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y="6858000" cx="12192000"/>
  <p:notesSz cx="6858000" cy="9144000"/>
  <p:embeddedFontLst>
    <p:embeddedFont>
      <p:font typeface="Abril Fatface"/>
      <p:regular r:id="rId31"/>
    </p:embeddedFont>
    <p:embeddedFont>
      <p:font typeface="Griffy"/>
      <p:regular r:id="rId32"/>
    </p:embeddedFont>
    <p:embeddedFont>
      <p:font typeface="Poppins"/>
      <p:regular r:id="rId33"/>
      <p:bold r:id="rId34"/>
      <p:italic r:id="rId35"/>
      <p:boldItalic r:id="rId36"/>
    </p:embeddedFont>
    <p:embeddedFont>
      <p:font typeface="Happy Monkey"/>
      <p:regular r:id="rId37"/>
    </p:embeddedFont>
    <p:embeddedFont>
      <p:font typeface="Caveat Brush"/>
      <p:regular r:id="rId38"/>
    </p:embeddedFont>
    <p:embeddedFont>
      <p:font typeface="DM Sans"/>
      <p:regular r:id="rId39"/>
      <p:bold r:id="rId40"/>
      <p:italic r:id="rId41"/>
      <p:boldItalic r:id="rId42"/>
    </p:embeddedFont>
    <p:embeddedFont>
      <p:font typeface="Homemade Apple"/>
      <p:regular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DMSans-bold.fntdata"/><Relationship Id="rId20" Type="http://schemas.openxmlformats.org/officeDocument/2006/relationships/slide" Target="slides/slide15.xml"/><Relationship Id="rId42" Type="http://schemas.openxmlformats.org/officeDocument/2006/relationships/font" Target="fonts/DMSans-boldItalic.fntdata"/><Relationship Id="rId41" Type="http://schemas.openxmlformats.org/officeDocument/2006/relationships/font" Target="fonts/DMSans-italic.fntdata"/><Relationship Id="rId22" Type="http://schemas.openxmlformats.org/officeDocument/2006/relationships/slide" Target="slides/slide17.xml"/><Relationship Id="rId21" Type="http://schemas.openxmlformats.org/officeDocument/2006/relationships/slide" Target="slides/slide16.xml"/><Relationship Id="rId43" Type="http://schemas.openxmlformats.org/officeDocument/2006/relationships/font" Target="fonts/HomemadeApple-regular.fntdata"/><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AbrilFatface-regular.fntdata"/><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Poppins-regular.fntdata"/><Relationship Id="rId10" Type="http://schemas.openxmlformats.org/officeDocument/2006/relationships/slide" Target="slides/slide5.xml"/><Relationship Id="rId32" Type="http://schemas.openxmlformats.org/officeDocument/2006/relationships/font" Target="fonts/Griffy-regular.fntdata"/><Relationship Id="rId13" Type="http://schemas.openxmlformats.org/officeDocument/2006/relationships/slide" Target="slides/slide8.xml"/><Relationship Id="rId35" Type="http://schemas.openxmlformats.org/officeDocument/2006/relationships/font" Target="fonts/Poppins-italic.fntdata"/><Relationship Id="rId12" Type="http://schemas.openxmlformats.org/officeDocument/2006/relationships/slide" Target="slides/slide7.xml"/><Relationship Id="rId34" Type="http://schemas.openxmlformats.org/officeDocument/2006/relationships/font" Target="fonts/Poppins-bold.fntdata"/><Relationship Id="rId15" Type="http://schemas.openxmlformats.org/officeDocument/2006/relationships/slide" Target="slides/slide10.xml"/><Relationship Id="rId37" Type="http://schemas.openxmlformats.org/officeDocument/2006/relationships/font" Target="fonts/HappyMonkey-regular.fntdata"/><Relationship Id="rId14" Type="http://schemas.openxmlformats.org/officeDocument/2006/relationships/slide" Target="slides/slide9.xml"/><Relationship Id="rId36" Type="http://schemas.openxmlformats.org/officeDocument/2006/relationships/font" Target="fonts/Poppins-boldItalic.fntdata"/><Relationship Id="rId17" Type="http://schemas.openxmlformats.org/officeDocument/2006/relationships/slide" Target="slides/slide12.xml"/><Relationship Id="rId39" Type="http://schemas.openxmlformats.org/officeDocument/2006/relationships/font" Target="fonts/DMSans-regular.fntdata"/><Relationship Id="rId16" Type="http://schemas.openxmlformats.org/officeDocument/2006/relationships/slide" Target="slides/slide11.xml"/><Relationship Id="rId38" Type="http://schemas.openxmlformats.org/officeDocument/2006/relationships/font" Target="fonts/CaveatBrush-regular.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2" name="Shape 952"/>
        <p:cNvGrpSpPr/>
        <p:nvPr/>
      </p:nvGrpSpPr>
      <p:grpSpPr>
        <a:xfrm>
          <a:off x="0" y="0"/>
          <a:ext cx="0" cy="0"/>
          <a:chOff x="0" y="0"/>
          <a:chExt cx="0" cy="0"/>
        </a:xfrm>
      </p:grpSpPr>
      <p:sp>
        <p:nvSpPr>
          <p:cNvPr id="953" name="Google Shape;953;ga073618e60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4" name="Google Shape;954;ga073618e60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5" name="Shape 1025"/>
        <p:cNvGrpSpPr/>
        <p:nvPr/>
      </p:nvGrpSpPr>
      <p:grpSpPr>
        <a:xfrm>
          <a:off x="0" y="0"/>
          <a:ext cx="0" cy="0"/>
          <a:chOff x="0" y="0"/>
          <a:chExt cx="0" cy="0"/>
        </a:xfrm>
      </p:grpSpPr>
      <p:sp>
        <p:nvSpPr>
          <p:cNvPr id="1026" name="Google Shape;1026;gd1b6f6cd0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7" name="Google Shape;1027;gd1b6f6cd0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2" name="Shape 1032"/>
        <p:cNvGrpSpPr/>
        <p:nvPr/>
      </p:nvGrpSpPr>
      <p:grpSpPr>
        <a:xfrm>
          <a:off x="0" y="0"/>
          <a:ext cx="0" cy="0"/>
          <a:chOff x="0" y="0"/>
          <a:chExt cx="0" cy="0"/>
        </a:xfrm>
      </p:grpSpPr>
      <p:sp>
        <p:nvSpPr>
          <p:cNvPr id="1033" name="Google Shape;1033;ga073618e60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4" name="Google Shape;1034;ga073618e60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1" name="Shape 1071"/>
        <p:cNvGrpSpPr/>
        <p:nvPr/>
      </p:nvGrpSpPr>
      <p:grpSpPr>
        <a:xfrm>
          <a:off x="0" y="0"/>
          <a:ext cx="0" cy="0"/>
          <a:chOff x="0" y="0"/>
          <a:chExt cx="0" cy="0"/>
        </a:xfrm>
      </p:grpSpPr>
      <p:sp>
        <p:nvSpPr>
          <p:cNvPr id="1072" name="Google Shape;1072;ga073618e60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3" name="Google Shape;1073;ga073618e60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3" name="Shape 1083"/>
        <p:cNvGrpSpPr/>
        <p:nvPr/>
      </p:nvGrpSpPr>
      <p:grpSpPr>
        <a:xfrm>
          <a:off x="0" y="0"/>
          <a:ext cx="0" cy="0"/>
          <a:chOff x="0" y="0"/>
          <a:chExt cx="0" cy="0"/>
        </a:xfrm>
      </p:grpSpPr>
      <p:sp>
        <p:nvSpPr>
          <p:cNvPr id="1084" name="Google Shape;1084;ga073618e60_0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5" name="Google Shape;1085;ga073618e60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1" name="Shape 1101"/>
        <p:cNvGrpSpPr/>
        <p:nvPr/>
      </p:nvGrpSpPr>
      <p:grpSpPr>
        <a:xfrm>
          <a:off x="0" y="0"/>
          <a:ext cx="0" cy="0"/>
          <a:chOff x="0" y="0"/>
          <a:chExt cx="0" cy="0"/>
        </a:xfrm>
      </p:grpSpPr>
      <p:sp>
        <p:nvSpPr>
          <p:cNvPr id="1102" name="Google Shape;1102;ga073618e60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3" name="Google Shape;1103;ga073618e60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8" name="Shape 1118"/>
        <p:cNvGrpSpPr/>
        <p:nvPr/>
      </p:nvGrpSpPr>
      <p:grpSpPr>
        <a:xfrm>
          <a:off x="0" y="0"/>
          <a:ext cx="0" cy="0"/>
          <a:chOff x="0" y="0"/>
          <a:chExt cx="0" cy="0"/>
        </a:xfrm>
      </p:grpSpPr>
      <p:sp>
        <p:nvSpPr>
          <p:cNvPr id="1119" name="Google Shape;1119;ga073618e60_0_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0" name="Google Shape;1120;ga073618e60_0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9" name="Shape 1339"/>
        <p:cNvGrpSpPr/>
        <p:nvPr/>
      </p:nvGrpSpPr>
      <p:grpSpPr>
        <a:xfrm>
          <a:off x="0" y="0"/>
          <a:ext cx="0" cy="0"/>
          <a:chOff x="0" y="0"/>
          <a:chExt cx="0" cy="0"/>
        </a:xfrm>
      </p:grpSpPr>
      <p:sp>
        <p:nvSpPr>
          <p:cNvPr id="1340" name="Google Shape;1340;ga073618e60_0_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1" name="Google Shape;1341;ga073618e60_0_6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0" name="Shape 1360"/>
        <p:cNvGrpSpPr/>
        <p:nvPr/>
      </p:nvGrpSpPr>
      <p:grpSpPr>
        <a:xfrm>
          <a:off x="0" y="0"/>
          <a:ext cx="0" cy="0"/>
          <a:chOff x="0" y="0"/>
          <a:chExt cx="0" cy="0"/>
        </a:xfrm>
      </p:grpSpPr>
      <p:sp>
        <p:nvSpPr>
          <p:cNvPr id="1361" name="Google Shape;1361;ga073618e60_0_6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2" name="Google Shape;1362;ga073618e60_0_6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4" name="Shape 1394"/>
        <p:cNvGrpSpPr/>
        <p:nvPr/>
      </p:nvGrpSpPr>
      <p:grpSpPr>
        <a:xfrm>
          <a:off x="0" y="0"/>
          <a:ext cx="0" cy="0"/>
          <a:chOff x="0" y="0"/>
          <a:chExt cx="0" cy="0"/>
        </a:xfrm>
      </p:grpSpPr>
      <p:sp>
        <p:nvSpPr>
          <p:cNvPr id="1395" name="Google Shape;1395;ga073618e60_0_6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6" name="Google Shape;1396;ga073618e60_0_6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7" name="Shape 1407"/>
        <p:cNvGrpSpPr/>
        <p:nvPr/>
      </p:nvGrpSpPr>
      <p:grpSpPr>
        <a:xfrm>
          <a:off x="0" y="0"/>
          <a:ext cx="0" cy="0"/>
          <a:chOff x="0" y="0"/>
          <a:chExt cx="0" cy="0"/>
        </a:xfrm>
      </p:grpSpPr>
      <p:sp>
        <p:nvSpPr>
          <p:cNvPr id="1408" name="Google Shape;1408;ga073618e60_0_7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9" name="Google Shape;1409;ga073618e60_0_7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0" name="Shape 960"/>
        <p:cNvGrpSpPr/>
        <p:nvPr/>
      </p:nvGrpSpPr>
      <p:grpSpPr>
        <a:xfrm>
          <a:off x="0" y="0"/>
          <a:ext cx="0" cy="0"/>
          <a:chOff x="0" y="0"/>
          <a:chExt cx="0" cy="0"/>
        </a:xfrm>
      </p:grpSpPr>
      <p:sp>
        <p:nvSpPr>
          <p:cNvPr id="961" name="Google Shape;961;ga073618e60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2" name="Google Shape;962;ga073618e60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0" name="Shape 1420"/>
        <p:cNvGrpSpPr/>
        <p:nvPr/>
      </p:nvGrpSpPr>
      <p:grpSpPr>
        <a:xfrm>
          <a:off x="0" y="0"/>
          <a:ext cx="0" cy="0"/>
          <a:chOff x="0" y="0"/>
          <a:chExt cx="0" cy="0"/>
        </a:xfrm>
      </p:grpSpPr>
      <p:sp>
        <p:nvSpPr>
          <p:cNvPr id="1421" name="Google Shape;1421;ga073618e60_0_9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2" name="Google Shape;1422;ga073618e60_0_9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6" name="Shape 1426"/>
        <p:cNvGrpSpPr/>
        <p:nvPr/>
      </p:nvGrpSpPr>
      <p:grpSpPr>
        <a:xfrm>
          <a:off x="0" y="0"/>
          <a:ext cx="0" cy="0"/>
          <a:chOff x="0" y="0"/>
          <a:chExt cx="0" cy="0"/>
        </a:xfrm>
      </p:grpSpPr>
      <p:sp>
        <p:nvSpPr>
          <p:cNvPr id="1427" name="Google Shape;1427;g10b27d85c24_0_23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8" name="Google Shape;1428;g10b27d85c24_0_23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8" name="Shape 1548"/>
        <p:cNvGrpSpPr/>
        <p:nvPr/>
      </p:nvGrpSpPr>
      <p:grpSpPr>
        <a:xfrm>
          <a:off x="0" y="0"/>
          <a:ext cx="0" cy="0"/>
          <a:chOff x="0" y="0"/>
          <a:chExt cx="0" cy="0"/>
        </a:xfrm>
      </p:grpSpPr>
      <p:sp>
        <p:nvSpPr>
          <p:cNvPr id="1549" name="Google Shape;1549;gd1b6f2e164_0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0" name="Google Shape;1550;gd1b6f2e164_0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4" name="Shape 1574"/>
        <p:cNvGrpSpPr/>
        <p:nvPr/>
      </p:nvGrpSpPr>
      <p:grpSpPr>
        <a:xfrm>
          <a:off x="0" y="0"/>
          <a:ext cx="0" cy="0"/>
          <a:chOff x="0" y="0"/>
          <a:chExt cx="0" cy="0"/>
        </a:xfrm>
      </p:grpSpPr>
      <p:sp>
        <p:nvSpPr>
          <p:cNvPr id="1575" name="Google Shape;1575;gd1b6f2e164_0_1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6" name="Google Shape;1576;gd1b6f2e164_0_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4" name="Shape 1584"/>
        <p:cNvGrpSpPr/>
        <p:nvPr/>
      </p:nvGrpSpPr>
      <p:grpSpPr>
        <a:xfrm>
          <a:off x="0" y="0"/>
          <a:ext cx="0" cy="0"/>
          <a:chOff x="0" y="0"/>
          <a:chExt cx="0" cy="0"/>
        </a:xfrm>
      </p:grpSpPr>
      <p:sp>
        <p:nvSpPr>
          <p:cNvPr id="1585" name="Google Shape;1585;ga073618e60_0_9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6" name="Google Shape;1586;ga073618e60_0_9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5" name="Shape 1885"/>
        <p:cNvGrpSpPr/>
        <p:nvPr/>
      </p:nvGrpSpPr>
      <p:grpSpPr>
        <a:xfrm>
          <a:off x="0" y="0"/>
          <a:ext cx="0" cy="0"/>
          <a:chOff x="0" y="0"/>
          <a:chExt cx="0" cy="0"/>
        </a:xfrm>
      </p:grpSpPr>
      <p:sp>
        <p:nvSpPr>
          <p:cNvPr id="1886" name="Google Shape;1886;ga0744a8d9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7" name="Google Shape;1887;ga0744a8d9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8" name="Shape 968"/>
        <p:cNvGrpSpPr/>
        <p:nvPr/>
      </p:nvGrpSpPr>
      <p:grpSpPr>
        <a:xfrm>
          <a:off x="0" y="0"/>
          <a:ext cx="0" cy="0"/>
          <a:chOff x="0" y="0"/>
          <a:chExt cx="0" cy="0"/>
        </a:xfrm>
      </p:grpSpPr>
      <p:sp>
        <p:nvSpPr>
          <p:cNvPr id="969" name="Google Shape;969;ga073618e60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0" name="Google Shape;970;ga073618e60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5" name="Shape 975"/>
        <p:cNvGrpSpPr/>
        <p:nvPr/>
      </p:nvGrpSpPr>
      <p:grpSpPr>
        <a:xfrm>
          <a:off x="0" y="0"/>
          <a:ext cx="0" cy="0"/>
          <a:chOff x="0" y="0"/>
          <a:chExt cx="0" cy="0"/>
        </a:xfrm>
      </p:grpSpPr>
      <p:sp>
        <p:nvSpPr>
          <p:cNvPr id="976" name="Google Shape;976;ga073618e60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7" name="Google Shape;977;ga073618e6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2" name="Shape 982"/>
        <p:cNvGrpSpPr/>
        <p:nvPr/>
      </p:nvGrpSpPr>
      <p:grpSpPr>
        <a:xfrm>
          <a:off x="0" y="0"/>
          <a:ext cx="0" cy="0"/>
          <a:chOff x="0" y="0"/>
          <a:chExt cx="0" cy="0"/>
        </a:xfrm>
      </p:grpSpPr>
      <p:sp>
        <p:nvSpPr>
          <p:cNvPr id="983" name="Google Shape;983;ga073618e60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4" name="Google Shape;984;ga073618e60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8" name="Shape 988"/>
        <p:cNvGrpSpPr/>
        <p:nvPr/>
      </p:nvGrpSpPr>
      <p:grpSpPr>
        <a:xfrm>
          <a:off x="0" y="0"/>
          <a:ext cx="0" cy="0"/>
          <a:chOff x="0" y="0"/>
          <a:chExt cx="0" cy="0"/>
        </a:xfrm>
      </p:grpSpPr>
      <p:sp>
        <p:nvSpPr>
          <p:cNvPr id="989" name="Google Shape;989;ga073618e60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0" name="Google Shape;990;ga073618e60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5" name="Shape 995"/>
        <p:cNvGrpSpPr/>
        <p:nvPr/>
      </p:nvGrpSpPr>
      <p:grpSpPr>
        <a:xfrm>
          <a:off x="0" y="0"/>
          <a:ext cx="0" cy="0"/>
          <a:chOff x="0" y="0"/>
          <a:chExt cx="0" cy="0"/>
        </a:xfrm>
      </p:grpSpPr>
      <p:sp>
        <p:nvSpPr>
          <p:cNvPr id="996" name="Google Shape;996;ga073618e6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7" name="Google Shape;997;ga073618e6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7" name="Shape 1007"/>
        <p:cNvGrpSpPr/>
        <p:nvPr/>
      </p:nvGrpSpPr>
      <p:grpSpPr>
        <a:xfrm>
          <a:off x="0" y="0"/>
          <a:ext cx="0" cy="0"/>
          <a:chOff x="0" y="0"/>
          <a:chExt cx="0" cy="0"/>
        </a:xfrm>
      </p:grpSpPr>
      <p:sp>
        <p:nvSpPr>
          <p:cNvPr id="1008" name="Google Shape;1008;ga073618e60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9" name="Google Shape;1009;ga073618e60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8" name="Shape 1018"/>
        <p:cNvGrpSpPr/>
        <p:nvPr/>
      </p:nvGrpSpPr>
      <p:grpSpPr>
        <a:xfrm>
          <a:off x="0" y="0"/>
          <a:ext cx="0" cy="0"/>
          <a:chOff x="0" y="0"/>
          <a:chExt cx="0" cy="0"/>
        </a:xfrm>
      </p:grpSpPr>
      <p:sp>
        <p:nvSpPr>
          <p:cNvPr id="1019" name="Google Shape;1019;ga073618e60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0" name="Google Shape;1020;ga073618e60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2.png"/><Relationship Id="rId11" Type="http://schemas.openxmlformats.org/officeDocument/2006/relationships/image" Target="../media/image1.png"/><Relationship Id="rId10" Type="http://schemas.openxmlformats.org/officeDocument/2006/relationships/image" Target="../media/image3.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5.png"/><Relationship Id="rId7" Type="http://schemas.openxmlformats.org/officeDocument/2006/relationships/hyperlink" Target="https://www.pinterest.com/slidesmania/" TargetMode="External"/><Relationship Id="rId8"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spTree>
      <p:nvGrpSpPr>
        <p:cNvPr id="10" name="Shape 10"/>
        <p:cNvGrpSpPr/>
        <p:nvPr/>
      </p:nvGrpSpPr>
      <p:grpSpPr>
        <a:xfrm>
          <a:off x="0" y="0"/>
          <a:ext cx="0" cy="0"/>
          <a:chOff x="0" y="0"/>
          <a:chExt cx="0" cy="0"/>
        </a:xfrm>
      </p:grpSpPr>
      <p:sp>
        <p:nvSpPr>
          <p:cNvPr id="11" name="Google Shape;11;p2"/>
          <p:cNvSpPr/>
          <p:nvPr/>
        </p:nvSpPr>
        <p:spPr>
          <a:xfrm flipH="1" rot="10800000">
            <a:off x="0" y="31407"/>
            <a:ext cx="12201625" cy="5550243"/>
          </a:xfrm>
          <a:custGeom>
            <a:rect b="b" l="l" r="r" t="t"/>
            <a:pathLst>
              <a:path extrusionOk="0" h="3420797" w="12201625">
                <a:moveTo>
                  <a:pt x="0" y="0"/>
                </a:moveTo>
                <a:cubicBezTo>
                  <a:pt x="1050792" y="529990"/>
                  <a:pt x="1804979" y="1955131"/>
                  <a:pt x="3152376" y="1589971"/>
                </a:cubicBezTo>
                <a:cubicBezTo>
                  <a:pt x="4499773" y="1224811"/>
                  <a:pt x="4983363" y="706400"/>
                  <a:pt x="6394317" y="1794127"/>
                </a:cubicBezTo>
                <a:cubicBezTo>
                  <a:pt x="7805271" y="2881854"/>
                  <a:pt x="8257928" y="1723553"/>
                  <a:pt x="9225813" y="1994665"/>
                </a:cubicBezTo>
                <a:cubicBezTo>
                  <a:pt x="10193698" y="2265777"/>
                  <a:pt x="11022264" y="3129649"/>
                  <a:pt x="12201625" y="3420797"/>
                </a:cubicBezTo>
                <a:lnTo>
                  <a:pt x="0" y="3420797"/>
                </a:lnTo>
                <a:lnTo>
                  <a:pt x="0" y="0"/>
                </a:lnTo>
                <a:close/>
              </a:path>
            </a:pathLst>
          </a:custGeom>
          <a:solidFill>
            <a:srgbClr val="171717">
              <a:alpha val="1117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SzPts val="1800"/>
              <a:buNone/>
            </a:pPr>
            <a:r>
              <a:t/>
            </a:r>
            <a:endParaRPr sz="1800">
              <a:latin typeface="Calibri"/>
              <a:ea typeface="Calibri"/>
              <a:cs typeface="Calibri"/>
              <a:sym typeface="Calibri"/>
            </a:endParaRPr>
          </a:p>
        </p:txBody>
      </p:sp>
      <p:sp>
        <p:nvSpPr>
          <p:cNvPr id="12" name="Google Shape;12;p2"/>
          <p:cNvSpPr txBox="1"/>
          <p:nvPr>
            <p:ph type="title"/>
          </p:nvPr>
        </p:nvSpPr>
        <p:spPr>
          <a:xfrm>
            <a:off x="1762050" y="3088925"/>
            <a:ext cx="8667900" cy="1230600"/>
          </a:xfrm>
          <a:prstGeom prst="rect">
            <a:avLst/>
          </a:prstGeom>
        </p:spPr>
        <p:txBody>
          <a:bodyPr anchorCtr="0" anchor="t" bIns="121900" lIns="121900" spcFirstLastPara="1" rIns="121900" wrap="square" tIns="121900">
            <a:noAutofit/>
          </a:bodyPr>
          <a:lstStyle>
            <a:lvl1pPr lvl="0" algn="ctr">
              <a:spcBef>
                <a:spcPts val="0"/>
              </a:spcBef>
              <a:spcAft>
                <a:spcPts val="0"/>
              </a:spcAft>
              <a:buSzPts val="7000"/>
              <a:buNone/>
              <a:defRPr sz="7000"/>
            </a:lvl1pPr>
            <a:lvl2pPr lvl="1" algn="ctr">
              <a:spcBef>
                <a:spcPts val="0"/>
              </a:spcBef>
              <a:spcAft>
                <a:spcPts val="0"/>
              </a:spcAft>
              <a:buSzPts val="7000"/>
              <a:buNone/>
              <a:defRPr sz="7000"/>
            </a:lvl2pPr>
            <a:lvl3pPr lvl="2" algn="ctr">
              <a:spcBef>
                <a:spcPts val="0"/>
              </a:spcBef>
              <a:spcAft>
                <a:spcPts val="0"/>
              </a:spcAft>
              <a:buSzPts val="7000"/>
              <a:buNone/>
              <a:defRPr sz="7000"/>
            </a:lvl3pPr>
            <a:lvl4pPr lvl="3" algn="ctr">
              <a:spcBef>
                <a:spcPts val="0"/>
              </a:spcBef>
              <a:spcAft>
                <a:spcPts val="0"/>
              </a:spcAft>
              <a:buSzPts val="7000"/>
              <a:buNone/>
              <a:defRPr sz="7000"/>
            </a:lvl4pPr>
            <a:lvl5pPr lvl="4" algn="ctr">
              <a:spcBef>
                <a:spcPts val="0"/>
              </a:spcBef>
              <a:spcAft>
                <a:spcPts val="0"/>
              </a:spcAft>
              <a:buSzPts val="7000"/>
              <a:buNone/>
              <a:defRPr sz="7000"/>
            </a:lvl5pPr>
            <a:lvl6pPr lvl="5" algn="ctr">
              <a:spcBef>
                <a:spcPts val="0"/>
              </a:spcBef>
              <a:spcAft>
                <a:spcPts val="0"/>
              </a:spcAft>
              <a:buSzPts val="7000"/>
              <a:buNone/>
              <a:defRPr sz="7000"/>
            </a:lvl6pPr>
            <a:lvl7pPr lvl="6" algn="ctr">
              <a:spcBef>
                <a:spcPts val="0"/>
              </a:spcBef>
              <a:spcAft>
                <a:spcPts val="0"/>
              </a:spcAft>
              <a:buSzPts val="7000"/>
              <a:buNone/>
              <a:defRPr sz="7000"/>
            </a:lvl7pPr>
            <a:lvl8pPr lvl="7" algn="ctr">
              <a:spcBef>
                <a:spcPts val="0"/>
              </a:spcBef>
              <a:spcAft>
                <a:spcPts val="0"/>
              </a:spcAft>
              <a:buSzPts val="7000"/>
              <a:buNone/>
              <a:defRPr sz="7000"/>
            </a:lvl8pPr>
            <a:lvl9pPr lvl="8" algn="ctr">
              <a:spcBef>
                <a:spcPts val="0"/>
              </a:spcBef>
              <a:spcAft>
                <a:spcPts val="0"/>
              </a:spcAft>
              <a:buSzPts val="7000"/>
              <a:buNone/>
              <a:defRPr sz="7000"/>
            </a:lvl9pPr>
          </a:lstStyle>
          <a:p/>
        </p:txBody>
      </p:sp>
      <p:sp>
        <p:nvSpPr>
          <p:cNvPr id="13" name="Google Shape;13;p2"/>
          <p:cNvSpPr txBox="1"/>
          <p:nvPr>
            <p:ph idx="1" type="subTitle"/>
          </p:nvPr>
        </p:nvSpPr>
        <p:spPr>
          <a:xfrm>
            <a:off x="406050" y="6140100"/>
            <a:ext cx="11379900" cy="717900"/>
          </a:xfrm>
          <a:prstGeom prst="rect">
            <a:avLst/>
          </a:prstGeom>
        </p:spPr>
        <p:txBody>
          <a:bodyPr anchorCtr="0" anchor="t" bIns="121900" lIns="121900" spcFirstLastPara="1" rIns="121900" wrap="square" tIns="121900">
            <a:noAutofit/>
          </a:bodyPr>
          <a:lstStyle>
            <a:lvl1pPr lvl="0" algn="ctr">
              <a:spcBef>
                <a:spcPts val="0"/>
              </a:spcBef>
              <a:spcAft>
                <a:spcPts val="0"/>
              </a:spcAft>
              <a:buSzPts val="1900"/>
              <a:buNone/>
              <a:defRPr/>
            </a:lvl1pPr>
            <a:lvl2pPr lvl="1" algn="ctr">
              <a:spcBef>
                <a:spcPts val="2100"/>
              </a:spcBef>
              <a:spcAft>
                <a:spcPts val="0"/>
              </a:spcAft>
              <a:buSzPts val="1900"/>
              <a:buNone/>
              <a:defRPr/>
            </a:lvl2pPr>
            <a:lvl3pPr lvl="2" algn="ctr">
              <a:spcBef>
                <a:spcPts val="2100"/>
              </a:spcBef>
              <a:spcAft>
                <a:spcPts val="0"/>
              </a:spcAft>
              <a:buSzPts val="1900"/>
              <a:buNone/>
              <a:defRPr/>
            </a:lvl3pPr>
            <a:lvl4pPr lvl="3" algn="ctr">
              <a:spcBef>
                <a:spcPts val="2100"/>
              </a:spcBef>
              <a:spcAft>
                <a:spcPts val="0"/>
              </a:spcAft>
              <a:buSzPts val="1900"/>
              <a:buNone/>
              <a:defRPr/>
            </a:lvl4pPr>
            <a:lvl5pPr lvl="4" algn="ctr">
              <a:spcBef>
                <a:spcPts val="2100"/>
              </a:spcBef>
              <a:spcAft>
                <a:spcPts val="0"/>
              </a:spcAft>
              <a:buSzPts val="1900"/>
              <a:buNone/>
              <a:defRPr/>
            </a:lvl5pPr>
            <a:lvl6pPr lvl="5" algn="ctr">
              <a:spcBef>
                <a:spcPts val="2100"/>
              </a:spcBef>
              <a:spcAft>
                <a:spcPts val="0"/>
              </a:spcAft>
              <a:buSzPts val="1900"/>
              <a:buNone/>
              <a:defRPr/>
            </a:lvl6pPr>
            <a:lvl7pPr lvl="6" algn="ctr">
              <a:spcBef>
                <a:spcPts val="2100"/>
              </a:spcBef>
              <a:spcAft>
                <a:spcPts val="0"/>
              </a:spcAft>
              <a:buSzPts val="1900"/>
              <a:buNone/>
              <a:defRPr/>
            </a:lvl7pPr>
            <a:lvl8pPr lvl="7" algn="ctr">
              <a:spcBef>
                <a:spcPts val="2100"/>
              </a:spcBef>
              <a:spcAft>
                <a:spcPts val="0"/>
              </a:spcAft>
              <a:buSzPts val="1900"/>
              <a:buNone/>
              <a:defRPr/>
            </a:lvl8pPr>
            <a:lvl9pPr lvl="8" algn="ctr">
              <a:spcBef>
                <a:spcPts val="2100"/>
              </a:spcBef>
              <a:spcAft>
                <a:spcPts val="2100"/>
              </a:spcAft>
              <a:buSzPts val="1900"/>
              <a:buNone/>
              <a:defRPr/>
            </a:lvl9pPr>
          </a:lstStyle>
          <a:p/>
        </p:txBody>
      </p:sp>
      <p:grpSp>
        <p:nvGrpSpPr>
          <p:cNvPr id="14" name="Google Shape;14;p2"/>
          <p:cNvGrpSpPr/>
          <p:nvPr/>
        </p:nvGrpSpPr>
        <p:grpSpPr>
          <a:xfrm>
            <a:off x="117421" y="153543"/>
            <a:ext cx="1013404" cy="809708"/>
            <a:chOff x="7599616" y="6333848"/>
            <a:chExt cx="656010" cy="524151"/>
          </a:xfrm>
        </p:grpSpPr>
        <p:sp>
          <p:nvSpPr>
            <p:cNvPr id="15" name="Google Shape;15;p2"/>
            <p:cNvSpPr/>
            <p:nvPr/>
          </p:nvSpPr>
          <p:spPr>
            <a:xfrm>
              <a:off x="7731380" y="6333848"/>
              <a:ext cx="184065" cy="177640"/>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 name="Google Shape;16;p2"/>
            <p:cNvSpPr/>
            <p:nvPr/>
          </p:nvSpPr>
          <p:spPr>
            <a:xfrm>
              <a:off x="8029455" y="6491680"/>
              <a:ext cx="226171" cy="217590"/>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 name="Google Shape;17;p2"/>
            <p:cNvSpPr/>
            <p:nvPr/>
          </p:nvSpPr>
          <p:spPr>
            <a:xfrm>
              <a:off x="7599616" y="6633888"/>
              <a:ext cx="223722" cy="22411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8" name="Google Shape;18;p2"/>
          <p:cNvGrpSpPr/>
          <p:nvPr/>
        </p:nvGrpSpPr>
        <p:grpSpPr>
          <a:xfrm>
            <a:off x="10699045" y="218841"/>
            <a:ext cx="1291639" cy="1101737"/>
            <a:chOff x="7531238" y="2143497"/>
            <a:chExt cx="2102277" cy="1793192"/>
          </a:xfrm>
        </p:grpSpPr>
        <p:sp>
          <p:nvSpPr>
            <p:cNvPr id="19" name="Google Shape;19;p2"/>
            <p:cNvSpPr/>
            <p:nvPr/>
          </p:nvSpPr>
          <p:spPr>
            <a:xfrm>
              <a:off x="8045185" y="2143497"/>
              <a:ext cx="1411844" cy="1597855"/>
            </a:xfrm>
            <a:custGeom>
              <a:rect b="b" l="l" r="r" t="t"/>
              <a:pathLst>
                <a:path extrusionOk="0" h="1597855" w="1411844">
                  <a:moveTo>
                    <a:pt x="805510" y="21307"/>
                  </a:moveTo>
                  <a:cubicBezTo>
                    <a:pt x="810559" y="16849"/>
                    <a:pt x="811044" y="9153"/>
                    <a:pt x="806586" y="4095"/>
                  </a:cubicBezTo>
                  <a:cubicBezTo>
                    <a:pt x="804291" y="1495"/>
                    <a:pt x="800986" y="-10"/>
                    <a:pt x="797510" y="-29"/>
                  </a:cubicBezTo>
                  <a:cubicBezTo>
                    <a:pt x="677799" y="333"/>
                    <a:pt x="559718" y="27679"/>
                    <a:pt x="452038" y="79981"/>
                  </a:cubicBezTo>
                  <a:cubicBezTo>
                    <a:pt x="312515" y="149999"/>
                    <a:pt x="195863" y="258384"/>
                    <a:pt x="115805" y="392401"/>
                  </a:cubicBezTo>
                  <a:cubicBezTo>
                    <a:pt x="-20593" y="621001"/>
                    <a:pt x="-2305" y="843505"/>
                    <a:pt x="4553" y="914085"/>
                  </a:cubicBezTo>
                  <a:cubicBezTo>
                    <a:pt x="13030" y="1002096"/>
                    <a:pt x="31223" y="1189738"/>
                    <a:pt x="176670" y="1356235"/>
                  </a:cubicBezTo>
                  <a:cubicBezTo>
                    <a:pt x="353263" y="1558356"/>
                    <a:pt x="593484" y="1587026"/>
                    <a:pt x="666541" y="1594360"/>
                  </a:cubicBezTo>
                  <a:cubicBezTo>
                    <a:pt x="710356" y="1598933"/>
                    <a:pt x="1011345" y="1625221"/>
                    <a:pt x="1259662" y="1414338"/>
                  </a:cubicBezTo>
                  <a:cubicBezTo>
                    <a:pt x="1318127" y="1364589"/>
                    <a:pt x="1368704" y="1306277"/>
                    <a:pt x="1409681" y="1241364"/>
                  </a:cubicBezTo>
                  <a:cubicBezTo>
                    <a:pt x="1413281" y="1235735"/>
                    <a:pt x="1411653" y="1228257"/>
                    <a:pt x="1406024" y="1224648"/>
                  </a:cubicBezTo>
                  <a:cubicBezTo>
                    <a:pt x="1403033" y="1222733"/>
                    <a:pt x="1399356" y="1222228"/>
                    <a:pt x="1395965" y="1223267"/>
                  </a:cubicBezTo>
                  <a:cubicBezTo>
                    <a:pt x="1364276" y="1232668"/>
                    <a:pt x="1332014" y="1240011"/>
                    <a:pt x="1299381" y="1245269"/>
                  </a:cubicBezTo>
                  <a:cubicBezTo>
                    <a:pt x="1218514" y="1258414"/>
                    <a:pt x="1006678" y="1292894"/>
                    <a:pt x="817417" y="1171165"/>
                  </a:cubicBezTo>
                  <a:cubicBezTo>
                    <a:pt x="639966" y="1056865"/>
                    <a:pt x="586054" y="872175"/>
                    <a:pt x="565862" y="803119"/>
                  </a:cubicBezTo>
                  <a:cubicBezTo>
                    <a:pt x="526647" y="661520"/>
                    <a:pt x="529428" y="511587"/>
                    <a:pt x="573862" y="371541"/>
                  </a:cubicBezTo>
                  <a:cubicBezTo>
                    <a:pt x="617211" y="235629"/>
                    <a:pt x="697402" y="114385"/>
                    <a:pt x="805510" y="2130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 name="Google Shape;20;p2"/>
            <p:cNvSpPr/>
            <p:nvPr/>
          </p:nvSpPr>
          <p:spPr>
            <a:xfrm>
              <a:off x="8665900" y="2601789"/>
              <a:ext cx="967615" cy="553631"/>
            </a:xfrm>
            <a:custGeom>
              <a:rect b="b" l="l" r="r" t="t"/>
              <a:pathLst>
                <a:path extrusionOk="0" h="553631" w="967615">
                  <a:moveTo>
                    <a:pt x="247089" y="208048"/>
                  </a:moveTo>
                  <a:cubicBezTo>
                    <a:pt x="255642" y="84880"/>
                    <a:pt x="362418" y="-8037"/>
                    <a:pt x="485585" y="517"/>
                  </a:cubicBezTo>
                  <a:cubicBezTo>
                    <a:pt x="559099" y="5613"/>
                    <a:pt x="625374" y="46618"/>
                    <a:pt x="662760" y="110131"/>
                  </a:cubicBezTo>
                  <a:cubicBezTo>
                    <a:pt x="671333" y="102225"/>
                    <a:pt x="738960" y="42598"/>
                    <a:pt x="826971" y="59743"/>
                  </a:cubicBezTo>
                  <a:cubicBezTo>
                    <a:pt x="891455" y="72412"/>
                    <a:pt x="970417" y="127180"/>
                    <a:pt x="967274" y="202618"/>
                  </a:cubicBezTo>
                  <a:cubicBezTo>
                    <a:pt x="964322" y="271960"/>
                    <a:pt x="894313" y="312918"/>
                    <a:pt x="887836" y="316918"/>
                  </a:cubicBezTo>
                  <a:cubicBezTo>
                    <a:pt x="910744" y="342264"/>
                    <a:pt x="923059" y="375440"/>
                    <a:pt x="922221" y="409597"/>
                  </a:cubicBezTo>
                  <a:cubicBezTo>
                    <a:pt x="918983" y="468556"/>
                    <a:pt x="871072" y="510371"/>
                    <a:pt x="826971" y="526087"/>
                  </a:cubicBezTo>
                  <a:cubicBezTo>
                    <a:pt x="748199" y="554091"/>
                    <a:pt x="681620" y="499417"/>
                    <a:pt x="678667" y="496941"/>
                  </a:cubicBezTo>
                  <a:cubicBezTo>
                    <a:pt x="653883" y="524935"/>
                    <a:pt x="620279" y="543623"/>
                    <a:pt x="583417" y="549900"/>
                  </a:cubicBezTo>
                  <a:cubicBezTo>
                    <a:pt x="495406" y="563616"/>
                    <a:pt x="433874" y="493798"/>
                    <a:pt x="429874" y="489035"/>
                  </a:cubicBezTo>
                  <a:cubicBezTo>
                    <a:pt x="408995" y="519182"/>
                    <a:pt x="377953" y="540794"/>
                    <a:pt x="342434" y="549900"/>
                  </a:cubicBezTo>
                  <a:cubicBezTo>
                    <a:pt x="261948" y="568950"/>
                    <a:pt x="200321" y="508466"/>
                    <a:pt x="196797" y="504942"/>
                  </a:cubicBezTo>
                  <a:cubicBezTo>
                    <a:pt x="122216" y="521420"/>
                    <a:pt x="48779" y="497608"/>
                    <a:pt x="16774" y="446649"/>
                  </a:cubicBezTo>
                  <a:cubicBezTo>
                    <a:pt x="-30851" y="370449"/>
                    <a:pt x="28300" y="256149"/>
                    <a:pt x="109453" y="216239"/>
                  </a:cubicBezTo>
                  <a:cubicBezTo>
                    <a:pt x="168031" y="187093"/>
                    <a:pt x="227563" y="202047"/>
                    <a:pt x="247089" y="2080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 name="Google Shape;21;p2"/>
            <p:cNvSpPr/>
            <p:nvPr/>
          </p:nvSpPr>
          <p:spPr>
            <a:xfrm>
              <a:off x="9093359" y="2691377"/>
              <a:ext cx="286290" cy="276013"/>
            </a:xfrm>
            <a:custGeom>
              <a:rect b="b" l="l" r="r" t="t"/>
              <a:pathLst>
                <a:path extrusionOk="0" h="276013" w="286290">
                  <a:moveTo>
                    <a:pt x="224537" y="270289"/>
                  </a:moveTo>
                  <a:lnTo>
                    <a:pt x="151290" y="234570"/>
                  </a:lnTo>
                  <a:cubicBezTo>
                    <a:pt x="148299" y="233046"/>
                    <a:pt x="144756" y="233046"/>
                    <a:pt x="141765" y="234570"/>
                  </a:cubicBezTo>
                  <a:lnTo>
                    <a:pt x="70804" y="274670"/>
                  </a:lnTo>
                  <a:cubicBezTo>
                    <a:pt x="65641" y="277499"/>
                    <a:pt x="59155" y="275613"/>
                    <a:pt x="56316" y="270441"/>
                  </a:cubicBezTo>
                  <a:cubicBezTo>
                    <a:pt x="55240" y="268479"/>
                    <a:pt x="54812" y="266222"/>
                    <a:pt x="55088" y="264002"/>
                  </a:cubicBezTo>
                  <a:lnTo>
                    <a:pt x="66518" y="183326"/>
                  </a:lnTo>
                  <a:cubicBezTo>
                    <a:pt x="67070" y="179792"/>
                    <a:pt x="65823" y="176220"/>
                    <a:pt x="63184" y="173801"/>
                  </a:cubicBezTo>
                  <a:lnTo>
                    <a:pt x="3176" y="118746"/>
                  </a:lnTo>
                  <a:cubicBezTo>
                    <a:pt x="-1129" y="114803"/>
                    <a:pt x="-1415" y="108116"/>
                    <a:pt x="2529" y="103811"/>
                  </a:cubicBezTo>
                  <a:cubicBezTo>
                    <a:pt x="4082" y="102115"/>
                    <a:pt x="6148" y="100972"/>
                    <a:pt x="8415" y="100553"/>
                  </a:cubicBezTo>
                  <a:lnTo>
                    <a:pt x="88711" y="86456"/>
                  </a:lnTo>
                  <a:cubicBezTo>
                    <a:pt x="92140" y="85828"/>
                    <a:pt x="95026" y="83551"/>
                    <a:pt x="96426" y="80360"/>
                  </a:cubicBezTo>
                  <a:lnTo>
                    <a:pt x="130335" y="6256"/>
                  </a:lnTo>
                  <a:cubicBezTo>
                    <a:pt x="132707" y="922"/>
                    <a:pt x="138955" y="-1488"/>
                    <a:pt x="144289" y="884"/>
                  </a:cubicBezTo>
                  <a:cubicBezTo>
                    <a:pt x="146480" y="1865"/>
                    <a:pt x="148280" y="3551"/>
                    <a:pt x="149385" y="5684"/>
                  </a:cubicBezTo>
                  <a:lnTo>
                    <a:pt x="187485" y="77693"/>
                  </a:lnTo>
                  <a:cubicBezTo>
                    <a:pt x="189133" y="80779"/>
                    <a:pt x="192200" y="82846"/>
                    <a:pt x="195677" y="83218"/>
                  </a:cubicBezTo>
                  <a:lnTo>
                    <a:pt x="276639" y="92743"/>
                  </a:lnTo>
                  <a:cubicBezTo>
                    <a:pt x="282440" y="93390"/>
                    <a:pt x="286621" y="98620"/>
                    <a:pt x="285974" y="104420"/>
                  </a:cubicBezTo>
                  <a:cubicBezTo>
                    <a:pt x="285717" y="106773"/>
                    <a:pt x="284678" y="108964"/>
                    <a:pt x="283021" y="110650"/>
                  </a:cubicBezTo>
                  <a:lnTo>
                    <a:pt x="226062" y="169610"/>
                  </a:lnTo>
                  <a:cubicBezTo>
                    <a:pt x="223633" y="172134"/>
                    <a:pt x="222594" y="175696"/>
                    <a:pt x="223299" y="179135"/>
                  </a:cubicBezTo>
                  <a:lnTo>
                    <a:pt x="239492" y="258954"/>
                  </a:lnTo>
                  <a:cubicBezTo>
                    <a:pt x="240568" y="264640"/>
                    <a:pt x="236834" y="270117"/>
                    <a:pt x="231148" y="271203"/>
                  </a:cubicBezTo>
                  <a:cubicBezTo>
                    <a:pt x="228900" y="271622"/>
                    <a:pt x="226585" y="271308"/>
                    <a:pt x="224537" y="270289"/>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 name="Google Shape;22;p2"/>
            <p:cNvSpPr/>
            <p:nvPr/>
          </p:nvSpPr>
          <p:spPr>
            <a:xfrm>
              <a:off x="8091333" y="2161297"/>
              <a:ext cx="1316757" cy="1517620"/>
            </a:xfrm>
            <a:custGeom>
              <a:rect b="b" l="l" r="r" t="t"/>
              <a:pathLst>
                <a:path extrusionOk="0" h="1517620" w="1316757">
                  <a:moveTo>
                    <a:pt x="737922" y="1487235"/>
                  </a:moveTo>
                  <a:lnTo>
                    <a:pt x="741732" y="1487711"/>
                  </a:lnTo>
                  <a:cubicBezTo>
                    <a:pt x="743532" y="1488178"/>
                    <a:pt x="745190" y="1489064"/>
                    <a:pt x="746590" y="1490283"/>
                  </a:cubicBezTo>
                  <a:cubicBezTo>
                    <a:pt x="748104" y="1491321"/>
                    <a:pt x="749381" y="1492693"/>
                    <a:pt x="750305" y="1494283"/>
                  </a:cubicBezTo>
                  <a:cubicBezTo>
                    <a:pt x="751200" y="1495922"/>
                    <a:pt x="751657" y="1497750"/>
                    <a:pt x="751638" y="1499617"/>
                  </a:cubicBezTo>
                  <a:cubicBezTo>
                    <a:pt x="752162" y="1501484"/>
                    <a:pt x="752162" y="1503465"/>
                    <a:pt x="751638" y="1505332"/>
                  </a:cubicBezTo>
                  <a:cubicBezTo>
                    <a:pt x="750829" y="1508047"/>
                    <a:pt x="749400" y="1510523"/>
                    <a:pt x="747447" y="1512571"/>
                  </a:cubicBezTo>
                  <a:cubicBezTo>
                    <a:pt x="746895" y="1513105"/>
                    <a:pt x="746285" y="1513581"/>
                    <a:pt x="745637" y="1514000"/>
                  </a:cubicBezTo>
                  <a:cubicBezTo>
                    <a:pt x="745066" y="1514381"/>
                    <a:pt x="744399" y="1515429"/>
                    <a:pt x="743733" y="1515429"/>
                  </a:cubicBezTo>
                  <a:cubicBezTo>
                    <a:pt x="742484" y="1516086"/>
                    <a:pt x="741180" y="1516629"/>
                    <a:pt x="739827" y="1517048"/>
                  </a:cubicBezTo>
                  <a:cubicBezTo>
                    <a:pt x="738493" y="1517620"/>
                    <a:pt x="737160" y="1517620"/>
                    <a:pt x="735731" y="1517620"/>
                  </a:cubicBezTo>
                  <a:lnTo>
                    <a:pt x="734684" y="1517620"/>
                  </a:lnTo>
                  <a:cubicBezTo>
                    <a:pt x="733350" y="1517048"/>
                    <a:pt x="731921" y="1517048"/>
                    <a:pt x="730683" y="1517048"/>
                  </a:cubicBezTo>
                  <a:cubicBezTo>
                    <a:pt x="728321" y="1516372"/>
                    <a:pt x="726159" y="1515134"/>
                    <a:pt x="724397" y="1513429"/>
                  </a:cubicBezTo>
                  <a:lnTo>
                    <a:pt x="722206" y="1510476"/>
                  </a:lnTo>
                  <a:cubicBezTo>
                    <a:pt x="720882" y="1508323"/>
                    <a:pt x="720196" y="1505856"/>
                    <a:pt x="720206" y="1503332"/>
                  </a:cubicBezTo>
                  <a:lnTo>
                    <a:pt x="720777" y="1499522"/>
                  </a:lnTo>
                  <a:cubicBezTo>
                    <a:pt x="721111" y="1497693"/>
                    <a:pt x="721968" y="1496007"/>
                    <a:pt x="723254" y="1494664"/>
                  </a:cubicBezTo>
                  <a:cubicBezTo>
                    <a:pt x="724254" y="1493074"/>
                    <a:pt x="725673" y="1491788"/>
                    <a:pt x="727349" y="1490950"/>
                  </a:cubicBezTo>
                  <a:cubicBezTo>
                    <a:pt x="728168" y="1490397"/>
                    <a:pt x="729074" y="1489987"/>
                    <a:pt x="730017" y="1489711"/>
                  </a:cubicBezTo>
                  <a:lnTo>
                    <a:pt x="730683" y="1489140"/>
                  </a:lnTo>
                  <a:cubicBezTo>
                    <a:pt x="732893" y="1487902"/>
                    <a:pt x="735388" y="1487244"/>
                    <a:pt x="737922" y="1487235"/>
                  </a:cubicBezTo>
                  <a:close/>
                  <a:moveTo>
                    <a:pt x="609524" y="1485521"/>
                  </a:moveTo>
                  <a:cubicBezTo>
                    <a:pt x="611449" y="1485397"/>
                    <a:pt x="613363" y="1485826"/>
                    <a:pt x="615049" y="1486759"/>
                  </a:cubicBezTo>
                  <a:cubicBezTo>
                    <a:pt x="616830" y="1487273"/>
                    <a:pt x="618421" y="1488302"/>
                    <a:pt x="619621" y="1489712"/>
                  </a:cubicBezTo>
                  <a:lnTo>
                    <a:pt x="621431" y="1491426"/>
                  </a:lnTo>
                  <a:cubicBezTo>
                    <a:pt x="623107" y="1493141"/>
                    <a:pt x="624346" y="1495227"/>
                    <a:pt x="625050" y="1497522"/>
                  </a:cubicBezTo>
                  <a:lnTo>
                    <a:pt x="625622" y="1501332"/>
                  </a:lnTo>
                  <a:cubicBezTo>
                    <a:pt x="625641" y="1503885"/>
                    <a:pt x="624946" y="1506390"/>
                    <a:pt x="623621" y="1508571"/>
                  </a:cubicBezTo>
                  <a:lnTo>
                    <a:pt x="621431" y="1511429"/>
                  </a:lnTo>
                  <a:cubicBezTo>
                    <a:pt x="620202" y="1512857"/>
                    <a:pt x="618630" y="1513934"/>
                    <a:pt x="616859" y="1514572"/>
                  </a:cubicBezTo>
                  <a:cubicBezTo>
                    <a:pt x="615173" y="1515496"/>
                    <a:pt x="613258" y="1515924"/>
                    <a:pt x="611334" y="1515810"/>
                  </a:cubicBezTo>
                  <a:cubicBezTo>
                    <a:pt x="609410" y="1515934"/>
                    <a:pt x="607495" y="1515505"/>
                    <a:pt x="605810" y="1514572"/>
                  </a:cubicBezTo>
                  <a:cubicBezTo>
                    <a:pt x="604028" y="1514058"/>
                    <a:pt x="602438" y="1513029"/>
                    <a:pt x="601238" y="1511619"/>
                  </a:cubicBezTo>
                  <a:lnTo>
                    <a:pt x="599428" y="1509905"/>
                  </a:lnTo>
                  <a:cubicBezTo>
                    <a:pt x="597723" y="1508143"/>
                    <a:pt x="596485" y="1505980"/>
                    <a:pt x="595808" y="1503618"/>
                  </a:cubicBezTo>
                  <a:lnTo>
                    <a:pt x="595237" y="1499808"/>
                  </a:lnTo>
                  <a:cubicBezTo>
                    <a:pt x="595218" y="1497255"/>
                    <a:pt x="595913" y="1494750"/>
                    <a:pt x="597237" y="1492569"/>
                  </a:cubicBezTo>
                  <a:lnTo>
                    <a:pt x="599428" y="1489712"/>
                  </a:lnTo>
                  <a:cubicBezTo>
                    <a:pt x="600676" y="1488359"/>
                    <a:pt x="602248" y="1487340"/>
                    <a:pt x="604000" y="1486759"/>
                  </a:cubicBezTo>
                  <a:cubicBezTo>
                    <a:pt x="605686" y="1485835"/>
                    <a:pt x="607600" y="1485406"/>
                    <a:pt x="609524" y="1485521"/>
                  </a:cubicBezTo>
                  <a:close/>
                  <a:moveTo>
                    <a:pt x="676295" y="1483710"/>
                  </a:moveTo>
                  <a:cubicBezTo>
                    <a:pt x="678181" y="1483644"/>
                    <a:pt x="680058" y="1484072"/>
                    <a:pt x="681725" y="1484949"/>
                  </a:cubicBezTo>
                  <a:cubicBezTo>
                    <a:pt x="683496" y="1485539"/>
                    <a:pt x="685097" y="1486549"/>
                    <a:pt x="686392" y="1487901"/>
                  </a:cubicBezTo>
                  <a:lnTo>
                    <a:pt x="688106" y="1489711"/>
                  </a:lnTo>
                  <a:cubicBezTo>
                    <a:pt x="689716" y="1491483"/>
                    <a:pt x="690831" y="1493655"/>
                    <a:pt x="691345" y="1495998"/>
                  </a:cubicBezTo>
                  <a:cubicBezTo>
                    <a:pt x="691821" y="1497236"/>
                    <a:pt x="691821" y="1498569"/>
                    <a:pt x="691821" y="1499808"/>
                  </a:cubicBezTo>
                  <a:cubicBezTo>
                    <a:pt x="691811" y="1502341"/>
                    <a:pt x="691154" y="1504837"/>
                    <a:pt x="689916" y="1507047"/>
                  </a:cubicBezTo>
                  <a:lnTo>
                    <a:pt x="687630" y="1509904"/>
                  </a:lnTo>
                  <a:cubicBezTo>
                    <a:pt x="686373" y="1511247"/>
                    <a:pt x="684801" y="1512267"/>
                    <a:pt x="683058" y="1512857"/>
                  </a:cubicBezTo>
                  <a:cubicBezTo>
                    <a:pt x="679563" y="1514505"/>
                    <a:pt x="675505" y="1514505"/>
                    <a:pt x="672009" y="1512857"/>
                  </a:cubicBezTo>
                  <a:cubicBezTo>
                    <a:pt x="670275" y="1512238"/>
                    <a:pt x="668713" y="1511228"/>
                    <a:pt x="667437" y="1509904"/>
                  </a:cubicBezTo>
                  <a:lnTo>
                    <a:pt x="665627" y="1508094"/>
                  </a:lnTo>
                  <a:cubicBezTo>
                    <a:pt x="663884" y="1506361"/>
                    <a:pt x="662636" y="1504189"/>
                    <a:pt x="662008" y="1501808"/>
                  </a:cubicBezTo>
                  <a:cubicBezTo>
                    <a:pt x="662008" y="1500570"/>
                    <a:pt x="662008" y="1499332"/>
                    <a:pt x="662008" y="1497998"/>
                  </a:cubicBezTo>
                  <a:cubicBezTo>
                    <a:pt x="661960" y="1495483"/>
                    <a:pt x="662627" y="1493007"/>
                    <a:pt x="663913" y="1490854"/>
                  </a:cubicBezTo>
                  <a:lnTo>
                    <a:pt x="666104" y="1487901"/>
                  </a:lnTo>
                  <a:cubicBezTo>
                    <a:pt x="667399" y="1486549"/>
                    <a:pt x="668999" y="1485539"/>
                    <a:pt x="670771" y="1484949"/>
                  </a:cubicBezTo>
                  <a:cubicBezTo>
                    <a:pt x="672476" y="1484063"/>
                    <a:pt x="674381" y="1483634"/>
                    <a:pt x="676295" y="1483710"/>
                  </a:cubicBezTo>
                  <a:close/>
                  <a:moveTo>
                    <a:pt x="550756" y="1482854"/>
                  </a:moveTo>
                  <a:cubicBezTo>
                    <a:pt x="552680" y="1482739"/>
                    <a:pt x="554594" y="1483168"/>
                    <a:pt x="556280" y="1484092"/>
                  </a:cubicBezTo>
                  <a:lnTo>
                    <a:pt x="556947" y="1484092"/>
                  </a:lnTo>
                  <a:cubicBezTo>
                    <a:pt x="558519" y="1483816"/>
                    <a:pt x="560138" y="1483816"/>
                    <a:pt x="561709" y="1484092"/>
                  </a:cubicBezTo>
                  <a:lnTo>
                    <a:pt x="565139" y="1485521"/>
                  </a:lnTo>
                  <a:cubicBezTo>
                    <a:pt x="567253" y="1486778"/>
                    <a:pt x="569025" y="1488550"/>
                    <a:pt x="570282" y="1490664"/>
                  </a:cubicBezTo>
                  <a:lnTo>
                    <a:pt x="570473" y="1494665"/>
                  </a:lnTo>
                  <a:cubicBezTo>
                    <a:pt x="570997" y="1496532"/>
                    <a:pt x="570997" y="1498513"/>
                    <a:pt x="570473" y="1500380"/>
                  </a:cubicBezTo>
                  <a:cubicBezTo>
                    <a:pt x="570454" y="1502247"/>
                    <a:pt x="569891" y="1504066"/>
                    <a:pt x="568853" y="1505619"/>
                  </a:cubicBezTo>
                  <a:cubicBezTo>
                    <a:pt x="567977" y="1507247"/>
                    <a:pt x="566701" y="1508628"/>
                    <a:pt x="565139" y="1509619"/>
                  </a:cubicBezTo>
                  <a:cubicBezTo>
                    <a:pt x="563805" y="1510933"/>
                    <a:pt x="562119" y="1511829"/>
                    <a:pt x="560281" y="1512191"/>
                  </a:cubicBezTo>
                  <a:lnTo>
                    <a:pt x="559233" y="1512191"/>
                  </a:lnTo>
                  <a:lnTo>
                    <a:pt x="555042" y="1512667"/>
                  </a:lnTo>
                  <a:lnTo>
                    <a:pt x="554090" y="1512667"/>
                  </a:lnTo>
                  <a:lnTo>
                    <a:pt x="549803" y="1512191"/>
                  </a:lnTo>
                  <a:lnTo>
                    <a:pt x="549327" y="1512191"/>
                  </a:lnTo>
                  <a:lnTo>
                    <a:pt x="548375" y="1512191"/>
                  </a:lnTo>
                  <a:lnTo>
                    <a:pt x="544565" y="1510571"/>
                  </a:lnTo>
                  <a:lnTo>
                    <a:pt x="543708" y="1510000"/>
                  </a:lnTo>
                  <a:cubicBezTo>
                    <a:pt x="542469" y="1509162"/>
                    <a:pt x="541288" y="1508238"/>
                    <a:pt x="540183" y="1507238"/>
                  </a:cubicBezTo>
                  <a:cubicBezTo>
                    <a:pt x="538421" y="1505504"/>
                    <a:pt x="537135" y="1503332"/>
                    <a:pt x="536469" y="1500951"/>
                  </a:cubicBezTo>
                  <a:lnTo>
                    <a:pt x="536469" y="1497141"/>
                  </a:lnTo>
                  <a:cubicBezTo>
                    <a:pt x="536469" y="1494608"/>
                    <a:pt x="537125" y="1492112"/>
                    <a:pt x="538374" y="1489902"/>
                  </a:cubicBezTo>
                  <a:lnTo>
                    <a:pt x="540660" y="1487045"/>
                  </a:lnTo>
                  <a:cubicBezTo>
                    <a:pt x="541859" y="1485635"/>
                    <a:pt x="543450" y="1484606"/>
                    <a:pt x="545231" y="1484092"/>
                  </a:cubicBezTo>
                  <a:cubicBezTo>
                    <a:pt x="546917" y="1483159"/>
                    <a:pt x="548832" y="1482730"/>
                    <a:pt x="550756" y="1482854"/>
                  </a:cubicBezTo>
                  <a:close/>
                  <a:moveTo>
                    <a:pt x="805073" y="1481996"/>
                  </a:moveTo>
                  <a:cubicBezTo>
                    <a:pt x="806997" y="1481872"/>
                    <a:pt x="808911" y="1482300"/>
                    <a:pt x="810597" y="1483234"/>
                  </a:cubicBezTo>
                  <a:cubicBezTo>
                    <a:pt x="812378" y="1483748"/>
                    <a:pt x="813969" y="1484777"/>
                    <a:pt x="815169" y="1486187"/>
                  </a:cubicBezTo>
                  <a:lnTo>
                    <a:pt x="816979" y="1487901"/>
                  </a:lnTo>
                  <a:cubicBezTo>
                    <a:pt x="818712" y="1489663"/>
                    <a:pt x="819989" y="1491816"/>
                    <a:pt x="820694" y="1494188"/>
                  </a:cubicBezTo>
                  <a:cubicBezTo>
                    <a:pt x="821170" y="1495521"/>
                    <a:pt x="821170" y="1496759"/>
                    <a:pt x="821170" y="1497998"/>
                  </a:cubicBezTo>
                  <a:cubicBezTo>
                    <a:pt x="821189" y="1500550"/>
                    <a:pt x="820494" y="1503055"/>
                    <a:pt x="819170" y="1505237"/>
                  </a:cubicBezTo>
                  <a:lnTo>
                    <a:pt x="816979" y="1508094"/>
                  </a:lnTo>
                  <a:cubicBezTo>
                    <a:pt x="815731" y="1509447"/>
                    <a:pt x="814160" y="1510466"/>
                    <a:pt x="812407" y="1511047"/>
                  </a:cubicBezTo>
                  <a:cubicBezTo>
                    <a:pt x="808911" y="1512695"/>
                    <a:pt x="804854" y="1512695"/>
                    <a:pt x="801358" y="1511047"/>
                  </a:cubicBezTo>
                  <a:cubicBezTo>
                    <a:pt x="799596" y="1510494"/>
                    <a:pt x="798015" y="1509475"/>
                    <a:pt x="796786" y="1508094"/>
                  </a:cubicBezTo>
                  <a:lnTo>
                    <a:pt x="794976" y="1506380"/>
                  </a:lnTo>
                  <a:cubicBezTo>
                    <a:pt x="793271" y="1504617"/>
                    <a:pt x="792033" y="1502455"/>
                    <a:pt x="791357" y="1500093"/>
                  </a:cubicBezTo>
                  <a:lnTo>
                    <a:pt x="790786" y="1496283"/>
                  </a:lnTo>
                  <a:cubicBezTo>
                    <a:pt x="790814" y="1493740"/>
                    <a:pt x="791509" y="1491244"/>
                    <a:pt x="792785" y="1489044"/>
                  </a:cubicBezTo>
                  <a:lnTo>
                    <a:pt x="794976" y="1486187"/>
                  </a:lnTo>
                  <a:cubicBezTo>
                    <a:pt x="796243" y="1484805"/>
                    <a:pt x="797853" y="1483786"/>
                    <a:pt x="799644" y="1483234"/>
                  </a:cubicBezTo>
                  <a:cubicBezTo>
                    <a:pt x="801291" y="1482291"/>
                    <a:pt x="803177" y="1481862"/>
                    <a:pt x="805073" y="1481996"/>
                  </a:cubicBezTo>
                  <a:close/>
                  <a:moveTo>
                    <a:pt x="483700" y="1475329"/>
                  </a:moveTo>
                  <a:cubicBezTo>
                    <a:pt x="485567" y="1474805"/>
                    <a:pt x="487548" y="1474805"/>
                    <a:pt x="489415" y="1475329"/>
                  </a:cubicBezTo>
                  <a:lnTo>
                    <a:pt x="498273" y="1477138"/>
                  </a:lnTo>
                  <a:cubicBezTo>
                    <a:pt x="500655" y="1477805"/>
                    <a:pt x="502826" y="1479091"/>
                    <a:pt x="504560" y="1480853"/>
                  </a:cubicBezTo>
                  <a:lnTo>
                    <a:pt x="507227" y="1483615"/>
                  </a:lnTo>
                  <a:cubicBezTo>
                    <a:pt x="508551" y="1485797"/>
                    <a:pt x="509237" y="1488302"/>
                    <a:pt x="509227" y="1490854"/>
                  </a:cubicBezTo>
                  <a:lnTo>
                    <a:pt x="508655" y="1494664"/>
                  </a:lnTo>
                  <a:cubicBezTo>
                    <a:pt x="507617" y="1498217"/>
                    <a:pt x="505265" y="1501246"/>
                    <a:pt x="502083" y="1503142"/>
                  </a:cubicBezTo>
                  <a:cubicBezTo>
                    <a:pt x="500521" y="1504170"/>
                    <a:pt x="498712" y="1504770"/>
                    <a:pt x="496844" y="1504856"/>
                  </a:cubicBezTo>
                  <a:cubicBezTo>
                    <a:pt x="494978" y="1505380"/>
                    <a:pt x="492996" y="1505380"/>
                    <a:pt x="491130" y="1504856"/>
                  </a:cubicBezTo>
                  <a:lnTo>
                    <a:pt x="482271" y="1503142"/>
                  </a:lnTo>
                  <a:cubicBezTo>
                    <a:pt x="479890" y="1502475"/>
                    <a:pt x="477718" y="1501189"/>
                    <a:pt x="475985" y="1499427"/>
                  </a:cubicBezTo>
                  <a:lnTo>
                    <a:pt x="473794" y="1496569"/>
                  </a:lnTo>
                  <a:cubicBezTo>
                    <a:pt x="472489" y="1494379"/>
                    <a:pt x="471794" y="1491883"/>
                    <a:pt x="471794" y="1489330"/>
                  </a:cubicBezTo>
                  <a:lnTo>
                    <a:pt x="471794" y="1485520"/>
                  </a:lnTo>
                  <a:cubicBezTo>
                    <a:pt x="472260" y="1483720"/>
                    <a:pt x="473146" y="1482063"/>
                    <a:pt x="474365" y="1480663"/>
                  </a:cubicBezTo>
                  <a:cubicBezTo>
                    <a:pt x="475413" y="1479148"/>
                    <a:pt x="476775" y="1477872"/>
                    <a:pt x="478366" y="1476948"/>
                  </a:cubicBezTo>
                  <a:cubicBezTo>
                    <a:pt x="479995" y="1475995"/>
                    <a:pt x="481824" y="1475443"/>
                    <a:pt x="483700" y="1475329"/>
                  </a:cubicBezTo>
                  <a:close/>
                  <a:moveTo>
                    <a:pt x="881083" y="1473614"/>
                  </a:moveTo>
                  <a:cubicBezTo>
                    <a:pt x="882940" y="1473032"/>
                    <a:pt x="884940" y="1473032"/>
                    <a:pt x="886798" y="1473614"/>
                  </a:cubicBezTo>
                  <a:cubicBezTo>
                    <a:pt x="888598" y="1474004"/>
                    <a:pt x="890274" y="1474861"/>
                    <a:pt x="891655" y="1476090"/>
                  </a:cubicBezTo>
                  <a:cubicBezTo>
                    <a:pt x="893170" y="1477109"/>
                    <a:pt x="894408" y="1478481"/>
                    <a:pt x="895275" y="1480090"/>
                  </a:cubicBezTo>
                  <a:lnTo>
                    <a:pt x="897085" y="1483710"/>
                  </a:lnTo>
                  <a:cubicBezTo>
                    <a:pt x="898332" y="1485882"/>
                    <a:pt x="898990" y="1488349"/>
                    <a:pt x="898990" y="1490854"/>
                  </a:cubicBezTo>
                  <a:lnTo>
                    <a:pt x="898990" y="1494664"/>
                  </a:lnTo>
                  <a:cubicBezTo>
                    <a:pt x="898361" y="1497064"/>
                    <a:pt x="897075" y="1499245"/>
                    <a:pt x="895275" y="1500950"/>
                  </a:cubicBezTo>
                  <a:lnTo>
                    <a:pt x="892418" y="1503236"/>
                  </a:lnTo>
                  <a:cubicBezTo>
                    <a:pt x="890827" y="1504274"/>
                    <a:pt x="888979" y="1504865"/>
                    <a:pt x="887084" y="1504951"/>
                  </a:cubicBezTo>
                  <a:cubicBezTo>
                    <a:pt x="885207" y="1505427"/>
                    <a:pt x="883245" y="1505427"/>
                    <a:pt x="881368" y="1504951"/>
                  </a:cubicBezTo>
                  <a:cubicBezTo>
                    <a:pt x="879568" y="1504484"/>
                    <a:pt x="877911" y="1503598"/>
                    <a:pt x="876511" y="1502379"/>
                  </a:cubicBezTo>
                  <a:cubicBezTo>
                    <a:pt x="874996" y="1501360"/>
                    <a:pt x="873758" y="1499988"/>
                    <a:pt x="872891" y="1498379"/>
                  </a:cubicBezTo>
                  <a:lnTo>
                    <a:pt x="871082" y="1494854"/>
                  </a:lnTo>
                  <a:cubicBezTo>
                    <a:pt x="869843" y="1492645"/>
                    <a:pt x="869186" y="1490149"/>
                    <a:pt x="869177" y="1487615"/>
                  </a:cubicBezTo>
                  <a:lnTo>
                    <a:pt x="869177" y="1483805"/>
                  </a:lnTo>
                  <a:cubicBezTo>
                    <a:pt x="869843" y="1481424"/>
                    <a:pt x="871129" y="1479252"/>
                    <a:pt x="872891" y="1477519"/>
                  </a:cubicBezTo>
                  <a:lnTo>
                    <a:pt x="875749" y="1475328"/>
                  </a:lnTo>
                  <a:cubicBezTo>
                    <a:pt x="877339" y="1474290"/>
                    <a:pt x="879187" y="1473699"/>
                    <a:pt x="881083" y="1473614"/>
                  </a:cubicBezTo>
                  <a:close/>
                  <a:moveTo>
                    <a:pt x="949853" y="1460755"/>
                  </a:moveTo>
                  <a:cubicBezTo>
                    <a:pt x="951768" y="1460727"/>
                    <a:pt x="953663" y="1461146"/>
                    <a:pt x="955377" y="1461993"/>
                  </a:cubicBezTo>
                  <a:cubicBezTo>
                    <a:pt x="957130" y="1462565"/>
                    <a:pt x="958711" y="1463584"/>
                    <a:pt x="959949" y="1464946"/>
                  </a:cubicBezTo>
                  <a:cubicBezTo>
                    <a:pt x="961330" y="1466213"/>
                    <a:pt x="962350" y="1467823"/>
                    <a:pt x="962902" y="1469613"/>
                  </a:cubicBezTo>
                  <a:cubicBezTo>
                    <a:pt x="963845" y="1471261"/>
                    <a:pt x="964274" y="1473147"/>
                    <a:pt x="964140" y="1475043"/>
                  </a:cubicBezTo>
                  <a:lnTo>
                    <a:pt x="964140" y="1476852"/>
                  </a:lnTo>
                  <a:cubicBezTo>
                    <a:pt x="964131" y="1479386"/>
                    <a:pt x="963473" y="1481882"/>
                    <a:pt x="962236" y="1484091"/>
                  </a:cubicBezTo>
                  <a:lnTo>
                    <a:pt x="959949" y="1486949"/>
                  </a:lnTo>
                  <a:cubicBezTo>
                    <a:pt x="958187" y="1488682"/>
                    <a:pt x="956035" y="1489959"/>
                    <a:pt x="953663" y="1490664"/>
                  </a:cubicBezTo>
                  <a:lnTo>
                    <a:pt x="949853" y="1491140"/>
                  </a:lnTo>
                  <a:cubicBezTo>
                    <a:pt x="947938" y="1491216"/>
                    <a:pt x="946033" y="1490788"/>
                    <a:pt x="944329" y="1489902"/>
                  </a:cubicBezTo>
                  <a:cubicBezTo>
                    <a:pt x="940861" y="1488587"/>
                    <a:pt x="938118" y="1485844"/>
                    <a:pt x="936803" y="1482377"/>
                  </a:cubicBezTo>
                  <a:cubicBezTo>
                    <a:pt x="935918" y="1480672"/>
                    <a:pt x="935489" y="1478767"/>
                    <a:pt x="935565" y="1476852"/>
                  </a:cubicBezTo>
                  <a:lnTo>
                    <a:pt x="935565" y="1475043"/>
                  </a:lnTo>
                  <a:cubicBezTo>
                    <a:pt x="935556" y="1472519"/>
                    <a:pt x="936242" y="1470052"/>
                    <a:pt x="937566" y="1467899"/>
                  </a:cubicBezTo>
                  <a:lnTo>
                    <a:pt x="939756" y="1464946"/>
                  </a:lnTo>
                  <a:cubicBezTo>
                    <a:pt x="941518" y="1463241"/>
                    <a:pt x="943680" y="1462003"/>
                    <a:pt x="946043" y="1461327"/>
                  </a:cubicBezTo>
                  <a:close/>
                  <a:moveTo>
                    <a:pt x="423788" y="1452183"/>
                  </a:moveTo>
                  <a:cubicBezTo>
                    <a:pt x="425664" y="1451707"/>
                    <a:pt x="427626" y="1451707"/>
                    <a:pt x="429503" y="1452183"/>
                  </a:cubicBezTo>
                  <a:lnTo>
                    <a:pt x="434742" y="1453993"/>
                  </a:lnTo>
                  <a:cubicBezTo>
                    <a:pt x="437123" y="1454678"/>
                    <a:pt x="439285" y="1455955"/>
                    <a:pt x="441028" y="1457707"/>
                  </a:cubicBezTo>
                  <a:lnTo>
                    <a:pt x="443314" y="1460660"/>
                  </a:lnTo>
                  <a:cubicBezTo>
                    <a:pt x="444552" y="1462870"/>
                    <a:pt x="445210" y="1465365"/>
                    <a:pt x="445219" y="1467899"/>
                  </a:cubicBezTo>
                  <a:lnTo>
                    <a:pt x="445219" y="1471709"/>
                  </a:lnTo>
                  <a:cubicBezTo>
                    <a:pt x="444791" y="1473519"/>
                    <a:pt x="443905" y="1475195"/>
                    <a:pt x="442647" y="1476567"/>
                  </a:cubicBezTo>
                  <a:cubicBezTo>
                    <a:pt x="441599" y="1478081"/>
                    <a:pt x="440237" y="1479358"/>
                    <a:pt x="438647" y="1480282"/>
                  </a:cubicBezTo>
                  <a:cubicBezTo>
                    <a:pt x="437065" y="1481339"/>
                    <a:pt x="435208" y="1481901"/>
                    <a:pt x="433313" y="1481901"/>
                  </a:cubicBezTo>
                  <a:cubicBezTo>
                    <a:pt x="431446" y="1482425"/>
                    <a:pt x="429465" y="1482425"/>
                    <a:pt x="427598" y="1481901"/>
                  </a:cubicBezTo>
                  <a:lnTo>
                    <a:pt x="422359" y="1479996"/>
                  </a:lnTo>
                  <a:cubicBezTo>
                    <a:pt x="419997" y="1479320"/>
                    <a:pt x="417835" y="1478081"/>
                    <a:pt x="416073" y="1476376"/>
                  </a:cubicBezTo>
                  <a:lnTo>
                    <a:pt x="413787" y="1473424"/>
                  </a:lnTo>
                  <a:cubicBezTo>
                    <a:pt x="412538" y="1471252"/>
                    <a:pt x="411882" y="1468785"/>
                    <a:pt x="411882" y="1466280"/>
                  </a:cubicBezTo>
                  <a:cubicBezTo>
                    <a:pt x="411882" y="1464946"/>
                    <a:pt x="411882" y="1463708"/>
                    <a:pt x="411882" y="1462470"/>
                  </a:cubicBezTo>
                  <a:cubicBezTo>
                    <a:pt x="412310" y="1460660"/>
                    <a:pt x="413196" y="1458984"/>
                    <a:pt x="414453" y="1457612"/>
                  </a:cubicBezTo>
                  <a:cubicBezTo>
                    <a:pt x="415444" y="1456050"/>
                    <a:pt x="416825" y="1454764"/>
                    <a:pt x="418454" y="1453897"/>
                  </a:cubicBezTo>
                  <a:cubicBezTo>
                    <a:pt x="420054" y="1452878"/>
                    <a:pt x="421893" y="1452288"/>
                    <a:pt x="423788" y="1452183"/>
                  </a:cubicBezTo>
                  <a:close/>
                  <a:moveTo>
                    <a:pt x="1009861" y="1443134"/>
                  </a:moveTo>
                  <a:cubicBezTo>
                    <a:pt x="1017747" y="1443134"/>
                    <a:pt x="1024149" y="1449535"/>
                    <a:pt x="1024149" y="1457421"/>
                  </a:cubicBezTo>
                  <a:lnTo>
                    <a:pt x="1024149" y="1458469"/>
                  </a:lnTo>
                  <a:cubicBezTo>
                    <a:pt x="1024149" y="1466356"/>
                    <a:pt x="1017747" y="1472757"/>
                    <a:pt x="1009861" y="1472757"/>
                  </a:cubicBezTo>
                  <a:cubicBezTo>
                    <a:pt x="1001974" y="1472757"/>
                    <a:pt x="995574" y="1466356"/>
                    <a:pt x="995574" y="1458469"/>
                  </a:cubicBezTo>
                  <a:lnTo>
                    <a:pt x="995574" y="1457421"/>
                  </a:lnTo>
                  <a:cubicBezTo>
                    <a:pt x="995574" y="1449535"/>
                    <a:pt x="1001974" y="1443134"/>
                    <a:pt x="1009861" y="1443134"/>
                  </a:cubicBezTo>
                  <a:close/>
                  <a:moveTo>
                    <a:pt x="367018" y="1427513"/>
                  </a:moveTo>
                  <a:cubicBezTo>
                    <a:pt x="368876" y="1426931"/>
                    <a:pt x="370876" y="1426931"/>
                    <a:pt x="372734" y="1427513"/>
                  </a:cubicBezTo>
                  <a:cubicBezTo>
                    <a:pt x="374629" y="1427598"/>
                    <a:pt x="376477" y="1428189"/>
                    <a:pt x="378068" y="1429227"/>
                  </a:cubicBezTo>
                  <a:lnTo>
                    <a:pt x="383402" y="1432751"/>
                  </a:lnTo>
                  <a:cubicBezTo>
                    <a:pt x="385507" y="1433989"/>
                    <a:pt x="387250" y="1435761"/>
                    <a:pt x="388450" y="1437895"/>
                  </a:cubicBezTo>
                  <a:lnTo>
                    <a:pt x="389974" y="1441229"/>
                  </a:lnTo>
                  <a:cubicBezTo>
                    <a:pt x="390641" y="1443724"/>
                    <a:pt x="390641" y="1446353"/>
                    <a:pt x="389974" y="1448848"/>
                  </a:cubicBezTo>
                  <a:lnTo>
                    <a:pt x="388450" y="1452278"/>
                  </a:lnTo>
                  <a:cubicBezTo>
                    <a:pt x="387612" y="1453906"/>
                    <a:pt x="386364" y="1455287"/>
                    <a:pt x="384830" y="1456278"/>
                  </a:cubicBezTo>
                  <a:cubicBezTo>
                    <a:pt x="383430" y="1457497"/>
                    <a:pt x="381773" y="1458383"/>
                    <a:pt x="379973" y="1458850"/>
                  </a:cubicBezTo>
                  <a:cubicBezTo>
                    <a:pt x="378096" y="1459326"/>
                    <a:pt x="376134" y="1459326"/>
                    <a:pt x="374258" y="1458850"/>
                  </a:cubicBezTo>
                  <a:cubicBezTo>
                    <a:pt x="372362" y="1458764"/>
                    <a:pt x="370514" y="1458173"/>
                    <a:pt x="368924" y="1457135"/>
                  </a:cubicBezTo>
                  <a:lnTo>
                    <a:pt x="363685" y="1453611"/>
                  </a:lnTo>
                  <a:cubicBezTo>
                    <a:pt x="361571" y="1452354"/>
                    <a:pt x="359799" y="1450582"/>
                    <a:pt x="358542" y="1448468"/>
                  </a:cubicBezTo>
                  <a:lnTo>
                    <a:pt x="357113" y="1445039"/>
                  </a:lnTo>
                  <a:cubicBezTo>
                    <a:pt x="356446" y="1442543"/>
                    <a:pt x="356446" y="1439914"/>
                    <a:pt x="357113" y="1437419"/>
                  </a:cubicBezTo>
                  <a:lnTo>
                    <a:pt x="358542" y="1434085"/>
                  </a:lnTo>
                  <a:cubicBezTo>
                    <a:pt x="360437" y="1430903"/>
                    <a:pt x="363466" y="1428551"/>
                    <a:pt x="367018" y="1427513"/>
                  </a:cubicBezTo>
                  <a:close/>
                  <a:moveTo>
                    <a:pt x="1069868" y="1416654"/>
                  </a:moveTo>
                  <a:cubicBezTo>
                    <a:pt x="1071782" y="1416578"/>
                    <a:pt x="1073688" y="1417007"/>
                    <a:pt x="1075392" y="1417893"/>
                  </a:cubicBezTo>
                  <a:cubicBezTo>
                    <a:pt x="1077173" y="1418407"/>
                    <a:pt x="1078764" y="1419436"/>
                    <a:pt x="1079964" y="1420845"/>
                  </a:cubicBezTo>
                  <a:lnTo>
                    <a:pt x="1081774" y="1422560"/>
                  </a:lnTo>
                  <a:cubicBezTo>
                    <a:pt x="1083708" y="1424284"/>
                    <a:pt x="1085146" y="1426484"/>
                    <a:pt x="1085965" y="1428942"/>
                  </a:cubicBezTo>
                  <a:cubicBezTo>
                    <a:pt x="1085965" y="1430180"/>
                    <a:pt x="1085965" y="1431418"/>
                    <a:pt x="1085965" y="1432752"/>
                  </a:cubicBezTo>
                  <a:cubicBezTo>
                    <a:pt x="1085975" y="1435276"/>
                    <a:pt x="1085289" y="1437743"/>
                    <a:pt x="1083965" y="1439895"/>
                  </a:cubicBezTo>
                  <a:lnTo>
                    <a:pt x="1081774" y="1442848"/>
                  </a:lnTo>
                  <a:cubicBezTo>
                    <a:pt x="1080498" y="1444172"/>
                    <a:pt x="1078935" y="1445182"/>
                    <a:pt x="1077202" y="1445801"/>
                  </a:cubicBezTo>
                  <a:cubicBezTo>
                    <a:pt x="1073706" y="1447449"/>
                    <a:pt x="1069649" y="1447449"/>
                    <a:pt x="1066153" y="1445801"/>
                  </a:cubicBezTo>
                  <a:cubicBezTo>
                    <a:pt x="1064410" y="1445211"/>
                    <a:pt x="1062838" y="1444191"/>
                    <a:pt x="1061581" y="1442848"/>
                  </a:cubicBezTo>
                  <a:lnTo>
                    <a:pt x="1059772" y="1441038"/>
                  </a:lnTo>
                  <a:cubicBezTo>
                    <a:pt x="1058066" y="1439276"/>
                    <a:pt x="1056828" y="1437114"/>
                    <a:pt x="1056152" y="1434752"/>
                  </a:cubicBezTo>
                  <a:lnTo>
                    <a:pt x="1055581" y="1430942"/>
                  </a:lnTo>
                  <a:cubicBezTo>
                    <a:pt x="1055581" y="1428389"/>
                    <a:pt x="1056276" y="1425894"/>
                    <a:pt x="1057580" y="1423703"/>
                  </a:cubicBezTo>
                  <a:lnTo>
                    <a:pt x="1059772" y="1420845"/>
                  </a:lnTo>
                  <a:cubicBezTo>
                    <a:pt x="1062562" y="1418331"/>
                    <a:pt x="1066125" y="1416855"/>
                    <a:pt x="1069868" y="1416654"/>
                  </a:cubicBezTo>
                  <a:close/>
                  <a:moveTo>
                    <a:pt x="325109" y="1400652"/>
                  </a:moveTo>
                  <a:cubicBezTo>
                    <a:pt x="328852" y="1400852"/>
                    <a:pt x="332414" y="1402329"/>
                    <a:pt x="335205" y="1404843"/>
                  </a:cubicBezTo>
                  <a:lnTo>
                    <a:pt x="338729" y="1408368"/>
                  </a:lnTo>
                  <a:cubicBezTo>
                    <a:pt x="340434" y="1410130"/>
                    <a:pt x="341673" y="1412292"/>
                    <a:pt x="342349" y="1414654"/>
                  </a:cubicBezTo>
                  <a:lnTo>
                    <a:pt x="342920" y="1418464"/>
                  </a:lnTo>
                  <a:cubicBezTo>
                    <a:pt x="342892" y="1421007"/>
                    <a:pt x="342196" y="1423503"/>
                    <a:pt x="340920" y="1425703"/>
                  </a:cubicBezTo>
                  <a:lnTo>
                    <a:pt x="338729" y="1428561"/>
                  </a:lnTo>
                  <a:cubicBezTo>
                    <a:pt x="337462" y="1429942"/>
                    <a:pt x="335853" y="1430961"/>
                    <a:pt x="334062" y="1431513"/>
                  </a:cubicBezTo>
                  <a:cubicBezTo>
                    <a:pt x="332414" y="1432457"/>
                    <a:pt x="330528" y="1432885"/>
                    <a:pt x="328633" y="1432752"/>
                  </a:cubicBezTo>
                  <a:cubicBezTo>
                    <a:pt x="326708" y="1432875"/>
                    <a:pt x="324794" y="1432447"/>
                    <a:pt x="323108" y="1431513"/>
                  </a:cubicBezTo>
                  <a:cubicBezTo>
                    <a:pt x="321318" y="1430961"/>
                    <a:pt x="319708" y="1429942"/>
                    <a:pt x="318441" y="1428561"/>
                  </a:cubicBezTo>
                  <a:lnTo>
                    <a:pt x="315012" y="1425036"/>
                  </a:lnTo>
                  <a:cubicBezTo>
                    <a:pt x="313250" y="1423303"/>
                    <a:pt x="311964" y="1421131"/>
                    <a:pt x="311297" y="1418750"/>
                  </a:cubicBezTo>
                  <a:lnTo>
                    <a:pt x="310821" y="1414940"/>
                  </a:lnTo>
                  <a:cubicBezTo>
                    <a:pt x="310783" y="1412397"/>
                    <a:pt x="311450" y="1409892"/>
                    <a:pt x="312726" y="1407701"/>
                  </a:cubicBezTo>
                  <a:lnTo>
                    <a:pt x="315012" y="1404843"/>
                  </a:lnTo>
                  <a:cubicBezTo>
                    <a:pt x="316212" y="1403434"/>
                    <a:pt x="317803" y="1402405"/>
                    <a:pt x="319584" y="1401891"/>
                  </a:cubicBezTo>
                  <a:cubicBezTo>
                    <a:pt x="321289" y="1401005"/>
                    <a:pt x="323194" y="1400576"/>
                    <a:pt x="325109" y="1400652"/>
                  </a:cubicBezTo>
                  <a:close/>
                  <a:moveTo>
                    <a:pt x="1135115" y="1389032"/>
                  </a:moveTo>
                  <a:cubicBezTo>
                    <a:pt x="1136991" y="1388556"/>
                    <a:pt x="1138953" y="1388556"/>
                    <a:pt x="1140830" y="1389032"/>
                  </a:cubicBezTo>
                  <a:cubicBezTo>
                    <a:pt x="1142725" y="1389137"/>
                    <a:pt x="1144564" y="1389727"/>
                    <a:pt x="1146164" y="1390746"/>
                  </a:cubicBezTo>
                  <a:cubicBezTo>
                    <a:pt x="1147773" y="1391642"/>
                    <a:pt x="1149145" y="1392918"/>
                    <a:pt x="1150164" y="1394461"/>
                  </a:cubicBezTo>
                  <a:cubicBezTo>
                    <a:pt x="1151450" y="1395804"/>
                    <a:pt x="1152307" y="1397490"/>
                    <a:pt x="1152641" y="1399319"/>
                  </a:cubicBezTo>
                  <a:cubicBezTo>
                    <a:pt x="1152736" y="1399986"/>
                    <a:pt x="1152736" y="1400652"/>
                    <a:pt x="1152069" y="1402462"/>
                  </a:cubicBezTo>
                  <a:lnTo>
                    <a:pt x="1152069" y="1404367"/>
                  </a:lnTo>
                  <a:lnTo>
                    <a:pt x="1152069" y="1404939"/>
                  </a:lnTo>
                  <a:cubicBezTo>
                    <a:pt x="1151974" y="1406282"/>
                    <a:pt x="1151783" y="1407625"/>
                    <a:pt x="1151498" y="1408939"/>
                  </a:cubicBezTo>
                  <a:lnTo>
                    <a:pt x="1151498" y="1409511"/>
                  </a:lnTo>
                  <a:cubicBezTo>
                    <a:pt x="1150927" y="1410654"/>
                    <a:pt x="1149974" y="1411797"/>
                    <a:pt x="1149974" y="1412940"/>
                  </a:cubicBezTo>
                  <a:cubicBezTo>
                    <a:pt x="1149307" y="1413987"/>
                    <a:pt x="1147592" y="1415988"/>
                    <a:pt x="1147592" y="1415988"/>
                  </a:cubicBezTo>
                  <a:lnTo>
                    <a:pt x="1146069" y="1417226"/>
                  </a:lnTo>
                  <a:lnTo>
                    <a:pt x="1144544" y="1418369"/>
                  </a:lnTo>
                  <a:cubicBezTo>
                    <a:pt x="1143306" y="1419045"/>
                    <a:pt x="1141992" y="1419588"/>
                    <a:pt x="1140639" y="1419988"/>
                  </a:cubicBezTo>
                  <a:cubicBezTo>
                    <a:pt x="1138144" y="1420655"/>
                    <a:pt x="1135515" y="1420655"/>
                    <a:pt x="1133019" y="1419988"/>
                  </a:cubicBezTo>
                  <a:lnTo>
                    <a:pt x="1129685" y="1418559"/>
                  </a:lnTo>
                  <a:cubicBezTo>
                    <a:pt x="1127523" y="1417359"/>
                    <a:pt x="1125742" y="1415578"/>
                    <a:pt x="1124542" y="1413416"/>
                  </a:cubicBezTo>
                  <a:lnTo>
                    <a:pt x="1123113" y="1409987"/>
                  </a:lnTo>
                  <a:cubicBezTo>
                    <a:pt x="1122532" y="1408130"/>
                    <a:pt x="1122532" y="1406129"/>
                    <a:pt x="1123113" y="1404272"/>
                  </a:cubicBezTo>
                  <a:cubicBezTo>
                    <a:pt x="1123218" y="1402405"/>
                    <a:pt x="1123808" y="1400595"/>
                    <a:pt x="1124828" y="1399033"/>
                  </a:cubicBezTo>
                  <a:cubicBezTo>
                    <a:pt x="1125399" y="1398366"/>
                    <a:pt x="1125399" y="1398366"/>
                    <a:pt x="1125399" y="1398366"/>
                  </a:cubicBezTo>
                  <a:lnTo>
                    <a:pt x="1126543" y="1395604"/>
                  </a:lnTo>
                  <a:cubicBezTo>
                    <a:pt x="1127799" y="1393490"/>
                    <a:pt x="1129571" y="1391718"/>
                    <a:pt x="1131686" y="1390461"/>
                  </a:cubicBezTo>
                  <a:close/>
                  <a:moveTo>
                    <a:pt x="286150" y="1361981"/>
                  </a:moveTo>
                  <a:cubicBezTo>
                    <a:pt x="288056" y="1361886"/>
                    <a:pt x="289961" y="1362276"/>
                    <a:pt x="291675" y="1363124"/>
                  </a:cubicBezTo>
                  <a:cubicBezTo>
                    <a:pt x="293409" y="1363743"/>
                    <a:pt x="294971" y="1364753"/>
                    <a:pt x="296247" y="1366077"/>
                  </a:cubicBezTo>
                  <a:lnTo>
                    <a:pt x="299771" y="1369696"/>
                  </a:lnTo>
                  <a:cubicBezTo>
                    <a:pt x="301552" y="1371411"/>
                    <a:pt x="302800" y="1373592"/>
                    <a:pt x="303391" y="1375983"/>
                  </a:cubicBezTo>
                  <a:lnTo>
                    <a:pt x="303962" y="1379793"/>
                  </a:lnTo>
                  <a:cubicBezTo>
                    <a:pt x="303972" y="1382317"/>
                    <a:pt x="303286" y="1384784"/>
                    <a:pt x="301962" y="1386936"/>
                  </a:cubicBezTo>
                  <a:lnTo>
                    <a:pt x="299771" y="1389889"/>
                  </a:lnTo>
                  <a:cubicBezTo>
                    <a:pt x="298495" y="1391213"/>
                    <a:pt x="296933" y="1392223"/>
                    <a:pt x="295199" y="1392842"/>
                  </a:cubicBezTo>
                  <a:cubicBezTo>
                    <a:pt x="291704" y="1394490"/>
                    <a:pt x="287646" y="1394490"/>
                    <a:pt x="284151" y="1392842"/>
                  </a:cubicBezTo>
                  <a:cubicBezTo>
                    <a:pt x="282398" y="1392270"/>
                    <a:pt x="280816" y="1391251"/>
                    <a:pt x="279578" y="1389889"/>
                  </a:cubicBezTo>
                  <a:lnTo>
                    <a:pt x="276054" y="1386365"/>
                  </a:lnTo>
                  <a:cubicBezTo>
                    <a:pt x="274263" y="1384612"/>
                    <a:pt x="272987" y="1382403"/>
                    <a:pt x="272339" y="1379983"/>
                  </a:cubicBezTo>
                  <a:lnTo>
                    <a:pt x="271863" y="1376268"/>
                  </a:lnTo>
                  <a:cubicBezTo>
                    <a:pt x="271844" y="1373725"/>
                    <a:pt x="272501" y="1371230"/>
                    <a:pt x="273768" y="1369029"/>
                  </a:cubicBezTo>
                  <a:lnTo>
                    <a:pt x="276054" y="1366077"/>
                  </a:lnTo>
                  <a:cubicBezTo>
                    <a:pt x="277292" y="1364714"/>
                    <a:pt x="278874" y="1363695"/>
                    <a:pt x="280626" y="1363124"/>
                  </a:cubicBezTo>
                  <a:cubicBezTo>
                    <a:pt x="282331" y="1362267"/>
                    <a:pt x="284236" y="1361867"/>
                    <a:pt x="286150" y="1361981"/>
                  </a:cubicBezTo>
                  <a:close/>
                  <a:moveTo>
                    <a:pt x="1188169" y="1348741"/>
                  </a:moveTo>
                  <a:cubicBezTo>
                    <a:pt x="1190083" y="1348626"/>
                    <a:pt x="1191988" y="1349027"/>
                    <a:pt x="1193693" y="1349884"/>
                  </a:cubicBezTo>
                  <a:cubicBezTo>
                    <a:pt x="1195436" y="1350474"/>
                    <a:pt x="1197008" y="1351494"/>
                    <a:pt x="1198265" y="1352837"/>
                  </a:cubicBezTo>
                  <a:cubicBezTo>
                    <a:pt x="1199646" y="1354103"/>
                    <a:pt x="1200666" y="1355713"/>
                    <a:pt x="1201218" y="1357504"/>
                  </a:cubicBezTo>
                  <a:cubicBezTo>
                    <a:pt x="1202152" y="1359190"/>
                    <a:pt x="1202580" y="1361104"/>
                    <a:pt x="1202456" y="1363028"/>
                  </a:cubicBezTo>
                  <a:lnTo>
                    <a:pt x="1202456" y="1364743"/>
                  </a:lnTo>
                  <a:cubicBezTo>
                    <a:pt x="1202447" y="1367276"/>
                    <a:pt x="1201789" y="1369772"/>
                    <a:pt x="1200551" y="1371982"/>
                  </a:cubicBezTo>
                  <a:lnTo>
                    <a:pt x="1198265" y="1374839"/>
                  </a:lnTo>
                  <a:cubicBezTo>
                    <a:pt x="1196532" y="1376601"/>
                    <a:pt x="1194360" y="1377887"/>
                    <a:pt x="1191979" y="1378554"/>
                  </a:cubicBezTo>
                  <a:lnTo>
                    <a:pt x="1188169" y="1379030"/>
                  </a:lnTo>
                  <a:cubicBezTo>
                    <a:pt x="1186244" y="1379154"/>
                    <a:pt x="1184330" y="1378725"/>
                    <a:pt x="1182644" y="1377792"/>
                  </a:cubicBezTo>
                  <a:cubicBezTo>
                    <a:pt x="1180892" y="1377211"/>
                    <a:pt x="1179320" y="1376192"/>
                    <a:pt x="1178072" y="1374839"/>
                  </a:cubicBezTo>
                  <a:cubicBezTo>
                    <a:pt x="1176691" y="1373611"/>
                    <a:pt x="1175672" y="1372029"/>
                    <a:pt x="1175119" y="1370267"/>
                  </a:cubicBezTo>
                  <a:cubicBezTo>
                    <a:pt x="1174233" y="1368562"/>
                    <a:pt x="1173805" y="1366657"/>
                    <a:pt x="1173881" y="1364743"/>
                  </a:cubicBezTo>
                  <a:lnTo>
                    <a:pt x="1173881" y="1363028"/>
                  </a:lnTo>
                  <a:cubicBezTo>
                    <a:pt x="1173853" y="1360476"/>
                    <a:pt x="1174548" y="1357971"/>
                    <a:pt x="1175882" y="1355789"/>
                  </a:cubicBezTo>
                  <a:lnTo>
                    <a:pt x="1178072" y="1352837"/>
                  </a:lnTo>
                  <a:cubicBezTo>
                    <a:pt x="1179834" y="1351132"/>
                    <a:pt x="1181996" y="1349893"/>
                    <a:pt x="1184358" y="1349217"/>
                  </a:cubicBezTo>
                  <a:close/>
                  <a:moveTo>
                    <a:pt x="241669" y="1321595"/>
                  </a:moveTo>
                  <a:cubicBezTo>
                    <a:pt x="243583" y="1321519"/>
                    <a:pt x="245489" y="1321948"/>
                    <a:pt x="247194" y="1322834"/>
                  </a:cubicBezTo>
                  <a:cubicBezTo>
                    <a:pt x="248965" y="1323424"/>
                    <a:pt x="250566" y="1324434"/>
                    <a:pt x="251861" y="1325786"/>
                  </a:cubicBezTo>
                  <a:lnTo>
                    <a:pt x="255385" y="1329311"/>
                  </a:lnTo>
                  <a:cubicBezTo>
                    <a:pt x="257090" y="1331073"/>
                    <a:pt x="258328" y="1333235"/>
                    <a:pt x="259005" y="1335597"/>
                  </a:cubicBezTo>
                  <a:lnTo>
                    <a:pt x="259576" y="1339407"/>
                  </a:lnTo>
                  <a:cubicBezTo>
                    <a:pt x="259548" y="1341950"/>
                    <a:pt x="258852" y="1344446"/>
                    <a:pt x="257576" y="1346646"/>
                  </a:cubicBezTo>
                  <a:lnTo>
                    <a:pt x="255385" y="1349504"/>
                  </a:lnTo>
                  <a:cubicBezTo>
                    <a:pt x="254118" y="1350885"/>
                    <a:pt x="252508" y="1351904"/>
                    <a:pt x="250718" y="1352456"/>
                  </a:cubicBezTo>
                  <a:cubicBezTo>
                    <a:pt x="249070" y="1353399"/>
                    <a:pt x="247184" y="1353828"/>
                    <a:pt x="245289" y="1353695"/>
                  </a:cubicBezTo>
                  <a:cubicBezTo>
                    <a:pt x="243364" y="1353818"/>
                    <a:pt x="241450" y="1353390"/>
                    <a:pt x="239764" y="1352456"/>
                  </a:cubicBezTo>
                  <a:cubicBezTo>
                    <a:pt x="237973" y="1351904"/>
                    <a:pt x="236364" y="1350885"/>
                    <a:pt x="235097" y="1349504"/>
                  </a:cubicBezTo>
                  <a:lnTo>
                    <a:pt x="231573" y="1345979"/>
                  </a:lnTo>
                  <a:cubicBezTo>
                    <a:pt x="229830" y="1344246"/>
                    <a:pt x="228581" y="1342074"/>
                    <a:pt x="227953" y="1339693"/>
                  </a:cubicBezTo>
                  <a:lnTo>
                    <a:pt x="227382" y="1335883"/>
                  </a:lnTo>
                  <a:cubicBezTo>
                    <a:pt x="227410" y="1333368"/>
                    <a:pt x="228105" y="1330901"/>
                    <a:pt x="229382" y="1328739"/>
                  </a:cubicBezTo>
                  <a:lnTo>
                    <a:pt x="231573" y="1325786"/>
                  </a:lnTo>
                  <a:cubicBezTo>
                    <a:pt x="232868" y="1324434"/>
                    <a:pt x="234468" y="1323424"/>
                    <a:pt x="236240" y="1322834"/>
                  </a:cubicBezTo>
                  <a:cubicBezTo>
                    <a:pt x="237906" y="1321957"/>
                    <a:pt x="239783" y="1321529"/>
                    <a:pt x="241669" y="1321595"/>
                  </a:cubicBezTo>
                  <a:close/>
                  <a:moveTo>
                    <a:pt x="1250367" y="1308546"/>
                  </a:moveTo>
                  <a:cubicBezTo>
                    <a:pt x="1252205" y="1308908"/>
                    <a:pt x="1253891" y="1309803"/>
                    <a:pt x="1255224" y="1311118"/>
                  </a:cubicBezTo>
                  <a:cubicBezTo>
                    <a:pt x="1256805" y="1312089"/>
                    <a:pt x="1258091" y="1313471"/>
                    <a:pt x="1258939" y="1315118"/>
                  </a:cubicBezTo>
                  <a:lnTo>
                    <a:pt x="1260749" y="1318357"/>
                  </a:lnTo>
                  <a:cubicBezTo>
                    <a:pt x="1261996" y="1320529"/>
                    <a:pt x="1262654" y="1322996"/>
                    <a:pt x="1262654" y="1325501"/>
                  </a:cubicBezTo>
                  <a:lnTo>
                    <a:pt x="1262178" y="1329311"/>
                  </a:lnTo>
                  <a:cubicBezTo>
                    <a:pt x="1261549" y="1331711"/>
                    <a:pt x="1260263" y="1333892"/>
                    <a:pt x="1258463" y="1335597"/>
                  </a:cubicBezTo>
                  <a:lnTo>
                    <a:pt x="1255605" y="1337883"/>
                  </a:lnTo>
                  <a:cubicBezTo>
                    <a:pt x="1254005" y="1338902"/>
                    <a:pt x="1252167" y="1339493"/>
                    <a:pt x="1250271" y="1339597"/>
                  </a:cubicBezTo>
                  <a:cubicBezTo>
                    <a:pt x="1248395" y="1340074"/>
                    <a:pt x="1246433" y="1340074"/>
                    <a:pt x="1244556" y="1339597"/>
                  </a:cubicBezTo>
                  <a:cubicBezTo>
                    <a:pt x="1242756" y="1339131"/>
                    <a:pt x="1241099" y="1338245"/>
                    <a:pt x="1239698" y="1337026"/>
                  </a:cubicBezTo>
                  <a:cubicBezTo>
                    <a:pt x="1238136" y="1336035"/>
                    <a:pt x="1236860" y="1334654"/>
                    <a:pt x="1235984" y="1333025"/>
                  </a:cubicBezTo>
                  <a:lnTo>
                    <a:pt x="1234269" y="1329501"/>
                  </a:lnTo>
                  <a:cubicBezTo>
                    <a:pt x="1232945" y="1327320"/>
                    <a:pt x="1232250" y="1324815"/>
                    <a:pt x="1232269" y="1322262"/>
                  </a:cubicBezTo>
                  <a:lnTo>
                    <a:pt x="1232840" y="1318452"/>
                  </a:lnTo>
                  <a:cubicBezTo>
                    <a:pt x="1233517" y="1316090"/>
                    <a:pt x="1234755" y="1313928"/>
                    <a:pt x="1236460" y="1312165"/>
                  </a:cubicBezTo>
                  <a:lnTo>
                    <a:pt x="1239413" y="1309975"/>
                  </a:lnTo>
                  <a:cubicBezTo>
                    <a:pt x="1242765" y="1308165"/>
                    <a:pt x="1246661" y="1307651"/>
                    <a:pt x="1250367" y="1308546"/>
                  </a:cubicBezTo>
                  <a:close/>
                  <a:moveTo>
                    <a:pt x="1084060" y="1308070"/>
                  </a:moveTo>
                  <a:cubicBezTo>
                    <a:pt x="1086585" y="1308060"/>
                    <a:pt x="1089051" y="1308746"/>
                    <a:pt x="1091204" y="1310070"/>
                  </a:cubicBezTo>
                  <a:lnTo>
                    <a:pt x="1094157" y="1312261"/>
                  </a:lnTo>
                  <a:cubicBezTo>
                    <a:pt x="1095481" y="1313537"/>
                    <a:pt x="1096490" y="1315099"/>
                    <a:pt x="1097110" y="1316833"/>
                  </a:cubicBezTo>
                  <a:cubicBezTo>
                    <a:pt x="1097948" y="1318557"/>
                    <a:pt x="1098367" y="1320443"/>
                    <a:pt x="1098348" y="1322357"/>
                  </a:cubicBezTo>
                  <a:cubicBezTo>
                    <a:pt x="1098376" y="1324272"/>
                    <a:pt x="1097957" y="1326167"/>
                    <a:pt x="1097110" y="1327882"/>
                  </a:cubicBezTo>
                  <a:cubicBezTo>
                    <a:pt x="1096538" y="1329635"/>
                    <a:pt x="1095519" y="1331216"/>
                    <a:pt x="1094157" y="1332454"/>
                  </a:cubicBezTo>
                  <a:lnTo>
                    <a:pt x="1092347" y="1334264"/>
                  </a:lnTo>
                  <a:cubicBezTo>
                    <a:pt x="1090585" y="1335969"/>
                    <a:pt x="1088423" y="1337207"/>
                    <a:pt x="1086061" y="1337883"/>
                  </a:cubicBezTo>
                  <a:lnTo>
                    <a:pt x="1082251" y="1338455"/>
                  </a:lnTo>
                  <a:cubicBezTo>
                    <a:pt x="1079698" y="1338455"/>
                    <a:pt x="1077202" y="1337759"/>
                    <a:pt x="1075012" y="1336454"/>
                  </a:cubicBezTo>
                  <a:lnTo>
                    <a:pt x="1072154" y="1334264"/>
                  </a:lnTo>
                  <a:cubicBezTo>
                    <a:pt x="1070801" y="1333016"/>
                    <a:pt x="1069782" y="1331444"/>
                    <a:pt x="1069201" y="1329692"/>
                  </a:cubicBezTo>
                  <a:cubicBezTo>
                    <a:pt x="1068315" y="1327987"/>
                    <a:pt x="1067896" y="1326082"/>
                    <a:pt x="1067963" y="1324167"/>
                  </a:cubicBezTo>
                  <a:cubicBezTo>
                    <a:pt x="1067887" y="1322253"/>
                    <a:pt x="1068315" y="1320348"/>
                    <a:pt x="1069201" y="1318643"/>
                  </a:cubicBezTo>
                  <a:cubicBezTo>
                    <a:pt x="1069716" y="1316861"/>
                    <a:pt x="1070744" y="1315271"/>
                    <a:pt x="1072154" y="1314071"/>
                  </a:cubicBezTo>
                  <a:lnTo>
                    <a:pt x="1073964" y="1312261"/>
                  </a:lnTo>
                  <a:cubicBezTo>
                    <a:pt x="1075698" y="1310518"/>
                    <a:pt x="1077869" y="1309270"/>
                    <a:pt x="1080250" y="1308641"/>
                  </a:cubicBezTo>
                  <a:close/>
                  <a:moveTo>
                    <a:pt x="1015195" y="1308069"/>
                  </a:moveTo>
                  <a:lnTo>
                    <a:pt x="1018719" y="1308069"/>
                  </a:lnTo>
                  <a:cubicBezTo>
                    <a:pt x="1021272" y="1308069"/>
                    <a:pt x="1023767" y="1308765"/>
                    <a:pt x="1025958" y="1310070"/>
                  </a:cubicBezTo>
                  <a:lnTo>
                    <a:pt x="1028816" y="1312260"/>
                  </a:lnTo>
                  <a:cubicBezTo>
                    <a:pt x="1030378" y="1314070"/>
                    <a:pt x="1031483" y="1316223"/>
                    <a:pt x="1032054" y="1318547"/>
                  </a:cubicBezTo>
                  <a:lnTo>
                    <a:pt x="1032530" y="1322357"/>
                  </a:lnTo>
                  <a:cubicBezTo>
                    <a:pt x="1032607" y="1324272"/>
                    <a:pt x="1032178" y="1326176"/>
                    <a:pt x="1031292" y="1327882"/>
                  </a:cubicBezTo>
                  <a:cubicBezTo>
                    <a:pt x="1030778" y="1329663"/>
                    <a:pt x="1029749" y="1331253"/>
                    <a:pt x="1028339" y="1332453"/>
                  </a:cubicBezTo>
                  <a:cubicBezTo>
                    <a:pt x="1027092" y="1333806"/>
                    <a:pt x="1025520" y="1334825"/>
                    <a:pt x="1023767" y="1335406"/>
                  </a:cubicBezTo>
                  <a:cubicBezTo>
                    <a:pt x="1022081" y="1336340"/>
                    <a:pt x="1020167" y="1336768"/>
                    <a:pt x="1018243" y="1336644"/>
                  </a:cubicBezTo>
                  <a:lnTo>
                    <a:pt x="1014718" y="1336644"/>
                  </a:lnTo>
                  <a:cubicBezTo>
                    <a:pt x="1012185" y="1336635"/>
                    <a:pt x="1009690" y="1335978"/>
                    <a:pt x="1007480" y="1334740"/>
                  </a:cubicBezTo>
                  <a:lnTo>
                    <a:pt x="1004622" y="1332453"/>
                  </a:lnTo>
                  <a:cubicBezTo>
                    <a:pt x="1002822" y="1330749"/>
                    <a:pt x="1001536" y="1328567"/>
                    <a:pt x="1000908" y="1326167"/>
                  </a:cubicBezTo>
                  <a:cubicBezTo>
                    <a:pt x="1000908" y="1324929"/>
                    <a:pt x="1000908" y="1323691"/>
                    <a:pt x="1000908" y="1322357"/>
                  </a:cubicBezTo>
                  <a:cubicBezTo>
                    <a:pt x="1000793" y="1320433"/>
                    <a:pt x="1001222" y="1318518"/>
                    <a:pt x="1002145" y="1316833"/>
                  </a:cubicBezTo>
                  <a:cubicBezTo>
                    <a:pt x="1002727" y="1315080"/>
                    <a:pt x="1003746" y="1313508"/>
                    <a:pt x="1005099" y="1312260"/>
                  </a:cubicBezTo>
                  <a:cubicBezTo>
                    <a:pt x="1006336" y="1310898"/>
                    <a:pt x="1007918" y="1309879"/>
                    <a:pt x="1009671" y="1309308"/>
                  </a:cubicBezTo>
                  <a:cubicBezTo>
                    <a:pt x="1011376" y="1308422"/>
                    <a:pt x="1013280" y="1307993"/>
                    <a:pt x="1015195" y="1308069"/>
                  </a:cubicBezTo>
                  <a:close/>
                  <a:moveTo>
                    <a:pt x="1147592" y="1303307"/>
                  </a:moveTo>
                  <a:lnTo>
                    <a:pt x="1151402" y="1303307"/>
                  </a:lnTo>
                  <a:cubicBezTo>
                    <a:pt x="1153784" y="1303974"/>
                    <a:pt x="1155955" y="1305260"/>
                    <a:pt x="1157689" y="1307022"/>
                  </a:cubicBezTo>
                  <a:lnTo>
                    <a:pt x="1159880" y="1309879"/>
                  </a:lnTo>
                  <a:cubicBezTo>
                    <a:pt x="1160918" y="1311470"/>
                    <a:pt x="1161508" y="1313317"/>
                    <a:pt x="1161594" y="1315213"/>
                  </a:cubicBezTo>
                  <a:cubicBezTo>
                    <a:pt x="1162175" y="1317070"/>
                    <a:pt x="1162175" y="1319071"/>
                    <a:pt x="1161594" y="1320928"/>
                  </a:cubicBezTo>
                  <a:cubicBezTo>
                    <a:pt x="1161204" y="1322738"/>
                    <a:pt x="1160346" y="1324405"/>
                    <a:pt x="1159118" y="1325786"/>
                  </a:cubicBezTo>
                  <a:cubicBezTo>
                    <a:pt x="1158099" y="1327300"/>
                    <a:pt x="1156727" y="1328539"/>
                    <a:pt x="1155117" y="1329405"/>
                  </a:cubicBezTo>
                  <a:lnTo>
                    <a:pt x="1151498" y="1331215"/>
                  </a:lnTo>
                  <a:cubicBezTo>
                    <a:pt x="1149326" y="1332463"/>
                    <a:pt x="1146859" y="1333120"/>
                    <a:pt x="1144354" y="1333120"/>
                  </a:cubicBezTo>
                  <a:lnTo>
                    <a:pt x="1140544" y="1333120"/>
                  </a:lnTo>
                  <a:cubicBezTo>
                    <a:pt x="1138143" y="1332491"/>
                    <a:pt x="1135962" y="1331206"/>
                    <a:pt x="1134258" y="1329405"/>
                  </a:cubicBezTo>
                  <a:lnTo>
                    <a:pt x="1131971" y="1326548"/>
                  </a:lnTo>
                  <a:cubicBezTo>
                    <a:pt x="1130933" y="1324957"/>
                    <a:pt x="1130343" y="1323109"/>
                    <a:pt x="1130257" y="1321214"/>
                  </a:cubicBezTo>
                  <a:cubicBezTo>
                    <a:pt x="1129780" y="1319337"/>
                    <a:pt x="1129780" y="1317375"/>
                    <a:pt x="1130257" y="1315499"/>
                  </a:cubicBezTo>
                  <a:cubicBezTo>
                    <a:pt x="1130723" y="1313699"/>
                    <a:pt x="1131609" y="1312041"/>
                    <a:pt x="1132829" y="1310641"/>
                  </a:cubicBezTo>
                  <a:cubicBezTo>
                    <a:pt x="1133848" y="1309126"/>
                    <a:pt x="1135219" y="1307888"/>
                    <a:pt x="1136829" y="1307022"/>
                  </a:cubicBezTo>
                  <a:lnTo>
                    <a:pt x="1140353" y="1305212"/>
                  </a:lnTo>
                  <a:cubicBezTo>
                    <a:pt x="1142563" y="1303964"/>
                    <a:pt x="1145059" y="1303307"/>
                    <a:pt x="1147592" y="1303307"/>
                  </a:cubicBezTo>
                  <a:close/>
                  <a:moveTo>
                    <a:pt x="944614" y="1297496"/>
                  </a:moveTo>
                  <a:lnTo>
                    <a:pt x="946328" y="1297496"/>
                  </a:lnTo>
                  <a:cubicBezTo>
                    <a:pt x="948881" y="1297496"/>
                    <a:pt x="951377" y="1298192"/>
                    <a:pt x="953568" y="1299497"/>
                  </a:cubicBezTo>
                  <a:lnTo>
                    <a:pt x="956425" y="1301687"/>
                  </a:lnTo>
                  <a:cubicBezTo>
                    <a:pt x="958187" y="1303421"/>
                    <a:pt x="959473" y="1305593"/>
                    <a:pt x="960140" y="1307974"/>
                  </a:cubicBezTo>
                  <a:lnTo>
                    <a:pt x="960616" y="1311784"/>
                  </a:lnTo>
                  <a:cubicBezTo>
                    <a:pt x="960740" y="1313708"/>
                    <a:pt x="960311" y="1315622"/>
                    <a:pt x="959378" y="1317308"/>
                  </a:cubicBezTo>
                  <a:cubicBezTo>
                    <a:pt x="958063" y="1320776"/>
                    <a:pt x="955320" y="1323519"/>
                    <a:pt x="951853" y="1324833"/>
                  </a:cubicBezTo>
                  <a:cubicBezTo>
                    <a:pt x="950167" y="1325766"/>
                    <a:pt x="948253" y="1326195"/>
                    <a:pt x="946328" y="1326071"/>
                  </a:cubicBezTo>
                  <a:lnTo>
                    <a:pt x="944614" y="1326071"/>
                  </a:lnTo>
                  <a:cubicBezTo>
                    <a:pt x="942071" y="1326090"/>
                    <a:pt x="939575" y="1325433"/>
                    <a:pt x="937375" y="1324166"/>
                  </a:cubicBezTo>
                  <a:lnTo>
                    <a:pt x="934422" y="1321880"/>
                  </a:lnTo>
                  <a:cubicBezTo>
                    <a:pt x="932718" y="1320118"/>
                    <a:pt x="931479" y="1317956"/>
                    <a:pt x="930803" y="1315594"/>
                  </a:cubicBezTo>
                  <a:cubicBezTo>
                    <a:pt x="930327" y="1314356"/>
                    <a:pt x="930327" y="1313022"/>
                    <a:pt x="930327" y="1311784"/>
                  </a:cubicBezTo>
                  <a:cubicBezTo>
                    <a:pt x="930213" y="1309869"/>
                    <a:pt x="930613" y="1307964"/>
                    <a:pt x="931469" y="1306259"/>
                  </a:cubicBezTo>
                  <a:cubicBezTo>
                    <a:pt x="932089" y="1304526"/>
                    <a:pt x="933098" y="1302964"/>
                    <a:pt x="934422" y="1301687"/>
                  </a:cubicBezTo>
                  <a:cubicBezTo>
                    <a:pt x="935689" y="1300306"/>
                    <a:pt x="937299" y="1299287"/>
                    <a:pt x="939089" y="1298735"/>
                  </a:cubicBezTo>
                  <a:cubicBezTo>
                    <a:pt x="940795" y="1297849"/>
                    <a:pt x="942700" y="1297420"/>
                    <a:pt x="944614" y="1297496"/>
                  </a:cubicBezTo>
                  <a:close/>
                  <a:moveTo>
                    <a:pt x="895370" y="1283686"/>
                  </a:moveTo>
                  <a:lnTo>
                    <a:pt x="899180" y="1284257"/>
                  </a:lnTo>
                  <a:cubicBezTo>
                    <a:pt x="901542" y="1284934"/>
                    <a:pt x="903705" y="1286172"/>
                    <a:pt x="905467" y="1287877"/>
                  </a:cubicBezTo>
                  <a:lnTo>
                    <a:pt x="907753" y="1290830"/>
                  </a:lnTo>
                  <a:cubicBezTo>
                    <a:pt x="908715" y="1292411"/>
                    <a:pt x="909276" y="1294211"/>
                    <a:pt x="909372" y="1296068"/>
                  </a:cubicBezTo>
                  <a:cubicBezTo>
                    <a:pt x="909895" y="1297935"/>
                    <a:pt x="909895" y="1299916"/>
                    <a:pt x="909372" y="1301783"/>
                  </a:cubicBezTo>
                  <a:cubicBezTo>
                    <a:pt x="908943" y="1303593"/>
                    <a:pt x="908057" y="1305269"/>
                    <a:pt x="906800" y="1306641"/>
                  </a:cubicBezTo>
                  <a:cubicBezTo>
                    <a:pt x="905752" y="1308155"/>
                    <a:pt x="904390" y="1309432"/>
                    <a:pt x="902799" y="1310356"/>
                  </a:cubicBezTo>
                  <a:lnTo>
                    <a:pt x="900800" y="1311689"/>
                  </a:lnTo>
                  <a:cubicBezTo>
                    <a:pt x="898608" y="1312994"/>
                    <a:pt x="896113" y="1313689"/>
                    <a:pt x="893560" y="1313689"/>
                  </a:cubicBezTo>
                  <a:lnTo>
                    <a:pt x="889750" y="1313213"/>
                  </a:lnTo>
                  <a:cubicBezTo>
                    <a:pt x="887369" y="1312528"/>
                    <a:pt x="885207" y="1311251"/>
                    <a:pt x="883464" y="1309498"/>
                  </a:cubicBezTo>
                  <a:lnTo>
                    <a:pt x="881178" y="1306641"/>
                  </a:lnTo>
                  <a:cubicBezTo>
                    <a:pt x="880121" y="1305069"/>
                    <a:pt x="879558" y="1303203"/>
                    <a:pt x="879558" y="1301307"/>
                  </a:cubicBezTo>
                  <a:cubicBezTo>
                    <a:pt x="879035" y="1299440"/>
                    <a:pt x="879035" y="1297459"/>
                    <a:pt x="879558" y="1295592"/>
                  </a:cubicBezTo>
                  <a:cubicBezTo>
                    <a:pt x="880025" y="1293792"/>
                    <a:pt x="880911" y="1292134"/>
                    <a:pt x="882130" y="1290734"/>
                  </a:cubicBezTo>
                  <a:cubicBezTo>
                    <a:pt x="883169" y="1289220"/>
                    <a:pt x="884540" y="1287943"/>
                    <a:pt x="886131" y="1287020"/>
                  </a:cubicBezTo>
                  <a:lnTo>
                    <a:pt x="888131" y="1285686"/>
                  </a:lnTo>
                  <a:cubicBezTo>
                    <a:pt x="890322" y="1284381"/>
                    <a:pt x="892817" y="1283686"/>
                    <a:pt x="895370" y="1283686"/>
                  </a:cubicBezTo>
                  <a:close/>
                  <a:moveTo>
                    <a:pt x="1202456" y="1281971"/>
                  </a:moveTo>
                  <a:lnTo>
                    <a:pt x="1205790" y="1281971"/>
                  </a:lnTo>
                  <a:cubicBezTo>
                    <a:pt x="1208324" y="1281971"/>
                    <a:pt x="1210819" y="1282628"/>
                    <a:pt x="1213029" y="1283876"/>
                  </a:cubicBezTo>
                  <a:lnTo>
                    <a:pt x="1215886" y="1286162"/>
                  </a:lnTo>
                  <a:cubicBezTo>
                    <a:pt x="1217763" y="1287848"/>
                    <a:pt x="1219116" y="1290029"/>
                    <a:pt x="1219792" y="1292448"/>
                  </a:cubicBezTo>
                  <a:lnTo>
                    <a:pt x="1220268" y="1296258"/>
                  </a:lnTo>
                  <a:cubicBezTo>
                    <a:pt x="1220401" y="1298154"/>
                    <a:pt x="1219973" y="1300040"/>
                    <a:pt x="1219030" y="1301688"/>
                  </a:cubicBezTo>
                  <a:cubicBezTo>
                    <a:pt x="1217763" y="1305212"/>
                    <a:pt x="1215010" y="1307993"/>
                    <a:pt x="1211505" y="1309307"/>
                  </a:cubicBezTo>
                  <a:cubicBezTo>
                    <a:pt x="1209791" y="1310155"/>
                    <a:pt x="1207895" y="1310574"/>
                    <a:pt x="1205981" y="1310546"/>
                  </a:cubicBezTo>
                  <a:lnTo>
                    <a:pt x="1202456" y="1310546"/>
                  </a:lnTo>
                  <a:cubicBezTo>
                    <a:pt x="1199951" y="1310546"/>
                    <a:pt x="1197485" y="1309889"/>
                    <a:pt x="1195313" y="1308641"/>
                  </a:cubicBezTo>
                  <a:lnTo>
                    <a:pt x="1192360" y="1306355"/>
                  </a:lnTo>
                  <a:cubicBezTo>
                    <a:pt x="1190655" y="1304593"/>
                    <a:pt x="1189416" y="1302431"/>
                    <a:pt x="1188740" y="1300068"/>
                  </a:cubicBezTo>
                  <a:lnTo>
                    <a:pt x="1188169" y="1296258"/>
                  </a:lnTo>
                  <a:cubicBezTo>
                    <a:pt x="1188140" y="1294344"/>
                    <a:pt x="1188560" y="1292448"/>
                    <a:pt x="1189407" y="1290734"/>
                  </a:cubicBezTo>
                  <a:cubicBezTo>
                    <a:pt x="1190026" y="1289000"/>
                    <a:pt x="1191036" y="1287438"/>
                    <a:pt x="1192360" y="1286162"/>
                  </a:cubicBezTo>
                  <a:cubicBezTo>
                    <a:pt x="1195150" y="1283647"/>
                    <a:pt x="1198713" y="1282171"/>
                    <a:pt x="1202456" y="1281971"/>
                  </a:cubicBezTo>
                  <a:close/>
                  <a:moveTo>
                    <a:pt x="203189" y="1275399"/>
                  </a:moveTo>
                  <a:cubicBezTo>
                    <a:pt x="205103" y="1275380"/>
                    <a:pt x="206989" y="1275799"/>
                    <a:pt x="208713" y="1276637"/>
                  </a:cubicBezTo>
                  <a:cubicBezTo>
                    <a:pt x="210447" y="1277257"/>
                    <a:pt x="212009" y="1278266"/>
                    <a:pt x="213285" y="1279590"/>
                  </a:cubicBezTo>
                  <a:lnTo>
                    <a:pt x="215000" y="1281400"/>
                  </a:lnTo>
                  <a:cubicBezTo>
                    <a:pt x="216762" y="1283134"/>
                    <a:pt x="218048" y="1285305"/>
                    <a:pt x="218714" y="1287686"/>
                  </a:cubicBezTo>
                  <a:cubicBezTo>
                    <a:pt x="218714" y="1288925"/>
                    <a:pt x="218714" y="1290258"/>
                    <a:pt x="218714" y="1291496"/>
                  </a:cubicBezTo>
                  <a:cubicBezTo>
                    <a:pt x="218705" y="1294030"/>
                    <a:pt x="218048" y="1296525"/>
                    <a:pt x="216810" y="1298735"/>
                  </a:cubicBezTo>
                  <a:lnTo>
                    <a:pt x="214524" y="1301593"/>
                  </a:lnTo>
                  <a:cubicBezTo>
                    <a:pt x="213323" y="1303003"/>
                    <a:pt x="211733" y="1304031"/>
                    <a:pt x="209951" y="1304546"/>
                  </a:cubicBezTo>
                  <a:cubicBezTo>
                    <a:pt x="208246" y="1305431"/>
                    <a:pt x="206342" y="1305860"/>
                    <a:pt x="204427" y="1305784"/>
                  </a:cubicBezTo>
                  <a:cubicBezTo>
                    <a:pt x="202512" y="1305850"/>
                    <a:pt x="200607" y="1305431"/>
                    <a:pt x="198903" y="1304546"/>
                  </a:cubicBezTo>
                  <a:cubicBezTo>
                    <a:pt x="197150" y="1303965"/>
                    <a:pt x="195578" y="1302945"/>
                    <a:pt x="194330" y="1301593"/>
                  </a:cubicBezTo>
                  <a:lnTo>
                    <a:pt x="192616" y="1299783"/>
                  </a:lnTo>
                  <a:cubicBezTo>
                    <a:pt x="190816" y="1298078"/>
                    <a:pt x="189530" y="1295897"/>
                    <a:pt x="188902" y="1293497"/>
                  </a:cubicBezTo>
                  <a:lnTo>
                    <a:pt x="188902" y="1289687"/>
                  </a:lnTo>
                  <a:cubicBezTo>
                    <a:pt x="188902" y="1287182"/>
                    <a:pt x="189558" y="1284715"/>
                    <a:pt x="190806" y="1282543"/>
                  </a:cubicBezTo>
                  <a:lnTo>
                    <a:pt x="193093" y="1279590"/>
                  </a:lnTo>
                  <a:cubicBezTo>
                    <a:pt x="194330" y="1278228"/>
                    <a:pt x="195912" y="1277209"/>
                    <a:pt x="197664" y="1276637"/>
                  </a:cubicBezTo>
                  <a:cubicBezTo>
                    <a:pt x="199379" y="1275790"/>
                    <a:pt x="201274" y="1275371"/>
                    <a:pt x="203189" y="1275399"/>
                  </a:cubicBezTo>
                  <a:close/>
                  <a:moveTo>
                    <a:pt x="1255224" y="1263969"/>
                  </a:moveTo>
                  <a:cubicBezTo>
                    <a:pt x="1257149" y="1263845"/>
                    <a:pt x="1259063" y="1264274"/>
                    <a:pt x="1260749" y="1265207"/>
                  </a:cubicBezTo>
                  <a:cubicBezTo>
                    <a:pt x="1262530" y="1265721"/>
                    <a:pt x="1264121" y="1266750"/>
                    <a:pt x="1265321" y="1268160"/>
                  </a:cubicBezTo>
                  <a:cubicBezTo>
                    <a:pt x="1266702" y="1269388"/>
                    <a:pt x="1267721" y="1270970"/>
                    <a:pt x="1268274" y="1272732"/>
                  </a:cubicBezTo>
                  <a:cubicBezTo>
                    <a:pt x="1269207" y="1274418"/>
                    <a:pt x="1269636" y="1276332"/>
                    <a:pt x="1269512" y="1278256"/>
                  </a:cubicBezTo>
                  <a:lnTo>
                    <a:pt x="1269512" y="1279971"/>
                  </a:lnTo>
                  <a:cubicBezTo>
                    <a:pt x="1269531" y="1282514"/>
                    <a:pt x="1268874" y="1285010"/>
                    <a:pt x="1267607" y="1287210"/>
                  </a:cubicBezTo>
                  <a:lnTo>
                    <a:pt x="1265321" y="1290162"/>
                  </a:lnTo>
                  <a:cubicBezTo>
                    <a:pt x="1263588" y="1291906"/>
                    <a:pt x="1261416" y="1293153"/>
                    <a:pt x="1259035" y="1293782"/>
                  </a:cubicBezTo>
                  <a:lnTo>
                    <a:pt x="1255224" y="1294258"/>
                  </a:lnTo>
                  <a:cubicBezTo>
                    <a:pt x="1253320" y="1294353"/>
                    <a:pt x="1251415" y="1293963"/>
                    <a:pt x="1249700" y="1293115"/>
                  </a:cubicBezTo>
                  <a:cubicBezTo>
                    <a:pt x="1247986" y="1292467"/>
                    <a:pt x="1246424" y="1291458"/>
                    <a:pt x="1245128" y="1290162"/>
                  </a:cubicBezTo>
                  <a:cubicBezTo>
                    <a:pt x="1243776" y="1288867"/>
                    <a:pt x="1242766" y="1287267"/>
                    <a:pt x="1242175" y="1285495"/>
                  </a:cubicBezTo>
                  <a:cubicBezTo>
                    <a:pt x="1241328" y="1283781"/>
                    <a:pt x="1240908" y="1281885"/>
                    <a:pt x="1240937" y="1279971"/>
                  </a:cubicBezTo>
                  <a:lnTo>
                    <a:pt x="1240937" y="1278256"/>
                  </a:lnTo>
                  <a:cubicBezTo>
                    <a:pt x="1240937" y="1275704"/>
                    <a:pt x="1241632" y="1273208"/>
                    <a:pt x="1242937" y="1271017"/>
                  </a:cubicBezTo>
                  <a:lnTo>
                    <a:pt x="1245128" y="1268160"/>
                  </a:lnTo>
                  <a:cubicBezTo>
                    <a:pt x="1246862" y="1266398"/>
                    <a:pt x="1249033" y="1265112"/>
                    <a:pt x="1251415" y="1264445"/>
                  </a:cubicBezTo>
                  <a:close/>
                  <a:moveTo>
                    <a:pt x="822409" y="1262636"/>
                  </a:moveTo>
                  <a:cubicBezTo>
                    <a:pt x="824266" y="1262054"/>
                    <a:pt x="826267" y="1262054"/>
                    <a:pt x="828124" y="1262636"/>
                  </a:cubicBezTo>
                  <a:cubicBezTo>
                    <a:pt x="830019" y="1262740"/>
                    <a:pt x="831858" y="1263331"/>
                    <a:pt x="833458" y="1264350"/>
                  </a:cubicBezTo>
                  <a:lnTo>
                    <a:pt x="836982" y="1266064"/>
                  </a:lnTo>
                  <a:cubicBezTo>
                    <a:pt x="839049" y="1267350"/>
                    <a:pt x="840783" y="1269112"/>
                    <a:pt x="842030" y="1271208"/>
                  </a:cubicBezTo>
                  <a:lnTo>
                    <a:pt x="843555" y="1274637"/>
                  </a:lnTo>
                  <a:cubicBezTo>
                    <a:pt x="844221" y="1277133"/>
                    <a:pt x="844221" y="1279762"/>
                    <a:pt x="843555" y="1282257"/>
                  </a:cubicBezTo>
                  <a:lnTo>
                    <a:pt x="842030" y="1285591"/>
                  </a:lnTo>
                  <a:cubicBezTo>
                    <a:pt x="840135" y="1288772"/>
                    <a:pt x="837106" y="1291125"/>
                    <a:pt x="833553" y="1292163"/>
                  </a:cubicBezTo>
                  <a:cubicBezTo>
                    <a:pt x="831696" y="1292744"/>
                    <a:pt x="829696" y="1292744"/>
                    <a:pt x="827838" y="1292163"/>
                  </a:cubicBezTo>
                  <a:cubicBezTo>
                    <a:pt x="825943" y="1292077"/>
                    <a:pt x="824095" y="1291487"/>
                    <a:pt x="822504" y="1290448"/>
                  </a:cubicBezTo>
                  <a:lnTo>
                    <a:pt x="818980" y="1288734"/>
                  </a:lnTo>
                  <a:cubicBezTo>
                    <a:pt x="816903" y="1287420"/>
                    <a:pt x="815151" y="1285667"/>
                    <a:pt x="813837" y="1283590"/>
                  </a:cubicBezTo>
                  <a:lnTo>
                    <a:pt x="812408" y="1280162"/>
                  </a:lnTo>
                  <a:cubicBezTo>
                    <a:pt x="811741" y="1277666"/>
                    <a:pt x="811741" y="1275037"/>
                    <a:pt x="812408" y="1272542"/>
                  </a:cubicBezTo>
                  <a:lnTo>
                    <a:pt x="813837" y="1269112"/>
                  </a:lnTo>
                  <a:cubicBezTo>
                    <a:pt x="814760" y="1267522"/>
                    <a:pt x="816037" y="1266160"/>
                    <a:pt x="817552" y="1265112"/>
                  </a:cubicBezTo>
                  <a:cubicBezTo>
                    <a:pt x="818932" y="1263883"/>
                    <a:pt x="820609" y="1263026"/>
                    <a:pt x="822409" y="1262636"/>
                  </a:cubicBezTo>
                  <a:close/>
                  <a:moveTo>
                    <a:pt x="1301135" y="1237489"/>
                  </a:moveTo>
                  <a:lnTo>
                    <a:pt x="1304945" y="1237965"/>
                  </a:lnTo>
                  <a:cubicBezTo>
                    <a:pt x="1306755" y="1238394"/>
                    <a:pt x="1308431" y="1239280"/>
                    <a:pt x="1309803" y="1240537"/>
                  </a:cubicBezTo>
                  <a:cubicBezTo>
                    <a:pt x="1311365" y="1241528"/>
                    <a:pt x="1312651" y="1242909"/>
                    <a:pt x="1313517" y="1244538"/>
                  </a:cubicBezTo>
                  <a:cubicBezTo>
                    <a:pt x="1314060" y="1245395"/>
                    <a:pt x="1314480" y="1246319"/>
                    <a:pt x="1314756" y="1247300"/>
                  </a:cubicBezTo>
                  <a:lnTo>
                    <a:pt x="1315327" y="1247966"/>
                  </a:lnTo>
                  <a:cubicBezTo>
                    <a:pt x="1316299" y="1250024"/>
                    <a:pt x="1316785" y="1252272"/>
                    <a:pt x="1316756" y="1254539"/>
                  </a:cubicBezTo>
                  <a:cubicBezTo>
                    <a:pt x="1316756" y="1255777"/>
                    <a:pt x="1316756" y="1257015"/>
                    <a:pt x="1316756" y="1258349"/>
                  </a:cubicBezTo>
                  <a:cubicBezTo>
                    <a:pt x="1316289" y="1260149"/>
                    <a:pt x="1315403" y="1261806"/>
                    <a:pt x="1314184" y="1263206"/>
                  </a:cubicBezTo>
                  <a:cubicBezTo>
                    <a:pt x="1313165" y="1264721"/>
                    <a:pt x="1311794" y="1265959"/>
                    <a:pt x="1310184" y="1266826"/>
                  </a:cubicBezTo>
                  <a:cubicBezTo>
                    <a:pt x="1308584" y="1267845"/>
                    <a:pt x="1306745" y="1268436"/>
                    <a:pt x="1304850" y="1268540"/>
                  </a:cubicBezTo>
                  <a:cubicBezTo>
                    <a:pt x="1302983" y="1269064"/>
                    <a:pt x="1301002" y="1269064"/>
                    <a:pt x="1299135" y="1268540"/>
                  </a:cubicBezTo>
                  <a:cubicBezTo>
                    <a:pt x="1296420" y="1267731"/>
                    <a:pt x="1293944" y="1266302"/>
                    <a:pt x="1291896" y="1264349"/>
                  </a:cubicBezTo>
                  <a:cubicBezTo>
                    <a:pt x="1291382" y="1263740"/>
                    <a:pt x="1290905" y="1263111"/>
                    <a:pt x="1290467" y="1262444"/>
                  </a:cubicBezTo>
                  <a:cubicBezTo>
                    <a:pt x="1289924" y="1261864"/>
                    <a:pt x="1289448" y="1261225"/>
                    <a:pt x="1289039" y="1260539"/>
                  </a:cubicBezTo>
                  <a:cubicBezTo>
                    <a:pt x="1288343" y="1259311"/>
                    <a:pt x="1287800" y="1257996"/>
                    <a:pt x="1287419" y="1256634"/>
                  </a:cubicBezTo>
                  <a:cubicBezTo>
                    <a:pt x="1286848" y="1255301"/>
                    <a:pt x="1286848" y="1253872"/>
                    <a:pt x="1286848" y="1252539"/>
                  </a:cubicBezTo>
                  <a:lnTo>
                    <a:pt x="1286848" y="1252062"/>
                  </a:lnTo>
                  <a:cubicBezTo>
                    <a:pt x="1287419" y="1250633"/>
                    <a:pt x="1287419" y="1249300"/>
                    <a:pt x="1287419" y="1247966"/>
                  </a:cubicBezTo>
                  <a:cubicBezTo>
                    <a:pt x="1288096" y="1245604"/>
                    <a:pt x="1289333" y="1243442"/>
                    <a:pt x="1291039" y="1241680"/>
                  </a:cubicBezTo>
                  <a:lnTo>
                    <a:pt x="1293991" y="1239489"/>
                  </a:lnTo>
                  <a:cubicBezTo>
                    <a:pt x="1296144" y="1238165"/>
                    <a:pt x="1298611" y="1237480"/>
                    <a:pt x="1301135" y="1237489"/>
                  </a:cubicBezTo>
                  <a:close/>
                  <a:moveTo>
                    <a:pt x="766306" y="1235679"/>
                  </a:moveTo>
                  <a:cubicBezTo>
                    <a:pt x="768220" y="1235660"/>
                    <a:pt x="770106" y="1236079"/>
                    <a:pt x="771830" y="1236917"/>
                  </a:cubicBezTo>
                  <a:cubicBezTo>
                    <a:pt x="773564" y="1237537"/>
                    <a:pt x="775126" y="1238546"/>
                    <a:pt x="776402" y="1239870"/>
                  </a:cubicBezTo>
                  <a:lnTo>
                    <a:pt x="778117" y="1241680"/>
                  </a:lnTo>
                  <a:cubicBezTo>
                    <a:pt x="779879" y="1243414"/>
                    <a:pt x="781165" y="1245585"/>
                    <a:pt x="781832" y="1247966"/>
                  </a:cubicBezTo>
                  <a:lnTo>
                    <a:pt x="781832" y="1251776"/>
                  </a:lnTo>
                  <a:cubicBezTo>
                    <a:pt x="781822" y="1254310"/>
                    <a:pt x="781165" y="1256806"/>
                    <a:pt x="779927" y="1259015"/>
                  </a:cubicBezTo>
                  <a:lnTo>
                    <a:pt x="777641" y="1261873"/>
                  </a:lnTo>
                  <a:cubicBezTo>
                    <a:pt x="776440" y="1263283"/>
                    <a:pt x="774850" y="1264311"/>
                    <a:pt x="773068" y="1264826"/>
                  </a:cubicBezTo>
                  <a:cubicBezTo>
                    <a:pt x="771364" y="1265712"/>
                    <a:pt x="769459" y="1266140"/>
                    <a:pt x="767544" y="1266064"/>
                  </a:cubicBezTo>
                  <a:cubicBezTo>
                    <a:pt x="765629" y="1266131"/>
                    <a:pt x="763725" y="1265712"/>
                    <a:pt x="762020" y="1264826"/>
                  </a:cubicBezTo>
                  <a:cubicBezTo>
                    <a:pt x="760267" y="1264245"/>
                    <a:pt x="758695" y="1263225"/>
                    <a:pt x="757448" y="1261873"/>
                  </a:cubicBezTo>
                  <a:lnTo>
                    <a:pt x="755733" y="1260063"/>
                  </a:lnTo>
                  <a:cubicBezTo>
                    <a:pt x="753933" y="1258358"/>
                    <a:pt x="752647" y="1256177"/>
                    <a:pt x="752019" y="1253777"/>
                  </a:cubicBezTo>
                  <a:lnTo>
                    <a:pt x="752019" y="1249967"/>
                  </a:lnTo>
                  <a:cubicBezTo>
                    <a:pt x="752019" y="1247462"/>
                    <a:pt x="752675" y="1244995"/>
                    <a:pt x="753923" y="1242823"/>
                  </a:cubicBezTo>
                  <a:lnTo>
                    <a:pt x="756210" y="1239870"/>
                  </a:lnTo>
                  <a:cubicBezTo>
                    <a:pt x="757448" y="1238508"/>
                    <a:pt x="759029" y="1237489"/>
                    <a:pt x="760781" y="1236917"/>
                  </a:cubicBezTo>
                  <a:cubicBezTo>
                    <a:pt x="762496" y="1236070"/>
                    <a:pt x="764391" y="1235651"/>
                    <a:pt x="766306" y="1235679"/>
                  </a:cubicBezTo>
                  <a:close/>
                  <a:moveTo>
                    <a:pt x="157278" y="1215868"/>
                  </a:moveTo>
                  <a:cubicBezTo>
                    <a:pt x="159145" y="1215344"/>
                    <a:pt x="161126" y="1215344"/>
                    <a:pt x="162993" y="1215868"/>
                  </a:cubicBezTo>
                  <a:cubicBezTo>
                    <a:pt x="164831" y="1216230"/>
                    <a:pt x="166517" y="1217125"/>
                    <a:pt x="167850" y="1218439"/>
                  </a:cubicBezTo>
                  <a:cubicBezTo>
                    <a:pt x="169413" y="1219430"/>
                    <a:pt x="170689" y="1220811"/>
                    <a:pt x="171565" y="1222440"/>
                  </a:cubicBezTo>
                  <a:lnTo>
                    <a:pt x="173756" y="1225678"/>
                  </a:lnTo>
                  <a:cubicBezTo>
                    <a:pt x="174966" y="1227955"/>
                    <a:pt x="175490" y="1230536"/>
                    <a:pt x="175280" y="1233108"/>
                  </a:cubicBezTo>
                  <a:lnTo>
                    <a:pt x="174708" y="1236918"/>
                  </a:lnTo>
                  <a:cubicBezTo>
                    <a:pt x="174080" y="1239299"/>
                    <a:pt x="172832" y="1241471"/>
                    <a:pt x="171089" y="1243204"/>
                  </a:cubicBezTo>
                  <a:lnTo>
                    <a:pt x="168136" y="1245490"/>
                  </a:lnTo>
                  <a:cubicBezTo>
                    <a:pt x="166574" y="1246519"/>
                    <a:pt x="164765" y="1247119"/>
                    <a:pt x="162897" y="1247205"/>
                  </a:cubicBezTo>
                  <a:cubicBezTo>
                    <a:pt x="161021" y="1247681"/>
                    <a:pt x="159059" y="1247681"/>
                    <a:pt x="157183" y="1247205"/>
                  </a:cubicBezTo>
                  <a:cubicBezTo>
                    <a:pt x="153668" y="1246043"/>
                    <a:pt x="150639" y="1243728"/>
                    <a:pt x="148610" y="1240633"/>
                  </a:cubicBezTo>
                  <a:lnTo>
                    <a:pt x="146895" y="1237108"/>
                  </a:lnTo>
                  <a:cubicBezTo>
                    <a:pt x="145572" y="1234927"/>
                    <a:pt x="144876" y="1232422"/>
                    <a:pt x="144895" y="1229869"/>
                  </a:cubicBezTo>
                  <a:lnTo>
                    <a:pt x="145467" y="1226154"/>
                  </a:lnTo>
                  <a:cubicBezTo>
                    <a:pt x="146115" y="1223754"/>
                    <a:pt x="147362" y="1221563"/>
                    <a:pt x="149086" y="1219773"/>
                  </a:cubicBezTo>
                  <a:lnTo>
                    <a:pt x="151944" y="1217582"/>
                  </a:lnTo>
                  <a:cubicBezTo>
                    <a:pt x="153544" y="1216563"/>
                    <a:pt x="155382" y="1215972"/>
                    <a:pt x="157278" y="1215868"/>
                  </a:cubicBezTo>
                  <a:close/>
                  <a:moveTo>
                    <a:pt x="708966" y="1204533"/>
                  </a:moveTo>
                  <a:cubicBezTo>
                    <a:pt x="710299" y="1205105"/>
                    <a:pt x="711728" y="1205105"/>
                    <a:pt x="713061" y="1205105"/>
                  </a:cubicBezTo>
                  <a:lnTo>
                    <a:pt x="716681" y="1206629"/>
                  </a:lnTo>
                  <a:cubicBezTo>
                    <a:pt x="717709" y="1207810"/>
                    <a:pt x="718662" y="1209048"/>
                    <a:pt x="719538" y="1210344"/>
                  </a:cubicBezTo>
                  <a:cubicBezTo>
                    <a:pt x="720386" y="1211315"/>
                    <a:pt x="721177" y="1212334"/>
                    <a:pt x="721920" y="1213391"/>
                  </a:cubicBezTo>
                  <a:cubicBezTo>
                    <a:pt x="723377" y="1215877"/>
                    <a:pt x="724168" y="1218697"/>
                    <a:pt x="724206" y="1221583"/>
                  </a:cubicBezTo>
                  <a:cubicBezTo>
                    <a:pt x="723634" y="1222916"/>
                    <a:pt x="723634" y="1224345"/>
                    <a:pt x="723634" y="1225679"/>
                  </a:cubicBezTo>
                  <a:cubicBezTo>
                    <a:pt x="723329" y="1226936"/>
                    <a:pt x="722949" y="1228184"/>
                    <a:pt x="722491" y="1229394"/>
                  </a:cubicBezTo>
                  <a:cubicBezTo>
                    <a:pt x="721291" y="1231527"/>
                    <a:pt x="719548" y="1233299"/>
                    <a:pt x="717443" y="1234537"/>
                  </a:cubicBezTo>
                  <a:lnTo>
                    <a:pt x="714014" y="1235966"/>
                  </a:lnTo>
                  <a:cubicBezTo>
                    <a:pt x="711519" y="1236632"/>
                    <a:pt x="708890" y="1236632"/>
                    <a:pt x="706394" y="1235966"/>
                  </a:cubicBezTo>
                  <a:lnTo>
                    <a:pt x="702965" y="1234537"/>
                  </a:lnTo>
                  <a:cubicBezTo>
                    <a:pt x="701355" y="1233642"/>
                    <a:pt x="699984" y="1232365"/>
                    <a:pt x="698965" y="1230822"/>
                  </a:cubicBezTo>
                  <a:cubicBezTo>
                    <a:pt x="697917" y="1229679"/>
                    <a:pt x="697136" y="1228308"/>
                    <a:pt x="696679" y="1226822"/>
                  </a:cubicBezTo>
                  <a:cubicBezTo>
                    <a:pt x="695802" y="1225536"/>
                    <a:pt x="695135" y="1224117"/>
                    <a:pt x="694678" y="1222631"/>
                  </a:cubicBezTo>
                  <a:cubicBezTo>
                    <a:pt x="694678" y="1221392"/>
                    <a:pt x="694678" y="1220154"/>
                    <a:pt x="694678" y="1218821"/>
                  </a:cubicBezTo>
                  <a:cubicBezTo>
                    <a:pt x="694611" y="1216935"/>
                    <a:pt x="695040" y="1215058"/>
                    <a:pt x="695917" y="1213391"/>
                  </a:cubicBezTo>
                  <a:cubicBezTo>
                    <a:pt x="696469" y="1211601"/>
                    <a:pt x="697488" y="1209991"/>
                    <a:pt x="698869" y="1208724"/>
                  </a:cubicBezTo>
                  <a:cubicBezTo>
                    <a:pt x="700145" y="1207400"/>
                    <a:pt x="701708" y="1206391"/>
                    <a:pt x="703441" y="1205771"/>
                  </a:cubicBezTo>
                  <a:cubicBezTo>
                    <a:pt x="705156" y="1204924"/>
                    <a:pt x="707051" y="1204505"/>
                    <a:pt x="708966" y="1204533"/>
                  </a:cubicBezTo>
                  <a:close/>
                  <a:moveTo>
                    <a:pt x="661721" y="1160241"/>
                  </a:moveTo>
                  <a:cubicBezTo>
                    <a:pt x="663559" y="1159765"/>
                    <a:pt x="665493" y="1159765"/>
                    <a:pt x="667341" y="1160241"/>
                  </a:cubicBezTo>
                  <a:cubicBezTo>
                    <a:pt x="669151" y="1160670"/>
                    <a:pt x="670827" y="1161556"/>
                    <a:pt x="672199" y="1162813"/>
                  </a:cubicBezTo>
                  <a:cubicBezTo>
                    <a:pt x="673799" y="1163756"/>
                    <a:pt x="675094" y="1165146"/>
                    <a:pt x="675913" y="1166813"/>
                  </a:cubicBezTo>
                  <a:lnTo>
                    <a:pt x="677723" y="1170338"/>
                  </a:lnTo>
                  <a:cubicBezTo>
                    <a:pt x="678971" y="1172547"/>
                    <a:pt x="679628" y="1175043"/>
                    <a:pt x="679628" y="1177577"/>
                  </a:cubicBezTo>
                  <a:cubicBezTo>
                    <a:pt x="679628" y="1178815"/>
                    <a:pt x="679628" y="1180053"/>
                    <a:pt x="679628" y="1181387"/>
                  </a:cubicBezTo>
                  <a:cubicBezTo>
                    <a:pt x="678961" y="1183768"/>
                    <a:pt x="677676" y="1185940"/>
                    <a:pt x="675913" y="1187673"/>
                  </a:cubicBezTo>
                  <a:lnTo>
                    <a:pt x="673056" y="1189864"/>
                  </a:lnTo>
                  <a:cubicBezTo>
                    <a:pt x="671465" y="1190902"/>
                    <a:pt x="669618" y="1191493"/>
                    <a:pt x="667722" y="1191578"/>
                  </a:cubicBezTo>
                  <a:cubicBezTo>
                    <a:pt x="665855" y="1192102"/>
                    <a:pt x="663874" y="1192102"/>
                    <a:pt x="662007" y="1191578"/>
                  </a:cubicBezTo>
                  <a:cubicBezTo>
                    <a:pt x="660178" y="1191188"/>
                    <a:pt x="658502" y="1190292"/>
                    <a:pt x="657149" y="1189006"/>
                  </a:cubicBezTo>
                  <a:cubicBezTo>
                    <a:pt x="655587" y="1188054"/>
                    <a:pt x="654330" y="1186663"/>
                    <a:pt x="653530" y="1185006"/>
                  </a:cubicBezTo>
                  <a:lnTo>
                    <a:pt x="651720" y="1181482"/>
                  </a:lnTo>
                  <a:cubicBezTo>
                    <a:pt x="650425" y="1179329"/>
                    <a:pt x="649767" y="1176853"/>
                    <a:pt x="649815" y="1174338"/>
                  </a:cubicBezTo>
                  <a:lnTo>
                    <a:pt x="649815" y="1170528"/>
                  </a:lnTo>
                  <a:cubicBezTo>
                    <a:pt x="650444" y="1168128"/>
                    <a:pt x="651730" y="1165947"/>
                    <a:pt x="653530" y="1164241"/>
                  </a:cubicBezTo>
                  <a:lnTo>
                    <a:pt x="656387" y="1161956"/>
                  </a:lnTo>
                  <a:cubicBezTo>
                    <a:pt x="657978" y="1160917"/>
                    <a:pt x="659826" y="1160327"/>
                    <a:pt x="661721" y="1160241"/>
                  </a:cubicBezTo>
                  <a:close/>
                  <a:moveTo>
                    <a:pt x="109367" y="1149574"/>
                  </a:moveTo>
                  <a:cubicBezTo>
                    <a:pt x="112863" y="1147926"/>
                    <a:pt x="116921" y="1147926"/>
                    <a:pt x="120417" y="1149574"/>
                  </a:cubicBezTo>
                  <a:cubicBezTo>
                    <a:pt x="122179" y="1150126"/>
                    <a:pt x="123760" y="1151145"/>
                    <a:pt x="124988" y="1152526"/>
                  </a:cubicBezTo>
                  <a:lnTo>
                    <a:pt x="128513" y="1156051"/>
                  </a:lnTo>
                  <a:cubicBezTo>
                    <a:pt x="130103" y="1157841"/>
                    <a:pt x="131218" y="1160004"/>
                    <a:pt x="131751" y="1162337"/>
                  </a:cubicBezTo>
                  <a:cubicBezTo>
                    <a:pt x="132228" y="1163670"/>
                    <a:pt x="132228" y="1164909"/>
                    <a:pt x="132228" y="1166147"/>
                  </a:cubicBezTo>
                  <a:cubicBezTo>
                    <a:pt x="132218" y="1168681"/>
                    <a:pt x="131561" y="1171176"/>
                    <a:pt x="130322" y="1173386"/>
                  </a:cubicBezTo>
                  <a:lnTo>
                    <a:pt x="128037" y="1176244"/>
                  </a:lnTo>
                  <a:cubicBezTo>
                    <a:pt x="126836" y="1177653"/>
                    <a:pt x="125245" y="1178682"/>
                    <a:pt x="123464" y="1179196"/>
                  </a:cubicBezTo>
                  <a:cubicBezTo>
                    <a:pt x="121779" y="1180130"/>
                    <a:pt x="119864" y="1180558"/>
                    <a:pt x="117940" y="1180435"/>
                  </a:cubicBezTo>
                  <a:cubicBezTo>
                    <a:pt x="116016" y="1180549"/>
                    <a:pt x="114101" y="1180120"/>
                    <a:pt x="112415" y="1179196"/>
                  </a:cubicBezTo>
                  <a:cubicBezTo>
                    <a:pt x="110663" y="1178615"/>
                    <a:pt x="109091" y="1177596"/>
                    <a:pt x="107844" y="1176244"/>
                  </a:cubicBezTo>
                  <a:lnTo>
                    <a:pt x="104319" y="1172719"/>
                  </a:lnTo>
                  <a:cubicBezTo>
                    <a:pt x="102586" y="1170957"/>
                    <a:pt x="101309" y="1168804"/>
                    <a:pt x="100605" y="1166433"/>
                  </a:cubicBezTo>
                  <a:cubicBezTo>
                    <a:pt x="100605" y="1165195"/>
                    <a:pt x="100605" y="1163861"/>
                    <a:pt x="100605" y="1162623"/>
                  </a:cubicBezTo>
                  <a:cubicBezTo>
                    <a:pt x="100605" y="1160070"/>
                    <a:pt x="101300" y="1157575"/>
                    <a:pt x="102605" y="1155384"/>
                  </a:cubicBezTo>
                  <a:lnTo>
                    <a:pt x="104796" y="1152526"/>
                  </a:lnTo>
                  <a:cubicBezTo>
                    <a:pt x="106043" y="1151174"/>
                    <a:pt x="107615" y="1150155"/>
                    <a:pt x="109367" y="1149574"/>
                  </a:cubicBezTo>
                  <a:close/>
                  <a:moveTo>
                    <a:pt x="620669" y="1116427"/>
                  </a:moveTo>
                  <a:lnTo>
                    <a:pt x="622574" y="1116427"/>
                  </a:lnTo>
                  <a:lnTo>
                    <a:pt x="624479" y="1116427"/>
                  </a:lnTo>
                  <a:cubicBezTo>
                    <a:pt x="626946" y="1117084"/>
                    <a:pt x="629185" y="1118408"/>
                    <a:pt x="630956" y="1120237"/>
                  </a:cubicBezTo>
                  <a:cubicBezTo>
                    <a:pt x="631337" y="1120618"/>
                    <a:pt x="632099" y="1122142"/>
                    <a:pt x="632099" y="1121665"/>
                  </a:cubicBezTo>
                  <a:lnTo>
                    <a:pt x="633242" y="1123189"/>
                  </a:lnTo>
                  <a:lnTo>
                    <a:pt x="634671" y="1126619"/>
                  </a:lnTo>
                  <a:cubicBezTo>
                    <a:pt x="634671" y="1127952"/>
                    <a:pt x="634671" y="1129190"/>
                    <a:pt x="634671" y="1130429"/>
                  </a:cubicBezTo>
                  <a:lnTo>
                    <a:pt x="635338" y="1131762"/>
                  </a:lnTo>
                  <a:cubicBezTo>
                    <a:pt x="635338" y="1132143"/>
                    <a:pt x="635338" y="1135572"/>
                    <a:pt x="635338" y="1135572"/>
                  </a:cubicBezTo>
                  <a:cubicBezTo>
                    <a:pt x="634966" y="1136829"/>
                    <a:pt x="634461" y="1138048"/>
                    <a:pt x="633813" y="1139192"/>
                  </a:cubicBezTo>
                  <a:cubicBezTo>
                    <a:pt x="632899" y="1140877"/>
                    <a:pt x="631594" y="1142316"/>
                    <a:pt x="630004" y="1143382"/>
                  </a:cubicBezTo>
                  <a:cubicBezTo>
                    <a:pt x="630099" y="1143192"/>
                    <a:pt x="628956" y="1144526"/>
                    <a:pt x="628384" y="1144526"/>
                  </a:cubicBezTo>
                  <a:lnTo>
                    <a:pt x="625051" y="1145954"/>
                  </a:lnTo>
                  <a:cubicBezTo>
                    <a:pt x="622498" y="1146669"/>
                    <a:pt x="619793" y="1146669"/>
                    <a:pt x="617240" y="1145954"/>
                  </a:cubicBezTo>
                  <a:cubicBezTo>
                    <a:pt x="614840" y="1145307"/>
                    <a:pt x="612649" y="1144059"/>
                    <a:pt x="610858" y="1142335"/>
                  </a:cubicBezTo>
                  <a:lnTo>
                    <a:pt x="608667" y="1139382"/>
                  </a:lnTo>
                  <a:cubicBezTo>
                    <a:pt x="607372" y="1137229"/>
                    <a:pt x="606715" y="1134753"/>
                    <a:pt x="606763" y="1132238"/>
                  </a:cubicBezTo>
                  <a:lnTo>
                    <a:pt x="606763" y="1131762"/>
                  </a:lnTo>
                  <a:cubicBezTo>
                    <a:pt x="606620" y="1130819"/>
                    <a:pt x="606620" y="1129847"/>
                    <a:pt x="606763" y="1128904"/>
                  </a:cubicBezTo>
                  <a:cubicBezTo>
                    <a:pt x="606848" y="1127009"/>
                    <a:pt x="607439" y="1125161"/>
                    <a:pt x="608477" y="1123571"/>
                  </a:cubicBezTo>
                  <a:cubicBezTo>
                    <a:pt x="609277" y="1121913"/>
                    <a:pt x="610535" y="1120522"/>
                    <a:pt x="612097" y="1119570"/>
                  </a:cubicBezTo>
                  <a:cubicBezTo>
                    <a:pt x="613449" y="1118284"/>
                    <a:pt x="615126" y="1117389"/>
                    <a:pt x="616955" y="1116998"/>
                  </a:cubicBezTo>
                  <a:close/>
                  <a:moveTo>
                    <a:pt x="573901" y="1059181"/>
                  </a:moveTo>
                  <a:cubicBezTo>
                    <a:pt x="577644" y="1059381"/>
                    <a:pt x="581206" y="1060858"/>
                    <a:pt x="583997" y="1063372"/>
                  </a:cubicBezTo>
                  <a:lnTo>
                    <a:pt x="585712" y="1065182"/>
                  </a:lnTo>
                  <a:cubicBezTo>
                    <a:pt x="587341" y="1066944"/>
                    <a:pt x="588465" y="1069116"/>
                    <a:pt x="588951" y="1071469"/>
                  </a:cubicBezTo>
                  <a:cubicBezTo>
                    <a:pt x="589427" y="1072707"/>
                    <a:pt x="589427" y="1073945"/>
                    <a:pt x="589427" y="1075279"/>
                  </a:cubicBezTo>
                  <a:cubicBezTo>
                    <a:pt x="589427" y="1077784"/>
                    <a:pt x="588769" y="1080251"/>
                    <a:pt x="587522" y="1082422"/>
                  </a:cubicBezTo>
                  <a:lnTo>
                    <a:pt x="585236" y="1085375"/>
                  </a:lnTo>
                  <a:cubicBezTo>
                    <a:pt x="583997" y="1086737"/>
                    <a:pt x="582416" y="1087756"/>
                    <a:pt x="580663" y="1088328"/>
                  </a:cubicBezTo>
                  <a:cubicBezTo>
                    <a:pt x="578949" y="1089176"/>
                    <a:pt x="577054" y="1089595"/>
                    <a:pt x="575139" y="1089566"/>
                  </a:cubicBezTo>
                  <a:cubicBezTo>
                    <a:pt x="573225" y="1089585"/>
                    <a:pt x="571339" y="1089166"/>
                    <a:pt x="569615" y="1088328"/>
                  </a:cubicBezTo>
                  <a:cubicBezTo>
                    <a:pt x="567881" y="1087709"/>
                    <a:pt x="566319" y="1086699"/>
                    <a:pt x="565043" y="1085375"/>
                  </a:cubicBezTo>
                  <a:lnTo>
                    <a:pt x="563328" y="1083565"/>
                  </a:lnTo>
                  <a:cubicBezTo>
                    <a:pt x="561566" y="1081832"/>
                    <a:pt x="560280" y="1079660"/>
                    <a:pt x="559614" y="1077279"/>
                  </a:cubicBezTo>
                  <a:lnTo>
                    <a:pt x="559614" y="1073469"/>
                  </a:lnTo>
                  <a:cubicBezTo>
                    <a:pt x="559623" y="1070935"/>
                    <a:pt x="560280" y="1068440"/>
                    <a:pt x="561519" y="1066230"/>
                  </a:cubicBezTo>
                  <a:lnTo>
                    <a:pt x="563805" y="1063372"/>
                  </a:lnTo>
                  <a:cubicBezTo>
                    <a:pt x="565004" y="1061963"/>
                    <a:pt x="566595" y="1060934"/>
                    <a:pt x="568376" y="1060420"/>
                  </a:cubicBezTo>
                  <a:cubicBezTo>
                    <a:pt x="570081" y="1059534"/>
                    <a:pt x="571987" y="1059105"/>
                    <a:pt x="573901" y="1059181"/>
                  </a:cubicBezTo>
                  <a:close/>
                  <a:moveTo>
                    <a:pt x="43739" y="1054610"/>
                  </a:moveTo>
                  <a:cubicBezTo>
                    <a:pt x="47235" y="1052962"/>
                    <a:pt x="51293" y="1052962"/>
                    <a:pt x="54789" y="1054610"/>
                  </a:cubicBezTo>
                  <a:cubicBezTo>
                    <a:pt x="56541" y="1055191"/>
                    <a:pt x="58113" y="1056210"/>
                    <a:pt x="59360" y="1057562"/>
                  </a:cubicBezTo>
                  <a:lnTo>
                    <a:pt x="61170" y="1059372"/>
                  </a:lnTo>
                  <a:cubicBezTo>
                    <a:pt x="62913" y="1061105"/>
                    <a:pt x="64161" y="1063277"/>
                    <a:pt x="64790" y="1065659"/>
                  </a:cubicBezTo>
                  <a:cubicBezTo>
                    <a:pt x="65266" y="1066897"/>
                    <a:pt x="65266" y="1068135"/>
                    <a:pt x="65266" y="1069469"/>
                  </a:cubicBezTo>
                  <a:cubicBezTo>
                    <a:pt x="65314" y="1071983"/>
                    <a:pt x="64647" y="1074460"/>
                    <a:pt x="63361" y="1076612"/>
                  </a:cubicBezTo>
                  <a:lnTo>
                    <a:pt x="61170" y="1079565"/>
                  </a:lnTo>
                  <a:cubicBezTo>
                    <a:pt x="59875" y="1080918"/>
                    <a:pt x="58275" y="1081927"/>
                    <a:pt x="56503" y="1082518"/>
                  </a:cubicBezTo>
                  <a:cubicBezTo>
                    <a:pt x="53036" y="1084166"/>
                    <a:pt x="49016" y="1084166"/>
                    <a:pt x="45549" y="1082518"/>
                  </a:cubicBezTo>
                  <a:cubicBezTo>
                    <a:pt x="43778" y="1081927"/>
                    <a:pt x="42177" y="1080918"/>
                    <a:pt x="40882" y="1079565"/>
                  </a:cubicBezTo>
                  <a:lnTo>
                    <a:pt x="39168" y="1077755"/>
                  </a:lnTo>
                  <a:cubicBezTo>
                    <a:pt x="37405" y="1076022"/>
                    <a:pt x="36119" y="1073850"/>
                    <a:pt x="35453" y="1071469"/>
                  </a:cubicBezTo>
                  <a:cubicBezTo>
                    <a:pt x="34977" y="1070231"/>
                    <a:pt x="34977" y="1068897"/>
                    <a:pt x="34977" y="1067659"/>
                  </a:cubicBezTo>
                  <a:cubicBezTo>
                    <a:pt x="34986" y="1065125"/>
                    <a:pt x="35643" y="1062630"/>
                    <a:pt x="36882" y="1060420"/>
                  </a:cubicBezTo>
                  <a:lnTo>
                    <a:pt x="39168" y="1057562"/>
                  </a:lnTo>
                  <a:cubicBezTo>
                    <a:pt x="40397" y="1056181"/>
                    <a:pt x="41977" y="1055162"/>
                    <a:pt x="43739" y="1054610"/>
                  </a:cubicBezTo>
                  <a:close/>
                  <a:moveTo>
                    <a:pt x="536373" y="1017271"/>
                  </a:moveTo>
                  <a:cubicBezTo>
                    <a:pt x="538250" y="1016795"/>
                    <a:pt x="540212" y="1016795"/>
                    <a:pt x="542088" y="1017271"/>
                  </a:cubicBezTo>
                  <a:cubicBezTo>
                    <a:pt x="543917" y="1017662"/>
                    <a:pt x="545594" y="1018557"/>
                    <a:pt x="546946" y="1019843"/>
                  </a:cubicBezTo>
                  <a:cubicBezTo>
                    <a:pt x="548508" y="1020795"/>
                    <a:pt x="549765" y="1022186"/>
                    <a:pt x="550565" y="1023843"/>
                  </a:cubicBezTo>
                  <a:cubicBezTo>
                    <a:pt x="551137" y="1024986"/>
                    <a:pt x="551804" y="1026129"/>
                    <a:pt x="552375" y="1027367"/>
                  </a:cubicBezTo>
                  <a:cubicBezTo>
                    <a:pt x="553623" y="1029539"/>
                    <a:pt x="554280" y="1032006"/>
                    <a:pt x="554280" y="1034511"/>
                  </a:cubicBezTo>
                  <a:cubicBezTo>
                    <a:pt x="554280" y="1035845"/>
                    <a:pt x="554280" y="1037083"/>
                    <a:pt x="554280" y="1038321"/>
                  </a:cubicBezTo>
                  <a:cubicBezTo>
                    <a:pt x="553633" y="1040741"/>
                    <a:pt x="552356" y="1042950"/>
                    <a:pt x="550565" y="1044703"/>
                  </a:cubicBezTo>
                  <a:lnTo>
                    <a:pt x="547708" y="1046894"/>
                  </a:lnTo>
                  <a:cubicBezTo>
                    <a:pt x="546117" y="1047932"/>
                    <a:pt x="544269" y="1048522"/>
                    <a:pt x="542374" y="1048608"/>
                  </a:cubicBezTo>
                  <a:cubicBezTo>
                    <a:pt x="540497" y="1049084"/>
                    <a:pt x="538535" y="1049084"/>
                    <a:pt x="536659" y="1048608"/>
                  </a:cubicBezTo>
                  <a:cubicBezTo>
                    <a:pt x="534849" y="1048179"/>
                    <a:pt x="533173" y="1047294"/>
                    <a:pt x="531801" y="1046037"/>
                  </a:cubicBezTo>
                  <a:cubicBezTo>
                    <a:pt x="530239" y="1045084"/>
                    <a:pt x="528982" y="1043693"/>
                    <a:pt x="528182" y="1042036"/>
                  </a:cubicBezTo>
                  <a:lnTo>
                    <a:pt x="526372" y="1038512"/>
                  </a:lnTo>
                  <a:cubicBezTo>
                    <a:pt x="525105" y="1036311"/>
                    <a:pt x="524448" y="1033816"/>
                    <a:pt x="524467" y="1031273"/>
                  </a:cubicBezTo>
                  <a:cubicBezTo>
                    <a:pt x="524467" y="1030034"/>
                    <a:pt x="524467" y="1028796"/>
                    <a:pt x="524467" y="1027558"/>
                  </a:cubicBezTo>
                  <a:cubicBezTo>
                    <a:pt x="525115" y="1025139"/>
                    <a:pt x="526391" y="1022929"/>
                    <a:pt x="528182" y="1021176"/>
                  </a:cubicBezTo>
                  <a:lnTo>
                    <a:pt x="531039" y="1018985"/>
                  </a:lnTo>
                  <a:cubicBezTo>
                    <a:pt x="532630" y="1017947"/>
                    <a:pt x="534477" y="1017357"/>
                    <a:pt x="536373" y="1017271"/>
                  </a:cubicBezTo>
                  <a:close/>
                  <a:moveTo>
                    <a:pt x="29452" y="984124"/>
                  </a:moveTo>
                  <a:cubicBezTo>
                    <a:pt x="31367" y="984095"/>
                    <a:pt x="33262" y="984515"/>
                    <a:pt x="34976" y="985362"/>
                  </a:cubicBezTo>
                  <a:cubicBezTo>
                    <a:pt x="38481" y="986677"/>
                    <a:pt x="41234" y="989458"/>
                    <a:pt x="42501" y="992982"/>
                  </a:cubicBezTo>
                  <a:cubicBezTo>
                    <a:pt x="43444" y="994630"/>
                    <a:pt x="43873" y="996516"/>
                    <a:pt x="43739" y="998412"/>
                  </a:cubicBezTo>
                  <a:lnTo>
                    <a:pt x="43739" y="1002031"/>
                  </a:lnTo>
                  <a:cubicBezTo>
                    <a:pt x="43739" y="1004536"/>
                    <a:pt x="43082" y="1007003"/>
                    <a:pt x="41835" y="1009175"/>
                  </a:cubicBezTo>
                  <a:lnTo>
                    <a:pt x="39548" y="1012127"/>
                  </a:lnTo>
                  <a:cubicBezTo>
                    <a:pt x="37796" y="1013851"/>
                    <a:pt x="35634" y="1015099"/>
                    <a:pt x="33262" y="1015747"/>
                  </a:cubicBezTo>
                  <a:lnTo>
                    <a:pt x="29452" y="1016318"/>
                  </a:lnTo>
                  <a:cubicBezTo>
                    <a:pt x="27537" y="1016338"/>
                    <a:pt x="25651" y="1015918"/>
                    <a:pt x="23928" y="1015080"/>
                  </a:cubicBezTo>
                  <a:cubicBezTo>
                    <a:pt x="22194" y="1014461"/>
                    <a:pt x="20632" y="1013451"/>
                    <a:pt x="19355" y="1012127"/>
                  </a:cubicBezTo>
                  <a:cubicBezTo>
                    <a:pt x="17974" y="1010861"/>
                    <a:pt x="16955" y="1009251"/>
                    <a:pt x="16402" y="1007460"/>
                  </a:cubicBezTo>
                  <a:cubicBezTo>
                    <a:pt x="15526" y="1005793"/>
                    <a:pt x="15098" y="1003917"/>
                    <a:pt x="15164" y="1002031"/>
                  </a:cubicBezTo>
                  <a:lnTo>
                    <a:pt x="15164" y="998412"/>
                  </a:lnTo>
                  <a:cubicBezTo>
                    <a:pt x="15155" y="995887"/>
                    <a:pt x="15841" y="993420"/>
                    <a:pt x="17165" y="991268"/>
                  </a:cubicBezTo>
                  <a:lnTo>
                    <a:pt x="19355" y="988315"/>
                  </a:lnTo>
                  <a:cubicBezTo>
                    <a:pt x="21117" y="986610"/>
                    <a:pt x="23280" y="985372"/>
                    <a:pt x="25642" y="984696"/>
                  </a:cubicBezTo>
                  <a:close/>
                  <a:moveTo>
                    <a:pt x="503226" y="955073"/>
                  </a:moveTo>
                  <a:cubicBezTo>
                    <a:pt x="505150" y="954949"/>
                    <a:pt x="507065" y="955378"/>
                    <a:pt x="508750" y="956311"/>
                  </a:cubicBezTo>
                  <a:cubicBezTo>
                    <a:pt x="510532" y="956825"/>
                    <a:pt x="512122" y="957854"/>
                    <a:pt x="513323" y="959264"/>
                  </a:cubicBezTo>
                  <a:lnTo>
                    <a:pt x="515133" y="960978"/>
                  </a:lnTo>
                  <a:cubicBezTo>
                    <a:pt x="516866" y="962721"/>
                    <a:pt x="518123" y="964883"/>
                    <a:pt x="518752" y="967265"/>
                  </a:cubicBezTo>
                  <a:lnTo>
                    <a:pt x="519324" y="971075"/>
                  </a:lnTo>
                  <a:cubicBezTo>
                    <a:pt x="519342" y="973627"/>
                    <a:pt x="518647" y="976132"/>
                    <a:pt x="517323" y="978314"/>
                  </a:cubicBezTo>
                  <a:lnTo>
                    <a:pt x="515133" y="981171"/>
                  </a:lnTo>
                  <a:cubicBezTo>
                    <a:pt x="513884" y="982524"/>
                    <a:pt x="512313" y="983543"/>
                    <a:pt x="510560" y="984124"/>
                  </a:cubicBezTo>
                  <a:cubicBezTo>
                    <a:pt x="507065" y="985772"/>
                    <a:pt x="503007" y="985772"/>
                    <a:pt x="499512" y="984124"/>
                  </a:cubicBezTo>
                  <a:cubicBezTo>
                    <a:pt x="497730" y="983610"/>
                    <a:pt x="496140" y="982581"/>
                    <a:pt x="494939" y="981171"/>
                  </a:cubicBezTo>
                  <a:lnTo>
                    <a:pt x="493130" y="979457"/>
                  </a:lnTo>
                  <a:cubicBezTo>
                    <a:pt x="491425" y="977694"/>
                    <a:pt x="490187" y="975532"/>
                    <a:pt x="489510" y="973170"/>
                  </a:cubicBezTo>
                  <a:lnTo>
                    <a:pt x="488939" y="969360"/>
                  </a:lnTo>
                  <a:cubicBezTo>
                    <a:pt x="488920" y="966807"/>
                    <a:pt x="489615" y="964302"/>
                    <a:pt x="490939" y="962121"/>
                  </a:cubicBezTo>
                  <a:lnTo>
                    <a:pt x="493130" y="959264"/>
                  </a:lnTo>
                  <a:cubicBezTo>
                    <a:pt x="494397" y="957883"/>
                    <a:pt x="496006" y="956863"/>
                    <a:pt x="497797" y="956311"/>
                  </a:cubicBezTo>
                  <a:cubicBezTo>
                    <a:pt x="499445" y="955368"/>
                    <a:pt x="501331" y="954939"/>
                    <a:pt x="503226" y="955073"/>
                  </a:cubicBezTo>
                  <a:close/>
                  <a:moveTo>
                    <a:pt x="9163" y="917926"/>
                  </a:moveTo>
                  <a:cubicBezTo>
                    <a:pt x="12631" y="916278"/>
                    <a:pt x="16650" y="916278"/>
                    <a:pt x="20117" y="917926"/>
                  </a:cubicBezTo>
                  <a:cubicBezTo>
                    <a:pt x="21889" y="918516"/>
                    <a:pt x="23489" y="919526"/>
                    <a:pt x="24784" y="920878"/>
                  </a:cubicBezTo>
                  <a:lnTo>
                    <a:pt x="26499" y="922688"/>
                  </a:lnTo>
                  <a:cubicBezTo>
                    <a:pt x="28261" y="924422"/>
                    <a:pt x="29547" y="926593"/>
                    <a:pt x="30214" y="928975"/>
                  </a:cubicBezTo>
                  <a:cubicBezTo>
                    <a:pt x="30690" y="930213"/>
                    <a:pt x="30690" y="931546"/>
                    <a:pt x="30690" y="932785"/>
                  </a:cubicBezTo>
                  <a:cubicBezTo>
                    <a:pt x="30681" y="935318"/>
                    <a:pt x="30023" y="937814"/>
                    <a:pt x="28785" y="940024"/>
                  </a:cubicBezTo>
                  <a:lnTo>
                    <a:pt x="26499" y="942881"/>
                  </a:lnTo>
                  <a:cubicBezTo>
                    <a:pt x="25299" y="944291"/>
                    <a:pt x="23708" y="945320"/>
                    <a:pt x="21927" y="945834"/>
                  </a:cubicBezTo>
                  <a:cubicBezTo>
                    <a:pt x="18431" y="947482"/>
                    <a:pt x="14374" y="947482"/>
                    <a:pt x="10878" y="945834"/>
                  </a:cubicBezTo>
                  <a:cubicBezTo>
                    <a:pt x="9126" y="945253"/>
                    <a:pt x="7554" y="944234"/>
                    <a:pt x="6306" y="942881"/>
                  </a:cubicBezTo>
                  <a:lnTo>
                    <a:pt x="4592" y="941071"/>
                  </a:lnTo>
                  <a:cubicBezTo>
                    <a:pt x="2792" y="939367"/>
                    <a:pt x="1506" y="937185"/>
                    <a:pt x="877" y="934785"/>
                  </a:cubicBezTo>
                  <a:cubicBezTo>
                    <a:pt x="401" y="933547"/>
                    <a:pt x="401" y="932309"/>
                    <a:pt x="401" y="930975"/>
                  </a:cubicBezTo>
                  <a:cubicBezTo>
                    <a:pt x="401" y="928470"/>
                    <a:pt x="1058" y="926003"/>
                    <a:pt x="2306" y="923831"/>
                  </a:cubicBezTo>
                  <a:lnTo>
                    <a:pt x="4592" y="920878"/>
                  </a:lnTo>
                  <a:cubicBezTo>
                    <a:pt x="5830" y="919516"/>
                    <a:pt x="7411" y="918497"/>
                    <a:pt x="9163" y="917926"/>
                  </a:cubicBezTo>
                  <a:close/>
                  <a:moveTo>
                    <a:pt x="476746" y="898590"/>
                  </a:moveTo>
                  <a:cubicBezTo>
                    <a:pt x="478671" y="898466"/>
                    <a:pt x="480585" y="898894"/>
                    <a:pt x="482271" y="899828"/>
                  </a:cubicBezTo>
                  <a:cubicBezTo>
                    <a:pt x="484052" y="900342"/>
                    <a:pt x="485643" y="901371"/>
                    <a:pt x="486843" y="902781"/>
                  </a:cubicBezTo>
                  <a:lnTo>
                    <a:pt x="488653" y="904495"/>
                  </a:lnTo>
                  <a:cubicBezTo>
                    <a:pt x="490386" y="906238"/>
                    <a:pt x="491644" y="908400"/>
                    <a:pt x="492272" y="910782"/>
                  </a:cubicBezTo>
                  <a:lnTo>
                    <a:pt x="492844" y="914592"/>
                  </a:lnTo>
                  <a:cubicBezTo>
                    <a:pt x="492844" y="917144"/>
                    <a:pt x="492148" y="919640"/>
                    <a:pt x="490843" y="921831"/>
                  </a:cubicBezTo>
                  <a:lnTo>
                    <a:pt x="488653" y="924688"/>
                  </a:lnTo>
                  <a:cubicBezTo>
                    <a:pt x="487405" y="926041"/>
                    <a:pt x="485833" y="927060"/>
                    <a:pt x="484081" y="927641"/>
                  </a:cubicBezTo>
                  <a:cubicBezTo>
                    <a:pt x="482395" y="928574"/>
                    <a:pt x="480480" y="929003"/>
                    <a:pt x="478556" y="928879"/>
                  </a:cubicBezTo>
                  <a:cubicBezTo>
                    <a:pt x="476632" y="929003"/>
                    <a:pt x="474717" y="928574"/>
                    <a:pt x="473032" y="927641"/>
                  </a:cubicBezTo>
                  <a:cubicBezTo>
                    <a:pt x="471250" y="927127"/>
                    <a:pt x="469660" y="926098"/>
                    <a:pt x="468460" y="924688"/>
                  </a:cubicBezTo>
                  <a:lnTo>
                    <a:pt x="466650" y="922974"/>
                  </a:lnTo>
                  <a:cubicBezTo>
                    <a:pt x="464945" y="921211"/>
                    <a:pt x="463707" y="919049"/>
                    <a:pt x="463030" y="916687"/>
                  </a:cubicBezTo>
                  <a:lnTo>
                    <a:pt x="462459" y="912877"/>
                  </a:lnTo>
                  <a:cubicBezTo>
                    <a:pt x="462440" y="910324"/>
                    <a:pt x="463135" y="907819"/>
                    <a:pt x="464459" y="905638"/>
                  </a:cubicBezTo>
                  <a:lnTo>
                    <a:pt x="466650" y="902781"/>
                  </a:lnTo>
                  <a:cubicBezTo>
                    <a:pt x="467917" y="901399"/>
                    <a:pt x="469526" y="900380"/>
                    <a:pt x="471317" y="899828"/>
                  </a:cubicBezTo>
                  <a:cubicBezTo>
                    <a:pt x="472965" y="898885"/>
                    <a:pt x="474851" y="898456"/>
                    <a:pt x="476746" y="898590"/>
                  </a:cubicBezTo>
                  <a:close/>
                  <a:moveTo>
                    <a:pt x="448171" y="846012"/>
                  </a:moveTo>
                  <a:cubicBezTo>
                    <a:pt x="450047" y="845536"/>
                    <a:pt x="452009" y="845536"/>
                    <a:pt x="453886" y="846012"/>
                  </a:cubicBezTo>
                  <a:cubicBezTo>
                    <a:pt x="455781" y="846117"/>
                    <a:pt x="457620" y="846707"/>
                    <a:pt x="459220" y="847727"/>
                  </a:cubicBezTo>
                  <a:lnTo>
                    <a:pt x="462744" y="849536"/>
                  </a:lnTo>
                  <a:cubicBezTo>
                    <a:pt x="464840" y="850784"/>
                    <a:pt x="466602" y="852517"/>
                    <a:pt x="467888" y="854585"/>
                  </a:cubicBezTo>
                  <a:lnTo>
                    <a:pt x="469317" y="858013"/>
                  </a:lnTo>
                  <a:cubicBezTo>
                    <a:pt x="469983" y="860509"/>
                    <a:pt x="469983" y="863138"/>
                    <a:pt x="469317" y="865634"/>
                  </a:cubicBezTo>
                  <a:lnTo>
                    <a:pt x="467888" y="869062"/>
                  </a:lnTo>
                  <a:cubicBezTo>
                    <a:pt x="466945" y="870615"/>
                    <a:pt x="465678" y="871949"/>
                    <a:pt x="464173" y="872968"/>
                  </a:cubicBezTo>
                  <a:cubicBezTo>
                    <a:pt x="462773" y="874187"/>
                    <a:pt x="461115" y="875073"/>
                    <a:pt x="459315" y="875539"/>
                  </a:cubicBezTo>
                  <a:cubicBezTo>
                    <a:pt x="457448" y="876063"/>
                    <a:pt x="455467" y="876063"/>
                    <a:pt x="453600" y="875539"/>
                  </a:cubicBezTo>
                  <a:cubicBezTo>
                    <a:pt x="451714" y="875473"/>
                    <a:pt x="449876" y="874911"/>
                    <a:pt x="448266" y="873920"/>
                  </a:cubicBezTo>
                  <a:lnTo>
                    <a:pt x="444742" y="872110"/>
                  </a:lnTo>
                  <a:cubicBezTo>
                    <a:pt x="442628" y="870853"/>
                    <a:pt x="440856" y="869082"/>
                    <a:pt x="439598" y="866967"/>
                  </a:cubicBezTo>
                  <a:lnTo>
                    <a:pt x="438170" y="863538"/>
                  </a:lnTo>
                  <a:cubicBezTo>
                    <a:pt x="437503" y="861071"/>
                    <a:pt x="437503" y="858480"/>
                    <a:pt x="438170" y="856013"/>
                  </a:cubicBezTo>
                  <a:lnTo>
                    <a:pt x="439598" y="852584"/>
                  </a:lnTo>
                  <a:cubicBezTo>
                    <a:pt x="440475" y="850955"/>
                    <a:pt x="441751" y="849574"/>
                    <a:pt x="443313" y="848584"/>
                  </a:cubicBezTo>
                  <a:cubicBezTo>
                    <a:pt x="444666" y="847298"/>
                    <a:pt x="446342" y="846402"/>
                    <a:pt x="448171" y="846012"/>
                  </a:cubicBezTo>
                  <a:close/>
                  <a:moveTo>
                    <a:pt x="16022" y="835915"/>
                  </a:moveTo>
                  <a:cubicBezTo>
                    <a:pt x="18556" y="835915"/>
                    <a:pt x="21052" y="836572"/>
                    <a:pt x="23261" y="837820"/>
                  </a:cubicBezTo>
                  <a:lnTo>
                    <a:pt x="26119" y="840106"/>
                  </a:lnTo>
                  <a:cubicBezTo>
                    <a:pt x="27529" y="841306"/>
                    <a:pt x="28557" y="842897"/>
                    <a:pt x="29072" y="844678"/>
                  </a:cubicBezTo>
                  <a:cubicBezTo>
                    <a:pt x="30005" y="846364"/>
                    <a:pt x="30434" y="848278"/>
                    <a:pt x="30310" y="850202"/>
                  </a:cubicBezTo>
                  <a:cubicBezTo>
                    <a:pt x="30424" y="852127"/>
                    <a:pt x="29995" y="854041"/>
                    <a:pt x="29072" y="855727"/>
                  </a:cubicBezTo>
                  <a:cubicBezTo>
                    <a:pt x="28491" y="857479"/>
                    <a:pt x="27472" y="859051"/>
                    <a:pt x="26119" y="860299"/>
                  </a:cubicBezTo>
                  <a:lnTo>
                    <a:pt x="24404" y="862013"/>
                  </a:lnTo>
                  <a:cubicBezTo>
                    <a:pt x="22671" y="863776"/>
                    <a:pt x="20499" y="865062"/>
                    <a:pt x="18118" y="865728"/>
                  </a:cubicBezTo>
                  <a:lnTo>
                    <a:pt x="14308" y="866204"/>
                  </a:lnTo>
                  <a:cubicBezTo>
                    <a:pt x="11774" y="866204"/>
                    <a:pt x="9279" y="865547"/>
                    <a:pt x="7069" y="864299"/>
                  </a:cubicBezTo>
                  <a:lnTo>
                    <a:pt x="4211" y="862013"/>
                  </a:lnTo>
                  <a:cubicBezTo>
                    <a:pt x="2802" y="860813"/>
                    <a:pt x="1773" y="859223"/>
                    <a:pt x="1259" y="857441"/>
                  </a:cubicBezTo>
                  <a:cubicBezTo>
                    <a:pt x="325" y="855755"/>
                    <a:pt x="-103" y="853841"/>
                    <a:pt x="20" y="851917"/>
                  </a:cubicBezTo>
                  <a:cubicBezTo>
                    <a:pt x="-94" y="849993"/>
                    <a:pt x="335" y="848078"/>
                    <a:pt x="1259" y="846392"/>
                  </a:cubicBezTo>
                  <a:cubicBezTo>
                    <a:pt x="1839" y="844640"/>
                    <a:pt x="2859" y="843068"/>
                    <a:pt x="4211" y="841821"/>
                  </a:cubicBezTo>
                  <a:lnTo>
                    <a:pt x="5926" y="840106"/>
                  </a:lnTo>
                  <a:cubicBezTo>
                    <a:pt x="7659" y="838344"/>
                    <a:pt x="9831" y="837058"/>
                    <a:pt x="12212" y="836391"/>
                  </a:cubicBezTo>
                  <a:close/>
                  <a:moveTo>
                    <a:pt x="443218" y="773241"/>
                  </a:moveTo>
                  <a:cubicBezTo>
                    <a:pt x="445142" y="773117"/>
                    <a:pt x="447056" y="773546"/>
                    <a:pt x="448742" y="774479"/>
                  </a:cubicBezTo>
                  <a:cubicBezTo>
                    <a:pt x="452210" y="775793"/>
                    <a:pt x="454952" y="778537"/>
                    <a:pt x="456267" y="782004"/>
                  </a:cubicBezTo>
                  <a:cubicBezTo>
                    <a:pt x="457201" y="783689"/>
                    <a:pt x="457629" y="785604"/>
                    <a:pt x="457505" y="787528"/>
                  </a:cubicBezTo>
                  <a:lnTo>
                    <a:pt x="457505" y="791052"/>
                  </a:lnTo>
                  <a:cubicBezTo>
                    <a:pt x="457496" y="793586"/>
                    <a:pt x="456838" y="796082"/>
                    <a:pt x="455601" y="798291"/>
                  </a:cubicBezTo>
                  <a:lnTo>
                    <a:pt x="453314" y="801149"/>
                  </a:lnTo>
                  <a:cubicBezTo>
                    <a:pt x="451571" y="802902"/>
                    <a:pt x="449409" y="804178"/>
                    <a:pt x="447028" y="804864"/>
                  </a:cubicBezTo>
                  <a:lnTo>
                    <a:pt x="443218" y="805340"/>
                  </a:lnTo>
                  <a:cubicBezTo>
                    <a:pt x="441303" y="805407"/>
                    <a:pt x="439398" y="804988"/>
                    <a:pt x="437694" y="804102"/>
                  </a:cubicBezTo>
                  <a:cubicBezTo>
                    <a:pt x="435941" y="803520"/>
                    <a:pt x="434369" y="802501"/>
                    <a:pt x="433121" y="801149"/>
                  </a:cubicBezTo>
                  <a:cubicBezTo>
                    <a:pt x="431797" y="799872"/>
                    <a:pt x="430788" y="798310"/>
                    <a:pt x="430168" y="796577"/>
                  </a:cubicBezTo>
                  <a:cubicBezTo>
                    <a:pt x="429283" y="794872"/>
                    <a:pt x="428854" y="792967"/>
                    <a:pt x="428930" y="791052"/>
                  </a:cubicBezTo>
                  <a:lnTo>
                    <a:pt x="428930" y="787528"/>
                  </a:lnTo>
                  <a:cubicBezTo>
                    <a:pt x="428930" y="784975"/>
                    <a:pt x="429625" y="782480"/>
                    <a:pt x="430931" y="780289"/>
                  </a:cubicBezTo>
                  <a:lnTo>
                    <a:pt x="433121" y="777432"/>
                  </a:lnTo>
                  <a:cubicBezTo>
                    <a:pt x="434855" y="775670"/>
                    <a:pt x="437027" y="774384"/>
                    <a:pt x="439408" y="773717"/>
                  </a:cubicBezTo>
                  <a:close/>
                  <a:moveTo>
                    <a:pt x="14308" y="757334"/>
                  </a:moveTo>
                  <a:lnTo>
                    <a:pt x="15356" y="757334"/>
                  </a:lnTo>
                  <a:cubicBezTo>
                    <a:pt x="23242" y="757334"/>
                    <a:pt x="29643" y="763735"/>
                    <a:pt x="29643" y="771621"/>
                  </a:cubicBezTo>
                  <a:cubicBezTo>
                    <a:pt x="29643" y="779508"/>
                    <a:pt x="23242" y="785909"/>
                    <a:pt x="15356" y="785909"/>
                  </a:cubicBezTo>
                  <a:lnTo>
                    <a:pt x="14308" y="785909"/>
                  </a:lnTo>
                  <a:cubicBezTo>
                    <a:pt x="6421" y="785909"/>
                    <a:pt x="21" y="779508"/>
                    <a:pt x="21" y="771621"/>
                  </a:cubicBezTo>
                  <a:cubicBezTo>
                    <a:pt x="21" y="763735"/>
                    <a:pt x="6421" y="757334"/>
                    <a:pt x="14308" y="757334"/>
                  </a:cubicBezTo>
                  <a:close/>
                  <a:moveTo>
                    <a:pt x="427311" y="713234"/>
                  </a:moveTo>
                  <a:cubicBezTo>
                    <a:pt x="429236" y="713110"/>
                    <a:pt x="431150" y="713538"/>
                    <a:pt x="432836" y="714472"/>
                  </a:cubicBezTo>
                  <a:cubicBezTo>
                    <a:pt x="436303" y="715786"/>
                    <a:pt x="439046" y="718530"/>
                    <a:pt x="440361" y="721996"/>
                  </a:cubicBezTo>
                  <a:cubicBezTo>
                    <a:pt x="441294" y="723682"/>
                    <a:pt x="441723" y="725597"/>
                    <a:pt x="441599" y="727521"/>
                  </a:cubicBezTo>
                  <a:lnTo>
                    <a:pt x="441599" y="729236"/>
                  </a:lnTo>
                  <a:cubicBezTo>
                    <a:pt x="441599" y="731769"/>
                    <a:pt x="440942" y="734265"/>
                    <a:pt x="439694" y="736475"/>
                  </a:cubicBezTo>
                  <a:lnTo>
                    <a:pt x="437408" y="739332"/>
                  </a:lnTo>
                  <a:cubicBezTo>
                    <a:pt x="435703" y="741132"/>
                    <a:pt x="433521" y="742418"/>
                    <a:pt x="431122" y="743047"/>
                  </a:cubicBezTo>
                  <a:lnTo>
                    <a:pt x="427311" y="743523"/>
                  </a:lnTo>
                  <a:cubicBezTo>
                    <a:pt x="425416" y="743657"/>
                    <a:pt x="423530" y="743228"/>
                    <a:pt x="421882" y="742285"/>
                  </a:cubicBezTo>
                  <a:cubicBezTo>
                    <a:pt x="418358" y="741018"/>
                    <a:pt x="415577" y="738265"/>
                    <a:pt x="414262" y="734760"/>
                  </a:cubicBezTo>
                  <a:cubicBezTo>
                    <a:pt x="413415" y="733046"/>
                    <a:pt x="412995" y="731150"/>
                    <a:pt x="413024" y="729236"/>
                  </a:cubicBezTo>
                  <a:lnTo>
                    <a:pt x="413024" y="727521"/>
                  </a:lnTo>
                  <a:cubicBezTo>
                    <a:pt x="413005" y="724968"/>
                    <a:pt x="413700" y="722463"/>
                    <a:pt x="415024" y="720282"/>
                  </a:cubicBezTo>
                  <a:lnTo>
                    <a:pt x="417215" y="717425"/>
                  </a:lnTo>
                  <a:cubicBezTo>
                    <a:pt x="418968" y="715634"/>
                    <a:pt x="421177" y="714357"/>
                    <a:pt x="423596" y="713710"/>
                  </a:cubicBezTo>
                  <a:close/>
                  <a:moveTo>
                    <a:pt x="17832" y="700851"/>
                  </a:moveTo>
                  <a:cubicBezTo>
                    <a:pt x="25719" y="700851"/>
                    <a:pt x="32120" y="707252"/>
                    <a:pt x="32120" y="715138"/>
                  </a:cubicBezTo>
                  <a:cubicBezTo>
                    <a:pt x="32120" y="723025"/>
                    <a:pt x="25719" y="729426"/>
                    <a:pt x="17832" y="729426"/>
                  </a:cubicBezTo>
                  <a:cubicBezTo>
                    <a:pt x="9945" y="729426"/>
                    <a:pt x="3545" y="723025"/>
                    <a:pt x="3545" y="715138"/>
                  </a:cubicBezTo>
                  <a:cubicBezTo>
                    <a:pt x="3545" y="707252"/>
                    <a:pt x="9945" y="700851"/>
                    <a:pt x="17832" y="700851"/>
                  </a:cubicBezTo>
                  <a:close/>
                  <a:moveTo>
                    <a:pt x="422073" y="651607"/>
                  </a:moveTo>
                  <a:cubicBezTo>
                    <a:pt x="423930" y="651025"/>
                    <a:pt x="425930" y="651025"/>
                    <a:pt x="427788" y="651607"/>
                  </a:cubicBezTo>
                  <a:cubicBezTo>
                    <a:pt x="429617" y="651940"/>
                    <a:pt x="431303" y="652797"/>
                    <a:pt x="432646" y="654083"/>
                  </a:cubicBezTo>
                  <a:cubicBezTo>
                    <a:pt x="434160" y="655121"/>
                    <a:pt x="435437" y="656493"/>
                    <a:pt x="436360" y="658083"/>
                  </a:cubicBezTo>
                  <a:lnTo>
                    <a:pt x="438075" y="661608"/>
                  </a:lnTo>
                  <a:cubicBezTo>
                    <a:pt x="439380" y="663799"/>
                    <a:pt x="440075" y="666294"/>
                    <a:pt x="440075" y="668847"/>
                  </a:cubicBezTo>
                  <a:lnTo>
                    <a:pt x="439504" y="672657"/>
                  </a:lnTo>
                  <a:cubicBezTo>
                    <a:pt x="438856" y="675028"/>
                    <a:pt x="437608" y="677190"/>
                    <a:pt x="435884" y="678943"/>
                  </a:cubicBezTo>
                  <a:lnTo>
                    <a:pt x="432932" y="681229"/>
                  </a:lnTo>
                  <a:cubicBezTo>
                    <a:pt x="431369" y="682258"/>
                    <a:pt x="429560" y="682858"/>
                    <a:pt x="427692" y="682944"/>
                  </a:cubicBezTo>
                  <a:cubicBezTo>
                    <a:pt x="425816" y="683420"/>
                    <a:pt x="423854" y="683420"/>
                    <a:pt x="421978" y="682944"/>
                  </a:cubicBezTo>
                  <a:cubicBezTo>
                    <a:pt x="420168" y="682515"/>
                    <a:pt x="418491" y="681629"/>
                    <a:pt x="417120" y="680372"/>
                  </a:cubicBezTo>
                  <a:cubicBezTo>
                    <a:pt x="415577" y="679353"/>
                    <a:pt x="414301" y="677981"/>
                    <a:pt x="413405" y="676371"/>
                  </a:cubicBezTo>
                  <a:lnTo>
                    <a:pt x="411690" y="672847"/>
                  </a:lnTo>
                  <a:cubicBezTo>
                    <a:pt x="410386" y="670657"/>
                    <a:pt x="409691" y="668161"/>
                    <a:pt x="409691" y="665608"/>
                  </a:cubicBezTo>
                  <a:lnTo>
                    <a:pt x="410167" y="661798"/>
                  </a:lnTo>
                  <a:cubicBezTo>
                    <a:pt x="410871" y="659436"/>
                    <a:pt x="412148" y="657274"/>
                    <a:pt x="413882" y="655512"/>
                  </a:cubicBezTo>
                  <a:lnTo>
                    <a:pt x="416739" y="653321"/>
                  </a:lnTo>
                  <a:cubicBezTo>
                    <a:pt x="418339" y="652302"/>
                    <a:pt x="420177" y="651711"/>
                    <a:pt x="422073" y="651607"/>
                  </a:cubicBezTo>
                  <a:close/>
                  <a:moveTo>
                    <a:pt x="27070" y="642557"/>
                  </a:moveTo>
                  <a:lnTo>
                    <a:pt x="28880" y="642557"/>
                  </a:lnTo>
                  <a:cubicBezTo>
                    <a:pt x="31433" y="642557"/>
                    <a:pt x="33929" y="643253"/>
                    <a:pt x="36119" y="644558"/>
                  </a:cubicBezTo>
                  <a:lnTo>
                    <a:pt x="38977" y="646748"/>
                  </a:lnTo>
                  <a:cubicBezTo>
                    <a:pt x="40768" y="648501"/>
                    <a:pt x="42044" y="650711"/>
                    <a:pt x="42691" y="653130"/>
                  </a:cubicBezTo>
                  <a:cubicBezTo>
                    <a:pt x="42691" y="654368"/>
                    <a:pt x="42691" y="655607"/>
                    <a:pt x="42691" y="656845"/>
                  </a:cubicBezTo>
                  <a:cubicBezTo>
                    <a:pt x="42768" y="658759"/>
                    <a:pt x="42339" y="660664"/>
                    <a:pt x="41453" y="662369"/>
                  </a:cubicBezTo>
                  <a:cubicBezTo>
                    <a:pt x="40939" y="664151"/>
                    <a:pt x="39910" y="665741"/>
                    <a:pt x="38500" y="666941"/>
                  </a:cubicBezTo>
                  <a:cubicBezTo>
                    <a:pt x="37253" y="668294"/>
                    <a:pt x="35681" y="669313"/>
                    <a:pt x="33929" y="669894"/>
                  </a:cubicBezTo>
                  <a:cubicBezTo>
                    <a:pt x="32243" y="670827"/>
                    <a:pt x="30328" y="671256"/>
                    <a:pt x="28404" y="671132"/>
                  </a:cubicBezTo>
                  <a:lnTo>
                    <a:pt x="26594" y="671132"/>
                  </a:lnTo>
                  <a:cubicBezTo>
                    <a:pt x="24089" y="671132"/>
                    <a:pt x="21622" y="670475"/>
                    <a:pt x="19450" y="669227"/>
                  </a:cubicBezTo>
                  <a:lnTo>
                    <a:pt x="16498" y="666941"/>
                  </a:lnTo>
                  <a:cubicBezTo>
                    <a:pt x="14926" y="665151"/>
                    <a:pt x="13840" y="662988"/>
                    <a:pt x="13354" y="660655"/>
                  </a:cubicBezTo>
                  <a:lnTo>
                    <a:pt x="12783" y="656845"/>
                  </a:lnTo>
                  <a:cubicBezTo>
                    <a:pt x="12745" y="654959"/>
                    <a:pt x="13173" y="653101"/>
                    <a:pt x="14021" y="651416"/>
                  </a:cubicBezTo>
                  <a:cubicBezTo>
                    <a:pt x="15288" y="647863"/>
                    <a:pt x="18088" y="645062"/>
                    <a:pt x="21642" y="643796"/>
                  </a:cubicBezTo>
                  <a:cubicBezTo>
                    <a:pt x="23327" y="642957"/>
                    <a:pt x="25184" y="642538"/>
                    <a:pt x="27070" y="642557"/>
                  </a:cubicBezTo>
                  <a:close/>
                  <a:moveTo>
                    <a:pt x="42501" y="579025"/>
                  </a:moveTo>
                  <a:cubicBezTo>
                    <a:pt x="44416" y="578949"/>
                    <a:pt x="46320" y="579378"/>
                    <a:pt x="48025" y="580264"/>
                  </a:cubicBezTo>
                  <a:cubicBezTo>
                    <a:pt x="49778" y="580835"/>
                    <a:pt x="51360" y="581855"/>
                    <a:pt x="52598" y="583216"/>
                  </a:cubicBezTo>
                  <a:cubicBezTo>
                    <a:pt x="53950" y="584464"/>
                    <a:pt x="54969" y="586036"/>
                    <a:pt x="55551" y="587789"/>
                  </a:cubicBezTo>
                  <a:cubicBezTo>
                    <a:pt x="56474" y="589474"/>
                    <a:pt x="56903" y="591389"/>
                    <a:pt x="56788" y="593313"/>
                  </a:cubicBezTo>
                  <a:lnTo>
                    <a:pt x="56788" y="595123"/>
                  </a:lnTo>
                  <a:cubicBezTo>
                    <a:pt x="56788" y="597628"/>
                    <a:pt x="56131" y="600095"/>
                    <a:pt x="54884" y="602266"/>
                  </a:cubicBezTo>
                  <a:lnTo>
                    <a:pt x="52598" y="605219"/>
                  </a:lnTo>
                  <a:cubicBezTo>
                    <a:pt x="50864" y="606962"/>
                    <a:pt x="48692" y="608210"/>
                    <a:pt x="46311" y="608839"/>
                  </a:cubicBezTo>
                  <a:lnTo>
                    <a:pt x="42501" y="609410"/>
                  </a:lnTo>
                  <a:cubicBezTo>
                    <a:pt x="40586" y="609477"/>
                    <a:pt x="38681" y="609058"/>
                    <a:pt x="36977" y="608172"/>
                  </a:cubicBezTo>
                  <a:cubicBezTo>
                    <a:pt x="35243" y="607553"/>
                    <a:pt x="33681" y="606543"/>
                    <a:pt x="32404" y="605219"/>
                  </a:cubicBezTo>
                  <a:cubicBezTo>
                    <a:pt x="31081" y="603943"/>
                    <a:pt x="30071" y="602381"/>
                    <a:pt x="29452" y="600647"/>
                  </a:cubicBezTo>
                  <a:cubicBezTo>
                    <a:pt x="28566" y="598942"/>
                    <a:pt x="28147" y="597037"/>
                    <a:pt x="28213" y="595123"/>
                  </a:cubicBezTo>
                  <a:lnTo>
                    <a:pt x="28213" y="593313"/>
                  </a:lnTo>
                  <a:cubicBezTo>
                    <a:pt x="28213" y="590760"/>
                    <a:pt x="28909" y="588265"/>
                    <a:pt x="30214" y="586074"/>
                  </a:cubicBezTo>
                  <a:lnTo>
                    <a:pt x="32404" y="583216"/>
                  </a:lnTo>
                  <a:cubicBezTo>
                    <a:pt x="34166" y="581512"/>
                    <a:pt x="36329" y="580273"/>
                    <a:pt x="38691" y="579597"/>
                  </a:cubicBezTo>
                  <a:close/>
                  <a:moveTo>
                    <a:pt x="422073" y="575693"/>
                  </a:moveTo>
                  <a:cubicBezTo>
                    <a:pt x="423987" y="575626"/>
                    <a:pt x="425892" y="576045"/>
                    <a:pt x="427598" y="576931"/>
                  </a:cubicBezTo>
                  <a:cubicBezTo>
                    <a:pt x="431064" y="578245"/>
                    <a:pt x="433808" y="580989"/>
                    <a:pt x="435122" y="584456"/>
                  </a:cubicBezTo>
                  <a:cubicBezTo>
                    <a:pt x="436008" y="586161"/>
                    <a:pt x="436437" y="588065"/>
                    <a:pt x="436360" y="589980"/>
                  </a:cubicBezTo>
                  <a:lnTo>
                    <a:pt x="436360" y="593504"/>
                  </a:lnTo>
                  <a:cubicBezTo>
                    <a:pt x="436380" y="596057"/>
                    <a:pt x="435684" y="598562"/>
                    <a:pt x="434360" y="600743"/>
                  </a:cubicBezTo>
                  <a:lnTo>
                    <a:pt x="432169" y="603601"/>
                  </a:lnTo>
                  <a:cubicBezTo>
                    <a:pt x="430436" y="605363"/>
                    <a:pt x="428264" y="606649"/>
                    <a:pt x="425883" y="607315"/>
                  </a:cubicBezTo>
                  <a:lnTo>
                    <a:pt x="422073" y="607792"/>
                  </a:lnTo>
                  <a:cubicBezTo>
                    <a:pt x="420149" y="607916"/>
                    <a:pt x="418234" y="607487"/>
                    <a:pt x="416548" y="606554"/>
                  </a:cubicBezTo>
                  <a:cubicBezTo>
                    <a:pt x="413081" y="605239"/>
                    <a:pt x="410338" y="602496"/>
                    <a:pt x="409024" y="599029"/>
                  </a:cubicBezTo>
                  <a:cubicBezTo>
                    <a:pt x="408090" y="597343"/>
                    <a:pt x="407662" y="595428"/>
                    <a:pt x="407785" y="593504"/>
                  </a:cubicBezTo>
                  <a:lnTo>
                    <a:pt x="407785" y="589980"/>
                  </a:lnTo>
                  <a:cubicBezTo>
                    <a:pt x="407795" y="587446"/>
                    <a:pt x="408452" y="584951"/>
                    <a:pt x="409691" y="582741"/>
                  </a:cubicBezTo>
                  <a:lnTo>
                    <a:pt x="411976" y="579884"/>
                  </a:lnTo>
                  <a:cubicBezTo>
                    <a:pt x="413719" y="578131"/>
                    <a:pt x="415881" y="576855"/>
                    <a:pt x="418263" y="576169"/>
                  </a:cubicBezTo>
                  <a:close/>
                  <a:moveTo>
                    <a:pt x="61933" y="511970"/>
                  </a:moveTo>
                  <a:cubicBezTo>
                    <a:pt x="69820" y="511970"/>
                    <a:pt x="76221" y="518371"/>
                    <a:pt x="76221" y="526257"/>
                  </a:cubicBezTo>
                  <a:lnTo>
                    <a:pt x="76221" y="527305"/>
                  </a:lnTo>
                  <a:cubicBezTo>
                    <a:pt x="76221" y="535192"/>
                    <a:pt x="69820" y="541592"/>
                    <a:pt x="61933" y="541592"/>
                  </a:cubicBezTo>
                  <a:cubicBezTo>
                    <a:pt x="54046" y="541592"/>
                    <a:pt x="47646" y="535192"/>
                    <a:pt x="47646" y="527305"/>
                  </a:cubicBezTo>
                  <a:lnTo>
                    <a:pt x="47646" y="526257"/>
                  </a:lnTo>
                  <a:cubicBezTo>
                    <a:pt x="47646" y="518371"/>
                    <a:pt x="54046" y="511970"/>
                    <a:pt x="61933" y="511970"/>
                  </a:cubicBezTo>
                  <a:close/>
                  <a:moveTo>
                    <a:pt x="427312" y="501398"/>
                  </a:moveTo>
                  <a:cubicBezTo>
                    <a:pt x="429236" y="501274"/>
                    <a:pt x="431150" y="501703"/>
                    <a:pt x="432836" y="502636"/>
                  </a:cubicBezTo>
                  <a:cubicBezTo>
                    <a:pt x="436304" y="503950"/>
                    <a:pt x="439046" y="506694"/>
                    <a:pt x="440361" y="510161"/>
                  </a:cubicBezTo>
                  <a:cubicBezTo>
                    <a:pt x="441295" y="511847"/>
                    <a:pt x="441723" y="513761"/>
                    <a:pt x="441599" y="515685"/>
                  </a:cubicBezTo>
                  <a:lnTo>
                    <a:pt x="441599" y="519209"/>
                  </a:lnTo>
                  <a:cubicBezTo>
                    <a:pt x="441590" y="521743"/>
                    <a:pt x="440932" y="524239"/>
                    <a:pt x="439694" y="526448"/>
                  </a:cubicBezTo>
                  <a:lnTo>
                    <a:pt x="437408" y="529306"/>
                  </a:lnTo>
                  <a:cubicBezTo>
                    <a:pt x="435675" y="531049"/>
                    <a:pt x="433503" y="532297"/>
                    <a:pt x="431122" y="532925"/>
                  </a:cubicBezTo>
                  <a:lnTo>
                    <a:pt x="427312" y="533497"/>
                  </a:lnTo>
                  <a:cubicBezTo>
                    <a:pt x="423568" y="533297"/>
                    <a:pt x="420006" y="531820"/>
                    <a:pt x="417215" y="529306"/>
                  </a:cubicBezTo>
                  <a:cubicBezTo>
                    <a:pt x="415891" y="528030"/>
                    <a:pt x="414882" y="526468"/>
                    <a:pt x="414262" y="524734"/>
                  </a:cubicBezTo>
                  <a:cubicBezTo>
                    <a:pt x="413424" y="523010"/>
                    <a:pt x="413005" y="521124"/>
                    <a:pt x="413024" y="519209"/>
                  </a:cubicBezTo>
                  <a:lnTo>
                    <a:pt x="413024" y="515685"/>
                  </a:lnTo>
                  <a:cubicBezTo>
                    <a:pt x="413005" y="513132"/>
                    <a:pt x="413700" y="510627"/>
                    <a:pt x="415025" y="508446"/>
                  </a:cubicBezTo>
                  <a:lnTo>
                    <a:pt x="417215" y="505589"/>
                  </a:lnTo>
                  <a:cubicBezTo>
                    <a:pt x="418968" y="503798"/>
                    <a:pt x="421178" y="502522"/>
                    <a:pt x="423597" y="501874"/>
                  </a:cubicBezTo>
                  <a:close/>
                  <a:moveTo>
                    <a:pt x="88031" y="452249"/>
                  </a:moveTo>
                  <a:lnTo>
                    <a:pt x="90412" y="452249"/>
                  </a:lnTo>
                  <a:cubicBezTo>
                    <a:pt x="92917" y="452249"/>
                    <a:pt x="95384" y="452906"/>
                    <a:pt x="97556" y="454154"/>
                  </a:cubicBezTo>
                  <a:lnTo>
                    <a:pt x="100318" y="456154"/>
                  </a:lnTo>
                  <a:cubicBezTo>
                    <a:pt x="102042" y="457907"/>
                    <a:pt x="103290" y="460069"/>
                    <a:pt x="103937" y="462440"/>
                  </a:cubicBezTo>
                  <a:lnTo>
                    <a:pt x="104509" y="466250"/>
                  </a:lnTo>
                  <a:cubicBezTo>
                    <a:pt x="104461" y="468289"/>
                    <a:pt x="103899" y="470289"/>
                    <a:pt x="102890" y="472061"/>
                  </a:cubicBezTo>
                  <a:cubicBezTo>
                    <a:pt x="102270" y="473794"/>
                    <a:pt x="101261" y="475357"/>
                    <a:pt x="99937" y="476633"/>
                  </a:cubicBezTo>
                  <a:cubicBezTo>
                    <a:pt x="97146" y="479147"/>
                    <a:pt x="93584" y="480624"/>
                    <a:pt x="89840" y="480824"/>
                  </a:cubicBezTo>
                  <a:lnTo>
                    <a:pt x="88031" y="480824"/>
                  </a:lnTo>
                  <a:cubicBezTo>
                    <a:pt x="85478" y="480824"/>
                    <a:pt x="82982" y="480128"/>
                    <a:pt x="80792" y="478823"/>
                  </a:cubicBezTo>
                  <a:lnTo>
                    <a:pt x="77934" y="476633"/>
                  </a:lnTo>
                  <a:cubicBezTo>
                    <a:pt x="76201" y="474871"/>
                    <a:pt x="74924" y="472718"/>
                    <a:pt x="74219" y="470346"/>
                  </a:cubicBezTo>
                  <a:cubicBezTo>
                    <a:pt x="73743" y="469013"/>
                    <a:pt x="73743" y="467774"/>
                    <a:pt x="73743" y="466536"/>
                  </a:cubicBezTo>
                  <a:cubicBezTo>
                    <a:pt x="73667" y="464622"/>
                    <a:pt x="74095" y="462717"/>
                    <a:pt x="74981" y="461012"/>
                  </a:cubicBezTo>
                  <a:cubicBezTo>
                    <a:pt x="75496" y="459230"/>
                    <a:pt x="76524" y="457640"/>
                    <a:pt x="77934" y="456440"/>
                  </a:cubicBezTo>
                  <a:cubicBezTo>
                    <a:pt x="79182" y="455087"/>
                    <a:pt x="80754" y="454068"/>
                    <a:pt x="82506" y="453487"/>
                  </a:cubicBezTo>
                  <a:cubicBezTo>
                    <a:pt x="84192" y="452554"/>
                    <a:pt x="86106" y="452125"/>
                    <a:pt x="88031" y="452249"/>
                  </a:cubicBezTo>
                  <a:close/>
                  <a:moveTo>
                    <a:pt x="435884" y="432531"/>
                  </a:moveTo>
                  <a:lnTo>
                    <a:pt x="439694" y="432531"/>
                  </a:lnTo>
                  <a:cubicBezTo>
                    <a:pt x="441608" y="432455"/>
                    <a:pt x="443513" y="432884"/>
                    <a:pt x="445218" y="433769"/>
                  </a:cubicBezTo>
                  <a:cubicBezTo>
                    <a:pt x="447000" y="434284"/>
                    <a:pt x="448590" y="435313"/>
                    <a:pt x="449790" y="436722"/>
                  </a:cubicBezTo>
                  <a:cubicBezTo>
                    <a:pt x="451171" y="437951"/>
                    <a:pt x="452191" y="439532"/>
                    <a:pt x="452743" y="441294"/>
                  </a:cubicBezTo>
                  <a:cubicBezTo>
                    <a:pt x="453677" y="442980"/>
                    <a:pt x="454105" y="444895"/>
                    <a:pt x="453981" y="446819"/>
                  </a:cubicBezTo>
                  <a:lnTo>
                    <a:pt x="453981" y="448629"/>
                  </a:lnTo>
                  <a:cubicBezTo>
                    <a:pt x="453981" y="451134"/>
                    <a:pt x="453324" y="453601"/>
                    <a:pt x="452076" y="455772"/>
                  </a:cubicBezTo>
                  <a:lnTo>
                    <a:pt x="449790" y="458249"/>
                  </a:lnTo>
                  <a:cubicBezTo>
                    <a:pt x="448028" y="459954"/>
                    <a:pt x="445866" y="461192"/>
                    <a:pt x="443504" y="461868"/>
                  </a:cubicBezTo>
                  <a:lnTo>
                    <a:pt x="439694" y="462440"/>
                  </a:lnTo>
                  <a:cubicBezTo>
                    <a:pt x="437779" y="462468"/>
                    <a:pt x="435884" y="462049"/>
                    <a:pt x="434170" y="461202"/>
                  </a:cubicBezTo>
                  <a:cubicBezTo>
                    <a:pt x="432436" y="460582"/>
                    <a:pt x="430874" y="459573"/>
                    <a:pt x="429597" y="458249"/>
                  </a:cubicBezTo>
                  <a:cubicBezTo>
                    <a:pt x="428216" y="456982"/>
                    <a:pt x="427197" y="455372"/>
                    <a:pt x="426644" y="453582"/>
                  </a:cubicBezTo>
                  <a:cubicBezTo>
                    <a:pt x="425768" y="451915"/>
                    <a:pt x="425340" y="450038"/>
                    <a:pt x="425406" y="448152"/>
                  </a:cubicBezTo>
                  <a:lnTo>
                    <a:pt x="425406" y="446343"/>
                  </a:lnTo>
                  <a:cubicBezTo>
                    <a:pt x="425406" y="443790"/>
                    <a:pt x="426101" y="441294"/>
                    <a:pt x="427407" y="439104"/>
                  </a:cubicBezTo>
                  <a:lnTo>
                    <a:pt x="429597" y="436246"/>
                  </a:lnTo>
                  <a:cubicBezTo>
                    <a:pt x="431331" y="434484"/>
                    <a:pt x="433503" y="433198"/>
                    <a:pt x="435884" y="432531"/>
                  </a:cubicBezTo>
                  <a:close/>
                  <a:moveTo>
                    <a:pt x="117178" y="399480"/>
                  </a:moveTo>
                  <a:cubicBezTo>
                    <a:pt x="119073" y="399346"/>
                    <a:pt x="120959" y="399775"/>
                    <a:pt x="122607" y="400718"/>
                  </a:cubicBezTo>
                  <a:cubicBezTo>
                    <a:pt x="126131" y="401985"/>
                    <a:pt x="128913" y="404737"/>
                    <a:pt x="130227" y="408242"/>
                  </a:cubicBezTo>
                  <a:cubicBezTo>
                    <a:pt x="131075" y="409957"/>
                    <a:pt x="131494" y="411852"/>
                    <a:pt x="131465" y="413767"/>
                  </a:cubicBezTo>
                  <a:lnTo>
                    <a:pt x="131465" y="415482"/>
                  </a:lnTo>
                  <a:cubicBezTo>
                    <a:pt x="131485" y="418034"/>
                    <a:pt x="130789" y="420539"/>
                    <a:pt x="129465" y="422721"/>
                  </a:cubicBezTo>
                  <a:lnTo>
                    <a:pt x="127274" y="425578"/>
                  </a:lnTo>
                  <a:cubicBezTo>
                    <a:pt x="125541" y="427340"/>
                    <a:pt x="123369" y="428626"/>
                    <a:pt x="120988" y="429293"/>
                  </a:cubicBezTo>
                  <a:lnTo>
                    <a:pt x="117178" y="429769"/>
                  </a:lnTo>
                  <a:cubicBezTo>
                    <a:pt x="115254" y="429893"/>
                    <a:pt x="113339" y="429464"/>
                    <a:pt x="111653" y="428531"/>
                  </a:cubicBezTo>
                  <a:cubicBezTo>
                    <a:pt x="109873" y="428017"/>
                    <a:pt x="108281" y="426988"/>
                    <a:pt x="107081" y="425578"/>
                  </a:cubicBezTo>
                  <a:cubicBezTo>
                    <a:pt x="105672" y="424378"/>
                    <a:pt x="104643" y="422787"/>
                    <a:pt x="104129" y="421006"/>
                  </a:cubicBezTo>
                  <a:cubicBezTo>
                    <a:pt x="103195" y="419320"/>
                    <a:pt x="102767" y="417406"/>
                    <a:pt x="102890" y="415482"/>
                  </a:cubicBezTo>
                  <a:lnTo>
                    <a:pt x="102890" y="413767"/>
                  </a:lnTo>
                  <a:cubicBezTo>
                    <a:pt x="102900" y="411233"/>
                    <a:pt x="103557" y="408738"/>
                    <a:pt x="104796" y="406528"/>
                  </a:cubicBezTo>
                  <a:lnTo>
                    <a:pt x="107081" y="403671"/>
                  </a:lnTo>
                  <a:cubicBezTo>
                    <a:pt x="108787" y="401870"/>
                    <a:pt x="110968" y="400584"/>
                    <a:pt x="113368" y="399956"/>
                  </a:cubicBezTo>
                  <a:close/>
                  <a:moveTo>
                    <a:pt x="453981" y="367190"/>
                  </a:moveTo>
                  <a:cubicBezTo>
                    <a:pt x="455896" y="367113"/>
                    <a:pt x="457801" y="367542"/>
                    <a:pt x="459506" y="368428"/>
                  </a:cubicBezTo>
                  <a:cubicBezTo>
                    <a:pt x="461192" y="369028"/>
                    <a:pt x="462697" y="370038"/>
                    <a:pt x="463888" y="371381"/>
                  </a:cubicBezTo>
                  <a:lnTo>
                    <a:pt x="465697" y="373190"/>
                  </a:lnTo>
                  <a:cubicBezTo>
                    <a:pt x="467450" y="374934"/>
                    <a:pt x="468726" y="377096"/>
                    <a:pt x="469412" y="379477"/>
                  </a:cubicBezTo>
                  <a:lnTo>
                    <a:pt x="469888" y="383287"/>
                  </a:lnTo>
                  <a:cubicBezTo>
                    <a:pt x="469888" y="385840"/>
                    <a:pt x="469193" y="388335"/>
                    <a:pt x="467888" y="390526"/>
                  </a:cubicBezTo>
                  <a:lnTo>
                    <a:pt x="465697" y="393383"/>
                  </a:lnTo>
                  <a:cubicBezTo>
                    <a:pt x="464421" y="394707"/>
                    <a:pt x="462859" y="395717"/>
                    <a:pt x="461125" y="396336"/>
                  </a:cubicBezTo>
                  <a:cubicBezTo>
                    <a:pt x="457629" y="397984"/>
                    <a:pt x="453572" y="397984"/>
                    <a:pt x="450076" y="396336"/>
                  </a:cubicBezTo>
                  <a:cubicBezTo>
                    <a:pt x="448333" y="395746"/>
                    <a:pt x="446761" y="394726"/>
                    <a:pt x="445504" y="393383"/>
                  </a:cubicBezTo>
                  <a:lnTo>
                    <a:pt x="443695" y="391574"/>
                  </a:lnTo>
                  <a:cubicBezTo>
                    <a:pt x="441951" y="389840"/>
                    <a:pt x="440704" y="387668"/>
                    <a:pt x="440075" y="385287"/>
                  </a:cubicBezTo>
                  <a:lnTo>
                    <a:pt x="439504" y="381477"/>
                  </a:lnTo>
                  <a:cubicBezTo>
                    <a:pt x="439494" y="378953"/>
                    <a:pt x="440180" y="376486"/>
                    <a:pt x="441504" y="374333"/>
                  </a:cubicBezTo>
                  <a:lnTo>
                    <a:pt x="443885" y="371381"/>
                  </a:lnTo>
                  <a:cubicBezTo>
                    <a:pt x="445180" y="370028"/>
                    <a:pt x="446781" y="369019"/>
                    <a:pt x="448552" y="368428"/>
                  </a:cubicBezTo>
                  <a:cubicBezTo>
                    <a:pt x="450219" y="367533"/>
                    <a:pt x="452095" y="367113"/>
                    <a:pt x="453981" y="367190"/>
                  </a:cubicBezTo>
                  <a:close/>
                  <a:moveTo>
                    <a:pt x="144990" y="339377"/>
                  </a:moveTo>
                  <a:cubicBezTo>
                    <a:pt x="146829" y="338853"/>
                    <a:pt x="148772" y="338853"/>
                    <a:pt x="150610" y="339377"/>
                  </a:cubicBezTo>
                  <a:cubicBezTo>
                    <a:pt x="152420" y="339805"/>
                    <a:pt x="154096" y="340691"/>
                    <a:pt x="155468" y="341948"/>
                  </a:cubicBezTo>
                  <a:cubicBezTo>
                    <a:pt x="157030" y="342939"/>
                    <a:pt x="158316" y="344320"/>
                    <a:pt x="159182" y="345949"/>
                  </a:cubicBezTo>
                  <a:lnTo>
                    <a:pt x="160992" y="349473"/>
                  </a:lnTo>
                  <a:cubicBezTo>
                    <a:pt x="162230" y="351683"/>
                    <a:pt x="162888" y="354179"/>
                    <a:pt x="162897" y="356712"/>
                  </a:cubicBezTo>
                  <a:lnTo>
                    <a:pt x="162421" y="360522"/>
                  </a:lnTo>
                  <a:cubicBezTo>
                    <a:pt x="161754" y="362904"/>
                    <a:pt x="160468" y="365075"/>
                    <a:pt x="158706" y="366809"/>
                  </a:cubicBezTo>
                  <a:lnTo>
                    <a:pt x="155849" y="368999"/>
                  </a:lnTo>
                  <a:cubicBezTo>
                    <a:pt x="154258" y="370038"/>
                    <a:pt x="152410" y="370628"/>
                    <a:pt x="150515" y="370714"/>
                  </a:cubicBezTo>
                  <a:cubicBezTo>
                    <a:pt x="148648" y="371238"/>
                    <a:pt x="146667" y="371238"/>
                    <a:pt x="144800" y="370714"/>
                  </a:cubicBezTo>
                  <a:cubicBezTo>
                    <a:pt x="143000" y="370247"/>
                    <a:pt x="141342" y="369361"/>
                    <a:pt x="139942" y="368142"/>
                  </a:cubicBezTo>
                  <a:cubicBezTo>
                    <a:pt x="138428" y="367123"/>
                    <a:pt x="137190" y="365751"/>
                    <a:pt x="136323" y="364142"/>
                  </a:cubicBezTo>
                  <a:lnTo>
                    <a:pt x="134513" y="360617"/>
                  </a:lnTo>
                  <a:cubicBezTo>
                    <a:pt x="133246" y="358408"/>
                    <a:pt x="132560" y="355922"/>
                    <a:pt x="132513" y="353379"/>
                  </a:cubicBezTo>
                  <a:lnTo>
                    <a:pt x="133084" y="349568"/>
                  </a:lnTo>
                  <a:cubicBezTo>
                    <a:pt x="133732" y="347197"/>
                    <a:pt x="134980" y="345035"/>
                    <a:pt x="136704" y="343282"/>
                  </a:cubicBezTo>
                  <a:lnTo>
                    <a:pt x="139656" y="340996"/>
                  </a:lnTo>
                  <a:cubicBezTo>
                    <a:pt x="141228" y="339939"/>
                    <a:pt x="143086" y="339377"/>
                    <a:pt x="144990" y="339377"/>
                  </a:cubicBezTo>
                  <a:close/>
                  <a:moveTo>
                    <a:pt x="478366" y="299754"/>
                  </a:moveTo>
                  <a:cubicBezTo>
                    <a:pt x="480262" y="299620"/>
                    <a:pt x="482148" y="300049"/>
                    <a:pt x="483795" y="300992"/>
                  </a:cubicBezTo>
                  <a:cubicBezTo>
                    <a:pt x="485586" y="301544"/>
                    <a:pt x="487195" y="302563"/>
                    <a:pt x="488462" y="303945"/>
                  </a:cubicBezTo>
                  <a:cubicBezTo>
                    <a:pt x="489310" y="304897"/>
                    <a:pt x="490072" y="305916"/>
                    <a:pt x="490749" y="306992"/>
                  </a:cubicBezTo>
                  <a:cubicBezTo>
                    <a:pt x="491320" y="308040"/>
                    <a:pt x="492272" y="310612"/>
                    <a:pt x="492272" y="310612"/>
                  </a:cubicBezTo>
                  <a:cubicBezTo>
                    <a:pt x="492320" y="310765"/>
                    <a:pt x="492320" y="310936"/>
                    <a:pt x="492272" y="311088"/>
                  </a:cubicBezTo>
                  <a:cubicBezTo>
                    <a:pt x="492558" y="312403"/>
                    <a:pt x="492749" y="313746"/>
                    <a:pt x="492844" y="315089"/>
                  </a:cubicBezTo>
                  <a:cubicBezTo>
                    <a:pt x="492796" y="316537"/>
                    <a:pt x="492606" y="317965"/>
                    <a:pt x="492272" y="319375"/>
                  </a:cubicBezTo>
                  <a:lnTo>
                    <a:pt x="490844" y="322804"/>
                  </a:lnTo>
                  <a:lnTo>
                    <a:pt x="490844" y="323280"/>
                  </a:lnTo>
                  <a:lnTo>
                    <a:pt x="489701" y="324709"/>
                  </a:lnTo>
                  <a:lnTo>
                    <a:pt x="488558" y="326233"/>
                  </a:lnTo>
                  <a:cubicBezTo>
                    <a:pt x="486805" y="327957"/>
                    <a:pt x="484643" y="329205"/>
                    <a:pt x="482271" y="329853"/>
                  </a:cubicBezTo>
                  <a:lnTo>
                    <a:pt x="478461" y="330424"/>
                  </a:lnTo>
                  <a:cubicBezTo>
                    <a:pt x="475908" y="330424"/>
                    <a:pt x="473413" y="329729"/>
                    <a:pt x="471222" y="328424"/>
                  </a:cubicBezTo>
                  <a:lnTo>
                    <a:pt x="468365" y="326233"/>
                  </a:lnTo>
                  <a:cubicBezTo>
                    <a:pt x="466983" y="324966"/>
                    <a:pt x="465964" y="323357"/>
                    <a:pt x="465412" y="321566"/>
                  </a:cubicBezTo>
                  <a:cubicBezTo>
                    <a:pt x="464688" y="320308"/>
                    <a:pt x="464240" y="318908"/>
                    <a:pt x="464078" y="317470"/>
                  </a:cubicBezTo>
                  <a:cubicBezTo>
                    <a:pt x="464031" y="316708"/>
                    <a:pt x="464031" y="315946"/>
                    <a:pt x="464078" y="315184"/>
                  </a:cubicBezTo>
                  <a:lnTo>
                    <a:pt x="464078" y="314041"/>
                  </a:lnTo>
                  <a:cubicBezTo>
                    <a:pt x="464078" y="311507"/>
                    <a:pt x="464736" y="309012"/>
                    <a:pt x="465983" y="306802"/>
                  </a:cubicBezTo>
                  <a:lnTo>
                    <a:pt x="468269" y="303945"/>
                  </a:lnTo>
                  <a:cubicBezTo>
                    <a:pt x="469470" y="302535"/>
                    <a:pt x="471060" y="301506"/>
                    <a:pt x="472842" y="300992"/>
                  </a:cubicBezTo>
                  <a:cubicBezTo>
                    <a:pt x="474528" y="300058"/>
                    <a:pt x="476442" y="299630"/>
                    <a:pt x="478366" y="299754"/>
                  </a:cubicBezTo>
                  <a:close/>
                  <a:moveTo>
                    <a:pt x="189186" y="293086"/>
                  </a:moveTo>
                  <a:lnTo>
                    <a:pt x="192806" y="293086"/>
                  </a:lnTo>
                  <a:cubicBezTo>
                    <a:pt x="195311" y="293086"/>
                    <a:pt x="197778" y="293743"/>
                    <a:pt x="199950" y="294991"/>
                  </a:cubicBezTo>
                  <a:lnTo>
                    <a:pt x="202902" y="297277"/>
                  </a:lnTo>
                  <a:cubicBezTo>
                    <a:pt x="204608" y="299039"/>
                    <a:pt x="205846" y="301201"/>
                    <a:pt x="206522" y="303563"/>
                  </a:cubicBezTo>
                  <a:lnTo>
                    <a:pt x="207093" y="307373"/>
                  </a:lnTo>
                  <a:cubicBezTo>
                    <a:pt x="207122" y="309288"/>
                    <a:pt x="206703" y="311183"/>
                    <a:pt x="205855" y="312898"/>
                  </a:cubicBezTo>
                  <a:cubicBezTo>
                    <a:pt x="205236" y="314631"/>
                    <a:pt x="204226" y="316193"/>
                    <a:pt x="202902" y="317470"/>
                  </a:cubicBezTo>
                  <a:cubicBezTo>
                    <a:pt x="201636" y="318851"/>
                    <a:pt x="200026" y="319870"/>
                    <a:pt x="198235" y="320422"/>
                  </a:cubicBezTo>
                  <a:cubicBezTo>
                    <a:pt x="196568" y="321299"/>
                    <a:pt x="194692" y="321727"/>
                    <a:pt x="192806" y="321661"/>
                  </a:cubicBezTo>
                  <a:lnTo>
                    <a:pt x="189186" y="321661"/>
                  </a:lnTo>
                  <a:cubicBezTo>
                    <a:pt x="186662" y="321670"/>
                    <a:pt x="184195" y="320984"/>
                    <a:pt x="182043" y="319660"/>
                  </a:cubicBezTo>
                  <a:lnTo>
                    <a:pt x="179090" y="317470"/>
                  </a:lnTo>
                  <a:cubicBezTo>
                    <a:pt x="177385" y="315707"/>
                    <a:pt x="176146" y="313545"/>
                    <a:pt x="175470" y="311183"/>
                  </a:cubicBezTo>
                  <a:lnTo>
                    <a:pt x="174899" y="307373"/>
                  </a:lnTo>
                  <a:cubicBezTo>
                    <a:pt x="174870" y="305459"/>
                    <a:pt x="175290" y="303563"/>
                    <a:pt x="176137" y="301849"/>
                  </a:cubicBezTo>
                  <a:cubicBezTo>
                    <a:pt x="177452" y="298343"/>
                    <a:pt x="180233" y="295591"/>
                    <a:pt x="183757" y="294324"/>
                  </a:cubicBezTo>
                  <a:cubicBezTo>
                    <a:pt x="185405" y="293381"/>
                    <a:pt x="187291" y="292952"/>
                    <a:pt x="189186" y="293086"/>
                  </a:cubicBezTo>
                  <a:close/>
                  <a:moveTo>
                    <a:pt x="503702" y="252700"/>
                  </a:moveTo>
                  <a:cubicBezTo>
                    <a:pt x="504778" y="252557"/>
                    <a:pt x="505864" y="252557"/>
                    <a:pt x="506940" y="252700"/>
                  </a:cubicBezTo>
                  <a:cubicBezTo>
                    <a:pt x="508807" y="252786"/>
                    <a:pt x="510617" y="253386"/>
                    <a:pt x="512179" y="254414"/>
                  </a:cubicBezTo>
                  <a:cubicBezTo>
                    <a:pt x="513836" y="255281"/>
                    <a:pt x="515246" y="256558"/>
                    <a:pt x="516275" y="258129"/>
                  </a:cubicBezTo>
                  <a:cubicBezTo>
                    <a:pt x="517551" y="259472"/>
                    <a:pt x="518418" y="261158"/>
                    <a:pt x="518751" y="262987"/>
                  </a:cubicBezTo>
                  <a:cubicBezTo>
                    <a:pt x="518846" y="263082"/>
                    <a:pt x="518179" y="267083"/>
                    <a:pt x="518179" y="267083"/>
                  </a:cubicBezTo>
                  <a:cubicBezTo>
                    <a:pt x="518208" y="267749"/>
                    <a:pt x="518208" y="268416"/>
                    <a:pt x="518179" y="269083"/>
                  </a:cubicBezTo>
                  <a:cubicBezTo>
                    <a:pt x="518237" y="269721"/>
                    <a:pt x="518237" y="270350"/>
                    <a:pt x="518179" y="270988"/>
                  </a:cubicBezTo>
                  <a:lnTo>
                    <a:pt x="516751" y="274417"/>
                  </a:lnTo>
                  <a:cubicBezTo>
                    <a:pt x="516093" y="275484"/>
                    <a:pt x="515332" y="276474"/>
                    <a:pt x="514465" y="277370"/>
                  </a:cubicBezTo>
                  <a:lnTo>
                    <a:pt x="511607" y="279656"/>
                  </a:lnTo>
                  <a:lnTo>
                    <a:pt x="509798" y="280418"/>
                  </a:lnTo>
                  <a:lnTo>
                    <a:pt x="508083" y="281180"/>
                  </a:lnTo>
                  <a:cubicBezTo>
                    <a:pt x="505464" y="281894"/>
                    <a:pt x="502701" y="281894"/>
                    <a:pt x="500082" y="281180"/>
                  </a:cubicBezTo>
                  <a:cubicBezTo>
                    <a:pt x="498911" y="280732"/>
                    <a:pt x="497768" y="280218"/>
                    <a:pt x="496653" y="279656"/>
                  </a:cubicBezTo>
                  <a:cubicBezTo>
                    <a:pt x="495501" y="279056"/>
                    <a:pt x="494462" y="278246"/>
                    <a:pt x="493605" y="277274"/>
                  </a:cubicBezTo>
                  <a:lnTo>
                    <a:pt x="491319" y="274417"/>
                  </a:lnTo>
                  <a:lnTo>
                    <a:pt x="489890" y="270988"/>
                  </a:lnTo>
                  <a:cubicBezTo>
                    <a:pt x="489176" y="268435"/>
                    <a:pt x="489176" y="265730"/>
                    <a:pt x="489890" y="263178"/>
                  </a:cubicBezTo>
                  <a:cubicBezTo>
                    <a:pt x="490557" y="260796"/>
                    <a:pt x="491843" y="258624"/>
                    <a:pt x="493605" y="256891"/>
                  </a:cubicBezTo>
                  <a:lnTo>
                    <a:pt x="496463" y="254700"/>
                  </a:lnTo>
                  <a:cubicBezTo>
                    <a:pt x="498644" y="253376"/>
                    <a:pt x="501149" y="252681"/>
                    <a:pt x="503702" y="252700"/>
                  </a:cubicBezTo>
                  <a:close/>
                  <a:moveTo>
                    <a:pt x="227858" y="248985"/>
                  </a:moveTo>
                  <a:lnTo>
                    <a:pt x="229667" y="248985"/>
                  </a:lnTo>
                  <a:cubicBezTo>
                    <a:pt x="232182" y="248937"/>
                    <a:pt x="234658" y="249594"/>
                    <a:pt x="236811" y="250890"/>
                  </a:cubicBezTo>
                  <a:lnTo>
                    <a:pt x="239764" y="253081"/>
                  </a:lnTo>
                  <a:cubicBezTo>
                    <a:pt x="241488" y="254871"/>
                    <a:pt x="242736" y="257062"/>
                    <a:pt x="243383" y="259462"/>
                  </a:cubicBezTo>
                  <a:lnTo>
                    <a:pt x="243955" y="263272"/>
                  </a:lnTo>
                  <a:cubicBezTo>
                    <a:pt x="244022" y="265158"/>
                    <a:pt x="243593" y="267035"/>
                    <a:pt x="242717" y="268702"/>
                  </a:cubicBezTo>
                  <a:cubicBezTo>
                    <a:pt x="242126" y="270473"/>
                    <a:pt x="241117" y="272073"/>
                    <a:pt x="239764" y="273369"/>
                  </a:cubicBezTo>
                  <a:cubicBezTo>
                    <a:pt x="238488" y="274693"/>
                    <a:pt x="236926" y="275703"/>
                    <a:pt x="235192" y="276321"/>
                  </a:cubicBezTo>
                  <a:cubicBezTo>
                    <a:pt x="233468" y="277160"/>
                    <a:pt x="231582" y="277579"/>
                    <a:pt x="229667" y="277560"/>
                  </a:cubicBezTo>
                  <a:lnTo>
                    <a:pt x="227858" y="277560"/>
                  </a:lnTo>
                  <a:cubicBezTo>
                    <a:pt x="225315" y="277512"/>
                    <a:pt x="222819" y="276826"/>
                    <a:pt x="220619" y="275560"/>
                  </a:cubicBezTo>
                  <a:lnTo>
                    <a:pt x="217761" y="273369"/>
                  </a:lnTo>
                  <a:cubicBezTo>
                    <a:pt x="216037" y="271578"/>
                    <a:pt x="214789" y="269387"/>
                    <a:pt x="214142" y="266987"/>
                  </a:cubicBezTo>
                  <a:lnTo>
                    <a:pt x="213570" y="263272"/>
                  </a:lnTo>
                  <a:cubicBezTo>
                    <a:pt x="213494" y="261358"/>
                    <a:pt x="213922" y="259453"/>
                    <a:pt x="214808" y="257748"/>
                  </a:cubicBezTo>
                  <a:cubicBezTo>
                    <a:pt x="215361" y="255957"/>
                    <a:pt x="216380" y="254347"/>
                    <a:pt x="217761" y="253081"/>
                  </a:cubicBezTo>
                  <a:cubicBezTo>
                    <a:pt x="219056" y="251785"/>
                    <a:pt x="220619" y="250776"/>
                    <a:pt x="222333" y="250128"/>
                  </a:cubicBezTo>
                  <a:cubicBezTo>
                    <a:pt x="224048" y="249280"/>
                    <a:pt x="225953" y="248890"/>
                    <a:pt x="227858" y="248985"/>
                  </a:cubicBezTo>
                  <a:close/>
                  <a:moveTo>
                    <a:pt x="533610" y="199360"/>
                  </a:moveTo>
                  <a:lnTo>
                    <a:pt x="535515" y="199360"/>
                  </a:lnTo>
                  <a:lnTo>
                    <a:pt x="537420" y="199360"/>
                  </a:lnTo>
                  <a:cubicBezTo>
                    <a:pt x="539925" y="199998"/>
                    <a:pt x="542202" y="201312"/>
                    <a:pt x="543992" y="203170"/>
                  </a:cubicBezTo>
                  <a:cubicBezTo>
                    <a:pt x="544373" y="203551"/>
                    <a:pt x="545135" y="204598"/>
                    <a:pt x="545135" y="204598"/>
                  </a:cubicBezTo>
                  <a:lnTo>
                    <a:pt x="546278" y="206122"/>
                  </a:lnTo>
                  <a:lnTo>
                    <a:pt x="547707" y="209552"/>
                  </a:lnTo>
                  <a:lnTo>
                    <a:pt x="547707" y="213362"/>
                  </a:lnTo>
                  <a:cubicBezTo>
                    <a:pt x="547707" y="213743"/>
                    <a:pt x="547707" y="217171"/>
                    <a:pt x="547707" y="217171"/>
                  </a:cubicBezTo>
                  <a:cubicBezTo>
                    <a:pt x="547336" y="218429"/>
                    <a:pt x="546831" y="219648"/>
                    <a:pt x="546183" y="220791"/>
                  </a:cubicBezTo>
                  <a:cubicBezTo>
                    <a:pt x="545240" y="222487"/>
                    <a:pt x="543897" y="223925"/>
                    <a:pt x="542278" y="224982"/>
                  </a:cubicBezTo>
                  <a:cubicBezTo>
                    <a:pt x="541802" y="225401"/>
                    <a:pt x="541287" y="225782"/>
                    <a:pt x="540754" y="226125"/>
                  </a:cubicBezTo>
                  <a:lnTo>
                    <a:pt x="537325" y="227554"/>
                  </a:lnTo>
                  <a:cubicBezTo>
                    <a:pt x="535058" y="228440"/>
                    <a:pt x="532601" y="228735"/>
                    <a:pt x="530181" y="228411"/>
                  </a:cubicBezTo>
                  <a:cubicBezTo>
                    <a:pt x="527781" y="227763"/>
                    <a:pt x="525590" y="226516"/>
                    <a:pt x="523799" y="224792"/>
                  </a:cubicBezTo>
                  <a:lnTo>
                    <a:pt x="521609" y="221839"/>
                  </a:lnTo>
                  <a:cubicBezTo>
                    <a:pt x="520332" y="219677"/>
                    <a:pt x="519637" y="217210"/>
                    <a:pt x="519608" y="214695"/>
                  </a:cubicBezTo>
                  <a:cubicBezTo>
                    <a:pt x="519475" y="213714"/>
                    <a:pt x="519475" y="212723"/>
                    <a:pt x="519608" y="211742"/>
                  </a:cubicBezTo>
                  <a:cubicBezTo>
                    <a:pt x="519665" y="209885"/>
                    <a:pt x="520228" y="208075"/>
                    <a:pt x="521227" y="206504"/>
                  </a:cubicBezTo>
                  <a:cubicBezTo>
                    <a:pt x="522104" y="204875"/>
                    <a:pt x="523380" y="203494"/>
                    <a:pt x="524942" y="202503"/>
                  </a:cubicBezTo>
                  <a:cubicBezTo>
                    <a:pt x="526295" y="201217"/>
                    <a:pt x="527971" y="200322"/>
                    <a:pt x="529800" y="199931"/>
                  </a:cubicBezTo>
                  <a:close/>
                  <a:moveTo>
                    <a:pt x="277293" y="195740"/>
                  </a:moveTo>
                  <a:cubicBezTo>
                    <a:pt x="279207" y="195626"/>
                    <a:pt x="281112" y="196026"/>
                    <a:pt x="282817" y="196883"/>
                  </a:cubicBezTo>
                  <a:cubicBezTo>
                    <a:pt x="284579" y="197483"/>
                    <a:pt x="286151" y="198540"/>
                    <a:pt x="287389" y="199931"/>
                  </a:cubicBezTo>
                  <a:cubicBezTo>
                    <a:pt x="288799" y="201131"/>
                    <a:pt x="289827" y="202722"/>
                    <a:pt x="290342" y="204503"/>
                  </a:cubicBezTo>
                  <a:cubicBezTo>
                    <a:pt x="291276" y="206189"/>
                    <a:pt x="291704" y="208103"/>
                    <a:pt x="291580" y="210027"/>
                  </a:cubicBezTo>
                  <a:lnTo>
                    <a:pt x="291580" y="211742"/>
                  </a:lnTo>
                  <a:cubicBezTo>
                    <a:pt x="291571" y="214276"/>
                    <a:pt x="290913" y="216771"/>
                    <a:pt x="289675" y="218981"/>
                  </a:cubicBezTo>
                  <a:lnTo>
                    <a:pt x="287389" y="221838"/>
                  </a:lnTo>
                  <a:cubicBezTo>
                    <a:pt x="285656" y="223601"/>
                    <a:pt x="283484" y="224886"/>
                    <a:pt x="281103" y="225553"/>
                  </a:cubicBezTo>
                  <a:lnTo>
                    <a:pt x="277293" y="226029"/>
                  </a:lnTo>
                  <a:cubicBezTo>
                    <a:pt x="275369" y="226153"/>
                    <a:pt x="273454" y="225725"/>
                    <a:pt x="271768" y="224791"/>
                  </a:cubicBezTo>
                  <a:cubicBezTo>
                    <a:pt x="270016" y="224210"/>
                    <a:pt x="268444" y="223191"/>
                    <a:pt x="267196" y="221838"/>
                  </a:cubicBezTo>
                  <a:cubicBezTo>
                    <a:pt x="265815" y="220610"/>
                    <a:pt x="264796" y="219029"/>
                    <a:pt x="264243" y="217266"/>
                  </a:cubicBezTo>
                  <a:cubicBezTo>
                    <a:pt x="263357" y="215561"/>
                    <a:pt x="262929" y="213657"/>
                    <a:pt x="263005" y="211742"/>
                  </a:cubicBezTo>
                  <a:lnTo>
                    <a:pt x="263005" y="210027"/>
                  </a:lnTo>
                  <a:cubicBezTo>
                    <a:pt x="262986" y="207475"/>
                    <a:pt x="263681" y="204970"/>
                    <a:pt x="265006" y="202788"/>
                  </a:cubicBezTo>
                  <a:lnTo>
                    <a:pt x="267196" y="199931"/>
                  </a:lnTo>
                  <a:cubicBezTo>
                    <a:pt x="268930" y="198169"/>
                    <a:pt x="271101" y="196883"/>
                    <a:pt x="273482" y="196216"/>
                  </a:cubicBezTo>
                  <a:close/>
                  <a:moveTo>
                    <a:pt x="325013" y="151734"/>
                  </a:moveTo>
                  <a:cubicBezTo>
                    <a:pt x="326899" y="151668"/>
                    <a:pt x="328776" y="152096"/>
                    <a:pt x="330442" y="152973"/>
                  </a:cubicBezTo>
                  <a:cubicBezTo>
                    <a:pt x="332214" y="153563"/>
                    <a:pt x="333814" y="154573"/>
                    <a:pt x="335110" y="155926"/>
                  </a:cubicBezTo>
                  <a:cubicBezTo>
                    <a:pt x="336433" y="157202"/>
                    <a:pt x="337443" y="158764"/>
                    <a:pt x="338062" y="160498"/>
                  </a:cubicBezTo>
                  <a:cubicBezTo>
                    <a:pt x="338901" y="162222"/>
                    <a:pt x="339320" y="164108"/>
                    <a:pt x="339301" y="166022"/>
                  </a:cubicBezTo>
                  <a:lnTo>
                    <a:pt x="339301" y="167832"/>
                  </a:lnTo>
                  <a:cubicBezTo>
                    <a:pt x="339272" y="170346"/>
                    <a:pt x="338577" y="172813"/>
                    <a:pt x="337300" y="174976"/>
                  </a:cubicBezTo>
                  <a:lnTo>
                    <a:pt x="335110" y="177928"/>
                  </a:lnTo>
                  <a:cubicBezTo>
                    <a:pt x="333328" y="179652"/>
                    <a:pt x="331128" y="180900"/>
                    <a:pt x="328728" y="181548"/>
                  </a:cubicBezTo>
                  <a:lnTo>
                    <a:pt x="325013" y="182119"/>
                  </a:lnTo>
                  <a:cubicBezTo>
                    <a:pt x="323099" y="182195"/>
                    <a:pt x="321194" y="181767"/>
                    <a:pt x="319488" y="180881"/>
                  </a:cubicBezTo>
                  <a:cubicBezTo>
                    <a:pt x="317717" y="180290"/>
                    <a:pt x="316117" y="179281"/>
                    <a:pt x="314821" y="177928"/>
                  </a:cubicBezTo>
                  <a:cubicBezTo>
                    <a:pt x="313564" y="176823"/>
                    <a:pt x="312555" y="175452"/>
                    <a:pt x="311869" y="173928"/>
                  </a:cubicBezTo>
                  <a:cubicBezTo>
                    <a:pt x="311021" y="172213"/>
                    <a:pt x="310630" y="170308"/>
                    <a:pt x="310726" y="168403"/>
                  </a:cubicBezTo>
                  <a:lnTo>
                    <a:pt x="310726" y="166022"/>
                  </a:lnTo>
                  <a:cubicBezTo>
                    <a:pt x="310678" y="163507"/>
                    <a:pt x="311345" y="161031"/>
                    <a:pt x="312631" y="158878"/>
                  </a:cubicBezTo>
                  <a:lnTo>
                    <a:pt x="314821" y="155926"/>
                  </a:lnTo>
                  <a:cubicBezTo>
                    <a:pt x="316603" y="154201"/>
                    <a:pt x="318803" y="152954"/>
                    <a:pt x="321203" y="152306"/>
                  </a:cubicBezTo>
                  <a:close/>
                  <a:moveTo>
                    <a:pt x="565043" y="150115"/>
                  </a:moveTo>
                  <a:cubicBezTo>
                    <a:pt x="566967" y="149991"/>
                    <a:pt x="568881" y="150420"/>
                    <a:pt x="570567" y="151353"/>
                  </a:cubicBezTo>
                  <a:cubicBezTo>
                    <a:pt x="572320" y="151934"/>
                    <a:pt x="573891" y="152953"/>
                    <a:pt x="575139" y="154306"/>
                  </a:cubicBezTo>
                  <a:cubicBezTo>
                    <a:pt x="576549" y="155506"/>
                    <a:pt x="577578" y="157096"/>
                    <a:pt x="578092" y="158878"/>
                  </a:cubicBezTo>
                  <a:cubicBezTo>
                    <a:pt x="578978" y="160583"/>
                    <a:pt x="579407" y="162488"/>
                    <a:pt x="579330" y="164402"/>
                  </a:cubicBezTo>
                  <a:lnTo>
                    <a:pt x="579330" y="166117"/>
                  </a:lnTo>
                  <a:cubicBezTo>
                    <a:pt x="579349" y="168670"/>
                    <a:pt x="578654" y="171174"/>
                    <a:pt x="577330" y="173356"/>
                  </a:cubicBezTo>
                  <a:lnTo>
                    <a:pt x="575139" y="176213"/>
                  </a:lnTo>
                  <a:cubicBezTo>
                    <a:pt x="573406" y="177975"/>
                    <a:pt x="571234" y="179261"/>
                    <a:pt x="568853" y="179928"/>
                  </a:cubicBezTo>
                  <a:lnTo>
                    <a:pt x="565043" y="180404"/>
                  </a:lnTo>
                  <a:cubicBezTo>
                    <a:pt x="563119" y="180528"/>
                    <a:pt x="561204" y="180099"/>
                    <a:pt x="559518" y="179166"/>
                  </a:cubicBezTo>
                  <a:cubicBezTo>
                    <a:pt x="557756" y="178613"/>
                    <a:pt x="556175" y="177594"/>
                    <a:pt x="554946" y="176213"/>
                  </a:cubicBezTo>
                  <a:cubicBezTo>
                    <a:pt x="553537" y="175013"/>
                    <a:pt x="552508" y="173423"/>
                    <a:pt x="551994" y="171641"/>
                  </a:cubicBezTo>
                  <a:cubicBezTo>
                    <a:pt x="551060" y="169955"/>
                    <a:pt x="550632" y="168041"/>
                    <a:pt x="550755" y="166117"/>
                  </a:cubicBezTo>
                  <a:lnTo>
                    <a:pt x="550755" y="164402"/>
                  </a:lnTo>
                  <a:cubicBezTo>
                    <a:pt x="550755" y="161869"/>
                    <a:pt x="551412" y="159373"/>
                    <a:pt x="552661" y="157163"/>
                  </a:cubicBezTo>
                  <a:lnTo>
                    <a:pt x="554946" y="154306"/>
                  </a:lnTo>
                  <a:cubicBezTo>
                    <a:pt x="556680" y="152544"/>
                    <a:pt x="558851" y="151258"/>
                    <a:pt x="561233" y="150591"/>
                  </a:cubicBezTo>
                  <a:close/>
                  <a:moveTo>
                    <a:pt x="374352" y="114778"/>
                  </a:moveTo>
                  <a:cubicBezTo>
                    <a:pt x="376095" y="114302"/>
                    <a:pt x="377943" y="114302"/>
                    <a:pt x="379686" y="114778"/>
                  </a:cubicBezTo>
                  <a:lnTo>
                    <a:pt x="381305" y="114778"/>
                  </a:lnTo>
                  <a:lnTo>
                    <a:pt x="385116" y="115254"/>
                  </a:lnTo>
                  <a:cubicBezTo>
                    <a:pt x="386916" y="115721"/>
                    <a:pt x="388573" y="116607"/>
                    <a:pt x="389974" y="117826"/>
                  </a:cubicBezTo>
                  <a:cubicBezTo>
                    <a:pt x="391488" y="118845"/>
                    <a:pt x="392726" y="120217"/>
                    <a:pt x="393593" y="121826"/>
                  </a:cubicBezTo>
                  <a:lnTo>
                    <a:pt x="392164" y="120779"/>
                  </a:lnTo>
                  <a:cubicBezTo>
                    <a:pt x="393945" y="124169"/>
                    <a:pt x="394479" y="128075"/>
                    <a:pt x="393688" y="131828"/>
                  </a:cubicBezTo>
                  <a:cubicBezTo>
                    <a:pt x="393279" y="133075"/>
                    <a:pt x="392774" y="134285"/>
                    <a:pt x="392164" y="135447"/>
                  </a:cubicBezTo>
                  <a:cubicBezTo>
                    <a:pt x="390830" y="137676"/>
                    <a:pt x="388964" y="139543"/>
                    <a:pt x="386735" y="140876"/>
                  </a:cubicBezTo>
                  <a:lnTo>
                    <a:pt x="383306" y="142305"/>
                  </a:lnTo>
                  <a:lnTo>
                    <a:pt x="382830" y="142305"/>
                  </a:lnTo>
                  <a:lnTo>
                    <a:pt x="379020" y="142781"/>
                  </a:lnTo>
                  <a:lnTo>
                    <a:pt x="376924" y="142781"/>
                  </a:lnTo>
                  <a:cubicBezTo>
                    <a:pt x="376229" y="142858"/>
                    <a:pt x="375524" y="142858"/>
                    <a:pt x="374829" y="142781"/>
                  </a:cubicBezTo>
                  <a:lnTo>
                    <a:pt x="371304" y="141257"/>
                  </a:lnTo>
                  <a:lnTo>
                    <a:pt x="368447" y="139067"/>
                  </a:lnTo>
                  <a:cubicBezTo>
                    <a:pt x="367466" y="138114"/>
                    <a:pt x="366637" y="137019"/>
                    <a:pt x="365970" y="135828"/>
                  </a:cubicBezTo>
                  <a:cubicBezTo>
                    <a:pt x="365780" y="135542"/>
                    <a:pt x="364447" y="132399"/>
                    <a:pt x="364447" y="132399"/>
                  </a:cubicBezTo>
                  <a:cubicBezTo>
                    <a:pt x="363780" y="129904"/>
                    <a:pt x="363780" y="127275"/>
                    <a:pt x="364447" y="124779"/>
                  </a:cubicBezTo>
                  <a:lnTo>
                    <a:pt x="365875" y="121350"/>
                  </a:lnTo>
                  <a:cubicBezTo>
                    <a:pt x="367085" y="119188"/>
                    <a:pt x="368856" y="117407"/>
                    <a:pt x="371019" y="116207"/>
                  </a:cubicBezTo>
                  <a:close/>
                  <a:moveTo>
                    <a:pt x="605714" y="96014"/>
                  </a:moveTo>
                  <a:cubicBezTo>
                    <a:pt x="607553" y="95490"/>
                    <a:pt x="609496" y="95490"/>
                    <a:pt x="611334" y="96014"/>
                  </a:cubicBezTo>
                  <a:cubicBezTo>
                    <a:pt x="613173" y="96376"/>
                    <a:pt x="614859" y="97271"/>
                    <a:pt x="616192" y="98586"/>
                  </a:cubicBezTo>
                  <a:cubicBezTo>
                    <a:pt x="617792" y="99529"/>
                    <a:pt x="619088" y="100919"/>
                    <a:pt x="619907" y="102586"/>
                  </a:cubicBezTo>
                  <a:lnTo>
                    <a:pt x="621717" y="106110"/>
                  </a:lnTo>
                  <a:cubicBezTo>
                    <a:pt x="622964" y="108282"/>
                    <a:pt x="623621" y="110749"/>
                    <a:pt x="623621" y="113254"/>
                  </a:cubicBezTo>
                  <a:cubicBezTo>
                    <a:pt x="623145" y="114587"/>
                    <a:pt x="623145" y="115826"/>
                    <a:pt x="623145" y="117064"/>
                  </a:cubicBezTo>
                  <a:cubicBezTo>
                    <a:pt x="622517" y="119464"/>
                    <a:pt x="621231" y="121645"/>
                    <a:pt x="619430" y="123350"/>
                  </a:cubicBezTo>
                  <a:lnTo>
                    <a:pt x="616573" y="125637"/>
                  </a:lnTo>
                  <a:cubicBezTo>
                    <a:pt x="614982" y="126675"/>
                    <a:pt x="613135" y="127265"/>
                    <a:pt x="611239" y="127351"/>
                  </a:cubicBezTo>
                  <a:cubicBezTo>
                    <a:pt x="609362" y="127827"/>
                    <a:pt x="607400" y="127827"/>
                    <a:pt x="605524" y="127351"/>
                  </a:cubicBezTo>
                  <a:cubicBezTo>
                    <a:pt x="603724" y="126884"/>
                    <a:pt x="602066" y="125998"/>
                    <a:pt x="600666" y="124779"/>
                  </a:cubicBezTo>
                  <a:cubicBezTo>
                    <a:pt x="599104" y="123827"/>
                    <a:pt x="597847" y="122436"/>
                    <a:pt x="597047" y="120779"/>
                  </a:cubicBezTo>
                  <a:cubicBezTo>
                    <a:pt x="596380" y="119159"/>
                    <a:pt x="595809" y="117921"/>
                    <a:pt x="595237" y="117254"/>
                  </a:cubicBezTo>
                  <a:cubicBezTo>
                    <a:pt x="593942" y="115064"/>
                    <a:pt x="593284" y="112559"/>
                    <a:pt x="593332" y="110015"/>
                  </a:cubicBezTo>
                  <a:cubicBezTo>
                    <a:pt x="593808" y="108777"/>
                    <a:pt x="593808" y="107539"/>
                    <a:pt x="593808" y="106205"/>
                  </a:cubicBezTo>
                  <a:cubicBezTo>
                    <a:pt x="594485" y="103843"/>
                    <a:pt x="595723" y="101681"/>
                    <a:pt x="597428" y="99919"/>
                  </a:cubicBezTo>
                  <a:lnTo>
                    <a:pt x="600380" y="97728"/>
                  </a:lnTo>
                  <a:cubicBezTo>
                    <a:pt x="601971" y="96690"/>
                    <a:pt x="603819" y="96099"/>
                    <a:pt x="605714" y="96014"/>
                  </a:cubicBezTo>
                  <a:close/>
                  <a:moveTo>
                    <a:pt x="429693" y="86869"/>
                  </a:moveTo>
                  <a:lnTo>
                    <a:pt x="431407" y="86869"/>
                  </a:lnTo>
                  <a:cubicBezTo>
                    <a:pt x="433951" y="86812"/>
                    <a:pt x="436465" y="87469"/>
                    <a:pt x="438646" y="88774"/>
                  </a:cubicBezTo>
                  <a:lnTo>
                    <a:pt x="441599" y="90965"/>
                  </a:lnTo>
                  <a:cubicBezTo>
                    <a:pt x="443323" y="92755"/>
                    <a:pt x="444571" y="94946"/>
                    <a:pt x="445219" y="97346"/>
                  </a:cubicBezTo>
                  <a:cubicBezTo>
                    <a:pt x="445219" y="98585"/>
                    <a:pt x="445219" y="99823"/>
                    <a:pt x="445219" y="101156"/>
                  </a:cubicBezTo>
                  <a:cubicBezTo>
                    <a:pt x="445314" y="103033"/>
                    <a:pt x="444923" y="104909"/>
                    <a:pt x="444076" y="106586"/>
                  </a:cubicBezTo>
                  <a:cubicBezTo>
                    <a:pt x="442809" y="110138"/>
                    <a:pt x="440009" y="112939"/>
                    <a:pt x="436456" y="114206"/>
                  </a:cubicBezTo>
                  <a:cubicBezTo>
                    <a:pt x="434741" y="115053"/>
                    <a:pt x="432846" y="115472"/>
                    <a:pt x="430931" y="115444"/>
                  </a:cubicBezTo>
                  <a:lnTo>
                    <a:pt x="429121" y="115444"/>
                  </a:lnTo>
                  <a:cubicBezTo>
                    <a:pt x="426579" y="115396"/>
                    <a:pt x="424083" y="114710"/>
                    <a:pt x="421882" y="113444"/>
                  </a:cubicBezTo>
                  <a:lnTo>
                    <a:pt x="419025" y="111253"/>
                  </a:lnTo>
                  <a:cubicBezTo>
                    <a:pt x="417444" y="109433"/>
                    <a:pt x="416358" y="107233"/>
                    <a:pt x="415882" y="104871"/>
                  </a:cubicBezTo>
                  <a:lnTo>
                    <a:pt x="415405" y="101156"/>
                  </a:lnTo>
                  <a:cubicBezTo>
                    <a:pt x="415282" y="99232"/>
                    <a:pt x="415710" y="97318"/>
                    <a:pt x="416644" y="95632"/>
                  </a:cubicBezTo>
                  <a:cubicBezTo>
                    <a:pt x="417196" y="93841"/>
                    <a:pt x="418215" y="92231"/>
                    <a:pt x="419596" y="90965"/>
                  </a:cubicBezTo>
                  <a:cubicBezTo>
                    <a:pt x="420882" y="89650"/>
                    <a:pt x="422445" y="88641"/>
                    <a:pt x="424168" y="88012"/>
                  </a:cubicBezTo>
                  <a:cubicBezTo>
                    <a:pt x="425873" y="87155"/>
                    <a:pt x="427778" y="86755"/>
                    <a:pt x="429693" y="86869"/>
                  </a:cubicBezTo>
                  <a:close/>
                  <a:moveTo>
                    <a:pt x="478461" y="61913"/>
                  </a:moveTo>
                  <a:cubicBezTo>
                    <a:pt x="480375" y="61847"/>
                    <a:pt x="482281" y="62266"/>
                    <a:pt x="483986" y="63152"/>
                  </a:cubicBezTo>
                  <a:cubicBezTo>
                    <a:pt x="485738" y="63732"/>
                    <a:pt x="487310" y="64752"/>
                    <a:pt x="488557" y="66104"/>
                  </a:cubicBezTo>
                  <a:lnTo>
                    <a:pt x="492082" y="69629"/>
                  </a:lnTo>
                  <a:cubicBezTo>
                    <a:pt x="493815" y="71391"/>
                    <a:pt x="495092" y="73553"/>
                    <a:pt x="495797" y="75915"/>
                  </a:cubicBezTo>
                  <a:lnTo>
                    <a:pt x="496273" y="79725"/>
                  </a:lnTo>
                  <a:cubicBezTo>
                    <a:pt x="496273" y="82278"/>
                    <a:pt x="495577" y="84773"/>
                    <a:pt x="494273" y="86964"/>
                  </a:cubicBezTo>
                  <a:lnTo>
                    <a:pt x="492082" y="89822"/>
                  </a:lnTo>
                  <a:cubicBezTo>
                    <a:pt x="490834" y="91174"/>
                    <a:pt x="489263" y="92193"/>
                    <a:pt x="487510" y="92774"/>
                  </a:cubicBezTo>
                  <a:cubicBezTo>
                    <a:pt x="484014" y="94422"/>
                    <a:pt x="479956" y="94422"/>
                    <a:pt x="476461" y="92774"/>
                  </a:cubicBezTo>
                  <a:cubicBezTo>
                    <a:pt x="474698" y="92222"/>
                    <a:pt x="473118" y="91203"/>
                    <a:pt x="471889" y="89822"/>
                  </a:cubicBezTo>
                  <a:lnTo>
                    <a:pt x="468365" y="86297"/>
                  </a:lnTo>
                  <a:cubicBezTo>
                    <a:pt x="466402" y="84640"/>
                    <a:pt x="464955" y="82459"/>
                    <a:pt x="464174" y="80011"/>
                  </a:cubicBezTo>
                  <a:cubicBezTo>
                    <a:pt x="464174" y="78773"/>
                    <a:pt x="464174" y="77439"/>
                    <a:pt x="464174" y="76201"/>
                  </a:cubicBezTo>
                  <a:cubicBezTo>
                    <a:pt x="464183" y="73667"/>
                    <a:pt x="464840" y="71172"/>
                    <a:pt x="466079" y="68962"/>
                  </a:cubicBezTo>
                  <a:lnTo>
                    <a:pt x="468365" y="66104"/>
                  </a:lnTo>
                  <a:cubicBezTo>
                    <a:pt x="469565" y="64695"/>
                    <a:pt x="471156" y="63666"/>
                    <a:pt x="472936" y="63152"/>
                  </a:cubicBezTo>
                  <a:cubicBezTo>
                    <a:pt x="474641" y="62266"/>
                    <a:pt x="476547" y="61837"/>
                    <a:pt x="478461" y="61913"/>
                  </a:cubicBezTo>
                  <a:close/>
                  <a:moveTo>
                    <a:pt x="655055" y="56484"/>
                  </a:moveTo>
                  <a:cubicBezTo>
                    <a:pt x="656969" y="56456"/>
                    <a:pt x="658864" y="56875"/>
                    <a:pt x="660579" y="57722"/>
                  </a:cubicBezTo>
                  <a:cubicBezTo>
                    <a:pt x="664084" y="59037"/>
                    <a:pt x="666837" y="61818"/>
                    <a:pt x="668104" y="65342"/>
                  </a:cubicBezTo>
                  <a:cubicBezTo>
                    <a:pt x="669047" y="66990"/>
                    <a:pt x="669475" y="68876"/>
                    <a:pt x="669342" y="70772"/>
                  </a:cubicBezTo>
                  <a:lnTo>
                    <a:pt x="669342" y="72581"/>
                  </a:lnTo>
                  <a:cubicBezTo>
                    <a:pt x="669332" y="75115"/>
                    <a:pt x="668675" y="77610"/>
                    <a:pt x="667437" y="79820"/>
                  </a:cubicBezTo>
                  <a:lnTo>
                    <a:pt x="665151" y="82678"/>
                  </a:lnTo>
                  <a:cubicBezTo>
                    <a:pt x="663418" y="84440"/>
                    <a:pt x="661246" y="85726"/>
                    <a:pt x="658864" y="86393"/>
                  </a:cubicBezTo>
                  <a:lnTo>
                    <a:pt x="655055" y="86869"/>
                  </a:lnTo>
                  <a:cubicBezTo>
                    <a:pt x="653140" y="86945"/>
                    <a:pt x="651235" y="86517"/>
                    <a:pt x="649530" y="85631"/>
                  </a:cubicBezTo>
                  <a:cubicBezTo>
                    <a:pt x="647777" y="85050"/>
                    <a:pt x="646206" y="84030"/>
                    <a:pt x="644958" y="82678"/>
                  </a:cubicBezTo>
                  <a:cubicBezTo>
                    <a:pt x="643586" y="81449"/>
                    <a:pt x="642558" y="79868"/>
                    <a:pt x="642005" y="78106"/>
                  </a:cubicBezTo>
                  <a:cubicBezTo>
                    <a:pt x="641120" y="76401"/>
                    <a:pt x="640691" y="74496"/>
                    <a:pt x="640767" y="72581"/>
                  </a:cubicBezTo>
                  <a:lnTo>
                    <a:pt x="640767" y="70772"/>
                  </a:lnTo>
                  <a:cubicBezTo>
                    <a:pt x="640757" y="68247"/>
                    <a:pt x="641443" y="65781"/>
                    <a:pt x="642767" y="63628"/>
                  </a:cubicBezTo>
                  <a:lnTo>
                    <a:pt x="644958" y="60675"/>
                  </a:lnTo>
                  <a:cubicBezTo>
                    <a:pt x="646720" y="58970"/>
                    <a:pt x="648882" y="57732"/>
                    <a:pt x="651245" y="57056"/>
                  </a:cubicBezTo>
                  <a:close/>
                  <a:moveTo>
                    <a:pt x="536563" y="34006"/>
                  </a:moveTo>
                  <a:cubicBezTo>
                    <a:pt x="538411" y="33530"/>
                    <a:pt x="540335" y="33530"/>
                    <a:pt x="542183" y="34006"/>
                  </a:cubicBezTo>
                  <a:cubicBezTo>
                    <a:pt x="544078" y="34092"/>
                    <a:pt x="545926" y="34682"/>
                    <a:pt x="547517" y="35721"/>
                  </a:cubicBezTo>
                  <a:lnTo>
                    <a:pt x="551041" y="37530"/>
                  </a:lnTo>
                  <a:cubicBezTo>
                    <a:pt x="553174" y="38730"/>
                    <a:pt x="554946" y="40473"/>
                    <a:pt x="556185" y="42579"/>
                  </a:cubicBezTo>
                  <a:lnTo>
                    <a:pt x="557613" y="46007"/>
                  </a:lnTo>
                  <a:cubicBezTo>
                    <a:pt x="558280" y="48503"/>
                    <a:pt x="558280" y="51132"/>
                    <a:pt x="557613" y="53628"/>
                  </a:cubicBezTo>
                  <a:lnTo>
                    <a:pt x="556185" y="57056"/>
                  </a:lnTo>
                  <a:cubicBezTo>
                    <a:pt x="555318" y="58685"/>
                    <a:pt x="554032" y="60066"/>
                    <a:pt x="552470" y="61057"/>
                  </a:cubicBezTo>
                  <a:cubicBezTo>
                    <a:pt x="551098" y="62314"/>
                    <a:pt x="549422" y="63200"/>
                    <a:pt x="547612" y="63629"/>
                  </a:cubicBezTo>
                  <a:cubicBezTo>
                    <a:pt x="545774" y="64152"/>
                    <a:pt x="543831" y="64152"/>
                    <a:pt x="541992" y="63629"/>
                  </a:cubicBezTo>
                  <a:cubicBezTo>
                    <a:pt x="540097" y="63629"/>
                    <a:pt x="538239" y="63067"/>
                    <a:pt x="536658" y="62009"/>
                  </a:cubicBezTo>
                  <a:lnTo>
                    <a:pt x="533134" y="60200"/>
                  </a:lnTo>
                  <a:cubicBezTo>
                    <a:pt x="530972" y="59000"/>
                    <a:pt x="529190" y="57218"/>
                    <a:pt x="527990" y="55056"/>
                  </a:cubicBezTo>
                  <a:lnTo>
                    <a:pt x="526181" y="52104"/>
                  </a:lnTo>
                  <a:cubicBezTo>
                    <a:pt x="525514" y="49637"/>
                    <a:pt x="525514" y="47046"/>
                    <a:pt x="526181" y="44579"/>
                  </a:cubicBezTo>
                  <a:lnTo>
                    <a:pt x="527990" y="40578"/>
                  </a:lnTo>
                  <a:cubicBezTo>
                    <a:pt x="528810" y="38911"/>
                    <a:pt x="530105" y="37521"/>
                    <a:pt x="531705" y="36578"/>
                  </a:cubicBezTo>
                  <a:cubicBezTo>
                    <a:pt x="533077" y="35321"/>
                    <a:pt x="534753" y="34435"/>
                    <a:pt x="536563" y="34006"/>
                  </a:cubicBezTo>
                  <a:close/>
                  <a:moveTo>
                    <a:pt x="607430" y="14289"/>
                  </a:moveTo>
                  <a:cubicBezTo>
                    <a:pt x="609306" y="13813"/>
                    <a:pt x="611268" y="13813"/>
                    <a:pt x="613145" y="14289"/>
                  </a:cubicBezTo>
                  <a:cubicBezTo>
                    <a:pt x="614944" y="14756"/>
                    <a:pt x="616602" y="15642"/>
                    <a:pt x="618002" y="16861"/>
                  </a:cubicBezTo>
                  <a:cubicBezTo>
                    <a:pt x="619517" y="17899"/>
                    <a:pt x="620793" y="19270"/>
                    <a:pt x="621717" y="20861"/>
                  </a:cubicBezTo>
                  <a:lnTo>
                    <a:pt x="623432" y="24386"/>
                  </a:lnTo>
                  <a:cubicBezTo>
                    <a:pt x="624736" y="26576"/>
                    <a:pt x="625432" y="29072"/>
                    <a:pt x="625432" y="31625"/>
                  </a:cubicBezTo>
                  <a:lnTo>
                    <a:pt x="624860" y="35435"/>
                  </a:lnTo>
                  <a:cubicBezTo>
                    <a:pt x="624184" y="37797"/>
                    <a:pt x="622946" y="39959"/>
                    <a:pt x="621241" y="41721"/>
                  </a:cubicBezTo>
                  <a:lnTo>
                    <a:pt x="618288" y="43912"/>
                  </a:lnTo>
                  <a:cubicBezTo>
                    <a:pt x="616726" y="44940"/>
                    <a:pt x="614916" y="45541"/>
                    <a:pt x="613049" y="45626"/>
                  </a:cubicBezTo>
                  <a:cubicBezTo>
                    <a:pt x="611192" y="46207"/>
                    <a:pt x="609192" y="46207"/>
                    <a:pt x="607334" y="45626"/>
                  </a:cubicBezTo>
                  <a:cubicBezTo>
                    <a:pt x="605505" y="45293"/>
                    <a:pt x="603820" y="44435"/>
                    <a:pt x="602477" y="43150"/>
                  </a:cubicBezTo>
                  <a:cubicBezTo>
                    <a:pt x="600934" y="42131"/>
                    <a:pt x="599657" y="40759"/>
                    <a:pt x="598762" y="39149"/>
                  </a:cubicBezTo>
                  <a:lnTo>
                    <a:pt x="597523" y="35625"/>
                  </a:lnTo>
                  <a:cubicBezTo>
                    <a:pt x="596219" y="33434"/>
                    <a:pt x="595524" y="30939"/>
                    <a:pt x="595524" y="28386"/>
                  </a:cubicBezTo>
                  <a:lnTo>
                    <a:pt x="595524" y="24576"/>
                  </a:lnTo>
                  <a:cubicBezTo>
                    <a:pt x="596209" y="22195"/>
                    <a:pt x="597486" y="20033"/>
                    <a:pt x="599238" y="18289"/>
                  </a:cubicBezTo>
                  <a:lnTo>
                    <a:pt x="602095" y="16004"/>
                  </a:lnTo>
                  <a:cubicBezTo>
                    <a:pt x="603696" y="14984"/>
                    <a:pt x="605534" y="14394"/>
                    <a:pt x="607430" y="14289"/>
                  </a:cubicBezTo>
                  <a:close/>
                  <a:moveTo>
                    <a:pt x="664198" y="8479"/>
                  </a:moveTo>
                  <a:lnTo>
                    <a:pt x="666008" y="8479"/>
                  </a:lnTo>
                  <a:lnTo>
                    <a:pt x="667627" y="8479"/>
                  </a:lnTo>
                  <a:cubicBezTo>
                    <a:pt x="670151" y="8469"/>
                    <a:pt x="672618" y="9155"/>
                    <a:pt x="674771" y="10479"/>
                  </a:cubicBezTo>
                  <a:lnTo>
                    <a:pt x="677723" y="12670"/>
                  </a:lnTo>
                  <a:cubicBezTo>
                    <a:pt x="679076" y="13965"/>
                    <a:pt x="680086" y="15565"/>
                    <a:pt x="680676" y="17337"/>
                  </a:cubicBezTo>
                  <a:cubicBezTo>
                    <a:pt x="681524" y="19023"/>
                    <a:pt x="681943" y="20880"/>
                    <a:pt x="681914" y="22766"/>
                  </a:cubicBezTo>
                  <a:cubicBezTo>
                    <a:pt x="681943" y="24681"/>
                    <a:pt x="681524" y="26576"/>
                    <a:pt x="680676" y="28291"/>
                  </a:cubicBezTo>
                  <a:cubicBezTo>
                    <a:pt x="680105" y="30043"/>
                    <a:pt x="679085" y="31625"/>
                    <a:pt x="677723" y="32863"/>
                  </a:cubicBezTo>
                  <a:cubicBezTo>
                    <a:pt x="676752" y="33682"/>
                    <a:pt x="675733" y="34444"/>
                    <a:pt x="674676" y="35149"/>
                  </a:cubicBezTo>
                  <a:lnTo>
                    <a:pt x="674199" y="35149"/>
                  </a:lnTo>
                  <a:cubicBezTo>
                    <a:pt x="673018" y="35720"/>
                    <a:pt x="671809" y="36225"/>
                    <a:pt x="670580" y="36673"/>
                  </a:cubicBezTo>
                  <a:cubicBezTo>
                    <a:pt x="669199" y="36977"/>
                    <a:pt x="667798" y="37139"/>
                    <a:pt x="666389" y="37149"/>
                  </a:cubicBezTo>
                  <a:lnTo>
                    <a:pt x="664389" y="37149"/>
                  </a:lnTo>
                  <a:lnTo>
                    <a:pt x="662388" y="37149"/>
                  </a:lnTo>
                  <a:cubicBezTo>
                    <a:pt x="661150" y="36720"/>
                    <a:pt x="659941" y="36216"/>
                    <a:pt x="658769" y="35625"/>
                  </a:cubicBezTo>
                  <a:lnTo>
                    <a:pt x="655626" y="33244"/>
                  </a:lnTo>
                  <a:cubicBezTo>
                    <a:pt x="653245" y="31605"/>
                    <a:pt x="651416" y="29281"/>
                    <a:pt x="650387" y="26576"/>
                  </a:cubicBezTo>
                  <a:cubicBezTo>
                    <a:pt x="649911" y="25243"/>
                    <a:pt x="649911" y="24004"/>
                    <a:pt x="649911" y="22766"/>
                  </a:cubicBezTo>
                  <a:cubicBezTo>
                    <a:pt x="649920" y="20233"/>
                    <a:pt x="650577" y="17737"/>
                    <a:pt x="651816" y="15527"/>
                  </a:cubicBezTo>
                  <a:lnTo>
                    <a:pt x="654102" y="12670"/>
                  </a:lnTo>
                  <a:cubicBezTo>
                    <a:pt x="655302" y="11260"/>
                    <a:pt x="656893" y="10231"/>
                    <a:pt x="658673" y="9717"/>
                  </a:cubicBezTo>
                  <a:cubicBezTo>
                    <a:pt x="660359" y="8784"/>
                    <a:pt x="662274" y="8355"/>
                    <a:pt x="664198" y="8479"/>
                  </a:cubicBezTo>
                  <a:close/>
                  <a:moveTo>
                    <a:pt x="713348" y="1"/>
                  </a:moveTo>
                  <a:lnTo>
                    <a:pt x="715062" y="1"/>
                  </a:lnTo>
                  <a:cubicBezTo>
                    <a:pt x="717605" y="30"/>
                    <a:pt x="720101" y="725"/>
                    <a:pt x="722301" y="2001"/>
                  </a:cubicBezTo>
                  <a:lnTo>
                    <a:pt x="725159" y="4192"/>
                  </a:lnTo>
                  <a:cubicBezTo>
                    <a:pt x="726949" y="5945"/>
                    <a:pt x="728226" y="8154"/>
                    <a:pt x="728874" y="10574"/>
                  </a:cubicBezTo>
                  <a:lnTo>
                    <a:pt x="729350" y="14289"/>
                  </a:lnTo>
                  <a:cubicBezTo>
                    <a:pt x="729474" y="16213"/>
                    <a:pt x="729045" y="18127"/>
                    <a:pt x="728112" y="19813"/>
                  </a:cubicBezTo>
                  <a:cubicBezTo>
                    <a:pt x="727559" y="21604"/>
                    <a:pt x="726540" y="23213"/>
                    <a:pt x="725159" y="24480"/>
                  </a:cubicBezTo>
                  <a:cubicBezTo>
                    <a:pt x="723892" y="25814"/>
                    <a:pt x="722320" y="26823"/>
                    <a:pt x="720586" y="27433"/>
                  </a:cubicBezTo>
                  <a:cubicBezTo>
                    <a:pt x="718882" y="28290"/>
                    <a:pt x="716977" y="28690"/>
                    <a:pt x="715062" y="28576"/>
                  </a:cubicBezTo>
                  <a:lnTo>
                    <a:pt x="713348" y="28576"/>
                  </a:lnTo>
                  <a:cubicBezTo>
                    <a:pt x="710804" y="28624"/>
                    <a:pt x="708299" y="27967"/>
                    <a:pt x="706109" y="26671"/>
                  </a:cubicBezTo>
                  <a:lnTo>
                    <a:pt x="703251" y="24480"/>
                  </a:lnTo>
                  <a:cubicBezTo>
                    <a:pt x="701460" y="22728"/>
                    <a:pt x="700184" y="20518"/>
                    <a:pt x="699537" y="18099"/>
                  </a:cubicBezTo>
                  <a:cubicBezTo>
                    <a:pt x="699060" y="16860"/>
                    <a:pt x="699060" y="15622"/>
                    <a:pt x="699060" y="14289"/>
                  </a:cubicBezTo>
                  <a:cubicBezTo>
                    <a:pt x="698927" y="12393"/>
                    <a:pt x="699356" y="10507"/>
                    <a:pt x="700299" y="8859"/>
                  </a:cubicBezTo>
                  <a:cubicBezTo>
                    <a:pt x="701566" y="5335"/>
                    <a:pt x="704318" y="2554"/>
                    <a:pt x="707823" y="1239"/>
                  </a:cubicBezTo>
                  <a:cubicBezTo>
                    <a:pt x="709538" y="392"/>
                    <a:pt x="711433" y="-28"/>
                    <a:pt x="713348" y="1"/>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 name="Google Shape;23;p2"/>
            <p:cNvSpPr/>
            <p:nvPr/>
          </p:nvSpPr>
          <p:spPr>
            <a:xfrm>
              <a:off x="7531238" y="3229428"/>
              <a:ext cx="1089256" cy="707261"/>
            </a:xfrm>
            <a:custGeom>
              <a:rect b="b" l="l" r="r" t="t"/>
              <a:pathLst>
                <a:path extrusionOk="0" h="707261" w="1089256">
                  <a:moveTo>
                    <a:pt x="284185" y="264780"/>
                  </a:moveTo>
                  <a:cubicBezTo>
                    <a:pt x="287785" y="196819"/>
                    <a:pt x="314932" y="132230"/>
                    <a:pt x="360956" y="82090"/>
                  </a:cubicBezTo>
                  <a:cubicBezTo>
                    <a:pt x="384674" y="57040"/>
                    <a:pt x="439442" y="-1063"/>
                    <a:pt x="525167" y="-15"/>
                  </a:cubicBezTo>
                  <a:cubicBezTo>
                    <a:pt x="620417" y="1033"/>
                    <a:pt x="678616" y="74280"/>
                    <a:pt x="686616" y="84662"/>
                  </a:cubicBezTo>
                  <a:cubicBezTo>
                    <a:pt x="735766" y="34561"/>
                    <a:pt x="807965" y="17987"/>
                    <a:pt x="866734" y="42371"/>
                  </a:cubicBezTo>
                  <a:cubicBezTo>
                    <a:pt x="941219" y="73232"/>
                    <a:pt x="983510" y="165720"/>
                    <a:pt x="954078" y="254207"/>
                  </a:cubicBezTo>
                  <a:cubicBezTo>
                    <a:pt x="1005380" y="237596"/>
                    <a:pt x="1060425" y="265723"/>
                    <a:pt x="1077037" y="317015"/>
                  </a:cubicBezTo>
                  <a:cubicBezTo>
                    <a:pt x="1091857" y="362792"/>
                    <a:pt x="1071121" y="412532"/>
                    <a:pt x="1028183" y="434229"/>
                  </a:cubicBezTo>
                  <a:cubicBezTo>
                    <a:pt x="1037708" y="443088"/>
                    <a:pt x="1102478" y="506334"/>
                    <a:pt x="1086476" y="566627"/>
                  </a:cubicBezTo>
                  <a:cubicBezTo>
                    <a:pt x="1067426" y="639398"/>
                    <a:pt x="943601" y="657115"/>
                    <a:pt x="869306" y="648733"/>
                  </a:cubicBezTo>
                  <a:cubicBezTo>
                    <a:pt x="822548" y="642998"/>
                    <a:pt x="777951" y="625672"/>
                    <a:pt x="739575" y="598345"/>
                  </a:cubicBezTo>
                  <a:cubicBezTo>
                    <a:pt x="716763" y="639160"/>
                    <a:pt x="681530" y="671621"/>
                    <a:pt x="638991" y="691024"/>
                  </a:cubicBezTo>
                  <a:cubicBezTo>
                    <a:pt x="547456" y="730743"/>
                    <a:pt x="456493" y="686737"/>
                    <a:pt x="427155" y="672545"/>
                  </a:cubicBezTo>
                  <a:cubicBezTo>
                    <a:pt x="400162" y="659439"/>
                    <a:pt x="375196" y="642503"/>
                    <a:pt x="353051" y="622253"/>
                  </a:cubicBezTo>
                  <a:cubicBezTo>
                    <a:pt x="315294" y="644456"/>
                    <a:pt x="272355" y="656314"/>
                    <a:pt x="228559" y="656638"/>
                  </a:cubicBezTo>
                  <a:cubicBezTo>
                    <a:pt x="153502" y="656638"/>
                    <a:pt x="47584" y="619967"/>
                    <a:pt x="11389" y="524241"/>
                  </a:cubicBezTo>
                  <a:cubicBezTo>
                    <a:pt x="9579" y="519288"/>
                    <a:pt x="-22043" y="432325"/>
                    <a:pt x="27296" y="352124"/>
                  </a:cubicBezTo>
                  <a:cubicBezTo>
                    <a:pt x="75588" y="273638"/>
                    <a:pt x="180363" y="236110"/>
                    <a:pt x="284185" y="26478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 name="Google Shape;24;p2"/>
            <p:cNvSpPr/>
            <p:nvPr/>
          </p:nvSpPr>
          <p:spPr>
            <a:xfrm>
              <a:off x="7825066" y="3519952"/>
              <a:ext cx="281321" cy="285363"/>
            </a:xfrm>
            <a:custGeom>
              <a:rect b="b" l="l" r="r" t="t"/>
              <a:pathLst>
                <a:path extrusionOk="0" h="285363" w="281321">
                  <a:moveTo>
                    <a:pt x="248675" y="252005"/>
                  </a:moveTo>
                  <a:lnTo>
                    <a:pt x="170475" y="229336"/>
                  </a:lnTo>
                  <a:cubicBezTo>
                    <a:pt x="167160" y="228412"/>
                    <a:pt x="163608" y="229164"/>
                    <a:pt x="160950" y="231336"/>
                  </a:cubicBezTo>
                  <a:lnTo>
                    <a:pt x="98180" y="282962"/>
                  </a:lnTo>
                  <a:cubicBezTo>
                    <a:pt x="93656" y="286648"/>
                    <a:pt x="86988" y="285962"/>
                    <a:pt x="83302" y="281438"/>
                  </a:cubicBezTo>
                  <a:cubicBezTo>
                    <a:pt x="81854" y="279656"/>
                    <a:pt x="81025" y="277447"/>
                    <a:pt x="80940" y="275151"/>
                  </a:cubicBezTo>
                  <a:lnTo>
                    <a:pt x="78273" y="193712"/>
                  </a:lnTo>
                  <a:cubicBezTo>
                    <a:pt x="78178" y="190226"/>
                    <a:pt x="76358" y="187007"/>
                    <a:pt x="73415" y="185140"/>
                  </a:cubicBezTo>
                  <a:lnTo>
                    <a:pt x="4835" y="141134"/>
                  </a:lnTo>
                  <a:cubicBezTo>
                    <a:pt x="-156" y="138105"/>
                    <a:pt x="-1747" y="131600"/>
                    <a:pt x="1292" y="126609"/>
                  </a:cubicBezTo>
                  <a:cubicBezTo>
                    <a:pt x="2578" y="124485"/>
                    <a:pt x="4578" y="122884"/>
                    <a:pt x="6931" y="122084"/>
                  </a:cubicBezTo>
                  <a:lnTo>
                    <a:pt x="83131" y="94462"/>
                  </a:lnTo>
                  <a:cubicBezTo>
                    <a:pt x="86398" y="93252"/>
                    <a:pt x="88855" y="90509"/>
                    <a:pt x="89703" y="87127"/>
                  </a:cubicBezTo>
                  <a:lnTo>
                    <a:pt x="110372" y="8356"/>
                  </a:lnTo>
                  <a:cubicBezTo>
                    <a:pt x="111582" y="2641"/>
                    <a:pt x="117192" y="-1007"/>
                    <a:pt x="122907" y="202"/>
                  </a:cubicBezTo>
                  <a:cubicBezTo>
                    <a:pt x="125555" y="764"/>
                    <a:pt x="127889" y="2317"/>
                    <a:pt x="129422" y="4546"/>
                  </a:cubicBezTo>
                  <a:lnTo>
                    <a:pt x="179429" y="68840"/>
                  </a:lnTo>
                  <a:cubicBezTo>
                    <a:pt x="181572" y="71583"/>
                    <a:pt x="184905" y="73107"/>
                    <a:pt x="188382" y="72935"/>
                  </a:cubicBezTo>
                  <a:lnTo>
                    <a:pt x="269726" y="68268"/>
                  </a:lnTo>
                  <a:cubicBezTo>
                    <a:pt x="275545" y="67839"/>
                    <a:pt x="280613" y="72211"/>
                    <a:pt x="281041" y="78041"/>
                  </a:cubicBezTo>
                  <a:cubicBezTo>
                    <a:pt x="281222" y="80412"/>
                    <a:pt x="280584" y="82774"/>
                    <a:pt x="279251" y="84746"/>
                  </a:cubicBezTo>
                  <a:lnTo>
                    <a:pt x="233435" y="152183"/>
                  </a:lnTo>
                  <a:cubicBezTo>
                    <a:pt x="231597" y="155012"/>
                    <a:pt x="231206" y="158546"/>
                    <a:pt x="232388" y="161708"/>
                  </a:cubicBezTo>
                  <a:lnTo>
                    <a:pt x="262010" y="237908"/>
                  </a:lnTo>
                  <a:cubicBezTo>
                    <a:pt x="264306" y="243280"/>
                    <a:pt x="261820" y="249491"/>
                    <a:pt x="256457" y="251786"/>
                  </a:cubicBezTo>
                  <a:cubicBezTo>
                    <a:pt x="253981" y="252843"/>
                    <a:pt x="251199" y="252929"/>
                    <a:pt x="248675" y="252005"/>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5" name="Google Shape;25;p2"/>
          <p:cNvGrpSpPr/>
          <p:nvPr/>
        </p:nvGrpSpPr>
        <p:grpSpPr>
          <a:xfrm>
            <a:off x="4531221" y="218842"/>
            <a:ext cx="3129542" cy="3188810"/>
            <a:chOff x="7599616" y="4793777"/>
            <a:chExt cx="2025856" cy="2064222"/>
          </a:xfrm>
        </p:grpSpPr>
        <p:sp>
          <p:nvSpPr>
            <p:cNvPr id="26" name="Google Shape;26;p2"/>
            <p:cNvSpPr/>
            <p:nvPr/>
          </p:nvSpPr>
          <p:spPr>
            <a:xfrm>
              <a:off x="7704962" y="4793777"/>
              <a:ext cx="1856898" cy="1486947"/>
            </a:xfrm>
            <a:custGeom>
              <a:rect b="b" l="l" r="r" t="t"/>
              <a:pathLst>
                <a:path extrusionOk="0" h="1486947" w="1856898">
                  <a:moveTo>
                    <a:pt x="1856648" y="1486918"/>
                  </a:moveTo>
                  <a:lnTo>
                    <a:pt x="1301722" y="1486918"/>
                  </a:lnTo>
                  <a:cubicBezTo>
                    <a:pt x="1231332" y="919419"/>
                    <a:pt x="1088076" y="531370"/>
                    <a:pt x="922817" y="531370"/>
                  </a:cubicBezTo>
                  <a:cubicBezTo>
                    <a:pt x="757559" y="531370"/>
                    <a:pt x="614207" y="919419"/>
                    <a:pt x="543627" y="1486918"/>
                  </a:cubicBezTo>
                  <a:lnTo>
                    <a:pt x="-250" y="1486918"/>
                  </a:lnTo>
                  <a:cubicBezTo>
                    <a:pt x="68710" y="644908"/>
                    <a:pt x="458092" y="-29"/>
                    <a:pt x="928151" y="-29"/>
                  </a:cubicBezTo>
                  <a:cubicBezTo>
                    <a:pt x="1398210" y="-29"/>
                    <a:pt x="1787687" y="644908"/>
                    <a:pt x="1856648" y="148691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 name="Google Shape;27;p2"/>
            <p:cNvSpPr/>
            <p:nvPr/>
          </p:nvSpPr>
          <p:spPr>
            <a:xfrm>
              <a:off x="7819262" y="4944177"/>
              <a:ext cx="1617249" cy="1336548"/>
            </a:xfrm>
            <a:custGeom>
              <a:rect b="b" l="l" r="r" t="t"/>
              <a:pathLst>
                <a:path extrusionOk="0" h="1336548" w="1617249">
                  <a:moveTo>
                    <a:pt x="1616999" y="1336519"/>
                  </a:moveTo>
                  <a:lnTo>
                    <a:pt x="1187422" y="1336519"/>
                  </a:lnTo>
                  <a:cubicBezTo>
                    <a:pt x="1117032" y="769019"/>
                    <a:pt x="973776" y="380971"/>
                    <a:pt x="808517" y="380971"/>
                  </a:cubicBezTo>
                  <a:cubicBezTo>
                    <a:pt x="643259" y="380971"/>
                    <a:pt x="499907" y="769019"/>
                    <a:pt x="429327" y="1336519"/>
                  </a:cubicBezTo>
                  <a:lnTo>
                    <a:pt x="-250" y="1336519"/>
                  </a:lnTo>
                  <a:cubicBezTo>
                    <a:pt x="88713" y="569090"/>
                    <a:pt x="417135" y="-29"/>
                    <a:pt x="808517" y="-29"/>
                  </a:cubicBezTo>
                  <a:cubicBezTo>
                    <a:pt x="1199900" y="-29"/>
                    <a:pt x="1528226" y="569090"/>
                    <a:pt x="1616999" y="133651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 name="Google Shape;28;p2"/>
            <p:cNvSpPr/>
            <p:nvPr/>
          </p:nvSpPr>
          <p:spPr>
            <a:xfrm>
              <a:off x="7934515" y="5066192"/>
              <a:ext cx="1397889" cy="1214532"/>
            </a:xfrm>
            <a:custGeom>
              <a:rect b="b" l="l" r="r" t="t"/>
              <a:pathLst>
                <a:path extrusionOk="0" h="1214532" w="1397889">
                  <a:moveTo>
                    <a:pt x="1397639" y="1214504"/>
                  </a:moveTo>
                  <a:lnTo>
                    <a:pt x="1072170" y="1214504"/>
                  </a:lnTo>
                  <a:cubicBezTo>
                    <a:pt x="1001780" y="647004"/>
                    <a:pt x="858523" y="258956"/>
                    <a:pt x="693265" y="258956"/>
                  </a:cubicBezTo>
                  <a:cubicBezTo>
                    <a:pt x="528006" y="258956"/>
                    <a:pt x="384655" y="647004"/>
                    <a:pt x="314075" y="1214504"/>
                  </a:cubicBezTo>
                  <a:lnTo>
                    <a:pt x="-250" y="1214504"/>
                  </a:lnTo>
                  <a:cubicBezTo>
                    <a:pt x="95000" y="509654"/>
                    <a:pt x="371891" y="-29"/>
                    <a:pt x="698694" y="-29"/>
                  </a:cubicBezTo>
                  <a:cubicBezTo>
                    <a:pt x="1025497" y="-29"/>
                    <a:pt x="1302389" y="509749"/>
                    <a:pt x="1397639" y="121450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 name="Google Shape;29;p2"/>
            <p:cNvSpPr/>
            <p:nvPr/>
          </p:nvSpPr>
          <p:spPr>
            <a:xfrm>
              <a:off x="8075580" y="5199256"/>
              <a:ext cx="1104900" cy="1081468"/>
            </a:xfrm>
            <a:custGeom>
              <a:rect b="b" l="l" r="r" t="t"/>
              <a:pathLst>
                <a:path extrusionOk="0" h="1081468" w="1104900">
                  <a:moveTo>
                    <a:pt x="1104650" y="1081439"/>
                  </a:moveTo>
                  <a:lnTo>
                    <a:pt x="931104" y="1081439"/>
                  </a:lnTo>
                  <a:cubicBezTo>
                    <a:pt x="860714" y="513939"/>
                    <a:pt x="717458" y="125891"/>
                    <a:pt x="552200" y="125891"/>
                  </a:cubicBezTo>
                  <a:cubicBezTo>
                    <a:pt x="386941" y="125891"/>
                    <a:pt x="243589" y="513939"/>
                    <a:pt x="173009" y="1081439"/>
                  </a:cubicBezTo>
                  <a:lnTo>
                    <a:pt x="-250" y="1081439"/>
                  </a:lnTo>
                  <a:cubicBezTo>
                    <a:pt x="89666" y="446407"/>
                    <a:pt x="303121" y="-29"/>
                    <a:pt x="552200" y="-29"/>
                  </a:cubicBezTo>
                  <a:cubicBezTo>
                    <a:pt x="801279" y="-29"/>
                    <a:pt x="1014638" y="446407"/>
                    <a:pt x="1104650" y="108143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 name="Google Shape;30;p2"/>
            <p:cNvSpPr/>
            <p:nvPr/>
          </p:nvSpPr>
          <p:spPr>
            <a:xfrm>
              <a:off x="9081261" y="5668282"/>
              <a:ext cx="155860" cy="150070"/>
            </a:xfrm>
            <a:custGeom>
              <a:rect b="b" l="l" r="r" t="t"/>
              <a:pathLst>
                <a:path extrusionOk="0" h="150070" w="155860">
                  <a:moveTo>
                    <a:pt x="122304" y="146451"/>
                  </a:moveTo>
                  <a:lnTo>
                    <a:pt x="82395" y="127401"/>
                  </a:lnTo>
                  <a:cubicBezTo>
                    <a:pt x="80689" y="126552"/>
                    <a:pt x="78680" y="126552"/>
                    <a:pt x="76965" y="127401"/>
                  </a:cubicBezTo>
                  <a:lnTo>
                    <a:pt x="38294" y="149308"/>
                  </a:lnTo>
                  <a:cubicBezTo>
                    <a:pt x="35493" y="150870"/>
                    <a:pt x="31950" y="149851"/>
                    <a:pt x="30398" y="147051"/>
                  </a:cubicBezTo>
                  <a:cubicBezTo>
                    <a:pt x="29779" y="145936"/>
                    <a:pt x="29540" y="144659"/>
                    <a:pt x="29721" y="143403"/>
                  </a:cubicBezTo>
                  <a:lnTo>
                    <a:pt x="35913" y="99397"/>
                  </a:lnTo>
                  <a:cubicBezTo>
                    <a:pt x="36170" y="97520"/>
                    <a:pt x="35493" y="95635"/>
                    <a:pt x="34103" y="94349"/>
                  </a:cubicBezTo>
                  <a:lnTo>
                    <a:pt x="1337" y="64250"/>
                  </a:lnTo>
                  <a:cubicBezTo>
                    <a:pt x="-845" y="61973"/>
                    <a:pt x="-768" y="58354"/>
                    <a:pt x="1508" y="56172"/>
                  </a:cubicBezTo>
                  <a:cubicBezTo>
                    <a:pt x="2261" y="55458"/>
                    <a:pt x="3185" y="54953"/>
                    <a:pt x="4194" y="54725"/>
                  </a:cubicBezTo>
                  <a:lnTo>
                    <a:pt x="48009" y="47010"/>
                  </a:lnTo>
                  <a:cubicBezTo>
                    <a:pt x="49886" y="46628"/>
                    <a:pt x="51467" y="45400"/>
                    <a:pt x="52295" y="43675"/>
                  </a:cubicBezTo>
                  <a:lnTo>
                    <a:pt x="70774" y="3194"/>
                  </a:lnTo>
                  <a:cubicBezTo>
                    <a:pt x="72146" y="356"/>
                    <a:pt x="75565" y="-835"/>
                    <a:pt x="78404" y="546"/>
                  </a:cubicBezTo>
                  <a:cubicBezTo>
                    <a:pt x="79566" y="1099"/>
                    <a:pt x="80499" y="2042"/>
                    <a:pt x="81061" y="3194"/>
                  </a:cubicBezTo>
                  <a:lnTo>
                    <a:pt x="101921" y="42533"/>
                  </a:lnTo>
                  <a:cubicBezTo>
                    <a:pt x="102854" y="44181"/>
                    <a:pt x="104521" y="45276"/>
                    <a:pt x="106398" y="45485"/>
                  </a:cubicBezTo>
                  <a:lnTo>
                    <a:pt x="150593" y="50629"/>
                  </a:lnTo>
                  <a:cubicBezTo>
                    <a:pt x="153727" y="51010"/>
                    <a:pt x="155956" y="53867"/>
                    <a:pt x="155566" y="57001"/>
                  </a:cubicBezTo>
                  <a:cubicBezTo>
                    <a:pt x="155423" y="58173"/>
                    <a:pt x="154918" y="59277"/>
                    <a:pt x="154118" y="60154"/>
                  </a:cubicBezTo>
                  <a:lnTo>
                    <a:pt x="123161" y="92158"/>
                  </a:lnTo>
                  <a:cubicBezTo>
                    <a:pt x="121818" y="93501"/>
                    <a:pt x="121238" y="95444"/>
                    <a:pt x="121638" y="97301"/>
                  </a:cubicBezTo>
                  <a:lnTo>
                    <a:pt x="130496" y="140926"/>
                  </a:lnTo>
                  <a:cubicBezTo>
                    <a:pt x="130706" y="144079"/>
                    <a:pt x="128324" y="146803"/>
                    <a:pt x="125171" y="147012"/>
                  </a:cubicBezTo>
                  <a:cubicBezTo>
                    <a:pt x="124180" y="147070"/>
                    <a:pt x="123200" y="146879"/>
                    <a:pt x="122304" y="146451"/>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 name="Google Shape;31;p2"/>
            <p:cNvSpPr/>
            <p:nvPr/>
          </p:nvSpPr>
          <p:spPr>
            <a:xfrm>
              <a:off x="8122779" y="5668305"/>
              <a:ext cx="155842" cy="150046"/>
            </a:xfrm>
            <a:custGeom>
              <a:rect b="b" l="l" r="r" t="t"/>
              <a:pathLst>
                <a:path extrusionOk="0" h="150046" w="155842">
                  <a:moveTo>
                    <a:pt x="122381" y="146427"/>
                  </a:moveTo>
                  <a:lnTo>
                    <a:pt x="82376" y="127377"/>
                  </a:lnTo>
                  <a:cubicBezTo>
                    <a:pt x="80699" y="126511"/>
                    <a:pt x="78719" y="126511"/>
                    <a:pt x="77042" y="127377"/>
                  </a:cubicBezTo>
                  <a:lnTo>
                    <a:pt x="38275" y="149285"/>
                  </a:lnTo>
                  <a:cubicBezTo>
                    <a:pt x="35475" y="150847"/>
                    <a:pt x="31931" y="149828"/>
                    <a:pt x="30379" y="147027"/>
                  </a:cubicBezTo>
                  <a:cubicBezTo>
                    <a:pt x="29760" y="145913"/>
                    <a:pt x="29522" y="144636"/>
                    <a:pt x="29703" y="143379"/>
                  </a:cubicBezTo>
                  <a:lnTo>
                    <a:pt x="35894" y="99374"/>
                  </a:lnTo>
                  <a:cubicBezTo>
                    <a:pt x="36199" y="97488"/>
                    <a:pt x="35523" y="95583"/>
                    <a:pt x="34084" y="94325"/>
                  </a:cubicBezTo>
                  <a:lnTo>
                    <a:pt x="1318" y="64227"/>
                  </a:lnTo>
                  <a:cubicBezTo>
                    <a:pt x="-853" y="61941"/>
                    <a:pt x="-758" y="58321"/>
                    <a:pt x="1528" y="56149"/>
                  </a:cubicBezTo>
                  <a:cubicBezTo>
                    <a:pt x="2290" y="55425"/>
                    <a:pt x="3243" y="54921"/>
                    <a:pt x="4271" y="54702"/>
                  </a:cubicBezTo>
                  <a:lnTo>
                    <a:pt x="48086" y="46986"/>
                  </a:lnTo>
                  <a:cubicBezTo>
                    <a:pt x="49934" y="46596"/>
                    <a:pt x="51477" y="45357"/>
                    <a:pt x="52277" y="43652"/>
                  </a:cubicBezTo>
                  <a:lnTo>
                    <a:pt x="70755" y="3171"/>
                  </a:lnTo>
                  <a:cubicBezTo>
                    <a:pt x="72194" y="304"/>
                    <a:pt x="75689" y="-849"/>
                    <a:pt x="78557" y="590"/>
                  </a:cubicBezTo>
                  <a:cubicBezTo>
                    <a:pt x="79671" y="1152"/>
                    <a:pt x="80576" y="2057"/>
                    <a:pt x="81138" y="3171"/>
                  </a:cubicBezTo>
                  <a:lnTo>
                    <a:pt x="101998" y="42509"/>
                  </a:lnTo>
                  <a:cubicBezTo>
                    <a:pt x="102902" y="44176"/>
                    <a:pt x="104588" y="45281"/>
                    <a:pt x="106474" y="45462"/>
                  </a:cubicBezTo>
                  <a:lnTo>
                    <a:pt x="150575" y="50606"/>
                  </a:lnTo>
                  <a:cubicBezTo>
                    <a:pt x="153709" y="50987"/>
                    <a:pt x="155938" y="53844"/>
                    <a:pt x="155547" y="56978"/>
                  </a:cubicBezTo>
                  <a:cubicBezTo>
                    <a:pt x="155404" y="58150"/>
                    <a:pt x="154900" y="59254"/>
                    <a:pt x="154099" y="60131"/>
                  </a:cubicBezTo>
                  <a:lnTo>
                    <a:pt x="123238" y="92135"/>
                  </a:lnTo>
                  <a:cubicBezTo>
                    <a:pt x="121895" y="93478"/>
                    <a:pt x="121314" y="95421"/>
                    <a:pt x="121714" y="97278"/>
                  </a:cubicBezTo>
                  <a:lnTo>
                    <a:pt x="130573" y="140903"/>
                  </a:lnTo>
                  <a:cubicBezTo>
                    <a:pt x="130782" y="144055"/>
                    <a:pt x="128401" y="146780"/>
                    <a:pt x="125248" y="146989"/>
                  </a:cubicBezTo>
                  <a:cubicBezTo>
                    <a:pt x="124257" y="147047"/>
                    <a:pt x="123276" y="146856"/>
                    <a:pt x="122381" y="14642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 name="Google Shape;32;p2"/>
            <p:cNvSpPr/>
            <p:nvPr/>
          </p:nvSpPr>
          <p:spPr>
            <a:xfrm>
              <a:off x="7854441" y="5903835"/>
              <a:ext cx="155860" cy="149967"/>
            </a:xfrm>
            <a:custGeom>
              <a:rect b="b" l="l" r="r" t="t"/>
              <a:pathLst>
                <a:path extrusionOk="0" h="149967" w="155860">
                  <a:moveTo>
                    <a:pt x="122304" y="146355"/>
                  </a:moveTo>
                  <a:lnTo>
                    <a:pt x="82395" y="127305"/>
                  </a:lnTo>
                  <a:cubicBezTo>
                    <a:pt x="80689" y="126457"/>
                    <a:pt x="78680" y="126457"/>
                    <a:pt x="76965" y="127305"/>
                  </a:cubicBezTo>
                  <a:lnTo>
                    <a:pt x="38294" y="149212"/>
                  </a:lnTo>
                  <a:cubicBezTo>
                    <a:pt x="35484" y="150765"/>
                    <a:pt x="31950" y="149746"/>
                    <a:pt x="30397" y="146936"/>
                  </a:cubicBezTo>
                  <a:cubicBezTo>
                    <a:pt x="29807" y="145860"/>
                    <a:pt x="29569" y="144621"/>
                    <a:pt x="29721" y="143402"/>
                  </a:cubicBezTo>
                  <a:lnTo>
                    <a:pt x="35913" y="99302"/>
                  </a:lnTo>
                  <a:cubicBezTo>
                    <a:pt x="36217" y="97416"/>
                    <a:pt x="35541" y="95510"/>
                    <a:pt x="34103" y="94254"/>
                  </a:cubicBezTo>
                  <a:lnTo>
                    <a:pt x="1337" y="64154"/>
                  </a:lnTo>
                  <a:cubicBezTo>
                    <a:pt x="-845" y="61878"/>
                    <a:pt x="-768" y="58258"/>
                    <a:pt x="1508" y="56077"/>
                  </a:cubicBezTo>
                  <a:cubicBezTo>
                    <a:pt x="2261" y="55363"/>
                    <a:pt x="3184" y="54858"/>
                    <a:pt x="4194" y="54629"/>
                  </a:cubicBezTo>
                  <a:lnTo>
                    <a:pt x="48009" y="46914"/>
                  </a:lnTo>
                  <a:cubicBezTo>
                    <a:pt x="49895" y="46562"/>
                    <a:pt x="51495" y="45323"/>
                    <a:pt x="52295" y="43580"/>
                  </a:cubicBezTo>
                  <a:lnTo>
                    <a:pt x="70774" y="3195"/>
                  </a:lnTo>
                  <a:cubicBezTo>
                    <a:pt x="72145" y="356"/>
                    <a:pt x="75565" y="-835"/>
                    <a:pt x="78413" y="546"/>
                  </a:cubicBezTo>
                  <a:cubicBezTo>
                    <a:pt x="79566" y="1099"/>
                    <a:pt x="80499" y="2042"/>
                    <a:pt x="81061" y="3195"/>
                  </a:cubicBezTo>
                  <a:lnTo>
                    <a:pt x="102016" y="42532"/>
                  </a:lnTo>
                  <a:cubicBezTo>
                    <a:pt x="102892" y="44180"/>
                    <a:pt x="104540" y="45295"/>
                    <a:pt x="106397" y="45486"/>
                  </a:cubicBezTo>
                  <a:lnTo>
                    <a:pt x="150593" y="50629"/>
                  </a:lnTo>
                  <a:cubicBezTo>
                    <a:pt x="153727" y="51010"/>
                    <a:pt x="155956" y="53867"/>
                    <a:pt x="155566" y="57001"/>
                  </a:cubicBezTo>
                  <a:cubicBezTo>
                    <a:pt x="155423" y="58173"/>
                    <a:pt x="154918" y="59278"/>
                    <a:pt x="154118" y="60154"/>
                  </a:cubicBezTo>
                  <a:lnTo>
                    <a:pt x="123161" y="92158"/>
                  </a:lnTo>
                  <a:cubicBezTo>
                    <a:pt x="121847" y="93520"/>
                    <a:pt x="121314" y="95453"/>
                    <a:pt x="121733" y="97301"/>
                  </a:cubicBezTo>
                  <a:lnTo>
                    <a:pt x="130496" y="140926"/>
                  </a:lnTo>
                  <a:cubicBezTo>
                    <a:pt x="130648" y="144078"/>
                    <a:pt x="128219" y="146765"/>
                    <a:pt x="125066" y="146917"/>
                  </a:cubicBezTo>
                  <a:cubicBezTo>
                    <a:pt x="124114" y="146965"/>
                    <a:pt x="123161" y="146774"/>
                    <a:pt x="122304" y="146355"/>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 name="Google Shape;33;p2"/>
            <p:cNvSpPr/>
            <p:nvPr/>
          </p:nvSpPr>
          <p:spPr>
            <a:xfrm>
              <a:off x="7731380" y="6333848"/>
              <a:ext cx="184065" cy="177640"/>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 name="Google Shape;34;p2"/>
            <p:cNvSpPr/>
            <p:nvPr/>
          </p:nvSpPr>
          <p:spPr>
            <a:xfrm>
              <a:off x="8029455" y="6491680"/>
              <a:ext cx="226171" cy="217590"/>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 name="Google Shape;35;p2"/>
            <p:cNvSpPr/>
            <p:nvPr/>
          </p:nvSpPr>
          <p:spPr>
            <a:xfrm>
              <a:off x="7599616" y="6633888"/>
              <a:ext cx="223722" cy="22411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 name="Google Shape;36;p2"/>
            <p:cNvSpPr/>
            <p:nvPr/>
          </p:nvSpPr>
          <p:spPr>
            <a:xfrm>
              <a:off x="9286639" y="5828230"/>
              <a:ext cx="155751" cy="150027"/>
            </a:xfrm>
            <a:custGeom>
              <a:rect b="b" l="l" r="r" t="t"/>
              <a:pathLst>
                <a:path extrusionOk="0" h="150027" w="155751">
                  <a:moveTo>
                    <a:pt x="122191" y="146712"/>
                  </a:moveTo>
                  <a:lnTo>
                    <a:pt x="82185" y="127186"/>
                  </a:lnTo>
                  <a:cubicBezTo>
                    <a:pt x="80519" y="126291"/>
                    <a:pt x="78518" y="126291"/>
                    <a:pt x="76851" y="127186"/>
                  </a:cubicBezTo>
                  <a:lnTo>
                    <a:pt x="38275" y="149189"/>
                  </a:lnTo>
                  <a:cubicBezTo>
                    <a:pt x="35561" y="150809"/>
                    <a:pt x="32055" y="149923"/>
                    <a:pt x="30436" y="147208"/>
                  </a:cubicBezTo>
                  <a:cubicBezTo>
                    <a:pt x="29750" y="146055"/>
                    <a:pt x="29493" y="144703"/>
                    <a:pt x="29703" y="143379"/>
                  </a:cubicBezTo>
                  <a:lnTo>
                    <a:pt x="35894" y="99373"/>
                  </a:lnTo>
                  <a:cubicBezTo>
                    <a:pt x="36199" y="97487"/>
                    <a:pt x="35523" y="95582"/>
                    <a:pt x="34084" y="94325"/>
                  </a:cubicBezTo>
                  <a:lnTo>
                    <a:pt x="1318" y="64226"/>
                  </a:lnTo>
                  <a:cubicBezTo>
                    <a:pt x="-853" y="61940"/>
                    <a:pt x="-758" y="58321"/>
                    <a:pt x="1528" y="56149"/>
                  </a:cubicBezTo>
                  <a:cubicBezTo>
                    <a:pt x="2290" y="55425"/>
                    <a:pt x="3243" y="54920"/>
                    <a:pt x="4271" y="54701"/>
                  </a:cubicBezTo>
                  <a:lnTo>
                    <a:pt x="48086" y="46986"/>
                  </a:lnTo>
                  <a:cubicBezTo>
                    <a:pt x="49934" y="46595"/>
                    <a:pt x="51477" y="45357"/>
                    <a:pt x="52277" y="43652"/>
                  </a:cubicBezTo>
                  <a:lnTo>
                    <a:pt x="70755" y="3171"/>
                  </a:lnTo>
                  <a:cubicBezTo>
                    <a:pt x="72194" y="304"/>
                    <a:pt x="75689" y="-848"/>
                    <a:pt x="78557" y="590"/>
                  </a:cubicBezTo>
                  <a:cubicBezTo>
                    <a:pt x="79671" y="1151"/>
                    <a:pt x="80576" y="2057"/>
                    <a:pt x="81138" y="3171"/>
                  </a:cubicBezTo>
                  <a:lnTo>
                    <a:pt x="101998" y="42414"/>
                  </a:lnTo>
                  <a:cubicBezTo>
                    <a:pt x="102855" y="44100"/>
                    <a:pt x="104503" y="45252"/>
                    <a:pt x="106379" y="45462"/>
                  </a:cubicBezTo>
                  <a:lnTo>
                    <a:pt x="150575" y="50510"/>
                  </a:lnTo>
                  <a:cubicBezTo>
                    <a:pt x="153747" y="50996"/>
                    <a:pt x="155919" y="53967"/>
                    <a:pt x="155433" y="57139"/>
                  </a:cubicBezTo>
                  <a:cubicBezTo>
                    <a:pt x="155261" y="58206"/>
                    <a:pt x="154804" y="59216"/>
                    <a:pt x="154099" y="60035"/>
                  </a:cubicBezTo>
                  <a:lnTo>
                    <a:pt x="123238" y="92039"/>
                  </a:lnTo>
                  <a:cubicBezTo>
                    <a:pt x="121895" y="93382"/>
                    <a:pt x="121314" y="95325"/>
                    <a:pt x="121714" y="97183"/>
                  </a:cubicBezTo>
                  <a:lnTo>
                    <a:pt x="130573" y="140712"/>
                  </a:lnTo>
                  <a:cubicBezTo>
                    <a:pt x="131030" y="143893"/>
                    <a:pt x="128820" y="146827"/>
                    <a:pt x="125639" y="147284"/>
                  </a:cubicBezTo>
                  <a:cubicBezTo>
                    <a:pt x="124457" y="147455"/>
                    <a:pt x="123257" y="147255"/>
                    <a:pt x="122191" y="14671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 name="Google Shape;37;p2"/>
            <p:cNvSpPr/>
            <p:nvPr/>
          </p:nvSpPr>
          <p:spPr>
            <a:xfrm>
              <a:off x="9048514" y="6040161"/>
              <a:ext cx="155479" cy="149932"/>
            </a:xfrm>
            <a:custGeom>
              <a:rect b="b" l="l" r="r" t="t"/>
              <a:pathLst>
                <a:path extrusionOk="0" h="149932" w="155479">
                  <a:moveTo>
                    <a:pt x="122000" y="146618"/>
                  </a:moveTo>
                  <a:lnTo>
                    <a:pt x="81995" y="127091"/>
                  </a:lnTo>
                  <a:cubicBezTo>
                    <a:pt x="80328" y="126196"/>
                    <a:pt x="78328" y="126196"/>
                    <a:pt x="76661" y="127091"/>
                  </a:cubicBezTo>
                  <a:lnTo>
                    <a:pt x="38275" y="149094"/>
                  </a:lnTo>
                  <a:cubicBezTo>
                    <a:pt x="35561" y="150713"/>
                    <a:pt x="32055" y="149827"/>
                    <a:pt x="30436" y="147113"/>
                  </a:cubicBezTo>
                  <a:cubicBezTo>
                    <a:pt x="29750" y="145960"/>
                    <a:pt x="29493" y="144608"/>
                    <a:pt x="29703" y="143283"/>
                  </a:cubicBezTo>
                  <a:lnTo>
                    <a:pt x="35894" y="99278"/>
                  </a:lnTo>
                  <a:cubicBezTo>
                    <a:pt x="36199" y="97392"/>
                    <a:pt x="35523" y="95487"/>
                    <a:pt x="34084" y="94230"/>
                  </a:cubicBezTo>
                  <a:lnTo>
                    <a:pt x="1318" y="64131"/>
                  </a:lnTo>
                  <a:cubicBezTo>
                    <a:pt x="-853" y="61845"/>
                    <a:pt x="-758" y="58225"/>
                    <a:pt x="1528" y="56054"/>
                  </a:cubicBezTo>
                  <a:cubicBezTo>
                    <a:pt x="2290" y="55330"/>
                    <a:pt x="3243" y="54825"/>
                    <a:pt x="4271" y="54606"/>
                  </a:cubicBezTo>
                  <a:lnTo>
                    <a:pt x="47800" y="46986"/>
                  </a:lnTo>
                  <a:cubicBezTo>
                    <a:pt x="49639" y="46595"/>
                    <a:pt x="51191" y="45357"/>
                    <a:pt x="51991" y="43652"/>
                  </a:cubicBezTo>
                  <a:lnTo>
                    <a:pt x="70470" y="3171"/>
                  </a:lnTo>
                  <a:cubicBezTo>
                    <a:pt x="71908" y="304"/>
                    <a:pt x="75404" y="-848"/>
                    <a:pt x="78271" y="590"/>
                  </a:cubicBezTo>
                  <a:cubicBezTo>
                    <a:pt x="79385" y="1151"/>
                    <a:pt x="80290" y="2057"/>
                    <a:pt x="80852" y="3171"/>
                  </a:cubicBezTo>
                  <a:lnTo>
                    <a:pt x="101712" y="42414"/>
                  </a:lnTo>
                  <a:cubicBezTo>
                    <a:pt x="102588" y="44128"/>
                    <a:pt x="104274" y="45281"/>
                    <a:pt x="106189" y="45462"/>
                  </a:cubicBezTo>
                  <a:lnTo>
                    <a:pt x="150385" y="50510"/>
                  </a:lnTo>
                  <a:cubicBezTo>
                    <a:pt x="153547" y="51044"/>
                    <a:pt x="155680" y="54044"/>
                    <a:pt x="155147" y="57206"/>
                  </a:cubicBezTo>
                  <a:cubicBezTo>
                    <a:pt x="154966" y="58254"/>
                    <a:pt x="154509" y="59235"/>
                    <a:pt x="153814" y="60035"/>
                  </a:cubicBezTo>
                  <a:lnTo>
                    <a:pt x="122953" y="92039"/>
                  </a:lnTo>
                  <a:cubicBezTo>
                    <a:pt x="121610" y="93382"/>
                    <a:pt x="121028" y="95325"/>
                    <a:pt x="121428" y="97183"/>
                  </a:cubicBezTo>
                  <a:lnTo>
                    <a:pt x="130287" y="140712"/>
                  </a:lnTo>
                  <a:cubicBezTo>
                    <a:pt x="130658" y="143903"/>
                    <a:pt x="128372" y="146779"/>
                    <a:pt x="125182" y="147151"/>
                  </a:cubicBezTo>
                  <a:cubicBezTo>
                    <a:pt x="124096" y="147275"/>
                    <a:pt x="122990" y="147094"/>
                    <a:pt x="122000" y="14661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 name="Google Shape;38;p2"/>
            <p:cNvSpPr/>
            <p:nvPr/>
          </p:nvSpPr>
          <p:spPr>
            <a:xfrm>
              <a:off x="9314867" y="6327205"/>
              <a:ext cx="188491" cy="190511"/>
            </a:xfrm>
            <a:custGeom>
              <a:rect b="b" l="l" r="r" t="t"/>
              <a:pathLst>
                <a:path extrusionOk="0" h="190511" w="188491">
                  <a:moveTo>
                    <a:pt x="124347" y="189425"/>
                  </a:moveTo>
                  <a:lnTo>
                    <a:pt x="81675" y="155325"/>
                  </a:lnTo>
                  <a:cubicBezTo>
                    <a:pt x="79846" y="153877"/>
                    <a:pt x="77427" y="153420"/>
                    <a:pt x="75198" y="154087"/>
                  </a:cubicBezTo>
                  <a:lnTo>
                    <a:pt x="22525" y="169517"/>
                  </a:lnTo>
                  <a:cubicBezTo>
                    <a:pt x="18829" y="170737"/>
                    <a:pt x="14838" y="168737"/>
                    <a:pt x="13619" y="165041"/>
                  </a:cubicBezTo>
                  <a:cubicBezTo>
                    <a:pt x="13076" y="163384"/>
                    <a:pt x="13162" y="161583"/>
                    <a:pt x="13857" y="159992"/>
                  </a:cubicBezTo>
                  <a:lnTo>
                    <a:pt x="32907" y="108939"/>
                  </a:lnTo>
                  <a:cubicBezTo>
                    <a:pt x="33764" y="106757"/>
                    <a:pt x="33479" y="104290"/>
                    <a:pt x="32145" y="102366"/>
                  </a:cubicBezTo>
                  <a:lnTo>
                    <a:pt x="998" y="57599"/>
                  </a:lnTo>
                  <a:cubicBezTo>
                    <a:pt x="-1211" y="54398"/>
                    <a:pt x="-412" y="50007"/>
                    <a:pt x="2789" y="47798"/>
                  </a:cubicBezTo>
                  <a:cubicBezTo>
                    <a:pt x="4056" y="46921"/>
                    <a:pt x="5561" y="46483"/>
                    <a:pt x="7094" y="46550"/>
                  </a:cubicBezTo>
                  <a:lnTo>
                    <a:pt x="61577" y="49026"/>
                  </a:lnTo>
                  <a:cubicBezTo>
                    <a:pt x="63901" y="49121"/>
                    <a:pt x="66140" y="48093"/>
                    <a:pt x="67578" y="46264"/>
                  </a:cubicBezTo>
                  <a:lnTo>
                    <a:pt x="100535" y="2830"/>
                  </a:lnTo>
                  <a:cubicBezTo>
                    <a:pt x="102849" y="-304"/>
                    <a:pt x="107259" y="-961"/>
                    <a:pt x="110393" y="1353"/>
                  </a:cubicBezTo>
                  <a:cubicBezTo>
                    <a:pt x="111679" y="2306"/>
                    <a:pt x="112603" y="3668"/>
                    <a:pt x="113012" y="5211"/>
                  </a:cubicBezTo>
                  <a:lnTo>
                    <a:pt x="127491" y="57789"/>
                  </a:lnTo>
                  <a:cubicBezTo>
                    <a:pt x="128071" y="60056"/>
                    <a:pt x="129748" y="61885"/>
                    <a:pt x="131967" y="62647"/>
                  </a:cubicBezTo>
                  <a:lnTo>
                    <a:pt x="183498" y="80554"/>
                  </a:lnTo>
                  <a:cubicBezTo>
                    <a:pt x="187174" y="81830"/>
                    <a:pt x="189127" y="85850"/>
                    <a:pt x="187850" y="89526"/>
                  </a:cubicBezTo>
                  <a:cubicBezTo>
                    <a:pt x="187326" y="91003"/>
                    <a:pt x="186336" y="92270"/>
                    <a:pt x="185021" y="93127"/>
                  </a:cubicBezTo>
                  <a:lnTo>
                    <a:pt x="139492" y="123131"/>
                  </a:lnTo>
                  <a:cubicBezTo>
                    <a:pt x="137530" y="124426"/>
                    <a:pt x="136330" y="126598"/>
                    <a:pt x="136253" y="128941"/>
                  </a:cubicBezTo>
                  <a:lnTo>
                    <a:pt x="135110" y="183424"/>
                  </a:lnTo>
                  <a:cubicBezTo>
                    <a:pt x="135120" y="187320"/>
                    <a:pt x="131967" y="190482"/>
                    <a:pt x="128071" y="190482"/>
                  </a:cubicBezTo>
                  <a:cubicBezTo>
                    <a:pt x="126757" y="190482"/>
                    <a:pt x="125462" y="190120"/>
                    <a:pt x="124347" y="189425"/>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 name="Google Shape;39;p2"/>
            <p:cNvSpPr/>
            <p:nvPr/>
          </p:nvSpPr>
          <p:spPr>
            <a:xfrm>
              <a:off x="9435177" y="6651113"/>
              <a:ext cx="190295" cy="188810"/>
            </a:xfrm>
            <a:custGeom>
              <a:rect b="b" l="l" r="r" t="t"/>
              <a:pathLst>
                <a:path extrusionOk="0" h="188810" w="190295">
                  <a:moveTo>
                    <a:pt x="160438" y="174222"/>
                  </a:moveTo>
                  <a:lnTo>
                    <a:pt x="109288" y="155172"/>
                  </a:lnTo>
                  <a:cubicBezTo>
                    <a:pt x="107088" y="154344"/>
                    <a:pt x="104631" y="154667"/>
                    <a:pt x="102716" y="156030"/>
                  </a:cubicBezTo>
                  <a:lnTo>
                    <a:pt x="58139" y="187462"/>
                  </a:lnTo>
                  <a:cubicBezTo>
                    <a:pt x="54977" y="189729"/>
                    <a:pt x="50567" y="189005"/>
                    <a:pt x="48300" y="185833"/>
                  </a:cubicBezTo>
                  <a:cubicBezTo>
                    <a:pt x="47376" y="184538"/>
                    <a:pt x="46909" y="182966"/>
                    <a:pt x="46995" y="181366"/>
                  </a:cubicBezTo>
                  <a:lnTo>
                    <a:pt x="49186" y="126883"/>
                  </a:lnTo>
                  <a:cubicBezTo>
                    <a:pt x="49300" y="124559"/>
                    <a:pt x="48224" y="122330"/>
                    <a:pt x="46328" y="120977"/>
                  </a:cubicBezTo>
                  <a:lnTo>
                    <a:pt x="2608" y="88306"/>
                  </a:lnTo>
                  <a:cubicBezTo>
                    <a:pt x="-525" y="85992"/>
                    <a:pt x="-1182" y="81572"/>
                    <a:pt x="1132" y="78448"/>
                  </a:cubicBezTo>
                  <a:cubicBezTo>
                    <a:pt x="2085" y="77162"/>
                    <a:pt x="3447" y="76238"/>
                    <a:pt x="4990" y="75829"/>
                  </a:cubicBezTo>
                  <a:lnTo>
                    <a:pt x="57472" y="60970"/>
                  </a:lnTo>
                  <a:cubicBezTo>
                    <a:pt x="59711" y="60379"/>
                    <a:pt x="61511" y="58693"/>
                    <a:pt x="62235" y="56493"/>
                  </a:cubicBezTo>
                  <a:lnTo>
                    <a:pt x="79857" y="4773"/>
                  </a:lnTo>
                  <a:cubicBezTo>
                    <a:pt x="81095" y="1086"/>
                    <a:pt x="85095" y="-904"/>
                    <a:pt x="88781" y="343"/>
                  </a:cubicBezTo>
                  <a:cubicBezTo>
                    <a:pt x="90277" y="848"/>
                    <a:pt x="91563" y="1829"/>
                    <a:pt x="92430" y="3153"/>
                  </a:cubicBezTo>
                  <a:lnTo>
                    <a:pt x="122719" y="48492"/>
                  </a:lnTo>
                  <a:cubicBezTo>
                    <a:pt x="123995" y="50464"/>
                    <a:pt x="126186" y="51655"/>
                    <a:pt x="128529" y="51635"/>
                  </a:cubicBezTo>
                  <a:lnTo>
                    <a:pt x="183107" y="52398"/>
                  </a:lnTo>
                  <a:cubicBezTo>
                    <a:pt x="187051" y="52511"/>
                    <a:pt x="190156" y="55807"/>
                    <a:pt x="190042" y="59751"/>
                  </a:cubicBezTo>
                  <a:cubicBezTo>
                    <a:pt x="189994" y="61265"/>
                    <a:pt x="189470" y="62722"/>
                    <a:pt x="188537" y="63922"/>
                  </a:cubicBezTo>
                  <a:lnTo>
                    <a:pt x="154723" y="106690"/>
                  </a:lnTo>
                  <a:cubicBezTo>
                    <a:pt x="153294" y="108528"/>
                    <a:pt x="152837" y="110938"/>
                    <a:pt x="153485" y="113167"/>
                  </a:cubicBezTo>
                  <a:lnTo>
                    <a:pt x="169677" y="165364"/>
                  </a:lnTo>
                  <a:cubicBezTo>
                    <a:pt x="170944" y="169040"/>
                    <a:pt x="168991" y="173060"/>
                    <a:pt x="165315" y="174327"/>
                  </a:cubicBezTo>
                  <a:cubicBezTo>
                    <a:pt x="163724" y="174870"/>
                    <a:pt x="162000" y="174832"/>
                    <a:pt x="160438" y="17422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 name="Google Shape;40;p2"/>
            <p:cNvSpPr/>
            <p:nvPr/>
          </p:nvSpPr>
          <p:spPr>
            <a:xfrm>
              <a:off x="9010819" y="6519171"/>
              <a:ext cx="206576" cy="203949"/>
            </a:xfrm>
            <a:custGeom>
              <a:rect b="b" l="l" r="r" t="t"/>
              <a:pathLst>
                <a:path extrusionOk="0" h="203949" w="206576">
                  <a:moveTo>
                    <a:pt x="146740" y="202627"/>
                  </a:moveTo>
                  <a:lnTo>
                    <a:pt x="97496" y="169957"/>
                  </a:lnTo>
                  <a:cubicBezTo>
                    <a:pt x="95363" y="168604"/>
                    <a:pt x="92705" y="168356"/>
                    <a:pt x="90353" y="169290"/>
                  </a:cubicBezTo>
                  <a:lnTo>
                    <a:pt x="35584" y="191292"/>
                  </a:lnTo>
                  <a:cubicBezTo>
                    <a:pt x="31717" y="192950"/>
                    <a:pt x="27240" y="191159"/>
                    <a:pt x="25583" y="187292"/>
                  </a:cubicBezTo>
                  <a:cubicBezTo>
                    <a:pt x="24830" y="185539"/>
                    <a:pt x="24764" y="183568"/>
                    <a:pt x="25392" y="181767"/>
                  </a:cubicBezTo>
                  <a:lnTo>
                    <a:pt x="41203" y="124617"/>
                  </a:lnTo>
                  <a:cubicBezTo>
                    <a:pt x="41880" y="122188"/>
                    <a:pt x="41309" y="119588"/>
                    <a:pt x="39680" y="117664"/>
                  </a:cubicBezTo>
                  <a:lnTo>
                    <a:pt x="1580" y="72325"/>
                  </a:lnTo>
                  <a:cubicBezTo>
                    <a:pt x="-1154" y="69134"/>
                    <a:pt x="-782" y="64315"/>
                    <a:pt x="2408" y="61581"/>
                  </a:cubicBezTo>
                  <a:cubicBezTo>
                    <a:pt x="3722" y="60457"/>
                    <a:pt x="5380" y="59809"/>
                    <a:pt x="7104" y="59752"/>
                  </a:cubicBezTo>
                  <a:lnTo>
                    <a:pt x="66159" y="57180"/>
                  </a:lnTo>
                  <a:cubicBezTo>
                    <a:pt x="68645" y="57076"/>
                    <a:pt x="70921" y="55752"/>
                    <a:pt x="72255" y="53656"/>
                  </a:cubicBezTo>
                  <a:lnTo>
                    <a:pt x="103687" y="3554"/>
                  </a:lnTo>
                  <a:cubicBezTo>
                    <a:pt x="105916" y="-17"/>
                    <a:pt x="110622" y="-1103"/>
                    <a:pt x="114184" y="1135"/>
                  </a:cubicBezTo>
                  <a:cubicBezTo>
                    <a:pt x="115632" y="2031"/>
                    <a:pt x="116727" y="3383"/>
                    <a:pt x="117309" y="4983"/>
                  </a:cubicBezTo>
                  <a:lnTo>
                    <a:pt x="137978" y="60324"/>
                  </a:lnTo>
                  <a:cubicBezTo>
                    <a:pt x="138873" y="62686"/>
                    <a:pt x="140864" y="64467"/>
                    <a:pt x="143312" y="65086"/>
                  </a:cubicBezTo>
                  <a:lnTo>
                    <a:pt x="200462" y="79374"/>
                  </a:lnTo>
                  <a:cubicBezTo>
                    <a:pt x="204596" y="80393"/>
                    <a:pt x="207119" y="84584"/>
                    <a:pt x="206100" y="88718"/>
                  </a:cubicBezTo>
                  <a:cubicBezTo>
                    <a:pt x="205691" y="90365"/>
                    <a:pt x="204748" y="91842"/>
                    <a:pt x="203414" y="92899"/>
                  </a:cubicBezTo>
                  <a:lnTo>
                    <a:pt x="157408" y="129951"/>
                  </a:lnTo>
                  <a:cubicBezTo>
                    <a:pt x="155418" y="131533"/>
                    <a:pt x="154351" y="133990"/>
                    <a:pt x="154551" y="136524"/>
                  </a:cubicBezTo>
                  <a:lnTo>
                    <a:pt x="158551" y="195388"/>
                  </a:lnTo>
                  <a:cubicBezTo>
                    <a:pt x="159057" y="199570"/>
                    <a:pt x="156075" y="203360"/>
                    <a:pt x="151894" y="203865"/>
                  </a:cubicBezTo>
                  <a:cubicBezTo>
                    <a:pt x="150084" y="204085"/>
                    <a:pt x="148255" y="203646"/>
                    <a:pt x="146740" y="20262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hree columns">
  <p:cSld name="CUSTOM_8">
    <p:spTree>
      <p:nvGrpSpPr>
        <p:cNvPr id="510" name="Shape 510"/>
        <p:cNvGrpSpPr/>
        <p:nvPr/>
      </p:nvGrpSpPr>
      <p:grpSpPr>
        <a:xfrm>
          <a:off x="0" y="0"/>
          <a:ext cx="0" cy="0"/>
          <a:chOff x="0" y="0"/>
          <a:chExt cx="0" cy="0"/>
        </a:xfrm>
      </p:grpSpPr>
      <p:sp>
        <p:nvSpPr>
          <p:cNvPr id="511" name="Google Shape;511;p11"/>
          <p:cNvSpPr/>
          <p:nvPr/>
        </p:nvSpPr>
        <p:spPr>
          <a:xfrm flipH="1">
            <a:off x="-4812" y="1307757"/>
            <a:ext cx="12201625" cy="5550243"/>
          </a:xfrm>
          <a:custGeom>
            <a:rect b="b" l="l" r="r" t="t"/>
            <a:pathLst>
              <a:path extrusionOk="0" h="3420797" w="12201625">
                <a:moveTo>
                  <a:pt x="0" y="0"/>
                </a:moveTo>
                <a:cubicBezTo>
                  <a:pt x="1050792" y="529990"/>
                  <a:pt x="1804979" y="1955131"/>
                  <a:pt x="3152376" y="1589971"/>
                </a:cubicBezTo>
                <a:cubicBezTo>
                  <a:pt x="4499773" y="1224811"/>
                  <a:pt x="4983363" y="706400"/>
                  <a:pt x="6394317" y="1794127"/>
                </a:cubicBezTo>
                <a:cubicBezTo>
                  <a:pt x="7805271" y="2881854"/>
                  <a:pt x="8257928" y="1723553"/>
                  <a:pt x="9225813" y="1994665"/>
                </a:cubicBezTo>
                <a:cubicBezTo>
                  <a:pt x="10193698" y="2265777"/>
                  <a:pt x="11022264" y="3129649"/>
                  <a:pt x="12201625" y="3420797"/>
                </a:cubicBezTo>
                <a:lnTo>
                  <a:pt x="0" y="3420797"/>
                </a:lnTo>
                <a:lnTo>
                  <a:pt x="0" y="0"/>
                </a:lnTo>
                <a:close/>
              </a:path>
            </a:pathLst>
          </a:custGeom>
          <a:solidFill>
            <a:srgbClr val="171717">
              <a:alpha val="1117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SzPts val="1800"/>
              <a:buNone/>
            </a:pPr>
            <a:r>
              <a:t/>
            </a:r>
            <a:endParaRPr sz="1800">
              <a:latin typeface="Calibri"/>
              <a:ea typeface="Calibri"/>
              <a:cs typeface="Calibri"/>
              <a:sym typeface="Calibri"/>
            </a:endParaRPr>
          </a:p>
        </p:txBody>
      </p:sp>
      <p:grpSp>
        <p:nvGrpSpPr>
          <p:cNvPr id="512" name="Google Shape;512;p11"/>
          <p:cNvGrpSpPr/>
          <p:nvPr/>
        </p:nvGrpSpPr>
        <p:grpSpPr>
          <a:xfrm>
            <a:off x="117421" y="153543"/>
            <a:ext cx="1013404" cy="809708"/>
            <a:chOff x="7599616" y="6333848"/>
            <a:chExt cx="656010" cy="524151"/>
          </a:xfrm>
        </p:grpSpPr>
        <p:sp>
          <p:nvSpPr>
            <p:cNvPr id="513" name="Google Shape;513;p11"/>
            <p:cNvSpPr/>
            <p:nvPr/>
          </p:nvSpPr>
          <p:spPr>
            <a:xfrm>
              <a:off x="7731380" y="6333848"/>
              <a:ext cx="184065" cy="177640"/>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4" name="Google Shape;514;p11"/>
            <p:cNvSpPr/>
            <p:nvPr/>
          </p:nvSpPr>
          <p:spPr>
            <a:xfrm>
              <a:off x="8029455" y="6491680"/>
              <a:ext cx="226171" cy="217590"/>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5" name="Google Shape;515;p11"/>
            <p:cNvSpPr/>
            <p:nvPr/>
          </p:nvSpPr>
          <p:spPr>
            <a:xfrm>
              <a:off x="7599616" y="6633888"/>
              <a:ext cx="223722" cy="22411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16" name="Google Shape;516;p11"/>
          <p:cNvGrpSpPr/>
          <p:nvPr/>
        </p:nvGrpSpPr>
        <p:grpSpPr>
          <a:xfrm>
            <a:off x="345746" y="920443"/>
            <a:ext cx="1013404" cy="809708"/>
            <a:chOff x="7599616" y="6333848"/>
            <a:chExt cx="656010" cy="524151"/>
          </a:xfrm>
        </p:grpSpPr>
        <p:sp>
          <p:nvSpPr>
            <p:cNvPr id="517" name="Google Shape;517;p11"/>
            <p:cNvSpPr/>
            <p:nvPr/>
          </p:nvSpPr>
          <p:spPr>
            <a:xfrm>
              <a:off x="7731380" y="6333848"/>
              <a:ext cx="184065" cy="177640"/>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8" name="Google Shape;518;p11"/>
            <p:cNvSpPr/>
            <p:nvPr/>
          </p:nvSpPr>
          <p:spPr>
            <a:xfrm>
              <a:off x="8029455" y="6491680"/>
              <a:ext cx="226171" cy="217590"/>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9" name="Google Shape;519;p11"/>
            <p:cNvSpPr/>
            <p:nvPr/>
          </p:nvSpPr>
          <p:spPr>
            <a:xfrm>
              <a:off x="7599616" y="6633888"/>
              <a:ext cx="223722" cy="22411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20" name="Google Shape;520;p11"/>
          <p:cNvGrpSpPr/>
          <p:nvPr/>
        </p:nvGrpSpPr>
        <p:grpSpPr>
          <a:xfrm>
            <a:off x="228221" y="1916368"/>
            <a:ext cx="1013404" cy="809708"/>
            <a:chOff x="7599616" y="6333848"/>
            <a:chExt cx="656010" cy="524151"/>
          </a:xfrm>
        </p:grpSpPr>
        <p:sp>
          <p:nvSpPr>
            <p:cNvPr id="521" name="Google Shape;521;p11"/>
            <p:cNvSpPr/>
            <p:nvPr/>
          </p:nvSpPr>
          <p:spPr>
            <a:xfrm>
              <a:off x="7731380" y="6333848"/>
              <a:ext cx="184065" cy="177640"/>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2" name="Google Shape;522;p11"/>
            <p:cNvSpPr/>
            <p:nvPr/>
          </p:nvSpPr>
          <p:spPr>
            <a:xfrm>
              <a:off x="8029455" y="6491680"/>
              <a:ext cx="226171" cy="217590"/>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3" name="Google Shape;523;p11"/>
            <p:cNvSpPr/>
            <p:nvPr/>
          </p:nvSpPr>
          <p:spPr>
            <a:xfrm>
              <a:off x="7599616" y="6633888"/>
              <a:ext cx="223722" cy="22411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24" name="Google Shape;524;p11"/>
          <p:cNvGrpSpPr/>
          <p:nvPr/>
        </p:nvGrpSpPr>
        <p:grpSpPr>
          <a:xfrm>
            <a:off x="228221" y="2912293"/>
            <a:ext cx="1013404" cy="809708"/>
            <a:chOff x="7599616" y="6333848"/>
            <a:chExt cx="656010" cy="524151"/>
          </a:xfrm>
        </p:grpSpPr>
        <p:sp>
          <p:nvSpPr>
            <p:cNvPr id="525" name="Google Shape;525;p11"/>
            <p:cNvSpPr/>
            <p:nvPr/>
          </p:nvSpPr>
          <p:spPr>
            <a:xfrm>
              <a:off x="7731380" y="6333848"/>
              <a:ext cx="184065" cy="177640"/>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6" name="Google Shape;526;p11"/>
            <p:cNvSpPr/>
            <p:nvPr/>
          </p:nvSpPr>
          <p:spPr>
            <a:xfrm>
              <a:off x="8029455" y="6491680"/>
              <a:ext cx="226171" cy="217590"/>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7" name="Google Shape;527;p11"/>
            <p:cNvSpPr/>
            <p:nvPr/>
          </p:nvSpPr>
          <p:spPr>
            <a:xfrm>
              <a:off x="7599616" y="6633888"/>
              <a:ext cx="223722" cy="22411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28" name="Google Shape;528;p11"/>
          <p:cNvGrpSpPr/>
          <p:nvPr/>
        </p:nvGrpSpPr>
        <p:grpSpPr>
          <a:xfrm>
            <a:off x="305246" y="3908218"/>
            <a:ext cx="1013404" cy="809708"/>
            <a:chOff x="7599616" y="6333848"/>
            <a:chExt cx="656010" cy="524151"/>
          </a:xfrm>
        </p:grpSpPr>
        <p:sp>
          <p:nvSpPr>
            <p:cNvPr id="529" name="Google Shape;529;p11"/>
            <p:cNvSpPr/>
            <p:nvPr/>
          </p:nvSpPr>
          <p:spPr>
            <a:xfrm>
              <a:off x="7731380" y="6333848"/>
              <a:ext cx="184065" cy="177640"/>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0" name="Google Shape;530;p11"/>
            <p:cNvSpPr/>
            <p:nvPr/>
          </p:nvSpPr>
          <p:spPr>
            <a:xfrm>
              <a:off x="8029455" y="6491680"/>
              <a:ext cx="226171" cy="217590"/>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1" name="Google Shape;531;p11"/>
            <p:cNvSpPr/>
            <p:nvPr/>
          </p:nvSpPr>
          <p:spPr>
            <a:xfrm>
              <a:off x="7599616" y="6633888"/>
              <a:ext cx="223722" cy="22411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532" name="Google Shape;532;p11"/>
          <p:cNvSpPr txBox="1"/>
          <p:nvPr>
            <p:ph idx="1" type="subTitle"/>
          </p:nvPr>
        </p:nvSpPr>
        <p:spPr>
          <a:xfrm>
            <a:off x="5056206" y="1729975"/>
            <a:ext cx="6406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533" name="Google Shape;533;p11"/>
          <p:cNvSpPr txBox="1"/>
          <p:nvPr>
            <p:ph idx="2" type="subTitle"/>
          </p:nvPr>
        </p:nvSpPr>
        <p:spPr>
          <a:xfrm>
            <a:off x="5056206" y="3334868"/>
            <a:ext cx="6406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534" name="Google Shape;534;p11"/>
          <p:cNvSpPr txBox="1"/>
          <p:nvPr>
            <p:ph idx="3" type="subTitle"/>
          </p:nvPr>
        </p:nvSpPr>
        <p:spPr>
          <a:xfrm>
            <a:off x="5056206" y="4939762"/>
            <a:ext cx="6406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535" name="Google Shape;535;p11"/>
          <p:cNvSpPr txBox="1"/>
          <p:nvPr>
            <p:ph type="title"/>
          </p:nvPr>
        </p:nvSpPr>
        <p:spPr>
          <a:xfrm>
            <a:off x="1885950" y="593375"/>
            <a:ext cx="98904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536" name="Google Shape;536;p11"/>
          <p:cNvSpPr txBox="1"/>
          <p:nvPr>
            <p:ph idx="4" type="body"/>
          </p:nvPr>
        </p:nvSpPr>
        <p:spPr>
          <a:xfrm>
            <a:off x="5056200" y="2167925"/>
            <a:ext cx="6406800" cy="9252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537" name="Google Shape;537;p11"/>
          <p:cNvSpPr txBox="1"/>
          <p:nvPr>
            <p:ph idx="5" type="body"/>
          </p:nvPr>
        </p:nvSpPr>
        <p:spPr>
          <a:xfrm>
            <a:off x="5056200" y="3761388"/>
            <a:ext cx="6406800" cy="9234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sp>
        <p:nvSpPr>
          <p:cNvPr id="538" name="Google Shape;538;p11"/>
          <p:cNvSpPr txBox="1"/>
          <p:nvPr>
            <p:ph idx="6" type="body"/>
          </p:nvPr>
        </p:nvSpPr>
        <p:spPr>
          <a:xfrm>
            <a:off x="5056200" y="5353050"/>
            <a:ext cx="6407700" cy="923400"/>
          </a:xfrm>
          <a:prstGeom prst="rect">
            <a:avLst/>
          </a:prstGeom>
        </p:spPr>
        <p:txBody>
          <a:bodyPr anchorCtr="0" anchor="t" bIns="121900" lIns="121900" spcFirstLastPara="1" rIns="121900" wrap="square" tIns="121900">
            <a:noAutofit/>
          </a:bodyPr>
          <a:lstStyle>
            <a:lvl1pPr indent="-317500" lvl="0" marL="457200">
              <a:spcBef>
                <a:spcPts val="0"/>
              </a:spcBef>
              <a:spcAft>
                <a:spcPts val="0"/>
              </a:spcAft>
              <a:buSzPts val="1400"/>
              <a:buChar char="●"/>
              <a:defRPr sz="1400"/>
            </a:lvl1pPr>
            <a:lvl2pPr indent="-317500" lvl="1" marL="914400">
              <a:spcBef>
                <a:spcPts val="2100"/>
              </a:spcBef>
              <a:spcAft>
                <a:spcPts val="0"/>
              </a:spcAft>
              <a:buSzPts val="1400"/>
              <a:buChar char="○"/>
              <a:defRPr sz="1400"/>
            </a:lvl2pPr>
            <a:lvl3pPr indent="-317500" lvl="2" marL="1371600">
              <a:spcBef>
                <a:spcPts val="2100"/>
              </a:spcBef>
              <a:spcAft>
                <a:spcPts val="0"/>
              </a:spcAft>
              <a:buSzPts val="1400"/>
              <a:buChar char="■"/>
              <a:defRPr sz="1400"/>
            </a:lvl3pPr>
            <a:lvl4pPr indent="-317500" lvl="3" marL="1828800">
              <a:spcBef>
                <a:spcPts val="2100"/>
              </a:spcBef>
              <a:spcAft>
                <a:spcPts val="0"/>
              </a:spcAft>
              <a:buSzPts val="1400"/>
              <a:buChar char="●"/>
              <a:defRPr sz="1400"/>
            </a:lvl4pPr>
            <a:lvl5pPr indent="-317500" lvl="4" marL="2286000">
              <a:spcBef>
                <a:spcPts val="2100"/>
              </a:spcBef>
              <a:spcAft>
                <a:spcPts val="0"/>
              </a:spcAft>
              <a:buSzPts val="1400"/>
              <a:buChar char="○"/>
              <a:defRPr sz="1400"/>
            </a:lvl5pPr>
            <a:lvl6pPr indent="-317500" lvl="5" marL="2743200">
              <a:spcBef>
                <a:spcPts val="2100"/>
              </a:spcBef>
              <a:spcAft>
                <a:spcPts val="0"/>
              </a:spcAft>
              <a:buSzPts val="1400"/>
              <a:buChar char="■"/>
              <a:defRPr sz="1400"/>
            </a:lvl6pPr>
            <a:lvl7pPr indent="-317500" lvl="6" marL="3200400">
              <a:spcBef>
                <a:spcPts val="2100"/>
              </a:spcBef>
              <a:spcAft>
                <a:spcPts val="0"/>
              </a:spcAft>
              <a:buSzPts val="1400"/>
              <a:buChar char="●"/>
              <a:defRPr sz="1400"/>
            </a:lvl7pPr>
            <a:lvl8pPr indent="-317500" lvl="7" marL="3657600">
              <a:spcBef>
                <a:spcPts val="2100"/>
              </a:spcBef>
              <a:spcAft>
                <a:spcPts val="0"/>
              </a:spcAft>
              <a:buSzPts val="1400"/>
              <a:buChar char="○"/>
              <a:defRPr sz="1400"/>
            </a:lvl8pPr>
            <a:lvl9pPr indent="-317500" lvl="8" marL="4114800">
              <a:spcBef>
                <a:spcPts val="2100"/>
              </a:spcBef>
              <a:spcAft>
                <a:spcPts val="2100"/>
              </a:spcAft>
              <a:buSzPts val="1400"/>
              <a:buChar char="■"/>
              <a:defRPr sz="1400"/>
            </a:lvl9pPr>
          </a:lstStyle>
          <a:p/>
        </p:txBody>
      </p:sp>
      <p:grpSp>
        <p:nvGrpSpPr>
          <p:cNvPr id="539" name="Google Shape;539;p11"/>
          <p:cNvGrpSpPr/>
          <p:nvPr/>
        </p:nvGrpSpPr>
        <p:grpSpPr>
          <a:xfrm>
            <a:off x="500366" y="5154523"/>
            <a:ext cx="2280981" cy="1703470"/>
            <a:chOff x="2276168" y="2436294"/>
            <a:chExt cx="2100738" cy="1568862"/>
          </a:xfrm>
        </p:grpSpPr>
        <p:sp>
          <p:nvSpPr>
            <p:cNvPr id="540" name="Google Shape;540;p11"/>
            <p:cNvSpPr/>
            <p:nvPr/>
          </p:nvSpPr>
          <p:spPr>
            <a:xfrm>
              <a:off x="3064022" y="3317387"/>
              <a:ext cx="558312" cy="555361"/>
            </a:xfrm>
            <a:custGeom>
              <a:rect b="b" l="l" r="r" t="t"/>
              <a:pathLst>
                <a:path extrusionOk="0" h="339152" w="340954">
                  <a:moveTo>
                    <a:pt x="8817" y="105379"/>
                  </a:moveTo>
                  <a:cubicBezTo>
                    <a:pt x="339" y="82900"/>
                    <a:pt x="-6709" y="54516"/>
                    <a:pt x="9483" y="36990"/>
                  </a:cubicBezTo>
                  <a:cubicBezTo>
                    <a:pt x="25676" y="19464"/>
                    <a:pt x="57870" y="26798"/>
                    <a:pt x="77968" y="42228"/>
                  </a:cubicBezTo>
                  <a:cubicBezTo>
                    <a:pt x="112877" y="69584"/>
                    <a:pt x="134232" y="110713"/>
                    <a:pt x="136547" y="155005"/>
                  </a:cubicBezTo>
                  <a:cubicBezTo>
                    <a:pt x="154244" y="92606"/>
                    <a:pt x="196812" y="40219"/>
                    <a:pt x="254276" y="10129"/>
                  </a:cubicBezTo>
                  <a:cubicBezTo>
                    <a:pt x="266182" y="2967"/>
                    <a:pt x="279927" y="-548"/>
                    <a:pt x="293805" y="33"/>
                  </a:cubicBezTo>
                  <a:cubicBezTo>
                    <a:pt x="314760" y="3900"/>
                    <a:pt x="331619" y="19464"/>
                    <a:pt x="337143" y="40038"/>
                  </a:cubicBezTo>
                  <a:cubicBezTo>
                    <a:pt x="342468" y="60621"/>
                    <a:pt x="341810" y="82300"/>
                    <a:pt x="335239" y="102522"/>
                  </a:cubicBezTo>
                  <a:cubicBezTo>
                    <a:pt x="318093" y="163958"/>
                    <a:pt x="154264" y="339123"/>
                    <a:pt x="154264" y="339123"/>
                  </a:cubicBezTo>
                  <a:cubicBezTo>
                    <a:pt x="154264" y="339123"/>
                    <a:pt x="31582" y="166053"/>
                    <a:pt x="8817" y="10537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1" name="Google Shape;541;p11"/>
            <p:cNvSpPr/>
            <p:nvPr/>
          </p:nvSpPr>
          <p:spPr>
            <a:xfrm>
              <a:off x="2276168" y="2436294"/>
              <a:ext cx="2100738" cy="1568862"/>
            </a:xfrm>
            <a:custGeom>
              <a:rect b="b" l="l" r="r" t="t"/>
              <a:pathLst>
                <a:path extrusionOk="0" h="1568862" w="2100738">
                  <a:moveTo>
                    <a:pt x="2100488" y="1550355"/>
                  </a:moveTo>
                  <a:cubicBezTo>
                    <a:pt x="2100488" y="1556546"/>
                    <a:pt x="2100488" y="1562738"/>
                    <a:pt x="2100488" y="1568833"/>
                  </a:cubicBezTo>
                  <a:lnTo>
                    <a:pt x="1631382" y="1568833"/>
                  </a:lnTo>
                  <a:cubicBezTo>
                    <a:pt x="1588615" y="929134"/>
                    <a:pt x="1344489" y="438788"/>
                    <a:pt x="1050357" y="438788"/>
                  </a:cubicBezTo>
                  <a:cubicBezTo>
                    <a:pt x="756225" y="438788"/>
                    <a:pt x="511623" y="929134"/>
                    <a:pt x="469332" y="1568833"/>
                  </a:cubicBezTo>
                  <a:lnTo>
                    <a:pt x="-250" y="1568833"/>
                  </a:lnTo>
                  <a:cubicBezTo>
                    <a:pt x="-250" y="1562738"/>
                    <a:pt x="-250" y="1556546"/>
                    <a:pt x="-250" y="1550355"/>
                  </a:cubicBezTo>
                  <a:cubicBezTo>
                    <a:pt x="-250" y="694153"/>
                    <a:pt x="470189" y="-29"/>
                    <a:pt x="1050452" y="-29"/>
                  </a:cubicBezTo>
                  <a:cubicBezTo>
                    <a:pt x="1630715" y="-29"/>
                    <a:pt x="2100488" y="694153"/>
                    <a:pt x="2100488" y="15503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2" name="Google Shape;542;p11"/>
            <p:cNvSpPr/>
            <p:nvPr/>
          </p:nvSpPr>
          <p:spPr>
            <a:xfrm>
              <a:off x="2467144" y="2603077"/>
              <a:ext cx="1718310" cy="1402079"/>
            </a:xfrm>
            <a:custGeom>
              <a:rect b="b" l="l" r="r" t="t"/>
              <a:pathLst>
                <a:path extrusionOk="0" h="1402079" w="1718310">
                  <a:moveTo>
                    <a:pt x="1718060" y="1402050"/>
                  </a:moveTo>
                  <a:lnTo>
                    <a:pt x="1440406" y="1402050"/>
                  </a:lnTo>
                  <a:cubicBezTo>
                    <a:pt x="1397639" y="762352"/>
                    <a:pt x="1153513" y="272005"/>
                    <a:pt x="859381" y="272005"/>
                  </a:cubicBezTo>
                  <a:cubicBezTo>
                    <a:pt x="565249" y="272005"/>
                    <a:pt x="320647" y="762352"/>
                    <a:pt x="278356" y="1402050"/>
                  </a:cubicBezTo>
                  <a:lnTo>
                    <a:pt x="-250" y="1402050"/>
                  </a:lnTo>
                  <a:cubicBezTo>
                    <a:pt x="19657" y="622049"/>
                    <a:pt x="396656" y="-29"/>
                    <a:pt x="858905" y="-29"/>
                  </a:cubicBezTo>
                  <a:cubicBezTo>
                    <a:pt x="1321153" y="-29"/>
                    <a:pt x="1698152" y="622049"/>
                    <a:pt x="1718060" y="140205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3" name="Google Shape;543;p11"/>
            <p:cNvSpPr/>
            <p:nvPr/>
          </p:nvSpPr>
          <p:spPr>
            <a:xfrm>
              <a:off x="2603828" y="2762430"/>
              <a:ext cx="1444942" cy="1242726"/>
            </a:xfrm>
            <a:custGeom>
              <a:rect b="b" l="l" r="r" t="t"/>
              <a:pathLst>
                <a:path extrusionOk="0" h="1242726" w="1444942">
                  <a:moveTo>
                    <a:pt x="1444692" y="1242697"/>
                  </a:moveTo>
                  <a:lnTo>
                    <a:pt x="1303722" y="1242697"/>
                  </a:lnTo>
                  <a:cubicBezTo>
                    <a:pt x="1260955" y="602999"/>
                    <a:pt x="1016829" y="112652"/>
                    <a:pt x="722697" y="112652"/>
                  </a:cubicBezTo>
                  <a:cubicBezTo>
                    <a:pt x="428565" y="112652"/>
                    <a:pt x="183963" y="602999"/>
                    <a:pt x="141672" y="1242697"/>
                  </a:cubicBezTo>
                  <a:lnTo>
                    <a:pt x="-250" y="1242697"/>
                  </a:lnTo>
                  <a:cubicBezTo>
                    <a:pt x="37850" y="544420"/>
                    <a:pt x="346555" y="-29"/>
                    <a:pt x="722221" y="-29"/>
                  </a:cubicBezTo>
                  <a:cubicBezTo>
                    <a:pt x="1097887" y="-29"/>
                    <a:pt x="1406878" y="544420"/>
                    <a:pt x="1444692" y="124269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4" name="Google Shape;544;p11"/>
            <p:cNvSpPr/>
            <p:nvPr/>
          </p:nvSpPr>
          <p:spPr>
            <a:xfrm>
              <a:off x="2345470" y="2477895"/>
              <a:ext cx="1991687" cy="1490148"/>
            </a:xfrm>
            <a:custGeom>
              <a:rect b="b" l="l" r="r" t="t"/>
              <a:pathLst>
                <a:path extrusionOk="0" h="1490148" w="1991687">
                  <a:moveTo>
                    <a:pt x="1967504" y="1369222"/>
                  </a:moveTo>
                  <a:cubicBezTo>
                    <a:pt x="1970267" y="1368907"/>
                    <a:pt x="1973058" y="1369440"/>
                    <a:pt x="1975506" y="1370746"/>
                  </a:cubicBezTo>
                  <a:cubicBezTo>
                    <a:pt x="1980649" y="1373889"/>
                    <a:pt x="1981220" y="1381604"/>
                    <a:pt x="1980268" y="1387890"/>
                  </a:cubicBezTo>
                  <a:cubicBezTo>
                    <a:pt x="1977801" y="1405397"/>
                    <a:pt x="1968086" y="1421047"/>
                    <a:pt x="1953503" y="1431039"/>
                  </a:cubicBezTo>
                  <a:cubicBezTo>
                    <a:pt x="1957027" y="1429991"/>
                    <a:pt x="1976553" y="1442755"/>
                    <a:pt x="1982078" y="1448565"/>
                  </a:cubicBezTo>
                  <a:cubicBezTo>
                    <a:pt x="1987507" y="1454404"/>
                    <a:pt x="1990850" y="1461871"/>
                    <a:pt x="1991603" y="1469806"/>
                  </a:cubicBezTo>
                  <a:cubicBezTo>
                    <a:pt x="1992022" y="1474482"/>
                    <a:pt x="1990879" y="1479169"/>
                    <a:pt x="1988364" y="1483140"/>
                  </a:cubicBezTo>
                  <a:cubicBezTo>
                    <a:pt x="1983126" y="1489141"/>
                    <a:pt x="1974867" y="1491561"/>
                    <a:pt x="1967219" y="1489332"/>
                  </a:cubicBezTo>
                  <a:cubicBezTo>
                    <a:pt x="1960618" y="1487674"/>
                    <a:pt x="1954236" y="1485274"/>
                    <a:pt x="1948169" y="1482188"/>
                  </a:cubicBezTo>
                  <a:cubicBezTo>
                    <a:pt x="1931596" y="1474378"/>
                    <a:pt x="1893781" y="1453042"/>
                    <a:pt x="1878351" y="1444088"/>
                  </a:cubicBezTo>
                  <a:cubicBezTo>
                    <a:pt x="1875436" y="1442212"/>
                    <a:pt x="1874588" y="1438316"/>
                    <a:pt x="1876465" y="1435401"/>
                  </a:cubicBezTo>
                  <a:cubicBezTo>
                    <a:pt x="1876655" y="1435106"/>
                    <a:pt x="1876874" y="1434820"/>
                    <a:pt x="1877112" y="1434563"/>
                  </a:cubicBezTo>
                  <a:cubicBezTo>
                    <a:pt x="1891686" y="1418942"/>
                    <a:pt x="1933119" y="1377794"/>
                    <a:pt x="1955122" y="1371317"/>
                  </a:cubicBezTo>
                  <a:cubicBezTo>
                    <a:pt x="1959151" y="1370146"/>
                    <a:pt x="1963313" y="1369440"/>
                    <a:pt x="1967504" y="1369222"/>
                  </a:cubicBezTo>
                  <a:close/>
                  <a:moveTo>
                    <a:pt x="24309" y="1351220"/>
                  </a:moveTo>
                  <a:cubicBezTo>
                    <a:pt x="28500" y="1351449"/>
                    <a:pt x="32654" y="1352144"/>
                    <a:pt x="36692" y="1353315"/>
                  </a:cubicBezTo>
                  <a:cubicBezTo>
                    <a:pt x="58504" y="1359792"/>
                    <a:pt x="100033" y="1401226"/>
                    <a:pt x="114607" y="1416561"/>
                  </a:cubicBezTo>
                  <a:cubicBezTo>
                    <a:pt x="114845" y="1416828"/>
                    <a:pt x="115064" y="1417114"/>
                    <a:pt x="115254" y="1417419"/>
                  </a:cubicBezTo>
                  <a:cubicBezTo>
                    <a:pt x="117102" y="1420362"/>
                    <a:pt x="116217" y="1424239"/>
                    <a:pt x="113273" y="1426086"/>
                  </a:cubicBezTo>
                  <a:cubicBezTo>
                    <a:pt x="97843" y="1435040"/>
                    <a:pt x="60028" y="1456471"/>
                    <a:pt x="43455" y="1464186"/>
                  </a:cubicBezTo>
                  <a:cubicBezTo>
                    <a:pt x="37416" y="1467339"/>
                    <a:pt x="31015" y="1469768"/>
                    <a:pt x="24405" y="1471426"/>
                  </a:cubicBezTo>
                  <a:cubicBezTo>
                    <a:pt x="16766" y="1473568"/>
                    <a:pt x="8574" y="1471121"/>
                    <a:pt x="3355" y="1465139"/>
                  </a:cubicBezTo>
                  <a:cubicBezTo>
                    <a:pt x="754" y="1461243"/>
                    <a:pt x="-388" y="1456557"/>
                    <a:pt x="116" y="1451899"/>
                  </a:cubicBezTo>
                  <a:cubicBezTo>
                    <a:pt x="859" y="1443936"/>
                    <a:pt x="4203" y="1436431"/>
                    <a:pt x="9641" y="1430563"/>
                  </a:cubicBezTo>
                  <a:cubicBezTo>
                    <a:pt x="15166" y="1424753"/>
                    <a:pt x="34692" y="1411990"/>
                    <a:pt x="38216" y="1413037"/>
                  </a:cubicBezTo>
                  <a:cubicBezTo>
                    <a:pt x="23605" y="1403074"/>
                    <a:pt x="13889" y="1387406"/>
                    <a:pt x="11451" y="1369889"/>
                  </a:cubicBezTo>
                  <a:cubicBezTo>
                    <a:pt x="10499" y="1363602"/>
                    <a:pt x="11070" y="1355887"/>
                    <a:pt x="16213" y="1352744"/>
                  </a:cubicBezTo>
                  <a:cubicBezTo>
                    <a:pt x="18699" y="1351429"/>
                    <a:pt x="21519" y="1350896"/>
                    <a:pt x="24309" y="1351220"/>
                  </a:cubicBezTo>
                  <a:close/>
                  <a:moveTo>
                    <a:pt x="1953693" y="1183103"/>
                  </a:moveTo>
                  <a:cubicBezTo>
                    <a:pt x="1956465" y="1182636"/>
                    <a:pt x="1959323" y="1182998"/>
                    <a:pt x="1961885" y="1184150"/>
                  </a:cubicBezTo>
                  <a:cubicBezTo>
                    <a:pt x="1967124" y="1187008"/>
                    <a:pt x="1968076" y="1194724"/>
                    <a:pt x="1967505" y="1201010"/>
                  </a:cubicBezTo>
                  <a:cubicBezTo>
                    <a:pt x="1966048" y="1218650"/>
                    <a:pt x="1957189" y="1234843"/>
                    <a:pt x="1943121" y="1245587"/>
                  </a:cubicBezTo>
                  <a:cubicBezTo>
                    <a:pt x="1946645" y="1244348"/>
                    <a:pt x="1966838" y="1256065"/>
                    <a:pt x="1972362" y="1261493"/>
                  </a:cubicBezTo>
                  <a:cubicBezTo>
                    <a:pt x="1978211" y="1267009"/>
                    <a:pt x="1982068" y="1274314"/>
                    <a:pt x="1983316" y="1282258"/>
                  </a:cubicBezTo>
                  <a:cubicBezTo>
                    <a:pt x="1984116" y="1286887"/>
                    <a:pt x="1983240" y="1291650"/>
                    <a:pt x="1980840" y="1295688"/>
                  </a:cubicBezTo>
                  <a:cubicBezTo>
                    <a:pt x="1975991" y="1301984"/>
                    <a:pt x="1967924" y="1304880"/>
                    <a:pt x="1960171" y="1303118"/>
                  </a:cubicBezTo>
                  <a:cubicBezTo>
                    <a:pt x="1953369" y="1301861"/>
                    <a:pt x="1946750" y="1299775"/>
                    <a:pt x="1940454" y="1296927"/>
                  </a:cubicBezTo>
                  <a:cubicBezTo>
                    <a:pt x="1923499" y="1290164"/>
                    <a:pt x="1884542" y="1270828"/>
                    <a:pt x="1868635" y="1262827"/>
                  </a:cubicBezTo>
                  <a:cubicBezTo>
                    <a:pt x="1865606" y="1261236"/>
                    <a:pt x="1864444" y="1257493"/>
                    <a:pt x="1866035" y="1254464"/>
                  </a:cubicBezTo>
                  <a:cubicBezTo>
                    <a:pt x="1866254" y="1254045"/>
                    <a:pt x="1866521" y="1253654"/>
                    <a:pt x="1866825" y="1253302"/>
                  </a:cubicBezTo>
                  <a:cubicBezTo>
                    <a:pt x="1880827" y="1237205"/>
                    <a:pt x="1919880" y="1193485"/>
                    <a:pt x="1941502" y="1185865"/>
                  </a:cubicBezTo>
                  <a:cubicBezTo>
                    <a:pt x="1945454" y="1184513"/>
                    <a:pt x="1949541" y="1183579"/>
                    <a:pt x="1953693" y="1183103"/>
                  </a:cubicBezTo>
                  <a:close/>
                  <a:moveTo>
                    <a:pt x="38025" y="1165101"/>
                  </a:moveTo>
                  <a:cubicBezTo>
                    <a:pt x="42225" y="1165502"/>
                    <a:pt x="46350" y="1166425"/>
                    <a:pt x="50312" y="1167864"/>
                  </a:cubicBezTo>
                  <a:cubicBezTo>
                    <a:pt x="71934" y="1175388"/>
                    <a:pt x="110986" y="1218918"/>
                    <a:pt x="124893" y="1235300"/>
                  </a:cubicBezTo>
                  <a:cubicBezTo>
                    <a:pt x="125150" y="1235606"/>
                    <a:pt x="125369" y="1235939"/>
                    <a:pt x="125569" y="1236291"/>
                  </a:cubicBezTo>
                  <a:cubicBezTo>
                    <a:pt x="127236" y="1239330"/>
                    <a:pt x="126121" y="1243149"/>
                    <a:pt x="123083" y="1244825"/>
                  </a:cubicBezTo>
                  <a:cubicBezTo>
                    <a:pt x="107176" y="1252731"/>
                    <a:pt x="68315" y="1272067"/>
                    <a:pt x="51264" y="1278925"/>
                  </a:cubicBezTo>
                  <a:cubicBezTo>
                    <a:pt x="44997" y="1281745"/>
                    <a:pt x="38406" y="1283792"/>
                    <a:pt x="31643" y="1285021"/>
                  </a:cubicBezTo>
                  <a:cubicBezTo>
                    <a:pt x="23890" y="1286755"/>
                    <a:pt x="15832" y="1283907"/>
                    <a:pt x="10879" y="1277687"/>
                  </a:cubicBezTo>
                  <a:cubicBezTo>
                    <a:pt x="8583" y="1273610"/>
                    <a:pt x="7717" y="1268885"/>
                    <a:pt x="8402" y="1264257"/>
                  </a:cubicBezTo>
                  <a:cubicBezTo>
                    <a:pt x="9612" y="1256303"/>
                    <a:pt x="13469" y="1248979"/>
                    <a:pt x="19356" y="1243492"/>
                  </a:cubicBezTo>
                  <a:cubicBezTo>
                    <a:pt x="24880" y="1237968"/>
                    <a:pt x="45168" y="1226347"/>
                    <a:pt x="48598" y="1227585"/>
                  </a:cubicBezTo>
                  <a:cubicBezTo>
                    <a:pt x="34567" y="1216813"/>
                    <a:pt x="25718" y="1200630"/>
                    <a:pt x="24214" y="1183008"/>
                  </a:cubicBezTo>
                  <a:cubicBezTo>
                    <a:pt x="23642" y="1176627"/>
                    <a:pt x="24595" y="1169007"/>
                    <a:pt x="29929" y="1166149"/>
                  </a:cubicBezTo>
                  <a:cubicBezTo>
                    <a:pt x="32453" y="1164959"/>
                    <a:pt x="35282" y="1164587"/>
                    <a:pt x="38025" y="1165101"/>
                  </a:cubicBezTo>
                  <a:close/>
                  <a:moveTo>
                    <a:pt x="1919784" y="997937"/>
                  </a:moveTo>
                  <a:cubicBezTo>
                    <a:pt x="1922452" y="997127"/>
                    <a:pt x="1925309" y="997127"/>
                    <a:pt x="1927976" y="997937"/>
                  </a:cubicBezTo>
                  <a:cubicBezTo>
                    <a:pt x="1933500" y="1000413"/>
                    <a:pt x="1935120" y="1008033"/>
                    <a:pt x="1935025" y="1014320"/>
                  </a:cubicBezTo>
                  <a:cubicBezTo>
                    <a:pt x="1934901" y="1032008"/>
                    <a:pt x="1927376" y="1048838"/>
                    <a:pt x="1914260" y="1060707"/>
                  </a:cubicBezTo>
                  <a:cubicBezTo>
                    <a:pt x="1917594" y="1059182"/>
                    <a:pt x="1938644" y="1069184"/>
                    <a:pt x="1944645" y="1074232"/>
                  </a:cubicBezTo>
                  <a:cubicBezTo>
                    <a:pt x="1950903" y="1079281"/>
                    <a:pt x="1955313" y="1086234"/>
                    <a:pt x="1957218" y="1094044"/>
                  </a:cubicBezTo>
                  <a:cubicBezTo>
                    <a:pt x="1958294" y="1098616"/>
                    <a:pt x="1957790" y="1103417"/>
                    <a:pt x="1955789" y="1107665"/>
                  </a:cubicBezTo>
                  <a:cubicBezTo>
                    <a:pt x="1951446" y="1114304"/>
                    <a:pt x="1943635" y="1117799"/>
                    <a:pt x="1935787" y="1116618"/>
                  </a:cubicBezTo>
                  <a:cubicBezTo>
                    <a:pt x="1928900" y="1115923"/>
                    <a:pt x="1922128" y="1114418"/>
                    <a:pt x="1915593" y="1112141"/>
                  </a:cubicBezTo>
                  <a:cubicBezTo>
                    <a:pt x="1898163" y="1106617"/>
                    <a:pt x="1857777" y="1090520"/>
                    <a:pt x="1841299" y="1083566"/>
                  </a:cubicBezTo>
                  <a:cubicBezTo>
                    <a:pt x="1838108" y="1082195"/>
                    <a:pt x="1836631" y="1078499"/>
                    <a:pt x="1837993" y="1075308"/>
                  </a:cubicBezTo>
                  <a:cubicBezTo>
                    <a:pt x="1838193" y="1074860"/>
                    <a:pt x="1838432" y="1074432"/>
                    <a:pt x="1838727" y="1074041"/>
                  </a:cubicBezTo>
                  <a:cubicBezTo>
                    <a:pt x="1851395" y="1057659"/>
                    <a:pt x="1887304" y="1010986"/>
                    <a:pt x="1907783" y="1001652"/>
                  </a:cubicBezTo>
                  <a:cubicBezTo>
                    <a:pt x="1911641" y="999994"/>
                    <a:pt x="1915670" y="998756"/>
                    <a:pt x="1919784" y="997937"/>
                  </a:cubicBezTo>
                  <a:close/>
                  <a:moveTo>
                    <a:pt x="63743" y="979934"/>
                  </a:moveTo>
                  <a:cubicBezTo>
                    <a:pt x="66410" y="979078"/>
                    <a:pt x="69268" y="979078"/>
                    <a:pt x="71934" y="979934"/>
                  </a:cubicBezTo>
                  <a:cubicBezTo>
                    <a:pt x="76068" y="980697"/>
                    <a:pt x="80098" y="981944"/>
                    <a:pt x="83936" y="983649"/>
                  </a:cubicBezTo>
                  <a:cubicBezTo>
                    <a:pt x="104891" y="992889"/>
                    <a:pt x="140324" y="1039561"/>
                    <a:pt x="152992" y="1055944"/>
                  </a:cubicBezTo>
                  <a:cubicBezTo>
                    <a:pt x="153287" y="1056335"/>
                    <a:pt x="153526" y="1056763"/>
                    <a:pt x="153726" y="1057211"/>
                  </a:cubicBezTo>
                  <a:cubicBezTo>
                    <a:pt x="155088" y="1060402"/>
                    <a:pt x="153611" y="1064097"/>
                    <a:pt x="150421" y="1065469"/>
                  </a:cubicBezTo>
                  <a:cubicBezTo>
                    <a:pt x="133942" y="1072422"/>
                    <a:pt x="93556" y="1088615"/>
                    <a:pt x="76125" y="1094044"/>
                  </a:cubicBezTo>
                  <a:cubicBezTo>
                    <a:pt x="69611" y="1096302"/>
                    <a:pt x="62876" y="1097835"/>
                    <a:pt x="56028" y="1098616"/>
                  </a:cubicBezTo>
                  <a:cubicBezTo>
                    <a:pt x="52990" y="1099331"/>
                    <a:pt x="49818" y="1099254"/>
                    <a:pt x="46827" y="1098378"/>
                  </a:cubicBezTo>
                  <a:cubicBezTo>
                    <a:pt x="37225" y="1095587"/>
                    <a:pt x="31711" y="1085548"/>
                    <a:pt x="34501" y="1075947"/>
                  </a:cubicBezTo>
                  <a:cubicBezTo>
                    <a:pt x="36378" y="1068155"/>
                    <a:pt x="40807" y="1061221"/>
                    <a:pt x="47074" y="1056230"/>
                  </a:cubicBezTo>
                  <a:cubicBezTo>
                    <a:pt x="53075" y="1051182"/>
                    <a:pt x="74125" y="1041085"/>
                    <a:pt x="77554" y="1042609"/>
                  </a:cubicBezTo>
                  <a:cubicBezTo>
                    <a:pt x="64410" y="1030798"/>
                    <a:pt x="56866" y="1013986"/>
                    <a:pt x="56790" y="996318"/>
                  </a:cubicBezTo>
                  <a:cubicBezTo>
                    <a:pt x="56695" y="989459"/>
                    <a:pt x="58314" y="982316"/>
                    <a:pt x="63743" y="979934"/>
                  </a:cubicBezTo>
                  <a:close/>
                  <a:moveTo>
                    <a:pt x="1859681" y="828964"/>
                  </a:moveTo>
                  <a:cubicBezTo>
                    <a:pt x="1862377" y="828106"/>
                    <a:pt x="1865273" y="828106"/>
                    <a:pt x="1867968" y="828964"/>
                  </a:cubicBezTo>
                  <a:cubicBezTo>
                    <a:pt x="1873397" y="831345"/>
                    <a:pt x="1875017" y="838489"/>
                    <a:pt x="1874922" y="845347"/>
                  </a:cubicBezTo>
                  <a:cubicBezTo>
                    <a:pt x="1874845" y="863016"/>
                    <a:pt x="1867302" y="879828"/>
                    <a:pt x="1854157" y="891639"/>
                  </a:cubicBezTo>
                  <a:cubicBezTo>
                    <a:pt x="1857491" y="890210"/>
                    <a:pt x="1878636" y="900211"/>
                    <a:pt x="1884542" y="905259"/>
                  </a:cubicBezTo>
                  <a:cubicBezTo>
                    <a:pt x="1890857" y="910241"/>
                    <a:pt x="1895295" y="917232"/>
                    <a:pt x="1897115" y="925071"/>
                  </a:cubicBezTo>
                  <a:cubicBezTo>
                    <a:pt x="1899982" y="934539"/>
                    <a:pt x="1894628" y="944531"/>
                    <a:pt x="1885170" y="947398"/>
                  </a:cubicBezTo>
                  <a:cubicBezTo>
                    <a:pt x="1882084" y="948331"/>
                    <a:pt x="1878807" y="948417"/>
                    <a:pt x="1875684" y="947646"/>
                  </a:cubicBezTo>
                  <a:cubicBezTo>
                    <a:pt x="1868825" y="946931"/>
                    <a:pt x="1862082" y="945397"/>
                    <a:pt x="1855586" y="943073"/>
                  </a:cubicBezTo>
                  <a:cubicBezTo>
                    <a:pt x="1838060" y="937644"/>
                    <a:pt x="1797769" y="921452"/>
                    <a:pt x="1781291" y="914498"/>
                  </a:cubicBezTo>
                  <a:cubicBezTo>
                    <a:pt x="1778119" y="913213"/>
                    <a:pt x="1776595" y="909603"/>
                    <a:pt x="1777881" y="906431"/>
                  </a:cubicBezTo>
                  <a:cubicBezTo>
                    <a:pt x="1778090" y="905907"/>
                    <a:pt x="1778376" y="905421"/>
                    <a:pt x="1778719" y="904973"/>
                  </a:cubicBezTo>
                  <a:cubicBezTo>
                    <a:pt x="1791292" y="888590"/>
                    <a:pt x="1826820" y="841918"/>
                    <a:pt x="1847775" y="832679"/>
                  </a:cubicBezTo>
                  <a:cubicBezTo>
                    <a:pt x="1851585" y="830974"/>
                    <a:pt x="1855576" y="829726"/>
                    <a:pt x="1859681" y="828964"/>
                  </a:cubicBezTo>
                  <a:close/>
                  <a:moveTo>
                    <a:pt x="124036" y="810866"/>
                  </a:moveTo>
                  <a:cubicBezTo>
                    <a:pt x="126703" y="810056"/>
                    <a:pt x="129561" y="810056"/>
                    <a:pt x="132228" y="810866"/>
                  </a:cubicBezTo>
                  <a:cubicBezTo>
                    <a:pt x="136362" y="811638"/>
                    <a:pt x="140381" y="812885"/>
                    <a:pt x="144229" y="814581"/>
                  </a:cubicBezTo>
                  <a:cubicBezTo>
                    <a:pt x="164994" y="823915"/>
                    <a:pt x="200427" y="870492"/>
                    <a:pt x="213285" y="886876"/>
                  </a:cubicBezTo>
                  <a:cubicBezTo>
                    <a:pt x="213581" y="887266"/>
                    <a:pt x="213819" y="887695"/>
                    <a:pt x="214019" y="888142"/>
                  </a:cubicBezTo>
                  <a:cubicBezTo>
                    <a:pt x="215381" y="891333"/>
                    <a:pt x="213905" y="895029"/>
                    <a:pt x="210713" y="896401"/>
                  </a:cubicBezTo>
                  <a:cubicBezTo>
                    <a:pt x="194235" y="903449"/>
                    <a:pt x="153849" y="919546"/>
                    <a:pt x="136323" y="924976"/>
                  </a:cubicBezTo>
                  <a:cubicBezTo>
                    <a:pt x="129846" y="927338"/>
                    <a:pt x="123093" y="928881"/>
                    <a:pt x="116226" y="929547"/>
                  </a:cubicBezTo>
                  <a:cubicBezTo>
                    <a:pt x="113187" y="930271"/>
                    <a:pt x="110016" y="930186"/>
                    <a:pt x="107015" y="929309"/>
                  </a:cubicBezTo>
                  <a:cubicBezTo>
                    <a:pt x="97471" y="926519"/>
                    <a:pt x="92004" y="916517"/>
                    <a:pt x="94794" y="906973"/>
                  </a:cubicBezTo>
                  <a:cubicBezTo>
                    <a:pt x="96699" y="899163"/>
                    <a:pt x="101119" y="892210"/>
                    <a:pt x="107367" y="887161"/>
                  </a:cubicBezTo>
                  <a:cubicBezTo>
                    <a:pt x="113368" y="882113"/>
                    <a:pt x="134418" y="872112"/>
                    <a:pt x="137752" y="873636"/>
                  </a:cubicBezTo>
                  <a:cubicBezTo>
                    <a:pt x="124617" y="861777"/>
                    <a:pt x="117083" y="844946"/>
                    <a:pt x="116988" y="827249"/>
                  </a:cubicBezTo>
                  <a:cubicBezTo>
                    <a:pt x="116892" y="820391"/>
                    <a:pt x="118512" y="813342"/>
                    <a:pt x="124036" y="810866"/>
                  </a:cubicBezTo>
                  <a:close/>
                  <a:moveTo>
                    <a:pt x="1810723" y="665229"/>
                  </a:moveTo>
                  <a:cubicBezTo>
                    <a:pt x="1816629" y="666182"/>
                    <a:pt x="1820248" y="673135"/>
                    <a:pt x="1821677" y="679326"/>
                  </a:cubicBezTo>
                  <a:cubicBezTo>
                    <a:pt x="1826087" y="696452"/>
                    <a:pt x="1823077" y="714636"/>
                    <a:pt x="1813390" y="729428"/>
                  </a:cubicBezTo>
                  <a:cubicBezTo>
                    <a:pt x="1816247" y="727142"/>
                    <a:pt x="1839203" y="731428"/>
                    <a:pt x="1846251" y="734762"/>
                  </a:cubicBezTo>
                  <a:cubicBezTo>
                    <a:pt x="1853586" y="738077"/>
                    <a:pt x="1859643" y="743696"/>
                    <a:pt x="1863492" y="750764"/>
                  </a:cubicBezTo>
                  <a:cubicBezTo>
                    <a:pt x="1865673" y="754917"/>
                    <a:pt x="1866416" y="759669"/>
                    <a:pt x="1865587" y="764290"/>
                  </a:cubicBezTo>
                  <a:cubicBezTo>
                    <a:pt x="1862987" y="771795"/>
                    <a:pt x="1856329" y="777157"/>
                    <a:pt x="1848442" y="778100"/>
                  </a:cubicBezTo>
                  <a:cubicBezTo>
                    <a:pt x="1841632" y="779082"/>
                    <a:pt x="1834726" y="779310"/>
                    <a:pt x="1827868" y="778767"/>
                  </a:cubicBezTo>
                  <a:cubicBezTo>
                    <a:pt x="1809580" y="777910"/>
                    <a:pt x="1766432" y="772576"/>
                    <a:pt x="1748811" y="770290"/>
                  </a:cubicBezTo>
                  <a:cubicBezTo>
                    <a:pt x="1745429" y="769509"/>
                    <a:pt x="1743315" y="766137"/>
                    <a:pt x="1744096" y="762756"/>
                  </a:cubicBezTo>
                  <a:cubicBezTo>
                    <a:pt x="1744172" y="762404"/>
                    <a:pt x="1744286" y="762051"/>
                    <a:pt x="1744429" y="761718"/>
                  </a:cubicBezTo>
                  <a:cubicBezTo>
                    <a:pt x="1752144" y="742001"/>
                    <a:pt x="1774623" y="687899"/>
                    <a:pt x="1792054" y="673611"/>
                  </a:cubicBezTo>
                  <a:cubicBezTo>
                    <a:pt x="1795340" y="670982"/>
                    <a:pt x="1798922" y="668744"/>
                    <a:pt x="1802722" y="666944"/>
                  </a:cubicBezTo>
                  <a:cubicBezTo>
                    <a:pt x="1805160" y="665582"/>
                    <a:pt x="1807942" y="664982"/>
                    <a:pt x="1810723" y="665229"/>
                  </a:cubicBezTo>
                  <a:close/>
                  <a:moveTo>
                    <a:pt x="180615" y="647131"/>
                  </a:moveTo>
                  <a:cubicBezTo>
                    <a:pt x="183405" y="646922"/>
                    <a:pt x="186187" y="647550"/>
                    <a:pt x="188615" y="648941"/>
                  </a:cubicBezTo>
                  <a:cubicBezTo>
                    <a:pt x="192416" y="650703"/>
                    <a:pt x="195997" y="652913"/>
                    <a:pt x="199284" y="655513"/>
                  </a:cubicBezTo>
                  <a:cubicBezTo>
                    <a:pt x="217190" y="669896"/>
                    <a:pt x="239479" y="723617"/>
                    <a:pt x="247480" y="743905"/>
                  </a:cubicBezTo>
                  <a:cubicBezTo>
                    <a:pt x="247613" y="744277"/>
                    <a:pt x="247718" y="744658"/>
                    <a:pt x="247785" y="745048"/>
                  </a:cubicBezTo>
                  <a:cubicBezTo>
                    <a:pt x="248356" y="748477"/>
                    <a:pt x="246051" y="751716"/>
                    <a:pt x="242622" y="752287"/>
                  </a:cubicBezTo>
                  <a:cubicBezTo>
                    <a:pt x="225001" y="754478"/>
                    <a:pt x="181853" y="759907"/>
                    <a:pt x="163565" y="760670"/>
                  </a:cubicBezTo>
                  <a:cubicBezTo>
                    <a:pt x="156678" y="761307"/>
                    <a:pt x="149735" y="761079"/>
                    <a:pt x="142895" y="760003"/>
                  </a:cubicBezTo>
                  <a:cubicBezTo>
                    <a:pt x="135009" y="759107"/>
                    <a:pt x="128351" y="753726"/>
                    <a:pt x="125846" y="746191"/>
                  </a:cubicBezTo>
                  <a:cubicBezTo>
                    <a:pt x="124988" y="741581"/>
                    <a:pt x="125694" y="736829"/>
                    <a:pt x="127846" y="732666"/>
                  </a:cubicBezTo>
                  <a:cubicBezTo>
                    <a:pt x="131675" y="725598"/>
                    <a:pt x="137733" y="720007"/>
                    <a:pt x="145087" y="716759"/>
                  </a:cubicBezTo>
                  <a:cubicBezTo>
                    <a:pt x="152135" y="713425"/>
                    <a:pt x="175090" y="709044"/>
                    <a:pt x="177947" y="711330"/>
                  </a:cubicBezTo>
                  <a:cubicBezTo>
                    <a:pt x="168251" y="696537"/>
                    <a:pt x="165241" y="678354"/>
                    <a:pt x="169661" y="661229"/>
                  </a:cubicBezTo>
                  <a:cubicBezTo>
                    <a:pt x="171090" y="655037"/>
                    <a:pt x="174709" y="648179"/>
                    <a:pt x="180615" y="647131"/>
                  </a:cubicBezTo>
                  <a:close/>
                  <a:moveTo>
                    <a:pt x="1729284" y="507781"/>
                  </a:moveTo>
                  <a:cubicBezTo>
                    <a:pt x="1735190" y="508829"/>
                    <a:pt x="1738809" y="515687"/>
                    <a:pt x="1740238" y="521878"/>
                  </a:cubicBezTo>
                  <a:cubicBezTo>
                    <a:pt x="1744658" y="539004"/>
                    <a:pt x="1741648" y="557187"/>
                    <a:pt x="1731952" y="571980"/>
                  </a:cubicBezTo>
                  <a:cubicBezTo>
                    <a:pt x="1734809" y="569694"/>
                    <a:pt x="1757765" y="573980"/>
                    <a:pt x="1764813" y="577409"/>
                  </a:cubicBezTo>
                  <a:cubicBezTo>
                    <a:pt x="1772166" y="580657"/>
                    <a:pt x="1778224" y="586248"/>
                    <a:pt x="1782053" y="593316"/>
                  </a:cubicBezTo>
                  <a:cubicBezTo>
                    <a:pt x="1784235" y="597468"/>
                    <a:pt x="1784968" y="602221"/>
                    <a:pt x="1784149" y="606841"/>
                  </a:cubicBezTo>
                  <a:cubicBezTo>
                    <a:pt x="1781586" y="614375"/>
                    <a:pt x="1774910" y="619747"/>
                    <a:pt x="1767004" y="620652"/>
                  </a:cubicBezTo>
                  <a:cubicBezTo>
                    <a:pt x="1760194" y="621681"/>
                    <a:pt x="1753288" y="621910"/>
                    <a:pt x="1746430" y="621319"/>
                  </a:cubicBezTo>
                  <a:cubicBezTo>
                    <a:pt x="1728141" y="620557"/>
                    <a:pt x="1684994" y="615128"/>
                    <a:pt x="1667372" y="612937"/>
                  </a:cubicBezTo>
                  <a:cubicBezTo>
                    <a:pt x="1663943" y="612366"/>
                    <a:pt x="1661638" y="609127"/>
                    <a:pt x="1662209" y="605698"/>
                  </a:cubicBezTo>
                  <a:cubicBezTo>
                    <a:pt x="1662276" y="605307"/>
                    <a:pt x="1662381" y="604927"/>
                    <a:pt x="1662515" y="604555"/>
                  </a:cubicBezTo>
                  <a:cubicBezTo>
                    <a:pt x="1670325" y="584648"/>
                    <a:pt x="1692804" y="530450"/>
                    <a:pt x="1710616" y="516163"/>
                  </a:cubicBezTo>
                  <a:cubicBezTo>
                    <a:pt x="1713921" y="513563"/>
                    <a:pt x="1717502" y="511334"/>
                    <a:pt x="1721284" y="509496"/>
                  </a:cubicBezTo>
                  <a:cubicBezTo>
                    <a:pt x="1723722" y="508134"/>
                    <a:pt x="1726503" y="507534"/>
                    <a:pt x="1729284" y="507781"/>
                  </a:cubicBezTo>
                  <a:close/>
                  <a:moveTo>
                    <a:pt x="262434" y="489778"/>
                  </a:moveTo>
                  <a:cubicBezTo>
                    <a:pt x="265216" y="489531"/>
                    <a:pt x="267997" y="490131"/>
                    <a:pt x="270435" y="491493"/>
                  </a:cubicBezTo>
                  <a:cubicBezTo>
                    <a:pt x="274255" y="493255"/>
                    <a:pt x="277846" y="495493"/>
                    <a:pt x="281103" y="498160"/>
                  </a:cubicBezTo>
                  <a:cubicBezTo>
                    <a:pt x="299010" y="512448"/>
                    <a:pt x="321394" y="566550"/>
                    <a:pt x="329300" y="586457"/>
                  </a:cubicBezTo>
                  <a:cubicBezTo>
                    <a:pt x="329433" y="586828"/>
                    <a:pt x="329538" y="587210"/>
                    <a:pt x="329604" y="587600"/>
                  </a:cubicBezTo>
                  <a:cubicBezTo>
                    <a:pt x="330176" y="591029"/>
                    <a:pt x="327861" y="594267"/>
                    <a:pt x="324442" y="594839"/>
                  </a:cubicBezTo>
                  <a:cubicBezTo>
                    <a:pt x="306821" y="597125"/>
                    <a:pt x="263672" y="602459"/>
                    <a:pt x="245384" y="603316"/>
                  </a:cubicBezTo>
                  <a:cubicBezTo>
                    <a:pt x="238488" y="603878"/>
                    <a:pt x="231554" y="603621"/>
                    <a:pt x="224715" y="602554"/>
                  </a:cubicBezTo>
                  <a:cubicBezTo>
                    <a:pt x="216829" y="601659"/>
                    <a:pt x="210170" y="596277"/>
                    <a:pt x="207665" y="588743"/>
                  </a:cubicBezTo>
                  <a:cubicBezTo>
                    <a:pt x="206798" y="584123"/>
                    <a:pt x="207541" y="579351"/>
                    <a:pt x="209761" y="575217"/>
                  </a:cubicBezTo>
                  <a:cubicBezTo>
                    <a:pt x="213524" y="568140"/>
                    <a:pt x="219562" y="562530"/>
                    <a:pt x="226906" y="559311"/>
                  </a:cubicBezTo>
                  <a:cubicBezTo>
                    <a:pt x="233954" y="555977"/>
                    <a:pt x="256910" y="551595"/>
                    <a:pt x="259767" y="553881"/>
                  </a:cubicBezTo>
                  <a:cubicBezTo>
                    <a:pt x="250071" y="539089"/>
                    <a:pt x="247061" y="520906"/>
                    <a:pt x="251481" y="503780"/>
                  </a:cubicBezTo>
                  <a:cubicBezTo>
                    <a:pt x="252909" y="497684"/>
                    <a:pt x="256529" y="490731"/>
                    <a:pt x="262434" y="489778"/>
                  </a:cubicBezTo>
                  <a:close/>
                  <a:moveTo>
                    <a:pt x="1619937" y="349094"/>
                  </a:moveTo>
                  <a:cubicBezTo>
                    <a:pt x="1625938" y="349094"/>
                    <a:pt x="1630605" y="355285"/>
                    <a:pt x="1633177" y="361000"/>
                  </a:cubicBezTo>
                  <a:cubicBezTo>
                    <a:pt x="1640530" y="377107"/>
                    <a:pt x="1640778" y="395567"/>
                    <a:pt x="1633844" y="411864"/>
                  </a:cubicBezTo>
                  <a:cubicBezTo>
                    <a:pt x="1636225" y="409006"/>
                    <a:pt x="1659561" y="409292"/>
                    <a:pt x="1667086" y="411864"/>
                  </a:cubicBezTo>
                  <a:cubicBezTo>
                    <a:pt x="1674925" y="413740"/>
                    <a:pt x="1681907" y="418198"/>
                    <a:pt x="1686898" y="424532"/>
                  </a:cubicBezTo>
                  <a:cubicBezTo>
                    <a:pt x="1689803" y="428180"/>
                    <a:pt x="1691346" y="432724"/>
                    <a:pt x="1691279" y="437391"/>
                  </a:cubicBezTo>
                  <a:cubicBezTo>
                    <a:pt x="1690136" y="445268"/>
                    <a:pt x="1684526" y="451774"/>
                    <a:pt x="1676896" y="454059"/>
                  </a:cubicBezTo>
                  <a:cubicBezTo>
                    <a:pt x="1670353" y="456260"/>
                    <a:pt x="1663581" y="457698"/>
                    <a:pt x="1656703" y="458346"/>
                  </a:cubicBezTo>
                  <a:cubicBezTo>
                    <a:pt x="1638606" y="460727"/>
                    <a:pt x="1595172" y="463108"/>
                    <a:pt x="1577361" y="463965"/>
                  </a:cubicBezTo>
                  <a:cubicBezTo>
                    <a:pt x="1573893" y="463975"/>
                    <a:pt x="1571074" y="461156"/>
                    <a:pt x="1571065" y="457688"/>
                  </a:cubicBezTo>
                  <a:cubicBezTo>
                    <a:pt x="1571065" y="457298"/>
                    <a:pt x="1571102" y="456917"/>
                    <a:pt x="1571169" y="456536"/>
                  </a:cubicBezTo>
                  <a:cubicBezTo>
                    <a:pt x="1575170" y="435105"/>
                    <a:pt x="1587743" y="377859"/>
                    <a:pt x="1602792" y="360619"/>
                  </a:cubicBezTo>
                  <a:cubicBezTo>
                    <a:pt x="1605640" y="357467"/>
                    <a:pt x="1608831" y="354656"/>
                    <a:pt x="1612317" y="352237"/>
                  </a:cubicBezTo>
                  <a:cubicBezTo>
                    <a:pt x="1614489" y="350456"/>
                    <a:pt x="1617147" y="349361"/>
                    <a:pt x="1619937" y="349094"/>
                  </a:cubicBezTo>
                  <a:close/>
                  <a:moveTo>
                    <a:pt x="371782" y="331092"/>
                  </a:moveTo>
                  <a:cubicBezTo>
                    <a:pt x="374572" y="331311"/>
                    <a:pt x="377230" y="332378"/>
                    <a:pt x="379402" y="334140"/>
                  </a:cubicBezTo>
                  <a:cubicBezTo>
                    <a:pt x="382907" y="336569"/>
                    <a:pt x="386107" y="339417"/>
                    <a:pt x="388927" y="342617"/>
                  </a:cubicBezTo>
                  <a:cubicBezTo>
                    <a:pt x="403976" y="359857"/>
                    <a:pt x="416549" y="417007"/>
                    <a:pt x="420454" y="437867"/>
                  </a:cubicBezTo>
                  <a:cubicBezTo>
                    <a:pt x="420617" y="438439"/>
                    <a:pt x="420693" y="439029"/>
                    <a:pt x="420693" y="439629"/>
                  </a:cubicBezTo>
                  <a:cubicBezTo>
                    <a:pt x="420664" y="443106"/>
                    <a:pt x="417826" y="445897"/>
                    <a:pt x="414358" y="445868"/>
                  </a:cubicBezTo>
                  <a:cubicBezTo>
                    <a:pt x="396642" y="445011"/>
                    <a:pt x="353208" y="442725"/>
                    <a:pt x="335015" y="440248"/>
                  </a:cubicBezTo>
                  <a:cubicBezTo>
                    <a:pt x="328166" y="439658"/>
                    <a:pt x="321413" y="438220"/>
                    <a:pt x="314917" y="435962"/>
                  </a:cubicBezTo>
                  <a:cubicBezTo>
                    <a:pt x="311822" y="435343"/>
                    <a:pt x="308946" y="433924"/>
                    <a:pt x="306574" y="431838"/>
                  </a:cubicBezTo>
                  <a:cubicBezTo>
                    <a:pt x="299096" y="425285"/>
                    <a:pt x="298354" y="413912"/>
                    <a:pt x="304916" y="406435"/>
                  </a:cubicBezTo>
                  <a:cubicBezTo>
                    <a:pt x="309907" y="400148"/>
                    <a:pt x="316842" y="395691"/>
                    <a:pt x="324633" y="393766"/>
                  </a:cubicBezTo>
                  <a:cubicBezTo>
                    <a:pt x="332158" y="391194"/>
                    <a:pt x="355494" y="391004"/>
                    <a:pt x="357875" y="393766"/>
                  </a:cubicBezTo>
                  <a:cubicBezTo>
                    <a:pt x="350998" y="377488"/>
                    <a:pt x="351236" y="359086"/>
                    <a:pt x="358542" y="342998"/>
                  </a:cubicBezTo>
                  <a:cubicBezTo>
                    <a:pt x="361209" y="337188"/>
                    <a:pt x="365781" y="331092"/>
                    <a:pt x="371782" y="331092"/>
                  </a:cubicBezTo>
                  <a:close/>
                  <a:moveTo>
                    <a:pt x="1494874" y="213839"/>
                  </a:moveTo>
                  <a:cubicBezTo>
                    <a:pt x="1500779" y="213172"/>
                    <a:pt x="1506018" y="218888"/>
                    <a:pt x="1509161" y="224412"/>
                  </a:cubicBezTo>
                  <a:cubicBezTo>
                    <a:pt x="1518010" y="239719"/>
                    <a:pt x="1519982" y="258054"/>
                    <a:pt x="1514591" y="274895"/>
                  </a:cubicBezTo>
                  <a:cubicBezTo>
                    <a:pt x="1516781" y="271942"/>
                    <a:pt x="1540022" y="269941"/>
                    <a:pt x="1547737" y="271275"/>
                  </a:cubicBezTo>
                  <a:cubicBezTo>
                    <a:pt x="1555682" y="272475"/>
                    <a:pt x="1563016" y="276257"/>
                    <a:pt x="1568597" y="282038"/>
                  </a:cubicBezTo>
                  <a:cubicBezTo>
                    <a:pt x="1575817" y="288877"/>
                    <a:pt x="1576122" y="300269"/>
                    <a:pt x="1569283" y="307489"/>
                  </a:cubicBezTo>
                  <a:cubicBezTo>
                    <a:pt x="1567130" y="309756"/>
                    <a:pt x="1564435" y="311423"/>
                    <a:pt x="1561453" y="312328"/>
                  </a:cubicBezTo>
                  <a:cubicBezTo>
                    <a:pt x="1555158" y="315204"/>
                    <a:pt x="1548538" y="317319"/>
                    <a:pt x="1541737" y="318614"/>
                  </a:cubicBezTo>
                  <a:cubicBezTo>
                    <a:pt x="1523925" y="322710"/>
                    <a:pt x="1480968" y="329092"/>
                    <a:pt x="1463346" y="331663"/>
                  </a:cubicBezTo>
                  <a:cubicBezTo>
                    <a:pt x="1459898" y="332045"/>
                    <a:pt x="1456793" y="329549"/>
                    <a:pt x="1456412" y="326101"/>
                  </a:cubicBezTo>
                  <a:cubicBezTo>
                    <a:pt x="1456364" y="325701"/>
                    <a:pt x="1456364" y="325301"/>
                    <a:pt x="1456393" y="324901"/>
                  </a:cubicBezTo>
                  <a:cubicBezTo>
                    <a:pt x="1458679" y="303946"/>
                    <a:pt x="1465727" y="245748"/>
                    <a:pt x="1479062" y="227174"/>
                  </a:cubicBezTo>
                  <a:cubicBezTo>
                    <a:pt x="1481491" y="223669"/>
                    <a:pt x="1484339" y="220469"/>
                    <a:pt x="1487540" y="217649"/>
                  </a:cubicBezTo>
                  <a:cubicBezTo>
                    <a:pt x="1489530" y="215659"/>
                    <a:pt x="1492093" y="214325"/>
                    <a:pt x="1494874" y="213839"/>
                  </a:cubicBezTo>
                  <a:close/>
                  <a:moveTo>
                    <a:pt x="496940" y="195932"/>
                  </a:moveTo>
                  <a:cubicBezTo>
                    <a:pt x="499683" y="196437"/>
                    <a:pt x="502207" y="197761"/>
                    <a:pt x="504179" y="199742"/>
                  </a:cubicBezTo>
                  <a:cubicBezTo>
                    <a:pt x="507332" y="202610"/>
                    <a:pt x="510180" y="205800"/>
                    <a:pt x="512656" y="209267"/>
                  </a:cubicBezTo>
                  <a:cubicBezTo>
                    <a:pt x="525992" y="227746"/>
                    <a:pt x="533135" y="285467"/>
                    <a:pt x="534945" y="307565"/>
                  </a:cubicBezTo>
                  <a:cubicBezTo>
                    <a:pt x="534974" y="307965"/>
                    <a:pt x="534974" y="308365"/>
                    <a:pt x="534926" y="308765"/>
                  </a:cubicBezTo>
                  <a:cubicBezTo>
                    <a:pt x="534545" y="312223"/>
                    <a:pt x="531439" y="314709"/>
                    <a:pt x="527991" y="314328"/>
                  </a:cubicBezTo>
                  <a:cubicBezTo>
                    <a:pt x="510370" y="311756"/>
                    <a:pt x="467413" y="305280"/>
                    <a:pt x="449601" y="301184"/>
                  </a:cubicBezTo>
                  <a:cubicBezTo>
                    <a:pt x="442838" y="299917"/>
                    <a:pt x="436247" y="297840"/>
                    <a:pt x="429979" y="294992"/>
                  </a:cubicBezTo>
                  <a:cubicBezTo>
                    <a:pt x="426627" y="293973"/>
                    <a:pt x="423636" y="291992"/>
                    <a:pt x="421388" y="289296"/>
                  </a:cubicBezTo>
                  <a:cubicBezTo>
                    <a:pt x="415025" y="281657"/>
                    <a:pt x="416054" y="270304"/>
                    <a:pt x="423693" y="263941"/>
                  </a:cubicBezTo>
                  <a:cubicBezTo>
                    <a:pt x="429246" y="258121"/>
                    <a:pt x="436589" y="254330"/>
                    <a:pt x="444553" y="253177"/>
                  </a:cubicBezTo>
                  <a:cubicBezTo>
                    <a:pt x="452173" y="251844"/>
                    <a:pt x="475509" y="253844"/>
                    <a:pt x="477604" y="256892"/>
                  </a:cubicBezTo>
                  <a:cubicBezTo>
                    <a:pt x="472147" y="240128"/>
                    <a:pt x="473985" y="221850"/>
                    <a:pt x="482653" y="206505"/>
                  </a:cubicBezTo>
                  <a:cubicBezTo>
                    <a:pt x="485700" y="201076"/>
                    <a:pt x="490940" y="195266"/>
                    <a:pt x="496940" y="195932"/>
                  </a:cubicBezTo>
                  <a:close/>
                  <a:moveTo>
                    <a:pt x="1328091" y="94015"/>
                  </a:moveTo>
                  <a:cubicBezTo>
                    <a:pt x="1333711" y="92014"/>
                    <a:pt x="1340093" y="96396"/>
                    <a:pt x="1344379" y="101063"/>
                  </a:cubicBezTo>
                  <a:cubicBezTo>
                    <a:pt x="1356514" y="113836"/>
                    <a:pt x="1362705" y="131124"/>
                    <a:pt x="1361429" y="148688"/>
                  </a:cubicBezTo>
                  <a:cubicBezTo>
                    <a:pt x="1362858" y="145259"/>
                    <a:pt x="1385051" y="137925"/>
                    <a:pt x="1392766" y="137449"/>
                  </a:cubicBezTo>
                  <a:cubicBezTo>
                    <a:pt x="1400795" y="136763"/>
                    <a:pt x="1408835" y="138734"/>
                    <a:pt x="1415626" y="143068"/>
                  </a:cubicBezTo>
                  <a:cubicBezTo>
                    <a:pt x="1419541" y="145630"/>
                    <a:pt x="1422484" y="149412"/>
                    <a:pt x="1424008" y="153831"/>
                  </a:cubicBezTo>
                  <a:cubicBezTo>
                    <a:pt x="1425465" y="161661"/>
                    <a:pt x="1422227" y="169624"/>
                    <a:pt x="1415721" y="174215"/>
                  </a:cubicBezTo>
                  <a:cubicBezTo>
                    <a:pt x="1410263" y="178463"/>
                    <a:pt x="1404310" y="182045"/>
                    <a:pt x="1398005" y="184883"/>
                  </a:cubicBezTo>
                  <a:cubicBezTo>
                    <a:pt x="1381622" y="192979"/>
                    <a:pt x="1340855" y="209267"/>
                    <a:pt x="1324758" y="215839"/>
                  </a:cubicBezTo>
                  <a:cubicBezTo>
                    <a:pt x="1321481" y="216982"/>
                    <a:pt x="1317899" y="215249"/>
                    <a:pt x="1316756" y="211963"/>
                  </a:cubicBezTo>
                  <a:cubicBezTo>
                    <a:pt x="1316623" y="211581"/>
                    <a:pt x="1316528" y="211191"/>
                    <a:pt x="1316471" y="210791"/>
                  </a:cubicBezTo>
                  <a:cubicBezTo>
                    <a:pt x="1313614" y="190217"/>
                    <a:pt x="1306946" y="131638"/>
                    <a:pt x="1315804" y="110397"/>
                  </a:cubicBezTo>
                  <a:cubicBezTo>
                    <a:pt x="1317366" y="106521"/>
                    <a:pt x="1319385" y="102844"/>
                    <a:pt x="1321805" y="99443"/>
                  </a:cubicBezTo>
                  <a:cubicBezTo>
                    <a:pt x="1323300" y="97044"/>
                    <a:pt x="1325491" y="95148"/>
                    <a:pt x="1328091" y="94015"/>
                  </a:cubicBezTo>
                  <a:close/>
                  <a:moveTo>
                    <a:pt x="663818" y="76012"/>
                  </a:moveTo>
                  <a:cubicBezTo>
                    <a:pt x="666371" y="77136"/>
                    <a:pt x="668524" y="78993"/>
                    <a:pt x="670010" y="81346"/>
                  </a:cubicBezTo>
                  <a:cubicBezTo>
                    <a:pt x="672448" y="84756"/>
                    <a:pt x="674486" y="88433"/>
                    <a:pt x="676106" y="92299"/>
                  </a:cubicBezTo>
                  <a:cubicBezTo>
                    <a:pt x="684773" y="114017"/>
                    <a:pt x="678201" y="171738"/>
                    <a:pt x="675439" y="192789"/>
                  </a:cubicBezTo>
                  <a:cubicBezTo>
                    <a:pt x="675381" y="193160"/>
                    <a:pt x="675287" y="193532"/>
                    <a:pt x="675163" y="193884"/>
                  </a:cubicBezTo>
                  <a:cubicBezTo>
                    <a:pt x="674019" y="197161"/>
                    <a:pt x="670429" y="198884"/>
                    <a:pt x="667152" y="197741"/>
                  </a:cubicBezTo>
                  <a:cubicBezTo>
                    <a:pt x="651055" y="191169"/>
                    <a:pt x="610288" y="174977"/>
                    <a:pt x="593905" y="166785"/>
                  </a:cubicBezTo>
                  <a:cubicBezTo>
                    <a:pt x="587618" y="163995"/>
                    <a:pt x="581703" y="160442"/>
                    <a:pt x="576283" y="156212"/>
                  </a:cubicBezTo>
                  <a:cubicBezTo>
                    <a:pt x="573597" y="154641"/>
                    <a:pt x="571368" y="152412"/>
                    <a:pt x="569797" y="149726"/>
                  </a:cubicBezTo>
                  <a:cubicBezTo>
                    <a:pt x="564758" y="141106"/>
                    <a:pt x="567654" y="130019"/>
                    <a:pt x="576283" y="124971"/>
                  </a:cubicBezTo>
                  <a:cubicBezTo>
                    <a:pt x="583056" y="120665"/>
                    <a:pt x="591057" y="118722"/>
                    <a:pt x="599048" y="119446"/>
                  </a:cubicBezTo>
                  <a:cubicBezTo>
                    <a:pt x="606859" y="119922"/>
                    <a:pt x="628957" y="127257"/>
                    <a:pt x="630385" y="130590"/>
                  </a:cubicBezTo>
                  <a:cubicBezTo>
                    <a:pt x="629128" y="113026"/>
                    <a:pt x="635310" y="95738"/>
                    <a:pt x="647435" y="82965"/>
                  </a:cubicBezTo>
                  <a:cubicBezTo>
                    <a:pt x="651722" y="78298"/>
                    <a:pt x="658199" y="74012"/>
                    <a:pt x="663818" y="76012"/>
                  </a:cubicBezTo>
                  <a:close/>
                  <a:moveTo>
                    <a:pt x="1168048" y="27971"/>
                  </a:moveTo>
                  <a:cubicBezTo>
                    <a:pt x="1171119" y="28793"/>
                    <a:pt x="1174215" y="30436"/>
                    <a:pt x="1176834" y="32103"/>
                  </a:cubicBezTo>
                  <a:cubicBezTo>
                    <a:pt x="1191436" y="42046"/>
                    <a:pt x="1201189" y="57667"/>
                    <a:pt x="1203695" y="75155"/>
                  </a:cubicBezTo>
                  <a:cubicBezTo>
                    <a:pt x="1204361" y="71536"/>
                    <a:pt x="1224459" y="59630"/>
                    <a:pt x="1232270" y="57534"/>
                  </a:cubicBezTo>
                  <a:cubicBezTo>
                    <a:pt x="1239966" y="55153"/>
                    <a:pt x="1248224" y="55353"/>
                    <a:pt x="1255797" y="58106"/>
                  </a:cubicBezTo>
                  <a:cubicBezTo>
                    <a:pt x="1260159" y="59792"/>
                    <a:pt x="1263845" y="62868"/>
                    <a:pt x="1266274" y="66869"/>
                  </a:cubicBezTo>
                  <a:cubicBezTo>
                    <a:pt x="1269341" y="74212"/>
                    <a:pt x="1267893" y="82671"/>
                    <a:pt x="1262559" y="88586"/>
                  </a:cubicBezTo>
                  <a:cubicBezTo>
                    <a:pt x="1258130" y="93882"/>
                    <a:pt x="1253082" y="98616"/>
                    <a:pt x="1247510" y="102683"/>
                  </a:cubicBezTo>
                  <a:cubicBezTo>
                    <a:pt x="1233222" y="114208"/>
                    <a:pt x="1197313" y="138592"/>
                    <a:pt x="1182549" y="148593"/>
                  </a:cubicBezTo>
                  <a:cubicBezTo>
                    <a:pt x="1179692" y="150565"/>
                    <a:pt x="1175777" y="149851"/>
                    <a:pt x="1173805" y="146993"/>
                  </a:cubicBezTo>
                  <a:cubicBezTo>
                    <a:pt x="1173472" y="146517"/>
                    <a:pt x="1173215" y="146002"/>
                    <a:pt x="1173024" y="145450"/>
                  </a:cubicBezTo>
                  <a:cubicBezTo>
                    <a:pt x="1165785" y="125257"/>
                    <a:pt x="1146831" y="69821"/>
                    <a:pt x="1150831" y="47343"/>
                  </a:cubicBezTo>
                  <a:cubicBezTo>
                    <a:pt x="1151545" y="43208"/>
                    <a:pt x="1152755" y="39180"/>
                    <a:pt x="1154450" y="35341"/>
                  </a:cubicBezTo>
                  <a:cubicBezTo>
                    <a:pt x="1155384" y="32693"/>
                    <a:pt x="1157118" y="30398"/>
                    <a:pt x="1159404" y="28769"/>
                  </a:cubicBezTo>
                  <a:cubicBezTo>
                    <a:pt x="1161928" y="27149"/>
                    <a:pt x="1164976" y="27149"/>
                    <a:pt x="1168048" y="27971"/>
                  </a:cubicBezTo>
                  <a:close/>
                  <a:moveTo>
                    <a:pt x="832410" y="10576"/>
                  </a:moveTo>
                  <a:cubicBezTo>
                    <a:pt x="834648" y="12234"/>
                    <a:pt x="836344" y="14520"/>
                    <a:pt x="837268" y="17149"/>
                  </a:cubicBezTo>
                  <a:cubicBezTo>
                    <a:pt x="838944" y="20987"/>
                    <a:pt x="840163" y="25016"/>
                    <a:pt x="840887" y="29150"/>
                  </a:cubicBezTo>
                  <a:cubicBezTo>
                    <a:pt x="844888" y="51724"/>
                    <a:pt x="826028" y="107255"/>
                    <a:pt x="818694" y="127353"/>
                  </a:cubicBezTo>
                  <a:cubicBezTo>
                    <a:pt x="818494" y="127962"/>
                    <a:pt x="818198" y="128534"/>
                    <a:pt x="817818" y="129048"/>
                  </a:cubicBezTo>
                  <a:cubicBezTo>
                    <a:pt x="815808" y="131810"/>
                    <a:pt x="811931" y="132420"/>
                    <a:pt x="809169" y="130400"/>
                  </a:cubicBezTo>
                  <a:cubicBezTo>
                    <a:pt x="794405" y="120495"/>
                    <a:pt x="758496" y="96015"/>
                    <a:pt x="744208" y="84585"/>
                  </a:cubicBezTo>
                  <a:cubicBezTo>
                    <a:pt x="738684" y="80452"/>
                    <a:pt x="733664" y="75689"/>
                    <a:pt x="729254" y="70393"/>
                  </a:cubicBezTo>
                  <a:cubicBezTo>
                    <a:pt x="723854" y="64554"/>
                    <a:pt x="722368" y="56106"/>
                    <a:pt x="725444" y="48772"/>
                  </a:cubicBezTo>
                  <a:cubicBezTo>
                    <a:pt x="727854" y="44723"/>
                    <a:pt x="731587" y="41628"/>
                    <a:pt x="736017" y="40008"/>
                  </a:cubicBezTo>
                  <a:cubicBezTo>
                    <a:pt x="743541" y="37218"/>
                    <a:pt x="751780" y="36989"/>
                    <a:pt x="759449" y="39341"/>
                  </a:cubicBezTo>
                  <a:cubicBezTo>
                    <a:pt x="767354" y="41533"/>
                    <a:pt x="787452" y="53343"/>
                    <a:pt x="788024" y="57058"/>
                  </a:cubicBezTo>
                  <a:cubicBezTo>
                    <a:pt x="790500" y="39532"/>
                    <a:pt x="800254" y="23873"/>
                    <a:pt x="814884" y="13910"/>
                  </a:cubicBezTo>
                  <a:cubicBezTo>
                    <a:pt x="819656" y="9623"/>
                    <a:pt x="826400" y="8347"/>
                    <a:pt x="832410" y="10576"/>
                  </a:cubicBezTo>
                  <a:close/>
                  <a:moveTo>
                    <a:pt x="1043294" y="3"/>
                  </a:moveTo>
                  <a:cubicBezTo>
                    <a:pt x="1047990" y="98"/>
                    <a:pt x="1052524" y="1774"/>
                    <a:pt x="1056153" y="4765"/>
                  </a:cubicBezTo>
                  <a:cubicBezTo>
                    <a:pt x="1061515" y="10661"/>
                    <a:pt x="1062963" y="19138"/>
                    <a:pt x="1059867" y="26482"/>
                  </a:cubicBezTo>
                  <a:cubicBezTo>
                    <a:pt x="1057438" y="32940"/>
                    <a:pt x="1054238" y="39084"/>
                    <a:pt x="1050342" y="44770"/>
                  </a:cubicBezTo>
                  <a:cubicBezTo>
                    <a:pt x="1040817" y="60391"/>
                    <a:pt x="1015004" y="95443"/>
                    <a:pt x="1004432" y="109635"/>
                  </a:cubicBezTo>
                  <a:cubicBezTo>
                    <a:pt x="1002165" y="112264"/>
                    <a:pt x="998193" y="112559"/>
                    <a:pt x="995564" y="110293"/>
                  </a:cubicBezTo>
                  <a:cubicBezTo>
                    <a:pt x="995326" y="110093"/>
                    <a:pt x="995107" y="109874"/>
                    <a:pt x="994907" y="109635"/>
                  </a:cubicBezTo>
                  <a:cubicBezTo>
                    <a:pt x="981191" y="93252"/>
                    <a:pt x="944901" y="47342"/>
                    <a:pt x="941186" y="24672"/>
                  </a:cubicBezTo>
                  <a:cubicBezTo>
                    <a:pt x="940490" y="20520"/>
                    <a:pt x="940262" y="16300"/>
                    <a:pt x="940519" y="12099"/>
                  </a:cubicBezTo>
                  <a:cubicBezTo>
                    <a:pt x="940567" y="9309"/>
                    <a:pt x="941424" y="6594"/>
                    <a:pt x="942995" y="4289"/>
                  </a:cubicBezTo>
                  <a:cubicBezTo>
                    <a:pt x="947901" y="155"/>
                    <a:pt x="954712" y="-874"/>
                    <a:pt x="960617" y="1622"/>
                  </a:cubicBezTo>
                  <a:cubicBezTo>
                    <a:pt x="977724" y="6098"/>
                    <a:pt x="992126" y="17633"/>
                    <a:pt x="1000241" y="33340"/>
                  </a:cubicBezTo>
                  <a:cubicBezTo>
                    <a:pt x="999669" y="29721"/>
                    <a:pt x="1014624" y="11814"/>
                    <a:pt x="1021005" y="7241"/>
                  </a:cubicBezTo>
                  <a:cubicBezTo>
                    <a:pt x="1027435" y="2441"/>
                    <a:pt x="1035274" y="-102"/>
                    <a:pt x="1043294" y="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5" name="Google Shape;545;p11"/>
            <p:cNvSpPr/>
            <p:nvPr/>
          </p:nvSpPr>
          <p:spPr>
            <a:xfrm>
              <a:off x="2501816" y="2622097"/>
              <a:ext cx="1678304" cy="1328844"/>
            </a:xfrm>
            <a:custGeom>
              <a:rect b="b" l="l" r="r" t="t"/>
              <a:pathLst>
                <a:path extrusionOk="0" h="1328844" w="1678304">
                  <a:moveTo>
                    <a:pt x="1664017" y="1295908"/>
                  </a:moveTo>
                  <a:cubicBezTo>
                    <a:pt x="1671904" y="1295908"/>
                    <a:pt x="1678304" y="1302309"/>
                    <a:pt x="1678304" y="1310195"/>
                  </a:cubicBezTo>
                  <a:cubicBezTo>
                    <a:pt x="1678304" y="1318082"/>
                    <a:pt x="1671904" y="1324483"/>
                    <a:pt x="1664017" y="1324483"/>
                  </a:cubicBezTo>
                  <a:cubicBezTo>
                    <a:pt x="1637404" y="1324102"/>
                    <a:pt x="1610801" y="1325530"/>
                    <a:pt x="1584388" y="1328769"/>
                  </a:cubicBezTo>
                  <a:cubicBezTo>
                    <a:pt x="1576482" y="1329722"/>
                    <a:pt x="1570101" y="1321435"/>
                    <a:pt x="1570101" y="1314482"/>
                  </a:cubicBezTo>
                  <a:cubicBezTo>
                    <a:pt x="1570348" y="1306700"/>
                    <a:pt x="1576606" y="1300442"/>
                    <a:pt x="1584388" y="1300194"/>
                  </a:cubicBezTo>
                  <a:cubicBezTo>
                    <a:pt x="1610801" y="1296955"/>
                    <a:pt x="1637404" y="1295527"/>
                    <a:pt x="1664017" y="1295908"/>
                  </a:cubicBezTo>
                  <a:close/>
                  <a:moveTo>
                    <a:pt x="14287" y="1263047"/>
                  </a:moveTo>
                  <a:lnTo>
                    <a:pt x="78009" y="1265714"/>
                  </a:lnTo>
                  <a:cubicBezTo>
                    <a:pt x="85896" y="1265714"/>
                    <a:pt x="92297" y="1272115"/>
                    <a:pt x="92297" y="1280002"/>
                  </a:cubicBezTo>
                  <a:cubicBezTo>
                    <a:pt x="92297" y="1287888"/>
                    <a:pt x="85896" y="1294289"/>
                    <a:pt x="78009" y="1294289"/>
                  </a:cubicBezTo>
                  <a:lnTo>
                    <a:pt x="14287" y="1291622"/>
                  </a:lnTo>
                  <a:cubicBezTo>
                    <a:pt x="6476" y="1291422"/>
                    <a:pt x="200" y="1285145"/>
                    <a:pt x="0" y="1277334"/>
                  </a:cubicBezTo>
                  <a:cubicBezTo>
                    <a:pt x="47" y="1269467"/>
                    <a:pt x="6419" y="1263094"/>
                    <a:pt x="14287" y="1263047"/>
                  </a:cubicBezTo>
                  <a:close/>
                  <a:moveTo>
                    <a:pt x="1637823" y="1189895"/>
                  </a:moveTo>
                  <a:cubicBezTo>
                    <a:pt x="1645672" y="1189999"/>
                    <a:pt x="1652006" y="1196334"/>
                    <a:pt x="1652111" y="1204182"/>
                  </a:cubicBezTo>
                  <a:cubicBezTo>
                    <a:pt x="1651911" y="1211993"/>
                    <a:pt x="1645634" y="1218270"/>
                    <a:pt x="1637823" y="1218470"/>
                  </a:cubicBezTo>
                  <a:lnTo>
                    <a:pt x="1566481" y="1225709"/>
                  </a:lnTo>
                  <a:cubicBezTo>
                    <a:pt x="1558594" y="1225709"/>
                    <a:pt x="1552194" y="1219308"/>
                    <a:pt x="1552194" y="1211421"/>
                  </a:cubicBezTo>
                  <a:cubicBezTo>
                    <a:pt x="1552194" y="1203535"/>
                    <a:pt x="1558594" y="1197134"/>
                    <a:pt x="1566481" y="1197134"/>
                  </a:cubicBezTo>
                  <a:close/>
                  <a:moveTo>
                    <a:pt x="23431" y="1169797"/>
                  </a:moveTo>
                  <a:lnTo>
                    <a:pt x="105632" y="1182275"/>
                  </a:lnTo>
                  <a:cubicBezTo>
                    <a:pt x="113004" y="1184409"/>
                    <a:pt x="117376" y="1191971"/>
                    <a:pt x="115538" y="1199420"/>
                  </a:cubicBezTo>
                  <a:cubicBezTo>
                    <a:pt x="113319" y="1206916"/>
                    <a:pt x="105594" y="1211326"/>
                    <a:pt x="98012" y="1209421"/>
                  </a:cubicBezTo>
                  <a:lnTo>
                    <a:pt x="15811" y="1196943"/>
                  </a:lnTo>
                  <a:cubicBezTo>
                    <a:pt x="8268" y="1194724"/>
                    <a:pt x="3847" y="1186933"/>
                    <a:pt x="5810" y="1179322"/>
                  </a:cubicBezTo>
                  <a:cubicBezTo>
                    <a:pt x="8268" y="1172007"/>
                    <a:pt x="15964" y="1167844"/>
                    <a:pt x="23431" y="1169797"/>
                  </a:cubicBezTo>
                  <a:close/>
                  <a:moveTo>
                    <a:pt x="1631156" y="1088072"/>
                  </a:moveTo>
                  <a:cubicBezTo>
                    <a:pt x="1638623" y="1086119"/>
                    <a:pt x="1646320" y="1090282"/>
                    <a:pt x="1648777" y="1097597"/>
                  </a:cubicBezTo>
                  <a:cubicBezTo>
                    <a:pt x="1648815" y="1097712"/>
                    <a:pt x="1648843" y="1097826"/>
                    <a:pt x="1648882" y="1097940"/>
                  </a:cubicBezTo>
                  <a:cubicBezTo>
                    <a:pt x="1650968" y="1105608"/>
                    <a:pt x="1646444" y="1113514"/>
                    <a:pt x="1638775" y="1115600"/>
                  </a:cubicBezTo>
                  <a:cubicBezTo>
                    <a:pt x="1608829" y="1122334"/>
                    <a:pt x="1578044" y="1124582"/>
                    <a:pt x="1547431" y="1122267"/>
                  </a:cubicBezTo>
                  <a:cubicBezTo>
                    <a:pt x="1539620" y="1122067"/>
                    <a:pt x="1533344" y="1115790"/>
                    <a:pt x="1533144" y="1107980"/>
                  </a:cubicBezTo>
                  <a:cubicBezTo>
                    <a:pt x="1533144" y="1107913"/>
                    <a:pt x="1533144" y="1107856"/>
                    <a:pt x="1533144" y="1107789"/>
                  </a:cubicBezTo>
                  <a:cubicBezTo>
                    <a:pt x="1533200" y="1099950"/>
                    <a:pt x="1539592" y="1093635"/>
                    <a:pt x="1547431" y="1093692"/>
                  </a:cubicBezTo>
                  <a:cubicBezTo>
                    <a:pt x="1575463" y="1095959"/>
                    <a:pt x="1603676" y="1094064"/>
                    <a:pt x="1631156" y="1088072"/>
                  </a:cubicBezTo>
                  <a:close/>
                  <a:moveTo>
                    <a:pt x="30098" y="1072547"/>
                  </a:moveTo>
                  <a:lnTo>
                    <a:pt x="109822" y="1080453"/>
                  </a:lnTo>
                  <a:cubicBezTo>
                    <a:pt x="117633" y="1080653"/>
                    <a:pt x="123910" y="1086930"/>
                    <a:pt x="124110" y="1094740"/>
                  </a:cubicBezTo>
                  <a:cubicBezTo>
                    <a:pt x="124110" y="1102627"/>
                    <a:pt x="117709" y="1109028"/>
                    <a:pt x="109822" y="1109028"/>
                  </a:cubicBezTo>
                  <a:lnTo>
                    <a:pt x="30098" y="1101122"/>
                  </a:lnTo>
                  <a:cubicBezTo>
                    <a:pt x="22287" y="1100922"/>
                    <a:pt x="16011" y="1094645"/>
                    <a:pt x="15811" y="1086834"/>
                  </a:cubicBezTo>
                  <a:cubicBezTo>
                    <a:pt x="15915" y="1078986"/>
                    <a:pt x="22249" y="1072651"/>
                    <a:pt x="30098" y="1072547"/>
                  </a:cubicBezTo>
                  <a:close/>
                  <a:moveTo>
                    <a:pt x="1602105" y="993585"/>
                  </a:moveTo>
                  <a:cubicBezTo>
                    <a:pt x="1609563" y="991680"/>
                    <a:pt x="1617230" y="995823"/>
                    <a:pt x="1619726" y="1003110"/>
                  </a:cubicBezTo>
                  <a:cubicBezTo>
                    <a:pt x="1619764" y="1003224"/>
                    <a:pt x="1619792" y="1003338"/>
                    <a:pt x="1619821" y="1003453"/>
                  </a:cubicBezTo>
                  <a:cubicBezTo>
                    <a:pt x="1621907" y="1011120"/>
                    <a:pt x="1617392" y="1019026"/>
                    <a:pt x="1609724" y="1021112"/>
                  </a:cubicBezTo>
                  <a:cubicBezTo>
                    <a:pt x="1586160" y="1024503"/>
                    <a:pt x="1562909" y="1029789"/>
                    <a:pt x="1540192" y="1036923"/>
                  </a:cubicBezTo>
                  <a:cubicBezTo>
                    <a:pt x="1532848" y="1038724"/>
                    <a:pt x="1525371" y="1034495"/>
                    <a:pt x="1523143" y="1027265"/>
                  </a:cubicBezTo>
                  <a:cubicBezTo>
                    <a:pt x="1520809" y="1019722"/>
                    <a:pt x="1525038" y="1011730"/>
                    <a:pt x="1532572" y="1009396"/>
                  </a:cubicBezTo>
                  <a:cubicBezTo>
                    <a:pt x="1555280" y="1002243"/>
                    <a:pt x="1578540" y="996957"/>
                    <a:pt x="1602105" y="993585"/>
                  </a:cubicBezTo>
                  <a:close/>
                  <a:moveTo>
                    <a:pt x="42385" y="961581"/>
                  </a:moveTo>
                  <a:lnTo>
                    <a:pt x="126872" y="986250"/>
                  </a:lnTo>
                  <a:cubicBezTo>
                    <a:pt x="126881" y="986250"/>
                    <a:pt x="126891" y="986260"/>
                    <a:pt x="126900" y="986260"/>
                  </a:cubicBezTo>
                  <a:cubicBezTo>
                    <a:pt x="134626" y="988527"/>
                    <a:pt x="139045" y="996623"/>
                    <a:pt x="136778" y="1004348"/>
                  </a:cubicBezTo>
                  <a:cubicBezTo>
                    <a:pt x="134444" y="1011720"/>
                    <a:pt x="126700" y="1015920"/>
                    <a:pt x="119252" y="1013873"/>
                  </a:cubicBezTo>
                  <a:lnTo>
                    <a:pt x="34765" y="989108"/>
                  </a:lnTo>
                  <a:cubicBezTo>
                    <a:pt x="34489" y="989041"/>
                    <a:pt x="34222" y="988965"/>
                    <a:pt x="33946" y="988879"/>
                  </a:cubicBezTo>
                  <a:cubicBezTo>
                    <a:pt x="26412" y="986555"/>
                    <a:pt x="22183" y="978554"/>
                    <a:pt x="24517" y="971010"/>
                  </a:cubicBezTo>
                  <a:cubicBezTo>
                    <a:pt x="26850" y="963476"/>
                    <a:pt x="34841" y="959247"/>
                    <a:pt x="42385" y="961581"/>
                  </a:cubicBezTo>
                  <a:close/>
                  <a:moveTo>
                    <a:pt x="1590198" y="894716"/>
                  </a:moveTo>
                  <a:cubicBezTo>
                    <a:pt x="1598046" y="894820"/>
                    <a:pt x="1604380" y="901155"/>
                    <a:pt x="1604485" y="909003"/>
                  </a:cubicBezTo>
                  <a:cubicBezTo>
                    <a:pt x="1604285" y="916814"/>
                    <a:pt x="1598008" y="923091"/>
                    <a:pt x="1590198" y="923291"/>
                  </a:cubicBezTo>
                  <a:lnTo>
                    <a:pt x="1515998" y="930625"/>
                  </a:lnTo>
                  <a:cubicBezTo>
                    <a:pt x="1508111" y="930625"/>
                    <a:pt x="1501711" y="924224"/>
                    <a:pt x="1501711" y="916338"/>
                  </a:cubicBezTo>
                  <a:cubicBezTo>
                    <a:pt x="1501911" y="908527"/>
                    <a:pt x="1508187" y="902250"/>
                    <a:pt x="1515998" y="902050"/>
                  </a:cubicBezTo>
                  <a:close/>
                  <a:moveTo>
                    <a:pt x="76294" y="870617"/>
                  </a:moveTo>
                  <a:lnTo>
                    <a:pt x="155923" y="885476"/>
                  </a:lnTo>
                  <a:cubicBezTo>
                    <a:pt x="156399" y="885581"/>
                    <a:pt x="156876" y="885714"/>
                    <a:pt x="157342" y="885867"/>
                  </a:cubicBezTo>
                  <a:cubicBezTo>
                    <a:pt x="164839" y="888334"/>
                    <a:pt x="168906" y="896411"/>
                    <a:pt x="166439" y="903907"/>
                  </a:cubicBezTo>
                  <a:cubicBezTo>
                    <a:pt x="163972" y="911404"/>
                    <a:pt x="155895" y="915471"/>
                    <a:pt x="148399" y="913003"/>
                  </a:cubicBezTo>
                  <a:lnTo>
                    <a:pt x="68770" y="898240"/>
                  </a:lnTo>
                  <a:cubicBezTo>
                    <a:pt x="61140" y="896163"/>
                    <a:pt x="56644" y="888296"/>
                    <a:pt x="58721" y="880666"/>
                  </a:cubicBezTo>
                  <a:cubicBezTo>
                    <a:pt x="60797" y="873037"/>
                    <a:pt x="68665" y="868541"/>
                    <a:pt x="76294" y="870617"/>
                  </a:cubicBezTo>
                  <a:close/>
                  <a:moveTo>
                    <a:pt x="1551431" y="795941"/>
                  </a:moveTo>
                  <a:cubicBezTo>
                    <a:pt x="1558899" y="793940"/>
                    <a:pt x="1566633" y="798122"/>
                    <a:pt x="1569053" y="805466"/>
                  </a:cubicBezTo>
                  <a:cubicBezTo>
                    <a:pt x="1569072" y="805523"/>
                    <a:pt x="1569081" y="805571"/>
                    <a:pt x="1569100" y="805627"/>
                  </a:cubicBezTo>
                  <a:cubicBezTo>
                    <a:pt x="1571253" y="813333"/>
                    <a:pt x="1566748" y="821315"/>
                    <a:pt x="1559051" y="823468"/>
                  </a:cubicBezTo>
                  <a:lnTo>
                    <a:pt x="1488281" y="846899"/>
                  </a:lnTo>
                  <a:cubicBezTo>
                    <a:pt x="1480651" y="849004"/>
                    <a:pt x="1472765" y="844528"/>
                    <a:pt x="1470659" y="836898"/>
                  </a:cubicBezTo>
                  <a:cubicBezTo>
                    <a:pt x="1468554" y="829268"/>
                    <a:pt x="1473031" y="821382"/>
                    <a:pt x="1480661" y="819277"/>
                  </a:cubicBezTo>
                  <a:close/>
                  <a:moveTo>
                    <a:pt x="96066" y="763401"/>
                  </a:moveTo>
                  <a:cubicBezTo>
                    <a:pt x="99479" y="762480"/>
                    <a:pt x="103222" y="762785"/>
                    <a:pt x="106584" y="764509"/>
                  </a:cubicBezTo>
                  <a:cubicBezTo>
                    <a:pt x="132368" y="775872"/>
                    <a:pt x="157761" y="787911"/>
                    <a:pt x="182784" y="800608"/>
                  </a:cubicBezTo>
                  <a:lnTo>
                    <a:pt x="183260" y="800132"/>
                  </a:lnTo>
                  <a:cubicBezTo>
                    <a:pt x="183565" y="800294"/>
                    <a:pt x="183860" y="800465"/>
                    <a:pt x="184155" y="800656"/>
                  </a:cubicBezTo>
                  <a:cubicBezTo>
                    <a:pt x="190823" y="804875"/>
                    <a:pt x="192804" y="813696"/>
                    <a:pt x="188594" y="820363"/>
                  </a:cubicBezTo>
                  <a:cubicBezTo>
                    <a:pt x="184374" y="827030"/>
                    <a:pt x="175545" y="829021"/>
                    <a:pt x="168878" y="824802"/>
                  </a:cubicBezTo>
                  <a:cubicBezTo>
                    <a:pt x="143474" y="812162"/>
                    <a:pt x="118081" y="800132"/>
                    <a:pt x="92678" y="788702"/>
                  </a:cubicBezTo>
                  <a:cubicBezTo>
                    <a:pt x="86191" y="784711"/>
                    <a:pt x="83933" y="776367"/>
                    <a:pt x="87534" y="769652"/>
                  </a:cubicBezTo>
                  <a:cubicBezTo>
                    <a:pt x="89573" y="766470"/>
                    <a:pt x="92654" y="764323"/>
                    <a:pt x="96066" y="763401"/>
                  </a:cubicBezTo>
                  <a:close/>
                  <a:moveTo>
                    <a:pt x="131349" y="679165"/>
                  </a:moveTo>
                  <a:lnTo>
                    <a:pt x="214407" y="707740"/>
                  </a:lnTo>
                  <a:cubicBezTo>
                    <a:pt x="221779" y="710074"/>
                    <a:pt x="226018" y="717789"/>
                    <a:pt x="224027" y="725266"/>
                  </a:cubicBezTo>
                  <a:cubicBezTo>
                    <a:pt x="221731" y="732667"/>
                    <a:pt x="213959" y="736896"/>
                    <a:pt x="206501" y="734791"/>
                  </a:cubicBezTo>
                  <a:lnTo>
                    <a:pt x="123348" y="706216"/>
                  </a:lnTo>
                  <a:cubicBezTo>
                    <a:pt x="116014" y="703844"/>
                    <a:pt x="111823" y="696138"/>
                    <a:pt x="113823" y="688690"/>
                  </a:cubicBezTo>
                  <a:cubicBezTo>
                    <a:pt x="116119" y="681289"/>
                    <a:pt x="123891" y="677060"/>
                    <a:pt x="131349" y="679165"/>
                  </a:cubicBezTo>
                  <a:close/>
                  <a:moveTo>
                    <a:pt x="1531964" y="670461"/>
                  </a:moveTo>
                  <a:cubicBezTo>
                    <a:pt x="1535384" y="671385"/>
                    <a:pt x="1538468" y="673559"/>
                    <a:pt x="1540478" y="676783"/>
                  </a:cubicBezTo>
                  <a:cubicBezTo>
                    <a:pt x="1544144" y="683403"/>
                    <a:pt x="1542068" y="691728"/>
                    <a:pt x="1535715" y="695833"/>
                  </a:cubicBezTo>
                  <a:cubicBezTo>
                    <a:pt x="1509026" y="711855"/>
                    <a:pt x="1479498" y="722589"/>
                    <a:pt x="1448752" y="727457"/>
                  </a:cubicBezTo>
                  <a:cubicBezTo>
                    <a:pt x="1441322" y="729352"/>
                    <a:pt x="1433683" y="725199"/>
                    <a:pt x="1431226" y="717932"/>
                  </a:cubicBezTo>
                  <a:cubicBezTo>
                    <a:pt x="1429121" y="710473"/>
                    <a:pt x="1433350" y="702701"/>
                    <a:pt x="1440751" y="700405"/>
                  </a:cubicBezTo>
                  <a:cubicBezTo>
                    <a:pt x="1455247" y="698167"/>
                    <a:pt x="1469507" y="694567"/>
                    <a:pt x="1483328" y="689642"/>
                  </a:cubicBezTo>
                  <a:cubicBezTo>
                    <a:pt x="1496615" y="684966"/>
                    <a:pt x="1509378" y="678936"/>
                    <a:pt x="1521428" y="671640"/>
                  </a:cubicBezTo>
                  <a:cubicBezTo>
                    <a:pt x="1524785" y="669863"/>
                    <a:pt x="1528543" y="669537"/>
                    <a:pt x="1531964" y="670461"/>
                  </a:cubicBezTo>
                  <a:close/>
                  <a:moveTo>
                    <a:pt x="161353" y="581152"/>
                  </a:moveTo>
                  <a:cubicBezTo>
                    <a:pt x="187195" y="591944"/>
                    <a:pt x="212817" y="603507"/>
                    <a:pt x="238220" y="615823"/>
                  </a:cubicBezTo>
                  <a:cubicBezTo>
                    <a:pt x="244611" y="619729"/>
                    <a:pt x="247002" y="627844"/>
                    <a:pt x="243745" y="634587"/>
                  </a:cubicBezTo>
                  <a:cubicBezTo>
                    <a:pt x="239601" y="641236"/>
                    <a:pt x="230991" y="643493"/>
                    <a:pt x="224123" y="639731"/>
                  </a:cubicBezTo>
                  <a:cubicBezTo>
                    <a:pt x="212312" y="633921"/>
                    <a:pt x="200311" y="628301"/>
                    <a:pt x="188309" y="622872"/>
                  </a:cubicBezTo>
                  <a:cubicBezTo>
                    <a:pt x="182308" y="620109"/>
                    <a:pt x="176212" y="617443"/>
                    <a:pt x="170211" y="614871"/>
                  </a:cubicBezTo>
                  <a:lnTo>
                    <a:pt x="160686" y="610870"/>
                  </a:lnTo>
                  <a:lnTo>
                    <a:pt x="156781" y="609251"/>
                  </a:lnTo>
                  <a:lnTo>
                    <a:pt x="156114" y="609251"/>
                  </a:lnTo>
                  <a:lnTo>
                    <a:pt x="153733" y="608203"/>
                  </a:lnTo>
                  <a:cubicBezTo>
                    <a:pt x="146275" y="605946"/>
                    <a:pt x="141884" y="598250"/>
                    <a:pt x="143732" y="590677"/>
                  </a:cubicBezTo>
                  <a:cubicBezTo>
                    <a:pt x="146066" y="583257"/>
                    <a:pt x="153866" y="579047"/>
                    <a:pt x="161353" y="581152"/>
                  </a:cubicBezTo>
                  <a:close/>
                  <a:moveTo>
                    <a:pt x="1501282" y="571663"/>
                  </a:moveTo>
                  <a:cubicBezTo>
                    <a:pt x="1504805" y="572592"/>
                    <a:pt x="1507979" y="574842"/>
                    <a:pt x="1509998" y="578200"/>
                  </a:cubicBezTo>
                  <a:cubicBezTo>
                    <a:pt x="1513731" y="585134"/>
                    <a:pt x="1511293" y="593783"/>
                    <a:pt x="1504473" y="597726"/>
                  </a:cubicBezTo>
                  <a:cubicBezTo>
                    <a:pt x="1476927" y="615729"/>
                    <a:pt x="1446171" y="628273"/>
                    <a:pt x="1413890" y="634683"/>
                  </a:cubicBezTo>
                  <a:cubicBezTo>
                    <a:pt x="1406451" y="636626"/>
                    <a:pt x="1398774" y="632464"/>
                    <a:pt x="1396365" y="625158"/>
                  </a:cubicBezTo>
                  <a:cubicBezTo>
                    <a:pt x="1394260" y="617700"/>
                    <a:pt x="1398488" y="609928"/>
                    <a:pt x="1405890" y="607632"/>
                  </a:cubicBezTo>
                  <a:cubicBezTo>
                    <a:pt x="1436132" y="601936"/>
                    <a:pt x="1464897" y="590173"/>
                    <a:pt x="1490472" y="573056"/>
                  </a:cubicBezTo>
                  <a:cubicBezTo>
                    <a:pt x="1493887" y="571127"/>
                    <a:pt x="1497758" y="570735"/>
                    <a:pt x="1501282" y="571663"/>
                  </a:cubicBezTo>
                  <a:close/>
                  <a:moveTo>
                    <a:pt x="199280" y="492969"/>
                  </a:moveTo>
                  <a:cubicBezTo>
                    <a:pt x="202822" y="492046"/>
                    <a:pt x="206715" y="492475"/>
                    <a:pt x="210120" y="494475"/>
                  </a:cubicBezTo>
                  <a:lnTo>
                    <a:pt x="281177" y="532575"/>
                  </a:lnTo>
                  <a:cubicBezTo>
                    <a:pt x="287902" y="536614"/>
                    <a:pt x="290150" y="545310"/>
                    <a:pt x="286225" y="552101"/>
                  </a:cubicBezTo>
                  <a:cubicBezTo>
                    <a:pt x="282149" y="558779"/>
                    <a:pt x="273538" y="561045"/>
                    <a:pt x="266699" y="557245"/>
                  </a:cubicBezTo>
                  <a:lnTo>
                    <a:pt x="195643" y="519145"/>
                  </a:lnTo>
                  <a:cubicBezTo>
                    <a:pt x="188832" y="515145"/>
                    <a:pt x="186546" y="506381"/>
                    <a:pt x="190547" y="499571"/>
                  </a:cubicBezTo>
                  <a:cubicBezTo>
                    <a:pt x="192547" y="496165"/>
                    <a:pt x="195738" y="493891"/>
                    <a:pt x="199280" y="492969"/>
                  </a:cubicBezTo>
                  <a:close/>
                  <a:moveTo>
                    <a:pt x="1439592" y="470250"/>
                  </a:moveTo>
                  <a:cubicBezTo>
                    <a:pt x="1443124" y="471177"/>
                    <a:pt x="1446313" y="473415"/>
                    <a:pt x="1448370" y="476758"/>
                  </a:cubicBezTo>
                  <a:cubicBezTo>
                    <a:pt x="1452285" y="483578"/>
                    <a:pt x="1449990" y="492275"/>
                    <a:pt x="1443227" y="496285"/>
                  </a:cubicBezTo>
                  <a:cubicBezTo>
                    <a:pt x="1417786" y="508105"/>
                    <a:pt x="1393402" y="522098"/>
                    <a:pt x="1370360" y="538099"/>
                  </a:cubicBezTo>
                  <a:cubicBezTo>
                    <a:pt x="1363550" y="542100"/>
                    <a:pt x="1354787" y="539814"/>
                    <a:pt x="1350787" y="533004"/>
                  </a:cubicBezTo>
                  <a:cubicBezTo>
                    <a:pt x="1346786" y="526193"/>
                    <a:pt x="1349072" y="517430"/>
                    <a:pt x="1355883" y="513429"/>
                  </a:cubicBezTo>
                  <a:cubicBezTo>
                    <a:pt x="1378952" y="497466"/>
                    <a:pt x="1403327" y="483483"/>
                    <a:pt x="1428749" y="471615"/>
                  </a:cubicBezTo>
                  <a:cubicBezTo>
                    <a:pt x="1432183" y="469710"/>
                    <a:pt x="1436059" y="469324"/>
                    <a:pt x="1439592" y="470250"/>
                  </a:cubicBezTo>
                  <a:close/>
                  <a:moveTo>
                    <a:pt x="262887" y="389975"/>
                  </a:moveTo>
                  <a:cubicBezTo>
                    <a:pt x="266431" y="389045"/>
                    <a:pt x="270324" y="389452"/>
                    <a:pt x="273748" y="391414"/>
                  </a:cubicBezTo>
                  <a:lnTo>
                    <a:pt x="339471" y="434372"/>
                  </a:lnTo>
                  <a:cubicBezTo>
                    <a:pt x="345919" y="438392"/>
                    <a:pt x="348157" y="446707"/>
                    <a:pt x="344614" y="453422"/>
                  </a:cubicBezTo>
                  <a:cubicBezTo>
                    <a:pt x="340642" y="460233"/>
                    <a:pt x="331898" y="462528"/>
                    <a:pt x="325088" y="458566"/>
                  </a:cubicBezTo>
                  <a:lnTo>
                    <a:pt x="259270" y="415608"/>
                  </a:lnTo>
                  <a:cubicBezTo>
                    <a:pt x="252907" y="411531"/>
                    <a:pt x="250678" y="403283"/>
                    <a:pt x="254126" y="396558"/>
                  </a:cubicBezTo>
                  <a:cubicBezTo>
                    <a:pt x="256151" y="393172"/>
                    <a:pt x="259344" y="390905"/>
                    <a:pt x="262887" y="389975"/>
                  </a:cubicBezTo>
                  <a:close/>
                  <a:moveTo>
                    <a:pt x="1382275" y="376619"/>
                  </a:moveTo>
                  <a:cubicBezTo>
                    <a:pt x="1385787" y="377527"/>
                    <a:pt x="1388963" y="379732"/>
                    <a:pt x="1391030" y="383032"/>
                  </a:cubicBezTo>
                  <a:cubicBezTo>
                    <a:pt x="1394640" y="389767"/>
                    <a:pt x="1392383" y="398158"/>
                    <a:pt x="1385887" y="402178"/>
                  </a:cubicBezTo>
                  <a:lnTo>
                    <a:pt x="1306448" y="436468"/>
                  </a:lnTo>
                  <a:cubicBezTo>
                    <a:pt x="1299609" y="440221"/>
                    <a:pt x="1291027" y="437963"/>
                    <a:pt x="1286922" y="431324"/>
                  </a:cubicBezTo>
                  <a:cubicBezTo>
                    <a:pt x="1283255" y="424647"/>
                    <a:pt x="1285474" y="416265"/>
                    <a:pt x="1291970" y="412274"/>
                  </a:cubicBezTo>
                  <a:lnTo>
                    <a:pt x="1371504" y="377985"/>
                  </a:lnTo>
                  <a:cubicBezTo>
                    <a:pt x="1374914" y="376099"/>
                    <a:pt x="1378762" y="375711"/>
                    <a:pt x="1382275" y="376619"/>
                  </a:cubicBezTo>
                  <a:close/>
                  <a:moveTo>
                    <a:pt x="379190" y="367792"/>
                  </a:moveTo>
                  <a:lnTo>
                    <a:pt x="379381" y="367982"/>
                  </a:lnTo>
                  <a:lnTo>
                    <a:pt x="379190" y="367840"/>
                  </a:lnTo>
                  <a:close/>
                  <a:moveTo>
                    <a:pt x="301940" y="316152"/>
                  </a:moveTo>
                  <a:cubicBezTo>
                    <a:pt x="305560" y="315485"/>
                    <a:pt x="309434" y="316199"/>
                    <a:pt x="312706" y="318452"/>
                  </a:cubicBezTo>
                  <a:lnTo>
                    <a:pt x="379190" y="367840"/>
                  </a:lnTo>
                  <a:lnTo>
                    <a:pt x="379190" y="387270"/>
                  </a:lnTo>
                  <a:cubicBezTo>
                    <a:pt x="373808" y="393043"/>
                    <a:pt x="364769" y="393366"/>
                    <a:pt x="358997" y="387985"/>
                  </a:cubicBezTo>
                  <a:cubicBezTo>
                    <a:pt x="354234" y="383222"/>
                    <a:pt x="349281" y="378650"/>
                    <a:pt x="344138" y="374364"/>
                  </a:cubicBezTo>
                  <a:lnTo>
                    <a:pt x="336804" y="368268"/>
                  </a:lnTo>
                  <a:lnTo>
                    <a:pt x="334994" y="366840"/>
                  </a:lnTo>
                  <a:lnTo>
                    <a:pt x="331375" y="364172"/>
                  </a:lnTo>
                  <a:cubicBezTo>
                    <a:pt x="320830" y="356419"/>
                    <a:pt x="309753" y="349409"/>
                    <a:pt x="298227" y="343217"/>
                  </a:cubicBezTo>
                  <a:cubicBezTo>
                    <a:pt x="297590" y="342903"/>
                    <a:pt x="296970" y="342541"/>
                    <a:pt x="296389" y="342141"/>
                  </a:cubicBezTo>
                  <a:cubicBezTo>
                    <a:pt x="289845" y="337635"/>
                    <a:pt x="288198" y="328682"/>
                    <a:pt x="292703" y="322139"/>
                  </a:cubicBezTo>
                  <a:cubicBezTo>
                    <a:pt x="294956" y="318867"/>
                    <a:pt x="298321" y="316819"/>
                    <a:pt x="301940" y="316152"/>
                  </a:cubicBezTo>
                  <a:close/>
                  <a:moveTo>
                    <a:pt x="1307782" y="278062"/>
                  </a:moveTo>
                  <a:cubicBezTo>
                    <a:pt x="1311425" y="278062"/>
                    <a:pt x="1315068" y="279429"/>
                    <a:pt x="1317878" y="282163"/>
                  </a:cubicBezTo>
                  <a:cubicBezTo>
                    <a:pt x="1320488" y="284887"/>
                    <a:pt x="1321983" y="288487"/>
                    <a:pt x="1322069" y="292259"/>
                  </a:cubicBezTo>
                  <a:cubicBezTo>
                    <a:pt x="1321945" y="296050"/>
                    <a:pt x="1320459" y="299670"/>
                    <a:pt x="1317878" y="302451"/>
                  </a:cubicBezTo>
                  <a:cubicBezTo>
                    <a:pt x="1301047" y="323339"/>
                    <a:pt x="1283559" y="343665"/>
                    <a:pt x="1265395" y="363410"/>
                  </a:cubicBezTo>
                  <a:cubicBezTo>
                    <a:pt x="1259794" y="368983"/>
                    <a:pt x="1250726" y="368964"/>
                    <a:pt x="1245155" y="363363"/>
                  </a:cubicBezTo>
                  <a:cubicBezTo>
                    <a:pt x="1239582" y="357763"/>
                    <a:pt x="1239602" y="348695"/>
                    <a:pt x="1245202" y="343122"/>
                  </a:cubicBezTo>
                  <a:cubicBezTo>
                    <a:pt x="1263395" y="323501"/>
                    <a:pt x="1280921" y="303118"/>
                    <a:pt x="1297685" y="282163"/>
                  </a:cubicBezTo>
                  <a:cubicBezTo>
                    <a:pt x="1300495" y="279429"/>
                    <a:pt x="1304139" y="278062"/>
                    <a:pt x="1307782" y="278062"/>
                  </a:cubicBezTo>
                  <a:close/>
                  <a:moveTo>
                    <a:pt x="378636" y="221602"/>
                  </a:moveTo>
                  <a:cubicBezTo>
                    <a:pt x="382178" y="220679"/>
                    <a:pt x="386072" y="221108"/>
                    <a:pt x="389477" y="223108"/>
                  </a:cubicBezTo>
                  <a:cubicBezTo>
                    <a:pt x="415013" y="240358"/>
                    <a:pt x="436702" y="262703"/>
                    <a:pt x="453199" y="288735"/>
                  </a:cubicBezTo>
                  <a:lnTo>
                    <a:pt x="452723" y="288926"/>
                  </a:lnTo>
                  <a:cubicBezTo>
                    <a:pt x="456723" y="295736"/>
                    <a:pt x="454437" y="304499"/>
                    <a:pt x="447626" y="308500"/>
                  </a:cubicBezTo>
                  <a:cubicBezTo>
                    <a:pt x="440816" y="312500"/>
                    <a:pt x="432053" y="310214"/>
                    <a:pt x="428053" y="303404"/>
                  </a:cubicBezTo>
                  <a:cubicBezTo>
                    <a:pt x="426148" y="300356"/>
                    <a:pt x="423195" y="296070"/>
                    <a:pt x="422147" y="294545"/>
                  </a:cubicBezTo>
                  <a:cubicBezTo>
                    <a:pt x="421100" y="293022"/>
                    <a:pt x="420052" y="291497"/>
                    <a:pt x="418909" y="290069"/>
                  </a:cubicBezTo>
                  <a:cubicBezTo>
                    <a:pt x="418471" y="289554"/>
                    <a:pt x="418052" y="289011"/>
                    <a:pt x="417671" y="288449"/>
                  </a:cubicBezTo>
                  <a:cubicBezTo>
                    <a:pt x="417689" y="288230"/>
                    <a:pt x="417689" y="288002"/>
                    <a:pt x="417671" y="287782"/>
                  </a:cubicBezTo>
                  <a:cubicBezTo>
                    <a:pt x="413860" y="282068"/>
                    <a:pt x="409193" y="277115"/>
                    <a:pt x="404335" y="272543"/>
                  </a:cubicBezTo>
                  <a:cubicBezTo>
                    <a:pt x="399478" y="267971"/>
                    <a:pt x="394430" y="262922"/>
                    <a:pt x="389190" y="258446"/>
                  </a:cubicBezTo>
                  <a:lnTo>
                    <a:pt x="385285" y="255302"/>
                  </a:lnTo>
                  <a:cubicBezTo>
                    <a:pt x="384666" y="254712"/>
                    <a:pt x="383990" y="254169"/>
                    <a:pt x="383285" y="253683"/>
                  </a:cubicBezTo>
                  <a:cubicBezTo>
                    <a:pt x="380523" y="251683"/>
                    <a:pt x="377856" y="249682"/>
                    <a:pt x="374998" y="247778"/>
                  </a:cubicBezTo>
                  <a:cubicBezTo>
                    <a:pt x="368188" y="243777"/>
                    <a:pt x="365902" y="235014"/>
                    <a:pt x="369903" y="228204"/>
                  </a:cubicBezTo>
                  <a:cubicBezTo>
                    <a:pt x="371903" y="224798"/>
                    <a:pt x="375094" y="222524"/>
                    <a:pt x="378636" y="221602"/>
                  </a:cubicBezTo>
                  <a:close/>
                  <a:moveTo>
                    <a:pt x="1245965" y="202719"/>
                  </a:moveTo>
                  <a:cubicBezTo>
                    <a:pt x="1249608" y="202719"/>
                    <a:pt x="1253251" y="204085"/>
                    <a:pt x="1256061" y="206819"/>
                  </a:cubicBezTo>
                  <a:cubicBezTo>
                    <a:pt x="1261585" y="212354"/>
                    <a:pt x="1261757" y="221269"/>
                    <a:pt x="1256442" y="227013"/>
                  </a:cubicBezTo>
                  <a:lnTo>
                    <a:pt x="1200816" y="290544"/>
                  </a:lnTo>
                  <a:cubicBezTo>
                    <a:pt x="1195215" y="296059"/>
                    <a:pt x="1186224" y="296059"/>
                    <a:pt x="1180623" y="290544"/>
                  </a:cubicBezTo>
                  <a:cubicBezTo>
                    <a:pt x="1175250" y="284886"/>
                    <a:pt x="1175250" y="276009"/>
                    <a:pt x="1180623" y="270351"/>
                  </a:cubicBezTo>
                  <a:lnTo>
                    <a:pt x="1235868" y="206819"/>
                  </a:lnTo>
                  <a:cubicBezTo>
                    <a:pt x="1238678" y="204085"/>
                    <a:pt x="1242322" y="202719"/>
                    <a:pt x="1245965" y="202719"/>
                  </a:cubicBezTo>
                  <a:close/>
                  <a:moveTo>
                    <a:pt x="459485" y="146581"/>
                  </a:moveTo>
                  <a:cubicBezTo>
                    <a:pt x="463133" y="146581"/>
                    <a:pt x="466781" y="147959"/>
                    <a:pt x="469581" y="150717"/>
                  </a:cubicBezTo>
                  <a:lnTo>
                    <a:pt x="527874" y="222155"/>
                  </a:lnTo>
                  <a:cubicBezTo>
                    <a:pt x="533246" y="227813"/>
                    <a:pt x="533246" y="236690"/>
                    <a:pt x="527874" y="242348"/>
                  </a:cubicBezTo>
                  <a:cubicBezTo>
                    <a:pt x="522292" y="247919"/>
                    <a:pt x="513263" y="247919"/>
                    <a:pt x="507681" y="242348"/>
                  </a:cubicBezTo>
                  <a:lnTo>
                    <a:pt x="449388" y="170910"/>
                  </a:lnTo>
                  <a:cubicBezTo>
                    <a:pt x="443969" y="165271"/>
                    <a:pt x="443969" y="156356"/>
                    <a:pt x="449388" y="150717"/>
                  </a:cubicBezTo>
                  <a:cubicBezTo>
                    <a:pt x="452189" y="147959"/>
                    <a:pt x="455837" y="146581"/>
                    <a:pt x="459485" y="146581"/>
                  </a:cubicBezTo>
                  <a:close/>
                  <a:moveTo>
                    <a:pt x="1164790" y="136421"/>
                  </a:moveTo>
                  <a:cubicBezTo>
                    <a:pt x="1168312" y="135511"/>
                    <a:pt x="1172174" y="135920"/>
                    <a:pt x="1175574" y="137859"/>
                  </a:cubicBezTo>
                  <a:cubicBezTo>
                    <a:pt x="1182223" y="141964"/>
                    <a:pt x="1184414" y="150603"/>
                    <a:pt x="1180528" y="157385"/>
                  </a:cubicBezTo>
                  <a:cubicBezTo>
                    <a:pt x="1165897" y="180903"/>
                    <a:pt x="1150000" y="203601"/>
                    <a:pt x="1132902" y="225394"/>
                  </a:cubicBezTo>
                  <a:cubicBezTo>
                    <a:pt x="1127283" y="230861"/>
                    <a:pt x="1118330" y="230861"/>
                    <a:pt x="1112710" y="225394"/>
                  </a:cubicBezTo>
                  <a:cubicBezTo>
                    <a:pt x="1110033" y="222717"/>
                    <a:pt x="1108519" y="219088"/>
                    <a:pt x="1108519" y="215297"/>
                  </a:cubicBezTo>
                  <a:cubicBezTo>
                    <a:pt x="1108614" y="211525"/>
                    <a:pt x="1110100" y="207925"/>
                    <a:pt x="1112710" y="205201"/>
                  </a:cubicBezTo>
                  <a:lnTo>
                    <a:pt x="1114805" y="202439"/>
                  </a:lnTo>
                  <a:lnTo>
                    <a:pt x="1117187" y="199390"/>
                  </a:lnTo>
                  <a:lnTo>
                    <a:pt x="1123092" y="191485"/>
                  </a:lnTo>
                  <a:cubicBezTo>
                    <a:pt x="1126997" y="186246"/>
                    <a:pt x="1130712" y="181007"/>
                    <a:pt x="1134522" y="175673"/>
                  </a:cubicBezTo>
                  <a:cubicBezTo>
                    <a:pt x="1141951" y="164910"/>
                    <a:pt x="1149095" y="154051"/>
                    <a:pt x="1156048" y="142907"/>
                  </a:cubicBezTo>
                  <a:cubicBezTo>
                    <a:pt x="1158087" y="139563"/>
                    <a:pt x="1161268" y="137332"/>
                    <a:pt x="1164790" y="136421"/>
                  </a:cubicBezTo>
                  <a:close/>
                  <a:moveTo>
                    <a:pt x="554069" y="78383"/>
                  </a:moveTo>
                  <a:cubicBezTo>
                    <a:pt x="557718" y="78383"/>
                    <a:pt x="561366" y="79761"/>
                    <a:pt x="564166" y="82519"/>
                  </a:cubicBezTo>
                  <a:cubicBezTo>
                    <a:pt x="588264" y="109332"/>
                    <a:pt x="606266" y="141050"/>
                    <a:pt x="616934" y="175483"/>
                  </a:cubicBezTo>
                  <a:cubicBezTo>
                    <a:pt x="618848" y="183084"/>
                    <a:pt x="614438" y="190847"/>
                    <a:pt x="606933" y="193104"/>
                  </a:cubicBezTo>
                  <a:cubicBezTo>
                    <a:pt x="599351" y="195057"/>
                    <a:pt x="591578" y="190628"/>
                    <a:pt x="589407" y="183103"/>
                  </a:cubicBezTo>
                  <a:cubicBezTo>
                    <a:pt x="580034" y="153433"/>
                    <a:pt x="564566" y="126048"/>
                    <a:pt x="543972" y="102712"/>
                  </a:cubicBezTo>
                  <a:cubicBezTo>
                    <a:pt x="538553" y="97073"/>
                    <a:pt x="538553" y="88158"/>
                    <a:pt x="543972" y="82519"/>
                  </a:cubicBezTo>
                  <a:cubicBezTo>
                    <a:pt x="546773" y="79761"/>
                    <a:pt x="550421" y="78383"/>
                    <a:pt x="554069" y="78383"/>
                  </a:cubicBezTo>
                  <a:close/>
                  <a:moveTo>
                    <a:pt x="1078765" y="76398"/>
                  </a:moveTo>
                  <a:cubicBezTo>
                    <a:pt x="1082282" y="75472"/>
                    <a:pt x="1086145" y="75855"/>
                    <a:pt x="1089564" y="77756"/>
                  </a:cubicBezTo>
                  <a:cubicBezTo>
                    <a:pt x="1096279" y="81794"/>
                    <a:pt x="1098565" y="90452"/>
                    <a:pt x="1094707" y="97282"/>
                  </a:cubicBezTo>
                  <a:cubicBezTo>
                    <a:pt x="1080106" y="120266"/>
                    <a:pt x="1066447" y="143859"/>
                    <a:pt x="1053750" y="168053"/>
                  </a:cubicBezTo>
                  <a:cubicBezTo>
                    <a:pt x="1053588" y="168358"/>
                    <a:pt x="1053417" y="168653"/>
                    <a:pt x="1053226" y="168948"/>
                  </a:cubicBezTo>
                  <a:cubicBezTo>
                    <a:pt x="1049006" y="175615"/>
                    <a:pt x="1040186" y="177597"/>
                    <a:pt x="1033519" y="173387"/>
                  </a:cubicBezTo>
                  <a:cubicBezTo>
                    <a:pt x="1026851" y="169167"/>
                    <a:pt x="1024860" y="160338"/>
                    <a:pt x="1029080" y="153670"/>
                  </a:cubicBezTo>
                  <a:cubicBezTo>
                    <a:pt x="1041653" y="129410"/>
                    <a:pt x="1055303" y="105826"/>
                    <a:pt x="1070038" y="82899"/>
                  </a:cubicBezTo>
                  <a:cubicBezTo>
                    <a:pt x="1072076" y="79560"/>
                    <a:pt x="1075248" y="77324"/>
                    <a:pt x="1078765" y="76398"/>
                  </a:cubicBezTo>
                  <a:close/>
                  <a:moveTo>
                    <a:pt x="657995" y="38820"/>
                  </a:moveTo>
                  <a:cubicBezTo>
                    <a:pt x="661537" y="39725"/>
                    <a:pt x="664735" y="41980"/>
                    <a:pt x="666749" y="45371"/>
                  </a:cubicBezTo>
                  <a:cubicBezTo>
                    <a:pt x="677665" y="67917"/>
                    <a:pt x="687209" y="91110"/>
                    <a:pt x="695324" y="114808"/>
                  </a:cubicBezTo>
                  <a:lnTo>
                    <a:pt x="695039" y="114522"/>
                  </a:lnTo>
                  <a:cubicBezTo>
                    <a:pt x="695124" y="114789"/>
                    <a:pt x="695200" y="115065"/>
                    <a:pt x="695267" y="115342"/>
                  </a:cubicBezTo>
                  <a:cubicBezTo>
                    <a:pt x="697144" y="122999"/>
                    <a:pt x="692457" y="130734"/>
                    <a:pt x="684789" y="132620"/>
                  </a:cubicBezTo>
                  <a:cubicBezTo>
                    <a:pt x="677122" y="134496"/>
                    <a:pt x="669388" y="129810"/>
                    <a:pt x="667511" y="122142"/>
                  </a:cubicBezTo>
                  <a:cubicBezTo>
                    <a:pt x="663606" y="111093"/>
                    <a:pt x="659510" y="100044"/>
                    <a:pt x="655033" y="89281"/>
                  </a:cubicBezTo>
                  <a:cubicBezTo>
                    <a:pt x="654757" y="88471"/>
                    <a:pt x="654443" y="87681"/>
                    <a:pt x="654081" y="86900"/>
                  </a:cubicBezTo>
                  <a:lnTo>
                    <a:pt x="654081" y="86042"/>
                  </a:lnTo>
                  <a:lnTo>
                    <a:pt x="653128" y="83661"/>
                  </a:lnTo>
                  <a:lnTo>
                    <a:pt x="649509" y="75660"/>
                  </a:lnTo>
                  <a:lnTo>
                    <a:pt x="648080" y="72517"/>
                  </a:lnTo>
                  <a:cubicBezTo>
                    <a:pt x="644042" y="69660"/>
                    <a:pt x="641460" y="65164"/>
                    <a:pt x="641031" y="60230"/>
                  </a:cubicBezTo>
                  <a:lnTo>
                    <a:pt x="640175" y="52515"/>
                  </a:lnTo>
                  <a:cubicBezTo>
                    <a:pt x="640222" y="47523"/>
                    <a:pt x="642880" y="42923"/>
                    <a:pt x="647175" y="40370"/>
                  </a:cubicBezTo>
                  <a:cubicBezTo>
                    <a:pt x="650566" y="38360"/>
                    <a:pt x="654453" y="37915"/>
                    <a:pt x="657995" y="38820"/>
                  </a:cubicBezTo>
                  <a:close/>
                  <a:moveTo>
                    <a:pt x="990123" y="33465"/>
                  </a:moveTo>
                  <a:cubicBezTo>
                    <a:pt x="997286" y="35827"/>
                    <a:pt x="1001458" y="43266"/>
                    <a:pt x="999744" y="50610"/>
                  </a:cubicBezTo>
                  <a:cubicBezTo>
                    <a:pt x="991838" y="77089"/>
                    <a:pt x="984027" y="103664"/>
                    <a:pt x="976122" y="130144"/>
                  </a:cubicBezTo>
                  <a:cubicBezTo>
                    <a:pt x="973865" y="137650"/>
                    <a:pt x="966102" y="142060"/>
                    <a:pt x="958500" y="140145"/>
                  </a:cubicBezTo>
                  <a:cubicBezTo>
                    <a:pt x="951119" y="137773"/>
                    <a:pt x="946918" y="130001"/>
                    <a:pt x="948975" y="122524"/>
                  </a:cubicBezTo>
                  <a:cubicBezTo>
                    <a:pt x="956786" y="96045"/>
                    <a:pt x="964692" y="69565"/>
                    <a:pt x="972502" y="42990"/>
                  </a:cubicBezTo>
                  <a:cubicBezTo>
                    <a:pt x="974960" y="35675"/>
                    <a:pt x="982656" y="31512"/>
                    <a:pt x="990123" y="33465"/>
                  </a:cubicBezTo>
                  <a:close/>
                  <a:moveTo>
                    <a:pt x="877061" y="9081"/>
                  </a:moveTo>
                  <a:cubicBezTo>
                    <a:pt x="884948" y="9081"/>
                    <a:pt x="891349" y="15482"/>
                    <a:pt x="891349" y="23368"/>
                  </a:cubicBezTo>
                  <a:cubicBezTo>
                    <a:pt x="890396" y="46323"/>
                    <a:pt x="889443" y="69183"/>
                    <a:pt x="888587" y="92138"/>
                  </a:cubicBezTo>
                  <a:cubicBezTo>
                    <a:pt x="888434" y="99968"/>
                    <a:pt x="882128" y="106274"/>
                    <a:pt x="874299" y="106426"/>
                  </a:cubicBezTo>
                  <a:cubicBezTo>
                    <a:pt x="866412" y="106426"/>
                    <a:pt x="860012" y="100025"/>
                    <a:pt x="860012" y="92138"/>
                  </a:cubicBezTo>
                  <a:cubicBezTo>
                    <a:pt x="860868" y="69183"/>
                    <a:pt x="861821" y="46323"/>
                    <a:pt x="862774" y="23368"/>
                  </a:cubicBezTo>
                  <a:cubicBezTo>
                    <a:pt x="862878" y="15519"/>
                    <a:pt x="869213" y="9185"/>
                    <a:pt x="877061" y="9081"/>
                  </a:cubicBezTo>
                  <a:close/>
                  <a:moveTo>
                    <a:pt x="747959" y="413"/>
                  </a:moveTo>
                  <a:cubicBezTo>
                    <a:pt x="755627" y="-1463"/>
                    <a:pt x="763361" y="3223"/>
                    <a:pt x="765238" y="10891"/>
                  </a:cubicBezTo>
                  <a:cubicBezTo>
                    <a:pt x="775334" y="39532"/>
                    <a:pt x="785364" y="68107"/>
                    <a:pt x="795337" y="96616"/>
                  </a:cubicBezTo>
                  <a:cubicBezTo>
                    <a:pt x="797109" y="104084"/>
                    <a:pt x="792708" y="111627"/>
                    <a:pt x="785336" y="113761"/>
                  </a:cubicBezTo>
                  <a:cubicBezTo>
                    <a:pt x="777897" y="115704"/>
                    <a:pt x="770220" y="111541"/>
                    <a:pt x="767809" y="104236"/>
                  </a:cubicBezTo>
                  <a:lnTo>
                    <a:pt x="737711" y="18511"/>
                  </a:lnTo>
                  <a:cubicBezTo>
                    <a:pt x="737625" y="18244"/>
                    <a:pt x="737548" y="17968"/>
                    <a:pt x="737482" y="17692"/>
                  </a:cubicBezTo>
                  <a:cubicBezTo>
                    <a:pt x="735605" y="10034"/>
                    <a:pt x="740292" y="2299"/>
                    <a:pt x="747959" y="41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6" name="Google Shape;546;p11"/>
            <p:cNvSpPr/>
            <p:nvPr/>
          </p:nvSpPr>
          <p:spPr>
            <a:xfrm>
              <a:off x="2667680" y="2795895"/>
              <a:ext cx="1323403" cy="1180361"/>
            </a:xfrm>
            <a:custGeom>
              <a:rect b="b" l="l" r="r" t="t"/>
              <a:pathLst>
                <a:path extrusionOk="0" h="1180361" w="1323403">
                  <a:moveTo>
                    <a:pt x="1309115" y="1151786"/>
                  </a:moveTo>
                  <a:cubicBezTo>
                    <a:pt x="1317002" y="1151786"/>
                    <a:pt x="1323403" y="1158187"/>
                    <a:pt x="1323403" y="1166073"/>
                  </a:cubicBezTo>
                  <a:cubicBezTo>
                    <a:pt x="1323403" y="1173960"/>
                    <a:pt x="1317002" y="1180361"/>
                    <a:pt x="1309115" y="1180361"/>
                  </a:cubicBezTo>
                  <a:cubicBezTo>
                    <a:pt x="1301228" y="1180361"/>
                    <a:pt x="1294828" y="1173960"/>
                    <a:pt x="1294828" y="1166073"/>
                  </a:cubicBezTo>
                  <a:cubicBezTo>
                    <a:pt x="1294828" y="1158187"/>
                    <a:pt x="1301228" y="1151786"/>
                    <a:pt x="1309115" y="1151786"/>
                  </a:cubicBezTo>
                  <a:close/>
                  <a:moveTo>
                    <a:pt x="8762" y="1134546"/>
                  </a:moveTo>
                  <a:cubicBezTo>
                    <a:pt x="12258" y="1132899"/>
                    <a:pt x="16316" y="1132899"/>
                    <a:pt x="19812" y="1134546"/>
                  </a:cubicBezTo>
                  <a:cubicBezTo>
                    <a:pt x="21564" y="1135127"/>
                    <a:pt x="23136" y="1136147"/>
                    <a:pt x="24383" y="1137499"/>
                  </a:cubicBezTo>
                  <a:lnTo>
                    <a:pt x="27050" y="1140071"/>
                  </a:lnTo>
                  <a:cubicBezTo>
                    <a:pt x="28775" y="1141862"/>
                    <a:pt x="30022" y="1144052"/>
                    <a:pt x="30670" y="1146453"/>
                  </a:cubicBezTo>
                  <a:lnTo>
                    <a:pt x="30765" y="1150168"/>
                  </a:lnTo>
                  <a:cubicBezTo>
                    <a:pt x="30794" y="1152720"/>
                    <a:pt x="30098" y="1155225"/>
                    <a:pt x="28765" y="1157407"/>
                  </a:cubicBezTo>
                  <a:lnTo>
                    <a:pt x="26574" y="1160359"/>
                  </a:lnTo>
                  <a:cubicBezTo>
                    <a:pt x="25279" y="1161712"/>
                    <a:pt x="23679" y="1162721"/>
                    <a:pt x="21907" y="1163312"/>
                  </a:cubicBezTo>
                  <a:cubicBezTo>
                    <a:pt x="20231" y="1164169"/>
                    <a:pt x="18354" y="1164560"/>
                    <a:pt x="16478" y="1164455"/>
                  </a:cubicBezTo>
                  <a:cubicBezTo>
                    <a:pt x="14563" y="1164569"/>
                    <a:pt x="12658" y="1164169"/>
                    <a:pt x="10954" y="1163312"/>
                  </a:cubicBezTo>
                  <a:cubicBezTo>
                    <a:pt x="9201" y="1162741"/>
                    <a:pt x="7619" y="1161722"/>
                    <a:pt x="6381" y="1160359"/>
                  </a:cubicBezTo>
                  <a:lnTo>
                    <a:pt x="3714" y="1157692"/>
                  </a:lnTo>
                  <a:cubicBezTo>
                    <a:pt x="1952" y="1155959"/>
                    <a:pt x="666" y="1153787"/>
                    <a:pt x="0" y="1151406"/>
                  </a:cubicBezTo>
                  <a:lnTo>
                    <a:pt x="0" y="1147596"/>
                  </a:lnTo>
                  <a:cubicBezTo>
                    <a:pt x="0" y="1145062"/>
                    <a:pt x="656" y="1142566"/>
                    <a:pt x="1905" y="1140357"/>
                  </a:cubicBezTo>
                  <a:lnTo>
                    <a:pt x="4191" y="1137499"/>
                  </a:lnTo>
                  <a:cubicBezTo>
                    <a:pt x="5390" y="1136089"/>
                    <a:pt x="6981" y="1135061"/>
                    <a:pt x="8762" y="1134546"/>
                  </a:cubicBezTo>
                  <a:close/>
                  <a:moveTo>
                    <a:pt x="1298447" y="1080349"/>
                  </a:moveTo>
                  <a:cubicBezTo>
                    <a:pt x="1300371" y="1080225"/>
                    <a:pt x="1302286" y="1080653"/>
                    <a:pt x="1303972" y="1081587"/>
                  </a:cubicBezTo>
                  <a:cubicBezTo>
                    <a:pt x="1305762" y="1082139"/>
                    <a:pt x="1307372" y="1083158"/>
                    <a:pt x="1308639" y="1084540"/>
                  </a:cubicBezTo>
                  <a:lnTo>
                    <a:pt x="1311210" y="1087111"/>
                  </a:lnTo>
                  <a:cubicBezTo>
                    <a:pt x="1313001" y="1088864"/>
                    <a:pt x="1314277" y="1091073"/>
                    <a:pt x="1314925" y="1093493"/>
                  </a:cubicBezTo>
                  <a:lnTo>
                    <a:pt x="1315401" y="1097208"/>
                  </a:lnTo>
                  <a:cubicBezTo>
                    <a:pt x="1315420" y="1099751"/>
                    <a:pt x="1314763" y="1102247"/>
                    <a:pt x="1313497" y="1104447"/>
                  </a:cubicBezTo>
                  <a:lnTo>
                    <a:pt x="1311210" y="1107400"/>
                  </a:lnTo>
                  <a:cubicBezTo>
                    <a:pt x="1309972" y="1108762"/>
                    <a:pt x="1308391" y="1109781"/>
                    <a:pt x="1306638" y="1110352"/>
                  </a:cubicBezTo>
                  <a:cubicBezTo>
                    <a:pt x="1304933" y="1111209"/>
                    <a:pt x="1303019" y="1111609"/>
                    <a:pt x="1301114" y="1111495"/>
                  </a:cubicBezTo>
                  <a:cubicBezTo>
                    <a:pt x="1299209" y="1111591"/>
                    <a:pt x="1297304" y="1111200"/>
                    <a:pt x="1295590" y="1110352"/>
                  </a:cubicBezTo>
                  <a:cubicBezTo>
                    <a:pt x="1293856" y="1109733"/>
                    <a:pt x="1292294" y="1108724"/>
                    <a:pt x="1291017" y="1107400"/>
                  </a:cubicBezTo>
                  <a:lnTo>
                    <a:pt x="1288351" y="1104732"/>
                  </a:lnTo>
                  <a:cubicBezTo>
                    <a:pt x="1286645" y="1102970"/>
                    <a:pt x="1285407" y="1100808"/>
                    <a:pt x="1284731" y="1098446"/>
                  </a:cubicBezTo>
                  <a:lnTo>
                    <a:pt x="1284160" y="1094636"/>
                  </a:lnTo>
                  <a:cubicBezTo>
                    <a:pt x="1284188" y="1092093"/>
                    <a:pt x="1284883" y="1089597"/>
                    <a:pt x="1286159" y="1087397"/>
                  </a:cubicBezTo>
                  <a:lnTo>
                    <a:pt x="1288351" y="1084540"/>
                  </a:lnTo>
                  <a:cubicBezTo>
                    <a:pt x="1289617" y="1083158"/>
                    <a:pt x="1291227" y="1082139"/>
                    <a:pt x="1293018" y="1081587"/>
                  </a:cubicBezTo>
                  <a:cubicBezTo>
                    <a:pt x="1294665" y="1080644"/>
                    <a:pt x="1296551" y="1080215"/>
                    <a:pt x="1298447" y="1080349"/>
                  </a:cubicBezTo>
                  <a:close/>
                  <a:moveTo>
                    <a:pt x="19525" y="1053870"/>
                  </a:moveTo>
                  <a:cubicBezTo>
                    <a:pt x="21449" y="1053746"/>
                    <a:pt x="23364" y="1054174"/>
                    <a:pt x="25050" y="1055107"/>
                  </a:cubicBezTo>
                  <a:cubicBezTo>
                    <a:pt x="26840" y="1055660"/>
                    <a:pt x="28450" y="1056679"/>
                    <a:pt x="29717" y="1058060"/>
                  </a:cubicBezTo>
                  <a:lnTo>
                    <a:pt x="32289" y="1060632"/>
                  </a:lnTo>
                  <a:cubicBezTo>
                    <a:pt x="34079" y="1062385"/>
                    <a:pt x="35355" y="1064595"/>
                    <a:pt x="36003" y="1067014"/>
                  </a:cubicBezTo>
                  <a:lnTo>
                    <a:pt x="36480" y="1070729"/>
                  </a:lnTo>
                  <a:cubicBezTo>
                    <a:pt x="36498" y="1073272"/>
                    <a:pt x="35841" y="1075767"/>
                    <a:pt x="34575" y="1077968"/>
                  </a:cubicBezTo>
                  <a:lnTo>
                    <a:pt x="32289" y="1080920"/>
                  </a:lnTo>
                  <a:cubicBezTo>
                    <a:pt x="31050" y="1082282"/>
                    <a:pt x="29469" y="1083302"/>
                    <a:pt x="27716" y="1083873"/>
                  </a:cubicBezTo>
                  <a:cubicBezTo>
                    <a:pt x="26012" y="1084731"/>
                    <a:pt x="24107" y="1085131"/>
                    <a:pt x="22192" y="1085016"/>
                  </a:cubicBezTo>
                  <a:cubicBezTo>
                    <a:pt x="20287" y="1085111"/>
                    <a:pt x="18382" y="1084721"/>
                    <a:pt x="16668" y="1083873"/>
                  </a:cubicBezTo>
                  <a:cubicBezTo>
                    <a:pt x="14934" y="1083254"/>
                    <a:pt x="13372" y="1082244"/>
                    <a:pt x="12096" y="1080920"/>
                  </a:cubicBezTo>
                  <a:lnTo>
                    <a:pt x="9429" y="1078254"/>
                  </a:lnTo>
                  <a:cubicBezTo>
                    <a:pt x="7723" y="1076492"/>
                    <a:pt x="6485" y="1074329"/>
                    <a:pt x="5809" y="1071967"/>
                  </a:cubicBezTo>
                  <a:lnTo>
                    <a:pt x="5238" y="1068157"/>
                  </a:lnTo>
                  <a:cubicBezTo>
                    <a:pt x="5266" y="1065614"/>
                    <a:pt x="5961" y="1063118"/>
                    <a:pt x="7238" y="1060918"/>
                  </a:cubicBezTo>
                  <a:lnTo>
                    <a:pt x="9429" y="1058060"/>
                  </a:lnTo>
                  <a:cubicBezTo>
                    <a:pt x="10695" y="1056679"/>
                    <a:pt x="12305" y="1055660"/>
                    <a:pt x="14096" y="1055107"/>
                  </a:cubicBezTo>
                  <a:cubicBezTo>
                    <a:pt x="15744" y="1054164"/>
                    <a:pt x="17630" y="1053736"/>
                    <a:pt x="19525" y="1053870"/>
                  </a:cubicBezTo>
                  <a:close/>
                  <a:moveTo>
                    <a:pt x="1290542" y="1024723"/>
                  </a:moveTo>
                  <a:lnTo>
                    <a:pt x="1293209" y="1024723"/>
                  </a:lnTo>
                  <a:cubicBezTo>
                    <a:pt x="1295743" y="1024733"/>
                    <a:pt x="1298238" y="1025389"/>
                    <a:pt x="1300447" y="1026628"/>
                  </a:cubicBezTo>
                  <a:lnTo>
                    <a:pt x="1303305" y="1028914"/>
                  </a:lnTo>
                  <a:cubicBezTo>
                    <a:pt x="1305039" y="1030676"/>
                    <a:pt x="1306315" y="1032829"/>
                    <a:pt x="1307020" y="1035200"/>
                  </a:cubicBezTo>
                  <a:lnTo>
                    <a:pt x="1307020" y="1039010"/>
                  </a:lnTo>
                  <a:cubicBezTo>
                    <a:pt x="1307096" y="1040925"/>
                    <a:pt x="1306667" y="1042830"/>
                    <a:pt x="1305781" y="1044535"/>
                  </a:cubicBezTo>
                  <a:cubicBezTo>
                    <a:pt x="1304467" y="1048002"/>
                    <a:pt x="1301724" y="1050745"/>
                    <a:pt x="1298257" y="1052060"/>
                  </a:cubicBezTo>
                  <a:cubicBezTo>
                    <a:pt x="1296552" y="1052945"/>
                    <a:pt x="1294647" y="1053374"/>
                    <a:pt x="1292732" y="1053298"/>
                  </a:cubicBezTo>
                  <a:lnTo>
                    <a:pt x="1290066" y="1053298"/>
                  </a:lnTo>
                  <a:cubicBezTo>
                    <a:pt x="1287513" y="1053298"/>
                    <a:pt x="1285017" y="1052602"/>
                    <a:pt x="1282826" y="1051298"/>
                  </a:cubicBezTo>
                  <a:lnTo>
                    <a:pt x="1279969" y="1049107"/>
                  </a:lnTo>
                  <a:cubicBezTo>
                    <a:pt x="1278235" y="1047345"/>
                    <a:pt x="1276959" y="1045192"/>
                    <a:pt x="1276254" y="1042820"/>
                  </a:cubicBezTo>
                  <a:lnTo>
                    <a:pt x="1276254" y="1039010"/>
                  </a:lnTo>
                  <a:cubicBezTo>
                    <a:pt x="1276178" y="1037096"/>
                    <a:pt x="1276606" y="1035191"/>
                    <a:pt x="1277492" y="1033486"/>
                  </a:cubicBezTo>
                  <a:cubicBezTo>
                    <a:pt x="1278045" y="1031724"/>
                    <a:pt x="1279064" y="1030143"/>
                    <a:pt x="1280445" y="1028914"/>
                  </a:cubicBezTo>
                  <a:cubicBezTo>
                    <a:pt x="1281693" y="1027561"/>
                    <a:pt x="1283265" y="1026542"/>
                    <a:pt x="1285017" y="1025961"/>
                  </a:cubicBezTo>
                  <a:cubicBezTo>
                    <a:pt x="1286703" y="1025028"/>
                    <a:pt x="1288618" y="1024599"/>
                    <a:pt x="1290542" y="1024723"/>
                  </a:cubicBezTo>
                  <a:close/>
                  <a:moveTo>
                    <a:pt x="30003" y="974050"/>
                  </a:moveTo>
                  <a:lnTo>
                    <a:pt x="32574" y="974050"/>
                  </a:lnTo>
                  <a:cubicBezTo>
                    <a:pt x="35118" y="974030"/>
                    <a:pt x="37613" y="974687"/>
                    <a:pt x="39813" y="975954"/>
                  </a:cubicBezTo>
                  <a:lnTo>
                    <a:pt x="42766" y="978241"/>
                  </a:lnTo>
                  <a:cubicBezTo>
                    <a:pt x="44509" y="979974"/>
                    <a:pt x="45757" y="982146"/>
                    <a:pt x="46386" y="984527"/>
                  </a:cubicBezTo>
                  <a:lnTo>
                    <a:pt x="47529" y="988527"/>
                  </a:lnTo>
                  <a:cubicBezTo>
                    <a:pt x="47624" y="990432"/>
                    <a:pt x="47233" y="992337"/>
                    <a:pt x="46386" y="994052"/>
                  </a:cubicBezTo>
                  <a:cubicBezTo>
                    <a:pt x="45519" y="995757"/>
                    <a:pt x="44281" y="997252"/>
                    <a:pt x="42766" y="998434"/>
                  </a:cubicBezTo>
                  <a:cubicBezTo>
                    <a:pt x="41471" y="999786"/>
                    <a:pt x="39870" y="1000796"/>
                    <a:pt x="38099" y="1001386"/>
                  </a:cubicBezTo>
                  <a:cubicBezTo>
                    <a:pt x="36384" y="1002234"/>
                    <a:pt x="34489" y="1002653"/>
                    <a:pt x="32574" y="1002625"/>
                  </a:cubicBezTo>
                  <a:lnTo>
                    <a:pt x="30003" y="1002625"/>
                  </a:lnTo>
                  <a:cubicBezTo>
                    <a:pt x="27450" y="1002643"/>
                    <a:pt x="24945" y="1001948"/>
                    <a:pt x="22764" y="1000624"/>
                  </a:cubicBezTo>
                  <a:lnTo>
                    <a:pt x="19906" y="998434"/>
                  </a:lnTo>
                  <a:cubicBezTo>
                    <a:pt x="18144" y="996700"/>
                    <a:pt x="16858" y="994528"/>
                    <a:pt x="16192" y="992147"/>
                  </a:cubicBezTo>
                  <a:lnTo>
                    <a:pt x="15715" y="988337"/>
                  </a:lnTo>
                  <a:cubicBezTo>
                    <a:pt x="15592" y="986413"/>
                    <a:pt x="16020" y="984498"/>
                    <a:pt x="16953" y="982812"/>
                  </a:cubicBezTo>
                  <a:cubicBezTo>
                    <a:pt x="18268" y="979345"/>
                    <a:pt x="21011" y="976602"/>
                    <a:pt x="24478" y="975288"/>
                  </a:cubicBezTo>
                  <a:cubicBezTo>
                    <a:pt x="26164" y="974354"/>
                    <a:pt x="28079" y="973926"/>
                    <a:pt x="30003" y="974050"/>
                  </a:cubicBezTo>
                  <a:close/>
                  <a:moveTo>
                    <a:pt x="1282636" y="950619"/>
                  </a:moveTo>
                  <a:cubicBezTo>
                    <a:pt x="1290523" y="950619"/>
                    <a:pt x="1296924" y="957020"/>
                    <a:pt x="1296924" y="964906"/>
                  </a:cubicBezTo>
                  <a:cubicBezTo>
                    <a:pt x="1296924" y="972793"/>
                    <a:pt x="1290523" y="979194"/>
                    <a:pt x="1282636" y="979194"/>
                  </a:cubicBezTo>
                  <a:cubicBezTo>
                    <a:pt x="1274749" y="979194"/>
                    <a:pt x="1268349" y="972793"/>
                    <a:pt x="1268349" y="964906"/>
                  </a:cubicBezTo>
                  <a:cubicBezTo>
                    <a:pt x="1268349" y="957020"/>
                    <a:pt x="1274749" y="950619"/>
                    <a:pt x="1282636" y="950619"/>
                  </a:cubicBezTo>
                  <a:close/>
                  <a:moveTo>
                    <a:pt x="43433" y="902898"/>
                  </a:moveTo>
                  <a:cubicBezTo>
                    <a:pt x="47176" y="903098"/>
                    <a:pt x="50738" y="904575"/>
                    <a:pt x="53529" y="907089"/>
                  </a:cubicBezTo>
                  <a:lnTo>
                    <a:pt x="56197" y="909757"/>
                  </a:lnTo>
                  <a:cubicBezTo>
                    <a:pt x="57901" y="911519"/>
                    <a:pt x="59140" y="913681"/>
                    <a:pt x="59816" y="916043"/>
                  </a:cubicBezTo>
                  <a:lnTo>
                    <a:pt x="59816" y="919853"/>
                  </a:lnTo>
                  <a:cubicBezTo>
                    <a:pt x="59854" y="922396"/>
                    <a:pt x="59187" y="924901"/>
                    <a:pt x="57911" y="927092"/>
                  </a:cubicBezTo>
                  <a:lnTo>
                    <a:pt x="55720" y="929950"/>
                  </a:lnTo>
                  <a:cubicBezTo>
                    <a:pt x="54453" y="931330"/>
                    <a:pt x="52843" y="932350"/>
                    <a:pt x="51053" y="932902"/>
                  </a:cubicBezTo>
                  <a:cubicBezTo>
                    <a:pt x="49348" y="933788"/>
                    <a:pt x="47443" y="934217"/>
                    <a:pt x="45528" y="934141"/>
                  </a:cubicBezTo>
                  <a:cubicBezTo>
                    <a:pt x="43642" y="934207"/>
                    <a:pt x="41766" y="933778"/>
                    <a:pt x="40100" y="932902"/>
                  </a:cubicBezTo>
                  <a:cubicBezTo>
                    <a:pt x="38308" y="932350"/>
                    <a:pt x="36699" y="931330"/>
                    <a:pt x="35432" y="929950"/>
                  </a:cubicBezTo>
                  <a:lnTo>
                    <a:pt x="32860" y="927282"/>
                  </a:lnTo>
                  <a:cubicBezTo>
                    <a:pt x="31098" y="925549"/>
                    <a:pt x="29812" y="923377"/>
                    <a:pt x="29146" y="920996"/>
                  </a:cubicBezTo>
                  <a:lnTo>
                    <a:pt x="29146" y="917186"/>
                  </a:lnTo>
                  <a:cubicBezTo>
                    <a:pt x="29155" y="914652"/>
                    <a:pt x="29812" y="912157"/>
                    <a:pt x="31051" y="909947"/>
                  </a:cubicBezTo>
                  <a:lnTo>
                    <a:pt x="33337" y="907089"/>
                  </a:lnTo>
                  <a:cubicBezTo>
                    <a:pt x="34536" y="905680"/>
                    <a:pt x="36127" y="904651"/>
                    <a:pt x="37908" y="904137"/>
                  </a:cubicBezTo>
                  <a:cubicBezTo>
                    <a:pt x="39613" y="903251"/>
                    <a:pt x="41519" y="902822"/>
                    <a:pt x="43433" y="902898"/>
                  </a:cubicBezTo>
                  <a:close/>
                  <a:moveTo>
                    <a:pt x="1260157" y="890134"/>
                  </a:moveTo>
                  <a:cubicBezTo>
                    <a:pt x="1262033" y="889658"/>
                    <a:pt x="1263995" y="889658"/>
                    <a:pt x="1265872" y="890134"/>
                  </a:cubicBezTo>
                  <a:cubicBezTo>
                    <a:pt x="1267739" y="890220"/>
                    <a:pt x="1269549" y="890820"/>
                    <a:pt x="1271111" y="891849"/>
                  </a:cubicBezTo>
                  <a:lnTo>
                    <a:pt x="1276445" y="894515"/>
                  </a:lnTo>
                  <a:cubicBezTo>
                    <a:pt x="1278559" y="895773"/>
                    <a:pt x="1280331" y="897544"/>
                    <a:pt x="1281588" y="899659"/>
                  </a:cubicBezTo>
                  <a:lnTo>
                    <a:pt x="1283017" y="903088"/>
                  </a:lnTo>
                  <a:cubicBezTo>
                    <a:pt x="1283684" y="905583"/>
                    <a:pt x="1283684" y="908212"/>
                    <a:pt x="1283017" y="910708"/>
                  </a:cubicBezTo>
                  <a:lnTo>
                    <a:pt x="1281588" y="914042"/>
                  </a:lnTo>
                  <a:cubicBezTo>
                    <a:pt x="1280740" y="915690"/>
                    <a:pt x="1279454" y="917071"/>
                    <a:pt x="1277873" y="918042"/>
                  </a:cubicBezTo>
                  <a:cubicBezTo>
                    <a:pt x="1276540" y="919357"/>
                    <a:pt x="1274854" y="920252"/>
                    <a:pt x="1273016" y="920614"/>
                  </a:cubicBezTo>
                  <a:cubicBezTo>
                    <a:pt x="1271149" y="921138"/>
                    <a:pt x="1269167" y="921138"/>
                    <a:pt x="1267301" y="920614"/>
                  </a:cubicBezTo>
                  <a:cubicBezTo>
                    <a:pt x="1265434" y="920528"/>
                    <a:pt x="1263624" y="919928"/>
                    <a:pt x="1262062" y="918899"/>
                  </a:cubicBezTo>
                  <a:lnTo>
                    <a:pt x="1256728" y="916233"/>
                  </a:lnTo>
                  <a:cubicBezTo>
                    <a:pt x="1254614" y="914975"/>
                    <a:pt x="1252842" y="913204"/>
                    <a:pt x="1251585" y="911089"/>
                  </a:cubicBezTo>
                  <a:lnTo>
                    <a:pt x="1250156" y="907755"/>
                  </a:lnTo>
                  <a:cubicBezTo>
                    <a:pt x="1249489" y="905260"/>
                    <a:pt x="1249489" y="902631"/>
                    <a:pt x="1250156" y="900135"/>
                  </a:cubicBezTo>
                  <a:lnTo>
                    <a:pt x="1251585" y="896707"/>
                  </a:lnTo>
                  <a:cubicBezTo>
                    <a:pt x="1252508" y="895115"/>
                    <a:pt x="1253784" y="893753"/>
                    <a:pt x="1255299" y="892706"/>
                  </a:cubicBezTo>
                  <a:cubicBezTo>
                    <a:pt x="1256671" y="891449"/>
                    <a:pt x="1258347" y="890563"/>
                    <a:pt x="1260157" y="890134"/>
                  </a:cubicBezTo>
                  <a:close/>
                  <a:moveTo>
                    <a:pt x="50577" y="832318"/>
                  </a:moveTo>
                  <a:cubicBezTo>
                    <a:pt x="52177" y="831984"/>
                    <a:pt x="53835" y="831984"/>
                    <a:pt x="55435" y="832318"/>
                  </a:cubicBezTo>
                  <a:cubicBezTo>
                    <a:pt x="56969" y="831984"/>
                    <a:pt x="58569" y="831984"/>
                    <a:pt x="60102" y="832318"/>
                  </a:cubicBezTo>
                  <a:cubicBezTo>
                    <a:pt x="61903" y="832784"/>
                    <a:pt x="63560" y="833670"/>
                    <a:pt x="64960" y="834889"/>
                  </a:cubicBezTo>
                  <a:cubicBezTo>
                    <a:pt x="66474" y="835938"/>
                    <a:pt x="67751" y="837300"/>
                    <a:pt x="68675" y="838890"/>
                  </a:cubicBezTo>
                  <a:cubicBezTo>
                    <a:pt x="69246" y="840033"/>
                    <a:pt x="70199" y="841272"/>
                    <a:pt x="70199" y="842415"/>
                  </a:cubicBezTo>
                  <a:cubicBezTo>
                    <a:pt x="70313" y="843786"/>
                    <a:pt x="70218" y="845167"/>
                    <a:pt x="69913" y="846510"/>
                  </a:cubicBezTo>
                  <a:cubicBezTo>
                    <a:pt x="69951" y="847149"/>
                    <a:pt x="69951" y="847777"/>
                    <a:pt x="69913" y="848415"/>
                  </a:cubicBezTo>
                  <a:lnTo>
                    <a:pt x="69913" y="850320"/>
                  </a:lnTo>
                  <a:cubicBezTo>
                    <a:pt x="69503" y="851501"/>
                    <a:pt x="68989" y="852654"/>
                    <a:pt x="68389" y="853749"/>
                  </a:cubicBezTo>
                  <a:lnTo>
                    <a:pt x="66198" y="856607"/>
                  </a:lnTo>
                  <a:lnTo>
                    <a:pt x="63341" y="858893"/>
                  </a:lnTo>
                  <a:lnTo>
                    <a:pt x="59911" y="860322"/>
                  </a:lnTo>
                  <a:lnTo>
                    <a:pt x="55911" y="860893"/>
                  </a:lnTo>
                  <a:lnTo>
                    <a:pt x="55340" y="860893"/>
                  </a:lnTo>
                  <a:lnTo>
                    <a:pt x="51529" y="860322"/>
                  </a:lnTo>
                  <a:cubicBezTo>
                    <a:pt x="50273" y="859950"/>
                    <a:pt x="49053" y="859445"/>
                    <a:pt x="47910" y="858797"/>
                  </a:cubicBezTo>
                  <a:cubicBezTo>
                    <a:pt x="46815" y="858150"/>
                    <a:pt x="45786" y="857387"/>
                    <a:pt x="44862" y="856511"/>
                  </a:cubicBezTo>
                  <a:cubicBezTo>
                    <a:pt x="44767" y="856511"/>
                    <a:pt x="42576" y="853654"/>
                    <a:pt x="42576" y="853654"/>
                  </a:cubicBezTo>
                  <a:cubicBezTo>
                    <a:pt x="41224" y="851377"/>
                    <a:pt x="40528" y="848777"/>
                    <a:pt x="40576" y="846129"/>
                  </a:cubicBezTo>
                  <a:cubicBezTo>
                    <a:pt x="40481" y="844824"/>
                    <a:pt x="40481" y="843519"/>
                    <a:pt x="40576" y="842224"/>
                  </a:cubicBezTo>
                  <a:lnTo>
                    <a:pt x="41338" y="840509"/>
                  </a:lnTo>
                  <a:cubicBezTo>
                    <a:pt x="41547" y="839919"/>
                    <a:pt x="41804" y="839347"/>
                    <a:pt x="42100" y="838795"/>
                  </a:cubicBezTo>
                  <a:cubicBezTo>
                    <a:pt x="43329" y="836709"/>
                    <a:pt x="45062" y="834975"/>
                    <a:pt x="47148" y="833746"/>
                  </a:cubicBezTo>
                  <a:close/>
                  <a:moveTo>
                    <a:pt x="1245297" y="814124"/>
                  </a:moveTo>
                  <a:cubicBezTo>
                    <a:pt x="1248793" y="812477"/>
                    <a:pt x="1252851" y="812477"/>
                    <a:pt x="1256347" y="814124"/>
                  </a:cubicBezTo>
                  <a:cubicBezTo>
                    <a:pt x="1258109" y="814677"/>
                    <a:pt x="1259690" y="815696"/>
                    <a:pt x="1260918" y="817077"/>
                  </a:cubicBezTo>
                  <a:lnTo>
                    <a:pt x="1263585" y="819744"/>
                  </a:lnTo>
                  <a:cubicBezTo>
                    <a:pt x="1265357" y="821478"/>
                    <a:pt x="1266643" y="823640"/>
                    <a:pt x="1267300" y="826031"/>
                  </a:cubicBezTo>
                  <a:lnTo>
                    <a:pt x="1267300" y="829841"/>
                  </a:lnTo>
                  <a:cubicBezTo>
                    <a:pt x="1267310" y="832365"/>
                    <a:pt x="1266624" y="834832"/>
                    <a:pt x="1265300" y="836985"/>
                  </a:cubicBezTo>
                  <a:lnTo>
                    <a:pt x="1263109" y="839937"/>
                  </a:lnTo>
                  <a:cubicBezTo>
                    <a:pt x="1261833" y="841261"/>
                    <a:pt x="1260271" y="842271"/>
                    <a:pt x="1258537" y="842890"/>
                  </a:cubicBezTo>
                  <a:cubicBezTo>
                    <a:pt x="1255042" y="844538"/>
                    <a:pt x="1250984" y="844538"/>
                    <a:pt x="1247488" y="842890"/>
                  </a:cubicBezTo>
                  <a:cubicBezTo>
                    <a:pt x="1245745" y="842299"/>
                    <a:pt x="1244174" y="841280"/>
                    <a:pt x="1242916" y="839937"/>
                  </a:cubicBezTo>
                  <a:lnTo>
                    <a:pt x="1240249" y="837270"/>
                  </a:lnTo>
                  <a:cubicBezTo>
                    <a:pt x="1238516" y="835508"/>
                    <a:pt x="1237239" y="833356"/>
                    <a:pt x="1236535" y="830984"/>
                  </a:cubicBezTo>
                  <a:lnTo>
                    <a:pt x="1236535" y="827174"/>
                  </a:lnTo>
                  <a:cubicBezTo>
                    <a:pt x="1236535" y="824621"/>
                    <a:pt x="1237230" y="822126"/>
                    <a:pt x="1238534" y="819935"/>
                  </a:cubicBezTo>
                  <a:lnTo>
                    <a:pt x="1240726" y="817077"/>
                  </a:lnTo>
                  <a:cubicBezTo>
                    <a:pt x="1241973" y="815725"/>
                    <a:pt x="1243545" y="814706"/>
                    <a:pt x="1245297" y="814124"/>
                  </a:cubicBezTo>
                  <a:close/>
                  <a:moveTo>
                    <a:pt x="59054" y="763833"/>
                  </a:moveTo>
                  <a:cubicBezTo>
                    <a:pt x="62550" y="762185"/>
                    <a:pt x="66607" y="762185"/>
                    <a:pt x="70103" y="763833"/>
                  </a:cubicBezTo>
                  <a:cubicBezTo>
                    <a:pt x="71865" y="764385"/>
                    <a:pt x="73446" y="765404"/>
                    <a:pt x="74675" y="766786"/>
                  </a:cubicBezTo>
                  <a:lnTo>
                    <a:pt x="77342" y="769452"/>
                  </a:lnTo>
                  <a:cubicBezTo>
                    <a:pt x="79123" y="771167"/>
                    <a:pt x="80371" y="773348"/>
                    <a:pt x="80962" y="775739"/>
                  </a:cubicBezTo>
                  <a:lnTo>
                    <a:pt x="81533" y="779549"/>
                  </a:lnTo>
                  <a:cubicBezTo>
                    <a:pt x="81542" y="782073"/>
                    <a:pt x="80857" y="784540"/>
                    <a:pt x="79533" y="786693"/>
                  </a:cubicBezTo>
                  <a:lnTo>
                    <a:pt x="77342" y="789645"/>
                  </a:lnTo>
                  <a:cubicBezTo>
                    <a:pt x="76066" y="790970"/>
                    <a:pt x="74504" y="791979"/>
                    <a:pt x="72770" y="792598"/>
                  </a:cubicBezTo>
                  <a:cubicBezTo>
                    <a:pt x="71046" y="793436"/>
                    <a:pt x="69160" y="793855"/>
                    <a:pt x="67246" y="793836"/>
                  </a:cubicBezTo>
                  <a:cubicBezTo>
                    <a:pt x="65331" y="793865"/>
                    <a:pt x="63435" y="793446"/>
                    <a:pt x="61721" y="792598"/>
                  </a:cubicBezTo>
                  <a:cubicBezTo>
                    <a:pt x="59969" y="792027"/>
                    <a:pt x="58387" y="791007"/>
                    <a:pt x="57149" y="789645"/>
                  </a:cubicBezTo>
                  <a:lnTo>
                    <a:pt x="54482" y="786979"/>
                  </a:lnTo>
                  <a:cubicBezTo>
                    <a:pt x="52749" y="785216"/>
                    <a:pt x="51472" y="783064"/>
                    <a:pt x="50768" y="780692"/>
                  </a:cubicBezTo>
                  <a:lnTo>
                    <a:pt x="50291" y="776882"/>
                  </a:lnTo>
                  <a:cubicBezTo>
                    <a:pt x="50272" y="774329"/>
                    <a:pt x="50968" y="771824"/>
                    <a:pt x="52291" y="769643"/>
                  </a:cubicBezTo>
                  <a:lnTo>
                    <a:pt x="54482" y="766786"/>
                  </a:lnTo>
                  <a:cubicBezTo>
                    <a:pt x="55730" y="765433"/>
                    <a:pt x="57302" y="764414"/>
                    <a:pt x="59054" y="763833"/>
                  </a:cubicBezTo>
                  <a:close/>
                  <a:moveTo>
                    <a:pt x="1237582" y="762595"/>
                  </a:moveTo>
                  <a:cubicBezTo>
                    <a:pt x="1245469" y="762595"/>
                    <a:pt x="1251870" y="768996"/>
                    <a:pt x="1251870" y="776882"/>
                  </a:cubicBezTo>
                  <a:cubicBezTo>
                    <a:pt x="1251870" y="784769"/>
                    <a:pt x="1245469" y="791170"/>
                    <a:pt x="1237582" y="791170"/>
                  </a:cubicBezTo>
                  <a:cubicBezTo>
                    <a:pt x="1229695" y="791170"/>
                    <a:pt x="1223295" y="784769"/>
                    <a:pt x="1223295" y="776882"/>
                  </a:cubicBezTo>
                  <a:cubicBezTo>
                    <a:pt x="1223295" y="768996"/>
                    <a:pt x="1229695" y="762595"/>
                    <a:pt x="1237582" y="762595"/>
                  </a:cubicBezTo>
                  <a:close/>
                  <a:moveTo>
                    <a:pt x="1219104" y="683156"/>
                  </a:moveTo>
                  <a:lnTo>
                    <a:pt x="1221676" y="683156"/>
                  </a:lnTo>
                  <a:cubicBezTo>
                    <a:pt x="1224210" y="683156"/>
                    <a:pt x="1226705" y="683813"/>
                    <a:pt x="1228915" y="685061"/>
                  </a:cubicBezTo>
                  <a:lnTo>
                    <a:pt x="1231773" y="687347"/>
                  </a:lnTo>
                  <a:cubicBezTo>
                    <a:pt x="1233554" y="689071"/>
                    <a:pt x="1234839" y="691242"/>
                    <a:pt x="1235488" y="693633"/>
                  </a:cubicBezTo>
                  <a:lnTo>
                    <a:pt x="1235488" y="697443"/>
                  </a:lnTo>
                  <a:cubicBezTo>
                    <a:pt x="1235601" y="699367"/>
                    <a:pt x="1235173" y="701282"/>
                    <a:pt x="1234249" y="702968"/>
                  </a:cubicBezTo>
                  <a:cubicBezTo>
                    <a:pt x="1233668" y="704721"/>
                    <a:pt x="1232649" y="706292"/>
                    <a:pt x="1231296" y="707540"/>
                  </a:cubicBezTo>
                  <a:cubicBezTo>
                    <a:pt x="1230058" y="708902"/>
                    <a:pt x="1228477" y="709921"/>
                    <a:pt x="1226724" y="710492"/>
                  </a:cubicBezTo>
                  <a:cubicBezTo>
                    <a:pt x="1225020" y="711378"/>
                    <a:pt x="1223114" y="711807"/>
                    <a:pt x="1221200" y="711731"/>
                  </a:cubicBezTo>
                  <a:lnTo>
                    <a:pt x="1218628" y="711731"/>
                  </a:lnTo>
                  <a:cubicBezTo>
                    <a:pt x="1216075" y="711759"/>
                    <a:pt x="1213570" y="711064"/>
                    <a:pt x="1211389" y="709731"/>
                  </a:cubicBezTo>
                  <a:lnTo>
                    <a:pt x="1208436" y="707540"/>
                  </a:lnTo>
                  <a:cubicBezTo>
                    <a:pt x="1206731" y="705778"/>
                    <a:pt x="1205493" y="703615"/>
                    <a:pt x="1204817" y="701253"/>
                  </a:cubicBezTo>
                  <a:lnTo>
                    <a:pt x="1204817" y="697443"/>
                  </a:lnTo>
                  <a:cubicBezTo>
                    <a:pt x="1204702" y="695529"/>
                    <a:pt x="1205103" y="693624"/>
                    <a:pt x="1205960" y="691919"/>
                  </a:cubicBezTo>
                  <a:cubicBezTo>
                    <a:pt x="1207274" y="688413"/>
                    <a:pt x="1210055" y="685661"/>
                    <a:pt x="1213580" y="684394"/>
                  </a:cubicBezTo>
                  <a:cubicBezTo>
                    <a:pt x="1215265" y="683461"/>
                    <a:pt x="1217180" y="683032"/>
                    <a:pt x="1219104" y="683156"/>
                  </a:cubicBezTo>
                  <a:close/>
                  <a:moveTo>
                    <a:pt x="87248" y="680489"/>
                  </a:moveTo>
                  <a:lnTo>
                    <a:pt x="91058" y="680489"/>
                  </a:lnTo>
                  <a:cubicBezTo>
                    <a:pt x="92972" y="680413"/>
                    <a:pt x="94877" y="680842"/>
                    <a:pt x="96583" y="681728"/>
                  </a:cubicBezTo>
                  <a:cubicBezTo>
                    <a:pt x="98345" y="682280"/>
                    <a:pt x="99925" y="683299"/>
                    <a:pt x="101154" y="684680"/>
                  </a:cubicBezTo>
                  <a:cubicBezTo>
                    <a:pt x="102507" y="685928"/>
                    <a:pt x="103526" y="687499"/>
                    <a:pt x="104107" y="689252"/>
                  </a:cubicBezTo>
                  <a:cubicBezTo>
                    <a:pt x="104955" y="690795"/>
                    <a:pt x="105383" y="692538"/>
                    <a:pt x="105345" y="694301"/>
                  </a:cubicBezTo>
                  <a:lnTo>
                    <a:pt x="105345" y="696967"/>
                  </a:lnTo>
                  <a:cubicBezTo>
                    <a:pt x="105336" y="699501"/>
                    <a:pt x="104679" y="701997"/>
                    <a:pt x="103440" y="704207"/>
                  </a:cubicBezTo>
                  <a:lnTo>
                    <a:pt x="101154" y="707064"/>
                  </a:lnTo>
                  <a:cubicBezTo>
                    <a:pt x="99392" y="708769"/>
                    <a:pt x="97230" y="710007"/>
                    <a:pt x="94868" y="710683"/>
                  </a:cubicBezTo>
                  <a:lnTo>
                    <a:pt x="91058" y="711255"/>
                  </a:lnTo>
                  <a:cubicBezTo>
                    <a:pt x="89144" y="711331"/>
                    <a:pt x="87238" y="710903"/>
                    <a:pt x="85533" y="710017"/>
                  </a:cubicBezTo>
                  <a:cubicBezTo>
                    <a:pt x="83800" y="709398"/>
                    <a:pt x="82238" y="708388"/>
                    <a:pt x="80961" y="707064"/>
                  </a:cubicBezTo>
                  <a:cubicBezTo>
                    <a:pt x="79609" y="705816"/>
                    <a:pt x="78589" y="704244"/>
                    <a:pt x="78009" y="702492"/>
                  </a:cubicBezTo>
                  <a:cubicBezTo>
                    <a:pt x="77123" y="700787"/>
                    <a:pt x="76704" y="698882"/>
                    <a:pt x="76770" y="696967"/>
                  </a:cubicBezTo>
                  <a:lnTo>
                    <a:pt x="76770" y="694301"/>
                  </a:lnTo>
                  <a:cubicBezTo>
                    <a:pt x="76770" y="691748"/>
                    <a:pt x="77466" y="689252"/>
                    <a:pt x="78771" y="687062"/>
                  </a:cubicBezTo>
                  <a:lnTo>
                    <a:pt x="80961" y="684204"/>
                  </a:lnTo>
                  <a:cubicBezTo>
                    <a:pt x="82695" y="682442"/>
                    <a:pt x="84866" y="681156"/>
                    <a:pt x="87248" y="680489"/>
                  </a:cubicBezTo>
                  <a:close/>
                  <a:moveTo>
                    <a:pt x="104298" y="635436"/>
                  </a:moveTo>
                  <a:lnTo>
                    <a:pt x="106965" y="635436"/>
                  </a:lnTo>
                  <a:cubicBezTo>
                    <a:pt x="109517" y="635436"/>
                    <a:pt x="112013" y="636131"/>
                    <a:pt x="114204" y="637437"/>
                  </a:cubicBezTo>
                  <a:lnTo>
                    <a:pt x="117061" y="639627"/>
                  </a:lnTo>
                  <a:cubicBezTo>
                    <a:pt x="118785" y="641418"/>
                    <a:pt x="120033" y="643609"/>
                    <a:pt x="120681" y="646009"/>
                  </a:cubicBezTo>
                  <a:lnTo>
                    <a:pt x="120776" y="649724"/>
                  </a:lnTo>
                  <a:cubicBezTo>
                    <a:pt x="120852" y="651639"/>
                    <a:pt x="120424" y="653543"/>
                    <a:pt x="119538" y="655248"/>
                  </a:cubicBezTo>
                  <a:cubicBezTo>
                    <a:pt x="119023" y="657030"/>
                    <a:pt x="117995" y="658620"/>
                    <a:pt x="116585" y="659820"/>
                  </a:cubicBezTo>
                  <a:cubicBezTo>
                    <a:pt x="115337" y="661173"/>
                    <a:pt x="113765" y="662192"/>
                    <a:pt x="112013" y="662773"/>
                  </a:cubicBezTo>
                  <a:cubicBezTo>
                    <a:pt x="110327" y="663697"/>
                    <a:pt x="108413" y="664126"/>
                    <a:pt x="106488" y="664011"/>
                  </a:cubicBezTo>
                  <a:lnTo>
                    <a:pt x="103822" y="664011"/>
                  </a:lnTo>
                  <a:cubicBezTo>
                    <a:pt x="101278" y="664049"/>
                    <a:pt x="98773" y="663383"/>
                    <a:pt x="96583" y="662107"/>
                  </a:cubicBezTo>
                  <a:lnTo>
                    <a:pt x="93725" y="659820"/>
                  </a:lnTo>
                  <a:cubicBezTo>
                    <a:pt x="91953" y="658087"/>
                    <a:pt x="90667" y="655924"/>
                    <a:pt x="90010" y="653534"/>
                  </a:cubicBezTo>
                  <a:lnTo>
                    <a:pt x="90010" y="649724"/>
                  </a:lnTo>
                  <a:cubicBezTo>
                    <a:pt x="89943" y="647838"/>
                    <a:pt x="90372" y="645962"/>
                    <a:pt x="91249" y="644295"/>
                  </a:cubicBezTo>
                  <a:cubicBezTo>
                    <a:pt x="91801" y="642504"/>
                    <a:pt x="92820" y="640894"/>
                    <a:pt x="94201" y="639627"/>
                  </a:cubicBezTo>
                  <a:cubicBezTo>
                    <a:pt x="95477" y="638303"/>
                    <a:pt x="97040" y="637294"/>
                    <a:pt x="98773" y="636674"/>
                  </a:cubicBezTo>
                  <a:cubicBezTo>
                    <a:pt x="100488" y="635827"/>
                    <a:pt x="102383" y="635408"/>
                    <a:pt x="104298" y="635436"/>
                  </a:cubicBezTo>
                  <a:close/>
                  <a:moveTo>
                    <a:pt x="1197863" y="624863"/>
                  </a:moveTo>
                  <a:lnTo>
                    <a:pt x="1203197" y="624863"/>
                  </a:lnTo>
                  <a:cubicBezTo>
                    <a:pt x="1205721" y="624854"/>
                    <a:pt x="1208188" y="625540"/>
                    <a:pt x="1210341" y="626864"/>
                  </a:cubicBezTo>
                  <a:lnTo>
                    <a:pt x="1213293" y="629054"/>
                  </a:lnTo>
                  <a:cubicBezTo>
                    <a:pt x="1214999" y="630817"/>
                    <a:pt x="1216236" y="632979"/>
                    <a:pt x="1216913" y="635341"/>
                  </a:cubicBezTo>
                  <a:lnTo>
                    <a:pt x="1217484" y="639151"/>
                  </a:lnTo>
                  <a:cubicBezTo>
                    <a:pt x="1217513" y="641065"/>
                    <a:pt x="1217094" y="642961"/>
                    <a:pt x="1216246" y="644676"/>
                  </a:cubicBezTo>
                  <a:cubicBezTo>
                    <a:pt x="1215675" y="646428"/>
                    <a:pt x="1214656" y="648009"/>
                    <a:pt x="1213293" y="649247"/>
                  </a:cubicBezTo>
                  <a:cubicBezTo>
                    <a:pt x="1212046" y="650600"/>
                    <a:pt x="1210474" y="651619"/>
                    <a:pt x="1208722" y="652200"/>
                  </a:cubicBezTo>
                  <a:cubicBezTo>
                    <a:pt x="1207036" y="653124"/>
                    <a:pt x="1205121" y="653553"/>
                    <a:pt x="1203197" y="653438"/>
                  </a:cubicBezTo>
                  <a:lnTo>
                    <a:pt x="1197863" y="653438"/>
                  </a:lnTo>
                  <a:cubicBezTo>
                    <a:pt x="1195329" y="653429"/>
                    <a:pt x="1192834" y="652772"/>
                    <a:pt x="1190624" y="651533"/>
                  </a:cubicBezTo>
                  <a:lnTo>
                    <a:pt x="1187766" y="649247"/>
                  </a:lnTo>
                  <a:cubicBezTo>
                    <a:pt x="1185994" y="647514"/>
                    <a:pt x="1184708" y="645352"/>
                    <a:pt x="1184052" y="642961"/>
                  </a:cubicBezTo>
                  <a:lnTo>
                    <a:pt x="1183575" y="639151"/>
                  </a:lnTo>
                  <a:cubicBezTo>
                    <a:pt x="1183509" y="637236"/>
                    <a:pt x="1183928" y="635331"/>
                    <a:pt x="1184814" y="633626"/>
                  </a:cubicBezTo>
                  <a:cubicBezTo>
                    <a:pt x="1185394" y="631874"/>
                    <a:pt x="1186414" y="630302"/>
                    <a:pt x="1187766" y="629054"/>
                  </a:cubicBezTo>
                  <a:cubicBezTo>
                    <a:pt x="1189043" y="627731"/>
                    <a:pt x="1190605" y="626721"/>
                    <a:pt x="1192338" y="626102"/>
                  </a:cubicBezTo>
                  <a:cubicBezTo>
                    <a:pt x="1194043" y="625216"/>
                    <a:pt x="1195949" y="624787"/>
                    <a:pt x="1197863" y="624863"/>
                  </a:cubicBezTo>
                  <a:close/>
                  <a:moveTo>
                    <a:pt x="1171384" y="553426"/>
                  </a:moveTo>
                  <a:lnTo>
                    <a:pt x="1174051" y="553426"/>
                  </a:lnTo>
                  <a:cubicBezTo>
                    <a:pt x="1176585" y="553436"/>
                    <a:pt x="1179080" y="554092"/>
                    <a:pt x="1181290" y="555331"/>
                  </a:cubicBezTo>
                  <a:lnTo>
                    <a:pt x="1184147" y="557617"/>
                  </a:lnTo>
                  <a:cubicBezTo>
                    <a:pt x="1185919" y="559350"/>
                    <a:pt x="1187205" y="561512"/>
                    <a:pt x="1187862" y="563903"/>
                  </a:cubicBezTo>
                  <a:lnTo>
                    <a:pt x="1187862" y="567713"/>
                  </a:lnTo>
                  <a:cubicBezTo>
                    <a:pt x="1187662" y="571457"/>
                    <a:pt x="1186186" y="575019"/>
                    <a:pt x="1183671" y="577810"/>
                  </a:cubicBezTo>
                  <a:cubicBezTo>
                    <a:pt x="1182395" y="579134"/>
                    <a:pt x="1180833" y="580143"/>
                    <a:pt x="1179099" y="580762"/>
                  </a:cubicBezTo>
                  <a:cubicBezTo>
                    <a:pt x="1177384" y="581610"/>
                    <a:pt x="1175489" y="582029"/>
                    <a:pt x="1173575" y="582001"/>
                  </a:cubicBezTo>
                  <a:lnTo>
                    <a:pt x="1170908" y="582001"/>
                  </a:lnTo>
                  <a:cubicBezTo>
                    <a:pt x="1168355" y="582001"/>
                    <a:pt x="1165860" y="581305"/>
                    <a:pt x="1163668" y="580001"/>
                  </a:cubicBezTo>
                  <a:lnTo>
                    <a:pt x="1160811" y="577810"/>
                  </a:lnTo>
                  <a:cubicBezTo>
                    <a:pt x="1159077" y="576048"/>
                    <a:pt x="1157801" y="573895"/>
                    <a:pt x="1157096" y="571523"/>
                  </a:cubicBezTo>
                  <a:lnTo>
                    <a:pt x="1157096" y="567713"/>
                  </a:lnTo>
                  <a:cubicBezTo>
                    <a:pt x="1157020" y="565799"/>
                    <a:pt x="1157448" y="563894"/>
                    <a:pt x="1158334" y="562188"/>
                  </a:cubicBezTo>
                  <a:cubicBezTo>
                    <a:pt x="1158849" y="560408"/>
                    <a:pt x="1159877" y="558817"/>
                    <a:pt x="1161287" y="557617"/>
                  </a:cubicBezTo>
                  <a:cubicBezTo>
                    <a:pt x="1162535" y="556264"/>
                    <a:pt x="1164107" y="555245"/>
                    <a:pt x="1165860" y="554664"/>
                  </a:cubicBezTo>
                  <a:cubicBezTo>
                    <a:pt x="1167545" y="553730"/>
                    <a:pt x="1169460" y="553302"/>
                    <a:pt x="1171384" y="553426"/>
                  </a:cubicBezTo>
                  <a:close/>
                  <a:moveTo>
                    <a:pt x="128111" y="542757"/>
                  </a:moveTo>
                  <a:lnTo>
                    <a:pt x="130778" y="542757"/>
                  </a:lnTo>
                  <a:cubicBezTo>
                    <a:pt x="133321" y="542805"/>
                    <a:pt x="135807" y="543491"/>
                    <a:pt x="138017" y="544758"/>
                  </a:cubicBezTo>
                  <a:lnTo>
                    <a:pt x="140874" y="546948"/>
                  </a:lnTo>
                  <a:cubicBezTo>
                    <a:pt x="142665" y="548701"/>
                    <a:pt x="143941" y="550911"/>
                    <a:pt x="144589" y="553330"/>
                  </a:cubicBezTo>
                  <a:lnTo>
                    <a:pt x="145065" y="557045"/>
                  </a:lnTo>
                  <a:cubicBezTo>
                    <a:pt x="145189" y="558969"/>
                    <a:pt x="144760" y="560884"/>
                    <a:pt x="143827" y="562570"/>
                  </a:cubicBezTo>
                  <a:cubicBezTo>
                    <a:pt x="143274" y="564360"/>
                    <a:pt x="142255" y="565970"/>
                    <a:pt x="140874" y="567237"/>
                  </a:cubicBezTo>
                  <a:cubicBezTo>
                    <a:pt x="139588" y="568551"/>
                    <a:pt x="138026" y="569561"/>
                    <a:pt x="136302" y="570189"/>
                  </a:cubicBezTo>
                  <a:cubicBezTo>
                    <a:pt x="134597" y="571047"/>
                    <a:pt x="132683" y="571447"/>
                    <a:pt x="130778" y="571332"/>
                  </a:cubicBezTo>
                  <a:lnTo>
                    <a:pt x="128111" y="571332"/>
                  </a:lnTo>
                  <a:cubicBezTo>
                    <a:pt x="125596" y="571380"/>
                    <a:pt x="123120" y="570713"/>
                    <a:pt x="120967" y="569427"/>
                  </a:cubicBezTo>
                  <a:lnTo>
                    <a:pt x="118014" y="567237"/>
                  </a:lnTo>
                  <a:cubicBezTo>
                    <a:pt x="116290" y="565455"/>
                    <a:pt x="115042" y="563255"/>
                    <a:pt x="114395" y="560855"/>
                  </a:cubicBezTo>
                  <a:lnTo>
                    <a:pt x="113823" y="557045"/>
                  </a:lnTo>
                  <a:cubicBezTo>
                    <a:pt x="113756" y="555159"/>
                    <a:pt x="114185" y="553282"/>
                    <a:pt x="115062" y="551616"/>
                  </a:cubicBezTo>
                  <a:cubicBezTo>
                    <a:pt x="115652" y="549844"/>
                    <a:pt x="116662" y="548244"/>
                    <a:pt x="118014" y="546948"/>
                  </a:cubicBezTo>
                  <a:cubicBezTo>
                    <a:pt x="119290" y="545625"/>
                    <a:pt x="120853" y="544615"/>
                    <a:pt x="122586" y="543996"/>
                  </a:cubicBezTo>
                  <a:cubicBezTo>
                    <a:pt x="124310" y="543157"/>
                    <a:pt x="126196" y="542738"/>
                    <a:pt x="128111" y="542757"/>
                  </a:cubicBezTo>
                  <a:close/>
                  <a:moveTo>
                    <a:pt x="1155477" y="489799"/>
                  </a:moveTo>
                  <a:cubicBezTo>
                    <a:pt x="1157392" y="489771"/>
                    <a:pt x="1159287" y="490190"/>
                    <a:pt x="1161002" y="491037"/>
                  </a:cubicBezTo>
                  <a:cubicBezTo>
                    <a:pt x="1162754" y="491609"/>
                    <a:pt x="1164335" y="492628"/>
                    <a:pt x="1165574" y="493990"/>
                  </a:cubicBezTo>
                  <a:lnTo>
                    <a:pt x="1168241" y="496657"/>
                  </a:lnTo>
                  <a:cubicBezTo>
                    <a:pt x="1170003" y="498390"/>
                    <a:pt x="1171288" y="500562"/>
                    <a:pt x="1171955" y="502944"/>
                  </a:cubicBezTo>
                  <a:lnTo>
                    <a:pt x="1172431" y="506754"/>
                  </a:lnTo>
                  <a:cubicBezTo>
                    <a:pt x="1172431" y="509287"/>
                    <a:pt x="1171774" y="511783"/>
                    <a:pt x="1170527" y="513992"/>
                  </a:cubicBezTo>
                  <a:lnTo>
                    <a:pt x="1168241" y="516850"/>
                  </a:lnTo>
                  <a:cubicBezTo>
                    <a:pt x="1167040" y="518260"/>
                    <a:pt x="1165450" y="519289"/>
                    <a:pt x="1163668" y="519803"/>
                  </a:cubicBezTo>
                  <a:cubicBezTo>
                    <a:pt x="1160173" y="521451"/>
                    <a:pt x="1156115" y="521451"/>
                    <a:pt x="1152620" y="519803"/>
                  </a:cubicBezTo>
                  <a:cubicBezTo>
                    <a:pt x="1150867" y="519222"/>
                    <a:pt x="1149296" y="518203"/>
                    <a:pt x="1148047" y="516850"/>
                  </a:cubicBezTo>
                  <a:lnTo>
                    <a:pt x="1145381" y="514278"/>
                  </a:lnTo>
                  <a:cubicBezTo>
                    <a:pt x="1143656" y="512497"/>
                    <a:pt x="1142409" y="510297"/>
                    <a:pt x="1141761" y="507897"/>
                  </a:cubicBezTo>
                  <a:lnTo>
                    <a:pt x="1141190" y="504087"/>
                  </a:lnTo>
                  <a:cubicBezTo>
                    <a:pt x="1141180" y="501562"/>
                    <a:pt x="1141866" y="499096"/>
                    <a:pt x="1143190" y="496943"/>
                  </a:cubicBezTo>
                  <a:lnTo>
                    <a:pt x="1145381" y="493990"/>
                  </a:lnTo>
                  <a:cubicBezTo>
                    <a:pt x="1146676" y="492637"/>
                    <a:pt x="1148276" y="491628"/>
                    <a:pt x="1150048" y="491037"/>
                  </a:cubicBezTo>
                  <a:cubicBezTo>
                    <a:pt x="1151734" y="490190"/>
                    <a:pt x="1153591" y="489771"/>
                    <a:pt x="1155477" y="489799"/>
                  </a:cubicBezTo>
                  <a:close/>
                  <a:moveTo>
                    <a:pt x="162591" y="489799"/>
                  </a:moveTo>
                  <a:cubicBezTo>
                    <a:pt x="170478" y="489799"/>
                    <a:pt x="176879" y="496200"/>
                    <a:pt x="176879" y="504086"/>
                  </a:cubicBezTo>
                  <a:cubicBezTo>
                    <a:pt x="176879" y="511973"/>
                    <a:pt x="170478" y="518374"/>
                    <a:pt x="162591" y="518374"/>
                  </a:cubicBezTo>
                  <a:cubicBezTo>
                    <a:pt x="154704" y="518374"/>
                    <a:pt x="148304" y="511973"/>
                    <a:pt x="148304" y="504086"/>
                  </a:cubicBezTo>
                  <a:cubicBezTo>
                    <a:pt x="148304" y="496200"/>
                    <a:pt x="154704" y="489799"/>
                    <a:pt x="162591" y="489799"/>
                  </a:cubicBezTo>
                  <a:close/>
                  <a:moveTo>
                    <a:pt x="174498" y="440269"/>
                  </a:moveTo>
                  <a:cubicBezTo>
                    <a:pt x="178241" y="439516"/>
                    <a:pt x="182118" y="440021"/>
                    <a:pt x="185547" y="441698"/>
                  </a:cubicBezTo>
                  <a:lnTo>
                    <a:pt x="190785" y="444364"/>
                  </a:lnTo>
                  <a:cubicBezTo>
                    <a:pt x="192900" y="445622"/>
                    <a:pt x="194672" y="447393"/>
                    <a:pt x="195929" y="449508"/>
                  </a:cubicBezTo>
                  <a:lnTo>
                    <a:pt x="197357" y="452937"/>
                  </a:lnTo>
                  <a:cubicBezTo>
                    <a:pt x="198072" y="455528"/>
                    <a:pt x="198072" y="458252"/>
                    <a:pt x="197357" y="460843"/>
                  </a:cubicBezTo>
                  <a:lnTo>
                    <a:pt x="195929" y="464272"/>
                  </a:lnTo>
                  <a:cubicBezTo>
                    <a:pt x="195062" y="465882"/>
                    <a:pt x="193824" y="467253"/>
                    <a:pt x="192309" y="468272"/>
                  </a:cubicBezTo>
                  <a:cubicBezTo>
                    <a:pt x="190928" y="469501"/>
                    <a:pt x="189261" y="470358"/>
                    <a:pt x="187452" y="470749"/>
                  </a:cubicBezTo>
                  <a:cubicBezTo>
                    <a:pt x="185594" y="471330"/>
                    <a:pt x="183594" y="471330"/>
                    <a:pt x="181737" y="470749"/>
                  </a:cubicBezTo>
                  <a:cubicBezTo>
                    <a:pt x="179841" y="470663"/>
                    <a:pt x="177993" y="470073"/>
                    <a:pt x="176403" y="469034"/>
                  </a:cubicBezTo>
                  <a:lnTo>
                    <a:pt x="171069" y="466367"/>
                  </a:lnTo>
                  <a:cubicBezTo>
                    <a:pt x="168982" y="465139"/>
                    <a:pt x="167249" y="463405"/>
                    <a:pt x="166020" y="461319"/>
                  </a:cubicBezTo>
                  <a:lnTo>
                    <a:pt x="164497" y="457890"/>
                  </a:lnTo>
                  <a:cubicBezTo>
                    <a:pt x="163830" y="455395"/>
                    <a:pt x="163830" y="452766"/>
                    <a:pt x="164497" y="450270"/>
                  </a:cubicBezTo>
                  <a:lnTo>
                    <a:pt x="166020" y="446841"/>
                  </a:lnTo>
                  <a:cubicBezTo>
                    <a:pt x="166887" y="445231"/>
                    <a:pt x="168125" y="443860"/>
                    <a:pt x="169640" y="442841"/>
                  </a:cubicBezTo>
                  <a:cubicBezTo>
                    <a:pt x="171040" y="441622"/>
                    <a:pt x="172697" y="440736"/>
                    <a:pt x="174498" y="440269"/>
                  </a:cubicBezTo>
                  <a:close/>
                  <a:moveTo>
                    <a:pt x="1126426" y="423219"/>
                  </a:moveTo>
                  <a:cubicBezTo>
                    <a:pt x="1128312" y="423200"/>
                    <a:pt x="1130170" y="423619"/>
                    <a:pt x="1131856" y="424458"/>
                  </a:cubicBezTo>
                  <a:cubicBezTo>
                    <a:pt x="1135408" y="425724"/>
                    <a:pt x="1138209" y="428525"/>
                    <a:pt x="1139475" y="432078"/>
                  </a:cubicBezTo>
                  <a:cubicBezTo>
                    <a:pt x="1140390" y="433907"/>
                    <a:pt x="1140818" y="435945"/>
                    <a:pt x="1140714" y="437983"/>
                  </a:cubicBezTo>
                  <a:lnTo>
                    <a:pt x="1140714" y="440650"/>
                  </a:lnTo>
                  <a:cubicBezTo>
                    <a:pt x="1140685" y="443193"/>
                    <a:pt x="1139990" y="445689"/>
                    <a:pt x="1138713" y="447889"/>
                  </a:cubicBezTo>
                  <a:lnTo>
                    <a:pt x="1136523" y="450747"/>
                  </a:lnTo>
                  <a:cubicBezTo>
                    <a:pt x="1134770" y="452537"/>
                    <a:pt x="1132560" y="453813"/>
                    <a:pt x="1130141" y="454461"/>
                  </a:cubicBezTo>
                  <a:lnTo>
                    <a:pt x="1126426" y="454461"/>
                  </a:lnTo>
                  <a:cubicBezTo>
                    <a:pt x="1124502" y="454585"/>
                    <a:pt x="1122588" y="454156"/>
                    <a:pt x="1120902" y="453223"/>
                  </a:cubicBezTo>
                  <a:cubicBezTo>
                    <a:pt x="1119111" y="452671"/>
                    <a:pt x="1117501" y="451651"/>
                    <a:pt x="1116234" y="450270"/>
                  </a:cubicBezTo>
                  <a:cubicBezTo>
                    <a:pt x="1114901" y="449003"/>
                    <a:pt x="1113891" y="447432"/>
                    <a:pt x="1113282" y="445698"/>
                  </a:cubicBezTo>
                  <a:cubicBezTo>
                    <a:pt x="1112424" y="443993"/>
                    <a:pt x="1112024" y="442079"/>
                    <a:pt x="1112139" y="440174"/>
                  </a:cubicBezTo>
                  <a:lnTo>
                    <a:pt x="1112139" y="437507"/>
                  </a:lnTo>
                  <a:cubicBezTo>
                    <a:pt x="1112091" y="434993"/>
                    <a:pt x="1112758" y="432516"/>
                    <a:pt x="1114044" y="430363"/>
                  </a:cubicBezTo>
                  <a:lnTo>
                    <a:pt x="1116234" y="427410"/>
                  </a:lnTo>
                  <a:cubicBezTo>
                    <a:pt x="1118025" y="425686"/>
                    <a:pt x="1120216" y="424439"/>
                    <a:pt x="1122616" y="423791"/>
                  </a:cubicBezTo>
                  <a:close/>
                  <a:moveTo>
                    <a:pt x="212597" y="369212"/>
                  </a:moveTo>
                  <a:cubicBezTo>
                    <a:pt x="214435" y="368736"/>
                    <a:pt x="216369" y="368736"/>
                    <a:pt x="218216" y="369212"/>
                  </a:cubicBezTo>
                  <a:cubicBezTo>
                    <a:pt x="220055" y="369574"/>
                    <a:pt x="221741" y="370469"/>
                    <a:pt x="223074" y="371784"/>
                  </a:cubicBezTo>
                  <a:cubicBezTo>
                    <a:pt x="224675" y="372727"/>
                    <a:pt x="225970" y="374117"/>
                    <a:pt x="226789" y="375785"/>
                  </a:cubicBezTo>
                  <a:cubicBezTo>
                    <a:pt x="228218" y="378175"/>
                    <a:pt x="228980" y="380909"/>
                    <a:pt x="228980" y="383690"/>
                  </a:cubicBezTo>
                  <a:lnTo>
                    <a:pt x="227265" y="384928"/>
                  </a:lnTo>
                  <a:cubicBezTo>
                    <a:pt x="227265" y="385404"/>
                    <a:pt x="227265" y="388262"/>
                    <a:pt x="227265" y="388738"/>
                  </a:cubicBezTo>
                  <a:cubicBezTo>
                    <a:pt x="226427" y="391281"/>
                    <a:pt x="225065" y="393615"/>
                    <a:pt x="223265" y="395596"/>
                  </a:cubicBezTo>
                  <a:lnTo>
                    <a:pt x="220121" y="397977"/>
                  </a:lnTo>
                  <a:lnTo>
                    <a:pt x="219359" y="398454"/>
                  </a:lnTo>
                  <a:cubicBezTo>
                    <a:pt x="218883" y="398644"/>
                    <a:pt x="216883" y="399978"/>
                    <a:pt x="215645" y="399978"/>
                  </a:cubicBezTo>
                  <a:cubicBezTo>
                    <a:pt x="214264" y="400263"/>
                    <a:pt x="212864" y="400454"/>
                    <a:pt x="211454" y="400549"/>
                  </a:cubicBezTo>
                  <a:cubicBezTo>
                    <a:pt x="208720" y="400521"/>
                    <a:pt x="206025" y="399797"/>
                    <a:pt x="203643" y="398454"/>
                  </a:cubicBezTo>
                  <a:cubicBezTo>
                    <a:pt x="202481" y="397777"/>
                    <a:pt x="201424" y="396949"/>
                    <a:pt x="200500" y="395978"/>
                  </a:cubicBezTo>
                  <a:cubicBezTo>
                    <a:pt x="198652" y="394034"/>
                    <a:pt x="197280" y="391691"/>
                    <a:pt x="196500" y="389119"/>
                  </a:cubicBezTo>
                  <a:cubicBezTo>
                    <a:pt x="195833" y="386624"/>
                    <a:pt x="195833" y="383995"/>
                    <a:pt x="196500" y="381499"/>
                  </a:cubicBezTo>
                  <a:lnTo>
                    <a:pt x="197928" y="378070"/>
                  </a:lnTo>
                  <a:cubicBezTo>
                    <a:pt x="199186" y="375955"/>
                    <a:pt x="200958" y="374184"/>
                    <a:pt x="203072" y="372927"/>
                  </a:cubicBezTo>
                  <a:lnTo>
                    <a:pt x="206501" y="371498"/>
                  </a:lnTo>
                  <a:lnTo>
                    <a:pt x="207263" y="370927"/>
                  </a:lnTo>
                  <a:cubicBezTo>
                    <a:pt x="208854" y="369888"/>
                    <a:pt x="210701" y="369298"/>
                    <a:pt x="212597" y="369212"/>
                  </a:cubicBezTo>
                  <a:close/>
                  <a:moveTo>
                    <a:pt x="1089087" y="358639"/>
                  </a:moveTo>
                  <a:cubicBezTo>
                    <a:pt x="1092583" y="356992"/>
                    <a:pt x="1096641" y="356992"/>
                    <a:pt x="1100137" y="358639"/>
                  </a:cubicBezTo>
                  <a:cubicBezTo>
                    <a:pt x="1101870" y="359259"/>
                    <a:pt x="1103432" y="360268"/>
                    <a:pt x="1104708" y="361592"/>
                  </a:cubicBezTo>
                  <a:lnTo>
                    <a:pt x="1107376" y="364259"/>
                  </a:lnTo>
                  <a:cubicBezTo>
                    <a:pt x="1109080" y="366022"/>
                    <a:pt x="1110319" y="368184"/>
                    <a:pt x="1110995" y="370546"/>
                  </a:cubicBezTo>
                  <a:lnTo>
                    <a:pt x="1111567" y="374356"/>
                  </a:lnTo>
                  <a:cubicBezTo>
                    <a:pt x="1111585" y="376909"/>
                    <a:pt x="1110890" y="379414"/>
                    <a:pt x="1109566" y="381595"/>
                  </a:cubicBezTo>
                  <a:lnTo>
                    <a:pt x="1107376" y="384452"/>
                  </a:lnTo>
                  <a:cubicBezTo>
                    <a:pt x="1106128" y="385805"/>
                    <a:pt x="1104556" y="386824"/>
                    <a:pt x="1102803" y="387405"/>
                  </a:cubicBezTo>
                  <a:cubicBezTo>
                    <a:pt x="1101117" y="388329"/>
                    <a:pt x="1099203" y="388758"/>
                    <a:pt x="1097279" y="388643"/>
                  </a:cubicBezTo>
                  <a:cubicBezTo>
                    <a:pt x="1095355" y="388767"/>
                    <a:pt x="1093441" y="388339"/>
                    <a:pt x="1091755" y="387405"/>
                  </a:cubicBezTo>
                  <a:cubicBezTo>
                    <a:pt x="1089973" y="386891"/>
                    <a:pt x="1088383" y="385862"/>
                    <a:pt x="1087183" y="384452"/>
                  </a:cubicBezTo>
                  <a:lnTo>
                    <a:pt x="1084516" y="381880"/>
                  </a:lnTo>
                  <a:cubicBezTo>
                    <a:pt x="1082725" y="380128"/>
                    <a:pt x="1081449" y="377918"/>
                    <a:pt x="1080801" y="375499"/>
                  </a:cubicBezTo>
                  <a:lnTo>
                    <a:pt x="1080325" y="371689"/>
                  </a:lnTo>
                  <a:cubicBezTo>
                    <a:pt x="1080325" y="369184"/>
                    <a:pt x="1080982" y="366717"/>
                    <a:pt x="1082230" y="364545"/>
                  </a:cubicBezTo>
                  <a:lnTo>
                    <a:pt x="1084516" y="361592"/>
                  </a:lnTo>
                  <a:cubicBezTo>
                    <a:pt x="1085773" y="360249"/>
                    <a:pt x="1087344" y="359230"/>
                    <a:pt x="1089087" y="358639"/>
                  </a:cubicBezTo>
                  <a:close/>
                  <a:moveTo>
                    <a:pt x="242029" y="320254"/>
                  </a:moveTo>
                  <a:cubicBezTo>
                    <a:pt x="243944" y="320226"/>
                    <a:pt x="245839" y="320645"/>
                    <a:pt x="247554" y="321492"/>
                  </a:cubicBezTo>
                  <a:cubicBezTo>
                    <a:pt x="249307" y="322064"/>
                    <a:pt x="250887" y="323083"/>
                    <a:pt x="252126" y="324445"/>
                  </a:cubicBezTo>
                  <a:lnTo>
                    <a:pt x="254888" y="327016"/>
                  </a:lnTo>
                  <a:cubicBezTo>
                    <a:pt x="256650" y="328750"/>
                    <a:pt x="257936" y="330922"/>
                    <a:pt x="258603" y="333303"/>
                  </a:cubicBezTo>
                  <a:lnTo>
                    <a:pt x="259079" y="337114"/>
                  </a:lnTo>
                  <a:cubicBezTo>
                    <a:pt x="259069" y="339647"/>
                    <a:pt x="258412" y="342142"/>
                    <a:pt x="257174" y="344352"/>
                  </a:cubicBezTo>
                  <a:lnTo>
                    <a:pt x="254888" y="347210"/>
                  </a:lnTo>
                  <a:cubicBezTo>
                    <a:pt x="253688" y="348619"/>
                    <a:pt x="252097" y="349648"/>
                    <a:pt x="250316" y="350163"/>
                  </a:cubicBezTo>
                  <a:cubicBezTo>
                    <a:pt x="248630" y="351096"/>
                    <a:pt x="246715" y="351525"/>
                    <a:pt x="244792" y="351401"/>
                  </a:cubicBezTo>
                  <a:cubicBezTo>
                    <a:pt x="242867" y="351515"/>
                    <a:pt x="240953" y="351087"/>
                    <a:pt x="239267" y="350163"/>
                  </a:cubicBezTo>
                  <a:cubicBezTo>
                    <a:pt x="237514" y="349581"/>
                    <a:pt x="235943" y="348562"/>
                    <a:pt x="234695" y="347210"/>
                  </a:cubicBezTo>
                  <a:lnTo>
                    <a:pt x="231933" y="344733"/>
                  </a:lnTo>
                  <a:cubicBezTo>
                    <a:pt x="230209" y="342943"/>
                    <a:pt x="228961" y="340752"/>
                    <a:pt x="228313" y="338351"/>
                  </a:cubicBezTo>
                  <a:lnTo>
                    <a:pt x="227742" y="334542"/>
                  </a:lnTo>
                  <a:cubicBezTo>
                    <a:pt x="227732" y="332017"/>
                    <a:pt x="228418" y="329551"/>
                    <a:pt x="229742" y="327398"/>
                  </a:cubicBezTo>
                  <a:lnTo>
                    <a:pt x="231933" y="324445"/>
                  </a:lnTo>
                  <a:cubicBezTo>
                    <a:pt x="233228" y="323092"/>
                    <a:pt x="234828" y="322083"/>
                    <a:pt x="236600" y="321492"/>
                  </a:cubicBezTo>
                  <a:cubicBezTo>
                    <a:pt x="238286" y="320645"/>
                    <a:pt x="240143" y="320226"/>
                    <a:pt x="242029" y="320254"/>
                  </a:cubicBezTo>
                  <a:close/>
                  <a:moveTo>
                    <a:pt x="1062799" y="299204"/>
                  </a:moveTo>
                  <a:cubicBezTo>
                    <a:pt x="1064723" y="299080"/>
                    <a:pt x="1066637" y="299508"/>
                    <a:pt x="1068323" y="300442"/>
                  </a:cubicBezTo>
                  <a:cubicBezTo>
                    <a:pt x="1070104" y="300956"/>
                    <a:pt x="1071695" y="301985"/>
                    <a:pt x="1072895" y="303395"/>
                  </a:cubicBezTo>
                  <a:lnTo>
                    <a:pt x="1075562" y="306062"/>
                  </a:lnTo>
                  <a:cubicBezTo>
                    <a:pt x="1077363" y="307766"/>
                    <a:pt x="1078649" y="309948"/>
                    <a:pt x="1079277" y="312348"/>
                  </a:cubicBezTo>
                  <a:lnTo>
                    <a:pt x="1079753" y="316158"/>
                  </a:lnTo>
                  <a:cubicBezTo>
                    <a:pt x="1079753" y="318663"/>
                    <a:pt x="1079096" y="321130"/>
                    <a:pt x="1077848" y="323302"/>
                  </a:cubicBezTo>
                  <a:lnTo>
                    <a:pt x="1075562" y="326255"/>
                  </a:lnTo>
                  <a:cubicBezTo>
                    <a:pt x="1074324" y="327617"/>
                    <a:pt x="1072743" y="328636"/>
                    <a:pt x="1070990" y="329207"/>
                  </a:cubicBezTo>
                  <a:cubicBezTo>
                    <a:pt x="1069276" y="330055"/>
                    <a:pt x="1067380" y="330474"/>
                    <a:pt x="1065466" y="330446"/>
                  </a:cubicBezTo>
                  <a:cubicBezTo>
                    <a:pt x="1063551" y="330464"/>
                    <a:pt x="1061665" y="330046"/>
                    <a:pt x="1059941" y="329207"/>
                  </a:cubicBezTo>
                  <a:cubicBezTo>
                    <a:pt x="1058208" y="328588"/>
                    <a:pt x="1056646" y="327579"/>
                    <a:pt x="1055369" y="326255"/>
                  </a:cubicBezTo>
                  <a:lnTo>
                    <a:pt x="1052703" y="323587"/>
                  </a:lnTo>
                  <a:cubicBezTo>
                    <a:pt x="1050997" y="321825"/>
                    <a:pt x="1049759" y="319663"/>
                    <a:pt x="1049083" y="317301"/>
                  </a:cubicBezTo>
                  <a:lnTo>
                    <a:pt x="1048512" y="313491"/>
                  </a:lnTo>
                  <a:cubicBezTo>
                    <a:pt x="1048512" y="310938"/>
                    <a:pt x="1049207" y="308443"/>
                    <a:pt x="1050511" y="306252"/>
                  </a:cubicBezTo>
                  <a:lnTo>
                    <a:pt x="1052703" y="303395"/>
                  </a:lnTo>
                  <a:cubicBezTo>
                    <a:pt x="1053969" y="302013"/>
                    <a:pt x="1055579" y="300994"/>
                    <a:pt x="1057370" y="300442"/>
                  </a:cubicBezTo>
                  <a:cubicBezTo>
                    <a:pt x="1059017" y="299499"/>
                    <a:pt x="1060903" y="299070"/>
                    <a:pt x="1062799" y="299204"/>
                  </a:cubicBezTo>
                  <a:close/>
                  <a:moveTo>
                    <a:pt x="269461" y="259865"/>
                  </a:moveTo>
                  <a:cubicBezTo>
                    <a:pt x="271337" y="259389"/>
                    <a:pt x="273300" y="259389"/>
                    <a:pt x="275176" y="259865"/>
                  </a:cubicBezTo>
                  <a:cubicBezTo>
                    <a:pt x="276976" y="260332"/>
                    <a:pt x="278634" y="261218"/>
                    <a:pt x="280034" y="262437"/>
                  </a:cubicBezTo>
                  <a:cubicBezTo>
                    <a:pt x="281596" y="263427"/>
                    <a:pt x="282872" y="264809"/>
                    <a:pt x="283748" y="266437"/>
                  </a:cubicBezTo>
                  <a:lnTo>
                    <a:pt x="286320" y="271676"/>
                  </a:lnTo>
                  <a:cubicBezTo>
                    <a:pt x="287644" y="273895"/>
                    <a:pt x="288339" y="276429"/>
                    <a:pt x="288321" y="279010"/>
                  </a:cubicBezTo>
                  <a:lnTo>
                    <a:pt x="288321" y="282820"/>
                  </a:lnTo>
                  <a:cubicBezTo>
                    <a:pt x="287616" y="285183"/>
                    <a:pt x="286339" y="287345"/>
                    <a:pt x="284606" y="289107"/>
                  </a:cubicBezTo>
                  <a:lnTo>
                    <a:pt x="281748" y="291393"/>
                  </a:lnTo>
                  <a:cubicBezTo>
                    <a:pt x="280167" y="292450"/>
                    <a:pt x="278310" y="293012"/>
                    <a:pt x="276415" y="293012"/>
                  </a:cubicBezTo>
                  <a:cubicBezTo>
                    <a:pt x="274547" y="293536"/>
                    <a:pt x="272566" y="293536"/>
                    <a:pt x="270699" y="293012"/>
                  </a:cubicBezTo>
                  <a:cubicBezTo>
                    <a:pt x="268899" y="292545"/>
                    <a:pt x="267242" y="291659"/>
                    <a:pt x="265841" y="290440"/>
                  </a:cubicBezTo>
                  <a:cubicBezTo>
                    <a:pt x="264327" y="289402"/>
                    <a:pt x="263051" y="288031"/>
                    <a:pt x="262127" y="286440"/>
                  </a:cubicBezTo>
                  <a:lnTo>
                    <a:pt x="259555" y="281106"/>
                  </a:lnTo>
                  <a:cubicBezTo>
                    <a:pt x="258231" y="278953"/>
                    <a:pt x="257545" y="276486"/>
                    <a:pt x="257555" y="273962"/>
                  </a:cubicBezTo>
                  <a:lnTo>
                    <a:pt x="257555" y="270152"/>
                  </a:lnTo>
                  <a:cubicBezTo>
                    <a:pt x="258212" y="267761"/>
                    <a:pt x="259498" y="265599"/>
                    <a:pt x="261270" y="263866"/>
                  </a:cubicBezTo>
                  <a:lnTo>
                    <a:pt x="264127" y="261579"/>
                  </a:lnTo>
                  <a:cubicBezTo>
                    <a:pt x="265727" y="260560"/>
                    <a:pt x="267566" y="259970"/>
                    <a:pt x="269461" y="259865"/>
                  </a:cubicBezTo>
                  <a:close/>
                  <a:moveTo>
                    <a:pt x="1021937" y="243577"/>
                  </a:moveTo>
                  <a:lnTo>
                    <a:pt x="1025747" y="243577"/>
                  </a:lnTo>
                  <a:cubicBezTo>
                    <a:pt x="1027661" y="243501"/>
                    <a:pt x="1029566" y="243930"/>
                    <a:pt x="1031272" y="244816"/>
                  </a:cubicBezTo>
                  <a:cubicBezTo>
                    <a:pt x="1033052" y="245330"/>
                    <a:pt x="1034643" y="246359"/>
                    <a:pt x="1035843" y="247768"/>
                  </a:cubicBezTo>
                  <a:cubicBezTo>
                    <a:pt x="1037196" y="249016"/>
                    <a:pt x="1038215" y="250587"/>
                    <a:pt x="1038796" y="252340"/>
                  </a:cubicBezTo>
                  <a:cubicBezTo>
                    <a:pt x="1039644" y="253883"/>
                    <a:pt x="1040072" y="255626"/>
                    <a:pt x="1040034" y="257388"/>
                  </a:cubicBezTo>
                  <a:lnTo>
                    <a:pt x="1040034" y="262722"/>
                  </a:lnTo>
                  <a:cubicBezTo>
                    <a:pt x="1040034" y="265227"/>
                    <a:pt x="1039377" y="267695"/>
                    <a:pt x="1038129" y="269866"/>
                  </a:cubicBezTo>
                  <a:lnTo>
                    <a:pt x="1035843" y="272819"/>
                  </a:lnTo>
                  <a:cubicBezTo>
                    <a:pt x="1034091" y="274543"/>
                    <a:pt x="1031929" y="275791"/>
                    <a:pt x="1029557" y="276438"/>
                  </a:cubicBezTo>
                  <a:lnTo>
                    <a:pt x="1025747" y="277010"/>
                  </a:lnTo>
                  <a:cubicBezTo>
                    <a:pt x="1023833" y="277077"/>
                    <a:pt x="1021927" y="276648"/>
                    <a:pt x="1020222" y="275772"/>
                  </a:cubicBezTo>
                  <a:cubicBezTo>
                    <a:pt x="1018489" y="275153"/>
                    <a:pt x="1016927" y="274143"/>
                    <a:pt x="1015650" y="272819"/>
                  </a:cubicBezTo>
                  <a:cubicBezTo>
                    <a:pt x="1014298" y="271571"/>
                    <a:pt x="1013278" y="270000"/>
                    <a:pt x="1012698" y="268247"/>
                  </a:cubicBezTo>
                  <a:cubicBezTo>
                    <a:pt x="1011812" y="266542"/>
                    <a:pt x="1011393" y="264637"/>
                    <a:pt x="1011459" y="262722"/>
                  </a:cubicBezTo>
                  <a:lnTo>
                    <a:pt x="1011459" y="257388"/>
                  </a:lnTo>
                  <a:cubicBezTo>
                    <a:pt x="1011459" y="254836"/>
                    <a:pt x="1012155" y="252340"/>
                    <a:pt x="1013460" y="250150"/>
                  </a:cubicBezTo>
                  <a:lnTo>
                    <a:pt x="1015650" y="247292"/>
                  </a:lnTo>
                  <a:cubicBezTo>
                    <a:pt x="1017413" y="245559"/>
                    <a:pt x="1019565" y="244282"/>
                    <a:pt x="1021937" y="243577"/>
                  </a:cubicBezTo>
                  <a:close/>
                  <a:moveTo>
                    <a:pt x="308228" y="212050"/>
                  </a:moveTo>
                  <a:lnTo>
                    <a:pt x="310800" y="212050"/>
                  </a:lnTo>
                  <a:cubicBezTo>
                    <a:pt x="313343" y="212002"/>
                    <a:pt x="315848" y="212659"/>
                    <a:pt x="318039" y="213954"/>
                  </a:cubicBezTo>
                  <a:lnTo>
                    <a:pt x="320896" y="216146"/>
                  </a:lnTo>
                  <a:cubicBezTo>
                    <a:pt x="322687" y="217898"/>
                    <a:pt x="323964" y="220108"/>
                    <a:pt x="324611" y="222527"/>
                  </a:cubicBezTo>
                  <a:lnTo>
                    <a:pt x="324611" y="226337"/>
                  </a:lnTo>
                  <a:cubicBezTo>
                    <a:pt x="324744" y="228233"/>
                    <a:pt x="324316" y="230119"/>
                    <a:pt x="323373" y="231766"/>
                  </a:cubicBezTo>
                  <a:cubicBezTo>
                    <a:pt x="322106" y="235291"/>
                    <a:pt x="319354" y="238072"/>
                    <a:pt x="315848" y="239387"/>
                  </a:cubicBezTo>
                  <a:cubicBezTo>
                    <a:pt x="314134" y="240234"/>
                    <a:pt x="312238" y="240653"/>
                    <a:pt x="310324" y="240625"/>
                  </a:cubicBezTo>
                  <a:lnTo>
                    <a:pt x="307752" y="240625"/>
                  </a:lnTo>
                  <a:cubicBezTo>
                    <a:pt x="305208" y="240606"/>
                    <a:pt x="302703" y="239920"/>
                    <a:pt x="300513" y="238625"/>
                  </a:cubicBezTo>
                  <a:lnTo>
                    <a:pt x="297655" y="236434"/>
                  </a:lnTo>
                  <a:cubicBezTo>
                    <a:pt x="295865" y="234681"/>
                    <a:pt x="294588" y="232471"/>
                    <a:pt x="293941" y="230052"/>
                  </a:cubicBezTo>
                  <a:lnTo>
                    <a:pt x="293941" y="226337"/>
                  </a:lnTo>
                  <a:cubicBezTo>
                    <a:pt x="293827" y="224422"/>
                    <a:pt x="294227" y="222518"/>
                    <a:pt x="295083" y="220813"/>
                  </a:cubicBezTo>
                  <a:cubicBezTo>
                    <a:pt x="295713" y="219032"/>
                    <a:pt x="296750" y="217432"/>
                    <a:pt x="298132" y="216146"/>
                  </a:cubicBezTo>
                  <a:cubicBezTo>
                    <a:pt x="299398" y="214812"/>
                    <a:pt x="300970" y="213802"/>
                    <a:pt x="302703" y="213193"/>
                  </a:cubicBezTo>
                  <a:cubicBezTo>
                    <a:pt x="304409" y="212335"/>
                    <a:pt x="306314" y="211935"/>
                    <a:pt x="308228" y="212050"/>
                  </a:cubicBezTo>
                  <a:close/>
                  <a:moveTo>
                    <a:pt x="983836" y="193286"/>
                  </a:moveTo>
                  <a:lnTo>
                    <a:pt x="984312" y="193286"/>
                  </a:lnTo>
                  <a:cubicBezTo>
                    <a:pt x="985513" y="193095"/>
                    <a:pt x="986732" y="193095"/>
                    <a:pt x="987932" y="193286"/>
                  </a:cubicBezTo>
                  <a:cubicBezTo>
                    <a:pt x="989808" y="193400"/>
                    <a:pt x="991637" y="193953"/>
                    <a:pt x="993266" y="194905"/>
                  </a:cubicBezTo>
                  <a:cubicBezTo>
                    <a:pt x="994857" y="195829"/>
                    <a:pt x="996218" y="197105"/>
                    <a:pt x="997267" y="198620"/>
                  </a:cubicBezTo>
                  <a:cubicBezTo>
                    <a:pt x="998486" y="200020"/>
                    <a:pt x="999372" y="201677"/>
                    <a:pt x="999838" y="203478"/>
                  </a:cubicBezTo>
                  <a:cubicBezTo>
                    <a:pt x="1000295" y="206202"/>
                    <a:pt x="999991" y="209002"/>
                    <a:pt x="998981" y="211574"/>
                  </a:cubicBezTo>
                  <a:cubicBezTo>
                    <a:pt x="998266" y="214069"/>
                    <a:pt x="996924" y="216327"/>
                    <a:pt x="995075" y="218146"/>
                  </a:cubicBezTo>
                  <a:cubicBezTo>
                    <a:pt x="994180" y="219023"/>
                    <a:pt x="993189" y="219784"/>
                    <a:pt x="992123" y="220432"/>
                  </a:cubicBezTo>
                  <a:cubicBezTo>
                    <a:pt x="991008" y="221080"/>
                    <a:pt x="989827" y="221585"/>
                    <a:pt x="988598" y="221956"/>
                  </a:cubicBezTo>
                  <a:cubicBezTo>
                    <a:pt x="985874" y="222623"/>
                    <a:pt x="983036" y="222623"/>
                    <a:pt x="980312" y="221956"/>
                  </a:cubicBezTo>
                  <a:lnTo>
                    <a:pt x="976883" y="220527"/>
                  </a:lnTo>
                  <a:lnTo>
                    <a:pt x="973930" y="218241"/>
                  </a:lnTo>
                  <a:cubicBezTo>
                    <a:pt x="972092" y="216431"/>
                    <a:pt x="970777" y="214165"/>
                    <a:pt x="970120" y="211669"/>
                  </a:cubicBezTo>
                  <a:cubicBezTo>
                    <a:pt x="969406" y="209078"/>
                    <a:pt x="969406" y="206354"/>
                    <a:pt x="970120" y="203764"/>
                  </a:cubicBezTo>
                  <a:cubicBezTo>
                    <a:pt x="970768" y="201392"/>
                    <a:pt x="972016" y="199230"/>
                    <a:pt x="973739" y="197477"/>
                  </a:cubicBezTo>
                  <a:lnTo>
                    <a:pt x="976692" y="195191"/>
                  </a:lnTo>
                  <a:cubicBezTo>
                    <a:pt x="978864" y="193943"/>
                    <a:pt x="981331" y="193286"/>
                    <a:pt x="983836" y="193286"/>
                  </a:cubicBezTo>
                  <a:close/>
                  <a:moveTo>
                    <a:pt x="342613" y="156233"/>
                  </a:moveTo>
                  <a:lnTo>
                    <a:pt x="345280" y="156233"/>
                  </a:lnTo>
                  <a:cubicBezTo>
                    <a:pt x="347785" y="156233"/>
                    <a:pt x="350252" y="156890"/>
                    <a:pt x="352424" y="158138"/>
                  </a:cubicBezTo>
                  <a:lnTo>
                    <a:pt x="355377" y="160424"/>
                  </a:lnTo>
                  <a:cubicBezTo>
                    <a:pt x="357120" y="162157"/>
                    <a:pt x="358368" y="164329"/>
                    <a:pt x="358996" y="166710"/>
                  </a:cubicBezTo>
                  <a:lnTo>
                    <a:pt x="359092" y="170520"/>
                  </a:lnTo>
                  <a:cubicBezTo>
                    <a:pt x="359158" y="172435"/>
                    <a:pt x="358739" y="174340"/>
                    <a:pt x="357853" y="176045"/>
                  </a:cubicBezTo>
                  <a:cubicBezTo>
                    <a:pt x="356539" y="179512"/>
                    <a:pt x="353795" y="182255"/>
                    <a:pt x="350328" y="183569"/>
                  </a:cubicBezTo>
                  <a:cubicBezTo>
                    <a:pt x="348624" y="184455"/>
                    <a:pt x="346718" y="184874"/>
                    <a:pt x="344804" y="184808"/>
                  </a:cubicBezTo>
                  <a:lnTo>
                    <a:pt x="342137" y="184808"/>
                  </a:lnTo>
                  <a:cubicBezTo>
                    <a:pt x="339584" y="184808"/>
                    <a:pt x="337089" y="184112"/>
                    <a:pt x="334898" y="182808"/>
                  </a:cubicBezTo>
                  <a:lnTo>
                    <a:pt x="332040" y="180617"/>
                  </a:lnTo>
                  <a:cubicBezTo>
                    <a:pt x="330278" y="178884"/>
                    <a:pt x="328992" y="176712"/>
                    <a:pt x="328325" y="174330"/>
                  </a:cubicBezTo>
                  <a:lnTo>
                    <a:pt x="328325" y="170520"/>
                  </a:lnTo>
                  <a:cubicBezTo>
                    <a:pt x="328202" y="168596"/>
                    <a:pt x="328631" y="166682"/>
                    <a:pt x="329564" y="164996"/>
                  </a:cubicBezTo>
                  <a:cubicBezTo>
                    <a:pt x="330078" y="163215"/>
                    <a:pt x="331107" y="161624"/>
                    <a:pt x="332516" y="160424"/>
                  </a:cubicBezTo>
                  <a:cubicBezTo>
                    <a:pt x="333745" y="159043"/>
                    <a:pt x="335327" y="158024"/>
                    <a:pt x="337089" y="157471"/>
                  </a:cubicBezTo>
                  <a:cubicBezTo>
                    <a:pt x="338775" y="156538"/>
                    <a:pt x="340689" y="156109"/>
                    <a:pt x="342613" y="156233"/>
                  </a:cubicBezTo>
                  <a:close/>
                  <a:moveTo>
                    <a:pt x="938402" y="140327"/>
                  </a:moveTo>
                  <a:cubicBezTo>
                    <a:pt x="940326" y="140212"/>
                    <a:pt x="942240" y="140641"/>
                    <a:pt x="943926" y="141565"/>
                  </a:cubicBezTo>
                  <a:cubicBezTo>
                    <a:pt x="945679" y="142146"/>
                    <a:pt x="947250" y="143165"/>
                    <a:pt x="948498" y="144518"/>
                  </a:cubicBezTo>
                  <a:lnTo>
                    <a:pt x="951165" y="147185"/>
                  </a:lnTo>
                  <a:cubicBezTo>
                    <a:pt x="952908" y="148918"/>
                    <a:pt x="954156" y="151090"/>
                    <a:pt x="954785" y="153471"/>
                  </a:cubicBezTo>
                  <a:lnTo>
                    <a:pt x="955356" y="157281"/>
                  </a:lnTo>
                  <a:cubicBezTo>
                    <a:pt x="955366" y="159805"/>
                    <a:pt x="954680" y="162272"/>
                    <a:pt x="953356" y="164425"/>
                  </a:cubicBezTo>
                  <a:lnTo>
                    <a:pt x="951165" y="167378"/>
                  </a:lnTo>
                  <a:cubicBezTo>
                    <a:pt x="949870" y="168730"/>
                    <a:pt x="948269" y="169740"/>
                    <a:pt x="946498" y="170331"/>
                  </a:cubicBezTo>
                  <a:cubicBezTo>
                    <a:pt x="944831" y="171226"/>
                    <a:pt x="942955" y="171645"/>
                    <a:pt x="941069" y="171569"/>
                  </a:cubicBezTo>
                  <a:cubicBezTo>
                    <a:pt x="939154" y="171645"/>
                    <a:pt x="937249" y="171216"/>
                    <a:pt x="935544" y="170331"/>
                  </a:cubicBezTo>
                  <a:cubicBezTo>
                    <a:pt x="933792" y="169759"/>
                    <a:pt x="932211" y="168740"/>
                    <a:pt x="930972" y="167378"/>
                  </a:cubicBezTo>
                  <a:lnTo>
                    <a:pt x="928306" y="164711"/>
                  </a:lnTo>
                  <a:cubicBezTo>
                    <a:pt x="926543" y="162977"/>
                    <a:pt x="925257" y="160806"/>
                    <a:pt x="924591" y="158424"/>
                  </a:cubicBezTo>
                  <a:lnTo>
                    <a:pt x="924115" y="154614"/>
                  </a:lnTo>
                  <a:cubicBezTo>
                    <a:pt x="924124" y="152081"/>
                    <a:pt x="924781" y="149585"/>
                    <a:pt x="926019" y="147375"/>
                  </a:cubicBezTo>
                  <a:lnTo>
                    <a:pt x="928306" y="144518"/>
                  </a:lnTo>
                  <a:cubicBezTo>
                    <a:pt x="929505" y="143108"/>
                    <a:pt x="931096" y="142079"/>
                    <a:pt x="932877" y="141565"/>
                  </a:cubicBezTo>
                  <a:cubicBezTo>
                    <a:pt x="934563" y="140631"/>
                    <a:pt x="936478" y="140203"/>
                    <a:pt x="938402" y="140327"/>
                  </a:cubicBezTo>
                  <a:close/>
                  <a:moveTo>
                    <a:pt x="389096" y="113848"/>
                  </a:moveTo>
                  <a:lnTo>
                    <a:pt x="392906" y="113848"/>
                  </a:lnTo>
                  <a:cubicBezTo>
                    <a:pt x="394830" y="113724"/>
                    <a:pt x="396745" y="114152"/>
                    <a:pt x="398430" y="115085"/>
                  </a:cubicBezTo>
                  <a:cubicBezTo>
                    <a:pt x="400211" y="115600"/>
                    <a:pt x="401802" y="116629"/>
                    <a:pt x="403002" y="118039"/>
                  </a:cubicBezTo>
                  <a:cubicBezTo>
                    <a:pt x="404384" y="119267"/>
                    <a:pt x="405403" y="120848"/>
                    <a:pt x="405955" y="122610"/>
                  </a:cubicBezTo>
                  <a:cubicBezTo>
                    <a:pt x="406803" y="124153"/>
                    <a:pt x="407231" y="125896"/>
                    <a:pt x="407193" y="127658"/>
                  </a:cubicBezTo>
                  <a:lnTo>
                    <a:pt x="407193" y="132992"/>
                  </a:lnTo>
                  <a:cubicBezTo>
                    <a:pt x="407193" y="135497"/>
                    <a:pt x="406536" y="137965"/>
                    <a:pt x="405288" y="140136"/>
                  </a:cubicBezTo>
                  <a:lnTo>
                    <a:pt x="403002" y="143089"/>
                  </a:lnTo>
                  <a:cubicBezTo>
                    <a:pt x="401249" y="144813"/>
                    <a:pt x="399087" y="146061"/>
                    <a:pt x="396716" y="146708"/>
                  </a:cubicBezTo>
                  <a:lnTo>
                    <a:pt x="392906" y="147280"/>
                  </a:lnTo>
                  <a:cubicBezTo>
                    <a:pt x="390991" y="147309"/>
                    <a:pt x="389096" y="146890"/>
                    <a:pt x="387381" y="146042"/>
                  </a:cubicBezTo>
                  <a:cubicBezTo>
                    <a:pt x="385648" y="145423"/>
                    <a:pt x="384085" y="144413"/>
                    <a:pt x="382809" y="143089"/>
                  </a:cubicBezTo>
                  <a:cubicBezTo>
                    <a:pt x="381428" y="141822"/>
                    <a:pt x="380409" y="140212"/>
                    <a:pt x="379857" y="138422"/>
                  </a:cubicBezTo>
                  <a:cubicBezTo>
                    <a:pt x="378980" y="136755"/>
                    <a:pt x="378551" y="134878"/>
                    <a:pt x="378618" y="132992"/>
                  </a:cubicBezTo>
                  <a:lnTo>
                    <a:pt x="378618" y="127658"/>
                  </a:lnTo>
                  <a:cubicBezTo>
                    <a:pt x="378618" y="125106"/>
                    <a:pt x="379314" y="122610"/>
                    <a:pt x="380619" y="120420"/>
                  </a:cubicBezTo>
                  <a:lnTo>
                    <a:pt x="382809" y="117562"/>
                  </a:lnTo>
                  <a:cubicBezTo>
                    <a:pt x="384543" y="115800"/>
                    <a:pt x="386714" y="114514"/>
                    <a:pt x="389096" y="113848"/>
                  </a:cubicBezTo>
                  <a:close/>
                  <a:moveTo>
                    <a:pt x="888206" y="89844"/>
                  </a:moveTo>
                  <a:cubicBezTo>
                    <a:pt x="890120" y="89768"/>
                    <a:pt x="892026" y="90197"/>
                    <a:pt x="893731" y="91083"/>
                  </a:cubicBezTo>
                  <a:cubicBezTo>
                    <a:pt x="895511" y="91597"/>
                    <a:pt x="897103" y="92626"/>
                    <a:pt x="898302" y="94035"/>
                  </a:cubicBezTo>
                  <a:lnTo>
                    <a:pt x="903636" y="99369"/>
                  </a:lnTo>
                  <a:cubicBezTo>
                    <a:pt x="905342" y="101132"/>
                    <a:pt x="906580" y="103294"/>
                    <a:pt x="907256" y="105656"/>
                  </a:cubicBezTo>
                  <a:lnTo>
                    <a:pt x="907827" y="109466"/>
                  </a:lnTo>
                  <a:cubicBezTo>
                    <a:pt x="907827" y="112019"/>
                    <a:pt x="907132" y="114514"/>
                    <a:pt x="905827" y="116705"/>
                  </a:cubicBezTo>
                  <a:lnTo>
                    <a:pt x="903636" y="119562"/>
                  </a:lnTo>
                  <a:cubicBezTo>
                    <a:pt x="900845" y="122077"/>
                    <a:pt x="897283" y="123553"/>
                    <a:pt x="893540" y="123753"/>
                  </a:cubicBezTo>
                  <a:cubicBezTo>
                    <a:pt x="891626" y="123830"/>
                    <a:pt x="889720" y="123401"/>
                    <a:pt x="888015" y="122515"/>
                  </a:cubicBezTo>
                  <a:cubicBezTo>
                    <a:pt x="886234" y="122001"/>
                    <a:pt x="884643" y="120972"/>
                    <a:pt x="883444" y="119562"/>
                  </a:cubicBezTo>
                  <a:lnTo>
                    <a:pt x="878110" y="114228"/>
                  </a:lnTo>
                  <a:cubicBezTo>
                    <a:pt x="876385" y="112476"/>
                    <a:pt x="875138" y="110314"/>
                    <a:pt x="874490" y="107942"/>
                  </a:cubicBezTo>
                  <a:lnTo>
                    <a:pt x="873919" y="104132"/>
                  </a:lnTo>
                  <a:cubicBezTo>
                    <a:pt x="873919" y="101579"/>
                    <a:pt x="874614" y="99083"/>
                    <a:pt x="875919" y="96893"/>
                  </a:cubicBezTo>
                  <a:lnTo>
                    <a:pt x="878110" y="94035"/>
                  </a:lnTo>
                  <a:cubicBezTo>
                    <a:pt x="879357" y="92683"/>
                    <a:pt x="880929" y="91663"/>
                    <a:pt x="882681" y="91083"/>
                  </a:cubicBezTo>
                  <a:cubicBezTo>
                    <a:pt x="884386" y="90197"/>
                    <a:pt x="886292" y="89778"/>
                    <a:pt x="888206" y="89844"/>
                  </a:cubicBezTo>
                  <a:close/>
                  <a:moveTo>
                    <a:pt x="440626" y="71460"/>
                  </a:moveTo>
                  <a:cubicBezTo>
                    <a:pt x="442512" y="71394"/>
                    <a:pt x="444388" y="71822"/>
                    <a:pt x="446055" y="72699"/>
                  </a:cubicBezTo>
                  <a:cubicBezTo>
                    <a:pt x="447845" y="73251"/>
                    <a:pt x="449455" y="74270"/>
                    <a:pt x="450722" y="75651"/>
                  </a:cubicBezTo>
                  <a:lnTo>
                    <a:pt x="453293" y="78318"/>
                  </a:lnTo>
                  <a:cubicBezTo>
                    <a:pt x="455056" y="80052"/>
                    <a:pt x="456341" y="82224"/>
                    <a:pt x="457008" y="84605"/>
                  </a:cubicBezTo>
                  <a:lnTo>
                    <a:pt x="457484" y="88415"/>
                  </a:lnTo>
                  <a:cubicBezTo>
                    <a:pt x="457475" y="90948"/>
                    <a:pt x="456818" y="93444"/>
                    <a:pt x="455580" y="95654"/>
                  </a:cubicBezTo>
                  <a:lnTo>
                    <a:pt x="453293" y="98511"/>
                  </a:lnTo>
                  <a:cubicBezTo>
                    <a:pt x="452093" y="99921"/>
                    <a:pt x="450503" y="100950"/>
                    <a:pt x="448722" y="101464"/>
                  </a:cubicBezTo>
                  <a:cubicBezTo>
                    <a:pt x="447016" y="102350"/>
                    <a:pt x="445112" y="102778"/>
                    <a:pt x="443197" y="102702"/>
                  </a:cubicBezTo>
                  <a:cubicBezTo>
                    <a:pt x="439454" y="102502"/>
                    <a:pt x="435892" y="101026"/>
                    <a:pt x="433100" y="98511"/>
                  </a:cubicBezTo>
                  <a:lnTo>
                    <a:pt x="430434" y="95844"/>
                  </a:lnTo>
                  <a:cubicBezTo>
                    <a:pt x="428709" y="94092"/>
                    <a:pt x="427462" y="91930"/>
                    <a:pt x="426814" y="89558"/>
                  </a:cubicBezTo>
                  <a:lnTo>
                    <a:pt x="426338" y="85748"/>
                  </a:lnTo>
                  <a:cubicBezTo>
                    <a:pt x="426300" y="83204"/>
                    <a:pt x="426967" y="80699"/>
                    <a:pt x="428243" y="78509"/>
                  </a:cubicBezTo>
                  <a:lnTo>
                    <a:pt x="430434" y="75651"/>
                  </a:lnTo>
                  <a:cubicBezTo>
                    <a:pt x="431701" y="74270"/>
                    <a:pt x="433310" y="73251"/>
                    <a:pt x="435101" y="72699"/>
                  </a:cubicBezTo>
                  <a:cubicBezTo>
                    <a:pt x="436806" y="71813"/>
                    <a:pt x="438711" y="71384"/>
                    <a:pt x="440626" y="71460"/>
                  </a:cubicBezTo>
                  <a:close/>
                  <a:moveTo>
                    <a:pt x="840390" y="55554"/>
                  </a:moveTo>
                  <a:cubicBezTo>
                    <a:pt x="842304" y="55526"/>
                    <a:pt x="844200" y="55945"/>
                    <a:pt x="845914" y="56792"/>
                  </a:cubicBezTo>
                  <a:cubicBezTo>
                    <a:pt x="849419" y="58107"/>
                    <a:pt x="852172" y="60889"/>
                    <a:pt x="853439" y="64413"/>
                  </a:cubicBezTo>
                  <a:cubicBezTo>
                    <a:pt x="854439" y="66137"/>
                    <a:pt x="854877" y="68137"/>
                    <a:pt x="854677" y="70128"/>
                  </a:cubicBezTo>
                  <a:lnTo>
                    <a:pt x="854677" y="72985"/>
                  </a:lnTo>
                  <a:cubicBezTo>
                    <a:pt x="854668" y="75519"/>
                    <a:pt x="854010" y="78014"/>
                    <a:pt x="852772" y="80224"/>
                  </a:cubicBezTo>
                  <a:lnTo>
                    <a:pt x="850486" y="83082"/>
                  </a:lnTo>
                  <a:cubicBezTo>
                    <a:pt x="848782" y="84882"/>
                    <a:pt x="846600" y="86168"/>
                    <a:pt x="844200" y="86796"/>
                  </a:cubicBezTo>
                  <a:lnTo>
                    <a:pt x="840390" y="86796"/>
                  </a:lnTo>
                  <a:cubicBezTo>
                    <a:pt x="838466" y="86911"/>
                    <a:pt x="836551" y="86482"/>
                    <a:pt x="834866" y="85558"/>
                  </a:cubicBezTo>
                  <a:cubicBezTo>
                    <a:pt x="833113" y="84977"/>
                    <a:pt x="831541" y="83958"/>
                    <a:pt x="830293" y="82605"/>
                  </a:cubicBezTo>
                  <a:cubicBezTo>
                    <a:pt x="828931" y="81367"/>
                    <a:pt x="827912" y="79786"/>
                    <a:pt x="827340" y="78034"/>
                  </a:cubicBezTo>
                  <a:cubicBezTo>
                    <a:pt x="826454" y="76328"/>
                    <a:pt x="826026" y="74423"/>
                    <a:pt x="826102" y="72509"/>
                  </a:cubicBezTo>
                  <a:lnTo>
                    <a:pt x="826102" y="69842"/>
                  </a:lnTo>
                  <a:cubicBezTo>
                    <a:pt x="826093" y="67318"/>
                    <a:pt x="826779" y="64841"/>
                    <a:pt x="828103" y="62698"/>
                  </a:cubicBezTo>
                  <a:lnTo>
                    <a:pt x="830293" y="59745"/>
                  </a:lnTo>
                  <a:cubicBezTo>
                    <a:pt x="832055" y="58041"/>
                    <a:pt x="834217" y="56802"/>
                    <a:pt x="836580" y="56126"/>
                  </a:cubicBezTo>
                  <a:close/>
                  <a:moveTo>
                    <a:pt x="489203" y="47934"/>
                  </a:moveTo>
                  <a:cubicBezTo>
                    <a:pt x="490365" y="47744"/>
                    <a:pt x="491556" y="47744"/>
                    <a:pt x="492727" y="47934"/>
                  </a:cubicBezTo>
                  <a:cubicBezTo>
                    <a:pt x="494623" y="48020"/>
                    <a:pt x="496471" y="48611"/>
                    <a:pt x="498061" y="49649"/>
                  </a:cubicBezTo>
                  <a:cubicBezTo>
                    <a:pt x="499719" y="50449"/>
                    <a:pt x="501109" y="51697"/>
                    <a:pt x="502062" y="53268"/>
                  </a:cubicBezTo>
                  <a:cubicBezTo>
                    <a:pt x="503347" y="54621"/>
                    <a:pt x="504243" y="56297"/>
                    <a:pt x="504633" y="58126"/>
                  </a:cubicBezTo>
                  <a:cubicBezTo>
                    <a:pt x="505281" y="60765"/>
                    <a:pt x="505215" y="63527"/>
                    <a:pt x="504443" y="66127"/>
                  </a:cubicBezTo>
                  <a:cubicBezTo>
                    <a:pt x="503767" y="68613"/>
                    <a:pt x="502452" y="70880"/>
                    <a:pt x="500633" y="72700"/>
                  </a:cubicBezTo>
                  <a:cubicBezTo>
                    <a:pt x="499681" y="73576"/>
                    <a:pt x="498661" y="74366"/>
                    <a:pt x="497585" y="75081"/>
                  </a:cubicBezTo>
                  <a:cubicBezTo>
                    <a:pt x="496442" y="75729"/>
                    <a:pt x="495223" y="76233"/>
                    <a:pt x="493966" y="76605"/>
                  </a:cubicBezTo>
                  <a:cubicBezTo>
                    <a:pt x="491213" y="77319"/>
                    <a:pt x="488336" y="77319"/>
                    <a:pt x="485583" y="76605"/>
                  </a:cubicBezTo>
                  <a:lnTo>
                    <a:pt x="482155" y="75176"/>
                  </a:lnTo>
                  <a:lnTo>
                    <a:pt x="479202" y="72890"/>
                  </a:lnTo>
                  <a:cubicBezTo>
                    <a:pt x="477392" y="71061"/>
                    <a:pt x="476087" y="68794"/>
                    <a:pt x="475392" y="66318"/>
                  </a:cubicBezTo>
                  <a:cubicBezTo>
                    <a:pt x="474725" y="63727"/>
                    <a:pt x="474725" y="61003"/>
                    <a:pt x="475392" y="58412"/>
                  </a:cubicBezTo>
                  <a:cubicBezTo>
                    <a:pt x="476058" y="56031"/>
                    <a:pt x="477344" y="53859"/>
                    <a:pt x="479107" y="52125"/>
                  </a:cubicBezTo>
                  <a:lnTo>
                    <a:pt x="481964" y="49839"/>
                  </a:lnTo>
                  <a:cubicBezTo>
                    <a:pt x="484174" y="48601"/>
                    <a:pt x="486669" y="47944"/>
                    <a:pt x="489203" y="47934"/>
                  </a:cubicBezTo>
                  <a:close/>
                  <a:moveTo>
                    <a:pt x="541686" y="31741"/>
                  </a:moveTo>
                  <a:lnTo>
                    <a:pt x="543877" y="31741"/>
                  </a:lnTo>
                  <a:cubicBezTo>
                    <a:pt x="546401" y="31732"/>
                    <a:pt x="548868" y="32418"/>
                    <a:pt x="551020" y="33742"/>
                  </a:cubicBezTo>
                  <a:lnTo>
                    <a:pt x="553973" y="35932"/>
                  </a:lnTo>
                  <a:cubicBezTo>
                    <a:pt x="555678" y="37695"/>
                    <a:pt x="556917" y="39857"/>
                    <a:pt x="557593" y="42219"/>
                  </a:cubicBezTo>
                  <a:lnTo>
                    <a:pt x="558164" y="46029"/>
                  </a:lnTo>
                  <a:cubicBezTo>
                    <a:pt x="558193" y="47944"/>
                    <a:pt x="557774" y="49839"/>
                    <a:pt x="556926" y="51554"/>
                  </a:cubicBezTo>
                  <a:cubicBezTo>
                    <a:pt x="556354" y="53306"/>
                    <a:pt x="555335" y="54888"/>
                    <a:pt x="553973" y="56126"/>
                  </a:cubicBezTo>
                  <a:cubicBezTo>
                    <a:pt x="552726" y="57478"/>
                    <a:pt x="551154" y="58497"/>
                    <a:pt x="549401" y="59079"/>
                  </a:cubicBezTo>
                  <a:cubicBezTo>
                    <a:pt x="547715" y="60002"/>
                    <a:pt x="545801" y="60431"/>
                    <a:pt x="543877" y="60316"/>
                  </a:cubicBezTo>
                  <a:lnTo>
                    <a:pt x="541210" y="60316"/>
                  </a:lnTo>
                  <a:cubicBezTo>
                    <a:pt x="538676" y="60307"/>
                    <a:pt x="536181" y="59650"/>
                    <a:pt x="533971" y="58412"/>
                  </a:cubicBezTo>
                  <a:lnTo>
                    <a:pt x="531114" y="56126"/>
                  </a:lnTo>
                  <a:cubicBezTo>
                    <a:pt x="529332" y="54402"/>
                    <a:pt x="528046" y="52230"/>
                    <a:pt x="527399" y="49839"/>
                  </a:cubicBezTo>
                  <a:lnTo>
                    <a:pt x="527399" y="46029"/>
                  </a:lnTo>
                  <a:cubicBezTo>
                    <a:pt x="527284" y="44105"/>
                    <a:pt x="527713" y="42191"/>
                    <a:pt x="528637" y="40505"/>
                  </a:cubicBezTo>
                  <a:cubicBezTo>
                    <a:pt x="529218" y="38752"/>
                    <a:pt x="530237" y="37181"/>
                    <a:pt x="531590" y="35932"/>
                  </a:cubicBezTo>
                  <a:cubicBezTo>
                    <a:pt x="532818" y="34552"/>
                    <a:pt x="534399" y="33533"/>
                    <a:pt x="536162" y="32980"/>
                  </a:cubicBezTo>
                  <a:cubicBezTo>
                    <a:pt x="537867" y="32094"/>
                    <a:pt x="539772" y="31665"/>
                    <a:pt x="541686" y="31741"/>
                  </a:cubicBezTo>
                  <a:close/>
                  <a:moveTo>
                    <a:pt x="778382" y="21169"/>
                  </a:moveTo>
                  <a:lnTo>
                    <a:pt x="782192" y="21169"/>
                  </a:lnTo>
                  <a:cubicBezTo>
                    <a:pt x="785936" y="21369"/>
                    <a:pt x="789498" y="22845"/>
                    <a:pt x="792289" y="25360"/>
                  </a:cubicBezTo>
                  <a:cubicBezTo>
                    <a:pt x="793612" y="26636"/>
                    <a:pt x="794622" y="28199"/>
                    <a:pt x="795241" y="29932"/>
                  </a:cubicBezTo>
                  <a:cubicBezTo>
                    <a:pt x="796013" y="31504"/>
                    <a:pt x="796441" y="33227"/>
                    <a:pt x="796480" y="34980"/>
                  </a:cubicBezTo>
                  <a:lnTo>
                    <a:pt x="796480" y="37647"/>
                  </a:lnTo>
                  <a:cubicBezTo>
                    <a:pt x="796480" y="40200"/>
                    <a:pt x="795784" y="42695"/>
                    <a:pt x="794479" y="44886"/>
                  </a:cubicBezTo>
                  <a:lnTo>
                    <a:pt x="792289" y="47744"/>
                  </a:lnTo>
                  <a:cubicBezTo>
                    <a:pt x="790527" y="49448"/>
                    <a:pt x="788364" y="50687"/>
                    <a:pt x="786002" y="51363"/>
                  </a:cubicBezTo>
                  <a:lnTo>
                    <a:pt x="782192" y="51935"/>
                  </a:lnTo>
                  <a:cubicBezTo>
                    <a:pt x="780278" y="52011"/>
                    <a:pt x="778373" y="51582"/>
                    <a:pt x="776668" y="50697"/>
                  </a:cubicBezTo>
                  <a:cubicBezTo>
                    <a:pt x="774915" y="50125"/>
                    <a:pt x="773334" y="49106"/>
                    <a:pt x="772096" y="47744"/>
                  </a:cubicBezTo>
                  <a:cubicBezTo>
                    <a:pt x="770743" y="46496"/>
                    <a:pt x="769724" y="44924"/>
                    <a:pt x="769143" y="43171"/>
                  </a:cubicBezTo>
                  <a:cubicBezTo>
                    <a:pt x="768219" y="41486"/>
                    <a:pt x="767790" y="39571"/>
                    <a:pt x="767905" y="37647"/>
                  </a:cubicBezTo>
                  <a:lnTo>
                    <a:pt x="767905" y="34980"/>
                  </a:lnTo>
                  <a:cubicBezTo>
                    <a:pt x="767914" y="32447"/>
                    <a:pt x="768571" y="29951"/>
                    <a:pt x="769810" y="27741"/>
                  </a:cubicBezTo>
                  <a:lnTo>
                    <a:pt x="772096" y="24884"/>
                  </a:lnTo>
                  <a:cubicBezTo>
                    <a:pt x="773801" y="23083"/>
                    <a:pt x="775982" y="21798"/>
                    <a:pt x="778382" y="21169"/>
                  </a:cubicBezTo>
                  <a:close/>
                  <a:moveTo>
                    <a:pt x="599407" y="12978"/>
                  </a:moveTo>
                  <a:cubicBezTo>
                    <a:pt x="607294" y="12978"/>
                    <a:pt x="613695" y="19379"/>
                    <a:pt x="613695" y="27265"/>
                  </a:cubicBezTo>
                  <a:cubicBezTo>
                    <a:pt x="613695" y="35152"/>
                    <a:pt x="607294" y="41553"/>
                    <a:pt x="599407" y="41553"/>
                  </a:cubicBezTo>
                  <a:cubicBezTo>
                    <a:pt x="591520" y="41553"/>
                    <a:pt x="585120" y="35152"/>
                    <a:pt x="585120" y="27265"/>
                  </a:cubicBezTo>
                  <a:cubicBezTo>
                    <a:pt x="585120" y="19379"/>
                    <a:pt x="591520" y="12978"/>
                    <a:pt x="599407" y="12978"/>
                  </a:cubicBezTo>
                  <a:close/>
                  <a:moveTo>
                    <a:pt x="720089" y="7928"/>
                  </a:moveTo>
                  <a:lnTo>
                    <a:pt x="723899" y="7928"/>
                  </a:lnTo>
                  <a:cubicBezTo>
                    <a:pt x="725813" y="7852"/>
                    <a:pt x="727718" y="8281"/>
                    <a:pt x="729424" y="9167"/>
                  </a:cubicBezTo>
                  <a:cubicBezTo>
                    <a:pt x="731186" y="9720"/>
                    <a:pt x="732766" y="10748"/>
                    <a:pt x="733995" y="12119"/>
                  </a:cubicBezTo>
                  <a:cubicBezTo>
                    <a:pt x="735348" y="13368"/>
                    <a:pt x="736367" y="14939"/>
                    <a:pt x="736948" y="16692"/>
                  </a:cubicBezTo>
                  <a:cubicBezTo>
                    <a:pt x="737939" y="18463"/>
                    <a:pt x="738367" y="20483"/>
                    <a:pt x="738186" y="22502"/>
                  </a:cubicBezTo>
                  <a:lnTo>
                    <a:pt x="738186" y="24407"/>
                  </a:lnTo>
                  <a:cubicBezTo>
                    <a:pt x="738177" y="26941"/>
                    <a:pt x="737520" y="29436"/>
                    <a:pt x="736281" y="31646"/>
                  </a:cubicBezTo>
                  <a:lnTo>
                    <a:pt x="733995" y="34504"/>
                  </a:lnTo>
                  <a:cubicBezTo>
                    <a:pt x="732233" y="36209"/>
                    <a:pt x="730071" y="37446"/>
                    <a:pt x="727709" y="38123"/>
                  </a:cubicBezTo>
                  <a:lnTo>
                    <a:pt x="723899" y="38695"/>
                  </a:lnTo>
                  <a:cubicBezTo>
                    <a:pt x="721985" y="38771"/>
                    <a:pt x="720079" y="38342"/>
                    <a:pt x="718374" y="37456"/>
                  </a:cubicBezTo>
                  <a:cubicBezTo>
                    <a:pt x="716641" y="36837"/>
                    <a:pt x="715079" y="35827"/>
                    <a:pt x="713802" y="34504"/>
                  </a:cubicBezTo>
                  <a:cubicBezTo>
                    <a:pt x="712450" y="33256"/>
                    <a:pt x="711430" y="31684"/>
                    <a:pt x="710850" y="29932"/>
                  </a:cubicBezTo>
                  <a:cubicBezTo>
                    <a:pt x="709964" y="28227"/>
                    <a:pt x="709545" y="26321"/>
                    <a:pt x="709611" y="24407"/>
                  </a:cubicBezTo>
                  <a:lnTo>
                    <a:pt x="709611" y="21740"/>
                  </a:lnTo>
                  <a:cubicBezTo>
                    <a:pt x="709611" y="19187"/>
                    <a:pt x="710307" y="16692"/>
                    <a:pt x="711612" y="14501"/>
                  </a:cubicBezTo>
                  <a:lnTo>
                    <a:pt x="713802" y="11643"/>
                  </a:lnTo>
                  <a:cubicBezTo>
                    <a:pt x="715536" y="9881"/>
                    <a:pt x="717707" y="8595"/>
                    <a:pt x="720089" y="7928"/>
                  </a:cubicBezTo>
                  <a:close/>
                  <a:moveTo>
                    <a:pt x="663035" y="24"/>
                  </a:moveTo>
                  <a:cubicBezTo>
                    <a:pt x="664931" y="-110"/>
                    <a:pt x="666817" y="319"/>
                    <a:pt x="668464" y="1262"/>
                  </a:cubicBezTo>
                  <a:cubicBezTo>
                    <a:pt x="671988" y="2529"/>
                    <a:pt x="674770" y="5281"/>
                    <a:pt x="676084" y="8787"/>
                  </a:cubicBezTo>
                  <a:cubicBezTo>
                    <a:pt x="677008" y="10644"/>
                    <a:pt x="677427" y="12711"/>
                    <a:pt x="677322" y="14787"/>
                  </a:cubicBezTo>
                  <a:lnTo>
                    <a:pt x="677322" y="17359"/>
                  </a:lnTo>
                  <a:cubicBezTo>
                    <a:pt x="677342" y="19912"/>
                    <a:pt x="676646" y="22417"/>
                    <a:pt x="675323" y="24598"/>
                  </a:cubicBezTo>
                  <a:lnTo>
                    <a:pt x="673131" y="27456"/>
                  </a:lnTo>
                  <a:cubicBezTo>
                    <a:pt x="671398" y="29218"/>
                    <a:pt x="669226" y="30504"/>
                    <a:pt x="666845" y="31170"/>
                  </a:cubicBezTo>
                  <a:lnTo>
                    <a:pt x="663035" y="31170"/>
                  </a:lnTo>
                  <a:cubicBezTo>
                    <a:pt x="661111" y="31294"/>
                    <a:pt x="659196" y="30865"/>
                    <a:pt x="657510" y="29932"/>
                  </a:cubicBezTo>
                  <a:cubicBezTo>
                    <a:pt x="654044" y="28618"/>
                    <a:pt x="651300" y="25874"/>
                    <a:pt x="649986" y="22407"/>
                  </a:cubicBezTo>
                  <a:cubicBezTo>
                    <a:pt x="649052" y="20721"/>
                    <a:pt x="648624" y="18807"/>
                    <a:pt x="648747" y="16883"/>
                  </a:cubicBezTo>
                  <a:lnTo>
                    <a:pt x="648747" y="14311"/>
                  </a:lnTo>
                  <a:cubicBezTo>
                    <a:pt x="648747" y="11778"/>
                    <a:pt x="649405" y="9282"/>
                    <a:pt x="650653" y="7072"/>
                  </a:cubicBezTo>
                  <a:lnTo>
                    <a:pt x="652938" y="4215"/>
                  </a:lnTo>
                  <a:cubicBezTo>
                    <a:pt x="654644" y="2414"/>
                    <a:pt x="656825" y="1128"/>
                    <a:pt x="659225" y="50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eam">
  <p:cSld name="CUSTOM_8_1">
    <p:spTree>
      <p:nvGrpSpPr>
        <p:cNvPr id="547" name="Shape 547"/>
        <p:cNvGrpSpPr/>
        <p:nvPr/>
      </p:nvGrpSpPr>
      <p:grpSpPr>
        <a:xfrm>
          <a:off x="0" y="0"/>
          <a:ext cx="0" cy="0"/>
          <a:chOff x="0" y="0"/>
          <a:chExt cx="0" cy="0"/>
        </a:xfrm>
      </p:grpSpPr>
      <p:sp>
        <p:nvSpPr>
          <p:cNvPr id="548" name="Google Shape;548;p12"/>
          <p:cNvSpPr/>
          <p:nvPr/>
        </p:nvSpPr>
        <p:spPr>
          <a:xfrm flipH="1">
            <a:off x="-4812" y="1307757"/>
            <a:ext cx="12201625" cy="5550243"/>
          </a:xfrm>
          <a:custGeom>
            <a:rect b="b" l="l" r="r" t="t"/>
            <a:pathLst>
              <a:path extrusionOk="0" h="3420797" w="12201625">
                <a:moveTo>
                  <a:pt x="0" y="0"/>
                </a:moveTo>
                <a:cubicBezTo>
                  <a:pt x="1050792" y="529990"/>
                  <a:pt x="1804979" y="1955131"/>
                  <a:pt x="3152376" y="1589971"/>
                </a:cubicBezTo>
                <a:cubicBezTo>
                  <a:pt x="4499773" y="1224811"/>
                  <a:pt x="4983363" y="706400"/>
                  <a:pt x="6394317" y="1794127"/>
                </a:cubicBezTo>
                <a:cubicBezTo>
                  <a:pt x="7805271" y="2881854"/>
                  <a:pt x="8257928" y="1723553"/>
                  <a:pt x="9225813" y="1994665"/>
                </a:cubicBezTo>
                <a:cubicBezTo>
                  <a:pt x="10193698" y="2265777"/>
                  <a:pt x="11022264" y="3129649"/>
                  <a:pt x="12201625" y="3420797"/>
                </a:cubicBezTo>
                <a:lnTo>
                  <a:pt x="0" y="3420797"/>
                </a:lnTo>
                <a:lnTo>
                  <a:pt x="0" y="0"/>
                </a:lnTo>
                <a:close/>
              </a:path>
            </a:pathLst>
          </a:custGeom>
          <a:solidFill>
            <a:srgbClr val="171717">
              <a:alpha val="1117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SzPts val="1800"/>
              <a:buNone/>
            </a:pPr>
            <a:r>
              <a:t/>
            </a:r>
            <a:endParaRPr sz="1800">
              <a:latin typeface="Calibri"/>
              <a:ea typeface="Calibri"/>
              <a:cs typeface="Calibri"/>
              <a:sym typeface="Calibri"/>
            </a:endParaRPr>
          </a:p>
        </p:txBody>
      </p:sp>
      <p:sp>
        <p:nvSpPr>
          <p:cNvPr id="549" name="Google Shape;549;p12"/>
          <p:cNvSpPr txBox="1"/>
          <p:nvPr>
            <p:ph idx="1" type="subTitle"/>
          </p:nvPr>
        </p:nvSpPr>
        <p:spPr>
          <a:xfrm>
            <a:off x="1189052" y="4020675"/>
            <a:ext cx="26589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550" name="Google Shape;550;p12"/>
          <p:cNvSpPr txBox="1"/>
          <p:nvPr>
            <p:ph idx="2" type="subTitle"/>
          </p:nvPr>
        </p:nvSpPr>
        <p:spPr>
          <a:xfrm>
            <a:off x="4713302" y="4020675"/>
            <a:ext cx="26589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551" name="Google Shape;551;p12"/>
          <p:cNvSpPr txBox="1"/>
          <p:nvPr>
            <p:ph idx="3" type="subTitle"/>
          </p:nvPr>
        </p:nvSpPr>
        <p:spPr>
          <a:xfrm>
            <a:off x="8237552" y="4020675"/>
            <a:ext cx="26586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552" name="Google Shape;552;p12"/>
          <p:cNvSpPr txBox="1"/>
          <p:nvPr>
            <p:ph type="title"/>
          </p:nvPr>
        </p:nvSpPr>
        <p:spPr>
          <a:xfrm>
            <a:off x="1952700" y="707675"/>
            <a:ext cx="82866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553" name="Google Shape;553;p12"/>
          <p:cNvSpPr txBox="1"/>
          <p:nvPr>
            <p:ph idx="4" type="body"/>
          </p:nvPr>
        </p:nvSpPr>
        <p:spPr>
          <a:xfrm>
            <a:off x="1189050" y="4458625"/>
            <a:ext cx="2658900" cy="9252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554" name="Google Shape;554;p12"/>
          <p:cNvSpPr txBox="1"/>
          <p:nvPr>
            <p:ph idx="5" type="body"/>
          </p:nvPr>
        </p:nvSpPr>
        <p:spPr>
          <a:xfrm>
            <a:off x="4713300" y="4447196"/>
            <a:ext cx="2658900" cy="9234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555" name="Google Shape;555;p12"/>
          <p:cNvSpPr txBox="1"/>
          <p:nvPr>
            <p:ph idx="6" type="body"/>
          </p:nvPr>
        </p:nvSpPr>
        <p:spPr>
          <a:xfrm>
            <a:off x="8237550" y="4433967"/>
            <a:ext cx="2658900" cy="9234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210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grpSp>
        <p:nvGrpSpPr>
          <p:cNvPr id="556" name="Google Shape;556;p12"/>
          <p:cNvGrpSpPr/>
          <p:nvPr/>
        </p:nvGrpSpPr>
        <p:grpSpPr>
          <a:xfrm>
            <a:off x="10124655" y="160194"/>
            <a:ext cx="1830994" cy="1858455"/>
            <a:chOff x="7433318" y="348208"/>
            <a:chExt cx="2051304" cy="2082069"/>
          </a:xfrm>
        </p:grpSpPr>
        <p:sp>
          <p:nvSpPr>
            <p:cNvPr id="557" name="Google Shape;557;p12"/>
            <p:cNvSpPr/>
            <p:nvPr/>
          </p:nvSpPr>
          <p:spPr>
            <a:xfrm>
              <a:off x="7691777" y="624279"/>
              <a:ext cx="1529905" cy="1529905"/>
            </a:xfrm>
            <a:custGeom>
              <a:rect b="b" l="l" r="r" t="t"/>
              <a:pathLst>
                <a:path extrusionOk="0" h="1529905" w="1529905">
                  <a:moveTo>
                    <a:pt x="1529906" y="764953"/>
                  </a:moveTo>
                  <a:cubicBezTo>
                    <a:pt x="1529906" y="1187424"/>
                    <a:pt x="1187425" y="1529905"/>
                    <a:pt x="764953" y="1529905"/>
                  </a:cubicBezTo>
                  <a:cubicBezTo>
                    <a:pt x="342481" y="1529905"/>
                    <a:pt x="0" y="1187424"/>
                    <a:pt x="0" y="764953"/>
                  </a:cubicBezTo>
                  <a:cubicBezTo>
                    <a:pt x="0" y="342481"/>
                    <a:pt x="342481" y="0"/>
                    <a:pt x="764953" y="0"/>
                  </a:cubicBezTo>
                  <a:cubicBezTo>
                    <a:pt x="1187425" y="0"/>
                    <a:pt x="1529906" y="342481"/>
                    <a:pt x="1529906" y="76495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8" name="Google Shape;558;p12"/>
            <p:cNvSpPr/>
            <p:nvPr/>
          </p:nvSpPr>
          <p:spPr>
            <a:xfrm>
              <a:off x="7716310" y="659126"/>
              <a:ext cx="1480851" cy="1458474"/>
            </a:xfrm>
            <a:custGeom>
              <a:rect b="b" l="l" r="r" t="t"/>
              <a:pathLst>
                <a:path extrusionOk="0" h="1458474" w="1480851">
                  <a:moveTo>
                    <a:pt x="710564" y="1427226"/>
                  </a:moveTo>
                  <a:cubicBezTo>
                    <a:pt x="712479" y="1427150"/>
                    <a:pt x="714384" y="1427579"/>
                    <a:pt x="716089" y="1428465"/>
                  </a:cubicBezTo>
                  <a:cubicBezTo>
                    <a:pt x="717880" y="1429017"/>
                    <a:pt x="719489" y="1430036"/>
                    <a:pt x="720756" y="1431417"/>
                  </a:cubicBezTo>
                  <a:cubicBezTo>
                    <a:pt x="722080" y="1432694"/>
                    <a:pt x="723090" y="1434256"/>
                    <a:pt x="723709" y="1435990"/>
                  </a:cubicBezTo>
                  <a:cubicBezTo>
                    <a:pt x="724643" y="1437847"/>
                    <a:pt x="725033" y="1439923"/>
                    <a:pt x="724852" y="1441990"/>
                  </a:cubicBezTo>
                  <a:lnTo>
                    <a:pt x="724852" y="1444657"/>
                  </a:lnTo>
                  <a:cubicBezTo>
                    <a:pt x="724890" y="1447200"/>
                    <a:pt x="724223" y="1449696"/>
                    <a:pt x="722947" y="1451896"/>
                  </a:cubicBezTo>
                  <a:lnTo>
                    <a:pt x="720756" y="1454754"/>
                  </a:lnTo>
                  <a:cubicBezTo>
                    <a:pt x="718975" y="1456506"/>
                    <a:pt x="716784" y="1457783"/>
                    <a:pt x="714375" y="1458468"/>
                  </a:cubicBezTo>
                  <a:lnTo>
                    <a:pt x="710564" y="1458468"/>
                  </a:lnTo>
                  <a:cubicBezTo>
                    <a:pt x="708678" y="1458535"/>
                    <a:pt x="706802" y="1458106"/>
                    <a:pt x="705135" y="1457230"/>
                  </a:cubicBezTo>
                  <a:cubicBezTo>
                    <a:pt x="703344" y="1456678"/>
                    <a:pt x="701735" y="1455659"/>
                    <a:pt x="700468" y="1454277"/>
                  </a:cubicBezTo>
                  <a:cubicBezTo>
                    <a:pt x="699144" y="1453001"/>
                    <a:pt x="698134" y="1451439"/>
                    <a:pt x="697515" y="1449706"/>
                  </a:cubicBezTo>
                  <a:cubicBezTo>
                    <a:pt x="696668" y="1447991"/>
                    <a:pt x="696248" y="1446096"/>
                    <a:pt x="696277" y="1444181"/>
                  </a:cubicBezTo>
                  <a:lnTo>
                    <a:pt x="696277" y="1441514"/>
                  </a:lnTo>
                  <a:cubicBezTo>
                    <a:pt x="696325" y="1438971"/>
                    <a:pt x="697011" y="1436475"/>
                    <a:pt x="698277" y="1434275"/>
                  </a:cubicBezTo>
                  <a:lnTo>
                    <a:pt x="700468" y="1431417"/>
                  </a:lnTo>
                  <a:cubicBezTo>
                    <a:pt x="702230" y="1429655"/>
                    <a:pt x="704440" y="1428407"/>
                    <a:pt x="706849" y="1427798"/>
                  </a:cubicBezTo>
                  <a:close/>
                  <a:moveTo>
                    <a:pt x="779430" y="1424560"/>
                  </a:moveTo>
                  <a:cubicBezTo>
                    <a:pt x="781345" y="1424532"/>
                    <a:pt x="783240" y="1424951"/>
                    <a:pt x="784955" y="1425798"/>
                  </a:cubicBezTo>
                  <a:cubicBezTo>
                    <a:pt x="786708" y="1426370"/>
                    <a:pt x="788289" y="1427389"/>
                    <a:pt x="789527" y="1428751"/>
                  </a:cubicBezTo>
                  <a:lnTo>
                    <a:pt x="792194" y="1431418"/>
                  </a:lnTo>
                  <a:cubicBezTo>
                    <a:pt x="793956" y="1433152"/>
                    <a:pt x="795242" y="1435323"/>
                    <a:pt x="795909" y="1437705"/>
                  </a:cubicBezTo>
                  <a:lnTo>
                    <a:pt x="796385" y="1441515"/>
                  </a:lnTo>
                  <a:cubicBezTo>
                    <a:pt x="796376" y="1444048"/>
                    <a:pt x="795718" y="1446544"/>
                    <a:pt x="794480" y="1448754"/>
                  </a:cubicBezTo>
                  <a:lnTo>
                    <a:pt x="792194" y="1451611"/>
                  </a:lnTo>
                  <a:cubicBezTo>
                    <a:pt x="790965" y="1452992"/>
                    <a:pt x="789384" y="1454012"/>
                    <a:pt x="787622" y="1454564"/>
                  </a:cubicBezTo>
                  <a:cubicBezTo>
                    <a:pt x="784126" y="1456212"/>
                    <a:pt x="780068" y="1456212"/>
                    <a:pt x="776573" y="1454564"/>
                  </a:cubicBezTo>
                  <a:cubicBezTo>
                    <a:pt x="774821" y="1453983"/>
                    <a:pt x="773249" y="1452964"/>
                    <a:pt x="772001" y="1451611"/>
                  </a:cubicBezTo>
                  <a:lnTo>
                    <a:pt x="769334" y="1448944"/>
                  </a:lnTo>
                  <a:cubicBezTo>
                    <a:pt x="767591" y="1447210"/>
                    <a:pt x="766343" y="1445039"/>
                    <a:pt x="765714" y="1442658"/>
                  </a:cubicBezTo>
                  <a:lnTo>
                    <a:pt x="765143" y="1438848"/>
                  </a:lnTo>
                  <a:cubicBezTo>
                    <a:pt x="765133" y="1436324"/>
                    <a:pt x="765819" y="1433857"/>
                    <a:pt x="767143" y="1431704"/>
                  </a:cubicBezTo>
                  <a:lnTo>
                    <a:pt x="769334" y="1428751"/>
                  </a:lnTo>
                  <a:cubicBezTo>
                    <a:pt x="770610" y="1427427"/>
                    <a:pt x="772172" y="1426418"/>
                    <a:pt x="773906" y="1425798"/>
                  </a:cubicBezTo>
                  <a:cubicBezTo>
                    <a:pt x="775630" y="1424960"/>
                    <a:pt x="777516" y="1424541"/>
                    <a:pt x="779430" y="1424560"/>
                  </a:cubicBezTo>
                  <a:close/>
                  <a:moveTo>
                    <a:pt x="842962" y="1419322"/>
                  </a:moveTo>
                  <a:cubicBezTo>
                    <a:pt x="844886" y="1419198"/>
                    <a:pt x="846800" y="1419626"/>
                    <a:pt x="848486" y="1420560"/>
                  </a:cubicBezTo>
                  <a:cubicBezTo>
                    <a:pt x="850277" y="1421112"/>
                    <a:pt x="851886" y="1422131"/>
                    <a:pt x="853154" y="1423513"/>
                  </a:cubicBezTo>
                  <a:lnTo>
                    <a:pt x="858392" y="1428751"/>
                  </a:lnTo>
                  <a:cubicBezTo>
                    <a:pt x="860155" y="1430485"/>
                    <a:pt x="861441" y="1432657"/>
                    <a:pt x="862107" y="1435038"/>
                  </a:cubicBezTo>
                  <a:lnTo>
                    <a:pt x="862583" y="1438848"/>
                  </a:lnTo>
                  <a:cubicBezTo>
                    <a:pt x="862583" y="1441381"/>
                    <a:pt x="861926" y="1443877"/>
                    <a:pt x="860678" y="1446087"/>
                  </a:cubicBezTo>
                  <a:lnTo>
                    <a:pt x="858392" y="1448944"/>
                  </a:lnTo>
                  <a:cubicBezTo>
                    <a:pt x="857163" y="1450326"/>
                    <a:pt x="855582" y="1451345"/>
                    <a:pt x="853820" y="1451897"/>
                  </a:cubicBezTo>
                  <a:cubicBezTo>
                    <a:pt x="850325" y="1453545"/>
                    <a:pt x="846267" y="1453545"/>
                    <a:pt x="842771" y="1451897"/>
                  </a:cubicBezTo>
                  <a:cubicBezTo>
                    <a:pt x="841019" y="1451316"/>
                    <a:pt x="839447" y="1450297"/>
                    <a:pt x="838200" y="1448944"/>
                  </a:cubicBezTo>
                  <a:lnTo>
                    <a:pt x="832866" y="1443706"/>
                  </a:lnTo>
                  <a:cubicBezTo>
                    <a:pt x="831160" y="1441943"/>
                    <a:pt x="829922" y="1439781"/>
                    <a:pt x="829246" y="1437419"/>
                  </a:cubicBezTo>
                  <a:lnTo>
                    <a:pt x="828675" y="1433609"/>
                  </a:lnTo>
                  <a:cubicBezTo>
                    <a:pt x="828703" y="1431066"/>
                    <a:pt x="829398" y="1428570"/>
                    <a:pt x="830674" y="1426370"/>
                  </a:cubicBezTo>
                  <a:lnTo>
                    <a:pt x="832866" y="1423513"/>
                  </a:lnTo>
                  <a:cubicBezTo>
                    <a:pt x="834132" y="1422131"/>
                    <a:pt x="835742" y="1421112"/>
                    <a:pt x="837533" y="1420560"/>
                  </a:cubicBezTo>
                  <a:cubicBezTo>
                    <a:pt x="839180" y="1419617"/>
                    <a:pt x="841066" y="1419188"/>
                    <a:pt x="842962" y="1419322"/>
                  </a:cubicBezTo>
                  <a:close/>
                  <a:moveTo>
                    <a:pt x="655033" y="1419321"/>
                  </a:moveTo>
                  <a:cubicBezTo>
                    <a:pt x="656957" y="1419206"/>
                    <a:pt x="658872" y="1419635"/>
                    <a:pt x="660558" y="1420559"/>
                  </a:cubicBezTo>
                  <a:cubicBezTo>
                    <a:pt x="662310" y="1421140"/>
                    <a:pt x="663882" y="1422159"/>
                    <a:pt x="665129" y="1423512"/>
                  </a:cubicBezTo>
                  <a:lnTo>
                    <a:pt x="667797" y="1426083"/>
                  </a:lnTo>
                  <a:cubicBezTo>
                    <a:pt x="669521" y="1427874"/>
                    <a:pt x="670769" y="1430065"/>
                    <a:pt x="671416" y="1432465"/>
                  </a:cubicBezTo>
                  <a:lnTo>
                    <a:pt x="671988" y="1436275"/>
                  </a:lnTo>
                  <a:cubicBezTo>
                    <a:pt x="671959" y="1438790"/>
                    <a:pt x="671264" y="1441257"/>
                    <a:pt x="669987" y="1443419"/>
                  </a:cubicBezTo>
                  <a:lnTo>
                    <a:pt x="667797" y="1446372"/>
                  </a:lnTo>
                  <a:cubicBezTo>
                    <a:pt x="666502" y="1447724"/>
                    <a:pt x="664901" y="1448734"/>
                    <a:pt x="663130" y="1449324"/>
                  </a:cubicBezTo>
                  <a:cubicBezTo>
                    <a:pt x="659662" y="1450972"/>
                    <a:pt x="655643" y="1450972"/>
                    <a:pt x="652176" y="1449324"/>
                  </a:cubicBezTo>
                  <a:cubicBezTo>
                    <a:pt x="650404" y="1448734"/>
                    <a:pt x="648804" y="1447724"/>
                    <a:pt x="647508" y="1446372"/>
                  </a:cubicBezTo>
                  <a:lnTo>
                    <a:pt x="644937" y="1443705"/>
                  </a:lnTo>
                  <a:cubicBezTo>
                    <a:pt x="643174" y="1441971"/>
                    <a:pt x="641888" y="1439799"/>
                    <a:pt x="641222" y="1437418"/>
                  </a:cubicBezTo>
                  <a:lnTo>
                    <a:pt x="640746" y="1433608"/>
                  </a:lnTo>
                  <a:cubicBezTo>
                    <a:pt x="640746" y="1431074"/>
                    <a:pt x="641403" y="1428579"/>
                    <a:pt x="642651" y="1426369"/>
                  </a:cubicBezTo>
                  <a:lnTo>
                    <a:pt x="644937" y="1423512"/>
                  </a:lnTo>
                  <a:cubicBezTo>
                    <a:pt x="646137" y="1422102"/>
                    <a:pt x="647728" y="1421073"/>
                    <a:pt x="649509" y="1420559"/>
                  </a:cubicBezTo>
                  <a:cubicBezTo>
                    <a:pt x="651195" y="1419625"/>
                    <a:pt x="653109" y="1419197"/>
                    <a:pt x="655033" y="1419321"/>
                  </a:cubicBezTo>
                  <a:close/>
                  <a:moveTo>
                    <a:pt x="588835" y="1408748"/>
                  </a:moveTo>
                  <a:cubicBezTo>
                    <a:pt x="590740" y="1408653"/>
                    <a:pt x="592645" y="1409043"/>
                    <a:pt x="594360" y="1409891"/>
                  </a:cubicBezTo>
                  <a:cubicBezTo>
                    <a:pt x="596074" y="1410539"/>
                    <a:pt x="597636" y="1411548"/>
                    <a:pt x="598932" y="1412844"/>
                  </a:cubicBezTo>
                  <a:lnTo>
                    <a:pt x="601599" y="1415511"/>
                  </a:lnTo>
                  <a:cubicBezTo>
                    <a:pt x="603304" y="1417273"/>
                    <a:pt x="604542" y="1419435"/>
                    <a:pt x="605218" y="1421797"/>
                  </a:cubicBezTo>
                  <a:lnTo>
                    <a:pt x="605313" y="1425607"/>
                  </a:lnTo>
                  <a:cubicBezTo>
                    <a:pt x="605285" y="1428150"/>
                    <a:pt x="604590" y="1430646"/>
                    <a:pt x="603313" y="1432846"/>
                  </a:cubicBezTo>
                  <a:lnTo>
                    <a:pt x="601122" y="1435704"/>
                  </a:lnTo>
                  <a:cubicBezTo>
                    <a:pt x="599856" y="1437085"/>
                    <a:pt x="598246" y="1438104"/>
                    <a:pt x="596455" y="1438657"/>
                  </a:cubicBezTo>
                  <a:cubicBezTo>
                    <a:pt x="594807" y="1439599"/>
                    <a:pt x="592921" y="1440028"/>
                    <a:pt x="591026" y="1439895"/>
                  </a:cubicBezTo>
                  <a:cubicBezTo>
                    <a:pt x="589102" y="1440019"/>
                    <a:pt x="587187" y="1439590"/>
                    <a:pt x="585501" y="1438657"/>
                  </a:cubicBezTo>
                  <a:cubicBezTo>
                    <a:pt x="583711" y="1438104"/>
                    <a:pt x="582101" y="1437085"/>
                    <a:pt x="580834" y="1435704"/>
                  </a:cubicBezTo>
                  <a:lnTo>
                    <a:pt x="578262" y="1433132"/>
                  </a:lnTo>
                  <a:cubicBezTo>
                    <a:pt x="576472" y="1431379"/>
                    <a:pt x="575196" y="1429170"/>
                    <a:pt x="574548" y="1426750"/>
                  </a:cubicBezTo>
                  <a:lnTo>
                    <a:pt x="574548" y="1423035"/>
                  </a:lnTo>
                  <a:cubicBezTo>
                    <a:pt x="574529" y="1420492"/>
                    <a:pt x="575186" y="1417997"/>
                    <a:pt x="576452" y="1415797"/>
                  </a:cubicBezTo>
                  <a:lnTo>
                    <a:pt x="578739" y="1412844"/>
                  </a:lnTo>
                  <a:cubicBezTo>
                    <a:pt x="580006" y="1411510"/>
                    <a:pt x="581577" y="1410501"/>
                    <a:pt x="583311" y="1409891"/>
                  </a:cubicBezTo>
                  <a:cubicBezTo>
                    <a:pt x="585016" y="1409034"/>
                    <a:pt x="586930" y="1408634"/>
                    <a:pt x="588835" y="1408748"/>
                  </a:cubicBezTo>
                  <a:close/>
                  <a:moveTo>
                    <a:pt x="909637" y="1406082"/>
                  </a:moveTo>
                  <a:lnTo>
                    <a:pt x="912304" y="1406082"/>
                  </a:lnTo>
                  <a:cubicBezTo>
                    <a:pt x="914838" y="1406082"/>
                    <a:pt x="917333" y="1406739"/>
                    <a:pt x="919543" y="1407987"/>
                  </a:cubicBezTo>
                  <a:lnTo>
                    <a:pt x="922401" y="1410273"/>
                  </a:lnTo>
                  <a:cubicBezTo>
                    <a:pt x="924201" y="1411978"/>
                    <a:pt x="925487" y="1414159"/>
                    <a:pt x="926115" y="1416559"/>
                  </a:cubicBezTo>
                  <a:lnTo>
                    <a:pt x="926592" y="1420369"/>
                  </a:lnTo>
                  <a:cubicBezTo>
                    <a:pt x="926706" y="1422293"/>
                    <a:pt x="926278" y="1424208"/>
                    <a:pt x="925353" y="1425894"/>
                  </a:cubicBezTo>
                  <a:cubicBezTo>
                    <a:pt x="924773" y="1427646"/>
                    <a:pt x="923753" y="1429218"/>
                    <a:pt x="922401" y="1430466"/>
                  </a:cubicBezTo>
                  <a:cubicBezTo>
                    <a:pt x="921162" y="1431828"/>
                    <a:pt x="919582" y="1432847"/>
                    <a:pt x="917829" y="1433418"/>
                  </a:cubicBezTo>
                  <a:cubicBezTo>
                    <a:pt x="916124" y="1434304"/>
                    <a:pt x="914218" y="1434733"/>
                    <a:pt x="912304" y="1434657"/>
                  </a:cubicBezTo>
                  <a:lnTo>
                    <a:pt x="909637" y="1434657"/>
                  </a:lnTo>
                  <a:cubicBezTo>
                    <a:pt x="907113" y="1434666"/>
                    <a:pt x="904646" y="1433980"/>
                    <a:pt x="902494" y="1432656"/>
                  </a:cubicBezTo>
                  <a:lnTo>
                    <a:pt x="899541" y="1430466"/>
                  </a:lnTo>
                  <a:cubicBezTo>
                    <a:pt x="897836" y="1428703"/>
                    <a:pt x="896597" y="1426541"/>
                    <a:pt x="895921" y="1424179"/>
                  </a:cubicBezTo>
                  <a:lnTo>
                    <a:pt x="895350" y="1420369"/>
                  </a:lnTo>
                  <a:cubicBezTo>
                    <a:pt x="895321" y="1418455"/>
                    <a:pt x="895740" y="1416559"/>
                    <a:pt x="896588" y="1414845"/>
                  </a:cubicBezTo>
                  <a:cubicBezTo>
                    <a:pt x="897903" y="1411339"/>
                    <a:pt x="900684" y="1408587"/>
                    <a:pt x="904208" y="1407320"/>
                  </a:cubicBezTo>
                  <a:cubicBezTo>
                    <a:pt x="905856" y="1406377"/>
                    <a:pt x="907742" y="1405948"/>
                    <a:pt x="909637" y="1406082"/>
                  </a:cubicBezTo>
                  <a:close/>
                  <a:moveTo>
                    <a:pt x="525018" y="1396652"/>
                  </a:moveTo>
                  <a:cubicBezTo>
                    <a:pt x="528542" y="1395128"/>
                    <a:pt x="532542" y="1395128"/>
                    <a:pt x="536067" y="1396652"/>
                  </a:cubicBezTo>
                  <a:cubicBezTo>
                    <a:pt x="537800" y="1397261"/>
                    <a:pt x="539372" y="1398271"/>
                    <a:pt x="540639" y="1399605"/>
                  </a:cubicBezTo>
                  <a:lnTo>
                    <a:pt x="543306" y="1402272"/>
                  </a:lnTo>
                  <a:cubicBezTo>
                    <a:pt x="545039" y="1404034"/>
                    <a:pt x="546315" y="1406186"/>
                    <a:pt x="547021" y="1408558"/>
                  </a:cubicBezTo>
                  <a:lnTo>
                    <a:pt x="547497" y="1412368"/>
                  </a:lnTo>
                  <a:cubicBezTo>
                    <a:pt x="547516" y="1414921"/>
                    <a:pt x="546821" y="1417426"/>
                    <a:pt x="545496" y="1419607"/>
                  </a:cubicBezTo>
                  <a:lnTo>
                    <a:pt x="543306" y="1422464"/>
                  </a:lnTo>
                  <a:cubicBezTo>
                    <a:pt x="542058" y="1423817"/>
                    <a:pt x="540486" y="1424836"/>
                    <a:pt x="538734" y="1425417"/>
                  </a:cubicBezTo>
                  <a:cubicBezTo>
                    <a:pt x="535238" y="1427065"/>
                    <a:pt x="531180" y="1427065"/>
                    <a:pt x="527684" y="1425417"/>
                  </a:cubicBezTo>
                  <a:cubicBezTo>
                    <a:pt x="525922" y="1424865"/>
                    <a:pt x="524341" y="1423846"/>
                    <a:pt x="523113" y="1422464"/>
                  </a:cubicBezTo>
                  <a:lnTo>
                    <a:pt x="520445" y="1419893"/>
                  </a:lnTo>
                  <a:cubicBezTo>
                    <a:pt x="518683" y="1418131"/>
                    <a:pt x="517436" y="1415930"/>
                    <a:pt x="516826" y="1413511"/>
                  </a:cubicBezTo>
                  <a:lnTo>
                    <a:pt x="516254" y="1409796"/>
                  </a:lnTo>
                  <a:cubicBezTo>
                    <a:pt x="516226" y="1407244"/>
                    <a:pt x="516921" y="1404739"/>
                    <a:pt x="518255" y="1402557"/>
                  </a:cubicBezTo>
                  <a:lnTo>
                    <a:pt x="520445" y="1399605"/>
                  </a:lnTo>
                  <a:cubicBezTo>
                    <a:pt x="521751" y="1398309"/>
                    <a:pt x="523303" y="1397299"/>
                    <a:pt x="525018" y="1396652"/>
                  </a:cubicBezTo>
                  <a:close/>
                  <a:moveTo>
                    <a:pt x="978503" y="1387984"/>
                  </a:moveTo>
                  <a:cubicBezTo>
                    <a:pt x="986390" y="1387984"/>
                    <a:pt x="992791" y="1394385"/>
                    <a:pt x="992791" y="1402271"/>
                  </a:cubicBezTo>
                  <a:lnTo>
                    <a:pt x="992791" y="1403891"/>
                  </a:lnTo>
                  <a:cubicBezTo>
                    <a:pt x="992791" y="1411777"/>
                    <a:pt x="986390" y="1418178"/>
                    <a:pt x="978503" y="1418178"/>
                  </a:cubicBezTo>
                  <a:cubicBezTo>
                    <a:pt x="970616" y="1418178"/>
                    <a:pt x="964216" y="1411777"/>
                    <a:pt x="964216" y="1403891"/>
                  </a:cubicBezTo>
                  <a:lnTo>
                    <a:pt x="964216" y="1402271"/>
                  </a:lnTo>
                  <a:cubicBezTo>
                    <a:pt x="964216" y="1394385"/>
                    <a:pt x="970616" y="1387984"/>
                    <a:pt x="978503" y="1387984"/>
                  </a:cubicBezTo>
                  <a:close/>
                  <a:moveTo>
                    <a:pt x="472344" y="1374267"/>
                  </a:moveTo>
                  <a:cubicBezTo>
                    <a:pt x="474229" y="1374201"/>
                    <a:pt x="476106" y="1374629"/>
                    <a:pt x="477773" y="1375506"/>
                  </a:cubicBezTo>
                  <a:cubicBezTo>
                    <a:pt x="479563" y="1376058"/>
                    <a:pt x="481173" y="1377077"/>
                    <a:pt x="482440" y="1378458"/>
                  </a:cubicBezTo>
                  <a:lnTo>
                    <a:pt x="485012" y="1381125"/>
                  </a:lnTo>
                  <a:cubicBezTo>
                    <a:pt x="486774" y="1382859"/>
                    <a:pt x="488060" y="1385031"/>
                    <a:pt x="488727" y="1387412"/>
                  </a:cubicBezTo>
                  <a:lnTo>
                    <a:pt x="488727" y="1391222"/>
                  </a:lnTo>
                  <a:cubicBezTo>
                    <a:pt x="488717" y="1393755"/>
                    <a:pt x="488060" y="1396251"/>
                    <a:pt x="486822" y="1398461"/>
                  </a:cubicBezTo>
                  <a:lnTo>
                    <a:pt x="484536" y="1401318"/>
                  </a:lnTo>
                  <a:cubicBezTo>
                    <a:pt x="483335" y="1402728"/>
                    <a:pt x="481745" y="1403757"/>
                    <a:pt x="479963" y="1404271"/>
                  </a:cubicBezTo>
                  <a:cubicBezTo>
                    <a:pt x="478259" y="1405157"/>
                    <a:pt x="476354" y="1405586"/>
                    <a:pt x="474439" y="1405509"/>
                  </a:cubicBezTo>
                  <a:cubicBezTo>
                    <a:pt x="470696" y="1405309"/>
                    <a:pt x="467133" y="1403833"/>
                    <a:pt x="464343" y="1401318"/>
                  </a:cubicBezTo>
                  <a:lnTo>
                    <a:pt x="461771" y="1398651"/>
                  </a:lnTo>
                  <a:cubicBezTo>
                    <a:pt x="459990" y="1396927"/>
                    <a:pt x="458704" y="1394756"/>
                    <a:pt x="458056" y="1392365"/>
                  </a:cubicBezTo>
                  <a:lnTo>
                    <a:pt x="458056" y="1388555"/>
                  </a:lnTo>
                  <a:cubicBezTo>
                    <a:pt x="458018" y="1386012"/>
                    <a:pt x="458685" y="1383507"/>
                    <a:pt x="459961" y="1381316"/>
                  </a:cubicBezTo>
                  <a:lnTo>
                    <a:pt x="462247" y="1378458"/>
                  </a:lnTo>
                  <a:cubicBezTo>
                    <a:pt x="463448" y="1377049"/>
                    <a:pt x="465038" y="1376020"/>
                    <a:pt x="466819" y="1375506"/>
                  </a:cubicBezTo>
                  <a:cubicBezTo>
                    <a:pt x="468524" y="1374620"/>
                    <a:pt x="470429" y="1374191"/>
                    <a:pt x="472344" y="1374267"/>
                  </a:cubicBezTo>
                  <a:close/>
                  <a:moveTo>
                    <a:pt x="1041558" y="1361028"/>
                  </a:moveTo>
                  <a:cubicBezTo>
                    <a:pt x="1049445" y="1361028"/>
                    <a:pt x="1055846" y="1367429"/>
                    <a:pt x="1055846" y="1375315"/>
                  </a:cubicBezTo>
                  <a:cubicBezTo>
                    <a:pt x="1055846" y="1383202"/>
                    <a:pt x="1049445" y="1389603"/>
                    <a:pt x="1041558" y="1389603"/>
                  </a:cubicBezTo>
                  <a:cubicBezTo>
                    <a:pt x="1033671" y="1389603"/>
                    <a:pt x="1027271" y="1383202"/>
                    <a:pt x="1027271" y="1375315"/>
                  </a:cubicBezTo>
                  <a:cubicBezTo>
                    <a:pt x="1027271" y="1367429"/>
                    <a:pt x="1033671" y="1361028"/>
                    <a:pt x="1041558" y="1361028"/>
                  </a:cubicBezTo>
                  <a:close/>
                  <a:moveTo>
                    <a:pt x="411765" y="1352741"/>
                  </a:moveTo>
                  <a:lnTo>
                    <a:pt x="414051" y="1352741"/>
                  </a:lnTo>
                  <a:cubicBezTo>
                    <a:pt x="416584" y="1352750"/>
                    <a:pt x="419080" y="1353408"/>
                    <a:pt x="421290" y="1354646"/>
                  </a:cubicBezTo>
                  <a:lnTo>
                    <a:pt x="424147" y="1357313"/>
                  </a:lnTo>
                  <a:cubicBezTo>
                    <a:pt x="425919" y="1359047"/>
                    <a:pt x="427204" y="1361209"/>
                    <a:pt x="427862" y="1363599"/>
                  </a:cubicBezTo>
                  <a:lnTo>
                    <a:pt x="428719" y="1367028"/>
                  </a:lnTo>
                  <a:cubicBezTo>
                    <a:pt x="428786" y="1368943"/>
                    <a:pt x="428367" y="1370848"/>
                    <a:pt x="427481" y="1372553"/>
                  </a:cubicBezTo>
                  <a:cubicBezTo>
                    <a:pt x="426900" y="1374306"/>
                    <a:pt x="425881" y="1375877"/>
                    <a:pt x="424528" y="1377125"/>
                  </a:cubicBezTo>
                  <a:cubicBezTo>
                    <a:pt x="423252" y="1378449"/>
                    <a:pt x="421690" y="1379459"/>
                    <a:pt x="419956" y="1380078"/>
                  </a:cubicBezTo>
                  <a:cubicBezTo>
                    <a:pt x="418251" y="1380964"/>
                    <a:pt x="416346" y="1381392"/>
                    <a:pt x="414432" y="1381316"/>
                  </a:cubicBezTo>
                  <a:lnTo>
                    <a:pt x="411765" y="1381316"/>
                  </a:lnTo>
                  <a:cubicBezTo>
                    <a:pt x="409212" y="1381316"/>
                    <a:pt x="406716" y="1380621"/>
                    <a:pt x="404526" y="1379316"/>
                  </a:cubicBezTo>
                  <a:lnTo>
                    <a:pt x="401668" y="1377125"/>
                  </a:lnTo>
                  <a:cubicBezTo>
                    <a:pt x="399963" y="1375363"/>
                    <a:pt x="398725" y="1373201"/>
                    <a:pt x="398049" y="1370839"/>
                  </a:cubicBezTo>
                  <a:lnTo>
                    <a:pt x="397477" y="1367028"/>
                  </a:lnTo>
                  <a:cubicBezTo>
                    <a:pt x="397401" y="1365114"/>
                    <a:pt x="397829" y="1363209"/>
                    <a:pt x="398715" y="1361504"/>
                  </a:cubicBezTo>
                  <a:cubicBezTo>
                    <a:pt x="399230" y="1359723"/>
                    <a:pt x="400258" y="1358132"/>
                    <a:pt x="401668" y="1356932"/>
                  </a:cubicBezTo>
                  <a:cubicBezTo>
                    <a:pt x="402916" y="1355579"/>
                    <a:pt x="404488" y="1354560"/>
                    <a:pt x="406240" y="1353979"/>
                  </a:cubicBezTo>
                  <a:cubicBezTo>
                    <a:pt x="407926" y="1353055"/>
                    <a:pt x="409840" y="1352627"/>
                    <a:pt x="411765" y="1352741"/>
                  </a:cubicBezTo>
                  <a:close/>
                  <a:moveTo>
                    <a:pt x="1102518" y="1334548"/>
                  </a:moveTo>
                  <a:cubicBezTo>
                    <a:pt x="1104432" y="1334482"/>
                    <a:pt x="1106338" y="1334901"/>
                    <a:pt x="1108042" y="1335786"/>
                  </a:cubicBezTo>
                  <a:cubicBezTo>
                    <a:pt x="1109795" y="1336368"/>
                    <a:pt x="1111366" y="1337387"/>
                    <a:pt x="1112614" y="1338739"/>
                  </a:cubicBezTo>
                  <a:lnTo>
                    <a:pt x="1115281" y="1341406"/>
                  </a:lnTo>
                  <a:cubicBezTo>
                    <a:pt x="1116986" y="1343169"/>
                    <a:pt x="1118225" y="1345331"/>
                    <a:pt x="1118901" y="1347693"/>
                  </a:cubicBezTo>
                  <a:lnTo>
                    <a:pt x="1119472" y="1351503"/>
                  </a:lnTo>
                  <a:cubicBezTo>
                    <a:pt x="1119425" y="1354046"/>
                    <a:pt x="1118739" y="1356532"/>
                    <a:pt x="1117472" y="1358742"/>
                  </a:cubicBezTo>
                  <a:lnTo>
                    <a:pt x="1115281" y="1361599"/>
                  </a:lnTo>
                  <a:cubicBezTo>
                    <a:pt x="1114014" y="1362980"/>
                    <a:pt x="1112405" y="1364000"/>
                    <a:pt x="1110614" y="1364552"/>
                  </a:cubicBezTo>
                  <a:cubicBezTo>
                    <a:pt x="1108947" y="1365428"/>
                    <a:pt x="1107071" y="1365857"/>
                    <a:pt x="1105185" y="1365790"/>
                  </a:cubicBezTo>
                  <a:cubicBezTo>
                    <a:pt x="1103270" y="1365867"/>
                    <a:pt x="1101365" y="1365438"/>
                    <a:pt x="1099660" y="1364552"/>
                  </a:cubicBezTo>
                  <a:cubicBezTo>
                    <a:pt x="1097879" y="1364038"/>
                    <a:pt x="1096289" y="1363009"/>
                    <a:pt x="1095088" y="1361599"/>
                  </a:cubicBezTo>
                  <a:lnTo>
                    <a:pt x="1092422" y="1358932"/>
                  </a:lnTo>
                  <a:cubicBezTo>
                    <a:pt x="1090640" y="1357208"/>
                    <a:pt x="1089354" y="1355036"/>
                    <a:pt x="1088707" y="1352646"/>
                  </a:cubicBezTo>
                  <a:lnTo>
                    <a:pt x="1088231" y="1348836"/>
                  </a:lnTo>
                  <a:cubicBezTo>
                    <a:pt x="1088240" y="1346302"/>
                    <a:pt x="1088897" y="1343807"/>
                    <a:pt x="1090135" y="1341597"/>
                  </a:cubicBezTo>
                  <a:lnTo>
                    <a:pt x="1092422" y="1338739"/>
                  </a:lnTo>
                  <a:cubicBezTo>
                    <a:pt x="1093621" y="1337330"/>
                    <a:pt x="1095212" y="1336301"/>
                    <a:pt x="1096993" y="1335786"/>
                  </a:cubicBezTo>
                  <a:cubicBezTo>
                    <a:pt x="1098698" y="1334901"/>
                    <a:pt x="1100603" y="1334472"/>
                    <a:pt x="1102518" y="1334548"/>
                  </a:cubicBezTo>
                  <a:close/>
                  <a:moveTo>
                    <a:pt x="368998" y="1326643"/>
                  </a:moveTo>
                  <a:cubicBezTo>
                    <a:pt x="376885" y="1326643"/>
                    <a:pt x="383286" y="1333044"/>
                    <a:pt x="383286" y="1340930"/>
                  </a:cubicBezTo>
                  <a:cubicBezTo>
                    <a:pt x="383286" y="1348817"/>
                    <a:pt x="376885" y="1355218"/>
                    <a:pt x="368998" y="1355218"/>
                  </a:cubicBezTo>
                  <a:cubicBezTo>
                    <a:pt x="361111" y="1355218"/>
                    <a:pt x="354711" y="1348817"/>
                    <a:pt x="354711" y="1340930"/>
                  </a:cubicBezTo>
                  <a:cubicBezTo>
                    <a:pt x="354711" y="1333044"/>
                    <a:pt x="361111" y="1326643"/>
                    <a:pt x="368998" y="1326643"/>
                  </a:cubicBezTo>
                  <a:close/>
                  <a:moveTo>
                    <a:pt x="1147285" y="1306641"/>
                  </a:moveTo>
                  <a:cubicBezTo>
                    <a:pt x="1150781" y="1304993"/>
                    <a:pt x="1154839" y="1304993"/>
                    <a:pt x="1158335" y="1306641"/>
                  </a:cubicBezTo>
                  <a:cubicBezTo>
                    <a:pt x="1160068" y="1307260"/>
                    <a:pt x="1161630" y="1308270"/>
                    <a:pt x="1162906" y="1309593"/>
                  </a:cubicBezTo>
                  <a:lnTo>
                    <a:pt x="1165574" y="1312260"/>
                  </a:lnTo>
                  <a:cubicBezTo>
                    <a:pt x="1167278" y="1314022"/>
                    <a:pt x="1168517" y="1316185"/>
                    <a:pt x="1169193" y="1318547"/>
                  </a:cubicBezTo>
                  <a:lnTo>
                    <a:pt x="1169765" y="1322357"/>
                  </a:lnTo>
                  <a:cubicBezTo>
                    <a:pt x="1169765" y="1324910"/>
                    <a:pt x="1169069" y="1327405"/>
                    <a:pt x="1167764" y="1329596"/>
                  </a:cubicBezTo>
                  <a:lnTo>
                    <a:pt x="1165574" y="1332454"/>
                  </a:lnTo>
                  <a:cubicBezTo>
                    <a:pt x="1164326" y="1333806"/>
                    <a:pt x="1162754" y="1334825"/>
                    <a:pt x="1161001" y="1335406"/>
                  </a:cubicBezTo>
                  <a:cubicBezTo>
                    <a:pt x="1159315" y="1336330"/>
                    <a:pt x="1157401" y="1336759"/>
                    <a:pt x="1155477" y="1336644"/>
                  </a:cubicBezTo>
                  <a:cubicBezTo>
                    <a:pt x="1153553" y="1336768"/>
                    <a:pt x="1151639" y="1336340"/>
                    <a:pt x="1149953" y="1335406"/>
                  </a:cubicBezTo>
                  <a:cubicBezTo>
                    <a:pt x="1148171" y="1334892"/>
                    <a:pt x="1146581" y="1333863"/>
                    <a:pt x="1145381" y="1332454"/>
                  </a:cubicBezTo>
                  <a:lnTo>
                    <a:pt x="1142714" y="1329787"/>
                  </a:lnTo>
                  <a:cubicBezTo>
                    <a:pt x="1140914" y="1328082"/>
                    <a:pt x="1139628" y="1325900"/>
                    <a:pt x="1138999" y="1323500"/>
                  </a:cubicBezTo>
                  <a:lnTo>
                    <a:pt x="1138523" y="1319690"/>
                  </a:lnTo>
                  <a:cubicBezTo>
                    <a:pt x="1138523" y="1317185"/>
                    <a:pt x="1139180" y="1314718"/>
                    <a:pt x="1140428" y="1312546"/>
                  </a:cubicBezTo>
                  <a:lnTo>
                    <a:pt x="1142714" y="1309593"/>
                  </a:lnTo>
                  <a:cubicBezTo>
                    <a:pt x="1143971" y="1308250"/>
                    <a:pt x="1145542" y="1307231"/>
                    <a:pt x="1147285" y="1306641"/>
                  </a:cubicBezTo>
                  <a:close/>
                  <a:moveTo>
                    <a:pt x="316515" y="1297497"/>
                  </a:moveTo>
                  <a:cubicBezTo>
                    <a:pt x="318277" y="1297497"/>
                    <a:pt x="320001" y="1297926"/>
                    <a:pt x="321563" y="1298735"/>
                  </a:cubicBezTo>
                  <a:cubicBezTo>
                    <a:pt x="323344" y="1299249"/>
                    <a:pt x="324934" y="1300278"/>
                    <a:pt x="326135" y="1301688"/>
                  </a:cubicBezTo>
                  <a:cubicBezTo>
                    <a:pt x="327487" y="1302936"/>
                    <a:pt x="328506" y="1304507"/>
                    <a:pt x="329088" y="1306260"/>
                  </a:cubicBezTo>
                  <a:cubicBezTo>
                    <a:pt x="330183" y="1307898"/>
                    <a:pt x="330783" y="1309813"/>
                    <a:pt x="330802" y="1311784"/>
                  </a:cubicBezTo>
                  <a:lnTo>
                    <a:pt x="330802" y="1314451"/>
                  </a:lnTo>
                  <a:cubicBezTo>
                    <a:pt x="330850" y="1316966"/>
                    <a:pt x="330183" y="1319442"/>
                    <a:pt x="328897" y="1321595"/>
                  </a:cubicBezTo>
                  <a:lnTo>
                    <a:pt x="326611" y="1324548"/>
                  </a:lnTo>
                  <a:cubicBezTo>
                    <a:pt x="324878" y="1326291"/>
                    <a:pt x="322706" y="1327539"/>
                    <a:pt x="320325" y="1328167"/>
                  </a:cubicBezTo>
                  <a:lnTo>
                    <a:pt x="316515" y="1328739"/>
                  </a:lnTo>
                  <a:cubicBezTo>
                    <a:pt x="314629" y="1328815"/>
                    <a:pt x="312752" y="1328386"/>
                    <a:pt x="311085" y="1327500"/>
                  </a:cubicBezTo>
                  <a:cubicBezTo>
                    <a:pt x="309314" y="1326910"/>
                    <a:pt x="307713" y="1325900"/>
                    <a:pt x="306418" y="1324548"/>
                  </a:cubicBezTo>
                  <a:cubicBezTo>
                    <a:pt x="305094" y="1323271"/>
                    <a:pt x="304085" y="1321709"/>
                    <a:pt x="303465" y="1319976"/>
                  </a:cubicBezTo>
                  <a:cubicBezTo>
                    <a:pt x="302627" y="1318252"/>
                    <a:pt x="302208" y="1316366"/>
                    <a:pt x="302227" y="1314451"/>
                  </a:cubicBezTo>
                  <a:lnTo>
                    <a:pt x="302227" y="1311784"/>
                  </a:lnTo>
                  <a:cubicBezTo>
                    <a:pt x="302227" y="1309232"/>
                    <a:pt x="302922" y="1306736"/>
                    <a:pt x="304228" y="1304545"/>
                  </a:cubicBezTo>
                  <a:lnTo>
                    <a:pt x="306418" y="1301688"/>
                  </a:lnTo>
                  <a:cubicBezTo>
                    <a:pt x="308171" y="1299897"/>
                    <a:pt x="310381" y="1298621"/>
                    <a:pt x="312800" y="1297973"/>
                  </a:cubicBezTo>
                  <a:close/>
                  <a:moveTo>
                    <a:pt x="1205769" y="1268349"/>
                  </a:moveTo>
                  <a:cubicBezTo>
                    <a:pt x="1207683" y="1268273"/>
                    <a:pt x="1209588" y="1268702"/>
                    <a:pt x="1211294" y="1269588"/>
                  </a:cubicBezTo>
                  <a:cubicBezTo>
                    <a:pt x="1213027" y="1270207"/>
                    <a:pt x="1214589" y="1271216"/>
                    <a:pt x="1215865" y="1272540"/>
                  </a:cubicBezTo>
                  <a:cubicBezTo>
                    <a:pt x="1217218" y="1273788"/>
                    <a:pt x="1218237" y="1275360"/>
                    <a:pt x="1218818" y="1277112"/>
                  </a:cubicBezTo>
                  <a:cubicBezTo>
                    <a:pt x="1219704" y="1278817"/>
                    <a:pt x="1220123" y="1280722"/>
                    <a:pt x="1220056" y="1282637"/>
                  </a:cubicBezTo>
                  <a:lnTo>
                    <a:pt x="1220056" y="1285304"/>
                  </a:lnTo>
                  <a:cubicBezTo>
                    <a:pt x="1220056" y="1287857"/>
                    <a:pt x="1219361" y="1290352"/>
                    <a:pt x="1218057" y="1292543"/>
                  </a:cubicBezTo>
                  <a:lnTo>
                    <a:pt x="1215865" y="1295400"/>
                  </a:lnTo>
                  <a:cubicBezTo>
                    <a:pt x="1214132" y="1297162"/>
                    <a:pt x="1211960" y="1298448"/>
                    <a:pt x="1209579" y="1299115"/>
                  </a:cubicBezTo>
                  <a:lnTo>
                    <a:pt x="1205769" y="1299591"/>
                  </a:lnTo>
                  <a:cubicBezTo>
                    <a:pt x="1203854" y="1299668"/>
                    <a:pt x="1201949" y="1299239"/>
                    <a:pt x="1200245" y="1298353"/>
                  </a:cubicBezTo>
                  <a:cubicBezTo>
                    <a:pt x="1198482" y="1297801"/>
                    <a:pt x="1196901" y="1296781"/>
                    <a:pt x="1195672" y="1295400"/>
                  </a:cubicBezTo>
                  <a:cubicBezTo>
                    <a:pt x="1194320" y="1294152"/>
                    <a:pt x="1193301" y="1292581"/>
                    <a:pt x="1192720" y="1290828"/>
                  </a:cubicBezTo>
                  <a:cubicBezTo>
                    <a:pt x="1191787" y="1289142"/>
                    <a:pt x="1191358" y="1287228"/>
                    <a:pt x="1191481" y="1285304"/>
                  </a:cubicBezTo>
                  <a:lnTo>
                    <a:pt x="1191481" y="1282637"/>
                  </a:lnTo>
                  <a:cubicBezTo>
                    <a:pt x="1191491" y="1280103"/>
                    <a:pt x="1192148" y="1277608"/>
                    <a:pt x="1193387" y="1275398"/>
                  </a:cubicBezTo>
                  <a:lnTo>
                    <a:pt x="1195672" y="1272540"/>
                  </a:lnTo>
                  <a:cubicBezTo>
                    <a:pt x="1197435" y="1270835"/>
                    <a:pt x="1199597" y="1269597"/>
                    <a:pt x="1201959" y="1268921"/>
                  </a:cubicBezTo>
                  <a:close/>
                  <a:moveTo>
                    <a:pt x="276320" y="1260444"/>
                  </a:moveTo>
                  <a:cubicBezTo>
                    <a:pt x="284206" y="1260444"/>
                    <a:pt x="290608" y="1266845"/>
                    <a:pt x="290608" y="1274731"/>
                  </a:cubicBezTo>
                  <a:cubicBezTo>
                    <a:pt x="290608" y="1282618"/>
                    <a:pt x="284206" y="1289019"/>
                    <a:pt x="276320" y="1289019"/>
                  </a:cubicBezTo>
                  <a:cubicBezTo>
                    <a:pt x="268433" y="1289019"/>
                    <a:pt x="262033" y="1282618"/>
                    <a:pt x="262033" y="1274731"/>
                  </a:cubicBezTo>
                  <a:cubicBezTo>
                    <a:pt x="262033" y="1266845"/>
                    <a:pt x="268433" y="1260444"/>
                    <a:pt x="276320" y="1260444"/>
                  </a:cubicBezTo>
                  <a:close/>
                  <a:moveTo>
                    <a:pt x="1250822" y="1233965"/>
                  </a:moveTo>
                  <a:lnTo>
                    <a:pt x="1253394" y="1233965"/>
                  </a:lnTo>
                  <a:cubicBezTo>
                    <a:pt x="1255927" y="1233965"/>
                    <a:pt x="1258423" y="1234622"/>
                    <a:pt x="1260633" y="1235870"/>
                  </a:cubicBezTo>
                  <a:lnTo>
                    <a:pt x="1263490" y="1238156"/>
                  </a:lnTo>
                  <a:cubicBezTo>
                    <a:pt x="1265271" y="1239880"/>
                    <a:pt x="1266557" y="1242051"/>
                    <a:pt x="1267205" y="1244442"/>
                  </a:cubicBezTo>
                  <a:lnTo>
                    <a:pt x="1267205" y="1248252"/>
                  </a:lnTo>
                  <a:cubicBezTo>
                    <a:pt x="1267319" y="1250176"/>
                    <a:pt x="1266890" y="1252091"/>
                    <a:pt x="1265967" y="1253777"/>
                  </a:cubicBezTo>
                  <a:cubicBezTo>
                    <a:pt x="1265386" y="1255529"/>
                    <a:pt x="1264367" y="1257101"/>
                    <a:pt x="1263014" y="1258349"/>
                  </a:cubicBezTo>
                  <a:cubicBezTo>
                    <a:pt x="1261814" y="1259758"/>
                    <a:pt x="1260223" y="1260787"/>
                    <a:pt x="1258442" y="1261302"/>
                  </a:cubicBezTo>
                  <a:cubicBezTo>
                    <a:pt x="1256737" y="1262187"/>
                    <a:pt x="1254832" y="1262616"/>
                    <a:pt x="1252917" y="1262540"/>
                  </a:cubicBezTo>
                  <a:lnTo>
                    <a:pt x="1250346" y="1262540"/>
                  </a:lnTo>
                  <a:cubicBezTo>
                    <a:pt x="1247793" y="1262568"/>
                    <a:pt x="1245288" y="1261873"/>
                    <a:pt x="1243107" y="1260539"/>
                  </a:cubicBezTo>
                  <a:lnTo>
                    <a:pt x="1240154" y="1258349"/>
                  </a:lnTo>
                  <a:cubicBezTo>
                    <a:pt x="1238449" y="1256587"/>
                    <a:pt x="1237211" y="1254424"/>
                    <a:pt x="1236535" y="1252062"/>
                  </a:cubicBezTo>
                  <a:lnTo>
                    <a:pt x="1236535" y="1248252"/>
                  </a:lnTo>
                  <a:cubicBezTo>
                    <a:pt x="1236420" y="1246338"/>
                    <a:pt x="1236820" y="1244433"/>
                    <a:pt x="1237678" y="1242728"/>
                  </a:cubicBezTo>
                  <a:cubicBezTo>
                    <a:pt x="1238287" y="1240994"/>
                    <a:pt x="1239297" y="1239423"/>
                    <a:pt x="1240630" y="1238156"/>
                  </a:cubicBezTo>
                  <a:cubicBezTo>
                    <a:pt x="1241897" y="1236775"/>
                    <a:pt x="1243507" y="1235756"/>
                    <a:pt x="1245298" y="1235203"/>
                  </a:cubicBezTo>
                  <a:cubicBezTo>
                    <a:pt x="1246984" y="1234270"/>
                    <a:pt x="1248898" y="1233841"/>
                    <a:pt x="1250822" y="1233965"/>
                  </a:cubicBezTo>
                  <a:close/>
                  <a:moveTo>
                    <a:pt x="226028" y="1228631"/>
                  </a:moveTo>
                  <a:lnTo>
                    <a:pt x="228695" y="1228631"/>
                  </a:lnTo>
                  <a:cubicBezTo>
                    <a:pt x="231247" y="1228631"/>
                    <a:pt x="233743" y="1229326"/>
                    <a:pt x="235934" y="1230631"/>
                  </a:cubicBezTo>
                  <a:lnTo>
                    <a:pt x="238792" y="1232822"/>
                  </a:lnTo>
                  <a:cubicBezTo>
                    <a:pt x="240554" y="1234555"/>
                    <a:pt x="241839" y="1236727"/>
                    <a:pt x="242506" y="1239108"/>
                  </a:cubicBezTo>
                  <a:lnTo>
                    <a:pt x="242983" y="1242918"/>
                  </a:lnTo>
                  <a:cubicBezTo>
                    <a:pt x="243107" y="1244842"/>
                    <a:pt x="242677" y="1246757"/>
                    <a:pt x="241744" y="1248443"/>
                  </a:cubicBezTo>
                  <a:cubicBezTo>
                    <a:pt x="241230" y="1250224"/>
                    <a:pt x="240201" y="1251815"/>
                    <a:pt x="238792" y="1253015"/>
                  </a:cubicBezTo>
                  <a:cubicBezTo>
                    <a:pt x="237563" y="1254396"/>
                    <a:pt x="235981" y="1255415"/>
                    <a:pt x="234219" y="1255968"/>
                  </a:cubicBezTo>
                  <a:cubicBezTo>
                    <a:pt x="232533" y="1256901"/>
                    <a:pt x="230619" y="1257329"/>
                    <a:pt x="228695" y="1257206"/>
                  </a:cubicBezTo>
                  <a:lnTo>
                    <a:pt x="226028" y="1257206"/>
                  </a:lnTo>
                  <a:cubicBezTo>
                    <a:pt x="223523" y="1257206"/>
                    <a:pt x="221056" y="1256548"/>
                    <a:pt x="218884" y="1255301"/>
                  </a:cubicBezTo>
                  <a:lnTo>
                    <a:pt x="215931" y="1253015"/>
                  </a:lnTo>
                  <a:cubicBezTo>
                    <a:pt x="214207" y="1251262"/>
                    <a:pt x="212960" y="1249100"/>
                    <a:pt x="212312" y="1246728"/>
                  </a:cubicBezTo>
                  <a:lnTo>
                    <a:pt x="211740" y="1242918"/>
                  </a:lnTo>
                  <a:cubicBezTo>
                    <a:pt x="211674" y="1241004"/>
                    <a:pt x="212093" y="1239099"/>
                    <a:pt x="212979" y="1237394"/>
                  </a:cubicBezTo>
                  <a:cubicBezTo>
                    <a:pt x="214293" y="1233927"/>
                    <a:pt x="217037" y="1231183"/>
                    <a:pt x="220503" y="1229869"/>
                  </a:cubicBezTo>
                  <a:cubicBezTo>
                    <a:pt x="222208" y="1228983"/>
                    <a:pt x="224114" y="1228564"/>
                    <a:pt x="226028" y="1228631"/>
                  </a:cubicBezTo>
                  <a:close/>
                  <a:moveTo>
                    <a:pt x="1298448" y="1186245"/>
                  </a:moveTo>
                  <a:cubicBezTo>
                    <a:pt x="1306335" y="1186245"/>
                    <a:pt x="1312736" y="1192646"/>
                    <a:pt x="1312736" y="1200532"/>
                  </a:cubicBezTo>
                  <a:cubicBezTo>
                    <a:pt x="1312736" y="1208419"/>
                    <a:pt x="1306335" y="1214820"/>
                    <a:pt x="1298448" y="1214820"/>
                  </a:cubicBezTo>
                  <a:cubicBezTo>
                    <a:pt x="1290561" y="1214820"/>
                    <a:pt x="1284161" y="1208419"/>
                    <a:pt x="1284161" y="1200532"/>
                  </a:cubicBezTo>
                  <a:cubicBezTo>
                    <a:pt x="1284161" y="1192646"/>
                    <a:pt x="1290561" y="1186245"/>
                    <a:pt x="1298448" y="1186245"/>
                  </a:cubicBezTo>
                  <a:close/>
                  <a:moveTo>
                    <a:pt x="185356" y="1164908"/>
                  </a:moveTo>
                  <a:lnTo>
                    <a:pt x="189166" y="1164908"/>
                  </a:lnTo>
                  <a:cubicBezTo>
                    <a:pt x="191080" y="1164832"/>
                    <a:pt x="192985" y="1165261"/>
                    <a:pt x="194691" y="1166147"/>
                  </a:cubicBezTo>
                  <a:cubicBezTo>
                    <a:pt x="196453" y="1166699"/>
                    <a:pt x="198033" y="1167718"/>
                    <a:pt x="199262" y="1169099"/>
                  </a:cubicBezTo>
                  <a:cubicBezTo>
                    <a:pt x="200615" y="1170347"/>
                    <a:pt x="201634" y="1171919"/>
                    <a:pt x="202215" y="1173672"/>
                  </a:cubicBezTo>
                  <a:cubicBezTo>
                    <a:pt x="203063" y="1175214"/>
                    <a:pt x="203491" y="1176958"/>
                    <a:pt x="203453" y="1178720"/>
                  </a:cubicBezTo>
                  <a:lnTo>
                    <a:pt x="203453" y="1181387"/>
                  </a:lnTo>
                  <a:cubicBezTo>
                    <a:pt x="203444" y="1183920"/>
                    <a:pt x="202787" y="1186416"/>
                    <a:pt x="201548" y="1188626"/>
                  </a:cubicBezTo>
                  <a:lnTo>
                    <a:pt x="199262" y="1191483"/>
                  </a:lnTo>
                  <a:cubicBezTo>
                    <a:pt x="197500" y="1193188"/>
                    <a:pt x="195338" y="1194426"/>
                    <a:pt x="192976" y="1195103"/>
                  </a:cubicBezTo>
                  <a:lnTo>
                    <a:pt x="189166" y="1195674"/>
                  </a:lnTo>
                  <a:cubicBezTo>
                    <a:pt x="187252" y="1195750"/>
                    <a:pt x="185346" y="1195322"/>
                    <a:pt x="183641" y="1194436"/>
                  </a:cubicBezTo>
                  <a:cubicBezTo>
                    <a:pt x="180174" y="1193122"/>
                    <a:pt x="177431" y="1190378"/>
                    <a:pt x="176117" y="1186911"/>
                  </a:cubicBezTo>
                  <a:cubicBezTo>
                    <a:pt x="175231" y="1185206"/>
                    <a:pt x="174812" y="1183301"/>
                    <a:pt x="174878" y="1181387"/>
                  </a:cubicBezTo>
                  <a:lnTo>
                    <a:pt x="174878" y="1178720"/>
                  </a:lnTo>
                  <a:cubicBezTo>
                    <a:pt x="174878" y="1176167"/>
                    <a:pt x="175574" y="1173672"/>
                    <a:pt x="176879" y="1171481"/>
                  </a:cubicBezTo>
                  <a:lnTo>
                    <a:pt x="179069" y="1168623"/>
                  </a:lnTo>
                  <a:cubicBezTo>
                    <a:pt x="180832" y="1166890"/>
                    <a:pt x="182984" y="1165613"/>
                    <a:pt x="185356" y="1164908"/>
                  </a:cubicBezTo>
                  <a:close/>
                  <a:moveTo>
                    <a:pt x="1341500" y="1130904"/>
                  </a:moveTo>
                  <a:cubicBezTo>
                    <a:pt x="1342701" y="1130761"/>
                    <a:pt x="1343920" y="1130761"/>
                    <a:pt x="1345120" y="1130904"/>
                  </a:cubicBezTo>
                  <a:cubicBezTo>
                    <a:pt x="1348949" y="1131190"/>
                    <a:pt x="1352444" y="1133180"/>
                    <a:pt x="1354645" y="1136333"/>
                  </a:cubicBezTo>
                  <a:cubicBezTo>
                    <a:pt x="1355902" y="1137705"/>
                    <a:pt x="1356788" y="1139381"/>
                    <a:pt x="1357217" y="1141191"/>
                  </a:cubicBezTo>
                  <a:cubicBezTo>
                    <a:pt x="1357741" y="1143858"/>
                    <a:pt x="1357550" y="1146620"/>
                    <a:pt x="1356645" y="1149192"/>
                  </a:cubicBezTo>
                  <a:cubicBezTo>
                    <a:pt x="1355912" y="1151649"/>
                    <a:pt x="1354607" y="1153897"/>
                    <a:pt x="1352835" y="1155764"/>
                  </a:cubicBezTo>
                  <a:cubicBezTo>
                    <a:pt x="1351883" y="1156612"/>
                    <a:pt x="1350864" y="1157374"/>
                    <a:pt x="1349787" y="1158050"/>
                  </a:cubicBezTo>
                  <a:lnTo>
                    <a:pt x="1346167" y="1159574"/>
                  </a:lnTo>
                  <a:cubicBezTo>
                    <a:pt x="1343453" y="1160336"/>
                    <a:pt x="1340586" y="1160336"/>
                    <a:pt x="1337881" y="1159574"/>
                  </a:cubicBezTo>
                  <a:lnTo>
                    <a:pt x="1334452" y="1158145"/>
                  </a:lnTo>
                  <a:lnTo>
                    <a:pt x="1331499" y="1155859"/>
                  </a:lnTo>
                  <a:cubicBezTo>
                    <a:pt x="1329699" y="1154021"/>
                    <a:pt x="1328384" y="1151764"/>
                    <a:pt x="1327689" y="1149287"/>
                  </a:cubicBezTo>
                  <a:cubicBezTo>
                    <a:pt x="1326975" y="1146696"/>
                    <a:pt x="1326975" y="1143972"/>
                    <a:pt x="1327689" y="1141381"/>
                  </a:cubicBezTo>
                  <a:cubicBezTo>
                    <a:pt x="1328337" y="1138962"/>
                    <a:pt x="1329613" y="1136752"/>
                    <a:pt x="1331404" y="1135000"/>
                  </a:cubicBezTo>
                  <a:lnTo>
                    <a:pt x="1334261" y="1132809"/>
                  </a:lnTo>
                  <a:cubicBezTo>
                    <a:pt x="1336452" y="1131514"/>
                    <a:pt x="1338957" y="1130856"/>
                    <a:pt x="1341500" y="1130904"/>
                  </a:cubicBezTo>
                  <a:close/>
                  <a:moveTo>
                    <a:pt x="146779" y="1124237"/>
                  </a:moveTo>
                  <a:lnTo>
                    <a:pt x="150589" y="1124808"/>
                  </a:lnTo>
                  <a:lnTo>
                    <a:pt x="152399" y="1125475"/>
                  </a:lnTo>
                  <a:lnTo>
                    <a:pt x="154114" y="1126237"/>
                  </a:lnTo>
                  <a:lnTo>
                    <a:pt x="156971" y="1128428"/>
                  </a:lnTo>
                  <a:lnTo>
                    <a:pt x="158114" y="1129856"/>
                  </a:lnTo>
                  <a:lnTo>
                    <a:pt x="159257" y="1131285"/>
                  </a:lnTo>
                  <a:lnTo>
                    <a:pt x="160686" y="1134714"/>
                  </a:lnTo>
                  <a:cubicBezTo>
                    <a:pt x="160686" y="1134905"/>
                    <a:pt x="161162" y="1138524"/>
                    <a:pt x="161162" y="1138524"/>
                  </a:cubicBezTo>
                  <a:lnTo>
                    <a:pt x="160210" y="1139286"/>
                  </a:lnTo>
                  <a:cubicBezTo>
                    <a:pt x="160210" y="1139381"/>
                    <a:pt x="159733" y="1143096"/>
                    <a:pt x="159733" y="1143096"/>
                  </a:cubicBezTo>
                  <a:lnTo>
                    <a:pt x="158305" y="1146525"/>
                  </a:lnTo>
                  <a:cubicBezTo>
                    <a:pt x="157923" y="1147097"/>
                    <a:pt x="157066" y="1148049"/>
                    <a:pt x="157066" y="1148049"/>
                  </a:cubicBezTo>
                  <a:lnTo>
                    <a:pt x="155923" y="1149573"/>
                  </a:lnTo>
                  <a:cubicBezTo>
                    <a:pt x="155009" y="1150383"/>
                    <a:pt x="154056" y="1151154"/>
                    <a:pt x="153066" y="1151859"/>
                  </a:cubicBezTo>
                  <a:cubicBezTo>
                    <a:pt x="150923" y="1153183"/>
                    <a:pt x="148446" y="1153869"/>
                    <a:pt x="145922" y="1153860"/>
                  </a:cubicBezTo>
                  <a:lnTo>
                    <a:pt x="142112" y="1153288"/>
                  </a:lnTo>
                  <a:cubicBezTo>
                    <a:pt x="139731" y="1152659"/>
                    <a:pt x="137559" y="1151412"/>
                    <a:pt x="135826" y="1149669"/>
                  </a:cubicBezTo>
                  <a:lnTo>
                    <a:pt x="134111" y="1147478"/>
                  </a:lnTo>
                  <a:cubicBezTo>
                    <a:pt x="133635" y="1147002"/>
                    <a:pt x="132492" y="1146621"/>
                    <a:pt x="132492" y="1146049"/>
                  </a:cubicBezTo>
                  <a:cubicBezTo>
                    <a:pt x="131263" y="1144668"/>
                    <a:pt x="130406" y="1142991"/>
                    <a:pt x="130015" y="1141191"/>
                  </a:cubicBezTo>
                  <a:cubicBezTo>
                    <a:pt x="129434" y="1139334"/>
                    <a:pt x="129434" y="1137334"/>
                    <a:pt x="130015" y="1135476"/>
                  </a:cubicBezTo>
                  <a:cubicBezTo>
                    <a:pt x="130101" y="1133581"/>
                    <a:pt x="130692" y="1131733"/>
                    <a:pt x="131730" y="1130142"/>
                  </a:cubicBezTo>
                  <a:cubicBezTo>
                    <a:pt x="132053" y="1129628"/>
                    <a:pt x="132444" y="1129142"/>
                    <a:pt x="132872" y="1128714"/>
                  </a:cubicBezTo>
                  <a:cubicBezTo>
                    <a:pt x="133187" y="1128161"/>
                    <a:pt x="133578" y="1127647"/>
                    <a:pt x="134016" y="1127189"/>
                  </a:cubicBezTo>
                  <a:cubicBezTo>
                    <a:pt x="134482" y="1126751"/>
                    <a:pt x="134987" y="1126370"/>
                    <a:pt x="135540" y="1126047"/>
                  </a:cubicBezTo>
                  <a:lnTo>
                    <a:pt x="139540" y="1126332"/>
                  </a:lnTo>
                  <a:cubicBezTo>
                    <a:pt x="140655" y="1125770"/>
                    <a:pt x="141798" y="1125256"/>
                    <a:pt x="142970" y="1124808"/>
                  </a:cubicBezTo>
                  <a:close/>
                  <a:moveTo>
                    <a:pt x="1377886" y="1075088"/>
                  </a:moveTo>
                  <a:cubicBezTo>
                    <a:pt x="1385773" y="1075088"/>
                    <a:pt x="1392174" y="1081489"/>
                    <a:pt x="1392174" y="1089375"/>
                  </a:cubicBezTo>
                  <a:cubicBezTo>
                    <a:pt x="1392174" y="1097262"/>
                    <a:pt x="1385773" y="1103663"/>
                    <a:pt x="1377886" y="1103663"/>
                  </a:cubicBezTo>
                  <a:cubicBezTo>
                    <a:pt x="1369999" y="1103663"/>
                    <a:pt x="1363599" y="1097262"/>
                    <a:pt x="1363599" y="1089375"/>
                  </a:cubicBezTo>
                  <a:cubicBezTo>
                    <a:pt x="1363599" y="1081489"/>
                    <a:pt x="1369999" y="1075088"/>
                    <a:pt x="1377886" y="1075088"/>
                  </a:cubicBezTo>
                  <a:close/>
                  <a:moveTo>
                    <a:pt x="104203" y="1064515"/>
                  </a:moveTo>
                  <a:cubicBezTo>
                    <a:pt x="112090" y="1064515"/>
                    <a:pt x="118491" y="1070916"/>
                    <a:pt x="118491" y="1078802"/>
                  </a:cubicBezTo>
                  <a:cubicBezTo>
                    <a:pt x="118491" y="1086689"/>
                    <a:pt x="112090" y="1093090"/>
                    <a:pt x="104203" y="1093090"/>
                  </a:cubicBezTo>
                  <a:cubicBezTo>
                    <a:pt x="96316" y="1093090"/>
                    <a:pt x="89916" y="1086689"/>
                    <a:pt x="89916" y="1078802"/>
                  </a:cubicBezTo>
                  <a:cubicBezTo>
                    <a:pt x="89916" y="1070916"/>
                    <a:pt x="96316" y="1064515"/>
                    <a:pt x="104203" y="1064515"/>
                  </a:cubicBezTo>
                  <a:close/>
                  <a:moveTo>
                    <a:pt x="1404366" y="1003554"/>
                  </a:moveTo>
                  <a:cubicBezTo>
                    <a:pt x="1406280" y="1003478"/>
                    <a:pt x="1408185" y="1003907"/>
                    <a:pt x="1409890" y="1004792"/>
                  </a:cubicBezTo>
                  <a:cubicBezTo>
                    <a:pt x="1411624" y="1005412"/>
                    <a:pt x="1413186" y="1006421"/>
                    <a:pt x="1414462" y="1007745"/>
                  </a:cubicBezTo>
                  <a:cubicBezTo>
                    <a:pt x="1415815" y="1008993"/>
                    <a:pt x="1416834" y="1010565"/>
                    <a:pt x="1417415" y="1012317"/>
                  </a:cubicBezTo>
                  <a:cubicBezTo>
                    <a:pt x="1418301" y="1014022"/>
                    <a:pt x="1418720" y="1015927"/>
                    <a:pt x="1418653" y="1017842"/>
                  </a:cubicBezTo>
                  <a:lnTo>
                    <a:pt x="1418653" y="1020509"/>
                  </a:lnTo>
                  <a:cubicBezTo>
                    <a:pt x="1418653" y="1023061"/>
                    <a:pt x="1417958" y="1025557"/>
                    <a:pt x="1416653" y="1027748"/>
                  </a:cubicBezTo>
                  <a:lnTo>
                    <a:pt x="1414462" y="1030605"/>
                  </a:lnTo>
                  <a:cubicBezTo>
                    <a:pt x="1412729" y="1032368"/>
                    <a:pt x="1410557" y="1033653"/>
                    <a:pt x="1408176" y="1034320"/>
                  </a:cubicBezTo>
                  <a:lnTo>
                    <a:pt x="1404366" y="1034796"/>
                  </a:lnTo>
                  <a:cubicBezTo>
                    <a:pt x="1402442" y="1034920"/>
                    <a:pt x="1400527" y="1034492"/>
                    <a:pt x="1398841" y="1033558"/>
                  </a:cubicBezTo>
                  <a:cubicBezTo>
                    <a:pt x="1395374" y="1032244"/>
                    <a:pt x="1392631" y="1029501"/>
                    <a:pt x="1391317" y="1026033"/>
                  </a:cubicBezTo>
                  <a:cubicBezTo>
                    <a:pt x="1390383" y="1024347"/>
                    <a:pt x="1389955" y="1022433"/>
                    <a:pt x="1390078" y="1020509"/>
                  </a:cubicBezTo>
                  <a:lnTo>
                    <a:pt x="1390078" y="1017842"/>
                  </a:lnTo>
                  <a:cubicBezTo>
                    <a:pt x="1390078" y="1015337"/>
                    <a:pt x="1390735" y="1012870"/>
                    <a:pt x="1391983" y="1010698"/>
                  </a:cubicBezTo>
                  <a:lnTo>
                    <a:pt x="1394269" y="1007745"/>
                  </a:lnTo>
                  <a:cubicBezTo>
                    <a:pt x="1396032" y="1006040"/>
                    <a:pt x="1398194" y="1004802"/>
                    <a:pt x="1400556" y="1004126"/>
                  </a:cubicBezTo>
                  <a:close/>
                  <a:moveTo>
                    <a:pt x="80390" y="1000888"/>
                  </a:moveTo>
                  <a:cubicBezTo>
                    <a:pt x="82305" y="1000860"/>
                    <a:pt x="84200" y="1001279"/>
                    <a:pt x="85914" y="1002126"/>
                  </a:cubicBezTo>
                  <a:cubicBezTo>
                    <a:pt x="87667" y="1002698"/>
                    <a:pt x="89248" y="1003717"/>
                    <a:pt x="90487" y="1005079"/>
                  </a:cubicBezTo>
                  <a:lnTo>
                    <a:pt x="93153" y="1007746"/>
                  </a:lnTo>
                  <a:cubicBezTo>
                    <a:pt x="94915" y="1009480"/>
                    <a:pt x="96201" y="1011651"/>
                    <a:pt x="96868" y="1014033"/>
                  </a:cubicBezTo>
                  <a:lnTo>
                    <a:pt x="97344" y="1017843"/>
                  </a:lnTo>
                  <a:cubicBezTo>
                    <a:pt x="97344" y="1020376"/>
                    <a:pt x="96687" y="1022872"/>
                    <a:pt x="95439" y="1025082"/>
                  </a:cubicBezTo>
                  <a:lnTo>
                    <a:pt x="93153" y="1027939"/>
                  </a:lnTo>
                  <a:cubicBezTo>
                    <a:pt x="91925" y="1029320"/>
                    <a:pt x="90344" y="1030340"/>
                    <a:pt x="88581" y="1030892"/>
                  </a:cubicBezTo>
                  <a:cubicBezTo>
                    <a:pt x="85086" y="1032540"/>
                    <a:pt x="81028" y="1032540"/>
                    <a:pt x="77532" y="1030892"/>
                  </a:cubicBezTo>
                  <a:cubicBezTo>
                    <a:pt x="75780" y="1030311"/>
                    <a:pt x="74208" y="1029292"/>
                    <a:pt x="72960" y="1027939"/>
                  </a:cubicBezTo>
                  <a:lnTo>
                    <a:pt x="70294" y="1025367"/>
                  </a:lnTo>
                  <a:cubicBezTo>
                    <a:pt x="68569" y="1023577"/>
                    <a:pt x="67322" y="1021386"/>
                    <a:pt x="66674" y="1018986"/>
                  </a:cubicBezTo>
                  <a:lnTo>
                    <a:pt x="66103" y="1015176"/>
                  </a:lnTo>
                  <a:cubicBezTo>
                    <a:pt x="66093" y="1012652"/>
                    <a:pt x="66779" y="1010185"/>
                    <a:pt x="68103" y="1008032"/>
                  </a:cubicBezTo>
                  <a:lnTo>
                    <a:pt x="70294" y="1005079"/>
                  </a:lnTo>
                  <a:cubicBezTo>
                    <a:pt x="71570" y="1003755"/>
                    <a:pt x="73132" y="1002746"/>
                    <a:pt x="74865" y="1002126"/>
                  </a:cubicBezTo>
                  <a:cubicBezTo>
                    <a:pt x="76589" y="1001288"/>
                    <a:pt x="78475" y="1000869"/>
                    <a:pt x="80390" y="1000888"/>
                  </a:cubicBezTo>
                  <a:close/>
                  <a:moveTo>
                    <a:pt x="53910" y="940023"/>
                  </a:moveTo>
                  <a:lnTo>
                    <a:pt x="56578" y="940023"/>
                  </a:lnTo>
                  <a:cubicBezTo>
                    <a:pt x="59130" y="940023"/>
                    <a:pt x="61626" y="940718"/>
                    <a:pt x="63816" y="942023"/>
                  </a:cubicBezTo>
                  <a:lnTo>
                    <a:pt x="66674" y="944214"/>
                  </a:lnTo>
                  <a:cubicBezTo>
                    <a:pt x="68436" y="945947"/>
                    <a:pt x="69722" y="948119"/>
                    <a:pt x="70388" y="950500"/>
                  </a:cubicBezTo>
                  <a:lnTo>
                    <a:pt x="70865" y="954310"/>
                  </a:lnTo>
                  <a:cubicBezTo>
                    <a:pt x="70989" y="956234"/>
                    <a:pt x="70560" y="958149"/>
                    <a:pt x="69627" y="959834"/>
                  </a:cubicBezTo>
                  <a:cubicBezTo>
                    <a:pt x="68312" y="963302"/>
                    <a:pt x="65569" y="966045"/>
                    <a:pt x="62102" y="967359"/>
                  </a:cubicBezTo>
                  <a:cubicBezTo>
                    <a:pt x="60416" y="968293"/>
                    <a:pt x="58501" y="968721"/>
                    <a:pt x="56578" y="968598"/>
                  </a:cubicBezTo>
                  <a:lnTo>
                    <a:pt x="53910" y="968598"/>
                  </a:lnTo>
                  <a:cubicBezTo>
                    <a:pt x="51405" y="968598"/>
                    <a:pt x="48939" y="967940"/>
                    <a:pt x="46767" y="966692"/>
                  </a:cubicBezTo>
                  <a:lnTo>
                    <a:pt x="43814" y="964407"/>
                  </a:lnTo>
                  <a:cubicBezTo>
                    <a:pt x="42109" y="962644"/>
                    <a:pt x="40870" y="960482"/>
                    <a:pt x="40194" y="958120"/>
                  </a:cubicBezTo>
                  <a:lnTo>
                    <a:pt x="39623" y="954310"/>
                  </a:lnTo>
                  <a:cubicBezTo>
                    <a:pt x="39594" y="952396"/>
                    <a:pt x="40014" y="950500"/>
                    <a:pt x="40861" y="948786"/>
                  </a:cubicBezTo>
                  <a:cubicBezTo>
                    <a:pt x="41480" y="947052"/>
                    <a:pt x="42490" y="945490"/>
                    <a:pt x="43814" y="944214"/>
                  </a:cubicBezTo>
                  <a:cubicBezTo>
                    <a:pt x="45062" y="942861"/>
                    <a:pt x="46633" y="941842"/>
                    <a:pt x="48386" y="941261"/>
                  </a:cubicBezTo>
                  <a:cubicBezTo>
                    <a:pt x="50091" y="940375"/>
                    <a:pt x="51996" y="939956"/>
                    <a:pt x="53910" y="940023"/>
                  </a:cubicBezTo>
                  <a:close/>
                  <a:moveTo>
                    <a:pt x="1428178" y="937356"/>
                  </a:moveTo>
                  <a:lnTo>
                    <a:pt x="1429797" y="937356"/>
                  </a:lnTo>
                  <a:cubicBezTo>
                    <a:pt x="1437684" y="937356"/>
                    <a:pt x="1444085" y="943757"/>
                    <a:pt x="1444085" y="951643"/>
                  </a:cubicBezTo>
                  <a:cubicBezTo>
                    <a:pt x="1444085" y="959530"/>
                    <a:pt x="1437684" y="965931"/>
                    <a:pt x="1429797" y="965931"/>
                  </a:cubicBezTo>
                  <a:lnTo>
                    <a:pt x="1428178" y="965931"/>
                  </a:lnTo>
                  <a:cubicBezTo>
                    <a:pt x="1420291" y="965931"/>
                    <a:pt x="1413891" y="959530"/>
                    <a:pt x="1413891" y="951643"/>
                  </a:cubicBezTo>
                  <a:cubicBezTo>
                    <a:pt x="1413891" y="943757"/>
                    <a:pt x="1420291" y="937356"/>
                    <a:pt x="1428178" y="937356"/>
                  </a:cubicBezTo>
                  <a:close/>
                  <a:moveTo>
                    <a:pt x="35432" y="879158"/>
                  </a:moveTo>
                  <a:lnTo>
                    <a:pt x="38004" y="879158"/>
                  </a:lnTo>
                  <a:cubicBezTo>
                    <a:pt x="40547" y="879139"/>
                    <a:pt x="43042" y="879796"/>
                    <a:pt x="45243" y="881063"/>
                  </a:cubicBezTo>
                  <a:lnTo>
                    <a:pt x="48196" y="883349"/>
                  </a:lnTo>
                  <a:cubicBezTo>
                    <a:pt x="49939" y="885082"/>
                    <a:pt x="51186" y="887254"/>
                    <a:pt x="51815" y="889635"/>
                  </a:cubicBezTo>
                  <a:lnTo>
                    <a:pt x="51815" y="893445"/>
                  </a:lnTo>
                  <a:cubicBezTo>
                    <a:pt x="51910" y="895350"/>
                    <a:pt x="51520" y="897255"/>
                    <a:pt x="50672" y="898970"/>
                  </a:cubicBezTo>
                  <a:cubicBezTo>
                    <a:pt x="50053" y="900703"/>
                    <a:pt x="49043" y="902266"/>
                    <a:pt x="47720" y="903542"/>
                  </a:cubicBezTo>
                  <a:cubicBezTo>
                    <a:pt x="46424" y="904885"/>
                    <a:pt x="44824" y="905904"/>
                    <a:pt x="43052" y="906495"/>
                  </a:cubicBezTo>
                  <a:cubicBezTo>
                    <a:pt x="41337" y="907342"/>
                    <a:pt x="39442" y="907761"/>
                    <a:pt x="37528" y="907733"/>
                  </a:cubicBezTo>
                  <a:lnTo>
                    <a:pt x="34956" y="907733"/>
                  </a:lnTo>
                  <a:cubicBezTo>
                    <a:pt x="32403" y="907752"/>
                    <a:pt x="29898" y="907057"/>
                    <a:pt x="27717" y="905732"/>
                  </a:cubicBezTo>
                  <a:lnTo>
                    <a:pt x="24859" y="903542"/>
                  </a:lnTo>
                  <a:cubicBezTo>
                    <a:pt x="23097" y="901808"/>
                    <a:pt x="21811" y="899637"/>
                    <a:pt x="21144" y="897255"/>
                  </a:cubicBezTo>
                  <a:lnTo>
                    <a:pt x="21144" y="893445"/>
                  </a:lnTo>
                  <a:cubicBezTo>
                    <a:pt x="21021" y="891521"/>
                    <a:pt x="21449" y="889607"/>
                    <a:pt x="22383" y="887921"/>
                  </a:cubicBezTo>
                  <a:cubicBezTo>
                    <a:pt x="23697" y="884454"/>
                    <a:pt x="26441" y="881710"/>
                    <a:pt x="29907" y="880396"/>
                  </a:cubicBezTo>
                  <a:cubicBezTo>
                    <a:pt x="31593" y="879463"/>
                    <a:pt x="33508" y="879034"/>
                    <a:pt x="35432" y="879158"/>
                  </a:cubicBezTo>
                  <a:close/>
                  <a:moveTo>
                    <a:pt x="1441894" y="871443"/>
                  </a:moveTo>
                  <a:lnTo>
                    <a:pt x="1442370" y="871443"/>
                  </a:lnTo>
                  <a:cubicBezTo>
                    <a:pt x="1443570" y="871215"/>
                    <a:pt x="1444799" y="871215"/>
                    <a:pt x="1445990" y="871443"/>
                  </a:cubicBezTo>
                  <a:cubicBezTo>
                    <a:pt x="1447856" y="871529"/>
                    <a:pt x="1449666" y="872129"/>
                    <a:pt x="1451228" y="873158"/>
                  </a:cubicBezTo>
                  <a:cubicBezTo>
                    <a:pt x="1452886" y="873958"/>
                    <a:pt x="1454276" y="875206"/>
                    <a:pt x="1455229" y="876777"/>
                  </a:cubicBezTo>
                  <a:cubicBezTo>
                    <a:pt x="1456515" y="878130"/>
                    <a:pt x="1457410" y="879806"/>
                    <a:pt x="1457801" y="881635"/>
                  </a:cubicBezTo>
                  <a:cubicBezTo>
                    <a:pt x="1458239" y="884330"/>
                    <a:pt x="1457944" y="887093"/>
                    <a:pt x="1456943" y="889636"/>
                  </a:cubicBezTo>
                  <a:cubicBezTo>
                    <a:pt x="1456324" y="892141"/>
                    <a:pt x="1455009" y="894427"/>
                    <a:pt x="1453133" y="896208"/>
                  </a:cubicBezTo>
                  <a:cubicBezTo>
                    <a:pt x="1452238" y="897113"/>
                    <a:pt x="1451248" y="897904"/>
                    <a:pt x="1450181" y="898589"/>
                  </a:cubicBezTo>
                  <a:lnTo>
                    <a:pt x="1446657" y="900113"/>
                  </a:lnTo>
                  <a:cubicBezTo>
                    <a:pt x="1443951" y="900875"/>
                    <a:pt x="1441084" y="900875"/>
                    <a:pt x="1438370" y="900113"/>
                  </a:cubicBezTo>
                  <a:lnTo>
                    <a:pt x="1434940" y="898685"/>
                  </a:lnTo>
                  <a:cubicBezTo>
                    <a:pt x="1433883" y="897980"/>
                    <a:pt x="1432864" y="897218"/>
                    <a:pt x="1431892" y="896399"/>
                  </a:cubicBezTo>
                  <a:cubicBezTo>
                    <a:pt x="1430112" y="894589"/>
                    <a:pt x="1428797" y="892360"/>
                    <a:pt x="1428083" y="889922"/>
                  </a:cubicBezTo>
                  <a:cubicBezTo>
                    <a:pt x="1427416" y="887293"/>
                    <a:pt x="1427416" y="884550"/>
                    <a:pt x="1428083" y="881921"/>
                  </a:cubicBezTo>
                  <a:cubicBezTo>
                    <a:pt x="1428749" y="879539"/>
                    <a:pt x="1430035" y="877368"/>
                    <a:pt x="1431798" y="875634"/>
                  </a:cubicBezTo>
                  <a:lnTo>
                    <a:pt x="1434655" y="873444"/>
                  </a:lnTo>
                  <a:cubicBezTo>
                    <a:pt x="1436845" y="872138"/>
                    <a:pt x="1439341" y="871443"/>
                    <a:pt x="1441894" y="871443"/>
                  </a:cubicBezTo>
                  <a:close/>
                  <a:moveTo>
                    <a:pt x="21049" y="815627"/>
                  </a:moveTo>
                  <a:lnTo>
                    <a:pt x="24764" y="815627"/>
                  </a:lnTo>
                  <a:cubicBezTo>
                    <a:pt x="26679" y="815513"/>
                    <a:pt x="28584" y="815913"/>
                    <a:pt x="30289" y="816770"/>
                  </a:cubicBezTo>
                  <a:cubicBezTo>
                    <a:pt x="32041" y="817399"/>
                    <a:pt x="33642" y="818408"/>
                    <a:pt x="34956" y="819723"/>
                  </a:cubicBezTo>
                  <a:cubicBezTo>
                    <a:pt x="36308" y="821018"/>
                    <a:pt x="37318" y="822618"/>
                    <a:pt x="37909" y="824390"/>
                  </a:cubicBezTo>
                  <a:cubicBezTo>
                    <a:pt x="38690" y="825952"/>
                    <a:pt x="39080" y="827685"/>
                    <a:pt x="39052" y="829438"/>
                  </a:cubicBezTo>
                  <a:lnTo>
                    <a:pt x="39052" y="832010"/>
                  </a:lnTo>
                  <a:cubicBezTo>
                    <a:pt x="39100" y="834553"/>
                    <a:pt x="38443" y="837058"/>
                    <a:pt x="37147" y="839249"/>
                  </a:cubicBezTo>
                  <a:lnTo>
                    <a:pt x="34956" y="842106"/>
                  </a:lnTo>
                  <a:cubicBezTo>
                    <a:pt x="33203" y="843897"/>
                    <a:pt x="30994" y="845173"/>
                    <a:pt x="28575" y="845821"/>
                  </a:cubicBezTo>
                  <a:lnTo>
                    <a:pt x="24764" y="846297"/>
                  </a:lnTo>
                  <a:cubicBezTo>
                    <a:pt x="22869" y="846431"/>
                    <a:pt x="20983" y="846002"/>
                    <a:pt x="19335" y="845059"/>
                  </a:cubicBezTo>
                  <a:cubicBezTo>
                    <a:pt x="15811" y="843792"/>
                    <a:pt x="13030" y="841040"/>
                    <a:pt x="11715" y="837534"/>
                  </a:cubicBezTo>
                  <a:cubicBezTo>
                    <a:pt x="10868" y="835820"/>
                    <a:pt x="10448" y="833924"/>
                    <a:pt x="10477" y="832010"/>
                  </a:cubicBezTo>
                  <a:lnTo>
                    <a:pt x="10477" y="829438"/>
                  </a:lnTo>
                  <a:cubicBezTo>
                    <a:pt x="10496" y="826895"/>
                    <a:pt x="11181" y="824390"/>
                    <a:pt x="12477" y="822199"/>
                  </a:cubicBezTo>
                  <a:lnTo>
                    <a:pt x="14668" y="819246"/>
                  </a:lnTo>
                  <a:cubicBezTo>
                    <a:pt x="16449" y="817522"/>
                    <a:pt x="18650" y="816275"/>
                    <a:pt x="21049" y="815627"/>
                  </a:cubicBezTo>
                  <a:close/>
                  <a:moveTo>
                    <a:pt x="1457324" y="807626"/>
                  </a:moveTo>
                  <a:cubicBezTo>
                    <a:pt x="1465211" y="807626"/>
                    <a:pt x="1471612" y="814027"/>
                    <a:pt x="1471612" y="821913"/>
                  </a:cubicBezTo>
                  <a:cubicBezTo>
                    <a:pt x="1471612" y="829800"/>
                    <a:pt x="1465211" y="836201"/>
                    <a:pt x="1457324" y="836201"/>
                  </a:cubicBezTo>
                  <a:cubicBezTo>
                    <a:pt x="1449437" y="836201"/>
                    <a:pt x="1443037" y="829800"/>
                    <a:pt x="1443037" y="821913"/>
                  </a:cubicBezTo>
                  <a:cubicBezTo>
                    <a:pt x="1443037" y="814027"/>
                    <a:pt x="1449437" y="807626"/>
                    <a:pt x="1457324" y="807626"/>
                  </a:cubicBezTo>
                  <a:close/>
                  <a:moveTo>
                    <a:pt x="17811" y="760191"/>
                  </a:moveTo>
                  <a:cubicBezTo>
                    <a:pt x="19011" y="760048"/>
                    <a:pt x="20230" y="760048"/>
                    <a:pt x="21431" y="760191"/>
                  </a:cubicBezTo>
                  <a:cubicBezTo>
                    <a:pt x="23297" y="760277"/>
                    <a:pt x="25107" y="760877"/>
                    <a:pt x="26669" y="761905"/>
                  </a:cubicBezTo>
                  <a:cubicBezTo>
                    <a:pt x="28298" y="762782"/>
                    <a:pt x="29679" y="764058"/>
                    <a:pt x="30670" y="765620"/>
                  </a:cubicBezTo>
                  <a:cubicBezTo>
                    <a:pt x="31984" y="766953"/>
                    <a:pt x="32879" y="768639"/>
                    <a:pt x="33241" y="770478"/>
                  </a:cubicBezTo>
                  <a:cubicBezTo>
                    <a:pt x="33861" y="773126"/>
                    <a:pt x="33765" y="775888"/>
                    <a:pt x="32955" y="778479"/>
                  </a:cubicBezTo>
                  <a:cubicBezTo>
                    <a:pt x="32298" y="780974"/>
                    <a:pt x="30984" y="783241"/>
                    <a:pt x="29146" y="785051"/>
                  </a:cubicBezTo>
                  <a:cubicBezTo>
                    <a:pt x="28231" y="785899"/>
                    <a:pt x="27241" y="786661"/>
                    <a:pt x="26193" y="787337"/>
                  </a:cubicBezTo>
                  <a:lnTo>
                    <a:pt x="22669" y="788861"/>
                  </a:lnTo>
                  <a:cubicBezTo>
                    <a:pt x="19945" y="789528"/>
                    <a:pt x="17106" y="789528"/>
                    <a:pt x="14382" y="788861"/>
                  </a:cubicBezTo>
                  <a:lnTo>
                    <a:pt x="10953" y="787432"/>
                  </a:lnTo>
                  <a:lnTo>
                    <a:pt x="7905" y="785146"/>
                  </a:lnTo>
                  <a:cubicBezTo>
                    <a:pt x="6076" y="783318"/>
                    <a:pt x="4733" y="781060"/>
                    <a:pt x="4000" y="778574"/>
                  </a:cubicBezTo>
                  <a:cubicBezTo>
                    <a:pt x="3333" y="775983"/>
                    <a:pt x="3333" y="773259"/>
                    <a:pt x="4000" y="770668"/>
                  </a:cubicBezTo>
                  <a:cubicBezTo>
                    <a:pt x="4628" y="768268"/>
                    <a:pt x="5914" y="766087"/>
                    <a:pt x="7715" y="764382"/>
                  </a:cubicBezTo>
                  <a:lnTo>
                    <a:pt x="10572" y="762096"/>
                  </a:lnTo>
                  <a:cubicBezTo>
                    <a:pt x="12782" y="760858"/>
                    <a:pt x="15277" y="760200"/>
                    <a:pt x="17811" y="760191"/>
                  </a:cubicBezTo>
                  <a:close/>
                  <a:moveTo>
                    <a:pt x="1460182" y="733521"/>
                  </a:moveTo>
                  <a:lnTo>
                    <a:pt x="1463897" y="733521"/>
                  </a:lnTo>
                  <a:cubicBezTo>
                    <a:pt x="1465820" y="733397"/>
                    <a:pt x="1467735" y="733825"/>
                    <a:pt x="1469421" y="734759"/>
                  </a:cubicBezTo>
                  <a:cubicBezTo>
                    <a:pt x="1472888" y="736073"/>
                    <a:pt x="1475631" y="738817"/>
                    <a:pt x="1476946" y="742283"/>
                  </a:cubicBezTo>
                  <a:cubicBezTo>
                    <a:pt x="1477793" y="743827"/>
                    <a:pt x="1478222" y="745570"/>
                    <a:pt x="1478184" y="747332"/>
                  </a:cubicBezTo>
                  <a:lnTo>
                    <a:pt x="1478184" y="749999"/>
                  </a:lnTo>
                  <a:cubicBezTo>
                    <a:pt x="1478184" y="752504"/>
                    <a:pt x="1477527" y="754971"/>
                    <a:pt x="1476279" y="757142"/>
                  </a:cubicBezTo>
                  <a:lnTo>
                    <a:pt x="1473993" y="760095"/>
                  </a:lnTo>
                  <a:cubicBezTo>
                    <a:pt x="1472260" y="761838"/>
                    <a:pt x="1470088" y="763086"/>
                    <a:pt x="1467706" y="763715"/>
                  </a:cubicBezTo>
                  <a:lnTo>
                    <a:pt x="1463897" y="764286"/>
                  </a:lnTo>
                  <a:cubicBezTo>
                    <a:pt x="1462011" y="764315"/>
                    <a:pt x="1460153" y="763896"/>
                    <a:pt x="1458467" y="763048"/>
                  </a:cubicBezTo>
                  <a:cubicBezTo>
                    <a:pt x="1454915" y="761781"/>
                    <a:pt x="1452114" y="758981"/>
                    <a:pt x="1450847" y="755428"/>
                  </a:cubicBezTo>
                  <a:cubicBezTo>
                    <a:pt x="1450009" y="753742"/>
                    <a:pt x="1449590" y="751885"/>
                    <a:pt x="1449609" y="749999"/>
                  </a:cubicBezTo>
                  <a:lnTo>
                    <a:pt x="1449609" y="747332"/>
                  </a:lnTo>
                  <a:cubicBezTo>
                    <a:pt x="1449590" y="744779"/>
                    <a:pt x="1450285" y="742274"/>
                    <a:pt x="1451609" y="740093"/>
                  </a:cubicBezTo>
                  <a:lnTo>
                    <a:pt x="1453800" y="737235"/>
                  </a:lnTo>
                  <a:cubicBezTo>
                    <a:pt x="1455552" y="735445"/>
                    <a:pt x="1457762" y="734168"/>
                    <a:pt x="1460182" y="733521"/>
                  </a:cubicBezTo>
                  <a:close/>
                  <a:moveTo>
                    <a:pt x="14287" y="701707"/>
                  </a:moveTo>
                  <a:cubicBezTo>
                    <a:pt x="16201" y="701631"/>
                    <a:pt x="18107" y="702060"/>
                    <a:pt x="19811" y="702945"/>
                  </a:cubicBezTo>
                  <a:cubicBezTo>
                    <a:pt x="21592" y="703460"/>
                    <a:pt x="23183" y="704489"/>
                    <a:pt x="24383" y="705898"/>
                  </a:cubicBezTo>
                  <a:lnTo>
                    <a:pt x="27050" y="708565"/>
                  </a:lnTo>
                  <a:cubicBezTo>
                    <a:pt x="28812" y="710299"/>
                    <a:pt x="30098" y="712470"/>
                    <a:pt x="30765" y="714852"/>
                  </a:cubicBezTo>
                  <a:lnTo>
                    <a:pt x="31241" y="718662"/>
                  </a:lnTo>
                  <a:cubicBezTo>
                    <a:pt x="31232" y="721196"/>
                    <a:pt x="30574" y="723691"/>
                    <a:pt x="29336" y="725901"/>
                  </a:cubicBezTo>
                  <a:lnTo>
                    <a:pt x="27050" y="728758"/>
                  </a:lnTo>
                  <a:cubicBezTo>
                    <a:pt x="25822" y="730139"/>
                    <a:pt x="24240" y="731159"/>
                    <a:pt x="22478" y="731711"/>
                  </a:cubicBezTo>
                  <a:cubicBezTo>
                    <a:pt x="18983" y="733359"/>
                    <a:pt x="14925" y="733359"/>
                    <a:pt x="11429" y="731711"/>
                  </a:cubicBezTo>
                  <a:cubicBezTo>
                    <a:pt x="9677" y="731130"/>
                    <a:pt x="8105" y="730111"/>
                    <a:pt x="6857" y="728758"/>
                  </a:cubicBezTo>
                  <a:lnTo>
                    <a:pt x="4191" y="726091"/>
                  </a:lnTo>
                  <a:cubicBezTo>
                    <a:pt x="2466" y="724339"/>
                    <a:pt x="1219" y="722177"/>
                    <a:pt x="571" y="719805"/>
                  </a:cubicBezTo>
                  <a:lnTo>
                    <a:pt x="0" y="715995"/>
                  </a:lnTo>
                  <a:cubicBezTo>
                    <a:pt x="0" y="713442"/>
                    <a:pt x="695" y="710947"/>
                    <a:pt x="1999" y="708756"/>
                  </a:cubicBezTo>
                  <a:lnTo>
                    <a:pt x="4191" y="705898"/>
                  </a:lnTo>
                  <a:cubicBezTo>
                    <a:pt x="6981" y="703384"/>
                    <a:pt x="10544" y="701907"/>
                    <a:pt x="14287" y="701707"/>
                  </a:cubicBezTo>
                  <a:close/>
                  <a:moveTo>
                    <a:pt x="1466563" y="656750"/>
                  </a:moveTo>
                  <a:cubicBezTo>
                    <a:pt x="1474450" y="656750"/>
                    <a:pt x="1480851" y="663151"/>
                    <a:pt x="1480851" y="671037"/>
                  </a:cubicBezTo>
                  <a:cubicBezTo>
                    <a:pt x="1480851" y="678924"/>
                    <a:pt x="1474450" y="685325"/>
                    <a:pt x="1466563" y="685325"/>
                  </a:cubicBezTo>
                  <a:cubicBezTo>
                    <a:pt x="1458676" y="685325"/>
                    <a:pt x="1452276" y="678924"/>
                    <a:pt x="1452276" y="671037"/>
                  </a:cubicBezTo>
                  <a:cubicBezTo>
                    <a:pt x="1452276" y="663151"/>
                    <a:pt x="1458676" y="656750"/>
                    <a:pt x="1466563" y="656750"/>
                  </a:cubicBezTo>
                  <a:close/>
                  <a:moveTo>
                    <a:pt x="24765" y="630270"/>
                  </a:moveTo>
                  <a:cubicBezTo>
                    <a:pt x="26689" y="630146"/>
                    <a:pt x="28603" y="630574"/>
                    <a:pt x="30289" y="631508"/>
                  </a:cubicBezTo>
                  <a:cubicBezTo>
                    <a:pt x="33814" y="632775"/>
                    <a:pt x="36595" y="635527"/>
                    <a:pt x="37909" y="639032"/>
                  </a:cubicBezTo>
                  <a:cubicBezTo>
                    <a:pt x="38833" y="640718"/>
                    <a:pt x="39300" y="642633"/>
                    <a:pt x="39243" y="644557"/>
                  </a:cubicBezTo>
                  <a:lnTo>
                    <a:pt x="39243" y="647129"/>
                  </a:lnTo>
                  <a:cubicBezTo>
                    <a:pt x="39291" y="649672"/>
                    <a:pt x="38633" y="652177"/>
                    <a:pt x="37338" y="654368"/>
                  </a:cubicBezTo>
                  <a:lnTo>
                    <a:pt x="35147" y="657225"/>
                  </a:lnTo>
                  <a:cubicBezTo>
                    <a:pt x="33394" y="659016"/>
                    <a:pt x="31185" y="660292"/>
                    <a:pt x="28765" y="660940"/>
                  </a:cubicBezTo>
                  <a:lnTo>
                    <a:pt x="24955" y="661416"/>
                  </a:lnTo>
                  <a:cubicBezTo>
                    <a:pt x="23060" y="661550"/>
                    <a:pt x="21174" y="661121"/>
                    <a:pt x="19526" y="660178"/>
                  </a:cubicBezTo>
                  <a:cubicBezTo>
                    <a:pt x="16002" y="658911"/>
                    <a:pt x="13221" y="656158"/>
                    <a:pt x="11906" y="652653"/>
                  </a:cubicBezTo>
                  <a:cubicBezTo>
                    <a:pt x="11059" y="650939"/>
                    <a:pt x="10639" y="649043"/>
                    <a:pt x="10668" y="647129"/>
                  </a:cubicBezTo>
                  <a:lnTo>
                    <a:pt x="10668" y="644557"/>
                  </a:lnTo>
                  <a:cubicBezTo>
                    <a:pt x="10696" y="642014"/>
                    <a:pt x="11392" y="639518"/>
                    <a:pt x="12668" y="637318"/>
                  </a:cubicBezTo>
                  <a:lnTo>
                    <a:pt x="14859" y="634461"/>
                  </a:lnTo>
                  <a:cubicBezTo>
                    <a:pt x="16611" y="632670"/>
                    <a:pt x="18821" y="631393"/>
                    <a:pt x="21240" y="630746"/>
                  </a:cubicBezTo>
                  <a:close/>
                  <a:moveTo>
                    <a:pt x="1440084" y="595789"/>
                  </a:moveTo>
                  <a:cubicBezTo>
                    <a:pt x="1441998" y="595713"/>
                    <a:pt x="1443904" y="596142"/>
                    <a:pt x="1445608" y="597028"/>
                  </a:cubicBezTo>
                  <a:cubicBezTo>
                    <a:pt x="1447361" y="597599"/>
                    <a:pt x="1448942" y="598619"/>
                    <a:pt x="1450180" y="599980"/>
                  </a:cubicBezTo>
                  <a:lnTo>
                    <a:pt x="1452847" y="602647"/>
                  </a:lnTo>
                  <a:cubicBezTo>
                    <a:pt x="1454581" y="604410"/>
                    <a:pt x="1455857" y="606562"/>
                    <a:pt x="1456562" y="608934"/>
                  </a:cubicBezTo>
                  <a:lnTo>
                    <a:pt x="1457038" y="612744"/>
                  </a:lnTo>
                  <a:cubicBezTo>
                    <a:pt x="1457029" y="615278"/>
                    <a:pt x="1456371" y="617773"/>
                    <a:pt x="1455133" y="619983"/>
                  </a:cubicBezTo>
                  <a:lnTo>
                    <a:pt x="1452847" y="622841"/>
                  </a:lnTo>
                  <a:cubicBezTo>
                    <a:pt x="1451600" y="624193"/>
                    <a:pt x="1450028" y="625212"/>
                    <a:pt x="1448275" y="625793"/>
                  </a:cubicBezTo>
                  <a:cubicBezTo>
                    <a:pt x="1444780" y="627441"/>
                    <a:pt x="1440722" y="627441"/>
                    <a:pt x="1437226" y="625793"/>
                  </a:cubicBezTo>
                  <a:cubicBezTo>
                    <a:pt x="1435474" y="625212"/>
                    <a:pt x="1433902" y="624193"/>
                    <a:pt x="1432654" y="622841"/>
                  </a:cubicBezTo>
                  <a:lnTo>
                    <a:pt x="1429988" y="620174"/>
                  </a:lnTo>
                  <a:cubicBezTo>
                    <a:pt x="1428263" y="618421"/>
                    <a:pt x="1427016" y="616259"/>
                    <a:pt x="1426368" y="613887"/>
                  </a:cubicBezTo>
                  <a:lnTo>
                    <a:pt x="1425797" y="610077"/>
                  </a:lnTo>
                  <a:cubicBezTo>
                    <a:pt x="1425797" y="607524"/>
                    <a:pt x="1426492" y="605029"/>
                    <a:pt x="1427796" y="602838"/>
                  </a:cubicBezTo>
                  <a:lnTo>
                    <a:pt x="1429988" y="599980"/>
                  </a:lnTo>
                  <a:cubicBezTo>
                    <a:pt x="1431264" y="598657"/>
                    <a:pt x="1432826" y="597647"/>
                    <a:pt x="1434559" y="597028"/>
                  </a:cubicBezTo>
                  <a:cubicBezTo>
                    <a:pt x="1436264" y="596142"/>
                    <a:pt x="1438169" y="595723"/>
                    <a:pt x="1440084" y="595789"/>
                  </a:cubicBezTo>
                  <a:close/>
                  <a:moveTo>
                    <a:pt x="27240" y="565310"/>
                  </a:moveTo>
                  <a:cubicBezTo>
                    <a:pt x="30736" y="563662"/>
                    <a:pt x="34793" y="563662"/>
                    <a:pt x="38289" y="565310"/>
                  </a:cubicBezTo>
                  <a:cubicBezTo>
                    <a:pt x="40042" y="565891"/>
                    <a:pt x="41613" y="566910"/>
                    <a:pt x="42861" y="568262"/>
                  </a:cubicBezTo>
                  <a:lnTo>
                    <a:pt x="45528" y="570834"/>
                  </a:lnTo>
                  <a:cubicBezTo>
                    <a:pt x="47253" y="572625"/>
                    <a:pt x="48500" y="574815"/>
                    <a:pt x="49148" y="577216"/>
                  </a:cubicBezTo>
                  <a:lnTo>
                    <a:pt x="49243" y="580931"/>
                  </a:lnTo>
                  <a:cubicBezTo>
                    <a:pt x="49262" y="583483"/>
                    <a:pt x="48567" y="585988"/>
                    <a:pt x="47243" y="588170"/>
                  </a:cubicBezTo>
                  <a:lnTo>
                    <a:pt x="45052" y="591027"/>
                  </a:lnTo>
                  <a:cubicBezTo>
                    <a:pt x="43785" y="592408"/>
                    <a:pt x="42175" y="593427"/>
                    <a:pt x="40385" y="593980"/>
                  </a:cubicBezTo>
                  <a:cubicBezTo>
                    <a:pt x="38737" y="594923"/>
                    <a:pt x="36851" y="595351"/>
                    <a:pt x="34956" y="595218"/>
                  </a:cubicBezTo>
                  <a:cubicBezTo>
                    <a:pt x="33031" y="595342"/>
                    <a:pt x="31117" y="594913"/>
                    <a:pt x="29431" y="593980"/>
                  </a:cubicBezTo>
                  <a:cubicBezTo>
                    <a:pt x="27650" y="593465"/>
                    <a:pt x="26059" y="592437"/>
                    <a:pt x="24859" y="591027"/>
                  </a:cubicBezTo>
                  <a:lnTo>
                    <a:pt x="22192" y="588455"/>
                  </a:lnTo>
                  <a:cubicBezTo>
                    <a:pt x="20401" y="586703"/>
                    <a:pt x="19125" y="584493"/>
                    <a:pt x="18478" y="582074"/>
                  </a:cubicBezTo>
                  <a:lnTo>
                    <a:pt x="18478" y="578359"/>
                  </a:lnTo>
                  <a:cubicBezTo>
                    <a:pt x="18478" y="575825"/>
                    <a:pt x="19134" y="573330"/>
                    <a:pt x="20382" y="571120"/>
                  </a:cubicBezTo>
                  <a:lnTo>
                    <a:pt x="22669" y="568262"/>
                  </a:lnTo>
                  <a:cubicBezTo>
                    <a:pt x="23897" y="566881"/>
                    <a:pt x="25478" y="565862"/>
                    <a:pt x="27240" y="565310"/>
                  </a:cubicBezTo>
                  <a:close/>
                  <a:moveTo>
                    <a:pt x="1434845" y="521685"/>
                  </a:moveTo>
                  <a:cubicBezTo>
                    <a:pt x="1436741" y="521551"/>
                    <a:pt x="1438627" y="521980"/>
                    <a:pt x="1440274" y="522923"/>
                  </a:cubicBezTo>
                  <a:cubicBezTo>
                    <a:pt x="1443798" y="524190"/>
                    <a:pt x="1446580" y="526942"/>
                    <a:pt x="1447895" y="530448"/>
                  </a:cubicBezTo>
                  <a:cubicBezTo>
                    <a:pt x="1448742" y="532162"/>
                    <a:pt x="1449161" y="534058"/>
                    <a:pt x="1449132" y="535972"/>
                  </a:cubicBezTo>
                  <a:lnTo>
                    <a:pt x="1449132" y="538639"/>
                  </a:lnTo>
                  <a:cubicBezTo>
                    <a:pt x="1449104" y="541154"/>
                    <a:pt x="1448408" y="543621"/>
                    <a:pt x="1447132" y="545783"/>
                  </a:cubicBezTo>
                  <a:lnTo>
                    <a:pt x="1444941" y="548736"/>
                  </a:lnTo>
                  <a:cubicBezTo>
                    <a:pt x="1443151" y="550460"/>
                    <a:pt x="1440960" y="551707"/>
                    <a:pt x="1438560" y="552355"/>
                  </a:cubicBezTo>
                  <a:lnTo>
                    <a:pt x="1434845" y="552926"/>
                  </a:lnTo>
                  <a:cubicBezTo>
                    <a:pt x="1432930" y="552955"/>
                    <a:pt x="1431035" y="552536"/>
                    <a:pt x="1429321" y="551688"/>
                  </a:cubicBezTo>
                  <a:cubicBezTo>
                    <a:pt x="1425815" y="550374"/>
                    <a:pt x="1423062" y="547593"/>
                    <a:pt x="1421796" y="544068"/>
                  </a:cubicBezTo>
                  <a:cubicBezTo>
                    <a:pt x="1420853" y="542420"/>
                    <a:pt x="1420424" y="540535"/>
                    <a:pt x="1420557" y="538639"/>
                  </a:cubicBezTo>
                  <a:lnTo>
                    <a:pt x="1420557" y="535972"/>
                  </a:lnTo>
                  <a:cubicBezTo>
                    <a:pt x="1420519" y="533429"/>
                    <a:pt x="1421186" y="530933"/>
                    <a:pt x="1422462" y="528733"/>
                  </a:cubicBezTo>
                  <a:lnTo>
                    <a:pt x="1424748" y="525876"/>
                  </a:lnTo>
                  <a:cubicBezTo>
                    <a:pt x="1426453" y="524075"/>
                    <a:pt x="1428635" y="522789"/>
                    <a:pt x="1431035" y="522161"/>
                  </a:cubicBezTo>
                  <a:close/>
                  <a:moveTo>
                    <a:pt x="53815" y="505683"/>
                  </a:moveTo>
                  <a:cubicBezTo>
                    <a:pt x="55729" y="505607"/>
                    <a:pt x="57635" y="506036"/>
                    <a:pt x="59340" y="506922"/>
                  </a:cubicBezTo>
                  <a:cubicBezTo>
                    <a:pt x="61169" y="507445"/>
                    <a:pt x="62788" y="508512"/>
                    <a:pt x="64007" y="509970"/>
                  </a:cubicBezTo>
                  <a:lnTo>
                    <a:pt x="66674" y="512637"/>
                  </a:lnTo>
                  <a:cubicBezTo>
                    <a:pt x="68455" y="514361"/>
                    <a:pt x="69741" y="516532"/>
                    <a:pt x="70388" y="518923"/>
                  </a:cubicBezTo>
                  <a:lnTo>
                    <a:pt x="70770" y="522638"/>
                  </a:lnTo>
                  <a:cubicBezTo>
                    <a:pt x="70760" y="525171"/>
                    <a:pt x="70103" y="527667"/>
                    <a:pt x="68865" y="529877"/>
                  </a:cubicBezTo>
                  <a:lnTo>
                    <a:pt x="66579" y="532734"/>
                  </a:lnTo>
                  <a:cubicBezTo>
                    <a:pt x="65350" y="534116"/>
                    <a:pt x="63769" y="535135"/>
                    <a:pt x="62007" y="535687"/>
                  </a:cubicBezTo>
                  <a:cubicBezTo>
                    <a:pt x="58511" y="537335"/>
                    <a:pt x="54453" y="537335"/>
                    <a:pt x="50958" y="535687"/>
                  </a:cubicBezTo>
                  <a:cubicBezTo>
                    <a:pt x="49205" y="535106"/>
                    <a:pt x="47633" y="534087"/>
                    <a:pt x="46386" y="532734"/>
                  </a:cubicBezTo>
                  <a:lnTo>
                    <a:pt x="43719" y="530067"/>
                  </a:lnTo>
                  <a:cubicBezTo>
                    <a:pt x="42014" y="528305"/>
                    <a:pt x="40776" y="526143"/>
                    <a:pt x="40099" y="523781"/>
                  </a:cubicBezTo>
                  <a:lnTo>
                    <a:pt x="39528" y="519971"/>
                  </a:lnTo>
                  <a:cubicBezTo>
                    <a:pt x="39528" y="517418"/>
                    <a:pt x="40223" y="514923"/>
                    <a:pt x="41528" y="512732"/>
                  </a:cubicBezTo>
                  <a:lnTo>
                    <a:pt x="43719" y="509874"/>
                  </a:lnTo>
                  <a:cubicBezTo>
                    <a:pt x="44967" y="508522"/>
                    <a:pt x="46538" y="507503"/>
                    <a:pt x="48291" y="506922"/>
                  </a:cubicBezTo>
                  <a:cubicBezTo>
                    <a:pt x="49995" y="506036"/>
                    <a:pt x="51901" y="505617"/>
                    <a:pt x="53815" y="505683"/>
                  </a:cubicBezTo>
                  <a:close/>
                  <a:moveTo>
                    <a:pt x="1408366" y="458154"/>
                  </a:moveTo>
                  <a:cubicBezTo>
                    <a:pt x="1410261" y="458020"/>
                    <a:pt x="1412147" y="458449"/>
                    <a:pt x="1413795" y="459392"/>
                  </a:cubicBezTo>
                  <a:cubicBezTo>
                    <a:pt x="1417319" y="460659"/>
                    <a:pt x="1420101" y="463411"/>
                    <a:pt x="1421415" y="466916"/>
                  </a:cubicBezTo>
                  <a:cubicBezTo>
                    <a:pt x="1422339" y="468774"/>
                    <a:pt x="1422758" y="470841"/>
                    <a:pt x="1422653" y="472917"/>
                  </a:cubicBezTo>
                  <a:lnTo>
                    <a:pt x="1422653" y="475489"/>
                  </a:lnTo>
                  <a:cubicBezTo>
                    <a:pt x="1422682" y="478042"/>
                    <a:pt x="1421987" y="480547"/>
                    <a:pt x="1420653" y="482728"/>
                  </a:cubicBezTo>
                  <a:lnTo>
                    <a:pt x="1418462" y="485681"/>
                  </a:lnTo>
                  <a:cubicBezTo>
                    <a:pt x="1416681" y="487405"/>
                    <a:pt x="1414481" y="488653"/>
                    <a:pt x="1412081" y="489300"/>
                  </a:cubicBezTo>
                  <a:lnTo>
                    <a:pt x="1408366" y="489300"/>
                  </a:lnTo>
                  <a:cubicBezTo>
                    <a:pt x="1406451" y="489414"/>
                    <a:pt x="1404546" y="489014"/>
                    <a:pt x="1402841" y="488157"/>
                  </a:cubicBezTo>
                  <a:cubicBezTo>
                    <a:pt x="1401108" y="487548"/>
                    <a:pt x="1399536" y="486538"/>
                    <a:pt x="1398269" y="485205"/>
                  </a:cubicBezTo>
                  <a:cubicBezTo>
                    <a:pt x="1396888" y="483938"/>
                    <a:pt x="1395869" y="482328"/>
                    <a:pt x="1395317" y="480537"/>
                  </a:cubicBezTo>
                  <a:cubicBezTo>
                    <a:pt x="1394383" y="478851"/>
                    <a:pt x="1393955" y="476937"/>
                    <a:pt x="1394078" y="475013"/>
                  </a:cubicBezTo>
                  <a:lnTo>
                    <a:pt x="1394078" y="472441"/>
                  </a:lnTo>
                  <a:cubicBezTo>
                    <a:pt x="1394078" y="469908"/>
                    <a:pt x="1394735" y="467412"/>
                    <a:pt x="1395984" y="465202"/>
                  </a:cubicBezTo>
                  <a:lnTo>
                    <a:pt x="1398269" y="462345"/>
                  </a:lnTo>
                  <a:cubicBezTo>
                    <a:pt x="1399975" y="460544"/>
                    <a:pt x="1402156" y="459258"/>
                    <a:pt x="1404556" y="458630"/>
                  </a:cubicBezTo>
                  <a:close/>
                  <a:moveTo>
                    <a:pt x="64293" y="443485"/>
                  </a:moveTo>
                  <a:cubicBezTo>
                    <a:pt x="67789" y="441837"/>
                    <a:pt x="71846" y="441837"/>
                    <a:pt x="75342" y="443485"/>
                  </a:cubicBezTo>
                  <a:cubicBezTo>
                    <a:pt x="77104" y="444037"/>
                    <a:pt x="78685" y="445056"/>
                    <a:pt x="79913" y="446437"/>
                  </a:cubicBezTo>
                  <a:lnTo>
                    <a:pt x="82581" y="449104"/>
                  </a:lnTo>
                  <a:cubicBezTo>
                    <a:pt x="84352" y="450838"/>
                    <a:pt x="85638" y="453000"/>
                    <a:pt x="86296" y="455391"/>
                  </a:cubicBezTo>
                  <a:lnTo>
                    <a:pt x="86296" y="459201"/>
                  </a:lnTo>
                  <a:cubicBezTo>
                    <a:pt x="86305" y="461725"/>
                    <a:pt x="85619" y="464192"/>
                    <a:pt x="84295" y="466345"/>
                  </a:cubicBezTo>
                  <a:lnTo>
                    <a:pt x="82105" y="469297"/>
                  </a:lnTo>
                  <a:cubicBezTo>
                    <a:pt x="80828" y="470621"/>
                    <a:pt x="79266" y="471631"/>
                    <a:pt x="77532" y="472250"/>
                  </a:cubicBezTo>
                  <a:cubicBezTo>
                    <a:pt x="74037" y="473898"/>
                    <a:pt x="69979" y="473898"/>
                    <a:pt x="66484" y="472250"/>
                  </a:cubicBezTo>
                  <a:cubicBezTo>
                    <a:pt x="64731" y="471679"/>
                    <a:pt x="63150" y="470659"/>
                    <a:pt x="61912" y="469297"/>
                  </a:cubicBezTo>
                  <a:lnTo>
                    <a:pt x="59244" y="466630"/>
                  </a:lnTo>
                  <a:cubicBezTo>
                    <a:pt x="57511" y="464868"/>
                    <a:pt x="56235" y="462706"/>
                    <a:pt x="55530" y="460344"/>
                  </a:cubicBezTo>
                  <a:lnTo>
                    <a:pt x="55530" y="456534"/>
                  </a:lnTo>
                  <a:cubicBezTo>
                    <a:pt x="55530" y="453981"/>
                    <a:pt x="56225" y="451486"/>
                    <a:pt x="57530" y="449295"/>
                  </a:cubicBezTo>
                  <a:lnTo>
                    <a:pt x="59721" y="446437"/>
                  </a:lnTo>
                  <a:cubicBezTo>
                    <a:pt x="60969" y="445085"/>
                    <a:pt x="62540" y="444066"/>
                    <a:pt x="64293" y="443485"/>
                  </a:cubicBezTo>
                  <a:close/>
                  <a:moveTo>
                    <a:pt x="1373886" y="399860"/>
                  </a:moveTo>
                  <a:cubicBezTo>
                    <a:pt x="1375800" y="399784"/>
                    <a:pt x="1377705" y="400213"/>
                    <a:pt x="1379410" y="401099"/>
                  </a:cubicBezTo>
                  <a:cubicBezTo>
                    <a:pt x="1381191" y="401613"/>
                    <a:pt x="1382782" y="402642"/>
                    <a:pt x="1383982" y="404051"/>
                  </a:cubicBezTo>
                  <a:cubicBezTo>
                    <a:pt x="1385334" y="405299"/>
                    <a:pt x="1386354" y="406871"/>
                    <a:pt x="1386935" y="408623"/>
                  </a:cubicBezTo>
                  <a:cubicBezTo>
                    <a:pt x="1387869" y="410309"/>
                    <a:pt x="1388297" y="412224"/>
                    <a:pt x="1388173" y="414148"/>
                  </a:cubicBezTo>
                  <a:lnTo>
                    <a:pt x="1388173" y="416815"/>
                  </a:lnTo>
                  <a:cubicBezTo>
                    <a:pt x="1388163" y="419348"/>
                    <a:pt x="1387506" y="421844"/>
                    <a:pt x="1386268" y="424054"/>
                  </a:cubicBezTo>
                  <a:lnTo>
                    <a:pt x="1383982" y="426911"/>
                  </a:lnTo>
                  <a:cubicBezTo>
                    <a:pt x="1382258" y="428664"/>
                    <a:pt x="1380077" y="429921"/>
                    <a:pt x="1377695" y="430531"/>
                  </a:cubicBezTo>
                  <a:lnTo>
                    <a:pt x="1373886" y="431102"/>
                  </a:lnTo>
                  <a:cubicBezTo>
                    <a:pt x="1371971" y="431169"/>
                    <a:pt x="1370066" y="430750"/>
                    <a:pt x="1368361" y="429864"/>
                  </a:cubicBezTo>
                  <a:cubicBezTo>
                    <a:pt x="1366608" y="429283"/>
                    <a:pt x="1365037" y="428264"/>
                    <a:pt x="1363789" y="426911"/>
                  </a:cubicBezTo>
                  <a:cubicBezTo>
                    <a:pt x="1362465" y="425635"/>
                    <a:pt x="1361456" y="424073"/>
                    <a:pt x="1360836" y="422339"/>
                  </a:cubicBezTo>
                  <a:cubicBezTo>
                    <a:pt x="1359950" y="420634"/>
                    <a:pt x="1359522" y="418729"/>
                    <a:pt x="1359598" y="416815"/>
                  </a:cubicBezTo>
                  <a:lnTo>
                    <a:pt x="1359598" y="414148"/>
                  </a:lnTo>
                  <a:cubicBezTo>
                    <a:pt x="1359598" y="411595"/>
                    <a:pt x="1360293" y="409100"/>
                    <a:pt x="1361598" y="406909"/>
                  </a:cubicBezTo>
                  <a:lnTo>
                    <a:pt x="1363789" y="404051"/>
                  </a:lnTo>
                  <a:cubicBezTo>
                    <a:pt x="1365551" y="402318"/>
                    <a:pt x="1367704" y="401041"/>
                    <a:pt x="1370075" y="400337"/>
                  </a:cubicBezTo>
                  <a:close/>
                  <a:moveTo>
                    <a:pt x="106870" y="360426"/>
                  </a:moveTo>
                  <a:cubicBezTo>
                    <a:pt x="108784" y="360350"/>
                    <a:pt x="110690" y="360779"/>
                    <a:pt x="112395" y="361665"/>
                  </a:cubicBezTo>
                  <a:cubicBezTo>
                    <a:pt x="114176" y="362179"/>
                    <a:pt x="115767" y="363208"/>
                    <a:pt x="116966" y="364617"/>
                  </a:cubicBezTo>
                  <a:lnTo>
                    <a:pt x="119634" y="367284"/>
                  </a:lnTo>
                  <a:cubicBezTo>
                    <a:pt x="121396" y="369018"/>
                    <a:pt x="122682" y="371190"/>
                    <a:pt x="123348" y="373571"/>
                  </a:cubicBezTo>
                  <a:lnTo>
                    <a:pt x="123825" y="377381"/>
                  </a:lnTo>
                  <a:cubicBezTo>
                    <a:pt x="123815" y="379914"/>
                    <a:pt x="123158" y="382410"/>
                    <a:pt x="121920" y="384620"/>
                  </a:cubicBezTo>
                  <a:lnTo>
                    <a:pt x="119634" y="387477"/>
                  </a:lnTo>
                  <a:cubicBezTo>
                    <a:pt x="118405" y="388859"/>
                    <a:pt x="116823" y="389878"/>
                    <a:pt x="115061" y="390430"/>
                  </a:cubicBezTo>
                  <a:cubicBezTo>
                    <a:pt x="111566" y="392078"/>
                    <a:pt x="107508" y="392078"/>
                    <a:pt x="104013" y="390430"/>
                  </a:cubicBezTo>
                  <a:cubicBezTo>
                    <a:pt x="102260" y="389849"/>
                    <a:pt x="100688" y="388830"/>
                    <a:pt x="99441" y="387477"/>
                  </a:cubicBezTo>
                  <a:lnTo>
                    <a:pt x="96774" y="384810"/>
                  </a:lnTo>
                  <a:cubicBezTo>
                    <a:pt x="95068" y="383048"/>
                    <a:pt x="93830" y="380886"/>
                    <a:pt x="93154" y="378524"/>
                  </a:cubicBezTo>
                  <a:lnTo>
                    <a:pt x="92583" y="374714"/>
                  </a:lnTo>
                  <a:cubicBezTo>
                    <a:pt x="92583" y="372161"/>
                    <a:pt x="93278" y="369666"/>
                    <a:pt x="94583" y="367475"/>
                  </a:cubicBezTo>
                  <a:lnTo>
                    <a:pt x="96774" y="364617"/>
                  </a:lnTo>
                  <a:cubicBezTo>
                    <a:pt x="98021" y="363265"/>
                    <a:pt x="99593" y="362246"/>
                    <a:pt x="101345" y="361665"/>
                  </a:cubicBezTo>
                  <a:cubicBezTo>
                    <a:pt x="103050" y="360779"/>
                    <a:pt x="104956" y="360360"/>
                    <a:pt x="106870" y="360426"/>
                  </a:cubicBezTo>
                  <a:close/>
                  <a:moveTo>
                    <a:pt x="1355407" y="333662"/>
                  </a:moveTo>
                  <a:cubicBezTo>
                    <a:pt x="1359150" y="333862"/>
                    <a:pt x="1362712" y="335338"/>
                    <a:pt x="1365503" y="337853"/>
                  </a:cubicBezTo>
                  <a:cubicBezTo>
                    <a:pt x="1366827" y="339129"/>
                    <a:pt x="1367837" y="340691"/>
                    <a:pt x="1368456" y="342425"/>
                  </a:cubicBezTo>
                  <a:cubicBezTo>
                    <a:pt x="1369380" y="344282"/>
                    <a:pt x="1369799" y="346349"/>
                    <a:pt x="1369694" y="348425"/>
                  </a:cubicBezTo>
                  <a:lnTo>
                    <a:pt x="1369694" y="351093"/>
                  </a:lnTo>
                  <a:cubicBezTo>
                    <a:pt x="1369694" y="353645"/>
                    <a:pt x="1368999" y="356141"/>
                    <a:pt x="1367694" y="358331"/>
                  </a:cubicBezTo>
                  <a:lnTo>
                    <a:pt x="1365503" y="361189"/>
                  </a:lnTo>
                  <a:cubicBezTo>
                    <a:pt x="1363722" y="362942"/>
                    <a:pt x="1361532" y="364218"/>
                    <a:pt x="1359122" y="364904"/>
                  </a:cubicBezTo>
                  <a:lnTo>
                    <a:pt x="1355407" y="364904"/>
                  </a:lnTo>
                  <a:cubicBezTo>
                    <a:pt x="1353492" y="364980"/>
                    <a:pt x="1351587" y="364551"/>
                    <a:pt x="1349882" y="363665"/>
                  </a:cubicBezTo>
                  <a:cubicBezTo>
                    <a:pt x="1348101" y="363151"/>
                    <a:pt x="1346510" y="362123"/>
                    <a:pt x="1345310" y="360713"/>
                  </a:cubicBezTo>
                  <a:cubicBezTo>
                    <a:pt x="1343958" y="359465"/>
                    <a:pt x="1342938" y="357893"/>
                    <a:pt x="1342358" y="356141"/>
                  </a:cubicBezTo>
                  <a:cubicBezTo>
                    <a:pt x="1341424" y="354455"/>
                    <a:pt x="1340996" y="352540"/>
                    <a:pt x="1341119" y="350616"/>
                  </a:cubicBezTo>
                  <a:lnTo>
                    <a:pt x="1341119" y="347949"/>
                  </a:lnTo>
                  <a:cubicBezTo>
                    <a:pt x="1341129" y="345416"/>
                    <a:pt x="1341786" y="342920"/>
                    <a:pt x="1343025" y="340710"/>
                  </a:cubicBezTo>
                  <a:lnTo>
                    <a:pt x="1345310" y="337853"/>
                  </a:lnTo>
                  <a:cubicBezTo>
                    <a:pt x="1347044" y="336081"/>
                    <a:pt x="1349206" y="334795"/>
                    <a:pt x="1351597" y="334138"/>
                  </a:cubicBezTo>
                  <a:close/>
                  <a:moveTo>
                    <a:pt x="151922" y="315088"/>
                  </a:moveTo>
                  <a:cubicBezTo>
                    <a:pt x="154466" y="315135"/>
                    <a:pt x="156952" y="315821"/>
                    <a:pt x="159161" y="317088"/>
                  </a:cubicBezTo>
                  <a:lnTo>
                    <a:pt x="162019" y="319279"/>
                  </a:lnTo>
                  <a:cubicBezTo>
                    <a:pt x="163400" y="320546"/>
                    <a:pt x="164419" y="322155"/>
                    <a:pt x="164972" y="323946"/>
                  </a:cubicBezTo>
                  <a:cubicBezTo>
                    <a:pt x="165848" y="325613"/>
                    <a:pt x="166277" y="327489"/>
                    <a:pt x="166210" y="329375"/>
                  </a:cubicBezTo>
                  <a:cubicBezTo>
                    <a:pt x="166287" y="331290"/>
                    <a:pt x="165858" y="333195"/>
                    <a:pt x="164972" y="334900"/>
                  </a:cubicBezTo>
                  <a:cubicBezTo>
                    <a:pt x="164419" y="336691"/>
                    <a:pt x="163400" y="338300"/>
                    <a:pt x="162019" y="339567"/>
                  </a:cubicBezTo>
                  <a:lnTo>
                    <a:pt x="159352" y="342139"/>
                  </a:lnTo>
                  <a:cubicBezTo>
                    <a:pt x="157619" y="343901"/>
                    <a:pt x="155447" y="345187"/>
                    <a:pt x="153066" y="345854"/>
                  </a:cubicBezTo>
                  <a:lnTo>
                    <a:pt x="149256" y="346330"/>
                  </a:lnTo>
                  <a:cubicBezTo>
                    <a:pt x="146722" y="346320"/>
                    <a:pt x="144226" y="345663"/>
                    <a:pt x="142017" y="344425"/>
                  </a:cubicBezTo>
                  <a:lnTo>
                    <a:pt x="139159" y="342139"/>
                  </a:lnTo>
                  <a:cubicBezTo>
                    <a:pt x="137749" y="340939"/>
                    <a:pt x="136721" y="339348"/>
                    <a:pt x="136206" y="337567"/>
                  </a:cubicBezTo>
                  <a:cubicBezTo>
                    <a:pt x="135320" y="335862"/>
                    <a:pt x="134892" y="333957"/>
                    <a:pt x="134968" y="332043"/>
                  </a:cubicBezTo>
                  <a:cubicBezTo>
                    <a:pt x="134901" y="330128"/>
                    <a:pt x="135320" y="328223"/>
                    <a:pt x="136206" y="326518"/>
                  </a:cubicBezTo>
                  <a:cubicBezTo>
                    <a:pt x="136787" y="324765"/>
                    <a:pt x="137806" y="323194"/>
                    <a:pt x="139159" y="321946"/>
                  </a:cubicBezTo>
                  <a:lnTo>
                    <a:pt x="141826" y="319279"/>
                  </a:lnTo>
                  <a:cubicBezTo>
                    <a:pt x="143588" y="317574"/>
                    <a:pt x="145751" y="316336"/>
                    <a:pt x="148113" y="315660"/>
                  </a:cubicBezTo>
                  <a:close/>
                  <a:moveTo>
                    <a:pt x="1313021" y="288608"/>
                  </a:moveTo>
                  <a:lnTo>
                    <a:pt x="1315688" y="288608"/>
                  </a:lnTo>
                  <a:cubicBezTo>
                    <a:pt x="1318202" y="288637"/>
                    <a:pt x="1320669" y="289332"/>
                    <a:pt x="1322832" y="290609"/>
                  </a:cubicBezTo>
                  <a:lnTo>
                    <a:pt x="1325785" y="292799"/>
                  </a:lnTo>
                  <a:cubicBezTo>
                    <a:pt x="1327508" y="294590"/>
                    <a:pt x="1328756" y="296781"/>
                    <a:pt x="1329404" y="299181"/>
                  </a:cubicBezTo>
                  <a:lnTo>
                    <a:pt x="1329499" y="302896"/>
                  </a:lnTo>
                  <a:cubicBezTo>
                    <a:pt x="1329528" y="304810"/>
                    <a:pt x="1329109" y="306706"/>
                    <a:pt x="1328261" y="308420"/>
                  </a:cubicBezTo>
                  <a:cubicBezTo>
                    <a:pt x="1326994" y="311973"/>
                    <a:pt x="1324194" y="314773"/>
                    <a:pt x="1320641" y="316040"/>
                  </a:cubicBezTo>
                  <a:cubicBezTo>
                    <a:pt x="1318965" y="316897"/>
                    <a:pt x="1317088" y="317288"/>
                    <a:pt x="1315211" y="317183"/>
                  </a:cubicBezTo>
                  <a:lnTo>
                    <a:pt x="1312545" y="317183"/>
                  </a:lnTo>
                  <a:cubicBezTo>
                    <a:pt x="1310001" y="317221"/>
                    <a:pt x="1307496" y="316555"/>
                    <a:pt x="1305306" y="315278"/>
                  </a:cubicBezTo>
                  <a:lnTo>
                    <a:pt x="1302448" y="313087"/>
                  </a:lnTo>
                  <a:cubicBezTo>
                    <a:pt x="1300658" y="311335"/>
                    <a:pt x="1299381" y="309125"/>
                    <a:pt x="1298733" y="306706"/>
                  </a:cubicBezTo>
                  <a:lnTo>
                    <a:pt x="1298733" y="302896"/>
                  </a:lnTo>
                  <a:cubicBezTo>
                    <a:pt x="1298600" y="301000"/>
                    <a:pt x="1299029" y="299114"/>
                    <a:pt x="1299972" y="297467"/>
                  </a:cubicBezTo>
                  <a:cubicBezTo>
                    <a:pt x="1301238" y="293942"/>
                    <a:pt x="1303991" y="291161"/>
                    <a:pt x="1307496" y="289846"/>
                  </a:cubicBezTo>
                  <a:cubicBezTo>
                    <a:pt x="1309211" y="288999"/>
                    <a:pt x="1311106" y="288580"/>
                    <a:pt x="1313021" y="288608"/>
                  </a:cubicBezTo>
                  <a:close/>
                  <a:moveTo>
                    <a:pt x="191642" y="254223"/>
                  </a:moveTo>
                  <a:lnTo>
                    <a:pt x="194309" y="254223"/>
                  </a:lnTo>
                  <a:cubicBezTo>
                    <a:pt x="196833" y="254214"/>
                    <a:pt x="199300" y="254900"/>
                    <a:pt x="201452" y="256224"/>
                  </a:cubicBezTo>
                  <a:lnTo>
                    <a:pt x="204405" y="258414"/>
                  </a:lnTo>
                  <a:cubicBezTo>
                    <a:pt x="206110" y="260177"/>
                    <a:pt x="207349" y="262339"/>
                    <a:pt x="208025" y="264701"/>
                  </a:cubicBezTo>
                  <a:lnTo>
                    <a:pt x="208596" y="268511"/>
                  </a:lnTo>
                  <a:cubicBezTo>
                    <a:pt x="208625" y="270425"/>
                    <a:pt x="208206" y="272321"/>
                    <a:pt x="207358" y="274035"/>
                  </a:cubicBezTo>
                  <a:cubicBezTo>
                    <a:pt x="206768" y="275778"/>
                    <a:pt x="205748" y="277350"/>
                    <a:pt x="204405" y="278607"/>
                  </a:cubicBezTo>
                  <a:cubicBezTo>
                    <a:pt x="203138" y="279988"/>
                    <a:pt x="201529" y="281008"/>
                    <a:pt x="199738" y="281560"/>
                  </a:cubicBezTo>
                  <a:cubicBezTo>
                    <a:pt x="198090" y="282503"/>
                    <a:pt x="196204" y="282932"/>
                    <a:pt x="194309" y="282798"/>
                  </a:cubicBezTo>
                  <a:lnTo>
                    <a:pt x="191642" y="282798"/>
                  </a:lnTo>
                  <a:cubicBezTo>
                    <a:pt x="189108" y="282789"/>
                    <a:pt x="186613" y="282132"/>
                    <a:pt x="184403" y="280893"/>
                  </a:cubicBezTo>
                  <a:lnTo>
                    <a:pt x="181545" y="278607"/>
                  </a:lnTo>
                  <a:cubicBezTo>
                    <a:pt x="179783" y="276874"/>
                    <a:pt x="178497" y="274702"/>
                    <a:pt x="177831" y="272321"/>
                  </a:cubicBezTo>
                  <a:lnTo>
                    <a:pt x="177354" y="268511"/>
                  </a:lnTo>
                  <a:cubicBezTo>
                    <a:pt x="177231" y="266587"/>
                    <a:pt x="177659" y="264672"/>
                    <a:pt x="178593" y="262987"/>
                  </a:cubicBezTo>
                  <a:cubicBezTo>
                    <a:pt x="179173" y="261234"/>
                    <a:pt x="180193" y="259662"/>
                    <a:pt x="181545" y="258414"/>
                  </a:cubicBezTo>
                  <a:cubicBezTo>
                    <a:pt x="182745" y="257005"/>
                    <a:pt x="184336" y="255976"/>
                    <a:pt x="186117" y="255462"/>
                  </a:cubicBezTo>
                  <a:cubicBezTo>
                    <a:pt x="187822" y="254576"/>
                    <a:pt x="189727" y="254147"/>
                    <a:pt x="191642" y="254223"/>
                  </a:cubicBezTo>
                  <a:close/>
                  <a:moveTo>
                    <a:pt x="1275968" y="238316"/>
                  </a:moveTo>
                  <a:lnTo>
                    <a:pt x="1278540" y="238316"/>
                  </a:lnTo>
                  <a:cubicBezTo>
                    <a:pt x="1281092" y="238288"/>
                    <a:pt x="1283598" y="238983"/>
                    <a:pt x="1285779" y="240317"/>
                  </a:cubicBezTo>
                  <a:lnTo>
                    <a:pt x="1288636" y="242507"/>
                  </a:lnTo>
                  <a:cubicBezTo>
                    <a:pt x="1290398" y="244241"/>
                    <a:pt x="1291684" y="246412"/>
                    <a:pt x="1292351" y="248794"/>
                  </a:cubicBezTo>
                  <a:lnTo>
                    <a:pt x="1292827" y="252604"/>
                  </a:lnTo>
                  <a:cubicBezTo>
                    <a:pt x="1292942" y="254518"/>
                    <a:pt x="1292541" y="256423"/>
                    <a:pt x="1291684" y="258128"/>
                  </a:cubicBezTo>
                  <a:cubicBezTo>
                    <a:pt x="1291084" y="259890"/>
                    <a:pt x="1290027" y="261462"/>
                    <a:pt x="1288636" y="262700"/>
                  </a:cubicBezTo>
                  <a:cubicBezTo>
                    <a:pt x="1287436" y="264110"/>
                    <a:pt x="1285846" y="265139"/>
                    <a:pt x="1284064" y="265653"/>
                  </a:cubicBezTo>
                  <a:cubicBezTo>
                    <a:pt x="1282378" y="266586"/>
                    <a:pt x="1280464" y="267015"/>
                    <a:pt x="1278540" y="266891"/>
                  </a:cubicBezTo>
                  <a:lnTo>
                    <a:pt x="1275492" y="266891"/>
                  </a:lnTo>
                  <a:cubicBezTo>
                    <a:pt x="1272958" y="266891"/>
                    <a:pt x="1270462" y="266234"/>
                    <a:pt x="1268253" y="264986"/>
                  </a:cubicBezTo>
                  <a:lnTo>
                    <a:pt x="1265395" y="262700"/>
                  </a:lnTo>
                  <a:cubicBezTo>
                    <a:pt x="1263595" y="260995"/>
                    <a:pt x="1262309" y="258814"/>
                    <a:pt x="1261680" y="256414"/>
                  </a:cubicBezTo>
                  <a:lnTo>
                    <a:pt x="1261680" y="252604"/>
                  </a:lnTo>
                  <a:cubicBezTo>
                    <a:pt x="1261547" y="250708"/>
                    <a:pt x="1261976" y="248822"/>
                    <a:pt x="1262919" y="247175"/>
                  </a:cubicBezTo>
                  <a:cubicBezTo>
                    <a:pt x="1264185" y="243650"/>
                    <a:pt x="1266938" y="240869"/>
                    <a:pt x="1270444" y="239554"/>
                  </a:cubicBezTo>
                  <a:cubicBezTo>
                    <a:pt x="1272158" y="238707"/>
                    <a:pt x="1274053" y="238288"/>
                    <a:pt x="1275968" y="238316"/>
                  </a:cubicBezTo>
                  <a:close/>
                  <a:moveTo>
                    <a:pt x="239267" y="214503"/>
                  </a:moveTo>
                  <a:cubicBezTo>
                    <a:pt x="241181" y="214427"/>
                    <a:pt x="243087" y="214856"/>
                    <a:pt x="244791" y="215742"/>
                  </a:cubicBezTo>
                  <a:cubicBezTo>
                    <a:pt x="246572" y="216256"/>
                    <a:pt x="248163" y="217285"/>
                    <a:pt x="249363" y="218694"/>
                  </a:cubicBezTo>
                  <a:lnTo>
                    <a:pt x="252030" y="221361"/>
                  </a:lnTo>
                  <a:cubicBezTo>
                    <a:pt x="253792" y="223095"/>
                    <a:pt x="255078" y="225267"/>
                    <a:pt x="255745" y="227648"/>
                  </a:cubicBezTo>
                  <a:lnTo>
                    <a:pt x="256221" y="231458"/>
                  </a:lnTo>
                  <a:cubicBezTo>
                    <a:pt x="256212" y="233992"/>
                    <a:pt x="255554" y="236487"/>
                    <a:pt x="254316" y="238697"/>
                  </a:cubicBezTo>
                  <a:lnTo>
                    <a:pt x="252030" y="241555"/>
                  </a:lnTo>
                  <a:cubicBezTo>
                    <a:pt x="250802" y="242936"/>
                    <a:pt x="249220" y="243955"/>
                    <a:pt x="247458" y="244507"/>
                  </a:cubicBezTo>
                  <a:cubicBezTo>
                    <a:pt x="243963" y="246155"/>
                    <a:pt x="239905" y="246155"/>
                    <a:pt x="236410" y="244507"/>
                  </a:cubicBezTo>
                  <a:cubicBezTo>
                    <a:pt x="234657" y="243926"/>
                    <a:pt x="233085" y="242907"/>
                    <a:pt x="231837" y="241555"/>
                  </a:cubicBezTo>
                  <a:lnTo>
                    <a:pt x="229171" y="238887"/>
                  </a:lnTo>
                  <a:cubicBezTo>
                    <a:pt x="227465" y="237125"/>
                    <a:pt x="226227" y="234963"/>
                    <a:pt x="225551" y="232601"/>
                  </a:cubicBezTo>
                  <a:lnTo>
                    <a:pt x="224980" y="228791"/>
                  </a:lnTo>
                  <a:cubicBezTo>
                    <a:pt x="224980" y="226238"/>
                    <a:pt x="225675" y="223743"/>
                    <a:pt x="226979" y="221552"/>
                  </a:cubicBezTo>
                  <a:lnTo>
                    <a:pt x="229171" y="218694"/>
                  </a:lnTo>
                  <a:cubicBezTo>
                    <a:pt x="230418" y="217342"/>
                    <a:pt x="231990" y="216323"/>
                    <a:pt x="233742" y="215742"/>
                  </a:cubicBezTo>
                  <a:cubicBezTo>
                    <a:pt x="235447" y="214856"/>
                    <a:pt x="237353" y="214437"/>
                    <a:pt x="239267" y="214503"/>
                  </a:cubicBezTo>
                  <a:close/>
                  <a:moveTo>
                    <a:pt x="1225581" y="188024"/>
                  </a:moveTo>
                  <a:cubicBezTo>
                    <a:pt x="1227495" y="187948"/>
                    <a:pt x="1229401" y="188377"/>
                    <a:pt x="1231106" y="189263"/>
                  </a:cubicBezTo>
                  <a:cubicBezTo>
                    <a:pt x="1232896" y="189815"/>
                    <a:pt x="1234506" y="190834"/>
                    <a:pt x="1235773" y="192215"/>
                  </a:cubicBezTo>
                  <a:lnTo>
                    <a:pt x="1238345" y="194882"/>
                  </a:lnTo>
                  <a:cubicBezTo>
                    <a:pt x="1240107" y="196616"/>
                    <a:pt x="1241392" y="198788"/>
                    <a:pt x="1242059" y="201169"/>
                  </a:cubicBezTo>
                  <a:lnTo>
                    <a:pt x="1242535" y="204979"/>
                  </a:lnTo>
                  <a:cubicBezTo>
                    <a:pt x="1242526" y="207513"/>
                    <a:pt x="1241869" y="210008"/>
                    <a:pt x="1240631" y="212218"/>
                  </a:cubicBezTo>
                  <a:lnTo>
                    <a:pt x="1238345" y="215075"/>
                  </a:lnTo>
                  <a:cubicBezTo>
                    <a:pt x="1237144" y="216485"/>
                    <a:pt x="1235554" y="217514"/>
                    <a:pt x="1233772" y="218028"/>
                  </a:cubicBezTo>
                  <a:cubicBezTo>
                    <a:pt x="1232067" y="218914"/>
                    <a:pt x="1230163" y="219343"/>
                    <a:pt x="1228248" y="219266"/>
                  </a:cubicBezTo>
                  <a:cubicBezTo>
                    <a:pt x="1226333" y="219333"/>
                    <a:pt x="1224428" y="218914"/>
                    <a:pt x="1222724" y="218028"/>
                  </a:cubicBezTo>
                  <a:cubicBezTo>
                    <a:pt x="1220971" y="217447"/>
                    <a:pt x="1219399" y="216428"/>
                    <a:pt x="1218151" y="215075"/>
                  </a:cubicBezTo>
                  <a:lnTo>
                    <a:pt x="1215485" y="212408"/>
                  </a:lnTo>
                  <a:cubicBezTo>
                    <a:pt x="1213779" y="210646"/>
                    <a:pt x="1212541" y="208484"/>
                    <a:pt x="1211865" y="206122"/>
                  </a:cubicBezTo>
                  <a:lnTo>
                    <a:pt x="1211294" y="202312"/>
                  </a:lnTo>
                  <a:cubicBezTo>
                    <a:pt x="1211341" y="199769"/>
                    <a:pt x="1212027" y="197283"/>
                    <a:pt x="1213294" y="195073"/>
                  </a:cubicBezTo>
                  <a:lnTo>
                    <a:pt x="1215485" y="192215"/>
                  </a:lnTo>
                  <a:cubicBezTo>
                    <a:pt x="1216751" y="190834"/>
                    <a:pt x="1218361" y="189815"/>
                    <a:pt x="1220152" y="189263"/>
                  </a:cubicBezTo>
                  <a:cubicBezTo>
                    <a:pt x="1221818" y="188387"/>
                    <a:pt x="1223695" y="187958"/>
                    <a:pt x="1225581" y="188024"/>
                  </a:cubicBezTo>
                  <a:close/>
                  <a:moveTo>
                    <a:pt x="284320" y="170022"/>
                  </a:moveTo>
                  <a:cubicBezTo>
                    <a:pt x="286226" y="169927"/>
                    <a:pt x="288131" y="170317"/>
                    <a:pt x="289845" y="171165"/>
                  </a:cubicBezTo>
                  <a:cubicBezTo>
                    <a:pt x="291579" y="171784"/>
                    <a:pt x="293141" y="172794"/>
                    <a:pt x="294417" y="174118"/>
                  </a:cubicBezTo>
                  <a:lnTo>
                    <a:pt x="297084" y="176785"/>
                  </a:lnTo>
                  <a:cubicBezTo>
                    <a:pt x="298789" y="178547"/>
                    <a:pt x="300027" y="180709"/>
                    <a:pt x="300704" y="183071"/>
                  </a:cubicBezTo>
                  <a:lnTo>
                    <a:pt x="300798" y="186881"/>
                  </a:lnTo>
                  <a:cubicBezTo>
                    <a:pt x="300818" y="189434"/>
                    <a:pt x="300122" y="191939"/>
                    <a:pt x="298799" y="194120"/>
                  </a:cubicBezTo>
                  <a:lnTo>
                    <a:pt x="296607" y="196977"/>
                  </a:lnTo>
                  <a:cubicBezTo>
                    <a:pt x="295341" y="198359"/>
                    <a:pt x="293731" y="199378"/>
                    <a:pt x="291940" y="199930"/>
                  </a:cubicBezTo>
                  <a:cubicBezTo>
                    <a:pt x="290293" y="200873"/>
                    <a:pt x="288407" y="201302"/>
                    <a:pt x="286511" y="201169"/>
                  </a:cubicBezTo>
                  <a:cubicBezTo>
                    <a:pt x="284587" y="201292"/>
                    <a:pt x="282673" y="200864"/>
                    <a:pt x="280987" y="199930"/>
                  </a:cubicBezTo>
                  <a:cubicBezTo>
                    <a:pt x="279206" y="199416"/>
                    <a:pt x="277615" y="198387"/>
                    <a:pt x="276415" y="196977"/>
                  </a:cubicBezTo>
                  <a:lnTo>
                    <a:pt x="273748" y="194406"/>
                  </a:lnTo>
                  <a:cubicBezTo>
                    <a:pt x="271957" y="192653"/>
                    <a:pt x="270681" y="190443"/>
                    <a:pt x="270033" y="188024"/>
                  </a:cubicBezTo>
                  <a:lnTo>
                    <a:pt x="270033" y="184309"/>
                  </a:lnTo>
                  <a:cubicBezTo>
                    <a:pt x="270014" y="181766"/>
                    <a:pt x="270671" y="179271"/>
                    <a:pt x="271938" y="177070"/>
                  </a:cubicBezTo>
                  <a:lnTo>
                    <a:pt x="274224" y="174118"/>
                  </a:lnTo>
                  <a:cubicBezTo>
                    <a:pt x="275462" y="172755"/>
                    <a:pt x="277044" y="171736"/>
                    <a:pt x="278796" y="171165"/>
                  </a:cubicBezTo>
                  <a:cubicBezTo>
                    <a:pt x="280501" y="170308"/>
                    <a:pt x="282406" y="169908"/>
                    <a:pt x="284320" y="170022"/>
                  </a:cubicBezTo>
                  <a:close/>
                  <a:moveTo>
                    <a:pt x="1177956" y="145638"/>
                  </a:moveTo>
                  <a:cubicBezTo>
                    <a:pt x="1185843" y="145638"/>
                    <a:pt x="1192244" y="152039"/>
                    <a:pt x="1192244" y="159925"/>
                  </a:cubicBezTo>
                  <a:lnTo>
                    <a:pt x="1192244" y="161640"/>
                  </a:lnTo>
                  <a:cubicBezTo>
                    <a:pt x="1192244" y="169526"/>
                    <a:pt x="1185843" y="175927"/>
                    <a:pt x="1177956" y="175927"/>
                  </a:cubicBezTo>
                  <a:cubicBezTo>
                    <a:pt x="1170069" y="175927"/>
                    <a:pt x="1163669" y="169526"/>
                    <a:pt x="1163669" y="161640"/>
                  </a:cubicBezTo>
                  <a:lnTo>
                    <a:pt x="1163669" y="159925"/>
                  </a:lnTo>
                  <a:cubicBezTo>
                    <a:pt x="1163669" y="152039"/>
                    <a:pt x="1170069" y="145638"/>
                    <a:pt x="1177956" y="145638"/>
                  </a:cubicBezTo>
                  <a:close/>
                  <a:moveTo>
                    <a:pt x="339661" y="124683"/>
                  </a:moveTo>
                  <a:cubicBezTo>
                    <a:pt x="341557" y="124549"/>
                    <a:pt x="343443" y="124978"/>
                    <a:pt x="345090" y="125921"/>
                  </a:cubicBezTo>
                  <a:cubicBezTo>
                    <a:pt x="346967" y="126378"/>
                    <a:pt x="348672" y="127331"/>
                    <a:pt x="350044" y="128683"/>
                  </a:cubicBezTo>
                  <a:lnTo>
                    <a:pt x="352615" y="131350"/>
                  </a:lnTo>
                  <a:cubicBezTo>
                    <a:pt x="354415" y="133055"/>
                    <a:pt x="355701" y="135236"/>
                    <a:pt x="356330" y="137637"/>
                  </a:cubicBezTo>
                  <a:lnTo>
                    <a:pt x="356044" y="141637"/>
                  </a:lnTo>
                  <a:cubicBezTo>
                    <a:pt x="356044" y="144142"/>
                    <a:pt x="355387" y="146609"/>
                    <a:pt x="354139" y="148781"/>
                  </a:cubicBezTo>
                  <a:lnTo>
                    <a:pt x="351853" y="151734"/>
                  </a:lnTo>
                  <a:cubicBezTo>
                    <a:pt x="350615" y="153096"/>
                    <a:pt x="349034" y="154115"/>
                    <a:pt x="347281" y="154686"/>
                  </a:cubicBezTo>
                  <a:cubicBezTo>
                    <a:pt x="345576" y="155572"/>
                    <a:pt x="343671" y="156001"/>
                    <a:pt x="341757" y="155925"/>
                  </a:cubicBezTo>
                  <a:cubicBezTo>
                    <a:pt x="339871" y="156001"/>
                    <a:pt x="337994" y="155572"/>
                    <a:pt x="336328" y="154686"/>
                  </a:cubicBezTo>
                  <a:cubicBezTo>
                    <a:pt x="334556" y="154096"/>
                    <a:pt x="332956" y="153086"/>
                    <a:pt x="331660" y="151734"/>
                  </a:cubicBezTo>
                  <a:lnTo>
                    <a:pt x="329088" y="149067"/>
                  </a:lnTo>
                  <a:cubicBezTo>
                    <a:pt x="327326" y="147333"/>
                    <a:pt x="326040" y="145161"/>
                    <a:pt x="325374" y="142780"/>
                  </a:cubicBezTo>
                  <a:lnTo>
                    <a:pt x="325374" y="138970"/>
                  </a:lnTo>
                  <a:cubicBezTo>
                    <a:pt x="325383" y="136437"/>
                    <a:pt x="326040" y="133941"/>
                    <a:pt x="327279" y="131731"/>
                  </a:cubicBezTo>
                  <a:lnTo>
                    <a:pt x="329565" y="128874"/>
                  </a:lnTo>
                  <a:cubicBezTo>
                    <a:pt x="330764" y="127464"/>
                    <a:pt x="332356" y="126435"/>
                    <a:pt x="334136" y="125921"/>
                  </a:cubicBezTo>
                  <a:cubicBezTo>
                    <a:pt x="335822" y="124988"/>
                    <a:pt x="337737" y="124559"/>
                    <a:pt x="339661" y="124683"/>
                  </a:cubicBezTo>
                  <a:close/>
                  <a:moveTo>
                    <a:pt x="1119473" y="101919"/>
                  </a:moveTo>
                  <a:cubicBezTo>
                    <a:pt x="1122968" y="100271"/>
                    <a:pt x="1127026" y="100271"/>
                    <a:pt x="1130522" y="101919"/>
                  </a:cubicBezTo>
                  <a:cubicBezTo>
                    <a:pt x="1132284" y="102471"/>
                    <a:pt x="1133865" y="103490"/>
                    <a:pt x="1135094" y="104871"/>
                  </a:cubicBezTo>
                  <a:lnTo>
                    <a:pt x="1137761" y="107443"/>
                  </a:lnTo>
                  <a:cubicBezTo>
                    <a:pt x="1139513" y="109224"/>
                    <a:pt x="1140790" y="111415"/>
                    <a:pt x="1141475" y="113825"/>
                  </a:cubicBezTo>
                  <a:lnTo>
                    <a:pt x="1141475" y="117635"/>
                  </a:lnTo>
                  <a:cubicBezTo>
                    <a:pt x="1141485" y="120159"/>
                    <a:pt x="1140799" y="122626"/>
                    <a:pt x="1139476" y="124779"/>
                  </a:cubicBezTo>
                  <a:lnTo>
                    <a:pt x="1137284" y="127731"/>
                  </a:lnTo>
                  <a:cubicBezTo>
                    <a:pt x="1136008" y="129055"/>
                    <a:pt x="1134446" y="130065"/>
                    <a:pt x="1132713" y="130684"/>
                  </a:cubicBezTo>
                  <a:cubicBezTo>
                    <a:pt x="1129217" y="132332"/>
                    <a:pt x="1125159" y="132332"/>
                    <a:pt x="1121664" y="130684"/>
                  </a:cubicBezTo>
                  <a:cubicBezTo>
                    <a:pt x="1119911" y="130113"/>
                    <a:pt x="1118330" y="129093"/>
                    <a:pt x="1117091" y="127731"/>
                  </a:cubicBezTo>
                  <a:lnTo>
                    <a:pt x="1114425" y="125064"/>
                  </a:lnTo>
                  <a:cubicBezTo>
                    <a:pt x="1112691" y="123302"/>
                    <a:pt x="1111415" y="121149"/>
                    <a:pt x="1110710" y="118778"/>
                  </a:cubicBezTo>
                  <a:lnTo>
                    <a:pt x="1110710" y="114968"/>
                  </a:lnTo>
                  <a:cubicBezTo>
                    <a:pt x="1110691" y="112415"/>
                    <a:pt x="1111386" y="109910"/>
                    <a:pt x="1112710" y="107729"/>
                  </a:cubicBezTo>
                  <a:lnTo>
                    <a:pt x="1114901" y="104871"/>
                  </a:lnTo>
                  <a:cubicBezTo>
                    <a:pt x="1116149" y="103519"/>
                    <a:pt x="1117721" y="102499"/>
                    <a:pt x="1119473" y="101919"/>
                  </a:cubicBezTo>
                  <a:close/>
                  <a:moveTo>
                    <a:pt x="398144" y="90107"/>
                  </a:moveTo>
                  <a:cubicBezTo>
                    <a:pt x="400058" y="89993"/>
                    <a:pt x="401963" y="90393"/>
                    <a:pt x="403669" y="91250"/>
                  </a:cubicBezTo>
                  <a:cubicBezTo>
                    <a:pt x="405402" y="91860"/>
                    <a:pt x="406974" y="92869"/>
                    <a:pt x="408240" y="94203"/>
                  </a:cubicBezTo>
                  <a:lnTo>
                    <a:pt x="410907" y="96870"/>
                  </a:lnTo>
                  <a:cubicBezTo>
                    <a:pt x="412669" y="98603"/>
                    <a:pt x="413955" y="100775"/>
                    <a:pt x="414622" y="103156"/>
                  </a:cubicBezTo>
                  <a:lnTo>
                    <a:pt x="415098" y="106966"/>
                  </a:lnTo>
                  <a:cubicBezTo>
                    <a:pt x="415098" y="109500"/>
                    <a:pt x="414441" y="111995"/>
                    <a:pt x="413194" y="114205"/>
                  </a:cubicBezTo>
                  <a:lnTo>
                    <a:pt x="410907" y="117063"/>
                  </a:lnTo>
                  <a:cubicBezTo>
                    <a:pt x="409659" y="118415"/>
                    <a:pt x="408088" y="119434"/>
                    <a:pt x="406335" y="120016"/>
                  </a:cubicBezTo>
                  <a:cubicBezTo>
                    <a:pt x="402840" y="121663"/>
                    <a:pt x="398782" y="121663"/>
                    <a:pt x="395286" y="120016"/>
                  </a:cubicBezTo>
                  <a:cubicBezTo>
                    <a:pt x="393534" y="119434"/>
                    <a:pt x="391962" y="118415"/>
                    <a:pt x="390714" y="117063"/>
                  </a:cubicBezTo>
                  <a:lnTo>
                    <a:pt x="388047" y="114491"/>
                  </a:lnTo>
                  <a:cubicBezTo>
                    <a:pt x="386323" y="112700"/>
                    <a:pt x="385075" y="110509"/>
                    <a:pt x="384428" y="108109"/>
                  </a:cubicBezTo>
                  <a:lnTo>
                    <a:pt x="383856" y="104394"/>
                  </a:lnTo>
                  <a:cubicBezTo>
                    <a:pt x="383828" y="101842"/>
                    <a:pt x="384523" y="99337"/>
                    <a:pt x="385857" y="97156"/>
                  </a:cubicBezTo>
                  <a:lnTo>
                    <a:pt x="388047" y="94203"/>
                  </a:lnTo>
                  <a:cubicBezTo>
                    <a:pt x="389343" y="92907"/>
                    <a:pt x="390905" y="91898"/>
                    <a:pt x="392619" y="91250"/>
                  </a:cubicBezTo>
                  <a:cubicBezTo>
                    <a:pt x="394334" y="90402"/>
                    <a:pt x="396239" y="90012"/>
                    <a:pt x="398144" y="90107"/>
                  </a:cubicBezTo>
                  <a:close/>
                  <a:moveTo>
                    <a:pt x="1066322" y="68771"/>
                  </a:moveTo>
                  <a:lnTo>
                    <a:pt x="1068990" y="68771"/>
                  </a:lnTo>
                  <a:cubicBezTo>
                    <a:pt x="1071676" y="68714"/>
                    <a:pt x="1074324" y="69438"/>
                    <a:pt x="1076610" y="70867"/>
                  </a:cubicBezTo>
                  <a:lnTo>
                    <a:pt x="1079467" y="73058"/>
                  </a:lnTo>
                  <a:cubicBezTo>
                    <a:pt x="1081229" y="74791"/>
                    <a:pt x="1082515" y="76963"/>
                    <a:pt x="1083182" y="79344"/>
                  </a:cubicBezTo>
                  <a:lnTo>
                    <a:pt x="1083277" y="83059"/>
                  </a:lnTo>
                  <a:cubicBezTo>
                    <a:pt x="1083401" y="84983"/>
                    <a:pt x="1082973" y="86898"/>
                    <a:pt x="1082039" y="88583"/>
                  </a:cubicBezTo>
                  <a:cubicBezTo>
                    <a:pt x="1080724" y="92051"/>
                    <a:pt x="1077981" y="94794"/>
                    <a:pt x="1074514" y="96108"/>
                  </a:cubicBezTo>
                  <a:cubicBezTo>
                    <a:pt x="1072828" y="97042"/>
                    <a:pt x="1070914" y="97470"/>
                    <a:pt x="1068990" y="97346"/>
                  </a:cubicBezTo>
                  <a:lnTo>
                    <a:pt x="1066322" y="97346"/>
                  </a:lnTo>
                  <a:cubicBezTo>
                    <a:pt x="1063817" y="97346"/>
                    <a:pt x="1061351" y="96689"/>
                    <a:pt x="1059179" y="95441"/>
                  </a:cubicBezTo>
                  <a:lnTo>
                    <a:pt x="1056226" y="93155"/>
                  </a:lnTo>
                  <a:cubicBezTo>
                    <a:pt x="1054521" y="91393"/>
                    <a:pt x="1053283" y="89231"/>
                    <a:pt x="1052607" y="86869"/>
                  </a:cubicBezTo>
                  <a:lnTo>
                    <a:pt x="1052035" y="83059"/>
                  </a:lnTo>
                  <a:cubicBezTo>
                    <a:pt x="1052006" y="81145"/>
                    <a:pt x="1052426" y="79249"/>
                    <a:pt x="1053273" y="77535"/>
                  </a:cubicBezTo>
                  <a:cubicBezTo>
                    <a:pt x="1053892" y="75801"/>
                    <a:pt x="1054902" y="74239"/>
                    <a:pt x="1056226" y="72963"/>
                  </a:cubicBezTo>
                  <a:cubicBezTo>
                    <a:pt x="1057493" y="71581"/>
                    <a:pt x="1059102" y="70562"/>
                    <a:pt x="1060894" y="70010"/>
                  </a:cubicBezTo>
                  <a:cubicBezTo>
                    <a:pt x="1062560" y="69133"/>
                    <a:pt x="1064436" y="68705"/>
                    <a:pt x="1066322" y="68771"/>
                  </a:cubicBezTo>
                  <a:close/>
                  <a:moveTo>
                    <a:pt x="455770" y="61151"/>
                  </a:moveTo>
                  <a:cubicBezTo>
                    <a:pt x="456970" y="61008"/>
                    <a:pt x="458190" y="61008"/>
                    <a:pt x="459390" y="61151"/>
                  </a:cubicBezTo>
                  <a:cubicBezTo>
                    <a:pt x="463218" y="61437"/>
                    <a:pt x="466714" y="63427"/>
                    <a:pt x="468915" y="66580"/>
                  </a:cubicBezTo>
                  <a:cubicBezTo>
                    <a:pt x="470210" y="67923"/>
                    <a:pt x="471096" y="69609"/>
                    <a:pt x="471486" y="71438"/>
                  </a:cubicBezTo>
                  <a:lnTo>
                    <a:pt x="471010" y="71438"/>
                  </a:lnTo>
                  <a:cubicBezTo>
                    <a:pt x="472439" y="76629"/>
                    <a:pt x="470981" y="82182"/>
                    <a:pt x="467200" y="86011"/>
                  </a:cubicBezTo>
                  <a:cubicBezTo>
                    <a:pt x="466247" y="86859"/>
                    <a:pt x="465228" y="87621"/>
                    <a:pt x="464152" y="88297"/>
                  </a:cubicBezTo>
                  <a:lnTo>
                    <a:pt x="460533" y="89821"/>
                  </a:lnTo>
                  <a:cubicBezTo>
                    <a:pt x="457780" y="90488"/>
                    <a:pt x="454903" y="90488"/>
                    <a:pt x="452150" y="89821"/>
                  </a:cubicBezTo>
                  <a:lnTo>
                    <a:pt x="448722" y="88392"/>
                  </a:lnTo>
                  <a:lnTo>
                    <a:pt x="445769" y="86106"/>
                  </a:lnTo>
                  <a:cubicBezTo>
                    <a:pt x="443968" y="84268"/>
                    <a:pt x="442654" y="82011"/>
                    <a:pt x="441959" y="79534"/>
                  </a:cubicBezTo>
                  <a:cubicBezTo>
                    <a:pt x="441292" y="76943"/>
                    <a:pt x="441292" y="74219"/>
                    <a:pt x="441959" y="71628"/>
                  </a:cubicBezTo>
                  <a:cubicBezTo>
                    <a:pt x="442588" y="69228"/>
                    <a:pt x="443873" y="67047"/>
                    <a:pt x="445674" y="65342"/>
                  </a:cubicBezTo>
                  <a:lnTo>
                    <a:pt x="448531" y="63056"/>
                  </a:lnTo>
                  <a:cubicBezTo>
                    <a:pt x="450741" y="61808"/>
                    <a:pt x="453236" y="61151"/>
                    <a:pt x="455770" y="61151"/>
                  </a:cubicBezTo>
                  <a:close/>
                  <a:moveTo>
                    <a:pt x="1005840" y="47721"/>
                  </a:moveTo>
                  <a:lnTo>
                    <a:pt x="1008507" y="47721"/>
                  </a:lnTo>
                  <a:cubicBezTo>
                    <a:pt x="1011041" y="47730"/>
                    <a:pt x="1013536" y="48387"/>
                    <a:pt x="1015745" y="49625"/>
                  </a:cubicBezTo>
                  <a:lnTo>
                    <a:pt x="1018603" y="51912"/>
                  </a:lnTo>
                  <a:cubicBezTo>
                    <a:pt x="1020375" y="53645"/>
                    <a:pt x="1021661" y="55807"/>
                    <a:pt x="1022318" y="58198"/>
                  </a:cubicBezTo>
                  <a:lnTo>
                    <a:pt x="1022318" y="62008"/>
                  </a:lnTo>
                  <a:cubicBezTo>
                    <a:pt x="1022385" y="63923"/>
                    <a:pt x="1021956" y="65828"/>
                    <a:pt x="1021079" y="67533"/>
                  </a:cubicBezTo>
                  <a:cubicBezTo>
                    <a:pt x="1020499" y="69285"/>
                    <a:pt x="1019480" y="70857"/>
                    <a:pt x="1018127" y="72105"/>
                  </a:cubicBezTo>
                  <a:cubicBezTo>
                    <a:pt x="1016851" y="73429"/>
                    <a:pt x="1015289" y="74438"/>
                    <a:pt x="1013555" y="75057"/>
                  </a:cubicBezTo>
                  <a:cubicBezTo>
                    <a:pt x="1011850" y="75943"/>
                    <a:pt x="1009945" y="76372"/>
                    <a:pt x="1008030" y="76296"/>
                  </a:cubicBezTo>
                  <a:lnTo>
                    <a:pt x="1005364" y="76296"/>
                  </a:lnTo>
                  <a:cubicBezTo>
                    <a:pt x="1002811" y="76296"/>
                    <a:pt x="1000315" y="75600"/>
                    <a:pt x="998124" y="74295"/>
                  </a:cubicBezTo>
                  <a:lnTo>
                    <a:pt x="995267" y="72105"/>
                  </a:lnTo>
                  <a:cubicBezTo>
                    <a:pt x="993533" y="70343"/>
                    <a:pt x="992257" y="68190"/>
                    <a:pt x="991552" y="65818"/>
                  </a:cubicBezTo>
                  <a:lnTo>
                    <a:pt x="991552" y="62008"/>
                  </a:lnTo>
                  <a:cubicBezTo>
                    <a:pt x="991476" y="60093"/>
                    <a:pt x="991904" y="58189"/>
                    <a:pt x="992790" y="56483"/>
                  </a:cubicBezTo>
                  <a:cubicBezTo>
                    <a:pt x="993305" y="54702"/>
                    <a:pt x="994333" y="53112"/>
                    <a:pt x="995743" y="51912"/>
                  </a:cubicBezTo>
                  <a:cubicBezTo>
                    <a:pt x="996991" y="50559"/>
                    <a:pt x="998563" y="49540"/>
                    <a:pt x="1000315" y="48959"/>
                  </a:cubicBezTo>
                  <a:cubicBezTo>
                    <a:pt x="1002001" y="48025"/>
                    <a:pt x="1003916" y="47597"/>
                    <a:pt x="1005840" y="47721"/>
                  </a:cubicBezTo>
                  <a:close/>
                  <a:moveTo>
                    <a:pt x="529208" y="29147"/>
                  </a:moveTo>
                  <a:cubicBezTo>
                    <a:pt x="537095" y="29147"/>
                    <a:pt x="543496" y="35548"/>
                    <a:pt x="543496" y="43434"/>
                  </a:cubicBezTo>
                  <a:cubicBezTo>
                    <a:pt x="543496" y="51321"/>
                    <a:pt x="537095" y="57722"/>
                    <a:pt x="529208" y="57722"/>
                  </a:cubicBezTo>
                  <a:cubicBezTo>
                    <a:pt x="521321" y="57722"/>
                    <a:pt x="514921" y="51321"/>
                    <a:pt x="514921" y="43434"/>
                  </a:cubicBezTo>
                  <a:cubicBezTo>
                    <a:pt x="514921" y="35548"/>
                    <a:pt x="521321" y="29147"/>
                    <a:pt x="529208" y="29147"/>
                  </a:cubicBezTo>
                  <a:close/>
                  <a:moveTo>
                    <a:pt x="944594" y="26480"/>
                  </a:moveTo>
                  <a:cubicBezTo>
                    <a:pt x="946508" y="26461"/>
                    <a:pt x="948394" y="26880"/>
                    <a:pt x="950119" y="27718"/>
                  </a:cubicBezTo>
                  <a:cubicBezTo>
                    <a:pt x="951852" y="28338"/>
                    <a:pt x="953414" y="29347"/>
                    <a:pt x="954690" y="30671"/>
                  </a:cubicBezTo>
                  <a:lnTo>
                    <a:pt x="957739" y="33338"/>
                  </a:lnTo>
                  <a:cubicBezTo>
                    <a:pt x="959444" y="35100"/>
                    <a:pt x="960682" y="37262"/>
                    <a:pt x="961358" y="39625"/>
                  </a:cubicBezTo>
                  <a:lnTo>
                    <a:pt x="961072" y="43435"/>
                  </a:lnTo>
                  <a:cubicBezTo>
                    <a:pt x="961024" y="45978"/>
                    <a:pt x="960339" y="48464"/>
                    <a:pt x="959072" y="50674"/>
                  </a:cubicBezTo>
                  <a:lnTo>
                    <a:pt x="956881" y="53531"/>
                  </a:lnTo>
                  <a:cubicBezTo>
                    <a:pt x="955614" y="54912"/>
                    <a:pt x="954004" y="55932"/>
                    <a:pt x="952214" y="56484"/>
                  </a:cubicBezTo>
                  <a:cubicBezTo>
                    <a:pt x="950566" y="57427"/>
                    <a:pt x="948680" y="57856"/>
                    <a:pt x="946785" y="57722"/>
                  </a:cubicBezTo>
                  <a:cubicBezTo>
                    <a:pt x="944861" y="57846"/>
                    <a:pt x="942946" y="57417"/>
                    <a:pt x="941261" y="56484"/>
                  </a:cubicBezTo>
                  <a:cubicBezTo>
                    <a:pt x="939469" y="55932"/>
                    <a:pt x="937860" y="54912"/>
                    <a:pt x="936593" y="53531"/>
                  </a:cubicBezTo>
                  <a:lnTo>
                    <a:pt x="934021" y="50864"/>
                  </a:lnTo>
                  <a:cubicBezTo>
                    <a:pt x="932221" y="49159"/>
                    <a:pt x="930935" y="46978"/>
                    <a:pt x="930307" y="44578"/>
                  </a:cubicBezTo>
                  <a:lnTo>
                    <a:pt x="930307" y="40768"/>
                  </a:lnTo>
                  <a:cubicBezTo>
                    <a:pt x="930307" y="38263"/>
                    <a:pt x="930963" y="35796"/>
                    <a:pt x="932212" y="33624"/>
                  </a:cubicBezTo>
                  <a:lnTo>
                    <a:pt x="934498" y="30671"/>
                  </a:lnTo>
                  <a:cubicBezTo>
                    <a:pt x="935736" y="29309"/>
                    <a:pt x="937317" y="28290"/>
                    <a:pt x="939069" y="27718"/>
                  </a:cubicBezTo>
                  <a:cubicBezTo>
                    <a:pt x="940784" y="26871"/>
                    <a:pt x="942680" y="26452"/>
                    <a:pt x="944594" y="26480"/>
                  </a:cubicBezTo>
                  <a:close/>
                  <a:moveTo>
                    <a:pt x="592549" y="14478"/>
                  </a:moveTo>
                  <a:cubicBezTo>
                    <a:pt x="596045" y="12831"/>
                    <a:pt x="600103" y="12831"/>
                    <a:pt x="603599" y="14478"/>
                  </a:cubicBezTo>
                  <a:cubicBezTo>
                    <a:pt x="605342" y="15069"/>
                    <a:pt x="606913" y="16088"/>
                    <a:pt x="608171" y="17431"/>
                  </a:cubicBezTo>
                  <a:lnTo>
                    <a:pt x="610838" y="20098"/>
                  </a:lnTo>
                  <a:cubicBezTo>
                    <a:pt x="612542" y="21861"/>
                    <a:pt x="613781" y="24023"/>
                    <a:pt x="614457" y="26385"/>
                  </a:cubicBezTo>
                  <a:lnTo>
                    <a:pt x="615029" y="30195"/>
                  </a:lnTo>
                  <a:cubicBezTo>
                    <a:pt x="615029" y="32747"/>
                    <a:pt x="614334" y="35243"/>
                    <a:pt x="613028" y="37434"/>
                  </a:cubicBezTo>
                  <a:lnTo>
                    <a:pt x="610838" y="40291"/>
                  </a:lnTo>
                  <a:cubicBezTo>
                    <a:pt x="609590" y="41644"/>
                    <a:pt x="608018" y="42663"/>
                    <a:pt x="606265" y="43244"/>
                  </a:cubicBezTo>
                  <a:cubicBezTo>
                    <a:pt x="604580" y="44168"/>
                    <a:pt x="602665" y="44597"/>
                    <a:pt x="600741" y="44482"/>
                  </a:cubicBezTo>
                  <a:cubicBezTo>
                    <a:pt x="598817" y="44606"/>
                    <a:pt x="596903" y="44178"/>
                    <a:pt x="595217" y="43244"/>
                  </a:cubicBezTo>
                  <a:cubicBezTo>
                    <a:pt x="593435" y="42730"/>
                    <a:pt x="591845" y="41701"/>
                    <a:pt x="590645" y="40291"/>
                  </a:cubicBezTo>
                  <a:lnTo>
                    <a:pt x="587978" y="37624"/>
                  </a:lnTo>
                  <a:cubicBezTo>
                    <a:pt x="586206" y="35891"/>
                    <a:pt x="584920" y="33729"/>
                    <a:pt x="584263" y="31338"/>
                  </a:cubicBezTo>
                  <a:lnTo>
                    <a:pt x="583787" y="27528"/>
                  </a:lnTo>
                  <a:cubicBezTo>
                    <a:pt x="583777" y="25004"/>
                    <a:pt x="584463" y="22537"/>
                    <a:pt x="585787" y="20384"/>
                  </a:cubicBezTo>
                  <a:lnTo>
                    <a:pt x="587978" y="17431"/>
                  </a:lnTo>
                  <a:cubicBezTo>
                    <a:pt x="589254" y="16107"/>
                    <a:pt x="590816" y="15098"/>
                    <a:pt x="592549" y="14478"/>
                  </a:cubicBezTo>
                  <a:close/>
                  <a:moveTo>
                    <a:pt x="876109" y="13240"/>
                  </a:moveTo>
                  <a:lnTo>
                    <a:pt x="878776" y="13240"/>
                  </a:lnTo>
                  <a:cubicBezTo>
                    <a:pt x="881300" y="13231"/>
                    <a:pt x="883776" y="13916"/>
                    <a:pt x="885920" y="15240"/>
                  </a:cubicBezTo>
                  <a:lnTo>
                    <a:pt x="888873" y="17431"/>
                  </a:lnTo>
                  <a:cubicBezTo>
                    <a:pt x="890577" y="19193"/>
                    <a:pt x="891815" y="21355"/>
                    <a:pt x="892491" y="23717"/>
                  </a:cubicBezTo>
                  <a:lnTo>
                    <a:pt x="892778" y="27528"/>
                  </a:lnTo>
                  <a:cubicBezTo>
                    <a:pt x="892854" y="29442"/>
                    <a:pt x="892425" y="31347"/>
                    <a:pt x="891539" y="33052"/>
                  </a:cubicBezTo>
                  <a:cubicBezTo>
                    <a:pt x="890968" y="34805"/>
                    <a:pt x="889949" y="36386"/>
                    <a:pt x="888586" y="37624"/>
                  </a:cubicBezTo>
                  <a:cubicBezTo>
                    <a:pt x="887339" y="38977"/>
                    <a:pt x="885767" y="39996"/>
                    <a:pt x="884015" y="40577"/>
                  </a:cubicBezTo>
                  <a:cubicBezTo>
                    <a:pt x="882329" y="41501"/>
                    <a:pt x="880414" y="41929"/>
                    <a:pt x="878490" y="41815"/>
                  </a:cubicBezTo>
                  <a:lnTo>
                    <a:pt x="875633" y="41815"/>
                  </a:lnTo>
                  <a:cubicBezTo>
                    <a:pt x="873099" y="41806"/>
                    <a:pt x="870603" y="41148"/>
                    <a:pt x="868394" y="39910"/>
                  </a:cubicBezTo>
                  <a:lnTo>
                    <a:pt x="865536" y="37624"/>
                  </a:lnTo>
                  <a:cubicBezTo>
                    <a:pt x="863736" y="35919"/>
                    <a:pt x="862450" y="33738"/>
                    <a:pt x="861821" y="31338"/>
                  </a:cubicBezTo>
                  <a:lnTo>
                    <a:pt x="861821" y="27528"/>
                  </a:lnTo>
                  <a:cubicBezTo>
                    <a:pt x="861688" y="25632"/>
                    <a:pt x="862117" y="23746"/>
                    <a:pt x="863060" y="22098"/>
                  </a:cubicBezTo>
                  <a:cubicBezTo>
                    <a:pt x="863612" y="20307"/>
                    <a:pt x="864631" y="18698"/>
                    <a:pt x="866012" y="17431"/>
                  </a:cubicBezTo>
                  <a:cubicBezTo>
                    <a:pt x="867270" y="16088"/>
                    <a:pt x="868841" y="15069"/>
                    <a:pt x="870584" y="14478"/>
                  </a:cubicBezTo>
                  <a:cubicBezTo>
                    <a:pt x="872299" y="13631"/>
                    <a:pt x="874194" y="13211"/>
                    <a:pt x="876109" y="13240"/>
                  </a:cubicBezTo>
                  <a:close/>
                  <a:moveTo>
                    <a:pt x="664749" y="10860"/>
                  </a:moveTo>
                  <a:lnTo>
                    <a:pt x="665225" y="10860"/>
                  </a:lnTo>
                  <a:cubicBezTo>
                    <a:pt x="666426" y="10669"/>
                    <a:pt x="667645" y="10669"/>
                    <a:pt x="668845" y="10860"/>
                  </a:cubicBezTo>
                  <a:cubicBezTo>
                    <a:pt x="670711" y="10945"/>
                    <a:pt x="672521" y="11545"/>
                    <a:pt x="674083" y="12574"/>
                  </a:cubicBezTo>
                  <a:cubicBezTo>
                    <a:pt x="675731" y="13422"/>
                    <a:pt x="677112" y="14708"/>
                    <a:pt x="678084" y="16289"/>
                  </a:cubicBezTo>
                  <a:cubicBezTo>
                    <a:pt x="679399" y="17622"/>
                    <a:pt x="680294" y="19308"/>
                    <a:pt x="680656" y="21147"/>
                  </a:cubicBezTo>
                  <a:cubicBezTo>
                    <a:pt x="681113" y="23842"/>
                    <a:pt x="680818" y="26614"/>
                    <a:pt x="679799" y="29148"/>
                  </a:cubicBezTo>
                  <a:cubicBezTo>
                    <a:pt x="679122" y="31662"/>
                    <a:pt x="677808" y="33958"/>
                    <a:pt x="675988" y="35815"/>
                  </a:cubicBezTo>
                  <a:cubicBezTo>
                    <a:pt x="675055" y="36682"/>
                    <a:pt x="674036" y="37444"/>
                    <a:pt x="672940" y="38101"/>
                  </a:cubicBezTo>
                  <a:lnTo>
                    <a:pt x="669416" y="39625"/>
                  </a:lnTo>
                  <a:cubicBezTo>
                    <a:pt x="666711" y="40387"/>
                    <a:pt x="663835" y="40387"/>
                    <a:pt x="661129" y="39625"/>
                  </a:cubicBezTo>
                  <a:lnTo>
                    <a:pt x="657701" y="38196"/>
                  </a:lnTo>
                  <a:lnTo>
                    <a:pt x="654748" y="35910"/>
                  </a:lnTo>
                  <a:cubicBezTo>
                    <a:pt x="652976" y="34044"/>
                    <a:pt x="651671" y="31796"/>
                    <a:pt x="650938" y="29338"/>
                  </a:cubicBezTo>
                  <a:cubicBezTo>
                    <a:pt x="650271" y="26747"/>
                    <a:pt x="650271" y="24023"/>
                    <a:pt x="650938" y="21432"/>
                  </a:cubicBezTo>
                  <a:cubicBezTo>
                    <a:pt x="651585" y="19013"/>
                    <a:pt x="652862" y="16803"/>
                    <a:pt x="654653" y="15051"/>
                  </a:cubicBezTo>
                  <a:lnTo>
                    <a:pt x="657510" y="12860"/>
                  </a:lnTo>
                  <a:cubicBezTo>
                    <a:pt x="659710" y="11593"/>
                    <a:pt x="662206" y="10907"/>
                    <a:pt x="664749" y="10860"/>
                  </a:cubicBezTo>
                  <a:close/>
                  <a:moveTo>
                    <a:pt x="735806" y="2858"/>
                  </a:moveTo>
                  <a:cubicBezTo>
                    <a:pt x="739549" y="3058"/>
                    <a:pt x="743111" y="4534"/>
                    <a:pt x="745902" y="7049"/>
                  </a:cubicBezTo>
                  <a:cubicBezTo>
                    <a:pt x="747226" y="8325"/>
                    <a:pt x="748236" y="9887"/>
                    <a:pt x="748855" y="11621"/>
                  </a:cubicBezTo>
                  <a:cubicBezTo>
                    <a:pt x="749770" y="13488"/>
                    <a:pt x="750198" y="15545"/>
                    <a:pt x="750093" y="17622"/>
                  </a:cubicBezTo>
                  <a:lnTo>
                    <a:pt x="750093" y="20289"/>
                  </a:lnTo>
                  <a:cubicBezTo>
                    <a:pt x="750093" y="22841"/>
                    <a:pt x="749398" y="25337"/>
                    <a:pt x="748093" y="27528"/>
                  </a:cubicBezTo>
                  <a:lnTo>
                    <a:pt x="745902" y="30385"/>
                  </a:lnTo>
                  <a:cubicBezTo>
                    <a:pt x="744121" y="32138"/>
                    <a:pt x="741931" y="33414"/>
                    <a:pt x="739520" y="34100"/>
                  </a:cubicBezTo>
                  <a:lnTo>
                    <a:pt x="735806" y="34100"/>
                  </a:lnTo>
                  <a:cubicBezTo>
                    <a:pt x="733891" y="34176"/>
                    <a:pt x="731986" y="33747"/>
                    <a:pt x="730281" y="32862"/>
                  </a:cubicBezTo>
                  <a:cubicBezTo>
                    <a:pt x="728500" y="32347"/>
                    <a:pt x="726909" y="31319"/>
                    <a:pt x="725709" y="29909"/>
                  </a:cubicBezTo>
                  <a:cubicBezTo>
                    <a:pt x="724357" y="28661"/>
                    <a:pt x="723337" y="27089"/>
                    <a:pt x="722757" y="25337"/>
                  </a:cubicBezTo>
                  <a:cubicBezTo>
                    <a:pt x="721823" y="23651"/>
                    <a:pt x="721395" y="21737"/>
                    <a:pt x="721518" y="19812"/>
                  </a:cubicBezTo>
                  <a:lnTo>
                    <a:pt x="721518" y="17145"/>
                  </a:lnTo>
                  <a:cubicBezTo>
                    <a:pt x="721480" y="14602"/>
                    <a:pt x="722147" y="12107"/>
                    <a:pt x="723423" y="9906"/>
                  </a:cubicBezTo>
                  <a:lnTo>
                    <a:pt x="725709" y="7049"/>
                  </a:lnTo>
                  <a:cubicBezTo>
                    <a:pt x="727443" y="5306"/>
                    <a:pt x="729614" y="4058"/>
                    <a:pt x="731996" y="3430"/>
                  </a:cubicBezTo>
                  <a:close/>
                  <a:moveTo>
                    <a:pt x="807244" y="1"/>
                  </a:moveTo>
                  <a:cubicBezTo>
                    <a:pt x="809158" y="-27"/>
                    <a:pt x="811053" y="392"/>
                    <a:pt x="812768" y="1239"/>
                  </a:cubicBezTo>
                  <a:cubicBezTo>
                    <a:pt x="816273" y="2554"/>
                    <a:pt x="819026" y="5335"/>
                    <a:pt x="820293" y="8859"/>
                  </a:cubicBezTo>
                  <a:cubicBezTo>
                    <a:pt x="821236" y="10507"/>
                    <a:pt x="821664" y="12393"/>
                    <a:pt x="821531" y="14289"/>
                  </a:cubicBezTo>
                  <a:lnTo>
                    <a:pt x="821531" y="16956"/>
                  </a:lnTo>
                  <a:cubicBezTo>
                    <a:pt x="821521" y="19489"/>
                    <a:pt x="820864" y="21985"/>
                    <a:pt x="819626" y="24195"/>
                  </a:cubicBezTo>
                  <a:lnTo>
                    <a:pt x="817340" y="27052"/>
                  </a:lnTo>
                  <a:cubicBezTo>
                    <a:pt x="815616" y="28833"/>
                    <a:pt x="813444" y="30119"/>
                    <a:pt x="811053" y="30767"/>
                  </a:cubicBezTo>
                  <a:lnTo>
                    <a:pt x="807244" y="31243"/>
                  </a:lnTo>
                  <a:cubicBezTo>
                    <a:pt x="805319" y="31357"/>
                    <a:pt x="803405" y="30929"/>
                    <a:pt x="801719" y="30005"/>
                  </a:cubicBezTo>
                  <a:cubicBezTo>
                    <a:pt x="799966" y="29424"/>
                    <a:pt x="798395" y="28405"/>
                    <a:pt x="797147" y="27052"/>
                  </a:cubicBezTo>
                  <a:cubicBezTo>
                    <a:pt x="795737" y="25852"/>
                    <a:pt x="794708" y="24261"/>
                    <a:pt x="794194" y="22480"/>
                  </a:cubicBezTo>
                  <a:cubicBezTo>
                    <a:pt x="793308" y="20775"/>
                    <a:pt x="792880" y="18870"/>
                    <a:pt x="792956" y="16956"/>
                  </a:cubicBezTo>
                  <a:lnTo>
                    <a:pt x="792956" y="14289"/>
                  </a:lnTo>
                  <a:cubicBezTo>
                    <a:pt x="792946" y="11765"/>
                    <a:pt x="793632" y="9298"/>
                    <a:pt x="794956" y="7145"/>
                  </a:cubicBezTo>
                  <a:lnTo>
                    <a:pt x="797147" y="4192"/>
                  </a:lnTo>
                  <a:cubicBezTo>
                    <a:pt x="798909" y="2487"/>
                    <a:pt x="801071" y="1249"/>
                    <a:pt x="803433" y="57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9" name="Google Shape;559;p12"/>
            <p:cNvSpPr/>
            <p:nvPr/>
          </p:nvSpPr>
          <p:spPr>
            <a:xfrm>
              <a:off x="8162090" y="1141503"/>
              <a:ext cx="611933" cy="634708"/>
            </a:xfrm>
            <a:custGeom>
              <a:rect b="b" l="l" r="r" t="t"/>
              <a:pathLst>
                <a:path extrusionOk="0" h="634708" w="611933">
                  <a:moveTo>
                    <a:pt x="7556" y="176066"/>
                  </a:moveTo>
                  <a:cubicBezTo>
                    <a:pt x="2508" y="153521"/>
                    <a:pt x="-54" y="130489"/>
                    <a:pt x="-64" y="107391"/>
                  </a:cubicBezTo>
                  <a:cubicBezTo>
                    <a:pt x="-1102" y="92027"/>
                    <a:pt x="2203" y="76683"/>
                    <a:pt x="9461" y="63100"/>
                  </a:cubicBezTo>
                  <a:cubicBezTo>
                    <a:pt x="26702" y="35954"/>
                    <a:pt x="65849" y="34525"/>
                    <a:pt x="97282" y="41383"/>
                  </a:cubicBezTo>
                  <a:cubicBezTo>
                    <a:pt x="187522" y="61290"/>
                    <a:pt x="264713" y="119307"/>
                    <a:pt x="308927" y="200450"/>
                  </a:cubicBezTo>
                  <a:cubicBezTo>
                    <a:pt x="304451" y="180638"/>
                    <a:pt x="373602" y="76625"/>
                    <a:pt x="404177" y="48812"/>
                  </a:cubicBezTo>
                  <a:cubicBezTo>
                    <a:pt x="434753" y="20999"/>
                    <a:pt x="473234" y="1187"/>
                    <a:pt x="514096" y="140"/>
                  </a:cubicBezTo>
                  <a:cubicBezTo>
                    <a:pt x="538185" y="-1280"/>
                    <a:pt x="561940" y="6293"/>
                    <a:pt x="580771" y="21380"/>
                  </a:cubicBezTo>
                  <a:cubicBezTo>
                    <a:pt x="612870" y="49003"/>
                    <a:pt x="616585" y="98057"/>
                    <a:pt x="607155" y="139395"/>
                  </a:cubicBezTo>
                  <a:cubicBezTo>
                    <a:pt x="597478" y="175742"/>
                    <a:pt x="583733" y="210890"/>
                    <a:pt x="566198" y="244170"/>
                  </a:cubicBezTo>
                  <a:cubicBezTo>
                    <a:pt x="523145" y="333610"/>
                    <a:pt x="405987" y="536778"/>
                    <a:pt x="357886" y="619646"/>
                  </a:cubicBezTo>
                  <a:cubicBezTo>
                    <a:pt x="349561" y="634038"/>
                    <a:pt x="331149" y="638953"/>
                    <a:pt x="316766" y="630628"/>
                  </a:cubicBezTo>
                  <a:cubicBezTo>
                    <a:pt x="313842" y="628942"/>
                    <a:pt x="311223" y="626770"/>
                    <a:pt x="309023" y="624217"/>
                  </a:cubicBezTo>
                  <a:cubicBezTo>
                    <a:pt x="234156" y="538302"/>
                    <a:pt x="34607" y="299129"/>
                    <a:pt x="7556" y="176066"/>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0" name="Google Shape;560;p12"/>
            <p:cNvSpPr/>
            <p:nvPr/>
          </p:nvSpPr>
          <p:spPr>
            <a:xfrm>
              <a:off x="8115186" y="1099966"/>
              <a:ext cx="703816" cy="737065"/>
            </a:xfrm>
            <a:custGeom>
              <a:rect b="b" l="l" r="r" t="t"/>
              <a:pathLst>
                <a:path extrusionOk="0" h="737065" w="703816">
                  <a:moveTo>
                    <a:pt x="381008" y="708490"/>
                  </a:moveTo>
                  <a:cubicBezTo>
                    <a:pt x="388895" y="708490"/>
                    <a:pt x="395296" y="714891"/>
                    <a:pt x="395296" y="722777"/>
                  </a:cubicBezTo>
                  <a:cubicBezTo>
                    <a:pt x="395296" y="730664"/>
                    <a:pt x="388895" y="737065"/>
                    <a:pt x="381008" y="737065"/>
                  </a:cubicBezTo>
                  <a:cubicBezTo>
                    <a:pt x="373121" y="737065"/>
                    <a:pt x="366721" y="730664"/>
                    <a:pt x="366721" y="722777"/>
                  </a:cubicBezTo>
                  <a:cubicBezTo>
                    <a:pt x="366721" y="714891"/>
                    <a:pt x="373121" y="708490"/>
                    <a:pt x="381008" y="708490"/>
                  </a:cubicBezTo>
                  <a:close/>
                  <a:moveTo>
                    <a:pt x="338717" y="689821"/>
                  </a:moveTo>
                  <a:cubicBezTo>
                    <a:pt x="346604" y="689821"/>
                    <a:pt x="353005" y="696222"/>
                    <a:pt x="353005" y="704108"/>
                  </a:cubicBezTo>
                  <a:lnTo>
                    <a:pt x="353005" y="704870"/>
                  </a:lnTo>
                  <a:cubicBezTo>
                    <a:pt x="353005" y="712757"/>
                    <a:pt x="346604" y="719158"/>
                    <a:pt x="338717" y="719158"/>
                  </a:cubicBezTo>
                  <a:cubicBezTo>
                    <a:pt x="330830" y="719158"/>
                    <a:pt x="324430" y="712757"/>
                    <a:pt x="324430" y="704870"/>
                  </a:cubicBezTo>
                  <a:lnTo>
                    <a:pt x="324430" y="704108"/>
                  </a:lnTo>
                  <a:cubicBezTo>
                    <a:pt x="324430" y="696222"/>
                    <a:pt x="330830" y="689821"/>
                    <a:pt x="338717" y="689821"/>
                  </a:cubicBezTo>
                  <a:close/>
                  <a:moveTo>
                    <a:pt x="418441" y="675724"/>
                  </a:moveTo>
                  <a:lnTo>
                    <a:pt x="419679" y="675724"/>
                  </a:lnTo>
                  <a:cubicBezTo>
                    <a:pt x="422223" y="675705"/>
                    <a:pt x="424718" y="676362"/>
                    <a:pt x="426918" y="677629"/>
                  </a:cubicBezTo>
                  <a:lnTo>
                    <a:pt x="429871" y="679915"/>
                  </a:lnTo>
                  <a:cubicBezTo>
                    <a:pt x="431442" y="681553"/>
                    <a:pt x="432585" y="683544"/>
                    <a:pt x="433205" y="685725"/>
                  </a:cubicBezTo>
                  <a:lnTo>
                    <a:pt x="433967" y="690011"/>
                  </a:lnTo>
                  <a:cubicBezTo>
                    <a:pt x="434071" y="691887"/>
                    <a:pt x="433681" y="693764"/>
                    <a:pt x="432824" y="695440"/>
                  </a:cubicBezTo>
                  <a:cubicBezTo>
                    <a:pt x="431557" y="698993"/>
                    <a:pt x="428757" y="701794"/>
                    <a:pt x="425204" y="703060"/>
                  </a:cubicBezTo>
                  <a:cubicBezTo>
                    <a:pt x="423489" y="703908"/>
                    <a:pt x="421594" y="704327"/>
                    <a:pt x="419679" y="704299"/>
                  </a:cubicBezTo>
                  <a:lnTo>
                    <a:pt x="418441" y="704299"/>
                  </a:lnTo>
                  <a:cubicBezTo>
                    <a:pt x="415888" y="704318"/>
                    <a:pt x="413383" y="703623"/>
                    <a:pt x="411202" y="702298"/>
                  </a:cubicBezTo>
                  <a:lnTo>
                    <a:pt x="408344" y="700108"/>
                  </a:lnTo>
                  <a:cubicBezTo>
                    <a:pt x="406554" y="698355"/>
                    <a:pt x="405278" y="696145"/>
                    <a:pt x="404630" y="693726"/>
                  </a:cubicBezTo>
                  <a:lnTo>
                    <a:pt x="404153" y="690011"/>
                  </a:lnTo>
                  <a:cubicBezTo>
                    <a:pt x="404030" y="688087"/>
                    <a:pt x="404458" y="686173"/>
                    <a:pt x="405392" y="684487"/>
                  </a:cubicBezTo>
                  <a:cubicBezTo>
                    <a:pt x="406706" y="681020"/>
                    <a:pt x="409450" y="678276"/>
                    <a:pt x="412916" y="676962"/>
                  </a:cubicBezTo>
                  <a:cubicBezTo>
                    <a:pt x="414602" y="676029"/>
                    <a:pt x="416517" y="675600"/>
                    <a:pt x="418441" y="675724"/>
                  </a:cubicBezTo>
                  <a:close/>
                  <a:moveTo>
                    <a:pt x="303094" y="660674"/>
                  </a:moveTo>
                  <a:lnTo>
                    <a:pt x="306904" y="660674"/>
                  </a:lnTo>
                  <a:cubicBezTo>
                    <a:pt x="308828" y="660550"/>
                    <a:pt x="310742" y="660978"/>
                    <a:pt x="312428" y="661912"/>
                  </a:cubicBezTo>
                  <a:cubicBezTo>
                    <a:pt x="314181" y="662493"/>
                    <a:pt x="315752" y="663512"/>
                    <a:pt x="317000" y="664865"/>
                  </a:cubicBezTo>
                  <a:cubicBezTo>
                    <a:pt x="318410" y="666065"/>
                    <a:pt x="319439" y="667655"/>
                    <a:pt x="319953" y="669436"/>
                  </a:cubicBezTo>
                  <a:cubicBezTo>
                    <a:pt x="320762" y="670999"/>
                    <a:pt x="321192" y="672723"/>
                    <a:pt x="321192" y="674485"/>
                  </a:cubicBezTo>
                  <a:lnTo>
                    <a:pt x="321192" y="675818"/>
                  </a:lnTo>
                  <a:cubicBezTo>
                    <a:pt x="321192" y="678323"/>
                    <a:pt x="320534" y="680790"/>
                    <a:pt x="319286" y="682962"/>
                  </a:cubicBezTo>
                  <a:lnTo>
                    <a:pt x="317000" y="685915"/>
                  </a:lnTo>
                  <a:cubicBezTo>
                    <a:pt x="315238" y="687620"/>
                    <a:pt x="313076" y="688858"/>
                    <a:pt x="310714" y="689534"/>
                  </a:cubicBezTo>
                  <a:lnTo>
                    <a:pt x="306904" y="690106"/>
                  </a:lnTo>
                  <a:cubicBezTo>
                    <a:pt x="304989" y="690134"/>
                    <a:pt x="303094" y="689715"/>
                    <a:pt x="301379" y="688868"/>
                  </a:cubicBezTo>
                  <a:cubicBezTo>
                    <a:pt x="299646" y="688248"/>
                    <a:pt x="298084" y="687239"/>
                    <a:pt x="296808" y="685915"/>
                  </a:cubicBezTo>
                  <a:cubicBezTo>
                    <a:pt x="294293" y="683124"/>
                    <a:pt x="292817" y="679562"/>
                    <a:pt x="292617" y="675818"/>
                  </a:cubicBezTo>
                  <a:lnTo>
                    <a:pt x="292617" y="674485"/>
                  </a:lnTo>
                  <a:cubicBezTo>
                    <a:pt x="292617" y="671951"/>
                    <a:pt x="293273" y="669456"/>
                    <a:pt x="294521" y="667246"/>
                  </a:cubicBezTo>
                  <a:lnTo>
                    <a:pt x="296808" y="664388"/>
                  </a:lnTo>
                  <a:cubicBezTo>
                    <a:pt x="298541" y="662626"/>
                    <a:pt x="300713" y="661340"/>
                    <a:pt x="303094" y="660674"/>
                  </a:cubicBezTo>
                  <a:close/>
                  <a:moveTo>
                    <a:pt x="448159" y="630670"/>
                  </a:moveTo>
                  <a:cubicBezTo>
                    <a:pt x="449998" y="630146"/>
                    <a:pt x="451941" y="630146"/>
                    <a:pt x="453779" y="630670"/>
                  </a:cubicBezTo>
                  <a:cubicBezTo>
                    <a:pt x="455618" y="631032"/>
                    <a:pt x="457303" y="631927"/>
                    <a:pt x="458637" y="633242"/>
                  </a:cubicBezTo>
                  <a:cubicBezTo>
                    <a:pt x="460237" y="634185"/>
                    <a:pt x="461532" y="635575"/>
                    <a:pt x="462351" y="637242"/>
                  </a:cubicBezTo>
                  <a:lnTo>
                    <a:pt x="463685" y="639814"/>
                  </a:lnTo>
                  <a:cubicBezTo>
                    <a:pt x="464819" y="642081"/>
                    <a:pt x="465314" y="644614"/>
                    <a:pt x="465114" y="647148"/>
                  </a:cubicBezTo>
                  <a:lnTo>
                    <a:pt x="465114" y="650958"/>
                  </a:lnTo>
                  <a:cubicBezTo>
                    <a:pt x="464438" y="653320"/>
                    <a:pt x="463200" y="655482"/>
                    <a:pt x="461494" y="657244"/>
                  </a:cubicBezTo>
                  <a:lnTo>
                    <a:pt x="458542" y="659530"/>
                  </a:lnTo>
                  <a:cubicBezTo>
                    <a:pt x="456970" y="660588"/>
                    <a:pt x="455113" y="661150"/>
                    <a:pt x="453208" y="661150"/>
                  </a:cubicBezTo>
                  <a:cubicBezTo>
                    <a:pt x="451370" y="661674"/>
                    <a:pt x="449426" y="661674"/>
                    <a:pt x="447588" y="661150"/>
                  </a:cubicBezTo>
                  <a:cubicBezTo>
                    <a:pt x="445778" y="660721"/>
                    <a:pt x="444102" y="659835"/>
                    <a:pt x="442730" y="658578"/>
                  </a:cubicBezTo>
                  <a:cubicBezTo>
                    <a:pt x="441168" y="657587"/>
                    <a:pt x="439882" y="656206"/>
                    <a:pt x="439016" y="654577"/>
                  </a:cubicBezTo>
                  <a:lnTo>
                    <a:pt x="437682" y="651910"/>
                  </a:lnTo>
                  <a:cubicBezTo>
                    <a:pt x="436405" y="649710"/>
                    <a:pt x="435710" y="647215"/>
                    <a:pt x="435682" y="644671"/>
                  </a:cubicBezTo>
                  <a:lnTo>
                    <a:pt x="436253" y="640861"/>
                  </a:lnTo>
                  <a:cubicBezTo>
                    <a:pt x="436930" y="638499"/>
                    <a:pt x="438167" y="636337"/>
                    <a:pt x="439873" y="634575"/>
                  </a:cubicBezTo>
                  <a:lnTo>
                    <a:pt x="442825" y="632384"/>
                  </a:lnTo>
                  <a:cubicBezTo>
                    <a:pt x="444416" y="631346"/>
                    <a:pt x="446264" y="630755"/>
                    <a:pt x="448159" y="630670"/>
                  </a:cubicBezTo>
                  <a:close/>
                  <a:moveTo>
                    <a:pt x="262992" y="622193"/>
                  </a:moveTo>
                  <a:cubicBezTo>
                    <a:pt x="266488" y="620545"/>
                    <a:pt x="270546" y="620545"/>
                    <a:pt x="274042" y="622193"/>
                  </a:cubicBezTo>
                  <a:cubicBezTo>
                    <a:pt x="275794" y="622774"/>
                    <a:pt x="277366" y="623793"/>
                    <a:pt x="278613" y="625145"/>
                  </a:cubicBezTo>
                  <a:lnTo>
                    <a:pt x="279947" y="626479"/>
                  </a:lnTo>
                  <a:cubicBezTo>
                    <a:pt x="281690" y="628212"/>
                    <a:pt x="282938" y="630384"/>
                    <a:pt x="283567" y="632765"/>
                  </a:cubicBezTo>
                  <a:lnTo>
                    <a:pt x="284138" y="636576"/>
                  </a:lnTo>
                  <a:cubicBezTo>
                    <a:pt x="284147" y="639099"/>
                    <a:pt x="283462" y="641566"/>
                    <a:pt x="282138" y="643719"/>
                  </a:cubicBezTo>
                  <a:lnTo>
                    <a:pt x="279947" y="646672"/>
                  </a:lnTo>
                  <a:cubicBezTo>
                    <a:pt x="278670" y="647996"/>
                    <a:pt x="277108" y="649006"/>
                    <a:pt x="275375" y="649625"/>
                  </a:cubicBezTo>
                  <a:cubicBezTo>
                    <a:pt x="273651" y="650463"/>
                    <a:pt x="271765" y="650882"/>
                    <a:pt x="269851" y="650863"/>
                  </a:cubicBezTo>
                  <a:cubicBezTo>
                    <a:pt x="267936" y="650891"/>
                    <a:pt x="266040" y="650472"/>
                    <a:pt x="264326" y="649625"/>
                  </a:cubicBezTo>
                  <a:cubicBezTo>
                    <a:pt x="262573" y="649053"/>
                    <a:pt x="260992" y="648034"/>
                    <a:pt x="259754" y="646672"/>
                  </a:cubicBezTo>
                  <a:lnTo>
                    <a:pt x="258421" y="645338"/>
                  </a:lnTo>
                  <a:cubicBezTo>
                    <a:pt x="256658" y="643605"/>
                    <a:pt x="255372" y="641433"/>
                    <a:pt x="254706" y="639052"/>
                  </a:cubicBezTo>
                  <a:lnTo>
                    <a:pt x="254230" y="635242"/>
                  </a:lnTo>
                  <a:cubicBezTo>
                    <a:pt x="254230" y="632708"/>
                    <a:pt x="254887" y="630213"/>
                    <a:pt x="256135" y="628003"/>
                  </a:cubicBezTo>
                  <a:lnTo>
                    <a:pt x="258421" y="625145"/>
                  </a:lnTo>
                  <a:cubicBezTo>
                    <a:pt x="259650" y="623764"/>
                    <a:pt x="261230" y="622745"/>
                    <a:pt x="262992" y="622193"/>
                  </a:cubicBezTo>
                  <a:close/>
                  <a:moveTo>
                    <a:pt x="477496" y="585141"/>
                  </a:moveTo>
                  <a:cubicBezTo>
                    <a:pt x="485383" y="585141"/>
                    <a:pt x="491784" y="591542"/>
                    <a:pt x="491784" y="599428"/>
                  </a:cubicBezTo>
                  <a:cubicBezTo>
                    <a:pt x="491784" y="607315"/>
                    <a:pt x="485383" y="613716"/>
                    <a:pt x="477496" y="613716"/>
                  </a:cubicBezTo>
                  <a:cubicBezTo>
                    <a:pt x="469609" y="613716"/>
                    <a:pt x="463209" y="607315"/>
                    <a:pt x="463209" y="599428"/>
                  </a:cubicBezTo>
                  <a:cubicBezTo>
                    <a:pt x="463209" y="591542"/>
                    <a:pt x="469609" y="585141"/>
                    <a:pt x="477496" y="585141"/>
                  </a:cubicBezTo>
                  <a:close/>
                  <a:moveTo>
                    <a:pt x="231465" y="578568"/>
                  </a:moveTo>
                  <a:cubicBezTo>
                    <a:pt x="239352" y="578568"/>
                    <a:pt x="245753" y="584969"/>
                    <a:pt x="245753" y="592855"/>
                  </a:cubicBezTo>
                  <a:cubicBezTo>
                    <a:pt x="245753" y="600742"/>
                    <a:pt x="239352" y="607143"/>
                    <a:pt x="231465" y="607143"/>
                  </a:cubicBezTo>
                  <a:cubicBezTo>
                    <a:pt x="223578" y="607143"/>
                    <a:pt x="217178" y="600742"/>
                    <a:pt x="217178" y="592855"/>
                  </a:cubicBezTo>
                  <a:cubicBezTo>
                    <a:pt x="217178" y="584969"/>
                    <a:pt x="223578" y="578568"/>
                    <a:pt x="231465" y="578568"/>
                  </a:cubicBezTo>
                  <a:close/>
                  <a:moveTo>
                    <a:pt x="504166" y="542850"/>
                  </a:moveTo>
                  <a:cubicBezTo>
                    <a:pt x="512053" y="542850"/>
                    <a:pt x="518454" y="549251"/>
                    <a:pt x="518454" y="557137"/>
                  </a:cubicBezTo>
                  <a:lnTo>
                    <a:pt x="518454" y="557899"/>
                  </a:lnTo>
                  <a:cubicBezTo>
                    <a:pt x="518454" y="565786"/>
                    <a:pt x="512053" y="572187"/>
                    <a:pt x="504166" y="572187"/>
                  </a:cubicBezTo>
                  <a:cubicBezTo>
                    <a:pt x="496279" y="572187"/>
                    <a:pt x="489879" y="565786"/>
                    <a:pt x="489879" y="557899"/>
                  </a:cubicBezTo>
                  <a:lnTo>
                    <a:pt x="489879" y="557137"/>
                  </a:lnTo>
                  <a:cubicBezTo>
                    <a:pt x="489879" y="549251"/>
                    <a:pt x="496279" y="542850"/>
                    <a:pt x="504166" y="542850"/>
                  </a:cubicBezTo>
                  <a:close/>
                  <a:moveTo>
                    <a:pt x="199652" y="532181"/>
                  </a:moveTo>
                  <a:cubicBezTo>
                    <a:pt x="201566" y="532153"/>
                    <a:pt x="203461" y="532572"/>
                    <a:pt x="205176" y="533419"/>
                  </a:cubicBezTo>
                  <a:cubicBezTo>
                    <a:pt x="208681" y="534734"/>
                    <a:pt x="211434" y="537515"/>
                    <a:pt x="212701" y="541040"/>
                  </a:cubicBezTo>
                  <a:cubicBezTo>
                    <a:pt x="213663" y="542716"/>
                    <a:pt x="214091" y="544640"/>
                    <a:pt x="213939" y="546564"/>
                  </a:cubicBezTo>
                  <a:lnTo>
                    <a:pt x="213939" y="547802"/>
                  </a:lnTo>
                  <a:cubicBezTo>
                    <a:pt x="213939" y="550336"/>
                    <a:pt x="213282" y="552831"/>
                    <a:pt x="212034" y="555041"/>
                  </a:cubicBezTo>
                  <a:lnTo>
                    <a:pt x="209748" y="557899"/>
                  </a:lnTo>
                  <a:cubicBezTo>
                    <a:pt x="208015" y="559661"/>
                    <a:pt x="205843" y="560947"/>
                    <a:pt x="203461" y="561613"/>
                  </a:cubicBezTo>
                  <a:lnTo>
                    <a:pt x="199652" y="562090"/>
                  </a:lnTo>
                  <a:cubicBezTo>
                    <a:pt x="197727" y="562214"/>
                    <a:pt x="195813" y="561785"/>
                    <a:pt x="194127" y="560851"/>
                  </a:cubicBezTo>
                  <a:cubicBezTo>
                    <a:pt x="192374" y="560270"/>
                    <a:pt x="190803" y="559251"/>
                    <a:pt x="189555" y="557899"/>
                  </a:cubicBezTo>
                  <a:cubicBezTo>
                    <a:pt x="188145" y="556699"/>
                    <a:pt x="187116" y="555108"/>
                    <a:pt x="186602" y="553327"/>
                  </a:cubicBezTo>
                  <a:cubicBezTo>
                    <a:pt x="185716" y="551622"/>
                    <a:pt x="185288" y="549717"/>
                    <a:pt x="185364" y="547802"/>
                  </a:cubicBezTo>
                  <a:lnTo>
                    <a:pt x="185364" y="546469"/>
                  </a:lnTo>
                  <a:cubicBezTo>
                    <a:pt x="185354" y="543945"/>
                    <a:pt x="186040" y="541478"/>
                    <a:pt x="187364" y="539325"/>
                  </a:cubicBezTo>
                  <a:lnTo>
                    <a:pt x="189555" y="536372"/>
                  </a:lnTo>
                  <a:cubicBezTo>
                    <a:pt x="191317" y="534667"/>
                    <a:pt x="193479" y="533429"/>
                    <a:pt x="195841" y="532753"/>
                  </a:cubicBezTo>
                  <a:close/>
                  <a:moveTo>
                    <a:pt x="529026" y="495129"/>
                  </a:moveTo>
                  <a:cubicBezTo>
                    <a:pt x="530941" y="495053"/>
                    <a:pt x="532846" y="495482"/>
                    <a:pt x="534551" y="496368"/>
                  </a:cubicBezTo>
                  <a:cubicBezTo>
                    <a:pt x="536304" y="496939"/>
                    <a:pt x="537885" y="497958"/>
                    <a:pt x="539123" y="499320"/>
                  </a:cubicBezTo>
                  <a:lnTo>
                    <a:pt x="540456" y="500654"/>
                  </a:lnTo>
                  <a:cubicBezTo>
                    <a:pt x="542218" y="502387"/>
                    <a:pt x="543504" y="504559"/>
                    <a:pt x="544171" y="506940"/>
                  </a:cubicBezTo>
                  <a:lnTo>
                    <a:pt x="544647" y="510750"/>
                  </a:lnTo>
                  <a:cubicBezTo>
                    <a:pt x="544638" y="513284"/>
                    <a:pt x="543980" y="515780"/>
                    <a:pt x="542742" y="517989"/>
                  </a:cubicBezTo>
                  <a:lnTo>
                    <a:pt x="540456" y="520847"/>
                  </a:lnTo>
                  <a:cubicBezTo>
                    <a:pt x="539228" y="522228"/>
                    <a:pt x="537647" y="523247"/>
                    <a:pt x="535884" y="523799"/>
                  </a:cubicBezTo>
                  <a:cubicBezTo>
                    <a:pt x="532389" y="525447"/>
                    <a:pt x="528331" y="525447"/>
                    <a:pt x="524835" y="523799"/>
                  </a:cubicBezTo>
                  <a:cubicBezTo>
                    <a:pt x="523083" y="523219"/>
                    <a:pt x="521511" y="522199"/>
                    <a:pt x="520263" y="520847"/>
                  </a:cubicBezTo>
                  <a:lnTo>
                    <a:pt x="518930" y="519513"/>
                  </a:lnTo>
                  <a:cubicBezTo>
                    <a:pt x="517149" y="517799"/>
                    <a:pt x="515901" y="515618"/>
                    <a:pt x="515310" y="513227"/>
                  </a:cubicBezTo>
                  <a:lnTo>
                    <a:pt x="514739" y="509417"/>
                  </a:lnTo>
                  <a:cubicBezTo>
                    <a:pt x="514729" y="506893"/>
                    <a:pt x="515415" y="504426"/>
                    <a:pt x="516739" y="502273"/>
                  </a:cubicBezTo>
                  <a:lnTo>
                    <a:pt x="518930" y="499320"/>
                  </a:lnTo>
                  <a:cubicBezTo>
                    <a:pt x="520206" y="497996"/>
                    <a:pt x="521768" y="496987"/>
                    <a:pt x="523502" y="496368"/>
                  </a:cubicBezTo>
                  <a:cubicBezTo>
                    <a:pt x="525207" y="495482"/>
                    <a:pt x="527112" y="495063"/>
                    <a:pt x="529026" y="495129"/>
                  </a:cubicBezTo>
                  <a:close/>
                  <a:moveTo>
                    <a:pt x="165266" y="487129"/>
                  </a:moveTo>
                  <a:cubicBezTo>
                    <a:pt x="167190" y="487014"/>
                    <a:pt x="169105" y="487443"/>
                    <a:pt x="170791" y="488367"/>
                  </a:cubicBezTo>
                  <a:cubicBezTo>
                    <a:pt x="172543" y="488948"/>
                    <a:pt x="174115" y="489967"/>
                    <a:pt x="175363" y="491320"/>
                  </a:cubicBezTo>
                  <a:lnTo>
                    <a:pt x="176696" y="492653"/>
                  </a:lnTo>
                  <a:cubicBezTo>
                    <a:pt x="178440" y="494387"/>
                    <a:pt x="179687" y="496558"/>
                    <a:pt x="180316" y="498940"/>
                  </a:cubicBezTo>
                  <a:lnTo>
                    <a:pt x="180411" y="502749"/>
                  </a:lnTo>
                  <a:cubicBezTo>
                    <a:pt x="180420" y="505274"/>
                    <a:pt x="179735" y="507741"/>
                    <a:pt x="178411" y="509893"/>
                  </a:cubicBezTo>
                  <a:lnTo>
                    <a:pt x="176220" y="512846"/>
                  </a:lnTo>
                  <a:cubicBezTo>
                    <a:pt x="174925" y="514199"/>
                    <a:pt x="173324" y="515208"/>
                    <a:pt x="171553" y="515799"/>
                  </a:cubicBezTo>
                  <a:cubicBezTo>
                    <a:pt x="169886" y="516685"/>
                    <a:pt x="168009" y="517113"/>
                    <a:pt x="166124" y="517037"/>
                  </a:cubicBezTo>
                  <a:cubicBezTo>
                    <a:pt x="164209" y="517113"/>
                    <a:pt x="162304" y="516685"/>
                    <a:pt x="160599" y="515799"/>
                  </a:cubicBezTo>
                  <a:cubicBezTo>
                    <a:pt x="158847" y="515227"/>
                    <a:pt x="157265" y="514208"/>
                    <a:pt x="156027" y="512846"/>
                  </a:cubicBezTo>
                  <a:lnTo>
                    <a:pt x="154693" y="511513"/>
                  </a:lnTo>
                  <a:cubicBezTo>
                    <a:pt x="152931" y="509779"/>
                    <a:pt x="151645" y="507607"/>
                    <a:pt x="150979" y="505226"/>
                  </a:cubicBezTo>
                  <a:lnTo>
                    <a:pt x="150979" y="501416"/>
                  </a:lnTo>
                  <a:cubicBezTo>
                    <a:pt x="150988" y="498882"/>
                    <a:pt x="151645" y="496387"/>
                    <a:pt x="152884" y="494177"/>
                  </a:cubicBezTo>
                  <a:lnTo>
                    <a:pt x="155170" y="491320"/>
                  </a:lnTo>
                  <a:cubicBezTo>
                    <a:pt x="156370" y="489910"/>
                    <a:pt x="157961" y="488881"/>
                    <a:pt x="159742" y="488367"/>
                  </a:cubicBezTo>
                  <a:cubicBezTo>
                    <a:pt x="161428" y="487433"/>
                    <a:pt x="163342" y="487005"/>
                    <a:pt x="165266" y="487129"/>
                  </a:cubicBezTo>
                  <a:close/>
                  <a:moveTo>
                    <a:pt x="557125" y="448838"/>
                  </a:moveTo>
                  <a:cubicBezTo>
                    <a:pt x="559659" y="448847"/>
                    <a:pt x="562155" y="449505"/>
                    <a:pt x="564364" y="450743"/>
                  </a:cubicBezTo>
                  <a:lnTo>
                    <a:pt x="567222" y="453029"/>
                  </a:lnTo>
                  <a:cubicBezTo>
                    <a:pt x="568632" y="454229"/>
                    <a:pt x="569661" y="455820"/>
                    <a:pt x="570174" y="457601"/>
                  </a:cubicBezTo>
                  <a:cubicBezTo>
                    <a:pt x="571108" y="459287"/>
                    <a:pt x="571537" y="461201"/>
                    <a:pt x="571413" y="463125"/>
                  </a:cubicBezTo>
                  <a:cubicBezTo>
                    <a:pt x="571527" y="465049"/>
                    <a:pt x="571099" y="466964"/>
                    <a:pt x="570174" y="468650"/>
                  </a:cubicBezTo>
                  <a:cubicBezTo>
                    <a:pt x="569594" y="470402"/>
                    <a:pt x="568575" y="471974"/>
                    <a:pt x="567222" y="473222"/>
                  </a:cubicBezTo>
                  <a:lnTo>
                    <a:pt x="565889" y="474555"/>
                  </a:lnTo>
                  <a:cubicBezTo>
                    <a:pt x="564126" y="476260"/>
                    <a:pt x="561964" y="477499"/>
                    <a:pt x="559602" y="478175"/>
                  </a:cubicBezTo>
                  <a:lnTo>
                    <a:pt x="555792" y="478746"/>
                  </a:lnTo>
                  <a:cubicBezTo>
                    <a:pt x="553239" y="478746"/>
                    <a:pt x="550744" y="478051"/>
                    <a:pt x="548553" y="476746"/>
                  </a:cubicBezTo>
                  <a:lnTo>
                    <a:pt x="545695" y="474555"/>
                  </a:lnTo>
                  <a:cubicBezTo>
                    <a:pt x="543181" y="471765"/>
                    <a:pt x="541705" y="468202"/>
                    <a:pt x="541504" y="464459"/>
                  </a:cubicBezTo>
                  <a:cubicBezTo>
                    <a:pt x="541428" y="462544"/>
                    <a:pt x="541857" y="460639"/>
                    <a:pt x="542742" y="458934"/>
                  </a:cubicBezTo>
                  <a:cubicBezTo>
                    <a:pt x="543257" y="457153"/>
                    <a:pt x="544286" y="455563"/>
                    <a:pt x="545695" y="454362"/>
                  </a:cubicBezTo>
                  <a:lnTo>
                    <a:pt x="547029" y="453029"/>
                  </a:lnTo>
                  <a:cubicBezTo>
                    <a:pt x="548762" y="451267"/>
                    <a:pt x="550934" y="449981"/>
                    <a:pt x="553316" y="449314"/>
                  </a:cubicBezTo>
                  <a:close/>
                  <a:moveTo>
                    <a:pt x="134596" y="444838"/>
                  </a:moveTo>
                  <a:cubicBezTo>
                    <a:pt x="142483" y="444838"/>
                    <a:pt x="148884" y="451239"/>
                    <a:pt x="148884" y="459125"/>
                  </a:cubicBezTo>
                  <a:cubicBezTo>
                    <a:pt x="148884" y="467012"/>
                    <a:pt x="142483" y="473413"/>
                    <a:pt x="134596" y="473413"/>
                  </a:cubicBezTo>
                  <a:cubicBezTo>
                    <a:pt x="126709" y="473413"/>
                    <a:pt x="120309" y="467012"/>
                    <a:pt x="120309" y="459125"/>
                  </a:cubicBezTo>
                  <a:cubicBezTo>
                    <a:pt x="120309" y="451239"/>
                    <a:pt x="126709" y="444838"/>
                    <a:pt x="134596" y="444838"/>
                  </a:cubicBezTo>
                  <a:close/>
                  <a:moveTo>
                    <a:pt x="101735" y="401117"/>
                  </a:moveTo>
                  <a:lnTo>
                    <a:pt x="102973" y="401117"/>
                  </a:lnTo>
                  <a:cubicBezTo>
                    <a:pt x="105526" y="401088"/>
                    <a:pt x="108031" y="401784"/>
                    <a:pt x="110212" y="403117"/>
                  </a:cubicBezTo>
                  <a:lnTo>
                    <a:pt x="113165" y="405308"/>
                  </a:lnTo>
                  <a:cubicBezTo>
                    <a:pt x="114889" y="407099"/>
                    <a:pt x="116137" y="409290"/>
                    <a:pt x="116784" y="411690"/>
                  </a:cubicBezTo>
                  <a:lnTo>
                    <a:pt x="117260" y="415405"/>
                  </a:lnTo>
                  <a:cubicBezTo>
                    <a:pt x="117375" y="417319"/>
                    <a:pt x="116975" y="419224"/>
                    <a:pt x="116117" y="420929"/>
                  </a:cubicBezTo>
                  <a:cubicBezTo>
                    <a:pt x="114803" y="424434"/>
                    <a:pt x="112022" y="427187"/>
                    <a:pt x="108498" y="428454"/>
                  </a:cubicBezTo>
                  <a:cubicBezTo>
                    <a:pt x="106812" y="429387"/>
                    <a:pt x="104897" y="429816"/>
                    <a:pt x="102973" y="429692"/>
                  </a:cubicBezTo>
                  <a:lnTo>
                    <a:pt x="101735" y="429692"/>
                  </a:lnTo>
                  <a:cubicBezTo>
                    <a:pt x="99201" y="429692"/>
                    <a:pt x="96705" y="429035"/>
                    <a:pt x="94496" y="427787"/>
                  </a:cubicBezTo>
                  <a:lnTo>
                    <a:pt x="91638" y="425501"/>
                  </a:lnTo>
                  <a:cubicBezTo>
                    <a:pt x="89838" y="423796"/>
                    <a:pt x="88552" y="421615"/>
                    <a:pt x="87923" y="419215"/>
                  </a:cubicBezTo>
                  <a:lnTo>
                    <a:pt x="87447" y="415405"/>
                  </a:lnTo>
                  <a:cubicBezTo>
                    <a:pt x="87342" y="413528"/>
                    <a:pt x="87733" y="411652"/>
                    <a:pt x="88590" y="409975"/>
                  </a:cubicBezTo>
                  <a:cubicBezTo>
                    <a:pt x="89219" y="408194"/>
                    <a:pt x="90257" y="406594"/>
                    <a:pt x="91638" y="405308"/>
                  </a:cubicBezTo>
                  <a:cubicBezTo>
                    <a:pt x="92876" y="403946"/>
                    <a:pt x="94458" y="402927"/>
                    <a:pt x="96210" y="402355"/>
                  </a:cubicBezTo>
                  <a:cubicBezTo>
                    <a:pt x="97925" y="401508"/>
                    <a:pt x="99820" y="401088"/>
                    <a:pt x="101735" y="401117"/>
                  </a:cubicBezTo>
                  <a:close/>
                  <a:moveTo>
                    <a:pt x="579794" y="399879"/>
                  </a:moveTo>
                  <a:lnTo>
                    <a:pt x="583605" y="399879"/>
                  </a:lnTo>
                  <a:cubicBezTo>
                    <a:pt x="585519" y="399765"/>
                    <a:pt x="587424" y="400165"/>
                    <a:pt x="589129" y="401022"/>
                  </a:cubicBezTo>
                  <a:cubicBezTo>
                    <a:pt x="590872" y="401612"/>
                    <a:pt x="592444" y="402632"/>
                    <a:pt x="593701" y="403975"/>
                  </a:cubicBezTo>
                  <a:cubicBezTo>
                    <a:pt x="595082" y="405241"/>
                    <a:pt x="596102" y="406851"/>
                    <a:pt x="596654" y="408642"/>
                  </a:cubicBezTo>
                  <a:cubicBezTo>
                    <a:pt x="597501" y="410185"/>
                    <a:pt x="597930" y="411928"/>
                    <a:pt x="597892" y="413690"/>
                  </a:cubicBezTo>
                  <a:lnTo>
                    <a:pt x="597892" y="414928"/>
                  </a:lnTo>
                  <a:cubicBezTo>
                    <a:pt x="597892" y="417462"/>
                    <a:pt x="597235" y="419958"/>
                    <a:pt x="595987" y="422167"/>
                  </a:cubicBezTo>
                  <a:lnTo>
                    <a:pt x="593701" y="425025"/>
                  </a:lnTo>
                  <a:cubicBezTo>
                    <a:pt x="591968" y="426787"/>
                    <a:pt x="589796" y="428073"/>
                    <a:pt x="587414" y="428740"/>
                  </a:cubicBezTo>
                  <a:lnTo>
                    <a:pt x="583605" y="429216"/>
                  </a:lnTo>
                  <a:cubicBezTo>
                    <a:pt x="581680" y="429340"/>
                    <a:pt x="579766" y="428911"/>
                    <a:pt x="578080" y="427977"/>
                  </a:cubicBezTo>
                  <a:cubicBezTo>
                    <a:pt x="576327" y="427397"/>
                    <a:pt x="574756" y="426377"/>
                    <a:pt x="573508" y="425025"/>
                  </a:cubicBezTo>
                  <a:cubicBezTo>
                    <a:pt x="572098" y="423825"/>
                    <a:pt x="571069" y="422234"/>
                    <a:pt x="570555" y="420453"/>
                  </a:cubicBezTo>
                  <a:cubicBezTo>
                    <a:pt x="569669" y="418748"/>
                    <a:pt x="569241" y="416843"/>
                    <a:pt x="569317" y="414928"/>
                  </a:cubicBezTo>
                  <a:lnTo>
                    <a:pt x="569317" y="413690"/>
                  </a:lnTo>
                  <a:cubicBezTo>
                    <a:pt x="569289" y="411137"/>
                    <a:pt x="569984" y="408632"/>
                    <a:pt x="571317" y="406451"/>
                  </a:cubicBezTo>
                  <a:lnTo>
                    <a:pt x="573508" y="403498"/>
                  </a:lnTo>
                  <a:cubicBezTo>
                    <a:pt x="575270" y="401793"/>
                    <a:pt x="577432" y="400555"/>
                    <a:pt x="579794" y="399879"/>
                  </a:cubicBezTo>
                  <a:close/>
                  <a:moveTo>
                    <a:pt x="76779" y="351873"/>
                  </a:moveTo>
                  <a:cubicBezTo>
                    <a:pt x="78693" y="351797"/>
                    <a:pt x="80599" y="352226"/>
                    <a:pt x="82304" y="353112"/>
                  </a:cubicBezTo>
                  <a:cubicBezTo>
                    <a:pt x="84094" y="353664"/>
                    <a:pt x="85704" y="354683"/>
                    <a:pt x="86971" y="356064"/>
                  </a:cubicBezTo>
                  <a:lnTo>
                    <a:pt x="87923" y="357684"/>
                  </a:lnTo>
                  <a:cubicBezTo>
                    <a:pt x="89685" y="359417"/>
                    <a:pt x="90971" y="361589"/>
                    <a:pt x="91638" y="363970"/>
                  </a:cubicBezTo>
                  <a:lnTo>
                    <a:pt x="92400" y="367495"/>
                  </a:lnTo>
                  <a:cubicBezTo>
                    <a:pt x="92390" y="370028"/>
                    <a:pt x="91733" y="372524"/>
                    <a:pt x="90495" y="374733"/>
                  </a:cubicBezTo>
                  <a:lnTo>
                    <a:pt x="88209" y="377591"/>
                  </a:lnTo>
                  <a:cubicBezTo>
                    <a:pt x="87009" y="379001"/>
                    <a:pt x="85418" y="380029"/>
                    <a:pt x="83637" y="380544"/>
                  </a:cubicBezTo>
                  <a:cubicBezTo>
                    <a:pt x="81932" y="381429"/>
                    <a:pt x="80027" y="381858"/>
                    <a:pt x="78113" y="381782"/>
                  </a:cubicBezTo>
                  <a:cubicBezTo>
                    <a:pt x="74369" y="381582"/>
                    <a:pt x="70807" y="380105"/>
                    <a:pt x="68016" y="377591"/>
                  </a:cubicBezTo>
                  <a:lnTo>
                    <a:pt x="66683" y="376257"/>
                  </a:lnTo>
                  <a:cubicBezTo>
                    <a:pt x="64977" y="374495"/>
                    <a:pt x="63739" y="372333"/>
                    <a:pt x="63063" y="369971"/>
                  </a:cubicBezTo>
                  <a:lnTo>
                    <a:pt x="62492" y="366161"/>
                  </a:lnTo>
                  <a:cubicBezTo>
                    <a:pt x="62539" y="363618"/>
                    <a:pt x="63225" y="361122"/>
                    <a:pt x="64492" y="358922"/>
                  </a:cubicBezTo>
                  <a:lnTo>
                    <a:pt x="66683" y="356064"/>
                  </a:lnTo>
                  <a:cubicBezTo>
                    <a:pt x="67949" y="354683"/>
                    <a:pt x="69559" y="353664"/>
                    <a:pt x="71350" y="353112"/>
                  </a:cubicBezTo>
                  <a:cubicBezTo>
                    <a:pt x="73016" y="352235"/>
                    <a:pt x="74893" y="351807"/>
                    <a:pt x="76779" y="351873"/>
                  </a:cubicBezTo>
                  <a:close/>
                  <a:moveTo>
                    <a:pt x="609608" y="348635"/>
                  </a:moveTo>
                  <a:cubicBezTo>
                    <a:pt x="611485" y="348159"/>
                    <a:pt x="613447" y="348159"/>
                    <a:pt x="615323" y="348635"/>
                  </a:cubicBezTo>
                  <a:cubicBezTo>
                    <a:pt x="617133" y="349064"/>
                    <a:pt x="618809" y="349949"/>
                    <a:pt x="620181" y="351207"/>
                  </a:cubicBezTo>
                  <a:cubicBezTo>
                    <a:pt x="621695" y="352245"/>
                    <a:pt x="622972" y="353617"/>
                    <a:pt x="623896" y="355207"/>
                  </a:cubicBezTo>
                  <a:lnTo>
                    <a:pt x="625229" y="357874"/>
                  </a:lnTo>
                  <a:cubicBezTo>
                    <a:pt x="626496" y="360074"/>
                    <a:pt x="627153" y="362570"/>
                    <a:pt x="627134" y="365113"/>
                  </a:cubicBezTo>
                  <a:lnTo>
                    <a:pt x="626658" y="368828"/>
                  </a:lnTo>
                  <a:cubicBezTo>
                    <a:pt x="626010" y="371247"/>
                    <a:pt x="624734" y="373457"/>
                    <a:pt x="622943" y="375210"/>
                  </a:cubicBezTo>
                  <a:lnTo>
                    <a:pt x="620085" y="377400"/>
                  </a:lnTo>
                  <a:cubicBezTo>
                    <a:pt x="618495" y="378439"/>
                    <a:pt x="616647" y="379029"/>
                    <a:pt x="614751" y="379115"/>
                  </a:cubicBezTo>
                  <a:cubicBezTo>
                    <a:pt x="612875" y="379591"/>
                    <a:pt x="610913" y="379591"/>
                    <a:pt x="609037" y="379115"/>
                  </a:cubicBezTo>
                  <a:cubicBezTo>
                    <a:pt x="607208" y="378724"/>
                    <a:pt x="605532" y="377829"/>
                    <a:pt x="604179" y="376543"/>
                  </a:cubicBezTo>
                  <a:cubicBezTo>
                    <a:pt x="602607" y="375590"/>
                    <a:pt x="601360" y="374200"/>
                    <a:pt x="600559" y="372543"/>
                  </a:cubicBezTo>
                  <a:lnTo>
                    <a:pt x="599226" y="369876"/>
                  </a:lnTo>
                  <a:cubicBezTo>
                    <a:pt x="597902" y="367723"/>
                    <a:pt x="597216" y="365256"/>
                    <a:pt x="597226" y="362732"/>
                  </a:cubicBezTo>
                  <a:lnTo>
                    <a:pt x="597797" y="358922"/>
                  </a:lnTo>
                  <a:cubicBezTo>
                    <a:pt x="598426" y="356540"/>
                    <a:pt x="599674" y="354369"/>
                    <a:pt x="601417" y="352635"/>
                  </a:cubicBezTo>
                  <a:lnTo>
                    <a:pt x="604369" y="350349"/>
                  </a:lnTo>
                  <a:cubicBezTo>
                    <a:pt x="605931" y="349321"/>
                    <a:pt x="607741" y="348721"/>
                    <a:pt x="609608" y="348635"/>
                  </a:cubicBezTo>
                  <a:close/>
                  <a:moveTo>
                    <a:pt x="50014" y="301867"/>
                  </a:moveTo>
                  <a:cubicBezTo>
                    <a:pt x="51938" y="301743"/>
                    <a:pt x="53853" y="302172"/>
                    <a:pt x="55539" y="303105"/>
                  </a:cubicBezTo>
                  <a:cubicBezTo>
                    <a:pt x="57329" y="303657"/>
                    <a:pt x="58939" y="304677"/>
                    <a:pt x="60206" y="306058"/>
                  </a:cubicBezTo>
                  <a:lnTo>
                    <a:pt x="61444" y="307391"/>
                  </a:lnTo>
                  <a:cubicBezTo>
                    <a:pt x="63225" y="309115"/>
                    <a:pt x="64511" y="311287"/>
                    <a:pt x="65159" y="313677"/>
                  </a:cubicBezTo>
                  <a:lnTo>
                    <a:pt x="65635" y="317488"/>
                  </a:lnTo>
                  <a:cubicBezTo>
                    <a:pt x="65625" y="320021"/>
                    <a:pt x="64968" y="322517"/>
                    <a:pt x="63730" y="324727"/>
                  </a:cubicBezTo>
                  <a:lnTo>
                    <a:pt x="61444" y="327584"/>
                  </a:lnTo>
                  <a:cubicBezTo>
                    <a:pt x="60244" y="328994"/>
                    <a:pt x="58653" y="330022"/>
                    <a:pt x="56872" y="330537"/>
                  </a:cubicBezTo>
                  <a:cubicBezTo>
                    <a:pt x="55167" y="331423"/>
                    <a:pt x="53262" y="331851"/>
                    <a:pt x="51348" y="331775"/>
                  </a:cubicBezTo>
                  <a:cubicBezTo>
                    <a:pt x="47604" y="331575"/>
                    <a:pt x="44042" y="330099"/>
                    <a:pt x="41251" y="327584"/>
                  </a:cubicBezTo>
                  <a:lnTo>
                    <a:pt x="39918" y="326251"/>
                  </a:lnTo>
                  <a:cubicBezTo>
                    <a:pt x="38212" y="324488"/>
                    <a:pt x="36974" y="322326"/>
                    <a:pt x="36298" y="319964"/>
                  </a:cubicBezTo>
                  <a:lnTo>
                    <a:pt x="35727" y="316154"/>
                  </a:lnTo>
                  <a:cubicBezTo>
                    <a:pt x="35774" y="313611"/>
                    <a:pt x="36460" y="311115"/>
                    <a:pt x="37727" y="308915"/>
                  </a:cubicBezTo>
                  <a:lnTo>
                    <a:pt x="39918" y="306058"/>
                  </a:lnTo>
                  <a:cubicBezTo>
                    <a:pt x="41184" y="304677"/>
                    <a:pt x="42794" y="303657"/>
                    <a:pt x="44585" y="303105"/>
                  </a:cubicBezTo>
                  <a:cubicBezTo>
                    <a:pt x="46233" y="302162"/>
                    <a:pt x="48119" y="301733"/>
                    <a:pt x="50014" y="301867"/>
                  </a:cubicBezTo>
                  <a:close/>
                  <a:moveTo>
                    <a:pt x="632372" y="299105"/>
                  </a:moveTo>
                  <a:cubicBezTo>
                    <a:pt x="635868" y="297457"/>
                    <a:pt x="639925" y="297457"/>
                    <a:pt x="643421" y="299105"/>
                  </a:cubicBezTo>
                  <a:cubicBezTo>
                    <a:pt x="645155" y="299724"/>
                    <a:pt x="646717" y="300734"/>
                    <a:pt x="647993" y="302057"/>
                  </a:cubicBezTo>
                  <a:lnTo>
                    <a:pt x="649327" y="303391"/>
                  </a:lnTo>
                  <a:cubicBezTo>
                    <a:pt x="651032" y="305153"/>
                    <a:pt x="652270" y="307315"/>
                    <a:pt x="652946" y="309678"/>
                  </a:cubicBezTo>
                  <a:lnTo>
                    <a:pt x="653041" y="313488"/>
                  </a:lnTo>
                  <a:cubicBezTo>
                    <a:pt x="653041" y="316040"/>
                    <a:pt x="652346" y="318536"/>
                    <a:pt x="651041" y="320727"/>
                  </a:cubicBezTo>
                  <a:lnTo>
                    <a:pt x="648850" y="323584"/>
                  </a:lnTo>
                  <a:cubicBezTo>
                    <a:pt x="647603" y="324937"/>
                    <a:pt x="646031" y="325956"/>
                    <a:pt x="644279" y="326537"/>
                  </a:cubicBezTo>
                  <a:cubicBezTo>
                    <a:pt x="642593" y="327461"/>
                    <a:pt x="640678" y="327889"/>
                    <a:pt x="638754" y="327775"/>
                  </a:cubicBezTo>
                  <a:cubicBezTo>
                    <a:pt x="636830" y="327899"/>
                    <a:pt x="634915" y="327470"/>
                    <a:pt x="633229" y="326537"/>
                  </a:cubicBezTo>
                  <a:cubicBezTo>
                    <a:pt x="631449" y="326022"/>
                    <a:pt x="629857" y="324994"/>
                    <a:pt x="628657" y="323584"/>
                  </a:cubicBezTo>
                  <a:lnTo>
                    <a:pt x="627324" y="322251"/>
                  </a:lnTo>
                  <a:cubicBezTo>
                    <a:pt x="625524" y="320546"/>
                    <a:pt x="624238" y="318364"/>
                    <a:pt x="623610" y="315964"/>
                  </a:cubicBezTo>
                  <a:lnTo>
                    <a:pt x="623610" y="312154"/>
                  </a:lnTo>
                  <a:cubicBezTo>
                    <a:pt x="623610" y="309649"/>
                    <a:pt x="624266" y="307182"/>
                    <a:pt x="625514" y="305010"/>
                  </a:cubicBezTo>
                  <a:lnTo>
                    <a:pt x="627801" y="302057"/>
                  </a:lnTo>
                  <a:cubicBezTo>
                    <a:pt x="629057" y="300714"/>
                    <a:pt x="630629" y="299695"/>
                    <a:pt x="632372" y="299105"/>
                  </a:cubicBezTo>
                  <a:close/>
                  <a:moveTo>
                    <a:pt x="30202" y="252909"/>
                  </a:moveTo>
                  <a:cubicBezTo>
                    <a:pt x="32126" y="252785"/>
                    <a:pt x="34040" y="253213"/>
                    <a:pt x="35726" y="254147"/>
                  </a:cubicBezTo>
                  <a:cubicBezTo>
                    <a:pt x="37479" y="254728"/>
                    <a:pt x="39051" y="255747"/>
                    <a:pt x="40298" y="257099"/>
                  </a:cubicBezTo>
                  <a:cubicBezTo>
                    <a:pt x="41708" y="258300"/>
                    <a:pt x="42737" y="259890"/>
                    <a:pt x="43251" y="261671"/>
                  </a:cubicBezTo>
                  <a:cubicBezTo>
                    <a:pt x="44137" y="263377"/>
                    <a:pt x="44565" y="265281"/>
                    <a:pt x="44489" y="267196"/>
                  </a:cubicBezTo>
                  <a:lnTo>
                    <a:pt x="44489" y="268529"/>
                  </a:lnTo>
                  <a:cubicBezTo>
                    <a:pt x="44489" y="271035"/>
                    <a:pt x="43832" y="273502"/>
                    <a:pt x="42585" y="275673"/>
                  </a:cubicBezTo>
                  <a:lnTo>
                    <a:pt x="40298" y="278626"/>
                  </a:lnTo>
                  <a:cubicBezTo>
                    <a:pt x="38536" y="280331"/>
                    <a:pt x="36374" y="281569"/>
                    <a:pt x="34012" y="282246"/>
                  </a:cubicBezTo>
                  <a:lnTo>
                    <a:pt x="30202" y="282817"/>
                  </a:lnTo>
                  <a:cubicBezTo>
                    <a:pt x="28287" y="282845"/>
                    <a:pt x="26392" y="282427"/>
                    <a:pt x="24678" y="281579"/>
                  </a:cubicBezTo>
                  <a:cubicBezTo>
                    <a:pt x="22944" y="280960"/>
                    <a:pt x="21382" y="279950"/>
                    <a:pt x="20105" y="278626"/>
                  </a:cubicBezTo>
                  <a:cubicBezTo>
                    <a:pt x="18724" y="277359"/>
                    <a:pt x="17705" y="275749"/>
                    <a:pt x="17152" y="273959"/>
                  </a:cubicBezTo>
                  <a:cubicBezTo>
                    <a:pt x="16276" y="272292"/>
                    <a:pt x="15848" y="270415"/>
                    <a:pt x="15914" y="268529"/>
                  </a:cubicBezTo>
                  <a:lnTo>
                    <a:pt x="15914" y="267196"/>
                  </a:lnTo>
                  <a:cubicBezTo>
                    <a:pt x="15914" y="264662"/>
                    <a:pt x="16572" y="262167"/>
                    <a:pt x="17819" y="259957"/>
                  </a:cubicBezTo>
                  <a:lnTo>
                    <a:pt x="20105" y="257099"/>
                  </a:lnTo>
                  <a:cubicBezTo>
                    <a:pt x="21839" y="255337"/>
                    <a:pt x="24011" y="254052"/>
                    <a:pt x="26392" y="253385"/>
                  </a:cubicBezTo>
                  <a:close/>
                  <a:moveTo>
                    <a:pt x="661710" y="246241"/>
                  </a:moveTo>
                  <a:cubicBezTo>
                    <a:pt x="663624" y="246165"/>
                    <a:pt x="665529" y="246594"/>
                    <a:pt x="667234" y="247480"/>
                  </a:cubicBezTo>
                  <a:cubicBezTo>
                    <a:pt x="669015" y="247994"/>
                    <a:pt x="670606" y="249023"/>
                    <a:pt x="671806" y="250432"/>
                  </a:cubicBezTo>
                  <a:cubicBezTo>
                    <a:pt x="673158" y="251680"/>
                    <a:pt x="674178" y="253252"/>
                    <a:pt x="674759" y="255005"/>
                  </a:cubicBezTo>
                  <a:cubicBezTo>
                    <a:pt x="675750" y="256776"/>
                    <a:pt x="676178" y="258795"/>
                    <a:pt x="675997" y="260815"/>
                  </a:cubicBezTo>
                  <a:lnTo>
                    <a:pt x="675997" y="261862"/>
                  </a:lnTo>
                  <a:cubicBezTo>
                    <a:pt x="675987" y="264396"/>
                    <a:pt x="675330" y="266892"/>
                    <a:pt x="674092" y="269101"/>
                  </a:cubicBezTo>
                  <a:lnTo>
                    <a:pt x="671806" y="271959"/>
                  </a:lnTo>
                  <a:cubicBezTo>
                    <a:pt x="670073" y="273721"/>
                    <a:pt x="667901" y="275007"/>
                    <a:pt x="665519" y="275674"/>
                  </a:cubicBezTo>
                  <a:lnTo>
                    <a:pt x="661710" y="276150"/>
                  </a:lnTo>
                  <a:cubicBezTo>
                    <a:pt x="659785" y="276274"/>
                    <a:pt x="657871" y="275845"/>
                    <a:pt x="656185" y="274912"/>
                  </a:cubicBezTo>
                  <a:cubicBezTo>
                    <a:pt x="654432" y="274331"/>
                    <a:pt x="652861" y="273312"/>
                    <a:pt x="651613" y="271959"/>
                  </a:cubicBezTo>
                  <a:cubicBezTo>
                    <a:pt x="650232" y="270730"/>
                    <a:pt x="649213" y="269149"/>
                    <a:pt x="648660" y="267387"/>
                  </a:cubicBezTo>
                  <a:cubicBezTo>
                    <a:pt x="647775" y="265682"/>
                    <a:pt x="647346" y="263777"/>
                    <a:pt x="647422" y="261862"/>
                  </a:cubicBezTo>
                  <a:lnTo>
                    <a:pt x="647422" y="260529"/>
                  </a:lnTo>
                  <a:cubicBezTo>
                    <a:pt x="647422" y="257976"/>
                    <a:pt x="648118" y="255481"/>
                    <a:pt x="649422" y="253290"/>
                  </a:cubicBezTo>
                  <a:lnTo>
                    <a:pt x="651613" y="250432"/>
                  </a:lnTo>
                  <a:cubicBezTo>
                    <a:pt x="653356" y="248699"/>
                    <a:pt x="655518" y="247442"/>
                    <a:pt x="657900" y="246813"/>
                  </a:cubicBezTo>
                  <a:close/>
                  <a:moveTo>
                    <a:pt x="14676" y="201378"/>
                  </a:moveTo>
                  <a:cubicBezTo>
                    <a:pt x="16591" y="201263"/>
                    <a:pt x="18495" y="201664"/>
                    <a:pt x="20201" y="202521"/>
                  </a:cubicBezTo>
                  <a:cubicBezTo>
                    <a:pt x="21934" y="203130"/>
                    <a:pt x="23506" y="204140"/>
                    <a:pt x="24772" y="205474"/>
                  </a:cubicBezTo>
                  <a:lnTo>
                    <a:pt x="26106" y="206807"/>
                  </a:lnTo>
                  <a:cubicBezTo>
                    <a:pt x="27897" y="208560"/>
                    <a:pt x="29173" y="210770"/>
                    <a:pt x="29821" y="213189"/>
                  </a:cubicBezTo>
                  <a:lnTo>
                    <a:pt x="30297" y="216904"/>
                  </a:lnTo>
                  <a:cubicBezTo>
                    <a:pt x="30316" y="219447"/>
                    <a:pt x="29659" y="221942"/>
                    <a:pt x="28392" y="224143"/>
                  </a:cubicBezTo>
                  <a:lnTo>
                    <a:pt x="26106" y="227095"/>
                  </a:lnTo>
                  <a:cubicBezTo>
                    <a:pt x="24820" y="228410"/>
                    <a:pt x="23258" y="229420"/>
                    <a:pt x="21534" y="230048"/>
                  </a:cubicBezTo>
                  <a:cubicBezTo>
                    <a:pt x="18010" y="231572"/>
                    <a:pt x="14010" y="231572"/>
                    <a:pt x="10485" y="230048"/>
                  </a:cubicBezTo>
                  <a:cubicBezTo>
                    <a:pt x="8770" y="229400"/>
                    <a:pt x="7208" y="228391"/>
                    <a:pt x="5913" y="227095"/>
                  </a:cubicBezTo>
                  <a:lnTo>
                    <a:pt x="4579" y="225762"/>
                  </a:lnTo>
                  <a:cubicBezTo>
                    <a:pt x="2856" y="223971"/>
                    <a:pt x="1608" y="221780"/>
                    <a:pt x="960" y="219380"/>
                  </a:cubicBezTo>
                  <a:lnTo>
                    <a:pt x="388" y="215665"/>
                  </a:lnTo>
                  <a:cubicBezTo>
                    <a:pt x="360" y="213113"/>
                    <a:pt x="1055" y="210608"/>
                    <a:pt x="2389" y="208426"/>
                  </a:cubicBezTo>
                  <a:lnTo>
                    <a:pt x="4579" y="205474"/>
                  </a:lnTo>
                  <a:cubicBezTo>
                    <a:pt x="5875" y="204178"/>
                    <a:pt x="7437" y="203169"/>
                    <a:pt x="9152" y="202521"/>
                  </a:cubicBezTo>
                  <a:cubicBezTo>
                    <a:pt x="10866" y="201673"/>
                    <a:pt x="12771" y="201283"/>
                    <a:pt x="14676" y="201378"/>
                  </a:cubicBezTo>
                  <a:close/>
                  <a:moveTo>
                    <a:pt x="680283" y="194615"/>
                  </a:moveTo>
                  <a:cubicBezTo>
                    <a:pt x="684026" y="194816"/>
                    <a:pt x="687589" y="196292"/>
                    <a:pt x="690379" y="198806"/>
                  </a:cubicBezTo>
                  <a:lnTo>
                    <a:pt x="691713" y="200140"/>
                  </a:lnTo>
                  <a:cubicBezTo>
                    <a:pt x="693418" y="201902"/>
                    <a:pt x="694657" y="204064"/>
                    <a:pt x="695333" y="206427"/>
                  </a:cubicBezTo>
                  <a:lnTo>
                    <a:pt x="695904" y="210237"/>
                  </a:lnTo>
                  <a:cubicBezTo>
                    <a:pt x="695904" y="212789"/>
                    <a:pt x="695209" y="215285"/>
                    <a:pt x="693904" y="217476"/>
                  </a:cubicBezTo>
                  <a:lnTo>
                    <a:pt x="691713" y="220333"/>
                  </a:lnTo>
                  <a:cubicBezTo>
                    <a:pt x="688923" y="222848"/>
                    <a:pt x="685360" y="224324"/>
                    <a:pt x="681617" y="224524"/>
                  </a:cubicBezTo>
                  <a:cubicBezTo>
                    <a:pt x="679702" y="224600"/>
                    <a:pt x="677797" y="224172"/>
                    <a:pt x="676092" y="223286"/>
                  </a:cubicBezTo>
                  <a:cubicBezTo>
                    <a:pt x="674311" y="222772"/>
                    <a:pt x="672720" y="221743"/>
                    <a:pt x="671520" y="220333"/>
                  </a:cubicBezTo>
                  <a:lnTo>
                    <a:pt x="670187" y="218999"/>
                  </a:lnTo>
                  <a:cubicBezTo>
                    <a:pt x="668424" y="217266"/>
                    <a:pt x="667138" y="215094"/>
                    <a:pt x="666472" y="212713"/>
                  </a:cubicBezTo>
                  <a:lnTo>
                    <a:pt x="665996" y="208903"/>
                  </a:lnTo>
                  <a:cubicBezTo>
                    <a:pt x="666005" y="206369"/>
                    <a:pt x="666662" y="203874"/>
                    <a:pt x="667901" y="201664"/>
                  </a:cubicBezTo>
                  <a:lnTo>
                    <a:pt x="670187" y="198806"/>
                  </a:lnTo>
                  <a:cubicBezTo>
                    <a:pt x="671387" y="197397"/>
                    <a:pt x="672978" y="196368"/>
                    <a:pt x="674759" y="195854"/>
                  </a:cubicBezTo>
                  <a:cubicBezTo>
                    <a:pt x="676463" y="194968"/>
                    <a:pt x="678369" y="194539"/>
                    <a:pt x="680283" y="194615"/>
                  </a:cubicBezTo>
                  <a:close/>
                  <a:moveTo>
                    <a:pt x="342622" y="175090"/>
                  </a:moveTo>
                  <a:cubicBezTo>
                    <a:pt x="346117" y="173442"/>
                    <a:pt x="350175" y="173442"/>
                    <a:pt x="353671" y="175090"/>
                  </a:cubicBezTo>
                  <a:cubicBezTo>
                    <a:pt x="355385" y="175556"/>
                    <a:pt x="356947" y="176442"/>
                    <a:pt x="358242" y="177661"/>
                  </a:cubicBezTo>
                  <a:lnTo>
                    <a:pt x="359576" y="178995"/>
                  </a:lnTo>
                  <a:cubicBezTo>
                    <a:pt x="361319" y="180729"/>
                    <a:pt x="362567" y="182900"/>
                    <a:pt x="363196" y="185281"/>
                  </a:cubicBezTo>
                  <a:lnTo>
                    <a:pt x="363767" y="189473"/>
                  </a:lnTo>
                  <a:cubicBezTo>
                    <a:pt x="363776" y="191996"/>
                    <a:pt x="363091" y="194463"/>
                    <a:pt x="361767" y="196616"/>
                  </a:cubicBezTo>
                  <a:lnTo>
                    <a:pt x="359576" y="199569"/>
                  </a:lnTo>
                  <a:cubicBezTo>
                    <a:pt x="358300" y="200893"/>
                    <a:pt x="356738" y="201903"/>
                    <a:pt x="355004" y="202522"/>
                  </a:cubicBezTo>
                  <a:cubicBezTo>
                    <a:pt x="353280" y="203360"/>
                    <a:pt x="351394" y="203779"/>
                    <a:pt x="349480" y="203760"/>
                  </a:cubicBezTo>
                  <a:cubicBezTo>
                    <a:pt x="347565" y="203788"/>
                    <a:pt x="345669" y="203369"/>
                    <a:pt x="343955" y="202522"/>
                  </a:cubicBezTo>
                  <a:cubicBezTo>
                    <a:pt x="342203" y="201950"/>
                    <a:pt x="340621" y="200931"/>
                    <a:pt x="339383" y="199569"/>
                  </a:cubicBezTo>
                  <a:lnTo>
                    <a:pt x="338050" y="198235"/>
                  </a:lnTo>
                  <a:cubicBezTo>
                    <a:pt x="336287" y="196502"/>
                    <a:pt x="335001" y="194330"/>
                    <a:pt x="334335" y="191949"/>
                  </a:cubicBezTo>
                  <a:lnTo>
                    <a:pt x="333859" y="188139"/>
                  </a:lnTo>
                  <a:cubicBezTo>
                    <a:pt x="333859" y="185605"/>
                    <a:pt x="334516" y="183110"/>
                    <a:pt x="335764" y="180900"/>
                  </a:cubicBezTo>
                  <a:lnTo>
                    <a:pt x="338050" y="178042"/>
                  </a:lnTo>
                  <a:cubicBezTo>
                    <a:pt x="339279" y="176661"/>
                    <a:pt x="340860" y="175642"/>
                    <a:pt x="342622" y="175090"/>
                  </a:cubicBezTo>
                  <a:close/>
                  <a:moveTo>
                    <a:pt x="14296" y="140323"/>
                  </a:moveTo>
                  <a:cubicBezTo>
                    <a:pt x="16210" y="140247"/>
                    <a:pt x="18115" y="140676"/>
                    <a:pt x="19820" y="141562"/>
                  </a:cubicBezTo>
                  <a:cubicBezTo>
                    <a:pt x="21602" y="142076"/>
                    <a:pt x="23192" y="143105"/>
                    <a:pt x="24392" y="144514"/>
                  </a:cubicBezTo>
                  <a:cubicBezTo>
                    <a:pt x="25745" y="145762"/>
                    <a:pt x="26764" y="147334"/>
                    <a:pt x="27345" y="149086"/>
                  </a:cubicBezTo>
                  <a:cubicBezTo>
                    <a:pt x="28269" y="150772"/>
                    <a:pt x="28698" y="152687"/>
                    <a:pt x="28583" y="154611"/>
                  </a:cubicBezTo>
                  <a:lnTo>
                    <a:pt x="28583" y="157278"/>
                  </a:lnTo>
                  <a:cubicBezTo>
                    <a:pt x="28574" y="159811"/>
                    <a:pt x="27916" y="162307"/>
                    <a:pt x="26678" y="164517"/>
                  </a:cubicBezTo>
                  <a:lnTo>
                    <a:pt x="24392" y="167374"/>
                  </a:lnTo>
                  <a:cubicBezTo>
                    <a:pt x="22649" y="169127"/>
                    <a:pt x="20487" y="170403"/>
                    <a:pt x="18106" y="171089"/>
                  </a:cubicBezTo>
                  <a:lnTo>
                    <a:pt x="14296" y="171565"/>
                  </a:lnTo>
                  <a:cubicBezTo>
                    <a:pt x="12381" y="171632"/>
                    <a:pt x="10476" y="171213"/>
                    <a:pt x="8771" y="170327"/>
                  </a:cubicBezTo>
                  <a:cubicBezTo>
                    <a:pt x="7019" y="169746"/>
                    <a:pt x="5447" y="168727"/>
                    <a:pt x="4199" y="167374"/>
                  </a:cubicBezTo>
                  <a:cubicBezTo>
                    <a:pt x="2875" y="166098"/>
                    <a:pt x="1866" y="164536"/>
                    <a:pt x="1246" y="162802"/>
                  </a:cubicBezTo>
                  <a:cubicBezTo>
                    <a:pt x="360" y="161097"/>
                    <a:pt x="-68" y="159192"/>
                    <a:pt x="8" y="157278"/>
                  </a:cubicBezTo>
                  <a:lnTo>
                    <a:pt x="8" y="154611"/>
                  </a:lnTo>
                  <a:cubicBezTo>
                    <a:pt x="8" y="152058"/>
                    <a:pt x="703" y="149563"/>
                    <a:pt x="2009" y="147372"/>
                  </a:cubicBezTo>
                  <a:lnTo>
                    <a:pt x="4199" y="144514"/>
                  </a:lnTo>
                  <a:cubicBezTo>
                    <a:pt x="5961" y="142809"/>
                    <a:pt x="8123" y="141571"/>
                    <a:pt x="10485" y="140895"/>
                  </a:cubicBezTo>
                  <a:close/>
                  <a:moveTo>
                    <a:pt x="314809" y="137656"/>
                  </a:moveTo>
                  <a:cubicBezTo>
                    <a:pt x="322696" y="137656"/>
                    <a:pt x="329097" y="144057"/>
                    <a:pt x="329097" y="151943"/>
                  </a:cubicBezTo>
                  <a:cubicBezTo>
                    <a:pt x="329097" y="159830"/>
                    <a:pt x="322696" y="166231"/>
                    <a:pt x="314809" y="166231"/>
                  </a:cubicBezTo>
                  <a:cubicBezTo>
                    <a:pt x="306922" y="166231"/>
                    <a:pt x="300522" y="159830"/>
                    <a:pt x="300522" y="151943"/>
                  </a:cubicBezTo>
                  <a:cubicBezTo>
                    <a:pt x="300522" y="144057"/>
                    <a:pt x="306922" y="137656"/>
                    <a:pt x="314809" y="137656"/>
                  </a:cubicBezTo>
                  <a:close/>
                  <a:moveTo>
                    <a:pt x="689523" y="136322"/>
                  </a:moveTo>
                  <a:cubicBezTo>
                    <a:pt x="691437" y="136294"/>
                    <a:pt x="693332" y="136713"/>
                    <a:pt x="695047" y="137560"/>
                  </a:cubicBezTo>
                  <a:cubicBezTo>
                    <a:pt x="696780" y="138180"/>
                    <a:pt x="698342" y="139189"/>
                    <a:pt x="699619" y="140513"/>
                  </a:cubicBezTo>
                  <a:cubicBezTo>
                    <a:pt x="701000" y="141780"/>
                    <a:pt x="702020" y="143390"/>
                    <a:pt x="702572" y="145180"/>
                  </a:cubicBezTo>
                  <a:cubicBezTo>
                    <a:pt x="703448" y="146847"/>
                    <a:pt x="703877" y="148724"/>
                    <a:pt x="703810" y="150610"/>
                  </a:cubicBezTo>
                  <a:lnTo>
                    <a:pt x="703810" y="151943"/>
                  </a:lnTo>
                  <a:cubicBezTo>
                    <a:pt x="703810" y="154477"/>
                    <a:pt x="703153" y="156972"/>
                    <a:pt x="701905" y="159182"/>
                  </a:cubicBezTo>
                  <a:lnTo>
                    <a:pt x="699619" y="162040"/>
                  </a:lnTo>
                  <a:cubicBezTo>
                    <a:pt x="697886" y="163802"/>
                    <a:pt x="695714" y="165088"/>
                    <a:pt x="693332" y="165754"/>
                  </a:cubicBezTo>
                  <a:lnTo>
                    <a:pt x="689523" y="166231"/>
                  </a:lnTo>
                  <a:cubicBezTo>
                    <a:pt x="687598" y="166355"/>
                    <a:pt x="685684" y="165926"/>
                    <a:pt x="683998" y="164992"/>
                  </a:cubicBezTo>
                  <a:cubicBezTo>
                    <a:pt x="682245" y="164411"/>
                    <a:pt x="680674" y="163392"/>
                    <a:pt x="679426" y="162040"/>
                  </a:cubicBezTo>
                  <a:cubicBezTo>
                    <a:pt x="678016" y="160840"/>
                    <a:pt x="676987" y="159249"/>
                    <a:pt x="676473" y="157468"/>
                  </a:cubicBezTo>
                  <a:cubicBezTo>
                    <a:pt x="675587" y="155763"/>
                    <a:pt x="675159" y="153858"/>
                    <a:pt x="675235" y="151943"/>
                  </a:cubicBezTo>
                  <a:lnTo>
                    <a:pt x="675235" y="150610"/>
                  </a:lnTo>
                  <a:cubicBezTo>
                    <a:pt x="675235" y="148105"/>
                    <a:pt x="675892" y="145638"/>
                    <a:pt x="677140" y="143466"/>
                  </a:cubicBezTo>
                  <a:lnTo>
                    <a:pt x="679426" y="140513"/>
                  </a:lnTo>
                  <a:cubicBezTo>
                    <a:pt x="681188" y="138808"/>
                    <a:pt x="683350" y="137570"/>
                    <a:pt x="685712" y="136894"/>
                  </a:cubicBezTo>
                  <a:close/>
                  <a:moveTo>
                    <a:pt x="366530" y="125750"/>
                  </a:moveTo>
                  <a:cubicBezTo>
                    <a:pt x="374417" y="125750"/>
                    <a:pt x="380818" y="132151"/>
                    <a:pt x="380818" y="140037"/>
                  </a:cubicBezTo>
                  <a:cubicBezTo>
                    <a:pt x="380818" y="147924"/>
                    <a:pt x="374417" y="154325"/>
                    <a:pt x="366530" y="154325"/>
                  </a:cubicBezTo>
                  <a:cubicBezTo>
                    <a:pt x="358643" y="154325"/>
                    <a:pt x="352243" y="147924"/>
                    <a:pt x="352243" y="140037"/>
                  </a:cubicBezTo>
                  <a:cubicBezTo>
                    <a:pt x="352243" y="132151"/>
                    <a:pt x="358643" y="125750"/>
                    <a:pt x="366530" y="125750"/>
                  </a:cubicBezTo>
                  <a:close/>
                  <a:moveTo>
                    <a:pt x="273566" y="103176"/>
                  </a:moveTo>
                  <a:cubicBezTo>
                    <a:pt x="277061" y="101528"/>
                    <a:pt x="281119" y="101528"/>
                    <a:pt x="284615" y="103176"/>
                  </a:cubicBezTo>
                  <a:cubicBezTo>
                    <a:pt x="286396" y="103690"/>
                    <a:pt x="287987" y="104719"/>
                    <a:pt x="289186" y="106128"/>
                  </a:cubicBezTo>
                  <a:lnTo>
                    <a:pt x="290520" y="107462"/>
                  </a:lnTo>
                  <a:cubicBezTo>
                    <a:pt x="292282" y="109195"/>
                    <a:pt x="293568" y="111367"/>
                    <a:pt x="294235" y="113748"/>
                  </a:cubicBezTo>
                  <a:lnTo>
                    <a:pt x="294711" y="117558"/>
                  </a:lnTo>
                  <a:cubicBezTo>
                    <a:pt x="294702" y="120092"/>
                    <a:pt x="294044" y="122588"/>
                    <a:pt x="292806" y="124797"/>
                  </a:cubicBezTo>
                  <a:lnTo>
                    <a:pt x="290520" y="127655"/>
                  </a:lnTo>
                  <a:cubicBezTo>
                    <a:pt x="289292" y="129036"/>
                    <a:pt x="287710" y="130055"/>
                    <a:pt x="285948" y="130607"/>
                  </a:cubicBezTo>
                  <a:cubicBezTo>
                    <a:pt x="282453" y="132255"/>
                    <a:pt x="278395" y="132255"/>
                    <a:pt x="274899" y="130607"/>
                  </a:cubicBezTo>
                  <a:cubicBezTo>
                    <a:pt x="273147" y="130027"/>
                    <a:pt x="271575" y="129007"/>
                    <a:pt x="270327" y="127655"/>
                  </a:cubicBezTo>
                  <a:lnTo>
                    <a:pt x="268994" y="126321"/>
                  </a:lnTo>
                  <a:cubicBezTo>
                    <a:pt x="267260" y="124559"/>
                    <a:pt x="265984" y="122406"/>
                    <a:pt x="265279" y="120035"/>
                  </a:cubicBezTo>
                  <a:lnTo>
                    <a:pt x="264803" y="116225"/>
                  </a:lnTo>
                  <a:cubicBezTo>
                    <a:pt x="264803" y="113672"/>
                    <a:pt x="265498" y="111177"/>
                    <a:pt x="266803" y="108986"/>
                  </a:cubicBezTo>
                  <a:lnTo>
                    <a:pt x="268994" y="106128"/>
                  </a:lnTo>
                  <a:cubicBezTo>
                    <a:pt x="270242" y="104776"/>
                    <a:pt x="271813" y="103756"/>
                    <a:pt x="273566" y="103176"/>
                  </a:cubicBezTo>
                  <a:close/>
                  <a:moveTo>
                    <a:pt x="387580" y="90412"/>
                  </a:moveTo>
                  <a:cubicBezTo>
                    <a:pt x="388685" y="90212"/>
                    <a:pt x="389808" y="90212"/>
                    <a:pt x="390913" y="90412"/>
                  </a:cubicBezTo>
                  <a:cubicBezTo>
                    <a:pt x="392770" y="90507"/>
                    <a:pt x="394571" y="91069"/>
                    <a:pt x="396152" y="92031"/>
                  </a:cubicBezTo>
                  <a:cubicBezTo>
                    <a:pt x="397781" y="92908"/>
                    <a:pt x="399162" y="94184"/>
                    <a:pt x="400153" y="95746"/>
                  </a:cubicBezTo>
                  <a:cubicBezTo>
                    <a:pt x="401439" y="97099"/>
                    <a:pt x="402334" y="98775"/>
                    <a:pt x="402725" y="100604"/>
                  </a:cubicBezTo>
                  <a:lnTo>
                    <a:pt x="403296" y="104414"/>
                  </a:lnTo>
                  <a:lnTo>
                    <a:pt x="401772" y="104890"/>
                  </a:lnTo>
                  <a:lnTo>
                    <a:pt x="401772" y="106795"/>
                  </a:lnTo>
                  <a:lnTo>
                    <a:pt x="401772" y="108700"/>
                  </a:lnTo>
                  <a:lnTo>
                    <a:pt x="401105" y="110414"/>
                  </a:lnTo>
                  <a:lnTo>
                    <a:pt x="400343" y="112129"/>
                  </a:lnTo>
                  <a:cubicBezTo>
                    <a:pt x="400248" y="112129"/>
                    <a:pt x="398057" y="114986"/>
                    <a:pt x="398057" y="114986"/>
                  </a:cubicBezTo>
                  <a:lnTo>
                    <a:pt x="395199" y="117177"/>
                  </a:lnTo>
                  <a:lnTo>
                    <a:pt x="391771" y="118606"/>
                  </a:lnTo>
                  <a:lnTo>
                    <a:pt x="389675" y="118606"/>
                  </a:lnTo>
                  <a:lnTo>
                    <a:pt x="387960" y="118606"/>
                  </a:lnTo>
                  <a:lnTo>
                    <a:pt x="386341" y="118606"/>
                  </a:lnTo>
                  <a:lnTo>
                    <a:pt x="384151" y="118606"/>
                  </a:lnTo>
                  <a:lnTo>
                    <a:pt x="380722" y="117177"/>
                  </a:lnTo>
                  <a:lnTo>
                    <a:pt x="377864" y="114891"/>
                  </a:lnTo>
                  <a:lnTo>
                    <a:pt x="375578" y="111938"/>
                  </a:lnTo>
                  <a:lnTo>
                    <a:pt x="374150" y="108509"/>
                  </a:lnTo>
                  <a:lnTo>
                    <a:pt x="374150" y="106604"/>
                  </a:lnTo>
                  <a:lnTo>
                    <a:pt x="374150" y="104699"/>
                  </a:lnTo>
                  <a:lnTo>
                    <a:pt x="374150" y="102794"/>
                  </a:lnTo>
                  <a:lnTo>
                    <a:pt x="374150" y="100889"/>
                  </a:lnTo>
                  <a:cubicBezTo>
                    <a:pt x="374797" y="98489"/>
                    <a:pt x="376045" y="96298"/>
                    <a:pt x="377769" y="94508"/>
                  </a:cubicBezTo>
                  <a:lnTo>
                    <a:pt x="380722" y="92317"/>
                  </a:lnTo>
                  <a:cubicBezTo>
                    <a:pt x="382789" y="91069"/>
                    <a:pt x="385160" y="90412"/>
                    <a:pt x="387580" y="90412"/>
                  </a:cubicBezTo>
                  <a:close/>
                  <a:moveTo>
                    <a:pt x="22297" y="88411"/>
                  </a:moveTo>
                  <a:lnTo>
                    <a:pt x="23630" y="88411"/>
                  </a:lnTo>
                  <a:cubicBezTo>
                    <a:pt x="26154" y="88402"/>
                    <a:pt x="28622" y="89088"/>
                    <a:pt x="30774" y="90412"/>
                  </a:cubicBezTo>
                  <a:lnTo>
                    <a:pt x="33726" y="92602"/>
                  </a:lnTo>
                  <a:cubicBezTo>
                    <a:pt x="35432" y="94365"/>
                    <a:pt x="36670" y="96527"/>
                    <a:pt x="37346" y="98889"/>
                  </a:cubicBezTo>
                  <a:lnTo>
                    <a:pt x="37441" y="102699"/>
                  </a:lnTo>
                  <a:cubicBezTo>
                    <a:pt x="37470" y="104614"/>
                    <a:pt x="37051" y="106509"/>
                    <a:pt x="36203" y="108224"/>
                  </a:cubicBezTo>
                  <a:cubicBezTo>
                    <a:pt x="35612" y="109966"/>
                    <a:pt x="34593" y="111538"/>
                    <a:pt x="33250" y="112795"/>
                  </a:cubicBezTo>
                  <a:cubicBezTo>
                    <a:pt x="31984" y="114177"/>
                    <a:pt x="30374" y="115196"/>
                    <a:pt x="28583" y="115748"/>
                  </a:cubicBezTo>
                  <a:cubicBezTo>
                    <a:pt x="26936" y="116691"/>
                    <a:pt x="25050" y="117120"/>
                    <a:pt x="23154" y="116986"/>
                  </a:cubicBezTo>
                  <a:lnTo>
                    <a:pt x="21820" y="116986"/>
                  </a:lnTo>
                  <a:cubicBezTo>
                    <a:pt x="19287" y="116986"/>
                    <a:pt x="16791" y="116329"/>
                    <a:pt x="14582" y="115082"/>
                  </a:cubicBezTo>
                  <a:lnTo>
                    <a:pt x="11724" y="112795"/>
                  </a:lnTo>
                  <a:cubicBezTo>
                    <a:pt x="9962" y="111062"/>
                    <a:pt x="8676" y="108890"/>
                    <a:pt x="8009" y="106509"/>
                  </a:cubicBezTo>
                  <a:lnTo>
                    <a:pt x="8009" y="102699"/>
                  </a:lnTo>
                  <a:cubicBezTo>
                    <a:pt x="7886" y="100775"/>
                    <a:pt x="8314" y="98860"/>
                    <a:pt x="9248" y="97175"/>
                  </a:cubicBezTo>
                  <a:cubicBezTo>
                    <a:pt x="9828" y="95422"/>
                    <a:pt x="10848" y="93850"/>
                    <a:pt x="12200" y="92602"/>
                  </a:cubicBezTo>
                  <a:cubicBezTo>
                    <a:pt x="13400" y="91193"/>
                    <a:pt x="14991" y="90164"/>
                    <a:pt x="16772" y="89650"/>
                  </a:cubicBezTo>
                  <a:cubicBezTo>
                    <a:pt x="18477" y="88764"/>
                    <a:pt x="20382" y="88335"/>
                    <a:pt x="22297" y="88411"/>
                  </a:cubicBezTo>
                  <a:close/>
                  <a:moveTo>
                    <a:pt x="682950" y="76791"/>
                  </a:moveTo>
                  <a:cubicBezTo>
                    <a:pt x="690837" y="76791"/>
                    <a:pt x="697238" y="83192"/>
                    <a:pt x="697238" y="91078"/>
                  </a:cubicBezTo>
                  <a:lnTo>
                    <a:pt x="697238" y="91935"/>
                  </a:lnTo>
                  <a:cubicBezTo>
                    <a:pt x="697238" y="99822"/>
                    <a:pt x="690837" y="106223"/>
                    <a:pt x="682950" y="106223"/>
                  </a:cubicBezTo>
                  <a:cubicBezTo>
                    <a:pt x="675063" y="106223"/>
                    <a:pt x="668663" y="99822"/>
                    <a:pt x="668663" y="91935"/>
                  </a:cubicBezTo>
                  <a:lnTo>
                    <a:pt x="668663" y="91078"/>
                  </a:lnTo>
                  <a:cubicBezTo>
                    <a:pt x="668663" y="83192"/>
                    <a:pt x="675063" y="76791"/>
                    <a:pt x="682950" y="76791"/>
                  </a:cubicBezTo>
                  <a:close/>
                  <a:moveTo>
                    <a:pt x="240704" y="71457"/>
                  </a:moveTo>
                  <a:cubicBezTo>
                    <a:pt x="243257" y="71457"/>
                    <a:pt x="245752" y="72152"/>
                    <a:pt x="247943" y="73457"/>
                  </a:cubicBezTo>
                  <a:lnTo>
                    <a:pt x="250801" y="75648"/>
                  </a:lnTo>
                  <a:cubicBezTo>
                    <a:pt x="252182" y="76915"/>
                    <a:pt x="253201" y="78524"/>
                    <a:pt x="253754" y="80315"/>
                  </a:cubicBezTo>
                  <a:cubicBezTo>
                    <a:pt x="254696" y="81963"/>
                    <a:pt x="255125" y="83849"/>
                    <a:pt x="254992" y="85744"/>
                  </a:cubicBezTo>
                  <a:cubicBezTo>
                    <a:pt x="255116" y="87668"/>
                    <a:pt x="254687" y="89583"/>
                    <a:pt x="253754" y="91269"/>
                  </a:cubicBezTo>
                  <a:cubicBezTo>
                    <a:pt x="253239" y="93050"/>
                    <a:pt x="252211" y="94641"/>
                    <a:pt x="250801" y="95841"/>
                  </a:cubicBezTo>
                  <a:lnTo>
                    <a:pt x="249467" y="97174"/>
                  </a:lnTo>
                  <a:cubicBezTo>
                    <a:pt x="247734" y="98936"/>
                    <a:pt x="245562" y="100222"/>
                    <a:pt x="243181" y="100889"/>
                  </a:cubicBezTo>
                  <a:lnTo>
                    <a:pt x="239371" y="101365"/>
                  </a:lnTo>
                  <a:cubicBezTo>
                    <a:pt x="236837" y="101356"/>
                    <a:pt x="234341" y="100699"/>
                    <a:pt x="232132" y="99460"/>
                  </a:cubicBezTo>
                  <a:lnTo>
                    <a:pt x="229274" y="97174"/>
                  </a:lnTo>
                  <a:cubicBezTo>
                    <a:pt x="227864" y="95974"/>
                    <a:pt x="226836" y="94384"/>
                    <a:pt x="226321" y="92602"/>
                  </a:cubicBezTo>
                  <a:cubicBezTo>
                    <a:pt x="225435" y="90897"/>
                    <a:pt x="225007" y="88992"/>
                    <a:pt x="225083" y="87078"/>
                  </a:cubicBezTo>
                  <a:cubicBezTo>
                    <a:pt x="225283" y="83335"/>
                    <a:pt x="226760" y="79772"/>
                    <a:pt x="229274" y="76981"/>
                  </a:cubicBezTo>
                  <a:lnTo>
                    <a:pt x="230608" y="75648"/>
                  </a:lnTo>
                  <a:cubicBezTo>
                    <a:pt x="232370" y="73943"/>
                    <a:pt x="234532" y="72705"/>
                    <a:pt x="236894" y="72028"/>
                  </a:cubicBezTo>
                  <a:close/>
                  <a:moveTo>
                    <a:pt x="196032" y="54503"/>
                  </a:moveTo>
                  <a:cubicBezTo>
                    <a:pt x="197137" y="54360"/>
                    <a:pt x="198261" y="54360"/>
                    <a:pt x="199366" y="54503"/>
                  </a:cubicBezTo>
                  <a:cubicBezTo>
                    <a:pt x="201262" y="54589"/>
                    <a:pt x="203109" y="55179"/>
                    <a:pt x="204700" y="56217"/>
                  </a:cubicBezTo>
                  <a:cubicBezTo>
                    <a:pt x="206290" y="57141"/>
                    <a:pt x="207653" y="58418"/>
                    <a:pt x="208701" y="59932"/>
                  </a:cubicBezTo>
                  <a:cubicBezTo>
                    <a:pt x="209958" y="61304"/>
                    <a:pt x="210844" y="62980"/>
                    <a:pt x="211272" y="64790"/>
                  </a:cubicBezTo>
                  <a:lnTo>
                    <a:pt x="211272" y="68600"/>
                  </a:lnTo>
                  <a:lnTo>
                    <a:pt x="210225" y="68695"/>
                  </a:lnTo>
                  <a:lnTo>
                    <a:pt x="210225" y="70600"/>
                  </a:lnTo>
                  <a:lnTo>
                    <a:pt x="210225" y="72505"/>
                  </a:lnTo>
                  <a:lnTo>
                    <a:pt x="209462" y="74220"/>
                  </a:lnTo>
                  <a:lnTo>
                    <a:pt x="208796" y="75934"/>
                  </a:lnTo>
                  <a:lnTo>
                    <a:pt x="206605" y="78792"/>
                  </a:lnTo>
                  <a:lnTo>
                    <a:pt x="203748" y="80982"/>
                  </a:lnTo>
                  <a:lnTo>
                    <a:pt x="200319" y="82411"/>
                  </a:lnTo>
                  <a:lnTo>
                    <a:pt x="198223" y="82411"/>
                  </a:lnTo>
                  <a:lnTo>
                    <a:pt x="196413" y="82411"/>
                  </a:lnTo>
                  <a:lnTo>
                    <a:pt x="194794" y="82411"/>
                  </a:lnTo>
                  <a:lnTo>
                    <a:pt x="192604" y="82411"/>
                  </a:lnTo>
                  <a:lnTo>
                    <a:pt x="189174" y="80982"/>
                  </a:lnTo>
                  <a:lnTo>
                    <a:pt x="186221" y="78792"/>
                  </a:lnTo>
                  <a:lnTo>
                    <a:pt x="183935" y="75934"/>
                  </a:lnTo>
                  <a:cubicBezTo>
                    <a:pt x="183840" y="75934"/>
                    <a:pt x="182412" y="72505"/>
                    <a:pt x="182412" y="72505"/>
                  </a:cubicBezTo>
                  <a:lnTo>
                    <a:pt x="182412" y="70600"/>
                  </a:lnTo>
                  <a:cubicBezTo>
                    <a:pt x="182354" y="69962"/>
                    <a:pt x="182354" y="69333"/>
                    <a:pt x="182412" y="68695"/>
                  </a:cubicBezTo>
                  <a:lnTo>
                    <a:pt x="182412" y="66790"/>
                  </a:lnTo>
                  <a:cubicBezTo>
                    <a:pt x="182440" y="63618"/>
                    <a:pt x="183869" y="60618"/>
                    <a:pt x="186317" y="58598"/>
                  </a:cubicBezTo>
                  <a:lnTo>
                    <a:pt x="189174" y="56408"/>
                  </a:lnTo>
                  <a:cubicBezTo>
                    <a:pt x="191251" y="55189"/>
                    <a:pt x="193623" y="54531"/>
                    <a:pt x="196032" y="54503"/>
                  </a:cubicBezTo>
                  <a:close/>
                  <a:moveTo>
                    <a:pt x="422060" y="54313"/>
                  </a:moveTo>
                  <a:cubicBezTo>
                    <a:pt x="423985" y="54189"/>
                    <a:pt x="425899" y="54617"/>
                    <a:pt x="427585" y="55551"/>
                  </a:cubicBezTo>
                  <a:cubicBezTo>
                    <a:pt x="431052" y="56865"/>
                    <a:pt x="433795" y="59609"/>
                    <a:pt x="435110" y="63075"/>
                  </a:cubicBezTo>
                  <a:cubicBezTo>
                    <a:pt x="436119" y="64876"/>
                    <a:pt x="436548" y="66933"/>
                    <a:pt x="436348" y="68981"/>
                  </a:cubicBezTo>
                  <a:lnTo>
                    <a:pt x="436348" y="70315"/>
                  </a:lnTo>
                  <a:cubicBezTo>
                    <a:pt x="436348" y="72820"/>
                    <a:pt x="435691" y="75287"/>
                    <a:pt x="434443" y="77458"/>
                  </a:cubicBezTo>
                  <a:lnTo>
                    <a:pt x="432157" y="80411"/>
                  </a:lnTo>
                  <a:cubicBezTo>
                    <a:pt x="430423" y="82154"/>
                    <a:pt x="428252" y="83402"/>
                    <a:pt x="425871" y="84031"/>
                  </a:cubicBezTo>
                  <a:lnTo>
                    <a:pt x="422060" y="84602"/>
                  </a:lnTo>
                  <a:cubicBezTo>
                    <a:pt x="420146" y="84621"/>
                    <a:pt x="418260" y="84202"/>
                    <a:pt x="416536" y="83364"/>
                  </a:cubicBezTo>
                  <a:cubicBezTo>
                    <a:pt x="414803" y="82745"/>
                    <a:pt x="413241" y="81735"/>
                    <a:pt x="411964" y="80411"/>
                  </a:cubicBezTo>
                  <a:cubicBezTo>
                    <a:pt x="410612" y="79116"/>
                    <a:pt x="409602" y="77516"/>
                    <a:pt x="409011" y="75744"/>
                  </a:cubicBezTo>
                  <a:cubicBezTo>
                    <a:pt x="408164" y="74058"/>
                    <a:pt x="407744" y="72201"/>
                    <a:pt x="407773" y="70315"/>
                  </a:cubicBezTo>
                  <a:lnTo>
                    <a:pt x="407773" y="68600"/>
                  </a:lnTo>
                  <a:cubicBezTo>
                    <a:pt x="407754" y="66047"/>
                    <a:pt x="408449" y="63542"/>
                    <a:pt x="409773" y="61361"/>
                  </a:cubicBezTo>
                  <a:lnTo>
                    <a:pt x="411964" y="58504"/>
                  </a:lnTo>
                  <a:cubicBezTo>
                    <a:pt x="413698" y="56742"/>
                    <a:pt x="415869" y="55456"/>
                    <a:pt x="418251" y="54789"/>
                  </a:cubicBezTo>
                  <a:close/>
                  <a:moveTo>
                    <a:pt x="56682" y="47644"/>
                  </a:moveTo>
                  <a:lnTo>
                    <a:pt x="58016" y="47644"/>
                  </a:lnTo>
                  <a:cubicBezTo>
                    <a:pt x="60568" y="47644"/>
                    <a:pt x="63064" y="48340"/>
                    <a:pt x="65254" y="49645"/>
                  </a:cubicBezTo>
                  <a:lnTo>
                    <a:pt x="68112" y="51835"/>
                  </a:lnTo>
                  <a:cubicBezTo>
                    <a:pt x="69846" y="53598"/>
                    <a:pt x="71122" y="55750"/>
                    <a:pt x="71826" y="58122"/>
                  </a:cubicBezTo>
                  <a:lnTo>
                    <a:pt x="72684" y="61932"/>
                  </a:lnTo>
                  <a:cubicBezTo>
                    <a:pt x="72760" y="63847"/>
                    <a:pt x="72332" y="65751"/>
                    <a:pt x="71446" y="67457"/>
                  </a:cubicBezTo>
                  <a:cubicBezTo>
                    <a:pt x="70931" y="69238"/>
                    <a:pt x="69903" y="70828"/>
                    <a:pt x="68493" y="72028"/>
                  </a:cubicBezTo>
                  <a:cubicBezTo>
                    <a:pt x="67245" y="73381"/>
                    <a:pt x="65673" y="74400"/>
                    <a:pt x="63921" y="74981"/>
                  </a:cubicBezTo>
                  <a:cubicBezTo>
                    <a:pt x="62235" y="75915"/>
                    <a:pt x="60321" y="76343"/>
                    <a:pt x="58396" y="76219"/>
                  </a:cubicBezTo>
                  <a:lnTo>
                    <a:pt x="56206" y="76219"/>
                  </a:lnTo>
                  <a:cubicBezTo>
                    <a:pt x="53672" y="76210"/>
                    <a:pt x="51176" y="75553"/>
                    <a:pt x="48967" y="74315"/>
                  </a:cubicBezTo>
                  <a:lnTo>
                    <a:pt x="46109" y="72028"/>
                  </a:lnTo>
                  <a:cubicBezTo>
                    <a:pt x="44328" y="70304"/>
                    <a:pt x="43042" y="68133"/>
                    <a:pt x="42394" y="65742"/>
                  </a:cubicBezTo>
                  <a:lnTo>
                    <a:pt x="42394" y="61932"/>
                  </a:lnTo>
                  <a:cubicBezTo>
                    <a:pt x="42328" y="60017"/>
                    <a:pt x="42747" y="58112"/>
                    <a:pt x="43633" y="56408"/>
                  </a:cubicBezTo>
                  <a:cubicBezTo>
                    <a:pt x="44213" y="54655"/>
                    <a:pt x="45233" y="53083"/>
                    <a:pt x="46585" y="51835"/>
                  </a:cubicBezTo>
                  <a:cubicBezTo>
                    <a:pt x="47862" y="50511"/>
                    <a:pt x="49424" y="49502"/>
                    <a:pt x="51157" y="48883"/>
                  </a:cubicBezTo>
                  <a:cubicBezTo>
                    <a:pt x="52862" y="47997"/>
                    <a:pt x="54768" y="47568"/>
                    <a:pt x="56682" y="47644"/>
                  </a:cubicBezTo>
                  <a:close/>
                  <a:moveTo>
                    <a:pt x="145359" y="41073"/>
                  </a:moveTo>
                  <a:cubicBezTo>
                    <a:pt x="153246" y="41073"/>
                    <a:pt x="159647" y="47474"/>
                    <a:pt x="159647" y="55360"/>
                  </a:cubicBezTo>
                  <a:cubicBezTo>
                    <a:pt x="159647" y="63247"/>
                    <a:pt x="153246" y="69648"/>
                    <a:pt x="145359" y="69648"/>
                  </a:cubicBezTo>
                  <a:cubicBezTo>
                    <a:pt x="137472" y="69648"/>
                    <a:pt x="131072" y="63247"/>
                    <a:pt x="131072" y="55360"/>
                  </a:cubicBezTo>
                  <a:cubicBezTo>
                    <a:pt x="131072" y="47474"/>
                    <a:pt x="137472" y="41073"/>
                    <a:pt x="145359" y="41073"/>
                  </a:cubicBezTo>
                  <a:close/>
                  <a:moveTo>
                    <a:pt x="100496" y="37072"/>
                  </a:moveTo>
                  <a:cubicBezTo>
                    <a:pt x="104239" y="37272"/>
                    <a:pt x="107802" y="38749"/>
                    <a:pt x="110592" y="41263"/>
                  </a:cubicBezTo>
                  <a:lnTo>
                    <a:pt x="111926" y="42597"/>
                  </a:lnTo>
                  <a:cubicBezTo>
                    <a:pt x="113631" y="44359"/>
                    <a:pt x="114870" y="46521"/>
                    <a:pt x="115546" y="48883"/>
                  </a:cubicBezTo>
                  <a:lnTo>
                    <a:pt x="116117" y="52693"/>
                  </a:lnTo>
                  <a:cubicBezTo>
                    <a:pt x="116069" y="55236"/>
                    <a:pt x="115383" y="57723"/>
                    <a:pt x="114117" y="59932"/>
                  </a:cubicBezTo>
                  <a:lnTo>
                    <a:pt x="111926" y="62790"/>
                  </a:lnTo>
                  <a:cubicBezTo>
                    <a:pt x="110659" y="64171"/>
                    <a:pt x="109050" y="65190"/>
                    <a:pt x="107259" y="65742"/>
                  </a:cubicBezTo>
                  <a:cubicBezTo>
                    <a:pt x="105592" y="66619"/>
                    <a:pt x="103716" y="67048"/>
                    <a:pt x="101830" y="66981"/>
                  </a:cubicBezTo>
                  <a:cubicBezTo>
                    <a:pt x="99915" y="67057"/>
                    <a:pt x="98010" y="66628"/>
                    <a:pt x="96305" y="65742"/>
                  </a:cubicBezTo>
                  <a:cubicBezTo>
                    <a:pt x="94524" y="65228"/>
                    <a:pt x="92933" y="64200"/>
                    <a:pt x="91733" y="62790"/>
                  </a:cubicBezTo>
                  <a:lnTo>
                    <a:pt x="90400" y="61456"/>
                  </a:lnTo>
                  <a:cubicBezTo>
                    <a:pt x="88637" y="59723"/>
                    <a:pt x="87351" y="57551"/>
                    <a:pt x="86685" y="55170"/>
                  </a:cubicBezTo>
                  <a:lnTo>
                    <a:pt x="86209" y="51360"/>
                  </a:lnTo>
                  <a:cubicBezTo>
                    <a:pt x="86218" y="48826"/>
                    <a:pt x="86875" y="46331"/>
                    <a:pt x="88114" y="44121"/>
                  </a:cubicBezTo>
                  <a:lnTo>
                    <a:pt x="90400" y="41263"/>
                  </a:lnTo>
                  <a:cubicBezTo>
                    <a:pt x="91600" y="39854"/>
                    <a:pt x="93191" y="38825"/>
                    <a:pt x="94972" y="38311"/>
                  </a:cubicBezTo>
                  <a:cubicBezTo>
                    <a:pt x="96676" y="37425"/>
                    <a:pt x="98582" y="36996"/>
                    <a:pt x="100496" y="37072"/>
                  </a:cubicBezTo>
                  <a:close/>
                  <a:moveTo>
                    <a:pt x="656471" y="29167"/>
                  </a:moveTo>
                  <a:cubicBezTo>
                    <a:pt x="658367" y="29033"/>
                    <a:pt x="660253" y="29462"/>
                    <a:pt x="661900" y="30405"/>
                  </a:cubicBezTo>
                  <a:cubicBezTo>
                    <a:pt x="665425" y="31672"/>
                    <a:pt x="668206" y="34424"/>
                    <a:pt x="669520" y="37930"/>
                  </a:cubicBezTo>
                  <a:cubicBezTo>
                    <a:pt x="670368" y="39644"/>
                    <a:pt x="670788" y="41540"/>
                    <a:pt x="670759" y="43454"/>
                  </a:cubicBezTo>
                  <a:lnTo>
                    <a:pt x="670759" y="46026"/>
                  </a:lnTo>
                  <a:cubicBezTo>
                    <a:pt x="670730" y="48569"/>
                    <a:pt x="670035" y="51065"/>
                    <a:pt x="668759" y="53265"/>
                  </a:cubicBezTo>
                  <a:lnTo>
                    <a:pt x="666568" y="56123"/>
                  </a:lnTo>
                  <a:cubicBezTo>
                    <a:pt x="664815" y="57913"/>
                    <a:pt x="662606" y="59189"/>
                    <a:pt x="660186" y="59837"/>
                  </a:cubicBezTo>
                  <a:lnTo>
                    <a:pt x="656471" y="60314"/>
                  </a:lnTo>
                  <a:cubicBezTo>
                    <a:pt x="654547" y="60437"/>
                    <a:pt x="652633" y="60009"/>
                    <a:pt x="650947" y="59075"/>
                  </a:cubicBezTo>
                  <a:cubicBezTo>
                    <a:pt x="647423" y="57808"/>
                    <a:pt x="644641" y="55056"/>
                    <a:pt x="643326" y="51550"/>
                  </a:cubicBezTo>
                  <a:cubicBezTo>
                    <a:pt x="642470" y="49846"/>
                    <a:pt x="642070" y="47940"/>
                    <a:pt x="642184" y="46026"/>
                  </a:cubicBezTo>
                  <a:lnTo>
                    <a:pt x="642184" y="43454"/>
                  </a:lnTo>
                  <a:cubicBezTo>
                    <a:pt x="642136" y="40911"/>
                    <a:pt x="642793" y="38406"/>
                    <a:pt x="644089" y="36215"/>
                  </a:cubicBezTo>
                  <a:lnTo>
                    <a:pt x="646279" y="33358"/>
                  </a:lnTo>
                  <a:cubicBezTo>
                    <a:pt x="648032" y="31567"/>
                    <a:pt x="650242" y="30291"/>
                    <a:pt x="652661" y="29643"/>
                  </a:cubicBezTo>
                  <a:close/>
                  <a:moveTo>
                    <a:pt x="466066" y="28024"/>
                  </a:moveTo>
                  <a:lnTo>
                    <a:pt x="467400" y="28024"/>
                  </a:lnTo>
                  <a:cubicBezTo>
                    <a:pt x="469933" y="28033"/>
                    <a:pt x="472429" y="28690"/>
                    <a:pt x="474639" y="29929"/>
                  </a:cubicBezTo>
                  <a:lnTo>
                    <a:pt x="477496" y="32215"/>
                  </a:lnTo>
                  <a:cubicBezTo>
                    <a:pt x="479134" y="33920"/>
                    <a:pt x="480316" y="36025"/>
                    <a:pt x="480925" y="38311"/>
                  </a:cubicBezTo>
                  <a:lnTo>
                    <a:pt x="481687" y="42311"/>
                  </a:lnTo>
                  <a:cubicBezTo>
                    <a:pt x="481754" y="44226"/>
                    <a:pt x="481335" y="46131"/>
                    <a:pt x="480449" y="47836"/>
                  </a:cubicBezTo>
                  <a:cubicBezTo>
                    <a:pt x="479868" y="49588"/>
                    <a:pt x="478849" y="51160"/>
                    <a:pt x="477496" y="52408"/>
                  </a:cubicBezTo>
                  <a:cubicBezTo>
                    <a:pt x="476220" y="53732"/>
                    <a:pt x="474658" y="54741"/>
                    <a:pt x="472924" y="55360"/>
                  </a:cubicBezTo>
                  <a:cubicBezTo>
                    <a:pt x="471210" y="56208"/>
                    <a:pt x="469314" y="56627"/>
                    <a:pt x="467400" y="56599"/>
                  </a:cubicBezTo>
                  <a:lnTo>
                    <a:pt x="466066" y="56599"/>
                  </a:lnTo>
                  <a:cubicBezTo>
                    <a:pt x="463513" y="56599"/>
                    <a:pt x="461018" y="55903"/>
                    <a:pt x="458827" y="54598"/>
                  </a:cubicBezTo>
                  <a:lnTo>
                    <a:pt x="455969" y="52408"/>
                  </a:lnTo>
                  <a:cubicBezTo>
                    <a:pt x="454207" y="50674"/>
                    <a:pt x="452921" y="48502"/>
                    <a:pt x="452255" y="46121"/>
                  </a:cubicBezTo>
                  <a:lnTo>
                    <a:pt x="451778" y="42311"/>
                  </a:lnTo>
                  <a:cubicBezTo>
                    <a:pt x="451655" y="40387"/>
                    <a:pt x="452083" y="38473"/>
                    <a:pt x="453017" y="36787"/>
                  </a:cubicBezTo>
                  <a:cubicBezTo>
                    <a:pt x="453531" y="35005"/>
                    <a:pt x="454560" y="33415"/>
                    <a:pt x="455969" y="32215"/>
                  </a:cubicBezTo>
                  <a:cubicBezTo>
                    <a:pt x="457198" y="30834"/>
                    <a:pt x="458779" y="29814"/>
                    <a:pt x="460541" y="29262"/>
                  </a:cubicBezTo>
                  <a:cubicBezTo>
                    <a:pt x="462227" y="28329"/>
                    <a:pt x="464142" y="27900"/>
                    <a:pt x="466066" y="28024"/>
                  </a:cubicBezTo>
                  <a:close/>
                  <a:moveTo>
                    <a:pt x="514738" y="8402"/>
                  </a:moveTo>
                  <a:cubicBezTo>
                    <a:pt x="522625" y="8402"/>
                    <a:pt x="529026" y="14803"/>
                    <a:pt x="529026" y="22689"/>
                  </a:cubicBezTo>
                  <a:cubicBezTo>
                    <a:pt x="529026" y="30576"/>
                    <a:pt x="522625" y="36977"/>
                    <a:pt x="514738" y="36977"/>
                  </a:cubicBezTo>
                  <a:cubicBezTo>
                    <a:pt x="506851" y="36977"/>
                    <a:pt x="500451" y="30576"/>
                    <a:pt x="500451" y="22689"/>
                  </a:cubicBezTo>
                  <a:cubicBezTo>
                    <a:pt x="500451" y="14803"/>
                    <a:pt x="506851" y="8402"/>
                    <a:pt x="514738" y="8402"/>
                  </a:cubicBezTo>
                  <a:close/>
                  <a:moveTo>
                    <a:pt x="615609" y="6592"/>
                  </a:moveTo>
                  <a:cubicBezTo>
                    <a:pt x="617523" y="6564"/>
                    <a:pt x="619419" y="6983"/>
                    <a:pt x="621133" y="7830"/>
                  </a:cubicBezTo>
                  <a:cubicBezTo>
                    <a:pt x="622886" y="8402"/>
                    <a:pt x="624467" y="9421"/>
                    <a:pt x="625705" y="10783"/>
                  </a:cubicBezTo>
                  <a:cubicBezTo>
                    <a:pt x="627086" y="12069"/>
                    <a:pt x="628125" y="13669"/>
                    <a:pt x="628753" y="15450"/>
                  </a:cubicBezTo>
                  <a:cubicBezTo>
                    <a:pt x="629696" y="17270"/>
                    <a:pt x="630096" y="19318"/>
                    <a:pt x="629896" y="21356"/>
                  </a:cubicBezTo>
                  <a:lnTo>
                    <a:pt x="629896" y="24023"/>
                  </a:lnTo>
                  <a:cubicBezTo>
                    <a:pt x="629887" y="26557"/>
                    <a:pt x="629229" y="29052"/>
                    <a:pt x="627991" y="31262"/>
                  </a:cubicBezTo>
                  <a:lnTo>
                    <a:pt x="625705" y="34120"/>
                  </a:lnTo>
                  <a:cubicBezTo>
                    <a:pt x="623972" y="35882"/>
                    <a:pt x="621800" y="37167"/>
                    <a:pt x="619419" y="37834"/>
                  </a:cubicBezTo>
                  <a:lnTo>
                    <a:pt x="615609" y="37834"/>
                  </a:lnTo>
                  <a:cubicBezTo>
                    <a:pt x="613684" y="37958"/>
                    <a:pt x="611770" y="37529"/>
                    <a:pt x="610084" y="36596"/>
                  </a:cubicBezTo>
                  <a:cubicBezTo>
                    <a:pt x="608332" y="36015"/>
                    <a:pt x="606760" y="34996"/>
                    <a:pt x="605512" y="33643"/>
                  </a:cubicBezTo>
                  <a:cubicBezTo>
                    <a:pt x="604102" y="32443"/>
                    <a:pt x="603074" y="30852"/>
                    <a:pt x="602559" y="29071"/>
                  </a:cubicBezTo>
                  <a:cubicBezTo>
                    <a:pt x="601673" y="27366"/>
                    <a:pt x="601245" y="25461"/>
                    <a:pt x="601321" y="23547"/>
                  </a:cubicBezTo>
                  <a:lnTo>
                    <a:pt x="601321" y="20880"/>
                  </a:lnTo>
                  <a:cubicBezTo>
                    <a:pt x="601350" y="18365"/>
                    <a:pt x="602045" y="15898"/>
                    <a:pt x="603322" y="13736"/>
                  </a:cubicBezTo>
                  <a:lnTo>
                    <a:pt x="605512" y="10783"/>
                  </a:lnTo>
                  <a:cubicBezTo>
                    <a:pt x="607303" y="9059"/>
                    <a:pt x="609493" y="7811"/>
                    <a:pt x="611894" y="7164"/>
                  </a:cubicBezTo>
                  <a:close/>
                  <a:moveTo>
                    <a:pt x="567697" y="20"/>
                  </a:moveTo>
                  <a:cubicBezTo>
                    <a:pt x="569621" y="-104"/>
                    <a:pt x="571536" y="325"/>
                    <a:pt x="573222" y="1258"/>
                  </a:cubicBezTo>
                  <a:cubicBezTo>
                    <a:pt x="575003" y="1772"/>
                    <a:pt x="576594" y="2801"/>
                    <a:pt x="577794" y="4211"/>
                  </a:cubicBezTo>
                  <a:lnTo>
                    <a:pt x="579127" y="5544"/>
                  </a:lnTo>
                  <a:cubicBezTo>
                    <a:pt x="580928" y="7249"/>
                    <a:pt x="582214" y="9430"/>
                    <a:pt x="582842" y="11831"/>
                  </a:cubicBezTo>
                  <a:lnTo>
                    <a:pt x="583318" y="15641"/>
                  </a:lnTo>
                  <a:cubicBezTo>
                    <a:pt x="583318" y="18146"/>
                    <a:pt x="582661" y="20613"/>
                    <a:pt x="581413" y="22785"/>
                  </a:cubicBezTo>
                  <a:lnTo>
                    <a:pt x="579127" y="25737"/>
                  </a:lnTo>
                  <a:cubicBezTo>
                    <a:pt x="577889" y="27099"/>
                    <a:pt x="576308" y="28119"/>
                    <a:pt x="574555" y="28690"/>
                  </a:cubicBezTo>
                  <a:cubicBezTo>
                    <a:pt x="571060" y="30338"/>
                    <a:pt x="567002" y="30338"/>
                    <a:pt x="563507" y="28690"/>
                  </a:cubicBezTo>
                  <a:cubicBezTo>
                    <a:pt x="561773" y="28071"/>
                    <a:pt x="560211" y="27061"/>
                    <a:pt x="558934" y="25737"/>
                  </a:cubicBezTo>
                  <a:lnTo>
                    <a:pt x="557601" y="24404"/>
                  </a:lnTo>
                  <a:cubicBezTo>
                    <a:pt x="555896" y="22642"/>
                    <a:pt x="554658" y="20479"/>
                    <a:pt x="553982" y="18117"/>
                  </a:cubicBezTo>
                  <a:lnTo>
                    <a:pt x="553410" y="14307"/>
                  </a:lnTo>
                  <a:cubicBezTo>
                    <a:pt x="553410" y="11754"/>
                    <a:pt x="554105" y="9259"/>
                    <a:pt x="555410" y="7068"/>
                  </a:cubicBezTo>
                  <a:lnTo>
                    <a:pt x="557601" y="4211"/>
                  </a:lnTo>
                  <a:cubicBezTo>
                    <a:pt x="558849" y="2858"/>
                    <a:pt x="560420" y="1839"/>
                    <a:pt x="562173" y="1258"/>
                  </a:cubicBezTo>
                  <a:cubicBezTo>
                    <a:pt x="563859" y="334"/>
                    <a:pt x="565773" y="-95"/>
                    <a:pt x="567697" y="2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61" name="Google Shape;561;p12"/>
            <p:cNvGrpSpPr/>
            <p:nvPr/>
          </p:nvGrpSpPr>
          <p:grpSpPr>
            <a:xfrm>
              <a:off x="7433318" y="348208"/>
              <a:ext cx="2051304" cy="2082069"/>
              <a:chOff x="5101168" y="1999541"/>
              <a:chExt cx="2051304" cy="2082069"/>
            </a:xfrm>
          </p:grpSpPr>
          <p:sp>
            <p:nvSpPr>
              <p:cNvPr id="562" name="Google Shape;562;p12"/>
              <p:cNvSpPr/>
              <p:nvPr/>
            </p:nvSpPr>
            <p:spPr>
              <a:xfrm>
                <a:off x="6260170" y="2020686"/>
                <a:ext cx="53435" cy="171164"/>
              </a:xfrm>
              <a:custGeom>
                <a:rect b="b" l="l" r="r" t="t"/>
                <a:pathLst>
                  <a:path extrusionOk="0" h="171164" w="53435">
                    <a:moveTo>
                      <a:pt x="0" y="171164"/>
                    </a:moveTo>
                    <a:lnTo>
                      <a:pt x="53435" y="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3" name="Google Shape;563;p12"/>
              <p:cNvSpPr/>
              <p:nvPr/>
            </p:nvSpPr>
            <p:spPr>
              <a:xfrm>
                <a:off x="6445527" y="2096791"/>
                <a:ext cx="78104" cy="144589"/>
              </a:xfrm>
              <a:custGeom>
                <a:rect b="b" l="l" r="r" t="t"/>
                <a:pathLst>
                  <a:path extrusionOk="0" h="144589" w="78104">
                    <a:moveTo>
                      <a:pt x="0" y="144589"/>
                    </a:moveTo>
                    <a:lnTo>
                      <a:pt x="78105" y="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4" name="Google Shape;564;p12"/>
              <p:cNvSpPr/>
              <p:nvPr/>
            </p:nvSpPr>
            <p:spPr>
              <a:xfrm>
                <a:off x="6603070" y="2193946"/>
                <a:ext cx="113823" cy="151733"/>
              </a:xfrm>
              <a:custGeom>
                <a:rect b="b" l="l" r="r" t="t"/>
                <a:pathLst>
                  <a:path extrusionOk="0" h="151733" w="113823">
                    <a:moveTo>
                      <a:pt x="0" y="151733"/>
                    </a:moveTo>
                    <a:lnTo>
                      <a:pt x="113824" y="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5" name="Google Shape;565;p12"/>
              <p:cNvSpPr/>
              <p:nvPr/>
            </p:nvSpPr>
            <p:spPr>
              <a:xfrm>
                <a:off x="6739087" y="2335964"/>
                <a:ext cx="143351" cy="131540"/>
              </a:xfrm>
              <a:custGeom>
                <a:rect b="b" l="l" r="r" t="t"/>
                <a:pathLst>
                  <a:path extrusionOk="0" h="131540" w="143351">
                    <a:moveTo>
                      <a:pt x="0" y="131540"/>
                    </a:moveTo>
                    <a:lnTo>
                      <a:pt x="143351" y="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6" name="Google Shape;566;p12"/>
              <p:cNvSpPr/>
              <p:nvPr/>
            </p:nvSpPr>
            <p:spPr>
              <a:xfrm>
                <a:off x="6858626" y="2531036"/>
                <a:ext cx="157543" cy="100584"/>
              </a:xfrm>
              <a:custGeom>
                <a:rect b="b" l="l" r="r" t="t"/>
                <a:pathLst>
                  <a:path extrusionOk="0" h="100584" w="157543">
                    <a:moveTo>
                      <a:pt x="0" y="100584"/>
                    </a:moveTo>
                    <a:lnTo>
                      <a:pt x="157543" y="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7" name="Google Shape;567;p12"/>
              <p:cNvSpPr/>
              <p:nvPr/>
            </p:nvSpPr>
            <p:spPr>
              <a:xfrm>
                <a:off x="6937398" y="2711249"/>
                <a:ext cx="166020" cy="76580"/>
              </a:xfrm>
              <a:custGeom>
                <a:rect b="b" l="l" r="r" t="t"/>
                <a:pathLst>
                  <a:path extrusionOk="0" h="76580" w="166020">
                    <a:moveTo>
                      <a:pt x="0" y="76581"/>
                    </a:moveTo>
                    <a:lnTo>
                      <a:pt x="166021" y="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8" name="Google Shape;568;p12"/>
              <p:cNvSpPr/>
              <p:nvPr/>
            </p:nvSpPr>
            <p:spPr>
              <a:xfrm>
                <a:off x="6950256" y="2931943"/>
                <a:ext cx="195452" cy="10477"/>
              </a:xfrm>
              <a:custGeom>
                <a:rect b="b" l="l" r="r" t="t"/>
                <a:pathLst>
                  <a:path extrusionOk="0" h="10477" w="195452">
                    <a:moveTo>
                      <a:pt x="0" y="10478"/>
                    </a:moveTo>
                    <a:lnTo>
                      <a:pt x="195453" y="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9" name="Google Shape;569;p12"/>
              <p:cNvSpPr/>
              <p:nvPr/>
            </p:nvSpPr>
            <p:spPr>
              <a:xfrm>
                <a:off x="6964544" y="3117871"/>
                <a:ext cx="187928" cy="33718"/>
              </a:xfrm>
              <a:custGeom>
                <a:rect b="b" l="l" r="r" t="t"/>
                <a:pathLst>
                  <a:path extrusionOk="0" h="33718" w="187928">
                    <a:moveTo>
                      <a:pt x="0" y="0"/>
                    </a:moveTo>
                    <a:lnTo>
                      <a:pt x="187928" y="33718"/>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0" name="Google Shape;570;p12"/>
              <p:cNvSpPr/>
              <p:nvPr/>
            </p:nvSpPr>
            <p:spPr>
              <a:xfrm>
                <a:off x="6934826" y="3292464"/>
                <a:ext cx="171926" cy="70580"/>
              </a:xfrm>
              <a:custGeom>
                <a:rect b="b" l="l" r="r" t="t"/>
                <a:pathLst>
                  <a:path extrusionOk="0" h="70580" w="171926">
                    <a:moveTo>
                      <a:pt x="0" y="0"/>
                    </a:moveTo>
                    <a:lnTo>
                      <a:pt x="171926" y="7058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1" name="Google Shape;571;p12"/>
              <p:cNvSpPr/>
              <p:nvPr/>
            </p:nvSpPr>
            <p:spPr>
              <a:xfrm>
                <a:off x="6858626" y="3441816"/>
                <a:ext cx="157543" cy="103250"/>
              </a:xfrm>
              <a:custGeom>
                <a:rect b="b" l="l" r="r" t="t"/>
                <a:pathLst>
                  <a:path extrusionOk="0" h="103250" w="157543">
                    <a:moveTo>
                      <a:pt x="0" y="0"/>
                    </a:moveTo>
                    <a:lnTo>
                      <a:pt x="157543" y="103251"/>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2" name="Google Shape;572;p12"/>
              <p:cNvSpPr/>
              <p:nvPr/>
            </p:nvSpPr>
            <p:spPr>
              <a:xfrm>
                <a:off x="6755661" y="3610790"/>
                <a:ext cx="136969" cy="124110"/>
              </a:xfrm>
              <a:custGeom>
                <a:rect b="b" l="l" r="r" t="t"/>
                <a:pathLst>
                  <a:path extrusionOk="0" h="124110" w="136969">
                    <a:moveTo>
                      <a:pt x="0" y="0"/>
                    </a:moveTo>
                    <a:lnTo>
                      <a:pt x="136969" y="124111"/>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3" name="Google Shape;573;p12"/>
              <p:cNvSpPr/>
              <p:nvPr/>
            </p:nvSpPr>
            <p:spPr>
              <a:xfrm>
                <a:off x="6632217" y="3719851"/>
                <a:ext cx="106870" cy="154876"/>
              </a:xfrm>
              <a:custGeom>
                <a:rect b="b" l="l" r="r" t="t"/>
                <a:pathLst>
                  <a:path extrusionOk="0" h="154876" w="106870">
                    <a:moveTo>
                      <a:pt x="0" y="0"/>
                    </a:moveTo>
                    <a:lnTo>
                      <a:pt x="106870" y="154877"/>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4" name="Google Shape;574;p12"/>
              <p:cNvSpPr/>
              <p:nvPr/>
            </p:nvSpPr>
            <p:spPr>
              <a:xfrm>
                <a:off x="6462767" y="3812529"/>
                <a:ext cx="88391" cy="174021"/>
              </a:xfrm>
              <a:custGeom>
                <a:rect b="b" l="l" r="r" t="t"/>
                <a:pathLst>
                  <a:path extrusionOk="0" h="174021" w="88391">
                    <a:moveTo>
                      <a:pt x="0" y="0"/>
                    </a:moveTo>
                    <a:lnTo>
                      <a:pt x="88392" y="174022"/>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5" name="Google Shape;575;p12"/>
              <p:cNvSpPr/>
              <p:nvPr/>
            </p:nvSpPr>
            <p:spPr>
              <a:xfrm>
                <a:off x="6291984" y="3880062"/>
                <a:ext cx="34194" cy="172116"/>
              </a:xfrm>
              <a:custGeom>
                <a:rect b="b" l="l" r="r" t="t"/>
                <a:pathLst>
                  <a:path extrusionOk="0" h="172116" w="34194">
                    <a:moveTo>
                      <a:pt x="0" y="0"/>
                    </a:moveTo>
                    <a:lnTo>
                      <a:pt x="34195" y="172117"/>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6" name="Google Shape;576;p12"/>
              <p:cNvSpPr/>
              <p:nvPr/>
            </p:nvSpPr>
            <p:spPr>
              <a:xfrm>
                <a:off x="6105294" y="3889301"/>
                <a:ext cx="9525" cy="192309"/>
              </a:xfrm>
              <a:custGeom>
                <a:rect b="b" l="l" r="r" t="t"/>
                <a:pathLst>
                  <a:path extrusionOk="0" h="192309" w="9525">
                    <a:moveTo>
                      <a:pt x="0" y="0"/>
                    </a:moveTo>
                    <a:lnTo>
                      <a:pt x="0" y="19231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7" name="Google Shape;577;p12"/>
              <p:cNvSpPr/>
              <p:nvPr/>
            </p:nvSpPr>
            <p:spPr>
              <a:xfrm>
                <a:off x="5919937" y="3870727"/>
                <a:ext cx="29146" cy="190690"/>
              </a:xfrm>
              <a:custGeom>
                <a:rect b="b" l="l" r="r" t="t"/>
                <a:pathLst>
                  <a:path extrusionOk="0" h="190690" w="29146">
                    <a:moveTo>
                      <a:pt x="29146" y="0"/>
                    </a:moveTo>
                    <a:lnTo>
                      <a:pt x="0" y="190691"/>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8" name="Google Shape;578;p12"/>
              <p:cNvSpPr/>
              <p:nvPr/>
            </p:nvSpPr>
            <p:spPr>
              <a:xfrm>
                <a:off x="5710768" y="3833008"/>
                <a:ext cx="82010" cy="176117"/>
              </a:xfrm>
              <a:custGeom>
                <a:rect b="b" l="l" r="r" t="t"/>
                <a:pathLst>
                  <a:path extrusionOk="0" h="176117" w="82010">
                    <a:moveTo>
                      <a:pt x="82010" y="0"/>
                    </a:moveTo>
                    <a:lnTo>
                      <a:pt x="0" y="176117"/>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9" name="Google Shape;579;p12"/>
              <p:cNvSpPr/>
              <p:nvPr/>
            </p:nvSpPr>
            <p:spPr>
              <a:xfrm>
                <a:off x="5534460" y="3742330"/>
                <a:ext cx="99440" cy="178784"/>
              </a:xfrm>
              <a:custGeom>
                <a:rect b="b" l="l" r="r" t="t"/>
                <a:pathLst>
                  <a:path extrusionOk="0" h="178784" w="99440">
                    <a:moveTo>
                      <a:pt x="99441" y="0"/>
                    </a:moveTo>
                    <a:lnTo>
                      <a:pt x="0" y="178784"/>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0" name="Google Shape;580;p12"/>
              <p:cNvSpPr/>
              <p:nvPr/>
            </p:nvSpPr>
            <p:spPr>
              <a:xfrm>
                <a:off x="5363868" y="3623172"/>
                <a:ext cx="124396" cy="160210"/>
              </a:xfrm>
              <a:custGeom>
                <a:rect b="b" l="l" r="r" t="t"/>
                <a:pathLst>
                  <a:path extrusionOk="0" h="160210" w="124396">
                    <a:moveTo>
                      <a:pt x="124396" y="0"/>
                    </a:moveTo>
                    <a:lnTo>
                      <a:pt x="0" y="160211"/>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1" name="Google Shape;581;p12"/>
              <p:cNvSpPr/>
              <p:nvPr/>
            </p:nvSpPr>
            <p:spPr>
              <a:xfrm>
                <a:off x="5252616" y="3512016"/>
                <a:ext cx="143065" cy="111156"/>
              </a:xfrm>
              <a:custGeom>
                <a:rect b="b" l="l" r="r" t="t"/>
                <a:pathLst>
                  <a:path extrusionOk="0" h="111156" w="143065">
                    <a:moveTo>
                      <a:pt x="143066" y="0"/>
                    </a:moveTo>
                    <a:lnTo>
                      <a:pt x="0" y="111157"/>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2" name="Google Shape;582;p12"/>
              <p:cNvSpPr/>
              <p:nvPr/>
            </p:nvSpPr>
            <p:spPr>
              <a:xfrm>
                <a:off x="5101168" y="3210168"/>
                <a:ext cx="170021" cy="22955"/>
              </a:xfrm>
              <a:custGeom>
                <a:rect b="b" l="l" r="r" t="t"/>
                <a:pathLst>
                  <a:path extrusionOk="0" h="22955" w="170021">
                    <a:moveTo>
                      <a:pt x="170021" y="0"/>
                    </a:moveTo>
                    <a:lnTo>
                      <a:pt x="0" y="22955"/>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3" name="Google Shape;583;p12"/>
              <p:cNvSpPr/>
              <p:nvPr/>
            </p:nvSpPr>
            <p:spPr>
              <a:xfrm>
                <a:off x="5101168" y="3030051"/>
                <a:ext cx="151447" cy="9525"/>
              </a:xfrm>
              <a:custGeom>
                <a:rect b="b" l="l" r="r" t="t"/>
                <a:pathLst>
                  <a:path extrusionOk="0" h="9525" w="151447">
                    <a:moveTo>
                      <a:pt x="151447" y="0"/>
                    </a:moveTo>
                    <a:lnTo>
                      <a:pt x="0" y="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4" name="Google Shape;584;p12"/>
              <p:cNvSpPr/>
              <p:nvPr/>
            </p:nvSpPr>
            <p:spPr>
              <a:xfrm>
                <a:off x="5128219" y="2807546"/>
                <a:ext cx="153638" cy="42195"/>
              </a:xfrm>
              <a:custGeom>
                <a:rect b="b" l="l" r="r" t="t"/>
                <a:pathLst>
                  <a:path extrusionOk="0" h="42195" w="153638">
                    <a:moveTo>
                      <a:pt x="153638" y="42196"/>
                    </a:moveTo>
                    <a:lnTo>
                      <a:pt x="0" y="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5" name="Google Shape;585;p12"/>
              <p:cNvSpPr/>
              <p:nvPr/>
            </p:nvSpPr>
            <p:spPr>
              <a:xfrm>
                <a:off x="5178321" y="2608379"/>
                <a:ext cx="160401" cy="77819"/>
              </a:xfrm>
              <a:custGeom>
                <a:rect b="b" l="l" r="r" t="t"/>
                <a:pathLst>
                  <a:path extrusionOk="0" h="77819" w="160401">
                    <a:moveTo>
                      <a:pt x="160401" y="77819"/>
                    </a:moveTo>
                    <a:lnTo>
                      <a:pt x="0" y="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6" name="Google Shape;586;p12"/>
              <p:cNvSpPr/>
              <p:nvPr/>
            </p:nvSpPr>
            <p:spPr>
              <a:xfrm>
                <a:off x="5303384" y="2435405"/>
                <a:ext cx="122703" cy="110193"/>
              </a:xfrm>
              <a:custGeom>
                <a:rect b="b" l="l" r="r" t="t"/>
                <a:pathLst>
                  <a:path extrusionOk="0" h="110193" w="122703">
                    <a:moveTo>
                      <a:pt x="122146" y="109984"/>
                    </a:moveTo>
                    <a:cubicBezTo>
                      <a:pt x="129575" y="115318"/>
                      <a:pt x="-250" y="-29"/>
                      <a:pt x="-250" y="-29"/>
                    </a:cubicBez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7" name="Google Shape;587;p12"/>
              <p:cNvSpPr/>
              <p:nvPr/>
            </p:nvSpPr>
            <p:spPr>
              <a:xfrm>
                <a:off x="5426066" y="2261002"/>
                <a:ext cx="127158" cy="145542"/>
              </a:xfrm>
              <a:custGeom>
                <a:rect b="b" l="l" r="r" t="t"/>
                <a:pathLst>
                  <a:path extrusionOk="0" h="145542" w="127158">
                    <a:moveTo>
                      <a:pt x="127159" y="145542"/>
                    </a:moveTo>
                    <a:lnTo>
                      <a:pt x="0" y="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8" name="Google Shape;588;p12"/>
              <p:cNvSpPr/>
              <p:nvPr/>
            </p:nvSpPr>
            <p:spPr>
              <a:xfrm>
                <a:off x="5587610" y="2143654"/>
                <a:ext cx="104584" cy="154114"/>
              </a:xfrm>
              <a:custGeom>
                <a:rect b="b" l="l" r="r" t="t"/>
                <a:pathLst>
                  <a:path extrusionOk="0" h="154114" w="104584">
                    <a:moveTo>
                      <a:pt x="104584" y="154115"/>
                    </a:moveTo>
                    <a:lnTo>
                      <a:pt x="0" y="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9" name="Google Shape;589;p12"/>
              <p:cNvSpPr/>
              <p:nvPr/>
            </p:nvSpPr>
            <p:spPr>
              <a:xfrm>
                <a:off x="5821925" y="2040879"/>
                <a:ext cx="59150" cy="185747"/>
              </a:xfrm>
              <a:custGeom>
                <a:rect b="b" l="l" r="r" t="t"/>
                <a:pathLst>
                  <a:path extrusionOk="0" h="185747" w="59150">
                    <a:moveTo>
                      <a:pt x="58900" y="185708"/>
                    </a:moveTo>
                    <a:cubicBezTo>
                      <a:pt x="58900" y="187328"/>
                      <a:pt x="-250" y="-29"/>
                      <a:pt x="-250" y="-29"/>
                    </a:cubicBez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0" name="Google Shape;590;p12"/>
              <p:cNvSpPr/>
              <p:nvPr/>
            </p:nvSpPr>
            <p:spPr>
              <a:xfrm>
                <a:off x="6068241" y="1999541"/>
                <a:ext cx="9525" cy="194405"/>
              </a:xfrm>
              <a:custGeom>
                <a:rect b="b" l="l" r="r" t="t"/>
                <a:pathLst>
                  <a:path extrusionOk="0" h="194405" w="9525">
                    <a:moveTo>
                      <a:pt x="0" y="194405"/>
                    </a:moveTo>
                    <a:lnTo>
                      <a:pt x="0" y="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1" name="Google Shape;591;p12"/>
              <p:cNvSpPr/>
              <p:nvPr/>
            </p:nvSpPr>
            <p:spPr>
              <a:xfrm>
                <a:off x="5163271" y="3363045"/>
                <a:ext cx="161543" cy="71532"/>
              </a:xfrm>
              <a:custGeom>
                <a:rect b="b" l="l" r="r" t="t"/>
                <a:pathLst>
                  <a:path extrusionOk="0" h="71532" w="161543">
                    <a:moveTo>
                      <a:pt x="161544" y="0"/>
                    </a:moveTo>
                    <a:lnTo>
                      <a:pt x="0" y="71533"/>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grpSp>
        <p:nvGrpSpPr>
          <p:cNvPr id="592" name="Google Shape;592;p12"/>
          <p:cNvGrpSpPr/>
          <p:nvPr/>
        </p:nvGrpSpPr>
        <p:grpSpPr>
          <a:xfrm>
            <a:off x="272428" y="289135"/>
            <a:ext cx="2051612" cy="1729534"/>
            <a:chOff x="7531238" y="2143497"/>
            <a:chExt cx="2102277" cy="1793192"/>
          </a:xfrm>
        </p:grpSpPr>
        <p:sp>
          <p:nvSpPr>
            <p:cNvPr id="593" name="Google Shape;593;p12"/>
            <p:cNvSpPr/>
            <p:nvPr/>
          </p:nvSpPr>
          <p:spPr>
            <a:xfrm>
              <a:off x="8045185" y="2143497"/>
              <a:ext cx="1411844" cy="1597855"/>
            </a:xfrm>
            <a:custGeom>
              <a:rect b="b" l="l" r="r" t="t"/>
              <a:pathLst>
                <a:path extrusionOk="0" h="1597855" w="1411844">
                  <a:moveTo>
                    <a:pt x="805510" y="21307"/>
                  </a:moveTo>
                  <a:cubicBezTo>
                    <a:pt x="810559" y="16849"/>
                    <a:pt x="811044" y="9153"/>
                    <a:pt x="806586" y="4095"/>
                  </a:cubicBezTo>
                  <a:cubicBezTo>
                    <a:pt x="804291" y="1495"/>
                    <a:pt x="800986" y="-10"/>
                    <a:pt x="797510" y="-29"/>
                  </a:cubicBezTo>
                  <a:cubicBezTo>
                    <a:pt x="677799" y="333"/>
                    <a:pt x="559718" y="27679"/>
                    <a:pt x="452038" y="79981"/>
                  </a:cubicBezTo>
                  <a:cubicBezTo>
                    <a:pt x="312515" y="149999"/>
                    <a:pt x="195863" y="258384"/>
                    <a:pt x="115805" y="392401"/>
                  </a:cubicBezTo>
                  <a:cubicBezTo>
                    <a:pt x="-20593" y="621001"/>
                    <a:pt x="-2305" y="843505"/>
                    <a:pt x="4553" y="914085"/>
                  </a:cubicBezTo>
                  <a:cubicBezTo>
                    <a:pt x="13030" y="1002096"/>
                    <a:pt x="31223" y="1189738"/>
                    <a:pt x="176670" y="1356235"/>
                  </a:cubicBezTo>
                  <a:cubicBezTo>
                    <a:pt x="353263" y="1558356"/>
                    <a:pt x="593484" y="1587026"/>
                    <a:pt x="666541" y="1594360"/>
                  </a:cubicBezTo>
                  <a:cubicBezTo>
                    <a:pt x="710356" y="1598933"/>
                    <a:pt x="1011345" y="1625221"/>
                    <a:pt x="1259662" y="1414338"/>
                  </a:cubicBezTo>
                  <a:cubicBezTo>
                    <a:pt x="1318127" y="1364589"/>
                    <a:pt x="1368704" y="1306277"/>
                    <a:pt x="1409681" y="1241364"/>
                  </a:cubicBezTo>
                  <a:cubicBezTo>
                    <a:pt x="1413281" y="1235735"/>
                    <a:pt x="1411653" y="1228257"/>
                    <a:pt x="1406024" y="1224648"/>
                  </a:cubicBezTo>
                  <a:cubicBezTo>
                    <a:pt x="1403033" y="1222733"/>
                    <a:pt x="1399356" y="1222228"/>
                    <a:pt x="1395965" y="1223267"/>
                  </a:cubicBezTo>
                  <a:cubicBezTo>
                    <a:pt x="1364276" y="1232668"/>
                    <a:pt x="1332014" y="1240011"/>
                    <a:pt x="1299381" y="1245269"/>
                  </a:cubicBezTo>
                  <a:cubicBezTo>
                    <a:pt x="1218514" y="1258414"/>
                    <a:pt x="1006678" y="1292894"/>
                    <a:pt x="817417" y="1171165"/>
                  </a:cubicBezTo>
                  <a:cubicBezTo>
                    <a:pt x="639966" y="1056865"/>
                    <a:pt x="586054" y="872175"/>
                    <a:pt x="565862" y="803119"/>
                  </a:cubicBezTo>
                  <a:cubicBezTo>
                    <a:pt x="526647" y="661520"/>
                    <a:pt x="529428" y="511587"/>
                    <a:pt x="573862" y="371541"/>
                  </a:cubicBezTo>
                  <a:cubicBezTo>
                    <a:pt x="617211" y="235629"/>
                    <a:pt x="697402" y="114385"/>
                    <a:pt x="805510" y="2130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4" name="Google Shape;594;p12"/>
            <p:cNvSpPr/>
            <p:nvPr/>
          </p:nvSpPr>
          <p:spPr>
            <a:xfrm>
              <a:off x="8665900" y="2601789"/>
              <a:ext cx="967615" cy="553631"/>
            </a:xfrm>
            <a:custGeom>
              <a:rect b="b" l="l" r="r" t="t"/>
              <a:pathLst>
                <a:path extrusionOk="0" h="553631" w="967615">
                  <a:moveTo>
                    <a:pt x="247089" y="208048"/>
                  </a:moveTo>
                  <a:cubicBezTo>
                    <a:pt x="255642" y="84880"/>
                    <a:pt x="362418" y="-8037"/>
                    <a:pt x="485585" y="517"/>
                  </a:cubicBezTo>
                  <a:cubicBezTo>
                    <a:pt x="559099" y="5613"/>
                    <a:pt x="625374" y="46618"/>
                    <a:pt x="662760" y="110131"/>
                  </a:cubicBezTo>
                  <a:cubicBezTo>
                    <a:pt x="671333" y="102225"/>
                    <a:pt x="738960" y="42598"/>
                    <a:pt x="826971" y="59743"/>
                  </a:cubicBezTo>
                  <a:cubicBezTo>
                    <a:pt x="891455" y="72412"/>
                    <a:pt x="970417" y="127180"/>
                    <a:pt x="967274" y="202618"/>
                  </a:cubicBezTo>
                  <a:cubicBezTo>
                    <a:pt x="964322" y="271960"/>
                    <a:pt x="894313" y="312918"/>
                    <a:pt x="887836" y="316918"/>
                  </a:cubicBezTo>
                  <a:cubicBezTo>
                    <a:pt x="910744" y="342264"/>
                    <a:pt x="923059" y="375440"/>
                    <a:pt x="922221" y="409597"/>
                  </a:cubicBezTo>
                  <a:cubicBezTo>
                    <a:pt x="918983" y="468556"/>
                    <a:pt x="871072" y="510371"/>
                    <a:pt x="826971" y="526087"/>
                  </a:cubicBezTo>
                  <a:cubicBezTo>
                    <a:pt x="748199" y="554091"/>
                    <a:pt x="681620" y="499417"/>
                    <a:pt x="678667" y="496941"/>
                  </a:cubicBezTo>
                  <a:cubicBezTo>
                    <a:pt x="653883" y="524935"/>
                    <a:pt x="620279" y="543623"/>
                    <a:pt x="583417" y="549900"/>
                  </a:cubicBezTo>
                  <a:cubicBezTo>
                    <a:pt x="495406" y="563616"/>
                    <a:pt x="433874" y="493798"/>
                    <a:pt x="429874" y="489035"/>
                  </a:cubicBezTo>
                  <a:cubicBezTo>
                    <a:pt x="408995" y="519182"/>
                    <a:pt x="377953" y="540794"/>
                    <a:pt x="342434" y="549900"/>
                  </a:cubicBezTo>
                  <a:cubicBezTo>
                    <a:pt x="261948" y="568950"/>
                    <a:pt x="200321" y="508466"/>
                    <a:pt x="196797" y="504942"/>
                  </a:cubicBezTo>
                  <a:cubicBezTo>
                    <a:pt x="122216" y="521420"/>
                    <a:pt x="48779" y="497608"/>
                    <a:pt x="16774" y="446649"/>
                  </a:cubicBezTo>
                  <a:cubicBezTo>
                    <a:pt x="-30851" y="370449"/>
                    <a:pt x="28300" y="256149"/>
                    <a:pt x="109453" y="216239"/>
                  </a:cubicBezTo>
                  <a:cubicBezTo>
                    <a:pt x="168031" y="187093"/>
                    <a:pt x="227563" y="202047"/>
                    <a:pt x="247089" y="2080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5" name="Google Shape;595;p12"/>
            <p:cNvSpPr/>
            <p:nvPr/>
          </p:nvSpPr>
          <p:spPr>
            <a:xfrm>
              <a:off x="9093359" y="2691377"/>
              <a:ext cx="286290" cy="276013"/>
            </a:xfrm>
            <a:custGeom>
              <a:rect b="b" l="l" r="r" t="t"/>
              <a:pathLst>
                <a:path extrusionOk="0" h="276013" w="286290">
                  <a:moveTo>
                    <a:pt x="224537" y="270289"/>
                  </a:moveTo>
                  <a:lnTo>
                    <a:pt x="151290" y="234570"/>
                  </a:lnTo>
                  <a:cubicBezTo>
                    <a:pt x="148299" y="233046"/>
                    <a:pt x="144756" y="233046"/>
                    <a:pt x="141765" y="234570"/>
                  </a:cubicBezTo>
                  <a:lnTo>
                    <a:pt x="70804" y="274670"/>
                  </a:lnTo>
                  <a:cubicBezTo>
                    <a:pt x="65641" y="277499"/>
                    <a:pt x="59155" y="275613"/>
                    <a:pt x="56316" y="270441"/>
                  </a:cubicBezTo>
                  <a:cubicBezTo>
                    <a:pt x="55240" y="268479"/>
                    <a:pt x="54812" y="266222"/>
                    <a:pt x="55088" y="264002"/>
                  </a:cubicBezTo>
                  <a:lnTo>
                    <a:pt x="66518" y="183326"/>
                  </a:lnTo>
                  <a:cubicBezTo>
                    <a:pt x="67070" y="179792"/>
                    <a:pt x="65823" y="176220"/>
                    <a:pt x="63184" y="173801"/>
                  </a:cubicBezTo>
                  <a:lnTo>
                    <a:pt x="3176" y="118746"/>
                  </a:lnTo>
                  <a:cubicBezTo>
                    <a:pt x="-1129" y="114803"/>
                    <a:pt x="-1415" y="108116"/>
                    <a:pt x="2529" y="103811"/>
                  </a:cubicBezTo>
                  <a:cubicBezTo>
                    <a:pt x="4082" y="102115"/>
                    <a:pt x="6148" y="100972"/>
                    <a:pt x="8415" y="100553"/>
                  </a:cubicBezTo>
                  <a:lnTo>
                    <a:pt x="88711" y="86456"/>
                  </a:lnTo>
                  <a:cubicBezTo>
                    <a:pt x="92140" y="85828"/>
                    <a:pt x="95026" y="83551"/>
                    <a:pt x="96426" y="80360"/>
                  </a:cubicBezTo>
                  <a:lnTo>
                    <a:pt x="130335" y="6256"/>
                  </a:lnTo>
                  <a:cubicBezTo>
                    <a:pt x="132707" y="922"/>
                    <a:pt x="138955" y="-1488"/>
                    <a:pt x="144289" y="884"/>
                  </a:cubicBezTo>
                  <a:cubicBezTo>
                    <a:pt x="146480" y="1865"/>
                    <a:pt x="148280" y="3551"/>
                    <a:pt x="149385" y="5684"/>
                  </a:cubicBezTo>
                  <a:lnTo>
                    <a:pt x="187485" y="77693"/>
                  </a:lnTo>
                  <a:cubicBezTo>
                    <a:pt x="189133" y="80779"/>
                    <a:pt x="192200" y="82846"/>
                    <a:pt x="195677" y="83218"/>
                  </a:cubicBezTo>
                  <a:lnTo>
                    <a:pt x="276639" y="92743"/>
                  </a:lnTo>
                  <a:cubicBezTo>
                    <a:pt x="282440" y="93390"/>
                    <a:pt x="286621" y="98620"/>
                    <a:pt x="285974" y="104420"/>
                  </a:cubicBezTo>
                  <a:cubicBezTo>
                    <a:pt x="285717" y="106773"/>
                    <a:pt x="284678" y="108964"/>
                    <a:pt x="283021" y="110650"/>
                  </a:cubicBezTo>
                  <a:lnTo>
                    <a:pt x="226062" y="169610"/>
                  </a:lnTo>
                  <a:cubicBezTo>
                    <a:pt x="223633" y="172134"/>
                    <a:pt x="222594" y="175696"/>
                    <a:pt x="223299" y="179135"/>
                  </a:cubicBezTo>
                  <a:lnTo>
                    <a:pt x="239492" y="258954"/>
                  </a:lnTo>
                  <a:cubicBezTo>
                    <a:pt x="240568" y="264640"/>
                    <a:pt x="236834" y="270117"/>
                    <a:pt x="231148" y="271203"/>
                  </a:cubicBezTo>
                  <a:cubicBezTo>
                    <a:pt x="228900" y="271622"/>
                    <a:pt x="226585" y="271308"/>
                    <a:pt x="224537" y="270289"/>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6" name="Google Shape;596;p12"/>
            <p:cNvSpPr/>
            <p:nvPr/>
          </p:nvSpPr>
          <p:spPr>
            <a:xfrm>
              <a:off x="8091333" y="2161297"/>
              <a:ext cx="1316757" cy="1517620"/>
            </a:xfrm>
            <a:custGeom>
              <a:rect b="b" l="l" r="r" t="t"/>
              <a:pathLst>
                <a:path extrusionOk="0" h="1517620" w="1316757">
                  <a:moveTo>
                    <a:pt x="737922" y="1487235"/>
                  </a:moveTo>
                  <a:lnTo>
                    <a:pt x="741732" y="1487711"/>
                  </a:lnTo>
                  <a:cubicBezTo>
                    <a:pt x="743532" y="1488178"/>
                    <a:pt x="745190" y="1489064"/>
                    <a:pt x="746590" y="1490283"/>
                  </a:cubicBezTo>
                  <a:cubicBezTo>
                    <a:pt x="748104" y="1491321"/>
                    <a:pt x="749381" y="1492693"/>
                    <a:pt x="750305" y="1494283"/>
                  </a:cubicBezTo>
                  <a:cubicBezTo>
                    <a:pt x="751200" y="1495922"/>
                    <a:pt x="751657" y="1497750"/>
                    <a:pt x="751638" y="1499617"/>
                  </a:cubicBezTo>
                  <a:cubicBezTo>
                    <a:pt x="752162" y="1501484"/>
                    <a:pt x="752162" y="1503465"/>
                    <a:pt x="751638" y="1505332"/>
                  </a:cubicBezTo>
                  <a:cubicBezTo>
                    <a:pt x="750829" y="1508047"/>
                    <a:pt x="749400" y="1510523"/>
                    <a:pt x="747447" y="1512571"/>
                  </a:cubicBezTo>
                  <a:cubicBezTo>
                    <a:pt x="746895" y="1513105"/>
                    <a:pt x="746285" y="1513581"/>
                    <a:pt x="745637" y="1514000"/>
                  </a:cubicBezTo>
                  <a:cubicBezTo>
                    <a:pt x="745066" y="1514381"/>
                    <a:pt x="744399" y="1515429"/>
                    <a:pt x="743733" y="1515429"/>
                  </a:cubicBezTo>
                  <a:cubicBezTo>
                    <a:pt x="742484" y="1516086"/>
                    <a:pt x="741180" y="1516629"/>
                    <a:pt x="739827" y="1517048"/>
                  </a:cubicBezTo>
                  <a:cubicBezTo>
                    <a:pt x="738493" y="1517620"/>
                    <a:pt x="737160" y="1517620"/>
                    <a:pt x="735731" y="1517620"/>
                  </a:cubicBezTo>
                  <a:lnTo>
                    <a:pt x="734684" y="1517620"/>
                  </a:lnTo>
                  <a:cubicBezTo>
                    <a:pt x="733350" y="1517048"/>
                    <a:pt x="731921" y="1517048"/>
                    <a:pt x="730683" y="1517048"/>
                  </a:cubicBezTo>
                  <a:cubicBezTo>
                    <a:pt x="728321" y="1516372"/>
                    <a:pt x="726159" y="1515134"/>
                    <a:pt x="724397" y="1513429"/>
                  </a:cubicBezTo>
                  <a:lnTo>
                    <a:pt x="722206" y="1510476"/>
                  </a:lnTo>
                  <a:cubicBezTo>
                    <a:pt x="720882" y="1508323"/>
                    <a:pt x="720196" y="1505856"/>
                    <a:pt x="720206" y="1503332"/>
                  </a:cubicBezTo>
                  <a:lnTo>
                    <a:pt x="720777" y="1499522"/>
                  </a:lnTo>
                  <a:cubicBezTo>
                    <a:pt x="721111" y="1497693"/>
                    <a:pt x="721968" y="1496007"/>
                    <a:pt x="723254" y="1494664"/>
                  </a:cubicBezTo>
                  <a:cubicBezTo>
                    <a:pt x="724254" y="1493074"/>
                    <a:pt x="725673" y="1491788"/>
                    <a:pt x="727349" y="1490950"/>
                  </a:cubicBezTo>
                  <a:cubicBezTo>
                    <a:pt x="728168" y="1490397"/>
                    <a:pt x="729074" y="1489987"/>
                    <a:pt x="730017" y="1489711"/>
                  </a:cubicBezTo>
                  <a:lnTo>
                    <a:pt x="730683" y="1489140"/>
                  </a:lnTo>
                  <a:cubicBezTo>
                    <a:pt x="732893" y="1487902"/>
                    <a:pt x="735388" y="1487244"/>
                    <a:pt x="737922" y="1487235"/>
                  </a:cubicBezTo>
                  <a:close/>
                  <a:moveTo>
                    <a:pt x="609524" y="1485521"/>
                  </a:moveTo>
                  <a:cubicBezTo>
                    <a:pt x="611449" y="1485397"/>
                    <a:pt x="613363" y="1485826"/>
                    <a:pt x="615049" y="1486759"/>
                  </a:cubicBezTo>
                  <a:cubicBezTo>
                    <a:pt x="616830" y="1487273"/>
                    <a:pt x="618421" y="1488302"/>
                    <a:pt x="619621" y="1489712"/>
                  </a:cubicBezTo>
                  <a:lnTo>
                    <a:pt x="621431" y="1491426"/>
                  </a:lnTo>
                  <a:cubicBezTo>
                    <a:pt x="623107" y="1493141"/>
                    <a:pt x="624346" y="1495227"/>
                    <a:pt x="625050" y="1497522"/>
                  </a:cubicBezTo>
                  <a:lnTo>
                    <a:pt x="625622" y="1501332"/>
                  </a:lnTo>
                  <a:cubicBezTo>
                    <a:pt x="625641" y="1503885"/>
                    <a:pt x="624946" y="1506390"/>
                    <a:pt x="623621" y="1508571"/>
                  </a:cubicBezTo>
                  <a:lnTo>
                    <a:pt x="621431" y="1511429"/>
                  </a:lnTo>
                  <a:cubicBezTo>
                    <a:pt x="620202" y="1512857"/>
                    <a:pt x="618630" y="1513934"/>
                    <a:pt x="616859" y="1514572"/>
                  </a:cubicBezTo>
                  <a:cubicBezTo>
                    <a:pt x="615173" y="1515496"/>
                    <a:pt x="613258" y="1515924"/>
                    <a:pt x="611334" y="1515810"/>
                  </a:cubicBezTo>
                  <a:cubicBezTo>
                    <a:pt x="609410" y="1515934"/>
                    <a:pt x="607495" y="1515505"/>
                    <a:pt x="605810" y="1514572"/>
                  </a:cubicBezTo>
                  <a:cubicBezTo>
                    <a:pt x="604028" y="1514058"/>
                    <a:pt x="602438" y="1513029"/>
                    <a:pt x="601238" y="1511619"/>
                  </a:cubicBezTo>
                  <a:lnTo>
                    <a:pt x="599428" y="1509905"/>
                  </a:lnTo>
                  <a:cubicBezTo>
                    <a:pt x="597723" y="1508143"/>
                    <a:pt x="596485" y="1505980"/>
                    <a:pt x="595808" y="1503618"/>
                  </a:cubicBezTo>
                  <a:lnTo>
                    <a:pt x="595237" y="1499808"/>
                  </a:lnTo>
                  <a:cubicBezTo>
                    <a:pt x="595218" y="1497255"/>
                    <a:pt x="595913" y="1494750"/>
                    <a:pt x="597237" y="1492569"/>
                  </a:cubicBezTo>
                  <a:lnTo>
                    <a:pt x="599428" y="1489712"/>
                  </a:lnTo>
                  <a:cubicBezTo>
                    <a:pt x="600676" y="1488359"/>
                    <a:pt x="602248" y="1487340"/>
                    <a:pt x="604000" y="1486759"/>
                  </a:cubicBezTo>
                  <a:cubicBezTo>
                    <a:pt x="605686" y="1485835"/>
                    <a:pt x="607600" y="1485406"/>
                    <a:pt x="609524" y="1485521"/>
                  </a:cubicBezTo>
                  <a:close/>
                  <a:moveTo>
                    <a:pt x="676295" y="1483710"/>
                  </a:moveTo>
                  <a:cubicBezTo>
                    <a:pt x="678181" y="1483644"/>
                    <a:pt x="680058" y="1484072"/>
                    <a:pt x="681725" y="1484949"/>
                  </a:cubicBezTo>
                  <a:cubicBezTo>
                    <a:pt x="683496" y="1485539"/>
                    <a:pt x="685097" y="1486549"/>
                    <a:pt x="686392" y="1487901"/>
                  </a:cubicBezTo>
                  <a:lnTo>
                    <a:pt x="688106" y="1489711"/>
                  </a:lnTo>
                  <a:cubicBezTo>
                    <a:pt x="689716" y="1491483"/>
                    <a:pt x="690831" y="1493655"/>
                    <a:pt x="691345" y="1495998"/>
                  </a:cubicBezTo>
                  <a:cubicBezTo>
                    <a:pt x="691821" y="1497236"/>
                    <a:pt x="691821" y="1498569"/>
                    <a:pt x="691821" y="1499808"/>
                  </a:cubicBezTo>
                  <a:cubicBezTo>
                    <a:pt x="691811" y="1502341"/>
                    <a:pt x="691154" y="1504837"/>
                    <a:pt x="689916" y="1507047"/>
                  </a:cubicBezTo>
                  <a:lnTo>
                    <a:pt x="687630" y="1509904"/>
                  </a:lnTo>
                  <a:cubicBezTo>
                    <a:pt x="686373" y="1511247"/>
                    <a:pt x="684801" y="1512267"/>
                    <a:pt x="683058" y="1512857"/>
                  </a:cubicBezTo>
                  <a:cubicBezTo>
                    <a:pt x="679563" y="1514505"/>
                    <a:pt x="675505" y="1514505"/>
                    <a:pt x="672009" y="1512857"/>
                  </a:cubicBezTo>
                  <a:cubicBezTo>
                    <a:pt x="670275" y="1512238"/>
                    <a:pt x="668713" y="1511228"/>
                    <a:pt x="667437" y="1509904"/>
                  </a:cubicBezTo>
                  <a:lnTo>
                    <a:pt x="665627" y="1508094"/>
                  </a:lnTo>
                  <a:cubicBezTo>
                    <a:pt x="663884" y="1506361"/>
                    <a:pt x="662636" y="1504189"/>
                    <a:pt x="662008" y="1501808"/>
                  </a:cubicBezTo>
                  <a:cubicBezTo>
                    <a:pt x="662008" y="1500570"/>
                    <a:pt x="662008" y="1499332"/>
                    <a:pt x="662008" y="1497998"/>
                  </a:cubicBezTo>
                  <a:cubicBezTo>
                    <a:pt x="661960" y="1495483"/>
                    <a:pt x="662627" y="1493007"/>
                    <a:pt x="663913" y="1490854"/>
                  </a:cubicBezTo>
                  <a:lnTo>
                    <a:pt x="666104" y="1487901"/>
                  </a:lnTo>
                  <a:cubicBezTo>
                    <a:pt x="667399" y="1486549"/>
                    <a:pt x="668999" y="1485539"/>
                    <a:pt x="670771" y="1484949"/>
                  </a:cubicBezTo>
                  <a:cubicBezTo>
                    <a:pt x="672476" y="1484063"/>
                    <a:pt x="674381" y="1483634"/>
                    <a:pt x="676295" y="1483710"/>
                  </a:cubicBezTo>
                  <a:close/>
                  <a:moveTo>
                    <a:pt x="550756" y="1482854"/>
                  </a:moveTo>
                  <a:cubicBezTo>
                    <a:pt x="552680" y="1482739"/>
                    <a:pt x="554594" y="1483168"/>
                    <a:pt x="556280" y="1484092"/>
                  </a:cubicBezTo>
                  <a:lnTo>
                    <a:pt x="556947" y="1484092"/>
                  </a:lnTo>
                  <a:cubicBezTo>
                    <a:pt x="558519" y="1483816"/>
                    <a:pt x="560138" y="1483816"/>
                    <a:pt x="561709" y="1484092"/>
                  </a:cubicBezTo>
                  <a:lnTo>
                    <a:pt x="565139" y="1485521"/>
                  </a:lnTo>
                  <a:cubicBezTo>
                    <a:pt x="567253" y="1486778"/>
                    <a:pt x="569025" y="1488550"/>
                    <a:pt x="570282" y="1490664"/>
                  </a:cubicBezTo>
                  <a:lnTo>
                    <a:pt x="570473" y="1494665"/>
                  </a:lnTo>
                  <a:cubicBezTo>
                    <a:pt x="570997" y="1496532"/>
                    <a:pt x="570997" y="1498513"/>
                    <a:pt x="570473" y="1500380"/>
                  </a:cubicBezTo>
                  <a:cubicBezTo>
                    <a:pt x="570454" y="1502247"/>
                    <a:pt x="569891" y="1504066"/>
                    <a:pt x="568853" y="1505619"/>
                  </a:cubicBezTo>
                  <a:cubicBezTo>
                    <a:pt x="567977" y="1507247"/>
                    <a:pt x="566701" y="1508628"/>
                    <a:pt x="565139" y="1509619"/>
                  </a:cubicBezTo>
                  <a:cubicBezTo>
                    <a:pt x="563805" y="1510933"/>
                    <a:pt x="562119" y="1511829"/>
                    <a:pt x="560281" y="1512191"/>
                  </a:cubicBezTo>
                  <a:lnTo>
                    <a:pt x="559233" y="1512191"/>
                  </a:lnTo>
                  <a:lnTo>
                    <a:pt x="555042" y="1512667"/>
                  </a:lnTo>
                  <a:lnTo>
                    <a:pt x="554090" y="1512667"/>
                  </a:lnTo>
                  <a:lnTo>
                    <a:pt x="549803" y="1512191"/>
                  </a:lnTo>
                  <a:lnTo>
                    <a:pt x="549327" y="1512191"/>
                  </a:lnTo>
                  <a:lnTo>
                    <a:pt x="548375" y="1512191"/>
                  </a:lnTo>
                  <a:lnTo>
                    <a:pt x="544565" y="1510571"/>
                  </a:lnTo>
                  <a:lnTo>
                    <a:pt x="543708" y="1510000"/>
                  </a:lnTo>
                  <a:cubicBezTo>
                    <a:pt x="542469" y="1509162"/>
                    <a:pt x="541288" y="1508238"/>
                    <a:pt x="540183" y="1507238"/>
                  </a:cubicBezTo>
                  <a:cubicBezTo>
                    <a:pt x="538421" y="1505504"/>
                    <a:pt x="537135" y="1503332"/>
                    <a:pt x="536469" y="1500951"/>
                  </a:cubicBezTo>
                  <a:lnTo>
                    <a:pt x="536469" y="1497141"/>
                  </a:lnTo>
                  <a:cubicBezTo>
                    <a:pt x="536469" y="1494608"/>
                    <a:pt x="537125" y="1492112"/>
                    <a:pt x="538374" y="1489902"/>
                  </a:cubicBezTo>
                  <a:lnTo>
                    <a:pt x="540660" y="1487045"/>
                  </a:lnTo>
                  <a:cubicBezTo>
                    <a:pt x="541859" y="1485635"/>
                    <a:pt x="543450" y="1484606"/>
                    <a:pt x="545231" y="1484092"/>
                  </a:cubicBezTo>
                  <a:cubicBezTo>
                    <a:pt x="546917" y="1483159"/>
                    <a:pt x="548832" y="1482730"/>
                    <a:pt x="550756" y="1482854"/>
                  </a:cubicBezTo>
                  <a:close/>
                  <a:moveTo>
                    <a:pt x="805073" y="1481996"/>
                  </a:moveTo>
                  <a:cubicBezTo>
                    <a:pt x="806997" y="1481872"/>
                    <a:pt x="808911" y="1482300"/>
                    <a:pt x="810597" y="1483234"/>
                  </a:cubicBezTo>
                  <a:cubicBezTo>
                    <a:pt x="812378" y="1483748"/>
                    <a:pt x="813969" y="1484777"/>
                    <a:pt x="815169" y="1486187"/>
                  </a:cubicBezTo>
                  <a:lnTo>
                    <a:pt x="816979" y="1487901"/>
                  </a:lnTo>
                  <a:cubicBezTo>
                    <a:pt x="818712" y="1489663"/>
                    <a:pt x="819989" y="1491816"/>
                    <a:pt x="820694" y="1494188"/>
                  </a:cubicBezTo>
                  <a:cubicBezTo>
                    <a:pt x="821170" y="1495521"/>
                    <a:pt x="821170" y="1496759"/>
                    <a:pt x="821170" y="1497998"/>
                  </a:cubicBezTo>
                  <a:cubicBezTo>
                    <a:pt x="821189" y="1500550"/>
                    <a:pt x="820494" y="1503055"/>
                    <a:pt x="819170" y="1505237"/>
                  </a:cubicBezTo>
                  <a:lnTo>
                    <a:pt x="816979" y="1508094"/>
                  </a:lnTo>
                  <a:cubicBezTo>
                    <a:pt x="815731" y="1509447"/>
                    <a:pt x="814160" y="1510466"/>
                    <a:pt x="812407" y="1511047"/>
                  </a:cubicBezTo>
                  <a:cubicBezTo>
                    <a:pt x="808911" y="1512695"/>
                    <a:pt x="804854" y="1512695"/>
                    <a:pt x="801358" y="1511047"/>
                  </a:cubicBezTo>
                  <a:cubicBezTo>
                    <a:pt x="799596" y="1510494"/>
                    <a:pt x="798015" y="1509475"/>
                    <a:pt x="796786" y="1508094"/>
                  </a:cubicBezTo>
                  <a:lnTo>
                    <a:pt x="794976" y="1506380"/>
                  </a:lnTo>
                  <a:cubicBezTo>
                    <a:pt x="793271" y="1504617"/>
                    <a:pt x="792033" y="1502455"/>
                    <a:pt x="791357" y="1500093"/>
                  </a:cubicBezTo>
                  <a:lnTo>
                    <a:pt x="790786" y="1496283"/>
                  </a:lnTo>
                  <a:cubicBezTo>
                    <a:pt x="790814" y="1493740"/>
                    <a:pt x="791509" y="1491244"/>
                    <a:pt x="792785" y="1489044"/>
                  </a:cubicBezTo>
                  <a:lnTo>
                    <a:pt x="794976" y="1486187"/>
                  </a:lnTo>
                  <a:cubicBezTo>
                    <a:pt x="796243" y="1484805"/>
                    <a:pt x="797853" y="1483786"/>
                    <a:pt x="799644" y="1483234"/>
                  </a:cubicBezTo>
                  <a:cubicBezTo>
                    <a:pt x="801291" y="1482291"/>
                    <a:pt x="803177" y="1481862"/>
                    <a:pt x="805073" y="1481996"/>
                  </a:cubicBezTo>
                  <a:close/>
                  <a:moveTo>
                    <a:pt x="483700" y="1475329"/>
                  </a:moveTo>
                  <a:cubicBezTo>
                    <a:pt x="485567" y="1474805"/>
                    <a:pt x="487548" y="1474805"/>
                    <a:pt x="489415" y="1475329"/>
                  </a:cubicBezTo>
                  <a:lnTo>
                    <a:pt x="498273" y="1477138"/>
                  </a:lnTo>
                  <a:cubicBezTo>
                    <a:pt x="500655" y="1477805"/>
                    <a:pt x="502826" y="1479091"/>
                    <a:pt x="504560" y="1480853"/>
                  </a:cubicBezTo>
                  <a:lnTo>
                    <a:pt x="507227" y="1483615"/>
                  </a:lnTo>
                  <a:cubicBezTo>
                    <a:pt x="508551" y="1485797"/>
                    <a:pt x="509237" y="1488302"/>
                    <a:pt x="509227" y="1490854"/>
                  </a:cubicBezTo>
                  <a:lnTo>
                    <a:pt x="508655" y="1494664"/>
                  </a:lnTo>
                  <a:cubicBezTo>
                    <a:pt x="507617" y="1498217"/>
                    <a:pt x="505265" y="1501246"/>
                    <a:pt x="502083" y="1503142"/>
                  </a:cubicBezTo>
                  <a:cubicBezTo>
                    <a:pt x="500521" y="1504170"/>
                    <a:pt x="498712" y="1504770"/>
                    <a:pt x="496844" y="1504856"/>
                  </a:cubicBezTo>
                  <a:cubicBezTo>
                    <a:pt x="494978" y="1505380"/>
                    <a:pt x="492996" y="1505380"/>
                    <a:pt x="491130" y="1504856"/>
                  </a:cubicBezTo>
                  <a:lnTo>
                    <a:pt x="482271" y="1503142"/>
                  </a:lnTo>
                  <a:cubicBezTo>
                    <a:pt x="479890" y="1502475"/>
                    <a:pt x="477718" y="1501189"/>
                    <a:pt x="475985" y="1499427"/>
                  </a:cubicBezTo>
                  <a:lnTo>
                    <a:pt x="473794" y="1496569"/>
                  </a:lnTo>
                  <a:cubicBezTo>
                    <a:pt x="472489" y="1494379"/>
                    <a:pt x="471794" y="1491883"/>
                    <a:pt x="471794" y="1489330"/>
                  </a:cubicBezTo>
                  <a:lnTo>
                    <a:pt x="471794" y="1485520"/>
                  </a:lnTo>
                  <a:cubicBezTo>
                    <a:pt x="472260" y="1483720"/>
                    <a:pt x="473146" y="1482063"/>
                    <a:pt x="474365" y="1480663"/>
                  </a:cubicBezTo>
                  <a:cubicBezTo>
                    <a:pt x="475413" y="1479148"/>
                    <a:pt x="476775" y="1477872"/>
                    <a:pt x="478366" y="1476948"/>
                  </a:cubicBezTo>
                  <a:cubicBezTo>
                    <a:pt x="479995" y="1475995"/>
                    <a:pt x="481824" y="1475443"/>
                    <a:pt x="483700" y="1475329"/>
                  </a:cubicBezTo>
                  <a:close/>
                  <a:moveTo>
                    <a:pt x="881083" y="1473614"/>
                  </a:moveTo>
                  <a:cubicBezTo>
                    <a:pt x="882940" y="1473032"/>
                    <a:pt x="884940" y="1473032"/>
                    <a:pt x="886798" y="1473614"/>
                  </a:cubicBezTo>
                  <a:cubicBezTo>
                    <a:pt x="888598" y="1474004"/>
                    <a:pt x="890274" y="1474861"/>
                    <a:pt x="891655" y="1476090"/>
                  </a:cubicBezTo>
                  <a:cubicBezTo>
                    <a:pt x="893170" y="1477109"/>
                    <a:pt x="894408" y="1478481"/>
                    <a:pt x="895275" y="1480090"/>
                  </a:cubicBezTo>
                  <a:lnTo>
                    <a:pt x="897085" y="1483710"/>
                  </a:lnTo>
                  <a:cubicBezTo>
                    <a:pt x="898332" y="1485882"/>
                    <a:pt x="898990" y="1488349"/>
                    <a:pt x="898990" y="1490854"/>
                  </a:cubicBezTo>
                  <a:lnTo>
                    <a:pt x="898990" y="1494664"/>
                  </a:lnTo>
                  <a:cubicBezTo>
                    <a:pt x="898361" y="1497064"/>
                    <a:pt x="897075" y="1499245"/>
                    <a:pt x="895275" y="1500950"/>
                  </a:cubicBezTo>
                  <a:lnTo>
                    <a:pt x="892418" y="1503236"/>
                  </a:lnTo>
                  <a:cubicBezTo>
                    <a:pt x="890827" y="1504274"/>
                    <a:pt x="888979" y="1504865"/>
                    <a:pt x="887084" y="1504951"/>
                  </a:cubicBezTo>
                  <a:cubicBezTo>
                    <a:pt x="885207" y="1505427"/>
                    <a:pt x="883245" y="1505427"/>
                    <a:pt x="881368" y="1504951"/>
                  </a:cubicBezTo>
                  <a:cubicBezTo>
                    <a:pt x="879568" y="1504484"/>
                    <a:pt x="877911" y="1503598"/>
                    <a:pt x="876511" y="1502379"/>
                  </a:cubicBezTo>
                  <a:cubicBezTo>
                    <a:pt x="874996" y="1501360"/>
                    <a:pt x="873758" y="1499988"/>
                    <a:pt x="872891" y="1498379"/>
                  </a:cubicBezTo>
                  <a:lnTo>
                    <a:pt x="871082" y="1494854"/>
                  </a:lnTo>
                  <a:cubicBezTo>
                    <a:pt x="869843" y="1492645"/>
                    <a:pt x="869186" y="1490149"/>
                    <a:pt x="869177" y="1487615"/>
                  </a:cubicBezTo>
                  <a:lnTo>
                    <a:pt x="869177" y="1483805"/>
                  </a:lnTo>
                  <a:cubicBezTo>
                    <a:pt x="869843" y="1481424"/>
                    <a:pt x="871129" y="1479252"/>
                    <a:pt x="872891" y="1477519"/>
                  </a:cubicBezTo>
                  <a:lnTo>
                    <a:pt x="875749" y="1475328"/>
                  </a:lnTo>
                  <a:cubicBezTo>
                    <a:pt x="877339" y="1474290"/>
                    <a:pt x="879187" y="1473699"/>
                    <a:pt x="881083" y="1473614"/>
                  </a:cubicBezTo>
                  <a:close/>
                  <a:moveTo>
                    <a:pt x="949853" y="1460755"/>
                  </a:moveTo>
                  <a:cubicBezTo>
                    <a:pt x="951768" y="1460727"/>
                    <a:pt x="953663" y="1461146"/>
                    <a:pt x="955377" y="1461993"/>
                  </a:cubicBezTo>
                  <a:cubicBezTo>
                    <a:pt x="957130" y="1462565"/>
                    <a:pt x="958711" y="1463584"/>
                    <a:pt x="959949" y="1464946"/>
                  </a:cubicBezTo>
                  <a:cubicBezTo>
                    <a:pt x="961330" y="1466213"/>
                    <a:pt x="962350" y="1467823"/>
                    <a:pt x="962902" y="1469613"/>
                  </a:cubicBezTo>
                  <a:cubicBezTo>
                    <a:pt x="963845" y="1471261"/>
                    <a:pt x="964274" y="1473147"/>
                    <a:pt x="964140" y="1475043"/>
                  </a:cubicBezTo>
                  <a:lnTo>
                    <a:pt x="964140" y="1476852"/>
                  </a:lnTo>
                  <a:cubicBezTo>
                    <a:pt x="964131" y="1479386"/>
                    <a:pt x="963473" y="1481882"/>
                    <a:pt x="962236" y="1484091"/>
                  </a:cubicBezTo>
                  <a:lnTo>
                    <a:pt x="959949" y="1486949"/>
                  </a:lnTo>
                  <a:cubicBezTo>
                    <a:pt x="958187" y="1488682"/>
                    <a:pt x="956035" y="1489959"/>
                    <a:pt x="953663" y="1490664"/>
                  </a:cubicBezTo>
                  <a:lnTo>
                    <a:pt x="949853" y="1491140"/>
                  </a:lnTo>
                  <a:cubicBezTo>
                    <a:pt x="947938" y="1491216"/>
                    <a:pt x="946033" y="1490788"/>
                    <a:pt x="944329" y="1489902"/>
                  </a:cubicBezTo>
                  <a:cubicBezTo>
                    <a:pt x="940861" y="1488587"/>
                    <a:pt x="938118" y="1485844"/>
                    <a:pt x="936803" y="1482377"/>
                  </a:cubicBezTo>
                  <a:cubicBezTo>
                    <a:pt x="935918" y="1480672"/>
                    <a:pt x="935489" y="1478767"/>
                    <a:pt x="935565" y="1476852"/>
                  </a:cubicBezTo>
                  <a:lnTo>
                    <a:pt x="935565" y="1475043"/>
                  </a:lnTo>
                  <a:cubicBezTo>
                    <a:pt x="935556" y="1472519"/>
                    <a:pt x="936242" y="1470052"/>
                    <a:pt x="937566" y="1467899"/>
                  </a:cubicBezTo>
                  <a:lnTo>
                    <a:pt x="939756" y="1464946"/>
                  </a:lnTo>
                  <a:cubicBezTo>
                    <a:pt x="941518" y="1463241"/>
                    <a:pt x="943680" y="1462003"/>
                    <a:pt x="946043" y="1461327"/>
                  </a:cubicBezTo>
                  <a:close/>
                  <a:moveTo>
                    <a:pt x="423788" y="1452183"/>
                  </a:moveTo>
                  <a:cubicBezTo>
                    <a:pt x="425664" y="1451707"/>
                    <a:pt x="427626" y="1451707"/>
                    <a:pt x="429503" y="1452183"/>
                  </a:cubicBezTo>
                  <a:lnTo>
                    <a:pt x="434742" y="1453993"/>
                  </a:lnTo>
                  <a:cubicBezTo>
                    <a:pt x="437123" y="1454678"/>
                    <a:pt x="439285" y="1455955"/>
                    <a:pt x="441028" y="1457707"/>
                  </a:cubicBezTo>
                  <a:lnTo>
                    <a:pt x="443314" y="1460660"/>
                  </a:lnTo>
                  <a:cubicBezTo>
                    <a:pt x="444552" y="1462870"/>
                    <a:pt x="445210" y="1465365"/>
                    <a:pt x="445219" y="1467899"/>
                  </a:cubicBezTo>
                  <a:lnTo>
                    <a:pt x="445219" y="1471709"/>
                  </a:lnTo>
                  <a:cubicBezTo>
                    <a:pt x="444791" y="1473519"/>
                    <a:pt x="443905" y="1475195"/>
                    <a:pt x="442647" y="1476567"/>
                  </a:cubicBezTo>
                  <a:cubicBezTo>
                    <a:pt x="441599" y="1478081"/>
                    <a:pt x="440237" y="1479358"/>
                    <a:pt x="438647" y="1480282"/>
                  </a:cubicBezTo>
                  <a:cubicBezTo>
                    <a:pt x="437065" y="1481339"/>
                    <a:pt x="435208" y="1481901"/>
                    <a:pt x="433313" y="1481901"/>
                  </a:cubicBezTo>
                  <a:cubicBezTo>
                    <a:pt x="431446" y="1482425"/>
                    <a:pt x="429465" y="1482425"/>
                    <a:pt x="427598" y="1481901"/>
                  </a:cubicBezTo>
                  <a:lnTo>
                    <a:pt x="422359" y="1479996"/>
                  </a:lnTo>
                  <a:cubicBezTo>
                    <a:pt x="419997" y="1479320"/>
                    <a:pt x="417835" y="1478081"/>
                    <a:pt x="416073" y="1476376"/>
                  </a:cubicBezTo>
                  <a:lnTo>
                    <a:pt x="413787" y="1473424"/>
                  </a:lnTo>
                  <a:cubicBezTo>
                    <a:pt x="412538" y="1471252"/>
                    <a:pt x="411882" y="1468785"/>
                    <a:pt x="411882" y="1466280"/>
                  </a:cubicBezTo>
                  <a:cubicBezTo>
                    <a:pt x="411882" y="1464946"/>
                    <a:pt x="411882" y="1463708"/>
                    <a:pt x="411882" y="1462470"/>
                  </a:cubicBezTo>
                  <a:cubicBezTo>
                    <a:pt x="412310" y="1460660"/>
                    <a:pt x="413196" y="1458984"/>
                    <a:pt x="414453" y="1457612"/>
                  </a:cubicBezTo>
                  <a:cubicBezTo>
                    <a:pt x="415444" y="1456050"/>
                    <a:pt x="416825" y="1454764"/>
                    <a:pt x="418454" y="1453897"/>
                  </a:cubicBezTo>
                  <a:cubicBezTo>
                    <a:pt x="420054" y="1452878"/>
                    <a:pt x="421893" y="1452288"/>
                    <a:pt x="423788" y="1452183"/>
                  </a:cubicBezTo>
                  <a:close/>
                  <a:moveTo>
                    <a:pt x="1009861" y="1443134"/>
                  </a:moveTo>
                  <a:cubicBezTo>
                    <a:pt x="1017747" y="1443134"/>
                    <a:pt x="1024149" y="1449535"/>
                    <a:pt x="1024149" y="1457421"/>
                  </a:cubicBezTo>
                  <a:lnTo>
                    <a:pt x="1024149" y="1458469"/>
                  </a:lnTo>
                  <a:cubicBezTo>
                    <a:pt x="1024149" y="1466356"/>
                    <a:pt x="1017747" y="1472757"/>
                    <a:pt x="1009861" y="1472757"/>
                  </a:cubicBezTo>
                  <a:cubicBezTo>
                    <a:pt x="1001974" y="1472757"/>
                    <a:pt x="995574" y="1466356"/>
                    <a:pt x="995574" y="1458469"/>
                  </a:cubicBezTo>
                  <a:lnTo>
                    <a:pt x="995574" y="1457421"/>
                  </a:lnTo>
                  <a:cubicBezTo>
                    <a:pt x="995574" y="1449535"/>
                    <a:pt x="1001974" y="1443134"/>
                    <a:pt x="1009861" y="1443134"/>
                  </a:cubicBezTo>
                  <a:close/>
                  <a:moveTo>
                    <a:pt x="367018" y="1427513"/>
                  </a:moveTo>
                  <a:cubicBezTo>
                    <a:pt x="368876" y="1426931"/>
                    <a:pt x="370876" y="1426931"/>
                    <a:pt x="372734" y="1427513"/>
                  </a:cubicBezTo>
                  <a:cubicBezTo>
                    <a:pt x="374629" y="1427598"/>
                    <a:pt x="376477" y="1428189"/>
                    <a:pt x="378068" y="1429227"/>
                  </a:cubicBezTo>
                  <a:lnTo>
                    <a:pt x="383402" y="1432751"/>
                  </a:lnTo>
                  <a:cubicBezTo>
                    <a:pt x="385507" y="1433989"/>
                    <a:pt x="387250" y="1435761"/>
                    <a:pt x="388450" y="1437895"/>
                  </a:cubicBezTo>
                  <a:lnTo>
                    <a:pt x="389974" y="1441229"/>
                  </a:lnTo>
                  <a:cubicBezTo>
                    <a:pt x="390641" y="1443724"/>
                    <a:pt x="390641" y="1446353"/>
                    <a:pt x="389974" y="1448848"/>
                  </a:cubicBezTo>
                  <a:lnTo>
                    <a:pt x="388450" y="1452278"/>
                  </a:lnTo>
                  <a:cubicBezTo>
                    <a:pt x="387612" y="1453906"/>
                    <a:pt x="386364" y="1455287"/>
                    <a:pt x="384830" y="1456278"/>
                  </a:cubicBezTo>
                  <a:cubicBezTo>
                    <a:pt x="383430" y="1457497"/>
                    <a:pt x="381773" y="1458383"/>
                    <a:pt x="379973" y="1458850"/>
                  </a:cubicBezTo>
                  <a:cubicBezTo>
                    <a:pt x="378096" y="1459326"/>
                    <a:pt x="376134" y="1459326"/>
                    <a:pt x="374258" y="1458850"/>
                  </a:cubicBezTo>
                  <a:cubicBezTo>
                    <a:pt x="372362" y="1458764"/>
                    <a:pt x="370514" y="1458173"/>
                    <a:pt x="368924" y="1457135"/>
                  </a:cubicBezTo>
                  <a:lnTo>
                    <a:pt x="363685" y="1453611"/>
                  </a:lnTo>
                  <a:cubicBezTo>
                    <a:pt x="361571" y="1452354"/>
                    <a:pt x="359799" y="1450582"/>
                    <a:pt x="358542" y="1448468"/>
                  </a:cubicBezTo>
                  <a:lnTo>
                    <a:pt x="357113" y="1445039"/>
                  </a:lnTo>
                  <a:cubicBezTo>
                    <a:pt x="356446" y="1442543"/>
                    <a:pt x="356446" y="1439914"/>
                    <a:pt x="357113" y="1437419"/>
                  </a:cubicBezTo>
                  <a:lnTo>
                    <a:pt x="358542" y="1434085"/>
                  </a:lnTo>
                  <a:cubicBezTo>
                    <a:pt x="360437" y="1430903"/>
                    <a:pt x="363466" y="1428551"/>
                    <a:pt x="367018" y="1427513"/>
                  </a:cubicBezTo>
                  <a:close/>
                  <a:moveTo>
                    <a:pt x="1069868" y="1416654"/>
                  </a:moveTo>
                  <a:cubicBezTo>
                    <a:pt x="1071782" y="1416578"/>
                    <a:pt x="1073688" y="1417007"/>
                    <a:pt x="1075392" y="1417893"/>
                  </a:cubicBezTo>
                  <a:cubicBezTo>
                    <a:pt x="1077173" y="1418407"/>
                    <a:pt x="1078764" y="1419436"/>
                    <a:pt x="1079964" y="1420845"/>
                  </a:cubicBezTo>
                  <a:lnTo>
                    <a:pt x="1081774" y="1422560"/>
                  </a:lnTo>
                  <a:cubicBezTo>
                    <a:pt x="1083708" y="1424284"/>
                    <a:pt x="1085146" y="1426484"/>
                    <a:pt x="1085965" y="1428942"/>
                  </a:cubicBezTo>
                  <a:cubicBezTo>
                    <a:pt x="1085965" y="1430180"/>
                    <a:pt x="1085965" y="1431418"/>
                    <a:pt x="1085965" y="1432752"/>
                  </a:cubicBezTo>
                  <a:cubicBezTo>
                    <a:pt x="1085975" y="1435276"/>
                    <a:pt x="1085289" y="1437743"/>
                    <a:pt x="1083965" y="1439895"/>
                  </a:cubicBezTo>
                  <a:lnTo>
                    <a:pt x="1081774" y="1442848"/>
                  </a:lnTo>
                  <a:cubicBezTo>
                    <a:pt x="1080498" y="1444172"/>
                    <a:pt x="1078935" y="1445182"/>
                    <a:pt x="1077202" y="1445801"/>
                  </a:cubicBezTo>
                  <a:cubicBezTo>
                    <a:pt x="1073706" y="1447449"/>
                    <a:pt x="1069649" y="1447449"/>
                    <a:pt x="1066153" y="1445801"/>
                  </a:cubicBezTo>
                  <a:cubicBezTo>
                    <a:pt x="1064410" y="1445211"/>
                    <a:pt x="1062838" y="1444191"/>
                    <a:pt x="1061581" y="1442848"/>
                  </a:cubicBezTo>
                  <a:lnTo>
                    <a:pt x="1059772" y="1441038"/>
                  </a:lnTo>
                  <a:cubicBezTo>
                    <a:pt x="1058066" y="1439276"/>
                    <a:pt x="1056828" y="1437114"/>
                    <a:pt x="1056152" y="1434752"/>
                  </a:cubicBezTo>
                  <a:lnTo>
                    <a:pt x="1055581" y="1430942"/>
                  </a:lnTo>
                  <a:cubicBezTo>
                    <a:pt x="1055581" y="1428389"/>
                    <a:pt x="1056276" y="1425894"/>
                    <a:pt x="1057580" y="1423703"/>
                  </a:cubicBezTo>
                  <a:lnTo>
                    <a:pt x="1059772" y="1420845"/>
                  </a:lnTo>
                  <a:cubicBezTo>
                    <a:pt x="1062562" y="1418331"/>
                    <a:pt x="1066125" y="1416855"/>
                    <a:pt x="1069868" y="1416654"/>
                  </a:cubicBezTo>
                  <a:close/>
                  <a:moveTo>
                    <a:pt x="325109" y="1400652"/>
                  </a:moveTo>
                  <a:cubicBezTo>
                    <a:pt x="328852" y="1400852"/>
                    <a:pt x="332414" y="1402329"/>
                    <a:pt x="335205" y="1404843"/>
                  </a:cubicBezTo>
                  <a:lnTo>
                    <a:pt x="338729" y="1408368"/>
                  </a:lnTo>
                  <a:cubicBezTo>
                    <a:pt x="340434" y="1410130"/>
                    <a:pt x="341673" y="1412292"/>
                    <a:pt x="342349" y="1414654"/>
                  </a:cubicBezTo>
                  <a:lnTo>
                    <a:pt x="342920" y="1418464"/>
                  </a:lnTo>
                  <a:cubicBezTo>
                    <a:pt x="342892" y="1421007"/>
                    <a:pt x="342196" y="1423503"/>
                    <a:pt x="340920" y="1425703"/>
                  </a:cubicBezTo>
                  <a:lnTo>
                    <a:pt x="338729" y="1428561"/>
                  </a:lnTo>
                  <a:cubicBezTo>
                    <a:pt x="337462" y="1429942"/>
                    <a:pt x="335853" y="1430961"/>
                    <a:pt x="334062" y="1431513"/>
                  </a:cubicBezTo>
                  <a:cubicBezTo>
                    <a:pt x="332414" y="1432457"/>
                    <a:pt x="330528" y="1432885"/>
                    <a:pt x="328633" y="1432752"/>
                  </a:cubicBezTo>
                  <a:cubicBezTo>
                    <a:pt x="326708" y="1432875"/>
                    <a:pt x="324794" y="1432447"/>
                    <a:pt x="323108" y="1431513"/>
                  </a:cubicBezTo>
                  <a:cubicBezTo>
                    <a:pt x="321318" y="1430961"/>
                    <a:pt x="319708" y="1429942"/>
                    <a:pt x="318441" y="1428561"/>
                  </a:cubicBezTo>
                  <a:lnTo>
                    <a:pt x="315012" y="1425036"/>
                  </a:lnTo>
                  <a:cubicBezTo>
                    <a:pt x="313250" y="1423303"/>
                    <a:pt x="311964" y="1421131"/>
                    <a:pt x="311297" y="1418750"/>
                  </a:cubicBezTo>
                  <a:lnTo>
                    <a:pt x="310821" y="1414940"/>
                  </a:lnTo>
                  <a:cubicBezTo>
                    <a:pt x="310783" y="1412397"/>
                    <a:pt x="311450" y="1409892"/>
                    <a:pt x="312726" y="1407701"/>
                  </a:cubicBezTo>
                  <a:lnTo>
                    <a:pt x="315012" y="1404843"/>
                  </a:lnTo>
                  <a:cubicBezTo>
                    <a:pt x="316212" y="1403434"/>
                    <a:pt x="317803" y="1402405"/>
                    <a:pt x="319584" y="1401891"/>
                  </a:cubicBezTo>
                  <a:cubicBezTo>
                    <a:pt x="321289" y="1401005"/>
                    <a:pt x="323194" y="1400576"/>
                    <a:pt x="325109" y="1400652"/>
                  </a:cubicBezTo>
                  <a:close/>
                  <a:moveTo>
                    <a:pt x="1135115" y="1389032"/>
                  </a:moveTo>
                  <a:cubicBezTo>
                    <a:pt x="1136991" y="1388556"/>
                    <a:pt x="1138953" y="1388556"/>
                    <a:pt x="1140830" y="1389032"/>
                  </a:cubicBezTo>
                  <a:cubicBezTo>
                    <a:pt x="1142725" y="1389137"/>
                    <a:pt x="1144564" y="1389727"/>
                    <a:pt x="1146164" y="1390746"/>
                  </a:cubicBezTo>
                  <a:cubicBezTo>
                    <a:pt x="1147773" y="1391642"/>
                    <a:pt x="1149145" y="1392918"/>
                    <a:pt x="1150164" y="1394461"/>
                  </a:cubicBezTo>
                  <a:cubicBezTo>
                    <a:pt x="1151450" y="1395804"/>
                    <a:pt x="1152307" y="1397490"/>
                    <a:pt x="1152641" y="1399319"/>
                  </a:cubicBezTo>
                  <a:cubicBezTo>
                    <a:pt x="1152736" y="1399986"/>
                    <a:pt x="1152736" y="1400652"/>
                    <a:pt x="1152069" y="1402462"/>
                  </a:cubicBezTo>
                  <a:lnTo>
                    <a:pt x="1152069" y="1404367"/>
                  </a:lnTo>
                  <a:lnTo>
                    <a:pt x="1152069" y="1404939"/>
                  </a:lnTo>
                  <a:cubicBezTo>
                    <a:pt x="1151974" y="1406282"/>
                    <a:pt x="1151783" y="1407625"/>
                    <a:pt x="1151498" y="1408939"/>
                  </a:cubicBezTo>
                  <a:lnTo>
                    <a:pt x="1151498" y="1409511"/>
                  </a:lnTo>
                  <a:cubicBezTo>
                    <a:pt x="1150927" y="1410654"/>
                    <a:pt x="1149974" y="1411797"/>
                    <a:pt x="1149974" y="1412940"/>
                  </a:cubicBezTo>
                  <a:cubicBezTo>
                    <a:pt x="1149307" y="1413987"/>
                    <a:pt x="1147592" y="1415988"/>
                    <a:pt x="1147592" y="1415988"/>
                  </a:cubicBezTo>
                  <a:lnTo>
                    <a:pt x="1146069" y="1417226"/>
                  </a:lnTo>
                  <a:lnTo>
                    <a:pt x="1144544" y="1418369"/>
                  </a:lnTo>
                  <a:cubicBezTo>
                    <a:pt x="1143306" y="1419045"/>
                    <a:pt x="1141992" y="1419588"/>
                    <a:pt x="1140639" y="1419988"/>
                  </a:cubicBezTo>
                  <a:cubicBezTo>
                    <a:pt x="1138144" y="1420655"/>
                    <a:pt x="1135515" y="1420655"/>
                    <a:pt x="1133019" y="1419988"/>
                  </a:cubicBezTo>
                  <a:lnTo>
                    <a:pt x="1129685" y="1418559"/>
                  </a:lnTo>
                  <a:cubicBezTo>
                    <a:pt x="1127523" y="1417359"/>
                    <a:pt x="1125742" y="1415578"/>
                    <a:pt x="1124542" y="1413416"/>
                  </a:cubicBezTo>
                  <a:lnTo>
                    <a:pt x="1123113" y="1409987"/>
                  </a:lnTo>
                  <a:cubicBezTo>
                    <a:pt x="1122532" y="1408130"/>
                    <a:pt x="1122532" y="1406129"/>
                    <a:pt x="1123113" y="1404272"/>
                  </a:cubicBezTo>
                  <a:cubicBezTo>
                    <a:pt x="1123218" y="1402405"/>
                    <a:pt x="1123808" y="1400595"/>
                    <a:pt x="1124828" y="1399033"/>
                  </a:cubicBezTo>
                  <a:cubicBezTo>
                    <a:pt x="1125399" y="1398366"/>
                    <a:pt x="1125399" y="1398366"/>
                    <a:pt x="1125399" y="1398366"/>
                  </a:cubicBezTo>
                  <a:lnTo>
                    <a:pt x="1126543" y="1395604"/>
                  </a:lnTo>
                  <a:cubicBezTo>
                    <a:pt x="1127799" y="1393490"/>
                    <a:pt x="1129571" y="1391718"/>
                    <a:pt x="1131686" y="1390461"/>
                  </a:cubicBezTo>
                  <a:close/>
                  <a:moveTo>
                    <a:pt x="286150" y="1361981"/>
                  </a:moveTo>
                  <a:cubicBezTo>
                    <a:pt x="288056" y="1361886"/>
                    <a:pt x="289961" y="1362276"/>
                    <a:pt x="291675" y="1363124"/>
                  </a:cubicBezTo>
                  <a:cubicBezTo>
                    <a:pt x="293409" y="1363743"/>
                    <a:pt x="294971" y="1364753"/>
                    <a:pt x="296247" y="1366077"/>
                  </a:cubicBezTo>
                  <a:lnTo>
                    <a:pt x="299771" y="1369696"/>
                  </a:lnTo>
                  <a:cubicBezTo>
                    <a:pt x="301552" y="1371411"/>
                    <a:pt x="302800" y="1373592"/>
                    <a:pt x="303391" y="1375983"/>
                  </a:cubicBezTo>
                  <a:lnTo>
                    <a:pt x="303962" y="1379793"/>
                  </a:lnTo>
                  <a:cubicBezTo>
                    <a:pt x="303972" y="1382317"/>
                    <a:pt x="303286" y="1384784"/>
                    <a:pt x="301962" y="1386936"/>
                  </a:cubicBezTo>
                  <a:lnTo>
                    <a:pt x="299771" y="1389889"/>
                  </a:lnTo>
                  <a:cubicBezTo>
                    <a:pt x="298495" y="1391213"/>
                    <a:pt x="296933" y="1392223"/>
                    <a:pt x="295199" y="1392842"/>
                  </a:cubicBezTo>
                  <a:cubicBezTo>
                    <a:pt x="291704" y="1394490"/>
                    <a:pt x="287646" y="1394490"/>
                    <a:pt x="284151" y="1392842"/>
                  </a:cubicBezTo>
                  <a:cubicBezTo>
                    <a:pt x="282398" y="1392270"/>
                    <a:pt x="280816" y="1391251"/>
                    <a:pt x="279578" y="1389889"/>
                  </a:cubicBezTo>
                  <a:lnTo>
                    <a:pt x="276054" y="1386365"/>
                  </a:lnTo>
                  <a:cubicBezTo>
                    <a:pt x="274263" y="1384612"/>
                    <a:pt x="272987" y="1382403"/>
                    <a:pt x="272339" y="1379983"/>
                  </a:cubicBezTo>
                  <a:lnTo>
                    <a:pt x="271863" y="1376268"/>
                  </a:lnTo>
                  <a:cubicBezTo>
                    <a:pt x="271844" y="1373725"/>
                    <a:pt x="272501" y="1371230"/>
                    <a:pt x="273768" y="1369029"/>
                  </a:cubicBezTo>
                  <a:lnTo>
                    <a:pt x="276054" y="1366077"/>
                  </a:lnTo>
                  <a:cubicBezTo>
                    <a:pt x="277292" y="1364714"/>
                    <a:pt x="278874" y="1363695"/>
                    <a:pt x="280626" y="1363124"/>
                  </a:cubicBezTo>
                  <a:cubicBezTo>
                    <a:pt x="282331" y="1362267"/>
                    <a:pt x="284236" y="1361867"/>
                    <a:pt x="286150" y="1361981"/>
                  </a:cubicBezTo>
                  <a:close/>
                  <a:moveTo>
                    <a:pt x="1188169" y="1348741"/>
                  </a:moveTo>
                  <a:cubicBezTo>
                    <a:pt x="1190083" y="1348626"/>
                    <a:pt x="1191988" y="1349027"/>
                    <a:pt x="1193693" y="1349884"/>
                  </a:cubicBezTo>
                  <a:cubicBezTo>
                    <a:pt x="1195436" y="1350474"/>
                    <a:pt x="1197008" y="1351494"/>
                    <a:pt x="1198265" y="1352837"/>
                  </a:cubicBezTo>
                  <a:cubicBezTo>
                    <a:pt x="1199646" y="1354103"/>
                    <a:pt x="1200666" y="1355713"/>
                    <a:pt x="1201218" y="1357504"/>
                  </a:cubicBezTo>
                  <a:cubicBezTo>
                    <a:pt x="1202152" y="1359190"/>
                    <a:pt x="1202580" y="1361104"/>
                    <a:pt x="1202456" y="1363028"/>
                  </a:cubicBezTo>
                  <a:lnTo>
                    <a:pt x="1202456" y="1364743"/>
                  </a:lnTo>
                  <a:cubicBezTo>
                    <a:pt x="1202447" y="1367276"/>
                    <a:pt x="1201789" y="1369772"/>
                    <a:pt x="1200551" y="1371982"/>
                  </a:cubicBezTo>
                  <a:lnTo>
                    <a:pt x="1198265" y="1374839"/>
                  </a:lnTo>
                  <a:cubicBezTo>
                    <a:pt x="1196532" y="1376601"/>
                    <a:pt x="1194360" y="1377887"/>
                    <a:pt x="1191979" y="1378554"/>
                  </a:cubicBezTo>
                  <a:lnTo>
                    <a:pt x="1188169" y="1379030"/>
                  </a:lnTo>
                  <a:cubicBezTo>
                    <a:pt x="1186244" y="1379154"/>
                    <a:pt x="1184330" y="1378725"/>
                    <a:pt x="1182644" y="1377792"/>
                  </a:cubicBezTo>
                  <a:cubicBezTo>
                    <a:pt x="1180892" y="1377211"/>
                    <a:pt x="1179320" y="1376192"/>
                    <a:pt x="1178072" y="1374839"/>
                  </a:cubicBezTo>
                  <a:cubicBezTo>
                    <a:pt x="1176691" y="1373611"/>
                    <a:pt x="1175672" y="1372029"/>
                    <a:pt x="1175119" y="1370267"/>
                  </a:cubicBezTo>
                  <a:cubicBezTo>
                    <a:pt x="1174233" y="1368562"/>
                    <a:pt x="1173805" y="1366657"/>
                    <a:pt x="1173881" y="1364743"/>
                  </a:cubicBezTo>
                  <a:lnTo>
                    <a:pt x="1173881" y="1363028"/>
                  </a:lnTo>
                  <a:cubicBezTo>
                    <a:pt x="1173853" y="1360476"/>
                    <a:pt x="1174548" y="1357971"/>
                    <a:pt x="1175882" y="1355789"/>
                  </a:cubicBezTo>
                  <a:lnTo>
                    <a:pt x="1178072" y="1352837"/>
                  </a:lnTo>
                  <a:cubicBezTo>
                    <a:pt x="1179834" y="1351132"/>
                    <a:pt x="1181996" y="1349893"/>
                    <a:pt x="1184358" y="1349217"/>
                  </a:cubicBezTo>
                  <a:close/>
                  <a:moveTo>
                    <a:pt x="241669" y="1321595"/>
                  </a:moveTo>
                  <a:cubicBezTo>
                    <a:pt x="243583" y="1321519"/>
                    <a:pt x="245489" y="1321948"/>
                    <a:pt x="247194" y="1322834"/>
                  </a:cubicBezTo>
                  <a:cubicBezTo>
                    <a:pt x="248965" y="1323424"/>
                    <a:pt x="250566" y="1324434"/>
                    <a:pt x="251861" y="1325786"/>
                  </a:cubicBezTo>
                  <a:lnTo>
                    <a:pt x="255385" y="1329311"/>
                  </a:lnTo>
                  <a:cubicBezTo>
                    <a:pt x="257090" y="1331073"/>
                    <a:pt x="258328" y="1333235"/>
                    <a:pt x="259005" y="1335597"/>
                  </a:cubicBezTo>
                  <a:lnTo>
                    <a:pt x="259576" y="1339407"/>
                  </a:lnTo>
                  <a:cubicBezTo>
                    <a:pt x="259548" y="1341950"/>
                    <a:pt x="258852" y="1344446"/>
                    <a:pt x="257576" y="1346646"/>
                  </a:cubicBezTo>
                  <a:lnTo>
                    <a:pt x="255385" y="1349504"/>
                  </a:lnTo>
                  <a:cubicBezTo>
                    <a:pt x="254118" y="1350885"/>
                    <a:pt x="252508" y="1351904"/>
                    <a:pt x="250718" y="1352456"/>
                  </a:cubicBezTo>
                  <a:cubicBezTo>
                    <a:pt x="249070" y="1353399"/>
                    <a:pt x="247184" y="1353828"/>
                    <a:pt x="245289" y="1353695"/>
                  </a:cubicBezTo>
                  <a:cubicBezTo>
                    <a:pt x="243364" y="1353818"/>
                    <a:pt x="241450" y="1353390"/>
                    <a:pt x="239764" y="1352456"/>
                  </a:cubicBezTo>
                  <a:cubicBezTo>
                    <a:pt x="237973" y="1351904"/>
                    <a:pt x="236364" y="1350885"/>
                    <a:pt x="235097" y="1349504"/>
                  </a:cubicBezTo>
                  <a:lnTo>
                    <a:pt x="231573" y="1345979"/>
                  </a:lnTo>
                  <a:cubicBezTo>
                    <a:pt x="229830" y="1344246"/>
                    <a:pt x="228581" y="1342074"/>
                    <a:pt x="227953" y="1339693"/>
                  </a:cubicBezTo>
                  <a:lnTo>
                    <a:pt x="227382" y="1335883"/>
                  </a:lnTo>
                  <a:cubicBezTo>
                    <a:pt x="227410" y="1333368"/>
                    <a:pt x="228105" y="1330901"/>
                    <a:pt x="229382" y="1328739"/>
                  </a:cubicBezTo>
                  <a:lnTo>
                    <a:pt x="231573" y="1325786"/>
                  </a:lnTo>
                  <a:cubicBezTo>
                    <a:pt x="232868" y="1324434"/>
                    <a:pt x="234468" y="1323424"/>
                    <a:pt x="236240" y="1322834"/>
                  </a:cubicBezTo>
                  <a:cubicBezTo>
                    <a:pt x="237906" y="1321957"/>
                    <a:pt x="239783" y="1321529"/>
                    <a:pt x="241669" y="1321595"/>
                  </a:cubicBezTo>
                  <a:close/>
                  <a:moveTo>
                    <a:pt x="1250367" y="1308546"/>
                  </a:moveTo>
                  <a:cubicBezTo>
                    <a:pt x="1252205" y="1308908"/>
                    <a:pt x="1253891" y="1309803"/>
                    <a:pt x="1255224" y="1311118"/>
                  </a:cubicBezTo>
                  <a:cubicBezTo>
                    <a:pt x="1256805" y="1312089"/>
                    <a:pt x="1258091" y="1313471"/>
                    <a:pt x="1258939" y="1315118"/>
                  </a:cubicBezTo>
                  <a:lnTo>
                    <a:pt x="1260749" y="1318357"/>
                  </a:lnTo>
                  <a:cubicBezTo>
                    <a:pt x="1261996" y="1320529"/>
                    <a:pt x="1262654" y="1322996"/>
                    <a:pt x="1262654" y="1325501"/>
                  </a:cubicBezTo>
                  <a:lnTo>
                    <a:pt x="1262178" y="1329311"/>
                  </a:lnTo>
                  <a:cubicBezTo>
                    <a:pt x="1261549" y="1331711"/>
                    <a:pt x="1260263" y="1333892"/>
                    <a:pt x="1258463" y="1335597"/>
                  </a:cubicBezTo>
                  <a:lnTo>
                    <a:pt x="1255605" y="1337883"/>
                  </a:lnTo>
                  <a:cubicBezTo>
                    <a:pt x="1254005" y="1338902"/>
                    <a:pt x="1252167" y="1339493"/>
                    <a:pt x="1250271" y="1339597"/>
                  </a:cubicBezTo>
                  <a:cubicBezTo>
                    <a:pt x="1248395" y="1340074"/>
                    <a:pt x="1246433" y="1340074"/>
                    <a:pt x="1244556" y="1339597"/>
                  </a:cubicBezTo>
                  <a:cubicBezTo>
                    <a:pt x="1242756" y="1339131"/>
                    <a:pt x="1241099" y="1338245"/>
                    <a:pt x="1239698" y="1337026"/>
                  </a:cubicBezTo>
                  <a:cubicBezTo>
                    <a:pt x="1238136" y="1336035"/>
                    <a:pt x="1236860" y="1334654"/>
                    <a:pt x="1235984" y="1333025"/>
                  </a:cubicBezTo>
                  <a:lnTo>
                    <a:pt x="1234269" y="1329501"/>
                  </a:lnTo>
                  <a:cubicBezTo>
                    <a:pt x="1232945" y="1327320"/>
                    <a:pt x="1232250" y="1324815"/>
                    <a:pt x="1232269" y="1322262"/>
                  </a:cubicBezTo>
                  <a:lnTo>
                    <a:pt x="1232840" y="1318452"/>
                  </a:lnTo>
                  <a:cubicBezTo>
                    <a:pt x="1233517" y="1316090"/>
                    <a:pt x="1234755" y="1313928"/>
                    <a:pt x="1236460" y="1312165"/>
                  </a:cubicBezTo>
                  <a:lnTo>
                    <a:pt x="1239413" y="1309975"/>
                  </a:lnTo>
                  <a:cubicBezTo>
                    <a:pt x="1242765" y="1308165"/>
                    <a:pt x="1246661" y="1307651"/>
                    <a:pt x="1250367" y="1308546"/>
                  </a:cubicBezTo>
                  <a:close/>
                  <a:moveTo>
                    <a:pt x="1084060" y="1308070"/>
                  </a:moveTo>
                  <a:cubicBezTo>
                    <a:pt x="1086585" y="1308060"/>
                    <a:pt x="1089051" y="1308746"/>
                    <a:pt x="1091204" y="1310070"/>
                  </a:cubicBezTo>
                  <a:lnTo>
                    <a:pt x="1094157" y="1312261"/>
                  </a:lnTo>
                  <a:cubicBezTo>
                    <a:pt x="1095481" y="1313537"/>
                    <a:pt x="1096490" y="1315099"/>
                    <a:pt x="1097110" y="1316833"/>
                  </a:cubicBezTo>
                  <a:cubicBezTo>
                    <a:pt x="1097948" y="1318557"/>
                    <a:pt x="1098367" y="1320443"/>
                    <a:pt x="1098348" y="1322357"/>
                  </a:cubicBezTo>
                  <a:cubicBezTo>
                    <a:pt x="1098376" y="1324272"/>
                    <a:pt x="1097957" y="1326167"/>
                    <a:pt x="1097110" y="1327882"/>
                  </a:cubicBezTo>
                  <a:cubicBezTo>
                    <a:pt x="1096538" y="1329635"/>
                    <a:pt x="1095519" y="1331216"/>
                    <a:pt x="1094157" y="1332454"/>
                  </a:cubicBezTo>
                  <a:lnTo>
                    <a:pt x="1092347" y="1334264"/>
                  </a:lnTo>
                  <a:cubicBezTo>
                    <a:pt x="1090585" y="1335969"/>
                    <a:pt x="1088423" y="1337207"/>
                    <a:pt x="1086061" y="1337883"/>
                  </a:cubicBezTo>
                  <a:lnTo>
                    <a:pt x="1082251" y="1338455"/>
                  </a:lnTo>
                  <a:cubicBezTo>
                    <a:pt x="1079698" y="1338455"/>
                    <a:pt x="1077202" y="1337759"/>
                    <a:pt x="1075012" y="1336454"/>
                  </a:cubicBezTo>
                  <a:lnTo>
                    <a:pt x="1072154" y="1334264"/>
                  </a:lnTo>
                  <a:cubicBezTo>
                    <a:pt x="1070801" y="1333016"/>
                    <a:pt x="1069782" y="1331444"/>
                    <a:pt x="1069201" y="1329692"/>
                  </a:cubicBezTo>
                  <a:cubicBezTo>
                    <a:pt x="1068315" y="1327987"/>
                    <a:pt x="1067896" y="1326082"/>
                    <a:pt x="1067963" y="1324167"/>
                  </a:cubicBezTo>
                  <a:cubicBezTo>
                    <a:pt x="1067887" y="1322253"/>
                    <a:pt x="1068315" y="1320348"/>
                    <a:pt x="1069201" y="1318643"/>
                  </a:cubicBezTo>
                  <a:cubicBezTo>
                    <a:pt x="1069716" y="1316861"/>
                    <a:pt x="1070744" y="1315271"/>
                    <a:pt x="1072154" y="1314071"/>
                  </a:cubicBezTo>
                  <a:lnTo>
                    <a:pt x="1073964" y="1312261"/>
                  </a:lnTo>
                  <a:cubicBezTo>
                    <a:pt x="1075698" y="1310518"/>
                    <a:pt x="1077869" y="1309270"/>
                    <a:pt x="1080250" y="1308641"/>
                  </a:cubicBezTo>
                  <a:close/>
                  <a:moveTo>
                    <a:pt x="1015195" y="1308069"/>
                  </a:moveTo>
                  <a:lnTo>
                    <a:pt x="1018719" y="1308069"/>
                  </a:lnTo>
                  <a:cubicBezTo>
                    <a:pt x="1021272" y="1308069"/>
                    <a:pt x="1023767" y="1308765"/>
                    <a:pt x="1025958" y="1310070"/>
                  </a:cubicBezTo>
                  <a:lnTo>
                    <a:pt x="1028816" y="1312260"/>
                  </a:lnTo>
                  <a:cubicBezTo>
                    <a:pt x="1030378" y="1314070"/>
                    <a:pt x="1031483" y="1316223"/>
                    <a:pt x="1032054" y="1318547"/>
                  </a:cubicBezTo>
                  <a:lnTo>
                    <a:pt x="1032530" y="1322357"/>
                  </a:lnTo>
                  <a:cubicBezTo>
                    <a:pt x="1032607" y="1324272"/>
                    <a:pt x="1032178" y="1326176"/>
                    <a:pt x="1031292" y="1327882"/>
                  </a:cubicBezTo>
                  <a:cubicBezTo>
                    <a:pt x="1030778" y="1329663"/>
                    <a:pt x="1029749" y="1331253"/>
                    <a:pt x="1028339" y="1332453"/>
                  </a:cubicBezTo>
                  <a:cubicBezTo>
                    <a:pt x="1027092" y="1333806"/>
                    <a:pt x="1025520" y="1334825"/>
                    <a:pt x="1023767" y="1335406"/>
                  </a:cubicBezTo>
                  <a:cubicBezTo>
                    <a:pt x="1022081" y="1336340"/>
                    <a:pt x="1020167" y="1336768"/>
                    <a:pt x="1018243" y="1336644"/>
                  </a:cubicBezTo>
                  <a:lnTo>
                    <a:pt x="1014718" y="1336644"/>
                  </a:lnTo>
                  <a:cubicBezTo>
                    <a:pt x="1012185" y="1336635"/>
                    <a:pt x="1009690" y="1335978"/>
                    <a:pt x="1007480" y="1334740"/>
                  </a:cubicBezTo>
                  <a:lnTo>
                    <a:pt x="1004622" y="1332453"/>
                  </a:lnTo>
                  <a:cubicBezTo>
                    <a:pt x="1002822" y="1330749"/>
                    <a:pt x="1001536" y="1328567"/>
                    <a:pt x="1000908" y="1326167"/>
                  </a:cubicBezTo>
                  <a:cubicBezTo>
                    <a:pt x="1000908" y="1324929"/>
                    <a:pt x="1000908" y="1323691"/>
                    <a:pt x="1000908" y="1322357"/>
                  </a:cubicBezTo>
                  <a:cubicBezTo>
                    <a:pt x="1000793" y="1320433"/>
                    <a:pt x="1001222" y="1318518"/>
                    <a:pt x="1002145" y="1316833"/>
                  </a:cubicBezTo>
                  <a:cubicBezTo>
                    <a:pt x="1002727" y="1315080"/>
                    <a:pt x="1003746" y="1313508"/>
                    <a:pt x="1005099" y="1312260"/>
                  </a:cubicBezTo>
                  <a:cubicBezTo>
                    <a:pt x="1006336" y="1310898"/>
                    <a:pt x="1007918" y="1309879"/>
                    <a:pt x="1009671" y="1309308"/>
                  </a:cubicBezTo>
                  <a:cubicBezTo>
                    <a:pt x="1011376" y="1308422"/>
                    <a:pt x="1013280" y="1307993"/>
                    <a:pt x="1015195" y="1308069"/>
                  </a:cubicBezTo>
                  <a:close/>
                  <a:moveTo>
                    <a:pt x="1147592" y="1303307"/>
                  </a:moveTo>
                  <a:lnTo>
                    <a:pt x="1151402" y="1303307"/>
                  </a:lnTo>
                  <a:cubicBezTo>
                    <a:pt x="1153784" y="1303974"/>
                    <a:pt x="1155955" y="1305260"/>
                    <a:pt x="1157689" y="1307022"/>
                  </a:cubicBezTo>
                  <a:lnTo>
                    <a:pt x="1159880" y="1309879"/>
                  </a:lnTo>
                  <a:cubicBezTo>
                    <a:pt x="1160918" y="1311470"/>
                    <a:pt x="1161508" y="1313317"/>
                    <a:pt x="1161594" y="1315213"/>
                  </a:cubicBezTo>
                  <a:cubicBezTo>
                    <a:pt x="1162175" y="1317070"/>
                    <a:pt x="1162175" y="1319071"/>
                    <a:pt x="1161594" y="1320928"/>
                  </a:cubicBezTo>
                  <a:cubicBezTo>
                    <a:pt x="1161204" y="1322738"/>
                    <a:pt x="1160346" y="1324405"/>
                    <a:pt x="1159118" y="1325786"/>
                  </a:cubicBezTo>
                  <a:cubicBezTo>
                    <a:pt x="1158099" y="1327300"/>
                    <a:pt x="1156727" y="1328539"/>
                    <a:pt x="1155117" y="1329405"/>
                  </a:cubicBezTo>
                  <a:lnTo>
                    <a:pt x="1151498" y="1331215"/>
                  </a:lnTo>
                  <a:cubicBezTo>
                    <a:pt x="1149326" y="1332463"/>
                    <a:pt x="1146859" y="1333120"/>
                    <a:pt x="1144354" y="1333120"/>
                  </a:cubicBezTo>
                  <a:lnTo>
                    <a:pt x="1140544" y="1333120"/>
                  </a:lnTo>
                  <a:cubicBezTo>
                    <a:pt x="1138143" y="1332491"/>
                    <a:pt x="1135962" y="1331206"/>
                    <a:pt x="1134258" y="1329405"/>
                  </a:cubicBezTo>
                  <a:lnTo>
                    <a:pt x="1131971" y="1326548"/>
                  </a:lnTo>
                  <a:cubicBezTo>
                    <a:pt x="1130933" y="1324957"/>
                    <a:pt x="1130343" y="1323109"/>
                    <a:pt x="1130257" y="1321214"/>
                  </a:cubicBezTo>
                  <a:cubicBezTo>
                    <a:pt x="1129780" y="1319337"/>
                    <a:pt x="1129780" y="1317375"/>
                    <a:pt x="1130257" y="1315499"/>
                  </a:cubicBezTo>
                  <a:cubicBezTo>
                    <a:pt x="1130723" y="1313699"/>
                    <a:pt x="1131609" y="1312041"/>
                    <a:pt x="1132829" y="1310641"/>
                  </a:cubicBezTo>
                  <a:cubicBezTo>
                    <a:pt x="1133848" y="1309126"/>
                    <a:pt x="1135219" y="1307888"/>
                    <a:pt x="1136829" y="1307022"/>
                  </a:cubicBezTo>
                  <a:lnTo>
                    <a:pt x="1140353" y="1305212"/>
                  </a:lnTo>
                  <a:cubicBezTo>
                    <a:pt x="1142563" y="1303964"/>
                    <a:pt x="1145059" y="1303307"/>
                    <a:pt x="1147592" y="1303307"/>
                  </a:cubicBezTo>
                  <a:close/>
                  <a:moveTo>
                    <a:pt x="944614" y="1297496"/>
                  </a:moveTo>
                  <a:lnTo>
                    <a:pt x="946328" y="1297496"/>
                  </a:lnTo>
                  <a:cubicBezTo>
                    <a:pt x="948881" y="1297496"/>
                    <a:pt x="951377" y="1298192"/>
                    <a:pt x="953568" y="1299497"/>
                  </a:cubicBezTo>
                  <a:lnTo>
                    <a:pt x="956425" y="1301687"/>
                  </a:lnTo>
                  <a:cubicBezTo>
                    <a:pt x="958187" y="1303421"/>
                    <a:pt x="959473" y="1305593"/>
                    <a:pt x="960140" y="1307974"/>
                  </a:cubicBezTo>
                  <a:lnTo>
                    <a:pt x="960616" y="1311784"/>
                  </a:lnTo>
                  <a:cubicBezTo>
                    <a:pt x="960740" y="1313708"/>
                    <a:pt x="960311" y="1315622"/>
                    <a:pt x="959378" y="1317308"/>
                  </a:cubicBezTo>
                  <a:cubicBezTo>
                    <a:pt x="958063" y="1320776"/>
                    <a:pt x="955320" y="1323519"/>
                    <a:pt x="951853" y="1324833"/>
                  </a:cubicBezTo>
                  <a:cubicBezTo>
                    <a:pt x="950167" y="1325766"/>
                    <a:pt x="948253" y="1326195"/>
                    <a:pt x="946328" y="1326071"/>
                  </a:cubicBezTo>
                  <a:lnTo>
                    <a:pt x="944614" y="1326071"/>
                  </a:lnTo>
                  <a:cubicBezTo>
                    <a:pt x="942071" y="1326090"/>
                    <a:pt x="939575" y="1325433"/>
                    <a:pt x="937375" y="1324166"/>
                  </a:cubicBezTo>
                  <a:lnTo>
                    <a:pt x="934422" y="1321880"/>
                  </a:lnTo>
                  <a:cubicBezTo>
                    <a:pt x="932718" y="1320118"/>
                    <a:pt x="931479" y="1317956"/>
                    <a:pt x="930803" y="1315594"/>
                  </a:cubicBezTo>
                  <a:cubicBezTo>
                    <a:pt x="930327" y="1314356"/>
                    <a:pt x="930327" y="1313022"/>
                    <a:pt x="930327" y="1311784"/>
                  </a:cubicBezTo>
                  <a:cubicBezTo>
                    <a:pt x="930213" y="1309869"/>
                    <a:pt x="930613" y="1307964"/>
                    <a:pt x="931469" y="1306259"/>
                  </a:cubicBezTo>
                  <a:cubicBezTo>
                    <a:pt x="932089" y="1304526"/>
                    <a:pt x="933098" y="1302964"/>
                    <a:pt x="934422" y="1301687"/>
                  </a:cubicBezTo>
                  <a:cubicBezTo>
                    <a:pt x="935689" y="1300306"/>
                    <a:pt x="937299" y="1299287"/>
                    <a:pt x="939089" y="1298735"/>
                  </a:cubicBezTo>
                  <a:cubicBezTo>
                    <a:pt x="940795" y="1297849"/>
                    <a:pt x="942700" y="1297420"/>
                    <a:pt x="944614" y="1297496"/>
                  </a:cubicBezTo>
                  <a:close/>
                  <a:moveTo>
                    <a:pt x="895370" y="1283686"/>
                  </a:moveTo>
                  <a:lnTo>
                    <a:pt x="899180" y="1284257"/>
                  </a:lnTo>
                  <a:cubicBezTo>
                    <a:pt x="901542" y="1284934"/>
                    <a:pt x="903705" y="1286172"/>
                    <a:pt x="905467" y="1287877"/>
                  </a:cubicBezTo>
                  <a:lnTo>
                    <a:pt x="907753" y="1290830"/>
                  </a:lnTo>
                  <a:cubicBezTo>
                    <a:pt x="908715" y="1292411"/>
                    <a:pt x="909276" y="1294211"/>
                    <a:pt x="909372" y="1296068"/>
                  </a:cubicBezTo>
                  <a:cubicBezTo>
                    <a:pt x="909895" y="1297935"/>
                    <a:pt x="909895" y="1299916"/>
                    <a:pt x="909372" y="1301783"/>
                  </a:cubicBezTo>
                  <a:cubicBezTo>
                    <a:pt x="908943" y="1303593"/>
                    <a:pt x="908057" y="1305269"/>
                    <a:pt x="906800" y="1306641"/>
                  </a:cubicBezTo>
                  <a:cubicBezTo>
                    <a:pt x="905752" y="1308155"/>
                    <a:pt x="904390" y="1309432"/>
                    <a:pt x="902799" y="1310356"/>
                  </a:cubicBezTo>
                  <a:lnTo>
                    <a:pt x="900800" y="1311689"/>
                  </a:lnTo>
                  <a:cubicBezTo>
                    <a:pt x="898608" y="1312994"/>
                    <a:pt x="896113" y="1313689"/>
                    <a:pt x="893560" y="1313689"/>
                  </a:cubicBezTo>
                  <a:lnTo>
                    <a:pt x="889750" y="1313213"/>
                  </a:lnTo>
                  <a:cubicBezTo>
                    <a:pt x="887369" y="1312528"/>
                    <a:pt x="885207" y="1311251"/>
                    <a:pt x="883464" y="1309498"/>
                  </a:cubicBezTo>
                  <a:lnTo>
                    <a:pt x="881178" y="1306641"/>
                  </a:lnTo>
                  <a:cubicBezTo>
                    <a:pt x="880121" y="1305069"/>
                    <a:pt x="879558" y="1303203"/>
                    <a:pt x="879558" y="1301307"/>
                  </a:cubicBezTo>
                  <a:cubicBezTo>
                    <a:pt x="879035" y="1299440"/>
                    <a:pt x="879035" y="1297459"/>
                    <a:pt x="879558" y="1295592"/>
                  </a:cubicBezTo>
                  <a:cubicBezTo>
                    <a:pt x="880025" y="1293792"/>
                    <a:pt x="880911" y="1292134"/>
                    <a:pt x="882130" y="1290734"/>
                  </a:cubicBezTo>
                  <a:cubicBezTo>
                    <a:pt x="883169" y="1289220"/>
                    <a:pt x="884540" y="1287943"/>
                    <a:pt x="886131" y="1287020"/>
                  </a:cubicBezTo>
                  <a:lnTo>
                    <a:pt x="888131" y="1285686"/>
                  </a:lnTo>
                  <a:cubicBezTo>
                    <a:pt x="890322" y="1284381"/>
                    <a:pt x="892817" y="1283686"/>
                    <a:pt x="895370" y="1283686"/>
                  </a:cubicBezTo>
                  <a:close/>
                  <a:moveTo>
                    <a:pt x="1202456" y="1281971"/>
                  </a:moveTo>
                  <a:lnTo>
                    <a:pt x="1205790" y="1281971"/>
                  </a:lnTo>
                  <a:cubicBezTo>
                    <a:pt x="1208324" y="1281971"/>
                    <a:pt x="1210819" y="1282628"/>
                    <a:pt x="1213029" y="1283876"/>
                  </a:cubicBezTo>
                  <a:lnTo>
                    <a:pt x="1215886" y="1286162"/>
                  </a:lnTo>
                  <a:cubicBezTo>
                    <a:pt x="1217763" y="1287848"/>
                    <a:pt x="1219116" y="1290029"/>
                    <a:pt x="1219792" y="1292448"/>
                  </a:cubicBezTo>
                  <a:lnTo>
                    <a:pt x="1220268" y="1296258"/>
                  </a:lnTo>
                  <a:cubicBezTo>
                    <a:pt x="1220401" y="1298154"/>
                    <a:pt x="1219973" y="1300040"/>
                    <a:pt x="1219030" y="1301688"/>
                  </a:cubicBezTo>
                  <a:cubicBezTo>
                    <a:pt x="1217763" y="1305212"/>
                    <a:pt x="1215010" y="1307993"/>
                    <a:pt x="1211505" y="1309307"/>
                  </a:cubicBezTo>
                  <a:cubicBezTo>
                    <a:pt x="1209791" y="1310155"/>
                    <a:pt x="1207895" y="1310574"/>
                    <a:pt x="1205981" y="1310546"/>
                  </a:cubicBezTo>
                  <a:lnTo>
                    <a:pt x="1202456" y="1310546"/>
                  </a:lnTo>
                  <a:cubicBezTo>
                    <a:pt x="1199951" y="1310546"/>
                    <a:pt x="1197485" y="1309889"/>
                    <a:pt x="1195313" y="1308641"/>
                  </a:cubicBezTo>
                  <a:lnTo>
                    <a:pt x="1192360" y="1306355"/>
                  </a:lnTo>
                  <a:cubicBezTo>
                    <a:pt x="1190655" y="1304593"/>
                    <a:pt x="1189416" y="1302431"/>
                    <a:pt x="1188740" y="1300068"/>
                  </a:cubicBezTo>
                  <a:lnTo>
                    <a:pt x="1188169" y="1296258"/>
                  </a:lnTo>
                  <a:cubicBezTo>
                    <a:pt x="1188140" y="1294344"/>
                    <a:pt x="1188560" y="1292448"/>
                    <a:pt x="1189407" y="1290734"/>
                  </a:cubicBezTo>
                  <a:cubicBezTo>
                    <a:pt x="1190026" y="1289000"/>
                    <a:pt x="1191036" y="1287438"/>
                    <a:pt x="1192360" y="1286162"/>
                  </a:cubicBezTo>
                  <a:cubicBezTo>
                    <a:pt x="1195150" y="1283647"/>
                    <a:pt x="1198713" y="1282171"/>
                    <a:pt x="1202456" y="1281971"/>
                  </a:cubicBezTo>
                  <a:close/>
                  <a:moveTo>
                    <a:pt x="203189" y="1275399"/>
                  </a:moveTo>
                  <a:cubicBezTo>
                    <a:pt x="205103" y="1275380"/>
                    <a:pt x="206989" y="1275799"/>
                    <a:pt x="208713" y="1276637"/>
                  </a:cubicBezTo>
                  <a:cubicBezTo>
                    <a:pt x="210447" y="1277257"/>
                    <a:pt x="212009" y="1278266"/>
                    <a:pt x="213285" y="1279590"/>
                  </a:cubicBezTo>
                  <a:lnTo>
                    <a:pt x="215000" y="1281400"/>
                  </a:lnTo>
                  <a:cubicBezTo>
                    <a:pt x="216762" y="1283134"/>
                    <a:pt x="218048" y="1285305"/>
                    <a:pt x="218714" y="1287686"/>
                  </a:cubicBezTo>
                  <a:cubicBezTo>
                    <a:pt x="218714" y="1288925"/>
                    <a:pt x="218714" y="1290258"/>
                    <a:pt x="218714" y="1291496"/>
                  </a:cubicBezTo>
                  <a:cubicBezTo>
                    <a:pt x="218705" y="1294030"/>
                    <a:pt x="218048" y="1296525"/>
                    <a:pt x="216810" y="1298735"/>
                  </a:cubicBezTo>
                  <a:lnTo>
                    <a:pt x="214524" y="1301593"/>
                  </a:lnTo>
                  <a:cubicBezTo>
                    <a:pt x="213323" y="1303003"/>
                    <a:pt x="211733" y="1304031"/>
                    <a:pt x="209951" y="1304546"/>
                  </a:cubicBezTo>
                  <a:cubicBezTo>
                    <a:pt x="208246" y="1305431"/>
                    <a:pt x="206342" y="1305860"/>
                    <a:pt x="204427" y="1305784"/>
                  </a:cubicBezTo>
                  <a:cubicBezTo>
                    <a:pt x="202512" y="1305850"/>
                    <a:pt x="200607" y="1305431"/>
                    <a:pt x="198903" y="1304546"/>
                  </a:cubicBezTo>
                  <a:cubicBezTo>
                    <a:pt x="197150" y="1303965"/>
                    <a:pt x="195578" y="1302945"/>
                    <a:pt x="194330" y="1301593"/>
                  </a:cubicBezTo>
                  <a:lnTo>
                    <a:pt x="192616" y="1299783"/>
                  </a:lnTo>
                  <a:cubicBezTo>
                    <a:pt x="190816" y="1298078"/>
                    <a:pt x="189530" y="1295897"/>
                    <a:pt x="188902" y="1293497"/>
                  </a:cubicBezTo>
                  <a:lnTo>
                    <a:pt x="188902" y="1289687"/>
                  </a:lnTo>
                  <a:cubicBezTo>
                    <a:pt x="188902" y="1287182"/>
                    <a:pt x="189558" y="1284715"/>
                    <a:pt x="190806" y="1282543"/>
                  </a:cubicBezTo>
                  <a:lnTo>
                    <a:pt x="193093" y="1279590"/>
                  </a:lnTo>
                  <a:cubicBezTo>
                    <a:pt x="194330" y="1278228"/>
                    <a:pt x="195912" y="1277209"/>
                    <a:pt x="197664" y="1276637"/>
                  </a:cubicBezTo>
                  <a:cubicBezTo>
                    <a:pt x="199379" y="1275790"/>
                    <a:pt x="201274" y="1275371"/>
                    <a:pt x="203189" y="1275399"/>
                  </a:cubicBezTo>
                  <a:close/>
                  <a:moveTo>
                    <a:pt x="1255224" y="1263969"/>
                  </a:moveTo>
                  <a:cubicBezTo>
                    <a:pt x="1257149" y="1263845"/>
                    <a:pt x="1259063" y="1264274"/>
                    <a:pt x="1260749" y="1265207"/>
                  </a:cubicBezTo>
                  <a:cubicBezTo>
                    <a:pt x="1262530" y="1265721"/>
                    <a:pt x="1264121" y="1266750"/>
                    <a:pt x="1265321" y="1268160"/>
                  </a:cubicBezTo>
                  <a:cubicBezTo>
                    <a:pt x="1266702" y="1269388"/>
                    <a:pt x="1267721" y="1270970"/>
                    <a:pt x="1268274" y="1272732"/>
                  </a:cubicBezTo>
                  <a:cubicBezTo>
                    <a:pt x="1269207" y="1274418"/>
                    <a:pt x="1269636" y="1276332"/>
                    <a:pt x="1269512" y="1278256"/>
                  </a:cubicBezTo>
                  <a:lnTo>
                    <a:pt x="1269512" y="1279971"/>
                  </a:lnTo>
                  <a:cubicBezTo>
                    <a:pt x="1269531" y="1282514"/>
                    <a:pt x="1268874" y="1285010"/>
                    <a:pt x="1267607" y="1287210"/>
                  </a:cubicBezTo>
                  <a:lnTo>
                    <a:pt x="1265321" y="1290162"/>
                  </a:lnTo>
                  <a:cubicBezTo>
                    <a:pt x="1263588" y="1291906"/>
                    <a:pt x="1261416" y="1293153"/>
                    <a:pt x="1259035" y="1293782"/>
                  </a:cubicBezTo>
                  <a:lnTo>
                    <a:pt x="1255224" y="1294258"/>
                  </a:lnTo>
                  <a:cubicBezTo>
                    <a:pt x="1253320" y="1294353"/>
                    <a:pt x="1251415" y="1293963"/>
                    <a:pt x="1249700" y="1293115"/>
                  </a:cubicBezTo>
                  <a:cubicBezTo>
                    <a:pt x="1247986" y="1292467"/>
                    <a:pt x="1246424" y="1291458"/>
                    <a:pt x="1245128" y="1290162"/>
                  </a:cubicBezTo>
                  <a:cubicBezTo>
                    <a:pt x="1243776" y="1288867"/>
                    <a:pt x="1242766" y="1287267"/>
                    <a:pt x="1242175" y="1285495"/>
                  </a:cubicBezTo>
                  <a:cubicBezTo>
                    <a:pt x="1241328" y="1283781"/>
                    <a:pt x="1240908" y="1281885"/>
                    <a:pt x="1240937" y="1279971"/>
                  </a:cubicBezTo>
                  <a:lnTo>
                    <a:pt x="1240937" y="1278256"/>
                  </a:lnTo>
                  <a:cubicBezTo>
                    <a:pt x="1240937" y="1275704"/>
                    <a:pt x="1241632" y="1273208"/>
                    <a:pt x="1242937" y="1271017"/>
                  </a:cubicBezTo>
                  <a:lnTo>
                    <a:pt x="1245128" y="1268160"/>
                  </a:lnTo>
                  <a:cubicBezTo>
                    <a:pt x="1246862" y="1266398"/>
                    <a:pt x="1249033" y="1265112"/>
                    <a:pt x="1251415" y="1264445"/>
                  </a:cubicBezTo>
                  <a:close/>
                  <a:moveTo>
                    <a:pt x="822409" y="1262636"/>
                  </a:moveTo>
                  <a:cubicBezTo>
                    <a:pt x="824266" y="1262054"/>
                    <a:pt x="826267" y="1262054"/>
                    <a:pt x="828124" y="1262636"/>
                  </a:cubicBezTo>
                  <a:cubicBezTo>
                    <a:pt x="830019" y="1262740"/>
                    <a:pt x="831858" y="1263331"/>
                    <a:pt x="833458" y="1264350"/>
                  </a:cubicBezTo>
                  <a:lnTo>
                    <a:pt x="836982" y="1266064"/>
                  </a:lnTo>
                  <a:cubicBezTo>
                    <a:pt x="839049" y="1267350"/>
                    <a:pt x="840783" y="1269112"/>
                    <a:pt x="842030" y="1271208"/>
                  </a:cubicBezTo>
                  <a:lnTo>
                    <a:pt x="843555" y="1274637"/>
                  </a:lnTo>
                  <a:cubicBezTo>
                    <a:pt x="844221" y="1277133"/>
                    <a:pt x="844221" y="1279762"/>
                    <a:pt x="843555" y="1282257"/>
                  </a:cubicBezTo>
                  <a:lnTo>
                    <a:pt x="842030" y="1285591"/>
                  </a:lnTo>
                  <a:cubicBezTo>
                    <a:pt x="840135" y="1288772"/>
                    <a:pt x="837106" y="1291125"/>
                    <a:pt x="833553" y="1292163"/>
                  </a:cubicBezTo>
                  <a:cubicBezTo>
                    <a:pt x="831696" y="1292744"/>
                    <a:pt x="829696" y="1292744"/>
                    <a:pt x="827838" y="1292163"/>
                  </a:cubicBezTo>
                  <a:cubicBezTo>
                    <a:pt x="825943" y="1292077"/>
                    <a:pt x="824095" y="1291487"/>
                    <a:pt x="822504" y="1290448"/>
                  </a:cubicBezTo>
                  <a:lnTo>
                    <a:pt x="818980" y="1288734"/>
                  </a:lnTo>
                  <a:cubicBezTo>
                    <a:pt x="816903" y="1287420"/>
                    <a:pt x="815151" y="1285667"/>
                    <a:pt x="813837" y="1283590"/>
                  </a:cubicBezTo>
                  <a:lnTo>
                    <a:pt x="812408" y="1280162"/>
                  </a:lnTo>
                  <a:cubicBezTo>
                    <a:pt x="811741" y="1277666"/>
                    <a:pt x="811741" y="1275037"/>
                    <a:pt x="812408" y="1272542"/>
                  </a:cubicBezTo>
                  <a:lnTo>
                    <a:pt x="813837" y="1269112"/>
                  </a:lnTo>
                  <a:cubicBezTo>
                    <a:pt x="814760" y="1267522"/>
                    <a:pt x="816037" y="1266160"/>
                    <a:pt x="817552" y="1265112"/>
                  </a:cubicBezTo>
                  <a:cubicBezTo>
                    <a:pt x="818932" y="1263883"/>
                    <a:pt x="820609" y="1263026"/>
                    <a:pt x="822409" y="1262636"/>
                  </a:cubicBezTo>
                  <a:close/>
                  <a:moveTo>
                    <a:pt x="1301135" y="1237489"/>
                  </a:moveTo>
                  <a:lnTo>
                    <a:pt x="1304945" y="1237965"/>
                  </a:lnTo>
                  <a:cubicBezTo>
                    <a:pt x="1306755" y="1238394"/>
                    <a:pt x="1308431" y="1239280"/>
                    <a:pt x="1309803" y="1240537"/>
                  </a:cubicBezTo>
                  <a:cubicBezTo>
                    <a:pt x="1311365" y="1241528"/>
                    <a:pt x="1312651" y="1242909"/>
                    <a:pt x="1313517" y="1244538"/>
                  </a:cubicBezTo>
                  <a:cubicBezTo>
                    <a:pt x="1314060" y="1245395"/>
                    <a:pt x="1314480" y="1246319"/>
                    <a:pt x="1314756" y="1247300"/>
                  </a:cubicBezTo>
                  <a:lnTo>
                    <a:pt x="1315327" y="1247966"/>
                  </a:lnTo>
                  <a:cubicBezTo>
                    <a:pt x="1316299" y="1250024"/>
                    <a:pt x="1316785" y="1252272"/>
                    <a:pt x="1316756" y="1254539"/>
                  </a:cubicBezTo>
                  <a:cubicBezTo>
                    <a:pt x="1316756" y="1255777"/>
                    <a:pt x="1316756" y="1257015"/>
                    <a:pt x="1316756" y="1258349"/>
                  </a:cubicBezTo>
                  <a:cubicBezTo>
                    <a:pt x="1316289" y="1260149"/>
                    <a:pt x="1315403" y="1261806"/>
                    <a:pt x="1314184" y="1263206"/>
                  </a:cubicBezTo>
                  <a:cubicBezTo>
                    <a:pt x="1313165" y="1264721"/>
                    <a:pt x="1311794" y="1265959"/>
                    <a:pt x="1310184" y="1266826"/>
                  </a:cubicBezTo>
                  <a:cubicBezTo>
                    <a:pt x="1308584" y="1267845"/>
                    <a:pt x="1306745" y="1268436"/>
                    <a:pt x="1304850" y="1268540"/>
                  </a:cubicBezTo>
                  <a:cubicBezTo>
                    <a:pt x="1302983" y="1269064"/>
                    <a:pt x="1301002" y="1269064"/>
                    <a:pt x="1299135" y="1268540"/>
                  </a:cubicBezTo>
                  <a:cubicBezTo>
                    <a:pt x="1296420" y="1267731"/>
                    <a:pt x="1293944" y="1266302"/>
                    <a:pt x="1291896" y="1264349"/>
                  </a:cubicBezTo>
                  <a:cubicBezTo>
                    <a:pt x="1291382" y="1263740"/>
                    <a:pt x="1290905" y="1263111"/>
                    <a:pt x="1290467" y="1262444"/>
                  </a:cubicBezTo>
                  <a:cubicBezTo>
                    <a:pt x="1289924" y="1261864"/>
                    <a:pt x="1289448" y="1261225"/>
                    <a:pt x="1289039" y="1260539"/>
                  </a:cubicBezTo>
                  <a:cubicBezTo>
                    <a:pt x="1288343" y="1259311"/>
                    <a:pt x="1287800" y="1257996"/>
                    <a:pt x="1287419" y="1256634"/>
                  </a:cubicBezTo>
                  <a:cubicBezTo>
                    <a:pt x="1286848" y="1255301"/>
                    <a:pt x="1286848" y="1253872"/>
                    <a:pt x="1286848" y="1252539"/>
                  </a:cubicBezTo>
                  <a:lnTo>
                    <a:pt x="1286848" y="1252062"/>
                  </a:lnTo>
                  <a:cubicBezTo>
                    <a:pt x="1287419" y="1250633"/>
                    <a:pt x="1287419" y="1249300"/>
                    <a:pt x="1287419" y="1247966"/>
                  </a:cubicBezTo>
                  <a:cubicBezTo>
                    <a:pt x="1288096" y="1245604"/>
                    <a:pt x="1289333" y="1243442"/>
                    <a:pt x="1291039" y="1241680"/>
                  </a:cubicBezTo>
                  <a:lnTo>
                    <a:pt x="1293991" y="1239489"/>
                  </a:lnTo>
                  <a:cubicBezTo>
                    <a:pt x="1296144" y="1238165"/>
                    <a:pt x="1298611" y="1237480"/>
                    <a:pt x="1301135" y="1237489"/>
                  </a:cubicBezTo>
                  <a:close/>
                  <a:moveTo>
                    <a:pt x="766306" y="1235679"/>
                  </a:moveTo>
                  <a:cubicBezTo>
                    <a:pt x="768220" y="1235660"/>
                    <a:pt x="770106" y="1236079"/>
                    <a:pt x="771830" y="1236917"/>
                  </a:cubicBezTo>
                  <a:cubicBezTo>
                    <a:pt x="773564" y="1237537"/>
                    <a:pt x="775126" y="1238546"/>
                    <a:pt x="776402" y="1239870"/>
                  </a:cubicBezTo>
                  <a:lnTo>
                    <a:pt x="778117" y="1241680"/>
                  </a:lnTo>
                  <a:cubicBezTo>
                    <a:pt x="779879" y="1243414"/>
                    <a:pt x="781165" y="1245585"/>
                    <a:pt x="781832" y="1247966"/>
                  </a:cubicBezTo>
                  <a:lnTo>
                    <a:pt x="781832" y="1251776"/>
                  </a:lnTo>
                  <a:cubicBezTo>
                    <a:pt x="781822" y="1254310"/>
                    <a:pt x="781165" y="1256806"/>
                    <a:pt x="779927" y="1259015"/>
                  </a:cubicBezTo>
                  <a:lnTo>
                    <a:pt x="777641" y="1261873"/>
                  </a:lnTo>
                  <a:cubicBezTo>
                    <a:pt x="776440" y="1263283"/>
                    <a:pt x="774850" y="1264311"/>
                    <a:pt x="773068" y="1264826"/>
                  </a:cubicBezTo>
                  <a:cubicBezTo>
                    <a:pt x="771364" y="1265712"/>
                    <a:pt x="769459" y="1266140"/>
                    <a:pt x="767544" y="1266064"/>
                  </a:cubicBezTo>
                  <a:cubicBezTo>
                    <a:pt x="765629" y="1266131"/>
                    <a:pt x="763725" y="1265712"/>
                    <a:pt x="762020" y="1264826"/>
                  </a:cubicBezTo>
                  <a:cubicBezTo>
                    <a:pt x="760267" y="1264245"/>
                    <a:pt x="758695" y="1263225"/>
                    <a:pt x="757448" y="1261873"/>
                  </a:cubicBezTo>
                  <a:lnTo>
                    <a:pt x="755733" y="1260063"/>
                  </a:lnTo>
                  <a:cubicBezTo>
                    <a:pt x="753933" y="1258358"/>
                    <a:pt x="752647" y="1256177"/>
                    <a:pt x="752019" y="1253777"/>
                  </a:cubicBezTo>
                  <a:lnTo>
                    <a:pt x="752019" y="1249967"/>
                  </a:lnTo>
                  <a:cubicBezTo>
                    <a:pt x="752019" y="1247462"/>
                    <a:pt x="752675" y="1244995"/>
                    <a:pt x="753923" y="1242823"/>
                  </a:cubicBezTo>
                  <a:lnTo>
                    <a:pt x="756210" y="1239870"/>
                  </a:lnTo>
                  <a:cubicBezTo>
                    <a:pt x="757448" y="1238508"/>
                    <a:pt x="759029" y="1237489"/>
                    <a:pt x="760781" y="1236917"/>
                  </a:cubicBezTo>
                  <a:cubicBezTo>
                    <a:pt x="762496" y="1236070"/>
                    <a:pt x="764391" y="1235651"/>
                    <a:pt x="766306" y="1235679"/>
                  </a:cubicBezTo>
                  <a:close/>
                  <a:moveTo>
                    <a:pt x="157278" y="1215868"/>
                  </a:moveTo>
                  <a:cubicBezTo>
                    <a:pt x="159145" y="1215344"/>
                    <a:pt x="161126" y="1215344"/>
                    <a:pt x="162993" y="1215868"/>
                  </a:cubicBezTo>
                  <a:cubicBezTo>
                    <a:pt x="164831" y="1216230"/>
                    <a:pt x="166517" y="1217125"/>
                    <a:pt x="167850" y="1218439"/>
                  </a:cubicBezTo>
                  <a:cubicBezTo>
                    <a:pt x="169413" y="1219430"/>
                    <a:pt x="170689" y="1220811"/>
                    <a:pt x="171565" y="1222440"/>
                  </a:cubicBezTo>
                  <a:lnTo>
                    <a:pt x="173756" y="1225678"/>
                  </a:lnTo>
                  <a:cubicBezTo>
                    <a:pt x="174966" y="1227955"/>
                    <a:pt x="175490" y="1230536"/>
                    <a:pt x="175280" y="1233108"/>
                  </a:cubicBezTo>
                  <a:lnTo>
                    <a:pt x="174708" y="1236918"/>
                  </a:lnTo>
                  <a:cubicBezTo>
                    <a:pt x="174080" y="1239299"/>
                    <a:pt x="172832" y="1241471"/>
                    <a:pt x="171089" y="1243204"/>
                  </a:cubicBezTo>
                  <a:lnTo>
                    <a:pt x="168136" y="1245490"/>
                  </a:lnTo>
                  <a:cubicBezTo>
                    <a:pt x="166574" y="1246519"/>
                    <a:pt x="164765" y="1247119"/>
                    <a:pt x="162897" y="1247205"/>
                  </a:cubicBezTo>
                  <a:cubicBezTo>
                    <a:pt x="161021" y="1247681"/>
                    <a:pt x="159059" y="1247681"/>
                    <a:pt x="157183" y="1247205"/>
                  </a:cubicBezTo>
                  <a:cubicBezTo>
                    <a:pt x="153668" y="1246043"/>
                    <a:pt x="150639" y="1243728"/>
                    <a:pt x="148610" y="1240633"/>
                  </a:cubicBezTo>
                  <a:lnTo>
                    <a:pt x="146895" y="1237108"/>
                  </a:lnTo>
                  <a:cubicBezTo>
                    <a:pt x="145572" y="1234927"/>
                    <a:pt x="144876" y="1232422"/>
                    <a:pt x="144895" y="1229869"/>
                  </a:cubicBezTo>
                  <a:lnTo>
                    <a:pt x="145467" y="1226154"/>
                  </a:lnTo>
                  <a:cubicBezTo>
                    <a:pt x="146115" y="1223754"/>
                    <a:pt x="147362" y="1221563"/>
                    <a:pt x="149086" y="1219773"/>
                  </a:cubicBezTo>
                  <a:lnTo>
                    <a:pt x="151944" y="1217582"/>
                  </a:lnTo>
                  <a:cubicBezTo>
                    <a:pt x="153544" y="1216563"/>
                    <a:pt x="155382" y="1215972"/>
                    <a:pt x="157278" y="1215868"/>
                  </a:cubicBezTo>
                  <a:close/>
                  <a:moveTo>
                    <a:pt x="708966" y="1204533"/>
                  </a:moveTo>
                  <a:cubicBezTo>
                    <a:pt x="710299" y="1205105"/>
                    <a:pt x="711728" y="1205105"/>
                    <a:pt x="713061" y="1205105"/>
                  </a:cubicBezTo>
                  <a:lnTo>
                    <a:pt x="716681" y="1206629"/>
                  </a:lnTo>
                  <a:cubicBezTo>
                    <a:pt x="717709" y="1207810"/>
                    <a:pt x="718662" y="1209048"/>
                    <a:pt x="719538" y="1210344"/>
                  </a:cubicBezTo>
                  <a:cubicBezTo>
                    <a:pt x="720386" y="1211315"/>
                    <a:pt x="721177" y="1212334"/>
                    <a:pt x="721920" y="1213391"/>
                  </a:cubicBezTo>
                  <a:cubicBezTo>
                    <a:pt x="723377" y="1215877"/>
                    <a:pt x="724168" y="1218697"/>
                    <a:pt x="724206" y="1221583"/>
                  </a:cubicBezTo>
                  <a:cubicBezTo>
                    <a:pt x="723634" y="1222916"/>
                    <a:pt x="723634" y="1224345"/>
                    <a:pt x="723634" y="1225679"/>
                  </a:cubicBezTo>
                  <a:cubicBezTo>
                    <a:pt x="723329" y="1226936"/>
                    <a:pt x="722949" y="1228184"/>
                    <a:pt x="722491" y="1229394"/>
                  </a:cubicBezTo>
                  <a:cubicBezTo>
                    <a:pt x="721291" y="1231527"/>
                    <a:pt x="719548" y="1233299"/>
                    <a:pt x="717443" y="1234537"/>
                  </a:cubicBezTo>
                  <a:lnTo>
                    <a:pt x="714014" y="1235966"/>
                  </a:lnTo>
                  <a:cubicBezTo>
                    <a:pt x="711519" y="1236632"/>
                    <a:pt x="708890" y="1236632"/>
                    <a:pt x="706394" y="1235966"/>
                  </a:cubicBezTo>
                  <a:lnTo>
                    <a:pt x="702965" y="1234537"/>
                  </a:lnTo>
                  <a:cubicBezTo>
                    <a:pt x="701355" y="1233642"/>
                    <a:pt x="699984" y="1232365"/>
                    <a:pt x="698965" y="1230822"/>
                  </a:cubicBezTo>
                  <a:cubicBezTo>
                    <a:pt x="697917" y="1229679"/>
                    <a:pt x="697136" y="1228308"/>
                    <a:pt x="696679" y="1226822"/>
                  </a:cubicBezTo>
                  <a:cubicBezTo>
                    <a:pt x="695802" y="1225536"/>
                    <a:pt x="695135" y="1224117"/>
                    <a:pt x="694678" y="1222631"/>
                  </a:cubicBezTo>
                  <a:cubicBezTo>
                    <a:pt x="694678" y="1221392"/>
                    <a:pt x="694678" y="1220154"/>
                    <a:pt x="694678" y="1218821"/>
                  </a:cubicBezTo>
                  <a:cubicBezTo>
                    <a:pt x="694611" y="1216935"/>
                    <a:pt x="695040" y="1215058"/>
                    <a:pt x="695917" y="1213391"/>
                  </a:cubicBezTo>
                  <a:cubicBezTo>
                    <a:pt x="696469" y="1211601"/>
                    <a:pt x="697488" y="1209991"/>
                    <a:pt x="698869" y="1208724"/>
                  </a:cubicBezTo>
                  <a:cubicBezTo>
                    <a:pt x="700145" y="1207400"/>
                    <a:pt x="701708" y="1206391"/>
                    <a:pt x="703441" y="1205771"/>
                  </a:cubicBezTo>
                  <a:cubicBezTo>
                    <a:pt x="705156" y="1204924"/>
                    <a:pt x="707051" y="1204505"/>
                    <a:pt x="708966" y="1204533"/>
                  </a:cubicBezTo>
                  <a:close/>
                  <a:moveTo>
                    <a:pt x="661721" y="1160241"/>
                  </a:moveTo>
                  <a:cubicBezTo>
                    <a:pt x="663559" y="1159765"/>
                    <a:pt x="665493" y="1159765"/>
                    <a:pt x="667341" y="1160241"/>
                  </a:cubicBezTo>
                  <a:cubicBezTo>
                    <a:pt x="669151" y="1160670"/>
                    <a:pt x="670827" y="1161556"/>
                    <a:pt x="672199" y="1162813"/>
                  </a:cubicBezTo>
                  <a:cubicBezTo>
                    <a:pt x="673799" y="1163756"/>
                    <a:pt x="675094" y="1165146"/>
                    <a:pt x="675913" y="1166813"/>
                  </a:cubicBezTo>
                  <a:lnTo>
                    <a:pt x="677723" y="1170338"/>
                  </a:lnTo>
                  <a:cubicBezTo>
                    <a:pt x="678971" y="1172547"/>
                    <a:pt x="679628" y="1175043"/>
                    <a:pt x="679628" y="1177577"/>
                  </a:cubicBezTo>
                  <a:cubicBezTo>
                    <a:pt x="679628" y="1178815"/>
                    <a:pt x="679628" y="1180053"/>
                    <a:pt x="679628" y="1181387"/>
                  </a:cubicBezTo>
                  <a:cubicBezTo>
                    <a:pt x="678961" y="1183768"/>
                    <a:pt x="677676" y="1185940"/>
                    <a:pt x="675913" y="1187673"/>
                  </a:cubicBezTo>
                  <a:lnTo>
                    <a:pt x="673056" y="1189864"/>
                  </a:lnTo>
                  <a:cubicBezTo>
                    <a:pt x="671465" y="1190902"/>
                    <a:pt x="669618" y="1191493"/>
                    <a:pt x="667722" y="1191578"/>
                  </a:cubicBezTo>
                  <a:cubicBezTo>
                    <a:pt x="665855" y="1192102"/>
                    <a:pt x="663874" y="1192102"/>
                    <a:pt x="662007" y="1191578"/>
                  </a:cubicBezTo>
                  <a:cubicBezTo>
                    <a:pt x="660178" y="1191188"/>
                    <a:pt x="658502" y="1190292"/>
                    <a:pt x="657149" y="1189006"/>
                  </a:cubicBezTo>
                  <a:cubicBezTo>
                    <a:pt x="655587" y="1188054"/>
                    <a:pt x="654330" y="1186663"/>
                    <a:pt x="653530" y="1185006"/>
                  </a:cubicBezTo>
                  <a:lnTo>
                    <a:pt x="651720" y="1181482"/>
                  </a:lnTo>
                  <a:cubicBezTo>
                    <a:pt x="650425" y="1179329"/>
                    <a:pt x="649767" y="1176853"/>
                    <a:pt x="649815" y="1174338"/>
                  </a:cubicBezTo>
                  <a:lnTo>
                    <a:pt x="649815" y="1170528"/>
                  </a:lnTo>
                  <a:cubicBezTo>
                    <a:pt x="650444" y="1168128"/>
                    <a:pt x="651730" y="1165947"/>
                    <a:pt x="653530" y="1164241"/>
                  </a:cubicBezTo>
                  <a:lnTo>
                    <a:pt x="656387" y="1161956"/>
                  </a:lnTo>
                  <a:cubicBezTo>
                    <a:pt x="657978" y="1160917"/>
                    <a:pt x="659826" y="1160327"/>
                    <a:pt x="661721" y="1160241"/>
                  </a:cubicBezTo>
                  <a:close/>
                  <a:moveTo>
                    <a:pt x="109367" y="1149574"/>
                  </a:moveTo>
                  <a:cubicBezTo>
                    <a:pt x="112863" y="1147926"/>
                    <a:pt x="116921" y="1147926"/>
                    <a:pt x="120417" y="1149574"/>
                  </a:cubicBezTo>
                  <a:cubicBezTo>
                    <a:pt x="122179" y="1150126"/>
                    <a:pt x="123760" y="1151145"/>
                    <a:pt x="124988" y="1152526"/>
                  </a:cubicBezTo>
                  <a:lnTo>
                    <a:pt x="128513" y="1156051"/>
                  </a:lnTo>
                  <a:cubicBezTo>
                    <a:pt x="130103" y="1157841"/>
                    <a:pt x="131218" y="1160004"/>
                    <a:pt x="131751" y="1162337"/>
                  </a:cubicBezTo>
                  <a:cubicBezTo>
                    <a:pt x="132228" y="1163670"/>
                    <a:pt x="132228" y="1164909"/>
                    <a:pt x="132228" y="1166147"/>
                  </a:cubicBezTo>
                  <a:cubicBezTo>
                    <a:pt x="132218" y="1168681"/>
                    <a:pt x="131561" y="1171176"/>
                    <a:pt x="130322" y="1173386"/>
                  </a:cubicBezTo>
                  <a:lnTo>
                    <a:pt x="128037" y="1176244"/>
                  </a:lnTo>
                  <a:cubicBezTo>
                    <a:pt x="126836" y="1177653"/>
                    <a:pt x="125245" y="1178682"/>
                    <a:pt x="123464" y="1179196"/>
                  </a:cubicBezTo>
                  <a:cubicBezTo>
                    <a:pt x="121779" y="1180130"/>
                    <a:pt x="119864" y="1180558"/>
                    <a:pt x="117940" y="1180435"/>
                  </a:cubicBezTo>
                  <a:cubicBezTo>
                    <a:pt x="116016" y="1180549"/>
                    <a:pt x="114101" y="1180120"/>
                    <a:pt x="112415" y="1179196"/>
                  </a:cubicBezTo>
                  <a:cubicBezTo>
                    <a:pt x="110663" y="1178615"/>
                    <a:pt x="109091" y="1177596"/>
                    <a:pt x="107844" y="1176244"/>
                  </a:cubicBezTo>
                  <a:lnTo>
                    <a:pt x="104319" y="1172719"/>
                  </a:lnTo>
                  <a:cubicBezTo>
                    <a:pt x="102586" y="1170957"/>
                    <a:pt x="101309" y="1168804"/>
                    <a:pt x="100605" y="1166433"/>
                  </a:cubicBezTo>
                  <a:cubicBezTo>
                    <a:pt x="100605" y="1165195"/>
                    <a:pt x="100605" y="1163861"/>
                    <a:pt x="100605" y="1162623"/>
                  </a:cubicBezTo>
                  <a:cubicBezTo>
                    <a:pt x="100605" y="1160070"/>
                    <a:pt x="101300" y="1157575"/>
                    <a:pt x="102605" y="1155384"/>
                  </a:cubicBezTo>
                  <a:lnTo>
                    <a:pt x="104796" y="1152526"/>
                  </a:lnTo>
                  <a:cubicBezTo>
                    <a:pt x="106043" y="1151174"/>
                    <a:pt x="107615" y="1150155"/>
                    <a:pt x="109367" y="1149574"/>
                  </a:cubicBezTo>
                  <a:close/>
                  <a:moveTo>
                    <a:pt x="620669" y="1116427"/>
                  </a:moveTo>
                  <a:lnTo>
                    <a:pt x="622574" y="1116427"/>
                  </a:lnTo>
                  <a:lnTo>
                    <a:pt x="624479" y="1116427"/>
                  </a:lnTo>
                  <a:cubicBezTo>
                    <a:pt x="626946" y="1117084"/>
                    <a:pt x="629185" y="1118408"/>
                    <a:pt x="630956" y="1120237"/>
                  </a:cubicBezTo>
                  <a:cubicBezTo>
                    <a:pt x="631337" y="1120618"/>
                    <a:pt x="632099" y="1122142"/>
                    <a:pt x="632099" y="1121665"/>
                  </a:cubicBezTo>
                  <a:lnTo>
                    <a:pt x="633242" y="1123189"/>
                  </a:lnTo>
                  <a:lnTo>
                    <a:pt x="634671" y="1126619"/>
                  </a:lnTo>
                  <a:cubicBezTo>
                    <a:pt x="634671" y="1127952"/>
                    <a:pt x="634671" y="1129190"/>
                    <a:pt x="634671" y="1130429"/>
                  </a:cubicBezTo>
                  <a:lnTo>
                    <a:pt x="635338" y="1131762"/>
                  </a:lnTo>
                  <a:cubicBezTo>
                    <a:pt x="635338" y="1132143"/>
                    <a:pt x="635338" y="1135572"/>
                    <a:pt x="635338" y="1135572"/>
                  </a:cubicBezTo>
                  <a:cubicBezTo>
                    <a:pt x="634966" y="1136829"/>
                    <a:pt x="634461" y="1138048"/>
                    <a:pt x="633813" y="1139192"/>
                  </a:cubicBezTo>
                  <a:cubicBezTo>
                    <a:pt x="632899" y="1140877"/>
                    <a:pt x="631594" y="1142316"/>
                    <a:pt x="630004" y="1143382"/>
                  </a:cubicBezTo>
                  <a:cubicBezTo>
                    <a:pt x="630099" y="1143192"/>
                    <a:pt x="628956" y="1144526"/>
                    <a:pt x="628384" y="1144526"/>
                  </a:cubicBezTo>
                  <a:lnTo>
                    <a:pt x="625051" y="1145954"/>
                  </a:lnTo>
                  <a:cubicBezTo>
                    <a:pt x="622498" y="1146669"/>
                    <a:pt x="619793" y="1146669"/>
                    <a:pt x="617240" y="1145954"/>
                  </a:cubicBezTo>
                  <a:cubicBezTo>
                    <a:pt x="614840" y="1145307"/>
                    <a:pt x="612649" y="1144059"/>
                    <a:pt x="610858" y="1142335"/>
                  </a:cubicBezTo>
                  <a:lnTo>
                    <a:pt x="608667" y="1139382"/>
                  </a:lnTo>
                  <a:cubicBezTo>
                    <a:pt x="607372" y="1137229"/>
                    <a:pt x="606715" y="1134753"/>
                    <a:pt x="606763" y="1132238"/>
                  </a:cubicBezTo>
                  <a:lnTo>
                    <a:pt x="606763" y="1131762"/>
                  </a:lnTo>
                  <a:cubicBezTo>
                    <a:pt x="606620" y="1130819"/>
                    <a:pt x="606620" y="1129847"/>
                    <a:pt x="606763" y="1128904"/>
                  </a:cubicBezTo>
                  <a:cubicBezTo>
                    <a:pt x="606848" y="1127009"/>
                    <a:pt x="607439" y="1125161"/>
                    <a:pt x="608477" y="1123571"/>
                  </a:cubicBezTo>
                  <a:cubicBezTo>
                    <a:pt x="609277" y="1121913"/>
                    <a:pt x="610535" y="1120522"/>
                    <a:pt x="612097" y="1119570"/>
                  </a:cubicBezTo>
                  <a:cubicBezTo>
                    <a:pt x="613449" y="1118284"/>
                    <a:pt x="615126" y="1117389"/>
                    <a:pt x="616955" y="1116998"/>
                  </a:cubicBezTo>
                  <a:close/>
                  <a:moveTo>
                    <a:pt x="573901" y="1059181"/>
                  </a:moveTo>
                  <a:cubicBezTo>
                    <a:pt x="577644" y="1059381"/>
                    <a:pt x="581206" y="1060858"/>
                    <a:pt x="583997" y="1063372"/>
                  </a:cubicBezTo>
                  <a:lnTo>
                    <a:pt x="585712" y="1065182"/>
                  </a:lnTo>
                  <a:cubicBezTo>
                    <a:pt x="587341" y="1066944"/>
                    <a:pt x="588465" y="1069116"/>
                    <a:pt x="588951" y="1071469"/>
                  </a:cubicBezTo>
                  <a:cubicBezTo>
                    <a:pt x="589427" y="1072707"/>
                    <a:pt x="589427" y="1073945"/>
                    <a:pt x="589427" y="1075279"/>
                  </a:cubicBezTo>
                  <a:cubicBezTo>
                    <a:pt x="589427" y="1077784"/>
                    <a:pt x="588769" y="1080251"/>
                    <a:pt x="587522" y="1082422"/>
                  </a:cubicBezTo>
                  <a:lnTo>
                    <a:pt x="585236" y="1085375"/>
                  </a:lnTo>
                  <a:cubicBezTo>
                    <a:pt x="583997" y="1086737"/>
                    <a:pt x="582416" y="1087756"/>
                    <a:pt x="580663" y="1088328"/>
                  </a:cubicBezTo>
                  <a:cubicBezTo>
                    <a:pt x="578949" y="1089176"/>
                    <a:pt x="577054" y="1089595"/>
                    <a:pt x="575139" y="1089566"/>
                  </a:cubicBezTo>
                  <a:cubicBezTo>
                    <a:pt x="573225" y="1089585"/>
                    <a:pt x="571339" y="1089166"/>
                    <a:pt x="569615" y="1088328"/>
                  </a:cubicBezTo>
                  <a:cubicBezTo>
                    <a:pt x="567881" y="1087709"/>
                    <a:pt x="566319" y="1086699"/>
                    <a:pt x="565043" y="1085375"/>
                  </a:cubicBezTo>
                  <a:lnTo>
                    <a:pt x="563328" y="1083565"/>
                  </a:lnTo>
                  <a:cubicBezTo>
                    <a:pt x="561566" y="1081832"/>
                    <a:pt x="560280" y="1079660"/>
                    <a:pt x="559614" y="1077279"/>
                  </a:cubicBezTo>
                  <a:lnTo>
                    <a:pt x="559614" y="1073469"/>
                  </a:lnTo>
                  <a:cubicBezTo>
                    <a:pt x="559623" y="1070935"/>
                    <a:pt x="560280" y="1068440"/>
                    <a:pt x="561519" y="1066230"/>
                  </a:cubicBezTo>
                  <a:lnTo>
                    <a:pt x="563805" y="1063372"/>
                  </a:lnTo>
                  <a:cubicBezTo>
                    <a:pt x="565004" y="1061963"/>
                    <a:pt x="566595" y="1060934"/>
                    <a:pt x="568376" y="1060420"/>
                  </a:cubicBezTo>
                  <a:cubicBezTo>
                    <a:pt x="570081" y="1059534"/>
                    <a:pt x="571987" y="1059105"/>
                    <a:pt x="573901" y="1059181"/>
                  </a:cubicBezTo>
                  <a:close/>
                  <a:moveTo>
                    <a:pt x="43739" y="1054610"/>
                  </a:moveTo>
                  <a:cubicBezTo>
                    <a:pt x="47235" y="1052962"/>
                    <a:pt x="51293" y="1052962"/>
                    <a:pt x="54789" y="1054610"/>
                  </a:cubicBezTo>
                  <a:cubicBezTo>
                    <a:pt x="56541" y="1055191"/>
                    <a:pt x="58113" y="1056210"/>
                    <a:pt x="59360" y="1057562"/>
                  </a:cubicBezTo>
                  <a:lnTo>
                    <a:pt x="61170" y="1059372"/>
                  </a:lnTo>
                  <a:cubicBezTo>
                    <a:pt x="62913" y="1061105"/>
                    <a:pt x="64161" y="1063277"/>
                    <a:pt x="64790" y="1065659"/>
                  </a:cubicBezTo>
                  <a:cubicBezTo>
                    <a:pt x="65266" y="1066897"/>
                    <a:pt x="65266" y="1068135"/>
                    <a:pt x="65266" y="1069469"/>
                  </a:cubicBezTo>
                  <a:cubicBezTo>
                    <a:pt x="65314" y="1071983"/>
                    <a:pt x="64647" y="1074460"/>
                    <a:pt x="63361" y="1076612"/>
                  </a:cubicBezTo>
                  <a:lnTo>
                    <a:pt x="61170" y="1079565"/>
                  </a:lnTo>
                  <a:cubicBezTo>
                    <a:pt x="59875" y="1080918"/>
                    <a:pt x="58275" y="1081927"/>
                    <a:pt x="56503" y="1082518"/>
                  </a:cubicBezTo>
                  <a:cubicBezTo>
                    <a:pt x="53036" y="1084166"/>
                    <a:pt x="49016" y="1084166"/>
                    <a:pt x="45549" y="1082518"/>
                  </a:cubicBezTo>
                  <a:cubicBezTo>
                    <a:pt x="43778" y="1081927"/>
                    <a:pt x="42177" y="1080918"/>
                    <a:pt x="40882" y="1079565"/>
                  </a:cubicBezTo>
                  <a:lnTo>
                    <a:pt x="39168" y="1077755"/>
                  </a:lnTo>
                  <a:cubicBezTo>
                    <a:pt x="37405" y="1076022"/>
                    <a:pt x="36119" y="1073850"/>
                    <a:pt x="35453" y="1071469"/>
                  </a:cubicBezTo>
                  <a:cubicBezTo>
                    <a:pt x="34977" y="1070231"/>
                    <a:pt x="34977" y="1068897"/>
                    <a:pt x="34977" y="1067659"/>
                  </a:cubicBezTo>
                  <a:cubicBezTo>
                    <a:pt x="34986" y="1065125"/>
                    <a:pt x="35643" y="1062630"/>
                    <a:pt x="36882" y="1060420"/>
                  </a:cubicBezTo>
                  <a:lnTo>
                    <a:pt x="39168" y="1057562"/>
                  </a:lnTo>
                  <a:cubicBezTo>
                    <a:pt x="40397" y="1056181"/>
                    <a:pt x="41977" y="1055162"/>
                    <a:pt x="43739" y="1054610"/>
                  </a:cubicBezTo>
                  <a:close/>
                  <a:moveTo>
                    <a:pt x="536373" y="1017271"/>
                  </a:moveTo>
                  <a:cubicBezTo>
                    <a:pt x="538250" y="1016795"/>
                    <a:pt x="540212" y="1016795"/>
                    <a:pt x="542088" y="1017271"/>
                  </a:cubicBezTo>
                  <a:cubicBezTo>
                    <a:pt x="543917" y="1017662"/>
                    <a:pt x="545594" y="1018557"/>
                    <a:pt x="546946" y="1019843"/>
                  </a:cubicBezTo>
                  <a:cubicBezTo>
                    <a:pt x="548508" y="1020795"/>
                    <a:pt x="549765" y="1022186"/>
                    <a:pt x="550565" y="1023843"/>
                  </a:cubicBezTo>
                  <a:cubicBezTo>
                    <a:pt x="551137" y="1024986"/>
                    <a:pt x="551804" y="1026129"/>
                    <a:pt x="552375" y="1027367"/>
                  </a:cubicBezTo>
                  <a:cubicBezTo>
                    <a:pt x="553623" y="1029539"/>
                    <a:pt x="554280" y="1032006"/>
                    <a:pt x="554280" y="1034511"/>
                  </a:cubicBezTo>
                  <a:cubicBezTo>
                    <a:pt x="554280" y="1035845"/>
                    <a:pt x="554280" y="1037083"/>
                    <a:pt x="554280" y="1038321"/>
                  </a:cubicBezTo>
                  <a:cubicBezTo>
                    <a:pt x="553633" y="1040741"/>
                    <a:pt x="552356" y="1042950"/>
                    <a:pt x="550565" y="1044703"/>
                  </a:cubicBezTo>
                  <a:lnTo>
                    <a:pt x="547708" y="1046894"/>
                  </a:lnTo>
                  <a:cubicBezTo>
                    <a:pt x="546117" y="1047932"/>
                    <a:pt x="544269" y="1048522"/>
                    <a:pt x="542374" y="1048608"/>
                  </a:cubicBezTo>
                  <a:cubicBezTo>
                    <a:pt x="540497" y="1049084"/>
                    <a:pt x="538535" y="1049084"/>
                    <a:pt x="536659" y="1048608"/>
                  </a:cubicBezTo>
                  <a:cubicBezTo>
                    <a:pt x="534849" y="1048179"/>
                    <a:pt x="533173" y="1047294"/>
                    <a:pt x="531801" y="1046037"/>
                  </a:cubicBezTo>
                  <a:cubicBezTo>
                    <a:pt x="530239" y="1045084"/>
                    <a:pt x="528982" y="1043693"/>
                    <a:pt x="528182" y="1042036"/>
                  </a:cubicBezTo>
                  <a:lnTo>
                    <a:pt x="526372" y="1038512"/>
                  </a:lnTo>
                  <a:cubicBezTo>
                    <a:pt x="525105" y="1036311"/>
                    <a:pt x="524448" y="1033816"/>
                    <a:pt x="524467" y="1031273"/>
                  </a:cubicBezTo>
                  <a:cubicBezTo>
                    <a:pt x="524467" y="1030034"/>
                    <a:pt x="524467" y="1028796"/>
                    <a:pt x="524467" y="1027558"/>
                  </a:cubicBezTo>
                  <a:cubicBezTo>
                    <a:pt x="525115" y="1025139"/>
                    <a:pt x="526391" y="1022929"/>
                    <a:pt x="528182" y="1021176"/>
                  </a:cubicBezTo>
                  <a:lnTo>
                    <a:pt x="531039" y="1018985"/>
                  </a:lnTo>
                  <a:cubicBezTo>
                    <a:pt x="532630" y="1017947"/>
                    <a:pt x="534477" y="1017357"/>
                    <a:pt x="536373" y="1017271"/>
                  </a:cubicBezTo>
                  <a:close/>
                  <a:moveTo>
                    <a:pt x="29452" y="984124"/>
                  </a:moveTo>
                  <a:cubicBezTo>
                    <a:pt x="31367" y="984095"/>
                    <a:pt x="33262" y="984515"/>
                    <a:pt x="34976" y="985362"/>
                  </a:cubicBezTo>
                  <a:cubicBezTo>
                    <a:pt x="38481" y="986677"/>
                    <a:pt x="41234" y="989458"/>
                    <a:pt x="42501" y="992982"/>
                  </a:cubicBezTo>
                  <a:cubicBezTo>
                    <a:pt x="43444" y="994630"/>
                    <a:pt x="43873" y="996516"/>
                    <a:pt x="43739" y="998412"/>
                  </a:cubicBezTo>
                  <a:lnTo>
                    <a:pt x="43739" y="1002031"/>
                  </a:lnTo>
                  <a:cubicBezTo>
                    <a:pt x="43739" y="1004536"/>
                    <a:pt x="43082" y="1007003"/>
                    <a:pt x="41835" y="1009175"/>
                  </a:cubicBezTo>
                  <a:lnTo>
                    <a:pt x="39548" y="1012127"/>
                  </a:lnTo>
                  <a:cubicBezTo>
                    <a:pt x="37796" y="1013851"/>
                    <a:pt x="35634" y="1015099"/>
                    <a:pt x="33262" y="1015747"/>
                  </a:cubicBezTo>
                  <a:lnTo>
                    <a:pt x="29452" y="1016318"/>
                  </a:lnTo>
                  <a:cubicBezTo>
                    <a:pt x="27537" y="1016338"/>
                    <a:pt x="25651" y="1015918"/>
                    <a:pt x="23928" y="1015080"/>
                  </a:cubicBezTo>
                  <a:cubicBezTo>
                    <a:pt x="22194" y="1014461"/>
                    <a:pt x="20632" y="1013451"/>
                    <a:pt x="19355" y="1012127"/>
                  </a:cubicBezTo>
                  <a:cubicBezTo>
                    <a:pt x="17974" y="1010861"/>
                    <a:pt x="16955" y="1009251"/>
                    <a:pt x="16402" y="1007460"/>
                  </a:cubicBezTo>
                  <a:cubicBezTo>
                    <a:pt x="15526" y="1005793"/>
                    <a:pt x="15098" y="1003917"/>
                    <a:pt x="15164" y="1002031"/>
                  </a:cubicBezTo>
                  <a:lnTo>
                    <a:pt x="15164" y="998412"/>
                  </a:lnTo>
                  <a:cubicBezTo>
                    <a:pt x="15155" y="995887"/>
                    <a:pt x="15841" y="993420"/>
                    <a:pt x="17165" y="991268"/>
                  </a:cubicBezTo>
                  <a:lnTo>
                    <a:pt x="19355" y="988315"/>
                  </a:lnTo>
                  <a:cubicBezTo>
                    <a:pt x="21117" y="986610"/>
                    <a:pt x="23280" y="985372"/>
                    <a:pt x="25642" y="984696"/>
                  </a:cubicBezTo>
                  <a:close/>
                  <a:moveTo>
                    <a:pt x="503226" y="955073"/>
                  </a:moveTo>
                  <a:cubicBezTo>
                    <a:pt x="505150" y="954949"/>
                    <a:pt x="507065" y="955378"/>
                    <a:pt x="508750" y="956311"/>
                  </a:cubicBezTo>
                  <a:cubicBezTo>
                    <a:pt x="510532" y="956825"/>
                    <a:pt x="512122" y="957854"/>
                    <a:pt x="513323" y="959264"/>
                  </a:cubicBezTo>
                  <a:lnTo>
                    <a:pt x="515133" y="960978"/>
                  </a:lnTo>
                  <a:cubicBezTo>
                    <a:pt x="516866" y="962721"/>
                    <a:pt x="518123" y="964883"/>
                    <a:pt x="518752" y="967265"/>
                  </a:cubicBezTo>
                  <a:lnTo>
                    <a:pt x="519324" y="971075"/>
                  </a:lnTo>
                  <a:cubicBezTo>
                    <a:pt x="519342" y="973627"/>
                    <a:pt x="518647" y="976132"/>
                    <a:pt x="517323" y="978314"/>
                  </a:cubicBezTo>
                  <a:lnTo>
                    <a:pt x="515133" y="981171"/>
                  </a:lnTo>
                  <a:cubicBezTo>
                    <a:pt x="513884" y="982524"/>
                    <a:pt x="512313" y="983543"/>
                    <a:pt x="510560" y="984124"/>
                  </a:cubicBezTo>
                  <a:cubicBezTo>
                    <a:pt x="507065" y="985772"/>
                    <a:pt x="503007" y="985772"/>
                    <a:pt x="499512" y="984124"/>
                  </a:cubicBezTo>
                  <a:cubicBezTo>
                    <a:pt x="497730" y="983610"/>
                    <a:pt x="496140" y="982581"/>
                    <a:pt x="494939" y="981171"/>
                  </a:cubicBezTo>
                  <a:lnTo>
                    <a:pt x="493130" y="979457"/>
                  </a:lnTo>
                  <a:cubicBezTo>
                    <a:pt x="491425" y="977694"/>
                    <a:pt x="490187" y="975532"/>
                    <a:pt x="489510" y="973170"/>
                  </a:cubicBezTo>
                  <a:lnTo>
                    <a:pt x="488939" y="969360"/>
                  </a:lnTo>
                  <a:cubicBezTo>
                    <a:pt x="488920" y="966807"/>
                    <a:pt x="489615" y="964302"/>
                    <a:pt x="490939" y="962121"/>
                  </a:cubicBezTo>
                  <a:lnTo>
                    <a:pt x="493130" y="959264"/>
                  </a:lnTo>
                  <a:cubicBezTo>
                    <a:pt x="494397" y="957883"/>
                    <a:pt x="496006" y="956863"/>
                    <a:pt x="497797" y="956311"/>
                  </a:cubicBezTo>
                  <a:cubicBezTo>
                    <a:pt x="499445" y="955368"/>
                    <a:pt x="501331" y="954939"/>
                    <a:pt x="503226" y="955073"/>
                  </a:cubicBezTo>
                  <a:close/>
                  <a:moveTo>
                    <a:pt x="9163" y="917926"/>
                  </a:moveTo>
                  <a:cubicBezTo>
                    <a:pt x="12631" y="916278"/>
                    <a:pt x="16650" y="916278"/>
                    <a:pt x="20117" y="917926"/>
                  </a:cubicBezTo>
                  <a:cubicBezTo>
                    <a:pt x="21889" y="918516"/>
                    <a:pt x="23489" y="919526"/>
                    <a:pt x="24784" y="920878"/>
                  </a:cubicBezTo>
                  <a:lnTo>
                    <a:pt x="26499" y="922688"/>
                  </a:lnTo>
                  <a:cubicBezTo>
                    <a:pt x="28261" y="924422"/>
                    <a:pt x="29547" y="926593"/>
                    <a:pt x="30214" y="928975"/>
                  </a:cubicBezTo>
                  <a:cubicBezTo>
                    <a:pt x="30690" y="930213"/>
                    <a:pt x="30690" y="931546"/>
                    <a:pt x="30690" y="932785"/>
                  </a:cubicBezTo>
                  <a:cubicBezTo>
                    <a:pt x="30681" y="935318"/>
                    <a:pt x="30023" y="937814"/>
                    <a:pt x="28785" y="940024"/>
                  </a:cubicBezTo>
                  <a:lnTo>
                    <a:pt x="26499" y="942881"/>
                  </a:lnTo>
                  <a:cubicBezTo>
                    <a:pt x="25299" y="944291"/>
                    <a:pt x="23708" y="945320"/>
                    <a:pt x="21927" y="945834"/>
                  </a:cubicBezTo>
                  <a:cubicBezTo>
                    <a:pt x="18431" y="947482"/>
                    <a:pt x="14374" y="947482"/>
                    <a:pt x="10878" y="945834"/>
                  </a:cubicBezTo>
                  <a:cubicBezTo>
                    <a:pt x="9126" y="945253"/>
                    <a:pt x="7554" y="944234"/>
                    <a:pt x="6306" y="942881"/>
                  </a:cubicBezTo>
                  <a:lnTo>
                    <a:pt x="4592" y="941071"/>
                  </a:lnTo>
                  <a:cubicBezTo>
                    <a:pt x="2792" y="939367"/>
                    <a:pt x="1506" y="937185"/>
                    <a:pt x="877" y="934785"/>
                  </a:cubicBezTo>
                  <a:cubicBezTo>
                    <a:pt x="401" y="933547"/>
                    <a:pt x="401" y="932309"/>
                    <a:pt x="401" y="930975"/>
                  </a:cubicBezTo>
                  <a:cubicBezTo>
                    <a:pt x="401" y="928470"/>
                    <a:pt x="1058" y="926003"/>
                    <a:pt x="2306" y="923831"/>
                  </a:cubicBezTo>
                  <a:lnTo>
                    <a:pt x="4592" y="920878"/>
                  </a:lnTo>
                  <a:cubicBezTo>
                    <a:pt x="5830" y="919516"/>
                    <a:pt x="7411" y="918497"/>
                    <a:pt x="9163" y="917926"/>
                  </a:cubicBezTo>
                  <a:close/>
                  <a:moveTo>
                    <a:pt x="476746" y="898590"/>
                  </a:moveTo>
                  <a:cubicBezTo>
                    <a:pt x="478671" y="898466"/>
                    <a:pt x="480585" y="898894"/>
                    <a:pt x="482271" y="899828"/>
                  </a:cubicBezTo>
                  <a:cubicBezTo>
                    <a:pt x="484052" y="900342"/>
                    <a:pt x="485643" y="901371"/>
                    <a:pt x="486843" y="902781"/>
                  </a:cubicBezTo>
                  <a:lnTo>
                    <a:pt x="488653" y="904495"/>
                  </a:lnTo>
                  <a:cubicBezTo>
                    <a:pt x="490386" y="906238"/>
                    <a:pt x="491644" y="908400"/>
                    <a:pt x="492272" y="910782"/>
                  </a:cubicBezTo>
                  <a:lnTo>
                    <a:pt x="492844" y="914592"/>
                  </a:lnTo>
                  <a:cubicBezTo>
                    <a:pt x="492844" y="917144"/>
                    <a:pt x="492148" y="919640"/>
                    <a:pt x="490843" y="921831"/>
                  </a:cubicBezTo>
                  <a:lnTo>
                    <a:pt x="488653" y="924688"/>
                  </a:lnTo>
                  <a:cubicBezTo>
                    <a:pt x="487405" y="926041"/>
                    <a:pt x="485833" y="927060"/>
                    <a:pt x="484081" y="927641"/>
                  </a:cubicBezTo>
                  <a:cubicBezTo>
                    <a:pt x="482395" y="928574"/>
                    <a:pt x="480480" y="929003"/>
                    <a:pt x="478556" y="928879"/>
                  </a:cubicBezTo>
                  <a:cubicBezTo>
                    <a:pt x="476632" y="929003"/>
                    <a:pt x="474717" y="928574"/>
                    <a:pt x="473032" y="927641"/>
                  </a:cubicBezTo>
                  <a:cubicBezTo>
                    <a:pt x="471250" y="927127"/>
                    <a:pt x="469660" y="926098"/>
                    <a:pt x="468460" y="924688"/>
                  </a:cubicBezTo>
                  <a:lnTo>
                    <a:pt x="466650" y="922974"/>
                  </a:lnTo>
                  <a:cubicBezTo>
                    <a:pt x="464945" y="921211"/>
                    <a:pt x="463707" y="919049"/>
                    <a:pt x="463030" y="916687"/>
                  </a:cubicBezTo>
                  <a:lnTo>
                    <a:pt x="462459" y="912877"/>
                  </a:lnTo>
                  <a:cubicBezTo>
                    <a:pt x="462440" y="910324"/>
                    <a:pt x="463135" y="907819"/>
                    <a:pt x="464459" y="905638"/>
                  </a:cubicBezTo>
                  <a:lnTo>
                    <a:pt x="466650" y="902781"/>
                  </a:lnTo>
                  <a:cubicBezTo>
                    <a:pt x="467917" y="901399"/>
                    <a:pt x="469526" y="900380"/>
                    <a:pt x="471317" y="899828"/>
                  </a:cubicBezTo>
                  <a:cubicBezTo>
                    <a:pt x="472965" y="898885"/>
                    <a:pt x="474851" y="898456"/>
                    <a:pt x="476746" y="898590"/>
                  </a:cubicBezTo>
                  <a:close/>
                  <a:moveTo>
                    <a:pt x="448171" y="846012"/>
                  </a:moveTo>
                  <a:cubicBezTo>
                    <a:pt x="450047" y="845536"/>
                    <a:pt x="452009" y="845536"/>
                    <a:pt x="453886" y="846012"/>
                  </a:cubicBezTo>
                  <a:cubicBezTo>
                    <a:pt x="455781" y="846117"/>
                    <a:pt x="457620" y="846707"/>
                    <a:pt x="459220" y="847727"/>
                  </a:cubicBezTo>
                  <a:lnTo>
                    <a:pt x="462744" y="849536"/>
                  </a:lnTo>
                  <a:cubicBezTo>
                    <a:pt x="464840" y="850784"/>
                    <a:pt x="466602" y="852517"/>
                    <a:pt x="467888" y="854585"/>
                  </a:cubicBezTo>
                  <a:lnTo>
                    <a:pt x="469317" y="858013"/>
                  </a:lnTo>
                  <a:cubicBezTo>
                    <a:pt x="469983" y="860509"/>
                    <a:pt x="469983" y="863138"/>
                    <a:pt x="469317" y="865634"/>
                  </a:cubicBezTo>
                  <a:lnTo>
                    <a:pt x="467888" y="869062"/>
                  </a:lnTo>
                  <a:cubicBezTo>
                    <a:pt x="466945" y="870615"/>
                    <a:pt x="465678" y="871949"/>
                    <a:pt x="464173" y="872968"/>
                  </a:cubicBezTo>
                  <a:cubicBezTo>
                    <a:pt x="462773" y="874187"/>
                    <a:pt x="461115" y="875073"/>
                    <a:pt x="459315" y="875539"/>
                  </a:cubicBezTo>
                  <a:cubicBezTo>
                    <a:pt x="457448" y="876063"/>
                    <a:pt x="455467" y="876063"/>
                    <a:pt x="453600" y="875539"/>
                  </a:cubicBezTo>
                  <a:cubicBezTo>
                    <a:pt x="451714" y="875473"/>
                    <a:pt x="449876" y="874911"/>
                    <a:pt x="448266" y="873920"/>
                  </a:cubicBezTo>
                  <a:lnTo>
                    <a:pt x="444742" y="872110"/>
                  </a:lnTo>
                  <a:cubicBezTo>
                    <a:pt x="442628" y="870853"/>
                    <a:pt x="440856" y="869082"/>
                    <a:pt x="439598" y="866967"/>
                  </a:cubicBezTo>
                  <a:lnTo>
                    <a:pt x="438170" y="863538"/>
                  </a:lnTo>
                  <a:cubicBezTo>
                    <a:pt x="437503" y="861071"/>
                    <a:pt x="437503" y="858480"/>
                    <a:pt x="438170" y="856013"/>
                  </a:cubicBezTo>
                  <a:lnTo>
                    <a:pt x="439598" y="852584"/>
                  </a:lnTo>
                  <a:cubicBezTo>
                    <a:pt x="440475" y="850955"/>
                    <a:pt x="441751" y="849574"/>
                    <a:pt x="443313" y="848584"/>
                  </a:cubicBezTo>
                  <a:cubicBezTo>
                    <a:pt x="444666" y="847298"/>
                    <a:pt x="446342" y="846402"/>
                    <a:pt x="448171" y="846012"/>
                  </a:cubicBezTo>
                  <a:close/>
                  <a:moveTo>
                    <a:pt x="16022" y="835915"/>
                  </a:moveTo>
                  <a:cubicBezTo>
                    <a:pt x="18556" y="835915"/>
                    <a:pt x="21052" y="836572"/>
                    <a:pt x="23261" y="837820"/>
                  </a:cubicBezTo>
                  <a:lnTo>
                    <a:pt x="26119" y="840106"/>
                  </a:lnTo>
                  <a:cubicBezTo>
                    <a:pt x="27529" y="841306"/>
                    <a:pt x="28557" y="842897"/>
                    <a:pt x="29072" y="844678"/>
                  </a:cubicBezTo>
                  <a:cubicBezTo>
                    <a:pt x="30005" y="846364"/>
                    <a:pt x="30434" y="848278"/>
                    <a:pt x="30310" y="850202"/>
                  </a:cubicBezTo>
                  <a:cubicBezTo>
                    <a:pt x="30424" y="852127"/>
                    <a:pt x="29995" y="854041"/>
                    <a:pt x="29072" y="855727"/>
                  </a:cubicBezTo>
                  <a:cubicBezTo>
                    <a:pt x="28491" y="857479"/>
                    <a:pt x="27472" y="859051"/>
                    <a:pt x="26119" y="860299"/>
                  </a:cubicBezTo>
                  <a:lnTo>
                    <a:pt x="24404" y="862013"/>
                  </a:lnTo>
                  <a:cubicBezTo>
                    <a:pt x="22671" y="863776"/>
                    <a:pt x="20499" y="865062"/>
                    <a:pt x="18118" y="865728"/>
                  </a:cubicBezTo>
                  <a:lnTo>
                    <a:pt x="14308" y="866204"/>
                  </a:lnTo>
                  <a:cubicBezTo>
                    <a:pt x="11774" y="866204"/>
                    <a:pt x="9279" y="865547"/>
                    <a:pt x="7069" y="864299"/>
                  </a:cubicBezTo>
                  <a:lnTo>
                    <a:pt x="4211" y="862013"/>
                  </a:lnTo>
                  <a:cubicBezTo>
                    <a:pt x="2802" y="860813"/>
                    <a:pt x="1773" y="859223"/>
                    <a:pt x="1259" y="857441"/>
                  </a:cubicBezTo>
                  <a:cubicBezTo>
                    <a:pt x="325" y="855755"/>
                    <a:pt x="-103" y="853841"/>
                    <a:pt x="20" y="851917"/>
                  </a:cubicBezTo>
                  <a:cubicBezTo>
                    <a:pt x="-94" y="849993"/>
                    <a:pt x="335" y="848078"/>
                    <a:pt x="1259" y="846392"/>
                  </a:cubicBezTo>
                  <a:cubicBezTo>
                    <a:pt x="1839" y="844640"/>
                    <a:pt x="2859" y="843068"/>
                    <a:pt x="4211" y="841821"/>
                  </a:cubicBezTo>
                  <a:lnTo>
                    <a:pt x="5926" y="840106"/>
                  </a:lnTo>
                  <a:cubicBezTo>
                    <a:pt x="7659" y="838344"/>
                    <a:pt x="9831" y="837058"/>
                    <a:pt x="12212" y="836391"/>
                  </a:cubicBezTo>
                  <a:close/>
                  <a:moveTo>
                    <a:pt x="443218" y="773241"/>
                  </a:moveTo>
                  <a:cubicBezTo>
                    <a:pt x="445142" y="773117"/>
                    <a:pt x="447056" y="773546"/>
                    <a:pt x="448742" y="774479"/>
                  </a:cubicBezTo>
                  <a:cubicBezTo>
                    <a:pt x="452210" y="775793"/>
                    <a:pt x="454952" y="778537"/>
                    <a:pt x="456267" y="782004"/>
                  </a:cubicBezTo>
                  <a:cubicBezTo>
                    <a:pt x="457201" y="783689"/>
                    <a:pt x="457629" y="785604"/>
                    <a:pt x="457505" y="787528"/>
                  </a:cubicBezTo>
                  <a:lnTo>
                    <a:pt x="457505" y="791052"/>
                  </a:lnTo>
                  <a:cubicBezTo>
                    <a:pt x="457496" y="793586"/>
                    <a:pt x="456838" y="796082"/>
                    <a:pt x="455601" y="798291"/>
                  </a:cubicBezTo>
                  <a:lnTo>
                    <a:pt x="453314" y="801149"/>
                  </a:lnTo>
                  <a:cubicBezTo>
                    <a:pt x="451571" y="802902"/>
                    <a:pt x="449409" y="804178"/>
                    <a:pt x="447028" y="804864"/>
                  </a:cubicBezTo>
                  <a:lnTo>
                    <a:pt x="443218" y="805340"/>
                  </a:lnTo>
                  <a:cubicBezTo>
                    <a:pt x="441303" y="805407"/>
                    <a:pt x="439398" y="804988"/>
                    <a:pt x="437694" y="804102"/>
                  </a:cubicBezTo>
                  <a:cubicBezTo>
                    <a:pt x="435941" y="803520"/>
                    <a:pt x="434369" y="802501"/>
                    <a:pt x="433121" y="801149"/>
                  </a:cubicBezTo>
                  <a:cubicBezTo>
                    <a:pt x="431797" y="799872"/>
                    <a:pt x="430788" y="798310"/>
                    <a:pt x="430168" y="796577"/>
                  </a:cubicBezTo>
                  <a:cubicBezTo>
                    <a:pt x="429283" y="794872"/>
                    <a:pt x="428854" y="792967"/>
                    <a:pt x="428930" y="791052"/>
                  </a:cubicBezTo>
                  <a:lnTo>
                    <a:pt x="428930" y="787528"/>
                  </a:lnTo>
                  <a:cubicBezTo>
                    <a:pt x="428930" y="784975"/>
                    <a:pt x="429625" y="782480"/>
                    <a:pt x="430931" y="780289"/>
                  </a:cubicBezTo>
                  <a:lnTo>
                    <a:pt x="433121" y="777432"/>
                  </a:lnTo>
                  <a:cubicBezTo>
                    <a:pt x="434855" y="775670"/>
                    <a:pt x="437027" y="774384"/>
                    <a:pt x="439408" y="773717"/>
                  </a:cubicBezTo>
                  <a:close/>
                  <a:moveTo>
                    <a:pt x="14308" y="757334"/>
                  </a:moveTo>
                  <a:lnTo>
                    <a:pt x="15356" y="757334"/>
                  </a:lnTo>
                  <a:cubicBezTo>
                    <a:pt x="23242" y="757334"/>
                    <a:pt x="29643" y="763735"/>
                    <a:pt x="29643" y="771621"/>
                  </a:cubicBezTo>
                  <a:cubicBezTo>
                    <a:pt x="29643" y="779508"/>
                    <a:pt x="23242" y="785909"/>
                    <a:pt x="15356" y="785909"/>
                  </a:cubicBezTo>
                  <a:lnTo>
                    <a:pt x="14308" y="785909"/>
                  </a:lnTo>
                  <a:cubicBezTo>
                    <a:pt x="6421" y="785909"/>
                    <a:pt x="21" y="779508"/>
                    <a:pt x="21" y="771621"/>
                  </a:cubicBezTo>
                  <a:cubicBezTo>
                    <a:pt x="21" y="763735"/>
                    <a:pt x="6421" y="757334"/>
                    <a:pt x="14308" y="757334"/>
                  </a:cubicBezTo>
                  <a:close/>
                  <a:moveTo>
                    <a:pt x="427311" y="713234"/>
                  </a:moveTo>
                  <a:cubicBezTo>
                    <a:pt x="429236" y="713110"/>
                    <a:pt x="431150" y="713538"/>
                    <a:pt x="432836" y="714472"/>
                  </a:cubicBezTo>
                  <a:cubicBezTo>
                    <a:pt x="436303" y="715786"/>
                    <a:pt x="439046" y="718530"/>
                    <a:pt x="440361" y="721996"/>
                  </a:cubicBezTo>
                  <a:cubicBezTo>
                    <a:pt x="441294" y="723682"/>
                    <a:pt x="441723" y="725597"/>
                    <a:pt x="441599" y="727521"/>
                  </a:cubicBezTo>
                  <a:lnTo>
                    <a:pt x="441599" y="729236"/>
                  </a:lnTo>
                  <a:cubicBezTo>
                    <a:pt x="441599" y="731769"/>
                    <a:pt x="440942" y="734265"/>
                    <a:pt x="439694" y="736475"/>
                  </a:cubicBezTo>
                  <a:lnTo>
                    <a:pt x="437408" y="739332"/>
                  </a:lnTo>
                  <a:cubicBezTo>
                    <a:pt x="435703" y="741132"/>
                    <a:pt x="433521" y="742418"/>
                    <a:pt x="431122" y="743047"/>
                  </a:cubicBezTo>
                  <a:lnTo>
                    <a:pt x="427311" y="743523"/>
                  </a:lnTo>
                  <a:cubicBezTo>
                    <a:pt x="425416" y="743657"/>
                    <a:pt x="423530" y="743228"/>
                    <a:pt x="421882" y="742285"/>
                  </a:cubicBezTo>
                  <a:cubicBezTo>
                    <a:pt x="418358" y="741018"/>
                    <a:pt x="415577" y="738265"/>
                    <a:pt x="414262" y="734760"/>
                  </a:cubicBezTo>
                  <a:cubicBezTo>
                    <a:pt x="413415" y="733046"/>
                    <a:pt x="412995" y="731150"/>
                    <a:pt x="413024" y="729236"/>
                  </a:cubicBezTo>
                  <a:lnTo>
                    <a:pt x="413024" y="727521"/>
                  </a:lnTo>
                  <a:cubicBezTo>
                    <a:pt x="413005" y="724968"/>
                    <a:pt x="413700" y="722463"/>
                    <a:pt x="415024" y="720282"/>
                  </a:cubicBezTo>
                  <a:lnTo>
                    <a:pt x="417215" y="717425"/>
                  </a:lnTo>
                  <a:cubicBezTo>
                    <a:pt x="418968" y="715634"/>
                    <a:pt x="421177" y="714357"/>
                    <a:pt x="423596" y="713710"/>
                  </a:cubicBezTo>
                  <a:close/>
                  <a:moveTo>
                    <a:pt x="17832" y="700851"/>
                  </a:moveTo>
                  <a:cubicBezTo>
                    <a:pt x="25719" y="700851"/>
                    <a:pt x="32120" y="707252"/>
                    <a:pt x="32120" y="715138"/>
                  </a:cubicBezTo>
                  <a:cubicBezTo>
                    <a:pt x="32120" y="723025"/>
                    <a:pt x="25719" y="729426"/>
                    <a:pt x="17832" y="729426"/>
                  </a:cubicBezTo>
                  <a:cubicBezTo>
                    <a:pt x="9945" y="729426"/>
                    <a:pt x="3545" y="723025"/>
                    <a:pt x="3545" y="715138"/>
                  </a:cubicBezTo>
                  <a:cubicBezTo>
                    <a:pt x="3545" y="707252"/>
                    <a:pt x="9945" y="700851"/>
                    <a:pt x="17832" y="700851"/>
                  </a:cubicBezTo>
                  <a:close/>
                  <a:moveTo>
                    <a:pt x="422073" y="651607"/>
                  </a:moveTo>
                  <a:cubicBezTo>
                    <a:pt x="423930" y="651025"/>
                    <a:pt x="425930" y="651025"/>
                    <a:pt x="427788" y="651607"/>
                  </a:cubicBezTo>
                  <a:cubicBezTo>
                    <a:pt x="429617" y="651940"/>
                    <a:pt x="431303" y="652797"/>
                    <a:pt x="432646" y="654083"/>
                  </a:cubicBezTo>
                  <a:cubicBezTo>
                    <a:pt x="434160" y="655121"/>
                    <a:pt x="435437" y="656493"/>
                    <a:pt x="436360" y="658083"/>
                  </a:cubicBezTo>
                  <a:lnTo>
                    <a:pt x="438075" y="661608"/>
                  </a:lnTo>
                  <a:cubicBezTo>
                    <a:pt x="439380" y="663799"/>
                    <a:pt x="440075" y="666294"/>
                    <a:pt x="440075" y="668847"/>
                  </a:cubicBezTo>
                  <a:lnTo>
                    <a:pt x="439504" y="672657"/>
                  </a:lnTo>
                  <a:cubicBezTo>
                    <a:pt x="438856" y="675028"/>
                    <a:pt x="437608" y="677190"/>
                    <a:pt x="435884" y="678943"/>
                  </a:cubicBezTo>
                  <a:lnTo>
                    <a:pt x="432932" y="681229"/>
                  </a:lnTo>
                  <a:cubicBezTo>
                    <a:pt x="431369" y="682258"/>
                    <a:pt x="429560" y="682858"/>
                    <a:pt x="427692" y="682944"/>
                  </a:cubicBezTo>
                  <a:cubicBezTo>
                    <a:pt x="425816" y="683420"/>
                    <a:pt x="423854" y="683420"/>
                    <a:pt x="421978" y="682944"/>
                  </a:cubicBezTo>
                  <a:cubicBezTo>
                    <a:pt x="420168" y="682515"/>
                    <a:pt x="418491" y="681629"/>
                    <a:pt x="417120" y="680372"/>
                  </a:cubicBezTo>
                  <a:cubicBezTo>
                    <a:pt x="415577" y="679353"/>
                    <a:pt x="414301" y="677981"/>
                    <a:pt x="413405" y="676371"/>
                  </a:cubicBezTo>
                  <a:lnTo>
                    <a:pt x="411690" y="672847"/>
                  </a:lnTo>
                  <a:cubicBezTo>
                    <a:pt x="410386" y="670657"/>
                    <a:pt x="409691" y="668161"/>
                    <a:pt x="409691" y="665608"/>
                  </a:cubicBezTo>
                  <a:lnTo>
                    <a:pt x="410167" y="661798"/>
                  </a:lnTo>
                  <a:cubicBezTo>
                    <a:pt x="410871" y="659436"/>
                    <a:pt x="412148" y="657274"/>
                    <a:pt x="413882" y="655512"/>
                  </a:cubicBezTo>
                  <a:lnTo>
                    <a:pt x="416739" y="653321"/>
                  </a:lnTo>
                  <a:cubicBezTo>
                    <a:pt x="418339" y="652302"/>
                    <a:pt x="420177" y="651711"/>
                    <a:pt x="422073" y="651607"/>
                  </a:cubicBezTo>
                  <a:close/>
                  <a:moveTo>
                    <a:pt x="27070" y="642557"/>
                  </a:moveTo>
                  <a:lnTo>
                    <a:pt x="28880" y="642557"/>
                  </a:lnTo>
                  <a:cubicBezTo>
                    <a:pt x="31433" y="642557"/>
                    <a:pt x="33929" y="643253"/>
                    <a:pt x="36119" y="644558"/>
                  </a:cubicBezTo>
                  <a:lnTo>
                    <a:pt x="38977" y="646748"/>
                  </a:lnTo>
                  <a:cubicBezTo>
                    <a:pt x="40768" y="648501"/>
                    <a:pt x="42044" y="650711"/>
                    <a:pt x="42691" y="653130"/>
                  </a:cubicBezTo>
                  <a:cubicBezTo>
                    <a:pt x="42691" y="654368"/>
                    <a:pt x="42691" y="655607"/>
                    <a:pt x="42691" y="656845"/>
                  </a:cubicBezTo>
                  <a:cubicBezTo>
                    <a:pt x="42768" y="658759"/>
                    <a:pt x="42339" y="660664"/>
                    <a:pt x="41453" y="662369"/>
                  </a:cubicBezTo>
                  <a:cubicBezTo>
                    <a:pt x="40939" y="664151"/>
                    <a:pt x="39910" y="665741"/>
                    <a:pt x="38500" y="666941"/>
                  </a:cubicBezTo>
                  <a:cubicBezTo>
                    <a:pt x="37253" y="668294"/>
                    <a:pt x="35681" y="669313"/>
                    <a:pt x="33929" y="669894"/>
                  </a:cubicBezTo>
                  <a:cubicBezTo>
                    <a:pt x="32243" y="670827"/>
                    <a:pt x="30328" y="671256"/>
                    <a:pt x="28404" y="671132"/>
                  </a:cubicBezTo>
                  <a:lnTo>
                    <a:pt x="26594" y="671132"/>
                  </a:lnTo>
                  <a:cubicBezTo>
                    <a:pt x="24089" y="671132"/>
                    <a:pt x="21622" y="670475"/>
                    <a:pt x="19450" y="669227"/>
                  </a:cubicBezTo>
                  <a:lnTo>
                    <a:pt x="16498" y="666941"/>
                  </a:lnTo>
                  <a:cubicBezTo>
                    <a:pt x="14926" y="665151"/>
                    <a:pt x="13840" y="662988"/>
                    <a:pt x="13354" y="660655"/>
                  </a:cubicBezTo>
                  <a:lnTo>
                    <a:pt x="12783" y="656845"/>
                  </a:lnTo>
                  <a:cubicBezTo>
                    <a:pt x="12745" y="654959"/>
                    <a:pt x="13173" y="653101"/>
                    <a:pt x="14021" y="651416"/>
                  </a:cubicBezTo>
                  <a:cubicBezTo>
                    <a:pt x="15288" y="647863"/>
                    <a:pt x="18088" y="645062"/>
                    <a:pt x="21642" y="643796"/>
                  </a:cubicBezTo>
                  <a:cubicBezTo>
                    <a:pt x="23327" y="642957"/>
                    <a:pt x="25184" y="642538"/>
                    <a:pt x="27070" y="642557"/>
                  </a:cubicBezTo>
                  <a:close/>
                  <a:moveTo>
                    <a:pt x="42501" y="579025"/>
                  </a:moveTo>
                  <a:cubicBezTo>
                    <a:pt x="44416" y="578949"/>
                    <a:pt x="46320" y="579378"/>
                    <a:pt x="48025" y="580264"/>
                  </a:cubicBezTo>
                  <a:cubicBezTo>
                    <a:pt x="49778" y="580835"/>
                    <a:pt x="51360" y="581855"/>
                    <a:pt x="52598" y="583216"/>
                  </a:cubicBezTo>
                  <a:cubicBezTo>
                    <a:pt x="53950" y="584464"/>
                    <a:pt x="54969" y="586036"/>
                    <a:pt x="55551" y="587789"/>
                  </a:cubicBezTo>
                  <a:cubicBezTo>
                    <a:pt x="56474" y="589474"/>
                    <a:pt x="56903" y="591389"/>
                    <a:pt x="56788" y="593313"/>
                  </a:cubicBezTo>
                  <a:lnTo>
                    <a:pt x="56788" y="595123"/>
                  </a:lnTo>
                  <a:cubicBezTo>
                    <a:pt x="56788" y="597628"/>
                    <a:pt x="56131" y="600095"/>
                    <a:pt x="54884" y="602266"/>
                  </a:cubicBezTo>
                  <a:lnTo>
                    <a:pt x="52598" y="605219"/>
                  </a:lnTo>
                  <a:cubicBezTo>
                    <a:pt x="50864" y="606962"/>
                    <a:pt x="48692" y="608210"/>
                    <a:pt x="46311" y="608839"/>
                  </a:cubicBezTo>
                  <a:lnTo>
                    <a:pt x="42501" y="609410"/>
                  </a:lnTo>
                  <a:cubicBezTo>
                    <a:pt x="40586" y="609477"/>
                    <a:pt x="38681" y="609058"/>
                    <a:pt x="36977" y="608172"/>
                  </a:cubicBezTo>
                  <a:cubicBezTo>
                    <a:pt x="35243" y="607553"/>
                    <a:pt x="33681" y="606543"/>
                    <a:pt x="32404" y="605219"/>
                  </a:cubicBezTo>
                  <a:cubicBezTo>
                    <a:pt x="31081" y="603943"/>
                    <a:pt x="30071" y="602381"/>
                    <a:pt x="29452" y="600647"/>
                  </a:cubicBezTo>
                  <a:cubicBezTo>
                    <a:pt x="28566" y="598942"/>
                    <a:pt x="28147" y="597037"/>
                    <a:pt x="28213" y="595123"/>
                  </a:cubicBezTo>
                  <a:lnTo>
                    <a:pt x="28213" y="593313"/>
                  </a:lnTo>
                  <a:cubicBezTo>
                    <a:pt x="28213" y="590760"/>
                    <a:pt x="28909" y="588265"/>
                    <a:pt x="30214" y="586074"/>
                  </a:cubicBezTo>
                  <a:lnTo>
                    <a:pt x="32404" y="583216"/>
                  </a:lnTo>
                  <a:cubicBezTo>
                    <a:pt x="34166" y="581512"/>
                    <a:pt x="36329" y="580273"/>
                    <a:pt x="38691" y="579597"/>
                  </a:cubicBezTo>
                  <a:close/>
                  <a:moveTo>
                    <a:pt x="422073" y="575693"/>
                  </a:moveTo>
                  <a:cubicBezTo>
                    <a:pt x="423987" y="575626"/>
                    <a:pt x="425892" y="576045"/>
                    <a:pt x="427598" y="576931"/>
                  </a:cubicBezTo>
                  <a:cubicBezTo>
                    <a:pt x="431064" y="578245"/>
                    <a:pt x="433808" y="580989"/>
                    <a:pt x="435122" y="584456"/>
                  </a:cubicBezTo>
                  <a:cubicBezTo>
                    <a:pt x="436008" y="586161"/>
                    <a:pt x="436437" y="588065"/>
                    <a:pt x="436360" y="589980"/>
                  </a:cubicBezTo>
                  <a:lnTo>
                    <a:pt x="436360" y="593504"/>
                  </a:lnTo>
                  <a:cubicBezTo>
                    <a:pt x="436380" y="596057"/>
                    <a:pt x="435684" y="598562"/>
                    <a:pt x="434360" y="600743"/>
                  </a:cubicBezTo>
                  <a:lnTo>
                    <a:pt x="432169" y="603601"/>
                  </a:lnTo>
                  <a:cubicBezTo>
                    <a:pt x="430436" y="605363"/>
                    <a:pt x="428264" y="606649"/>
                    <a:pt x="425883" y="607315"/>
                  </a:cubicBezTo>
                  <a:lnTo>
                    <a:pt x="422073" y="607792"/>
                  </a:lnTo>
                  <a:cubicBezTo>
                    <a:pt x="420149" y="607916"/>
                    <a:pt x="418234" y="607487"/>
                    <a:pt x="416548" y="606554"/>
                  </a:cubicBezTo>
                  <a:cubicBezTo>
                    <a:pt x="413081" y="605239"/>
                    <a:pt x="410338" y="602496"/>
                    <a:pt x="409024" y="599029"/>
                  </a:cubicBezTo>
                  <a:cubicBezTo>
                    <a:pt x="408090" y="597343"/>
                    <a:pt x="407662" y="595428"/>
                    <a:pt x="407785" y="593504"/>
                  </a:cubicBezTo>
                  <a:lnTo>
                    <a:pt x="407785" y="589980"/>
                  </a:lnTo>
                  <a:cubicBezTo>
                    <a:pt x="407795" y="587446"/>
                    <a:pt x="408452" y="584951"/>
                    <a:pt x="409691" y="582741"/>
                  </a:cubicBezTo>
                  <a:lnTo>
                    <a:pt x="411976" y="579884"/>
                  </a:lnTo>
                  <a:cubicBezTo>
                    <a:pt x="413719" y="578131"/>
                    <a:pt x="415881" y="576855"/>
                    <a:pt x="418263" y="576169"/>
                  </a:cubicBezTo>
                  <a:close/>
                  <a:moveTo>
                    <a:pt x="61933" y="511970"/>
                  </a:moveTo>
                  <a:cubicBezTo>
                    <a:pt x="69820" y="511970"/>
                    <a:pt x="76221" y="518371"/>
                    <a:pt x="76221" y="526257"/>
                  </a:cubicBezTo>
                  <a:lnTo>
                    <a:pt x="76221" y="527305"/>
                  </a:lnTo>
                  <a:cubicBezTo>
                    <a:pt x="76221" y="535192"/>
                    <a:pt x="69820" y="541592"/>
                    <a:pt x="61933" y="541592"/>
                  </a:cubicBezTo>
                  <a:cubicBezTo>
                    <a:pt x="54046" y="541592"/>
                    <a:pt x="47646" y="535192"/>
                    <a:pt x="47646" y="527305"/>
                  </a:cubicBezTo>
                  <a:lnTo>
                    <a:pt x="47646" y="526257"/>
                  </a:lnTo>
                  <a:cubicBezTo>
                    <a:pt x="47646" y="518371"/>
                    <a:pt x="54046" y="511970"/>
                    <a:pt x="61933" y="511970"/>
                  </a:cubicBezTo>
                  <a:close/>
                  <a:moveTo>
                    <a:pt x="427312" y="501398"/>
                  </a:moveTo>
                  <a:cubicBezTo>
                    <a:pt x="429236" y="501274"/>
                    <a:pt x="431150" y="501703"/>
                    <a:pt x="432836" y="502636"/>
                  </a:cubicBezTo>
                  <a:cubicBezTo>
                    <a:pt x="436304" y="503950"/>
                    <a:pt x="439046" y="506694"/>
                    <a:pt x="440361" y="510161"/>
                  </a:cubicBezTo>
                  <a:cubicBezTo>
                    <a:pt x="441295" y="511847"/>
                    <a:pt x="441723" y="513761"/>
                    <a:pt x="441599" y="515685"/>
                  </a:cubicBezTo>
                  <a:lnTo>
                    <a:pt x="441599" y="519209"/>
                  </a:lnTo>
                  <a:cubicBezTo>
                    <a:pt x="441590" y="521743"/>
                    <a:pt x="440932" y="524239"/>
                    <a:pt x="439694" y="526448"/>
                  </a:cubicBezTo>
                  <a:lnTo>
                    <a:pt x="437408" y="529306"/>
                  </a:lnTo>
                  <a:cubicBezTo>
                    <a:pt x="435675" y="531049"/>
                    <a:pt x="433503" y="532297"/>
                    <a:pt x="431122" y="532925"/>
                  </a:cubicBezTo>
                  <a:lnTo>
                    <a:pt x="427312" y="533497"/>
                  </a:lnTo>
                  <a:cubicBezTo>
                    <a:pt x="423568" y="533297"/>
                    <a:pt x="420006" y="531820"/>
                    <a:pt x="417215" y="529306"/>
                  </a:cubicBezTo>
                  <a:cubicBezTo>
                    <a:pt x="415891" y="528030"/>
                    <a:pt x="414882" y="526468"/>
                    <a:pt x="414262" y="524734"/>
                  </a:cubicBezTo>
                  <a:cubicBezTo>
                    <a:pt x="413424" y="523010"/>
                    <a:pt x="413005" y="521124"/>
                    <a:pt x="413024" y="519209"/>
                  </a:cubicBezTo>
                  <a:lnTo>
                    <a:pt x="413024" y="515685"/>
                  </a:lnTo>
                  <a:cubicBezTo>
                    <a:pt x="413005" y="513132"/>
                    <a:pt x="413700" y="510627"/>
                    <a:pt x="415025" y="508446"/>
                  </a:cubicBezTo>
                  <a:lnTo>
                    <a:pt x="417215" y="505589"/>
                  </a:lnTo>
                  <a:cubicBezTo>
                    <a:pt x="418968" y="503798"/>
                    <a:pt x="421178" y="502522"/>
                    <a:pt x="423597" y="501874"/>
                  </a:cubicBezTo>
                  <a:close/>
                  <a:moveTo>
                    <a:pt x="88031" y="452249"/>
                  </a:moveTo>
                  <a:lnTo>
                    <a:pt x="90412" y="452249"/>
                  </a:lnTo>
                  <a:cubicBezTo>
                    <a:pt x="92917" y="452249"/>
                    <a:pt x="95384" y="452906"/>
                    <a:pt x="97556" y="454154"/>
                  </a:cubicBezTo>
                  <a:lnTo>
                    <a:pt x="100318" y="456154"/>
                  </a:lnTo>
                  <a:cubicBezTo>
                    <a:pt x="102042" y="457907"/>
                    <a:pt x="103290" y="460069"/>
                    <a:pt x="103937" y="462440"/>
                  </a:cubicBezTo>
                  <a:lnTo>
                    <a:pt x="104509" y="466250"/>
                  </a:lnTo>
                  <a:cubicBezTo>
                    <a:pt x="104461" y="468289"/>
                    <a:pt x="103899" y="470289"/>
                    <a:pt x="102890" y="472061"/>
                  </a:cubicBezTo>
                  <a:cubicBezTo>
                    <a:pt x="102270" y="473794"/>
                    <a:pt x="101261" y="475357"/>
                    <a:pt x="99937" y="476633"/>
                  </a:cubicBezTo>
                  <a:cubicBezTo>
                    <a:pt x="97146" y="479147"/>
                    <a:pt x="93584" y="480624"/>
                    <a:pt x="89840" y="480824"/>
                  </a:cubicBezTo>
                  <a:lnTo>
                    <a:pt x="88031" y="480824"/>
                  </a:lnTo>
                  <a:cubicBezTo>
                    <a:pt x="85478" y="480824"/>
                    <a:pt x="82982" y="480128"/>
                    <a:pt x="80792" y="478823"/>
                  </a:cubicBezTo>
                  <a:lnTo>
                    <a:pt x="77934" y="476633"/>
                  </a:lnTo>
                  <a:cubicBezTo>
                    <a:pt x="76201" y="474871"/>
                    <a:pt x="74924" y="472718"/>
                    <a:pt x="74219" y="470346"/>
                  </a:cubicBezTo>
                  <a:cubicBezTo>
                    <a:pt x="73743" y="469013"/>
                    <a:pt x="73743" y="467774"/>
                    <a:pt x="73743" y="466536"/>
                  </a:cubicBezTo>
                  <a:cubicBezTo>
                    <a:pt x="73667" y="464622"/>
                    <a:pt x="74095" y="462717"/>
                    <a:pt x="74981" y="461012"/>
                  </a:cubicBezTo>
                  <a:cubicBezTo>
                    <a:pt x="75496" y="459230"/>
                    <a:pt x="76524" y="457640"/>
                    <a:pt x="77934" y="456440"/>
                  </a:cubicBezTo>
                  <a:cubicBezTo>
                    <a:pt x="79182" y="455087"/>
                    <a:pt x="80754" y="454068"/>
                    <a:pt x="82506" y="453487"/>
                  </a:cubicBezTo>
                  <a:cubicBezTo>
                    <a:pt x="84192" y="452554"/>
                    <a:pt x="86106" y="452125"/>
                    <a:pt x="88031" y="452249"/>
                  </a:cubicBezTo>
                  <a:close/>
                  <a:moveTo>
                    <a:pt x="435884" y="432531"/>
                  </a:moveTo>
                  <a:lnTo>
                    <a:pt x="439694" y="432531"/>
                  </a:lnTo>
                  <a:cubicBezTo>
                    <a:pt x="441608" y="432455"/>
                    <a:pt x="443513" y="432884"/>
                    <a:pt x="445218" y="433769"/>
                  </a:cubicBezTo>
                  <a:cubicBezTo>
                    <a:pt x="447000" y="434284"/>
                    <a:pt x="448590" y="435313"/>
                    <a:pt x="449790" y="436722"/>
                  </a:cubicBezTo>
                  <a:cubicBezTo>
                    <a:pt x="451171" y="437951"/>
                    <a:pt x="452191" y="439532"/>
                    <a:pt x="452743" y="441294"/>
                  </a:cubicBezTo>
                  <a:cubicBezTo>
                    <a:pt x="453677" y="442980"/>
                    <a:pt x="454105" y="444895"/>
                    <a:pt x="453981" y="446819"/>
                  </a:cubicBezTo>
                  <a:lnTo>
                    <a:pt x="453981" y="448629"/>
                  </a:lnTo>
                  <a:cubicBezTo>
                    <a:pt x="453981" y="451134"/>
                    <a:pt x="453324" y="453601"/>
                    <a:pt x="452076" y="455772"/>
                  </a:cubicBezTo>
                  <a:lnTo>
                    <a:pt x="449790" y="458249"/>
                  </a:lnTo>
                  <a:cubicBezTo>
                    <a:pt x="448028" y="459954"/>
                    <a:pt x="445866" y="461192"/>
                    <a:pt x="443504" y="461868"/>
                  </a:cubicBezTo>
                  <a:lnTo>
                    <a:pt x="439694" y="462440"/>
                  </a:lnTo>
                  <a:cubicBezTo>
                    <a:pt x="437779" y="462468"/>
                    <a:pt x="435884" y="462049"/>
                    <a:pt x="434170" y="461202"/>
                  </a:cubicBezTo>
                  <a:cubicBezTo>
                    <a:pt x="432436" y="460582"/>
                    <a:pt x="430874" y="459573"/>
                    <a:pt x="429597" y="458249"/>
                  </a:cubicBezTo>
                  <a:cubicBezTo>
                    <a:pt x="428216" y="456982"/>
                    <a:pt x="427197" y="455372"/>
                    <a:pt x="426644" y="453582"/>
                  </a:cubicBezTo>
                  <a:cubicBezTo>
                    <a:pt x="425768" y="451915"/>
                    <a:pt x="425340" y="450038"/>
                    <a:pt x="425406" y="448152"/>
                  </a:cubicBezTo>
                  <a:lnTo>
                    <a:pt x="425406" y="446343"/>
                  </a:lnTo>
                  <a:cubicBezTo>
                    <a:pt x="425406" y="443790"/>
                    <a:pt x="426101" y="441294"/>
                    <a:pt x="427407" y="439104"/>
                  </a:cubicBezTo>
                  <a:lnTo>
                    <a:pt x="429597" y="436246"/>
                  </a:lnTo>
                  <a:cubicBezTo>
                    <a:pt x="431331" y="434484"/>
                    <a:pt x="433503" y="433198"/>
                    <a:pt x="435884" y="432531"/>
                  </a:cubicBezTo>
                  <a:close/>
                  <a:moveTo>
                    <a:pt x="117178" y="399480"/>
                  </a:moveTo>
                  <a:cubicBezTo>
                    <a:pt x="119073" y="399346"/>
                    <a:pt x="120959" y="399775"/>
                    <a:pt x="122607" y="400718"/>
                  </a:cubicBezTo>
                  <a:cubicBezTo>
                    <a:pt x="126131" y="401985"/>
                    <a:pt x="128913" y="404737"/>
                    <a:pt x="130227" y="408242"/>
                  </a:cubicBezTo>
                  <a:cubicBezTo>
                    <a:pt x="131075" y="409957"/>
                    <a:pt x="131494" y="411852"/>
                    <a:pt x="131465" y="413767"/>
                  </a:cubicBezTo>
                  <a:lnTo>
                    <a:pt x="131465" y="415482"/>
                  </a:lnTo>
                  <a:cubicBezTo>
                    <a:pt x="131485" y="418034"/>
                    <a:pt x="130789" y="420539"/>
                    <a:pt x="129465" y="422721"/>
                  </a:cubicBezTo>
                  <a:lnTo>
                    <a:pt x="127274" y="425578"/>
                  </a:lnTo>
                  <a:cubicBezTo>
                    <a:pt x="125541" y="427340"/>
                    <a:pt x="123369" y="428626"/>
                    <a:pt x="120988" y="429293"/>
                  </a:cubicBezTo>
                  <a:lnTo>
                    <a:pt x="117178" y="429769"/>
                  </a:lnTo>
                  <a:cubicBezTo>
                    <a:pt x="115254" y="429893"/>
                    <a:pt x="113339" y="429464"/>
                    <a:pt x="111653" y="428531"/>
                  </a:cubicBezTo>
                  <a:cubicBezTo>
                    <a:pt x="109873" y="428017"/>
                    <a:pt x="108281" y="426988"/>
                    <a:pt x="107081" y="425578"/>
                  </a:cubicBezTo>
                  <a:cubicBezTo>
                    <a:pt x="105672" y="424378"/>
                    <a:pt x="104643" y="422787"/>
                    <a:pt x="104129" y="421006"/>
                  </a:cubicBezTo>
                  <a:cubicBezTo>
                    <a:pt x="103195" y="419320"/>
                    <a:pt x="102767" y="417406"/>
                    <a:pt x="102890" y="415482"/>
                  </a:cubicBezTo>
                  <a:lnTo>
                    <a:pt x="102890" y="413767"/>
                  </a:lnTo>
                  <a:cubicBezTo>
                    <a:pt x="102900" y="411233"/>
                    <a:pt x="103557" y="408738"/>
                    <a:pt x="104796" y="406528"/>
                  </a:cubicBezTo>
                  <a:lnTo>
                    <a:pt x="107081" y="403671"/>
                  </a:lnTo>
                  <a:cubicBezTo>
                    <a:pt x="108787" y="401870"/>
                    <a:pt x="110968" y="400584"/>
                    <a:pt x="113368" y="399956"/>
                  </a:cubicBezTo>
                  <a:close/>
                  <a:moveTo>
                    <a:pt x="453981" y="367190"/>
                  </a:moveTo>
                  <a:cubicBezTo>
                    <a:pt x="455896" y="367113"/>
                    <a:pt x="457801" y="367542"/>
                    <a:pt x="459506" y="368428"/>
                  </a:cubicBezTo>
                  <a:cubicBezTo>
                    <a:pt x="461192" y="369028"/>
                    <a:pt x="462697" y="370038"/>
                    <a:pt x="463888" y="371381"/>
                  </a:cubicBezTo>
                  <a:lnTo>
                    <a:pt x="465697" y="373190"/>
                  </a:lnTo>
                  <a:cubicBezTo>
                    <a:pt x="467450" y="374934"/>
                    <a:pt x="468726" y="377096"/>
                    <a:pt x="469412" y="379477"/>
                  </a:cubicBezTo>
                  <a:lnTo>
                    <a:pt x="469888" y="383287"/>
                  </a:lnTo>
                  <a:cubicBezTo>
                    <a:pt x="469888" y="385840"/>
                    <a:pt x="469193" y="388335"/>
                    <a:pt x="467888" y="390526"/>
                  </a:cubicBezTo>
                  <a:lnTo>
                    <a:pt x="465697" y="393383"/>
                  </a:lnTo>
                  <a:cubicBezTo>
                    <a:pt x="464421" y="394707"/>
                    <a:pt x="462859" y="395717"/>
                    <a:pt x="461125" y="396336"/>
                  </a:cubicBezTo>
                  <a:cubicBezTo>
                    <a:pt x="457629" y="397984"/>
                    <a:pt x="453572" y="397984"/>
                    <a:pt x="450076" y="396336"/>
                  </a:cubicBezTo>
                  <a:cubicBezTo>
                    <a:pt x="448333" y="395746"/>
                    <a:pt x="446761" y="394726"/>
                    <a:pt x="445504" y="393383"/>
                  </a:cubicBezTo>
                  <a:lnTo>
                    <a:pt x="443695" y="391574"/>
                  </a:lnTo>
                  <a:cubicBezTo>
                    <a:pt x="441951" y="389840"/>
                    <a:pt x="440704" y="387668"/>
                    <a:pt x="440075" y="385287"/>
                  </a:cubicBezTo>
                  <a:lnTo>
                    <a:pt x="439504" y="381477"/>
                  </a:lnTo>
                  <a:cubicBezTo>
                    <a:pt x="439494" y="378953"/>
                    <a:pt x="440180" y="376486"/>
                    <a:pt x="441504" y="374333"/>
                  </a:cubicBezTo>
                  <a:lnTo>
                    <a:pt x="443885" y="371381"/>
                  </a:lnTo>
                  <a:cubicBezTo>
                    <a:pt x="445180" y="370028"/>
                    <a:pt x="446781" y="369019"/>
                    <a:pt x="448552" y="368428"/>
                  </a:cubicBezTo>
                  <a:cubicBezTo>
                    <a:pt x="450219" y="367533"/>
                    <a:pt x="452095" y="367113"/>
                    <a:pt x="453981" y="367190"/>
                  </a:cubicBezTo>
                  <a:close/>
                  <a:moveTo>
                    <a:pt x="144990" y="339377"/>
                  </a:moveTo>
                  <a:cubicBezTo>
                    <a:pt x="146829" y="338853"/>
                    <a:pt x="148772" y="338853"/>
                    <a:pt x="150610" y="339377"/>
                  </a:cubicBezTo>
                  <a:cubicBezTo>
                    <a:pt x="152420" y="339805"/>
                    <a:pt x="154096" y="340691"/>
                    <a:pt x="155468" y="341948"/>
                  </a:cubicBezTo>
                  <a:cubicBezTo>
                    <a:pt x="157030" y="342939"/>
                    <a:pt x="158316" y="344320"/>
                    <a:pt x="159182" y="345949"/>
                  </a:cubicBezTo>
                  <a:lnTo>
                    <a:pt x="160992" y="349473"/>
                  </a:lnTo>
                  <a:cubicBezTo>
                    <a:pt x="162230" y="351683"/>
                    <a:pt x="162888" y="354179"/>
                    <a:pt x="162897" y="356712"/>
                  </a:cubicBezTo>
                  <a:lnTo>
                    <a:pt x="162421" y="360522"/>
                  </a:lnTo>
                  <a:cubicBezTo>
                    <a:pt x="161754" y="362904"/>
                    <a:pt x="160468" y="365075"/>
                    <a:pt x="158706" y="366809"/>
                  </a:cubicBezTo>
                  <a:lnTo>
                    <a:pt x="155849" y="368999"/>
                  </a:lnTo>
                  <a:cubicBezTo>
                    <a:pt x="154258" y="370038"/>
                    <a:pt x="152410" y="370628"/>
                    <a:pt x="150515" y="370714"/>
                  </a:cubicBezTo>
                  <a:cubicBezTo>
                    <a:pt x="148648" y="371238"/>
                    <a:pt x="146667" y="371238"/>
                    <a:pt x="144800" y="370714"/>
                  </a:cubicBezTo>
                  <a:cubicBezTo>
                    <a:pt x="143000" y="370247"/>
                    <a:pt x="141342" y="369361"/>
                    <a:pt x="139942" y="368142"/>
                  </a:cubicBezTo>
                  <a:cubicBezTo>
                    <a:pt x="138428" y="367123"/>
                    <a:pt x="137190" y="365751"/>
                    <a:pt x="136323" y="364142"/>
                  </a:cubicBezTo>
                  <a:lnTo>
                    <a:pt x="134513" y="360617"/>
                  </a:lnTo>
                  <a:cubicBezTo>
                    <a:pt x="133246" y="358408"/>
                    <a:pt x="132560" y="355922"/>
                    <a:pt x="132513" y="353379"/>
                  </a:cubicBezTo>
                  <a:lnTo>
                    <a:pt x="133084" y="349568"/>
                  </a:lnTo>
                  <a:cubicBezTo>
                    <a:pt x="133732" y="347197"/>
                    <a:pt x="134980" y="345035"/>
                    <a:pt x="136704" y="343282"/>
                  </a:cubicBezTo>
                  <a:lnTo>
                    <a:pt x="139656" y="340996"/>
                  </a:lnTo>
                  <a:cubicBezTo>
                    <a:pt x="141228" y="339939"/>
                    <a:pt x="143086" y="339377"/>
                    <a:pt x="144990" y="339377"/>
                  </a:cubicBezTo>
                  <a:close/>
                  <a:moveTo>
                    <a:pt x="478366" y="299754"/>
                  </a:moveTo>
                  <a:cubicBezTo>
                    <a:pt x="480262" y="299620"/>
                    <a:pt x="482148" y="300049"/>
                    <a:pt x="483795" y="300992"/>
                  </a:cubicBezTo>
                  <a:cubicBezTo>
                    <a:pt x="485586" y="301544"/>
                    <a:pt x="487195" y="302563"/>
                    <a:pt x="488462" y="303945"/>
                  </a:cubicBezTo>
                  <a:cubicBezTo>
                    <a:pt x="489310" y="304897"/>
                    <a:pt x="490072" y="305916"/>
                    <a:pt x="490749" y="306992"/>
                  </a:cubicBezTo>
                  <a:cubicBezTo>
                    <a:pt x="491320" y="308040"/>
                    <a:pt x="492272" y="310612"/>
                    <a:pt x="492272" y="310612"/>
                  </a:cubicBezTo>
                  <a:cubicBezTo>
                    <a:pt x="492320" y="310765"/>
                    <a:pt x="492320" y="310936"/>
                    <a:pt x="492272" y="311088"/>
                  </a:cubicBezTo>
                  <a:cubicBezTo>
                    <a:pt x="492558" y="312403"/>
                    <a:pt x="492749" y="313746"/>
                    <a:pt x="492844" y="315089"/>
                  </a:cubicBezTo>
                  <a:cubicBezTo>
                    <a:pt x="492796" y="316537"/>
                    <a:pt x="492606" y="317965"/>
                    <a:pt x="492272" y="319375"/>
                  </a:cubicBezTo>
                  <a:lnTo>
                    <a:pt x="490844" y="322804"/>
                  </a:lnTo>
                  <a:lnTo>
                    <a:pt x="490844" y="323280"/>
                  </a:lnTo>
                  <a:lnTo>
                    <a:pt x="489701" y="324709"/>
                  </a:lnTo>
                  <a:lnTo>
                    <a:pt x="488558" y="326233"/>
                  </a:lnTo>
                  <a:cubicBezTo>
                    <a:pt x="486805" y="327957"/>
                    <a:pt x="484643" y="329205"/>
                    <a:pt x="482271" y="329853"/>
                  </a:cubicBezTo>
                  <a:lnTo>
                    <a:pt x="478461" y="330424"/>
                  </a:lnTo>
                  <a:cubicBezTo>
                    <a:pt x="475908" y="330424"/>
                    <a:pt x="473413" y="329729"/>
                    <a:pt x="471222" y="328424"/>
                  </a:cubicBezTo>
                  <a:lnTo>
                    <a:pt x="468365" y="326233"/>
                  </a:lnTo>
                  <a:cubicBezTo>
                    <a:pt x="466983" y="324966"/>
                    <a:pt x="465964" y="323357"/>
                    <a:pt x="465412" y="321566"/>
                  </a:cubicBezTo>
                  <a:cubicBezTo>
                    <a:pt x="464688" y="320308"/>
                    <a:pt x="464240" y="318908"/>
                    <a:pt x="464078" y="317470"/>
                  </a:cubicBezTo>
                  <a:cubicBezTo>
                    <a:pt x="464031" y="316708"/>
                    <a:pt x="464031" y="315946"/>
                    <a:pt x="464078" y="315184"/>
                  </a:cubicBezTo>
                  <a:lnTo>
                    <a:pt x="464078" y="314041"/>
                  </a:lnTo>
                  <a:cubicBezTo>
                    <a:pt x="464078" y="311507"/>
                    <a:pt x="464736" y="309012"/>
                    <a:pt x="465983" y="306802"/>
                  </a:cubicBezTo>
                  <a:lnTo>
                    <a:pt x="468269" y="303945"/>
                  </a:lnTo>
                  <a:cubicBezTo>
                    <a:pt x="469470" y="302535"/>
                    <a:pt x="471060" y="301506"/>
                    <a:pt x="472842" y="300992"/>
                  </a:cubicBezTo>
                  <a:cubicBezTo>
                    <a:pt x="474528" y="300058"/>
                    <a:pt x="476442" y="299630"/>
                    <a:pt x="478366" y="299754"/>
                  </a:cubicBezTo>
                  <a:close/>
                  <a:moveTo>
                    <a:pt x="189186" y="293086"/>
                  </a:moveTo>
                  <a:lnTo>
                    <a:pt x="192806" y="293086"/>
                  </a:lnTo>
                  <a:cubicBezTo>
                    <a:pt x="195311" y="293086"/>
                    <a:pt x="197778" y="293743"/>
                    <a:pt x="199950" y="294991"/>
                  </a:cubicBezTo>
                  <a:lnTo>
                    <a:pt x="202902" y="297277"/>
                  </a:lnTo>
                  <a:cubicBezTo>
                    <a:pt x="204608" y="299039"/>
                    <a:pt x="205846" y="301201"/>
                    <a:pt x="206522" y="303563"/>
                  </a:cubicBezTo>
                  <a:lnTo>
                    <a:pt x="207093" y="307373"/>
                  </a:lnTo>
                  <a:cubicBezTo>
                    <a:pt x="207122" y="309288"/>
                    <a:pt x="206703" y="311183"/>
                    <a:pt x="205855" y="312898"/>
                  </a:cubicBezTo>
                  <a:cubicBezTo>
                    <a:pt x="205236" y="314631"/>
                    <a:pt x="204226" y="316193"/>
                    <a:pt x="202902" y="317470"/>
                  </a:cubicBezTo>
                  <a:cubicBezTo>
                    <a:pt x="201636" y="318851"/>
                    <a:pt x="200026" y="319870"/>
                    <a:pt x="198235" y="320422"/>
                  </a:cubicBezTo>
                  <a:cubicBezTo>
                    <a:pt x="196568" y="321299"/>
                    <a:pt x="194692" y="321727"/>
                    <a:pt x="192806" y="321661"/>
                  </a:cubicBezTo>
                  <a:lnTo>
                    <a:pt x="189186" y="321661"/>
                  </a:lnTo>
                  <a:cubicBezTo>
                    <a:pt x="186662" y="321670"/>
                    <a:pt x="184195" y="320984"/>
                    <a:pt x="182043" y="319660"/>
                  </a:cubicBezTo>
                  <a:lnTo>
                    <a:pt x="179090" y="317470"/>
                  </a:lnTo>
                  <a:cubicBezTo>
                    <a:pt x="177385" y="315707"/>
                    <a:pt x="176146" y="313545"/>
                    <a:pt x="175470" y="311183"/>
                  </a:cubicBezTo>
                  <a:lnTo>
                    <a:pt x="174899" y="307373"/>
                  </a:lnTo>
                  <a:cubicBezTo>
                    <a:pt x="174870" y="305459"/>
                    <a:pt x="175290" y="303563"/>
                    <a:pt x="176137" y="301849"/>
                  </a:cubicBezTo>
                  <a:cubicBezTo>
                    <a:pt x="177452" y="298343"/>
                    <a:pt x="180233" y="295591"/>
                    <a:pt x="183757" y="294324"/>
                  </a:cubicBezTo>
                  <a:cubicBezTo>
                    <a:pt x="185405" y="293381"/>
                    <a:pt x="187291" y="292952"/>
                    <a:pt x="189186" y="293086"/>
                  </a:cubicBezTo>
                  <a:close/>
                  <a:moveTo>
                    <a:pt x="503702" y="252700"/>
                  </a:moveTo>
                  <a:cubicBezTo>
                    <a:pt x="504778" y="252557"/>
                    <a:pt x="505864" y="252557"/>
                    <a:pt x="506940" y="252700"/>
                  </a:cubicBezTo>
                  <a:cubicBezTo>
                    <a:pt x="508807" y="252786"/>
                    <a:pt x="510617" y="253386"/>
                    <a:pt x="512179" y="254414"/>
                  </a:cubicBezTo>
                  <a:cubicBezTo>
                    <a:pt x="513836" y="255281"/>
                    <a:pt x="515246" y="256558"/>
                    <a:pt x="516275" y="258129"/>
                  </a:cubicBezTo>
                  <a:cubicBezTo>
                    <a:pt x="517551" y="259472"/>
                    <a:pt x="518418" y="261158"/>
                    <a:pt x="518751" y="262987"/>
                  </a:cubicBezTo>
                  <a:cubicBezTo>
                    <a:pt x="518846" y="263082"/>
                    <a:pt x="518179" y="267083"/>
                    <a:pt x="518179" y="267083"/>
                  </a:cubicBezTo>
                  <a:cubicBezTo>
                    <a:pt x="518208" y="267749"/>
                    <a:pt x="518208" y="268416"/>
                    <a:pt x="518179" y="269083"/>
                  </a:cubicBezTo>
                  <a:cubicBezTo>
                    <a:pt x="518237" y="269721"/>
                    <a:pt x="518237" y="270350"/>
                    <a:pt x="518179" y="270988"/>
                  </a:cubicBezTo>
                  <a:lnTo>
                    <a:pt x="516751" y="274417"/>
                  </a:lnTo>
                  <a:cubicBezTo>
                    <a:pt x="516093" y="275484"/>
                    <a:pt x="515332" y="276474"/>
                    <a:pt x="514465" y="277370"/>
                  </a:cubicBezTo>
                  <a:lnTo>
                    <a:pt x="511607" y="279656"/>
                  </a:lnTo>
                  <a:lnTo>
                    <a:pt x="509798" y="280418"/>
                  </a:lnTo>
                  <a:lnTo>
                    <a:pt x="508083" y="281180"/>
                  </a:lnTo>
                  <a:cubicBezTo>
                    <a:pt x="505464" y="281894"/>
                    <a:pt x="502701" y="281894"/>
                    <a:pt x="500082" y="281180"/>
                  </a:cubicBezTo>
                  <a:cubicBezTo>
                    <a:pt x="498911" y="280732"/>
                    <a:pt x="497768" y="280218"/>
                    <a:pt x="496653" y="279656"/>
                  </a:cubicBezTo>
                  <a:cubicBezTo>
                    <a:pt x="495501" y="279056"/>
                    <a:pt x="494462" y="278246"/>
                    <a:pt x="493605" y="277274"/>
                  </a:cubicBezTo>
                  <a:lnTo>
                    <a:pt x="491319" y="274417"/>
                  </a:lnTo>
                  <a:lnTo>
                    <a:pt x="489890" y="270988"/>
                  </a:lnTo>
                  <a:cubicBezTo>
                    <a:pt x="489176" y="268435"/>
                    <a:pt x="489176" y="265730"/>
                    <a:pt x="489890" y="263178"/>
                  </a:cubicBezTo>
                  <a:cubicBezTo>
                    <a:pt x="490557" y="260796"/>
                    <a:pt x="491843" y="258624"/>
                    <a:pt x="493605" y="256891"/>
                  </a:cubicBezTo>
                  <a:lnTo>
                    <a:pt x="496463" y="254700"/>
                  </a:lnTo>
                  <a:cubicBezTo>
                    <a:pt x="498644" y="253376"/>
                    <a:pt x="501149" y="252681"/>
                    <a:pt x="503702" y="252700"/>
                  </a:cubicBezTo>
                  <a:close/>
                  <a:moveTo>
                    <a:pt x="227858" y="248985"/>
                  </a:moveTo>
                  <a:lnTo>
                    <a:pt x="229667" y="248985"/>
                  </a:lnTo>
                  <a:cubicBezTo>
                    <a:pt x="232182" y="248937"/>
                    <a:pt x="234658" y="249594"/>
                    <a:pt x="236811" y="250890"/>
                  </a:cubicBezTo>
                  <a:lnTo>
                    <a:pt x="239764" y="253081"/>
                  </a:lnTo>
                  <a:cubicBezTo>
                    <a:pt x="241488" y="254871"/>
                    <a:pt x="242736" y="257062"/>
                    <a:pt x="243383" y="259462"/>
                  </a:cubicBezTo>
                  <a:lnTo>
                    <a:pt x="243955" y="263272"/>
                  </a:lnTo>
                  <a:cubicBezTo>
                    <a:pt x="244022" y="265158"/>
                    <a:pt x="243593" y="267035"/>
                    <a:pt x="242717" y="268702"/>
                  </a:cubicBezTo>
                  <a:cubicBezTo>
                    <a:pt x="242126" y="270473"/>
                    <a:pt x="241117" y="272073"/>
                    <a:pt x="239764" y="273369"/>
                  </a:cubicBezTo>
                  <a:cubicBezTo>
                    <a:pt x="238488" y="274693"/>
                    <a:pt x="236926" y="275703"/>
                    <a:pt x="235192" y="276321"/>
                  </a:cubicBezTo>
                  <a:cubicBezTo>
                    <a:pt x="233468" y="277160"/>
                    <a:pt x="231582" y="277579"/>
                    <a:pt x="229667" y="277560"/>
                  </a:cubicBezTo>
                  <a:lnTo>
                    <a:pt x="227858" y="277560"/>
                  </a:lnTo>
                  <a:cubicBezTo>
                    <a:pt x="225315" y="277512"/>
                    <a:pt x="222819" y="276826"/>
                    <a:pt x="220619" y="275560"/>
                  </a:cubicBezTo>
                  <a:lnTo>
                    <a:pt x="217761" y="273369"/>
                  </a:lnTo>
                  <a:cubicBezTo>
                    <a:pt x="216037" y="271578"/>
                    <a:pt x="214789" y="269387"/>
                    <a:pt x="214142" y="266987"/>
                  </a:cubicBezTo>
                  <a:lnTo>
                    <a:pt x="213570" y="263272"/>
                  </a:lnTo>
                  <a:cubicBezTo>
                    <a:pt x="213494" y="261358"/>
                    <a:pt x="213922" y="259453"/>
                    <a:pt x="214808" y="257748"/>
                  </a:cubicBezTo>
                  <a:cubicBezTo>
                    <a:pt x="215361" y="255957"/>
                    <a:pt x="216380" y="254347"/>
                    <a:pt x="217761" y="253081"/>
                  </a:cubicBezTo>
                  <a:cubicBezTo>
                    <a:pt x="219056" y="251785"/>
                    <a:pt x="220619" y="250776"/>
                    <a:pt x="222333" y="250128"/>
                  </a:cubicBezTo>
                  <a:cubicBezTo>
                    <a:pt x="224048" y="249280"/>
                    <a:pt x="225953" y="248890"/>
                    <a:pt x="227858" y="248985"/>
                  </a:cubicBezTo>
                  <a:close/>
                  <a:moveTo>
                    <a:pt x="533610" y="199360"/>
                  </a:moveTo>
                  <a:lnTo>
                    <a:pt x="535515" y="199360"/>
                  </a:lnTo>
                  <a:lnTo>
                    <a:pt x="537420" y="199360"/>
                  </a:lnTo>
                  <a:cubicBezTo>
                    <a:pt x="539925" y="199998"/>
                    <a:pt x="542202" y="201312"/>
                    <a:pt x="543992" y="203170"/>
                  </a:cubicBezTo>
                  <a:cubicBezTo>
                    <a:pt x="544373" y="203551"/>
                    <a:pt x="545135" y="204598"/>
                    <a:pt x="545135" y="204598"/>
                  </a:cubicBezTo>
                  <a:lnTo>
                    <a:pt x="546278" y="206122"/>
                  </a:lnTo>
                  <a:lnTo>
                    <a:pt x="547707" y="209552"/>
                  </a:lnTo>
                  <a:lnTo>
                    <a:pt x="547707" y="213362"/>
                  </a:lnTo>
                  <a:cubicBezTo>
                    <a:pt x="547707" y="213743"/>
                    <a:pt x="547707" y="217171"/>
                    <a:pt x="547707" y="217171"/>
                  </a:cubicBezTo>
                  <a:cubicBezTo>
                    <a:pt x="547336" y="218429"/>
                    <a:pt x="546831" y="219648"/>
                    <a:pt x="546183" y="220791"/>
                  </a:cubicBezTo>
                  <a:cubicBezTo>
                    <a:pt x="545240" y="222487"/>
                    <a:pt x="543897" y="223925"/>
                    <a:pt x="542278" y="224982"/>
                  </a:cubicBezTo>
                  <a:cubicBezTo>
                    <a:pt x="541802" y="225401"/>
                    <a:pt x="541287" y="225782"/>
                    <a:pt x="540754" y="226125"/>
                  </a:cubicBezTo>
                  <a:lnTo>
                    <a:pt x="537325" y="227554"/>
                  </a:lnTo>
                  <a:cubicBezTo>
                    <a:pt x="535058" y="228440"/>
                    <a:pt x="532601" y="228735"/>
                    <a:pt x="530181" y="228411"/>
                  </a:cubicBezTo>
                  <a:cubicBezTo>
                    <a:pt x="527781" y="227763"/>
                    <a:pt x="525590" y="226516"/>
                    <a:pt x="523799" y="224792"/>
                  </a:cubicBezTo>
                  <a:lnTo>
                    <a:pt x="521609" y="221839"/>
                  </a:lnTo>
                  <a:cubicBezTo>
                    <a:pt x="520332" y="219677"/>
                    <a:pt x="519637" y="217210"/>
                    <a:pt x="519608" y="214695"/>
                  </a:cubicBezTo>
                  <a:cubicBezTo>
                    <a:pt x="519475" y="213714"/>
                    <a:pt x="519475" y="212723"/>
                    <a:pt x="519608" y="211742"/>
                  </a:cubicBezTo>
                  <a:cubicBezTo>
                    <a:pt x="519665" y="209885"/>
                    <a:pt x="520228" y="208075"/>
                    <a:pt x="521227" y="206504"/>
                  </a:cubicBezTo>
                  <a:cubicBezTo>
                    <a:pt x="522104" y="204875"/>
                    <a:pt x="523380" y="203494"/>
                    <a:pt x="524942" y="202503"/>
                  </a:cubicBezTo>
                  <a:cubicBezTo>
                    <a:pt x="526295" y="201217"/>
                    <a:pt x="527971" y="200322"/>
                    <a:pt x="529800" y="199931"/>
                  </a:cubicBezTo>
                  <a:close/>
                  <a:moveTo>
                    <a:pt x="277293" y="195740"/>
                  </a:moveTo>
                  <a:cubicBezTo>
                    <a:pt x="279207" y="195626"/>
                    <a:pt x="281112" y="196026"/>
                    <a:pt x="282817" y="196883"/>
                  </a:cubicBezTo>
                  <a:cubicBezTo>
                    <a:pt x="284579" y="197483"/>
                    <a:pt x="286151" y="198540"/>
                    <a:pt x="287389" y="199931"/>
                  </a:cubicBezTo>
                  <a:cubicBezTo>
                    <a:pt x="288799" y="201131"/>
                    <a:pt x="289827" y="202722"/>
                    <a:pt x="290342" y="204503"/>
                  </a:cubicBezTo>
                  <a:cubicBezTo>
                    <a:pt x="291276" y="206189"/>
                    <a:pt x="291704" y="208103"/>
                    <a:pt x="291580" y="210027"/>
                  </a:cubicBezTo>
                  <a:lnTo>
                    <a:pt x="291580" y="211742"/>
                  </a:lnTo>
                  <a:cubicBezTo>
                    <a:pt x="291571" y="214276"/>
                    <a:pt x="290913" y="216771"/>
                    <a:pt x="289675" y="218981"/>
                  </a:cubicBezTo>
                  <a:lnTo>
                    <a:pt x="287389" y="221838"/>
                  </a:lnTo>
                  <a:cubicBezTo>
                    <a:pt x="285656" y="223601"/>
                    <a:pt x="283484" y="224886"/>
                    <a:pt x="281103" y="225553"/>
                  </a:cubicBezTo>
                  <a:lnTo>
                    <a:pt x="277293" y="226029"/>
                  </a:lnTo>
                  <a:cubicBezTo>
                    <a:pt x="275369" y="226153"/>
                    <a:pt x="273454" y="225725"/>
                    <a:pt x="271768" y="224791"/>
                  </a:cubicBezTo>
                  <a:cubicBezTo>
                    <a:pt x="270016" y="224210"/>
                    <a:pt x="268444" y="223191"/>
                    <a:pt x="267196" y="221838"/>
                  </a:cubicBezTo>
                  <a:cubicBezTo>
                    <a:pt x="265815" y="220610"/>
                    <a:pt x="264796" y="219029"/>
                    <a:pt x="264243" y="217266"/>
                  </a:cubicBezTo>
                  <a:cubicBezTo>
                    <a:pt x="263357" y="215561"/>
                    <a:pt x="262929" y="213657"/>
                    <a:pt x="263005" y="211742"/>
                  </a:cubicBezTo>
                  <a:lnTo>
                    <a:pt x="263005" y="210027"/>
                  </a:lnTo>
                  <a:cubicBezTo>
                    <a:pt x="262986" y="207475"/>
                    <a:pt x="263681" y="204970"/>
                    <a:pt x="265006" y="202788"/>
                  </a:cubicBezTo>
                  <a:lnTo>
                    <a:pt x="267196" y="199931"/>
                  </a:lnTo>
                  <a:cubicBezTo>
                    <a:pt x="268930" y="198169"/>
                    <a:pt x="271101" y="196883"/>
                    <a:pt x="273482" y="196216"/>
                  </a:cubicBezTo>
                  <a:close/>
                  <a:moveTo>
                    <a:pt x="325013" y="151734"/>
                  </a:moveTo>
                  <a:cubicBezTo>
                    <a:pt x="326899" y="151668"/>
                    <a:pt x="328776" y="152096"/>
                    <a:pt x="330442" y="152973"/>
                  </a:cubicBezTo>
                  <a:cubicBezTo>
                    <a:pt x="332214" y="153563"/>
                    <a:pt x="333814" y="154573"/>
                    <a:pt x="335110" y="155926"/>
                  </a:cubicBezTo>
                  <a:cubicBezTo>
                    <a:pt x="336433" y="157202"/>
                    <a:pt x="337443" y="158764"/>
                    <a:pt x="338062" y="160498"/>
                  </a:cubicBezTo>
                  <a:cubicBezTo>
                    <a:pt x="338901" y="162222"/>
                    <a:pt x="339320" y="164108"/>
                    <a:pt x="339301" y="166022"/>
                  </a:cubicBezTo>
                  <a:lnTo>
                    <a:pt x="339301" y="167832"/>
                  </a:lnTo>
                  <a:cubicBezTo>
                    <a:pt x="339272" y="170346"/>
                    <a:pt x="338577" y="172813"/>
                    <a:pt x="337300" y="174976"/>
                  </a:cubicBezTo>
                  <a:lnTo>
                    <a:pt x="335110" y="177928"/>
                  </a:lnTo>
                  <a:cubicBezTo>
                    <a:pt x="333328" y="179652"/>
                    <a:pt x="331128" y="180900"/>
                    <a:pt x="328728" y="181548"/>
                  </a:cubicBezTo>
                  <a:lnTo>
                    <a:pt x="325013" y="182119"/>
                  </a:lnTo>
                  <a:cubicBezTo>
                    <a:pt x="323099" y="182195"/>
                    <a:pt x="321194" y="181767"/>
                    <a:pt x="319488" y="180881"/>
                  </a:cubicBezTo>
                  <a:cubicBezTo>
                    <a:pt x="317717" y="180290"/>
                    <a:pt x="316117" y="179281"/>
                    <a:pt x="314821" y="177928"/>
                  </a:cubicBezTo>
                  <a:cubicBezTo>
                    <a:pt x="313564" y="176823"/>
                    <a:pt x="312555" y="175452"/>
                    <a:pt x="311869" y="173928"/>
                  </a:cubicBezTo>
                  <a:cubicBezTo>
                    <a:pt x="311021" y="172213"/>
                    <a:pt x="310630" y="170308"/>
                    <a:pt x="310726" y="168403"/>
                  </a:cubicBezTo>
                  <a:lnTo>
                    <a:pt x="310726" y="166022"/>
                  </a:lnTo>
                  <a:cubicBezTo>
                    <a:pt x="310678" y="163507"/>
                    <a:pt x="311345" y="161031"/>
                    <a:pt x="312631" y="158878"/>
                  </a:cubicBezTo>
                  <a:lnTo>
                    <a:pt x="314821" y="155926"/>
                  </a:lnTo>
                  <a:cubicBezTo>
                    <a:pt x="316603" y="154201"/>
                    <a:pt x="318803" y="152954"/>
                    <a:pt x="321203" y="152306"/>
                  </a:cubicBezTo>
                  <a:close/>
                  <a:moveTo>
                    <a:pt x="565043" y="150115"/>
                  </a:moveTo>
                  <a:cubicBezTo>
                    <a:pt x="566967" y="149991"/>
                    <a:pt x="568881" y="150420"/>
                    <a:pt x="570567" y="151353"/>
                  </a:cubicBezTo>
                  <a:cubicBezTo>
                    <a:pt x="572320" y="151934"/>
                    <a:pt x="573891" y="152953"/>
                    <a:pt x="575139" y="154306"/>
                  </a:cubicBezTo>
                  <a:cubicBezTo>
                    <a:pt x="576549" y="155506"/>
                    <a:pt x="577578" y="157096"/>
                    <a:pt x="578092" y="158878"/>
                  </a:cubicBezTo>
                  <a:cubicBezTo>
                    <a:pt x="578978" y="160583"/>
                    <a:pt x="579407" y="162488"/>
                    <a:pt x="579330" y="164402"/>
                  </a:cubicBezTo>
                  <a:lnTo>
                    <a:pt x="579330" y="166117"/>
                  </a:lnTo>
                  <a:cubicBezTo>
                    <a:pt x="579349" y="168670"/>
                    <a:pt x="578654" y="171174"/>
                    <a:pt x="577330" y="173356"/>
                  </a:cubicBezTo>
                  <a:lnTo>
                    <a:pt x="575139" y="176213"/>
                  </a:lnTo>
                  <a:cubicBezTo>
                    <a:pt x="573406" y="177975"/>
                    <a:pt x="571234" y="179261"/>
                    <a:pt x="568853" y="179928"/>
                  </a:cubicBezTo>
                  <a:lnTo>
                    <a:pt x="565043" y="180404"/>
                  </a:lnTo>
                  <a:cubicBezTo>
                    <a:pt x="563119" y="180528"/>
                    <a:pt x="561204" y="180099"/>
                    <a:pt x="559518" y="179166"/>
                  </a:cubicBezTo>
                  <a:cubicBezTo>
                    <a:pt x="557756" y="178613"/>
                    <a:pt x="556175" y="177594"/>
                    <a:pt x="554946" y="176213"/>
                  </a:cubicBezTo>
                  <a:cubicBezTo>
                    <a:pt x="553537" y="175013"/>
                    <a:pt x="552508" y="173423"/>
                    <a:pt x="551994" y="171641"/>
                  </a:cubicBezTo>
                  <a:cubicBezTo>
                    <a:pt x="551060" y="169955"/>
                    <a:pt x="550632" y="168041"/>
                    <a:pt x="550755" y="166117"/>
                  </a:cubicBezTo>
                  <a:lnTo>
                    <a:pt x="550755" y="164402"/>
                  </a:lnTo>
                  <a:cubicBezTo>
                    <a:pt x="550755" y="161869"/>
                    <a:pt x="551412" y="159373"/>
                    <a:pt x="552661" y="157163"/>
                  </a:cubicBezTo>
                  <a:lnTo>
                    <a:pt x="554946" y="154306"/>
                  </a:lnTo>
                  <a:cubicBezTo>
                    <a:pt x="556680" y="152544"/>
                    <a:pt x="558851" y="151258"/>
                    <a:pt x="561233" y="150591"/>
                  </a:cubicBezTo>
                  <a:close/>
                  <a:moveTo>
                    <a:pt x="374352" y="114778"/>
                  </a:moveTo>
                  <a:cubicBezTo>
                    <a:pt x="376095" y="114302"/>
                    <a:pt x="377943" y="114302"/>
                    <a:pt x="379686" y="114778"/>
                  </a:cubicBezTo>
                  <a:lnTo>
                    <a:pt x="381305" y="114778"/>
                  </a:lnTo>
                  <a:lnTo>
                    <a:pt x="385116" y="115254"/>
                  </a:lnTo>
                  <a:cubicBezTo>
                    <a:pt x="386916" y="115721"/>
                    <a:pt x="388573" y="116607"/>
                    <a:pt x="389974" y="117826"/>
                  </a:cubicBezTo>
                  <a:cubicBezTo>
                    <a:pt x="391488" y="118845"/>
                    <a:pt x="392726" y="120217"/>
                    <a:pt x="393593" y="121826"/>
                  </a:cubicBezTo>
                  <a:lnTo>
                    <a:pt x="392164" y="120779"/>
                  </a:lnTo>
                  <a:cubicBezTo>
                    <a:pt x="393945" y="124169"/>
                    <a:pt x="394479" y="128075"/>
                    <a:pt x="393688" y="131828"/>
                  </a:cubicBezTo>
                  <a:cubicBezTo>
                    <a:pt x="393279" y="133075"/>
                    <a:pt x="392774" y="134285"/>
                    <a:pt x="392164" y="135447"/>
                  </a:cubicBezTo>
                  <a:cubicBezTo>
                    <a:pt x="390830" y="137676"/>
                    <a:pt x="388964" y="139543"/>
                    <a:pt x="386735" y="140876"/>
                  </a:cubicBezTo>
                  <a:lnTo>
                    <a:pt x="383306" y="142305"/>
                  </a:lnTo>
                  <a:lnTo>
                    <a:pt x="382830" y="142305"/>
                  </a:lnTo>
                  <a:lnTo>
                    <a:pt x="379020" y="142781"/>
                  </a:lnTo>
                  <a:lnTo>
                    <a:pt x="376924" y="142781"/>
                  </a:lnTo>
                  <a:cubicBezTo>
                    <a:pt x="376229" y="142858"/>
                    <a:pt x="375524" y="142858"/>
                    <a:pt x="374829" y="142781"/>
                  </a:cubicBezTo>
                  <a:lnTo>
                    <a:pt x="371304" y="141257"/>
                  </a:lnTo>
                  <a:lnTo>
                    <a:pt x="368447" y="139067"/>
                  </a:lnTo>
                  <a:cubicBezTo>
                    <a:pt x="367466" y="138114"/>
                    <a:pt x="366637" y="137019"/>
                    <a:pt x="365970" y="135828"/>
                  </a:cubicBezTo>
                  <a:cubicBezTo>
                    <a:pt x="365780" y="135542"/>
                    <a:pt x="364447" y="132399"/>
                    <a:pt x="364447" y="132399"/>
                  </a:cubicBezTo>
                  <a:cubicBezTo>
                    <a:pt x="363780" y="129904"/>
                    <a:pt x="363780" y="127275"/>
                    <a:pt x="364447" y="124779"/>
                  </a:cubicBezTo>
                  <a:lnTo>
                    <a:pt x="365875" y="121350"/>
                  </a:lnTo>
                  <a:cubicBezTo>
                    <a:pt x="367085" y="119188"/>
                    <a:pt x="368856" y="117407"/>
                    <a:pt x="371019" y="116207"/>
                  </a:cubicBezTo>
                  <a:close/>
                  <a:moveTo>
                    <a:pt x="605714" y="96014"/>
                  </a:moveTo>
                  <a:cubicBezTo>
                    <a:pt x="607553" y="95490"/>
                    <a:pt x="609496" y="95490"/>
                    <a:pt x="611334" y="96014"/>
                  </a:cubicBezTo>
                  <a:cubicBezTo>
                    <a:pt x="613173" y="96376"/>
                    <a:pt x="614859" y="97271"/>
                    <a:pt x="616192" y="98586"/>
                  </a:cubicBezTo>
                  <a:cubicBezTo>
                    <a:pt x="617792" y="99529"/>
                    <a:pt x="619088" y="100919"/>
                    <a:pt x="619907" y="102586"/>
                  </a:cubicBezTo>
                  <a:lnTo>
                    <a:pt x="621717" y="106110"/>
                  </a:lnTo>
                  <a:cubicBezTo>
                    <a:pt x="622964" y="108282"/>
                    <a:pt x="623621" y="110749"/>
                    <a:pt x="623621" y="113254"/>
                  </a:cubicBezTo>
                  <a:cubicBezTo>
                    <a:pt x="623145" y="114587"/>
                    <a:pt x="623145" y="115826"/>
                    <a:pt x="623145" y="117064"/>
                  </a:cubicBezTo>
                  <a:cubicBezTo>
                    <a:pt x="622517" y="119464"/>
                    <a:pt x="621231" y="121645"/>
                    <a:pt x="619430" y="123350"/>
                  </a:cubicBezTo>
                  <a:lnTo>
                    <a:pt x="616573" y="125637"/>
                  </a:lnTo>
                  <a:cubicBezTo>
                    <a:pt x="614982" y="126675"/>
                    <a:pt x="613135" y="127265"/>
                    <a:pt x="611239" y="127351"/>
                  </a:cubicBezTo>
                  <a:cubicBezTo>
                    <a:pt x="609362" y="127827"/>
                    <a:pt x="607400" y="127827"/>
                    <a:pt x="605524" y="127351"/>
                  </a:cubicBezTo>
                  <a:cubicBezTo>
                    <a:pt x="603724" y="126884"/>
                    <a:pt x="602066" y="125998"/>
                    <a:pt x="600666" y="124779"/>
                  </a:cubicBezTo>
                  <a:cubicBezTo>
                    <a:pt x="599104" y="123827"/>
                    <a:pt x="597847" y="122436"/>
                    <a:pt x="597047" y="120779"/>
                  </a:cubicBezTo>
                  <a:cubicBezTo>
                    <a:pt x="596380" y="119159"/>
                    <a:pt x="595809" y="117921"/>
                    <a:pt x="595237" y="117254"/>
                  </a:cubicBezTo>
                  <a:cubicBezTo>
                    <a:pt x="593942" y="115064"/>
                    <a:pt x="593284" y="112559"/>
                    <a:pt x="593332" y="110015"/>
                  </a:cubicBezTo>
                  <a:cubicBezTo>
                    <a:pt x="593808" y="108777"/>
                    <a:pt x="593808" y="107539"/>
                    <a:pt x="593808" y="106205"/>
                  </a:cubicBezTo>
                  <a:cubicBezTo>
                    <a:pt x="594485" y="103843"/>
                    <a:pt x="595723" y="101681"/>
                    <a:pt x="597428" y="99919"/>
                  </a:cubicBezTo>
                  <a:lnTo>
                    <a:pt x="600380" y="97728"/>
                  </a:lnTo>
                  <a:cubicBezTo>
                    <a:pt x="601971" y="96690"/>
                    <a:pt x="603819" y="96099"/>
                    <a:pt x="605714" y="96014"/>
                  </a:cubicBezTo>
                  <a:close/>
                  <a:moveTo>
                    <a:pt x="429693" y="86869"/>
                  </a:moveTo>
                  <a:lnTo>
                    <a:pt x="431407" y="86869"/>
                  </a:lnTo>
                  <a:cubicBezTo>
                    <a:pt x="433951" y="86812"/>
                    <a:pt x="436465" y="87469"/>
                    <a:pt x="438646" y="88774"/>
                  </a:cubicBezTo>
                  <a:lnTo>
                    <a:pt x="441599" y="90965"/>
                  </a:lnTo>
                  <a:cubicBezTo>
                    <a:pt x="443323" y="92755"/>
                    <a:pt x="444571" y="94946"/>
                    <a:pt x="445219" y="97346"/>
                  </a:cubicBezTo>
                  <a:cubicBezTo>
                    <a:pt x="445219" y="98585"/>
                    <a:pt x="445219" y="99823"/>
                    <a:pt x="445219" y="101156"/>
                  </a:cubicBezTo>
                  <a:cubicBezTo>
                    <a:pt x="445314" y="103033"/>
                    <a:pt x="444923" y="104909"/>
                    <a:pt x="444076" y="106586"/>
                  </a:cubicBezTo>
                  <a:cubicBezTo>
                    <a:pt x="442809" y="110138"/>
                    <a:pt x="440009" y="112939"/>
                    <a:pt x="436456" y="114206"/>
                  </a:cubicBezTo>
                  <a:cubicBezTo>
                    <a:pt x="434741" y="115053"/>
                    <a:pt x="432846" y="115472"/>
                    <a:pt x="430931" y="115444"/>
                  </a:cubicBezTo>
                  <a:lnTo>
                    <a:pt x="429121" y="115444"/>
                  </a:lnTo>
                  <a:cubicBezTo>
                    <a:pt x="426579" y="115396"/>
                    <a:pt x="424083" y="114710"/>
                    <a:pt x="421882" y="113444"/>
                  </a:cubicBezTo>
                  <a:lnTo>
                    <a:pt x="419025" y="111253"/>
                  </a:lnTo>
                  <a:cubicBezTo>
                    <a:pt x="417444" y="109433"/>
                    <a:pt x="416358" y="107233"/>
                    <a:pt x="415882" y="104871"/>
                  </a:cubicBezTo>
                  <a:lnTo>
                    <a:pt x="415405" y="101156"/>
                  </a:lnTo>
                  <a:cubicBezTo>
                    <a:pt x="415282" y="99232"/>
                    <a:pt x="415710" y="97318"/>
                    <a:pt x="416644" y="95632"/>
                  </a:cubicBezTo>
                  <a:cubicBezTo>
                    <a:pt x="417196" y="93841"/>
                    <a:pt x="418215" y="92231"/>
                    <a:pt x="419596" y="90965"/>
                  </a:cubicBezTo>
                  <a:cubicBezTo>
                    <a:pt x="420882" y="89650"/>
                    <a:pt x="422445" y="88641"/>
                    <a:pt x="424168" y="88012"/>
                  </a:cubicBezTo>
                  <a:cubicBezTo>
                    <a:pt x="425873" y="87155"/>
                    <a:pt x="427778" y="86755"/>
                    <a:pt x="429693" y="86869"/>
                  </a:cubicBezTo>
                  <a:close/>
                  <a:moveTo>
                    <a:pt x="478461" y="61913"/>
                  </a:moveTo>
                  <a:cubicBezTo>
                    <a:pt x="480375" y="61847"/>
                    <a:pt x="482281" y="62266"/>
                    <a:pt x="483986" y="63152"/>
                  </a:cubicBezTo>
                  <a:cubicBezTo>
                    <a:pt x="485738" y="63732"/>
                    <a:pt x="487310" y="64752"/>
                    <a:pt x="488557" y="66104"/>
                  </a:cubicBezTo>
                  <a:lnTo>
                    <a:pt x="492082" y="69629"/>
                  </a:lnTo>
                  <a:cubicBezTo>
                    <a:pt x="493815" y="71391"/>
                    <a:pt x="495092" y="73553"/>
                    <a:pt x="495797" y="75915"/>
                  </a:cubicBezTo>
                  <a:lnTo>
                    <a:pt x="496273" y="79725"/>
                  </a:lnTo>
                  <a:cubicBezTo>
                    <a:pt x="496273" y="82278"/>
                    <a:pt x="495577" y="84773"/>
                    <a:pt x="494273" y="86964"/>
                  </a:cubicBezTo>
                  <a:lnTo>
                    <a:pt x="492082" y="89822"/>
                  </a:lnTo>
                  <a:cubicBezTo>
                    <a:pt x="490834" y="91174"/>
                    <a:pt x="489263" y="92193"/>
                    <a:pt x="487510" y="92774"/>
                  </a:cubicBezTo>
                  <a:cubicBezTo>
                    <a:pt x="484014" y="94422"/>
                    <a:pt x="479956" y="94422"/>
                    <a:pt x="476461" y="92774"/>
                  </a:cubicBezTo>
                  <a:cubicBezTo>
                    <a:pt x="474698" y="92222"/>
                    <a:pt x="473118" y="91203"/>
                    <a:pt x="471889" y="89822"/>
                  </a:cubicBezTo>
                  <a:lnTo>
                    <a:pt x="468365" y="86297"/>
                  </a:lnTo>
                  <a:cubicBezTo>
                    <a:pt x="466402" y="84640"/>
                    <a:pt x="464955" y="82459"/>
                    <a:pt x="464174" y="80011"/>
                  </a:cubicBezTo>
                  <a:cubicBezTo>
                    <a:pt x="464174" y="78773"/>
                    <a:pt x="464174" y="77439"/>
                    <a:pt x="464174" y="76201"/>
                  </a:cubicBezTo>
                  <a:cubicBezTo>
                    <a:pt x="464183" y="73667"/>
                    <a:pt x="464840" y="71172"/>
                    <a:pt x="466079" y="68962"/>
                  </a:cubicBezTo>
                  <a:lnTo>
                    <a:pt x="468365" y="66104"/>
                  </a:lnTo>
                  <a:cubicBezTo>
                    <a:pt x="469565" y="64695"/>
                    <a:pt x="471156" y="63666"/>
                    <a:pt x="472936" y="63152"/>
                  </a:cubicBezTo>
                  <a:cubicBezTo>
                    <a:pt x="474641" y="62266"/>
                    <a:pt x="476547" y="61837"/>
                    <a:pt x="478461" y="61913"/>
                  </a:cubicBezTo>
                  <a:close/>
                  <a:moveTo>
                    <a:pt x="655055" y="56484"/>
                  </a:moveTo>
                  <a:cubicBezTo>
                    <a:pt x="656969" y="56456"/>
                    <a:pt x="658864" y="56875"/>
                    <a:pt x="660579" y="57722"/>
                  </a:cubicBezTo>
                  <a:cubicBezTo>
                    <a:pt x="664084" y="59037"/>
                    <a:pt x="666837" y="61818"/>
                    <a:pt x="668104" y="65342"/>
                  </a:cubicBezTo>
                  <a:cubicBezTo>
                    <a:pt x="669047" y="66990"/>
                    <a:pt x="669475" y="68876"/>
                    <a:pt x="669342" y="70772"/>
                  </a:cubicBezTo>
                  <a:lnTo>
                    <a:pt x="669342" y="72581"/>
                  </a:lnTo>
                  <a:cubicBezTo>
                    <a:pt x="669332" y="75115"/>
                    <a:pt x="668675" y="77610"/>
                    <a:pt x="667437" y="79820"/>
                  </a:cubicBezTo>
                  <a:lnTo>
                    <a:pt x="665151" y="82678"/>
                  </a:lnTo>
                  <a:cubicBezTo>
                    <a:pt x="663418" y="84440"/>
                    <a:pt x="661246" y="85726"/>
                    <a:pt x="658864" y="86393"/>
                  </a:cubicBezTo>
                  <a:lnTo>
                    <a:pt x="655055" y="86869"/>
                  </a:lnTo>
                  <a:cubicBezTo>
                    <a:pt x="653140" y="86945"/>
                    <a:pt x="651235" y="86517"/>
                    <a:pt x="649530" y="85631"/>
                  </a:cubicBezTo>
                  <a:cubicBezTo>
                    <a:pt x="647777" y="85050"/>
                    <a:pt x="646206" y="84030"/>
                    <a:pt x="644958" y="82678"/>
                  </a:cubicBezTo>
                  <a:cubicBezTo>
                    <a:pt x="643586" y="81449"/>
                    <a:pt x="642558" y="79868"/>
                    <a:pt x="642005" y="78106"/>
                  </a:cubicBezTo>
                  <a:cubicBezTo>
                    <a:pt x="641120" y="76401"/>
                    <a:pt x="640691" y="74496"/>
                    <a:pt x="640767" y="72581"/>
                  </a:cubicBezTo>
                  <a:lnTo>
                    <a:pt x="640767" y="70772"/>
                  </a:lnTo>
                  <a:cubicBezTo>
                    <a:pt x="640757" y="68247"/>
                    <a:pt x="641443" y="65781"/>
                    <a:pt x="642767" y="63628"/>
                  </a:cubicBezTo>
                  <a:lnTo>
                    <a:pt x="644958" y="60675"/>
                  </a:lnTo>
                  <a:cubicBezTo>
                    <a:pt x="646720" y="58970"/>
                    <a:pt x="648882" y="57732"/>
                    <a:pt x="651245" y="57056"/>
                  </a:cubicBezTo>
                  <a:close/>
                  <a:moveTo>
                    <a:pt x="536563" y="34006"/>
                  </a:moveTo>
                  <a:cubicBezTo>
                    <a:pt x="538411" y="33530"/>
                    <a:pt x="540335" y="33530"/>
                    <a:pt x="542183" y="34006"/>
                  </a:cubicBezTo>
                  <a:cubicBezTo>
                    <a:pt x="544078" y="34092"/>
                    <a:pt x="545926" y="34682"/>
                    <a:pt x="547517" y="35721"/>
                  </a:cubicBezTo>
                  <a:lnTo>
                    <a:pt x="551041" y="37530"/>
                  </a:lnTo>
                  <a:cubicBezTo>
                    <a:pt x="553174" y="38730"/>
                    <a:pt x="554946" y="40473"/>
                    <a:pt x="556185" y="42579"/>
                  </a:cubicBezTo>
                  <a:lnTo>
                    <a:pt x="557613" y="46007"/>
                  </a:lnTo>
                  <a:cubicBezTo>
                    <a:pt x="558280" y="48503"/>
                    <a:pt x="558280" y="51132"/>
                    <a:pt x="557613" y="53628"/>
                  </a:cubicBezTo>
                  <a:lnTo>
                    <a:pt x="556185" y="57056"/>
                  </a:lnTo>
                  <a:cubicBezTo>
                    <a:pt x="555318" y="58685"/>
                    <a:pt x="554032" y="60066"/>
                    <a:pt x="552470" y="61057"/>
                  </a:cubicBezTo>
                  <a:cubicBezTo>
                    <a:pt x="551098" y="62314"/>
                    <a:pt x="549422" y="63200"/>
                    <a:pt x="547612" y="63629"/>
                  </a:cubicBezTo>
                  <a:cubicBezTo>
                    <a:pt x="545774" y="64152"/>
                    <a:pt x="543831" y="64152"/>
                    <a:pt x="541992" y="63629"/>
                  </a:cubicBezTo>
                  <a:cubicBezTo>
                    <a:pt x="540097" y="63629"/>
                    <a:pt x="538239" y="63067"/>
                    <a:pt x="536658" y="62009"/>
                  </a:cubicBezTo>
                  <a:lnTo>
                    <a:pt x="533134" y="60200"/>
                  </a:lnTo>
                  <a:cubicBezTo>
                    <a:pt x="530972" y="59000"/>
                    <a:pt x="529190" y="57218"/>
                    <a:pt x="527990" y="55056"/>
                  </a:cubicBezTo>
                  <a:lnTo>
                    <a:pt x="526181" y="52104"/>
                  </a:lnTo>
                  <a:cubicBezTo>
                    <a:pt x="525514" y="49637"/>
                    <a:pt x="525514" y="47046"/>
                    <a:pt x="526181" y="44579"/>
                  </a:cubicBezTo>
                  <a:lnTo>
                    <a:pt x="527990" y="40578"/>
                  </a:lnTo>
                  <a:cubicBezTo>
                    <a:pt x="528810" y="38911"/>
                    <a:pt x="530105" y="37521"/>
                    <a:pt x="531705" y="36578"/>
                  </a:cubicBezTo>
                  <a:cubicBezTo>
                    <a:pt x="533077" y="35321"/>
                    <a:pt x="534753" y="34435"/>
                    <a:pt x="536563" y="34006"/>
                  </a:cubicBezTo>
                  <a:close/>
                  <a:moveTo>
                    <a:pt x="607430" y="14289"/>
                  </a:moveTo>
                  <a:cubicBezTo>
                    <a:pt x="609306" y="13813"/>
                    <a:pt x="611268" y="13813"/>
                    <a:pt x="613145" y="14289"/>
                  </a:cubicBezTo>
                  <a:cubicBezTo>
                    <a:pt x="614944" y="14756"/>
                    <a:pt x="616602" y="15642"/>
                    <a:pt x="618002" y="16861"/>
                  </a:cubicBezTo>
                  <a:cubicBezTo>
                    <a:pt x="619517" y="17899"/>
                    <a:pt x="620793" y="19270"/>
                    <a:pt x="621717" y="20861"/>
                  </a:cubicBezTo>
                  <a:lnTo>
                    <a:pt x="623432" y="24386"/>
                  </a:lnTo>
                  <a:cubicBezTo>
                    <a:pt x="624736" y="26576"/>
                    <a:pt x="625432" y="29072"/>
                    <a:pt x="625432" y="31625"/>
                  </a:cubicBezTo>
                  <a:lnTo>
                    <a:pt x="624860" y="35435"/>
                  </a:lnTo>
                  <a:cubicBezTo>
                    <a:pt x="624184" y="37797"/>
                    <a:pt x="622946" y="39959"/>
                    <a:pt x="621241" y="41721"/>
                  </a:cubicBezTo>
                  <a:lnTo>
                    <a:pt x="618288" y="43912"/>
                  </a:lnTo>
                  <a:cubicBezTo>
                    <a:pt x="616726" y="44940"/>
                    <a:pt x="614916" y="45541"/>
                    <a:pt x="613049" y="45626"/>
                  </a:cubicBezTo>
                  <a:cubicBezTo>
                    <a:pt x="611192" y="46207"/>
                    <a:pt x="609192" y="46207"/>
                    <a:pt x="607334" y="45626"/>
                  </a:cubicBezTo>
                  <a:cubicBezTo>
                    <a:pt x="605505" y="45293"/>
                    <a:pt x="603820" y="44435"/>
                    <a:pt x="602477" y="43150"/>
                  </a:cubicBezTo>
                  <a:cubicBezTo>
                    <a:pt x="600934" y="42131"/>
                    <a:pt x="599657" y="40759"/>
                    <a:pt x="598762" y="39149"/>
                  </a:cubicBezTo>
                  <a:lnTo>
                    <a:pt x="597523" y="35625"/>
                  </a:lnTo>
                  <a:cubicBezTo>
                    <a:pt x="596219" y="33434"/>
                    <a:pt x="595524" y="30939"/>
                    <a:pt x="595524" y="28386"/>
                  </a:cubicBezTo>
                  <a:lnTo>
                    <a:pt x="595524" y="24576"/>
                  </a:lnTo>
                  <a:cubicBezTo>
                    <a:pt x="596209" y="22195"/>
                    <a:pt x="597486" y="20033"/>
                    <a:pt x="599238" y="18289"/>
                  </a:cubicBezTo>
                  <a:lnTo>
                    <a:pt x="602095" y="16004"/>
                  </a:lnTo>
                  <a:cubicBezTo>
                    <a:pt x="603696" y="14984"/>
                    <a:pt x="605534" y="14394"/>
                    <a:pt x="607430" y="14289"/>
                  </a:cubicBezTo>
                  <a:close/>
                  <a:moveTo>
                    <a:pt x="664198" y="8479"/>
                  </a:moveTo>
                  <a:lnTo>
                    <a:pt x="666008" y="8479"/>
                  </a:lnTo>
                  <a:lnTo>
                    <a:pt x="667627" y="8479"/>
                  </a:lnTo>
                  <a:cubicBezTo>
                    <a:pt x="670151" y="8469"/>
                    <a:pt x="672618" y="9155"/>
                    <a:pt x="674771" y="10479"/>
                  </a:cubicBezTo>
                  <a:lnTo>
                    <a:pt x="677723" y="12670"/>
                  </a:lnTo>
                  <a:cubicBezTo>
                    <a:pt x="679076" y="13965"/>
                    <a:pt x="680086" y="15565"/>
                    <a:pt x="680676" y="17337"/>
                  </a:cubicBezTo>
                  <a:cubicBezTo>
                    <a:pt x="681524" y="19023"/>
                    <a:pt x="681943" y="20880"/>
                    <a:pt x="681914" y="22766"/>
                  </a:cubicBezTo>
                  <a:cubicBezTo>
                    <a:pt x="681943" y="24681"/>
                    <a:pt x="681524" y="26576"/>
                    <a:pt x="680676" y="28291"/>
                  </a:cubicBezTo>
                  <a:cubicBezTo>
                    <a:pt x="680105" y="30043"/>
                    <a:pt x="679085" y="31625"/>
                    <a:pt x="677723" y="32863"/>
                  </a:cubicBezTo>
                  <a:cubicBezTo>
                    <a:pt x="676752" y="33682"/>
                    <a:pt x="675733" y="34444"/>
                    <a:pt x="674676" y="35149"/>
                  </a:cubicBezTo>
                  <a:lnTo>
                    <a:pt x="674199" y="35149"/>
                  </a:lnTo>
                  <a:cubicBezTo>
                    <a:pt x="673018" y="35720"/>
                    <a:pt x="671809" y="36225"/>
                    <a:pt x="670580" y="36673"/>
                  </a:cubicBezTo>
                  <a:cubicBezTo>
                    <a:pt x="669199" y="36977"/>
                    <a:pt x="667798" y="37139"/>
                    <a:pt x="666389" y="37149"/>
                  </a:cubicBezTo>
                  <a:lnTo>
                    <a:pt x="664389" y="37149"/>
                  </a:lnTo>
                  <a:lnTo>
                    <a:pt x="662388" y="37149"/>
                  </a:lnTo>
                  <a:cubicBezTo>
                    <a:pt x="661150" y="36720"/>
                    <a:pt x="659941" y="36216"/>
                    <a:pt x="658769" y="35625"/>
                  </a:cubicBezTo>
                  <a:lnTo>
                    <a:pt x="655626" y="33244"/>
                  </a:lnTo>
                  <a:cubicBezTo>
                    <a:pt x="653245" y="31605"/>
                    <a:pt x="651416" y="29281"/>
                    <a:pt x="650387" y="26576"/>
                  </a:cubicBezTo>
                  <a:cubicBezTo>
                    <a:pt x="649911" y="25243"/>
                    <a:pt x="649911" y="24004"/>
                    <a:pt x="649911" y="22766"/>
                  </a:cubicBezTo>
                  <a:cubicBezTo>
                    <a:pt x="649920" y="20233"/>
                    <a:pt x="650577" y="17737"/>
                    <a:pt x="651816" y="15527"/>
                  </a:cubicBezTo>
                  <a:lnTo>
                    <a:pt x="654102" y="12670"/>
                  </a:lnTo>
                  <a:cubicBezTo>
                    <a:pt x="655302" y="11260"/>
                    <a:pt x="656893" y="10231"/>
                    <a:pt x="658673" y="9717"/>
                  </a:cubicBezTo>
                  <a:cubicBezTo>
                    <a:pt x="660359" y="8784"/>
                    <a:pt x="662274" y="8355"/>
                    <a:pt x="664198" y="8479"/>
                  </a:cubicBezTo>
                  <a:close/>
                  <a:moveTo>
                    <a:pt x="713348" y="1"/>
                  </a:moveTo>
                  <a:lnTo>
                    <a:pt x="715062" y="1"/>
                  </a:lnTo>
                  <a:cubicBezTo>
                    <a:pt x="717605" y="30"/>
                    <a:pt x="720101" y="725"/>
                    <a:pt x="722301" y="2001"/>
                  </a:cubicBezTo>
                  <a:lnTo>
                    <a:pt x="725159" y="4192"/>
                  </a:lnTo>
                  <a:cubicBezTo>
                    <a:pt x="726949" y="5945"/>
                    <a:pt x="728226" y="8154"/>
                    <a:pt x="728874" y="10574"/>
                  </a:cubicBezTo>
                  <a:lnTo>
                    <a:pt x="729350" y="14289"/>
                  </a:lnTo>
                  <a:cubicBezTo>
                    <a:pt x="729474" y="16213"/>
                    <a:pt x="729045" y="18127"/>
                    <a:pt x="728112" y="19813"/>
                  </a:cubicBezTo>
                  <a:cubicBezTo>
                    <a:pt x="727559" y="21604"/>
                    <a:pt x="726540" y="23213"/>
                    <a:pt x="725159" y="24480"/>
                  </a:cubicBezTo>
                  <a:cubicBezTo>
                    <a:pt x="723892" y="25814"/>
                    <a:pt x="722320" y="26823"/>
                    <a:pt x="720586" y="27433"/>
                  </a:cubicBezTo>
                  <a:cubicBezTo>
                    <a:pt x="718882" y="28290"/>
                    <a:pt x="716977" y="28690"/>
                    <a:pt x="715062" y="28576"/>
                  </a:cubicBezTo>
                  <a:lnTo>
                    <a:pt x="713348" y="28576"/>
                  </a:lnTo>
                  <a:cubicBezTo>
                    <a:pt x="710804" y="28624"/>
                    <a:pt x="708299" y="27967"/>
                    <a:pt x="706109" y="26671"/>
                  </a:cubicBezTo>
                  <a:lnTo>
                    <a:pt x="703251" y="24480"/>
                  </a:lnTo>
                  <a:cubicBezTo>
                    <a:pt x="701460" y="22728"/>
                    <a:pt x="700184" y="20518"/>
                    <a:pt x="699537" y="18099"/>
                  </a:cubicBezTo>
                  <a:cubicBezTo>
                    <a:pt x="699060" y="16860"/>
                    <a:pt x="699060" y="15622"/>
                    <a:pt x="699060" y="14289"/>
                  </a:cubicBezTo>
                  <a:cubicBezTo>
                    <a:pt x="698927" y="12393"/>
                    <a:pt x="699356" y="10507"/>
                    <a:pt x="700299" y="8859"/>
                  </a:cubicBezTo>
                  <a:cubicBezTo>
                    <a:pt x="701566" y="5335"/>
                    <a:pt x="704318" y="2554"/>
                    <a:pt x="707823" y="1239"/>
                  </a:cubicBezTo>
                  <a:cubicBezTo>
                    <a:pt x="709538" y="392"/>
                    <a:pt x="711433" y="-28"/>
                    <a:pt x="713348" y="1"/>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7" name="Google Shape;597;p12"/>
            <p:cNvSpPr/>
            <p:nvPr/>
          </p:nvSpPr>
          <p:spPr>
            <a:xfrm>
              <a:off x="7531238" y="3229428"/>
              <a:ext cx="1089256" cy="707261"/>
            </a:xfrm>
            <a:custGeom>
              <a:rect b="b" l="l" r="r" t="t"/>
              <a:pathLst>
                <a:path extrusionOk="0" h="707261" w="1089256">
                  <a:moveTo>
                    <a:pt x="284185" y="264780"/>
                  </a:moveTo>
                  <a:cubicBezTo>
                    <a:pt x="287785" y="196819"/>
                    <a:pt x="314932" y="132230"/>
                    <a:pt x="360956" y="82090"/>
                  </a:cubicBezTo>
                  <a:cubicBezTo>
                    <a:pt x="384674" y="57040"/>
                    <a:pt x="439442" y="-1063"/>
                    <a:pt x="525167" y="-15"/>
                  </a:cubicBezTo>
                  <a:cubicBezTo>
                    <a:pt x="620417" y="1033"/>
                    <a:pt x="678616" y="74280"/>
                    <a:pt x="686616" y="84662"/>
                  </a:cubicBezTo>
                  <a:cubicBezTo>
                    <a:pt x="735766" y="34561"/>
                    <a:pt x="807965" y="17987"/>
                    <a:pt x="866734" y="42371"/>
                  </a:cubicBezTo>
                  <a:cubicBezTo>
                    <a:pt x="941219" y="73232"/>
                    <a:pt x="983510" y="165720"/>
                    <a:pt x="954078" y="254207"/>
                  </a:cubicBezTo>
                  <a:cubicBezTo>
                    <a:pt x="1005380" y="237596"/>
                    <a:pt x="1060425" y="265723"/>
                    <a:pt x="1077037" y="317015"/>
                  </a:cubicBezTo>
                  <a:cubicBezTo>
                    <a:pt x="1091857" y="362792"/>
                    <a:pt x="1071121" y="412532"/>
                    <a:pt x="1028183" y="434229"/>
                  </a:cubicBezTo>
                  <a:cubicBezTo>
                    <a:pt x="1037708" y="443088"/>
                    <a:pt x="1102478" y="506334"/>
                    <a:pt x="1086476" y="566627"/>
                  </a:cubicBezTo>
                  <a:cubicBezTo>
                    <a:pt x="1067426" y="639398"/>
                    <a:pt x="943601" y="657115"/>
                    <a:pt x="869306" y="648733"/>
                  </a:cubicBezTo>
                  <a:cubicBezTo>
                    <a:pt x="822548" y="642998"/>
                    <a:pt x="777951" y="625672"/>
                    <a:pt x="739575" y="598345"/>
                  </a:cubicBezTo>
                  <a:cubicBezTo>
                    <a:pt x="716763" y="639160"/>
                    <a:pt x="681530" y="671621"/>
                    <a:pt x="638991" y="691024"/>
                  </a:cubicBezTo>
                  <a:cubicBezTo>
                    <a:pt x="547456" y="730743"/>
                    <a:pt x="456493" y="686737"/>
                    <a:pt x="427155" y="672545"/>
                  </a:cubicBezTo>
                  <a:cubicBezTo>
                    <a:pt x="400162" y="659439"/>
                    <a:pt x="375196" y="642503"/>
                    <a:pt x="353051" y="622253"/>
                  </a:cubicBezTo>
                  <a:cubicBezTo>
                    <a:pt x="315294" y="644456"/>
                    <a:pt x="272355" y="656314"/>
                    <a:pt x="228559" y="656638"/>
                  </a:cubicBezTo>
                  <a:cubicBezTo>
                    <a:pt x="153502" y="656638"/>
                    <a:pt x="47584" y="619967"/>
                    <a:pt x="11389" y="524241"/>
                  </a:cubicBezTo>
                  <a:cubicBezTo>
                    <a:pt x="9579" y="519288"/>
                    <a:pt x="-22043" y="432325"/>
                    <a:pt x="27296" y="352124"/>
                  </a:cubicBezTo>
                  <a:cubicBezTo>
                    <a:pt x="75588" y="273638"/>
                    <a:pt x="180363" y="236110"/>
                    <a:pt x="284185" y="26478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8" name="Google Shape;598;p12"/>
            <p:cNvSpPr/>
            <p:nvPr/>
          </p:nvSpPr>
          <p:spPr>
            <a:xfrm>
              <a:off x="7825066" y="3519952"/>
              <a:ext cx="281321" cy="285363"/>
            </a:xfrm>
            <a:custGeom>
              <a:rect b="b" l="l" r="r" t="t"/>
              <a:pathLst>
                <a:path extrusionOk="0" h="285363" w="281321">
                  <a:moveTo>
                    <a:pt x="248675" y="252005"/>
                  </a:moveTo>
                  <a:lnTo>
                    <a:pt x="170475" y="229336"/>
                  </a:lnTo>
                  <a:cubicBezTo>
                    <a:pt x="167160" y="228412"/>
                    <a:pt x="163608" y="229164"/>
                    <a:pt x="160950" y="231336"/>
                  </a:cubicBezTo>
                  <a:lnTo>
                    <a:pt x="98180" y="282962"/>
                  </a:lnTo>
                  <a:cubicBezTo>
                    <a:pt x="93656" y="286648"/>
                    <a:pt x="86988" y="285962"/>
                    <a:pt x="83302" y="281438"/>
                  </a:cubicBezTo>
                  <a:cubicBezTo>
                    <a:pt x="81854" y="279656"/>
                    <a:pt x="81025" y="277447"/>
                    <a:pt x="80940" y="275151"/>
                  </a:cubicBezTo>
                  <a:lnTo>
                    <a:pt x="78273" y="193712"/>
                  </a:lnTo>
                  <a:cubicBezTo>
                    <a:pt x="78178" y="190226"/>
                    <a:pt x="76358" y="187007"/>
                    <a:pt x="73415" y="185140"/>
                  </a:cubicBezTo>
                  <a:lnTo>
                    <a:pt x="4835" y="141134"/>
                  </a:lnTo>
                  <a:cubicBezTo>
                    <a:pt x="-156" y="138105"/>
                    <a:pt x="-1747" y="131600"/>
                    <a:pt x="1292" y="126609"/>
                  </a:cubicBezTo>
                  <a:cubicBezTo>
                    <a:pt x="2578" y="124485"/>
                    <a:pt x="4578" y="122884"/>
                    <a:pt x="6931" y="122084"/>
                  </a:cubicBezTo>
                  <a:lnTo>
                    <a:pt x="83131" y="94462"/>
                  </a:lnTo>
                  <a:cubicBezTo>
                    <a:pt x="86398" y="93252"/>
                    <a:pt x="88855" y="90509"/>
                    <a:pt x="89703" y="87127"/>
                  </a:cubicBezTo>
                  <a:lnTo>
                    <a:pt x="110372" y="8356"/>
                  </a:lnTo>
                  <a:cubicBezTo>
                    <a:pt x="111582" y="2641"/>
                    <a:pt x="117192" y="-1007"/>
                    <a:pt x="122907" y="202"/>
                  </a:cubicBezTo>
                  <a:cubicBezTo>
                    <a:pt x="125555" y="764"/>
                    <a:pt x="127889" y="2317"/>
                    <a:pt x="129422" y="4546"/>
                  </a:cubicBezTo>
                  <a:lnTo>
                    <a:pt x="179429" y="68840"/>
                  </a:lnTo>
                  <a:cubicBezTo>
                    <a:pt x="181572" y="71583"/>
                    <a:pt x="184905" y="73107"/>
                    <a:pt x="188382" y="72935"/>
                  </a:cubicBezTo>
                  <a:lnTo>
                    <a:pt x="269726" y="68268"/>
                  </a:lnTo>
                  <a:cubicBezTo>
                    <a:pt x="275545" y="67839"/>
                    <a:pt x="280613" y="72211"/>
                    <a:pt x="281041" y="78041"/>
                  </a:cubicBezTo>
                  <a:cubicBezTo>
                    <a:pt x="281222" y="80412"/>
                    <a:pt x="280584" y="82774"/>
                    <a:pt x="279251" y="84746"/>
                  </a:cubicBezTo>
                  <a:lnTo>
                    <a:pt x="233435" y="152183"/>
                  </a:lnTo>
                  <a:cubicBezTo>
                    <a:pt x="231597" y="155012"/>
                    <a:pt x="231206" y="158546"/>
                    <a:pt x="232388" y="161708"/>
                  </a:cubicBezTo>
                  <a:lnTo>
                    <a:pt x="262010" y="237908"/>
                  </a:lnTo>
                  <a:cubicBezTo>
                    <a:pt x="264306" y="243280"/>
                    <a:pt x="261820" y="249491"/>
                    <a:pt x="256457" y="251786"/>
                  </a:cubicBezTo>
                  <a:cubicBezTo>
                    <a:pt x="253981" y="252843"/>
                    <a:pt x="251199" y="252929"/>
                    <a:pt x="248675" y="252005"/>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0 Text and Image">
  <p:cSld name="CUSTOM_9">
    <p:spTree>
      <p:nvGrpSpPr>
        <p:cNvPr id="599" name="Shape 599"/>
        <p:cNvGrpSpPr/>
        <p:nvPr/>
      </p:nvGrpSpPr>
      <p:grpSpPr>
        <a:xfrm>
          <a:off x="0" y="0"/>
          <a:ext cx="0" cy="0"/>
          <a:chOff x="0" y="0"/>
          <a:chExt cx="0" cy="0"/>
        </a:xfrm>
      </p:grpSpPr>
      <p:sp>
        <p:nvSpPr>
          <p:cNvPr id="600" name="Google Shape;600;p13"/>
          <p:cNvSpPr/>
          <p:nvPr/>
        </p:nvSpPr>
        <p:spPr>
          <a:xfrm flipH="1" rot="10800000">
            <a:off x="0" y="31407"/>
            <a:ext cx="12201625" cy="5550243"/>
          </a:xfrm>
          <a:custGeom>
            <a:rect b="b" l="l" r="r" t="t"/>
            <a:pathLst>
              <a:path extrusionOk="0" h="3420797" w="12201625">
                <a:moveTo>
                  <a:pt x="0" y="0"/>
                </a:moveTo>
                <a:cubicBezTo>
                  <a:pt x="1050792" y="529990"/>
                  <a:pt x="1804979" y="1955131"/>
                  <a:pt x="3152376" y="1589971"/>
                </a:cubicBezTo>
                <a:cubicBezTo>
                  <a:pt x="4499773" y="1224811"/>
                  <a:pt x="4983363" y="706400"/>
                  <a:pt x="6394317" y="1794127"/>
                </a:cubicBezTo>
                <a:cubicBezTo>
                  <a:pt x="7805271" y="2881854"/>
                  <a:pt x="8257928" y="1723553"/>
                  <a:pt x="9225813" y="1994665"/>
                </a:cubicBezTo>
                <a:cubicBezTo>
                  <a:pt x="10193698" y="2265777"/>
                  <a:pt x="11022264" y="3129649"/>
                  <a:pt x="12201625" y="3420797"/>
                </a:cubicBezTo>
                <a:lnTo>
                  <a:pt x="0" y="3420797"/>
                </a:lnTo>
                <a:lnTo>
                  <a:pt x="0" y="0"/>
                </a:lnTo>
                <a:close/>
              </a:path>
            </a:pathLst>
          </a:custGeom>
          <a:solidFill>
            <a:srgbClr val="171717">
              <a:alpha val="1117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SzPts val="1800"/>
              <a:buNone/>
            </a:pPr>
            <a:r>
              <a:t/>
            </a:r>
            <a:endParaRPr sz="1800">
              <a:latin typeface="Calibri"/>
              <a:ea typeface="Calibri"/>
              <a:cs typeface="Calibri"/>
              <a:sym typeface="Calibri"/>
            </a:endParaRPr>
          </a:p>
        </p:txBody>
      </p:sp>
      <p:sp>
        <p:nvSpPr>
          <p:cNvPr id="601" name="Google Shape;601;p13"/>
          <p:cNvSpPr txBox="1"/>
          <p:nvPr>
            <p:ph type="title"/>
          </p:nvPr>
        </p:nvSpPr>
        <p:spPr>
          <a:xfrm>
            <a:off x="411275" y="1727000"/>
            <a:ext cx="4458300" cy="2377200"/>
          </a:xfrm>
          <a:prstGeom prst="rect">
            <a:avLst/>
          </a:prstGeom>
        </p:spPr>
        <p:txBody>
          <a:bodyPr anchorCtr="0" anchor="ctr" bIns="121900" lIns="121900" spcFirstLastPara="1" rIns="121900" wrap="square" tIns="121900">
            <a:noAutofit/>
          </a:bodyPr>
          <a:lstStyle>
            <a:lvl1pPr lvl="0" rtl="0">
              <a:spcBef>
                <a:spcPts val="0"/>
              </a:spcBef>
              <a:spcAft>
                <a:spcPts val="0"/>
              </a:spcAft>
              <a:buSzPts val="6000"/>
              <a:buNone/>
              <a:defRPr sz="6000"/>
            </a:lvl1pPr>
            <a:lvl2pPr lvl="1" rtl="0">
              <a:spcBef>
                <a:spcPts val="0"/>
              </a:spcBef>
              <a:spcAft>
                <a:spcPts val="0"/>
              </a:spcAft>
              <a:buSzPts val="15000"/>
              <a:buNone/>
              <a:defRPr sz="15000"/>
            </a:lvl2pPr>
            <a:lvl3pPr lvl="2" rtl="0">
              <a:spcBef>
                <a:spcPts val="0"/>
              </a:spcBef>
              <a:spcAft>
                <a:spcPts val="0"/>
              </a:spcAft>
              <a:buSzPts val="15000"/>
              <a:buNone/>
              <a:defRPr sz="15000"/>
            </a:lvl3pPr>
            <a:lvl4pPr lvl="3" rtl="0">
              <a:spcBef>
                <a:spcPts val="0"/>
              </a:spcBef>
              <a:spcAft>
                <a:spcPts val="0"/>
              </a:spcAft>
              <a:buSzPts val="15000"/>
              <a:buNone/>
              <a:defRPr sz="15000"/>
            </a:lvl4pPr>
            <a:lvl5pPr lvl="4" rtl="0">
              <a:spcBef>
                <a:spcPts val="0"/>
              </a:spcBef>
              <a:spcAft>
                <a:spcPts val="0"/>
              </a:spcAft>
              <a:buSzPts val="15000"/>
              <a:buNone/>
              <a:defRPr sz="15000"/>
            </a:lvl5pPr>
            <a:lvl6pPr lvl="5" rtl="0">
              <a:spcBef>
                <a:spcPts val="0"/>
              </a:spcBef>
              <a:spcAft>
                <a:spcPts val="0"/>
              </a:spcAft>
              <a:buSzPts val="15000"/>
              <a:buNone/>
              <a:defRPr sz="15000"/>
            </a:lvl6pPr>
            <a:lvl7pPr lvl="6" rtl="0">
              <a:spcBef>
                <a:spcPts val="0"/>
              </a:spcBef>
              <a:spcAft>
                <a:spcPts val="0"/>
              </a:spcAft>
              <a:buSzPts val="15000"/>
              <a:buNone/>
              <a:defRPr sz="15000"/>
            </a:lvl7pPr>
            <a:lvl8pPr lvl="7" rtl="0">
              <a:spcBef>
                <a:spcPts val="0"/>
              </a:spcBef>
              <a:spcAft>
                <a:spcPts val="0"/>
              </a:spcAft>
              <a:buSzPts val="15000"/>
              <a:buNone/>
              <a:defRPr sz="15000"/>
            </a:lvl8pPr>
            <a:lvl9pPr lvl="8" rtl="0">
              <a:spcBef>
                <a:spcPts val="0"/>
              </a:spcBef>
              <a:spcAft>
                <a:spcPts val="0"/>
              </a:spcAft>
              <a:buSzPts val="15000"/>
              <a:buNone/>
              <a:defRPr sz="15000"/>
            </a:lvl9pPr>
          </a:lstStyle>
          <a:p/>
        </p:txBody>
      </p:sp>
      <p:sp>
        <p:nvSpPr>
          <p:cNvPr id="602" name="Google Shape;602;p13"/>
          <p:cNvSpPr txBox="1"/>
          <p:nvPr>
            <p:ph idx="1" type="subTitle"/>
          </p:nvPr>
        </p:nvSpPr>
        <p:spPr>
          <a:xfrm>
            <a:off x="411275" y="5029775"/>
            <a:ext cx="44583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sz="1800"/>
            </a:lvl1pPr>
            <a:lvl2pPr lvl="1" rtl="0">
              <a:spcBef>
                <a:spcPts val="2100"/>
              </a:spcBef>
              <a:spcAft>
                <a:spcPts val="0"/>
              </a:spcAft>
              <a:buSzPts val="1800"/>
              <a:buNone/>
              <a:defRPr sz="1800"/>
            </a:lvl2pPr>
            <a:lvl3pPr lvl="2" rtl="0">
              <a:spcBef>
                <a:spcPts val="2100"/>
              </a:spcBef>
              <a:spcAft>
                <a:spcPts val="0"/>
              </a:spcAft>
              <a:buSzPts val="1800"/>
              <a:buNone/>
              <a:defRPr sz="1800"/>
            </a:lvl3pPr>
            <a:lvl4pPr lvl="3" rtl="0">
              <a:spcBef>
                <a:spcPts val="2100"/>
              </a:spcBef>
              <a:spcAft>
                <a:spcPts val="0"/>
              </a:spcAft>
              <a:buSzPts val="1800"/>
              <a:buNone/>
              <a:defRPr sz="1800"/>
            </a:lvl4pPr>
            <a:lvl5pPr lvl="4" rtl="0">
              <a:spcBef>
                <a:spcPts val="2100"/>
              </a:spcBef>
              <a:spcAft>
                <a:spcPts val="0"/>
              </a:spcAft>
              <a:buSzPts val="1800"/>
              <a:buNone/>
              <a:defRPr sz="1800"/>
            </a:lvl5pPr>
            <a:lvl6pPr lvl="5" rtl="0">
              <a:spcBef>
                <a:spcPts val="2100"/>
              </a:spcBef>
              <a:spcAft>
                <a:spcPts val="0"/>
              </a:spcAft>
              <a:buSzPts val="1800"/>
              <a:buNone/>
              <a:defRPr sz="1800"/>
            </a:lvl6pPr>
            <a:lvl7pPr lvl="6" rtl="0">
              <a:spcBef>
                <a:spcPts val="2100"/>
              </a:spcBef>
              <a:spcAft>
                <a:spcPts val="0"/>
              </a:spcAft>
              <a:buSzPts val="1800"/>
              <a:buNone/>
              <a:defRPr sz="1800"/>
            </a:lvl7pPr>
            <a:lvl8pPr lvl="7" rtl="0">
              <a:spcBef>
                <a:spcPts val="2100"/>
              </a:spcBef>
              <a:spcAft>
                <a:spcPts val="0"/>
              </a:spcAft>
              <a:buSzPts val="1800"/>
              <a:buNone/>
              <a:defRPr sz="1800"/>
            </a:lvl8pPr>
            <a:lvl9pPr lvl="8" rtl="0">
              <a:spcBef>
                <a:spcPts val="2100"/>
              </a:spcBef>
              <a:spcAft>
                <a:spcPts val="2100"/>
              </a:spcAft>
              <a:buSzPts val="1800"/>
              <a:buNone/>
              <a:defRPr sz="1800"/>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2 Percentages">
  <p:cSld name="CUSTOM_11">
    <p:spTree>
      <p:nvGrpSpPr>
        <p:cNvPr id="603" name="Shape 603"/>
        <p:cNvGrpSpPr/>
        <p:nvPr/>
      </p:nvGrpSpPr>
      <p:grpSpPr>
        <a:xfrm>
          <a:off x="0" y="0"/>
          <a:ext cx="0" cy="0"/>
          <a:chOff x="0" y="0"/>
          <a:chExt cx="0" cy="0"/>
        </a:xfrm>
      </p:grpSpPr>
      <p:sp>
        <p:nvSpPr>
          <p:cNvPr id="604" name="Google Shape;604;p14"/>
          <p:cNvSpPr/>
          <p:nvPr/>
        </p:nvSpPr>
        <p:spPr>
          <a:xfrm flipH="1">
            <a:off x="-4812" y="1307757"/>
            <a:ext cx="12201625" cy="5550243"/>
          </a:xfrm>
          <a:custGeom>
            <a:rect b="b" l="l" r="r" t="t"/>
            <a:pathLst>
              <a:path extrusionOk="0" h="3420797" w="12201625">
                <a:moveTo>
                  <a:pt x="0" y="0"/>
                </a:moveTo>
                <a:cubicBezTo>
                  <a:pt x="1050792" y="529990"/>
                  <a:pt x="1804979" y="1955131"/>
                  <a:pt x="3152376" y="1589971"/>
                </a:cubicBezTo>
                <a:cubicBezTo>
                  <a:pt x="4499773" y="1224811"/>
                  <a:pt x="4983363" y="706400"/>
                  <a:pt x="6394317" y="1794127"/>
                </a:cubicBezTo>
                <a:cubicBezTo>
                  <a:pt x="7805271" y="2881854"/>
                  <a:pt x="8257928" y="1723553"/>
                  <a:pt x="9225813" y="1994665"/>
                </a:cubicBezTo>
                <a:cubicBezTo>
                  <a:pt x="10193698" y="2265777"/>
                  <a:pt x="11022264" y="3129649"/>
                  <a:pt x="12201625" y="3420797"/>
                </a:cubicBezTo>
                <a:lnTo>
                  <a:pt x="0" y="3420797"/>
                </a:lnTo>
                <a:lnTo>
                  <a:pt x="0" y="0"/>
                </a:lnTo>
                <a:close/>
              </a:path>
            </a:pathLst>
          </a:custGeom>
          <a:solidFill>
            <a:srgbClr val="171717">
              <a:alpha val="1117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SzPts val="1800"/>
              <a:buNone/>
            </a:pPr>
            <a:r>
              <a:t/>
            </a:r>
            <a:endParaRPr sz="1800">
              <a:latin typeface="Calibri"/>
              <a:ea typeface="Calibri"/>
              <a:cs typeface="Calibri"/>
              <a:sym typeface="Calibri"/>
            </a:endParaRPr>
          </a:p>
        </p:txBody>
      </p:sp>
      <p:sp>
        <p:nvSpPr>
          <p:cNvPr id="605" name="Google Shape;605;p14"/>
          <p:cNvSpPr txBox="1"/>
          <p:nvPr>
            <p:ph hasCustomPrompt="1" type="title"/>
          </p:nvPr>
        </p:nvSpPr>
        <p:spPr>
          <a:xfrm>
            <a:off x="715025" y="2378150"/>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7000"/>
              <a:buNone/>
              <a:defRPr sz="7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a:r>
              <a:t>xx%</a:t>
            </a:r>
          </a:p>
        </p:txBody>
      </p:sp>
      <p:sp>
        <p:nvSpPr>
          <p:cNvPr id="606" name="Google Shape;606;p14"/>
          <p:cNvSpPr txBox="1"/>
          <p:nvPr>
            <p:ph idx="2" type="title"/>
          </p:nvPr>
        </p:nvSpPr>
        <p:spPr>
          <a:xfrm>
            <a:off x="715025" y="898175"/>
            <a:ext cx="107148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2pPr>
            <a:lvl3pPr lvl="2"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3pPr>
            <a:lvl4pPr lvl="3"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4pPr>
            <a:lvl5pPr lvl="4"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5pPr>
            <a:lvl6pPr lvl="5"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6pPr>
            <a:lvl7pPr lvl="6"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7pPr>
            <a:lvl8pPr lvl="7"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8pPr>
            <a:lvl9pPr lvl="8"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9pPr>
          </a:lstStyle>
          <a:p/>
        </p:txBody>
      </p:sp>
      <p:sp>
        <p:nvSpPr>
          <p:cNvPr id="607" name="Google Shape;607;p14"/>
          <p:cNvSpPr txBox="1"/>
          <p:nvPr>
            <p:ph hasCustomPrompt="1" idx="3" type="title"/>
          </p:nvPr>
        </p:nvSpPr>
        <p:spPr>
          <a:xfrm>
            <a:off x="4516336" y="2378150"/>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7000"/>
              <a:buNone/>
              <a:defRPr sz="7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a:r>
              <a:t>xx%</a:t>
            </a:r>
          </a:p>
        </p:txBody>
      </p:sp>
      <p:sp>
        <p:nvSpPr>
          <p:cNvPr id="608" name="Google Shape;608;p14"/>
          <p:cNvSpPr txBox="1"/>
          <p:nvPr>
            <p:ph hasCustomPrompt="1" idx="4" type="title"/>
          </p:nvPr>
        </p:nvSpPr>
        <p:spPr>
          <a:xfrm>
            <a:off x="8481454" y="2378150"/>
            <a:ext cx="2948400" cy="11886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7000"/>
              <a:buNone/>
              <a:defRPr sz="7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a:r>
              <a:t>xx%</a:t>
            </a:r>
          </a:p>
        </p:txBody>
      </p:sp>
      <p:sp>
        <p:nvSpPr>
          <p:cNvPr id="609" name="Google Shape;609;p14"/>
          <p:cNvSpPr txBox="1"/>
          <p:nvPr>
            <p:ph idx="1" type="body"/>
          </p:nvPr>
        </p:nvSpPr>
        <p:spPr>
          <a:xfrm>
            <a:off x="8481446" y="3619725"/>
            <a:ext cx="2948400" cy="925200"/>
          </a:xfrm>
          <a:prstGeom prst="rect">
            <a:avLst/>
          </a:prstGeom>
        </p:spPr>
        <p:txBody>
          <a:bodyPr anchorCtr="0" anchor="t" bIns="121900" lIns="121900" spcFirstLastPara="1" rIns="121900" wrap="square" tIns="121900">
            <a:noAutofit/>
          </a:bodyPr>
          <a:lstStyle>
            <a:lvl1pPr indent="-368300" lvl="0" marL="457200" algn="ctr">
              <a:lnSpc>
                <a:spcPct val="100000"/>
              </a:lnSpc>
              <a:spcBef>
                <a:spcPts val="0"/>
              </a:spcBef>
              <a:spcAft>
                <a:spcPts val="0"/>
              </a:spcAft>
              <a:buSzPts val="2200"/>
              <a:buChar char="●"/>
              <a:defRPr sz="2200"/>
            </a:lvl1pPr>
            <a:lvl2pPr indent="-368300" lvl="1" marL="914400" algn="ctr">
              <a:lnSpc>
                <a:spcPct val="100000"/>
              </a:lnSpc>
              <a:spcBef>
                <a:spcPts val="0"/>
              </a:spcBef>
              <a:spcAft>
                <a:spcPts val="0"/>
              </a:spcAft>
              <a:buSzPts val="2200"/>
              <a:buChar char="○"/>
              <a:defRPr sz="2200"/>
            </a:lvl2pPr>
            <a:lvl3pPr indent="-368300" lvl="2" marL="1371600" algn="ctr">
              <a:lnSpc>
                <a:spcPct val="100000"/>
              </a:lnSpc>
              <a:spcBef>
                <a:spcPts val="0"/>
              </a:spcBef>
              <a:spcAft>
                <a:spcPts val="0"/>
              </a:spcAft>
              <a:buSzPts val="2200"/>
              <a:buChar char="■"/>
              <a:defRPr sz="2200"/>
            </a:lvl3pPr>
            <a:lvl4pPr indent="-368300" lvl="3" marL="1828800" algn="ctr">
              <a:lnSpc>
                <a:spcPct val="100000"/>
              </a:lnSpc>
              <a:spcBef>
                <a:spcPts val="0"/>
              </a:spcBef>
              <a:spcAft>
                <a:spcPts val="0"/>
              </a:spcAft>
              <a:buSzPts val="2200"/>
              <a:buChar char="●"/>
              <a:defRPr sz="2200"/>
            </a:lvl4pPr>
            <a:lvl5pPr indent="-368300" lvl="4" marL="2286000" algn="ctr">
              <a:lnSpc>
                <a:spcPct val="100000"/>
              </a:lnSpc>
              <a:spcBef>
                <a:spcPts val="0"/>
              </a:spcBef>
              <a:spcAft>
                <a:spcPts val="0"/>
              </a:spcAft>
              <a:buSzPts val="2200"/>
              <a:buChar char="○"/>
              <a:defRPr sz="2200"/>
            </a:lvl5pPr>
            <a:lvl6pPr indent="-368300" lvl="5" marL="2743200" algn="ctr">
              <a:lnSpc>
                <a:spcPct val="100000"/>
              </a:lnSpc>
              <a:spcBef>
                <a:spcPts val="0"/>
              </a:spcBef>
              <a:spcAft>
                <a:spcPts val="0"/>
              </a:spcAft>
              <a:buSzPts val="2200"/>
              <a:buChar char="■"/>
              <a:defRPr sz="2200"/>
            </a:lvl6pPr>
            <a:lvl7pPr indent="-368300" lvl="6" marL="3200400" algn="ctr">
              <a:lnSpc>
                <a:spcPct val="100000"/>
              </a:lnSpc>
              <a:spcBef>
                <a:spcPts val="0"/>
              </a:spcBef>
              <a:spcAft>
                <a:spcPts val="0"/>
              </a:spcAft>
              <a:buSzPts val="2200"/>
              <a:buChar char="●"/>
              <a:defRPr sz="2200"/>
            </a:lvl7pPr>
            <a:lvl8pPr indent="-368300" lvl="7" marL="3657600" algn="ctr">
              <a:lnSpc>
                <a:spcPct val="100000"/>
              </a:lnSpc>
              <a:spcBef>
                <a:spcPts val="0"/>
              </a:spcBef>
              <a:spcAft>
                <a:spcPts val="0"/>
              </a:spcAft>
              <a:buSzPts val="2200"/>
              <a:buChar char="○"/>
              <a:defRPr sz="2200"/>
            </a:lvl8pPr>
            <a:lvl9pPr indent="-368300" lvl="8" marL="4114800" algn="ctr">
              <a:lnSpc>
                <a:spcPct val="100000"/>
              </a:lnSpc>
              <a:spcBef>
                <a:spcPts val="0"/>
              </a:spcBef>
              <a:spcAft>
                <a:spcPts val="0"/>
              </a:spcAft>
              <a:buSzPts val="2200"/>
              <a:buChar char="■"/>
              <a:defRPr sz="2200"/>
            </a:lvl9pPr>
          </a:lstStyle>
          <a:p/>
        </p:txBody>
      </p:sp>
      <p:sp>
        <p:nvSpPr>
          <p:cNvPr id="610" name="Google Shape;610;p14"/>
          <p:cNvSpPr txBox="1"/>
          <p:nvPr>
            <p:ph idx="5" type="body"/>
          </p:nvPr>
        </p:nvSpPr>
        <p:spPr>
          <a:xfrm>
            <a:off x="4516345" y="3608575"/>
            <a:ext cx="2948400" cy="925200"/>
          </a:xfrm>
          <a:prstGeom prst="rect">
            <a:avLst/>
          </a:prstGeom>
        </p:spPr>
        <p:txBody>
          <a:bodyPr anchorCtr="0" anchor="t" bIns="121900" lIns="121900" spcFirstLastPara="1" rIns="121900" wrap="square" tIns="121900">
            <a:noAutofit/>
          </a:bodyPr>
          <a:lstStyle>
            <a:lvl1pPr indent="-368300" lvl="0" marL="457200" rtl="0" algn="ctr">
              <a:lnSpc>
                <a:spcPct val="100000"/>
              </a:lnSpc>
              <a:spcBef>
                <a:spcPts val="0"/>
              </a:spcBef>
              <a:spcAft>
                <a:spcPts val="0"/>
              </a:spcAft>
              <a:buSzPts val="2200"/>
              <a:buChar char="●"/>
              <a:defRPr sz="2200"/>
            </a:lvl1pPr>
            <a:lvl2pPr indent="-368300" lvl="1" marL="914400" rtl="0" algn="ctr">
              <a:lnSpc>
                <a:spcPct val="100000"/>
              </a:lnSpc>
              <a:spcBef>
                <a:spcPts val="0"/>
              </a:spcBef>
              <a:spcAft>
                <a:spcPts val="0"/>
              </a:spcAft>
              <a:buSzPts val="2200"/>
              <a:buChar char="○"/>
              <a:defRPr sz="2200"/>
            </a:lvl2pPr>
            <a:lvl3pPr indent="-368300" lvl="2" marL="1371600" rtl="0" algn="ctr">
              <a:lnSpc>
                <a:spcPct val="100000"/>
              </a:lnSpc>
              <a:spcBef>
                <a:spcPts val="0"/>
              </a:spcBef>
              <a:spcAft>
                <a:spcPts val="0"/>
              </a:spcAft>
              <a:buSzPts val="2200"/>
              <a:buChar char="■"/>
              <a:defRPr sz="2200"/>
            </a:lvl3pPr>
            <a:lvl4pPr indent="-368300" lvl="3" marL="1828800" rtl="0" algn="ctr">
              <a:lnSpc>
                <a:spcPct val="100000"/>
              </a:lnSpc>
              <a:spcBef>
                <a:spcPts val="0"/>
              </a:spcBef>
              <a:spcAft>
                <a:spcPts val="0"/>
              </a:spcAft>
              <a:buSzPts val="2200"/>
              <a:buChar char="●"/>
              <a:defRPr sz="2200"/>
            </a:lvl4pPr>
            <a:lvl5pPr indent="-368300" lvl="4" marL="2286000" rtl="0" algn="ctr">
              <a:lnSpc>
                <a:spcPct val="100000"/>
              </a:lnSpc>
              <a:spcBef>
                <a:spcPts val="0"/>
              </a:spcBef>
              <a:spcAft>
                <a:spcPts val="0"/>
              </a:spcAft>
              <a:buSzPts val="2200"/>
              <a:buChar char="○"/>
              <a:defRPr sz="2200"/>
            </a:lvl5pPr>
            <a:lvl6pPr indent="-368300" lvl="5" marL="2743200" rtl="0" algn="ctr">
              <a:lnSpc>
                <a:spcPct val="100000"/>
              </a:lnSpc>
              <a:spcBef>
                <a:spcPts val="0"/>
              </a:spcBef>
              <a:spcAft>
                <a:spcPts val="0"/>
              </a:spcAft>
              <a:buSzPts val="2200"/>
              <a:buChar char="■"/>
              <a:defRPr sz="2200"/>
            </a:lvl6pPr>
            <a:lvl7pPr indent="-368300" lvl="6" marL="3200400" rtl="0" algn="ctr">
              <a:lnSpc>
                <a:spcPct val="100000"/>
              </a:lnSpc>
              <a:spcBef>
                <a:spcPts val="0"/>
              </a:spcBef>
              <a:spcAft>
                <a:spcPts val="0"/>
              </a:spcAft>
              <a:buSzPts val="2200"/>
              <a:buChar char="●"/>
              <a:defRPr sz="2200"/>
            </a:lvl7pPr>
            <a:lvl8pPr indent="-368300" lvl="7" marL="3657600" rtl="0" algn="ctr">
              <a:lnSpc>
                <a:spcPct val="100000"/>
              </a:lnSpc>
              <a:spcBef>
                <a:spcPts val="0"/>
              </a:spcBef>
              <a:spcAft>
                <a:spcPts val="0"/>
              </a:spcAft>
              <a:buSzPts val="2200"/>
              <a:buChar char="○"/>
              <a:defRPr sz="2200"/>
            </a:lvl8pPr>
            <a:lvl9pPr indent="-368300" lvl="8" marL="4114800" rtl="0" algn="ctr">
              <a:lnSpc>
                <a:spcPct val="100000"/>
              </a:lnSpc>
              <a:spcBef>
                <a:spcPts val="0"/>
              </a:spcBef>
              <a:spcAft>
                <a:spcPts val="0"/>
              </a:spcAft>
              <a:buSzPts val="2200"/>
              <a:buChar char="■"/>
              <a:defRPr sz="2200"/>
            </a:lvl9pPr>
          </a:lstStyle>
          <a:p/>
        </p:txBody>
      </p:sp>
      <p:sp>
        <p:nvSpPr>
          <p:cNvPr id="611" name="Google Shape;611;p14"/>
          <p:cNvSpPr txBox="1"/>
          <p:nvPr>
            <p:ph idx="6" type="body"/>
          </p:nvPr>
        </p:nvSpPr>
        <p:spPr>
          <a:xfrm>
            <a:off x="715025" y="3608575"/>
            <a:ext cx="2948400" cy="925200"/>
          </a:xfrm>
          <a:prstGeom prst="rect">
            <a:avLst/>
          </a:prstGeom>
        </p:spPr>
        <p:txBody>
          <a:bodyPr anchorCtr="0" anchor="t" bIns="121900" lIns="121900" spcFirstLastPara="1" rIns="121900" wrap="square" tIns="121900">
            <a:noAutofit/>
          </a:bodyPr>
          <a:lstStyle>
            <a:lvl1pPr indent="-368300" lvl="0" marL="457200" rtl="0" algn="ctr">
              <a:lnSpc>
                <a:spcPct val="100000"/>
              </a:lnSpc>
              <a:spcBef>
                <a:spcPts val="0"/>
              </a:spcBef>
              <a:spcAft>
                <a:spcPts val="0"/>
              </a:spcAft>
              <a:buSzPts val="2200"/>
              <a:buChar char="●"/>
              <a:defRPr sz="2200"/>
            </a:lvl1pPr>
            <a:lvl2pPr indent="-368300" lvl="1" marL="914400" rtl="0" algn="ctr">
              <a:lnSpc>
                <a:spcPct val="100000"/>
              </a:lnSpc>
              <a:spcBef>
                <a:spcPts val="0"/>
              </a:spcBef>
              <a:spcAft>
                <a:spcPts val="0"/>
              </a:spcAft>
              <a:buSzPts val="2200"/>
              <a:buChar char="○"/>
              <a:defRPr sz="2200"/>
            </a:lvl2pPr>
            <a:lvl3pPr indent="-368300" lvl="2" marL="1371600" rtl="0" algn="ctr">
              <a:lnSpc>
                <a:spcPct val="100000"/>
              </a:lnSpc>
              <a:spcBef>
                <a:spcPts val="0"/>
              </a:spcBef>
              <a:spcAft>
                <a:spcPts val="0"/>
              </a:spcAft>
              <a:buSzPts val="2200"/>
              <a:buChar char="■"/>
              <a:defRPr sz="2200"/>
            </a:lvl3pPr>
            <a:lvl4pPr indent="-368300" lvl="3" marL="1828800" rtl="0" algn="ctr">
              <a:lnSpc>
                <a:spcPct val="100000"/>
              </a:lnSpc>
              <a:spcBef>
                <a:spcPts val="0"/>
              </a:spcBef>
              <a:spcAft>
                <a:spcPts val="0"/>
              </a:spcAft>
              <a:buSzPts val="2200"/>
              <a:buChar char="●"/>
              <a:defRPr sz="2200"/>
            </a:lvl4pPr>
            <a:lvl5pPr indent="-368300" lvl="4" marL="2286000" rtl="0" algn="ctr">
              <a:lnSpc>
                <a:spcPct val="100000"/>
              </a:lnSpc>
              <a:spcBef>
                <a:spcPts val="0"/>
              </a:spcBef>
              <a:spcAft>
                <a:spcPts val="0"/>
              </a:spcAft>
              <a:buSzPts val="2200"/>
              <a:buChar char="○"/>
              <a:defRPr sz="2200"/>
            </a:lvl5pPr>
            <a:lvl6pPr indent="-368300" lvl="5" marL="2743200" rtl="0" algn="ctr">
              <a:lnSpc>
                <a:spcPct val="100000"/>
              </a:lnSpc>
              <a:spcBef>
                <a:spcPts val="0"/>
              </a:spcBef>
              <a:spcAft>
                <a:spcPts val="0"/>
              </a:spcAft>
              <a:buSzPts val="2200"/>
              <a:buChar char="■"/>
              <a:defRPr sz="2200"/>
            </a:lvl6pPr>
            <a:lvl7pPr indent="-368300" lvl="6" marL="3200400" rtl="0" algn="ctr">
              <a:lnSpc>
                <a:spcPct val="100000"/>
              </a:lnSpc>
              <a:spcBef>
                <a:spcPts val="0"/>
              </a:spcBef>
              <a:spcAft>
                <a:spcPts val="0"/>
              </a:spcAft>
              <a:buSzPts val="2200"/>
              <a:buChar char="●"/>
              <a:defRPr sz="2200"/>
            </a:lvl7pPr>
            <a:lvl8pPr indent="-368300" lvl="7" marL="3657600" rtl="0" algn="ctr">
              <a:lnSpc>
                <a:spcPct val="100000"/>
              </a:lnSpc>
              <a:spcBef>
                <a:spcPts val="0"/>
              </a:spcBef>
              <a:spcAft>
                <a:spcPts val="0"/>
              </a:spcAft>
              <a:buSzPts val="2200"/>
              <a:buChar char="○"/>
              <a:defRPr sz="2200"/>
            </a:lvl8pPr>
            <a:lvl9pPr indent="-368300" lvl="8" marL="4114800" rtl="0" algn="ctr">
              <a:lnSpc>
                <a:spcPct val="100000"/>
              </a:lnSpc>
              <a:spcBef>
                <a:spcPts val="0"/>
              </a:spcBef>
              <a:spcAft>
                <a:spcPts val="0"/>
              </a:spcAft>
              <a:buSzPts val="2200"/>
              <a:buChar char="■"/>
              <a:defRPr sz="2200"/>
            </a:lvl9pPr>
          </a:lstStyle>
          <a:p/>
        </p:txBody>
      </p:sp>
      <p:grpSp>
        <p:nvGrpSpPr>
          <p:cNvPr id="612" name="Google Shape;612;p14"/>
          <p:cNvGrpSpPr/>
          <p:nvPr/>
        </p:nvGrpSpPr>
        <p:grpSpPr>
          <a:xfrm flipH="1">
            <a:off x="117421" y="5289128"/>
            <a:ext cx="2100738" cy="1568862"/>
            <a:chOff x="2276168" y="2436294"/>
            <a:chExt cx="2100738" cy="1568862"/>
          </a:xfrm>
        </p:grpSpPr>
        <p:sp>
          <p:nvSpPr>
            <p:cNvPr id="613" name="Google Shape;613;p14"/>
            <p:cNvSpPr/>
            <p:nvPr/>
          </p:nvSpPr>
          <p:spPr>
            <a:xfrm>
              <a:off x="3064022" y="3317387"/>
              <a:ext cx="558312" cy="555361"/>
            </a:xfrm>
            <a:custGeom>
              <a:rect b="b" l="l" r="r" t="t"/>
              <a:pathLst>
                <a:path extrusionOk="0" h="339152" w="340954">
                  <a:moveTo>
                    <a:pt x="8817" y="105379"/>
                  </a:moveTo>
                  <a:cubicBezTo>
                    <a:pt x="339" y="82900"/>
                    <a:pt x="-6709" y="54516"/>
                    <a:pt x="9483" y="36990"/>
                  </a:cubicBezTo>
                  <a:cubicBezTo>
                    <a:pt x="25676" y="19464"/>
                    <a:pt x="57870" y="26798"/>
                    <a:pt x="77968" y="42228"/>
                  </a:cubicBezTo>
                  <a:cubicBezTo>
                    <a:pt x="112877" y="69584"/>
                    <a:pt x="134232" y="110713"/>
                    <a:pt x="136547" y="155005"/>
                  </a:cubicBezTo>
                  <a:cubicBezTo>
                    <a:pt x="154244" y="92606"/>
                    <a:pt x="196812" y="40219"/>
                    <a:pt x="254276" y="10129"/>
                  </a:cubicBezTo>
                  <a:cubicBezTo>
                    <a:pt x="266182" y="2967"/>
                    <a:pt x="279927" y="-548"/>
                    <a:pt x="293805" y="33"/>
                  </a:cubicBezTo>
                  <a:cubicBezTo>
                    <a:pt x="314760" y="3900"/>
                    <a:pt x="331619" y="19464"/>
                    <a:pt x="337143" y="40038"/>
                  </a:cubicBezTo>
                  <a:cubicBezTo>
                    <a:pt x="342468" y="60621"/>
                    <a:pt x="341810" y="82300"/>
                    <a:pt x="335239" y="102522"/>
                  </a:cubicBezTo>
                  <a:cubicBezTo>
                    <a:pt x="318093" y="163958"/>
                    <a:pt x="154264" y="339123"/>
                    <a:pt x="154264" y="339123"/>
                  </a:cubicBezTo>
                  <a:cubicBezTo>
                    <a:pt x="154264" y="339123"/>
                    <a:pt x="31582" y="166053"/>
                    <a:pt x="8817" y="10537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4" name="Google Shape;614;p14"/>
            <p:cNvSpPr/>
            <p:nvPr/>
          </p:nvSpPr>
          <p:spPr>
            <a:xfrm>
              <a:off x="2276168" y="2436294"/>
              <a:ext cx="2100738" cy="1568862"/>
            </a:xfrm>
            <a:custGeom>
              <a:rect b="b" l="l" r="r" t="t"/>
              <a:pathLst>
                <a:path extrusionOk="0" h="1568862" w="2100738">
                  <a:moveTo>
                    <a:pt x="2100488" y="1550355"/>
                  </a:moveTo>
                  <a:cubicBezTo>
                    <a:pt x="2100488" y="1556546"/>
                    <a:pt x="2100488" y="1562738"/>
                    <a:pt x="2100488" y="1568833"/>
                  </a:cubicBezTo>
                  <a:lnTo>
                    <a:pt x="1631382" y="1568833"/>
                  </a:lnTo>
                  <a:cubicBezTo>
                    <a:pt x="1588615" y="929134"/>
                    <a:pt x="1344489" y="438788"/>
                    <a:pt x="1050357" y="438788"/>
                  </a:cubicBezTo>
                  <a:cubicBezTo>
                    <a:pt x="756225" y="438788"/>
                    <a:pt x="511623" y="929134"/>
                    <a:pt x="469332" y="1568833"/>
                  </a:cubicBezTo>
                  <a:lnTo>
                    <a:pt x="-250" y="1568833"/>
                  </a:lnTo>
                  <a:cubicBezTo>
                    <a:pt x="-250" y="1562738"/>
                    <a:pt x="-250" y="1556546"/>
                    <a:pt x="-250" y="1550355"/>
                  </a:cubicBezTo>
                  <a:cubicBezTo>
                    <a:pt x="-250" y="694153"/>
                    <a:pt x="470189" y="-29"/>
                    <a:pt x="1050452" y="-29"/>
                  </a:cubicBezTo>
                  <a:cubicBezTo>
                    <a:pt x="1630715" y="-29"/>
                    <a:pt x="2100488" y="694153"/>
                    <a:pt x="2100488" y="15503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5" name="Google Shape;615;p14"/>
            <p:cNvSpPr/>
            <p:nvPr/>
          </p:nvSpPr>
          <p:spPr>
            <a:xfrm>
              <a:off x="2467144" y="2603077"/>
              <a:ext cx="1718310" cy="1402079"/>
            </a:xfrm>
            <a:custGeom>
              <a:rect b="b" l="l" r="r" t="t"/>
              <a:pathLst>
                <a:path extrusionOk="0" h="1402079" w="1718310">
                  <a:moveTo>
                    <a:pt x="1718060" y="1402050"/>
                  </a:moveTo>
                  <a:lnTo>
                    <a:pt x="1440406" y="1402050"/>
                  </a:lnTo>
                  <a:cubicBezTo>
                    <a:pt x="1397639" y="762352"/>
                    <a:pt x="1153513" y="272005"/>
                    <a:pt x="859381" y="272005"/>
                  </a:cubicBezTo>
                  <a:cubicBezTo>
                    <a:pt x="565249" y="272005"/>
                    <a:pt x="320647" y="762352"/>
                    <a:pt x="278356" y="1402050"/>
                  </a:cubicBezTo>
                  <a:lnTo>
                    <a:pt x="-250" y="1402050"/>
                  </a:lnTo>
                  <a:cubicBezTo>
                    <a:pt x="19657" y="622049"/>
                    <a:pt x="396656" y="-29"/>
                    <a:pt x="858905" y="-29"/>
                  </a:cubicBezTo>
                  <a:cubicBezTo>
                    <a:pt x="1321153" y="-29"/>
                    <a:pt x="1698152" y="622049"/>
                    <a:pt x="1718060" y="140205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6" name="Google Shape;616;p14"/>
            <p:cNvSpPr/>
            <p:nvPr/>
          </p:nvSpPr>
          <p:spPr>
            <a:xfrm>
              <a:off x="2603828" y="2762430"/>
              <a:ext cx="1444942" cy="1242726"/>
            </a:xfrm>
            <a:custGeom>
              <a:rect b="b" l="l" r="r" t="t"/>
              <a:pathLst>
                <a:path extrusionOk="0" h="1242726" w="1444942">
                  <a:moveTo>
                    <a:pt x="1444692" y="1242697"/>
                  </a:moveTo>
                  <a:lnTo>
                    <a:pt x="1303722" y="1242697"/>
                  </a:lnTo>
                  <a:cubicBezTo>
                    <a:pt x="1260955" y="602999"/>
                    <a:pt x="1016829" y="112652"/>
                    <a:pt x="722697" y="112652"/>
                  </a:cubicBezTo>
                  <a:cubicBezTo>
                    <a:pt x="428565" y="112652"/>
                    <a:pt x="183963" y="602999"/>
                    <a:pt x="141672" y="1242697"/>
                  </a:cubicBezTo>
                  <a:lnTo>
                    <a:pt x="-250" y="1242697"/>
                  </a:lnTo>
                  <a:cubicBezTo>
                    <a:pt x="37850" y="544420"/>
                    <a:pt x="346555" y="-29"/>
                    <a:pt x="722221" y="-29"/>
                  </a:cubicBezTo>
                  <a:cubicBezTo>
                    <a:pt x="1097887" y="-29"/>
                    <a:pt x="1406878" y="544420"/>
                    <a:pt x="1444692" y="124269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7" name="Google Shape;617;p14"/>
            <p:cNvSpPr/>
            <p:nvPr/>
          </p:nvSpPr>
          <p:spPr>
            <a:xfrm>
              <a:off x="2345470" y="2477895"/>
              <a:ext cx="1991687" cy="1490148"/>
            </a:xfrm>
            <a:custGeom>
              <a:rect b="b" l="l" r="r" t="t"/>
              <a:pathLst>
                <a:path extrusionOk="0" h="1490148" w="1991687">
                  <a:moveTo>
                    <a:pt x="1967504" y="1369222"/>
                  </a:moveTo>
                  <a:cubicBezTo>
                    <a:pt x="1970267" y="1368907"/>
                    <a:pt x="1973058" y="1369440"/>
                    <a:pt x="1975506" y="1370746"/>
                  </a:cubicBezTo>
                  <a:cubicBezTo>
                    <a:pt x="1980649" y="1373889"/>
                    <a:pt x="1981220" y="1381604"/>
                    <a:pt x="1980268" y="1387890"/>
                  </a:cubicBezTo>
                  <a:cubicBezTo>
                    <a:pt x="1977801" y="1405397"/>
                    <a:pt x="1968086" y="1421047"/>
                    <a:pt x="1953503" y="1431039"/>
                  </a:cubicBezTo>
                  <a:cubicBezTo>
                    <a:pt x="1957027" y="1429991"/>
                    <a:pt x="1976553" y="1442755"/>
                    <a:pt x="1982078" y="1448565"/>
                  </a:cubicBezTo>
                  <a:cubicBezTo>
                    <a:pt x="1987507" y="1454404"/>
                    <a:pt x="1990850" y="1461871"/>
                    <a:pt x="1991603" y="1469806"/>
                  </a:cubicBezTo>
                  <a:cubicBezTo>
                    <a:pt x="1992022" y="1474482"/>
                    <a:pt x="1990879" y="1479169"/>
                    <a:pt x="1988364" y="1483140"/>
                  </a:cubicBezTo>
                  <a:cubicBezTo>
                    <a:pt x="1983126" y="1489141"/>
                    <a:pt x="1974867" y="1491561"/>
                    <a:pt x="1967219" y="1489332"/>
                  </a:cubicBezTo>
                  <a:cubicBezTo>
                    <a:pt x="1960618" y="1487674"/>
                    <a:pt x="1954236" y="1485274"/>
                    <a:pt x="1948169" y="1482188"/>
                  </a:cubicBezTo>
                  <a:cubicBezTo>
                    <a:pt x="1931596" y="1474378"/>
                    <a:pt x="1893781" y="1453042"/>
                    <a:pt x="1878351" y="1444088"/>
                  </a:cubicBezTo>
                  <a:cubicBezTo>
                    <a:pt x="1875436" y="1442212"/>
                    <a:pt x="1874588" y="1438316"/>
                    <a:pt x="1876465" y="1435401"/>
                  </a:cubicBezTo>
                  <a:cubicBezTo>
                    <a:pt x="1876655" y="1435106"/>
                    <a:pt x="1876874" y="1434820"/>
                    <a:pt x="1877112" y="1434563"/>
                  </a:cubicBezTo>
                  <a:cubicBezTo>
                    <a:pt x="1891686" y="1418942"/>
                    <a:pt x="1933119" y="1377794"/>
                    <a:pt x="1955122" y="1371317"/>
                  </a:cubicBezTo>
                  <a:cubicBezTo>
                    <a:pt x="1959151" y="1370146"/>
                    <a:pt x="1963313" y="1369440"/>
                    <a:pt x="1967504" y="1369222"/>
                  </a:cubicBezTo>
                  <a:close/>
                  <a:moveTo>
                    <a:pt x="24309" y="1351220"/>
                  </a:moveTo>
                  <a:cubicBezTo>
                    <a:pt x="28500" y="1351449"/>
                    <a:pt x="32654" y="1352144"/>
                    <a:pt x="36692" y="1353315"/>
                  </a:cubicBezTo>
                  <a:cubicBezTo>
                    <a:pt x="58504" y="1359792"/>
                    <a:pt x="100033" y="1401226"/>
                    <a:pt x="114607" y="1416561"/>
                  </a:cubicBezTo>
                  <a:cubicBezTo>
                    <a:pt x="114845" y="1416828"/>
                    <a:pt x="115064" y="1417114"/>
                    <a:pt x="115254" y="1417419"/>
                  </a:cubicBezTo>
                  <a:cubicBezTo>
                    <a:pt x="117102" y="1420362"/>
                    <a:pt x="116217" y="1424239"/>
                    <a:pt x="113273" y="1426086"/>
                  </a:cubicBezTo>
                  <a:cubicBezTo>
                    <a:pt x="97843" y="1435040"/>
                    <a:pt x="60028" y="1456471"/>
                    <a:pt x="43455" y="1464186"/>
                  </a:cubicBezTo>
                  <a:cubicBezTo>
                    <a:pt x="37416" y="1467339"/>
                    <a:pt x="31015" y="1469768"/>
                    <a:pt x="24405" y="1471426"/>
                  </a:cubicBezTo>
                  <a:cubicBezTo>
                    <a:pt x="16766" y="1473568"/>
                    <a:pt x="8574" y="1471121"/>
                    <a:pt x="3355" y="1465139"/>
                  </a:cubicBezTo>
                  <a:cubicBezTo>
                    <a:pt x="754" y="1461243"/>
                    <a:pt x="-388" y="1456557"/>
                    <a:pt x="116" y="1451899"/>
                  </a:cubicBezTo>
                  <a:cubicBezTo>
                    <a:pt x="859" y="1443936"/>
                    <a:pt x="4203" y="1436431"/>
                    <a:pt x="9641" y="1430563"/>
                  </a:cubicBezTo>
                  <a:cubicBezTo>
                    <a:pt x="15166" y="1424753"/>
                    <a:pt x="34692" y="1411990"/>
                    <a:pt x="38216" y="1413037"/>
                  </a:cubicBezTo>
                  <a:cubicBezTo>
                    <a:pt x="23605" y="1403074"/>
                    <a:pt x="13889" y="1387406"/>
                    <a:pt x="11451" y="1369889"/>
                  </a:cubicBezTo>
                  <a:cubicBezTo>
                    <a:pt x="10499" y="1363602"/>
                    <a:pt x="11070" y="1355887"/>
                    <a:pt x="16213" y="1352744"/>
                  </a:cubicBezTo>
                  <a:cubicBezTo>
                    <a:pt x="18699" y="1351429"/>
                    <a:pt x="21519" y="1350896"/>
                    <a:pt x="24309" y="1351220"/>
                  </a:cubicBezTo>
                  <a:close/>
                  <a:moveTo>
                    <a:pt x="1953693" y="1183103"/>
                  </a:moveTo>
                  <a:cubicBezTo>
                    <a:pt x="1956465" y="1182636"/>
                    <a:pt x="1959323" y="1182998"/>
                    <a:pt x="1961885" y="1184150"/>
                  </a:cubicBezTo>
                  <a:cubicBezTo>
                    <a:pt x="1967124" y="1187008"/>
                    <a:pt x="1968076" y="1194724"/>
                    <a:pt x="1967505" y="1201010"/>
                  </a:cubicBezTo>
                  <a:cubicBezTo>
                    <a:pt x="1966048" y="1218650"/>
                    <a:pt x="1957189" y="1234843"/>
                    <a:pt x="1943121" y="1245587"/>
                  </a:cubicBezTo>
                  <a:cubicBezTo>
                    <a:pt x="1946645" y="1244348"/>
                    <a:pt x="1966838" y="1256065"/>
                    <a:pt x="1972362" y="1261493"/>
                  </a:cubicBezTo>
                  <a:cubicBezTo>
                    <a:pt x="1978211" y="1267009"/>
                    <a:pt x="1982068" y="1274314"/>
                    <a:pt x="1983316" y="1282258"/>
                  </a:cubicBezTo>
                  <a:cubicBezTo>
                    <a:pt x="1984116" y="1286887"/>
                    <a:pt x="1983240" y="1291650"/>
                    <a:pt x="1980840" y="1295688"/>
                  </a:cubicBezTo>
                  <a:cubicBezTo>
                    <a:pt x="1975991" y="1301984"/>
                    <a:pt x="1967924" y="1304880"/>
                    <a:pt x="1960171" y="1303118"/>
                  </a:cubicBezTo>
                  <a:cubicBezTo>
                    <a:pt x="1953369" y="1301861"/>
                    <a:pt x="1946750" y="1299775"/>
                    <a:pt x="1940454" y="1296927"/>
                  </a:cubicBezTo>
                  <a:cubicBezTo>
                    <a:pt x="1923499" y="1290164"/>
                    <a:pt x="1884542" y="1270828"/>
                    <a:pt x="1868635" y="1262827"/>
                  </a:cubicBezTo>
                  <a:cubicBezTo>
                    <a:pt x="1865606" y="1261236"/>
                    <a:pt x="1864444" y="1257493"/>
                    <a:pt x="1866035" y="1254464"/>
                  </a:cubicBezTo>
                  <a:cubicBezTo>
                    <a:pt x="1866254" y="1254045"/>
                    <a:pt x="1866521" y="1253654"/>
                    <a:pt x="1866825" y="1253302"/>
                  </a:cubicBezTo>
                  <a:cubicBezTo>
                    <a:pt x="1880827" y="1237205"/>
                    <a:pt x="1919880" y="1193485"/>
                    <a:pt x="1941502" y="1185865"/>
                  </a:cubicBezTo>
                  <a:cubicBezTo>
                    <a:pt x="1945454" y="1184513"/>
                    <a:pt x="1949541" y="1183579"/>
                    <a:pt x="1953693" y="1183103"/>
                  </a:cubicBezTo>
                  <a:close/>
                  <a:moveTo>
                    <a:pt x="38025" y="1165101"/>
                  </a:moveTo>
                  <a:cubicBezTo>
                    <a:pt x="42225" y="1165502"/>
                    <a:pt x="46350" y="1166425"/>
                    <a:pt x="50312" y="1167864"/>
                  </a:cubicBezTo>
                  <a:cubicBezTo>
                    <a:pt x="71934" y="1175388"/>
                    <a:pt x="110986" y="1218918"/>
                    <a:pt x="124893" y="1235300"/>
                  </a:cubicBezTo>
                  <a:cubicBezTo>
                    <a:pt x="125150" y="1235606"/>
                    <a:pt x="125369" y="1235939"/>
                    <a:pt x="125569" y="1236291"/>
                  </a:cubicBezTo>
                  <a:cubicBezTo>
                    <a:pt x="127236" y="1239330"/>
                    <a:pt x="126121" y="1243149"/>
                    <a:pt x="123083" y="1244825"/>
                  </a:cubicBezTo>
                  <a:cubicBezTo>
                    <a:pt x="107176" y="1252731"/>
                    <a:pt x="68315" y="1272067"/>
                    <a:pt x="51264" y="1278925"/>
                  </a:cubicBezTo>
                  <a:cubicBezTo>
                    <a:pt x="44997" y="1281745"/>
                    <a:pt x="38406" y="1283792"/>
                    <a:pt x="31643" y="1285021"/>
                  </a:cubicBezTo>
                  <a:cubicBezTo>
                    <a:pt x="23890" y="1286755"/>
                    <a:pt x="15832" y="1283907"/>
                    <a:pt x="10879" y="1277687"/>
                  </a:cubicBezTo>
                  <a:cubicBezTo>
                    <a:pt x="8583" y="1273610"/>
                    <a:pt x="7717" y="1268885"/>
                    <a:pt x="8402" y="1264257"/>
                  </a:cubicBezTo>
                  <a:cubicBezTo>
                    <a:pt x="9612" y="1256303"/>
                    <a:pt x="13469" y="1248979"/>
                    <a:pt x="19356" y="1243492"/>
                  </a:cubicBezTo>
                  <a:cubicBezTo>
                    <a:pt x="24880" y="1237968"/>
                    <a:pt x="45168" y="1226347"/>
                    <a:pt x="48598" y="1227585"/>
                  </a:cubicBezTo>
                  <a:cubicBezTo>
                    <a:pt x="34567" y="1216813"/>
                    <a:pt x="25718" y="1200630"/>
                    <a:pt x="24214" y="1183008"/>
                  </a:cubicBezTo>
                  <a:cubicBezTo>
                    <a:pt x="23642" y="1176627"/>
                    <a:pt x="24595" y="1169007"/>
                    <a:pt x="29929" y="1166149"/>
                  </a:cubicBezTo>
                  <a:cubicBezTo>
                    <a:pt x="32453" y="1164959"/>
                    <a:pt x="35282" y="1164587"/>
                    <a:pt x="38025" y="1165101"/>
                  </a:cubicBezTo>
                  <a:close/>
                  <a:moveTo>
                    <a:pt x="1919784" y="997937"/>
                  </a:moveTo>
                  <a:cubicBezTo>
                    <a:pt x="1922452" y="997127"/>
                    <a:pt x="1925309" y="997127"/>
                    <a:pt x="1927976" y="997937"/>
                  </a:cubicBezTo>
                  <a:cubicBezTo>
                    <a:pt x="1933500" y="1000413"/>
                    <a:pt x="1935120" y="1008033"/>
                    <a:pt x="1935025" y="1014320"/>
                  </a:cubicBezTo>
                  <a:cubicBezTo>
                    <a:pt x="1934901" y="1032008"/>
                    <a:pt x="1927376" y="1048838"/>
                    <a:pt x="1914260" y="1060707"/>
                  </a:cubicBezTo>
                  <a:cubicBezTo>
                    <a:pt x="1917594" y="1059182"/>
                    <a:pt x="1938644" y="1069184"/>
                    <a:pt x="1944645" y="1074232"/>
                  </a:cubicBezTo>
                  <a:cubicBezTo>
                    <a:pt x="1950903" y="1079281"/>
                    <a:pt x="1955313" y="1086234"/>
                    <a:pt x="1957218" y="1094044"/>
                  </a:cubicBezTo>
                  <a:cubicBezTo>
                    <a:pt x="1958294" y="1098616"/>
                    <a:pt x="1957790" y="1103417"/>
                    <a:pt x="1955789" y="1107665"/>
                  </a:cubicBezTo>
                  <a:cubicBezTo>
                    <a:pt x="1951446" y="1114304"/>
                    <a:pt x="1943635" y="1117799"/>
                    <a:pt x="1935787" y="1116618"/>
                  </a:cubicBezTo>
                  <a:cubicBezTo>
                    <a:pt x="1928900" y="1115923"/>
                    <a:pt x="1922128" y="1114418"/>
                    <a:pt x="1915593" y="1112141"/>
                  </a:cubicBezTo>
                  <a:cubicBezTo>
                    <a:pt x="1898163" y="1106617"/>
                    <a:pt x="1857777" y="1090520"/>
                    <a:pt x="1841299" y="1083566"/>
                  </a:cubicBezTo>
                  <a:cubicBezTo>
                    <a:pt x="1838108" y="1082195"/>
                    <a:pt x="1836631" y="1078499"/>
                    <a:pt x="1837993" y="1075308"/>
                  </a:cubicBezTo>
                  <a:cubicBezTo>
                    <a:pt x="1838193" y="1074860"/>
                    <a:pt x="1838432" y="1074432"/>
                    <a:pt x="1838727" y="1074041"/>
                  </a:cubicBezTo>
                  <a:cubicBezTo>
                    <a:pt x="1851395" y="1057659"/>
                    <a:pt x="1887304" y="1010986"/>
                    <a:pt x="1907783" y="1001652"/>
                  </a:cubicBezTo>
                  <a:cubicBezTo>
                    <a:pt x="1911641" y="999994"/>
                    <a:pt x="1915670" y="998756"/>
                    <a:pt x="1919784" y="997937"/>
                  </a:cubicBezTo>
                  <a:close/>
                  <a:moveTo>
                    <a:pt x="63743" y="979934"/>
                  </a:moveTo>
                  <a:cubicBezTo>
                    <a:pt x="66410" y="979078"/>
                    <a:pt x="69268" y="979078"/>
                    <a:pt x="71934" y="979934"/>
                  </a:cubicBezTo>
                  <a:cubicBezTo>
                    <a:pt x="76068" y="980697"/>
                    <a:pt x="80098" y="981944"/>
                    <a:pt x="83936" y="983649"/>
                  </a:cubicBezTo>
                  <a:cubicBezTo>
                    <a:pt x="104891" y="992889"/>
                    <a:pt x="140324" y="1039561"/>
                    <a:pt x="152992" y="1055944"/>
                  </a:cubicBezTo>
                  <a:cubicBezTo>
                    <a:pt x="153287" y="1056335"/>
                    <a:pt x="153526" y="1056763"/>
                    <a:pt x="153726" y="1057211"/>
                  </a:cubicBezTo>
                  <a:cubicBezTo>
                    <a:pt x="155088" y="1060402"/>
                    <a:pt x="153611" y="1064097"/>
                    <a:pt x="150421" y="1065469"/>
                  </a:cubicBezTo>
                  <a:cubicBezTo>
                    <a:pt x="133942" y="1072422"/>
                    <a:pt x="93556" y="1088615"/>
                    <a:pt x="76125" y="1094044"/>
                  </a:cubicBezTo>
                  <a:cubicBezTo>
                    <a:pt x="69611" y="1096302"/>
                    <a:pt x="62876" y="1097835"/>
                    <a:pt x="56028" y="1098616"/>
                  </a:cubicBezTo>
                  <a:cubicBezTo>
                    <a:pt x="52990" y="1099331"/>
                    <a:pt x="49818" y="1099254"/>
                    <a:pt x="46827" y="1098378"/>
                  </a:cubicBezTo>
                  <a:cubicBezTo>
                    <a:pt x="37225" y="1095587"/>
                    <a:pt x="31711" y="1085548"/>
                    <a:pt x="34501" y="1075947"/>
                  </a:cubicBezTo>
                  <a:cubicBezTo>
                    <a:pt x="36378" y="1068155"/>
                    <a:pt x="40807" y="1061221"/>
                    <a:pt x="47074" y="1056230"/>
                  </a:cubicBezTo>
                  <a:cubicBezTo>
                    <a:pt x="53075" y="1051182"/>
                    <a:pt x="74125" y="1041085"/>
                    <a:pt x="77554" y="1042609"/>
                  </a:cubicBezTo>
                  <a:cubicBezTo>
                    <a:pt x="64410" y="1030798"/>
                    <a:pt x="56866" y="1013986"/>
                    <a:pt x="56790" y="996318"/>
                  </a:cubicBezTo>
                  <a:cubicBezTo>
                    <a:pt x="56695" y="989459"/>
                    <a:pt x="58314" y="982316"/>
                    <a:pt x="63743" y="979934"/>
                  </a:cubicBezTo>
                  <a:close/>
                  <a:moveTo>
                    <a:pt x="1859681" y="828964"/>
                  </a:moveTo>
                  <a:cubicBezTo>
                    <a:pt x="1862377" y="828106"/>
                    <a:pt x="1865273" y="828106"/>
                    <a:pt x="1867968" y="828964"/>
                  </a:cubicBezTo>
                  <a:cubicBezTo>
                    <a:pt x="1873397" y="831345"/>
                    <a:pt x="1875017" y="838489"/>
                    <a:pt x="1874922" y="845347"/>
                  </a:cubicBezTo>
                  <a:cubicBezTo>
                    <a:pt x="1874845" y="863016"/>
                    <a:pt x="1867302" y="879828"/>
                    <a:pt x="1854157" y="891639"/>
                  </a:cubicBezTo>
                  <a:cubicBezTo>
                    <a:pt x="1857491" y="890210"/>
                    <a:pt x="1878636" y="900211"/>
                    <a:pt x="1884542" y="905259"/>
                  </a:cubicBezTo>
                  <a:cubicBezTo>
                    <a:pt x="1890857" y="910241"/>
                    <a:pt x="1895295" y="917232"/>
                    <a:pt x="1897115" y="925071"/>
                  </a:cubicBezTo>
                  <a:cubicBezTo>
                    <a:pt x="1899982" y="934539"/>
                    <a:pt x="1894628" y="944531"/>
                    <a:pt x="1885170" y="947398"/>
                  </a:cubicBezTo>
                  <a:cubicBezTo>
                    <a:pt x="1882084" y="948331"/>
                    <a:pt x="1878807" y="948417"/>
                    <a:pt x="1875684" y="947646"/>
                  </a:cubicBezTo>
                  <a:cubicBezTo>
                    <a:pt x="1868825" y="946931"/>
                    <a:pt x="1862082" y="945397"/>
                    <a:pt x="1855586" y="943073"/>
                  </a:cubicBezTo>
                  <a:cubicBezTo>
                    <a:pt x="1838060" y="937644"/>
                    <a:pt x="1797769" y="921452"/>
                    <a:pt x="1781291" y="914498"/>
                  </a:cubicBezTo>
                  <a:cubicBezTo>
                    <a:pt x="1778119" y="913213"/>
                    <a:pt x="1776595" y="909603"/>
                    <a:pt x="1777881" y="906431"/>
                  </a:cubicBezTo>
                  <a:cubicBezTo>
                    <a:pt x="1778090" y="905907"/>
                    <a:pt x="1778376" y="905421"/>
                    <a:pt x="1778719" y="904973"/>
                  </a:cubicBezTo>
                  <a:cubicBezTo>
                    <a:pt x="1791292" y="888590"/>
                    <a:pt x="1826820" y="841918"/>
                    <a:pt x="1847775" y="832679"/>
                  </a:cubicBezTo>
                  <a:cubicBezTo>
                    <a:pt x="1851585" y="830974"/>
                    <a:pt x="1855576" y="829726"/>
                    <a:pt x="1859681" y="828964"/>
                  </a:cubicBezTo>
                  <a:close/>
                  <a:moveTo>
                    <a:pt x="124036" y="810866"/>
                  </a:moveTo>
                  <a:cubicBezTo>
                    <a:pt x="126703" y="810056"/>
                    <a:pt x="129561" y="810056"/>
                    <a:pt x="132228" y="810866"/>
                  </a:cubicBezTo>
                  <a:cubicBezTo>
                    <a:pt x="136362" y="811638"/>
                    <a:pt x="140381" y="812885"/>
                    <a:pt x="144229" y="814581"/>
                  </a:cubicBezTo>
                  <a:cubicBezTo>
                    <a:pt x="164994" y="823915"/>
                    <a:pt x="200427" y="870492"/>
                    <a:pt x="213285" y="886876"/>
                  </a:cubicBezTo>
                  <a:cubicBezTo>
                    <a:pt x="213581" y="887266"/>
                    <a:pt x="213819" y="887695"/>
                    <a:pt x="214019" y="888142"/>
                  </a:cubicBezTo>
                  <a:cubicBezTo>
                    <a:pt x="215381" y="891333"/>
                    <a:pt x="213905" y="895029"/>
                    <a:pt x="210713" y="896401"/>
                  </a:cubicBezTo>
                  <a:cubicBezTo>
                    <a:pt x="194235" y="903449"/>
                    <a:pt x="153849" y="919546"/>
                    <a:pt x="136323" y="924976"/>
                  </a:cubicBezTo>
                  <a:cubicBezTo>
                    <a:pt x="129846" y="927338"/>
                    <a:pt x="123093" y="928881"/>
                    <a:pt x="116226" y="929547"/>
                  </a:cubicBezTo>
                  <a:cubicBezTo>
                    <a:pt x="113187" y="930271"/>
                    <a:pt x="110016" y="930186"/>
                    <a:pt x="107015" y="929309"/>
                  </a:cubicBezTo>
                  <a:cubicBezTo>
                    <a:pt x="97471" y="926519"/>
                    <a:pt x="92004" y="916517"/>
                    <a:pt x="94794" y="906973"/>
                  </a:cubicBezTo>
                  <a:cubicBezTo>
                    <a:pt x="96699" y="899163"/>
                    <a:pt x="101119" y="892210"/>
                    <a:pt x="107367" y="887161"/>
                  </a:cubicBezTo>
                  <a:cubicBezTo>
                    <a:pt x="113368" y="882113"/>
                    <a:pt x="134418" y="872112"/>
                    <a:pt x="137752" y="873636"/>
                  </a:cubicBezTo>
                  <a:cubicBezTo>
                    <a:pt x="124617" y="861777"/>
                    <a:pt x="117083" y="844946"/>
                    <a:pt x="116988" y="827249"/>
                  </a:cubicBezTo>
                  <a:cubicBezTo>
                    <a:pt x="116892" y="820391"/>
                    <a:pt x="118512" y="813342"/>
                    <a:pt x="124036" y="810866"/>
                  </a:cubicBezTo>
                  <a:close/>
                  <a:moveTo>
                    <a:pt x="1810723" y="665229"/>
                  </a:moveTo>
                  <a:cubicBezTo>
                    <a:pt x="1816629" y="666182"/>
                    <a:pt x="1820248" y="673135"/>
                    <a:pt x="1821677" y="679326"/>
                  </a:cubicBezTo>
                  <a:cubicBezTo>
                    <a:pt x="1826087" y="696452"/>
                    <a:pt x="1823077" y="714636"/>
                    <a:pt x="1813390" y="729428"/>
                  </a:cubicBezTo>
                  <a:cubicBezTo>
                    <a:pt x="1816247" y="727142"/>
                    <a:pt x="1839203" y="731428"/>
                    <a:pt x="1846251" y="734762"/>
                  </a:cubicBezTo>
                  <a:cubicBezTo>
                    <a:pt x="1853586" y="738077"/>
                    <a:pt x="1859643" y="743696"/>
                    <a:pt x="1863492" y="750764"/>
                  </a:cubicBezTo>
                  <a:cubicBezTo>
                    <a:pt x="1865673" y="754917"/>
                    <a:pt x="1866416" y="759669"/>
                    <a:pt x="1865587" y="764290"/>
                  </a:cubicBezTo>
                  <a:cubicBezTo>
                    <a:pt x="1862987" y="771795"/>
                    <a:pt x="1856329" y="777157"/>
                    <a:pt x="1848442" y="778100"/>
                  </a:cubicBezTo>
                  <a:cubicBezTo>
                    <a:pt x="1841632" y="779082"/>
                    <a:pt x="1834726" y="779310"/>
                    <a:pt x="1827868" y="778767"/>
                  </a:cubicBezTo>
                  <a:cubicBezTo>
                    <a:pt x="1809580" y="777910"/>
                    <a:pt x="1766432" y="772576"/>
                    <a:pt x="1748811" y="770290"/>
                  </a:cubicBezTo>
                  <a:cubicBezTo>
                    <a:pt x="1745429" y="769509"/>
                    <a:pt x="1743315" y="766137"/>
                    <a:pt x="1744096" y="762756"/>
                  </a:cubicBezTo>
                  <a:cubicBezTo>
                    <a:pt x="1744172" y="762404"/>
                    <a:pt x="1744286" y="762051"/>
                    <a:pt x="1744429" y="761718"/>
                  </a:cubicBezTo>
                  <a:cubicBezTo>
                    <a:pt x="1752144" y="742001"/>
                    <a:pt x="1774623" y="687899"/>
                    <a:pt x="1792054" y="673611"/>
                  </a:cubicBezTo>
                  <a:cubicBezTo>
                    <a:pt x="1795340" y="670982"/>
                    <a:pt x="1798922" y="668744"/>
                    <a:pt x="1802722" y="666944"/>
                  </a:cubicBezTo>
                  <a:cubicBezTo>
                    <a:pt x="1805160" y="665582"/>
                    <a:pt x="1807942" y="664982"/>
                    <a:pt x="1810723" y="665229"/>
                  </a:cubicBezTo>
                  <a:close/>
                  <a:moveTo>
                    <a:pt x="180615" y="647131"/>
                  </a:moveTo>
                  <a:cubicBezTo>
                    <a:pt x="183405" y="646922"/>
                    <a:pt x="186187" y="647550"/>
                    <a:pt x="188615" y="648941"/>
                  </a:cubicBezTo>
                  <a:cubicBezTo>
                    <a:pt x="192416" y="650703"/>
                    <a:pt x="195997" y="652913"/>
                    <a:pt x="199284" y="655513"/>
                  </a:cubicBezTo>
                  <a:cubicBezTo>
                    <a:pt x="217190" y="669896"/>
                    <a:pt x="239479" y="723617"/>
                    <a:pt x="247480" y="743905"/>
                  </a:cubicBezTo>
                  <a:cubicBezTo>
                    <a:pt x="247613" y="744277"/>
                    <a:pt x="247718" y="744658"/>
                    <a:pt x="247785" y="745048"/>
                  </a:cubicBezTo>
                  <a:cubicBezTo>
                    <a:pt x="248356" y="748477"/>
                    <a:pt x="246051" y="751716"/>
                    <a:pt x="242622" y="752287"/>
                  </a:cubicBezTo>
                  <a:cubicBezTo>
                    <a:pt x="225001" y="754478"/>
                    <a:pt x="181853" y="759907"/>
                    <a:pt x="163565" y="760670"/>
                  </a:cubicBezTo>
                  <a:cubicBezTo>
                    <a:pt x="156678" y="761307"/>
                    <a:pt x="149735" y="761079"/>
                    <a:pt x="142895" y="760003"/>
                  </a:cubicBezTo>
                  <a:cubicBezTo>
                    <a:pt x="135009" y="759107"/>
                    <a:pt x="128351" y="753726"/>
                    <a:pt x="125846" y="746191"/>
                  </a:cubicBezTo>
                  <a:cubicBezTo>
                    <a:pt x="124988" y="741581"/>
                    <a:pt x="125694" y="736829"/>
                    <a:pt x="127846" y="732666"/>
                  </a:cubicBezTo>
                  <a:cubicBezTo>
                    <a:pt x="131675" y="725598"/>
                    <a:pt x="137733" y="720007"/>
                    <a:pt x="145087" y="716759"/>
                  </a:cubicBezTo>
                  <a:cubicBezTo>
                    <a:pt x="152135" y="713425"/>
                    <a:pt x="175090" y="709044"/>
                    <a:pt x="177947" y="711330"/>
                  </a:cubicBezTo>
                  <a:cubicBezTo>
                    <a:pt x="168251" y="696537"/>
                    <a:pt x="165241" y="678354"/>
                    <a:pt x="169661" y="661229"/>
                  </a:cubicBezTo>
                  <a:cubicBezTo>
                    <a:pt x="171090" y="655037"/>
                    <a:pt x="174709" y="648179"/>
                    <a:pt x="180615" y="647131"/>
                  </a:cubicBezTo>
                  <a:close/>
                  <a:moveTo>
                    <a:pt x="1729284" y="507781"/>
                  </a:moveTo>
                  <a:cubicBezTo>
                    <a:pt x="1735190" y="508829"/>
                    <a:pt x="1738809" y="515687"/>
                    <a:pt x="1740238" y="521878"/>
                  </a:cubicBezTo>
                  <a:cubicBezTo>
                    <a:pt x="1744658" y="539004"/>
                    <a:pt x="1741648" y="557187"/>
                    <a:pt x="1731952" y="571980"/>
                  </a:cubicBezTo>
                  <a:cubicBezTo>
                    <a:pt x="1734809" y="569694"/>
                    <a:pt x="1757765" y="573980"/>
                    <a:pt x="1764813" y="577409"/>
                  </a:cubicBezTo>
                  <a:cubicBezTo>
                    <a:pt x="1772166" y="580657"/>
                    <a:pt x="1778224" y="586248"/>
                    <a:pt x="1782053" y="593316"/>
                  </a:cubicBezTo>
                  <a:cubicBezTo>
                    <a:pt x="1784235" y="597468"/>
                    <a:pt x="1784968" y="602221"/>
                    <a:pt x="1784149" y="606841"/>
                  </a:cubicBezTo>
                  <a:cubicBezTo>
                    <a:pt x="1781586" y="614375"/>
                    <a:pt x="1774910" y="619747"/>
                    <a:pt x="1767004" y="620652"/>
                  </a:cubicBezTo>
                  <a:cubicBezTo>
                    <a:pt x="1760194" y="621681"/>
                    <a:pt x="1753288" y="621910"/>
                    <a:pt x="1746430" y="621319"/>
                  </a:cubicBezTo>
                  <a:cubicBezTo>
                    <a:pt x="1728141" y="620557"/>
                    <a:pt x="1684994" y="615128"/>
                    <a:pt x="1667372" y="612937"/>
                  </a:cubicBezTo>
                  <a:cubicBezTo>
                    <a:pt x="1663943" y="612366"/>
                    <a:pt x="1661638" y="609127"/>
                    <a:pt x="1662209" y="605698"/>
                  </a:cubicBezTo>
                  <a:cubicBezTo>
                    <a:pt x="1662276" y="605307"/>
                    <a:pt x="1662381" y="604927"/>
                    <a:pt x="1662515" y="604555"/>
                  </a:cubicBezTo>
                  <a:cubicBezTo>
                    <a:pt x="1670325" y="584648"/>
                    <a:pt x="1692804" y="530450"/>
                    <a:pt x="1710616" y="516163"/>
                  </a:cubicBezTo>
                  <a:cubicBezTo>
                    <a:pt x="1713921" y="513563"/>
                    <a:pt x="1717502" y="511334"/>
                    <a:pt x="1721284" y="509496"/>
                  </a:cubicBezTo>
                  <a:cubicBezTo>
                    <a:pt x="1723722" y="508134"/>
                    <a:pt x="1726503" y="507534"/>
                    <a:pt x="1729284" y="507781"/>
                  </a:cubicBezTo>
                  <a:close/>
                  <a:moveTo>
                    <a:pt x="262434" y="489778"/>
                  </a:moveTo>
                  <a:cubicBezTo>
                    <a:pt x="265216" y="489531"/>
                    <a:pt x="267997" y="490131"/>
                    <a:pt x="270435" y="491493"/>
                  </a:cubicBezTo>
                  <a:cubicBezTo>
                    <a:pt x="274255" y="493255"/>
                    <a:pt x="277846" y="495493"/>
                    <a:pt x="281103" y="498160"/>
                  </a:cubicBezTo>
                  <a:cubicBezTo>
                    <a:pt x="299010" y="512448"/>
                    <a:pt x="321394" y="566550"/>
                    <a:pt x="329300" y="586457"/>
                  </a:cubicBezTo>
                  <a:cubicBezTo>
                    <a:pt x="329433" y="586828"/>
                    <a:pt x="329538" y="587210"/>
                    <a:pt x="329604" y="587600"/>
                  </a:cubicBezTo>
                  <a:cubicBezTo>
                    <a:pt x="330176" y="591029"/>
                    <a:pt x="327861" y="594267"/>
                    <a:pt x="324442" y="594839"/>
                  </a:cubicBezTo>
                  <a:cubicBezTo>
                    <a:pt x="306821" y="597125"/>
                    <a:pt x="263672" y="602459"/>
                    <a:pt x="245384" y="603316"/>
                  </a:cubicBezTo>
                  <a:cubicBezTo>
                    <a:pt x="238488" y="603878"/>
                    <a:pt x="231554" y="603621"/>
                    <a:pt x="224715" y="602554"/>
                  </a:cubicBezTo>
                  <a:cubicBezTo>
                    <a:pt x="216829" y="601659"/>
                    <a:pt x="210170" y="596277"/>
                    <a:pt x="207665" y="588743"/>
                  </a:cubicBezTo>
                  <a:cubicBezTo>
                    <a:pt x="206798" y="584123"/>
                    <a:pt x="207541" y="579351"/>
                    <a:pt x="209761" y="575217"/>
                  </a:cubicBezTo>
                  <a:cubicBezTo>
                    <a:pt x="213524" y="568140"/>
                    <a:pt x="219562" y="562530"/>
                    <a:pt x="226906" y="559311"/>
                  </a:cubicBezTo>
                  <a:cubicBezTo>
                    <a:pt x="233954" y="555977"/>
                    <a:pt x="256910" y="551595"/>
                    <a:pt x="259767" y="553881"/>
                  </a:cubicBezTo>
                  <a:cubicBezTo>
                    <a:pt x="250071" y="539089"/>
                    <a:pt x="247061" y="520906"/>
                    <a:pt x="251481" y="503780"/>
                  </a:cubicBezTo>
                  <a:cubicBezTo>
                    <a:pt x="252909" y="497684"/>
                    <a:pt x="256529" y="490731"/>
                    <a:pt x="262434" y="489778"/>
                  </a:cubicBezTo>
                  <a:close/>
                  <a:moveTo>
                    <a:pt x="1619937" y="349094"/>
                  </a:moveTo>
                  <a:cubicBezTo>
                    <a:pt x="1625938" y="349094"/>
                    <a:pt x="1630605" y="355285"/>
                    <a:pt x="1633177" y="361000"/>
                  </a:cubicBezTo>
                  <a:cubicBezTo>
                    <a:pt x="1640530" y="377107"/>
                    <a:pt x="1640778" y="395567"/>
                    <a:pt x="1633844" y="411864"/>
                  </a:cubicBezTo>
                  <a:cubicBezTo>
                    <a:pt x="1636225" y="409006"/>
                    <a:pt x="1659561" y="409292"/>
                    <a:pt x="1667086" y="411864"/>
                  </a:cubicBezTo>
                  <a:cubicBezTo>
                    <a:pt x="1674925" y="413740"/>
                    <a:pt x="1681907" y="418198"/>
                    <a:pt x="1686898" y="424532"/>
                  </a:cubicBezTo>
                  <a:cubicBezTo>
                    <a:pt x="1689803" y="428180"/>
                    <a:pt x="1691346" y="432724"/>
                    <a:pt x="1691279" y="437391"/>
                  </a:cubicBezTo>
                  <a:cubicBezTo>
                    <a:pt x="1690136" y="445268"/>
                    <a:pt x="1684526" y="451774"/>
                    <a:pt x="1676896" y="454059"/>
                  </a:cubicBezTo>
                  <a:cubicBezTo>
                    <a:pt x="1670353" y="456260"/>
                    <a:pt x="1663581" y="457698"/>
                    <a:pt x="1656703" y="458346"/>
                  </a:cubicBezTo>
                  <a:cubicBezTo>
                    <a:pt x="1638606" y="460727"/>
                    <a:pt x="1595172" y="463108"/>
                    <a:pt x="1577361" y="463965"/>
                  </a:cubicBezTo>
                  <a:cubicBezTo>
                    <a:pt x="1573893" y="463975"/>
                    <a:pt x="1571074" y="461156"/>
                    <a:pt x="1571065" y="457688"/>
                  </a:cubicBezTo>
                  <a:cubicBezTo>
                    <a:pt x="1571065" y="457298"/>
                    <a:pt x="1571102" y="456917"/>
                    <a:pt x="1571169" y="456536"/>
                  </a:cubicBezTo>
                  <a:cubicBezTo>
                    <a:pt x="1575170" y="435105"/>
                    <a:pt x="1587743" y="377859"/>
                    <a:pt x="1602792" y="360619"/>
                  </a:cubicBezTo>
                  <a:cubicBezTo>
                    <a:pt x="1605640" y="357467"/>
                    <a:pt x="1608831" y="354656"/>
                    <a:pt x="1612317" y="352237"/>
                  </a:cubicBezTo>
                  <a:cubicBezTo>
                    <a:pt x="1614489" y="350456"/>
                    <a:pt x="1617147" y="349361"/>
                    <a:pt x="1619937" y="349094"/>
                  </a:cubicBezTo>
                  <a:close/>
                  <a:moveTo>
                    <a:pt x="371782" y="331092"/>
                  </a:moveTo>
                  <a:cubicBezTo>
                    <a:pt x="374572" y="331311"/>
                    <a:pt x="377230" y="332378"/>
                    <a:pt x="379402" y="334140"/>
                  </a:cubicBezTo>
                  <a:cubicBezTo>
                    <a:pt x="382907" y="336569"/>
                    <a:pt x="386107" y="339417"/>
                    <a:pt x="388927" y="342617"/>
                  </a:cubicBezTo>
                  <a:cubicBezTo>
                    <a:pt x="403976" y="359857"/>
                    <a:pt x="416549" y="417007"/>
                    <a:pt x="420454" y="437867"/>
                  </a:cubicBezTo>
                  <a:cubicBezTo>
                    <a:pt x="420617" y="438439"/>
                    <a:pt x="420693" y="439029"/>
                    <a:pt x="420693" y="439629"/>
                  </a:cubicBezTo>
                  <a:cubicBezTo>
                    <a:pt x="420664" y="443106"/>
                    <a:pt x="417826" y="445897"/>
                    <a:pt x="414358" y="445868"/>
                  </a:cubicBezTo>
                  <a:cubicBezTo>
                    <a:pt x="396642" y="445011"/>
                    <a:pt x="353208" y="442725"/>
                    <a:pt x="335015" y="440248"/>
                  </a:cubicBezTo>
                  <a:cubicBezTo>
                    <a:pt x="328166" y="439658"/>
                    <a:pt x="321413" y="438220"/>
                    <a:pt x="314917" y="435962"/>
                  </a:cubicBezTo>
                  <a:cubicBezTo>
                    <a:pt x="311822" y="435343"/>
                    <a:pt x="308946" y="433924"/>
                    <a:pt x="306574" y="431838"/>
                  </a:cubicBezTo>
                  <a:cubicBezTo>
                    <a:pt x="299096" y="425285"/>
                    <a:pt x="298354" y="413912"/>
                    <a:pt x="304916" y="406435"/>
                  </a:cubicBezTo>
                  <a:cubicBezTo>
                    <a:pt x="309907" y="400148"/>
                    <a:pt x="316842" y="395691"/>
                    <a:pt x="324633" y="393766"/>
                  </a:cubicBezTo>
                  <a:cubicBezTo>
                    <a:pt x="332158" y="391194"/>
                    <a:pt x="355494" y="391004"/>
                    <a:pt x="357875" y="393766"/>
                  </a:cubicBezTo>
                  <a:cubicBezTo>
                    <a:pt x="350998" y="377488"/>
                    <a:pt x="351236" y="359086"/>
                    <a:pt x="358542" y="342998"/>
                  </a:cubicBezTo>
                  <a:cubicBezTo>
                    <a:pt x="361209" y="337188"/>
                    <a:pt x="365781" y="331092"/>
                    <a:pt x="371782" y="331092"/>
                  </a:cubicBezTo>
                  <a:close/>
                  <a:moveTo>
                    <a:pt x="1494874" y="213839"/>
                  </a:moveTo>
                  <a:cubicBezTo>
                    <a:pt x="1500779" y="213172"/>
                    <a:pt x="1506018" y="218888"/>
                    <a:pt x="1509161" y="224412"/>
                  </a:cubicBezTo>
                  <a:cubicBezTo>
                    <a:pt x="1518010" y="239719"/>
                    <a:pt x="1519982" y="258054"/>
                    <a:pt x="1514591" y="274895"/>
                  </a:cubicBezTo>
                  <a:cubicBezTo>
                    <a:pt x="1516781" y="271942"/>
                    <a:pt x="1540022" y="269941"/>
                    <a:pt x="1547737" y="271275"/>
                  </a:cubicBezTo>
                  <a:cubicBezTo>
                    <a:pt x="1555682" y="272475"/>
                    <a:pt x="1563016" y="276257"/>
                    <a:pt x="1568597" y="282038"/>
                  </a:cubicBezTo>
                  <a:cubicBezTo>
                    <a:pt x="1575817" y="288877"/>
                    <a:pt x="1576122" y="300269"/>
                    <a:pt x="1569283" y="307489"/>
                  </a:cubicBezTo>
                  <a:cubicBezTo>
                    <a:pt x="1567130" y="309756"/>
                    <a:pt x="1564435" y="311423"/>
                    <a:pt x="1561453" y="312328"/>
                  </a:cubicBezTo>
                  <a:cubicBezTo>
                    <a:pt x="1555158" y="315204"/>
                    <a:pt x="1548538" y="317319"/>
                    <a:pt x="1541737" y="318614"/>
                  </a:cubicBezTo>
                  <a:cubicBezTo>
                    <a:pt x="1523925" y="322710"/>
                    <a:pt x="1480968" y="329092"/>
                    <a:pt x="1463346" y="331663"/>
                  </a:cubicBezTo>
                  <a:cubicBezTo>
                    <a:pt x="1459898" y="332045"/>
                    <a:pt x="1456793" y="329549"/>
                    <a:pt x="1456412" y="326101"/>
                  </a:cubicBezTo>
                  <a:cubicBezTo>
                    <a:pt x="1456364" y="325701"/>
                    <a:pt x="1456364" y="325301"/>
                    <a:pt x="1456393" y="324901"/>
                  </a:cubicBezTo>
                  <a:cubicBezTo>
                    <a:pt x="1458679" y="303946"/>
                    <a:pt x="1465727" y="245748"/>
                    <a:pt x="1479062" y="227174"/>
                  </a:cubicBezTo>
                  <a:cubicBezTo>
                    <a:pt x="1481491" y="223669"/>
                    <a:pt x="1484339" y="220469"/>
                    <a:pt x="1487540" y="217649"/>
                  </a:cubicBezTo>
                  <a:cubicBezTo>
                    <a:pt x="1489530" y="215659"/>
                    <a:pt x="1492093" y="214325"/>
                    <a:pt x="1494874" y="213839"/>
                  </a:cubicBezTo>
                  <a:close/>
                  <a:moveTo>
                    <a:pt x="496940" y="195932"/>
                  </a:moveTo>
                  <a:cubicBezTo>
                    <a:pt x="499683" y="196437"/>
                    <a:pt x="502207" y="197761"/>
                    <a:pt x="504179" y="199742"/>
                  </a:cubicBezTo>
                  <a:cubicBezTo>
                    <a:pt x="507332" y="202610"/>
                    <a:pt x="510180" y="205800"/>
                    <a:pt x="512656" y="209267"/>
                  </a:cubicBezTo>
                  <a:cubicBezTo>
                    <a:pt x="525992" y="227746"/>
                    <a:pt x="533135" y="285467"/>
                    <a:pt x="534945" y="307565"/>
                  </a:cubicBezTo>
                  <a:cubicBezTo>
                    <a:pt x="534974" y="307965"/>
                    <a:pt x="534974" y="308365"/>
                    <a:pt x="534926" y="308765"/>
                  </a:cubicBezTo>
                  <a:cubicBezTo>
                    <a:pt x="534545" y="312223"/>
                    <a:pt x="531439" y="314709"/>
                    <a:pt x="527991" y="314328"/>
                  </a:cubicBezTo>
                  <a:cubicBezTo>
                    <a:pt x="510370" y="311756"/>
                    <a:pt x="467413" y="305280"/>
                    <a:pt x="449601" y="301184"/>
                  </a:cubicBezTo>
                  <a:cubicBezTo>
                    <a:pt x="442838" y="299917"/>
                    <a:pt x="436247" y="297840"/>
                    <a:pt x="429979" y="294992"/>
                  </a:cubicBezTo>
                  <a:cubicBezTo>
                    <a:pt x="426627" y="293973"/>
                    <a:pt x="423636" y="291992"/>
                    <a:pt x="421388" y="289296"/>
                  </a:cubicBezTo>
                  <a:cubicBezTo>
                    <a:pt x="415025" y="281657"/>
                    <a:pt x="416054" y="270304"/>
                    <a:pt x="423693" y="263941"/>
                  </a:cubicBezTo>
                  <a:cubicBezTo>
                    <a:pt x="429246" y="258121"/>
                    <a:pt x="436589" y="254330"/>
                    <a:pt x="444553" y="253177"/>
                  </a:cubicBezTo>
                  <a:cubicBezTo>
                    <a:pt x="452173" y="251844"/>
                    <a:pt x="475509" y="253844"/>
                    <a:pt x="477604" y="256892"/>
                  </a:cubicBezTo>
                  <a:cubicBezTo>
                    <a:pt x="472147" y="240128"/>
                    <a:pt x="473985" y="221850"/>
                    <a:pt x="482653" y="206505"/>
                  </a:cubicBezTo>
                  <a:cubicBezTo>
                    <a:pt x="485700" y="201076"/>
                    <a:pt x="490940" y="195266"/>
                    <a:pt x="496940" y="195932"/>
                  </a:cubicBezTo>
                  <a:close/>
                  <a:moveTo>
                    <a:pt x="1328091" y="94015"/>
                  </a:moveTo>
                  <a:cubicBezTo>
                    <a:pt x="1333711" y="92014"/>
                    <a:pt x="1340093" y="96396"/>
                    <a:pt x="1344379" y="101063"/>
                  </a:cubicBezTo>
                  <a:cubicBezTo>
                    <a:pt x="1356514" y="113836"/>
                    <a:pt x="1362705" y="131124"/>
                    <a:pt x="1361429" y="148688"/>
                  </a:cubicBezTo>
                  <a:cubicBezTo>
                    <a:pt x="1362858" y="145259"/>
                    <a:pt x="1385051" y="137925"/>
                    <a:pt x="1392766" y="137449"/>
                  </a:cubicBezTo>
                  <a:cubicBezTo>
                    <a:pt x="1400795" y="136763"/>
                    <a:pt x="1408835" y="138734"/>
                    <a:pt x="1415626" y="143068"/>
                  </a:cubicBezTo>
                  <a:cubicBezTo>
                    <a:pt x="1419541" y="145630"/>
                    <a:pt x="1422484" y="149412"/>
                    <a:pt x="1424008" y="153831"/>
                  </a:cubicBezTo>
                  <a:cubicBezTo>
                    <a:pt x="1425465" y="161661"/>
                    <a:pt x="1422227" y="169624"/>
                    <a:pt x="1415721" y="174215"/>
                  </a:cubicBezTo>
                  <a:cubicBezTo>
                    <a:pt x="1410263" y="178463"/>
                    <a:pt x="1404310" y="182045"/>
                    <a:pt x="1398005" y="184883"/>
                  </a:cubicBezTo>
                  <a:cubicBezTo>
                    <a:pt x="1381622" y="192979"/>
                    <a:pt x="1340855" y="209267"/>
                    <a:pt x="1324758" y="215839"/>
                  </a:cubicBezTo>
                  <a:cubicBezTo>
                    <a:pt x="1321481" y="216982"/>
                    <a:pt x="1317899" y="215249"/>
                    <a:pt x="1316756" y="211963"/>
                  </a:cubicBezTo>
                  <a:cubicBezTo>
                    <a:pt x="1316623" y="211581"/>
                    <a:pt x="1316528" y="211191"/>
                    <a:pt x="1316471" y="210791"/>
                  </a:cubicBezTo>
                  <a:cubicBezTo>
                    <a:pt x="1313614" y="190217"/>
                    <a:pt x="1306946" y="131638"/>
                    <a:pt x="1315804" y="110397"/>
                  </a:cubicBezTo>
                  <a:cubicBezTo>
                    <a:pt x="1317366" y="106521"/>
                    <a:pt x="1319385" y="102844"/>
                    <a:pt x="1321805" y="99443"/>
                  </a:cubicBezTo>
                  <a:cubicBezTo>
                    <a:pt x="1323300" y="97044"/>
                    <a:pt x="1325491" y="95148"/>
                    <a:pt x="1328091" y="94015"/>
                  </a:cubicBezTo>
                  <a:close/>
                  <a:moveTo>
                    <a:pt x="663818" y="76012"/>
                  </a:moveTo>
                  <a:cubicBezTo>
                    <a:pt x="666371" y="77136"/>
                    <a:pt x="668524" y="78993"/>
                    <a:pt x="670010" y="81346"/>
                  </a:cubicBezTo>
                  <a:cubicBezTo>
                    <a:pt x="672448" y="84756"/>
                    <a:pt x="674486" y="88433"/>
                    <a:pt x="676106" y="92299"/>
                  </a:cubicBezTo>
                  <a:cubicBezTo>
                    <a:pt x="684773" y="114017"/>
                    <a:pt x="678201" y="171738"/>
                    <a:pt x="675439" y="192789"/>
                  </a:cubicBezTo>
                  <a:cubicBezTo>
                    <a:pt x="675381" y="193160"/>
                    <a:pt x="675287" y="193532"/>
                    <a:pt x="675163" y="193884"/>
                  </a:cubicBezTo>
                  <a:cubicBezTo>
                    <a:pt x="674019" y="197161"/>
                    <a:pt x="670429" y="198884"/>
                    <a:pt x="667152" y="197741"/>
                  </a:cubicBezTo>
                  <a:cubicBezTo>
                    <a:pt x="651055" y="191169"/>
                    <a:pt x="610288" y="174977"/>
                    <a:pt x="593905" y="166785"/>
                  </a:cubicBezTo>
                  <a:cubicBezTo>
                    <a:pt x="587618" y="163995"/>
                    <a:pt x="581703" y="160442"/>
                    <a:pt x="576283" y="156212"/>
                  </a:cubicBezTo>
                  <a:cubicBezTo>
                    <a:pt x="573597" y="154641"/>
                    <a:pt x="571368" y="152412"/>
                    <a:pt x="569797" y="149726"/>
                  </a:cubicBezTo>
                  <a:cubicBezTo>
                    <a:pt x="564758" y="141106"/>
                    <a:pt x="567654" y="130019"/>
                    <a:pt x="576283" y="124971"/>
                  </a:cubicBezTo>
                  <a:cubicBezTo>
                    <a:pt x="583056" y="120665"/>
                    <a:pt x="591057" y="118722"/>
                    <a:pt x="599048" y="119446"/>
                  </a:cubicBezTo>
                  <a:cubicBezTo>
                    <a:pt x="606859" y="119922"/>
                    <a:pt x="628957" y="127257"/>
                    <a:pt x="630385" y="130590"/>
                  </a:cubicBezTo>
                  <a:cubicBezTo>
                    <a:pt x="629128" y="113026"/>
                    <a:pt x="635310" y="95738"/>
                    <a:pt x="647435" y="82965"/>
                  </a:cubicBezTo>
                  <a:cubicBezTo>
                    <a:pt x="651722" y="78298"/>
                    <a:pt x="658199" y="74012"/>
                    <a:pt x="663818" y="76012"/>
                  </a:cubicBezTo>
                  <a:close/>
                  <a:moveTo>
                    <a:pt x="1168048" y="27971"/>
                  </a:moveTo>
                  <a:cubicBezTo>
                    <a:pt x="1171119" y="28793"/>
                    <a:pt x="1174215" y="30436"/>
                    <a:pt x="1176834" y="32103"/>
                  </a:cubicBezTo>
                  <a:cubicBezTo>
                    <a:pt x="1191436" y="42046"/>
                    <a:pt x="1201189" y="57667"/>
                    <a:pt x="1203695" y="75155"/>
                  </a:cubicBezTo>
                  <a:cubicBezTo>
                    <a:pt x="1204361" y="71536"/>
                    <a:pt x="1224459" y="59630"/>
                    <a:pt x="1232270" y="57534"/>
                  </a:cubicBezTo>
                  <a:cubicBezTo>
                    <a:pt x="1239966" y="55153"/>
                    <a:pt x="1248224" y="55353"/>
                    <a:pt x="1255797" y="58106"/>
                  </a:cubicBezTo>
                  <a:cubicBezTo>
                    <a:pt x="1260159" y="59792"/>
                    <a:pt x="1263845" y="62868"/>
                    <a:pt x="1266274" y="66869"/>
                  </a:cubicBezTo>
                  <a:cubicBezTo>
                    <a:pt x="1269341" y="74212"/>
                    <a:pt x="1267893" y="82671"/>
                    <a:pt x="1262559" y="88586"/>
                  </a:cubicBezTo>
                  <a:cubicBezTo>
                    <a:pt x="1258130" y="93882"/>
                    <a:pt x="1253082" y="98616"/>
                    <a:pt x="1247510" y="102683"/>
                  </a:cubicBezTo>
                  <a:cubicBezTo>
                    <a:pt x="1233222" y="114208"/>
                    <a:pt x="1197313" y="138592"/>
                    <a:pt x="1182549" y="148593"/>
                  </a:cubicBezTo>
                  <a:cubicBezTo>
                    <a:pt x="1179692" y="150565"/>
                    <a:pt x="1175777" y="149851"/>
                    <a:pt x="1173805" y="146993"/>
                  </a:cubicBezTo>
                  <a:cubicBezTo>
                    <a:pt x="1173472" y="146517"/>
                    <a:pt x="1173215" y="146002"/>
                    <a:pt x="1173024" y="145450"/>
                  </a:cubicBezTo>
                  <a:cubicBezTo>
                    <a:pt x="1165785" y="125257"/>
                    <a:pt x="1146831" y="69821"/>
                    <a:pt x="1150831" y="47343"/>
                  </a:cubicBezTo>
                  <a:cubicBezTo>
                    <a:pt x="1151545" y="43208"/>
                    <a:pt x="1152755" y="39180"/>
                    <a:pt x="1154450" y="35341"/>
                  </a:cubicBezTo>
                  <a:cubicBezTo>
                    <a:pt x="1155384" y="32693"/>
                    <a:pt x="1157118" y="30398"/>
                    <a:pt x="1159404" y="28769"/>
                  </a:cubicBezTo>
                  <a:cubicBezTo>
                    <a:pt x="1161928" y="27149"/>
                    <a:pt x="1164976" y="27149"/>
                    <a:pt x="1168048" y="27971"/>
                  </a:cubicBezTo>
                  <a:close/>
                  <a:moveTo>
                    <a:pt x="832410" y="10576"/>
                  </a:moveTo>
                  <a:cubicBezTo>
                    <a:pt x="834648" y="12234"/>
                    <a:pt x="836344" y="14520"/>
                    <a:pt x="837268" y="17149"/>
                  </a:cubicBezTo>
                  <a:cubicBezTo>
                    <a:pt x="838944" y="20987"/>
                    <a:pt x="840163" y="25016"/>
                    <a:pt x="840887" y="29150"/>
                  </a:cubicBezTo>
                  <a:cubicBezTo>
                    <a:pt x="844888" y="51724"/>
                    <a:pt x="826028" y="107255"/>
                    <a:pt x="818694" y="127353"/>
                  </a:cubicBezTo>
                  <a:cubicBezTo>
                    <a:pt x="818494" y="127962"/>
                    <a:pt x="818198" y="128534"/>
                    <a:pt x="817818" y="129048"/>
                  </a:cubicBezTo>
                  <a:cubicBezTo>
                    <a:pt x="815808" y="131810"/>
                    <a:pt x="811931" y="132420"/>
                    <a:pt x="809169" y="130400"/>
                  </a:cubicBezTo>
                  <a:cubicBezTo>
                    <a:pt x="794405" y="120495"/>
                    <a:pt x="758496" y="96015"/>
                    <a:pt x="744208" y="84585"/>
                  </a:cubicBezTo>
                  <a:cubicBezTo>
                    <a:pt x="738684" y="80452"/>
                    <a:pt x="733664" y="75689"/>
                    <a:pt x="729254" y="70393"/>
                  </a:cubicBezTo>
                  <a:cubicBezTo>
                    <a:pt x="723854" y="64554"/>
                    <a:pt x="722368" y="56106"/>
                    <a:pt x="725444" y="48772"/>
                  </a:cubicBezTo>
                  <a:cubicBezTo>
                    <a:pt x="727854" y="44723"/>
                    <a:pt x="731587" y="41628"/>
                    <a:pt x="736017" y="40008"/>
                  </a:cubicBezTo>
                  <a:cubicBezTo>
                    <a:pt x="743541" y="37218"/>
                    <a:pt x="751780" y="36989"/>
                    <a:pt x="759449" y="39341"/>
                  </a:cubicBezTo>
                  <a:cubicBezTo>
                    <a:pt x="767354" y="41533"/>
                    <a:pt x="787452" y="53343"/>
                    <a:pt x="788024" y="57058"/>
                  </a:cubicBezTo>
                  <a:cubicBezTo>
                    <a:pt x="790500" y="39532"/>
                    <a:pt x="800254" y="23873"/>
                    <a:pt x="814884" y="13910"/>
                  </a:cubicBezTo>
                  <a:cubicBezTo>
                    <a:pt x="819656" y="9623"/>
                    <a:pt x="826400" y="8347"/>
                    <a:pt x="832410" y="10576"/>
                  </a:cubicBezTo>
                  <a:close/>
                  <a:moveTo>
                    <a:pt x="1043294" y="3"/>
                  </a:moveTo>
                  <a:cubicBezTo>
                    <a:pt x="1047990" y="98"/>
                    <a:pt x="1052524" y="1774"/>
                    <a:pt x="1056153" y="4765"/>
                  </a:cubicBezTo>
                  <a:cubicBezTo>
                    <a:pt x="1061515" y="10661"/>
                    <a:pt x="1062963" y="19138"/>
                    <a:pt x="1059867" y="26482"/>
                  </a:cubicBezTo>
                  <a:cubicBezTo>
                    <a:pt x="1057438" y="32940"/>
                    <a:pt x="1054238" y="39084"/>
                    <a:pt x="1050342" y="44770"/>
                  </a:cubicBezTo>
                  <a:cubicBezTo>
                    <a:pt x="1040817" y="60391"/>
                    <a:pt x="1015004" y="95443"/>
                    <a:pt x="1004432" y="109635"/>
                  </a:cubicBezTo>
                  <a:cubicBezTo>
                    <a:pt x="1002165" y="112264"/>
                    <a:pt x="998193" y="112559"/>
                    <a:pt x="995564" y="110293"/>
                  </a:cubicBezTo>
                  <a:cubicBezTo>
                    <a:pt x="995326" y="110093"/>
                    <a:pt x="995107" y="109874"/>
                    <a:pt x="994907" y="109635"/>
                  </a:cubicBezTo>
                  <a:cubicBezTo>
                    <a:pt x="981191" y="93252"/>
                    <a:pt x="944901" y="47342"/>
                    <a:pt x="941186" y="24672"/>
                  </a:cubicBezTo>
                  <a:cubicBezTo>
                    <a:pt x="940490" y="20520"/>
                    <a:pt x="940262" y="16300"/>
                    <a:pt x="940519" y="12099"/>
                  </a:cubicBezTo>
                  <a:cubicBezTo>
                    <a:pt x="940567" y="9309"/>
                    <a:pt x="941424" y="6594"/>
                    <a:pt x="942995" y="4289"/>
                  </a:cubicBezTo>
                  <a:cubicBezTo>
                    <a:pt x="947901" y="155"/>
                    <a:pt x="954712" y="-874"/>
                    <a:pt x="960617" y="1622"/>
                  </a:cubicBezTo>
                  <a:cubicBezTo>
                    <a:pt x="977724" y="6098"/>
                    <a:pt x="992126" y="17633"/>
                    <a:pt x="1000241" y="33340"/>
                  </a:cubicBezTo>
                  <a:cubicBezTo>
                    <a:pt x="999669" y="29721"/>
                    <a:pt x="1014624" y="11814"/>
                    <a:pt x="1021005" y="7241"/>
                  </a:cubicBezTo>
                  <a:cubicBezTo>
                    <a:pt x="1027435" y="2441"/>
                    <a:pt x="1035274" y="-102"/>
                    <a:pt x="1043294" y="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8" name="Google Shape;618;p14"/>
            <p:cNvSpPr/>
            <p:nvPr/>
          </p:nvSpPr>
          <p:spPr>
            <a:xfrm>
              <a:off x="2501816" y="2622097"/>
              <a:ext cx="1678304" cy="1328844"/>
            </a:xfrm>
            <a:custGeom>
              <a:rect b="b" l="l" r="r" t="t"/>
              <a:pathLst>
                <a:path extrusionOk="0" h="1328844" w="1678304">
                  <a:moveTo>
                    <a:pt x="1664017" y="1295908"/>
                  </a:moveTo>
                  <a:cubicBezTo>
                    <a:pt x="1671904" y="1295908"/>
                    <a:pt x="1678304" y="1302309"/>
                    <a:pt x="1678304" y="1310195"/>
                  </a:cubicBezTo>
                  <a:cubicBezTo>
                    <a:pt x="1678304" y="1318082"/>
                    <a:pt x="1671904" y="1324483"/>
                    <a:pt x="1664017" y="1324483"/>
                  </a:cubicBezTo>
                  <a:cubicBezTo>
                    <a:pt x="1637404" y="1324102"/>
                    <a:pt x="1610801" y="1325530"/>
                    <a:pt x="1584388" y="1328769"/>
                  </a:cubicBezTo>
                  <a:cubicBezTo>
                    <a:pt x="1576482" y="1329722"/>
                    <a:pt x="1570101" y="1321435"/>
                    <a:pt x="1570101" y="1314482"/>
                  </a:cubicBezTo>
                  <a:cubicBezTo>
                    <a:pt x="1570348" y="1306700"/>
                    <a:pt x="1576606" y="1300442"/>
                    <a:pt x="1584388" y="1300194"/>
                  </a:cubicBezTo>
                  <a:cubicBezTo>
                    <a:pt x="1610801" y="1296955"/>
                    <a:pt x="1637404" y="1295527"/>
                    <a:pt x="1664017" y="1295908"/>
                  </a:cubicBezTo>
                  <a:close/>
                  <a:moveTo>
                    <a:pt x="14287" y="1263047"/>
                  </a:moveTo>
                  <a:lnTo>
                    <a:pt x="78009" y="1265714"/>
                  </a:lnTo>
                  <a:cubicBezTo>
                    <a:pt x="85896" y="1265714"/>
                    <a:pt x="92297" y="1272115"/>
                    <a:pt x="92297" y="1280002"/>
                  </a:cubicBezTo>
                  <a:cubicBezTo>
                    <a:pt x="92297" y="1287888"/>
                    <a:pt x="85896" y="1294289"/>
                    <a:pt x="78009" y="1294289"/>
                  </a:cubicBezTo>
                  <a:lnTo>
                    <a:pt x="14287" y="1291622"/>
                  </a:lnTo>
                  <a:cubicBezTo>
                    <a:pt x="6476" y="1291422"/>
                    <a:pt x="200" y="1285145"/>
                    <a:pt x="0" y="1277334"/>
                  </a:cubicBezTo>
                  <a:cubicBezTo>
                    <a:pt x="47" y="1269467"/>
                    <a:pt x="6419" y="1263094"/>
                    <a:pt x="14287" y="1263047"/>
                  </a:cubicBezTo>
                  <a:close/>
                  <a:moveTo>
                    <a:pt x="1637823" y="1189895"/>
                  </a:moveTo>
                  <a:cubicBezTo>
                    <a:pt x="1645672" y="1189999"/>
                    <a:pt x="1652006" y="1196334"/>
                    <a:pt x="1652111" y="1204182"/>
                  </a:cubicBezTo>
                  <a:cubicBezTo>
                    <a:pt x="1651911" y="1211993"/>
                    <a:pt x="1645634" y="1218270"/>
                    <a:pt x="1637823" y="1218470"/>
                  </a:cubicBezTo>
                  <a:lnTo>
                    <a:pt x="1566481" y="1225709"/>
                  </a:lnTo>
                  <a:cubicBezTo>
                    <a:pt x="1558594" y="1225709"/>
                    <a:pt x="1552194" y="1219308"/>
                    <a:pt x="1552194" y="1211421"/>
                  </a:cubicBezTo>
                  <a:cubicBezTo>
                    <a:pt x="1552194" y="1203535"/>
                    <a:pt x="1558594" y="1197134"/>
                    <a:pt x="1566481" y="1197134"/>
                  </a:cubicBezTo>
                  <a:close/>
                  <a:moveTo>
                    <a:pt x="23431" y="1169797"/>
                  </a:moveTo>
                  <a:lnTo>
                    <a:pt x="105632" y="1182275"/>
                  </a:lnTo>
                  <a:cubicBezTo>
                    <a:pt x="113004" y="1184409"/>
                    <a:pt x="117376" y="1191971"/>
                    <a:pt x="115538" y="1199420"/>
                  </a:cubicBezTo>
                  <a:cubicBezTo>
                    <a:pt x="113319" y="1206916"/>
                    <a:pt x="105594" y="1211326"/>
                    <a:pt x="98012" y="1209421"/>
                  </a:cubicBezTo>
                  <a:lnTo>
                    <a:pt x="15811" y="1196943"/>
                  </a:lnTo>
                  <a:cubicBezTo>
                    <a:pt x="8268" y="1194724"/>
                    <a:pt x="3847" y="1186933"/>
                    <a:pt x="5810" y="1179322"/>
                  </a:cubicBezTo>
                  <a:cubicBezTo>
                    <a:pt x="8268" y="1172007"/>
                    <a:pt x="15964" y="1167844"/>
                    <a:pt x="23431" y="1169797"/>
                  </a:cubicBezTo>
                  <a:close/>
                  <a:moveTo>
                    <a:pt x="1631156" y="1088072"/>
                  </a:moveTo>
                  <a:cubicBezTo>
                    <a:pt x="1638623" y="1086119"/>
                    <a:pt x="1646320" y="1090282"/>
                    <a:pt x="1648777" y="1097597"/>
                  </a:cubicBezTo>
                  <a:cubicBezTo>
                    <a:pt x="1648815" y="1097712"/>
                    <a:pt x="1648843" y="1097826"/>
                    <a:pt x="1648882" y="1097940"/>
                  </a:cubicBezTo>
                  <a:cubicBezTo>
                    <a:pt x="1650968" y="1105608"/>
                    <a:pt x="1646444" y="1113514"/>
                    <a:pt x="1638775" y="1115600"/>
                  </a:cubicBezTo>
                  <a:cubicBezTo>
                    <a:pt x="1608829" y="1122334"/>
                    <a:pt x="1578044" y="1124582"/>
                    <a:pt x="1547431" y="1122267"/>
                  </a:cubicBezTo>
                  <a:cubicBezTo>
                    <a:pt x="1539620" y="1122067"/>
                    <a:pt x="1533344" y="1115790"/>
                    <a:pt x="1533144" y="1107980"/>
                  </a:cubicBezTo>
                  <a:cubicBezTo>
                    <a:pt x="1533144" y="1107913"/>
                    <a:pt x="1533144" y="1107856"/>
                    <a:pt x="1533144" y="1107789"/>
                  </a:cubicBezTo>
                  <a:cubicBezTo>
                    <a:pt x="1533200" y="1099950"/>
                    <a:pt x="1539592" y="1093635"/>
                    <a:pt x="1547431" y="1093692"/>
                  </a:cubicBezTo>
                  <a:cubicBezTo>
                    <a:pt x="1575463" y="1095959"/>
                    <a:pt x="1603676" y="1094064"/>
                    <a:pt x="1631156" y="1088072"/>
                  </a:cubicBezTo>
                  <a:close/>
                  <a:moveTo>
                    <a:pt x="30098" y="1072547"/>
                  </a:moveTo>
                  <a:lnTo>
                    <a:pt x="109822" y="1080453"/>
                  </a:lnTo>
                  <a:cubicBezTo>
                    <a:pt x="117633" y="1080653"/>
                    <a:pt x="123910" y="1086930"/>
                    <a:pt x="124110" y="1094740"/>
                  </a:cubicBezTo>
                  <a:cubicBezTo>
                    <a:pt x="124110" y="1102627"/>
                    <a:pt x="117709" y="1109028"/>
                    <a:pt x="109822" y="1109028"/>
                  </a:cubicBezTo>
                  <a:lnTo>
                    <a:pt x="30098" y="1101122"/>
                  </a:lnTo>
                  <a:cubicBezTo>
                    <a:pt x="22287" y="1100922"/>
                    <a:pt x="16011" y="1094645"/>
                    <a:pt x="15811" y="1086834"/>
                  </a:cubicBezTo>
                  <a:cubicBezTo>
                    <a:pt x="15915" y="1078986"/>
                    <a:pt x="22249" y="1072651"/>
                    <a:pt x="30098" y="1072547"/>
                  </a:cubicBezTo>
                  <a:close/>
                  <a:moveTo>
                    <a:pt x="1602105" y="993585"/>
                  </a:moveTo>
                  <a:cubicBezTo>
                    <a:pt x="1609563" y="991680"/>
                    <a:pt x="1617230" y="995823"/>
                    <a:pt x="1619726" y="1003110"/>
                  </a:cubicBezTo>
                  <a:cubicBezTo>
                    <a:pt x="1619764" y="1003224"/>
                    <a:pt x="1619792" y="1003338"/>
                    <a:pt x="1619821" y="1003453"/>
                  </a:cubicBezTo>
                  <a:cubicBezTo>
                    <a:pt x="1621907" y="1011120"/>
                    <a:pt x="1617392" y="1019026"/>
                    <a:pt x="1609724" y="1021112"/>
                  </a:cubicBezTo>
                  <a:cubicBezTo>
                    <a:pt x="1586160" y="1024503"/>
                    <a:pt x="1562909" y="1029789"/>
                    <a:pt x="1540192" y="1036923"/>
                  </a:cubicBezTo>
                  <a:cubicBezTo>
                    <a:pt x="1532848" y="1038724"/>
                    <a:pt x="1525371" y="1034495"/>
                    <a:pt x="1523143" y="1027265"/>
                  </a:cubicBezTo>
                  <a:cubicBezTo>
                    <a:pt x="1520809" y="1019722"/>
                    <a:pt x="1525038" y="1011730"/>
                    <a:pt x="1532572" y="1009396"/>
                  </a:cubicBezTo>
                  <a:cubicBezTo>
                    <a:pt x="1555280" y="1002243"/>
                    <a:pt x="1578540" y="996957"/>
                    <a:pt x="1602105" y="993585"/>
                  </a:cubicBezTo>
                  <a:close/>
                  <a:moveTo>
                    <a:pt x="42385" y="961581"/>
                  </a:moveTo>
                  <a:lnTo>
                    <a:pt x="126872" y="986250"/>
                  </a:lnTo>
                  <a:cubicBezTo>
                    <a:pt x="126881" y="986250"/>
                    <a:pt x="126891" y="986260"/>
                    <a:pt x="126900" y="986260"/>
                  </a:cubicBezTo>
                  <a:cubicBezTo>
                    <a:pt x="134626" y="988527"/>
                    <a:pt x="139045" y="996623"/>
                    <a:pt x="136778" y="1004348"/>
                  </a:cubicBezTo>
                  <a:cubicBezTo>
                    <a:pt x="134444" y="1011720"/>
                    <a:pt x="126700" y="1015920"/>
                    <a:pt x="119252" y="1013873"/>
                  </a:cubicBezTo>
                  <a:lnTo>
                    <a:pt x="34765" y="989108"/>
                  </a:lnTo>
                  <a:cubicBezTo>
                    <a:pt x="34489" y="989041"/>
                    <a:pt x="34222" y="988965"/>
                    <a:pt x="33946" y="988879"/>
                  </a:cubicBezTo>
                  <a:cubicBezTo>
                    <a:pt x="26412" y="986555"/>
                    <a:pt x="22183" y="978554"/>
                    <a:pt x="24517" y="971010"/>
                  </a:cubicBezTo>
                  <a:cubicBezTo>
                    <a:pt x="26850" y="963476"/>
                    <a:pt x="34841" y="959247"/>
                    <a:pt x="42385" y="961581"/>
                  </a:cubicBezTo>
                  <a:close/>
                  <a:moveTo>
                    <a:pt x="1590198" y="894716"/>
                  </a:moveTo>
                  <a:cubicBezTo>
                    <a:pt x="1598046" y="894820"/>
                    <a:pt x="1604380" y="901155"/>
                    <a:pt x="1604485" y="909003"/>
                  </a:cubicBezTo>
                  <a:cubicBezTo>
                    <a:pt x="1604285" y="916814"/>
                    <a:pt x="1598008" y="923091"/>
                    <a:pt x="1590198" y="923291"/>
                  </a:cubicBezTo>
                  <a:lnTo>
                    <a:pt x="1515998" y="930625"/>
                  </a:lnTo>
                  <a:cubicBezTo>
                    <a:pt x="1508111" y="930625"/>
                    <a:pt x="1501711" y="924224"/>
                    <a:pt x="1501711" y="916338"/>
                  </a:cubicBezTo>
                  <a:cubicBezTo>
                    <a:pt x="1501911" y="908527"/>
                    <a:pt x="1508187" y="902250"/>
                    <a:pt x="1515998" y="902050"/>
                  </a:cubicBezTo>
                  <a:close/>
                  <a:moveTo>
                    <a:pt x="76294" y="870617"/>
                  </a:moveTo>
                  <a:lnTo>
                    <a:pt x="155923" y="885476"/>
                  </a:lnTo>
                  <a:cubicBezTo>
                    <a:pt x="156399" y="885581"/>
                    <a:pt x="156876" y="885714"/>
                    <a:pt x="157342" y="885867"/>
                  </a:cubicBezTo>
                  <a:cubicBezTo>
                    <a:pt x="164839" y="888334"/>
                    <a:pt x="168906" y="896411"/>
                    <a:pt x="166439" y="903907"/>
                  </a:cubicBezTo>
                  <a:cubicBezTo>
                    <a:pt x="163972" y="911404"/>
                    <a:pt x="155895" y="915471"/>
                    <a:pt x="148399" y="913003"/>
                  </a:cubicBezTo>
                  <a:lnTo>
                    <a:pt x="68770" y="898240"/>
                  </a:lnTo>
                  <a:cubicBezTo>
                    <a:pt x="61140" y="896163"/>
                    <a:pt x="56644" y="888296"/>
                    <a:pt x="58721" y="880666"/>
                  </a:cubicBezTo>
                  <a:cubicBezTo>
                    <a:pt x="60797" y="873037"/>
                    <a:pt x="68665" y="868541"/>
                    <a:pt x="76294" y="870617"/>
                  </a:cubicBezTo>
                  <a:close/>
                  <a:moveTo>
                    <a:pt x="1551431" y="795941"/>
                  </a:moveTo>
                  <a:cubicBezTo>
                    <a:pt x="1558899" y="793940"/>
                    <a:pt x="1566633" y="798122"/>
                    <a:pt x="1569053" y="805466"/>
                  </a:cubicBezTo>
                  <a:cubicBezTo>
                    <a:pt x="1569072" y="805523"/>
                    <a:pt x="1569081" y="805571"/>
                    <a:pt x="1569100" y="805627"/>
                  </a:cubicBezTo>
                  <a:cubicBezTo>
                    <a:pt x="1571253" y="813333"/>
                    <a:pt x="1566748" y="821315"/>
                    <a:pt x="1559051" y="823468"/>
                  </a:cubicBezTo>
                  <a:lnTo>
                    <a:pt x="1488281" y="846899"/>
                  </a:lnTo>
                  <a:cubicBezTo>
                    <a:pt x="1480651" y="849004"/>
                    <a:pt x="1472765" y="844528"/>
                    <a:pt x="1470659" y="836898"/>
                  </a:cubicBezTo>
                  <a:cubicBezTo>
                    <a:pt x="1468554" y="829268"/>
                    <a:pt x="1473031" y="821382"/>
                    <a:pt x="1480661" y="819277"/>
                  </a:cubicBezTo>
                  <a:close/>
                  <a:moveTo>
                    <a:pt x="96066" y="763401"/>
                  </a:moveTo>
                  <a:cubicBezTo>
                    <a:pt x="99479" y="762480"/>
                    <a:pt x="103222" y="762785"/>
                    <a:pt x="106584" y="764509"/>
                  </a:cubicBezTo>
                  <a:cubicBezTo>
                    <a:pt x="132368" y="775872"/>
                    <a:pt x="157761" y="787911"/>
                    <a:pt x="182784" y="800608"/>
                  </a:cubicBezTo>
                  <a:lnTo>
                    <a:pt x="183260" y="800132"/>
                  </a:lnTo>
                  <a:cubicBezTo>
                    <a:pt x="183565" y="800294"/>
                    <a:pt x="183860" y="800465"/>
                    <a:pt x="184155" y="800656"/>
                  </a:cubicBezTo>
                  <a:cubicBezTo>
                    <a:pt x="190823" y="804875"/>
                    <a:pt x="192804" y="813696"/>
                    <a:pt x="188594" y="820363"/>
                  </a:cubicBezTo>
                  <a:cubicBezTo>
                    <a:pt x="184374" y="827030"/>
                    <a:pt x="175545" y="829021"/>
                    <a:pt x="168878" y="824802"/>
                  </a:cubicBezTo>
                  <a:cubicBezTo>
                    <a:pt x="143474" y="812162"/>
                    <a:pt x="118081" y="800132"/>
                    <a:pt x="92678" y="788702"/>
                  </a:cubicBezTo>
                  <a:cubicBezTo>
                    <a:pt x="86191" y="784711"/>
                    <a:pt x="83933" y="776367"/>
                    <a:pt x="87534" y="769652"/>
                  </a:cubicBezTo>
                  <a:cubicBezTo>
                    <a:pt x="89573" y="766470"/>
                    <a:pt x="92654" y="764323"/>
                    <a:pt x="96066" y="763401"/>
                  </a:cubicBezTo>
                  <a:close/>
                  <a:moveTo>
                    <a:pt x="131349" y="679165"/>
                  </a:moveTo>
                  <a:lnTo>
                    <a:pt x="214407" y="707740"/>
                  </a:lnTo>
                  <a:cubicBezTo>
                    <a:pt x="221779" y="710074"/>
                    <a:pt x="226018" y="717789"/>
                    <a:pt x="224027" y="725266"/>
                  </a:cubicBezTo>
                  <a:cubicBezTo>
                    <a:pt x="221731" y="732667"/>
                    <a:pt x="213959" y="736896"/>
                    <a:pt x="206501" y="734791"/>
                  </a:cubicBezTo>
                  <a:lnTo>
                    <a:pt x="123348" y="706216"/>
                  </a:lnTo>
                  <a:cubicBezTo>
                    <a:pt x="116014" y="703844"/>
                    <a:pt x="111823" y="696138"/>
                    <a:pt x="113823" y="688690"/>
                  </a:cubicBezTo>
                  <a:cubicBezTo>
                    <a:pt x="116119" y="681289"/>
                    <a:pt x="123891" y="677060"/>
                    <a:pt x="131349" y="679165"/>
                  </a:cubicBezTo>
                  <a:close/>
                  <a:moveTo>
                    <a:pt x="1531964" y="670461"/>
                  </a:moveTo>
                  <a:cubicBezTo>
                    <a:pt x="1535384" y="671385"/>
                    <a:pt x="1538468" y="673559"/>
                    <a:pt x="1540478" y="676783"/>
                  </a:cubicBezTo>
                  <a:cubicBezTo>
                    <a:pt x="1544144" y="683403"/>
                    <a:pt x="1542068" y="691728"/>
                    <a:pt x="1535715" y="695833"/>
                  </a:cubicBezTo>
                  <a:cubicBezTo>
                    <a:pt x="1509026" y="711855"/>
                    <a:pt x="1479498" y="722589"/>
                    <a:pt x="1448752" y="727457"/>
                  </a:cubicBezTo>
                  <a:cubicBezTo>
                    <a:pt x="1441322" y="729352"/>
                    <a:pt x="1433683" y="725199"/>
                    <a:pt x="1431226" y="717932"/>
                  </a:cubicBezTo>
                  <a:cubicBezTo>
                    <a:pt x="1429121" y="710473"/>
                    <a:pt x="1433350" y="702701"/>
                    <a:pt x="1440751" y="700405"/>
                  </a:cubicBezTo>
                  <a:cubicBezTo>
                    <a:pt x="1455247" y="698167"/>
                    <a:pt x="1469507" y="694567"/>
                    <a:pt x="1483328" y="689642"/>
                  </a:cubicBezTo>
                  <a:cubicBezTo>
                    <a:pt x="1496615" y="684966"/>
                    <a:pt x="1509378" y="678936"/>
                    <a:pt x="1521428" y="671640"/>
                  </a:cubicBezTo>
                  <a:cubicBezTo>
                    <a:pt x="1524785" y="669863"/>
                    <a:pt x="1528543" y="669537"/>
                    <a:pt x="1531964" y="670461"/>
                  </a:cubicBezTo>
                  <a:close/>
                  <a:moveTo>
                    <a:pt x="161353" y="581152"/>
                  </a:moveTo>
                  <a:cubicBezTo>
                    <a:pt x="187195" y="591944"/>
                    <a:pt x="212817" y="603507"/>
                    <a:pt x="238220" y="615823"/>
                  </a:cubicBezTo>
                  <a:cubicBezTo>
                    <a:pt x="244611" y="619729"/>
                    <a:pt x="247002" y="627844"/>
                    <a:pt x="243745" y="634587"/>
                  </a:cubicBezTo>
                  <a:cubicBezTo>
                    <a:pt x="239601" y="641236"/>
                    <a:pt x="230991" y="643493"/>
                    <a:pt x="224123" y="639731"/>
                  </a:cubicBezTo>
                  <a:cubicBezTo>
                    <a:pt x="212312" y="633921"/>
                    <a:pt x="200311" y="628301"/>
                    <a:pt x="188309" y="622872"/>
                  </a:cubicBezTo>
                  <a:cubicBezTo>
                    <a:pt x="182308" y="620109"/>
                    <a:pt x="176212" y="617443"/>
                    <a:pt x="170211" y="614871"/>
                  </a:cubicBezTo>
                  <a:lnTo>
                    <a:pt x="160686" y="610870"/>
                  </a:lnTo>
                  <a:lnTo>
                    <a:pt x="156781" y="609251"/>
                  </a:lnTo>
                  <a:lnTo>
                    <a:pt x="156114" y="609251"/>
                  </a:lnTo>
                  <a:lnTo>
                    <a:pt x="153733" y="608203"/>
                  </a:lnTo>
                  <a:cubicBezTo>
                    <a:pt x="146275" y="605946"/>
                    <a:pt x="141884" y="598250"/>
                    <a:pt x="143732" y="590677"/>
                  </a:cubicBezTo>
                  <a:cubicBezTo>
                    <a:pt x="146066" y="583257"/>
                    <a:pt x="153866" y="579047"/>
                    <a:pt x="161353" y="581152"/>
                  </a:cubicBezTo>
                  <a:close/>
                  <a:moveTo>
                    <a:pt x="1501282" y="571663"/>
                  </a:moveTo>
                  <a:cubicBezTo>
                    <a:pt x="1504805" y="572592"/>
                    <a:pt x="1507979" y="574842"/>
                    <a:pt x="1509998" y="578200"/>
                  </a:cubicBezTo>
                  <a:cubicBezTo>
                    <a:pt x="1513731" y="585134"/>
                    <a:pt x="1511293" y="593783"/>
                    <a:pt x="1504473" y="597726"/>
                  </a:cubicBezTo>
                  <a:cubicBezTo>
                    <a:pt x="1476927" y="615729"/>
                    <a:pt x="1446171" y="628273"/>
                    <a:pt x="1413890" y="634683"/>
                  </a:cubicBezTo>
                  <a:cubicBezTo>
                    <a:pt x="1406451" y="636626"/>
                    <a:pt x="1398774" y="632464"/>
                    <a:pt x="1396365" y="625158"/>
                  </a:cubicBezTo>
                  <a:cubicBezTo>
                    <a:pt x="1394260" y="617700"/>
                    <a:pt x="1398488" y="609928"/>
                    <a:pt x="1405890" y="607632"/>
                  </a:cubicBezTo>
                  <a:cubicBezTo>
                    <a:pt x="1436132" y="601936"/>
                    <a:pt x="1464897" y="590173"/>
                    <a:pt x="1490472" y="573056"/>
                  </a:cubicBezTo>
                  <a:cubicBezTo>
                    <a:pt x="1493887" y="571127"/>
                    <a:pt x="1497758" y="570735"/>
                    <a:pt x="1501282" y="571663"/>
                  </a:cubicBezTo>
                  <a:close/>
                  <a:moveTo>
                    <a:pt x="199280" y="492969"/>
                  </a:moveTo>
                  <a:cubicBezTo>
                    <a:pt x="202822" y="492046"/>
                    <a:pt x="206715" y="492475"/>
                    <a:pt x="210120" y="494475"/>
                  </a:cubicBezTo>
                  <a:lnTo>
                    <a:pt x="281177" y="532575"/>
                  </a:lnTo>
                  <a:cubicBezTo>
                    <a:pt x="287902" y="536614"/>
                    <a:pt x="290150" y="545310"/>
                    <a:pt x="286225" y="552101"/>
                  </a:cubicBezTo>
                  <a:cubicBezTo>
                    <a:pt x="282149" y="558779"/>
                    <a:pt x="273538" y="561045"/>
                    <a:pt x="266699" y="557245"/>
                  </a:cubicBezTo>
                  <a:lnTo>
                    <a:pt x="195643" y="519145"/>
                  </a:lnTo>
                  <a:cubicBezTo>
                    <a:pt x="188832" y="515145"/>
                    <a:pt x="186546" y="506381"/>
                    <a:pt x="190547" y="499571"/>
                  </a:cubicBezTo>
                  <a:cubicBezTo>
                    <a:pt x="192547" y="496165"/>
                    <a:pt x="195738" y="493891"/>
                    <a:pt x="199280" y="492969"/>
                  </a:cubicBezTo>
                  <a:close/>
                  <a:moveTo>
                    <a:pt x="1439592" y="470250"/>
                  </a:moveTo>
                  <a:cubicBezTo>
                    <a:pt x="1443124" y="471177"/>
                    <a:pt x="1446313" y="473415"/>
                    <a:pt x="1448370" y="476758"/>
                  </a:cubicBezTo>
                  <a:cubicBezTo>
                    <a:pt x="1452285" y="483578"/>
                    <a:pt x="1449990" y="492275"/>
                    <a:pt x="1443227" y="496285"/>
                  </a:cubicBezTo>
                  <a:cubicBezTo>
                    <a:pt x="1417786" y="508105"/>
                    <a:pt x="1393402" y="522098"/>
                    <a:pt x="1370360" y="538099"/>
                  </a:cubicBezTo>
                  <a:cubicBezTo>
                    <a:pt x="1363550" y="542100"/>
                    <a:pt x="1354787" y="539814"/>
                    <a:pt x="1350787" y="533004"/>
                  </a:cubicBezTo>
                  <a:cubicBezTo>
                    <a:pt x="1346786" y="526193"/>
                    <a:pt x="1349072" y="517430"/>
                    <a:pt x="1355883" y="513429"/>
                  </a:cubicBezTo>
                  <a:cubicBezTo>
                    <a:pt x="1378952" y="497466"/>
                    <a:pt x="1403327" y="483483"/>
                    <a:pt x="1428749" y="471615"/>
                  </a:cubicBezTo>
                  <a:cubicBezTo>
                    <a:pt x="1432183" y="469710"/>
                    <a:pt x="1436059" y="469324"/>
                    <a:pt x="1439592" y="470250"/>
                  </a:cubicBezTo>
                  <a:close/>
                  <a:moveTo>
                    <a:pt x="262887" y="389975"/>
                  </a:moveTo>
                  <a:cubicBezTo>
                    <a:pt x="266431" y="389045"/>
                    <a:pt x="270324" y="389452"/>
                    <a:pt x="273748" y="391414"/>
                  </a:cubicBezTo>
                  <a:lnTo>
                    <a:pt x="339471" y="434372"/>
                  </a:lnTo>
                  <a:cubicBezTo>
                    <a:pt x="345919" y="438392"/>
                    <a:pt x="348157" y="446707"/>
                    <a:pt x="344614" y="453422"/>
                  </a:cubicBezTo>
                  <a:cubicBezTo>
                    <a:pt x="340642" y="460233"/>
                    <a:pt x="331898" y="462528"/>
                    <a:pt x="325088" y="458566"/>
                  </a:cubicBezTo>
                  <a:lnTo>
                    <a:pt x="259270" y="415608"/>
                  </a:lnTo>
                  <a:cubicBezTo>
                    <a:pt x="252907" y="411531"/>
                    <a:pt x="250678" y="403283"/>
                    <a:pt x="254126" y="396558"/>
                  </a:cubicBezTo>
                  <a:cubicBezTo>
                    <a:pt x="256151" y="393172"/>
                    <a:pt x="259344" y="390905"/>
                    <a:pt x="262887" y="389975"/>
                  </a:cubicBezTo>
                  <a:close/>
                  <a:moveTo>
                    <a:pt x="1382275" y="376619"/>
                  </a:moveTo>
                  <a:cubicBezTo>
                    <a:pt x="1385787" y="377527"/>
                    <a:pt x="1388963" y="379732"/>
                    <a:pt x="1391030" y="383032"/>
                  </a:cubicBezTo>
                  <a:cubicBezTo>
                    <a:pt x="1394640" y="389767"/>
                    <a:pt x="1392383" y="398158"/>
                    <a:pt x="1385887" y="402178"/>
                  </a:cubicBezTo>
                  <a:lnTo>
                    <a:pt x="1306448" y="436468"/>
                  </a:lnTo>
                  <a:cubicBezTo>
                    <a:pt x="1299609" y="440221"/>
                    <a:pt x="1291027" y="437963"/>
                    <a:pt x="1286922" y="431324"/>
                  </a:cubicBezTo>
                  <a:cubicBezTo>
                    <a:pt x="1283255" y="424647"/>
                    <a:pt x="1285474" y="416265"/>
                    <a:pt x="1291970" y="412274"/>
                  </a:cubicBezTo>
                  <a:lnTo>
                    <a:pt x="1371504" y="377985"/>
                  </a:lnTo>
                  <a:cubicBezTo>
                    <a:pt x="1374914" y="376099"/>
                    <a:pt x="1378762" y="375711"/>
                    <a:pt x="1382275" y="376619"/>
                  </a:cubicBezTo>
                  <a:close/>
                  <a:moveTo>
                    <a:pt x="379190" y="367792"/>
                  </a:moveTo>
                  <a:lnTo>
                    <a:pt x="379381" y="367982"/>
                  </a:lnTo>
                  <a:lnTo>
                    <a:pt x="379190" y="367840"/>
                  </a:lnTo>
                  <a:close/>
                  <a:moveTo>
                    <a:pt x="301940" y="316152"/>
                  </a:moveTo>
                  <a:cubicBezTo>
                    <a:pt x="305560" y="315485"/>
                    <a:pt x="309434" y="316199"/>
                    <a:pt x="312706" y="318452"/>
                  </a:cubicBezTo>
                  <a:lnTo>
                    <a:pt x="379190" y="367840"/>
                  </a:lnTo>
                  <a:lnTo>
                    <a:pt x="379190" y="387270"/>
                  </a:lnTo>
                  <a:cubicBezTo>
                    <a:pt x="373808" y="393043"/>
                    <a:pt x="364769" y="393366"/>
                    <a:pt x="358997" y="387985"/>
                  </a:cubicBezTo>
                  <a:cubicBezTo>
                    <a:pt x="354234" y="383222"/>
                    <a:pt x="349281" y="378650"/>
                    <a:pt x="344138" y="374364"/>
                  </a:cubicBezTo>
                  <a:lnTo>
                    <a:pt x="336804" y="368268"/>
                  </a:lnTo>
                  <a:lnTo>
                    <a:pt x="334994" y="366840"/>
                  </a:lnTo>
                  <a:lnTo>
                    <a:pt x="331375" y="364172"/>
                  </a:lnTo>
                  <a:cubicBezTo>
                    <a:pt x="320830" y="356419"/>
                    <a:pt x="309753" y="349409"/>
                    <a:pt x="298227" y="343217"/>
                  </a:cubicBezTo>
                  <a:cubicBezTo>
                    <a:pt x="297590" y="342903"/>
                    <a:pt x="296970" y="342541"/>
                    <a:pt x="296389" y="342141"/>
                  </a:cubicBezTo>
                  <a:cubicBezTo>
                    <a:pt x="289845" y="337635"/>
                    <a:pt x="288198" y="328682"/>
                    <a:pt x="292703" y="322139"/>
                  </a:cubicBezTo>
                  <a:cubicBezTo>
                    <a:pt x="294956" y="318867"/>
                    <a:pt x="298321" y="316819"/>
                    <a:pt x="301940" y="316152"/>
                  </a:cubicBezTo>
                  <a:close/>
                  <a:moveTo>
                    <a:pt x="1307782" y="278062"/>
                  </a:moveTo>
                  <a:cubicBezTo>
                    <a:pt x="1311425" y="278062"/>
                    <a:pt x="1315068" y="279429"/>
                    <a:pt x="1317878" y="282163"/>
                  </a:cubicBezTo>
                  <a:cubicBezTo>
                    <a:pt x="1320488" y="284887"/>
                    <a:pt x="1321983" y="288487"/>
                    <a:pt x="1322069" y="292259"/>
                  </a:cubicBezTo>
                  <a:cubicBezTo>
                    <a:pt x="1321945" y="296050"/>
                    <a:pt x="1320459" y="299670"/>
                    <a:pt x="1317878" y="302451"/>
                  </a:cubicBezTo>
                  <a:cubicBezTo>
                    <a:pt x="1301047" y="323339"/>
                    <a:pt x="1283559" y="343665"/>
                    <a:pt x="1265395" y="363410"/>
                  </a:cubicBezTo>
                  <a:cubicBezTo>
                    <a:pt x="1259794" y="368983"/>
                    <a:pt x="1250726" y="368964"/>
                    <a:pt x="1245155" y="363363"/>
                  </a:cubicBezTo>
                  <a:cubicBezTo>
                    <a:pt x="1239582" y="357763"/>
                    <a:pt x="1239602" y="348695"/>
                    <a:pt x="1245202" y="343122"/>
                  </a:cubicBezTo>
                  <a:cubicBezTo>
                    <a:pt x="1263395" y="323501"/>
                    <a:pt x="1280921" y="303118"/>
                    <a:pt x="1297685" y="282163"/>
                  </a:cubicBezTo>
                  <a:cubicBezTo>
                    <a:pt x="1300495" y="279429"/>
                    <a:pt x="1304139" y="278062"/>
                    <a:pt x="1307782" y="278062"/>
                  </a:cubicBezTo>
                  <a:close/>
                  <a:moveTo>
                    <a:pt x="378636" y="221602"/>
                  </a:moveTo>
                  <a:cubicBezTo>
                    <a:pt x="382178" y="220679"/>
                    <a:pt x="386072" y="221108"/>
                    <a:pt x="389477" y="223108"/>
                  </a:cubicBezTo>
                  <a:cubicBezTo>
                    <a:pt x="415013" y="240358"/>
                    <a:pt x="436702" y="262703"/>
                    <a:pt x="453199" y="288735"/>
                  </a:cubicBezTo>
                  <a:lnTo>
                    <a:pt x="452723" y="288926"/>
                  </a:lnTo>
                  <a:cubicBezTo>
                    <a:pt x="456723" y="295736"/>
                    <a:pt x="454437" y="304499"/>
                    <a:pt x="447626" y="308500"/>
                  </a:cubicBezTo>
                  <a:cubicBezTo>
                    <a:pt x="440816" y="312500"/>
                    <a:pt x="432053" y="310214"/>
                    <a:pt x="428053" y="303404"/>
                  </a:cubicBezTo>
                  <a:cubicBezTo>
                    <a:pt x="426148" y="300356"/>
                    <a:pt x="423195" y="296070"/>
                    <a:pt x="422147" y="294545"/>
                  </a:cubicBezTo>
                  <a:cubicBezTo>
                    <a:pt x="421100" y="293022"/>
                    <a:pt x="420052" y="291497"/>
                    <a:pt x="418909" y="290069"/>
                  </a:cubicBezTo>
                  <a:cubicBezTo>
                    <a:pt x="418471" y="289554"/>
                    <a:pt x="418052" y="289011"/>
                    <a:pt x="417671" y="288449"/>
                  </a:cubicBezTo>
                  <a:cubicBezTo>
                    <a:pt x="417689" y="288230"/>
                    <a:pt x="417689" y="288002"/>
                    <a:pt x="417671" y="287782"/>
                  </a:cubicBezTo>
                  <a:cubicBezTo>
                    <a:pt x="413860" y="282068"/>
                    <a:pt x="409193" y="277115"/>
                    <a:pt x="404335" y="272543"/>
                  </a:cubicBezTo>
                  <a:cubicBezTo>
                    <a:pt x="399478" y="267971"/>
                    <a:pt x="394430" y="262922"/>
                    <a:pt x="389190" y="258446"/>
                  </a:cubicBezTo>
                  <a:lnTo>
                    <a:pt x="385285" y="255302"/>
                  </a:lnTo>
                  <a:cubicBezTo>
                    <a:pt x="384666" y="254712"/>
                    <a:pt x="383990" y="254169"/>
                    <a:pt x="383285" y="253683"/>
                  </a:cubicBezTo>
                  <a:cubicBezTo>
                    <a:pt x="380523" y="251683"/>
                    <a:pt x="377856" y="249682"/>
                    <a:pt x="374998" y="247778"/>
                  </a:cubicBezTo>
                  <a:cubicBezTo>
                    <a:pt x="368188" y="243777"/>
                    <a:pt x="365902" y="235014"/>
                    <a:pt x="369903" y="228204"/>
                  </a:cubicBezTo>
                  <a:cubicBezTo>
                    <a:pt x="371903" y="224798"/>
                    <a:pt x="375094" y="222524"/>
                    <a:pt x="378636" y="221602"/>
                  </a:cubicBezTo>
                  <a:close/>
                  <a:moveTo>
                    <a:pt x="1245965" y="202719"/>
                  </a:moveTo>
                  <a:cubicBezTo>
                    <a:pt x="1249608" y="202719"/>
                    <a:pt x="1253251" y="204085"/>
                    <a:pt x="1256061" y="206819"/>
                  </a:cubicBezTo>
                  <a:cubicBezTo>
                    <a:pt x="1261585" y="212354"/>
                    <a:pt x="1261757" y="221269"/>
                    <a:pt x="1256442" y="227013"/>
                  </a:cubicBezTo>
                  <a:lnTo>
                    <a:pt x="1200816" y="290544"/>
                  </a:lnTo>
                  <a:cubicBezTo>
                    <a:pt x="1195215" y="296059"/>
                    <a:pt x="1186224" y="296059"/>
                    <a:pt x="1180623" y="290544"/>
                  </a:cubicBezTo>
                  <a:cubicBezTo>
                    <a:pt x="1175250" y="284886"/>
                    <a:pt x="1175250" y="276009"/>
                    <a:pt x="1180623" y="270351"/>
                  </a:cubicBezTo>
                  <a:lnTo>
                    <a:pt x="1235868" y="206819"/>
                  </a:lnTo>
                  <a:cubicBezTo>
                    <a:pt x="1238678" y="204085"/>
                    <a:pt x="1242322" y="202719"/>
                    <a:pt x="1245965" y="202719"/>
                  </a:cubicBezTo>
                  <a:close/>
                  <a:moveTo>
                    <a:pt x="459485" y="146581"/>
                  </a:moveTo>
                  <a:cubicBezTo>
                    <a:pt x="463133" y="146581"/>
                    <a:pt x="466781" y="147959"/>
                    <a:pt x="469581" y="150717"/>
                  </a:cubicBezTo>
                  <a:lnTo>
                    <a:pt x="527874" y="222155"/>
                  </a:lnTo>
                  <a:cubicBezTo>
                    <a:pt x="533246" y="227813"/>
                    <a:pt x="533246" y="236690"/>
                    <a:pt x="527874" y="242348"/>
                  </a:cubicBezTo>
                  <a:cubicBezTo>
                    <a:pt x="522292" y="247919"/>
                    <a:pt x="513263" y="247919"/>
                    <a:pt x="507681" y="242348"/>
                  </a:cubicBezTo>
                  <a:lnTo>
                    <a:pt x="449388" y="170910"/>
                  </a:lnTo>
                  <a:cubicBezTo>
                    <a:pt x="443969" y="165271"/>
                    <a:pt x="443969" y="156356"/>
                    <a:pt x="449388" y="150717"/>
                  </a:cubicBezTo>
                  <a:cubicBezTo>
                    <a:pt x="452189" y="147959"/>
                    <a:pt x="455837" y="146581"/>
                    <a:pt x="459485" y="146581"/>
                  </a:cubicBezTo>
                  <a:close/>
                  <a:moveTo>
                    <a:pt x="1164790" y="136421"/>
                  </a:moveTo>
                  <a:cubicBezTo>
                    <a:pt x="1168312" y="135511"/>
                    <a:pt x="1172174" y="135920"/>
                    <a:pt x="1175574" y="137859"/>
                  </a:cubicBezTo>
                  <a:cubicBezTo>
                    <a:pt x="1182223" y="141964"/>
                    <a:pt x="1184414" y="150603"/>
                    <a:pt x="1180528" y="157385"/>
                  </a:cubicBezTo>
                  <a:cubicBezTo>
                    <a:pt x="1165897" y="180903"/>
                    <a:pt x="1150000" y="203601"/>
                    <a:pt x="1132902" y="225394"/>
                  </a:cubicBezTo>
                  <a:cubicBezTo>
                    <a:pt x="1127283" y="230861"/>
                    <a:pt x="1118330" y="230861"/>
                    <a:pt x="1112710" y="225394"/>
                  </a:cubicBezTo>
                  <a:cubicBezTo>
                    <a:pt x="1110033" y="222717"/>
                    <a:pt x="1108519" y="219088"/>
                    <a:pt x="1108519" y="215297"/>
                  </a:cubicBezTo>
                  <a:cubicBezTo>
                    <a:pt x="1108614" y="211525"/>
                    <a:pt x="1110100" y="207925"/>
                    <a:pt x="1112710" y="205201"/>
                  </a:cubicBezTo>
                  <a:lnTo>
                    <a:pt x="1114805" y="202439"/>
                  </a:lnTo>
                  <a:lnTo>
                    <a:pt x="1117187" y="199390"/>
                  </a:lnTo>
                  <a:lnTo>
                    <a:pt x="1123092" y="191485"/>
                  </a:lnTo>
                  <a:cubicBezTo>
                    <a:pt x="1126997" y="186246"/>
                    <a:pt x="1130712" y="181007"/>
                    <a:pt x="1134522" y="175673"/>
                  </a:cubicBezTo>
                  <a:cubicBezTo>
                    <a:pt x="1141951" y="164910"/>
                    <a:pt x="1149095" y="154051"/>
                    <a:pt x="1156048" y="142907"/>
                  </a:cubicBezTo>
                  <a:cubicBezTo>
                    <a:pt x="1158087" y="139563"/>
                    <a:pt x="1161268" y="137332"/>
                    <a:pt x="1164790" y="136421"/>
                  </a:cubicBezTo>
                  <a:close/>
                  <a:moveTo>
                    <a:pt x="554069" y="78383"/>
                  </a:moveTo>
                  <a:cubicBezTo>
                    <a:pt x="557718" y="78383"/>
                    <a:pt x="561366" y="79761"/>
                    <a:pt x="564166" y="82519"/>
                  </a:cubicBezTo>
                  <a:cubicBezTo>
                    <a:pt x="588264" y="109332"/>
                    <a:pt x="606266" y="141050"/>
                    <a:pt x="616934" y="175483"/>
                  </a:cubicBezTo>
                  <a:cubicBezTo>
                    <a:pt x="618848" y="183084"/>
                    <a:pt x="614438" y="190847"/>
                    <a:pt x="606933" y="193104"/>
                  </a:cubicBezTo>
                  <a:cubicBezTo>
                    <a:pt x="599351" y="195057"/>
                    <a:pt x="591578" y="190628"/>
                    <a:pt x="589407" y="183103"/>
                  </a:cubicBezTo>
                  <a:cubicBezTo>
                    <a:pt x="580034" y="153433"/>
                    <a:pt x="564566" y="126048"/>
                    <a:pt x="543972" y="102712"/>
                  </a:cubicBezTo>
                  <a:cubicBezTo>
                    <a:pt x="538553" y="97073"/>
                    <a:pt x="538553" y="88158"/>
                    <a:pt x="543972" y="82519"/>
                  </a:cubicBezTo>
                  <a:cubicBezTo>
                    <a:pt x="546773" y="79761"/>
                    <a:pt x="550421" y="78383"/>
                    <a:pt x="554069" y="78383"/>
                  </a:cubicBezTo>
                  <a:close/>
                  <a:moveTo>
                    <a:pt x="1078765" y="76398"/>
                  </a:moveTo>
                  <a:cubicBezTo>
                    <a:pt x="1082282" y="75472"/>
                    <a:pt x="1086145" y="75855"/>
                    <a:pt x="1089564" y="77756"/>
                  </a:cubicBezTo>
                  <a:cubicBezTo>
                    <a:pt x="1096279" y="81794"/>
                    <a:pt x="1098565" y="90452"/>
                    <a:pt x="1094707" y="97282"/>
                  </a:cubicBezTo>
                  <a:cubicBezTo>
                    <a:pt x="1080106" y="120266"/>
                    <a:pt x="1066447" y="143859"/>
                    <a:pt x="1053750" y="168053"/>
                  </a:cubicBezTo>
                  <a:cubicBezTo>
                    <a:pt x="1053588" y="168358"/>
                    <a:pt x="1053417" y="168653"/>
                    <a:pt x="1053226" y="168948"/>
                  </a:cubicBezTo>
                  <a:cubicBezTo>
                    <a:pt x="1049006" y="175615"/>
                    <a:pt x="1040186" y="177597"/>
                    <a:pt x="1033519" y="173387"/>
                  </a:cubicBezTo>
                  <a:cubicBezTo>
                    <a:pt x="1026851" y="169167"/>
                    <a:pt x="1024860" y="160338"/>
                    <a:pt x="1029080" y="153670"/>
                  </a:cubicBezTo>
                  <a:cubicBezTo>
                    <a:pt x="1041653" y="129410"/>
                    <a:pt x="1055303" y="105826"/>
                    <a:pt x="1070038" y="82899"/>
                  </a:cubicBezTo>
                  <a:cubicBezTo>
                    <a:pt x="1072076" y="79560"/>
                    <a:pt x="1075248" y="77324"/>
                    <a:pt x="1078765" y="76398"/>
                  </a:cubicBezTo>
                  <a:close/>
                  <a:moveTo>
                    <a:pt x="657995" y="38820"/>
                  </a:moveTo>
                  <a:cubicBezTo>
                    <a:pt x="661537" y="39725"/>
                    <a:pt x="664735" y="41980"/>
                    <a:pt x="666749" y="45371"/>
                  </a:cubicBezTo>
                  <a:cubicBezTo>
                    <a:pt x="677665" y="67917"/>
                    <a:pt x="687209" y="91110"/>
                    <a:pt x="695324" y="114808"/>
                  </a:cubicBezTo>
                  <a:lnTo>
                    <a:pt x="695039" y="114522"/>
                  </a:lnTo>
                  <a:cubicBezTo>
                    <a:pt x="695124" y="114789"/>
                    <a:pt x="695200" y="115065"/>
                    <a:pt x="695267" y="115342"/>
                  </a:cubicBezTo>
                  <a:cubicBezTo>
                    <a:pt x="697144" y="122999"/>
                    <a:pt x="692457" y="130734"/>
                    <a:pt x="684789" y="132620"/>
                  </a:cubicBezTo>
                  <a:cubicBezTo>
                    <a:pt x="677122" y="134496"/>
                    <a:pt x="669388" y="129810"/>
                    <a:pt x="667511" y="122142"/>
                  </a:cubicBezTo>
                  <a:cubicBezTo>
                    <a:pt x="663606" y="111093"/>
                    <a:pt x="659510" y="100044"/>
                    <a:pt x="655033" y="89281"/>
                  </a:cubicBezTo>
                  <a:cubicBezTo>
                    <a:pt x="654757" y="88471"/>
                    <a:pt x="654443" y="87681"/>
                    <a:pt x="654081" y="86900"/>
                  </a:cubicBezTo>
                  <a:lnTo>
                    <a:pt x="654081" y="86042"/>
                  </a:lnTo>
                  <a:lnTo>
                    <a:pt x="653128" y="83661"/>
                  </a:lnTo>
                  <a:lnTo>
                    <a:pt x="649509" y="75660"/>
                  </a:lnTo>
                  <a:lnTo>
                    <a:pt x="648080" y="72517"/>
                  </a:lnTo>
                  <a:cubicBezTo>
                    <a:pt x="644042" y="69660"/>
                    <a:pt x="641460" y="65164"/>
                    <a:pt x="641031" y="60230"/>
                  </a:cubicBezTo>
                  <a:lnTo>
                    <a:pt x="640175" y="52515"/>
                  </a:lnTo>
                  <a:cubicBezTo>
                    <a:pt x="640222" y="47523"/>
                    <a:pt x="642880" y="42923"/>
                    <a:pt x="647175" y="40370"/>
                  </a:cubicBezTo>
                  <a:cubicBezTo>
                    <a:pt x="650566" y="38360"/>
                    <a:pt x="654453" y="37915"/>
                    <a:pt x="657995" y="38820"/>
                  </a:cubicBezTo>
                  <a:close/>
                  <a:moveTo>
                    <a:pt x="990123" y="33465"/>
                  </a:moveTo>
                  <a:cubicBezTo>
                    <a:pt x="997286" y="35827"/>
                    <a:pt x="1001458" y="43266"/>
                    <a:pt x="999744" y="50610"/>
                  </a:cubicBezTo>
                  <a:cubicBezTo>
                    <a:pt x="991838" y="77089"/>
                    <a:pt x="984027" y="103664"/>
                    <a:pt x="976122" y="130144"/>
                  </a:cubicBezTo>
                  <a:cubicBezTo>
                    <a:pt x="973865" y="137650"/>
                    <a:pt x="966102" y="142060"/>
                    <a:pt x="958500" y="140145"/>
                  </a:cubicBezTo>
                  <a:cubicBezTo>
                    <a:pt x="951119" y="137773"/>
                    <a:pt x="946918" y="130001"/>
                    <a:pt x="948975" y="122524"/>
                  </a:cubicBezTo>
                  <a:cubicBezTo>
                    <a:pt x="956786" y="96045"/>
                    <a:pt x="964692" y="69565"/>
                    <a:pt x="972502" y="42990"/>
                  </a:cubicBezTo>
                  <a:cubicBezTo>
                    <a:pt x="974960" y="35675"/>
                    <a:pt x="982656" y="31512"/>
                    <a:pt x="990123" y="33465"/>
                  </a:cubicBezTo>
                  <a:close/>
                  <a:moveTo>
                    <a:pt x="877061" y="9081"/>
                  </a:moveTo>
                  <a:cubicBezTo>
                    <a:pt x="884948" y="9081"/>
                    <a:pt x="891349" y="15482"/>
                    <a:pt x="891349" y="23368"/>
                  </a:cubicBezTo>
                  <a:cubicBezTo>
                    <a:pt x="890396" y="46323"/>
                    <a:pt x="889443" y="69183"/>
                    <a:pt x="888587" y="92138"/>
                  </a:cubicBezTo>
                  <a:cubicBezTo>
                    <a:pt x="888434" y="99968"/>
                    <a:pt x="882128" y="106274"/>
                    <a:pt x="874299" y="106426"/>
                  </a:cubicBezTo>
                  <a:cubicBezTo>
                    <a:pt x="866412" y="106426"/>
                    <a:pt x="860012" y="100025"/>
                    <a:pt x="860012" y="92138"/>
                  </a:cubicBezTo>
                  <a:cubicBezTo>
                    <a:pt x="860868" y="69183"/>
                    <a:pt x="861821" y="46323"/>
                    <a:pt x="862774" y="23368"/>
                  </a:cubicBezTo>
                  <a:cubicBezTo>
                    <a:pt x="862878" y="15519"/>
                    <a:pt x="869213" y="9185"/>
                    <a:pt x="877061" y="9081"/>
                  </a:cubicBezTo>
                  <a:close/>
                  <a:moveTo>
                    <a:pt x="747959" y="413"/>
                  </a:moveTo>
                  <a:cubicBezTo>
                    <a:pt x="755627" y="-1463"/>
                    <a:pt x="763361" y="3223"/>
                    <a:pt x="765238" y="10891"/>
                  </a:cubicBezTo>
                  <a:cubicBezTo>
                    <a:pt x="775334" y="39532"/>
                    <a:pt x="785364" y="68107"/>
                    <a:pt x="795337" y="96616"/>
                  </a:cubicBezTo>
                  <a:cubicBezTo>
                    <a:pt x="797109" y="104084"/>
                    <a:pt x="792708" y="111627"/>
                    <a:pt x="785336" y="113761"/>
                  </a:cubicBezTo>
                  <a:cubicBezTo>
                    <a:pt x="777897" y="115704"/>
                    <a:pt x="770220" y="111541"/>
                    <a:pt x="767809" y="104236"/>
                  </a:cubicBezTo>
                  <a:lnTo>
                    <a:pt x="737711" y="18511"/>
                  </a:lnTo>
                  <a:cubicBezTo>
                    <a:pt x="737625" y="18244"/>
                    <a:pt x="737548" y="17968"/>
                    <a:pt x="737482" y="17692"/>
                  </a:cubicBezTo>
                  <a:cubicBezTo>
                    <a:pt x="735605" y="10034"/>
                    <a:pt x="740292" y="2299"/>
                    <a:pt x="747959" y="41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9" name="Google Shape;619;p14"/>
            <p:cNvSpPr/>
            <p:nvPr/>
          </p:nvSpPr>
          <p:spPr>
            <a:xfrm>
              <a:off x="2667680" y="2795895"/>
              <a:ext cx="1323403" cy="1180361"/>
            </a:xfrm>
            <a:custGeom>
              <a:rect b="b" l="l" r="r" t="t"/>
              <a:pathLst>
                <a:path extrusionOk="0" h="1180361" w="1323403">
                  <a:moveTo>
                    <a:pt x="1309115" y="1151786"/>
                  </a:moveTo>
                  <a:cubicBezTo>
                    <a:pt x="1317002" y="1151786"/>
                    <a:pt x="1323403" y="1158187"/>
                    <a:pt x="1323403" y="1166073"/>
                  </a:cubicBezTo>
                  <a:cubicBezTo>
                    <a:pt x="1323403" y="1173960"/>
                    <a:pt x="1317002" y="1180361"/>
                    <a:pt x="1309115" y="1180361"/>
                  </a:cubicBezTo>
                  <a:cubicBezTo>
                    <a:pt x="1301228" y="1180361"/>
                    <a:pt x="1294828" y="1173960"/>
                    <a:pt x="1294828" y="1166073"/>
                  </a:cubicBezTo>
                  <a:cubicBezTo>
                    <a:pt x="1294828" y="1158187"/>
                    <a:pt x="1301228" y="1151786"/>
                    <a:pt x="1309115" y="1151786"/>
                  </a:cubicBezTo>
                  <a:close/>
                  <a:moveTo>
                    <a:pt x="8762" y="1134546"/>
                  </a:moveTo>
                  <a:cubicBezTo>
                    <a:pt x="12258" y="1132899"/>
                    <a:pt x="16316" y="1132899"/>
                    <a:pt x="19812" y="1134546"/>
                  </a:cubicBezTo>
                  <a:cubicBezTo>
                    <a:pt x="21564" y="1135127"/>
                    <a:pt x="23136" y="1136147"/>
                    <a:pt x="24383" y="1137499"/>
                  </a:cubicBezTo>
                  <a:lnTo>
                    <a:pt x="27050" y="1140071"/>
                  </a:lnTo>
                  <a:cubicBezTo>
                    <a:pt x="28775" y="1141862"/>
                    <a:pt x="30022" y="1144052"/>
                    <a:pt x="30670" y="1146453"/>
                  </a:cubicBezTo>
                  <a:lnTo>
                    <a:pt x="30765" y="1150168"/>
                  </a:lnTo>
                  <a:cubicBezTo>
                    <a:pt x="30794" y="1152720"/>
                    <a:pt x="30098" y="1155225"/>
                    <a:pt x="28765" y="1157407"/>
                  </a:cubicBezTo>
                  <a:lnTo>
                    <a:pt x="26574" y="1160359"/>
                  </a:lnTo>
                  <a:cubicBezTo>
                    <a:pt x="25279" y="1161712"/>
                    <a:pt x="23679" y="1162721"/>
                    <a:pt x="21907" y="1163312"/>
                  </a:cubicBezTo>
                  <a:cubicBezTo>
                    <a:pt x="20231" y="1164169"/>
                    <a:pt x="18354" y="1164560"/>
                    <a:pt x="16478" y="1164455"/>
                  </a:cubicBezTo>
                  <a:cubicBezTo>
                    <a:pt x="14563" y="1164569"/>
                    <a:pt x="12658" y="1164169"/>
                    <a:pt x="10954" y="1163312"/>
                  </a:cubicBezTo>
                  <a:cubicBezTo>
                    <a:pt x="9201" y="1162741"/>
                    <a:pt x="7619" y="1161722"/>
                    <a:pt x="6381" y="1160359"/>
                  </a:cubicBezTo>
                  <a:lnTo>
                    <a:pt x="3714" y="1157692"/>
                  </a:lnTo>
                  <a:cubicBezTo>
                    <a:pt x="1952" y="1155959"/>
                    <a:pt x="666" y="1153787"/>
                    <a:pt x="0" y="1151406"/>
                  </a:cubicBezTo>
                  <a:lnTo>
                    <a:pt x="0" y="1147596"/>
                  </a:lnTo>
                  <a:cubicBezTo>
                    <a:pt x="0" y="1145062"/>
                    <a:pt x="656" y="1142566"/>
                    <a:pt x="1905" y="1140357"/>
                  </a:cubicBezTo>
                  <a:lnTo>
                    <a:pt x="4191" y="1137499"/>
                  </a:lnTo>
                  <a:cubicBezTo>
                    <a:pt x="5390" y="1136089"/>
                    <a:pt x="6981" y="1135061"/>
                    <a:pt x="8762" y="1134546"/>
                  </a:cubicBezTo>
                  <a:close/>
                  <a:moveTo>
                    <a:pt x="1298447" y="1080349"/>
                  </a:moveTo>
                  <a:cubicBezTo>
                    <a:pt x="1300371" y="1080225"/>
                    <a:pt x="1302286" y="1080653"/>
                    <a:pt x="1303972" y="1081587"/>
                  </a:cubicBezTo>
                  <a:cubicBezTo>
                    <a:pt x="1305762" y="1082139"/>
                    <a:pt x="1307372" y="1083158"/>
                    <a:pt x="1308639" y="1084540"/>
                  </a:cubicBezTo>
                  <a:lnTo>
                    <a:pt x="1311210" y="1087111"/>
                  </a:lnTo>
                  <a:cubicBezTo>
                    <a:pt x="1313001" y="1088864"/>
                    <a:pt x="1314277" y="1091073"/>
                    <a:pt x="1314925" y="1093493"/>
                  </a:cubicBezTo>
                  <a:lnTo>
                    <a:pt x="1315401" y="1097208"/>
                  </a:lnTo>
                  <a:cubicBezTo>
                    <a:pt x="1315420" y="1099751"/>
                    <a:pt x="1314763" y="1102247"/>
                    <a:pt x="1313497" y="1104447"/>
                  </a:cubicBezTo>
                  <a:lnTo>
                    <a:pt x="1311210" y="1107400"/>
                  </a:lnTo>
                  <a:cubicBezTo>
                    <a:pt x="1309972" y="1108762"/>
                    <a:pt x="1308391" y="1109781"/>
                    <a:pt x="1306638" y="1110352"/>
                  </a:cubicBezTo>
                  <a:cubicBezTo>
                    <a:pt x="1304933" y="1111209"/>
                    <a:pt x="1303019" y="1111609"/>
                    <a:pt x="1301114" y="1111495"/>
                  </a:cubicBezTo>
                  <a:cubicBezTo>
                    <a:pt x="1299209" y="1111591"/>
                    <a:pt x="1297304" y="1111200"/>
                    <a:pt x="1295590" y="1110352"/>
                  </a:cubicBezTo>
                  <a:cubicBezTo>
                    <a:pt x="1293856" y="1109733"/>
                    <a:pt x="1292294" y="1108724"/>
                    <a:pt x="1291017" y="1107400"/>
                  </a:cubicBezTo>
                  <a:lnTo>
                    <a:pt x="1288351" y="1104732"/>
                  </a:lnTo>
                  <a:cubicBezTo>
                    <a:pt x="1286645" y="1102970"/>
                    <a:pt x="1285407" y="1100808"/>
                    <a:pt x="1284731" y="1098446"/>
                  </a:cubicBezTo>
                  <a:lnTo>
                    <a:pt x="1284160" y="1094636"/>
                  </a:lnTo>
                  <a:cubicBezTo>
                    <a:pt x="1284188" y="1092093"/>
                    <a:pt x="1284883" y="1089597"/>
                    <a:pt x="1286159" y="1087397"/>
                  </a:cubicBezTo>
                  <a:lnTo>
                    <a:pt x="1288351" y="1084540"/>
                  </a:lnTo>
                  <a:cubicBezTo>
                    <a:pt x="1289617" y="1083158"/>
                    <a:pt x="1291227" y="1082139"/>
                    <a:pt x="1293018" y="1081587"/>
                  </a:cubicBezTo>
                  <a:cubicBezTo>
                    <a:pt x="1294665" y="1080644"/>
                    <a:pt x="1296551" y="1080215"/>
                    <a:pt x="1298447" y="1080349"/>
                  </a:cubicBezTo>
                  <a:close/>
                  <a:moveTo>
                    <a:pt x="19525" y="1053870"/>
                  </a:moveTo>
                  <a:cubicBezTo>
                    <a:pt x="21449" y="1053746"/>
                    <a:pt x="23364" y="1054174"/>
                    <a:pt x="25050" y="1055107"/>
                  </a:cubicBezTo>
                  <a:cubicBezTo>
                    <a:pt x="26840" y="1055660"/>
                    <a:pt x="28450" y="1056679"/>
                    <a:pt x="29717" y="1058060"/>
                  </a:cubicBezTo>
                  <a:lnTo>
                    <a:pt x="32289" y="1060632"/>
                  </a:lnTo>
                  <a:cubicBezTo>
                    <a:pt x="34079" y="1062385"/>
                    <a:pt x="35355" y="1064595"/>
                    <a:pt x="36003" y="1067014"/>
                  </a:cubicBezTo>
                  <a:lnTo>
                    <a:pt x="36480" y="1070729"/>
                  </a:lnTo>
                  <a:cubicBezTo>
                    <a:pt x="36498" y="1073272"/>
                    <a:pt x="35841" y="1075767"/>
                    <a:pt x="34575" y="1077968"/>
                  </a:cubicBezTo>
                  <a:lnTo>
                    <a:pt x="32289" y="1080920"/>
                  </a:lnTo>
                  <a:cubicBezTo>
                    <a:pt x="31050" y="1082282"/>
                    <a:pt x="29469" y="1083302"/>
                    <a:pt x="27716" y="1083873"/>
                  </a:cubicBezTo>
                  <a:cubicBezTo>
                    <a:pt x="26012" y="1084731"/>
                    <a:pt x="24107" y="1085131"/>
                    <a:pt x="22192" y="1085016"/>
                  </a:cubicBezTo>
                  <a:cubicBezTo>
                    <a:pt x="20287" y="1085111"/>
                    <a:pt x="18382" y="1084721"/>
                    <a:pt x="16668" y="1083873"/>
                  </a:cubicBezTo>
                  <a:cubicBezTo>
                    <a:pt x="14934" y="1083254"/>
                    <a:pt x="13372" y="1082244"/>
                    <a:pt x="12096" y="1080920"/>
                  </a:cubicBezTo>
                  <a:lnTo>
                    <a:pt x="9429" y="1078254"/>
                  </a:lnTo>
                  <a:cubicBezTo>
                    <a:pt x="7723" y="1076492"/>
                    <a:pt x="6485" y="1074329"/>
                    <a:pt x="5809" y="1071967"/>
                  </a:cubicBezTo>
                  <a:lnTo>
                    <a:pt x="5238" y="1068157"/>
                  </a:lnTo>
                  <a:cubicBezTo>
                    <a:pt x="5266" y="1065614"/>
                    <a:pt x="5961" y="1063118"/>
                    <a:pt x="7238" y="1060918"/>
                  </a:cubicBezTo>
                  <a:lnTo>
                    <a:pt x="9429" y="1058060"/>
                  </a:lnTo>
                  <a:cubicBezTo>
                    <a:pt x="10695" y="1056679"/>
                    <a:pt x="12305" y="1055660"/>
                    <a:pt x="14096" y="1055107"/>
                  </a:cubicBezTo>
                  <a:cubicBezTo>
                    <a:pt x="15744" y="1054164"/>
                    <a:pt x="17630" y="1053736"/>
                    <a:pt x="19525" y="1053870"/>
                  </a:cubicBezTo>
                  <a:close/>
                  <a:moveTo>
                    <a:pt x="1290542" y="1024723"/>
                  </a:moveTo>
                  <a:lnTo>
                    <a:pt x="1293209" y="1024723"/>
                  </a:lnTo>
                  <a:cubicBezTo>
                    <a:pt x="1295743" y="1024733"/>
                    <a:pt x="1298238" y="1025389"/>
                    <a:pt x="1300447" y="1026628"/>
                  </a:cubicBezTo>
                  <a:lnTo>
                    <a:pt x="1303305" y="1028914"/>
                  </a:lnTo>
                  <a:cubicBezTo>
                    <a:pt x="1305039" y="1030676"/>
                    <a:pt x="1306315" y="1032829"/>
                    <a:pt x="1307020" y="1035200"/>
                  </a:cubicBezTo>
                  <a:lnTo>
                    <a:pt x="1307020" y="1039010"/>
                  </a:lnTo>
                  <a:cubicBezTo>
                    <a:pt x="1307096" y="1040925"/>
                    <a:pt x="1306667" y="1042830"/>
                    <a:pt x="1305781" y="1044535"/>
                  </a:cubicBezTo>
                  <a:cubicBezTo>
                    <a:pt x="1304467" y="1048002"/>
                    <a:pt x="1301724" y="1050745"/>
                    <a:pt x="1298257" y="1052060"/>
                  </a:cubicBezTo>
                  <a:cubicBezTo>
                    <a:pt x="1296552" y="1052945"/>
                    <a:pt x="1294647" y="1053374"/>
                    <a:pt x="1292732" y="1053298"/>
                  </a:cubicBezTo>
                  <a:lnTo>
                    <a:pt x="1290066" y="1053298"/>
                  </a:lnTo>
                  <a:cubicBezTo>
                    <a:pt x="1287513" y="1053298"/>
                    <a:pt x="1285017" y="1052602"/>
                    <a:pt x="1282826" y="1051298"/>
                  </a:cubicBezTo>
                  <a:lnTo>
                    <a:pt x="1279969" y="1049107"/>
                  </a:lnTo>
                  <a:cubicBezTo>
                    <a:pt x="1278235" y="1047345"/>
                    <a:pt x="1276959" y="1045192"/>
                    <a:pt x="1276254" y="1042820"/>
                  </a:cubicBezTo>
                  <a:lnTo>
                    <a:pt x="1276254" y="1039010"/>
                  </a:lnTo>
                  <a:cubicBezTo>
                    <a:pt x="1276178" y="1037096"/>
                    <a:pt x="1276606" y="1035191"/>
                    <a:pt x="1277492" y="1033486"/>
                  </a:cubicBezTo>
                  <a:cubicBezTo>
                    <a:pt x="1278045" y="1031724"/>
                    <a:pt x="1279064" y="1030143"/>
                    <a:pt x="1280445" y="1028914"/>
                  </a:cubicBezTo>
                  <a:cubicBezTo>
                    <a:pt x="1281693" y="1027561"/>
                    <a:pt x="1283265" y="1026542"/>
                    <a:pt x="1285017" y="1025961"/>
                  </a:cubicBezTo>
                  <a:cubicBezTo>
                    <a:pt x="1286703" y="1025028"/>
                    <a:pt x="1288618" y="1024599"/>
                    <a:pt x="1290542" y="1024723"/>
                  </a:cubicBezTo>
                  <a:close/>
                  <a:moveTo>
                    <a:pt x="30003" y="974050"/>
                  </a:moveTo>
                  <a:lnTo>
                    <a:pt x="32574" y="974050"/>
                  </a:lnTo>
                  <a:cubicBezTo>
                    <a:pt x="35118" y="974030"/>
                    <a:pt x="37613" y="974687"/>
                    <a:pt x="39813" y="975954"/>
                  </a:cubicBezTo>
                  <a:lnTo>
                    <a:pt x="42766" y="978241"/>
                  </a:lnTo>
                  <a:cubicBezTo>
                    <a:pt x="44509" y="979974"/>
                    <a:pt x="45757" y="982146"/>
                    <a:pt x="46386" y="984527"/>
                  </a:cubicBezTo>
                  <a:lnTo>
                    <a:pt x="47529" y="988527"/>
                  </a:lnTo>
                  <a:cubicBezTo>
                    <a:pt x="47624" y="990432"/>
                    <a:pt x="47233" y="992337"/>
                    <a:pt x="46386" y="994052"/>
                  </a:cubicBezTo>
                  <a:cubicBezTo>
                    <a:pt x="45519" y="995757"/>
                    <a:pt x="44281" y="997252"/>
                    <a:pt x="42766" y="998434"/>
                  </a:cubicBezTo>
                  <a:cubicBezTo>
                    <a:pt x="41471" y="999786"/>
                    <a:pt x="39870" y="1000796"/>
                    <a:pt x="38099" y="1001386"/>
                  </a:cubicBezTo>
                  <a:cubicBezTo>
                    <a:pt x="36384" y="1002234"/>
                    <a:pt x="34489" y="1002653"/>
                    <a:pt x="32574" y="1002625"/>
                  </a:cubicBezTo>
                  <a:lnTo>
                    <a:pt x="30003" y="1002625"/>
                  </a:lnTo>
                  <a:cubicBezTo>
                    <a:pt x="27450" y="1002643"/>
                    <a:pt x="24945" y="1001948"/>
                    <a:pt x="22764" y="1000624"/>
                  </a:cubicBezTo>
                  <a:lnTo>
                    <a:pt x="19906" y="998434"/>
                  </a:lnTo>
                  <a:cubicBezTo>
                    <a:pt x="18144" y="996700"/>
                    <a:pt x="16858" y="994528"/>
                    <a:pt x="16192" y="992147"/>
                  </a:cubicBezTo>
                  <a:lnTo>
                    <a:pt x="15715" y="988337"/>
                  </a:lnTo>
                  <a:cubicBezTo>
                    <a:pt x="15592" y="986413"/>
                    <a:pt x="16020" y="984498"/>
                    <a:pt x="16953" y="982812"/>
                  </a:cubicBezTo>
                  <a:cubicBezTo>
                    <a:pt x="18268" y="979345"/>
                    <a:pt x="21011" y="976602"/>
                    <a:pt x="24478" y="975288"/>
                  </a:cubicBezTo>
                  <a:cubicBezTo>
                    <a:pt x="26164" y="974354"/>
                    <a:pt x="28079" y="973926"/>
                    <a:pt x="30003" y="974050"/>
                  </a:cubicBezTo>
                  <a:close/>
                  <a:moveTo>
                    <a:pt x="1282636" y="950619"/>
                  </a:moveTo>
                  <a:cubicBezTo>
                    <a:pt x="1290523" y="950619"/>
                    <a:pt x="1296924" y="957020"/>
                    <a:pt x="1296924" y="964906"/>
                  </a:cubicBezTo>
                  <a:cubicBezTo>
                    <a:pt x="1296924" y="972793"/>
                    <a:pt x="1290523" y="979194"/>
                    <a:pt x="1282636" y="979194"/>
                  </a:cubicBezTo>
                  <a:cubicBezTo>
                    <a:pt x="1274749" y="979194"/>
                    <a:pt x="1268349" y="972793"/>
                    <a:pt x="1268349" y="964906"/>
                  </a:cubicBezTo>
                  <a:cubicBezTo>
                    <a:pt x="1268349" y="957020"/>
                    <a:pt x="1274749" y="950619"/>
                    <a:pt x="1282636" y="950619"/>
                  </a:cubicBezTo>
                  <a:close/>
                  <a:moveTo>
                    <a:pt x="43433" y="902898"/>
                  </a:moveTo>
                  <a:cubicBezTo>
                    <a:pt x="47176" y="903098"/>
                    <a:pt x="50738" y="904575"/>
                    <a:pt x="53529" y="907089"/>
                  </a:cubicBezTo>
                  <a:lnTo>
                    <a:pt x="56197" y="909757"/>
                  </a:lnTo>
                  <a:cubicBezTo>
                    <a:pt x="57901" y="911519"/>
                    <a:pt x="59140" y="913681"/>
                    <a:pt x="59816" y="916043"/>
                  </a:cubicBezTo>
                  <a:lnTo>
                    <a:pt x="59816" y="919853"/>
                  </a:lnTo>
                  <a:cubicBezTo>
                    <a:pt x="59854" y="922396"/>
                    <a:pt x="59187" y="924901"/>
                    <a:pt x="57911" y="927092"/>
                  </a:cubicBezTo>
                  <a:lnTo>
                    <a:pt x="55720" y="929950"/>
                  </a:lnTo>
                  <a:cubicBezTo>
                    <a:pt x="54453" y="931330"/>
                    <a:pt x="52843" y="932350"/>
                    <a:pt x="51053" y="932902"/>
                  </a:cubicBezTo>
                  <a:cubicBezTo>
                    <a:pt x="49348" y="933788"/>
                    <a:pt x="47443" y="934217"/>
                    <a:pt x="45528" y="934141"/>
                  </a:cubicBezTo>
                  <a:cubicBezTo>
                    <a:pt x="43642" y="934207"/>
                    <a:pt x="41766" y="933778"/>
                    <a:pt x="40100" y="932902"/>
                  </a:cubicBezTo>
                  <a:cubicBezTo>
                    <a:pt x="38308" y="932350"/>
                    <a:pt x="36699" y="931330"/>
                    <a:pt x="35432" y="929950"/>
                  </a:cubicBezTo>
                  <a:lnTo>
                    <a:pt x="32860" y="927282"/>
                  </a:lnTo>
                  <a:cubicBezTo>
                    <a:pt x="31098" y="925549"/>
                    <a:pt x="29812" y="923377"/>
                    <a:pt x="29146" y="920996"/>
                  </a:cubicBezTo>
                  <a:lnTo>
                    <a:pt x="29146" y="917186"/>
                  </a:lnTo>
                  <a:cubicBezTo>
                    <a:pt x="29155" y="914652"/>
                    <a:pt x="29812" y="912157"/>
                    <a:pt x="31051" y="909947"/>
                  </a:cubicBezTo>
                  <a:lnTo>
                    <a:pt x="33337" y="907089"/>
                  </a:lnTo>
                  <a:cubicBezTo>
                    <a:pt x="34536" y="905680"/>
                    <a:pt x="36127" y="904651"/>
                    <a:pt x="37908" y="904137"/>
                  </a:cubicBezTo>
                  <a:cubicBezTo>
                    <a:pt x="39613" y="903251"/>
                    <a:pt x="41519" y="902822"/>
                    <a:pt x="43433" y="902898"/>
                  </a:cubicBezTo>
                  <a:close/>
                  <a:moveTo>
                    <a:pt x="1260157" y="890134"/>
                  </a:moveTo>
                  <a:cubicBezTo>
                    <a:pt x="1262033" y="889658"/>
                    <a:pt x="1263995" y="889658"/>
                    <a:pt x="1265872" y="890134"/>
                  </a:cubicBezTo>
                  <a:cubicBezTo>
                    <a:pt x="1267739" y="890220"/>
                    <a:pt x="1269549" y="890820"/>
                    <a:pt x="1271111" y="891849"/>
                  </a:cubicBezTo>
                  <a:lnTo>
                    <a:pt x="1276445" y="894515"/>
                  </a:lnTo>
                  <a:cubicBezTo>
                    <a:pt x="1278559" y="895773"/>
                    <a:pt x="1280331" y="897544"/>
                    <a:pt x="1281588" y="899659"/>
                  </a:cubicBezTo>
                  <a:lnTo>
                    <a:pt x="1283017" y="903088"/>
                  </a:lnTo>
                  <a:cubicBezTo>
                    <a:pt x="1283684" y="905583"/>
                    <a:pt x="1283684" y="908212"/>
                    <a:pt x="1283017" y="910708"/>
                  </a:cubicBezTo>
                  <a:lnTo>
                    <a:pt x="1281588" y="914042"/>
                  </a:lnTo>
                  <a:cubicBezTo>
                    <a:pt x="1280740" y="915690"/>
                    <a:pt x="1279454" y="917071"/>
                    <a:pt x="1277873" y="918042"/>
                  </a:cubicBezTo>
                  <a:cubicBezTo>
                    <a:pt x="1276540" y="919357"/>
                    <a:pt x="1274854" y="920252"/>
                    <a:pt x="1273016" y="920614"/>
                  </a:cubicBezTo>
                  <a:cubicBezTo>
                    <a:pt x="1271149" y="921138"/>
                    <a:pt x="1269167" y="921138"/>
                    <a:pt x="1267301" y="920614"/>
                  </a:cubicBezTo>
                  <a:cubicBezTo>
                    <a:pt x="1265434" y="920528"/>
                    <a:pt x="1263624" y="919928"/>
                    <a:pt x="1262062" y="918899"/>
                  </a:cubicBezTo>
                  <a:lnTo>
                    <a:pt x="1256728" y="916233"/>
                  </a:lnTo>
                  <a:cubicBezTo>
                    <a:pt x="1254614" y="914975"/>
                    <a:pt x="1252842" y="913204"/>
                    <a:pt x="1251585" y="911089"/>
                  </a:cubicBezTo>
                  <a:lnTo>
                    <a:pt x="1250156" y="907755"/>
                  </a:lnTo>
                  <a:cubicBezTo>
                    <a:pt x="1249489" y="905260"/>
                    <a:pt x="1249489" y="902631"/>
                    <a:pt x="1250156" y="900135"/>
                  </a:cubicBezTo>
                  <a:lnTo>
                    <a:pt x="1251585" y="896707"/>
                  </a:lnTo>
                  <a:cubicBezTo>
                    <a:pt x="1252508" y="895115"/>
                    <a:pt x="1253784" y="893753"/>
                    <a:pt x="1255299" y="892706"/>
                  </a:cubicBezTo>
                  <a:cubicBezTo>
                    <a:pt x="1256671" y="891449"/>
                    <a:pt x="1258347" y="890563"/>
                    <a:pt x="1260157" y="890134"/>
                  </a:cubicBezTo>
                  <a:close/>
                  <a:moveTo>
                    <a:pt x="50577" y="832318"/>
                  </a:moveTo>
                  <a:cubicBezTo>
                    <a:pt x="52177" y="831984"/>
                    <a:pt x="53835" y="831984"/>
                    <a:pt x="55435" y="832318"/>
                  </a:cubicBezTo>
                  <a:cubicBezTo>
                    <a:pt x="56969" y="831984"/>
                    <a:pt x="58569" y="831984"/>
                    <a:pt x="60102" y="832318"/>
                  </a:cubicBezTo>
                  <a:cubicBezTo>
                    <a:pt x="61903" y="832784"/>
                    <a:pt x="63560" y="833670"/>
                    <a:pt x="64960" y="834889"/>
                  </a:cubicBezTo>
                  <a:cubicBezTo>
                    <a:pt x="66474" y="835938"/>
                    <a:pt x="67751" y="837300"/>
                    <a:pt x="68675" y="838890"/>
                  </a:cubicBezTo>
                  <a:cubicBezTo>
                    <a:pt x="69246" y="840033"/>
                    <a:pt x="70199" y="841272"/>
                    <a:pt x="70199" y="842415"/>
                  </a:cubicBezTo>
                  <a:cubicBezTo>
                    <a:pt x="70313" y="843786"/>
                    <a:pt x="70218" y="845167"/>
                    <a:pt x="69913" y="846510"/>
                  </a:cubicBezTo>
                  <a:cubicBezTo>
                    <a:pt x="69951" y="847149"/>
                    <a:pt x="69951" y="847777"/>
                    <a:pt x="69913" y="848415"/>
                  </a:cubicBezTo>
                  <a:lnTo>
                    <a:pt x="69913" y="850320"/>
                  </a:lnTo>
                  <a:cubicBezTo>
                    <a:pt x="69503" y="851501"/>
                    <a:pt x="68989" y="852654"/>
                    <a:pt x="68389" y="853749"/>
                  </a:cubicBezTo>
                  <a:lnTo>
                    <a:pt x="66198" y="856607"/>
                  </a:lnTo>
                  <a:lnTo>
                    <a:pt x="63341" y="858893"/>
                  </a:lnTo>
                  <a:lnTo>
                    <a:pt x="59911" y="860322"/>
                  </a:lnTo>
                  <a:lnTo>
                    <a:pt x="55911" y="860893"/>
                  </a:lnTo>
                  <a:lnTo>
                    <a:pt x="55340" y="860893"/>
                  </a:lnTo>
                  <a:lnTo>
                    <a:pt x="51529" y="860322"/>
                  </a:lnTo>
                  <a:cubicBezTo>
                    <a:pt x="50273" y="859950"/>
                    <a:pt x="49053" y="859445"/>
                    <a:pt x="47910" y="858797"/>
                  </a:cubicBezTo>
                  <a:cubicBezTo>
                    <a:pt x="46815" y="858150"/>
                    <a:pt x="45786" y="857387"/>
                    <a:pt x="44862" y="856511"/>
                  </a:cubicBezTo>
                  <a:cubicBezTo>
                    <a:pt x="44767" y="856511"/>
                    <a:pt x="42576" y="853654"/>
                    <a:pt x="42576" y="853654"/>
                  </a:cubicBezTo>
                  <a:cubicBezTo>
                    <a:pt x="41224" y="851377"/>
                    <a:pt x="40528" y="848777"/>
                    <a:pt x="40576" y="846129"/>
                  </a:cubicBezTo>
                  <a:cubicBezTo>
                    <a:pt x="40481" y="844824"/>
                    <a:pt x="40481" y="843519"/>
                    <a:pt x="40576" y="842224"/>
                  </a:cubicBezTo>
                  <a:lnTo>
                    <a:pt x="41338" y="840509"/>
                  </a:lnTo>
                  <a:cubicBezTo>
                    <a:pt x="41547" y="839919"/>
                    <a:pt x="41804" y="839347"/>
                    <a:pt x="42100" y="838795"/>
                  </a:cubicBezTo>
                  <a:cubicBezTo>
                    <a:pt x="43329" y="836709"/>
                    <a:pt x="45062" y="834975"/>
                    <a:pt x="47148" y="833746"/>
                  </a:cubicBezTo>
                  <a:close/>
                  <a:moveTo>
                    <a:pt x="1245297" y="814124"/>
                  </a:moveTo>
                  <a:cubicBezTo>
                    <a:pt x="1248793" y="812477"/>
                    <a:pt x="1252851" y="812477"/>
                    <a:pt x="1256347" y="814124"/>
                  </a:cubicBezTo>
                  <a:cubicBezTo>
                    <a:pt x="1258109" y="814677"/>
                    <a:pt x="1259690" y="815696"/>
                    <a:pt x="1260918" y="817077"/>
                  </a:cubicBezTo>
                  <a:lnTo>
                    <a:pt x="1263585" y="819744"/>
                  </a:lnTo>
                  <a:cubicBezTo>
                    <a:pt x="1265357" y="821478"/>
                    <a:pt x="1266643" y="823640"/>
                    <a:pt x="1267300" y="826031"/>
                  </a:cubicBezTo>
                  <a:lnTo>
                    <a:pt x="1267300" y="829841"/>
                  </a:lnTo>
                  <a:cubicBezTo>
                    <a:pt x="1267310" y="832365"/>
                    <a:pt x="1266624" y="834832"/>
                    <a:pt x="1265300" y="836985"/>
                  </a:cubicBezTo>
                  <a:lnTo>
                    <a:pt x="1263109" y="839937"/>
                  </a:lnTo>
                  <a:cubicBezTo>
                    <a:pt x="1261833" y="841261"/>
                    <a:pt x="1260271" y="842271"/>
                    <a:pt x="1258537" y="842890"/>
                  </a:cubicBezTo>
                  <a:cubicBezTo>
                    <a:pt x="1255042" y="844538"/>
                    <a:pt x="1250984" y="844538"/>
                    <a:pt x="1247488" y="842890"/>
                  </a:cubicBezTo>
                  <a:cubicBezTo>
                    <a:pt x="1245745" y="842299"/>
                    <a:pt x="1244174" y="841280"/>
                    <a:pt x="1242916" y="839937"/>
                  </a:cubicBezTo>
                  <a:lnTo>
                    <a:pt x="1240249" y="837270"/>
                  </a:lnTo>
                  <a:cubicBezTo>
                    <a:pt x="1238516" y="835508"/>
                    <a:pt x="1237239" y="833356"/>
                    <a:pt x="1236535" y="830984"/>
                  </a:cubicBezTo>
                  <a:lnTo>
                    <a:pt x="1236535" y="827174"/>
                  </a:lnTo>
                  <a:cubicBezTo>
                    <a:pt x="1236535" y="824621"/>
                    <a:pt x="1237230" y="822126"/>
                    <a:pt x="1238534" y="819935"/>
                  </a:cubicBezTo>
                  <a:lnTo>
                    <a:pt x="1240726" y="817077"/>
                  </a:lnTo>
                  <a:cubicBezTo>
                    <a:pt x="1241973" y="815725"/>
                    <a:pt x="1243545" y="814706"/>
                    <a:pt x="1245297" y="814124"/>
                  </a:cubicBezTo>
                  <a:close/>
                  <a:moveTo>
                    <a:pt x="59054" y="763833"/>
                  </a:moveTo>
                  <a:cubicBezTo>
                    <a:pt x="62550" y="762185"/>
                    <a:pt x="66607" y="762185"/>
                    <a:pt x="70103" y="763833"/>
                  </a:cubicBezTo>
                  <a:cubicBezTo>
                    <a:pt x="71865" y="764385"/>
                    <a:pt x="73446" y="765404"/>
                    <a:pt x="74675" y="766786"/>
                  </a:cubicBezTo>
                  <a:lnTo>
                    <a:pt x="77342" y="769452"/>
                  </a:lnTo>
                  <a:cubicBezTo>
                    <a:pt x="79123" y="771167"/>
                    <a:pt x="80371" y="773348"/>
                    <a:pt x="80962" y="775739"/>
                  </a:cubicBezTo>
                  <a:lnTo>
                    <a:pt x="81533" y="779549"/>
                  </a:lnTo>
                  <a:cubicBezTo>
                    <a:pt x="81542" y="782073"/>
                    <a:pt x="80857" y="784540"/>
                    <a:pt x="79533" y="786693"/>
                  </a:cubicBezTo>
                  <a:lnTo>
                    <a:pt x="77342" y="789645"/>
                  </a:lnTo>
                  <a:cubicBezTo>
                    <a:pt x="76066" y="790970"/>
                    <a:pt x="74504" y="791979"/>
                    <a:pt x="72770" y="792598"/>
                  </a:cubicBezTo>
                  <a:cubicBezTo>
                    <a:pt x="71046" y="793436"/>
                    <a:pt x="69160" y="793855"/>
                    <a:pt x="67246" y="793836"/>
                  </a:cubicBezTo>
                  <a:cubicBezTo>
                    <a:pt x="65331" y="793865"/>
                    <a:pt x="63435" y="793446"/>
                    <a:pt x="61721" y="792598"/>
                  </a:cubicBezTo>
                  <a:cubicBezTo>
                    <a:pt x="59969" y="792027"/>
                    <a:pt x="58387" y="791007"/>
                    <a:pt x="57149" y="789645"/>
                  </a:cubicBezTo>
                  <a:lnTo>
                    <a:pt x="54482" y="786979"/>
                  </a:lnTo>
                  <a:cubicBezTo>
                    <a:pt x="52749" y="785216"/>
                    <a:pt x="51472" y="783064"/>
                    <a:pt x="50768" y="780692"/>
                  </a:cubicBezTo>
                  <a:lnTo>
                    <a:pt x="50291" y="776882"/>
                  </a:lnTo>
                  <a:cubicBezTo>
                    <a:pt x="50272" y="774329"/>
                    <a:pt x="50968" y="771824"/>
                    <a:pt x="52291" y="769643"/>
                  </a:cubicBezTo>
                  <a:lnTo>
                    <a:pt x="54482" y="766786"/>
                  </a:lnTo>
                  <a:cubicBezTo>
                    <a:pt x="55730" y="765433"/>
                    <a:pt x="57302" y="764414"/>
                    <a:pt x="59054" y="763833"/>
                  </a:cubicBezTo>
                  <a:close/>
                  <a:moveTo>
                    <a:pt x="1237582" y="762595"/>
                  </a:moveTo>
                  <a:cubicBezTo>
                    <a:pt x="1245469" y="762595"/>
                    <a:pt x="1251870" y="768996"/>
                    <a:pt x="1251870" y="776882"/>
                  </a:cubicBezTo>
                  <a:cubicBezTo>
                    <a:pt x="1251870" y="784769"/>
                    <a:pt x="1245469" y="791170"/>
                    <a:pt x="1237582" y="791170"/>
                  </a:cubicBezTo>
                  <a:cubicBezTo>
                    <a:pt x="1229695" y="791170"/>
                    <a:pt x="1223295" y="784769"/>
                    <a:pt x="1223295" y="776882"/>
                  </a:cubicBezTo>
                  <a:cubicBezTo>
                    <a:pt x="1223295" y="768996"/>
                    <a:pt x="1229695" y="762595"/>
                    <a:pt x="1237582" y="762595"/>
                  </a:cubicBezTo>
                  <a:close/>
                  <a:moveTo>
                    <a:pt x="1219104" y="683156"/>
                  </a:moveTo>
                  <a:lnTo>
                    <a:pt x="1221676" y="683156"/>
                  </a:lnTo>
                  <a:cubicBezTo>
                    <a:pt x="1224210" y="683156"/>
                    <a:pt x="1226705" y="683813"/>
                    <a:pt x="1228915" y="685061"/>
                  </a:cubicBezTo>
                  <a:lnTo>
                    <a:pt x="1231773" y="687347"/>
                  </a:lnTo>
                  <a:cubicBezTo>
                    <a:pt x="1233554" y="689071"/>
                    <a:pt x="1234839" y="691242"/>
                    <a:pt x="1235488" y="693633"/>
                  </a:cubicBezTo>
                  <a:lnTo>
                    <a:pt x="1235488" y="697443"/>
                  </a:lnTo>
                  <a:cubicBezTo>
                    <a:pt x="1235601" y="699367"/>
                    <a:pt x="1235173" y="701282"/>
                    <a:pt x="1234249" y="702968"/>
                  </a:cubicBezTo>
                  <a:cubicBezTo>
                    <a:pt x="1233668" y="704721"/>
                    <a:pt x="1232649" y="706292"/>
                    <a:pt x="1231296" y="707540"/>
                  </a:cubicBezTo>
                  <a:cubicBezTo>
                    <a:pt x="1230058" y="708902"/>
                    <a:pt x="1228477" y="709921"/>
                    <a:pt x="1226724" y="710492"/>
                  </a:cubicBezTo>
                  <a:cubicBezTo>
                    <a:pt x="1225020" y="711378"/>
                    <a:pt x="1223114" y="711807"/>
                    <a:pt x="1221200" y="711731"/>
                  </a:cubicBezTo>
                  <a:lnTo>
                    <a:pt x="1218628" y="711731"/>
                  </a:lnTo>
                  <a:cubicBezTo>
                    <a:pt x="1216075" y="711759"/>
                    <a:pt x="1213570" y="711064"/>
                    <a:pt x="1211389" y="709731"/>
                  </a:cubicBezTo>
                  <a:lnTo>
                    <a:pt x="1208436" y="707540"/>
                  </a:lnTo>
                  <a:cubicBezTo>
                    <a:pt x="1206731" y="705778"/>
                    <a:pt x="1205493" y="703615"/>
                    <a:pt x="1204817" y="701253"/>
                  </a:cubicBezTo>
                  <a:lnTo>
                    <a:pt x="1204817" y="697443"/>
                  </a:lnTo>
                  <a:cubicBezTo>
                    <a:pt x="1204702" y="695529"/>
                    <a:pt x="1205103" y="693624"/>
                    <a:pt x="1205960" y="691919"/>
                  </a:cubicBezTo>
                  <a:cubicBezTo>
                    <a:pt x="1207274" y="688413"/>
                    <a:pt x="1210055" y="685661"/>
                    <a:pt x="1213580" y="684394"/>
                  </a:cubicBezTo>
                  <a:cubicBezTo>
                    <a:pt x="1215265" y="683461"/>
                    <a:pt x="1217180" y="683032"/>
                    <a:pt x="1219104" y="683156"/>
                  </a:cubicBezTo>
                  <a:close/>
                  <a:moveTo>
                    <a:pt x="87248" y="680489"/>
                  </a:moveTo>
                  <a:lnTo>
                    <a:pt x="91058" y="680489"/>
                  </a:lnTo>
                  <a:cubicBezTo>
                    <a:pt x="92972" y="680413"/>
                    <a:pt x="94877" y="680842"/>
                    <a:pt x="96583" y="681728"/>
                  </a:cubicBezTo>
                  <a:cubicBezTo>
                    <a:pt x="98345" y="682280"/>
                    <a:pt x="99925" y="683299"/>
                    <a:pt x="101154" y="684680"/>
                  </a:cubicBezTo>
                  <a:cubicBezTo>
                    <a:pt x="102507" y="685928"/>
                    <a:pt x="103526" y="687499"/>
                    <a:pt x="104107" y="689252"/>
                  </a:cubicBezTo>
                  <a:cubicBezTo>
                    <a:pt x="104955" y="690795"/>
                    <a:pt x="105383" y="692538"/>
                    <a:pt x="105345" y="694301"/>
                  </a:cubicBezTo>
                  <a:lnTo>
                    <a:pt x="105345" y="696967"/>
                  </a:lnTo>
                  <a:cubicBezTo>
                    <a:pt x="105336" y="699501"/>
                    <a:pt x="104679" y="701997"/>
                    <a:pt x="103440" y="704207"/>
                  </a:cubicBezTo>
                  <a:lnTo>
                    <a:pt x="101154" y="707064"/>
                  </a:lnTo>
                  <a:cubicBezTo>
                    <a:pt x="99392" y="708769"/>
                    <a:pt x="97230" y="710007"/>
                    <a:pt x="94868" y="710683"/>
                  </a:cubicBezTo>
                  <a:lnTo>
                    <a:pt x="91058" y="711255"/>
                  </a:lnTo>
                  <a:cubicBezTo>
                    <a:pt x="89144" y="711331"/>
                    <a:pt x="87238" y="710903"/>
                    <a:pt x="85533" y="710017"/>
                  </a:cubicBezTo>
                  <a:cubicBezTo>
                    <a:pt x="83800" y="709398"/>
                    <a:pt x="82238" y="708388"/>
                    <a:pt x="80961" y="707064"/>
                  </a:cubicBezTo>
                  <a:cubicBezTo>
                    <a:pt x="79609" y="705816"/>
                    <a:pt x="78589" y="704244"/>
                    <a:pt x="78009" y="702492"/>
                  </a:cubicBezTo>
                  <a:cubicBezTo>
                    <a:pt x="77123" y="700787"/>
                    <a:pt x="76704" y="698882"/>
                    <a:pt x="76770" y="696967"/>
                  </a:cubicBezTo>
                  <a:lnTo>
                    <a:pt x="76770" y="694301"/>
                  </a:lnTo>
                  <a:cubicBezTo>
                    <a:pt x="76770" y="691748"/>
                    <a:pt x="77466" y="689252"/>
                    <a:pt x="78771" y="687062"/>
                  </a:cubicBezTo>
                  <a:lnTo>
                    <a:pt x="80961" y="684204"/>
                  </a:lnTo>
                  <a:cubicBezTo>
                    <a:pt x="82695" y="682442"/>
                    <a:pt x="84866" y="681156"/>
                    <a:pt x="87248" y="680489"/>
                  </a:cubicBezTo>
                  <a:close/>
                  <a:moveTo>
                    <a:pt x="104298" y="635436"/>
                  </a:moveTo>
                  <a:lnTo>
                    <a:pt x="106965" y="635436"/>
                  </a:lnTo>
                  <a:cubicBezTo>
                    <a:pt x="109517" y="635436"/>
                    <a:pt x="112013" y="636131"/>
                    <a:pt x="114204" y="637437"/>
                  </a:cubicBezTo>
                  <a:lnTo>
                    <a:pt x="117061" y="639627"/>
                  </a:lnTo>
                  <a:cubicBezTo>
                    <a:pt x="118785" y="641418"/>
                    <a:pt x="120033" y="643609"/>
                    <a:pt x="120681" y="646009"/>
                  </a:cubicBezTo>
                  <a:lnTo>
                    <a:pt x="120776" y="649724"/>
                  </a:lnTo>
                  <a:cubicBezTo>
                    <a:pt x="120852" y="651639"/>
                    <a:pt x="120424" y="653543"/>
                    <a:pt x="119538" y="655248"/>
                  </a:cubicBezTo>
                  <a:cubicBezTo>
                    <a:pt x="119023" y="657030"/>
                    <a:pt x="117995" y="658620"/>
                    <a:pt x="116585" y="659820"/>
                  </a:cubicBezTo>
                  <a:cubicBezTo>
                    <a:pt x="115337" y="661173"/>
                    <a:pt x="113765" y="662192"/>
                    <a:pt x="112013" y="662773"/>
                  </a:cubicBezTo>
                  <a:cubicBezTo>
                    <a:pt x="110327" y="663697"/>
                    <a:pt x="108413" y="664126"/>
                    <a:pt x="106488" y="664011"/>
                  </a:cubicBezTo>
                  <a:lnTo>
                    <a:pt x="103822" y="664011"/>
                  </a:lnTo>
                  <a:cubicBezTo>
                    <a:pt x="101278" y="664049"/>
                    <a:pt x="98773" y="663383"/>
                    <a:pt x="96583" y="662107"/>
                  </a:cubicBezTo>
                  <a:lnTo>
                    <a:pt x="93725" y="659820"/>
                  </a:lnTo>
                  <a:cubicBezTo>
                    <a:pt x="91953" y="658087"/>
                    <a:pt x="90667" y="655924"/>
                    <a:pt x="90010" y="653534"/>
                  </a:cubicBezTo>
                  <a:lnTo>
                    <a:pt x="90010" y="649724"/>
                  </a:lnTo>
                  <a:cubicBezTo>
                    <a:pt x="89943" y="647838"/>
                    <a:pt x="90372" y="645962"/>
                    <a:pt x="91249" y="644295"/>
                  </a:cubicBezTo>
                  <a:cubicBezTo>
                    <a:pt x="91801" y="642504"/>
                    <a:pt x="92820" y="640894"/>
                    <a:pt x="94201" y="639627"/>
                  </a:cubicBezTo>
                  <a:cubicBezTo>
                    <a:pt x="95477" y="638303"/>
                    <a:pt x="97040" y="637294"/>
                    <a:pt x="98773" y="636674"/>
                  </a:cubicBezTo>
                  <a:cubicBezTo>
                    <a:pt x="100488" y="635827"/>
                    <a:pt x="102383" y="635408"/>
                    <a:pt x="104298" y="635436"/>
                  </a:cubicBezTo>
                  <a:close/>
                  <a:moveTo>
                    <a:pt x="1197863" y="624863"/>
                  </a:moveTo>
                  <a:lnTo>
                    <a:pt x="1203197" y="624863"/>
                  </a:lnTo>
                  <a:cubicBezTo>
                    <a:pt x="1205721" y="624854"/>
                    <a:pt x="1208188" y="625540"/>
                    <a:pt x="1210341" y="626864"/>
                  </a:cubicBezTo>
                  <a:lnTo>
                    <a:pt x="1213293" y="629054"/>
                  </a:lnTo>
                  <a:cubicBezTo>
                    <a:pt x="1214999" y="630817"/>
                    <a:pt x="1216236" y="632979"/>
                    <a:pt x="1216913" y="635341"/>
                  </a:cubicBezTo>
                  <a:lnTo>
                    <a:pt x="1217484" y="639151"/>
                  </a:lnTo>
                  <a:cubicBezTo>
                    <a:pt x="1217513" y="641065"/>
                    <a:pt x="1217094" y="642961"/>
                    <a:pt x="1216246" y="644676"/>
                  </a:cubicBezTo>
                  <a:cubicBezTo>
                    <a:pt x="1215675" y="646428"/>
                    <a:pt x="1214656" y="648009"/>
                    <a:pt x="1213293" y="649247"/>
                  </a:cubicBezTo>
                  <a:cubicBezTo>
                    <a:pt x="1212046" y="650600"/>
                    <a:pt x="1210474" y="651619"/>
                    <a:pt x="1208722" y="652200"/>
                  </a:cubicBezTo>
                  <a:cubicBezTo>
                    <a:pt x="1207036" y="653124"/>
                    <a:pt x="1205121" y="653553"/>
                    <a:pt x="1203197" y="653438"/>
                  </a:cubicBezTo>
                  <a:lnTo>
                    <a:pt x="1197863" y="653438"/>
                  </a:lnTo>
                  <a:cubicBezTo>
                    <a:pt x="1195329" y="653429"/>
                    <a:pt x="1192834" y="652772"/>
                    <a:pt x="1190624" y="651533"/>
                  </a:cubicBezTo>
                  <a:lnTo>
                    <a:pt x="1187766" y="649247"/>
                  </a:lnTo>
                  <a:cubicBezTo>
                    <a:pt x="1185994" y="647514"/>
                    <a:pt x="1184708" y="645352"/>
                    <a:pt x="1184052" y="642961"/>
                  </a:cubicBezTo>
                  <a:lnTo>
                    <a:pt x="1183575" y="639151"/>
                  </a:lnTo>
                  <a:cubicBezTo>
                    <a:pt x="1183509" y="637236"/>
                    <a:pt x="1183928" y="635331"/>
                    <a:pt x="1184814" y="633626"/>
                  </a:cubicBezTo>
                  <a:cubicBezTo>
                    <a:pt x="1185394" y="631874"/>
                    <a:pt x="1186414" y="630302"/>
                    <a:pt x="1187766" y="629054"/>
                  </a:cubicBezTo>
                  <a:cubicBezTo>
                    <a:pt x="1189043" y="627731"/>
                    <a:pt x="1190605" y="626721"/>
                    <a:pt x="1192338" y="626102"/>
                  </a:cubicBezTo>
                  <a:cubicBezTo>
                    <a:pt x="1194043" y="625216"/>
                    <a:pt x="1195949" y="624787"/>
                    <a:pt x="1197863" y="624863"/>
                  </a:cubicBezTo>
                  <a:close/>
                  <a:moveTo>
                    <a:pt x="1171384" y="553426"/>
                  </a:moveTo>
                  <a:lnTo>
                    <a:pt x="1174051" y="553426"/>
                  </a:lnTo>
                  <a:cubicBezTo>
                    <a:pt x="1176585" y="553436"/>
                    <a:pt x="1179080" y="554092"/>
                    <a:pt x="1181290" y="555331"/>
                  </a:cubicBezTo>
                  <a:lnTo>
                    <a:pt x="1184147" y="557617"/>
                  </a:lnTo>
                  <a:cubicBezTo>
                    <a:pt x="1185919" y="559350"/>
                    <a:pt x="1187205" y="561512"/>
                    <a:pt x="1187862" y="563903"/>
                  </a:cubicBezTo>
                  <a:lnTo>
                    <a:pt x="1187862" y="567713"/>
                  </a:lnTo>
                  <a:cubicBezTo>
                    <a:pt x="1187662" y="571457"/>
                    <a:pt x="1186186" y="575019"/>
                    <a:pt x="1183671" y="577810"/>
                  </a:cubicBezTo>
                  <a:cubicBezTo>
                    <a:pt x="1182395" y="579134"/>
                    <a:pt x="1180833" y="580143"/>
                    <a:pt x="1179099" y="580762"/>
                  </a:cubicBezTo>
                  <a:cubicBezTo>
                    <a:pt x="1177384" y="581610"/>
                    <a:pt x="1175489" y="582029"/>
                    <a:pt x="1173575" y="582001"/>
                  </a:cubicBezTo>
                  <a:lnTo>
                    <a:pt x="1170908" y="582001"/>
                  </a:lnTo>
                  <a:cubicBezTo>
                    <a:pt x="1168355" y="582001"/>
                    <a:pt x="1165860" y="581305"/>
                    <a:pt x="1163668" y="580001"/>
                  </a:cubicBezTo>
                  <a:lnTo>
                    <a:pt x="1160811" y="577810"/>
                  </a:lnTo>
                  <a:cubicBezTo>
                    <a:pt x="1159077" y="576048"/>
                    <a:pt x="1157801" y="573895"/>
                    <a:pt x="1157096" y="571523"/>
                  </a:cubicBezTo>
                  <a:lnTo>
                    <a:pt x="1157096" y="567713"/>
                  </a:lnTo>
                  <a:cubicBezTo>
                    <a:pt x="1157020" y="565799"/>
                    <a:pt x="1157448" y="563894"/>
                    <a:pt x="1158334" y="562188"/>
                  </a:cubicBezTo>
                  <a:cubicBezTo>
                    <a:pt x="1158849" y="560408"/>
                    <a:pt x="1159877" y="558817"/>
                    <a:pt x="1161287" y="557617"/>
                  </a:cubicBezTo>
                  <a:cubicBezTo>
                    <a:pt x="1162535" y="556264"/>
                    <a:pt x="1164107" y="555245"/>
                    <a:pt x="1165860" y="554664"/>
                  </a:cubicBezTo>
                  <a:cubicBezTo>
                    <a:pt x="1167545" y="553730"/>
                    <a:pt x="1169460" y="553302"/>
                    <a:pt x="1171384" y="553426"/>
                  </a:cubicBezTo>
                  <a:close/>
                  <a:moveTo>
                    <a:pt x="128111" y="542757"/>
                  </a:moveTo>
                  <a:lnTo>
                    <a:pt x="130778" y="542757"/>
                  </a:lnTo>
                  <a:cubicBezTo>
                    <a:pt x="133321" y="542805"/>
                    <a:pt x="135807" y="543491"/>
                    <a:pt x="138017" y="544758"/>
                  </a:cubicBezTo>
                  <a:lnTo>
                    <a:pt x="140874" y="546948"/>
                  </a:lnTo>
                  <a:cubicBezTo>
                    <a:pt x="142665" y="548701"/>
                    <a:pt x="143941" y="550911"/>
                    <a:pt x="144589" y="553330"/>
                  </a:cubicBezTo>
                  <a:lnTo>
                    <a:pt x="145065" y="557045"/>
                  </a:lnTo>
                  <a:cubicBezTo>
                    <a:pt x="145189" y="558969"/>
                    <a:pt x="144760" y="560884"/>
                    <a:pt x="143827" y="562570"/>
                  </a:cubicBezTo>
                  <a:cubicBezTo>
                    <a:pt x="143274" y="564360"/>
                    <a:pt x="142255" y="565970"/>
                    <a:pt x="140874" y="567237"/>
                  </a:cubicBezTo>
                  <a:cubicBezTo>
                    <a:pt x="139588" y="568551"/>
                    <a:pt x="138026" y="569561"/>
                    <a:pt x="136302" y="570189"/>
                  </a:cubicBezTo>
                  <a:cubicBezTo>
                    <a:pt x="134597" y="571047"/>
                    <a:pt x="132683" y="571447"/>
                    <a:pt x="130778" y="571332"/>
                  </a:cubicBezTo>
                  <a:lnTo>
                    <a:pt x="128111" y="571332"/>
                  </a:lnTo>
                  <a:cubicBezTo>
                    <a:pt x="125596" y="571380"/>
                    <a:pt x="123120" y="570713"/>
                    <a:pt x="120967" y="569427"/>
                  </a:cubicBezTo>
                  <a:lnTo>
                    <a:pt x="118014" y="567237"/>
                  </a:lnTo>
                  <a:cubicBezTo>
                    <a:pt x="116290" y="565455"/>
                    <a:pt x="115042" y="563255"/>
                    <a:pt x="114395" y="560855"/>
                  </a:cubicBezTo>
                  <a:lnTo>
                    <a:pt x="113823" y="557045"/>
                  </a:lnTo>
                  <a:cubicBezTo>
                    <a:pt x="113756" y="555159"/>
                    <a:pt x="114185" y="553282"/>
                    <a:pt x="115062" y="551616"/>
                  </a:cubicBezTo>
                  <a:cubicBezTo>
                    <a:pt x="115652" y="549844"/>
                    <a:pt x="116662" y="548244"/>
                    <a:pt x="118014" y="546948"/>
                  </a:cubicBezTo>
                  <a:cubicBezTo>
                    <a:pt x="119290" y="545625"/>
                    <a:pt x="120853" y="544615"/>
                    <a:pt x="122586" y="543996"/>
                  </a:cubicBezTo>
                  <a:cubicBezTo>
                    <a:pt x="124310" y="543157"/>
                    <a:pt x="126196" y="542738"/>
                    <a:pt x="128111" y="542757"/>
                  </a:cubicBezTo>
                  <a:close/>
                  <a:moveTo>
                    <a:pt x="1155477" y="489799"/>
                  </a:moveTo>
                  <a:cubicBezTo>
                    <a:pt x="1157392" y="489771"/>
                    <a:pt x="1159287" y="490190"/>
                    <a:pt x="1161002" y="491037"/>
                  </a:cubicBezTo>
                  <a:cubicBezTo>
                    <a:pt x="1162754" y="491609"/>
                    <a:pt x="1164335" y="492628"/>
                    <a:pt x="1165574" y="493990"/>
                  </a:cubicBezTo>
                  <a:lnTo>
                    <a:pt x="1168241" y="496657"/>
                  </a:lnTo>
                  <a:cubicBezTo>
                    <a:pt x="1170003" y="498390"/>
                    <a:pt x="1171288" y="500562"/>
                    <a:pt x="1171955" y="502944"/>
                  </a:cubicBezTo>
                  <a:lnTo>
                    <a:pt x="1172431" y="506754"/>
                  </a:lnTo>
                  <a:cubicBezTo>
                    <a:pt x="1172431" y="509287"/>
                    <a:pt x="1171774" y="511783"/>
                    <a:pt x="1170527" y="513992"/>
                  </a:cubicBezTo>
                  <a:lnTo>
                    <a:pt x="1168241" y="516850"/>
                  </a:lnTo>
                  <a:cubicBezTo>
                    <a:pt x="1167040" y="518260"/>
                    <a:pt x="1165450" y="519289"/>
                    <a:pt x="1163668" y="519803"/>
                  </a:cubicBezTo>
                  <a:cubicBezTo>
                    <a:pt x="1160173" y="521451"/>
                    <a:pt x="1156115" y="521451"/>
                    <a:pt x="1152620" y="519803"/>
                  </a:cubicBezTo>
                  <a:cubicBezTo>
                    <a:pt x="1150867" y="519222"/>
                    <a:pt x="1149296" y="518203"/>
                    <a:pt x="1148047" y="516850"/>
                  </a:cubicBezTo>
                  <a:lnTo>
                    <a:pt x="1145381" y="514278"/>
                  </a:lnTo>
                  <a:cubicBezTo>
                    <a:pt x="1143656" y="512497"/>
                    <a:pt x="1142409" y="510297"/>
                    <a:pt x="1141761" y="507897"/>
                  </a:cubicBezTo>
                  <a:lnTo>
                    <a:pt x="1141190" y="504087"/>
                  </a:lnTo>
                  <a:cubicBezTo>
                    <a:pt x="1141180" y="501562"/>
                    <a:pt x="1141866" y="499096"/>
                    <a:pt x="1143190" y="496943"/>
                  </a:cubicBezTo>
                  <a:lnTo>
                    <a:pt x="1145381" y="493990"/>
                  </a:lnTo>
                  <a:cubicBezTo>
                    <a:pt x="1146676" y="492637"/>
                    <a:pt x="1148276" y="491628"/>
                    <a:pt x="1150048" y="491037"/>
                  </a:cubicBezTo>
                  <a:cubicBezTo>
                    <a:pt x="1151734" y="490190"/>
                    <a:pt x="1153591" y="489771"/>
                    <a:pt x="1155477" y="489799"/>
                  </a:cubicBezTo>
                  <a:close/>
                  <a:moveTo>
                    <a:pt x="162591" y="489799"/>
                  </a:moveTo>
                  <a:cubicBezTo>
                    <a:pt x="170478" y="489799"/>
                    <a:pt x="176879" y="496200"/>
                    <a:pt x="176879" y="504086"/>
                  </a:cubicBezTo>
                  <a:cubicBezTo>
                    <a:pt x="176879" y="511973"/>
                    <a:pt x="170478" y="518374"/>
                    <a:pt x="162591" y="518374"/>
                  </a:cubicBezTo>
                  <a:cubicBezTo>
                    <a:pt x="154704" y="518374"/>
                    <a:pt x="148304" y="511973"/>
                    <a:pt x="148304" y="504086"/>
                  </a:cubicBezTo>
                  <a:cubicBezTo>
                    <a:pt x="148304" y="496200"/>
                    <a:pt x="154704" y="489799"/>
                    <a:pt x="162591" y="489799"/>
                  </a:cubicBezTo>
                  <a:close/>
                  <a:moveTo>
                    <a:pt x="174498" y="440269"/>
                  </a:moveTo>
                  <a:cubicBezTo>
                    <a:pt x="178241" y="439516"/>
                    <a:pt x="182118" y="440021"/>
                    <a:pt x="185547" y="441698"/>
                  </a:cubicBezTo>
                  <a:lnTo>
                    <a:pt x="190785" y="444364"/>
                  </a:lnTo>
                  <a:cubicBezTo>
                    <a:pt x="192900" y="445622"/>
                    <a:pt x="194672" y="447393"/>
                    <a:pt x="195929" y="449508"/>
                  </a:cubicBezTo>
                  <a:lnTo>
                    <a:pt x="197357" y="452937"/>
                  </a:lnTo>
                  <a:cubicBezTo>
                    <a:pt x="198072" y="455528"/>
                    <a:pt x="198072" y="458252"/>
                    <a:pt x="197357" y="460843"/>
                  </a:cubicBezTo>
                  <a:lnTo>
                    <a:pt x="195929" y="464272"/>
                  </a:lnTo>
                  <a:cubicBezTo>
                    <a:pt x="195062" y="465882"/>
                    <a:pt x="193824" y="467253"/>
                    <a:pt x="192309" y="468272"/>
                  </a:cubicBezTo>
                  <a:cubicBezTo>
                    <a:pt x="190928" y="469501"/>
                    <a:pt x="189261" y="470358"/>
                    <a:pt x="187452" y="470749"/>
                  </a:cubicBezTo>
                  <a:cubicBezTo>
                    <a:pt x="185594" y="471330"/>
                    <a:pt x="183594" y="471330"/>
                    <a:pt x="181737" y="470749"/>
                  </a:cubicBezTo>
                  <a:cubicBezTo>
                    <a:pt x="179841" y="470663"/>
                    <a:pt x="177993" y="470073"/>
                    <a:pt x="176403" y="469034"/>
                  </a:cubicBezTo>
                  <a:lnTo>
                    <a:pt x="171069" y="466367"/>
                  </a:lnTo>
                  <a:cubicBezTo>
                    <a:pt x="168982" y="465139"/>
                    <a:pt x="167249" y="463405"/>
                    <a:pt x="166020" y="461319"/>
                  </a:cubicBezTo>
                  <a:lnTo>
                    <a:pt x="164497" y="457890"/>
                  </a:lnTo>
                  <a:cubicBezTo>
                    <a:pt x="163830" y="455395"/>
                    <a:pt x="163830" y="452766"/>
                    <a:pt x="164497" y="450270"/>
                  </a:cubicBezTo>
                  <a:lnTo>
                    <a:pt x="166020" y="446841"/>
                  </a:lnTo>
                  <a:cubicBezTo>
                    <a:pt x="166887" y="445231"/>
                    <a:pt x="168125" y="443860"/>
                    <a:pt x="169640" y="442841"/>
                  </a:cubicBezTo>
                  <a:cubicBezTo>
                    <a:pt x="171040" y="441622"/>
                    <a:pt x="172697" y="440736"/>
                    <a:pt x="174498" y="440269"/>
                  </a:cubicBezTo>
                  <a:close/>
                  <a:moveTo>
                    <a:pt x="1126426" y="423219"/>
                  </a:moveTo>
                  <a:cubicBezTo>
                    <a:pt x="1128312" y="423200"/>
                    <a:pt x="1130170" y="423619"/>
                    <a:pt x="1131856" y="424458"/>
                  </a:cubicBezTo>
                  <a:cubicBezTo>
                    <a:pt x="1135408" y="425724"/>
                    <a:pt x="1138209" y="428525"/>
                    <a:pt x="1139475" y="432078"/>
                  </a:cubicBezTo>
                  <a:cubicBezTo>
                    <a:pt x="1140390" y="433907"/>
                    <a:pt x="1140818" y="435945"/>
                    <a:pt x="1140714" y="437983"/>
                  </a:cubicBezTo>
                  <a:lnTo>
                    <a:pt x="1140714" y="440650"/>
                  </a:lnTo>
                  <a:cubicBezTo>
                    <a:pt x="1140685" y="443193"/>
                    <a:pt x="1139990" y="445689"/>
                    <a:pt x="1138713" y="447889"/>
                  </a:cubicBezTo>
                  <a:lnTo>
                    <a:pt x="1136523" y="450747"/>
                  </a:lnTo>
                  <a:cubicBezTo>
                    <a:pt x="1134770" y="452537"/>
                    <a:pt x="1132560" y="453813"/>
                    <a:pt x="1130141" y="454461"/>
                  </a:cubicBezTo>
                  <a:lnTo>
                    <a:pt x="1126426" y="454461"/>
                  </a:lnTo>
                  <a:cubicBezTo>
                    <a:pt x="1124502" y="454585"/>
                    <a:pt x="1122588" y="454156"/>
                    <a:pt x="1120902" y="453223"/>
                  </a:cubicBezTo>
                  <a:cubicBezTo>
                    <a:pt x="1119111" y="452671"/>
                    <a:pt x="1117501" y="451651"/>
                    <a:pt x="1116234" y="450270"/>
                  </a:cubicBezTo>
                  <a:cubicBezTo>
                    <a:pt x="1114901" y="449003"/>
                    <a:pt x="1113891" y="447432"/>
                    <a:pt x="1113282" y="445698"/>
                  </a:cubicBezTo>
                  <a:cubicBezTo>
                    <a:pt x="1112424" y="443993"/>
                    <a:pt x="1112024" y="442079"/>
                    <a:pt x="1112139" y="440174"/>
                  </a:cubicBezTo>
                  <a:lnTo>
                    <a:pt x="1112139" y="437507"/>
                  </a:lnTo>
                  <a:cubicBezTo>
                    <a:pt x="1112091" y="434993"/>
                    <a:pt x="1112758" y="432516"/>
                    <a:pt x="1114044" y="430363"/>
                  </a:cubicBezTo>
                  <a:lnTo>
                    <a:pt x="1116234" y="427410"/>
                  </a:lnTo>
                  <a:cubicBezTo>
                    <a:pt x="1118025" y="425686"/>
                    <a:pt x="1120216" y="424439"/>
                    <a:pt x="1122616" y="423791"/>
                  </a:cubicBezTo>
                  <a:close/>
                  <a:moveTo>
                    <a:pt x="212597" y="369212"/>
                  </a:moveTo>
                  <a:cubicBezTo>
                    <a:pt x="214435" y="368736"/>
                    <a:pt x="216369" y="368736"/>
                    <a:pt x="218216" y="369212"/>
                  </a:cubicBezTo>
                  <a:cubicBezTo>
                    <a:pt x="220055" y="369574"/>
                    <a:pt x="221741" y="370469"/>
                    <a:pt x="223074" y="371784"/>
                  </a:cubicBezTo>
                  <a:cubicBezTo>
                    <a:pt x="224675" y="372727"/>
                    <a:pt x="225970" y="374117"/>
                    <a:pt x="226789" y="375785"/>
                  </a:cubicBezTo>
                  <a:cubicBezTo>
                    <a:pt x="228218" y="378175"/>
                    <a:pt x="228980" y="380909"/>
                    <a:pt x="228980" y="383690"/>
                  </a:cubicBezTo>
                  <a:lnTo>
                    <a:pt x="227265" y="384928"/>
                  </a:lnTo>
                  <a:cubicBezTo>
                    <a:pt x="227265" y="385404"/>
                    <a:pt x="227265" y="388262"/>
                    <a:pt x="227265" y="388738"/>
                  </a:cubicBezTo>
                  <a:cubicBezTo>
                    <a:pt x="226427" y="391281"/>
                    <a:pt x="225065" y="393615"/>
                    <a:pt x="223265" y="395596"/>
                  </a:cubicBezTo>
                  <a:lnTo>
                    <a:pt x="220121" y="397977"/>
                  </a:lnTo>
                  <a:lnTo>
                    <a:pt x="219359" y="398454"/>
                  </a:lnTo>
                  <a:cubicBezTo>
                    <a:pt x="218883" y="398644"/>
                    <a:pt x="216883" y="399978"/>
                    <a:pt x="215645" y="399978"/>
                  </a:cubicBezTo>
                  <a:cubicBezTo>
                    <a:pt x="214264" y="400263"/>
                    <a:pt x="212864" y="400454"/>
                    <a:pt x="211454" y="400549"/>
                  </a:cubicBezTo>
                  <a:cubicBezTo>
                    <a:pt x="208720" y="400521"/>
                    <a:pt x="206025" y="399797"/>
                    <a:pt x="203643" y="398454"/>
                  </a:cubicBezTo>
                  <a:cubicBezTo>
                    <a:pt x="202481" y="397777"/>
                    <a:pt x="201424" y="396949"/>
                    <a:pt x="200500" y="395978"/>
                  </a:cubicBezTo>
                  <a:cubicBezTo>
                    <a:pt x="198652" y="394034"/>
                    <a:pt x="197280" y="391691"/>
                    <a:pt x="196500" y="389119"/>
                  </a:cubicBezTo>
                  <a:cubicBezTo>
                    <a:pt x="195833" y="386624"/>
                    <a:pt x="195833" y="383995"/>
                    <a:pt x="196500" y="381499"/>
                  </a:cubicBezTo>
                  <a:lnTo>
                    <a:pt x="197928" y="378070"/>
                  </a:lnTo>
                  <a:cubicBezTo>
                    <a:pt x="199186" y="375955"/>
                    <a:pt x="200958" y="374184"/>
                    <a:pt x="203072" y="372927"/>
                  </a:cubicBezTo>
                  <a:lnTo>
                    <a:pt x="206501" y="371498"/>
                  </a:lnTo>
                  <a:lnTo>
                    <a:pt x="207263" y="370927"/>
                  </a:lnTo>
                  <a:cubicBezTo>
                    <a:pt x="208854" y="369888"/>
                    <a:pt x="210701" y="369298"/>
                    <a:pt x="212597" y="369212"/>
                  </a:cubicBezTo>
                  <a:close/>
                  <a:moveTo>
                    <a:pt x="1089087" y="358639"/>
                  </a:moveTo>
                  <a:cubicBezTo>
                    <a:pt x="1092583" y="356992"/>
                    <a:pt x="1096641" y="356992"/>
                    <a:pt x="1100137" y="358639"/>
                  </a:cubicBezTo>
                  <a:cubicBezTo>
                    <a:pt x="1101870" y="359259"/>
                    <a:pt x="1103432" y="360268"/>
                    <a:pt x="1104708" y="361592"/>
                  </a:cubicBezTo>
                  <a:lnTo>
                    <a:pt x="1107376" y="364259"/>
                  </a:lnTo>
                  <a:cubicBezTo>
                    <a:pt x="1109080" y="366022"/>
                    <a:pt x="1110319" y="368184"/>
                    <a:pt x="1110995" y="370546"/>
                  </a:cubicBezTo>
                  <a:lnTo>
                    <a:pt x="1111567" y="374356"/>
                  </a:lnTo>
                  <a:cubicBezTo>
                    <a:pt x="1111585" y="376909"/>
                    <a:pt x="1110890" y="379414"/>
                    <a:pt x="1109566" y="381595"/>
                  </a:cubicBezTo>
                  <a:lnTo>
                    <a:pt x="1107376" y="384452"/>
                  </a:lnTo>
                  <a:cubicBezTo>
                    <a:pt x="1106128" y="385805"/>
                    <a:pt x="1104556" y="386824"/>
                    <a:pt x="1102803" y="387405"/>
                  </a:cubicBezTo>
                  <a:cubicBezTo>
                    <a:pt x="1101117" y="388329"/>
                    <a:pt x="1099203" y="388758"/>
                    <a:pt x="1097279" y="388643"/>
                  </a:cubicBezTo>
                  <a:cubicBezTo>
                    <a:pt x="1095355" y="388767"/>
                    <a:pt x="1093441" y="388339"/>
                    <a:pt x="1091755" y="387405"/>
                  </a:cubicBezTo>
                  <a:cubicBezTo>
                    <a:pt x="1089973" y="386891"/>
                    <a:pt x="1088383" y="385862"/>
                    <a:pt x="1087183" y="384452"/>
                  </a:cubicBezTo>
                  <a:lnTo>
                    <a:pt x="1084516" y="381880"/>
                  </a:lnTo>
                  <a:cubicBezTo>
                    <a:pt x="1082725" y="380128"/>
                    <a:pt x="1081449" y="377918"/>
                    <a:pt x="1080801" y="375499"/>
                  </a:cubicBezTo>
                  <a:lnTo>
                    <a:pt x="1080325" y="371689"/>
                  </a:lnTo>
                  <a:cubicBezTo>
                    <a:pt x="1080325" y="369184"/>
                    <a:pt x="1080982" y="366717"/>
                    <a:pt x="1082230" y="364545"/>
                  </a:cubicBezTo>
                  <a:lnTo>
                    <a:pt x="1084516" y="361592"/>
                  </a:lnTo>
                  <a:cubicBezTo>
                    <a:pt x="1085773" y="360249"/>
                    <a:pt x="1087344" y="359230"/>
                    <a:pt x="1089087" y="358639"/>
                  </a:cubicBezTo>
                  <a:close/>
                  <a:moveTo>
                    <a:pt x="242029" y="320254"/>
                  </a:moveTo>
                  <a:cubicBezTo>
                    <a:pt x="243944" y="320226"/>
                    <a:pt x="245839" y="320645"/>
                    <a:pt x="247554" y="321492"/>
                  </a:cubicBezTo>
                  <a:cubicBezTo>
                    <a:pt x="249307" y="322064"/>
                    <a:pt x="250887" y="323083"/>
                    <a:pt x="252126" y="324445"/>
                  </a:cubicBezTo>
                  <a:lnTo>
                    <a:pt x="254888" y="327016"/>
                  </a:lnTo>
                  <a:cubicBezTo>
                    <a:pt x="256650" y="328750"/>
                    <a:pt x="257936" y="330922"/>
                    <a:pt x="258603" y="333303"/>
                  </a:cubicBezTo>
                  <a:lnTo>
                    <a:pt x="259079" y="337114"/>
                  </a:lnTo>
                  <a:cubicBezTo>
                    <a:pt x="259069" y="339647"/>
                    <a:pt x="258412" y="342142"/>
                    <a:pt x="257174" y="344352"/>
                  </a:cubicBezTo>
                  <a:lnTo>
                    <a:pt x="254888" y="347210"/>
                  </a:lnTo>
                  <a:cubicBezTo>
                    <a:pt x="253688" y="348619"/>
                    <a:pt x="252097" y="349648"/>
                    <a:pt x="250316" y="350163"/>
                  </a:cubicBezTo>
                  <a:cubicBezTo>
                    <a:pt x="248630" y="351096"/>
                    <a:pt x="246715" y="351525"/>
                    <a:pt x="244792" y="351401"/>
                  </a:cubicBezTo>
                  <a:cubicBezTo>
                    <a:pt x="242867" y="351515"/>
                    <a:pt x="240953" y="351087"/>
                    <a:pt x="239267" y="350163"/>
                  </a:cubicBezTo>
                  <a:cubicBezTo>
                    <a:pt x="237514" y="349581"/>
                    <a:pt x="235943" y="348562"/>
                    <a:pt x="234695" y="347210"/>
                  </a:cubicBezTo>
                  <a:lnTo>
                    <a:pt x="231933" y="344733"/>
                  </a:lnTo>
                  <a:cubicBezTo>
                    <a:pt x="230209" y="342943"/>
                    <a:pt x="228961" y="340752"/>
                    <a:pt x="228313" y="338351"/>
                  </a:cubicBezTo>
                  <a:lnTo>
                    <a:pt x="227742" y="334542"/>
                  </a:lnTo>
                  <a:cubicBezTo>
                    <a:pt x="227732" y="332017"/>
                    <a:pt x="228418" y="329551"/>
                    <a:pt x="229742" y="327398"/>
                  </a:cubicBezTo>
                  <a:lnTo>
                    <a:pt x="231933" y="324445"/>
                  </a:lnTo>
                  <a:cubicBezTo>
                    <a:pt x="233228" y="323092"/>
                    <a:pt x="234828" y="322083"/>
                    <a:pt x="236600" y="321492"/>
                  </a:cubicBezTo>
                  <a:cubicBezTo>
                    <a:pt x="238286" y="320645"/>
                    <a:pt x="240143" y="320226"/>
                    <a:pt x="242029" y="320254"/>
                  </a:cubicBezTo>
                  <a:close/>
                  <a:moveTo>
                    <a:pt x="1062799" y="299204"/>
                  </a:moveTo>
                  <a:cubicBezTo>
                    <a:pt x="1064723" y="299080"/>
                    <a:pt x="1066637" y="299508"/>
                    <a:pt x="1068323" y="300442"/>
                  </a:cubicBezTo>
                  <a:cubicBezTo>
                    <a:pt x="1070104" y="300956"/>
                    <a:pt x="1071695" y="301985"/>
                    <a:pt x="1072895" y="303395"/>
                  </a:cubicBezTo>
                  <a:lnTo>
                    <a:pt x="1075562" y="306062"/>
                  </a:lnTo>
                  <a:cubicBezTo>
                    <a:pt x="1077363" y="307766"/>
                    <a:pt x="1078649" y="309948"/>
                    <a:pt x="1079277" y="312348"/>
                  </a:cubicBezTo>
                  <a:lnTo>
                    <a:pt x="1079753" y="316158"/>
                  </a:lnTo>
                  <a:cubicBezTo>
                    <a:pt x="1079753" y="318663"/>
                    <a:pt x="1079096" y="321130"/>
                    <a:pt x="1077848" y="323302"/>
                  </a:cubicBezTo>
                  <a:lnTo>
                    <a:pt x="1075562" y="326255"/>
                  </a:lnTo>
                  <a:cubicBezTo>
                    <a:pt x="1074324" y="327617"/>
                    <a:pt x="1072743" y="328636"/>
                    <a:pt x="1070990" y="329207"/>
                  </a:cubicBezTo>
                  <a:cubicBezTo>
                    <a:pt x="1069276" y="330055"/>
                    <a:pt x="1067380" y="330474"/>
                    <a:pt x="1065466" y="330446"/>
                  </a:cubicBezTo>
                  <a:cubicBezTo>
                    <a:pt x="1063551" y="330464"/>
                    <a:pt x="1061665" y="330046"/>
                    <a:pt x="1059941" y="329207"/>
                  </a:cubicBezTo>
                  <a:cubicBezTo>
                    <a:pt x="1058208" y="328588"/>
                    <a:pt x="1056646" y="327579"/>
                    <a:pt x="1055369" y="326255"/>
                  </a:cubicBezTo>
                  <a:lnTo>
                    <a:pt x="1052703" y="323587"/>
                  </a:lnTo>
                  <a:cubicBezTo>
                    <a:pt x="1050997" y="321825"/>
                    <a:pt x="1049759" y="319663"/>
                    <a:pt x="1049083" y="317301"/>
                  </a:cubicBezTo>
                  <a:lnTo>
                    <a:pt x="1048512" y="313491"/>
                  </a:lnTo>
                  <a:cubicBezTo>
                    <a:pt x="1048512" y="310938"/>
                    <a:pt x="1049207" y="308443"/>
                    <a:pt x="1050511" y="306252"/>
                  </a:cubicBezTo>
                  <a:lnTo>
                    <a:pt x="1052703" y="303395"/>
                  </a:lnTo>
                  <a:cubicBezTo>
                    <a:pt x="1053969" y="302013"/>
                    <a:pt x="1055579" y="300994"/>
                    <a:pt x="1057370" y="300442"/>
                  </a:cubicBezTo>
                  <a:cubicBezTo>
                    <a:pt x="1059017" y="299499"/>
                    <a:pt x="1060903" y="299070"/>
                    <a:pt x="1062799" y="299204"/>
                  </a:cubicBezTo>
                  <a:close/>
                  <a:moveTo>
                    <a:pt x="269461" y="259865"/>
                  </a:moveTo>
                  <a:cubicBezTo>
                    <a:pt x="271337" y="259389"/>
                    <a:pt x="273300" y="259389"/>
                    <a:pt x="275176" y="259865"/>
                  </a:cubicBezTo>
                  <a:cubicBezTo>
                    <a:pt x="276976" y="260332"/>
                    <a:pt x="278634" y="261218"/>
                    <a:pt x="280034" y="262437"/>
                  </a:cubicBezTo>
                  <a:cubicBezTo>
                    <a:pt x="281596" y="263427"/>
                    <a:pt x="282872" y="264809"/>
                    <a:pt x="283748" y="266437"/>
                  </a:cubicBezTo>
                  <a:lnTo>
                    <a:pt x="286320" y="271676"/>
                  </a:lnTo>
                  <a:cubicBezTo>
                    <a:pt x="287644" y="273895"/>
                    <a:pt x="288339" y="276429"/>
                    <a:pt x="288321" y="279010"/>
                  </a:cubicBezTo>
                  <a:lnTo>
                    <a:pt x="288321" y="282820"/>
                  </a:lnTo>
                  <a:cubicBezTo>
                    <a:pt x="287616" y="285183"/>
                    <a:pt x="286339" y="287345"/>
                    <a:pt x="284606" y="289107"/>
                  </a:cubicBezTo>
                  <a:lnTo>
                    <a:pt x="281748" y="291393"/>
                  </a:lnTo>
                  <a:cubicBezTo>
                    <a:pt x="280167" y="292450"/>
                    <a:pt x="278310" y="293012"/>
                    <a:pt x="276415" y="293012"/>
                  </a:cubicBezTo>
                  <a:cubicBezTo>
                    <a:pt x="274547" y="293536"/>
                    <a:pt x="272566" y="293536"/>
                    <a:pt x="270699" y="293012"/>
                  </a:cubicBezTo>
                  <a:cubicBezTo>
                    <a:pt x="268899" y="292545"/>
                    <a:pt x="267242" y="291659"/>
                    <a:pt x="265841" y="290440"/>
                  </a:cubicBezTo>
                  <a:cubicBezTo>
                    <a:pt x="264327" y="289402"/>
                    <a:pt x="263051" y="288031"/>
                    <a:pt x="262127" y="286440"/>
                  </a:cubicBezTo>
                  <a:lnTo>
                    <a:pt x="259555" y="281106"/>
                  </a:lnTo>
                  <a:cubicBezTo>
                    <a:pt x="258231" y="278953"/>
                    <a:pt x="257545" y="276486"/>
                    <a:pt x="257555" y="273962"/>
                  </a:cubicBezTo>
                  <a:lnTo>
                    <a:pt x="257555" y="270152"/>
                  </a:lnTo>
                  <a:cubicBezTo>
                    <a:pt x="258212" y="267761"/>
                    <a:pt x="259498" y="265599"/>
                    <a:pt x="261270" y="263866"/>
                  </a:cubicBezTo>
                  <a:lnTo>
                    <a:pt x="264127" y="261579"/>
                  </a:lnTo>
                  <a:cubicBezTo>
                    <a:pt x="265727" y="260560"/>
                    <a:pt x="267566" y="259970"/>
                    <a:pt x="269461" y="259865"/>
                  </a:cubicBezTo>
                  <a:close/>
                  <a:moveTo>
                    <a:pt x="1021937" y="243577"/>
                  </a:moveTo>
                  <a:lnTo>
                    <a:pt x="1025747" y="243577"/>
                  </a:lnTo>
                  <a:cubicBezTo>
                    <a:pt x="1027661" y="243501"/>
                    <a:pt x="1029566" y="243930"/>
                    <a:pt x="1031272" y="244816"/>
                  </a:cubicBezTo>
                  <a:cubicBezTo>
                    <a:pt x="1033052" y="245330"/>
                    <a:pt x="1034643" y="246359"/>
                    <a:pt x="1035843" y="247768"/>
                  </a:cubicBezTo>
                  <a:cubicBezTo>
                    <a:pt x="1037196" y="249016"/>
                    <a:pt x="1038215" y="250587"/>
                    <a:pt x="1038796" y="252340"/>
                  </a:cubicBezTo>
                  <a:cubicBezTo>
                    <a:pt x="1039644" y="253883"/>
                    <a:pt x="1040072" y="255626"/>
                    <a:pt x="1040034" y="257388"/>
                  </a:cubicBezTo>
                  <a:lnTo>
                    <a:pt x="1040034" y="262722"/>
                  </a:lnTo>
                  <a:cubicBezTo>
                    <a:pt x="1040034" y="265227"/>
                    <a:pt x="1039377" y="267695"/>
                    <a:pt x="1038129" y="269866"/>
                  </a:cubicBezTo>
                  <a:lnTo>
                    <a:pt x="1035843" y="272819"/>
                  </a:lnTo>
                  <a:cubicBezTo>
                    <a:pt x="1034091" y="274543"/>
                    <a:pt x="1031929" y="275791"/>
                    <a:pt x="1029557" y="276438"/>
                  </a:cubicBezTo>
                  <a:lnTo>
                    <a:pt x="1025747" y="277010"/>
                  </a:lnTo>
                  <a:cubicBezTo>
                    <a:pt x="1023833" y="277077"/>
                    <a:pt x="1021927" y="276648"/>
                    <a:pt x="1020222" y="275772"/>
                  </a:cubicBezTo>
                  <a:cubicBezTo>
                    <a:pt x="1018489" y="275153"/>
                    <a:pt x="1016927" y="274143"/>
                    <a:pt x="1015650" y="272819"/>
                  </a:cubicBezTo>
                  <a:cubicBezTo>
                    <a:pt x="1014298" y="271571"/>
                    <a:pt x="1013278" y="270000"/>
                    <a:pt x="1012698" y="268247"/>
                  </a:cubicBezTo>
                  <a:cubicBezTo>
                    <a:pt x="1011812" y="266542"/>
                    <a:pt x="1011393" y="264637"/>
                    <a:pt x="1011459" y="262722"/>
                  </a:cubicBezTo>
                  <a:lnTo>
                    <a:pt x="1011459" y="257388"/>
                  </a:lnTo>
                  <a:cubicBezTo>
                    <a:pt x="1011459" y="254836"/>
                    <a:pt x="1012155" y="252340"/>
                    <a:pt x="1013460" y="250150"/>
                  </a:cubicBezTo>
                  <a:lnTo>
                    <a:pt x="1015650" y="247292"/>
                  </a:lnTo>
                  <a:cubicBezTo>
                    <a:pt x="1017413" y="245559"/>
                    <a:pt x="1019565" y="244282"/>
                    <a:pt x="1021937" y="243577"/>
                  </a:cubicBezTo>
                  <a:close/>
                  <a:moveTo>
                    <a:pt x="308228" y="212050"/>
                  </a:moveTo>
                  <a:lnTo>
                    <a:pt x="310800" y="212050"/>
                  </a:lnTo>
                  <a:cubicBezTo>
                    <a:pt x="313343" y="212002"/>
                    <a:pt x="315848" y="212659"/>
                    <a:pt x="318039" y="213954"/>
                  </a:cubicBezTo>
                  <a:lnTo>
                    <a:pt x="320896" y="216146"/>
                  </a:lnTo>
                  <a:cubicBezTo>
                    <a:pt x="322687" y="217898"/>
                    <a:pt x="323964" y="220108"/>
                    <a:pt x="324611" y="222527"/>
                  </a:cubicBezTo>
                  <a:lnTo>
                    <a:pt x="324611" y="226337"/>
                  </a:lnTo>
                  <a:cubicBezTo>
                    <a:pt x="324744" y="228233"/>
                    <a:pt x="324316" y="230119"/>
                    <a:pt x="323373" y="231766"/>
                  </a:cubicBezTo>
                  <a:cubicBezTo>
                    <a:pt x="322106" y="235291"/>
                    <a:pt x="319354" y="238072"/>
                    <a:pt x="315848" y="239387"/>
                  </a:cubicBezTo>
                  <a:cubicBezTo>
                    <a:pt x="314134" y="240234"/>
                    <a:pt x="312238" y="240653"/>
                    <a:pt x="310324" y="240625"/>
                  </a:cubicBezTo>
                  <a:lnTo>
                    <a:pt x="307752" y="240625"/>
                  </a:lnTo>
                  <a:cubicBezTo>
                    <a:pt x="305208" y="240606"/>
                    <a:pt x="302703" y="239920"/>
                    <a:pt x="300513" y="238625"/>
                  </a:cubicBezTo>
                  <a:lnTo>
                    <a:pt x="297655" y="236434"/>
                  </a:lnTo>
                  <a:cubicBezTo>
                    <a:pt x="295865" y="234681"/>
                    <a:pt x="294588" y="232471"/>
                    <a:pt x="293941" y="230052"/>
                  </a:cubicBezTo>
                  <a:lnTo>
                    <a:pt x="293941" y="226337"/>
                  </a:lnTo>
                  <a:cubicBezTo>
                    <a:pt x="293827" y="224422"/>
                    <a:pt x="294227" y="222518"/>
                    <a:pt x="295083" y="220813"/>
                  </a:cubicBezTo>
                  <a:cubicBezTo>
                    <a:pt x="295713" y="219032"/>
                    <a:pt x="296750" y="217432"/>
                    <a:pt x="298132" y="216146"/>
                  </a:cubicBezTo>
                  <a:cubicBezTo>
                    <a:pt x="299398" y="214812"/>
                    <a:pt x="300970" y="213802"/>
                    <a:pt x="302703" y="213193"/>
                  </a:cubicBezTo>
                  <a:cubicBezTo>
                    <a:pt x="304409" y="212335"/>
                    <a:pt x="306314" y="211935"/>
                    <a:pt x="308228" y="212050"/>
                  </a:cubicBezTo>
                  <a:close/>
                  <a:moveTo>
                    <a:pt x="983836" y="193286"/>
                  </a:moveTo>
                  <a:lnTo>
                    <a:pt x="984312" y="193286"/>
                  </a:lnTo>
                  <a:cubicBezTo>
                    <a:pt x="985513" y="193095"/>
                    <a:pt x="986732" y="193095"/>
                    <a:pt x="987932" y="193286"/>
                  </a:cubicBezTo>
                  <a:cubicBezTo>
                    <a:pt x="989808" y="193400"/>
                    <a:pt x="991637" y="193953"/>
                    <a:pt x="993266" y="194905"/>
                  </a:cubicBezTo>
                  <a:cubicBezTo>
                    <a:pt x="994857" y="195829"/>
                    <a:pt x="996218" y="197105"/>
                    <a:pt x="997267" y="198620"/>
                  </a:cubicBezTo>
                  <a:cubicBezTo>
                    <a:pt x="998486" y="200020"/>
                    <a:pt x="999372" y="201677"/>
                    <a:pt x="999838" y="203478"/>
                  </a:cubicBezTo>
                  <a:cubicBezTo>
                    <a:pt x="1000295" y="206202"/>
                    <a:pt x="999991" y="209002"/>
                    <a:pt x="998981" y="211574"/>
                  </a:cubicBezTo>
                  <a:cubicBezTo>
                    <a:pt x="998266" y="214069"/>
                    <a:pt x="996924" y="216327"/>
                    <a:pt x="995075" y="218146"/>
                  </a:cubicBezTo>
                  <a:cubicBezTo>
                    <a:pt x="994180" y="219023"/>
                    <a:pt x="993189" y="219784"/>
                    <a:pt x="992123" y="220432"/>
                  </a:cubicBezTo>
                  <a:cubicBezTo>
                    <a:pt x="991008" y="221080"/>
                    <a:pt x="989827" y="221585"/>
                    <a:pt x="988598" y="221956"/>
                  </a:cubicBezTo>
                  <a:cubicBezTo>
                    <a:pt x="985874" y="222623"/>
                    <a:pt x="983036" y="222623"/>
                    <a:pt x="980312" y="221956"/>
                  </a:cubicBezTo>
                  <a:lnTo>
                    <a:pt x="976883" y="220527"/>
                  </a:lnTo>
                  <a:lnTo>
                    <a:pt x="973930" y="218241"/>
                  </a:lnTo>
                  <a:cubicBezTo>
                    <a:pt x="972092" y="216431"/>
                    <a:pt x="970777" y="214165"/>
                    <a:pt x="970120" y="211669"/>
                  </a:cubicBezTo>
                  <a:cubicBezTo>
                    <a:pt x="969406" y="209078"/>
                    <a:pt x="969406" y="206354"/>
                    <a:pt x="970120" y="203764"/>
                  </a:cubicBezTo>
                  <a:cubicBezTo>
                    <a:pt x="970768" y="201392"/>
                    <a:pt x="972016" y="199230"/>
                    <a:pt x="973739" y="197477"/>
                  </a:cubicBezTo>
                  <a:lnTo>
                    <a:pt x="976692" y="195191"/>
                  </a:lnTo>
                  <a:cubicBezTo>
                    <a:pt x="978864" y="193943"/>
                    <a:pt x="981331" y="193286"/>
                    <a:pt x="983836" y="193286"/>
                  </a:cubicBezTo>
                  <a:close/>
                  <a:moveTo>
                    <a:pt x="342613" y="156233"/>
                  </a:moveTo>
                  <a:lnTo>
                    <a:pt x="345280" y="156233"/>
                  </a:lnTo>
                  <a:cubicBezTo>
                    <a:pt x="347785" y="156233"/>
                    <a:pt x="350252" y="156890"/>
                    <a:pt x="352424" y="158138"/>
                  </a:cubicBezTo>
                  <a:lnTo>
                    <a:pt x="355377" y="160424"/>
                  </a:lnTo>
                  <a:cubicBezTo>
                    <a:pt x="357120" y="162157"/>
                    <a:pt x="358368" y="164329"/>
                    <a:pt x="358996" y="166710"/>
                  </a:cubicBezTo>
                  <a:lnTo>
                    <a:pt x="359092" y="170520"/>
                  </a:lnTo>
                  <a:cubicBezTo>
                    <a:pt x="359158" y="172435"/>
                    <a:pt x="358739" y="174340"/>
                    <a:pt x="357853" y="176045"/>
                  </a:cubicBezTo>
                  <a:cubicBezTo>
                    <a:pt x="356539" y="179512"/>
                    <a:pt x="353795" y="182255"/>
                    <a:pt x="350328" y="183569"/>
                  </a:cubicBezTo>
                  <a:cubicBezTo>
                    <a:pt x="348624" y="184455"/>
                    <a:pt x="346718" y="184874"/>
                    <a:pt x="344804" y="184808"/>
                  </a:cubicBezTo>
                  <a:lnTo>
                    <a:pt x="342137" y="184808"/>
                  </a:lnTo>
                  <a:cubicBezTo>
                    <a:pt x="339584" y="184808"/>
                    <a:pt x="337089" y="184112"/>
                    <a:pt x="334898" y="182808"/>
                  </a:cubicBezTo>
                  <a:lnTo>
                    <a:pt x="332040" y="180617"/>
                  </a:lnTo>
                  <a:cubicBezTo>
                    <a:pt x="330278" y="178884"/>
                    <a:pt x="328992" y="176712"/>
                    <a:pt x="328325" y="174330"/>
                  </a:cubicBezTo>
                  <a:lnTo>
                    <a:pt x="328325" y="170520"/>
                  </a:lnTo>
                  <a:cubicBezTo>
                    <a:pt x="328202" y="168596"/>
                    <a:pt x="328631" y="166682"/>
                    <a:pt x="329564" y="164996"/>
                  </a:cubicBezTo>
                  <a:cubicBezTo>
                    <a:pt x="330078" y="163215"/>
                    <a:pt x="331107" y="161624"/>
                    <a:pt x="332516" y="160424"/>
                  </a:cubicBezTo>
                  <a:cubicBezTo>
                    <a:pt x="333745" y="159043"/>
                    <a:pt x="335327" y="158024"/>
                    <a:pt x="337089" y="157471"/>
                  </a:cubicBezTo>
                  <a:cubicBezTo>
                    <a:pt x="338775" y="156538"/>
                    <a:pt x="340689" y="156109"/>
                    <a:pt x="342613" y="156233"/>
                  </a:cubicBezTo>
                  <a:close/>
                  <a:moveTo>
                    <a:pt x="938402" y="140327"/>
                  </a:moveTo>
                  <a:cubicBezTo>
                    <a:pt x="940326" y="140212"/>
                    <a:pt x="942240" y="140641"/>
                    <a:pt x="943926" y="141565"/>
                  </a:cubicBezTo>
                  <a:cubicBezTo>
                    <a:pt x="945679" y="142146"/>
                    <a:pt x="947250" y="143165"/>
                    <a:pt x="948498" y="144518"/>
                  </a:cubicBezTo>
                  <a:lnTo>
                    <a:pt x="951165" y="147185"/>
                  </a:lnTo>
                  <a:cubicBezTo>
                    <a:pt x="952908" y="148918"/>
                    <a:pt x="954156" y="151090"/>
                    <a:pt x="954785" y="153471"/>
                  </a:cubicBezTo>
                  <a:lnTo>
                    <a:pt x="955356" y="157281"/>
                  </a:lnTo>
                  <a:cubicBezTo>
                    <a:pt x="955366" y="159805"/>
                    <a:pt x="954680" y="162272"/>
                    <a:pt x="953356" y="164425"/>
                  </a:cubicBezTo>
                  <a:lnTo>
                    <a:pt x="951165" y="167378"/>
                  </a:lnTo>
                  <a:cubicBezTo>
                    <a:pt x="949870" y="168730"/>
                    <a:pt x="948269" y="169740"/>
                    <a:pt x="946498" y="170331"/>
                  </a:cubicBezTo>
                  <a:cubicBezTo>
                    <a:pt x="944831" y="171226"/>
                    <a:pt x="942955" y="171645"/>
                    <a:pt x="941069" y="171569"/>
                  </a:cubicBezTo>
                  <a:cubicBezTo>
                    <a:pt x="939154" y="171645"/>
                    <a:pt x="937249" y="171216"/>
                    <a:pt x="935544" y="170331"/>
                  </a:cubicBezTo>
                  <a:cubicBezTo>
                    <a:pt x="933792" y="169759"/>
                    <a:pt x="932211" y="168740"/>
                    <a:pt x="930972" y="167378"/>
                  </a:cubicBezTo>
                  <a:lnTo>
                    <a:pt x="928306" y="164711"/>
                  </a:lnTo>
                  <a:cubicBezTo>
                    <a:pt x="926543" y="162977"/>
                    <a:pt x="925257" y="160806"/>
                    <a:pt x="924591" y="158424"/>
                  </a:cubicBezTo>
                  <a:lnTo>
                    <a:pt x="924115" y="154614"/>
                  </a:lnTo>
                  <a:cubicBezTo>
                    <a:pt x="924124" y="152081"/>
                    <a:pt x="924781" y="149585"/>
                    <a:pt x="926019" y="147375"/>
                  </a:cubicBezTo>
                  <a:lnTo>
                    <a:pt x="928306" y="144518"/>
                  </a:lnTo>
                  <a:cubicBezTo>
                    <a:pt x="929505" y="143108"/>
                    <a:pt x="931096" y="142079"/>
                    <a:pt x="932877" y="141565"/>
                  </a:cubicBezTo>
                  <a:cubicBezTo>
                    <a:pt x="934563" y="140631"/>
                    <a:pt x="936478" y="140203"/>
                    <a:pt x="938402" y="140327"/>
                  </a:cubicBezTo>
                  <a:close/>
                  <a:moveTo>
                    <a:pt x="389096" y="113848"/>
                  </a:moveTo>
                  <a:lnTo>
                    <a:pt x="392906" y="113848"/>
                  </a:lnTo>
                  <a:cubicBezTo>
                    <a:pt x="394830" y="113724"/>
                    <a:pt x="396745" y="114152"/>
                    <a:pt x="398430" y="115085"/>
                  </a:cubicBezTo>
                  <a:cubicBezTo>
                    <a:pt x="400211" y="115600"/>
                    <a:pt x="401802" y="116629"/>
                    <a:pt x="403002" y="118039"/>
                  </a:cubicBezTo>
                  <a:cubicBezTo>
                    <a:pt x="404384" y="119267"/>
                    <a:pt x="405403" y="120848"/>
                    <a:pt x="405955" y="122610"/>
                  </a:cubicBezTo>
                  <a:cubicBezTo>
                    <a:pt x="406803" y="124153"/>
                    <a:pt x="407231" y="125896"/>
                    <a:pt x="407193" y="127658"/>
                  </a:cubicBezTo>
                  <a:lnTo>
                    <a:pt x="407193" y="132992"/>
                  </a:lnTo>
                  <a:cubicBezTo>
                    <a:pt x="407193" y="135497"/>
                    <a:pt x="406536" y="137965"/>
                    <a:pt x="405288" y="140136"/>
                  </a:cubicBezTo>
                  <a:lnTo>
                    <a:pt x="403002" y="143089"/>
                  </a:lnTo>
                  <a:cubicBezTo>
                    <a:pt x="401249" y="144813"/>
                    <a:pt x="399087" y="146061"/>
                    <a:pt x="396716" y="146708"/>
                  </a:cubicBezTo>
                  <a:lnTo>
                    <a:pt x="392906" y="147280"/>
                  </a:lnTo>
                  <a:cubicBezTo>
                    <a:pt x="390991" y="147309"/>
                    <a:pt x="389096" y="146890"/>
                    <a:pt x="387381" y="146042"/>
                  </a:cubicBezTo>
                  <a:cubicBezTo>
                    <a:pt x="385648" y="145423"/>
                    <a:pt x="384085" y="144413"/>
                    <a:pt x="382809" y="143089"/>
                  </a:cubicBezTo>
                  <a:cubicBezTo>
                    <a:pt x="381428" y="141822"/>
                    <a:pt x="380409" y="140212"/>
                    <a:pt x="379857" y="138422"/>
                  </a:cubicBezTo>
                  <a:cubicBezTo>
                    <a:pt x="378980" y="136755"/>
                    <a:pt x="378551" y="134878"/>
                    <a:pt x="378618" y="132992"/>
                  </a:cubicBezTo>
                  <a:lnTo>
                    <a:pt x="378618" y="127658"/>
                  </a:lnTo>
                  <a:cubicBezTo>
                    <a:pt x="378618" y="125106"/>
                    <a:pt x="379314" y="122610"/>
                    <a:pt x="380619" y="120420"/>
                  </a:cubicBezTo>
                  <a:lnTo>
                    <a:pt x="382809" y="117562"/>
                  </a:lnTo>
                  <a:cubicBezTo>
                    <a:pt x="384543" y="115800"/>
                    <a:pt x="386714" y="114514"/>
                    <a:pt x="389096" y="113848"/>
                  </a:cubicBezTo>
                  <a:close/>
                  <a:moveTo>
                    <a:pt x="888206" y="89844"/>
                  </a:moveTo>
                  <a:cubicBezTo>
                    <a:pt x="890120" y="89768"/>
                    <a:pt x="892026" y="90197"/>
                    <a:pt x="893731" y="91083"/>
                  </a:cubicBezTo>
                  <a:cubicBezTo>
                    <a:pt x="895511" y="91597"/>
                    <a:pt x="897103" y="92626"/>
                    <a:pt x="898302" y="94035"/>
                  </a:cubicBezTo>
                  <a:lnTo>
                    <a:pt x="903636" y="99369"/>
                  </a:lnTo>
                  <a:cubicBezTo>
                    <a:pt x="905342" y="101132"/>
                    <a:pt x="906580" y="103294"/>
                    <a:pt x="907256" y="105656"/>
                  </a:cubicBezTo>
                  <a:lnTo>
                    <a:pt x="907827" y="109466"/>
                  </a:lnTo>
                  <a:cubicBezTo>
                    <a:pt x="907827" y="112019"/>
                    <a:pt x="907132" y="114514"/>
                    <a:pt x="905827" y="116705"/>
                  </a:cubicBezTo>
                  <a:lnTo>
                    <a:pt x="903636" y="119562"/>
                  </a:lnTo>
                  <a:cubicBezTo>
                    <a:pt x="900845" y="122077"/>
                    <a:pt x="897283" y="123553"/>
                    <a:pt x="893540" y="123753"/>
                  </a:cubicBezTo>
                  <a:cubicBezTo>
                    <a:pt x="891626" y="123830"/>
                    <a:pt x="889720" y="123401"/>
                    <a:pt x="888015" y="122515"/>
                  </a:cubicBezTo>
                  <a:cubicBezTo>
                    <a:pt x="886234" y="122001"/>
                    <a:pt x="884643" y="120972"/>
                    <a:pt x="883444" y="119562"/>
                  </a:cubicBezTo>
                  <a:lnTo>
                    <a:pt x="878110" y="114228"/>
                  </a:lnTo>
                  <a:cubicBezTo>
                    <a:pt x="876385" y="112476"/>
                    <a:pt x="875138" y="110314"/>
                    <a:pt x="874490" y="107942"/>
                  </a:cubicBezTo>
                  <a:lnTo>
                    <a:pt x="873919" y="104132"/>
                  </a:lnTo>
                  <a:cubicBezTo>
                    <a:pt x="873919" y="101579"/>
                    <a:pt x="874614" y="99083"/>
                    <a:pt x="875919" y="96893"/>
                  </a:cubicBezTo>
                  <a:lnTo>
                    <a:pt x="878110" y="94035"/>
                  </a:lnTo>
                  <a:cubicBezTo>
                    <a:pt x="879357" y="92683"/>
                    <a:pt x="880929" y="91663"/>
                    <a:pt x="882681" y="91083"/>
                  </a:cubicBezTo>
                  <a:cubicBezTo>
                    <a:pt x="884386" y="90197"/>
                    <a:pt x="886292" y="89778"/>
                    <a:pt x="888206" y="89844"/>
                  </a:cubicBezTo>
                  <a:close/>
                  <a:moveTo>
                    <a:pt x="440626" y="71460"/>
                  </a:moveTo>
                  <a:cubicBezTo>
                    <a:pt x="442512" y="71394"/>
                    <a:pt x="444388" y="71822"/>
                    <a:pt x="446055" y="72699"/>
                  </a:cubicBezTo>
                  <a:cubicBezTo>
                    <a:pt x="447845" y="73251"/>
                    <a:pt x="449455" y="74270"/>
                    <a:pt x="450722" y="75651"/>
                  </a:cubicBezTo>
                  <a:lnTo>
                    <a:pt x="453293" y="78318"/>
                  </a:lnTo>
                  <a:cubicBezTo>
                    <a:pt x="455056" y="80052"/>
                    <a:pt x="456341" y="82224"/>
                    <a:pt x="457008" y="84605"/>
                  </a:cubicBezTo>
                  <a:lnTo>
                    <a:pt x="457484" y="88415"/>
                  </a:lnTo>
                  <a:cubicBezTo>
                    <a:pt x="457475" y="90948"/>
                    <a:pt x="456818" y="93444"/>
                    <a:pt x="455580" y="95654"/>
                  </a:cubicBezTo>
                  <a:lnTo>
                    <a:pt x="453293" y="98511"/>
                  </a:lnTo>
                  <a:cubicBezTo>
                    <a:pt x="452093" y="99921"/>
                    <a:pt x="450503" y="100950"/>
                    <a:pt x="448722" y="101464"/>
                  </a:cubicBezTo>
                  <a:cubicBezTo>
                    <a:pt x="447016" y="102350"/>
                    <a:pt x="445112" y="102778"/>
                    <a:pt x="443197" y="102702"/>
                  </a:cubicBezTo>
                  <a:cubicBezTo>
                    <a:pt x="439454" y="102502"/>
                    <a:pt x="435892" y="101026"/>
                    <a:pt x="433100" y="98511"/>
                  </a:cubicBezTo>
                  <a:lnTo>
                    <a:pt x="430434" y="95844"/>
                  </a:lnTo>
                  <a:cubicBezTo>
                    <a:pt x="428709" y="94092"/>
                    <a:pt x="427462" y="91930"/>
                    <a:pt x="426814" y="89558"/>
                  </a:cubicBezTo>
                  <a:lnTo>
                    <a:pt x="426338" y="85748"/>
                  </a:lnTo>
                  <a:cubicBezTo>
                    <a:pt x="426300" y="83204"/>
                    <a:pt x="426967" y="80699"/>
                    <a:pt x="428243" y="78509"/>
                  </a:cubicBezTo>
                  <a:lnTo>
                    <a:pt x="430434" y="75651"/>
                  </a:lnTo>
                  <a:cubicBezTo>
                    <a:pt x="431701" y="74270"/>
                    <a:pt x="433310" y="73251"/>
                    <a:pt x="435101" y="72699"/>
                  </a:cubicBezTo>
                  <a:cubicBezTo>
                    <a:pt x="436806" y="71813"/>
                    <a:pt x="438711" y="71384"/>
                    <a:pt x="440626" y="71460"/>
                  </a:cubicBezTo>
                  <a:close/>
                  <a:moveTo>
                    <a:pt x="840390" y="55554"/>
                  </a:moveTo>
                  <a:cubicBezTo>
                    <a:pt x="842304" y="55526"/>
                    <a:pt x="844200" y="55945"/>
                    <a:pt x="845914" y="56792"/>
                  </a:cubicBezTo>
                  <a:cubicBezTo>
                    <a:pt x="849419" y="58107"/>
                    <a:pt x="852172" y="60889"/>
                    <a:pt x="853439" y="64413"/>
                  </a:cubicBezTo>
                  <a:cubicBezTo>
                    <a:pt x="854439" y="66137"/>
                    <a:pt x="854877" y="68137"/>
                    <a:pt x="854677" y="70128"/>
                  </a:cubicBezTo>
                  <a:lnTo>
                    <a:pt x="854677" y="72985"/>
                  </a:lnTo>
                  <a:cubicBezTo>
                    <a:pt x="854668" y="75519"/>
                    <a:pt x="854010" y="78014"/>
                    <a:pt x="852772" y="80224"/>
                  </a:cubicBezTo>
                  <a:lnTo>
                    <a:pt x="850486" y="83082"/>
                  </a:lnTo>
                  <a:cubicBezTo>
                    <a:pt x="848782" y="84882"/>
                    <a:pt x="846600" y="86168"/>
                    <a:pt x="844200" y="86796"/>
                  </a:cubicBezTo>
                  <a:lnTo>
                    <a:pt x="840390" y="86796"/>
                  </a:lnTo>
                  <a:cubicBezTo>
                    <a:pt x="838466" y="86911"/>
                    <a:pt x="836551" y="86482"/>
                    <a:pt x="834866" y="85558"/>
                  </a:cubicBezTo>
                  <a:cubicBezTo>
                    <a:pt x="833113" y="84977"/>
                    <a:pt x="831541" y="83958"/>
                    <a:pt x="830293" y="82605"/>
                  </a:cubicBezTo>
                  <a:cubicBezTo>
                    <a:pt x="828931" y="81367"/>
                    <a:pt x="827912" y="79786"/>
                    <a:pt x="827340" y="78034"/>
                  </a:cubicBezTo>
                  <a:cubicBezTo>
                    <a:pt x="826454" y="76328"/>
                    <a:pt x="826026" y="74423"/>
                    <a:pt x="826102" y="72509"/>
                  </a:cubicBezTo>
                  <a:lnTo>
                    <a:pt x="826102" y="69842"/>
                  </a:lnTo>
                  <a:cubicBezTo>
                    <a:pt x="826093" y="67318"/>
                    <a:pt x="826779" y="64841"/>
                    <a:pt x="828103" y="62698"/>
                  </a:cubicBezTo>
                  <a:lnTo>
                    <a:pt x="830293" y="59745"/>
                  </a:lnTo>
                  <a:cubicBezTo>
                    <a:pt x="832055" y="58041"/>
                    <a:pt x="834217" y="56802"/>
                    <a:pt x="836580" y="56126"/>
                  </a:cubicBezTo>
                  <a:close/>
                  <a:moveTo>
                    <a:pt x="489203" y="47934"/>
                  </a:moveTo>
                  <a:cubicBezTo>
                    <a:pt x="490365" y="47744"/>
                    <a:pt x="491556" y="47744"/>
                    <a:pt x="492727" y="47934"/>
                  </a:cubicBezTo>
                  <a:cubicBezTo>
                    <a:pt x="494623" y="48020"/>
                    <a:pt x="496471" y="48611"/>
                    <a:pt x="498061" y="49649"/>
                  </a:cubicBezTo>
                  <a:cubicBezTo>
                    <a:pt x="499719" y="50449"/>
                    <a:pt x="501109" y="51697"/>
                    <a:pt x="502062" y="53268"/>
                  </a:cubicBezTo>
                  <a:cubicBezTo>
                    <a:pt x="503347" y="54621"/>
                    <a:pt x="504243" y="56297"/>
                    <a:pt x="504633" y="58126"/>
                  </a:cubicBezTo>
                  <a:cubicBezTo>
                    <a:pt x="505281" y="60765"/>
                    <a:pt x="505215" y="63527"/>
                    <a:pt x="504443" y="66127"/>
                  </a:cubicBezTo>
                  <a:cubicBezTo>
                    <a:pt x="503767" y="68613"/>
                    <a:pt x="502452" y="70880"/>
                    <a:pt x="500633" y="72700"/>
                  </a:cubicBezTo>
                  <a:cubicBezTo>
                    <a:pt x="499681" y="73576"/>
                    <a:pt x="498661" y="74366"/>
                    <a:pt x="497585" y="75081"/>
                  </a:cubicBezTo>
                  <a:cubicBezTo>
                    <a:pt x="496442" y="75729"/>
                    <a:pt x="495223" y="76233"/>
                    <a:pt x="493966" y="76605"/>
                  </a:cubicBezTo>
                  <a:cubicBezTo>
                    <a:pt x="491213" y="77319"/>
                    <a:pt x="488336" y="77319"/>
                    <a:pt x="485583" y="76605"/>
                  </a:cubicBezTo>
                  <a:lnTo>
                    <a:pt x="482155" y="75176"/>
                  </a:lnTo>
                  <a:lnTo>
                    <a:pt x="479202" y="72890"/>
                  </a:lnTo>
                  <a:cubicBezTo>
                    <a:pt x="477392" y="71061"/>
                    <a:pt x="476087" y="68794"/>
                    <a:pt x="475392" y="66318"/>
                  </a:cubicBezTo>
                  <a:cubicBezTo>
                    <a:pt x="474725" y="63727"/>
                    <a:pt x="474725" y="61003"/>
                    <a:pt x="475392" y="58412"/>
                  </a:cubicBezTo>
                  <a:cubicBezTo>
                    <a:pt x="476058" y="56031"/>
                    <a:pt x="477344" y="53859"/>
                    <a:pt x="479107" y="52125"/>
                  </a:cubicBezTo>
                  <a:lnTo>
                    <a:pt x="481964" y="49839"/>
                  </a:lnTo>
                  <a:cubicBezTo>
                    <a:pt x="484174" y="48601"/>
                    <a:pt x="486669" y="47944"/>
                    <a:pt x="489203" y="47934"/>
                  </a:cubicBezTo>
                  <a:close/>
                  <a:moveTo>
                    <a:pt x="541686" y="31741"/>
                  </a:moveTo>
                  <a:lnTo>
                    <a:pt x="543877" y="31741"/>
                  </a:lnTo>
                  <a:cubicBezTo>
                    <a:pt x="546401" y="31732"/>
                    <a:pt x="548868" y="32418"/>
                    <a:pt x="551020" y="33742"/>
                  </a:cubicBezTo>
                  <a:lnTo>
                    <a:pt x="553973" y="35932"/>
                  </a:lnTo>
                  <a:cubicBezTo>
                    <a:pt x="555678" y="37695"/>
                    <a:pt x="556917" y="39857"/>
                    <a:pt x="557593" y="42219"/>
                  </a:cubicBezTo>
                  <a:lnTo>
                    <a:pt x="558164" y="46029"/>
                  </a:lnTo>
                  <a:cubicBezTo>
                    <a:pt x="558193" y="47944"/>
                    <a:pt x="557774" y="49839"/>
                    <a:pt x="556926" y="51554"/>
                  </a:cubicBezTo>
                  <a:cubicBezTo>
                    <a:pt x="556354" y="53306"/>
                    <a:pt x="555335" y="54888"/>
                    <a:pt x="553973" y="56126"/>
                  </a:cubicBezTo>
                  <a:cubicBezTo>
                    <a:pt x="552726" y="57478"/>
                    <a:pt x="551154" y="58497"/>
                    <a:pt x="549401" y="59079"/>
                  </a:cubicBezTo>
                  <a:cubicBezTo>
                    <a:pt x="547715" y="60002"/>
                    <a:pt x="545801" y="60431"/>
                    <a:pt x="543877" y="60316"/>
                  </a:cubicBezTo>
                  <a:lnTo>
                    <a:pt x="541210" y="60316"/>
                  </a:lnTo>
                  <a:cubicBezTo>
                    <a:pt x="538676" y="60307"/>
                    <a:pt x="536181" y="59650"/>
                    <a:pt x="533971" y="58412"/>
                  </a:cubicBezTo>
                  <a:lnTo>
                    <a:pt x="531114" y="56126"/>
                  </a:lnTo>
                  <a:cubicBezTo>
                    <a:pt x="529332" y="54402"/>
                    <a:pt x="528046" y="52230"/>
                    <a:pt x="527399" y="49839"/>
                  </a:cubicBezTo>
                  <a:lnTo>
                    <a:pt x="527399" y="46029"/>
                  </a:lnTo>
                  <a:cubicBezTo>
                    <a:pt x="527284" y="44105"/>
                    <a:pt x="527713" y="42191"/>
                    <a:pt x="528637" y="40505"/>
                  </a:cubicBezTo>
                  <a:cubicBezTo>
                    <a:pt x="529218" y="38752"/>
                    <a:pt x="530237" y="37181"/>
                    <a:pt x="531590" y="35932"/>
                  </a:cubicBezTo>
                  <a:cubicBezTo>
                    <a:pt x="532818" y="34552"/>
                    <a:pt x="534399" y="33533"/>
                    <a:pt x="536162" y="32980"/>
                  </a:cubicBezTo>
                  <a:cubicBezTo>
                    <a:pt x="537867" y="32094"/>
                    <a:pt x="539772" y="31665"/>
                    <a:pt x="541686" y="31741"/>
                  </a:cubicBezTo>
                  <a:close/>
                  <a:moveTo>
                    <a:pt x="778382" y="21169"/>
                  </a:moveTo>
                  <a:lnTo>
                    <a:pt x="782192" y="21169"/>
                  </a:lnTo>
                  <a:cubicBezTo>
                    <a:pt x="785936" y="21369"/>
                    <a:pt x="789498" y="22845"/>
                    <a:pt x="792289" y="25360"/>
                  </a:cubicBezTo>
                  <a:cubicBezTo>
                    <a:pt x="793612" y="26636"/>
                    <a:pt x="794622" y="28199"/>
                    <a:pt x="795241" y="29932"/>
                  </a:cubicBezTo>
                  <a:cubicBezTo>
                    <a:pt x="796013" y="31504"/>
                    <a:pt x="796441" y="33227"/>
                    <a:pt x="796480" y="34980"/>
                  </a:cubicBezTo>
                  <a:lnTo>
                    <a:pt x="796480" y="37647"/>
                  </a:lnTo>
                  <a:cubicBezTo>
                    <a:pt x="796480" y="40200"/>
                    <a:pt x="795784" y="42695"/>
                    <a:pt x="794479" y="44886"/>
                  </a:cubicBezTo>
                  <a:lnTo>
                    <a:pt x="792289" y="47744"/>
                  </a:lnTo>
                  <a:cubicBezTo>
                    <a:pt x="790527" y="49448"/>
                    <a:pt x="788364" y="50687"/>
                    <a:pt x="786002" y="51363"/>
                  </a:cubicBezTo>
                  <a:lnTo>
                    <a:pt x="782192" y="51935"/>
                  </a:lnTo>
                  <a:cubicBezTo>
                    <a:pt x="780278" y="52011"/>
                    <a:pt x="778373" y="51582"/>
                    <a:pt x="776668" y="50697"/>
                  </a:cubicBezTo>
                  <a:cubicBezTo>
                    <a:pt x="774915" y="50125"/>
                    <a:pt x="773334" y="49106"/>
                    <a:pt x="772096" y="47744"/>
                  </a:cubicBezTo>
                  <a:cubicBezTo>
                    <a:pt x="770743" y="46496"/>
                    <a:pt x="769724" y="44924"/>
                    <a:pt x="769143" y="43171"/>
                  </a:cubicBezTo>
                  <a:cubicBezTo>
                    <a:pt x="768219" y="41486"/>
                    <a:pt x="767790" y="39571"/>
                    <a:pt x="767905" y="37647"/>
                  </a:cubicBezTo>
                  <a:lnTo>
                    <a:pt x="767905" y="34980"/>
                  </a:lnTo>
                  <a:cubicBezTo>
                    <a:pt x="767914" y="32447"/>
                    <a:pt x="768571" y="29951"/>
                    <a:pt x="769810" y="27741"/>
                  </a:cubicBezTo>
                  <a:lnTo>
                    <a:pt x="772096" y="24884"/>
                  </a:lnTo>
                  <a:cubicBezTo>
                    <a:pt x="773801" y="23083"/>
                    <a:pt x="775982" y="21798"/>
                    <a:pt x="778382" y="21169"/>
                  </a:cubicBezTo>
                  <a:close/>
                  <a:moveTo>
                    <a:pt x="599407" y="12978"/>
                  </a:moveTo>
                  <a:cubicBezTo>
                    <a:pt x="607294" y="12978"/>
                    <a:pt x="613695" y="19379"/>
                    <a:pt x="613695" y="27265"/>
                  </a:cubicBezTo>
                  <a:cubicBezTo>
                    <a:pt x="613695" y="35152"/>
                    <a:pt x="607294" y="41553"/>
                    <a:pt x="599407" y="41553"/>
                  </a:cubicBezTo>
                  <a:cubicBezTo>
                    <a:pt x="591520" y="41553"/>
                    <a:pt x="585120" y="35152"/>
                    <a:pt x="585120" y="27265"/>
                  </a:cubicBezTo>
                  <a:cubicBezTo>
                    <a:pt x="585120" y="19379"/>
                    <a:pt x="591520" y="12978"/>
                    <a:pt x="599407" y="12978"/>
                  </a:cubicBezTo>
                  <a:close/>
                  <a:moveTo>
                    <a:pt x="720089" y="7928"/>
                  </a:moveTo>
                  <a:lnTo>
                    <a:pt x="723899" y="7928"/>
                  </a:lnTo>
                  <a:cubicBezTo>
                    <a:pt x="725813" y="7852"/>
                    <a:pt x="727718" y="8281"/>
                    <a:pt x="729424" y="9167"/>
                  </a:cubicBezTo>
                  <a:cubicBezTo>
                    <a:pt x="731186" y="9720"/>
                    <a:pt x="732766" y="10748"/>
                    <a:pt x="733995" y="12119"/>
                  </a:cubicBezTo>
                  <a:cubicBezTo>
                    <a:pt x="735348" y="13368"/>
                    <a:pt x="736367" y="14939"/>
                    <a:pt x="736948" y="16692"/>
                  </a:cubicBezTo>
                  <a:cubicBezTo>
                    <a:pt x="737939" y="18463"/>
                    <a:pt x="738367" y="20483"/>
                    <a:pt x="738186" y="22502"/>
                  </a:cubicBezTo>
                  <a:lnTo>
                    <a:pt x="738186" y="24407"/>
                  </a:lnTo>
                  <a:cubicBezTo>
                    <a:pt x="738177" y="26941"/>
                    <a:pt x="737520" y="29436"/>
                    <a:pt x="736281" y="31646"/>
                  </a:cubicBezTo>
                  <a:lnTo>
                    <a:pt x="733995" y="34504"/>
                  </a:lnTo>
                  <a:cubicBezTo>
                    <a:pt x="732233" y="36209"/>
                    <a:pt x="730071" y="37446"/>
                    <a:pt x="727709" y="38123"/>
                  </a:cubicBezTo>
                  <a:lnTo>
                    <a:pt x="723899" y="38695"/>
                  </a:lnTo>
                  <a:cubicBezTo>
                    <a:pt x="721985" y="38771"/>
                    <a:pt x="720079" y="38342"/>
                    <a:pt x="718374" y="37456"/>
                  </a:cubicBezTo>
                  <a:cubicBezTo>
                    <a:pt x="716641" y="36837"/>
                    <a:pt x="715079" y="35827"/>
                    <a:pt x="713802" y="34504"/>
                  </a:cubicBezTo>
                  <a:cubicBezTo>
                    <a:pt x="712450" y="33256"/>
                    <a:pt x="711430" y="31684"/>
                    <a:pt x="710850" y="29932"/>
                  </a:cubicBezTo>
                  <a:cubicBezTo>
                    <a:pt x="709964" y="28227"/>
                    <a:pt x="709545" y="26321"/>
                    <a:pt x="709611" y="24407"/>
                  </a:cubicBezTo>
                  <a:lnTo>
                    <a:pt x="709611" y="21740"/>
                  </a:lnTo>
                  <a:cubicBezTo>
                    <a:pt x="709611" y="19187"/>
                    <a:pt x="710307" y="16692"/>
                    <a:pt x="711612" y="14501"/>
                  </a:cubicBezTo>
                  <a:lnTo>
                    <a:pt x="713802" y="11643"/>
                  </a:lnTo>
                  <a:cubicBezTo>
                    <a:pt x="715536" y="9881"/>
                    <a:pt x="717707" y="8595"/>
                    <a:pt x="720089" y="7928"/>
                  </a:cubicBezTo>
                  <a:close/>
                  <a:moveTo>
                    <a:pt x="663035" y="24"/>
                  </a:moveTo>
                  <a:cubicBezTo>
                    <a:pt x="664931" y="-110"/>
                    <a:pt x="666817" y="319"/>
                    <a:pt x="668464" y="1262"/>
                  </a:cubicBezTo>
                  <a:cubicBezTo>
                    <a:pt x="671988" y="2529"/>
                    <a:pt x="674770" y="5281"/>
                    <a:pt x="676084" y="8787"/>
                  </a:cubicBezTo>
                  <a:cubicBezTo>
                    <a:pt x="677008" y="10644"/>
                    <a:pt x="677427" y="12711"/>
                    <a:pt x="677322" y="14787"/>
                  </a:cubicBezTo>
                  <a:lnTo>
                    <a:pt x="677322" y="17359"/>
                  </a:lnTo>
                  <a:cubicBezTo>
                    <a:pt x="677342" y="19912"/>
                    <a:pt x="676646" y="22417"/>
                    <a:pt x="675323" y="24598"/>
                  </a:cubicBezTo>
                  <a:lnTo>
                    <a:pt x="673131" y="27456"/>
                  </a:lnTo>
                  <a:cubicBezTo>
                    <a:pt x="671398" y="29218"/>
                    <a:pt x="669226" y="30504"/>
                    <a:pt x="666845" y="31170"/>
                  </a:cubicBezTo>
                  <a:lnTo>
                    <a:pt x="663035" y="31170"/>
                  </a:lnTo>
                  <a:cubicBezTo>
                    <a:pt x="661111" y="31294"/>
                    <a:pt x="659196" y="30865"/>
                    <a:pt x="657510" y="29932"/>
                  </a:cubicBezTo>
                  <a:cubicBezTo>
                    <a:pt x="654044" y="28618"/>
                    <a:pt x="651300" y="25874"/>
                    <a:pt x="649986" y="22407"/>
                  </a:cubicBezTo>
                  <a:cubicBezTo>
                    <a:pt x="649052" y="20721"/>
                    <a:pt x="648624" y="18807"/>
                    <a:pt x="648747" y="16883"/>
                  </a:cubicBezTo>
                  <a:lnTo>
                    <a:pt x="648747" y="14311"/>
                  </a:lnTo>
                  <a:cubicBezTo>
                    <a:pt x="648747" y="11778"/>
                    <a:pt x="649405" y="9282"/>
                    <a:pt x="650653" y="7072"/>
                  </a:cubicBezTo>
                  <a:lnTo>
                    <a:pt x="652938" y="4215"/>
                  </a:lnTo>
                  <a:cubicBezTo>
                    <a:pt x="654644" y="2414"/>
                    <a:pt x="656825" y="1128"/>
                    <a:pt x="659225" y="50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20" name="Google Shape;620;p14"/>
          <p:cNvGrpSpPr/>
          <p:nvPr/>
        </p:nvGrpSpPr>
        <p:grpSpPr>
          <a:xfrm flipH="1">
            <a:off x="11053135" y="153543"/>
            <a:ext cx="1013404" cy="809708"/>
            <a:chOff x="7599616" y="6333848"/>
            <a:chExt cx="656010" cy="524151"/>
          </a:xfrm>
        </p:grpSpPr>
        <p:sp>
          <p:nvSpPr>
            <p:cNvPr id="621" name="Google Shape;621;p14"/>
            <p:cNvSpPr/>
            <p:nvPr/>
          </p:nvSpPr>
          <p:spPr>
            <a:xfrm>
              <a:off x="7731380" y="6333848"/>
              <a:ext cx="184065" cy="177640"/>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2" name="Google Shape;622;p14"/>
            <p:cNvSpPr/>
            <p:nvPr/>
          </p:nvSpPr>
          <p:spPr>
            <a:xfrm>
              <a:off x="8029455" y="6491680"/>
              <a:ext cx="226171" cy="217590"/>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3" name="Google Shape;623;p14"/>
            <p:cNvSpPr/>
            <p:nvPr/>
          </p:nvSpPr>
          <p:spPr>
            <a:xfrm>
              <a:off x="7599616" y="6633888"/>
              <a:ext cx="223722" cy="22411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24" name="Google Shape;624;p14"/>
          <p:cNvGrpSpPr/>
          <p:nvPr/>
        </p:nvGrpSpPr>
        <p:grpSpPr>
          <a:xfrm>
            <a:off x="117435" y="153543"/>
            <a:ext cx="1013404" cy="809708"/>
            <a:chOff x="7599616" y="6333848"/>
            <a:chExt cx="656010" cy="524151"/>
          </a:xfrm>
        </p:grpSpPr>
        <p:sp>
          <p:nvSpPr>
            <p:cNvPr id="625" name="Google Shape;625;p14"/>
            <p:cNvSpPr/>
            <p:nvPr/>
          </p:nvSpPr>
          <p:spPr>
            <a:xfrm>
              <a:off x="7731380" y="6333848"/>
              <a:ext cx="184065" cy="177640"/>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6" name="Google Shape;626;p14"/>
            <p:cNvSpPr/>
            <p:nvPr/>
          </p:nvSpPr>
          <p:spPr>
            <a:xfrm>
              <a:off x="8029455" y="6491680"/>
              <a:ext cx="226171" cy="217590"/>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7" name="Google Shape;627;p14"/>
            <p:cNvSpPr/>
            <p:nvPr/>
          </p:nvSpPr>
          <p:spPr>
            <a:xfrm>
              <a:off x="7599616" y="6633888"/>
              <a:ext cx="223722" cy="22411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3 Six columns">
  <p:cSld name="CUSTOM_12">
    <p:spTree>
      <p:nvGrpSpPr>
        <p:cNvPr id="628" name="Shape 628"/>
        <p:cNvGrpSpPr/>
        <p:nvPr/>
      </p:nvGrpSpPr>
      <p:grpSpPr>
        <a:xfrm>
          <a:off x="0" y="0"/>
          <a:ext cx="0" cy="0"/>
          <a:chOff x="0" y="0"/>
          <a:chExt cx="0" cy="0"/>
        </a:xfrm>
      </p:grpSpPr>
      <p:sp>
        <p:nvSpPr>
          <p:cNvPr id="629" name="Google Shape;629;p15"/>
          <p:cNvSpPr/>
          <p:nvPr/>
        </p:nvSpPr>
        <p:spPr>
          <a:xfrm flipH="1" rot="10800000">
            <a:off x="0" y="31407"/>
            <a:ext cx="12201625" cy="5550243"/>
          </a:xfrm>
          <a:custGeom>
            <a:rect b="b" l="l" r="r" t="t"/>
            <a:pathLst>
              <a:path extrusionOk="0" h="3420797" w="12201625">
                <a:moveTo>
                  <a:pt x="0" y="0"/>
                </a:moveTo>
                <a:cubicBezTo>
                  <a:pt x="1050792" y="529990"/>
                  <a:pt x="1804979" y="1955131"/>
                  <a:pt x="3152376" y="1589971"/>
                </a:cubicBezTo>
                <a:cubicBezTo>
                  <a:pt x="4499773" y="1224811"/>
                  <a:pt x="4983363" y="706400"/>
                  <a:pt x="6394317" y="1794127"/>
                </a:cubicBezTo>
                <a:cubicBezTo>
                  <a:pt x="7805271" y="2881854"/>
                  <a:pt x="8257928" y="1723553"/>
                  <a:pt x="9225813" y="1994665"/>
                </a:cubicBezTo>
                <a:cubicBezTo>
                  <a:pt x="10193698" y="2265777"/>
                  <a:pt x="11022264" y="3129649"/>
                  <a:pt x="12201625" y="3420797"/>
                </a:cubicBezTo>
                <a:lnTo>
                  <a:pt x="0" y="3420797"/>
                </a:lnTo>
                <a:lnTo>
                  <a:pt x="0" y="0"/>
                </a:lnTo>
                <a:close/>
              </a:path>
            </a:pathLst>
          </a:custGeom>
          <a:solidFill>
            <a:srgbClr val="171717">
              <a:alpha val="1117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SzPts val="1800"/>
              <a:buNone/>
            </a:pPr>
            <a:r>
              <a:t/>
            </a:r>
            <a:endParaRPr sz="1800">
              <a:latin typeface="Calibri"/>
              <a:ea typeface="Calibri"/>
              <a:cs typeface="Calibri"/>
              <a:sym typeface="Calibri"/>
            </a:endParaRPr>
          </a:p>
        </p:txBody>
      </p:sp>
      <p:sp>
        <p:nvSpPr>
          <p:cNvPr id="630" name="Google Shape;630;p15"/>
          <p:cNvSpPr txBox="1"/>
          <p:nvPr>
            <p:ph idx="1" type="subTitle"/>
          </p:nvPr>
        </p:nvSpPr>
        <p:spPr>
          <a:xfrm>
            <a:off x="720400" y="216360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631" name="Google Shape;631;p15"/>
          <p:cNvSpPr txBox="1"/>
          <p:nvPr>
            <p:ph idx="2" type="subTitle"/>
          </p:nvPr>
        </p:nvSpPr>
        <p:spPr>
          <a:xfrm>
            <a:off x="720400" y="4020325"/>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632" name="Google Shape;632;p15"/>
          <p:cNvSpPr txBox="1"/>
          <p:nvPr>
            <p:ph idx="3" type="subTitle"/>
          </p:nvPr>
        </p:nvSpPr>
        <p:spPr>
          <a:xfrm>
            <a:off x="8381787" y="217298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633" name="Google Shape;633;p15"/>
          <p:cNvSpPr txBox="1"/>
          <p:nvPr>
            <p:ph idx="4" type="subTitle"/>
          </p:nvPr>
        </p:nvSpPr>
        <p:spPr>
          <a:xfrm>
            <a:off x="4571787" y="218095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634" name="Google Shape;634;p15"/>
          <p:cNvSpPr txBox="1"/>
          <p:nvPr>
            <p:ph idx="5" type="subTitle"/>
          </p:nvPr>
        </p:nvSpPr>
        <p:spPr>
          <a:xfrm>
            <a:off x="4571787" y="4020325"/>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635" name="Google Shape;635;p15"/>
          <p:cNvSpPr txBox="1"/>
          <p:nvPr>
            <p:ph idx="6" type="subTitle"/>
          </p:nvPr>
        </p:nvSpPr>
        <p:spPr>
          <a:xfrm>
            <a:off x="8381787" y="400178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2000"/>
              <a:buNone/>
              <a:defRPr b="1" sz="2000"/>
            </a:lvl1pPr>
            <a:lvl2pPr lvl="1" rtl="0">
              <a:spcBef>
                <a:spcPts val="2100"/>
              </a:spcBef>
              <a:spcAft>
                <a:spcPts val="0"/>
              </a:spcAft>
              <a:buSzPts val="2000"/>
              <a:buNone/>
              <a:defRPr b="1" sz="2000"/>
            </a:lvl2pPr>
            <a:lvl3pPr lvl="2" rtl="0">
              <a:spcBef>
                <a:spcPts val="2100"/>
              </a:spcBef>
              <a:spcAft>
                <a:spcPts val="0"/>
              </a:spcAft>
              <a:buSzPts val="2000"/>
              <a:buNone/>
              <a:defRPr b="1" sz="2000"/>
            </a:lvl3pPr>
            <a:lvl4pPr lvl="3" rtl="0">
              <a:spcBef>
                <a:spcPts val="2100"/>
              </a:spcBef>
              <a:spcAft>
                <a:spcPts val="0"/>
              </a:spcAft>
              <a:buSzPts val="2000"/>
              <a:buNone/>
              <a:defRPr b="1" sz="2000"/>
            </a:lvl4pPr>
            <a:lvl5pPr lvl="4" rtl="0">
              <a:spcBef>
                <a:spcPts val="2100"/>
              </a:spcBef>
              <a:spcAft>
                <a:spcPts val="0"/>
              </a:spcAft>
              <a:buSzPts val="2000"/>
              <a:buNone/>
              <a:defRPr b="1" sz="2000"/>
            </a:lvl5pPr>
            <a:lvl6pPr lvl="5" rtl="0">
              <a:spcBef>
                <a:spcPts val="2100"/>
              </a:spcBef>
              <a:spcAft>
                <a:spcPts val="0"/>
              </a:spcAft>
              <a:buSzPts val="2000"/>
              <a:buNone/>
              <a:defRPr b="1" sz="2000"/>
            </a:lvl6pPr>
            <a:lvl7pPr lvl="6" rtl="0">
              <a:spcBef>
                <a:spcPts val="2100"/>
              </a:spcBef>
              <a:spcAft>
                <a:spcPts val="0"/>
              </a:spcAft>
              <a:buSzPts val="2000"/>
              <a:buNone/>
              <a:defRPr b="1" sz="2000"/>
            </a:lvl7pPr>
            <a:lvl8pPr lvl="7" rtl="0">
              <a:spcBef>
                <a:spcPts val="2100"/>
              </a:spcBef>
              <a:spcAft>
                <a:spcPts val="0"/>
              </a:spcAft>
              <a:buSzPts val="2000"/>
              <a:buNone/>
              <a:defRPr b="1" sz="2000"/>
            </a:lvl8pPr>
            <a:lvl9pPr lvl="8" rtl="0">
              <a:spcBef>
                <a:spcPts val="2100"/>
              </a:spcBef>
              <a:spcAft>
                <a:spcPts val="2100"/>
              </a:spcAft>
              <a:buSzPts val="2000"/>
              <a:buNone/>
              <a:defRPr b="1" sz="2000"/>
            </a:lvl9pPr>
          </a:lstStyle>
          <a:p/>
        </p:txBody>
      </p:sp>
      <p:sp>
        <p:nvSpPr>
          <p:cNvPr id="636" name="Google Shape;636;p15"/>
          <p:cNvSpPr txBox="1"/>
          <p:nvPr>
            <p:ph type="title"/>
          </p:nvPr>
        </p:nvSpPr>
        <p:spPr>
          <a:xfrm>
            <a:off x="720400" y="898175"/>
            <a:ext cx="109119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637" name="Google Shape;637;p15"/>
          <p:cNvSpPr txBox="1"/>
          <p:nvPr>
            <p:ph idx="7" type="body"/>
          </p:nvPr>
        </p:nvSpPr>
        <p:spPr>
          <a:xfrm>
            <a:off x="4571787" y="2589800"/>
            <a:ext cx="3250500" cy="8340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210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638" name="Google Shape;638;p15"/>
          <p:cNvSpPr txBox="1"/>
          <p:nvPr>
            <p:ph idx="8" type="body"/>
          </p:nvPr>
        </p:nvSpPr>
        <p:spPr>
          <a:xfrm>
            <a:off x="8381787"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639" name="Google Shape;639;p15"/>
          <p:cNvSpPr txBox="1"/>
          <p:nvPr>
            <p:ph idx="9" type="body"/>
          </p:nvPr>
        </p:nvSpPr>
        <p:spPr>
          <a:xfrm>
            <a:off x="4571787"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640" name="Google Shape;640;p15"/>
          <p:cNvSpPr txBox="1"/>
          <p:nvPr>
            <p:ph idx="13" type="body"/>
          </p:nvPr>
        </p:nvSpPr>
        <p:spPr>
          <a:xfrm>
            <a:off x="720400" y="25898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641" name="Google Shape;641;p15"/>
          <p:cNvSpPr txBox="1"/>
          <p:nvPr>
            <p:ph idx="14" type="body"/>
          </p:nvPr>
        </p:nvSpPr>
        <p:spPr>
          <a:xfrm>
            <a:off x="8381787" y="25898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642" name="Google Shape;642;p15"/>
          <p:cNvSpPr txBox="1"/>
          <p:nvPr>
            <p:ph idx="15" type="body"/>
          </p:nvPr>
        </p:nvSpPr>
        <p:spPr>
          <a:xfrm>
            <a:off x="720400" y="4418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grpSp>
        <p:nvGrpSpPr>
          <p:cNvPr id="643" name="Google Shape;643;p15"/>
          <p:cNvGrpSpPr/>
          <p:nvPr/>
        </p:nvGrpSpPr>
        <p:grpSpPr>
          <a:xfrm>
            <a:off x="10359760" y="206538"/>
            <a:ext cx="1688886" cy="1957053"/>
            <a:chOff x="4949607" y="2034692"/>
            <a:chExt cx="1892097" cy="2192531"/>
          </a:xfrm>
        </p:grpSpPr>
        <p:sp>
          <p:nvSpPr>
            <p:cNvPr id="644" name="Google Shape;644;p15"/>
            <p:cNvSpPr/>
            <p:nvPr/>
          </p:nvSpPr>
          <p:spPr>
            <a:xfrm>
              <a:off x="4949607" y="2034692"/>
              <a:ext cx="1856708" cy="1486947"/>
            </a:xfrm>
            <a:custGeom>
              <a:rect b="b" l="l" r="r" t="t"/>
              <a:pathLst>
                <a:path extrusionOk="0" h="1486947" w="1856708">
                  <a:moveTo>
                    <a:pt x="1856458" y="1486919"/>
                  </a:moveTo>
                  <a:lnTo>
                    <a:pt x="1301531" y="1486919"/>
                  </a:lnTo>
                  <a:cubicBezTo>
                    <a:pt x="1231237" y="919324"/>
                    <a:pt x="1088362" y="530894"/>
                    <a:pt x="922626" y="530894"/>
                  </a:cubicBezTo>
                  <a:cubicBezTo>
                    <a:pt x="756892" y="530894"/>
                    <a:pt x="614017" y="919324"/>
                    <a:pt x="543627" y="1486919"/>
                  </a:cubicBezTo>
                  <a:lnTo>
                    <a:pt x="-250" y="1486919"/>
                  </a:lnTo>
                  <a:cubicBezTo>
                    <a:pt x="68710" y="644909"/>
                    <a:pt x="458092" y="-29"/>
                    <a:pt x="928151" y="-29"/>
                  </a:cubicBezTo>
                  <a:cubicBezTo>
                    <a:pt x="1398210" y="-29"/>
                    <a:pt x="1787497" y="644909"/>
                    <a:pt x="1856458" y="148691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aseline="-25000" sz="1800">
                <a:solidFill>
                  <a:srgbClr val="000000"/>
                </a:solidFill>
                <a:latin typeface="Calibri"/>
                <a:ea typeface="Calibri"/>
                <a:cs typeface="Calibri"/>
                <a:sym typeface="Calibri"/>
              </a:endParaRPr>
            </a:p>
          </p:txBody>
        </p:sp>
        <p:sp>
          <p:nvSpPr>
            <p:cNvPr id="645" name="Google Shape;645;p15"/>
            <p:cNvSpPr/>
            <p:nvPr/>
          </p:nvSpPr>
          <p:spPr>
            <a:xfrm>
              <a:off x="5063907" y="2184616"/>
              <a:ext cx="1617058" cy="1337024"/>
            </a:xfrm>
            <a:custGeom>
              <a:rect b="b" l="l" r="r" t="t"/>
              <a:pathLst>
                <a:path extrusionOk="0" h="1337024" w="1617058">
                  <a:moveTo>
                    <a:pt x="1616808" y="1336995"/>
                  </a:moveTo>
                  <a:lnTo>
                    <a:pt x="1187231" y="1336995"/>
                  </a:lnTo>
                  <a:cubicBezTo>
                    <a:pt x="1116937" y="769400"/>
                    <a:pt x="974062" y="380971"/>
                    <a:pt x="808326" y="380971"/>
                  </a:cubicBezTo>
                  <a:cubicBezTo>
                    <a:pt x="642592" y="380971"/>
                    <a:pt x="499717" y="769400"/>
                    <a:pt x="429327" y="1336995"/>
                  </a:cubicBezTo>
                  <a:lnTo>
                    <a:pt x="-250" y="1336995"/>
                  </a:lnTo>
                  <a:cubicBezTo>
                    <a:pt x="88237" y="569375"/>
                    <a:pt x="416944" y="-29"/>
                    <a:pt x="808326" y="-29"/>
                  </a:cubicBezTo>
                  <a:cubicBezTo>
                    <a:pt x="1199709" y="-29"/>
                    <a:pt x="1528035" y="569375"/>
                    <a:pt x="1616808" y="133699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aseline="-25000" sz="1800">
                <a:solidFill>
                  <a:srgbClr val="000000"/>
                </a:solidFill>
                <a:latin typeface="Calibri"/>
                <a:ea typeface="Calibri"/>
                <a:cs typeface="Calibri"/>
                <a:sym typeface="Calibri"/>
              </a:endParaRPr>
            </a:p>
          </p:txBody>
        </p:sp>
        <p:sp>
          <p:nvSpPr>
            <p:cNvPr id="646" name="Google Shape;646;p15"/>
            <p:cNvSpPr/>
            <p:nvPr/>
          </p:nvSpPr>
          <p:spPr>
            <a:xfrm>
              <a:off x="5179160" y="2307108"/>
              <a:ext cx="1397698" cy="1214532"/>
            </a:xfrm>
            <a:custGeom>
              <a:rect b="b" l="l" r="r" t="t"/>
              <a:pathLst>
                <a:path extrusionOk="0" h="1214532" w="1397698">
                  <a:moveTo>
                    <a:pt x="1397448" y="1214504"/>
                  </a:moveTo>
                  <a:lnTo>
                    <a:pt x="1071979" y="1214504"/>
                  </a:lnTo>
                  <a:cubicBezTo>
                    <a:pt x="1001684" y="646909"/>
                    <a:pt x="858809" y="258479"/>
                    <a:pt x="693074" y="258479"/>
                  </a:cubicBezTo>
                  <a:cubicBezTo>
                    <a:pt x="527339" y="258479"/>
                    <a:pt x="384464" y="646909"/>
                    <a:pt x="314075" y="1214504"/>
                  </a:cubicBezTo>
                  <a:lnTo>
                    <a:pt x="-250" y="1214504"/>
                  </a:lnTo>
                  <a:cubicBezTo>
                    <a:pt x="95000" y="509653"/>
                    <a:pt x="371891" y="-29"/>
                    <a:pt x="698694" y="-29"/>
                  </a:cubicBezTo>
                  <a:cubicBezTo>
                    <a:pt x="1025497" y="-29"/>
                    <a:pt x="1302198" y="509749"/>
                    <a:pt x="1397448" y="121450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aseline="-25000" sz="1800">
                <a:solidFill>
                  <a:srgbClr val="000000"/>
                </a:solidFill>
                <a:latin typeface="Calibri"/>
                <a:ea typeface="Calibri"/>
                <a:cs typeface="Calibri"/>
                <a:sym typeface="Calibri"/>
              </a:endParaRPr>
            </a:p>
          </p:txBody>
        </p:sp>
        <p:sp>
          <p:nvSpPr>
            <p:cNvPr id="647" name="Google Shape;647;p15"/>
            <p:cNvSpPr/>
            <p:nvPr/>
          </p:nvSpPr>
          <p:spPr>
            <a:xfrm>
              <a:off x="5320034" y="2440172"/>
              <a:ext cx="1104900" cy="1081468"/>
            </a:xfrm>
            <a:custGeom>
              <a:rect b="b" l="l" r="r" t="t"/>
              <a:pathLst>
                <a:path extrusionOk="0" h="1081468" w="1104900">
                  <a:moveTo>
                    <a:pt x="1104650" y="1081439"/>
                  </a:moveTo>
                  <a:lnTo>
                    <a:pt x="931104" y="1081439"/>
                  </a:lnTo>
                  <a:cubicBezTo>
                    <a:pt x="860810" y="513844"/>
                    <a:pt x="717935" y="125415"/>
                    <a:pt x="552200" y="125415"/>
                  </a:cubicBezTo>
                  <a:cubicBezTo>
                    <a:pt x="386465" y="125415"/>
                    <a:pt x="243590" y="513844"/>
                    <a:pt x="173200" y="1081439"/>
                  </a:cubicBezTo>
                  <a:lnTo>
                    <a:pt x="-250" y="1081439"/>
                  </a:lnTo>
                  <a:cubicBezTo>
                    <a:pt x="89666" y="446407"/>
                    <a:pt x="303121" y="-29"/>
                    <a:pt x="552200" y="-29"/>
                  </a:cubicBezTo>
                  <a:cubicBezTo>
                    <a:pt x="801279" y="-29"/>
                    <a:pt x="1014639" y="446407"/>
                    <a:pt x="1104650" y="1081439"/>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aseline="-25000" sz="1800">
                <a:solidFill>
                  <a:srgbClr val="000000"/>
                </a:solidFill>
                <a:latin typeface="Calibri"/>
                <a:ea typeface="Calibri"/>
                <a:cs typeface="Calibri"/>
                <a:sym typeface="Calibri"/>
              </a:endParaRPr>
            </a:p>
          </p:txBody>
        </p:sp>
        <p:sp>
          <p:nvSpPr>
            <p:cNvPr id="648" name="Google Shape;648;p15"/>
            <p:cNvSpPr/>
            <p:nvPr/>
          </p:nvSpPr>
          <p:spPr>
            <a:xfrm>
              <a:off x="4966031" y="3598383"/>
              <a:ext cx="1875673" cy="628840"/>
            </a:xfrm>
            <a:custGeom>
              <a:rect b="b" l="l" r="r" t="t"/>
              <a:pathLst>
                <a:path extrusionOk="0" h="628840" w="1875673">
                  <a:moveTo>
                    <a:pt x="1527233" y="416338"/>
                  </a:moveTo>
                  <a:cubicBezTo>
                    <a:pt x="1536806" y="438236"/>
                    <a:pt x="1544769" y="460810"/>
                    <a:pt x="1551046" y="483870"/>
                  </a:cubicBezTo>
                  <a:cubicBezTo>
                    <a:pt x="1558856" y="509302"/>
                    <a:pt x="1552379" y="538353"/>
                    <a:pt x="1524947" y="538353"/>
                  </a:cubicBezTo>
                  <a:cubicBezTo>
                    <a:pt x="1504659" y="538353"/>
                    <a:pt x="1498563" y="497395"/>
                    <a:pt x="1506945" y="474536"/>
                  </a:cubicBezTo>
                  <a:cubicBezTo>
                    <a:pt x="1516470" y="448532"/>
                    <a:pt x="1520566" y="425863"/>
                    <a:pt x="1527233" y="416338"/>
                  </a:cubicBezTo>
                  <a:close/>
                  <a:moveTo>
                    <a:pt x="1848702" y="404241"/>
                  </a:moveTo>
                  <a:cubicBezTo>
                    <a:pt x="1858351" y="426120"/>
                    <a:pt x="1866342" y="448694"/>
                    <a:pt x="1872610" y="471773"/>
                  </a:cubicBezTo>
                  <a:cubicBezTo>
                    <a:pt x="1880420" y="497205"/>
                    <a:pt x="1873848" y="526256"/>
                    <a:pt x="1846511" y="526256"/>
                  </a:cubicBezTo>
                  <a:cubicBezTo>
                    <a:pt x="1826223" y="526256"/>
                    <a:pt x="1820032" y="485203"/>
                    <a:pt x="1828414" y="462439"/>
                  </a:cubicBezTo>
                  <a:cubicBezTo>
                    <a:pt x="1837939" y="436435"/>
                    <a:pt x="1842130" y="413766"/>
                    <a:pt x="1848702" y="404241"/>
                  </a:cubicBezTo>
                  <a:close/>
                  <a:moveTo>
                    <a:pt x="349847" y="404241"/>
                  </a:moveTo>
                  <a:cubicBezTo>
                    <a:pt x="360011" y="428320"/>
                    <a:pt x="368383" y="453123"/>
                    <a:pt x="374898" y="478441"/>
                  </a:cubicBezTo>
                  <a:cubicBezTo>
                    <a:pt x="383090" y="506444"/>
                    <a:pt x="376327" y="538353"/>
                    <a:pt x="347752" y="538353"/>
                  </a:cubicBezTo>
                  <a:cubicBezTo>
                    <a:pt x="326416" y="538353"/>
                    <a:pt x="319939" y="493300"/>
                    <a:pt x="328702" y="468154"/>
                  </a:cubicBezTo>
                  <a:cubicBezTo>
                    <a:pt x="338608" y="439674"/>
                    <a:pt x="342989" y="414623"/>
                    <a:pt x="349847" y="404241"/>
                  </a:cubicBezTo>
                  <a:close/>
                  <a:moveTo>
                    <a:pt x="24950" y="387477"/>
                  </a:moveTo>
                  <a:cubicBezTo>
                    <a:pt x="35018" y="411594"/>
                    <a:pt x="43391" y="436388"/>
                    <a:pt x="50001" y="461676"/>
                  </a:cubicBezTo>
                  <a:cubicBezTo>
                    <a:pt x="58193" y="489680"/>
                    <a:pt x="51430" y="521589"/>
                    <a:pt x="22855" y="521589"/>
                  </a:cubicBezTo>
                  <a:cubicBezTo>
                    <a:pt x="1423" y="521589"/>
                    <a:pt x="-4958" y="476535"/>
                    <a:pt x="3805" y="451389"/>
                  </a:cubicBezTo>
                  <a:cubicBezTo>
                    <a:pt x="13711" y="422814"/>
                    <a:pt x="17997" y="397859"/>
                    <a:pt x="24950" y="387477"/>
                  </a:cubicBezTo>
                  <a:close/>
                  <a:moveTo>
                    <a:pt x="1699921" y="351282"/>
                  </a:moveTo>
                  <a:cubicBezTo>
                    <a:pt x="1706779" y="357759"/>
                    <a:pt x="1732782" y="426148"/>
                    <a:pt x="1759547" y="505015"/>
                  </a:cubicBezTo>
                  <a:cubicBezTo>
                    <a:pt x="1779169" y="562737"/>
                    <a:pt x="1762881" y="628840"/>
                    <a:pt x="1694396" y="628840"/>
                  </a:cubicBezTo>
                  <a:cubicBezTo>
                    <a:pt x="1643533" y="628840"/>
                    <a:pt x="1628103" y="535495"/>
                    <a:pt x="1649058" y="483584"/>
                  </a:cubicBezTo>
                  <a:cubicBezTo>
                    <a:pt x="1672965" y="424529"/>
                    <a:pt x="1683252" y="372808"/>
                    <a:pt x="1699921" y="351282"/>
                  </a:cubicBezTo>
                  <a:close/>
                  <a:moveTo>
                    <a:pt x="173540" y="351282"/>
                  </a:moveTo>
                  <a:cubicBezTo>
                    <a:pt x="179350" y="357283"/>
                    <a:pt x="201067" y="420814"/>
                    <a:pt x="223641" y="493871"/>
                  </a:cubicBezTo>
                  <a:cubicBezTo>
                    <a:pt x="240024" y="547592"/>
                    <a:pt x="226499" y="609028"/>
                    <a:pt x="169349" y="609028"/>
                  </a:cubicBezTo>
                  <a:cubicBezTo>
                    <a:pt x="126581" y="609028"/>
                    <a:pt x="113723" y="522351"/>
                    <a:pt x="131249" y="474059"/>
                  </a:cubicBezTo>
                  <a:cubicBezTo>
                    <a:pt x="151061" y="419290"/>
                    <a:pt x="159633" y="371284"/>
                    <a:pt x="173540" y="351282"/>
                  </a:cubicBezTo>
                  <a:close/>
                  <a:moveTo>
                    <a:pt x="1668679" y="179927"/>
                  </a:moveTo>
                  <a:cubicBezTo>
                    <a:pt x="1678252" y="201825"/>
                    <a:pt x="1686215" y="224399"/>
                    <a:pt x="1692492" y="247459"/>
                  </a:cubicBezTo>
                  <a:cubicBezTo>
                    <a:pt x="1700302" y="273367"/>
                    <a:pt x="1693825" y="301942"/>
                    <a:pt x="1666488" y="301942"/>
                  </a:cubicBezTo>
                  <a:cubicBezTo>
                    <a:pt x="1646200" y="301942"/>
                    <a:pt x="1640009" y="260985"/>
                    <a:pt x="1648391" y="238125"/>
                  </a:cubicBezTo>
                  <a:cubicBezTo>
                    <a:pt x="1657916" y="212121"/>
                    <a:pt x="1662011" y="189452"/>
                    <a:pt x="1668679" y="179927"/>
                  </a:cubicBezTo>
                  <a:close/>
                  <a:moveTo>
                    <a:pt x="219260" y="173831"/>
                  </a:moveTo>
                  <a:cubicBezTo>
                    <a:pt x="229338" y="197977"/>
                    <a:pt x="237710" y="222808"/>
                    <a:pt x="244311" y="248126"/>
                  </a:cubicBezTo>
                  <a:cubicBezTo>
                    <a:pt x="252502" y="276034"/>
                    <a:pt x="245740" y="308038"/>
                    <a:pt x="217165" y="308038"/>
                  </a:cubicBezTo>
                  <a:cubicBezTo>
                    <a:pt x="195829" y="308038"/>
                    <a:pt x="189352" y="262890"/>
                    <a:pt x="198115" y="237839"/>
                  </a:cubicBezTo>
                  <a:cubicBezTo>
                    <a:pt x="208020" y="209264"/>
                    <a:pt x="212307" y="184308"/>
                    <a:pt x="219260" y="173831"/>
                  </a:cubicBezTo>
                  <a:close/>
                  <a:moveTo>
                    <a:pt x="100864" y="33528"/>
                  </a:moveTo>
                  <a:cubicBezTo>
                    <a:pt x="106389" y="38385"/>
                    <a:pt x="127249" y="89059"/>
                    <a:pt x="148585" y="148304"/>
                  </a:cubicBezTo>
                  <a:cubicBezTo>
                    <a:pt x="164301" y="191547"/>
                    <a:pt x="151252" y="240982"/>
                    <a:pt x="96483" y="240982"/>
                  </a:cubicBezTo>
                  <a:cubicBezTo>
                    <a:pt x="55906" y="240982"/>
                    <a:pt x="43524" y="171259"/>
                    <a:pt x="60288" y="132397"/>
                  </a:cubicBezTo>
                  <a:cubicBezTo>
                    <a:pt x="79338" y="88297"/>
                    <a:pt x="87530" y="49625"/>
                    <a:pt x="100864" y="33528"/>
                  </a:cubicBezTo>
                  <a:close/>
                  <a:moveTo>
                    <a:pt x="1776788" y="20955"/>
                  </a:moveTo>
                  <a:cubicBezTo>
                    <a:pt x="1781646" y="25717"/>
                    <a:pt x="1798982" y="76009"/>
                    <a:pt x="1816508" y="133731"/>
                  </a:cubicBezTo>
                  <a:cubicBezTo>
                    <a:pt x="1829652" y="176307"/>
                    <a:pt x="1818793" y="224885"/>
                    <a:pt x="1773074" y="224885"/>
                  </a:cubicBezTo>
                  <a:cubicBezTo>
                    <a:pt x="1739165" y="224885"/>
                    <a:pt x="1728877" y="156210"/>
                    <a:pt x="1742879" y="118110"/>
                  </a:cubicBezTo>
                  <a:cubicBezTo>
                    <a:pt x="1758786" y="74771"/>
                    <a:pt x="1765644" y="36861"/>
                    <a:pt x="1776788" y="20955"/>
                  </a:cubicBezTo>
                  <a:close/>
                  <a:moveTo>
                    <a:pt x="1499229" y="7048"/>
                  </a:moveTo>
                  <a:cubicBezTo>
                    <a:pt x="1506659" y="13525"/>
                    <a:pt x="1534472" y="81914"/>
                    <a:pt x="1563047" y="160781"/>
                  </a:cubicBezTo>
                  <a:cubicBezTo>
                    <a:pt x="1584098" y="218503"/>
                    <a:pt x="1566571" y="284606"/>
                    <a:pt x="1493324" y="284606"/>
                  </a:cubicBezTo>
                  <a:cubicBezTo>
                    <a:pt x="1439031" y="284606"/>
                    <a:pt x="1422458" y="191261"/>
                    <a:pt x="1444937" y="139350"/>
                  </a:cubicBezTo>
                  <a:cubicBezTo>
                    <a:pt x="1470654" y="80295"/>
                    <a:pt x="1481418" y="28670"/>
                    <a:pt x="1499229" y="7048"/>
                  </a:cubicBezTo>
                  <a:close/>
                  <a:moveTo>
                    <a:pt x="381851" y="0"/>
                  </a:moveTo>
                  <a:cubicBezTo>
                    <a:pt x="389281" y="6477"/>
                    <a:pt x="417094" y="74866"/>
                    <a:pt x="445669" y="153733"/>
                  </a:cubicBezTo>
                  <a:cubicBezTo>
                    <a:pt x="466624" y="211360"/>
                    <a:pt x="449193" y="277558"/>
                    <a:pt x="375946" y="277558"/>
                  </a:cubicBezTo>
                  <a:cubicBezTo>
                    <a:pt x="321653" y="277558"/>
                    <a:pt x="305080" y="184213"/>
                    <a:pt x="327559" y="132302"/>
                  </a:cubicBezTo>
                  <a:cubicBezTo>
                    <a:pt x="353276" y="73247"/>
                    <a:pt x="364040" y="21526"/>
                    <a:pt x="381851"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aseline="-25000" sz="1800">
                <a:solidFill>
                  <a:srgbClr val="000000"/>
                </a:solidFill>
                <a:latin typeface="Calibri"/>
                <a:ea typeface="Calibri"/>
                <a:cs typeface="Calibri"/>
                <a:sym typeface="Calibri"/>
              </a:endParaRPr>
            </a:p>
          </p:txBody>
        </p:sp>
      </p:grpSp>
      <p:grpSp>
        <p:nvGrpSpPr>
          <p:cNvPr id="649" name="Google Shape;649;p15"/>
          <p:cNvGrpSpPr/>
          <p:nvPr/>
        </p:nvGrpSpPr>
        <p:grpSpPr>
          <a:xfrm>
            <a:off x="255549" y="5457723"/>
            <a:ext cx="1903460" cy="1192791"/>
            <a:chOff x="2656765" y="2878234"/>
            <a:chExt cx="2132489" cy="1336311"/>
          </a:xfrm>
        </p:grpSpPr>
        <p:sp>
          <p:nvSpPr>
            <p:cNvPr id="650" name="Google Shape;650;p15"/>
            <p:cNvSpPr/>
            <p:nvPr/>
          </p:nvSpPr>
          <p:spPr>
            <a:xfrm>
              <a:off x="2656765" y="2878234"/>
              <a:ext cx="2132489" cy="1336311"/>
            </a:xfrm>
            <a:custGeom>
              <a:rect b="b" l="l" r="r" t="t"/>
              <a:pathLst>
                <a:path extrusionOk="0" h="1336311" w="2132489">
                  <a:moveTo>
                    <a:pt x="294400" y="487430"/>
                  </a:moveTo>
                  <a:cubicBezTo>
                    <a:pt x="268302" y="296930"/>
                    <a:pt x="361551" y="110812"/>
                    <a:pt x="520333" y="42613"/>
                  </a:cubicBezTo>
                  <a:cubicBezTo>
                    <a:pt x="771031" y="-65115"/>
                    <a:pt x="966484" y="40231"/>
                    <a:pt x="1074593" y="257973"/>
                  </a:cubicBezTo>
                  <a:cubicBezTo>
                    <a:pt x="1171072" y="103887"/>
                    <a:pt x="1374202" y="57186"/>
                    <a:pt x="1528297" y="153665"/>
                  </a:cubicBezTo>
                  <a:cubicBezTo>
                    <a:pt x="1598468" y="197603"/>
                    <a:pt x="1649503" y="266374"/>
                    <a:pt x="1671239" y="346270"/>
                  </a:cubicBezTo>
                  <a:cubicBezTo>
                    <a:pt x="1903554" y="278547"/>
                    <a:pt x="2116437" y="417612"/>
                    <a:pt x="2130249" y="558010"/>
                  </a:cubicBezTo>
                  <a:cubicBezTo>
                    <a:pt x="2151394" y="773466"/>
                    <a:pt x="2002518" y="896243"/>
                    <a:pt x="1759536" y="904054"/>
                  </a:cubicBezTo>
                  <a:cubicBezTo>
                    <a:pt x="1758393" y="918246"/>
                    <a:pt x="1741152" y="1094554"/>
                    <a:pt x="1583037" y="1182946"/>
                  </a:cubicBezTo>
                  <a:cubicBezTo>
                    <a:pt x="1465470" y="1246849"/>
                    <a:pt x="1321862" y="1238657"/>
                    <a:pt x="1212324" y="1161800"/>
                  </a:cubicBezTo>
                  <a:cubicBezTo>
                    <a:pt x="1202799" y="1176754"/>
                    <a:pt x="1148983" y="1262479"/>
                    <a:pt x="1039350" y="1285625"/>
                  </a:cubicBezTo>
                  <a:cubicBezTo>
                    <a:pt x="906000" y="1313438"/>
                    <a:pt x="807988" y="1223332"/>
                    <a:pt x="799225" y="1215045"/>
                  </a:cubicBezTo>
                  <a:cubicBezTo>
                    <a:pt x="719215" y="1302389"/>
                    <a:pt x="590913" y="1370398"/>
                    <a:pt x="428512" y="1317915"/>
                  </a:cubicBezTo>
                  <a:cubicBezTo>
                    <a:pt x="309354" y="1279815"/>
                    <a:pt x="274779" y="1168563"/>
                    <a:pt x="259062" y="1041690"/>
                  </a:cubicBezTo>
                  <a:cubicBezTo>
                    <a:pt x="130570" y="1022640"/>
                    <a:pt x="27986" y="936915"/>
                    <a:pt x="4840" y="833473"/>
                  </a:cubicBezTo>
                  <a:cubicBezTo>
                    <a:pt x="-27069" y="689646"/>
                    <a:pt x="93613" y="511719"/>
                    <a:pt x="294400" y="48743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1" name="Google Shape;651;p15"/>
            <p:cNvSpPr/>
            <p:nvPr/>
          </p:nvSpPr>
          <p:spPr>
            <a:xfrm>
              <a:off x="2973844" y="3405327"/>
              <a:ext cx="364203" cy="369317"/>
            </a:xfrm>
            <a:custGeom>
              <a:rect b="b" l="l" r="r" t="t"/>
              <a:pathLst>
                <a:path extrusionOk="0" h="369317" w="364203">
                  <a:moveTo>
                    <a:pt x="322698" y="326383"/>
                  </a:moveTo>
                  <a:lnTo>
                    <a:pt x="221257" y="296951"/>
                  </a:lnTo>
                  <a:cubicBezTo>
                    <a:pt x="216894" y="295703"/>
                    <a:pt x="212208" y="296665"/>
                    <a:pt x="208684" y="299523"/>
                  </a:cubicBezTo>
                  <a:lnTo>
                    <a:pt x="127054" y="366198"/>
                  </a:lnTo>
                  <a:cubicBezTo>
                    <a:pt x="121187" y="370989"/>
                    <a:pt x="112548" y="370112"/>
                    <a:pt x="107757" y="364245"/>
                  </a:cubicBezTo>
                  <a:cubicBezTo>
                    <a:pt x="105852" y="361911"/>
                    <a:pt x="104766" y="359016"/>
                    <a:pt x="104671" y="356006"/>
                  </a:cubicBezTo>
                  <a:lnTo>
                    <a:pt x="101242" y="250469"/>
                  </a:lnTo>
                  <a:cubicBezTo>
                    <a:pt x="101099" y="245945"/>
                    <a:pt x="98746" y="241782"/>
                    <a:pt x="94955" y="239325"/>
                  </a:cubicBezTo>
                  <a:lnTo>
                    <a:pt x="6087" y="182175"/>
                  </a:lnTo>
                  <a:cubicBezTo>
                    <a:pt x="-295" y="178098"/>
                    <a:pt x="-2171" y="169621"/>
                    <a:pt x="1905" y="163239"/>
                  </a:cubicBezTo>
                  <a:cubicBezTo>
                    <a:pt x="3534" y="160667"/>
                    <a:pt x="5982" y="158724"/>
                    <a:pt x="8849" y="157695"/>
                  </a:cubicBezTo>
                  <a:lnTo>
                    <a:pt x="108100" y="121881"/>
                  </a:lnTo>
                  <a:cubicBezTo>
                    <a:pt x="112395" y="120348"/>
                    <a:pt x="115643" y="116776"/>
                    <a:pt x="116767" y="112356"/>
                  </a:cubicBezTo>
                  <a:lnTo>
                    <a:pt x="143533" y="10153"/>
                  </a:lnTo>
                  <a:cubicBezTo>
                    <a:pt x="145485" y="2838"/>
                    <a:pt x="153000" y="-1515"/>
                    <a:pt x="160325" y="437"/>
                  </a:cubicBezTo>
                  <a:cubicBezTo>
                    <a:pt x="163221" y="1209"/>
                    <a:pt x="165793" y="2924"/>
                    <a:pt x="167631" y="5295"/>
                  </a:cubicBezTo>
                  <a:lnTo>
                    <a:pt x="232401" y="88639"/>
                  </a:lnTo>
                  <a:cubicBezTo>
                    <a:pt x="235144" y="92230"/>
                    <a:pt x="239516" y="94202"/>
                    <a:pt x="244021" y="93878"/>
                  </a:cubicBezTo>
                  <a:lnTo>
                    <a:pt x="349463" y="87782"/>
                  </a:lnTo>
                  <a:cubicBezTo>
                    <a:pt x="357026" y="87353"/>
                    <a:pt x="363503" y="93144"/>
                    <a:pt x="363931" y="100707"/>
                  </a:cubicBezTo>
                  <a:cubicBezTo>
                    <a:pt x="364103" y="103727"/>
                    <a:pt x="363265" y="106718"/>
                    <a:pt x="361560" y="109213"/>
                  </a:cubicBezTo>
                  <a:lnTo>
                    <a:pt x="302695" y="197129"/>
                  </a:lnTo>
                  <a:cubicBezTo>
                    <a:pt x="300181" y="200872"/>
                    <a:pt x="299685" y="205616"/>
                    <a:pt x="301362" y="209797"/>
                  </a:cubicBezTo>
                  <a:lnTo>
                    <a:pt x="339462" y="308190"/>
                  </a:lnTo>
                  <a:cubicBezTo>
                    <a:pt x="342272" y="315229"/>
                    <a:pt x="338833" y="323202"/>
                    <a:pt x="331804" y="326011"/>
                  </a:cubicBezTo>
                  <a:cubicBezTo>
                    <a:pt x="328899" y="327164"/>
                    <a:pt x="325689" y="327297"/>
                    <a:pt x="322698" y="32638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2" name="Google Shape;652;p15"/>
            <p:cNvSpPr/>
            <p:nvPr/>
          </p:nvSpPr>
          <p:spPr>
            <a:xfrm>
              <a:off x="4176615" y="3096344"/>
              <a:ext cx="275393" cy="270667"/>
            </a:xfrm>
            <a:custGeom>
              <a:rect b="b" l="l" r="r" t="t"/>
              <a:pathLst>
                <a:path extrusionOk="0" h="270667" w="275393">
                  <a:moveTo>
                    <a:pt x="228160" y="253604"/>
                  </a:moveTo>
                  <a:lnTo>
                    <a:pt x="155008" y="224267"/>
                  </a:lnTo>
                  <a:cubicBezTo>
                    <a:pt x="151855" y="223029"/>
                    <a:pt x="148293" y="223419"/>
                    <a:pt x="145483" y="225315"/>
                  </a:cubicBezTo>
                  <a:lnTo>
                    <a:pt x="79951" y="268939"/>
                  </a:lnTo>
                  <a:cubicBezTo>
                    <a:pt x="75207" y="272063"/>
                    <a:pt x="68825" y="270759"/>
                    <a:pt x="65702" y="266015"/>
                  </a:cubicBezTo>
                  <a:cubicBezTo>
                    <a:pt x="64416" y="264062"/>
                    <a:pt x="63835" y="261738"/>
                    <a:pt x="64044" y="259414"/>
                  </a:cubicBezTo>
                  <a:lnTo>
                    <a:pt x="69283" y="180738"/>
                  </a:lnTo>
                  <a:cubicBezTo>
                    <a:pt x="69464" y="177404"/>
                    <a:pt x="68054" y="174184"/>
                    <a:pt x="65473" y="172070"/>
                  </a:cubicBezTo>
                  <a:lnTo>
                    <a:pt x="3656" y="123778"/>
                  </a:lnTo>
                  <a:cubicBezTo>
                    <a:pt x="-773" y="120302"/>
                    <a:pt x="-1555" y="113901"/>
                    <a:pt x="1922" y="109472"/>
                  </a:cubicBezTo>
                  <a:cubicBezTo>
                    <a:pt x="3322" y="107691"/>
                    <a:pt x="5265" y="106424"/>
                    <a:pt x="7466" y="105871"/>
                  </a:cubicBezTo>
                  <a:lnTo>
                    <a:pt x="83666" y="86821"/>
                  </a:lnTo>
                  <a:cubicBezTo>
                    <a:pt x="86961" y="86116"/>
                    <a:pt x="89638" y="83726"/>
                    <a:pt x="90714" y="80535"/>
                  </a:cubicBezTo>
                  <a:lnTo>
                    <a:pt x="118146" y="6621"/>
                  </a:lnTo>
                  <a:cubicBezTo>
                    <a:pt x="120156" y="1306"/>
                    <a:pt x="126090" y="-1371"/>
                    <a:pt x="131405" y="639"/>
                  </a:cubicBezTo>
                  <a:cubicBezTo>
                    <a:pt x="133481" y="1420"/>
                    <a:pt x="135244" y="2849"/>
                    <a:pt x="136434" y="4716"/>
                  </a:cubicBezTo>
                  <a:lnTo>
                    <a:pt x="178344" y="71391"/>
                  </a:lnTo>
                  <a:cubicBezTo>
                    <a:pt x="180154" y="74239"/>
                    <a:pt x="183249" y="76020"/>
                    <a:pt x="186631" y="76153"/>
                  </a:cubicBezTo>
                  <a:lnTo>
                    <a:pt x="265402" y="79392"/>
                  </a:lnTo>
                  <a:cubicBezTo>
                    <a:pt x="271079" y="79697"/>
                    <a:pt x="275432" y="84545"/>
                    <a:pt x="275128" y="90212"/>
                  </a:cubicBezTo>
                  <a:cubicBezTo>
                    <a:pt x="275004" y="92384"/>
                    <a:pt x="274204" y="94470"/>
                    <a:pt x="272832" y="96156"/>
                  </a:cubicBezTo>
                  <a:lnTo>
                    <a:pt x="222350" y="156735"/>
                  </a:lnTo>
                  <a:cubicBezTo>
                    <a:pt x="219987" y="159307"/>
                    <a:pt x="219225" y="162955"/>
                    <a:pt x="220349" y="166260"/>
                  </a:cubicBezTo>
                  <a:lnTo>
                    <a:pt x="241590" y="242460"/>
                  </a:lnTo>
                  <a:cubicBezTo>
                    <a:pt x="242428" y="248022"/>
                    <a:pt x="238599" y="253213"/>
                    <a:pt x="233027" y="254061"/>
                  </a:cubicBezTo>
                  <a:cubicBezTo>
                    <a:pt x="231398" y="254299"/>
                    <a:pt x="229722" y="254147"/>
                    <a:pt x="228160" y="253604"/>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3" name="Google Shape;653;p15"/>
            <p:cNvSpPr/>
            <p:nvPr/>
          </p:nvSpPr>
          <p:spPr>
            <a:xfrm>
              <a:off x="3767040" y="3774905"/>
              <a:ext cx="275394" cy="271334"/>
            </a:xfrm>
            <a:custGeom>
              <a:rect b="b" l="l" r="r" t="t"/>
              <a:pathLst>
                <a:path extrusionOk="0" h="271334" w="275394">
                  <a:moveTo>
                    <a:pt x="228160" y="254175"/>
                  </a:moveTo>
                  <a:lnTo>
                    <a:pt x="155008" y="224933"/>
                  </a:lnTo>
                  <a:cubicBezTo>
                    <a:pt x="151874" y="223667"/>
                    <a:pt x="148312" y="224019"/>
                    <a:pt x="145483" y="225886"/>
                  </a:cubicBezTo>
                  <a:lnTo>
                    <a:pt x="79951" y="269606"/>
                  </a:lnTo>
                  <a:cubicBezTo>
                    <a:pt x="75207" y="272730"/>
                    <a:pt x="68825" y="271425"/>
                    <a:pt x="65702" y="266682"/>
                  </a:cubicBezTo>
                  <a:cubicBezTo>
                    <a:pt x="64416" y="264729"/>
                    <a:pt x="63835" y="262405"/>
                    <a:pt x="64044" y="260081"/>
                  </a:cubicBezTo>
                  <a:lnTo>
                    <a:pt x="69283" y="181499"/>
                  </a:lnTo>
                  <a:cubicBezTo>
                    <a:pt x="69492" y="178137"/>
                    <a:pt x="68083" y="174870"/>
                    <a:pt x="65473" y="172737"/>
                  </a:cubicBezTo>
                  <a:lnTo>
                    <a:pt x="3656" y="123873"/>
                  </a:lnTo>
                  <a:cubicBezTo>
                    <a:pt x="-773" y="120397"/>
                    <a:pt x="-1555" y="113996"/>
                    <a:pt x="1922" y="109567"/>
                  </a:cubicBezTo>
                  <a:cubicBezTo>
                    <a:pt x="3322" y="107786"/>
                    <a:pt x="5265" y="106519"/>
                    <a:pt x="7466" y="105966"/>
                  </a:cubicBezTo>
                  <a:lnTo>
                    <a:pt x="83666" y="86916"/>
                  </a:lnTo>
                  <a:cubicBezTo>
                    <a:pt x="86914" y="86069"/>
                    <a:pt x="89552" y="83687"/>
                    <a:pt x="90714" y="80535"/>
                  </a:cubicBezTo>
                  <a:lnTo>
                    <a:pt x="118146" y="6621"/>
                  </a:lnTo>
                  <a:cubicBezTo>
                    <a:pt x="120156" y="1306"/>
                    <a:pt x="126090" y="-1371"/>
                    <a:pt x="131405" y="639"/>
                  </a:cubicBezTo>
                  <a:cubicBezTo>
                    <a:pt x="133481" y="1420"/>
                    <a:pt x="135244" y="2849"/>
                    <a:pt x="136434" y="4715"/>
                  </a:cubicBezTo>
                  <a:lnTo>
                    <a:pt x="178344" y="71390"/>
                  </a:lnTo>
                  <a:cubicBezTo>
                    <a:pt x="180163" y="74229"/>
                    <a:pt x="183259" y="76010"/>
                    <a:pt x="186631" y="76153"/>
                  </a:cubicBezTo>
                  <a:lnTo>
                    <a:pt x="265307" y="79391"/>
                  </a:lnTo>
                  <a:cubicBezTo>
                    <a:pt x="270937" y="79592"/>
                    <a:pt x="275337" y="84307"/>
                    <a:pt x="275137" y="89936"/>
                  </a:cubicBezTo>
                  <a:cubicBezTo>
                    <a:pt x="275061" y="92212"/>
                    <a:pt x="274213" y="94413"/>
                    <a:pt x="272737" y="96156"/>
                  </a:cubicBezTo>
                  <a:lnTo>
                    <a:pt x="222350" y="156639"/>
                  </a:lnTo>
                  <a:cubicBezTo>
                    <a:pt x="220092" y="159259"/>
                    <a:pt x="219340" y="162859"/>
                    <a:pt x="220349" y="166164"/>
                  </a:cubicBezTo>
                  <a:lnTo>
                    <a:pt x="241590" y="242364"/>
                  </a:lnTo>
                  <a:cubicBezTo>
                    <a:pt x="242828" y="247860"/>
                    <a:pt x="239371" y="253308"/>
                    <a:pt x="233884" y="254547"/>
                  </a:cubicBezTo>
                  <a:cubicBezTo>
                    <a:pt x="231979" y="254966"/>
                    <a:pt x="229989" y="254842"/>
                    <a:pt x="228160" y="254175"/>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54" name="Google Shape;654;p15"/>
          <p:cNvGrpSpPr/>
          <p:nvPr/>
        </p:nvGrpSpPr>
        <p:grpSpPr>
          <a:xfrm flipH="1" rot="10800000">
            <a:off x="1722289" y="5800839"/>
            <a:ext cx="1616000" cy="1012790"/>
            <a:chOff x="2656765" y="2878234"/>
            <a:chExt cx="2132489" cy="1336311"/>
          </a:xfrm>
        </p:grpSpPr>
        <p:sp>
          <p:nvSpPr>
            <p:cNvPr id="655" name="Google Shape;655;p15"/>
            <p:cNvSpPr/>
            <p:nvPr/>
          </p:nvSpPr>
          <p:spPr>
            <a:xfrm>
              <a:off x="2656765" y="2878234"/>
              <a:ext cx="2132489" cy="1336311"/>
            </a:xfrm>
            <a:custGeom>
              <a:rect b="b" l="l" r="r" t="t"/>
              <a:pathLst>
                <a:path extrusionOk="0" h="1336311" w="2132489">
                  <a:moveTo>
                    <a:pt x="294400" y="487430"/>
                  </a:moveTo>
                  <a:cubicBezTo>
                    <a:pt x="268302" y="296930"/>
                    <a:pt x="361551" y="110812"/>
                    <a:pt x="520333" y="42613"/>
                  </a:cubicBezTo>
                  <a:cubicBezTo>
                    <a:pt x="771031" y="-65115"/>
                    <a:pt x="966484" y="40231"/>
                    <a:pt x="1074593" y="257973"/>
                  </a:cubicBezTo>
                  <a:cubicBezTo>
                    <a:pt x="1171072" y="103887"/>
                    <a:pt x="1374202" y="57186"/>
                    <a:pt x="1528297" y="153665"/>
                  </a:cubicBezTo>
                  <a:cubicBezTo>
                    <a:pt x="1598468" y="197603"/>
                    <a:pt x="1649503" y="266374"/>
                    <a:pt x="1671239" y="346270"/>
                  </a:cubicBezTo>
                  <a:cubicBezTo>
                    <a:pt x="1903554" y="278547"/>
                    <a:pt x="2116437" y="417612"/>
                    <a:pt x="2130249" y="558010"/>
                  </a:cubicBezTo>
                  <a:cubicBezTo>
                    <a:pt x="2151394" y="773466"/>
                    <a:pt x="2002518" y="896243"/>
                    <a:pt x="1759536" y="904054"/>
                  </a:cubicBezTo>
                  <a:cubicBezTo>
                    <a:pt x="1758393" y="918246"/>
                    <a:pt x="1741152" y="1094554"/>
                    <a:pt x="1583037" y="1182946"/>
                  </a:cubicBezTo>
                  <a:cubicBezTo>
                    <a:pt x="1465470" y="1246849"/>
                    <a:pt x="1321862" y="1238657"/>
                    <a:pt x="1212324" y="1161800"/>
                  </a:cubicBezTo>
                  <a:cubicBezTo>
                    <a:pt x="1202799" y="1176754"/>
                    <a:pt x="1148983" y="1262479"/>
                    <a:pt x="1039350" y="1285625"/>
                  </a:cubicBezTo>
                  <a:cubicBezTo>
                    <a:pt x="906000" y="1313438"/>
                    <a:pt x="807988" y="1223332"/>
                    <a:pt x="799225" y="1215045"/>
                  </a:cubicBezTo>
                  <a:cubicBezTo>
                    <a:pt x="719215" y="1302389"/>
                    <a:pt x="590913" y="1370398"/>
                    <a:pt x="428512" y="1317915"/>
                  </a:cubicBezTo>
                  <a:cubicBezTo>
                    <a:pt x="309354" y="1279815"/>
                    <a:pt x="274779" y="1168563"/>
                    <a:pt x="259062" y="1041690"/>
                  </a:cubicBezTo>
                  <a:cubicBezTo>
                    <a:pt x="130570" y="1022640"/>
                    <a:pt x="27986" y="936915"/>
                    <a:pt x="4840" y="833473"/>
                  </a:cubicBezTo>
                  <a:cubicBezTo>
                    <a:pt x="-27069" y="689646"/>
                    <a:pt x="93613" y="511719"/>
                    <a:pt x="294400" y="48743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6" name="Google Shape;656;p15"/>
            <p:cNvSpPr/>
            <p:nvPr/>
          </p:nvSpPr>
          <p:spPr>
            <a:xfrm>
              <a:off x="2973844" y="3405327"/>
              <a:ext cx="364203" cy="369317"/>
            </a:xfrm>
            <a:custGeom>
              <a:rect b="b" l="l" r="r" t="t"/>
              <a:pathLst>
                <a:path extrusionOk="0" h="369317" w="364203">
                  <a:moveTo>
                    <a:pt x="322698" y="326383"/>
                  </a:moveTo>
                  <a:lnTo>
                    <a:pt x="221257" y="296951"/>
                  </a:lnTo>
                  <a:cubicBezTo>
                    <a:pt x="216894" y="295703"/>
                    <a:pt x="212208" y="296665"/>
                    <a:pt x="208684" y="299523"/>
                  </a:cubicBezTo>
                  <a:lnTo>
                    <a:pt x="127054" y="366198"/>
                  </a:lnTo>
                  <a:cubicBezTo>
                    <a:pt x="121187" y="370989"/>
                    <a:pt x="112548" y="370112"/>
                    <a:pt x="107757" y="364245"/>
                  </a:cubicBezTo>
                  <a:cubicBezTo>
                    <a:pt x="105852" y="361911"/>
                    <a:pt x="104766" y="359016"/>
                    <a:pt x="104671" y="356006"/>
                  </a:cubicBezTo>
                  <a:lnTo>
                    <a:pt x="101242" y="250469"/>
                  </a:lnTo>
                  <a:cubicBezTo>
                    <a:pt x="101099" y="245945"/>
                    <a:pt x="98746" y="241782"/>
                    <a:pt x="94955" y="239325"/>
                  </a:cubicBezTo>
                  <a:lnTo>
                    <a:pt x="6087" y="182175"/>
                  </a:lnTo>
                  <a:cubicBezTo>
                    <a:pt x="-295" y="178098"/>
                    <a:pt x="-2171" y="169621"/>
                    <a:pt x="1905" y="163239"/>
                  </a:cubicBezTo>
                  <a:cubicBezTo>
                    <a:pt x="3534" y="160667"/>
                    <a:pt x="5982" y="158724"/>
                    <a:pt x="8849" y="157695"/>
                  </a:cubicBezTo>
                  <a:lnTo>
                    <a:pt x="108100" y="121881"/>
                  </a:lnTo>
                  <a:cubicBezTo>
                    <a:pt x="112395" y="120348"/>
                    <a:pt x="115643" y="116776"/>
                    <a:pt x="116767" y="112356"/>
                  </a:cubicBezTo>
                  <a:lnTo>
                    <a:pt x="143533" y="10153"/>
                  </a:lnTo>
                  <a:cubicBezTo>
                    <a:pt x="145485" y="2838"/>
                    <a:pt x="153000" y="-1515"/>
                    <a:pt x="160325" y="437"/>
                  </a:cubicBezTo>
                  <a:cubicBezTo>
                    <a:pt x="163221" y="1209"/>
                    <a:pt x="165793" y="2924"/>
                    <a:pt x="167631" y="5295"/>
                  </a:cubicBezTo>
                  <a:lnTo>
                    <a:pt x="232401" y="88639"/>
                  </a:lnTo>
                  <a:cubicBezTo>
                    <a:pt x="235144" y="92230"/>
                    <a:pt x="239516" y="94202"/>
                    <a:pt x="244021" y="93878"/>
                  </a:cubicBezTo>
                  <a:lnTo>
                    <a:pt x="349463" y="87782"/>
                  </a:lnTo>
                  <a:cubicBezTo>
                    <a:pt x="357026" y="87353"/>
                    <a:pt x="363503" y="93144"/>
                    <a:pt x="363931" y="100707"/>
                  </a:cubicBezTo>
                  <a:cubicBezTo>
                    <a:pt x="364103" y="103727"/>
                    <a:pt x="363265" y="106718"/>
                    <a:pt x="361560" y="109213"/>
                  </a:cubicBezTo>
                  <a:lnTo>
                    <a:pt x="302695" y="197129"/>
                  </a:lnTo>
                  <a:cubicBezTo>
                    <a:pt x="300181" y="200872"/>
                    <a:pt x="299685" y="205616"/>
                    <a:pt x="301362" y="209797"/>
                  </a:cubicBezTo>
                  <a:lnTo>
                    <a:pt x="339462" y="308190"/>
                  </a:lnTo>
                  <a:cubicBezTo>
                    <a:pt x="342272" y="315229"/>
                    <a:pt x="338833" y="323202"/>
                    <a:pt x="331804" y="326011"/>
                  </a:cubicBezTo>
                  <a:cubicBezTo>
                    <a:pt x="328899" y="327164"/>
                    <a:pt x="325689" y="327297"/>
                    <a:pt x="322698" y="32638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7" name="Google Shape;657;p15"/>
            <p:cNvSpPr/>
            <p:nvPr/>
          </p:nvSpPr>
          <p:spPr>
            <a:xfrm>
              <a:off x="4176615" y="3096344"/>
              <a:ext cx="275393" cy="270667"/>
            </a:xfrm>
            <a:custGeom>
              <a:rect b="b" l="l" r="r" t="t"/>
              <a:pathLst>
                <a:path extrusionOk="0" h="270667" w="275393">
                  <a:moveTo>
                    <a:pt x="228160" y="253604"/>
                  </a:moveTo>
                  <a:lnTo>
                    <a:pt x="155008" y="224267"/>
                  </a:lnTo>
                  <a:cubicBezTo>
                    <a:pt x="151855" y="223029"/>
                    <a:pt x="148293" y="223419"/>
                    <a:pt x="145483" y="225315"/>
                  </a:cubicBezTo>
                  <a:lnTo>
                    <a:pt x="79951" y="268939"/>
                  </a:lnTo>
                  <a:cubicBezTo>
                    <a:pt x="75207" y="272063"/>
                    <a:pt x="68825" y="270759"/>
                    <a:pt x="65702" y="266015"/>
                  </a:cubicBezTo>
                  <a:cubicBezTo>
                    <a:pt x="64416" y="264062"/>
                    <a:pt x="63835" y="261738"/>
                    <a:pt x="64044" y="259414"/>
                  </a:cubicBezTo>
                  <a:lnTo>
                    <a:pt x="69283" y="180738"/>
                  </a:lnTo>
                  <a:cubicBezTo>
                    <a:pt x="69464" y="177404"/>
                    <a:pt x="68054" y="174184"/>
                    <a:pt x="65473" y="172070"/>
                  </a:cubicBezTo>
                  <a:lnTo>
                    <a:pt x="3656" y="123778"/>
                  </a:lnTo>
                  <a:cubicBezTo>
                    <a:pt x="-773" y="120302"/>
                    <a:pt x="-1555" y="113901"/>
                    <a:pt x="1922" y="109472"/>
                  </a:cubicBezTo>
                  <a:cubicBezTo>
                    <a:pt x="3322" y="107691"/>
                    <a:pt x="5265" y="106424"/>
                    <a:pt x="7466" y="105871"/>
                  </a:cubicBezTo>
                  <a:lnTo>
                    <a:pt x="83666" y="86821"/>
                  </a:lnTo>
                  <a:cubicBezTo>
                    <a:pt x="86961" y="86116"/>
                    <a:pt x="89638" y="83726"/>
                    <a:pt x="90714" y="80535"/>
                  </a:cubicBezTo>
                  <a:lnTo>
                    <a:pt x="118146" y="6621"/>
                  </a:lnTo>
                  <a:cubicBezTo>
                    <a:pt x="120156" y="1306"/>
                    <a:pt x="126090" y="-1371"/>
                    <a:pt x="131405" y="639"/>
                  </a:cubicBezTo>
                  <a:cubicBezTo>
                    <a:pt x="133481" y="1420"/>
                    <a:pt x="135244" y="2849"/>
                    <a:pt x="136434" y="4716"/>
                  </a:cubicBezTo>
                  <a:lnTo>
                    <a:pt x="178344" y="71391"/>
                  </a:lnTo>
                  <a:cubicBezTo>
                    <a:pt x="180154" y="74239"/>
                    <a:pt x="183249" y="76020"/>
                    <a:pt x="186631" y="76153"/>
                  </a:cubicBezTo>
                  <a:lnTo>
                    <a:pt x="265402" y="79392"/>
                  </a:lnTo>
                  <a:cubicBezTo>
                    <a:pt x="271079" y="79697"/>
                    <a:pt x="275432" y="84545"/>
                    <a:pt x="275128" y="90212"/>
                  </a:cubicBezTo>
                  <a:cubicBezTo>
                    <a:pt x="275004" y="92384"/>
                    <a:pt x="274204" y="94470"/>
                    <a:pt x="272832" y="96156"/>
                  </a:cubicBezTo>
                  <a:lnTo>
                    <a:pt x="222350" y="156735"/>
                  </a:lnTo>
                  <a:cubicBezTo>
                    <a:pt x="219987" y="159307"/>
                    <a:pt x="219225" y="162955"/>
                    <a:pt x="220349" y="166260"/>
                  </a:cubicBezTo>
                  <a:lnTo>
                    <a:pt x="241590" y="242460"/>
                  </a:lnTo>
                  <a:cubicBezTo>
                    <a:pt x="242428" y="248022"/>
                    <a:pt x="238599" y="253213"/>
                    <a:pt x="233027" y="254061"/>
                  </a:cubicBezTo>
                  <a:cubicBezTo>
                    <a:pt x="231398" y="254299"/>
                    <a:pt x="229722" y="254147"/>
                    <a:pt x="228160" y="253604"/>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8" name="Google Shape;658;p15"/>
            <p:cNvSpPr/>
            <p:nvPr/>
          </p:nvSpPr>
          <p:spPr>
            <a:xfrm>
              <a:off x="3767040" y="3774905"/>
              <a:ext cx="275394" cy="271334"/>
            </a:xfrm>
            <a:custGeom>
              <a:rect b="b" l="l" r="r" t="t"/>
              <a:pathLst>
                <a:path extrusionOk="0" h="271334" w="275394">
                  <a:moveTo>
                    <a:pt x="228160" y="254175"/>
                  </a:moveTo>
                  <a:lnTo>
                    <a:pt x="155008" y="224933"/>
                  </a:lnTo>
                  <a:cubicBezTo>
                    <a:pt x="151874" y="223667"/>
                    <a:pt x="148312" y="224019"/>
                    <a:pt x="145483" y="225886"/>
                  </a:cubicBezTo>
                  <a:lnTo>
                    <a:pt x="79951" y="269606"/>
                  </a:lnTo>
                  <a:cubicBezTo>
                    <a:pt x="75207" y="272730"/>
                    <a:pt x="68825" y="271425"/>
                    <a:pt x="65702" y="266682"/>
                  </a:cubicBezTo>
                  <a:cubicBezTo>
                    <a:pt x="64416" y="264729"/>
                    <a:pt x="63835" y="262405"/>
                    <a:pt x="64044" y="260081"/>
                  </a:cubicBezTo>
                  <a:lnTo>
                    <a:pt x="69283" y="181499"/>
                  </a:lnTo>
                  <a:cubicBezTo>
                    <a:pt x="69492" y="178137"/>
                    <a:pt x="68083" y="174870"/>
                    <a:pt x="65473" y="172737"/>
                  </a:cubicBezTo>
                  <a:lnTo>
                    <a:pt x="3656" y="123873"/>
                  </a:lnTo>
                  <a:cubicBezTo>
                    <a:pt x="-773" y="120397"/>
                    <a:pt x="-1555" y="113996"/>
                    <a:pt x="1922" y="109567"/>
                  </a:cubicBezTo>
                  <a:cubicBezTo>
                    <a:pt x="3322" y="107786"/>
                    <a:pt x="5265" y="106519"/>
                    <a:pt x="7466" y="105966"/>
                  </a:cubicBezTo>
                  <a:lnTo>
                    <a:pt x="83666" y="86916"/>
                  </a:lnTo>
                  <a:cubicBezTo>
                    <a:pt x="86914" y="86069"/>
                    <a:pt x="89552" y="83687"/>
                    <a:pt x="90714" y="80535"/>
                  </a:cubicBezTo>
                  <a:lnTo>
                    <a:pt x="118146" y="6621"/>
                  </a:lnTo>
                  <a:cubicBezTo>
                    <a:pt x="120156" y="1306"/>
                    <a:pt x="126090" y="-1371"/>
                    <a:pt x="131405" y="639"/>
                  </a:cubicBezTo>
                  <a:cubicBezTo>
                    <a:pt x="133481" y="1420"/>
                    <a:pt x="135244" y="2849"/>
                    <a:pt x="136434" y="4715"/>
                  </a:cubicBezTo>
                  <a:lnTo>
                    <a:pt x="178344" y="71390"/>
                  </a:lnTo>
                  <a:cubicBezTo>
                    <a:pt x="180163" y="74229"/>
                    <a:pt x="183259" y="76010"/>
                    <a:pt x="186631" y="76153"/>
                  </a:cubicBezTo>
                  <a:lnTo>
                    <a:pt x="265307" y="79391"/>
                  </a:lnTo>
                  <a:cubicBezTo>
                    <a:pt x="270937" y="79592"/>
                    <a:pt x="275337" y="84307"/>
                    <a:pt x="275137" y="89936"/>
                  </a:cubicBezTo>
                  <a:cubicBezTo>
                    <a:pt x="275061" y="92212"/>
                    <a:pt x="274213" y="94413"/>
                    <a:pt x="272737" y="96156"/>
                  </a:cubicBezTo>
                  <a:lnTo>
                    <a:pt x="222350" y="156639"/>
                  </a:lnTo>
                  <a:cubicBezTo>
                    <a:pt x="220092" y="159259"/>
                    <a:pt x="219340" y="162859"/>
                    <a:pt x="220349" y="166164"/>
                  </a:cubicBezTo>
                  <a:lnTo>
                    <a:pt x="241590" y="242364"/>
                  </a:lnTo>
                  <a:cubicBezTo>
                    <a:pt x="242828" y="247860"/>
                    <a:pt x="239371" y="253308"/>
                    <a:pt x="233884" y="254547"/>
                  </a:cubicBezTo>
                  <a:cubicBezTo>
                    <a:pt x="231979" y="254966"/>
                    <a:pt x="229989" y="254842"/>
                    <a:pt x="228160" y="254175"/>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4 Map">
  <p:cSld name="CUSTOM_13">
    <p:spTree>
      <p:nvGrpSpPr>
        <p:cNvPr id="659" name="Shape 659"/>
        <p:cNvGrpSpPr/>
        <p:nvPr/>
      </p:nvGrpSpPr>
      <p:grpSpPr>
        <a:xfrm>
          <a:off x="0" y="0"/>
          <a:ext cx="0" cy="0"/>
          <a:chOff x="0" y="0"/>
          <a:chExt cx="0" cy="0"/>
        </a:xfrm>
      </p:grpSpPr>
      <p:sp>
        <p:nvSpPr>
          <p:cNvPr id="660" name="Google Shape;660;p16"/>
          <p:cNvSpPr/>
          <p:nvPr/>
        </p:nvSpPr>
        <p:spPr>
          <a:xfrm flipH="1" rot="10800000">
            <a:off x="0" y="31407"/>
            <a:ext cx="12201625" cy="5550243"/>
          </a:xfrm>
          <a:custGeom>
            <a:rect b="b" l="l" r="r" t="t"/>
            <a:pathLst>
              <a:path extrusionOk="0" h="3420797" w="12201625">
                <a:moveTo>
                  <a:pt x="0" y="0"/>
                </a:moveTo>
                <a:cubicBezTo>
                  <a:pt x="1050792" y="529990"/>
                  <a:pt x="1804979" y="1955131"/>
                  <a:pt x="3152376" y="1589971"/>
                </a:cubicBezTo>
                <a:cubicBezTo>
                  <a:pt x="4499773" y="1224811"/>
                  <a:pt x="4983363" y="706400"/>
                  <a:pt x="6394317" y="1794127"/>
                </a:cubicBezTo>
                <a:cubicBezTo>
                  <a:pt x="7805271" y="2881854"/>
                  <a:pt x="8257928" y="1723553"/>
                  <a:pt x="9225813" y="1994665"/>
                </a:cubicBezTo>
                <a:cubicBezTo>
                  <a:pt x="10193698" y="2265777"/>
                  <a:pt x="11022264" y="3129649"/>
                  <a:pt x="12201625" y="3420797"/>
                </a:cubicBezTo>
                <a:lnTo>
                  <a:pt x="0" y="3420797"/>
                </a:lnTo>
                <a:lnTo>
                  <a:pt x="0" y="0"/>
                </a:lnTo>
                <a:close/>
              </a:path>
            </a:pathLst>
          </a:custGeom>
          <a:solidFill>
            <a:srgbClr val="171717">
              <a:alpha val="1117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SzPts val="1800"/>
              <a:buNone/>
            </a:pPr>
            <a:r>
              <a:t/>
            </a:r>
            <a:endParaRPr sz="1800">
              <a:latin typeface="Calibri"/>
              <a:ea typeface="Calibri"/>
              <a:cs typeface="Calibri"/>
              <a:sym typeface="Calibri"/>
            </a:endParaRPr>
          </a:p>
        </p:txBody>
      </p:sp>
      <p:sp>
        <p:nvSpPr>
          <p:cNvPr id="661" name="Google Shape;661;p16"/>
          <p:cNvSpPr txBox="1"/>
          <p:nvPr>
            <p:ph idx="1" type="subTitle"/>
          </p:nvPr>
        </p:nvSpPr>
        <p:spPr>
          <a:xfrm>
            <a:off x="8378500" y="1882375"/>
            <a:ext cx="3397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662" name="Google Shape;662;p16"/>
          <p:cNvSpPr txBox="1"/>
          <p:nvPr>
            <p:ph idx="2" type="subTitle"/>
          </p:nvPr>
        </p:nvSpPr>
        <p:spPr>
          <a:xfrm>
            <a:off x="8378500" y="4102757"/>
            <a:ext cx="3397800" cy="606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b="1" sz="1800"/>
            </a:lvl1pPr>
            <a:lvl2pPr lvl="1" rtl="0">
              <a:spcBef>
                <a:spcPts val="2100"/>
              </a:spcBef>
              <a:spcAft>
                <a:spcPts val="0"/>
              </a:spcAft>
              <a:buSzPts val="1800"/>
              <a:buNone/>
              <a:defRPr b="1" sz="1800"/>
            </a:lvl2pPr>
            <a:lvl3pPr lvl="2" rtl="0">
              <a:spcBef>
                <a:spcPts val="2100"/>
              </a:spcBef>
              <a:spcAft>
                <a:spcPts val="0"/>
              </a:spcAft>
              <a:buSzPts val="1800"/>
              <a:buNone/>
              <a:defRPr b="1" sz="1800"/>
            </a:lvl3pPr>
            <a:lvl4pPr lvl="3" rtl="0">
              <a:spcBef>
                <a:spcPts val="2100"/>
              </a:spcBef>
              <a:spcAft>
                <a:spcPts val="0"/>
              </a:spcAft>
              <a:buSzPts val="1800"/>
              <a:buNone/>
              <a:defRPr b="1" sz="1800"/>
            </a:lvl4pPr>
            <a:lvl5pPr lvl="4" rtl="0">
              <a:spcBef>
                <a:spcPts val="2100"/>
              </a:spcBef>
              <a:spcAft>
                <a:spcPts val="0"/>
              </a:spcAft>
              <a:buSzPts val="1800"/>
              <a:buNone/>
              <a:defRPr b="1" sz="1800"/>
            </a:lvl5pPr>
            <a:lvl6pPr lvl="5" rtl="0">
              <a:spcBef>
                <a:spcPts val="2100"/>
              </a:spcBef>
              <a:spcAft>
                <a:spcPts val="0"/>
              </a:spcAft>
              <a:buSzPts val="1800"/>
              <a:buNone/>
              <a:defRPr b="1" sz="1800"/>
            </a:lvl6pPr>
            <a:lvl7pPr lvl="6" rtl="0">
              <a:spcBef>
                <a:spcPts val="2100"/>
              </a:spcBef>
              <a:spcAft>
                <a:spcPts val="0"/>
              </a:spcAft>
              <a:buSzPts val="1800"/>
              <a:buNone/>
              <a:defRPr b="1" sz="1800"/>
            </a:lvl7pPr>
            <a:lvl8pPr lvl="7" rtl="0">
              <a:spcBef>
                <a:spcPts val="2100"/>
              </a:spcBef>
              <a:spcAft>
                <a:spcPts val="0"/>
              </a:spcAft>
              <a:buSzPts val="1800"/>
              <a:buNone/>
              <a:defRPr b="1" sz="1800"/>
            </a:lvl8pPr>
            <a:lvl9pPr lvl="8" rtl="0">
              <a:spcBef>
                <a:spcPts val="2100"/>
              </a:spcBef>
              <a:spcAft>
                <a:spcPts val="2100"/>
              </a:spcAft>
              <a:buSzPts val="1800"/>
              <a:buNone/>
              <a:defRPr b="1" sz="1800"/>
            </a:lvl9pPr>
          </a:lstStyle>
          <a:p/>
        </p:txBody>
      </p:sp>
      <p:sp>
        <p:nvSpPr>
          <p:cNvPr id="663" name="Google Shape;663;p16"/>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664" name="Google Shape;664;p16"/>
          <p:cNvSpPr txBox="1"/>
          <p:nvPr>
            <p:ph idx="3" type="body"/>
          </p:nvPr>
        </p:nvSpPr>
        <p:spPr>
          <a:xfrm>
            <a:off x="8378500" y="2318375"/>
            <a:ext cx="3397800" cy="1553400"/>
          </a:xfrm>
          <a:prstGeom prst="rect">
            <a:avLst/>
          </a:prstGeom>
        </p:spPr>
        <p:txBody>
          <a:bodyPr anchorCtr="0" anchor="t" bIns="121900" lIns="121900" spcFirstLastPara="1" rIns="121900" wrap="square" tIns="121900">
            <a:noAutofit/>
          </a:bodyPr>
          <a:lstStyle>
            <a:lvl1pPr indent="-317500" lvl="0" marL="457200">
              <a:lnSpc>
                <a:spcPct val="100000"/>
              </a:lnSpc>
              <a:spcBef>
                <a:spcPts val="0"/>
              </a:spcBef>
              <a:spcAft>
                <a:spcPts val="0"/>
              </a:spcAft>
              <a:buSzPts val="1400"/>
              <a:buChar char="●"/>
              <a:defRPr sz="1400"/>
            </a:lvl1pPr>
            <a:lvl2pPr indent="-317500" lvl="1" marL="914400">
              <a:lnSpc>
                <a:spcPct val="100000"/>
              </a:lnSpc>
              <a:spcBef>
                <a:spcPts val="0"/>
              </a:spcBef>
              <a:spcAft>
                <a:spcPts val="0"/>
              </a:spcAft>
              <a:buSzPts val="1400"/>
              <a:buChar char="○"/>
              <a:defRPr sz="1400"/>
            </a:lvl2pPr>
            <a:lvl3pPr indent="-317500" lvl="2" marL="1371600">
              <a:lnSpc>
                <a:spcPct val="100000"/>
              </a:lnSpc>
              <a:spcBef>
                <a:spcPts val="0"/>
              </a:spcBef>
              <a:spcAft>
                <a:spcPts val="0"/>
              </a:spcAft>
              <a:buSzPts val="1400"/>
              <a:buChar char="■"/>
              <a:defRPr sz="1400"/>
            </a:lvl3pPr>
            <a:lvl4pPr indent="-317500" lvl="3" marL="1828800">
              <a:lnSpc>
                <a:spcPct val="100000"/>
              </a:lnSpc>
              <a:spcBef>
                <a:spcPts val="0"/>
              </a:spcBef>
              <a:spcAft>
                <a:spcPts val="0"/>
              </a:spcAft>
              <a:buSzPts val="1400"/>
              <a:buChar char="●"/>
              <a:defRPr sz="1400"/>
            </a:lvl4pPr>
            <a:lvl5pPr indent="-317500" lvl="4" marL="2286000">
              <a:lnSpc>
                <a:spcPct val="100000"/>
              </a:lnSpc>
              <a:spcBef>
                <a:spcPts val="0"/>
              </a:spcBef>
              <a:spcAft>
                <a:spcPts val="0"/>
              </a:spcAft>
              <a:buSzPts val="1400"/>
              <a:buChar char="○"/>
              <a:defRPr sz="1400"/>
            </a:lvl5pPr>
            <a:lvl6pPr indent="-317500" lvl="5" marL="2743200">
              <a:lnSpc>
                <a:spcPct val="100000"/>
              </a:lnSpc>
              <a:spcBef>
                <a:spcPts val="0"/>
              </a:spcBef>
              <a:spcAft>
                <a:spcPts val="0"/>
              </a:spcAft>
              <a:buSzPts val="1400"/>
              <a:buChar char="■"/>
              <a:defRPr sz="1400"/>
            </a:lvl6pPr>
            <a:lvl7pPr indent="-317500" lvl="6" marL="3200400">
              <a:lnSpc>
                <a:spcPct val="100000"/>
              </a:lnSpc>
              <a:spcBef>
                <a:spcPts val="0"/>
              </a:spcBef>
              <a:spcAft>
                <a:spcPts val="0"/>
              </a:spcAft>
              <a:buSzPts val="1400"/>
              <a:buChar char="●"/>
              <a:defRPr sz="1400"/>
            </a:lvl7pPr>
            <a:lvl8pPr indent="-317500" lvl="7" marL="3657600">
              <a:lnSpc>
                <a:spcPct val="100000"/>
              </a:lnSpc>
              <a:spcBef>
                <a:spcPts val="0"/>
              </a:spcBef>
              <a:spcAft>
                <a:spcPts val="0"/>
              </a:spcAft>
              <a:buSzPts val="1400"/>
              <a:buChar char="○"/>
              <a:defRPr sz="1400"/>
            </a:lvl8pPr>
            <a:lvl9pPr indent="-317500" lvl="8" marL="4114800">
              <a:lnSpc>
                <a:spcPct val="100000"/>
              </a:lnSpc>
              <a:spcBef>
                <a:spcPts val="0"/>
              </a:spcBef>
              <a:spcAft>
                <a:spcPts val="0"/>
              </a:spcAft>
              <a:buSzPts val="1400"/>
              <a:buChar char="■"/>
              <a:defRPr sz="1400"/>
            </a:lvl9pPr>
          </a:lstStyle>
          <a:p/>
        </p:txBody>
      </p:sp>
      <p:sp>
        <p:nvSpPr>
          <p:cNvPr id="665" name="Google Shape;665;p16"/>
          <p:cNvSpPr txBox="1"/>
          <p:nvPr>
            <p:ph idx="4" type="body"/>
          </p:nvPr>
        </p:nvSpPr>
        <p:spPr>
          <a:xfrm>
            <a:off x="8378500" y="4506700"/>
            <a:ext cx="3397800" cy="1553400"/>
          </a:xfrm>
          <a:prstGeom prst="rect">
            <a:avLst/>
          </a:prstGeom>
        </p:spPr>
        <p:txBody>
          <a:bodyPr anchorCtr="0" anchor="t" bIns="121900" lIns="121900" spcFirstLastPara="1" rIns="121900" wrap="square" tIns="121900">
            <a:noAutofit/>
          </a:bodyPr>
          <a:lstStyle>
            <a:lvl1pPr indent="-317500" lvl="0" marL="457200" rtl="0">
              <a:lnSpc>
                <a:spcPct val="100000"/>
              </a:lnSpc>
              <a:spcBef>
                <a:spcPts val="0"/>
              </a:spcBef>
              <a:spcAft>
                <a:spcPts val="0"/>
              </a:spcAft>
              <a:buSzPts val="1400"/>
              <a:buChar char="●"/>
              <a:defRPr sz="1400"/>
            </a:lvl1pPr>
            <a:lvl2pPr indent="-317500" lvl="1" marL="914400" rtl="0">
              <a:lnSpc>
                <a:spcPct val="100000"/>
              </a:lnSpc>
              <a:spcBef>
                <a:spcPts val="0"/>
              </a:spcBef>
              <a:spcAft>
                <a:spcPts val="0"/>
              </a:spcAft>
              <a:buSzPts val="1400"/>
              <a:buChar char="○"/>
              <a:defRPr sz="1400"/>
            </a:lvl2pPr>
            <a:lvl3pPr indent="-317500" lvl="2" marL="1371600" rtl="0">
              <a:lnSpc>
                <a:spcPct val="100000"/>
              </a:lnSpc>
              <a:spcBef>
                <a:spcPts val="0"/>
              </a:spcBef>
              <a:spcAft>
                <a:spcPts val="0"/>
              </a:spcAft>
              <a:buSzPts val="1400"/>
              <a:buChar char="■"/>
              <a:defRPr sz="1400"/>
            </a:lvl3pPr>
            <a:lvl4pPr indent="-317500" lvl="3" marL="1828800" rtl="0">
              <a:lnSpc>
                <a:spcPct val="100000"/>
              </a:lnSpc>
              <a:spcBef>
                <a:spcPts val="0"/>
              </a:spcBef>
              <a:spcAft>
                <a:spcPts val="0"/>
              </a:spcAft>
              <a:buSzPts val="1400"/>
              <a:buChar char="●"/>
              <a:defRPr sz="1400"/>
            </a:lvl4pPr>
            <a:lvl5pPr indent="-317500" lvl="4" marL="2286000" rtl="0">
              <a:lnSpc>
                <a:spcPct val="100000"/>
              </a:lnSpc>
              <a:spcBef>
                <a:spcPts val="0"/>
              </a:spcBef>
              <a:spcAft>
                <a:spcPts val="0"/>
              </a:spcAft>
              <a:buSzPts val="1400"/>
              <a:buChar char="○"/>
              <a:defRPr sz="1400"/>
            </a:lvl5pPr>
            <a:lvl6pPr indent="-317500" lvl="5" marL="2743200" rtl="0">
              <a:lnSpc>
                <a:spcPct val="100000"/>
              </a:lnSpc>
              <a:spcBef>
                <a:spcPts val="0"/>
              </a:spcBef>
              <a:spcAft>
                <a:spcPts val="0"/>
              </a:spcAft>
              <a:buSzPts val="1400"/>
              <a:buChar char="■"/>
              <a:defRPr sz="1400"/>
            </a:lvl6pPr>
            <a:lvl7pPr indent="-317500" lvl="6" marL="3200400" rtl="0">
              <a:lnSpc>
                <a:spcPct val="100000"/>
              </a:lnSpc>
              <a:spcBef>
                <a:spcPts val="0"/>
              </a:spcBef>
              <a:spcAft>
                <a:spcPts val="0"/>
              </a:spcAft>
              <a:buSzPts val="1400"/>
              <a:buChar char="●"/>
              <a:defRPr sz="1400"/>
            </a:lvl7pPr>
            <a:lvl8pPr indent="-317500" lvl="7" marL="3657600" rtl="0">
              <a:lnSpc>
                <a:spcPct val="100000"/>
              </a:lnSpc>
              <a:spcBef>
                <a:spcPts val="0"/>
              </a:spcBef>
              <a:spcAft>
                <a:spcPts val="0"/>
              </a:spcAft>
              <a:buSzPts val="1400"/>
              <a:buChar char="○"/>
              <a:defRPr sz="1400"/>
            </a:lvl8pPr>
            <a:lvl9pPr indent="-317500" lvl="8" marL="4114800" rtl="0">
              <a:lnSpc>
                <a:spcPct val="100000"/>
              </a:lnSpc>
              <a:spcBef>
                <a:spcPts val="0"/>
              </a:spcBef>
              <a:spcAft>
                <a:spcPts val="0"/>
              </a:spcAft>
              <a:buSzPts val="1400"/>
              <a:buChar char="■"/>
              <a:defRPr sz="1400"/>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5 Timeline">
  <p:cSld name="CUSTOM_14">
    <p:spTree>
      <p:nvGrpSpPr>
        <p:cNvPr id="666" name="Shape 666"/>
        <p:cNvGrpSpPr/>
        <p:nvPr/>
      </p:nvGrpSpPr>
      <p:grpSpPr>
        <a:xfrm>
          <a:off x="0" y="0"/>
          <a:ext cx="0" cy="0"/>
          <a:chOff x="0" y="0"/>
          <a:chExt cx="0" cy="0"/>
        </a:xfrm>
      </p:grpSpPr>
      <p:sp>
        <p:nvSpPr>
          <p:cNvPr id="667" name="Google Shape;667;p17"/>
          <p:cNvSpPr/>
          <p:nvPr/>
        </p:nvSpPr>
        <p:spPr>
          <a:xfrm flipH="1">
            <a:off x="-4812" y="1307757"/>
            <a:ext cx="12201625" cy="5550243"/>
          </a:xfrm>
          <a:custGeom>
            <a:rect b="b" l="l" r="r" t="t"/>
            <a:pathLst>
              <a:path extrusionOk="0" h="3420797" w="12201625">
                <a:moveTo>
                  <a:pt x="0" y="0"/>
                </a:moveTo>
                <a:cubicBezTo>
                  <a:pt x="1050792" y="529990"/>
                  <a:pt x="1804979" y="1955131"/>
                  <a:pt x="3152376" y="1589971"/>
                </a:cubicBezTo>
                <a:cubicBezTo>
                  <a:pt x="4499773" y="1224811"/>
                  <a:pt x="4983363" y="706400"/>
                  <a:pt x="6394317" y="1794127"/>
                </a:cubicBezTo>
                <a:cubicBezTo>
                  <a:pt x="7805271" y="2881854"/>
                  <a:pt x="8257928" y="1723553"/>
                  <a:pt x="9225813" y="1994665"/>
                </a:cubicBezTo>
                <a:cubicBezTo>
                  <a:pt x="10193698" y="2265777"/>
                  <a:pt x="11022264" y="3129649"/>
                  <a:pt x="12201625" y="3420797"/>
                </a:cubicBezTo>
                <a:lnTo>
                  <a:pt x="0" y="3420797"/>
                </a:lnTo>
                <a:lnTo>
                  <a:pt x="0" y="0"/>
                </a:lnTo>
                <a:close/>
              </a:path>
            </a:pathLst>
          </a:custGeom>
          <a:solidFill>
            <a:srgbClr val="171717">
              <a:alpha val="1117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SzPts val="1800"/>
              <a:buNone/>
            </a:pPr>
            <a:r>
              <a:t/>
            </a:r>
            <a:endParaRPr sz="1800">
              <a:latin typeface="Calibri"/>
              <a:ea typeface="Calibri"/>
              <a:cs typeface="Calibri"/>
              <a:sym typeface="Calibri"/>
            </a:endParaRPr>
          </a:p>
        </p:txBody>
      </p:sp>
      <p:sp>
        <p:nvSpPr>
          <p:cNvPr id="668" name="Google Shape;668;p17"/>
          <p:cNvSpPr txBox="1"/>
          <p:nvPr>
            <p:ph idx="1" type="subTitle"/>
          </p:nvPr>
        </p:nvSpPr>
        <p:spPr>
          <a:xfrm>
            <a:off x="415600"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669" name="Google Shape;669;p17"/>
          <p:cNvSpPr txBox="1"/>
          <p:nvPr>
            <p:ph idx="2" type="subTitle"/>
          </p:nvPr>
        </p:nvSpPr>
        <p:spPr>
          <a:xfrm>
            <a:off x="2775377"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670" name="Google Shape;670;p17"/>
          <p:cNvSpPr txBox="1"/>
          <p:nvPr>
            <p:ph idx="3" type="subTitle"/>
          </p:nvPr>
        </p:nvSpPr>
        <p:spPr>
          <a:xfrm>
            <a:off x="5135153" y="23425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671" name="Google Shape;671;p17"/>
          <p:cNvSpPr txBox="1"/>
          <p:nvPr>
            <p:ph idx="4" type="subTitle"/>
          </p:nvPr>
        </p:nvSpPr>
        <p:spPr>
          <a:xfrm>
            <a:off x="7494930" y="23425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672" name="Google Shape;672;p17"/>
          <p:cNvSpPr txBox="1"/>
          <p:nvPr>
            <p:ph idx="5" type="subTitle"/>
          </p:nvPr>
        </p:nvSpPr>
        <p:spPr>
          <a:xfrm>
            <a:off x="9854707"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673" name="Google Shape;673;p17"/>
          <p:cNvSpPr txBox="1"/>
          <p:nvPr>
            <p:ph type="title"/>
          </p:nvPr>
        </p:nvSpPr>
        <p:spPr>
          <a:xfrm>
            <a:off x="415600" y="974367"/>
            <a:ext cx="11360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674" name="Google Shape;674;p17"/>
          <p:cNvSpPr txBox="1"/>
          <p:nvPr>
            <p:ph idx="6" type="body"/>
          </p:nvPr>
        </p:nvSpPr>
        <p:spPr>
          <a:xfrm>
            <a:off x="415600" y="3238625"/>
            <a:ext cx="1997700" cy="23301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210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675" name="Google Shape;675;p17"/>
          <p:cNvSpPr txBox="1"/>
          <p:nvPr>
            <p:ph idx="7" type="body"/>
          </p:nvPr>
        </p:nvSpPr>
        <p:spPr>
          <a:xfrm>
            <a:off x="277537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676" name="Google Shape;676;p17"/>
          <p:cNvSpPr txBox="1"/>
          <p:nvPr>
            <p:ph idx="8" type="body"/>
          </p:nvPr>
        </p:nvSpPr>
        <p:spPr>
          <a:xfrm>
            <a:off x="513515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677" name="Google Shape;677;p17"/>
          <p:cNvSpPr txBox="1"/>
          <p:nvPr>
            <p:ph idx="9" type="body"/>
          </p:nvPr>
        </p:nvSpPr>
        <p:spPr>
          <a:xfrm>
            <a:off x="749492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678" name="Google Shape;678;p17"/>
          <p:cNvSpPr txBox="1"/>
          <p:nvPr>
            <p:ph idx="13" type="body"/>
          </p:nvPr>
        </p:nvSpPr>
        <p:spPr>
          <a:xfrm>
            <a:off x="985470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grpSp>
        <p:nvGrpSpPr>
          <p:cNvPr id="679" name="Google Shape;679;p17"/>
          <p:cNvGrpSpPr/>
          <p:nvPr/>
        </p:nvGrpSpPr>
        <p:grpSpPr>
          <a:xfrm>
            <a:off x="2066615" y="5285693"/>
            <a:ext cx="2020700" cy="1595690"/>
            <a:chOff x="2276168" y="2436294"/>
            <a:chExt cx="2100738" cy="1568862"/>
          </a:xfrm>
        </p:grpSpPr>
        <p:sp>
          <p:nvSpPr>
            <p:cNvPr id="680" name="Google Shape;680;p17"/>
            <p:cNvSpPr/>
            <p:nvPr/>
          </p:nvSpPr>
          <p:spPr>
            <a:xfrm>
              <a:off x="3064022" y="3317387"/>
              <a:ext cx="558312" cy="555361"/>
            </a:xfrm>
            <a:custGeom>
              <a:rect b="b" l="l" r="r" t="t"/>
              <a:pathLst>
                <a:path extrusionOk="0" h="339152" w="340954">
                  <a:moveTo>
                    <a:pt x="8817" y="105379"/>
                  </a:moveTo>
                  <a:cubicBezTo>
                    <a:pt x="339" y="82900"/>
                    <a:pt x="-6709" y="54516"/>
                    <a:pt x="9483" y="36990"/>
                  </a:cubicBezTo>
                  <a:cubicBezTo>
                    <a:pt x="25676" y="19464"/>
                    <a:pt x="57870" y="26798"/>
                    <a:pt x="77968" y="42228"/>
                  </a:cubicBezTo>
                  <a:cubicBezTo>
                    <a:pt x="112877" y="69584"/>
                    <a:pt x="134232" y="110713"/>
                    <a:pt x="136547" y="155005"/>
                  </a:cubicBezTo>
                  <a:cubicBezTo>
                    <a:pt x="154244" y="92606"/>
                    <a:pt x="196812" y="40219"/>
                    <a:pt x="254276" y="10129"/>
                  </a:cubicBezTo>
                  <a:cubicBezTo>
                    <a:pt x="266182" y="2967"/>
                    <a:pt x="279927" y="-548"/>
                    <a:pt x="293805" y="33"/>
                  </a:cubicBezTo>
                  <a:cubicBezTo>
                    <a:pt x="314760" y="3900"/>
                    <a:pt x="331619" y="19464"/>
                    <a:pt x="337143" y="40038"/>
                  </a:cubicBezTo>
                  <a:cubicBezTo>
                    <a:pt x="342468" y="60621"/>
                    <a:pt x="341810" y="82300"/>
                    <a:pt x="335239" y="102522"/>
                  </a:cubicBezTo>
                  <a:cubicBezTo>
                    <a:pt x="318093" y="163958"/>
                    <a:pt x="154264" y="339123"/>
                    <a:pt x="154264" y="339123"/>
                  </a:cubicBezTo>
                  <a:cubicBezTo>
                    <a:pt x="154264" y="339123"/>
                    <a:pt x="31582" y="166053"/>
                    <a:pt x="8817" y="10537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1" name="Google Shape;681;p17"/>
            <p:cNvSpPr/>
            <p:nvPr/>
          </p:nvSpPr>
          <p:spPr>
            <a:xfrm>
              <a:off x="2276168" y="2436294"/>
              <a:ext cx="2100738" cy="1568862"/>
            </a:xfrm>
            <a:custGeom>
              <a:rect b="b" l="l" r="r" t="t"/>
              <a:pathLst>
                <a:path extrusionOk="0" h="1568862" w="2100738">
                  <a:moveTo>
                    <a:pt x="2100488" y="1550355"/>
                  </a:moveTo>
                  <a:cubicBezTo>
                    <a:pt x="2100488" y="1556546"/>
                    <a:pt x="2100488" y="1562738"/>
                    <a:pt x="2100488" y="1568833"/>
                  </a:cubicBezTo>
                  <a:lnTo>
                    <a:pt x="1631382" y="1568833"/>
                  </a:lnTo>
                  <a:cubicBezTo>
                    <a:pt x="1588615" y="929134"/>
                    <a:pt x="1344489" y="438788"/>
                    <a:pt x="1050357" y="438788"/>
                  </a:cubicBezTo>
                  <a:cubicBezTo>
                    <a:pt x="756225" y="438788"/>
                    <a:pt x="511623" y="929134"/>
                    <a:pt x="469332" y="1568833"/>
                  </a:cubicBezTo>
                  <a:lnTo>
                    <a:pt x="-250" y="1568833"/>
                  </a:lnTo>
                  <a:cubicBezTo>
                    <a:pt x="-250" y="1562738"/>
                    <a:pt x="-250" y="1556546"/>
                    <a:pt x="-250" y="1550355"/>
                  </a:cubicBezTo>
                  <a:cubicBezTo>
                    <a:pt x="-250" y="694153"/>
                    <a:pt x="470189" y="-29"/>
                    <a:pt x="1050452" y="-29"/>
                  </a:cubicBezTo>
                  <a:cubicBezTo>
                    <a:pt x="1630715" y="-29"/>
                    <a:pt x="2100488" y="694153"/>
                    <a:pt x="2100488" y="15503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2" name="Google Shape;682;p17"/>
            <p:cNvSpPr/>
            <p:nvPr/>
          </p:nvSpPr>
          <p:spPr>
            <a:xfrm>
              <a:off x="2467144" y="2603077"/>
              <a:ext cx="1718310" cy="1402079"/>
            </a:xfrm>
            <a:custGeom>
              <a:rect b="b" l="l" r="r" t="t"/>
              <a:pathLst>
                <a:path extrusionOk="0" h="1402079" w="1718310">
                  <a:moveTo>
                    <a:pt x="1718060" y="1402050"/>
                  </a:moveTo>
                  <a:lnTo>
                    <a:pt x="1440406" y="1402050"/>
                  </a:lnTo>
                  <a:cubicBezTo>
                    <a:pt x="1397639" y="762352"/>
                    <a:pt x="1153513" y="272005"/>
                    <a:pt x="859381" y="272005"/>
                  </a:cubicBezTo>
                  <a:cubicBezTo>
                    <a:pt x="565249" y="272005"/>
                    <a:pt x="320647" y="762352"/>
                    <a:pt x="278356" y="1402050"/>
                  </a:cubicBezTo>
                  <a:lnTo>
                    <a:pt x="-250" y="1402050"/>
                  </a:lnTo>
                  <a:cubicBezTo>
                    <a:pt x="19657" y="622049"/>
                    <a:pt x="396656" y="-29"/>
                    <a:pt x="858905" y="-29"/>
                  </a:cubicBezTo>
                  <a:cubicBezTo>
                    <a:pt x="1321153" y="-29"/>
                    <a:pt x="1698152" y="622049"/>
                    <a:pt x="1718060" y="140205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3" name="Google Shape;683;p17"/>
            <p:cNvSpPr/>
            <p:nvPr/>
          </p:nvSpPr>
          <p:spPr>
            <a:xfrm>
              <a:off x="2603828" y="2762430"/>
              <a:ext cx="1444942" cy="1242726"/>
            </a:xfrm>
            <a:custGeom>
              <a:rect b="b" l="l" r="r" t="t"/>
              <a:pathLst>
                <a:path extrusionOk="0" h="1242726" w="1444942">
                  <a:moveTo>
                    <a:pt x="1444692" y="1242697"/>
                  </a:moveTo>
                  <a:lnTo>
                    <a:pt x="1303722" y="1242697"/>
                  </a:lnTo>
                  <a:cubicBezTo>
                    <a:pt x="1260955" y="602999"/>
                    <a:pt x="1016829" y="112652"/>
                    <a:pt x="722697" y="112652"/>
                  </a:cubicBezTo>
                  <a:cubicBezTo>
                    <a:pt x="428565" y="112652"/>
                    <a:pt x="183963" y="602999"/>
                    <a:pt x="141672" y="1242697"/>
                  </a:cubicBezTo>
                  <a:lnTo>
                    <a:pt x="-250" y="1242697"/>
                  </a:lnTo>
                  <a:cubicBezTo>
                    <a:pt x="37850" y="544420"/>
                    <a:pt x="346555" y="-29"/>
                    <a:pt x="722221" y="-29"/>
                  </a:cubicBezTo>
                  <a:cubicBezTo>
                    <a:pt x="1097887" y="-29"/>
                    <a:pt x="1406878" y="544420"/>
                    <a:pt x="1444692" y="124269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4" name="Google Shape;684;p17"/>
            <p:cNvSpPr/>
            <p:nvPr/>
          </p:nvSpPr>
          <p:spPr>
            <a:xfrm>
              <a:off x="2345470" y="2477895"/>
              <a:ext cx="1991687" cy="1490148"/>
            </a:xfrm>
            <a:custGeom>
              <a:rect b="b" l="l" r="r" t="t"/>
              <a:pathLst>
                <a:path extrusionOk="0" h="1490148" w="1991687">
                  <a:moveTo>
                    <a:pt x="1967504" y="1369222"/>
                  </a:moveTo>
                  <a:cubicBezTo>
                    <a:pt x="1970267" y="1368907"/>
                    <a:pt x="1973058" y="1369440"/>
                    <a:pt x="1975506" y="1370746"/>
                  </a:cubicBezTo>
                  <a:cubicBezTo>
                    <a:pt x="1980649" y="1373889"/>
                    <a:pt x="1981220" y="1381604"/>
                    <a:pt x="1980268" y="1387890"/>
                  </a:cubicBezTo>
                  <a:cubicBezTo>
                    <a:pt x="1977801" y="1405397"/>
                    <a:pt x="1968086" y="1421047"/>
                    <a:pt x="1953503" y="1431039"/>
                  </a:cubicBezTo>
                  <a:cubicBezTo>
                    <a:pt x="1957027" y="1429991"/>
                    <a:pt x="1976553" y="1442755"/>
                    <a:pt x="1982078" y="1448565"/>
                  </a:cubicBezTo>
                  <a:cubicBezTo>
                    <a:pt x="1987507" y="1454404"/>
                    <a:pt x="1990850" y="1461871"/>
                    <a:pt x="1991603" y="1469806"/>
                  </a:cubicBezTo>
                  <a:cubicBezTo>
                    <a:pt x="1992022" y="1474482"/>
                    <a:pt x="1990879" y="1479169"/>
                    <a:pt x="1988364" y="1483140"/>
                  </a:cubicBezTo>
                  <a:cubicBezTo>
                    <a:pt x="1983126" y="1489141"/>
                    <a:pt x="1974867" y="1491561"/>
                    <a:pt x="1967219" y="1489332"/>
                  </a:cubicBezTo>
                  <a:cubicBezTo>
                    <a:pt x="1960618" y="1487674"/>
                    <a:pt x="1954236" y="1485274"/>
                    <a:pt x="1948169" y="1482188"/>
                  </a:cubicBezTo>
                  <a:cubicBezTo>
                    <a:pt x="1931596" y="1474378"/>
                    <a:pt x="1893781" y="1453042"/>
                    <a:pt x="1878351" y="1444088"/>
                  </a:cubicBezTo>
                  <a:cubicBezTo>
                    <a:pt x="1875436" y="1442212"/>
                    <a:pt x="1874588" y="1438316"/>
                    <a:pt x="1876465" y="1435401"/>
                  </a:cubicBezTo>
                  <a:cubicBezTo>
                    <a:pt x="1876655" y="1435106"/>
                    <a:pt x="1876874" y="1434820"/>
                    <a:pt x="1877112" y="1434563"/>
                  </a:cubicBezTo>
                  <a:cubicBezTo>
                    <a:pt x="1891686" y="1418942"/>
                    <a:pt x="1933119" y="1377794"/>
                    <a:pt x="1955122" y="1371317"/>
                  </a:cubicBezTo>
                  <a:cubicBezTo>
                    <a:pt x="1959151" y="1370146"/>
                    <a:pt x="1963313" y="1369440"/>
                    <a:pt x="1967504" y="1369222"/>
                  </a:cubicBezTo>
                  <a:close/>
                  <a:moveTo>
                    <a:pt x="24309" y="1351220"/>
                  </a:moveTo>
                  <a:cubicBezTo>
                    <a:pt x="28500" y="1351449"/>
                    <a:pt x="32654" y="1352144"/>
                    <a:pt x="36692" y="1353315"/>
                  </a:cubicBezTo>
                  <a:cubicBezTo>
                    <a:pt x="58504" y="1359792"/>
                    <a:pt x="100033" y="1401226"/>
                    <a:pt x="114607" y="1416561"/>
                  </a:cubicBezTo>
                  <a:cubicBezTo>
                    <a:pt x="114845" y="1416828"/>
                    <a:pt x="115064" y="1417114"/>
                    <a:pt x="115254" y="1417419"/>
                  </a:cubicBezTo>
                  <a:cubicBezTo>
                    <a:pt x="117102" y="1420362"/>
                    <a:pt x="116217" y="1424239"/>
                    <a:pt x="113273" y="1426086"/>
                  </a:cubicBezTo>
                  <a:cubicBezTo>
                    <a:pt x="97843" y="1435040"/>
                    <a:pt x="60028" y="1456471"/>
                    <a:pt x="43455" y="1464186"/>
                  </a:cubicBezTo>
                  <a:cubicBezTo>
                    <a:pt x="37416" y="1467339"/>
                    <a:pt x="31015" y="1469768"/>
                    <a:pt x="24405" y="1471426"/>
                  </a:cubicBezTo>
                  <a:cubicBezTo>
                    <a:pt x="16766" y="1473568"/>
                    <a:pt x="8574" y="1471121"/>
                    <a:pt x="3355" y="1465139"/>
                  </a:cubicBezTo>
                  <a:cubicBezTo>
                    <a:pt x="754" y="1461243"/>
                    <a:pt x="-388" y="1456557"/>
                    <a:pt x="116" y="1451899"/>
                  </a:cubicBezTo>
                  <a:cubicBezTo>
                    <a:pt x="859" y="1443936"/>
                    <a:pt x="4203" y="1436431"/>
                    <a:pt x="9641" y="1430563"/>
                  </a:cubicBezTo>
                  <a:cubicBezTo>
                    <a:pt x="15166" y="1424753"/>
                    <a:pt x="34692" y="1411990"/>
                    <a:pt x="38216" y="1413037"/>
                  </a:cubicBezTo>
                  <a:cubicBezTo>
                    <a:pt x="23605" y="1403074"/>
                    <a:pt x="13889" y="1387406"/>
                    <a:pt x="11451" y="1369889"/>
                  </a:cubicBezTo>
                  <a:cubicBezTo>
                    <a:pt x="10499" y="1363602"/>
                    <a:pt x="11070" y="1355887"/>
                    <a:pt x="16213" y="1352744"/>
                  </a:cubicBezTo>
                  <a:cubicBezTo>
                    <a:pt x="18699" y="1351429"/>
                    <a:pt x="21519" y="1350896"/>
                    <a:pt x="24309" y="1351220"/>
                  </a:cubicBezTo>
                  <a:close/>
                  <a:moveTo>
                    <a:pt x="1953693" y="1183103"/>
                  </a:moveTo>
                  <a:cubicBezTo>
                    <a:pt x="1956465" y="1182636"/>
                    <a:pt x="1959323" y="1182998"/>
                    <a:pt x="1961885" y="1184150"/>
                  </a:cubicBezTo>
                  <a:cubicBezTo>
                    <a:pt x="1967124" y="1187008"/>
                    <a:pt x="1968076" y="1194724"/>
                    <a:pt x="1967505" y="1201010"/>
                  </a:cubicBezTo>
                  <a:cubicBezTo>
                    <a:pt x="1966048" y="1218650"/>
                    <a:pt x="1957189" y="1234843"/>
                    <a:pt x="1943121" y="1245587"/>
                  </a:cubicBezTo>
                  <a:cubicBezTo>
                    <a:pt x="1946645" y="1244348"/>
                    <a:pt x="1966838" y="1256065"/>
                    <a:pt x="1972362" y="1261493"/>
                  </a:cubicBezTo>
                  <a:cubicBezTo>
                    <a:pt x="1978211" y="1267009"/>
                    <a:pt x="1982068" y="1274314"/>
                    <a:pt x="1983316" y="1282258"/>
                  </a:cubicBezTo>
                  <a:cubicBezTo>
                    <a:pt x="1984116" y="1286887"/>
                    <a:pt x="1983240" y="1291650"/>
                    <a:pt x="1980840" y="1295688"/>
                  </a:cubicBezTo>
                  <a:cubicBezTo>
                    <a:pt x="1975991" y="1301984"/>
                    <a:pt x="1967924" y="1304880"/>
                    <a:pt x="1960171" y="1303118"/>
                  </a:cubicBezTo>
                  <a:cubicBezTo>
                    <a:pt x="1953369" y="1301861"/>
                    <a:pt x="1946750" y="1299775"/>
                    <a:pt x="1940454" y="1296927"/>
                  </a:cubicBezTo>
                  <a:cubicBezTo>
                    <a:pt x="1923499" y="1290164"/>
                    <a:pt x="1884542" y="1270828"/>
                    <a:pt x="1868635" y="1262827"/>
                  </a:cubicBezTo>
                  <a:cubicBezTo>
                    <a:pt x="1865606" y="1261236"/>
                    <a:pt x="1864444" y="1257493"/>
                    <a:pt x="1866035" y="1254464"/>
                  </a:cubicBezTo>
                  <a:cubicBezTo>
                    <a:pt x="1866254" y="1254045"/>
                    <a:pt x="1866521" y="1253654"/>
                    <a:pt x="1866825" y="1253302"/>
                  </a:cubicBezTo>
                  <a:cubicBezTo>
                    <a:pt x="1880827" y="1237205"/>
                    <a:pt x="1919880" y="1193485"/>
                    <a:pt x="1941502" y="1185865"/>
                  </a:cubicBezTo>
                  <a:cubicBezTo>
                    <a:pt x="1945454" y="1184513"/>
                    <a:pt x="1949541" y="1183579"/>
                    <a:pt x="1953693" y="1183103"/>
                  </a:cubicBezTo>
                  <a:close/>
                  <a:moveTo>
                    <a:pt x="38025" y="1165101"/>
                  </a:moveTo>
                  <a:cubicBezTo>
                    <a:pt x="42225" y="1165502"/>
                    <a:pt x="46350" y="1166425"/>
                    <a:pt x="50312" y="1167864"/>
                  </a:cubicBezTo>
                  <a:cubicBezTo>
                    <a:pt x="71934" y="1175388"/>
                    <a:pt x="110986" y="1218918"/>
                    <a:pt x="124893" y="1235300"/>
                  </a:cubicBezTo>
                  <a:cubicBezTo>
                    <a:pt x="125150" y="1235606"/>
                    <a:pt x="125369" y="1235939"/>
                    <a:pt x="125569" y="1236291"/>
                  </a:cubicBezTo>
                  <a:cubicBezTo>
                    <a:pt x="127236" y="1239330"/>
                    <a:pt x="126121" y="1243149"/>
                    <a:pt x="123083" y="1244825"/>
                  </a:cubicBezTo>
                  <a:cubicBezTo>
                    <a:pt x="107176" y="1252731"/>
                    <a:pt x="68315" y="1272067"/>
                    <a:pt x="51264" y="1278925"/>
                  </a:cubicBezTo>
                  <a:cubicBezTo>
                    <a:pt x="44997" y="1281745"/>
                    <a:pt x="38406" y="1283792"/>
                    <a:pt x="31643" y="1285021"/>
                  </a:cubicBezTo>
                  <a:cubicBezTo>
                    <a:pt x="23890" y="1286755"/>
                    <a:pt x="15832" y="1283907"/>
                    <a:pt x="10879" y="1277687"/>
                  </a:cubicBezTo>
                  <a:cubicBezTo>
                    <a:pt x="8583" y="1273610"/>
                    <a:pt x="7717" y="1268885"/>
                    <a:pt x="8402" y="1264257"/>
                  </a:cubicBezTo>
                  <a:cubicBezTo>
                    <a:pt x="9612" y="1256303"/>
                    <a:pt x="13469" y="1248979"/>
                    <a:pt x="19356" y="1243492"/>
                  </a:cubicBezTo>
                  <a:cubicBezTo>
                    <a:pt x="24880" y="1237968"/>
                    <a:pt x="45168" y="1226347"/>
                    <a:pt x="48598" y="1227585"/>
                  </a:cubicBezTo>
                  <a:cubicBezTo>
                    <a:pt x="34567" y="1216813"/>
                    <a:pt x="25718" y="1200630"/>
                    <a:pt x="24214" y="1183008"/>
                  </a:cubicBezTo>
                  <a:cubicBezTo>
                    <a:pt x="23642" y="1176627"/>
                    <a:pt x="24595" y="1169007"/>
                    <a:pt x="29929" y="1166149"/>
                  </a:cubicBezTo>
                  <a:cubicBezTo>
                    <a:pt x="32453" y="1164959"/>
                    <a:pt x="35282" y="1164587"/>
                    <a:pt x="38025" y="1165101"/>
                  </a:cubicBezTo>
                  <a:close/>
                  <a:moveTo>
                    <a:pt x="1919784" y="997937"/>
                  </a:moveTo>
                  <a:cubicBezTo>
                    <a:pt x="1922452" y="997127"/>
                    <a:pt x="1925309" y="997127"/>
                    <a:pt x="1927976" y="997937"/>
                  </a:cubicBezTo>
                  <a:cubicBezTo>
                    <a:pt x="1933500" y="1000413"/>
                    <a:pt x="1935120" y="1008033"/>
                    <a:pt x="1935025" y="1014320"/>
                  </a:cubicBezTo>
                  <a:cubicBezTo>
                    <a:pt x="1934901" y="1032008"/>
                    <a:pt x="1927376" y="1048838"/>
                    <a:pt x="1914260" y="1060707"/>
                  </a:cubicBezTo>
                  <a:cubicBezTo>
                    <a:pt x="1917594" y="1059182"/>
                    <a:pt x="1938644" y="1069184"/>
                    <a:pt x="1944645" y="1074232"/>
                  </a:cubicBezTo>
                  <a:cubicBezTo>
                    <a:pt x="1950903" y="1079281"/>
                    <a:pt x="1955313" y="1086234"/>
                    <a:pt x="1957218" y="1094044"/>
                  </a:cubicBezTo>
                  <a:cubicBezTo>
                    <a:pt x="1958294" y="1098616"/>
                    <a:pt x="1957790" y="1103417"/>
                    <a:pt x="1955789" y="1107665"/>
                  </a:cubicBezTo>
                  <a:cubicBezTo>
                    <a:pt x="1951446" y="1114304"/>
                    <a:pt x="1943635" y="1117799"/>
                    <a:pt x="1935787" y="1116618"/>
                  </a:cubicBezTo>
                  <a:cubicBezTo>
                    <a:pt x="1928900" y="1115923"/>
                    <a:pt x="1922128" y="1114418"/>
                    <a:pt x="1915593" y="1112141"/>
                  </a:cubicBezTo>
                  <a:cubicBezTo>
                    <a:pt x="1898163" y="1106617"/>
                    <a:pt x="1857777" y="1090520"/>
                    <a:pt x="1841299" y="1083566"/>
                  </a:cubicBezTo>
                  <a:cubicBezTo>
                    <a:pt x="1838108" y="1082195"/>
                    <a:pt x="1836631" y="1078499"/>
                    <a:pt x="1837993" y="1075308"/>
                  </a:cubicBezTo>
                  <a:cubicBezTo>
                    <a:pt x="1838193" y="1074860"/>
                    <a:pt x="1838432" y="1074432"/>
                    <a:pt x="1838727" y="1074041"/>
                  </a:cubicBezTo>
                  <a:cubicBezTo>
                    <a:pt x="1851395" y="1057659"/>
                    <a:pt x="1887304" y="1010986"/>
                    <a:pt x="1907783" y="1001652"/>
                  </a:cubicBezTo>
                  <a:cubicBezTo>
                    <a:pt x="1911641" y="999994"/>
                    <a:pt x="1915670" y="998756"/>
                    <a:pt x="1919784" y="997937"/>
                  </a:cubicBezTo>
                  <a:close/>
                  <a:moveTo>
                    <a:pt x="63743" y="979934"/>
                  </a:moveTo>
                  <a:cubicBezTo>
                    <a:pt x="66410" y="979078"/>
                    <a:pt x="69268" y="979078"/>
                    <a:pt x="71934" y="979934"/>
                  </a:cubicBezTo>
                  <a:cubicBezTo>
                    <a:pt x="76068" y="980697"/>
                    <a:pt x="80098" y="981944"/>
                    <a:pt x="83936" y="983649"/>
                  </a:cubicBezTo>
                  <a:cubicBezTo>
                    <a:pt x="104891" y="992889"/>
                    <a:pt x="140324" y="1039561"/>
                    <a:pt x="152992" y="1055944"/>
                  </a:cubicBezTo>
                  <a:cubicBezTo>
                    <a:pt x="153287" y="1056335"/>
                    <a:pt x="153526" y="1056763"/>
                    <a:pt x="153726" y="1057211"/>
                  </a:cubicBezTo>
                  <a:cubicBezTo>
                    <a:pt x="155088" y="1060402"/>
                    <a:pt x="153611" y="1064097"/>
                    <a:pt x="150421" y="1065469"/>
                  </a:cubicBezTo>
                  <a:cubicBezTo>
                    <a:pt x="133942" y="1072422"/>
                    <a:pt x="93556" y="1088615"/>
                    <a:pt x="76125" y="1094044"/>
                  </a:cubicBezTo>
                  <a:cubicBezTo>
                    <a:pt x="69611" y="1096302"/>
                    <a:pt x="62876" y="1097835"/>
                    <a:pt x="56028" y="1098616"/>
                  </a:cubicBezTo>
                  <a:cubicBezTo>
                    <a:pt x="52990" y="1099331"/>
                    <a:pt x="49818" y="1099254"/>
                    <a:pt x="46827" y="1098378"/>
                  </a:cubicBezTo>
                  <a:cubicBezTo>
                    <a:pt x="37225" y="1095587"/>
                    <a:pt x="31711" y="1085548"/>
                    <a:pt x="34501" y="1075947"/>
                  </a:cubicBezTo>
                  <a:cubicBezTo>
                    <a:pt x="36378" y="1068155"/>
                    <a:pt x="40807" y="1061221"/>
                    <a:pt x="47074" y="1056230"/>
                  </a:cubicBezTo>
                  <a:cubicBezTo>
                    <a:pt x="53075" y="1051182"/>
                    <a:pt x="74125" y="1041085"/>
                    <a:pt x="77554" y="1042609"/>
                  </a:cubicBezTo>
                  <a:cubicBezTo>
                    <a:pt x="64410" y="1030798"/>
                    <a:pt x="56866" y="1013986"/>
                    <a:pt x="56790" y="996318"/>
                  </a:cubicBezTo>
                  <a:cubicBezTo>
                    <a:pt x="56695" y="989459"/>
                    <a:pt x="58314" y="982316"/>
                    <a:pt x="63743" y="979934"/>
                  </a:cubicBezTo>
                  <a:close/>
                  <a:moveTo>
                    <a:pt x="1859681" y="828964"/>
                  </a:moveTo>
                  <a:cubicBezTo>
                    <a:pt x="1862377" y="828106"/>
                    <a:pt x="1865273" y="828106"/>
                    <a:pt x="1867968" y="828964"/>
                  </a:cubicBezTo>
                  <a:cubicBezTo>
                    <a:pt x="1873397" y="831345"/>
                    <a:pt x="1875017" y="838489"/>
                    <a:pt x="1874922" y="845347"/>
                  </a:cubicBezTo>
                  <a:cubicBezTo>
                    <a:pt x="1874845" y="863016"/>
                    <a:pt x="1867302" y="879828"/>
                    <a:pt x="1854157" y="891639"/>
                  </a:cubicBezTo>
                  <a:cubicBezTo>
                    <a:pt x="1857491" y="890210"/>
                    <a:pt x="1878636" y="900211"/>
                    <a:pt x="1884542" y="905259"/>
                  </a:cubicBezTo>
                  <a:cubicBezTo>
                    <a:pt x="1890857" y="910241"/>
                    <a:pt x="1895295" y="917232"/>
                    <a:pt x="1897115" y="925071"/>
                  </a:cubicBezTo>
                  <a:cubicBezTo>
                    <a:pt x="1899982" y="934539"/>
                    <a:pt x="1894628" y="944531"/>
                    <a:pt x="1885170" y="947398"/>
                  </a:cubicBezTo>
                  <a:cubicBezTo>
                    <a:pt x="1882084" y="948331"/>
                    <a:pt x="1878807" y="948417"/>
                    <a:pt x="1875684" y="947646"/>
                  </a:cubicBezTo>
                  <a:cubicBezTo>
                    <a:pt x="1868825" y="946931"/>
                    <a:pt x="1862082" y="945397"/>
                    <a:pt x="1855586" y="943073"/>
                  </a:cubicBezTo>
                  <a:cubicBezTo>
                    <a:pt x="1838060" y="937644"/>
                    <a:pt x="1797769" y="921452"/>
                    <a:pt x="1781291" y="914498"/>
                  </a:cubicBezTo>
                  <a:cubicBezTo>
                    <a:pt x="1778119" y="913213"/>
                    <a:pt x="1776595" y="909603"/>
                    <a:pt x="1777881" y="906431"/>
                  </a:cubicBezTo>
                  <a:cubicBezTo>
                    <a:pt x="1778090" y="905907"/>
                    <a:pt x="1778376" y="905421"/>
                    <a:pt x="1778719" y="904973"/>
                  </a:cubicBezTo>
                  <a:cubicBezTo>
                    <a:pt x="1791292" y="888590"/>
                    <a:pt x="1826820" y="841918"/>
                    <a:pt x="1847775" y="832679"/>
                  </a:cubicBezTo>
                  <a:cubicBezTo>
                    <a:pt x="1851585" y="830974"/>
                    <a:pt x="1855576" y="829726"/>
                    <a:pt x="1859681" y="828964"/>
                  </a:cubicBezTo>
                  <a:close/>
                  <a:moveTo>
                    <a:pt x="124036" y="810866"/>
                  </a:moveTo>
                  <a:cubicBezTo>
                    <a:pt x="126703" y="810056"/>
                    <a:pt x="129561" y="810056"/>
                    <a:pt x="132228" y="810866"/>
                  </a:cubicBezTo>
                  <a:cubicBezTo>
                    <a:pt x="136362" y="811638"/>
                    <a:pt x="140381" y="812885"/>
                    <a:pt x="144229" y="814581"/>
                  </a:cubicBezTo>
                  <a:cubicBezTo>
                    <a:pt x="164994" y="823915"/>
                    <a:pt x="200427" y="870492"/>
                    <a:pt x="213285" y="886876"/>
                  </a:cubicBezTo>
                  <a:cubicBezTo>
                    <a:pt x="213581" y="887266"/>
                    <a:pt x="213819" y="887695"/>
                    <a:pt x="214019" y="888142"/>
                  </a:cubicBezTo>
                  <a:cubicBezTo>
                    <a:pt x="215381" y="891333"/>
                    <a:pt x="213905" y="895029"/>
                    <a:pt x="210713" y="896401"/>
                  </a:cubicBezTo>
                  <a:cubicBezTo>
                    <a:pt x="194235" y="903449"/>
                    <a:pt x="153849" y="919546"/>
                    <a:pt x="136323" y="924976"/>
                  </a:cubicBezTo>
                  <a:cubicBezTo>
                    <a:pt x="129846" y="927338"/>
                    <a:pt x="123093" y="928881"/>
                    <a:pt x="116226" y="929547"/>
                  </a:cubicBezTo>
                  <a:cubicBezTo>
                    <a:pt x="113187" y="930271"/>
                    <a:pt x="110016" y="930186"/>
                    <a:pt x="107015" y="929309"/>
                  </a:cubicBezTo>
                  <a:cubicBezTo>
                    <a:pt x="97471" y="926519"/>
                    <a:pt x="92004" y="916517"/>
                    <a:pt x="94794" y="906973"/>
                  </a:cubicBezTo>
                  <a:cubicBezTo>
                    <a:pt x="96699" y="899163"/>
                    <a:pt x="101119" y="892210"/>
                    <a:pt x="107367" y="887161"/>
                  </a:cubicBezTo>
                  <a:cubicBezTo>
                    <a:pt x="113368" y="882113"/>
                    <a:pt x="134418" y="872112"/>
                    <a:pt x="137752" y="873636"/>
                  </a:cubicBezTo>
                  <a:cubicBezTo>
                    <a:pt x="124617" y="861777"/>
                    <a:pt x="117083" y="844946"/>
                    <a:pt x="116988" y="827249"/>
                  </a:cubicBezTo>
                  <a:cubicBezTo>
                    <a:pt x="116892" y="820391"/>
                    <a:pt x="118512" y="813342"/>
                    <a:pt x="124036" y="810866"/>
                  </a:cubicBezTo>
                  <a:close/>
                  <a:moveTo>
                    <a:pt x="1810723" y="665229"/>
                  </a:moveTo>
                  <a:cubicBezTo>
                    <a:pt x="1816629" y="666182"/>
                    <a:pt x="1820248" y="673135"/>
                    <a:pt x="1821677" y="679326"/>
                  </a:cubicBezTo>
                  <a:cubicBezTo>
                    <a:pt x="1826087" y="696452"/>
                    <a:pt x="1823077" y="714636"/>
                    <a:pt x="1813390" y="729428"/>
                  </a:cubicBezTo>
                  <a:cubicBezTo>
                    <a:pt x="1816247" y="727142"/>
                    <a:pt x="1839203" y="731428"/>
                    <a:pt x="1846251" y="734762"/>
                  </a:cubicBezTo>
                  <a:cubicBezTo>
                    <a:pt x="1853586" y="738077"/>
                    <a:pt x="1859643" y="743696"/>
                    <a:pt x="1863492" y="750764"/>
                  </a:cubicBezTo>
                  <a:cubicBezTo>
                    <a:pt x="1865673" y="754917"/>
                    <a:pt x="1866416" y="759669"/>
                    <a:pt x="1865587" y="764290"/>
                  </a:cubicBezTo>
                  <a:cubicBezTo>
                    <a:pt x="1862987" y="771795"/>
                    <a:pt x="1856329" y="777157"/>
                    <a:pt x="1848442" y="778100"/>
                  </a:cubicBezTo>
                  <a:cubicBezTo>
                    <a:pt x="1841632" y="779082"/>
                    <a:pt x="1834726" y="779310"/>
                    <a:pt x="1827868" y="778767"/>
                  </a:cubicBezTo>
                  <a:cubicBezTo>
                    <a:pt x="1809580" y="777910"/>
                    <a:pt x="1766432" y="772576"/>
                    <a:pt x="1748811" y="770290"/>
                  </a:cubicBezTo>
                  <a:cubicBezTo>
                    <a:pt x="1745429" y="769509"/>
                    <a:pt x="1743315" y="766137"/>
                    <a:pt x="1744096" y="762756"/>
                  </a:cubicBezTo>
                  <a:cubicBezTo>
                    <a:pt x="1744172" y="762404"/>
                    <a:pt x="1744286" y="762051"/>
                    <a:pt x="1744429" y="761718"/>
                  </a:cubicBezTo>
                  <a:cubicBezTo>
                    <a:pt x="1752144" y="742001"/>
                    <a:pt x="1774623" y="687899"/>
                    <a:pt x="1792054" y="673611"/>
                  </a:cubicBezTo>
                  <a:cubicBezTo>
                    <a:pt x="1795340" y="670982"/>
                    <a:pt x="1798922" y="668744"/>
                    <a:pt x="1802722" y="666944"/>
                  </a:cubicBezTo>
                  <a:cubicBezTo>
                    <a:pt x="1805160" y="665582"/>
                    <a:pt x="1807942" y="664982"/>
                    <a:pt x="1810723" y="665229"/>
                  </a:cubicBezTo>
                  <a:close/>
                  <a:moveTo>
                    <a:pt x="180615" y="647131"/>
                  </a:moveTo>
                  <a:cubicBezTo>
                    <a:pt x="183405" y="646922"/>
                    <a:pt x="186187" y="647550"/>
                    <a:pt x="188615" y="648941"/>
                  </a:cubicBezTo>
                  <a:cubicBezTo>
                    <a:pt x="192416" y="650703"/>
                    <a:pt x="195997" y="652913"/>
                    <a:pt x="199284" y="655513"/>
                  </a:cubicBezTo>
                  <a:cubicBezTo>
                    <a:pt x="217190" y="669896"/>
                    <a:pt x="239479" y="723617"/>
                    <a:pt x="247480" y="743905"/>
                  </a:cubicBezTo>
                  <a:cubicBezTo>
                    <a:pt x="247613" y="744277"/>
                    <a:pt x="247718" y="744658"/>
                    <a:pt x="247785" y="745048"/>
                  </a:cubicBezTo>
                  <a:cubicBezTo>
                    <a:pt x="248356" y="748477"/>
                    <a:pt x="246051" y="751716"/>
                    <a:pt x="242622" y="752287"/>
                  </a:cubicBezTo>
                  <a:cubicBezTo>
                    <a:pt x="225001" y="754478"/>
                    <a:pt x="181853" y="759907"/>
                    <a:pt x="163565" y="760670"/>
                  </a:cubicBezTo>
                  <a:cubicBezTo>
                    <a:pt x="156678" y="761307"/>
                    <a:pt x="149735" y="761079"/>
                    <a:pt x="142895" y="760003"/>
                  </a:cubicBezTo>
                  <a:cubicBezTo>
                    <a:pt x="135009" y="759107"/>
                    <a:pt x="128351" y="753726"/>
                    <a:pt x="125846" y="746191"/>
                  </a:cubicBezTo>
                  <a:cubicBezTo>
                    <a:pt x="124988" y="741581"/>
                    <a:pt x="125694" y="736829"/>
                    <a:pt x="127846" y="732666"/>
                  </a:cubicBezTo>
                  <a:cubicBezTo>
                    <a:pt x="131675" y="725598"/>
                    <a:pt x="137733" y="720007"/>
                    <a:pt x="145087" y="716759"/>
                  </a:cubicBezTo>
                  <a:cubicBezTo>
                    <a:pt x="152135" y="713425"/>
                    <a:pt x="175090" y="709044"/>
                    <a:pt x="177947" y="711330"/>
                  </a:cubicBezTo>
                  <a:cubicBezTo>
                    <a:pt x="168251" y="696537"/>
                    <a:pt x="165241" y="678354"/>
                    <a:pt x="169661" y="661229"/>
                  </a:cubicBezTo>
                  <a:cubicBezTo>
                    <a:pt x="171090" y="655037"/>
                    <a:pt x="174709" y="648179"/>
                    <a:pt x="180615" y="647131"/>
                  </a:cubicBezTo>
                  <a:close/>
                  <a:moveTo>
                    <a:pt x="1729284" y="507781"/>
                  </a:moveTo>
                  <a:cubicBezTo>
                    <a:pt x="1735190" y="508829"/>
                    <a:pt x="1738809" y="515687"/>
                    <a:pt x="1740238" y="521878"/>
                  </a:cubicBezTo>
                  <a:cubicBezTo>
                    <a:pt x="1744658" y="539004"/>
                    <a:pt x="1741648" y="557187"/>
                    <a:pt x="1731952" y="571980"/>
                  </a:cubicBezTo>
                  <a:cubicBezTo>
                    <a:pt x="1734809" y="569694"/>
                    <a:pt x="1757765" y="573980"/>
                    <a:pt x="1764813" y="577409"/>
                  </a:cubicBezTo>
                  <a:cubicBezTo>
                    <a:pt x="1772166" y="580657"/>
                    <a:pt x="1778224" y="586248"/>
                    <a:pt x="1782053" y="593316"/>
                  </a:cubicBezTo>
                  <a:cubicBezTo>
                    <a:pt x="1784235" y="597468"/>
                    <a:pt x="1784968" y="602221"/>
                    <a:pt x="1784149" y="606841"/>
                  </a:cubicBezTo>
                  <a:cubicBezTo>
                    <a:pt x="1781586" y="614375"/>
                    <a:pt x="1774910" y="619747"/>
                    <a:pt x="1767004" y="620652"/>
                  </a:cubicBezTo>
                  <a:cubicBezTo>
                    <a:pt x="1760194" y="621681"/>
                    <a:pt x="1753288" y="621910"/>
                    <a:pt x="1746430" y="621319"/>
                  </a:cubicBezTo>
                  <a:cubicBezTo>
                    <a:pt x="1728141" y="620557"/>
                    <a:pt x="1684994" y="615128"/>
                    <a:pt x="1667372" y="612937"/>
                  </a:cubicBezTo>
                  <a:cubicBezTo>
                    <a:pt x="1663943" y="612366"/>
                    <a:pt x="1661638" y="609127"/>
                    <a:pt x="1662209" y="605698"/>
                  </a:cubicBezTo>
                  <a:cubicBezTo>
                    <a:pt x="1662276" y="605307"/>
                    <a:pt x="1662381" y="604927"/>
                    <a:pt x="1662515" y="604555"/>
                  </a:cubicBezTo>
                  <a:cubicBezTo>
                    <a:pt x="1670325" y="584648"/>
                    <a:pt x="1692804" y="530450"/>
                    <a:pt x="1710616" y="516163"/>
                  </a:cubicBezTo>
                  <a:cubicBezTo>
                    <a:pt x="1713921" y="513563"/>
                    <a:pt x="1717502" y="511334"/>
                    <a:pt x="1721284" y="509496"/>
                  </a:cubicBezTo>
                  <a:cubicBezTo>
                    <a:pt x="1723722" y="508134"/>
                    <a:pt x="1726503" y="507534"/>
                    <a:pt x="1729284" y="507781"/>
                  </a:cubicBezTo>
                  <a:close/>
                  <a:moveTo>
                    <a:pt x="262434" y="489778"/>
                  </a:moveTo>
                  <a:cubicBezTo>
                    <a:pt x="265216" y="489531"/>
                    <a:pt x="267997" y="490131"/>
                    <a:pt x="270435" y="491493"/>
                  </a:cubicBezTo>
                  <a:cubicBezTo>
                    <a:pt x="274255" y="493255"/>
                    <a:pt x="277846" y="495493"/>
                    <a:pt x="281103" y="498160"/>
                  </a:cubicBezTo>
                  <a:cubicBezTo>
                    <a:pt x="299010" y="512448"/>
                    <a:pt x="321394" y="566550"/>
                    <a:pt x="329300" y="586457"/>
                  </a:cubicBezTo>
                  <a:cubicBezTo>
                    <a:pt x="329433" y="586828"/>
                    <a:pt x="329538" y="587210"/>
                    <a:pt x="329604" y="587600"/>
                  </a:cubicBezTo>
                  <a:cubicBezTo>
                    <a:pt x="330176" y="591029"/>
                    <a:pt x="327861" y="594267"/>
                    <a:pt x="324442" y="594839"/>
                  </a:cubicBezTo>
                  <a:cubicBezTo>
                    <a:pt x="306821" y="597125"/>
                    <a:pt x="263672" y="602459"/>
                    <a:pt x="245384" y="603316"/>
                  </a:cubicBezTo>
                  <a:cubicBezTo>
                    <a:pt x="238488" y="603878"/>
                    <a:pt x="231554" y="603621"/>
                    <a:pt x="224715" y="602554"/>
                  </a:cubicBezTo>
                  <a:cubicBezTo>
                    <a:pt x="216829" y="601659"/>
                    <a:pt x="210170" y="596277"/>
                    <a:pt x="207665" y="588743"/>
                  </a:cubicBezTo>
                  <a:cubicBezTo>
                    <a:pt x="206798" y="584123"/>
                    <a:pt x="207541" y="579351"/>
                    <a:pt x="209761" y="575217"/>
                  </a:cubicBezTo>
                  <a:cubicBezTo>
                    <a:pt x="213524" y="568140"/>
                    <a:pt x="219562" y="562530"/>
                    <a:pt x="226906" y="559311"/>
                  </a:cubicBezTo>
                  <a:cubicBezTo>
                    <a:pt x="233954" y="555977"/>
                    <a:pt x="256910" y="551595"/>
                    <a:pt x="259767" y="553881"/>
                  </a:cubicBezTo>
                  <a:cubicBezTo>
                    <a:pt x="250071" y="539089"/>
                    <a:pt x="247061" y="520906"/>
                    <a:pt x="251481" y="503780"/>
                  </a:cubicBezTo>
                  <a:cubicBezTo>
                    <a:pt x="252909" y="497684"/>
                    <a:pt x="256529" y="490731"/>
                    <a:pt x="262434" y="489778"/>
                  </a:cubicBezTo>
                  <a:close/>
                  <a:moveTo>
                    <a:pt x="1619937" y="349094"/>
                  </a:moveTo>
                  <a:cubicBezTo>
                    <a:pt x="1625938" y="349094"/>
                    <a:pt x="1630605" y="355285"/>
                    <a:pt x="1633177" y="361000"/>
                  </a:cubicBezTo>
                  <a:cubicBezTo>
                    <a:pt x="1640530" y="377107"/>
                    <a:pt x="1640778" y="395567"/>
                    <a:pt x="1633844" y="411864"/>
                  </a:cubicBezTo>
                  <a:cubicBezTo>
                    <a:pt x="1636225" y="409006"/>
                    <a:pt x="1659561" y="409292"/>
                    <a:pt x="1667086" y="411864"/>
                  </a:cubicBezTo>
                  <a:cubicBezTo>
                    <a:pt x="1674925" y="413740"/>
                    <a:pt x="1681907" y="418198"/>
                    <a:pt x="1686898" y="424532"/>
                  </a:cubicBezTo>
                  <a:cubicBezTo>
                    <a:pt x="1689803" y="428180"/>
                    <a:pt x="1691346" y="432724"/>
                    <a:pt x="1691279" y="437391"/>
                  </a:cubicBezTo>
                  <a:cubicBezTo>
                    <a:pt x="1690136" y="445268"/>
                    <a:pt x="1684526" y="451774"/>
                    <a:pt x="1676896" y="454059"/>
                  </a:cubicBezTo>
                  <a:cubicBezTo>
                    <a:pt x="1670353" y="456260"/>
                    <a:pt x="1663581" y="457698"/>
                    <a:pt x="1656703" y="458346"/>
                  </a:cubicBezTo>
                  <a:cubicBezTo>
                    <a:pt x="1638606" y="460727"/>
                    <a:pt x="1595172" y="463108"/>
                    <a:pt x="1577361" y="463965"/>
                  </a:cubicBezTo>
                  <a:cubicBezTo>
                    <a:pt x="1573893" y="463975"/>
                    <a:pt x="1571074" y="461156"/>
                    <a:pt x="1571065" y="457688"/>
                  </a:cubicBezTo>
                  <a:cubicBezTo>
                    <a:pt x="1571065" y="457298"/>
                    <a:pt x="1571102" y="456917"/>
                    <a:pt x="1571169" y="456536"/>
                  </a:cubicBezTo>
                  <a:cubicBezTo>
                    <a:pt x="1575170" y="435105"/>
                    <a:pt x="1587743" y="377859"/>
                    <a:pt x="1602792" y="360619"/>
                  </a:cubicBezTo>
                  <a:cubicBezTo>
                    <a:pt x="1605640" y="357467"/>
                    <a:pt x="1608831" y="354656"/>
                    <a:pt x="1612317" y="352237"/>
                  </a:cubicBezTo>
                  <a:cubicBezTo>
                    <a:pt x="1614489" y="350456"/>
                    <a:pt x="1617147" y="349361"/>
                    <a:pt x="1619937" y="349094"/>
                  </a:cubicBezTo>
                  <a:close/>
                  <a:moveTo>
                    <a:pt x="371782" y="331092"/>
                  </a:moveTo>
                  <a:cubicBezTo>
                    <a:pt x="374572" y="331311"/>
                    <a:pt x="377230" y="332378"/>
                    <a:pt x="379402" y="334140"/>
                  </a:cubicBezTo>
                  <a:cubicBezTo>
                    <a:pt x="382907" y="336569"/>
                    <a:pt x="386107" y="339417"/>
                    <a:pt x="388927" y="342617"/>
                  </a:cubicBezTo>
                  <a:cubicBezTo>
                    <a:pt x="403976" y="359857"/>
                    <a:pt x="416549" y="417007"/>
                    <a:pt x="420454" y="437867"/>
                  </a:cubicBezTo>
                  <a:cubicBezTo>
                    <a:pt x="420617" y="438439"/>
                    <a:pt x="420693" y="439029"/>
                    <a:pt x="420693" y="439629"/>
                  </a:cubicBezTo>
                  <a:cubicBezTo>
                    <a:pt x="420664" y="443106"/>
                    <a:pt x="417826" y="445897"/>
                    <a:pt x="414358" y="445868"/>
                  </a:cubicBezTo>
                  <a:cubicBezTo>
                    <a:pt x="396642" y="445011"/>
                    <a:pt x="353208" y="442725"/>
                    <a:pt x="335015" y="440248"/>
                  </a:cubicBezTo>
                  <a:cubicBezTo>
                    <a:pt x="328166" y="439658"/>
                    <a:pt x="321413" y="438220"/>
                    <a:pt x="314917" y="435962"/>
                  </a:cubicBezTo>
                  <a:cubicBezTo>
                    <a:pt x="311822" y="435343"/>
                    <a:pt x="308946" y="433924"/>
                    <a:pt x="306574" y="431838"/>
                  </a:cubicBezTo>
                  <a:cubicBezTo>
                    <a:pt x="299096" y="425285"/>
                    <a:pt x="298354" y="413912"/>
                    <a:pt x="304916" y="406435"/>
                  </a:cubicBezTo>
                  <a:cubicBezTo>
                    <a:pt x="309907" y="400148"/>
                    <a:pt x="316842" y="395691"/>
                    <a:pt x="324633" y="393766"/>
                  </a:cubicBezTo>
                  <a:cubicBezTo>
                    <a:pt x="332158" y="391194"/>
                    <a:pt x="355494" y="391004"/>
                    <a:pt x="357875" y="393766"/>
                  </a:cubicBezTo>
                  <a:cubicBezTo>
                    <a:pt x="350998" y="377488"/>
                    <a:pt x="351236" y="359086"/>
                    <a:pt x="358542" y="342998"/>
                  </a:cubicBezTo>
                  <a:cubicBezTo>
                    <a:pt x="361209" y="337188"/>
                    <a:pt x="365781" y="331092"/>
                    <a:pt x="371782" y="331092"/>
                  </a:cubicBezTo>
                  <a:close/>
                  <a:moveTo>
                    <a:pt x="1494874" y="213839"/>
                  </a:moveTo>
                  <a:cubicBezTo>
                    <a:pt x="1500779" y="213172"/>
                    <a:pt x="1506018" y="218888"/>
                    <a:pt x="1509161" y="224412"/>
                  </a:cubicBezTo>
                  <a:cubicBezTo>
                    <a:pt x="1518010" y="239719"/>
                    <a:pt x="1519982" y="258054"/>
                    <a:pt x="1514591" y="274895"/>
                  </a:cubicBezTo>
                  <a:cubicBezTo>
                    <a:pt x="1516781" y="271942"/>
                    <a:pt x="1540022" y="269941"/>
                    <a:pt x="1547737" y="271275"/>
                  </a:cubicBezTo>
                  <a:cubicBezTo>
                    <a:pt x="1555682" y="272475"/>
                    <a:pt x="1563016" y="276257"/>
                    <a:pt x="1568597" y="282038"/>
                  </a:cubicBezTo>
                  <a:cubicBezTo>
                    <a:pt x="1575817" y="288877"/>
                    <a:pt x="1576122" y="300269"/>
                    <a:pt x="1569283" y="307489"/>
                  </a:cubicBezTo>
                  <a:cubicBezTo>
                    <a:pt x="1567130" y="309756"/>
                    <a:pt x="1564435" y="311423"/>
                    <a:pt x="1561453" y="312328"/>
                  </a:cubicBezTo>
                  <a:cubicBezTo>
                    <a:pt x="1555158" y="315204"/>
                    <a:pt x="1548538" y="317319"/>
                    <a:pt x="1541737" y="318614"/>
                  </a:cubicBezTo>
                  <a:cubicBezTo>
                    <a:pt x="1523925" y="322710"/>
                    <a:pt x="1480968" y="329092"/>
                    <a:pt x="1463346" y="331663"/>
                  </a:cubicBezTo>
                  <a:cubicBezTo>
                    <a:pt x="1459898" y="332045"/>
                    <a:pt x="1456793" y="329549"/>
                    <a:pt x="1456412" y="326101"/>
                  </a:cubicBezTo>
                  <a:cubicBezTo>
                    <a:pt x="1456364" y="325701"/>
                    <a:pt x="1456364" y="325301"/>
                    <a:pt x="1456393" y="324901"/>
                  </a:cubicBezTo>
                  <a:cubicBezTo>
                    <a:pt x="1458679" y="303946"/>
                    <a:pt x="1465727" y="245748"/>
                    <a:pt x="1479062" y="227174"/>
                  </a:cubicBezTo>
                  <a:cubicBezTo>
                    <a:pt x="1481491" y="223669"/>
                    <a:pt x="1484339" y="220469"/>
                    <a:pt x="1487540" y="217649"/>
                  </a:cubicBezTo>
                  <a:cubicBezTo>
                    <a:pt x="1489530" y="215659"/>
                    <a:pt x="1492093" y="214325"/>
                    <a:pt x="1494874" y="213839"/>
                  </a:cubicBezTo>
                  <a:close/>
                  <a:moveTo>
                    <a:pt x="496940" y="195932"/>
                  </a:moveTo>
                  <a:cubicBezTo>
                    <a:pt x="499683" y="196437"/>
                    <a:pt x="502207" y="197761"/>
                    <a:pt x="504179" y="199742"/>
                  </a:cubicBezTo>
                  <a:cubicBezTo>
                    <a:pt x="507332" y="202610"/>
                    <a:pt x="510180" y="205800"/>
                    <a:pt x="512656" y="209267"/>
                  </a:cubicBezTo>
                  <a:cubicBezTo>
                    <a:pt x="525992" y="227746"/>
                    <a:pt x="533135" y="285467"/>
                    <a:pt x="534945" y="307565"/>
                  </a:cubicBezTo>
                  <a:cubicBezTo>
                    <a:pt x="534974" y="307965"/>
                    <a:pt x="534974" y="308365"/>
                    <a:pt x="534926" y="308765"/>
                  </a:cubicBezTo>
                  <a:cubicBezTo>
                    <a:pt x="534545" y="312223"/>
                    <a:pt x="531439" y="314709"/>
                    <a:pt x="527991" y="314328"/>
                  </a:cubicBezTo>
                  <a:cubicBezTo>
                    <a:pt x="510370" y="311756"/>
                    <a:pt x="467413" y="305280"/>
                    <a:pt x="449601" y="301184"/>
                  </a:cubicBezTo>
                  <a:cubicBezTo>
                    <a:pt x="442838" y="299917"/>
                    <a:pt x="436247" y="297840"/>
                    <a:pt x="429979" y="294992"/>
                  </a:cubicBezTo>
                  <a:cubicBezTo>
                    <a:pt x="426627" y="293973"/>
                    <a:pt x="423636" y="291992"/>
                    <a:pt x="421388" y="289296"/>
                  </a:cubicBezTo>
                  <a:cubicBezTo>
                    <a:pt x="415025" y="281657"/>
                    <a:pt x="416054" y="270304"/>
                    <a:pt x="423693" y="263941"/>
                  </a:cubicBezTo>
                  <a:cubicBezTo>
                    <a:pt x="429246" y="258121"/>
                    <a:pt x="436589" y="254330"/>
                    <a:pt x="444553" y="253177"/>
                  </a:cubicBezTo>
                  <a:cubicBezTo>
                    <a:pt x="452173" y="251844"/>
                    <a:pt x="475509" y="253844"/>
                    <a:pt x="477604" y="256892"/>
                  </a:cubicBezTo>
                  <a:cubicBezTo>
                    <a:pt x="472147" y="240128"/>
                    <a:pt x="473985" y="221850"/>
                    <a:pt x="482653" y="206505"/>
                  </a:cubicBezTo>
                  <a:cubicBezTo>
                    <a:pt x="485700" y="201076"/>
                    <a:pt x="490940" y="195266"/>
                    <a:pt x="496940" y="195932"/>
                  </a:cubicBezTo>
                  <a:close/>
                  <a:moveTo>
                    <a:pt x="1328091" y="94015"/>
                  </a:moveTo>
                  <a:cubicBezTo>
                    <a:pt x="1333711" y="92014"/>
                    <a:pt x="1340093" y="96396"/>
                    <a:pt x="1344379" y="101063"/>
                  </a:cubicBezTo>
                  <a:cubicBezTo>
                    <a:pt x="1356514" y="113836"/>
                    <a:pt x="1362705" y="131124"/>
                    <a:pt x="1361429" y="148688"/>
                  </a:cubicBezTo>
                  <a:cubicBezTo>
                    <a:pt x="1362858" y="145259"/>
                    <a:pt x="1385051" y="137925"/>
                    <a:pt x="1392766" y="137449"/>
                  </a:cubicBezTo>
                  <a:cubicBezTo>
                    <a:pt x="1400795" y="136763"/>
                    <a:pt x="1408835" y="138734"/>
                    <a:pt x="1415626" y="143068"/>
                  </a:cubicBezTo>
                  <a:cubicBezTo>
                    <a:pt x="1419541" y="145630"/>
                    <a:pt x="1422484" y="149412"/>
                    <a:pt x="1424008" y="153831"/>
                  </a:cubicBezTo>
                  <a:cubicBezTo>
                    <a:pt x="1425465" y="161661"/>
                    <a:pt x="1422227" y="169624"/>
                    <a:pt x="1415721" y="174215"/>
                  </a:cubicBezTo>
                  <a:cubicBezTo>
                    <a:pt x="1410263" y="178463"/>
                    <a:pt x="1404310" y="182045"/>
                    <a:pt x="1398005" y="184883"/>
                  </a:cubicBezTo>
                  <a:cubicBezTo>
                    <a:pt x="1381622" y="192979"/>
                    <a:pt x="1340855" y="209267"/>
                    <a:pt x="1324758" y="215839"/>
                  </a:cubicBezTo>
                  <a:cubicBezTo>
                    <a:pt x="1321481" y="216982"/>
                    <a:pt x="1317899" y="215249"/>
                    <a:pt x="1316756" y="211963"/>
                  </a:cubicBezTo>
                  <a:cubicBezTo>
                    <a:pt x="1316623" y="211581"/>
                    <a:pt x="1316528" y="211191"/>
                    <a:pt x="1316471" y="210791"/>
                  </a:cubicBezTo>
                  <a:cubicBezTo>
                    <a:pt x="1313614" y="190217"/>
                    <a:pt x="1306946" y="131638"/>
                    <a:pt x="1315804" y="110397"/>
                  </a:cubicBezTo>
                  <a:cubicBezTo>
                    <a:pt x="1317366" y="106521"/>
                    <a:pt x="1319385" y="102844"/>
                    <a:pt x="1321805" y="99443"/>
                  </a:cubicBezTo>
                  <a:cubicBezTo>
                    <a:pt x="1323300" y="97044"/>
                    <a:pt x="1325491" y="95148"/>
                    <a:pt x="1328091" y="94015"/>
                  </a:cubicBezTo>
                  <a:close/>
                  <a:moveTo>
                    <a:pt x="663818" y="76012"/>
                  </a:moveTo>
                  <a:cubicBezTo>
                    <a:pt x="666371" y="77136"/>
                    <a:pt x="668524" y="78993"/>
                    <a:pt x="670010" y="81346"/>
                  </a:cubicBezTo>
                  <a:cubicBezTo>
                    <a:pt x="672448" y="84756"/>
                    <a:pt x="674486" y="88433"/>
                    <a:pt x="676106" y="92299"/>
                  </a:cubicBezTo>
                  <a:cubicBezTo>
                    <a:pt x="684773" y="114017"/>
                    <a:pt x="678201" y="171738"/>
                    <a:pt x="675439" y="192789"/>
                  </a:cubicBezTo>
                  <a:cubicBezTo>
                    <a:pt x="675381" y="193160"/>
                    <a:pt x="675287" y="193532"/>
                    <a:pt x="675163" y="193884"/>
                  </a:cubicBezTo>
                  <a:cubicBezTo>
                    <a:pt x="674019" y="197161"/>
                    <a:pt x="670429" y="198884"/>
                    <a:pt x="667152" y="197741"/>
                  </a:cubicBezTo>
                  <a:cubicBezTo>
                    <a:pt x="651055" y="191169"/>
                    <a:pt x="610288" y="174977"/>
                    <a:pt x="593905" y="166785"/>
                  </a:cubicBezTo>
                  <a:cubicBezTo>
                    <a:pt x="587618" y="163995"/>
                    <a:pt x="581703" y="160442"/>
                    <a:pt x="576283" y="156212"/>
                  </a:cubicBezTo>
                  <a:cubicBezTo>
                    <a:pt x="573597" y="154641"/>
                    <a:pt x="571368" y="152412"/>
                    <a:pt x="569797" y="149726"/>
                  </a:cubicBezTo>
                  <a:cubicBezTo>
                    <a:pt x="564758" y="141106"/>
                    <a:pt x="567654" y="130019"/>
                    <a:pt x="576283" y="124971"/>
                  </a:cubicBezTo>
                  <a:cubicBezTo>
                    <a:pt x="583056" y="120665"/>
                    <a:pt x="591057" y="118722"/>
                    <a:pt x="599048" y="119446"/>
                  </a:cubicBezTo>
                  <a:cubicBezTo>
                    <a:pt x="606859" y="119922"/>
                    <a:pt x="628957" y="127257"/>
                    <a:pt x="630385" y="130590"/>
                  </a:cubicBezTo>
                  <a:cubicBezTo>
                    <a:pt x="629128" y="113026"/>
                    <a:pt x="635310" y="95738"/>
                    <a:pt x="647435" y="82965"/>
                  </a:cubicBezTo>
                  <a:cubicBezTo>
                    <a:pt x="651722" y="78298"/>
                    <a:pt x="658199" y="74012"/>
                    <a:pt x="663818" y="76012"/>
                  </a:cubicBezTo>
                  <a:close/>
                  <a:moveTo>
                    <a:pt x="1168048" y="27971"/>
                  </a:moveTo>
                  <a:cubicBezTo>
                    <a:pt x="1171119" y="28793"/>
                    <a:pt x="1174215" y="30436"/>
                    <a:pt x="1176834" y="32103"/>
                  </a:cubicBezTo>
                  <a:cubicBezTo>
                    <a:pt x="1191436" y="42046"/>
                    <a:pt x="1201189" y="57667"/>
                    <a:pt x="1203695" y="75155"/>
                  </a:cubicBezTo>
                  <a:cubicBezTo>
                    <a:pt x="1204361" y="71536"/>
                    <a:pt x="1224459" y="59630"/>
                    <a:pt x="1232270" y="57534"/>
                  </a:cubicBezTo>
                  <a:cubicBezTo>
                    <a:pt x="1239966" y="55153"/>
                    <a:pt x="1248224" y="55353"/>
                    <a:pt x="1255797" y="58106"/>
                  </a:cubicBezTo>
                  <a:cubicBezTo>
                    <a:pt x="1260159" y="59792"/>
                    <a:pt x="1263845" y="62868"/>
                    <a:pt x="1266274" y="66869"/>
                  </a:cubicBezTo>
                  <a:cubicBezTo>
                    <a:pt x="1269341" y="74212"/>
                    <a:pt x="1267893" y="82671"/>
                    <a:pt x="1262559" y="88586"/>
                  </a:cubicBezTo>
                  <a:cubicBezTo>
                    <a:pt x="1258130" y="93882"/>
                    <a:pt x="1253082" y="98616"/>
                    <a:pt x="1247510" y="102683"/>
                  </a:cubicBezTo>
                  <a:cubicBezTo>
                    <a:pt x="1233222" y="114208"/>
                    <a:pt x="1197313" y="138592"/>
                    <a:pt x="1182549" y="148593"/>
                  </a:cubicBezTo>
                  <a:cubicBezTo>
                    <a:pt x="1179692" y="150565"/>
                    <a:pt x="1175777" y="149851"/>
                    <a:pt x="1173805" y="146993"/>
                  </a:cubicBezTo>
                  <a:cubicBezTo>
                    <a:pt x="1173472" y="146517"/>
                    <a:pt x="1173215" y="146002"/>
                    <a:pt x="1173024" y="145450"/>
                  </a:cubicBezTo>
                  <a:cubicBezTo>
                    <a:pt x="1165785" y="125257"/>
                    <a:pt x="1146831" y="69821"/>
                    <a:pt x="1150831" y="47343"/>
                  </a:cubicBezTo>
                  <a:cubicBezTo>
                    <a:pt x="1151545" y="43208"/>
                    <a:pt x="1152755" y="39180"/>
                    <a:pt x="1154450" y="35341"/>
                  </a:cubicBezTo>
                  <a:cubicBezTo>
                    <a:pt x="1155384" y="32693"/>
                    <a:pt x="1157118" y="30398"/>
                    <a:pt x="1159404" y="28769"/>
                  </a:cubicBezTo>
                  <a:cubicBezTo>
                    <a:pt x="1161928" y="27149"/>
                    <a:pt x="1164976" y="27149"/>
                    <a:pt x="1168048" y="27971"/>
                  </a:cubicBezTo>
                  <a:close/>
                  <a:moveTo>
                    <a:pt x="832410" y="10576"/>
                  </a:moveTo>
                  <a:cubicBezTo>
                    <a:pt x="834648" y="12234"/>
                    <a:pt x="836344" y="14520"/>
                    <a:pt x="837268" y="17149"/>
                  </a:cubicBezTo>
                  <a:cubicBezTo>
                    <a:pt x="838944" y="20987"/>
                    <a:pt x="840163" y="25016"/>
                    <a:pt x="840887" y="29150"/>
                  </a:cubicBezTo>
                  <a:cubicBezTo>
                    <a:pt x="844888" y="51724"/>
                    <a:pt x="826028" y="107255"/>
                    <a:pt x="818694" y="127353"/>
                  </a:cubicBezTo>
                  <a:cubicBezTo>
                    <a:pt x="818494" y="127962"/>
                    <a:pt x="818198" y="128534"/>
                    <a:pt x="817818" y="129048"/>
                  </a:cubicBezTo>
                  <a:cubicBezTo>
                    <a:pt x="815808" y="131810"/>
                    <a:pt x="811931" y="132420"/>
                    <a:pt x="809169" y="130400"/>
                  </a:cubicBezTo>
                  <a:cubicBezTo>
                    <a:pt x="794405" y="120495"/>
                    <a:pt x="758496" y="96015"/>
                    <a:pt x="744208" y="84585"/>
                  </a:cubicBezTo>
                  <a:cubicBezTo>
                    <a:pt x="738684" y="80452"/>
                    <a:pt x="733664" y="75689"/>
                    <a:pt x="729254" y="70393"/>
                  </a:cubicBezTo>
                  <a:cubicBezTo>
                    <a:pt x="723854" y="64554"/>
                    <a:pt x="722368" y="56106"/>
                    <a:pt x="725444" y="48772"/>
                  </a:cubicBezTo>
                  <a:cubicBezTo>
                    <a:pt x="727854" y="44723"/>
                    <a:pt x="731587" y="41628"/>
                    <a:pt x="736017" y="40008"/>
                  </a:cubicBezTo>
                  <a:cubicBezTo>
                    <a:pt x="743541" y="37218"/>
                    <a:pt x="751780" y="36989"/>
                    <a:pt x="759449" y="39341"/>
                  </a:cubicBezTo>
                  <a:cubicBezTo>
                    <a:pt x="767354" y="41533"/>
                    <a:pt x="787452" y="53343"/>
                    <a:pt x="788024" y="57058"/>
                  </a:cubicBezTo>
                  <a:cubicBezTo>
                    <a:pt x="790500" y="39532"/>
                    <a:pt x="800254" y="23873"/>
                    <a:pt x="814884" y="13910"/>
                  </a:cubicBezTo>
                  <a:cubicBezTo>
                    <a:pt x="819656" y="9623"/>
                    <a:pt x="826400" y="8347"/>
                    <a:pt x="832410" y="10576"/>
                  </a:cubicBezTo>
                  <a:close/>
                  <a:moveTo>
                    <a:pt x="1043294" y="3"/>
                  </a:moveTo>
                  <a:cubicBezTo>
                    <a:pt x="1047990" y="98"/>
                    <a:pt x="1052524" y="1774"/>
                    <a:pt x="1056153" y="4765"/>
                  </a:cubicBezTo>
                  <a:cubicBezTo>
                    <a:pt x="1061515" y="10661"/>
                    <a:pt x="1062963" y="19138"/>
                    <a:pt x="1059867" y="26482"/>
                  </a:cubicBezTo>
                  <a:cubicBezTo>
                    <a:pt x="1057438" y="32940"/>
                    <a:pt x="1054238" y="39084"/>
                    <a:pt x="1050342" y="44770"/>
                  </a:cubicBezTo>
                  <a:cubicBezTo>
                    <a:pt x="1040817" y="60391"/>
                    <a:pt x="1015004" y="95443"/>
                    <a:pt x="1004432" y="109635"/>
                  </a:cubicBezTo>
                  <a:cubicBezTo>
                    <a:pt x="1002165" y="112264"/>
                    <a:pt x="998193" y="112559"/>
                    <a:pt x="995564" y="110293"/>
                  </a:cubicBezTo>
                  <a:cubicBezTo>
                    <a:pt x="995326" y="110093"/>
                    <a:pt x="995107" y="109874"/>
                    <a:pt x="994907" y="109635"/>
                  </a:cubicBezTo>
                  <a:cubicBezTo>
                    <a:pt x="981191" y="93252"/>
                    <a:pt x="944901" y="47342"/>
                    <a:pt x="941186" y="24672"/>
                  </a:cubicBezTo>
                  <a:cubicBezTo>
                    <a:pt x="940490" y="20520"/>
                    <a:pt x="940262" y="16300"/>
                    <a:pt x="940519" y="12099"/>
                  </a:cubicBezTo>
                  <a:cubicBezTo>
                    <a:pt x="940567" y="9309"/>
                    <a:pt x="941424" y="6594"/>
                    <a:pt x="942995" y="4289"/>
                  </a:cubicBezTo>
                  <a:cubicBezTo>
                    <a:pt x="947901" y="155"/>
                    <a:pt x="954712" y="-874"/>
                    <a:pt x="960617" y="1622"/>
                  </a:cubicBezTo>
                  <a:cubicBezTo>
                    <a:pt x="977724" y="6098"/>
                    <a:pt x="992126" y="17633"/>
                    <a:pt x="1000241" y="33340"/>
                  </a:cubicBezTo>
                  <a:cubicBezTo>
                    <a:pt x="999669" y="29721"/>
                    <a:pt x="1014624" y="11814"/>
                    <a:pt x="1021005" y="7241"/>
                  </a:cubicBezTo>
                  <a:cubicBezTo>
                    <a:pt x="1027435" y="2441"/>
                    <a:pt x="1035274" y="-102"/>
                    <a:pt x="1043294" y="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5" name="Google Shape;685;p17"/>
            <p:cNvSpPr/>
            <p:nvPr/>
          </p:nvSpPr>
          <p:spPr>
            <a:xfrm>
              <a:off x="2501816" y="2622097"/>
              <a:ext cx="1678304" cy="1328844"/>
            </a:xfrm>
            <a:custGeom>
              <a:rect b="b" l="l" r="r" t="t"/>
              <a:pathLst>
                <a:path extrusionOk="0" h="1328844" w="1678304">
                  <a:moveTo>
                    <a:pt x="1664017" y="1295908"/>
                  </a:moveTo>
                  <a:cubicBezTo>
                    <a:pt x="1671904" y="1295908"/>
                    <a:pt x="1678304" y="1302309"/>
                    <a:pt x="1678304" y="1310195"/>
                  </a:cubicBezTo>
                  <a:cubicBezTo>
                    <a:pt x="1678304" y="1318082"/>
                    <a:pt x="1671904" y="1324483"/>
                    <a:pt x="1664017" y="1324483"/>
                  </a:cubicBezTo>
                  <a:cubicBezTo>
                    <a:pt x="1637404" y="1324102"/>
                    <a:pt x="1610801" y="1325530"/>
                    <a:pt x="1584388" y="1328769"/>
                  </a:cubicBezTo>
                  <a:cubicBezTo>
                    <a:pt x="1576482" y="1329722"/>
                    <a:pt x="1570101" y="1321435"/>
                    <a:pt x="1570101" y="1314482"/>
                  </a:cubicBezTo>
                  <a:cubicBezTo>
                    <a:pt x="1570348" y="1306700"/>
                    <a:pt x="1576606" y="1300442"/>
                    <a:pt x="1584388" y="1300194"/>
                  </a:cubicBezTo>
                  <a:cubicBezTo>
                    <a:pt x="1610801" y="1296955"/>
                    <a:pt x="1637404" y="1295527"/>
                    <a:pt x="1664017" y="1295908"/>
                  </a:cubicBezTo>
                  <a:close/>
                  <a:moveTo>
                    <a:pt x="14287" y="1263047"/>
                  </a:moveTo>
                  <a:lnTo>
                    <a:pt x="78009" y="1265714"/>
                  </a:lnTo>
                  <a:cubicBezTo>
                    <a:pt x="85896" y="1265714"/>
                    <a:pt x="92297" y="1272115"/>
                    <a:pt x="92297" y="1280002"/>
                  </a:cubicBezTo>
                  <a:cubicBezTo>
                    <a:pt x="92297" y="1287888"/>
                    <a:pt x="85896" y="1294289"/>
                    <a:pt x="78009" y="1294289"/>
                  </a:cubicBezTo>
                  <a:lnTo>
                    <a:pt x="14287" y="1291622"/>
                  </a:lnTo>
                  <a:cubicBezTo>
                    <a:pt x="6476" y="1291422"/>
                    <a:pt x="200" y="1285145"/>
                    <a:pt x="0" y="1277334"/>
                  </a:cubicBezTo>
                  <a:cubicBezTo>
                    <a:pt x="47" y="1269467"/>
                    <a:pt x="6419" y="1263094"/>
                    <a:pt x="14287" y="1263047"/>
                  </a:cubicBezTo>
                  <a:close/>
                  <a:moveTo>
                    <a:pt x="1637823" y="1189895"/>
                  </a:moveTo>
                  <a:cubicBezTo>
                    <a:pt x="1645672" y="1189999"/>
                    <a:pt x="1652006" y="1196334"/>
                    <a:pt x="1652111" y="1204182"/>
                  </a:cubicBezTo>
                  <a:cubicBezTo>
                    <a:pt x="1651911" y="1211993"/>
                    <a:pt x="1645634" y="1218270"/>
                    <a:pt x="1637823" y="1218470"/>
                  </a:cubicBezTo>
                  <a:lnTo>
                    <a:pt x="1566481" y="1225709"/>
                  </a:lnTo>
                  <a:cubicBezTo>
                    <a:pt x="1558594" y="1225709"/>
                    <a:pt x="1552194" y="1219308"/>
                    <a:pt x="1552194" y="1211421"/>
                  </a:cubicBezTo>
                  <a:cubicBezTo>
                    <a:pt x="1552194" y="1203535"/>
                    <a:pt x="1558594" y="1197134"/>
                    <a:pt x="1566481" y="1197134"/>
                  </a:cubicBezTo>
                  <a:close/>
                  <a:moveTo>
                    <a:pt x="23431" y="1169797"/>
                  </a:moveTo>
                  <a:lnTo>
                    <a:pt x="105632" y="1182275"/>
                  </a:lnTo>
                  <a:cubicBezTo>
                    <a:pt x="113004" y="1184409"/>
                    <a:pt x="117376" y="1191971"/>
                    <a:pt x="115538" y="1199420"/>
                  </a:cubicBezTo>
                  <a:cubicBezTo>
                    <a:pt x="113319" y="1206916"/>
                    <a:pt x="105594" y="1211326"/>
                    <a:pt x="98012" y="1209421"/>
                  </a:cubicBezTo>
                  <a:lnTo>
                    <a:pt x="15811" y="1196943"/>
                  </a:lnTo>
                  <a:cubicBezTo>
                    <a:pt x="8268" y="1194724"/>
                    <a:pt x="3847" y="1186933"/>
                    <a:pt x="5810" y="1179322"/>
                  </a:cubicBezTo>
                  <a:cubicBezTo>
                    <a:pt x="8268" y="1172007"/>
                    <a:pt x="15964" y="1167844"/>
                    <a:pt x="23431" y="1169797"/>
                  </a:cubicBezTo>
                  <a:close/>
                  <a:moveTo>
                    <a:pt x="1631156" y="1088072"/>
                  </a:moveTo>
                  <a:cubicBezTo>
                    <a:pt x="1638623" y="1086119"/>
                    <a:pt x="1646320" y="1090282"/>
                    <a:pt x="1648777" y="1097597"/>
                  </a:cubicBezTo>
                  <a:cubicBezTo>
                    <a:pt x="1648815" y="1097712"/>
                    <a:pt x="1648843" y="1097826"/>
                    <a:pt x="1648882" y="1097940"/>
                  </a:cubicBezTo>
                  <a:cubicBezTo>
                    <a:pt x="1650968" y="1105608"/>
                    <a:pt x="1646444" y="1113514"/>
                    <a:pt x="1638775" y="1115600"/>
                  </a:cubicBezTo>
                  <a:cubicBezTo>
                    <a:pt x="1608829" y="1122334"/>
                    <a:pt x="1578044" y="1124582"/>
                    <a:pt x="1547431" y="1122267"/>
                  </a:cubicBezTo>
                  <a:cubicBezTo>
                    <a:pt x="1539620" y="1122067"/>
                    <a:pt x="1533344" y="1115790"/>
                    <a:pt x="1533144" y="1107980"/>
                  </a:cubicBezTo>
                  <a:cubicBezTo>
                    <a:pt x="1533144" y="1107913"/>
                    <a:pt x="1533144" y="1107856"/>
                    <a:pt x="1533144" y="1107789"/>
                  </a:cubicBezTo>
                  <a:cubicBezTo>
                    <a:pt x="1533200" y="1099950"/>
                    <a:pt x="1539592" y="1093635"/>
                    <a:pt x="1547431" y="1093692"/>
                  </a:cubicBezTo>
                  <a:cubicBezTo>
                    <a:pt x="1575463" y="1095959"/>
                    <a:pt x="1603676" y="1094064"/>
                    <a:pt x="1631156" y="1088072"/>
                  </a:cubicBezTo>
                  <a:close/>
                  <a:moveTo>
                    <a:pt x="30098" y="1072547"/>
                  </a:moveTo>
                  <a:lnTo>
                    <a:pt x="109822" y="1080453"/>
                  </a:lnTo>
                  <a:cubicBezTo>
                    <a:pt x="117633" y="1080653"/>
                    <a:pt x="123910" y="1086930"/>
                    <a:pt x="124110" y="1094740"/>
                  </a:cubicBezTo>
                  <a:cubicBezTo>
                    <a:pt x="124110" y="1102627"/>
                    <a:pt x="117709" y="1109028"/>
                    <a:pt x="109822" y="1109028"/>
                  </a:cubicBezTo>
                  <a:lnTo>
                    <a:pt x="30098" y="1101122"/>
                  </a:lnTo>
                  <a:cubicBezTo>
                    <a:pt x="22287" y="1100922"/>
                    <a:pt x="16011" y="1094645"/>
                    <a:pt x="15811" y="1086834"/>
                  </a:cubicBezTo>
                  <a:cubicBezTo>
                    <a:pt x="15915" y="1078986"/>
                    <a:pt x="22249" y="1072651"/>
                    <a:pt x="30098" y="1072547"/>
                  </a:cubicBezTo>
                  <a:close/>
                  <a:moveTo>
                    <a:pt x="1602105" y="993585"/>
                  </a:moveTo>
                  <a:cubicBezTo>
                    <a:pt x="1609563" y="991680"/>
                    <a:pt x="1617230" y="995823"/>
                    <a:pt x="1619726" y="1003110"/>
                  </a:cubicBezTo>
                  <a:cubicBezTo>
                    <a:pt x="1619764" y="1003224"/>
                    <a:pt x="1619792" y="1003338"/>
                    <a:pt x="1619821" y="1003453"/>
                  </a:cubicBezTo>
                  <a:cubicBezTo>
                    <a:pt x="1621907" y="1011120"/>
                    <a:pt x="1617392" y="1019026"/>
                    <a:pt x="1609724" y="1021112"/>
                  </a:cubicBezTo>
                  <a:cubicBezTo>
                    <a:pt x="1586160" y="1024503"/>
                    <a:pt x="1562909" y="1029789"/>
                    <a:pt x="1540192" y="1036923"/>
                  </a:cubicBezTo>
                  <a:cubicBezTo>
                    <a:pt x="1532848" y="1038724"/>
                    <a:pt x="1525371" y="1034495"/>
                    <a:pt x="1523143" y="1027265"/>
                  </a:cubicBezTo>
                  <a:cubicBezTo>
                    <a:pt x="1520809" y="1019722"/>
                    <a:pt x="1525038" y="1011730"/>
                    <a:pt x="1532572" y="1009396"/>
                  </a:cubicBezTo>
                  <a:cubicBezTo>
                    <a:pt x="1555280" y="1002243"/>
                    <a:pt x="1578540" y="996957"/>
                    <a:pt x="1602105" y="993585"/>
                  </a:cubicBezTo>
                  <a:close/>
                  <a:moveTo>
                    <a:pt x="42385" y="961581"/>
                  </a:moveTo>
                  <a:lnTo>
                    <a:pt x="126872" y="986250"/>
                  </a:lnTo>
                  <a:cubicBezTo>
                    <a:pt x="126881" y="986250"/>
                    <a:pt x="126891" y="986260"/>
                    <a:pt x="126900" y="986260"/>
                  </a:cubicBezTo>
                  <a:cubicBezTo>
                    <a:pt x="134626" y="988527"/>
                    <a:pt x="139045" y="996623"/>
                    <a:pt x="136778" y="1004348"/>
                  </a:cubicBezTo>
                  <a:cubicBezTo>
                    <a:pt x="134444" y="1011720"/>
                    <a:pt x="126700" y="1015920"/>
                    <a:pt x="119252" y="1013873"/>
                  </a:cubicBezTo>
                  <a:lnTo>
                    <a:pt x="34765" y="989108"/>
                  </a:lnTo>
                  <a:cubicBezTo>
                    <a:pt x="34489" y="989041"/>
                    <a:pt x="34222" y="988965"/>
                    <a:pt x="33946" y="988879"/>
                  </a:cubicBezTo>
                  <a:cubicBezTo>
                    <a:pt x="26412" y="986555"/>
                    <a:pt x="22183" y="978554"/>
                    <a:pt x="24517" y="971010"/>
                  </a:cubicBezTo>
                  <a:cubicBezTo>
                    <a:pt x="26850" y="963476"/>
                    <a:pt x="34841" y="959247"/>
                    <a:pt x="42385" y="961581"/>
                  </a:cubicBezTo>
                  <a:close/>
                  <a:moveTo>
                    <a:pt x="1590198" y="894716"/>
                  </a:moveTo>
                  <a:cubicBezTo>
                    <a:pt x="1598046" y="894820"/>
                    <a:pt x="1604380" y="901155"/>
                    <a:pt x="1604485" y="909003"/>
                  </a:cubicBezTo>
                  <a:cubicBezTo>
                    <a:pt x="1604285" y="916814"/>
                    <a:pt x="1598008" y="923091"/>
                    <a:pt x="1590198" y="923291"/>
                  </a:cubicBezTo>
                  <a:lnTo>
                    <a:pt x="1515998" y="930625"/>
                  </a:lnTo>
                  <a:cubicBezTo>
                    <a:pt x="1508111" y="930625"/>
                    <a:pt x="1501711" y="924224"/>
                    <a:pt x="1501711" y="916338"/>
                  </a:cubicBezTo>
                  <a:cubicBezTo>
                    <a:pt x="1501911" y="908527"/>
                    <a:pt x="1508187" y="902250"/>
                    <a:pt x="1515998" y="902050"/>
                  </a:cubicBezTo>
                  <a:close/>
                  <a:moveTo>
                    <a:pt x="76294" y="870617"/>
                  </a:moveTo>
                  <a:lnTo>
                    <a:pt x="155923" y="885476"/>
                  </a:lnTo>
                  <a:cubicBezTo>
                    <a:pt x="156399" y="885581"/>
                    <a:pt x="156876" y="885714"/>
                    <a:pt x="157342" y="885867"/>
                  </a:cubicBezTo>
                  <a:cubicBezTo>
                    <a:pt x="164839" y="888334"/>
                    <a:pt x="168906" y="896411"/>
                    <a:pt x="166439" y="903907"/>
                  </a:cubicBezTo>
                  <a:cubicBezTo>
                    <a:pt x="163972" y="911404"/>
                    <a:pt x="155895" y="915471"/>
                    <a:pt x="148399" y="913003"/>
                  </a:cubicBezTo>
                  <a:lnTo>
                    <a:pt x="68770" y="898240"/>
                  </a:lnTo>
                  <a:cubicBezTo>
                    <a:pt x="61140" y="896163"/>
                    <a:pt x="56644" y="888296"/>
                    <a:pt x="58721" y="880666"/>
                  </a:cubicBezTo>
                  <a:cubicBezTo>
                    <a:pt x="60797" y="873037"/>
                    <a:pt x="68665" y="868541"/>
                    <a:pt x="76294" y="870617"/>
                  </a:cubicBezTo>
                  <a:close/>
                  <a:moveTo>
                    <a:pt x="1551431" y="795941"/>
                  </a:moveTo>
                  <a:cubicBezTo>
                    <a:pt x="1558899" y="793940"/>
                    <a:pt x="1566633" y="798122"/>
                    <a:pt x="1569053" y="805466"/>
                  </a:cubicBezTo>
                  <a:cubicBezTo>
                    <a:pt x="1569072" y="805523"/>
                    <a:pt x="1569081" y="805571"/>
                    <a:pt x="1569100" y="805627"/>
                  </a:cubicBezTo>
                  <a:cubicBezTo>
                    <a:pt x="1571253" y="813333"/>
                    <a:pt x="1566748" y="821315"/>
                    <a:pt x="1559051" y="823468"/>
                  </a:cubicBezTo>
                  <a:lnTo>
                    <a:pt x="1488281" y="846899"/>
                  </a:lnTo>
                  <a:cubicBezTo>
                    <a:pt x="1480651" y="849004"/>
                    <a:pt x="1472765" y="844528"/>
                    <a:pt x="1470659" y="836898"/>
                  </a:cubicBezTo>
                  <a:cubicBezTo>
                    <a:pt x="1468554" y="829268"/>
                    <a:pt x="1473031" y="821382"/>
                    <a:pt x="1480661" y="819277"/>
                  </a:cubicBezTo>
                  <a:close/>
                  <a:moveTo>
                    <a:pt x="96066" y="763401"/>
                  </a:moveTo>
                  <a:cubicBezTo>
                    <a:pt x="99479" y="762480"/>
                    <a:pt x="103222" y="762785"/>
                    <a:pt x="106584" y="764509"/>
                  </a:cubicBezTo>
                  <a:cubicBezTo>
                    <a:pt x="132368" y="775872"/>
                    <a:pt x="157761" y="787911"/>
                    <a:pt x="182784" y="800608"/>
                  </a:cubicBezTo>
                  <a:lnTo>
                    <a:pt x="183260" y="800132"/>
                  </a:lnTo>
                  <a:cubicBezTo>
                    <a:pt x="183565" y="800294"/>
                    <a:pt x="183860" y="800465"/>
                    <a:pt x="184155" y="800656"/>
                  </a:cubicBezTo>
                  <a:cubicBezTo>
                    <a:pt x="190823" y="804875"/>
                    <a:pt x="192804" y="813696"/>
                    <a:pt x="188594" y="820363"/>
                  </a:cubicBezTo>
                  <a:cubicBezTo>
                    <a:pt x="184374" y="827030"/>
                    <a:pt x="175545" y="829021"/>
                    <a:pt x="168878" y="824802"/>
                  </a:cubicBezTo>
                  <a:cubicBezTo>
                    <a:pt x="143474" y="812162"/>
                    <a:pt x="118081" y="800132"/>
                    <a:pt x="92678" y="788702"/>
                  </a:cubicBezTo>
                  <a:cubicBezTo>
                    <a:pt x="86191" y="784711"/>
                    <a:pt x="83933" y="776367"/>
                    <a:pt x="87534" y="769652"/>
                  </a:cubicBezTo>
                  <a:cubicBezTo>
                    <a:pt x="89573" y="766470"/>
                    <a:pt x="92654" y="764323"/>
                    <a:pt x="96066" y="763401"/>
                  </a:cubicBezTo>
                  <a:close/>
                  <a:moveTo>
                    <a:pt x="131349" y="679165"/>
                  </a:moveTo>
                  <a:lnTo>
                    <a:pt x="214407" y="707740"/>
                  </a:lnTo>
                  <a:cubicBezTo>
                    <a:pt x="221779" y="710074"/>
                    <a:pt x="226018" y="717789"/>
                    <a:pt x="224027" y="725266"/>
                  </a:cubicBezTo>
                  <a:cubicBezTo>
                    <a:pt x="221731" y="732667"/>
                    <a:pt x="213959" y="736896"/>
                    <a:pt x="206501" y="734791"/>
                  </a:cubicBezTo>
                  <a:lnTo>
                    <a:pt x="123348" y="706216"/>
                  </a:lnTo>
                  <a:cubicBezTo>
                    <a:pt x="116014" y="703844"/>
                    <a:pt x="111823" y="696138"/>
                    <a:pt x="113823" y="688690"/>
                  </a:cubicBezTo>
                  <a:cubicBezTo>
                    <a:pt x="116119" y="681289"/>
                    <a:pt x="123891" y="677060"/>
                    <a:pt x="131349" y="679165"/>
                  </a:cubicBezTo>
                  <a:close/>
                  <a:moveTo>
                    <a:pt x="1531964" y="670461"/>
                  </a:moveTo>
                  <a:cubicBezTo>
                    <a:pt x="1535384" y="671385"/>
                    <a:pt x="1538468" y="673559"/>
                    <a:pt x="1540478" y="676783"/>
                  </a:cubicBezTo>
                  <a:cubicBezTo>
                    <a:pt x="1544144" y="683403"/>
                    <a:pt x="1542068" y="691728"/>
                    <a:pt x="1535715" y="695833"/>
                  </a:cubicBezTo>
                  <a:cubicBezTo>
                    <a:pt x="1509026" y="711855"/>
                    <a:pt x="1479498" y="722589"/>
                    <a:pt x="1448752" y="727457"/>
                  </a:cubicBezTo>
                  <a:cubicBezTo>
                    <a:pt x="1441322" y="729352"/>
                    <a:pt x="1433683" y="725199"/>
                    <a:pt x="1431226" y="717932"/>
                  </a:cubicBezTo>
                  <a:cubicBezTo>
                    <a:pt x="1429121" y="710473"/>
                    <a:pt x="1433350" y="702701"/>
                    <a:pt x="1440751" y="700405"/>
                  </a:cubicBezTo>
                  <a:cubicBezTo>
                    <a:pt x="1455247" y="698167"/>
                    <a:pt x="1469507" y="694567"/>
                    <a:pt x="1483328" y="689642"/>
                  </a:cubicBezTo>
                  <a:cubicBezTo>
                    <a:pt x="1496615" y="684966"/>
                    <a:pt x="1509378" y="678936"/>
                    <a:pt x="1521428" y="671640"/>
                  </a:cubicBezTo>
                  <a:cubicBezTo>
                    <a:pt x="1524785" y="669863"/>
                    <a:pt x="1528543" y="669537"/>
                    <a:pt x="1531964" y="670461"/>
                  </a:cubicBezTo>
                  <a:close/>
                  <a:moveTo>
                    <a:pt x="161353" y="581152"/>
                  </a:moveTo>
                  <a:cubicBezTo>
                    <a:pt x="187195" y="591944"/>
                    <a:pt x="212817" y="603507"/>
                    <a:pt x="238220" y="615823"/>
                  </a:cubicBezTo>
                  <a:cubicBezTo>
                    <a:pt x="244611" y="619729"/>
                    <a:pt x="247002" y="627844"/>
                    <a:pt x="243745" y="634587"/>
                  </a:cubicBezTo>
                  <a:cubicBezTo>
                    <a:pt x="239601" y="641236"/>
                    <a:pt x="230991" y="643493"/>
                    <a:pt x="224123" y="639731"/>
                  </a:cubicBezTo>
                  <a:cubicBezTo>
                    <a:pt x="212312" y="633921"/>
                    <a:pt x="200311" y="628301"/>
                    <a:pt x="188309" y="622872"/>
                  </a:cubicBezTo>
                  <a:cubicBezTo>
                    <a:pt x="182308" y="620109"/>
                    <a:pt x="176212" y="617443"/>
                    <a:pt x="170211" y="614871"/>
                  </a:cubicBezTo>
                  <a:lnTo>
                    <a:pt x="160686" y="610870"/>
                  </a:lnTo>
                  <a:lnTo>
                    <a:pt x="156781" y="609251"/>
                  </a:lnTo>
                  <a:lnTo>
                    <a:pt x="156114" y="609251"/>
                  </a:lnTo>
                  <a:lnTo>
                    <a:pt x="153733" y="608203"/>
                  </a:lnTo>
                  <a:cubicBezTo>
                    <a:pt x="146275" y="605946"/>
                    <a:pt x="141884" y="598250"/>
                    <a:pt x="143732" y="590677"/>
                  </a:cubicBezTo>
                  <a:cubicBezTo>
                    <a:pt x="146066" y="583257"/>
                    <a:pt x="153866" y="579047"/>
                    <a:pt x="161353" y="581152"/>
                  </a:cubicBezTo>
                  <a:close/>
                  <a:moveTo>
                    <a:pt x="1501282" y="571663"/>
                  </a:moveTo>
                  <a:cubicBezTo>
                    <a:pt x="1504805" y="572592"/>
                    <a:pt x="1507979" y="574842"/>
                    <a:pt x="1509998" y="578200"/>
                  </a:cubicBezTo>
                  <a:cubicBezTo>
                    <a:pt x="1513731" y="585134"/>
                    <a:pt x="1511293" y="593783"/>
                    <a:pt x="1504473" y="597726"/>
                  </a:cubicBezTo>
                  <a:cubicBezTo>
                    <a:pt x="1476927" y="615729"/>
                    <a:pt x="1446171" y="628273"/>
                    <a:pt x="1413890" y="634683"/>
                  </a:cubicBezTo>
                  <a:cubicBezTo>
                    <a:pt x="1406451" y="636626"/>
                    <a:pt x="1398774" y="632464"/>
                    <a:pt x="1396365" y="625158"/>
                  </a:cubicBezTo>
                  <a:cubicBezTo>
                    <a:pt x="1394260" y="617700"/>
                    <a:pt x="1398488" y="609928"/>
                    <a:pt x="1405890" y="607632"/>
                  </a:cubicBezTo>
                  <a:cubicBezTo>
                    <a:pt x="1436132" y="601936"/>
                    <a:pt x="1464897" y="590173"/>
                    <a:pt x="1490472" y="573056"/>
                  </a:cubicBezTo>
                  <a:cubicBezTo>
                    <a:pt x="1493887" y="571127"/>
                    <a:pt x="1497758" y="570735"/>
                    <a:pt x="1501282" y="571663"/>
                  </a:cubicBezTo>
                  <a:close/>
                  <a:moveTo>
                    <a:pt x="199280" y="492969"/>
                  </a:moveTo>
                  <a:cubicBezTo>
                    <a:pt x="202822" y="492046"/>
                    <a:pt x="206715" y="492475"/>
                    <a:pt x="210120" y="494475"/>
                  </a:cubicBezTo>
                  <a:lnTo>
                    <a:pt x="281177" y="532575"/>
                  </a:lnTo>
                  <a:cubicBezTo>
                    <a:pt x="287902" y="536614"/>
                    <a:pt x="290150" y="545310"/>
                    <a:pt x="286225" y="552101"/>
                  </a:cubicBezTo>
                  <a:cubicBezTo>
                    <a:pt x="282149" y="558779"/>
                    <a:pt x="273538" y="561045"/>
                    <a:pt x="266699" y="557245"/>
                  </a:cubicBezTo>
                  <a:lnTo>
                    <a:pt x="195643" y="519145"/>
                  </a:lnTo>
                  <a:cubicBezTo>
                    <a:pt x="188832" y="515145"/>
                    <a:pt x="186546" y="506381"/>
                    <a:pt x="190547" y="499571"/>
                  </a:cubicBezTo>
                  <a:cubicBezTo>
                    <a:pt x="192547" y="496165"/>
                    <a:pt x="195738" y="493891"/>
                    <a:pt x="199280" y="492969"/>
                  </a:cubicBezTo>
                  <a:close/>
                  <a:moveTo>
                    <a:pt x="1439592" y="470250"/>
                  </a:moveTo>
                  <a:cubicBezTo>
                    <a:pt x="1443124" y="471177"/>
                    <a:pt x="1446313" y="473415"/>
                    <a:pt x="1448370" y="476758"/>
                  </a:cubicBezTo>
                  <a:cubicBezTo>
                    <a:pt x="1452285" y="483578"/>
                    <a:pt x="1449990" y="492275"/>
                    <a:pt x="1443227" y="496285"/>
                  </a:cubicBezTo>
                  <a:cubicBezTo>
                    <a:pt x="1417786" y="508105"/>
                    <a:pt x="1393402" y="522098"/>
                    <a:pt x="1370360" y="538099"/>
                  </a:cubicBezTo>
                  <a:cubicBezTo>
                    <a:pt x="1363550" y="542100"/>
                    <a:pt x="1354787" y="539814"/>
                    <a:pt x="1350787" y="533004"/>
                  </a:cubicBezTo>
                  <a:cubicBezTo>
                    <a:pt x="1346786" y="526193"/>
                    <a:pt x="1349072" y="517430"/>
                    <a:pt x="1355883" y="513429"/>
                  </a:cubicBezTo>
                  <a:cubicBezTo>
                    <a:pt x="1378952" y="497466"/>
                    <a:pt x="1403327" y="483483"/>
                    <a:pt x="1428749" y="471615"/>
                  </a:cubicBezTo>
                  <a:cubicBezTo>
                    <a:pt x="1432183" y="469710"/>
                    <a:pt x="1436059" y="469324"/>
                    <a:pt x="1439592" y="470250"/>
                  </a:cubicBezTo>
                  <a:close/>
                  <a:moveTo>
                    <a:pt x="262887" y="389975"/>
                  </a:moveTo>
                  <a:cubicBezTo>
                    <a:pt x="266431" y="389045"/>
                    <a:pt x="270324" y="389452"/>
                    <a:pt x="273748" y="391414"/>
                  </a:cubicBezTo>
                  <a:lnTo>
                    <a:pt x="339471" y="434372"/>
                  </a:lnTo>
                  <a:cubicBezTo>
                    <a:pt x="345919" y="438392"/>
                    <a:pt x="348157" y="446707"/>
                    <a:pt x="344614" y="453422"/>
                  </a:cubicBezTo>
                  <a:cubicBezTo>
                    <a:pt x="340642" y="460233"/>
                    <a:pt x="331898" y="462528"/>
                    <a:pt x="325088" y="458566"/>
                  </a:cubicBezTo>
                  <a:lnTo>
                    <a:pt x="259270" y="415608"/>
                  </a:lnTo>
                  <a:cubicBezTo>
                    <a:pt x="252907" y="411531"/>
                    <a:pt x="250678" y="403283"/>
                    <a:pt x="254126" y="396558"/>
                  </a:cubicBezTo>
                  <a:cubicBezTo>
                    <a:pt x="256151" y="393172"/>
                    <a:pt x="259344" y="390905"/>
                    <a:pt x="262887" y="389975"/>
                  </a:cubicBezTo>
                  <a:close/>
                  <a:moveTo>
                    <a:pt x="1382275" y="376619"/>
                  </a:moveTo>
                  <a:cubicBezTo>
                    <a:pt x="1385787" y="377527"/>
                    <a:pt x="1388963" y="379732"/>
                    <a:pt x="1391030" y="383032"/>
                  </a:cubicBezTo>
                  <a:cubicBezTo>
                    <a:pt x="1394640" y="389767"/>
                    <a:pt x="1392383" y="398158"/>
                    <a:pt x="1385887" y="402178"/>
                  </a:cubicBezTo>
                  <a:lnTo>
                    <a:pt x="1306448" y="436468"/>
                  </a:lnTo>
                  <a:cubicBezTo>
                    <a:pt x="1299609" y="440221"/>
                    <a:pt x="1291027" y="437963"/>
                    <a:pt x="1286922" y="431324"/>
                  </a:cubicBezTo>
                  <a:cubicBezTo>
                    <a:pt x="1283255" y="424647"/>
                    <a:pt x="1285474" y="416265"/>
                    <a:pt x="1291970" y="412274"/>
                  </a:cubicBezTo>
                  <a:lnTo>
                    <a:pt x="1371504" y="377985"/>
                  </a:lnTo>
                  <a:cubicBezTo>
                    <a:pt x="1374914" y="376099"/>
                    <a:pt x="1378762" y="375711"/>
                    <a:pt x="1382275" y="376619"/>
                  </a:cubicBezTo>
                  <a:close/>
                  <a:moveTo>
                    <a:pt x="379190" y="367792"/>
                  </a:moveTo>
                  <a:lnTo>
                    <a:pt x="379381" y="367982"/>
                  </a:lnTo>
                  <a:lnTo>
                    <a:pt x="379190" y="367840"/>
                  </a:lnTo>
                  <a:close/>
                  <a:moveTo>
                    <a:pt x="301940" y="316152"/>
                  </a:moveTo>
                  <a:cubicBezTo>
                    <a:pt x="305560" y="315485"/>
                    <a:pt x="309434" y="316199"/>
                    <a:pt x="312706" y="318452"/>
                  </a:cubicBezTo>
                  <a:lnTo>
                    <a:pt x="379190" y="367840"/>
                  </a:lnTo>
                  <a:lnTo>
                    <a:pt x="379190" y="387270"/>
                  </a:lnTo>
                  <a:cubicBezTo>
                    <a:pt x="373808" y="393043"/>
                    <a:pt x="364769" y="393366"/>
                    <a:pt x="358997" y="387985"/>
                  </a:cubicBezTo>
                  <a:cubicBezTo>
                    <a:pt x="354234" y="383222"/>
                    <a:pt x="349281" y="378650"/>
                    <a:pt x="344138" y="374364"/>
                  </a:cubicBezTo>
                  <a:lnTo>
                    <a:pt x="336804" y="368268"/>
                  </a:lnTo>
                  <a:lnTo>
                    <a:pt x="334994" y="366840"/>
                  </a:lnTo>
                  <a:lnTo>
                    <a:pt x="331375" y="364172"/>
                  </a:lnTo>
                  <a:cubicBezTo>
                    <a:pt x="320830" y="356419"/>
                    <a:pt x="309753" y="349409"/>
                    <a:pt x="298227" y="343217"/>
                  </a:cubicBezTo>
                  <a:cubicBezTo>
                    <a:pt x="297590" y="342903"/>
                    <a:pt x="296970" y="342541"/>
                    <a:pt x="296389" y="342141"/>
                  </a:cubicBezTo>
                  <a:cubicBezTo>
                    <a:pt x="289845" y="337635"/>
                    <a:pt x="288198" y="328682"/>
                    <a:pt x="292703" y="322139"/>
                  </a:cubicBezTo>
                  <a:cubicBezTo>
                    <a:pt x="294956" y="318867"/>
                    <a:pt x="298321" y="316819"/>
                    <a:pt x="301940" y="316152"/>
                  </a:cubicBezTo>
                  <a:close/>
                  <a:moveTo>
                    <a:pt x="1307782" y="278062"/>
                  </a:moveTo>
                  <a:cubicBezTo>
                    <a:pt x="1311425" y="278062"/>
                    <a:pt x="1315068" y="279429"/>
                    <a:pt x="1317878" y="282163"/>
                  </a:cubicBezTo>
                  <a:cubicBezTo>
                    <a:pt x="1320488" y="284887"/>
                    <a:pt x="1321983" y="288487"/>
                    <a:pt x="1322069" y="292259"/>
                  </a:cubicBezTo>
                  <a:cubicBezTo>
                    <a:pt x="1321945" y="296050"/>
                    <a:pt x="1320459" y="299670"/>
                    <a:pt x="1317878" y="302451"/>
                  </a:cubicBezTo>
                  <a:cubicBezTo>
                    <a:pt x="1301047" y="323339"/>
                    <a:pt x="1283559" y="343665"/>
                    <a:pt x="1265395" y="363410"/>
                  </a:cubicBezTo>
                  <a:cubicBezTo>
                    <a:pt x="1259794" y="368983"/>
                    <a:pt x="1250726" y="368964"/>
                    <a:pt x="1245155" y="363363"/>
                  </a:cubicBezTo>
                  <a:cubicBezTo>
                    <a:pt x="1239582" y="357763"/>
                    <a:pt x="1239602" y="348695"/>
                    <a:pt x="1245202" y="343122"/>
                  </a:cubicBezTo>
                  <a:cubicBezTo>
                    <a:pt x="1263395" y="323501"/>
                    <a:pt x="1280921" y="303118"/>
                    <a:pt x="1297685" y="282163"/>
                  </a:cubicBezTo>
                  <a:cubicBezTo>
                    <a:pt x="1300495" y="279429"/>
                    <a:pt x="1304139" y="278062"/>
                    <a:pt x="1307782" y="278062"/>
                  </a:cubicBezTo>
                  <a:close/>
                  <a:moveTo>
                    <a:pt x="378636" y="221602"/>
                  </a:moveTo>
                  <a:cubicBezTo>
                    <a:pt x="382178" y="220679"/>
                    <a:pt x="386072" y="221108"/>
                    <a:pt x="389477" y="223108"/>
                  </a:cubicBezTo>
                  <a:cubicBezTo>
                    <a:pt x="415013" y="240358"/>
                    <a:pt x="436702" y="262703"/>
                    <a:pt x="453199" y="288735"/>
                  </a:cubicBezTo>
                  <a:lnTo>
                    <a:pt x="452723" y="288926"/>
                  </a:lnTo>
                  <a:cubicBezTo>
                    <a:pt x="456723" y="295736"/>
                    <a:pt x="454437" y="304499"/>
                    <a:pt x="447626" y="308500"/>
                  </a:cubicBezTo>
                  <a:cubicBezTo>
                    <a:pt x="440816" y="312500"/>
                    <a:pt x="432053" y="310214"/>
                    <a:pt x="428053" y="303404"/>
                  </a:cubicBezTo>
                  <a:cubicBezTo>
                    <a:pt x="426148" y="300356"/>
                    <a:pt x="423195" y="296070"/>
                    <a:pt x="422147" y="294545"/>
                  </a:cubicBezTo>
                  <a:cubicBezTo>
                    <a:pt x="421100" y="293022"/>
                    <a:pt x="420052" y="291497"/>
                    <a:pt x="418909" y="290069"/>
                  </a:cubicBezTo>
                  <a:cubicBezTo>
                    <a:pt x="418471" y="289554"/>
                    <a:pt x="418052" y="289011"/>
                    <a:pt x="417671" y="288449"/>
                  </a:cubicBezTo>
                  <a:cubicBezTo>
                    <a:pt x="417689" y="288230"/>
                    <a:pt x="417689" y="288002"/>
                    <a:pt x="417671" y="287782"/>
                  </a:cubicBezTo>
                  <a:cubicBezTo>
                    <a:pt x="413860" y="282068"/>
                    <a:pt x="409193" y="277115"/>
                    <a:pt x="404335" y="272543"/>
                  </a:cubicBezTo>
                  <a:cubicBezTo>
                    <a:pt x="399478" y="267971"/>
                    <a:pt x="394430" y="262922"/>
                    <a:pt x="389190" y="258446"/>
                  </a:cubicBezTo>
                  <a:lnTo>
                    <a:pt x="385285" y="255302"/>
                  </a:lnTo>
                  <a:cubicBezTo>
                    <a:pt x="384666" y="254712"/>
                    <a:pt x="383990" y="254169"/>
                    <a:pt x="383285" y="253683"/>
                  </a:cubicBezTo>
                  <a:cubicBezTo>
                    <a:pt x="380523" y="251683"/>
                    <a:pt x="377856" y="249682"/>
                    <a:pt x="374998" y="247778"/>
                  </a:cubicBezTo>
                  <a:cubicBezTo>
                    <a:pt x="368188" y="243777"/>
                    <a:pt x="365902" y="235014"/>
                    <a:pt x="369903" y="228204"/>
                  </a:cubicBezTo>
                  <a:cubicBezTo>
                    <a:pt x="371903" y="224798"/>
                    <a:pt x="375094" y="222524"/>
                    <a:pt x="378636" y="221602"/>
                  </a:cubicBezTo>
                  <a:close/>
                  <a:moveTo>
                    <a:pt x="1245965" y="202719"/>
                  </a:moveTo>
                  <a:cubicBezTo>
                    <a:pt x="1249608" y="202719"/>
                    <a:pt x="1253251" y="204085"/>
                    <a:pt x="1256061" y="206819"/>
                  </a:cubicBezTo>
                  <a:cubicBezTo>
                    <a:pt x="1261585" y="212354"/>
                    <a:pt x="1261757" y="221269"/>
                    <a:pt x="1256442" y="227013"/>
                  </a:cubicBezTo>
                  <a:lnTo>
                    <a:pt x="1200816" y="290544"/>
                  </a:lnTo>
                  <a:cubicBezTo>
                    <a:pt x="1195215" y="296059"/>
                    <a:pt x="1186224" y="296059"/>
                    <a:pt x="1180623" y="290544"/>
                  </a:cubicBezTo>
                  <a:cubicBezTo>
                    <a:pt x="1175250" y="284886"/>
                    <a:pt x="1175250" y="276009"/>
                    <a:pt x="1180623" y="270351"/>
                  </a:cubicBezTo>
                  <a:lnTo>
                    <a:pt x="1235868" y="206819"/>
                  </a:lnTo>
                  <a:cubicBezTo>
                    <a:pt x="1238678" y="204085"/>
                    <a:pt x="1242322" y="202719"/>
                    <a:pt x="1245965" y="202719"/>
                  </a:cubicBezTo>
                  <a:close/>
                  <a:moveTo>
                    <a:pt x="459485" y="146581"/>
                  </a:moveTo>
                  <a:cubicBezTo>
                    <a:pt x="463133" y="146581"/>
                    <a:pt x="466781" y="147959"/>
                    <a:pt x="469581" y="150717"/>
                  </a:cubicBezTo>
                  <a:lnTo>
                    <a:pt x="527874" y="222155"/>
                  </a:lnTo>
                  <a:cubicBezTo>
                    <a:pt x="533246" y="227813"/>
                    <a:pt x="533246" y="236690"/>
                    <a:pt x="527874" y="242348"/>
                  </a:cubicBezTo>
                  <a:cubicBezTo>
                    <a:pt x="522292" y="247919"/>
                    <a:pt x="513263" y="247919"/>
                    <a:pt x="507681" y="242348"/>
                  </a:cubicBezTo>
                  <a:lnTo>
                    <a:pt x="449388" y="170910"/>
                  </a:lnTo>
                  <a:cubicBezTo>
                    <a:pt x="443969" y="165271"/>
                    <a:pt x="443969" y="156356"/>
                    <a:pt x="449388" y="150717"/>
                  </a:cubicBezTo>
                  <a:cubicBezTo>
                    <a:pt x="452189" y="147959"/>
                    <a:pt x="455837" y="146581"/>
                    <a:pt x="459485" y="146581"/>
                  </a:cubicBezTo>
                  <a:close/>
                  <a:moveTo>
                    <a:pt x="1164790" y="136421"/>
                  </a:moveTo>
                  <a:cubicBezTo>
                    <a:pt x="1168312" y="135511"/>
                    <a:pt x="1172174" y="135920"/>
                    <a:pt x="1175574" y="137859"/>
                  </a:cubicBezTo>
                  <a:cubicBezTo>
                    <a:pt x="1182223" y="141964"/>
                    <a:pt x="1184414" y="150603"/>
                    <a:pt x="1180528" y="157385"/>
                  </a:cubicBezTo>
                  <a:cubicBezTo>
                    <a:pt x="1165897" y="180903"/>
                    <a:pt x="1150000" y="203601"/>
                    <a:pt x="1132902" y="225394"/>
                  </a:cubicBezTo>
                  <a:cubicBezTo>
                    <a:pt x="1127283" y="230861"/>
                    <a:pt x="1118330" y="230861"/>
                    <a:pt x="1112710" y="225394"/>
                  </a:cubicBezTo>
                  <a:cubicBezTo>
                    <a:pt x="1110033" y="222717"/>
                    <a:pt x="1108519" y="219088"/>
                    <a:pt x="1108519" y="215297"/>
                  </a:cubicBezTo>
                  <a:cubicBezTo>
                    <a:pt x="1108614" y="211525"/>
                    <a:pt x="1110100" y="207925"/>
                    <a:pt x="1112710" y="205201"/>
                  </a:cubicBezTo>
                  <a:lnTo>
                    <a:pt x="1114805" y="202439"/>
                  </a:lnTo>
                  <a:lnTo>
                    <a:pt x="1117187" y="199390"/>
                  </a:lnTo>
                  <a:lnTo>
                    <a:pt x="1123092" y="191485"/>
                  </a:lnTo>
                  <a:cubicBezTo>
                    <a:pt x="1126997" y="186246"/>
                    <a:pt x="1130712" y="181007"/>
                    <a:pt x="1134522" y="175673"/>
                  </a:cubicBezTo>
                  <a:cubicBezTo>
                    <a:pt x="1141951" y="164910"/>
                    <a:pt x="1149095" y="154051"/>
                    <a:pt x="1156048" y="142907"/>
                  </a:cubicBezTo>
                  <a:cubicBezTo>
                    <a:pt x="1158087" y="139563"/>
                    <a:pt x="1161268" y="137332"/>
                    <a:pt x="1164790" y="136421"/>
                  </a:cubicBezTo>
                  <a:close/>
                  <a:moveTo>
                    <a:pt x="554069" y="78383"/>
                  </a:moveTo>
                  <a:cubicBezTo>
                    <a:pt x="557718" y="78383"/>
                    <a:pt x="561366" y="79761"/>
                    <a:pt x="564166" y="82519"/>
                  </a:cubicBezTo>
                  <a:cubicBezTo>
                    <a:pt x="588264" y="109332"/>
                    <a:pt x="606266" y="141050"/>
                    <a:pt x="616934" y="175483"/>
                  </a:cubicBezTo>
                  <a:cubicBezTo>
                    <a:pt x="618848" y="183084"/>
                    <a:pt x="614438" y="190847"/>
                    <a:pt x="606933" y="193104"/>
                  </a:cubicBezTo>
                  <a:cubicBezTo>
                    <a:pt x="599351" y="195057"/>
                    <a:pt x="591578" y="190628"/>
                    <a:pt x="589407" y="183103"/>
                  </a:cubicBezTo>
                  <a:cubicBezTo>
                    <a:pt x="580034" y="153433"/>
                    <a:pt x="564566" y="126048"/>
                    <a:pt x="543972" y="102712"/>
                  </a:cubicBezTo>
                  <a:cubicBezTo>
                    <a:pt x="538553" y="97073"/>
                    <a:pt x="538553" y="88158"/>
                    <a:pt x="543972" y="82519"/>
                  </a:cubicBezTo>
                  <a:cubicBezTo>
                    <a:pt x="546773" y="79761"/>
                    <a:pt x="550421" y="78383"/>
                    <a:pt x="554069" y="78383"/>
                  </a:cubicBezTo>
                  <a:close/>
                  <a:moveTo>
                    <a:pt x="1078765" y="76398"/>
                  </a:moveTo>
                  <a:cubicBezTo>
                    <a:pt x="1082282" y="75472"/>
                    <a:pt x="1086145" y="75855"/>
                    <a:pt x="1089564" y="77756"/>
                  </a:cubicBezTo>
                  <a:cubicBezTo>
                    <a:pt x="1096279" y="81794"/>
                    <a:pt x="1098565" y="90452"/>
                    <a:pt x="1094707" y="97282"/>
                  </a:cubicBezTo>
                  <a:cubicBezTo>
                    <a:pt x="1080106" y="120266"/>
                    <a:pt x="1066447" y="143859"/>
                    <a:pt x="1053750" y="168053"/>
                  </a:cubicBezTo>
                  <a:cubicBezTo>
                    <a:pt x="1053588" y="168358"/>
                    <a:pt x="1053417" y="168653"/>
                    <a:pt x="1053226" y="168948"/>
                  </a:cubicBezTo>
                  <a:cubicBezTo>
                    <a:pt x="1049006" y="175615"/>
                    <a:pt x="1040186" y="177597"/>
                    <a:pt x="1033519" y="173387"/>
                  </a:cubicBezTo>
                  <a:cubicBezTo>
                    <a:pt x="1026851" y="169167"/>
                    <a:pt x="1024860" y="160338"/>
                    <a:pt x="1029080" y="153670"/>
                  </a:cubicBezTo>
                  <a:cubicBezTo>
                    <a:pt x="1041653" y="129410"/>
                    <a:pt x="1055303" y="105826"/>
                    <a:pt x="1070038" y="82899"/>
                  </a:cubicBezTo>
                  <a:cubicBezTo>
                    <a:pt x="1072076" y="79560"/>
                    <a:pt x="1075248" y="77324"/>
                    <a:pt x="1078765" y="76398"/>
                  </a:cubicBezTo>
                  <a:close/>
                  <a:moveTo>
                    <a:pt x="657995" y="38820"/>
                  </a:moveTo>
                  <a:cubicBezTo>
                    <a:pt x="661537" y="39725"/>
                    <a:pt x="664735" y="41980"/>
                    <a:pt x="666749" y="45371"/>
                  </a:cubicBezTo>
                  <a:cubicBezTo>
                    <a:pt x="677665" y="67917"/>
                    <a:pt x="687209" y="91110"/>
                    <a:pt x="695324" y="114808"/>
                  </a:cubicBezTo>
                  <a:lnTo>
                    <a:pt x="695039" y="114522"/>
                  </a:lnTo>
                  <a:cubicBezTo>
                    <a:pt x="695124" y="114789"/>
                    <a:pt x="695200" y="115065"/>
                    <a:pt x="695267" y="115342"/>
                  </a:cubicBezTo>
                  <a:cubicBezTo>
                    <a:pt x="697144" y="122999"/>
                    <a:pt x="692457" y="130734"/>
                    <a:pt x="684789" y="132620"/>
                  </a:cubicBezTo>
                  <a:cubicBezTo>
                    <a:pt x="677122" y="134496"/>
                    <a:pt x="669388" y="129810"/>
                    <a:pt x="667511" y="122142"/>
                  </a:cubicBezTo>
                  <a:cubicBezTo>
                    <a:pt x="663606" y="111093"/>
                    <a:pt x="659510" y="100044"/>
                    <a:pt x="655033" y="89281"/>
                  </a:cubicBezTo>
                  <a:cubicBezTo>
                    <a:pt x="654757" y="88471"/>
                    <a:pt x="654443" y="87681"/>
                    <a:pt x="654081" y="86900"/>
                  </a:cubicBezTo>
                  <a:lnTo>
                    <a:pt x="654081" y="86042"/>
                  </a:lnTo>
                  <a:lnTo>
                    <a:pt x="653128" y="83661"/>
                  </a:lnTo>
                  <a:lnTo>
                    <a:pt x="649509" y="75660"/>
                  </a:lnTo>
                  <a:lnTo>
                    <a:pt x="648080" y="72517"/>
                  </a:lnTo>
                  <a:cubicBezTo>
                    <a:pt x="644042" y="69660"/>
                    <a:pt x="641460" y="65164"/>
                    <a:pt x="641031" y="60230"/>
                  </a:cubicBezTo>
                  <a:lnTo>
                    <a:pt x="640175" y="52515"/>
                  </a:lnTo>
                  <a:cubicBezTo>
                    <a:pt x="640222" y="47523"/>
                    <a:pt x="642880" y="42923"/>
                    <a:pt x="647175" y="40370"/>
                  </a:cubicBezTo>
                  <a:cubicBezTo>
                    <a:pt x="650566" y="38360"/>
                    <a:pt x="654453" y="37915"/>
                    <a:pt x="657995" y="38820"/>
                  </a:cubicBezTo>
                  <a:close/>
                  <a:moveTo>
                    <a:pt x="990123" y="33465"/>
                  </a:moveTo>
                  <a:cubicBezTo>
                    <a:pt x="997286" y="35827"/>
                    <a:pt x="1001458" y="43266"/>
                    <a:pt x="999744" y="50610"/>
                  </a:cubicBezTo>
                  <a:cubicBezTo>
                    <a:pt x="991838" y="77089"/>
                    <a:pt x="984027" y="103664"/>
                    <a:pt x="976122" y="130144"/>
                  </a:cubicBezTo>
                  <a:cubicBezTo>
                    <a:pt x="973865" y="137650"/>
                    <a:pt x="966102" y="142060"/>
                    <a:pt x="958500" y="140145"/>
                  </a:cubicBezTo>
                  <a:cubicBezTo>
                    <a:pt x="951119" y="137773"/>
                    <a:pt x="946918" y="130001"/>
                    <a:pt x="948975" y="122524"/>
                  </a:cubicBezTo>
                  <a:cubicBezTo>
                    <a:pt x="956786" y="96045"/>
                    <a:pt x="964692" y="69565"/>
                    <a:pt x="972502" y="42990"/>
                  </a:cubicBezTo>
                  <a:cubicBezTo>
                    <a:pt x="974960" y="35675"/>
                    <a:pt x="982656" y="31512"/>
                    <a:pt x="990123" y="33465"/>
                  </a:cubicBezTo>
                  <a:close/>
                  <a:moveTo>
                    <a:pt x="877061" y="9081"/>
                  </a:moveTo>
                  <a:cubicBezTo>
                    <a:pt x="884948" y="9081"/>
                    <a:pt x="891349" y="15482"/>
                    <a:pt x="891349" y="23368"/>
                  </a:cubicBezTo>
                  <a:cubicBezTo>
                    <a:pt x="890396" y="46323"/>
                    <a:pt x="889443" y="69183"/>
                    <a:pt x="888587" y="92138"/>
                  </a:cubicBezTo>
                  <a:cubicBezTo>
                    <a:pt x="888434" y="99968"/>
                    <a:pt x="882128" y="106274"/>
                    <a:pt x="874299" y="106426"/>
                  </a:cubicBezTo>
                  <a:cubicBezTo>
                    <a:pt x="866412" y="106426"/>
                    <a:pt x="860012" y="100025"/>
                    <a:pt x="860012" y="92138"/>
                  </a:cubicBezTo>
                  <a:cubicBezTo>
                    <a:pt x="860868" y="69183"/>
                    <a:pt x="861821" y="46323"/>
                    <a:pt x="862774" y="23368"/>
                  </a:cubicBezTo>
                  <a:cubicBezTo>
                    <a:pt x="862878" y="15519"/>
                    <a:pt x="869213" y="9185"/>
                    <a:pt x="877061" y="9081"/>
                  </a:cubicBezTo>
                  <a:close/>
                  <a:moveTo>
                    <a:pt x="747959" y="413"/>
                  </a:moveTo>
                  <a:cubicBezTo>
                    <a:pt x="755627" y="-1463"/>
                    <a:pt x="763361" y="3223"/>
                    <a:pt x="765238" y="10891"/>
                  </a:cubicBezTo>
                  <a:cubicBezTo>
                    <a:pt x="775334" y="39532"/>
                    <a:pt x="785364" y="68107"/>
                    <a:pt x="795337" y="96616"/>
                  </a:cubicBezTo>
                  <a:cubicBezTo>
                    <a:pt x="797109" y="104084"/>
                    <a:pt x="792708" y="111627"/>
                    <a:pt x="785336" y="113761"/>
                  </a:cubicBezTo>
                  <a:cubicBezTo>
                    <a:pt x="777897" y="115704"/>
                    <a:pt x="770220" y="111541"/>
                    <a:pt x="767809" y="104236"/>
                  </a:cubicBezTo>
                  <a:lnTo>
                    <a:pt x="737711" y="18511"/>
                  </a:lnTo>
                  <a:cubicBezTo>
                    <a:pt x="737625" y="18244"/>
                    <a:pt x="737548" y="17968"/>
                    <a:pt x="737482" y="17692"/>
                  </a:cubicBezTo>
                  <a:cubicBezTo>
                    <a:pt x="735605" y="10034"/>
                    <a:pt x="740292" y="2299"/>
                    <a:pt x="747959" y="41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6" name="Google Shape;686;p17"/>
            <p:cNvSpPr/>
            <p:nvPr/>
          </p:nvSpPr>
          <p:spPr>
            <a:xfrm>
              <a:off x="2667680" y="2795895"/>
              <a:ext cx="1323403" cy="1180361"/>
            </a:xfrm>
            <a:custGeom>
              <a:rect b="b" l="l" r="r" t="t"/>
              <a:pathLst>
                <a:path extrusionOk="0" h="1180361" w="1323403">
                  <a:moveTo>
                    <a:pt x="1309115" y="1151786"/>
                  </a:moveTo>
                  <a:cubicBezTo>
                    <a:pt x="1317002" y="1151786"/>
                    <a:pt x="1323403" y="1158187"/>
                    <a:pt x="1323403" y="1166073"/>
                  </a:cubicBezTo>
                  <a:cubicBezTo>
                    <a:pt x="1323403" y="1173960"/>
                    <a:pt x="1317002" y="1180361"/>
                    <a:pt x="1309115" y="1180361"/>
                  </a:cubicBezTo>
                  <a:cubicBezTo>
                    <a:pt x="1301228" y="1180361"/>
                    <a:pt x="1294828" y="1173960"/>
                    <a:pt x="1294828" y="1166073"/>
                  </a:cubicBezTo>
                  <a:cubicBezTo>
                    <a:pt x="1294828" y="1158187"/>
                    <a:pt x="1301228" y="1151786"/>
                    <a:pt x="1309115" y="1151786"/>
                  </a:cubicBezTo>
                  <a:close/>
                  <a:moveTo>
                    <a:pt x="8762" y="1134546"/>
                  </a:moveTo>
                  <a:cubicBezTo>
                    <a:pt x="12258" y="1132899"/>
                    <a:pt x="16316" y="1132899"/>
                    <a:pt x="19812" y="1134546"/>
                  </a:cubicBezTo>
                  <a:cubicBezTo>
                    <a:pt x="21564" y="1135127"/>
                    <a:pt x="23136" y="1136147"/>
                    <a:pt x="24383" y="1137499"/>
                  </a:cubicBezTo>
                  <a:lnTo>
                    <a:pt x="27050" y="1140071"/>
                  </a:lnTo>
                  <a:cubicBezTo>
                    <a:pt x="28775" y="1141862"/>
                    <a:pt x="30022" y="1144052"/>
                    <a:pt x="30670" y="1146453"/>
                  </a:cubicBezTo>
                  <a:lnTo>
                    <a:pt x="30765" y="1150168"/>
                  </a:lnTo>
                  <a:cubicBezTo>
                    <a:pt x="30794" y="1152720"/>
                    <a:pt x="30098" y="1155225"/>
                    <a:pt x="28765" y="1157407"/>
                  </a:cubicBezTo>
                  <a:lnTo>
                    <a:pt x="26574" y="1160359"/>
                  </a:lnTo>
                  <a:cubicBezTo>
                    <a:pt x="25279" y="1161712"/>
                    <a:pt x="23679" y="1162721"/>
                    <a:pt x="21907" y="1163312"/>
                  </a:cubicBezTo>
                  <a:cubicBezTo>
                    <a:pt x="20231" y="1164169"/>
                    <a:pt x="18354" y="1164560"/>
                    <a:pt x="16478" y="1164455"/>
                  </a:cubicBezTo>
                  <a:cubicBezTo>
                    <a:pt x="14563" y="1164569"/>
                    <a:pt x="12658" y="1164169"/>
                    <a:pt x="10954" y="1163312"/>
                  </a:cubicBezTo>
                  <a:cubicBezTo>
                    <a:pt x="9201" y="1162741"/>
                    <a:pt x="7619" y="1161722"/>
                    <a:pt x="6381" y="1160359"/>
                  </a:cubicBezTo>
                  <a:lnTo>
                    <a:pt x="3714" y="1157692"/>
                  </a:lnTo>
                  <a:cubicBezTo>
                    <a:pt x="1952" y="1155959"/>
                    <a:pt x="666" y="1153787"/>
                    <a:pt x="0" y="1151406"/>
                  </a:cubicBezTo>
                  <a:lnTo>
                    <a:pt x="0" y="1147596"/>
                  </a:lnTo>
                  <a:cubicBezTo>
                    <a:pt x="0" y="1145062"/>
                    <a:pt x="656" y="1142566"/>
                    <a:pt x="1905" y="1140357"/>
                  </a:cubicBezTo>
                  <a:lnTo>
                    <a:pt x="4191" y="1137499"/>
                  </a:lnTo>
                  <a:cubicBezTo>
                    <a:pt x="5390" y="1136089"/>
                    <a:pt x="6981" y="1135061"/>
                    <a:pt x="8762" y="1134546"/>
                  </a:cubicBezTo>
                  <a:close/>
                  <a:moveTo>
                    <a:pt x="1298447" y="1080349"/>
                  </a:moveTo>
                  <a:cubicBezTo>
                    <a:pt x="1300371" y="1080225"/>
                    <a:pt x="1302286" y="1080653"/>
                    <a:pt x="1303972" y="1081587"/>
                  </a:cubicBezTo>
                  <a:cubicBezTo>
                    <a:pt x="1305762" y="1082139"/>
                    <a:pt x="1307372" y="1083158"/>
                    <a:pt x="1308639" y="1084540"/>
                  </a:cubicBezTo>
                  <a:lnTo>
                    <a:pt x="1311210" y="1087111"/>
                  </a:lnTo>
                  <a:cubicBezTo>
                    <a:pt x="1313001" y="1088864"/>
                    <a:pt x="1314277" y="1091073"/>
                    <a:pt x="1314925" y="1093493"/>
                  </a:cubicBezTo>
                  <a:lnTo>
                    <a:pt x="1315401" y="1097208"/>
                  </a:lnTo>
                  <a:cubicBezTo>
                    <a:pt x="1315420" y="1099751"/>
                    <a:pt x="1314763" y="1102247"/>
                    <a:pt x="1313497" y="1104447"/>
                  </a:cubicBezTo>
                  <a:lnTo>
                    <a:pt x="1311210" y="1107400"/>
                  </a:lnTo>
                  <a:cubicBezTo>
                    <a:pt x="1309972" y="1108762"/>
                    <a:pt x="1308391" y="1109781"/>
                    <a:pt x="1306638" y="1110352"/>
                  </a:cubicBezTo>
                  <a:cubicBezTo>
                    <a:pt x="1304933" y="1111209"/>
                    <a:pt x="1303019" y="1111609"/>
                    <a:pt x="1301114" y="1111495"/>
                  </a:cubicBezTo>
                  <a:cubicBezTo>
                    <a:pt x="1299209" y="1111591"/>
                    <a:pt x="1297304" y="1111200"/>
                    <a:pt x="1295590" y="1110352"/>
                  </a:cubicBezTo>
                  <a:cubicBezTo>
                    <a:pt x="1293856" y="1109733"/>
                    <a:pt x="1292294" y="1108724"/>
                    <a:pt x="1291017" y="1107400"/>
                  </a:cubicBezTo>
                  <a:lnTo>
                    <a:pt x="1288351" y="1104732"/>
                  </a:lnTo>
                  <a:cubicBezTo>
                    <a:pt x="1286645" y="1102970"/>
                    <a:pt x="1285407" y="1100808"/>
                    <a:pt x="1284731" y="1098446"/>
                  </a:cubicBezTo>
                  <a:lnTo>
                    <a:pt x="1284160" y="1094636"/>
                  </a:lnTo>
                  <a:cubicBezTo>
                    <a:pt x="1284188" y="1092093"/>
                    <a:pt x="1284883" y="1089597"/>
                    <a:pt x="1286159" y="1087397"/>
                  </a:cubicBezTo>
                  <a:lnTo>
                    <a:pt x="1288351" y="1084540"/>
                  </a:lnTo>
                  <a:cubicBezTo>
                    <a:pt x="1289617" y="1083158"/>
                    <a:pt x="1291227" y="1082139"/>
                    <a:pt x="1293018" y="1081587"/>
                  </a:cubicBezTo>
                  <a:cubicBezTo>
                    <a:pt x="1294665" y="1080644"/>
                    <a:pt x="1296551" y="1080215"/>
                    <a:pt x="1298447" y="1080349"/>
                  </a:cubicBezTo>
                  <a:close/>
                  <a:moveTo>
                    <a:pt x="19525" y="1053870"/>
                  </a:moveTo>
                  <a:cubicBezTo>
                    <a:pt x="21449" y="1053746"/>
                    <a:pt x="23364" y="1054174"/>
                    <a:pt x="25050" y="1055107"/>
                  </a:cubicBezTo>
                  <a:cubicBezTo>
                    <a:pt x="26840" y="1055660"/>
                    <a:pt x="28450" y="1056679"/>
                    <a:pt x="29717" y="1058060"/>
                  </a:cubicBezTo>
                  <a:lnTo>
                    <a:pt x="32289" y="1060632"/>
                  </a:lnTo>
                  <a:cubicBezTo>
                    <a:pt x="34079" y="1062385"/>
                    <a:pt x="35355" y="1064595"/>
                    <a:pt x="36003" y="1067014"/>
                  </a:cubicBezTo>
                  <a:lnTo>
                    <a:pt x="36480" y="1070729"/>
                  </a:lnTo>
                  <a:cubicBezTo>
                    <a:pt x="36498" y="1073272"/>
                    <a:pt x="35841" y="1075767"/>
                    <a:pt x="34575" y="1077968"/>
                  </a:cubicBezTo>
                  <a:lnTo>
                    <a:pt x="32289" y="1080920"/>
                  </a:lnTo>
                  <a:cubicBezTo>
                    <a:pt x="31050" y="1082282"/>
                    <a:pt x="29469" y="1083302"/>
                    <a:pt x="27716" y="1083873"/>
                  </a:cubicBezTo>
                  <a:cubicBezTo>
                    <a:pt x="26012" y="1084731"/>
                    <a:pt x="24107" y="1085131"/>
                    <a:pt x="22192" y="1085016"/>
                  </a:cubicBezTo>
                  <a:cubicBezTo>
                    <a:pt x="20287" y="1085111"/>
                    <a:pt x="18382" y="1084721"/>
                    <a:pt x="16668" y="1083873"/>
                  </a:cubicBezTo>
                  <a:cubicBezTo>
                    <a:pt x="14934" y="1083254"/>
                    <a:pt x="13372" y="1082244"/>
                    <a:pt x="12096" y="1080920"/>
                  </a:cubicBezTo>
                  <a:lnTo>
                    <a:pt x="9429" y="1078254"/>
                  </a:lnTo>
                  <a:cubicBezTo>
                    <a:pt x="7723" y="1076492"/>
                    <a:pt x="6485" y="1074329"/>
                    <a:pt x="5809" y="1071967"/>
                  </a:cubicBezTo>
                  <a:lnTo>
                    <a:pt x="5238" y="1068157"/>
                  </a:lnTo>
                  <a:cubicBezTo>
                    <a:pt x="5266" y="1065614"/>
                    <a:pt x="5961" y="1063118"/>
                    <a:pt x="7238" y="1060918"/>
                  </a:cubicBezTo>
                  <a:lnTo>
                    <a:pt x="9429" y="1058060"/>
                  </a:lnTo>
                  <a:cubicBezTo>
                    <a:pt x="10695" y="1056679"/>
                    <a:pt x="12305" y="1055660"/>
                    <a:pt x="14096" y="1055107"/>
                  </a:cubicBezTo>
                  <a:cubicBezTo>
                    <a:pt x="15744" y="1054164"/>
                    <a:pt x="17630" y="1053736"/>
                    <a:pt x="19525" y="1053870"/>
                  </a:cubicBezTo>
                  <a:close/>
                  <a:moveTo>
                    <a:pt x="1290542" y="1024723"/>
                  </a:moveTo>
                  <a:lnTo>
                    <a:pt x="1293209" y="1024723"/>
                  </a:lnTo>
                  <a:cubicBezTo>
                    <a:pt x="1295743" y="1024733"/>
                    <a:pt x="1298238" y="1025389"/>
                    <a:pt x="1300447" y="1026628"/>
                  </a:cubicBezTo>
                  <a:lnTo>
                    <a:pt x="1303305" y="1028914"/>
                  </a:lnTo>
                  <a:cubicBezTo>
                    <a:pt x="1305039" y="1030676"/>
                    <a:pt x="1306315" y="1032829"/>
                    <a:pt x="1307020" y="1035200"/>
                  </a:cubicBezTo>
                  <a:lnTo>
                    <a:pt x="1307020" y="1039010"/>
                  </a:lnTo>
                  <a:cubicBezTo>
                    <a:pt x="1307096" y="1040925"/>
                    <a:pt x="1306667" y="1042830"/>
                    <a:pt x="1305781" y="1044535"/>
                  </a:cubicBezTo>
                  <a:cubicBezTo>
                    <a:pt x="1304467" y="1048002"/>
                    <a:pt x="1301724" y="1050745"/>
                    <a:pt x="1298257" y="1052060"/>
                  </a:cubicBezTo>
                  <a:cubicBezTo>
                    <a:pt x="1296552" y="1052945"/>
                    <a:pt x="1294647" y="1053374"/>
                    <a:pt x="1292732" y="1053298"/>
                  </a:cubicBezTo>
                  <a:lnTo>
                    <a:pt x="1290066" y="1053298"/>
                  </a:lnTo>
                  <a:cubicBezTo>
                    <a:pt x="1287513" y="1053298"/>
                    <a:pt x="1285017" y="1052602"/>
                    <a:pt x="1282826" y="1051298"/>
                  </a:cubicBezTo>
                  <a:lnTo>
                    <a:pt x="1279969" y="1049107"/>
                  </a:lnTo>
                  <a:cubicBezTo>
                    <a:pt x="1278235" y="1047345"/>
                    <a:pt x="1276959" y="1045192"/>
                    <a:pt x="1276254" y="1042820"/>
                  </a:cubicBezTo>
                  <a:lnTo>
                    <a:pt x="1276254" y="1039010"/>
                  </a:lnTo>
                  <a:cubicBezTo>
                    <a:pt x="1276178" y="1037096"/>
                    <a:pt x="1276606" y="1035191"/>
                    <a:pt x="1277492" y="1033486"/>
                  </a:cubicBezTo>
                  <a:cubicBezTo>
                    <a:pt x="1278045" y="1031724"/>
                    <a:pt x="1279064" y="1030143"/>
                    <a:pt x="1280445" y="1028914"/>
                  </a:cubicBezTo>
                  <a:cubicBezTo>
                    <a:pt x="1281693" y="1027561"/>
                    <a:pt x="1283265" y="1026542"/>
                    <a:pt x="1285017" y="1025961"/>
                  </a:cubicBezTo>
                  <a:cubicBezTo>
                    <a:pt x="1286703" y="1025028"/>
                    <a:pt x="1288618" y="1024599"/>
                    <a:pt x="1290542" y="1024723"/>
                  </a:cubicBezTo>
                  <a:close/>
                  <a:moveTo>
                    <a:pt x="30003" y="974050"/>
                  </a:moveTo>
                  <a:lnTo>
                    <a:pt x="32574" y="974050"/>
                  </a:lnTo>
                  <a:cubicBezTo>
                    <a:pt x="35118" y="974030"/>
                    <a:pt x="37613" y="974687"/>
                    <a:pt x="39813" y="975954"/>
                  </a:cubicBezTo>
                  <a:lnTo>
                    <a:pt x="42766" y="978241"/>
                  </a:lnTo>
                  <a:cubicBezTo>
                    <a:pt x="44509" y="979974"/>
                    <a:pt x="45757" y="982146"/>
                    <a:pt x="46386" y="984527"/>
                  </a:cubicBezTo>
                  <a:lnTo>
                    <a:pt x="47529" y="988527"/>
                  </a:lnTo>
                  <a:cubicBezTo>
                    <a:pt x="47624" y="990432"/>
                    <a:pt x="47233" y="992337"/>
                    <a:pt x="46386" y="994052"/>
                  </a:cubicBezTo>
                  <a:cubicBezTo>
                    <a:pt x="45519" y="995757"/>
                    <a:pt x="44281" y="997252"/>
                    <a:pt x="42766" y="998434"/>
                  </a:cubicBezTo>
                  <a:cubicBezTo>
                    <a:pt x="41471" y="999786"/>
                    <a:pt x="39870" y="1000796"/>
                    <a:pt x="38099" y="1001386"/>
                  </a:cubicBezTo>
                  <a:cubicBezTo>
                    <a:pt x="36384" y="1002234"/>
                    <a:pt x="34489" y="1002653"/>
                    <a:pt x="32574" y="1002625"/>
                  </a:cubicBezTo>
                  <a:lnTo>
                    <a:pt x="30003" y="1002625"/>
                  </a:lnTo>
                  <a:cubicBezTo>
                    <a:pt x="27450" y="1002643"/>
                    <a:pt x="24945" y="1001948"/>
                    <a:pt x="22764" y="1000624"/>
                  </a:cubicBezTo>
                  <a:lnTo>
                    <a:pt x="19906" y="998434"/>
                  </a:lnTo>
                  <a:cubicBezTo>
                    <a:pt x="18144" y="996700"/>
                    <a:pt x="16858" y="994528"/>
                    <a:pt x="16192" y="992147"/>
                  </a:cubicBezTo>
                  <a:lnTo>
                    <a:pt x="15715" y="988337"/>
                  </a:lnTo>
                  <a:cubicBezTo>
                    <a:pt x="15592" y="986413"/>
                    <a:pt x="16020" y="984498"/>
                    <a:pt x="16953" y="982812"/>
                  </a:cubicBezTo>
                  <a:cubicBezTo>
                    <a:pt x="18268" y="979345"/>
                    <a:pt x="21011" y="976602"/>
                    <a:pt x="24478" y="975288"/>
                  </a:cubicBezTo>
                  <a:cubicBezTo>
                    <a:pt x="26164" y="974354"/>
                    <a:pt x="28079" y="973926"/>
                    <a:pt x="30003" y="974050"/>
                  </a:cubicBezTo>
                  <a:close/>
                  <a:moveTo>
                    <a:pt x="1282636" y="950619"/>
                  </a:moveTo>
                  <a:cubicBezTo>
                    <a:pt x="1290523" y="950619"/>
                    <a:pt x="1296924" y="957020"/>
                    <a:pt x="1296924" y="964906"/>
                  </a:cubicBezTo>
                  <a:cubicBezTo>
                    <a:pt x="1296924" y="972793"/>
                    <a:pt x="1290523" y="979194"/>
                    <a:pt x="1282636" y="979194"/>
                  </a:cubicBezTo>
                  <a:cubicBezTo>
                    <a:pt x="1274749" y="979194"/>
                    <a:pt x="1268349" y="972793"/>
                    <a:pt x="1268349" y="964906"/>
                  </a:cubicBezTo>
                  <a:cubicBezTo>
                    <a:pt x="1268349" y="957020"/>
                    <a:pt x="1274749" y="950619"/>
                    <a:pt x="1282636" y="950619"/>
                  </a:cubicBezTo>
                  <a:close/>
                  <a:moveTo>
                    <a:pt x="43433" y="902898"/>
                  </a:moveTo>
                  <a:cubicBezTo>
                    <a:pt x="47176" y="903098"/>
                    <a:pt x="50738" y="904575"/>
                    <a:pt x="53529" y="907089"/>
                  </a:cubicBezTo>
                  <a:lnTo>
                    <a:pt x="56197" y="909757"/>
                  </a:lnTo>
                  <a:cubicBezTo>
                    <a:pt x="57901" y="911519"/>
                    <a:pt x="59140" y="913681"/>
                    <a:pt x="59816" y="916043"/>
                  </a:cubicBezTo>
                  <a:lnTo>
                    <a:pt x="59816" y="919853"/>
                  </a:lnTo>
                  <a:cubicBezTo>
                    <a:pt x="59854" y="922396"/>
                    <a:pt x="59187" y="924901"/>
                    <a:pt x="57911" y="927092"/>
                  </a:cubicBezTo>
                  <a:lnTo>
                    <a:pt x="55720" y="929950"/>
                  </a:lnTo>
                  <a:cubicBezTo>
                    <a:pt x="54453" y="931330"/>
                    <a:pt x="52843" y="932350"/>
                    <a:pt x="51053" y="932902"/>
                  </a:cubicBezTo>
                  <a:cubicBezTo>
                    <a:pt x="49348" y="933788"/>
                    <a:pt x="47443" y="934217"/>
                    <a:pt x="45528" y="934141"/>
                  </a:cubicBezTo>
                  <a:cubicBezTo>
                    <a:pt x="43642" y="934207"/>
                    <a:pt x="41766" y="933778"/>
                    <a:pt x="40100" y="932902"/>
                  </a:cubicBezTo>
                  <a:cubicBezTo>
                    <a:pt x="38308" y="932350"/>
                    <a:pt x="36699" y="931330"/>
                    <a:pt x="35432" y="929950"/>
                  </a:cubicBezTo>
                  <a:lnTo>
                    <a:pt x="32860" y="927282"/>
                  </a:lnTo>
                  <a:cubicBezTo>
                    <a:pt x="31098" y="925549"/>
                    <a:pt x="29812" y="923377"/>
                    <a:pt x="29146" y="920996"/>
                  </a:cubicBezTo>
                  <a:lnTo>
                    <a:pt x="29146" y="917186"/>
                  </a:lnTo>
                  <a:cubicBezTo>
                    <a:pt x="29155" y="914652"/>
                    <a:pt x="29812" y="912157"/>
                    <a:pt x="31051" y="909947"/>
                  </a:cubicBezTo>
                  <a:lnTo>
                    <a:pt x="33337" y="907089"/>
                  </a:lnTo>
                  <a:cubicBezTo>
                    <a:pt x="34536" y="905680"/>
                    <a:pt x="36127" y="904651"/>
                    <a:pt x="37908" y="904137"/>
                  </a:cubicBezTo>
                  <a:cubicBezTo>
                    <a:pt x="39613" y="903251"/>
                    <a:pt x="41519" y="902822"/>
                    <a:pt x="43433" y="902898"/>
                  </a:cubicBezTo>
                  <a:close/>
                  <a:moveTo>
                    <a:pt x="1260157" y="890134"/>
                  </a:moveTo>
                  <a:cubicBezTo>
                    <a:pt x="1262033" y="889658"/>
                    <a:pt x="1263995" y="889658"/>
                    <a:pt x="1265872" y="890134"/>
                  </a:cubicBezTo>
                  <a:cubicBezTo>
                    <a:pt x="1267739" y="890220"/>
                    <a:pt x="1269549" y="890820"/>
                    <a:pt x="1271111" y="891849"/>
                  </a:cubicBezTo>
                  <a:lnTo>
                    <a:pt x="1276445" y="894515"/>
                  </a:lnTo>
                  <a:cubicBezTo>
                    <a:pt x="1278559" y="895773"/>
                    <a:pt x="1280331" y="897544"/>
                    <a:pt x="1281588" y="899659"/>
                  </a:cubicBezTo>
                  <a:lnTo>
                    <a:pt x="1283017" y="903088"/>
                  </a:lnTo>
                  <a:cubicBezTo>
                    <a:pt x="1283684" y="905583"/>
                    <a:pt x="1283684" y="908212"/>
                    <a:pt x="1283017" y="910708"/>
                  </a:cubicBezTo>
                  <a:lnTo>
                    <a:pt x="1281588" y="914042"/>
                  </a:lnTo>
                  <a:cubicBezTo>
                    <a:pt x="1280740" y="915690"/>
                    <a:pt x="1279454" y="917071"/>
                    <a:pt x="1277873" y="918042"/>
                  </a:cubicBezTo>
                  <a:cubicBezTo>
                    <a:pt x="1276540" y="919357"/>
                    <a:pt x="1274854" y="920252"/>
                    <a:pt x="1273016" y="920614"/>
                  </a:cubicBezTo>
                  <a:cubicBezTo>
                    <a:pt x="1271149" y="921138"/>
                    <a:pt x="1269167" y="921138"/>
                    <a:pt x="1267301" y="920614"/>
                  </a:cubicBezTo>
                  <a:cubicBezTo>
                    <a:pt x="1265434" y="920528"/>
                    <a:pt x="1263624" y="919928"/>
                    <a:pt x="1262062" y="918899"/>
                  </a:cubicBezTo>
                  <a:lnTo>
                    <a:pt x="1256728" y="916233"/>
                  </a:lnTo>
                  <a:cubicBezTo>
                    <a:pt x="1254614" y="914975"/>
                    <a:pt x="1252842" y="913204"/>
                    <a:pt x="1251585" y="911089"/>
                  </a:cubicBezTo>
                  <a:lnTo>
                    <a:pt x="1250156" y="907755"/>
                  </a:lnTo>
                  <a:cubicBezTo>
                    <a:pt x="1249489" y="905260"/>
                    <a:pt x="1249489" y="902631"/>
                    <a:pt x="1250156" y="900135"/>
                  </a:cubicBezTo>
                  <a:lnTo>
                    <a:pt x="1251585" y="896707"/>
                  </a:lnTo>
                  <a:cubicBezTo>
                    <a:pt x="1252508" y="895115"/>
                    <a:pt x="1253784" y="893753"/>
                    <a:pt x="1255299" y="892706"/>
                  </a:cubicBezTo>
                  <a:cubicBezTo>
                    <a:pt x="1256671" y="891449"/>
                    <a:pt x="1258347" y="890563"/>
                    <a:pt x="1260157" y="890134"/>
                  </a:cubicBezTo>
                  <a:close/>
                  <a:moveTo>
                    <a:pt x="50577" y="832318"/>
                  </a:moveTo>
                  <a:cubicBezTo>
                    <a:pt x="52177" y="831984"/>
                    <a:pt x="53835" y="831984"/>
                    <a:pt x="55435" y="832318"/>
                  </a:cubicBezTo>
                  <a:cubicBezTo>
                    <a:pt x="56969" y="831984"/>
                    <a:pt x="58569" y="831984"/>
                    <a:pt x="60102" y="832318"/>
                  </a:cubicBezTo>
                  <a:cubicBezTo>
                    <a:pt x="61903" y="832784"/>
                    <a:pt x="63560" y="833670"/>
                    <a:pt x="64960" y="834889"/>
                  </a:cubicBezTo>
                  <a:cubicBezTo>
                    <a:pt x="66474" y="835938"/>
                    <a:pt x="67751" y="837300"/>
                    <a:pt x="68675" y="838890"/>
                  </a:cubicBezTo>
                  <a:cubicBezTo>
                    <a:pt x="69246" y="840033"/>
                    <a:pt x="70199" y="841272"/>
                    <a:pt x="70199" y="842415"/>
                  </a:cubicBezTo>
                  <a:cubicBezTo>
                    <a:pt x="70313" y="843786"/>
                    <a:pt x="70218" y="845167"/>
                    <a:pt x="69913" y="846510"/>
                  </a:cubicBezTo>
                  <a:cubicBezTo>
                    <a:pt x="69951" y="847149"/>
                    <a:pt x="69951" y="847777"/>
                    <a:pt x="69913" y="848415"/>
                  </a:cubicBezTo>
                  <a:lnTo>
                    <a:pt x="69913" y="850320"/>
                  </a:lnTo>
                  <a:cubicBezTo>
                    <a:pt x="69503" y="851501"/>
                    <a:pt x="68989" y="852654"/>
                    <a:pt x="68389" y="853749"/>
                  </a:cubicBezTo>
                  <a:lnTo>
                    <a:pt x="66198" y="856607"/>
                  </a:lnTo>
                  <a:lnTo>
                    <a:pt x="63341" y="858893"/>
                  </a:lnTo>
                  <a:lnTo>
                    <a:pt x="59911" y="860322"/>
                  </a:lnTo>
                  <a:lnTo>
                    <a:pt x="55911" y="860893"/>
                  </a:lnTo>
                  <a:lnTo>
                    <a:pt x="55340" y="860893"/>
                  </a:lnTo>
                  <a:lnTo>
                    <a:pt x="51529" y="860322"/>
                  </a:lnTo>
                  <a:cubicBezTo>
                    <a:pt x="50273" y="859950"/>
                    <a:pt x="49053" y="859445"/>
                    <a:pt x="47910" y="858797"/>
                  </a:cubicBezTo>
                  <a:cubicBezTo>
                    <a:pt x="46815" y="858150"/>
                    <a:pt x="45786" y="857387"/>
                    <a:pt x="44862" y="856511"/>
                  </a:cubicBezTo>
                  <a:cubicBezTo>
                    <a:pt x="44767" y="856511"/>
                    <a:pt x="42576" y="853654"/>
                    <a:pt x="42576" y="853654"/>
                  </a:cubicBezTo>
                  <a:cubicBezTo>
                    <a:pt x="41224" y="851377"/>
                    <a:pt x="40528" y="848777"/>
                    <a:pt x="40576" y="846129"/>
                  </a:cubicBezTo>
                  <a:cubicBezTo>
                    <a:pt x="40481" y="844824"/>
                    <a:pt x="40481" y="843519"/>
                    <a:pt x="40576" y="842224"/>
                  </a:cubicBezTo>
                  <a:lnTo>
                    <a:pt x="41338" y="840509"/>
                  </a:lnTo>
                  <a:cubicBezTo>
                    <a:pt x="41547" y="839919"/>
                    <a:pt x="41804" y="839347"/>
                    <a:pt x="42100" y="838795"/>
                  </a:cubicBezTo>
                  <a:cubicBezTo>
                    <a:pt x="43329" y="836709"/>
                    <a:pt x="45062" y="834975"/>
                    <a:pt x="47148" y="833746"/>
                  </a:cubicBezTo>
                  <a:close/>
                  <a:moveTo>
                    <a:pt x="1245297" y="814124"/>
                  </a:moveTo>
                  <a:cubicBezTo>
                    <a:pt x="1248793" y="812477"/>
                    <a:pt x="1252851" y="812477"/>
                    <a:pt x="1256347" y="814124"/>
                  </a:cubicBezTo>
                  <a:cubicBezTo>
                    <a:pt x="1258109" y="814677"/>
                    <a:pt x="1259690" y="815696"/>
                    <a:pt x="1260918" y="817077"/>
                  </a:cubicBezTo>
                  <a:lnTo>
                    <a:pt x="1263585" y="819744"/>
                  </a:lnTo>
                  <a:cubicBezTo>
                    <a:pt x="1265357" y="821478"/>
                    <a:pt x="1266643" y="823640"/>
                    <a:pt x="1267300" y="826031"/>
                  </a:cubicBezTo>
                  <a:lnTo>
                    <a:pt x="1267300" y="829841"/>
                  </a:lnTo>
                  <a:cubicBezTo>
                    <a:pt x="1267310" y="832365"/>
                    <a:pt x="1266624" y="834832"/>
                    <a:pt x="1265300" y="836985"/>
                  </a:cubicBezTo>
                  <a:lnTo>
                    <a:pt x="1263109" y="839937"/>
                  </a:lnTo>
                  <a:cubicBezTo>
                    <a:pt x="1261833" y="841261"/>
                    <a:pt x="1260271" y="842271"/>
                    <a:pt x="1258537" y="842890"/>
                  </a:cubicBezTo>
                  <a:cubicBezTo>
                    <a:pt x="1255042" y="844538"/>
                    <a:pt x="1250984" y="844538"/>
                    <a:pt x="1247488" y="842890"/>
                  </a:cubicBezTo>
                  <a:cubicBezTo>
                    <a:pt x="1245745" y="842299"/>
                    <a:pt x="1244174" y="841280"/>
                    <a:pt x="1242916" y="839937"/>
                  </a:cubicBezTo>
                  <a:lnTo>
                    <a:pt x="1240249" y="837270"/>
                  </a:lnTo>
                  <a:cubicBezTo>
                    <a:pt x="1238516" y="835508"/>
                    <a:pt x="1237239" y="833356"/>
                    <a:pt x="1236535" y="830984"/>
                  </a:cubicBezTo>
                  <a:lnTo>
                    <a:pt x="1236535" y="827174"/>
                  </a:lnTo>
                  <a:cubicBezTo>
                    <a:pt x="1236535" y="824621"/>
                    <a:pt x="1237230" y="822126"/>
                    <a:pt x="1238534" y="819935"/>
                  </a:cubicBezTo>
                  <a:lnTo>
                    <a:pt x="1240726" y="817077"/>
                  </a:lnTo>
                  <a:cubicBezTo>
                    <a:pt x="1241973" y="815725"/>
                    <a:pt x="1243545" y="814706"/>
                    <a:pt x="1245297" y="814124"/>
                  </a:cubicBezTo>
                  <a:close/>
                  <a:moveTo>
                    <a:pt x="59054" y="763833"/>
                  </a:moveTo>
                  <a:cubicBezTo>
                    <a:pt x="62550" y="762185"/>
                    <a:pt x="66607" y="762185"/>
                    <a:pt x="70103" y="763833"/>
                  </a:cubicBezTo>
                  <a:cubicBezTo>
                    <a:pt x="71865" y="764385"/>
                    <a:pt x="73446" y="765404"/>
                    <a:pt x="74675" y="766786"/>
                  </a:cubicBezTo>
                  <a:lnTo>
                    <a:pt x="77342" y="769452"/>
                  </a:lnTo>
                  <a:cubicBezTo>
                    <a:pt x="79123" y="771167"/>
                    <a:pt x="80371" y="773348"/>
                    <a:pt x="80962" y="775739"/>
                  </a:cubicBezTo>
                  <a:lnTo>
                    <a:pt x="81533" y="779549"/>
                  </a:lnTo>
                  <a:cubicBezTo>
                    <a:pt x="81542" y="782073"/>
                    <a:pt x="80857" y="784540"/>
                    <a:pt x="79533" y="786693"/>
                  </a:cubicBezTo>
                  <a:lnTo>
                    <a:pt x="77342" y="789645"/>
                  </a:lnTo>
                  <a:cubicBezTo>
                    <a:pt x="76066" y="790970"/>
                    <a:pt x="74504" y="791979"/>
                    <a:pt x="72770" y="792598"/>
                  </a:cubicBezTo>
                  <a:cubicBezTo>
                    <a:pt x="71046" y="793436"/>
                    <a:pt x="69160" y="793855"/>
                    <a:pt x="67246" y="793836"/>
                  </a:cubicBezTo>
                  <a:cubicBezTo>
                    <a:pt x="65331" y="793865"/>
                    <a:pt x="63435" y="793446"/>
                    <a:pt x="61721" y="792598"/>
                  </a:cubicBezTo>
                  <a:cubicBezTo>
                    <a:pt x="59969" y="792027"/>
                    <a:pt x="58387" y="791007"/>
                    <a:pt x="57149" y="789645"/>
                  </a:cubicBezTo>
                  <a:lnTo>
                    <a:pt x="54482" y="786979"/>
                  </a:lnTo>
                  <a:cubicBezTo>
                    <a:pt x="52749" y="785216"/>
                    <a:pt x="51472" y="783064"/>
                    <a:pt x="50768" y="780692"/>
                  </a:cubicBezTo>
                  <a:lnTo>
                    <a:pt x="50291" y="776882"/>
                  </a:lnTo>
                  <a:cubicBezTo>
                    <a:pt x="50272" y="774329"/>
                    <a:pt x="50968" y="771824"/>
                    <a:pt x="52291" y="769643"/>
                  </a:cubicBezTo>
                  <a:lnTo>
                    <a:pt x="54482" y="766786"/>
                  </a:lnTo>
                  <a:cubicBezTo>
                    <a:pt x="55730" y="765433"/>
                    <a:pt x="57302" y="764414"/>
                    <a:pt x="59054" y="763833"/>
                  </a:cubicBezTo>
                  <a:close/>
                  <a:moveTo>
                    <a:pt x="1237582" y="762595"/>
                  </a:moveTo>
                  <a:cubicBezTo>
                    <a:pt x="1245469" y="762595"/>
                    <a:pt x="1251870" y="768996"/>
                    <a:pt x="1251870" y="776882"/>
                  </a:cubicBezTo>
                  <a:cubicBezTo>
                    <a:pt x="1251870" y="784769"/>
                    <a:pt x="1245469" y="791170"/>
                    <a:pt x="1237582" y="791170"/>
                  </a:cubicBezTo>
                  <a:cubicBezTo>
                    <a:pt x="1229695" y="791170"/>
                    <a:pt x="1223295" y="784769"/>
                    <a:pt x="1223295" y="776882"/>
                  </a:cubicBezTo>
                  <a:cubicBezTo>
                    <a:pt x="1223295" y="768996"/>
                    <a:pt x="1229695" y="762595"/>
                    <a:pt x="1237582" y="762595"/>
                  </a:cubicBezTo>
                  <a:close/>
                  <a:moveTo>
                    <a:pt x="1219104" y="683156"/>
                  </a:moveTo>
                  <a:lnTo>
                    <a:pt x="1221676" y="683156"/>
                  </a:lnTo>
                  <a:cubicBezTo>
                    <a:pt x="1224210" y="683156"/>
                    <a:pt x="1226705" y="683813"/>
                    <a:pt x="1228915" y="685061"/>
                  </a:cubicBezTo>
                  <a:lnTo>
                    <a:pt x="1231773" y="687347"/>
                  </a:lnTo>
                  <a:cubicBezTo>
                    <a:pt x="1233554" y="689071"/>
                    <a:pt x="1234839" y="691242"/>
                    <a:pt x="1235488" y="693633"/>
                  </a:cubicBezTo>
                  <a:lnTo>
                    <a:pt x="1235488" y="697443"/>
                  </a:lnTo>
                  <a:cubicBezTo>
                    <a:pt x="1235601" y="699367"/>
                    <a:pt x="1235173" y="701282"/>
                    <a:pt x="1234249" y="702968"/>
                  </a:cubicBezTo>
                  <a:cubicBezTo>
                    <a:pt x="1233668" y="704721"/>
                    <a:pt x="1232649" y="706292"/>
                    <a:pt x="1231296" y="707540"/>
                  </a:cubicBezTo>
                  <a:cubicBezTo>
                    <a:pt x="1230058" y="708902"/>
                    <a:pt x="1228477" y="709921"/>
                    <a:pt x="1226724" y="710492"/>
                  </a:cubicBezTo>
                  <a:cubicBezTo>
                    <a:pt x="1225020" y="711378"/>
                    <a:pt x="1223114" y="711807"/>
                    <a:pt x="1221200" y="711731"/>
                  </a:cubicBezTo>
                  <a:lnTo>
                    <a:pt x="1218628" y="711731"/>
                  </a:lnTo>
                  <a:cubicBezTo>
                    <a:pt x="1216075" y="711759"/>
                    <a:pt x="1213570" y="711064"/>
                    <a:pt x="1211389" y="709731"/>
                  </a:cubicBezTo>
                  <a:lnTo>
                    <a:pt x="1208436" y="707540"/>
                  </a:lnTo>
                  <a:cubicBezTo>
                    <a:pt x="1206731" y="705778"/>
                    <a:pt x="1205493" y="703615"/>
                    <a:pt x="1204817" y="701253"/>
                  </a:cubicBezTo>
                  <a:lnTo>
                    <a:pt x="1204817" y="697443"/>
                  </a:lnTo>
                  <a:cubicBezTo>
                    <a:pt x="1204702" y="695529"/>
                    <a:pt x="1205103" y="693624"/>
                    <a:pt x="1205960" y="691919"/>
                  </a:cubicBezTo>
                  <a:cubicBezTo>
                    <a:pt x="1207274" y="688413"/>
                    <a:pt x="1210055" y="685661"/>
                    <a:pt x="1213580" y="684394"/>
                  </a:cubicBezTo>
                  <a:cubicBezTo>
                    <a:pt x="1215265" y="683461"/>
                    <a:pt x="1217180" y="683032"/>
                    <a:pt x="1219104" y="683156"/>
                  </a:cubicBezTo>
                  <a:close/>
                  <a:moveTo>
                    <a:pt x="87248" y="680489"/>
                  </a:moveTo>
                  <a:lnTo>
                    <a:pt x="91058" y="680489"/>
                  </a:lnTo>
                  <a:cubicBezTo>
                    <a:pt x="92972" y="680413"/>
                    <a:pt x="94877" y="680842"/>
                    <a:pt x="96583" y="681728"/>
                  </a:cubicBezTo>
                  <a:cubicBezTo>
                    <a:pt x="98345" y="682280"/>
                    <a:pt x="99925" y="683299"/>
                    <a:pt x="101154" y="684680"/>
                  </a:cubicBezTo>
                  <a:cubicBezTo>
                    <a:pt x="102507" y="685928"/>
                    <a:pt x="103526" y="687499"/>
                    <a:pt x="104107" y="689252"/>
                  </a:cubicBezTo>
                  <a:cubicBezTo>
                    <a:pt x="104955" y="690795"/>
                    <a:pt x="105383" y="692538"/>
                    <a:pt x="105345" y="694301"/>
                  </a:cubicBezTo>
                  <a:lnTo>
                    <a:pt x="105345" y="696967"/>
                  </a:lnTo>
                  <a:cubicBezTo>
                    <a:pt x="105336" y="699501"/>
                    <a:pt x="104679" y="701997"/>
                    <a:pt x="103440" y="704207"/>
                  </a:cubicBezTo>
                  <a:lnTo>
                    <a:pt x="101154" y="707064"/>
                  </a:lnTo>
                  <a:cubicBezTo>
                    <a:pt x="99392" y="708769"/>
                    <a:pt x="97230" y="710007"/>
                    <a:pt x="94868" y="710683"/>
                  </a:cubicBezTo>
                  <a:lnTo>
                    <a:pt x="91058" y="711255"/>
                  </a:lnTo>
                  <a:cubicBezTo>
                    <a:pt x="89144" y="711331"/>
                    <a:pt x="87238" y="710903"/>
                    <a:pt x="85533" y="710017"/>
                  </a:cubicBezTo>
                  <a:cubicBezTo>
                    <a:pt x="83800" y="709398"/>
                    <a:pt x="82238" y="708388"/>
                    <a:pt x="80961" y="707064"/>
                  </a:cubicBezTo>
                  <a:cubicBezTo>
                    <a:pt x="79609" y="705816"/>
                    <a:pt x="78589" y="704244"/>
                    <a:pt x="78009" y="702492"/>
                  </a:cubicBezTo>
                  <a:cubicBezTo>
                    <a:pt x="77123" y="700787"/>
                    <a:pt x="76704" y="698882"/>
                    <a:pt x="76770" y="696967"/>
                  </a:cubicBezTo>
                  <a:lnTo>
                    <a:pt x="76770" y="694301"/>
                  </a:lnTo>
                  <a:cubicBezTo>
                    <a:pt x="76770" y="691748"/>
                    <a:pt x="77466" y="689252"/>
                    <a:pt x="78771" y="687062"/>
                  </a:cubicBezTo>
                  <a:lnTo>
                    <a:pt x="80961" y="684204"/>
                  </a:lnTo>
                  <a:cubicBezTo>
                    <a:pt x="82695" y="682442"/>
                    <a:pt x="84866" y="681156"/>
                    <a:pt x="87248" y="680489"/>
                  </a:cubicBezTo>
                  <a:close/>
                  <a:moveTo>
                    <a:pt x="104298" y="635436"/>
                  </a:moveTo>
                  <a:lnTo>
                    <a:pt x="106965" y="635436"/>
                  </a:lnTo>
                  <a:cubicBezTo>
                    <a:pt x="109517" y="635436"/>
                    <a:pt x="112013" y="636131"/>
                    <a:pt x="114204" y="637437"/>
                  </a:cubicBezTo>
                  <a:lnTo>
                    <a:pt x="117061" y="639627"/>
                  </a:lnTo>
                  <a:cubicBezTo>
                    <a:pt x="118785" y="641418"/>
                    <a:pt x="120033" y="643609"/>
                    <a:pt x="120681" y="646009"/>
                  </a:cubicBezTo>
                  <a:lnTo>
                    <a:pt x="120776" y="649724"/>
                  </a:lnTo>
                  <a:cubicBezTo>
                    <a:pt x="120852" y="651639"/>
                    <a:pt x="120424" y="653543"/>
                    <a:pt x="119538" y="655248"/>
                  </a:cubicBezTo>
                  <a:cubicBezTo>
                    <a:pt x="119023" y="657030"/>
                    <a:pt x="117995" y="658620"/>
                    <a:pt x="116585" y="659820"/>
                  </a:cubicBezTo>
                  <a:cubicBezTo>
                    <a:pt x="115337" y="661173"/>
                    <a:pt x="113765" y="662192"/>
                    <a:pt x="112013" y="662773"/>
                  </a:cubicBezTo>
                  <a:cubicBezTo>
                    <a:pt x="110327" y="663697"/>
                    <a:pt x="108413" y="664126"/>
                    <a:pt x="106488" y="664011"/>
                  </a:cubicBezTo>
                  <a:lnTo>
                    <a:pt x="103822" y="664011"/>
                  </a:lnTo>
                  <a:cubicBezTo>
                    <a:pt x="101278" y="664049"/>
                    <a:pt x="98773" y="663383"/>
                    <a:pt x="96583" y="662107"/>
                  </a:cubicBezTo>
                  <a:lnTo>
                    <a:pt x="93725" y="659820"/>
                  </a:lnTo>
                  <a:cubicBezTo>
                    <a:pt x="91953" y="658087"/>
                    <a:pt x="90667" y="655924"/>
                    <a:pt x="90010" y="653534"/>
                  </a:cubicBezTo>
                  <a:lnTo>
                    <a:pt x="90010" y="649724"/>
                  </a:lnTo>
                  <a:cubicBezTo>
                    <a:pt x="89943" y="647838"/>
                    <a:pt x="90372" y="645962"/>
                    <a:pt x="91249" y="644295"/>
                  </a:cubicBezTo>
                  <a:cubicBezTo>
                    <a:pt x="91801" y="642504"/>
                    <a:pt x="92820" y="640894"/>
                    <a:pt x="94201" y="639627"/>
                  </a:cubicBezTo>
                  <a:cubicBezTo>
                    <a:pt x="95477" y="638303"/>
                    <a:pt x="97040" y="637294"/>
                    <a:pt x="98773" y="636674"/>
                  </a:cubicBezTo>
                  <a:cubicBezTo>
                    <a:pt x="100488" y="635827"/>
                    <a:pt x="102383" y="635408"/>
                    <a:pt x="104298" y="635436"/>
                  </a:cubicBezTo>
                  <a:close/>
                  <a:moveTo>
                    <a:pt x="1197863" y="624863"/>
                  </a:moveTo>
                  <a:lnTo>
                    <a:pt x="1203197" y="624863"/>
                  </a:lnTo>
                  <a:cubicBezTo>
                    <a:pt x="1205721" y="624854"/>
                    <a:pt x="1208188" y="625540"/>
                    <a:pt x="1210341" y="626864"/>
                  </a:cubicBezTo>
                  <a:lnTo>
                    <a:pt x="1213293" y="629054"/>
                  </a:lnTo>
                  <a:cubicBezTo>
                    <a:pt x="1214999" y="630817"/>
                    <a:pt x="1216236" y="632979"/>
                    <a:pt x="1216913" y="635341"/>
                  </a:cubicBezTo>
                  <a:lnTo>
                    <a:pt x="1217484" y="639151"/>
                  </a:lnTo>
                  <a:cubicBezTo>
                    <a:pt x="1217513" y="641065"/>
                    <a:pt x="1217094" y="642961"/>
                    <a:pt x="1216246" y="644676"/>
                  </a:cubicBezTo>
                  <a:cubicBezTo>
                    <a:pt x="1215675" y="646428"/>
                    <a:pt x="1214656" y="648009"/>
                    <a:pt x="1213293" y="649247"/>
                  </a:cubicBezTo>
                  <a:cubicBezTo>
                    <a:pt x="1212046" y="650600"/>
                    <a:pt x="1210474" y="651619"/>
                    <a:pt x="1208722" y="652200"/>
                  </a:cubicBezTo>
                  <a:cubicBezTo>
                    <a:pt x="1207036" y="653124"/>
                    <a:pt x="1205121" y="653553"/>
                    <a:pt x="1203197" y="653438"/>
                  </a:cubicBezTo>
                  <a:lnTo>
                    <a:pt x="1197863" y="653438"/>
                  </a:lnTo>
                  <a:cubicBezTo>
                    <a:pt x="1195329" y="653429"/>
                    <a:pt x="1192834" y="652772"/>
                    <a:pt x="1190624" y="651533"/>
                  </a:cubicBezTo>
                  <a:lnTo>
                    <a:pt x="1187766" y="649247"/>
                  </a:lnTo>
                  <a:cubicBezTo>
                    <a:pt x="1185994" y="647514"/>
                    <a:pt x="1184708" y="645352"/>
                    <a:pt x="1184052" y="642961"/>
                  </a:cubicBezTo>
                  <a:lnTo>
                    <a:pt x="1183575" y="639151"/>
                  </a:lnTo>
                  <a:cubicBezTo>
                    <a:pt x="1183509" y="637236"/>
                    <a:pt x="1183928" y="635331"/>
                    <a:pt x="1184814" y="633626"/>
                  </a:cubicBezTo>
                  <a:cubicBezTo>
                    <a:pt x="1185394" y="631874"/>
                    <a:pt x="1186414" y="630302"/>
                    <a:pt x="1187766" y="629054"/>
                  </a:cubicBezTo>
                  <a:cubicBezTo>
                    <a:pt x="1189043" y="627731"/>
                    <a:pt x="1190605" y="626721"/>
                    <a:pt x="1192338" y="626102"/>
                  </a:cubicBezTo>
                  <a:cubicBezTo>
                    <a:pt x="1194043" y="625216"/>
                    <a:pt x="1195949" y="624787"/>
                    <a:pt x="1197863" y="624863"/>
                  </a:cubicBezTo>
                  <a:close/>
                  <a:moveTo>
                    <a:pt x="1171384" y="553426"/>
                  </a:moveTo>
                  <a:lnTo>
                    <a:pt x="1174051" y="553426"/>
                  </a:lnTo>
                  <a:cubicBezTo>
                    <a:pt x="1176585" y="553436"/>
                    <a:pt x="1179080" y="554092"/>
                    <a:pt x="1181290" y="555331"/>
                  </a:cubicBezTo>
                  <a:lnTo>
                    <a:pt x="1184147" y="557617"/>
                  </a:lnTo>
                  <a:cubicBezTo>
                    <a:pt x="1185919" y="559350"/>
                    <a:pt x="1187205" y="561512"/>
                    <a:pt x="1187862" y="563903"/>
                  </a:cubicBezTo>
                  <a:lnTo>
                    <a:pt x="1187862" y="567713"/>
                  </a:lnTo>
                  <a:cubicBezTo>
                    <a:pt x="1187662" y="571457"/>
                    <a:pt x="1186186" y="575019"/>
                    <a:pt x="1183671" y="577810"/>
                  </a:cubicBezTo>
                  <a:cubicBezTo>
                    <a:pt x="1182395" y="579134"/>
                    <a:pt x="1180833" y="580143"/>
                    <a:pt x="1179099" y="580762"/>
                  </a:cubicBezTo>
                  <a:cubicBezTo>
                    <a:pt x="1177384" y="581610"/>
                    <a:pt x="1175489" y="582029"/>
                    <a:pt x="1173575" y="582001"/>
                  </a:cubicBezTo>
                  <a:lnTo>
                    <a:pt x="1170908" y="582001"/>
                  </a:lnTo>
                  <a:cubicBezTo>
                    <a:pt x="1168355" y="582001"/>
                    <a:pt x="1165860" y="581305"/>
                    <a:pt x="1163668" y="580001"/>
                  </a:cubicBezTo>
                  <a:lnTo>
                    <a:pt x="1160811" y="577810"/>
                  </a:lnTo>
                  <a:cubicBezTo>
                    <a:pt x="1159077" y="576048"/>
                    <a:pt x="1157801" y="573895"/>
                    <a:pt x="1157096" y="571523"/>
                  </a:cubicBezTo>
                  <a:lnTo>
                    <a:pt x="1157096" y="567713"/>
                  </a:lnTo>
                  <a:cubicBezTo>
                    <a:pt x="1157020" y="565799"/>
                    <a:pt x="1157448" y="563894"/>
                    <a:pt x="1158334" y="562188"/>
                  </a:cubicBezTo>
                  <a:cubicBezTo>
                    <a:pt x="1158849" y="560408"/>
                    <a:pt x="1159877" y="558817"/>
                    <a:pt x="1161287" y="557617"/>
                  </a:cubicBezTo>
                  <a:cubicBezTo>
                    <a:pt x="1162535" y="556264"/>
                    <a:pt x="1164107" y="555245"/>
                    <a:pt x="1165860" y="554664"/>
                  </a:cubicBezTo>
                  <a:cubicBezTo>
                    <a:pt x="1167545" y="553730"/>
                    <a:pt x="1169460" y="553302"/>
                    <a:pt x="1171384" y="553426"/>
                  </a:cubicBezTo>
                  <a:close/>
                  <a:moveTo>
                    <a:pt x="128111" y="542757"/>
                  </a:moveTo>
                  <a:lnTo>
                    <a:pt x="130778" y="542757"/>
                  </a:lnTo>
                  <a:cubicBezTo>
                    <a:pt x="133321" y="542805"/>
                    <a:pt x="135807" y="543491"/>
                    <a:pt x="138017" y="544758"/>
                  </a:cubicBezTo>
                  <a:lnTo>
                    <a:pt x="140874" y="546948"/>
                  </a:lnTo>
                  <a:cubicBezTo>
                    <a:pt x="142665" y="548701"/>
                    <a:pt x="143941" y="550911"/>
                    <a:pt x="144589" y="553330"/>
                  </a:cubicBezTo>
                  <a:lnTo>
                    <a:pt x="145065" y="557045"/>
                  </a:lnTo>
                  <a:cubicBezTo>
                    <a:pt x="145189" y="558969"/>
                    <a:pt x="144760" y="560884"/>
                    <a:pt x="143827" y="562570"/>
                  </a:cubicBezTo>
                  <a:cubicBezTo>
                    <a:pt x="143274" y="564360"/>
                    <a:pt x="142255" y="565970"/>
                    <a:pt x="140874" y="567237"/>
                  </a:cubicBezTo>
                  <a:cubicBezTo>
                    <a:pt x="139588" y="568551"/>
                    <a:pt x="138026" y="569561"/>
                    <a:pt x="136302" y="570189"/>
                  </a:cubicBezTo>
                  <a:cubicBezTo>
                    <a:pt x="134597" y="571047"/>
                    <a:pt x="132683" y="571447"/>
                    <a:pt x="130778" y="571332"/>
                  </a:cubicBezTo>
                  <a:lnTo>
                    <a:pt x="128111" y="571332"/>
                  </a:lnTo>
                  <a:cubicBezTo>
                    <a:pt x="125596" y="571380"/>
                    <a:pt x="123120" y="570713"/>
                    <a:pt x="120967" y="569427"/>
                  </a:cubicBezTo>
                  <a:lnTo>
                    <a:pt x="118014" y="567237"/>
                  </a:lnTo>
                  <a:cubicBezTo>
                    <a:pt x="116290" y="565455"/>
                    <a:pt x="115042" y="563255"/>
                    <a:pt x="114395" y="560855"/>
                  </a:cubicBezTo>
                  <a:lnTo>
                    <a:pt x="113823" y="557045"/>
                  </a:lnTo>
                  <a:cubicBezTo>
                    <a:pt x="113756" y="555159"/>
                    <a:pt x="114185" y="553282"/>
                    <a:pt x="115062" y="551616"/>
                  </a:cubicBezTo>
                  <a:cubicBezTo>
                    <a:pt x="115652" y="549844"/>
                    <a:pt x="116662" y="548244"/>
                    <a:pt x="118014" y="546948"/>
                  </a:cubicBezTo>
                  <a:cubicBezTo>
                    <a:pt x="119290" y="545625"/>
                    <a:pt x="120853" y="544615"/>
                    <a:pt x="122586" y="543996"/>
                  </a:cubicBezTo>
                  <a:cubicBezTo>
                    <a:pt x="124310" y="543157"/>
                    <a:pt x="126196" y="542738"/>
                    <a:pt x="128111" y="542757"/>
                  </a:cubicBezTo>
                  <a:close/>
                  <a:moveTo>
                    <a:pt x="1155477" y="489799"/>
                  </a:moveTo>
                  <a:cubicBezTo>
                    <a:pt x="1157392" y="489771"/>
                    <a:pt x="1159287" y="490190"/>
                    <a:pt x="1161002" y="491037"/>
                  </a:cubicBezTo>
                  <a:cubicBezTo>
                    <a:pt x="1162754" y="491609"/>
                    <a:pt x="1164335" y="492628"/>
                    <a:pt x="1165574" y="493990"/>
                  </a:cubicBezTo>
                  <a:lnTo>
                    <a:pt x="1168241" y="496657"/>
                  </a:lnTo>
                  <a:cubicBezTo>
                    <a:pt x="1170003" y="498390"/>
                    <a:pt x="1171288" y="500562"/>
                    <a:pt x="1171955" y="502944"/>
                  </a:cubicBezTo>
                  <a:lnTo>
                    <a:pt x="1172431" y="506754"/>
                  </a:lnTo>
                  <a:cubicBezTo>
                    <a:pt x="1172431" y="509287"/>
                    <a:pt x="1171774" y="511783"/>
                    <a:pt x="1170527" y="513992"/>
                  </a:cubicBezTo>
                  <a:lnTo>
                    <a:pt x="1168241" y="516850"/>
                  </a:lnTo>
                  <a:cubicBezTo>
                    <a:pt x="1167040" y="518260"/>
                    <a:pt x="1165450" y="519289"/>
                    <a:pt x="1163668" y="519803"/>
                  </a:cubicBezTo>
                  <a:cubicBezTo>
                    <a:pt x="1160173" y="521451"/>
                    <a:pt x="1156115" y="521451"/>
                    <a:pt x="1152620" y="519803"/>
                  </a:cubicBezTo>
                  <a:cubicBezTo>
                    <a:pt x="1150867" y="519222"/>
                    <a:pt x="1149296" y="518203"/>
                    <a:pt x="1148047" y="516850"/>
                  </a:cubicBezTo>
                  <a:lnTo>
                    <a:pt x="1145381" y="514278"/>
                  </a:lnTo>
                  <a:cubicBezTo>
                    <a:pt x="1143656" y="512497"/>
                    <a:pt x="1142409" y="510297"/>
                    <a:pt x="1141761" y="507897"/>
                  </a:cubicBezTo>
                  <a:lnTo>
                    <a:pt x="1141190" y="504087"/>
                  </a:lnTo>
                  <a:cubicBezTo>
                    <a:pt x="1141180" y="501562"/>
                    <a:pt x="1141866" y="499096"/>
                    <a:pt x="1143190" y="496943"/>
                  </a:cubicBezTo>
                  <a:lnTo>
                    <a:pt x="1145381" y="493990"/>
                  </a:lnTo>
                  <a:cubicBezTo>
                    <a:pt x="1146676" y="492637"/>
                    <a:pt x="1148276" y="491628"/>
                    <a:pt x="1150048" y="491037"/>
                  </a:cubicBezTo>
                  <a:cubicBezTo>
                    <a:pt x="1151734" y="490190"/>
                    <a:pt x="1153591" y="489771"/>
                    <a:pt x="1155477" y="489799"/>
                  </a:cubicBezTo>
                  <a:close/>
                  <a:moveTo>
                    <a:pt x="162591" y="489799"/>
                  </a:moveTo>
                  <a:cubicBezTo>
                    <a:pt x="170478" y="489799"/>
                    <a:pt x="176879" y="496200"/>
                    <a:pt x="176879" y="504086"/>
                  </a:cubicBezTo>
                  <a:cubicBezTo>
                    <a:pt x="176879" y="511973"/>
                    <a:pt x="170478" y="518374"/>
                    <a:pt x="162591" y="518374"/>
                  </a:cubicBezTo>
                  <a:cubicBezTo>
                    <a:pt x="154704" y="518374"/>
                    <a:pt x="148304" y="511973"/>
                    <a:pt x="148304" y="504086"/>
                  </a:cubicBezTo>
                  <a:cubicBezTo>
                    <a:pt x="148304" y="496200"/>
                    <a:pt x="154704" y="489799"/>
                    <a:pt x="162591" y="489799"/>
                  </a:cubicBezTo>
                  <a:close/>
                  <a:moveTo>
                    <a:pt x="174498" y="440269"/>
                  </a:moveTo>
                  <a:cubicBezTo>
                    <a:pt x="178241" y="439516"/>
                    <a:pt x="182118" y="440021"/>
                    <a:pt x="185547" y="441698"/>
                  </a:cubicBezTo>
                  <a:lnTo>
                    <a:pt x="190785" y="444364"/>
                  </a:lnTo>
                  <a:cubicBezTo>
                    <a:pt x="192900" y="445622"/>
                    <a:pt x="194672" y="447393"/>
                    <a:pt x="195929" y="449508"/>
                  </a:cubicBezTo>
                  <a:lnTo>
                    <a:pt x="197357" y="452937"/>
                  </a:lnTo>
                  <a:cubicBezTo>
                    <a:pt x="198072" y="455528"/>
                    <a:pt x="198072" y="458252"/>
                    <a:pt x="197357" y="460843"/>
                  </a:cubicBezTo>
                  <a:lnTo>
                    <a:pt x="195929" y="464272"/>
                  </a:lnTo>
                  <a:cubicBezTo>
                    <a:pt x="195062" y="465882"/>
                    <a:pt x="193824" y="467253"/>
                    <a:pt x="192309" y="468272"/>
                  </a:cubicBezTo>
                  <a:cubicBezTo>
                    <a:pt x="190928" y="469501"/>
                    <a:pt x="189261" y="470358"/>
                    <a:pt x="187452" y="470749"/>
                  </a:cubicBezTo>
                  <a:cubicBezTo>
                    <a:pt x="185594" y="471330"/>
                    <a:pt x="183594" y="471330"/>
                    <a:pt x="181737" y="470749"/>
                  </a:cubicBezTo>
                  <a:cubicBezTo>
                    <a:pt x="179841" y="470663"/>
                    <a:pt x="177993" y="470073"/>
                    <a:pt x="176403" y="469034"/>
                  </a:cubicBezTo>
                  <a:lnTo>
                    <a:pt x="171069" y="466367"/>
                  </a:lnTo>
                  <a:cubicBezTo>
                    <a:pt x="168982" y="465139"/>
                    <a:pt x="167249" y="463405"/>
                    <a:pt x="166020" y="461319"/>
                  </a:cubicBezTo>
                  <a:lnTo>
                    <a:pt x="164497" y="457890"/>
                  </a:lnTo>
                  <a:cubicBezTo>
                    <a:pt x="163830" y="455395"/>
                    <a:pt x="163830" y="452766"/>
                    <a:pt x="164497" y="450270"/>
                  </a:cubicBezTo>
                  <a:lnTo>
                    <a:pt x="166020" y="446841"/>
                  </a:lnTo>
                  <a:cubicBezTo>
                    <a:pt x="166887" y="445231"/>
                    <a:pt x="168125" y="443860"/>
                    <a:pt x="169640" y="442841"/>
                  </a:cubicBezTo>
                  <a:cubicBezTo>
                    <a:pt x="171040" y="441622"/>
                    <a:pt x="172697" y="440736"/>
                    <a:pt x="174498" y="440269"/>
                  </a:cubicBezTo>
                  <a:close/>
                  <a:moveTo>
                    <a:pt x="1126426" y="423219"/>
                  </a:moveTo>
                  <a:cubicBezTo>
                    <a:pt x="1128312" y="423200"/>
                    <a:pt x="1130170" y="423619"/>
                    <a:pt x="1131856" y="424458"/>
                  </a:cubicBezTo>
                  <a:cubicBezTo>
                    <a:pt x="1135408" y="425724"/>
                    <a:pt x="1138209" y="428525"/>
                    <a:pt x="1139475" y="432078"/>
                  </a:cubicBezTo>
                  <a:cubicBezTo>
                    <a:pt x="1140390" y="433907"/>
                    <a:pt x="1140818" y="435945"/>
                    <a:pt x="1140714" y="437983"/>
                  </a:cubicBezTo>
                  <a:lnTo>
                    <a:pt x="1140714" y="440650"/>
                  </a:lnTo>
                  <a:cubicBezTo>
                    <a:pt x="1140685" y="443193"/>
                    <a:pt x="1139990" y="445689"/>
                    <a:pt x="1138713" y="447889"/>
                  </a:cubicBezTo>
                  <a:lnTo>
                    <a:pt x="1136523" y="450747"/>
                  </a:lnTo>
                  <a:cubicBezTo>
                    <a:pt x="1134770" y="452537"/>
                    <a:pt x="1132560" y="453813"/>
                    <a:pt x="1130141" y="454461"/>
                  </a:cubicBezTo>
                  <a:lnTo>
                    <a:pt x="1126426" y="454461"/>
                  </a:lnTo>
                  <a:cubicBezTo>
                    <a:pt x="1124502" y="454585"/>
                    <a:pt x="1122588" y="454156"/>
                    <a:pt x="1120902" y="453223"/>
                  </a:cubicBezTo>
                  <a:cubicBezTo>
                    <a:pt x="1119111" y="452671"/>
                    <a:pt x="1117501" y="451651"/>
                    <a:pt x="1116234" y="450270"/>
                  </a:cubicBezTo>
                  <a:cubicBezTo>
                    <a:pt x="1114901" y="449003"/>
                    <a:pt x="1113891" y="447432"/>
                    <a:pt x="1113282" y="445698"/>
                  </a:cubicBezTo>
                  <a:cubicBezTo>
                    <a:pt x="1112424" y="443993"/>
                    <a:pt x="1112024" y="442079"/>
                    <a:pt x="1112139" y="440174"/>
                  </a:cubicBezTo>
                  <a:lnTo>
                    <a:pt x="1112139" y="437507"/>
                  </a:lnTo>
                  <a:cubicBezTo>
                    <a:pt x="1112091" y="434993"/>
                    <a:pt x="1112758" y="432516"/>
                    <a:pt x="1114044" y="430363"/>
                  </a:cubicBezTo>
                  <a:lnTo>
                    <a:pt x="1116234" y="427410"/>
                  </a:lnTo>
                  <a:cubicBezTo>
                    <a:pt x="1118025" y="425686"/>
                    <a:pt x="1120216" y="424439"/>
                    <a:pt x="1122616" y="423791"/>
                  </a:cubicBezTo>
                  <a:close/>
                  <a:moveTo>
                    <a:pt x="212597" y="369212"/>
                  </a:moveTo>
                  <a:cubicBezTo>
                    <a:pt x="214435" y="368736"/>
                    <a:pt x="216369" y="368736"/>
                    <a:pt x="218216" y="369212"/>
                  </a:cubicBezTo>
                  <a:cubicBezTo>
                    <a:pt x="220055" y="369574"/>
                    <a:pt x="221741" y="370469"/>
                    <a:pt x="223074" y="371784"/>
                  </a:cubicBezTo>
                  <a:cubicBezTo>
                    <a:pt x="224675" y="372727"/>
                    <a:pt x="225970" y="374117"/>
                    <a:pt x="226789" y="375785"/>
                  </a:cubicBezTo>
                  <a:cubicBezTo>
                    <a:pt x="228218" y="378175"/>
                    <a:pt x="228980" y="380909"/>
                    <a:pt x="228980" y="383690"/>
                  </a:cubicBezTo>
                  <a:lnTo>
                    <a:pt x="227265" y="384928"/>
                  </a:lnTo>
                  <a:cubicBezTo>
                    <a:pt x="227265" y="385404"/>
                    <a:pt x="227265" y="388262"/>
                    <a:pt x="227265" y="388738"/>
                  </a:cubicBezTo>
                  <a:cubicBezTo>
                    <a:pt x="226427" y="391281"/>
                    <a:pt x="225065" y="393615"/>
                    <a:pt x="223265" y="395596"/>
                  </a:cubicBezTo>
                  <a:lnTo>
                    <a:pt x="220121" y="397977"/>
                  </a:lnTo>
                  <a:lnTo>
                    <a:pt x="219359" y="398454"/>
                  </a:lnTo>
                  <a:cubicBezTo>
                    <a:pt x="218883" y="398644"/>
                    <a:pt x="216883" y="399978"/>
                    <a:pt x="215645" y="399978"/>
                  </a:cubicBezTo>
                  <a:cubicBezTo>
                    <a:pt x="214264" y="400263"/>
                    <a:pt x="212864" y="400454"/>
                    <a:pt x="211454" y="400549"/>
                  </a:cubicBezTo>
                  <a:cubicBezTo>
                    <a:pt x="208720" y="400521"/>
                    <a:pt x="206025" y="399797"/>
                    <a:pt x="203643" y="398454"/>
                  </a:cubicBezTo>
                  <a:cubicBezTo>
                    <a:pt x="202481" y="397777"/>
                    <a:pt x="201424" y="396949"/>
                    <a:pt x="200500" y="395978"/>
                  </a:cubicBezTo>
                  <a:cubicBezTo>
                    <a:pt x="198652" y="394034"/>
                    <a:pt x="197280" y="391691"/>
                    <a:pt x="196500" y="389119"/>
                  </a:cubicBezTo>
                  <a:cubicBezTo>
                    <a:pt x="195833" y="386624"/>
                    <a:pt x="195833" y="383995"/>
                    <a:pt x="196500" y="381499"/>
                  </a:cubicBezTo>
                  <a:lnTo>
                    <a:pt x="197928" y="378070"/>
                  </a:lnTo>
                  <a:cubicBezTo>
                    <a:pt x="199186" y="375955"/>
                    <a:pt x="200958" y="374184"/>
                    <a:pt x="203072" y="372927"/>
                  </a:cubicBezTo>
                  <a:lnTo>
                    <a:pt x="206501" y="371498"/>
                  </a:lnTo>
                  <a:lnTo>
                    <a:pt x="207263" y="370927"/>
                  </a:lnTo>
                  <a:cubicBezTo>
                    <a:pt x="208854" y="369888"/>
                    <a:pt x="210701" y="369298"/>
                    <a:pt x="212597" y="369212"/>
                  </a:cubicBezTo>
                  <a:close/>
                  <a:moveTo>
                    <a:pt x="1089087" y="358639"/>
                  </a:moveTo>
                  <a:cubicBezTo>
                    <a:pt x="1092583" y="356992"/>
                    <a:pt x="1096641" y="356992"/>
                    <a:pt x="1100137" y="358639"/>
                  </a:cubicBezTo>
                  <a:cubicBezTo>
                    <a:pt x="1101870" y="359259"/>
                    <a:pt x="1103432" y="360268"/>
                    <a:pt x="1104708" y="361592"/>
                  </a:cubicBezTo>
                  <a:lnTo>
                    <a:pt x="1107376" y="364259"/>
                  </a:lnTo>
                  <a:cubicBezTo>
                    <a:pt x="1109080" y="366022"/>
                    <a:pt x="1110319" y="368184"/>
                    <a:pt x="1110995" y="370546"/>
                  </a:cubicBezTo>
                  <a:lnTo>
                    <a:pt x="1111567" y="374356"/>
                  </a:lnTo>
                  <a:cubicBezTo>
                    <a:pt x="1111585" y="376909"/>
                    <a:pt x="1110890" y="379414"/>
                    <a:pt x="1109566" y="381595"/>
                  </a:cubicBezTo>
                  <a:lnTo>
                    <a:pt x="1107376" y="384452"/>
                  </a:lnTo>
                  <a:cubicBezTo>
                    <a:pt x="1106128" y="385805"/>
                    <a:pt x="1104556" y="386824"/>
                    <a:pt x="1102803" y="387405"/>
                  </a:cubicBezTo>
                  <a:cubicBezTo>
                    <a:pt x="1101117" y="388329"/>
                    <a:pt x="1099203" y="388758"/>
                    <a:pt x="1097279" y="388643"/>
                  </a:cubicBezTo>
                  <a:cubicBezTo>
                    <a:pt x="1095355" y="388767"/>
                    <a:pt x="1093441" y="388339"/>
                    <a:pt x="1091755" y="387405"/>
                  </a:cubicBezTo>
                  <a:cubicBezTo>
                    <a:pt x="1089973" y="386891"/>
                    <a:pt x="1088383" y="385862"/>
                    <a:pt x="1087183" y="384452"/>
                  </a:cubicBezTo>
                  <a:lnTo>
                    <a:pt x="1084516" y="381880"/>
                  </a:lnTo>
                  <a:cubicBezTo>
                    <a:pt x="1082725" y="380128"/>
                    <a:pt x="1081449" y="377918"/>
                    <a:pt x="1080801" y="375499"/>
                  </a:cubicBezTo>
                  <a:lnTo>
                    <a:pt x="1080325" y="371689"/>
                  </a:lnTo>
                  <a:cubicBezTo>
                    <a:pt x="1080325" y="369184"/>
                    <a:pt x="1080982" y="366717"/>
                    <a:pt x="1082230" y="364545"/>
                  </a:cubicBezTo>
                  <a:lnTo>
                    <a:pt x="1084516" y="361592"/>
                  </a:lnTo>
                  <a:cubicBezTo>
                    <a:pt x="1085773" y="360249"/>
                    <a:pt x="1087344" y="359230"/>
                    <a:pt x="1089087" y="358639"/>
                  </a:cubicBezTo>
                  <a:close/>
                  <a:moveTo>
                    <a:pt x="242029" y="320254"/>
                  </a:moveTo>
                  <a:cubicBezTo>
                    <a:pt x="243944" y="320226"/>
                    <a:pt x="245839" y="320645"/>
                    <a:pt x="247554" y="321492"/>
                  </a:cubicBezTo>
                  <a:cubicBezTo>
                    <a:pt x="249307" y="322064"/>
                    <a:pt x="250887" y="323083"/>
                    <a:pt x="252126" y="324445"/>
                  </a:cubicBezTo>
                  <a:lnTo>
                    <a:pt x="254888" y="327016"/>
                  </a:lnTo>
                  <a:cubicBezTo>
                    <a:pt x="256650" y="328750"/>
                    <a:pt x="257936" y="330922"/>
                    <a:pt x="258603" y="333303"/>
                  </a:cubicBezTo>
                  <a:lnTo>
                    <a:pt x="259079" y="337114"/>
                  </a:lnTo>
                  <a:cubicBezTo>
                    <a:pt x="259069" y="339647"/>
                    <a:pt x="258412" y="342142"/>
                    <a:pt x="257174" y="344352"/>
                  </a:cubicBezTo>
                  <a:lnTo>
                    <a:pt x="254888" y="347210"/>
                  </a:lnTo>
                  <a:cubicBezTo>
                    <a:pt x="253688" y="348619"/>
                    <a:pt x="252097" y="349648"/>
                    <a:pt x="250316" y="350163"/>
                  </a:cubicBezTo>
                  <a:cubicBezTo>
                    <a:pt x="248630" y="351096"/>
                    <a:pt x="246715" y="351525"/>
                    <a:pt x="244792" y="351401"/>
                  </a:cubicBezTo>
                  <a:cubicBezTo>
                    <a:pt x="242867" y="351515"/>
                    <a:pt x="240953" y="351087"/>
                    <a:pt x="239267" y="350163"/>
                  </a:cubicBezTo>
                  <a:cubicBezTo>
                    <a:pt x="237514" y="349581"/>
                    <a:pt x="235943" y="348562"/>
                    <a:pt x="234695" y="347210"/>
                  </a:cubicBezTo>
                  <a:lnTo>
                    <a:pt x="231933" y="344733"/>
                  </a:lnTo>
                  <a:cubicBezTo>
                    <a:pt x="230209" y="342943"/>
                    <a:pt x="228961" y="340752"/>
                    <a:pt x="228313" y="338351"/>
                  </a:cubicBezTo>
                  <a:lnTo>
                    <a:pt x="227742" y="334542"/>
                  </a:lnTo>
                  <a:cubicBezTo>
                    <a:pt x="227732" y="332017"/>
                    <a:pt x="228418" y="329551"/>
                    <a:pt x="229742" y="327398"/>
                  </a:cubicBezTo>
                  <a:lnTo>
                    <a:pt x="231933" y="324445"/>
                  </a:lnTo>
                  <a:cubicBezTo>
                    <a:pt x="233228" y="323092"/>
                    <a:pt x="234828" y="322083"/>
                    <a:pt x="236600" y="321492"/>
                  </a:cubicBezTo>
                  <a:cubicBezTo>
                    <a:pt x="238286" y="320645"/>
                    <a:pt x="240143" y="320226"/>
                    <a:pt x="242029" y="320254"/>
                  </a:cubicBezTo>
                  <a:close/>
                  <a:moveTo>
                    <a:pt x="1062799" y="299204"/>
                  </a:moveTo>
                  <a:cubicBezTo>
                    <a:pt x="1064723" y="299080"/>
                    <a:pt x="1066637" y="299508"/>
                    <a:pt x="1068323" y="300442"/>
                  </a:cubicBezTo>
                  <a:cubicBezTo>
                    <a:pt x="1070104" y="300956"/>
                    <a:pt x="1071695" y="301985"/>
                    <a:pt x="1072895" y="303395"/>
                  </a:cubicBezTo>
                  <a:lnTo>
                    <a:pt x="1075562" y="306062"/>
                  </a:lnTo>
                  <a:cubicBezTo>
                    <a:pt x="1077363" y="307766"/>
                    <a:pt x="1078649" y="309948"/>
                    <a:pt x="1079277" y="312348"/>
                  </a:cubicBezTo>
                  <a:lnTo>
                    <a:pt x="1079753" y="316158"/>
                  </a:lnTo>
                  <a:cubicBezTo>
                    <a:pt x="1079753" y="318663"/>
                    <a:pt x="1079096" y="321130"/>
                    <a:pt x="1077848" y="323302"/>
                  </a:cubicBezTo>
                  <a:lnTo>
                    <a:pt x="1075562" y="326255"/>
                  </a:lnTo>
                  <a:cubicBezTo>
                    <a:pt x="1074324" y="327617"/>
                    <a:pt x="1072743" y="328636"/>
                    <a:pt x="1070990" y="329207"/>
                  </a:cubicBezTo>
                  <a:cubicBezTo>
                    <a:pt x="1069276" y="330055"/>
                    <a:pt x="1067380" y="330474"/>
                    <a:pt x="1065466" y="330446"/>
                  </a:cubicBezTo>
                  <a:cubicBezTo>
                    <a:pt x="1063551" y="330464"/>
                    <a:pt x="1061665" y="330046"/>
                    <a:pt x="1059941" y="329207"/>
                  </a:cubicBezTo>
                  <a:cubicBezTo>
                    <a:pt x="1058208" y="328588"/>
                    <a:pt x="1056646" y="327579"/>
                    <a:pt x="1055369" y="326255"/>
                  </a:cubicBezTo>
                  <a:lnTo>
                    <a:pt x="1052703" y="323587"/>
                  </a:lnTo>
                  <a:cubicBezTo>
                    <a:pt x="1050997" y="321825"/>
                    <a:pt x="1049759" y="319663"/>
                    <a:pt x="1049083" y="317301"/>
                  </a:cubicBezTo>
                  <a:lnTo>
                    <a:pt x="1048512" y="313491"/>
                  </a:lnTo>
                  <a:cubicBezTo>
                    <a:pt x="1048512" y="310938"/>
                    <a:pt x="1049207" y="308443"/>
                    <a:pt x="1050511" y="306252"/>
                  </a:cubicBezTo>
                  <a:lnTo>
                    <a:pt x="1052703" y="303395"/>
                  </a:lnTo>
                  <a:cubicBezTo>
                    <a:pt x="1053969" y="302013"/>
                    <a:pt x="1055579" y="300994"/>
                    <a:pt x="1057370" y="300442"/>
                  </a:cubicBezTo>
                  <a:cubicBezTo>
                    <a:pt x="1059017" y="299499"/>
                    <a:pt x="1060903" y="299070"/>
                    <a:pt x="1062799" y="299204"/>
                  </a:cubicBezTo>
                  <a:close/>
                  <a:moveTo>
                    <a:pt x="269461" y="259865"/>
                  </a:moveTo>
                  <a:cubicBezTo>
                    <a:pt x="271337" y="259389"/>
                    <a:pt x="273300" y="259389"/>
                    <a:pt x="275176" y="259865"/>
                  </a:cubicBezTo>
                  <a:cubicBezTo>
                    <a:pt x="276976" y="260332"/>
                    <a:pt x="278634" y="261218"/>
                    <a:pt x="280034" y="262437"/>
                  </a:cubicBezTo>
                  <a:cubicBezTo>
                    <a:pt x="281596" y="263427"/>
                    <a:pt x="282872" y="264809"/>
                    <a:pt x="283748" y="266437"/>
                  </a:cubicBezTo>
                  <a:lnTo>
                    <a:pt x="286320" y="271676"/>
                  </a:lnTo>
                  <a:cubicBezTo>
                    <a:pt x="287644" y="273895"/>
                    <a:pt x="288339" y="276429"/>
                    <a:pt x="288321" y="279010"/>
                  </a:cubicBezTo>
                  <a:lnTo>
                    <a:pt x="288321" y="282820"/>
                  </a:lnTo>
                  <a:cubicBezTo>
                    <a:pt x="287616" y="285183"/>
                    <a:pt x="286339" y="287345"/>
                    <a:pt x="284606" y="289107"/>
                  </a:cubicBezTo>
                  <a:lnTo>
                    <a:pt x="281748" y="291393"/>
                  </a:lnTo>
                  <a:cubicBezTo>
                    <a:pt x="280167" y="292450"/>
                    <a:pt x="278310" y="293012"/>
                    <a:pt x="276415" y="293012"/>
                  </a:cubicBezTo>
                  <a:cubicBezTo>
                    <a:pt x="274547" y="293536"/>
                    <a:pt x="272566" y="293536"/>
                    <a:pt x="270699" y="293012"/>
                  </a:cubicBezTo>
                  <a:cubicBezTo>
                    <a:pt x="268899" y="292545"/>
                    <a:pt x="267242" y="291659"/>
                    <a:pt x="265841" y="290440"/>
                  </a:cubicBezTo>
                  <a:cubicBezTo>
                    <a:pt x="264327" y="289402"/>
                    <a:pt x="263051" y="288031"/>
                    <a:pt x="262127" y="286440"/>
                  </a:cubicBezTo>
                  <a:lnTo>
                    <a:pt x="259555" y="281106"/>
                  </a:lnTo>
                  <a:cubicBezTo>
                    <a:pt x="258231" y="278953"/>
                    <a:pt x="257545" y="276486"/>
                    <a:pt x="257555" y="273962"/>
                  </a:cubicBezTo>
                  <a:lnTo>
                    <a:pt x="257555" y="270152"/>
                  </a:lnTo>
                  <a:cubicBezTo>
                    <a:pt x="258212" y="267761"/>
                    <a:pt x="259498" y="265599"/>
                    <a:pt x="261270" y="263866"/>
                  </a:cubicBezTo>
                  <a:lnTo>
                    <a:pt x="264127" y="261579"/>
                  </a:lnTo>
                  <a:cubicBezTo>
                    <a:pt x="265727" y="260560"/>
                    <a:pt x="267566" y="259970"/>
                    <a:pt x="269461" y="259865"/>
                  </a:cubicBezTo>
                  <a:close/>
                  <a:moveTo>
                    <a:pt x="1021937" y="243577"/>
                  </a:moveTo>
                  <a:lnTo>
                    <a:pt x="1025747" y="243577"/>
                  </a:lnTo>
                  <a:cubicBezTo>
                    <a:pt x="1027661" y="243501"/>
                    <a:pt x="1029566" y="243930"/>
                    <a:pt x="1031272" y="244816"/>
                  </a:cubicBezTo>
                  <a:cubicBezTo>
                    <a:pt x="1033052" y="245330"/>
                    <a:pt x="1034643" y="246359"/>
                    <a:pt x="1035843" y="247768"/>
                  </a:cubicBezTo>
                  <a:cubicBezTo>
                    <a:pt x="1037196" y="249016"/>
                    <a:pt x="1038215" y="250587"/>
                    <a:pt x="1038796" y="252340"/>
                  </a:cubicBezTo>
                  <a:cubicBezTo>
                    <a:pt x="1039644" y="253883"/>
                    <a:pt x="1040072" y="255626"/>
                    <a:pt x="1040034" y="257388"/>
                  </a:cubicBezTo>
                  <a:lnTo>
                    <a:pt x="1040034" y="262722"/>
                  </a:lnTo>
                  <a:cubicBezTo>
                    <a:pt x="1040034" y="265227"/>
                    <a:pt x="1039377" y="267695"/>
                    <a:pt x="1038129" y="269866"/>
                  </a:cubicBezTo>
                  <a:lnTo>
                    <a:pt x="1035843" y="272819"/>
                  </a:lnTo>
                  <a:cubicBezTo>
                    <a:pt x="1034091" y="274543"/>
                    <a:pt x="1031929" y="275791"/>
                    <a:pt x="1029557" y="276438"/>
                  </a:cubicBezTo>
                  <a:lnTo>
                    <a:pt x="1025747" y="277010"/>
                  </a:lnTo>
                  <a:cubicBezTo>
                    <a:pt x="1023833" y="277077"/>
                    <a:pt x="1021927" y="276648"/>
                    <a:pt x="1020222" y="275772"/>
                  </a:cubicBezTo>
                  <a:cubicBezTo>
                    <a:pt x="1018489" y="275153"/>
                    <a:pt x="1016927" y="274143"/>
                    <a:pt x="1015650" y="272819"/>
                  </a:cubicBezTo>
                  <a:cubicBezTo>
                    <a:pt x="1014298" y="271571"/>
                    <a:pt x="1013278" y="270000"/>
                    <a:pt x="1012698" y="268247"/>
                  </a:cubicBezTo>
                  <a:cubicBezTo>
                    <a:pt x="1011812" y="266542"/>
                    <a:pt x="1011393" y="264637"/>
                    <a:pt x="1011459" y="262722"/>
                  </a:cubicBezTo>
                  <a:lnTo>
                    <a:pt x="1011459" y="257388"/>
                  </a:lnTo>
                  <a:cubicBezTo>
                    <a:pt x="1011459" y="254836"/>
                    <a:pt x="1012155" y="252340"/>
                    <a:pt x="1013460" y="250150"/>
                  </a:cubicBezTo>
                  <a:lnTo>
                    <a:pt x="1015650" y="247292"/>
                  </a:lnTo>
                  <a:cubicBezTo>
                    <a:pt x="1017413" y="245559"/>
                    <a:pt x="1019565" y="244282"/>
                    <a:pt x="1021937" y="243577"/>
                  </a:cubicBezTo>
                  <a:close/>
                  <a:moveTo>
                    <a:pt x="308228" y="212050"/>
                  </a:moveTo>
                  <a:lnTo>
                    <a:pt x="310800" y="212050"/>
                  </a:lnTo>
                  <a:cubicBezTo>
                    <a:pt x="313343" y="212002"/>
                    <a:pt x="315848" y="212659"/>
                    <a:pt x="318039" y="213954"/>
                  </a:cubicBezTo>
                  <a:lnTo>
                    <a:pt x="320896" y="216146"/>
                  </a:lnTo>
                  <a:cubicBezTo>
                    <a:pt x="322687" y="217898"/>
                    <a:pt x="323964" y="220108"/>
                    <a:pt x="324611" y="222527"/>
                  </a:cubicBezTo>
                  <a:lnTo>
                    <a:pt x="324611" y="226337"/>
                  </a:lnTo>
                  <a:cubicBezTo>
                    <a:pt x="324744" y="228233"/>
                    <a:pt x="324316" y="230119"/>
                    <a:pt x="323373" y="231766"/>
                  </a:cubicBezTo>
                  <a:cubicBezTo>
                    <a:pt x="322106" y="235291"/>
                    <a:pt x="319354" y="238072"/>
                    <a:pt x="315848" y="239387"/>
                  </a:cubicBezTo>
                  <a:cubicBezTo>
                    <a:pt x="314134" y="240234"/>
                    <a:pt x="312238" y="240653"/>
                    <a:pt x="310324" y="240625"/>
                  </a:cubicBezTo>
                  <a:lnTo>
                    <a:pt x="307752" y="240625"/>
                  </a:lnTo>
                  <a:cubicBezTo>
                    <a:pt x="305208" y="240606"/>
                    <a:pt x="302703" y="239920"/>
                    <a:pt x="300513" y="238625"/>
                  </a:cubicBezTo>
                  <a:lnTo>
                    <a:pt x="297655" y="236434"/>
                  </a:lnTo>
                  <a:cubicBezTo>
                    <a:pt x="295865" y="234681"/>
                    <a:pt x="294588" y="232471"/>
                    <a:pt x="293941" y="230052"/>
                  </a:cubicBezTo>
                  <a:lnTo>
                    <a:pt x="293941" y="226337"/>
                  </a:lnTo>
                  <a:cubicBezTo>
                    <a:pt x="293827" y="224422"/>
                    <a:pt x="294227" y="222518"/>
                    <a:pt x="295083" y="220813"/>
                  </a:cubicBezTo>
                  <a:cubicBezTo>
                    <a:pt x="295713" y="219032"/>
                    <a:pt x="296750" y="217432"/>
                    <a:pt x="298132" y="216146"/>
                  </a:cubicBezTo>
                  <a:cubicBezTo>
                    <a:pt x="299398" y="214812"/>
                    <a:pt x="300970" y="213802"/>
                    <a:pt x="302703" y="213193"/>
                  </a:cubicBezTo>
                  <a:cubicBezTo>
                    <a:pt x="304409" y="212335"/>
                    <a:pt x="306314" y="211935"/>
                    <a:pt x="308228" y="212050"/>
                  </a:cubicBezTo>
                  <a:close/>
                  <a:moveTo>
                    <a:pt x="983836" y="193286"/>
                  </a:moveTo>
                  <a:lnTo>
                    <a:pt x="984312" y="193286"/>
                  </a:lnTo>
                  <a:cubicBezTo>
                    <a:pt x="985513" y="193095"/>
                    <a:pt x="986732" y="193095"/>
                    <a:pt x="987932" y="193286"/>
                  </a:cubicBezTo>
                  <a:cubicBezTo>
                    <a:pt x="989808" y="193400"/>
                    <a:pt x="991637" y="193953"/>
                    <a:pt x="993266" y="194905"/>
                  </a:cubicBezTo>
                  <a:cubicBezTo>
                    <a:pt x="994857" y="195829"/>
                    <a:pt x="996218" y="197105"/>
                    <a:pt x="997267" y="198620"/>
                  </a:cubicBezTo>
                  <a:cubicBezTo>
                    <a:pt x="998486" y="200020"/>
                    <a:pt x="999372" y="201677"/>
                    <a:pt x="999838" y="203478"/>
                  </a:cubicBezTo>
                  <a:cubicBezTo>
                    <a:pt x="1000295" y="206202"/>
                    <a:pt x="999991" y="209002"/>
                    <a:pt x="998981" y="211574"/>
                  </a:cubicBezTo>
                  <a:cubicBezTo>
                    <a:pt x="998266" y="214069"/>
                    <a:pt x="996924" y="216327"/>
                    <a:pt x="995075" y="218146"/>
                  </a:cubicBezTo>
                  <a:cubicBezTo>
                    <a:pt x="994180" y="219023"/>
                    <a:pt x="993189" y="219784"/>
                    <a:pt x="992123" y="220432"/>
                  </a:cubicBezTo>
                  <a:cubicBezTo>
                    <a:pt x="991008" y="221080"/>
                    <a:pt x="989827" y="221585"/>
                    <a:pt x="988598" y="221956"/>
                  </a:cubicBezTo>
                  <a:cubicBezTo>
                    <a:pt x="985874" y="222623"/>
                    <a:pt x="983036" y="222623"/>
                    <a:pt x="980312" y="221956"/>
                  </a:cubicBezTo>
                  <a:lnTo>
                    <a:pt x="976883" y="220527"/>
                  </a:lnTo>
                  <a:lnTo>
                    <a:pt x="973930" y="218241"/>
                  </a:lnTo>
                  <a:cubicBezTo>
                    <a:pt x="972092" y="216431"/>
                    <a:pt x="970777" y="214165"/>
                    <a:pt x="970120" y="211669"/>
                  </a:cubicBezTo>
                  <a:cubicBezTo>
                    <a:pt x="969406" y="209078"/>
                    <a:pt x="969406" y="206354"/>
                    <a:pt x="970120" y="203764"/>
                  </a:cubicBezTo>
                  <a:cubicBezTo>
                    <a:pt x="970768" y="201392"/>
                    <a:pt x="972016" y="199230"/>
                    <a:pt x="973739" y="197477"/>
                  </a:cubicBezTo>
                  <a:lnTo>
                    <a:pt x="976692" y="195191"/>
                  </a:lnTo>
                  <a:cubicBezTo>
                    <a:pt x="978864" y="193943"/>
                    <a:pt x="981331" y="193286"/>
                    <a:pt x="983836" y="193286"/>
                  </a:cubicBezTo>
                  <a:close/>
                  <a:moveTo>
                    <a:pt x="342613" y="156233"/>
                  </a:moveTo>
                  <a:lnTo>
                    <a:pt x="345280" y="156233"/>
                  </a:lnTo>
                  <a:cubicBezTo>
                    <a:pt x="347785" y="156233"/>
                    <a:pt x="350252" y="156890"/>
                    <a:pt x="352424" y="158138"/>
                  </a:cubicBezTo>
                  <a:lnTo>
                    <a:pt x="355377" y="160424"/>
                  </a:lnTo>
                  <a:cubicBezTo>
                    <a:pt x="357120" y="162157"/>
                    <a:pt x="358368" y="164329"/>
                    <a:pt x="358996" y="166710"/>
                  </a:cubicBezTo>
                  <a:lnTo>
                    <a:pt x="359092" y="170520"/>
                  </a:lnTo>
                  <a:cubicBezTo>
                    <a:pt x="359158" y="172435"/>
                    <a:pt x="358739" y="174340"/>
                    <a:pt x="357853" y="176045"/>
                  </a:cubicBezTo>
                  <a:cubicBezTo>
                    <a:pt x="356539" y="179512"/>
                    <a:pt x="353795" y="182255"/>
                    <a:pt x="350328" y="183569"/>
                  </a:cubicBezTo>
                  <a:cubicBezTo>
                    <a:pt x="348624" y="184455"/>
                    <a:pt x="346718" y="184874"/>
                    <a:pt x="344804" y="184808"/>
                  </a:cubicBezTo>
                  <a:lnTo>
                    <a:pt x="342137" y="184808"/>
                  </a:lnTo>
                  <a:cubicBezTo>
                    <a:pt x="339584" y="184808"/>
                    <a:pt x="337089" y="184112"/>
                    <a:pt x="334898" y="182808"/>
                  </a:cubicBezTo>
                  <a:lnTo>
                    <a:pt x="332040" y="180617"/>
                  </a:lnTo>
                  <a:cubicBezTo>
                    <a:pt x="330278" y="178884"/>
                    <a:pt x="328992" y="176712"/>
                    <a:pt x="328325" y="174330"/>
                  </a:cubicBezTo>
                  <a:lnTo>
                    <a:pt x="328325" y="170520"/>
                  </a:lnTo>
                  <a:cubicBezTo>
                    <a:pt x="328202" y="168596"/>
                    <a:pt x="328631" y="166682"/>
                    <a:pt x="329564" y="164996"/>
                  </a:cubicBezTo>
                  <a:cubicBezTo>
                    <a:pt x="330078" y="163215"/>
                    <a:pt x="331107" y="161624"/>
                    <a:pt x="332516" y="160424"/>
                  </a:cubicBezTo>
                  <a:cubicBezTo>
                    <a:pt x="333745" y="159043"/>
                    <a:pt x="335327" y="158024"/>
                    <a:pt x="337089" y="157471"/>
                  </a:cubicBezTo>
                  <a:cubicBezTo>
                    <a:pt x="338775" y="156538"/>
                    <a:pt x="340689" y="156109"/>
                    <a:pt x="342613" y="156233"/>
                  </a:cubicBezTo>
                  <a:close/>
                  <a:moveTo>
                    <a:pt x="938402" y="140327"/>
                  </a:moveTo>
                  <a:cubicBezTo>
                    <a:pt x="940326" y="140212"/>
                    <a:pt x="942240" y="140641"/>
                    <a:pt x="943926" y="141565"/>
                  </a:cubicBezTo>
                  <a:cubicBezTo>
                    <a:pt x="945679" y="142146"/>
                    <a:pt x="947250" y="143165"/>
                    <a:pt x="948498" y="144518"/>
                  </a:cubicBezTo>
                  <a:lnTo>
                    <a:pt x="951165" y="147185"/>
                  </a:lnTo>
                  <a:cubicBezTo>
                    <a:pt x="952908" y="148918"/>
                    <a:pt x="954156" y="151090"/>
                    <a:pt x="954785" y="153471"/>
                  </a:cubicBezTo>
                  <a:lnTo>
                    <a:pt x="955356" y="157281"/>
                  </a:lnTo>
                  <a:cubicBezTo>
                    <a:pt x="955366" y="159805"/>
                    <a:pt x="954680" y="162272"/>
                    <a:pt x="953356" y="164425"/>
                  </a:cubicBezTo>
                  <a:lnTo>
                    <a:pt x="951165" y="167378"/>
                  </a:lnTo>
                  <a:cubicBezTo>
                    <a:pt x="949870" y="168730"/>
                    <a:pt x="948269" y="169740"/>
                    <a:pt x="946498" y="170331"/>
                  </a:cubicBezTo>
                  <a:cubicBezTo>
                    <a:pt x="944831" y="171226"/>
                    <a:pt x="942955" y="171645"/>
                    <a:pt x="941069" y="171569"/>
                  </a:cubicBezTo>
                  <a:cubicBezTo>
                    <a:pt x="939154" y="171645"/>
                    <a:pt x="937249" y="171216"/>
                    <a:pt x="935544" y="170331"/>
                  </a:cubicBezTo>
                  <a:cubicBezTo>
                    <a:pt x="933792" y="169759"/>
                    <a:pt x="932211" y="168740"/>
                    <a:pt x="930972" y="167378"/>
                  </a:cubicBezTo>
                  <a:lnTo>
                    <a:pt x="928306" y="164711"/>
                  </a:lnTo>
                  <a:cubicBezTo>
                    <a:pt x="926543" y="162977"/>
                    <a:pt x="925257" y="160806"/>
                    <a:pt x="924591" y="158424"/>
                  </a:cubicBezTo>
                  <a:lnTo>
                    <a:pt x="924115" y="154614"/>
                  </a:lnTo>
                  <a:cubicBezTo>
                    <a:pt x="924124" y="152081"/>
                    <a:pt x="924781" y="149585"/>
                    <a:pt x="926019" y="147375"/>
                  </a:cubicBezTo>
                  <a:lnTo>
                    <a:pt x="928306" y="144518"/>
                  </a:lnTo>
                  <a:cubicBezTo>
                    <a:pt x="929505" y="143108"/>
                    <a:pt x="931096" y="142079"/>
                    <a:pt x="932877" y="141565"/>
                  </a:cubicBezTo>
                  <a:cubicBezTo>
                    <a:pt x="934563" y="140631"/>
                    <a:pt x="936478" y="140203"/>
                    <a:pt x="938402" y="140327"/>
                  </a:cubicBezTo>
                  <a:close/>
                  <a:moveTo>
                    <a:pt x="389096" y="113848"/>
                  </a:moveTo>
                  <a:lnTo>
                    <a:pt x="392906" y="113848"/>
                  </a:lnTo>
                  <a:cubicBezTo>
                    <a:pt x="394830" y="113724"/>
                    <a:pt x="396745" y="114152"/>
                    <a:pt x="398430" y="115085"/>
                  </a:cubicBezTo>
                  <a:cubicBezTo>
                    <a:pt x="400211" y="115600"/>
                    <a:pt x="401802" y="116629"/>
                    <a:pt x="403002" y="118039"/>
                  </a:cubicBezTo>
                  <a:cubicBezTo>
                    <a:pt x="404384" y="119267"/>
                    <a:pt x="405403" y="120848"/>
                    <a:pt x="405955" y="122610"/>
                  </a:cubicBezTo>
                  <a:cubicBezTo>
                    <a:pt x="406803" y="124153"/>
                    <a:pt x="407231" y="125896"/>
                    <a:pt x="407193" y="127658"/>
                  </a:cubicBezTo>
                  <a:lnTo>
                    <a:pt x="407193" y="132992"/>
                  </a:lnTo>
                  <a:cubicBezTo>
                    <a:pt x="407193" y="135497"/>
                    <a:pt x="406536" y="137965"/>
                    <a:pt x="405288" y="140136"/>
                  </a:cubicBezTo>
                  <a:lnTo>
                    <a:pt x="403002" y="143089"/>
                  </a:lnTo>
                  <a:cubicBezTo>
                    <a:pt x="401249" y="144813"/>
                    <a:pt x="399087" y="146061"/>
                    <a:pt x="396716" y="146708"/>
                  </a:cubicBezTo>
                  <a:lnTo>
                    <a:pt x="392906" y="147280"/>
                  </a:lnTo>
                  <a:cubicBezTo>
                    <a:pt x="390991" y="147309"/>
                    <a:pt x="389096" y="146890"/>
                    <a:pt x="387381" y="146042"/>
                  </a:cubicBezTo>
                  <a:cubicBezTo>
                    <a:pt x="385648" y="145423"/>
                    <a:pt x="384085" y="144413"/>
                    <a:pt x="382809" y="143089"/>
                  </a:cubicBezTo>
                  <a:cubicBezTo>
                    <a:pt x="381428" y="141822"/>
                    <a:pt x="380409" y="140212"/>
                    <a:pt x="379857" y="138422"/>
                  </a:cubicBezTo>
                  <a:cubicBezTo>
                    <a:pt x="378980" y="136755"/>
                    <a:pt x="378551" y="134878"/>
                    <a:pt x="378618" y="132992"/>
                  </a:cubicBezTo>
                  <a:lnTo>
                    <a:pt x="378618" y="127658"/>
                  </a:lnTo>
                  <a:cubicBezTo>
                    <a:pt x="378618" y="125106"/>
                    <a:pt x="379314" y="122610"/>
                    <a:pt x="380619" y="120420"/>
                  </a:cubicBezTo>
                  <a:lnTo>
                    <a:pt x="382809" y="117562"/>
                  </a:lnTo>
                  <a:cubicBezTo>
                    <a:pt x="384543" y="115800"/>
                    <a:pt x="386714" y="114514"/>
                    <a:pt x="389096" y="113848"/>
                  </a:cubicBezTo>
                  <a:close/>
                  <a:moveTo>
                    <a:pt x="888206" y="89844"/>
                  </a:moveTo>
                  <a:cubicBezTo>
                    <a:pt x="890120" y="89768"/>
                    <a:pt x="892026" y="90197"/>
                    <a:pt x="893731" y="91083"/>
                  </a:cubicBezTo>
                  <a:cubicBezTo>
                    <a:pt x="895511" y="91597"/>
                    <a:pt x="897103" y="92626"/>
                    <a:pt x="898302" y="94035"/>
                  </a:cubicBezTo>
                  <a:lnTo>
                    <a:pt x="903636" y="99369"/>
                  </a:lnTo>
                  <a:cubicBezTo>
                    <a:pt x="905342" y="101132"/>
                    <a:pt x="906580" y="103294"/>
                    <a:pt x="907256" y="105656"/>
                  </a:cubicBezTo>
                  <a:lnTo>
                    <a:pt x="907827" y="109466"/>
                  </a:lnTo>
                  <a:cubicBezTo>
                    <a:pt x="907827" y="112019"/>
                    <a:pt x="907132" y="114514"/>
                    <a:pt x="905827" y="116705"/>
                  </a:cubicBezTo>
                  <a:lnTo>
                    <a:pt x="903636" y="119562"/>
                  </a:lnTo>
                  <a:cubicBezTo>
                    <a:pt x="900845" y="122077"/>
                    <a:pt x="897283" y="123553"/>
                    <a:pt x="893540" y="123753"/>
                  </a:cubicBezTo>
                  <a:cubicBezTo>
                    <a:pt x="891626" y="123830"/>
                    <a:pt x="889720" y="123401"/>
                    <a:pt x="888015" y="122515"/>
                  </a:cubicBezTo>
                  <a:cubicBezTo>
                    <a:pt x="886234" y="122001"/>
                    <a:pt x="884643" y="120972"/>
                    <a:pt x="883444" y="119562"/>
                  </a:cubicBezTo>
                  <a:lnTo>
                    <a:pt x="878110" y="114228"/>
                  </a:lnTo>
                  <a:cubicBezTo>
                    <a:pt x="876385" y="112476"/>
                    <a:pt x="875138" y="110314"/>
                    <a:pt x="874490" y="107942"/>
                  </a:cubicBezTo>
                  <a:lnTo>
                    <a:pt x="873919" y="104132"/>
                  </a:lnTo>
                  <a:cubicBezTo>
                    <a:pt x="873919" y="101579"/>
                    <a:pt x="874614" y="99083"/>
                    <a:pt x="875919" y="96893"/>
                  </a:cubicBezTo>
                  <a:lnTo>
                    <a:pt x="878110" y="94035"/>
                  </a:lnTo>
                  <a:cubicBezTo>
                    <a:pt x="879357" y="92683"/>
                    <a:pt x="880929" y="91663"/>
                    <a:pt x="882681" y="91083"/>
                  </a:cubicBezTo>
                  <a:cubicBezTo>
                    <a:pt x="884386" y="90197"/>
                    <a:pt x="886292" y="89778"/>
                    <a:pt x="888206" y="89844"/>
                  </a:cubicBezTo>
                  <a:close/>
                  <a:moveTo>
                    <a:pt x="440626" y="71460"/>
                  </a:moveTo>
                  <a:cubicBezTo>
                    <a:pt x="442512" y="71394"/>
                    <a:pt x="444388" y="71822"/>
                    <a:pt x="446055" y="72699"/>
                  </a:cubicBezTo>
                  <a:cubicBezTo>
                    <a:pt x="447845" y="73251"/>
                    <a:pt x="449455" y="74270"/>
                    <a:pt x="450722" y="75651"/>
                  </a:cubicBezTo>
                  <a:lnTo>
                    <a:pt x="453293" y="78318"/>
                  </a:lnTo>
                  <a:cubicBezTo>
                    <a:pt x="455056" y="80052"/>
                    <a:pt x="456341" y="82224"/>
                    <a:pt x="457008" y="84605"/>
                  </a:cubicBezTo>
                  <a:lnTo>
                    <a:pt x="457484" y="88415"/>
                  </a:lnTo>
                  <a:cubicBezTo>
                    <a:pt x="457475" y="90948"/>
                    <a:pt x="456818" y="93444"/>
                    <a:pt x="455580" y="95654"/>
                  </a:cubicBezTo>
                  <a:lnTo>
                    <a:pt x="453293" y="98511"/>
                  </a:lnTo>
                  <a:cubicBezTo>
                    <a:pt x="452093" y="99921"/>
                    <a:pt x="450503" y="100950"/>
                    <a:pt x="448722" y="101464"/>
                  </a:cubicBezTo>
                  <a:cubicBezTo>
                    <a:pt x="447016" y="102350"/>
                    <a:pt x="445112" y="102778"/>
                    <a:pt x="443197" y="102702"/>
                  </a:cubicBezTo>
                  <a:cubicBezTo>
                    <a:pt x="439454" y="102502"/>
                    <a:pt x="435892" y="101026"/>
                    <a:pt x="433100" y="98511"/>
                  </a:cubicBezTo>
                  <a:lnTo>
                    <a:pt x="430434" y="95844"/>
                  </a:lnTo>
                  <a:cubicBezTo>
                    <a:pt x="428709" y="94092"/>
                    <a:pt x="427462" y="91930"/>
                    <a:pt x="426814" y="89558"/>
                  </a:cubicBezTo>
                  <a:lnTo>
                    <a:pt x="426338" y="85748"/>
                  </a:lnTo>
                  <a:cubicBezTo>
                    <a:pt x="426300" y="83204"/>
                    <a:pt x="426967" y="80699"/>
                    <a:pt x="428243" y="78509"/>
                  </a:cubicBezTo>
                  <a:lnTo>
                    <a:pt x="430434" y="75651"/>
                  </a:lnTo>
                  <a:cubicBezTo>
                    <a:pt x="431701" y="74270"/>
                    <a:pt x="433310" y="73251"/>
                    <a:pt x="435101" y="72699"/>
                  </a:cubicBezTo>
                  <a:cubicBezTo>
                    <a:pt x="436806" y="71813"/>
                    <a:pt x="438711" y="71384"/>
                    <a:pt x="440626" y="71460"/>
                  </a:cubicBezTo>
                  <a:close/>
                  <a:moveTo>
                    <a:pt x="840390" y="55554"/>
                  </a:moveTo>
                  <a:cubicBezTo>
                    <a:pt x="842304" y="55526"/>
                    <a:pt x="844200" y="55945"/>
                    <a:pt x="845914" y="56792"/>
                  </a:cubicBezTo>
                  <a:cubicBezTo>
                    <a:pt x="849419" y="58107"/>
                    <a:pt x="852172" y="60889"/>
                    <a:pt x="853439" y="64413"/>
                  </a:cubicBezTo>
                  <a:cubicBezTo>
                    <a:pt x="854439" y="66137"/>
                    <a:pt x="854877" y="68137"/>
                    <a:pt x="854677" y="70128"/>
                  </a:cubicBezTo>
                  <a:lnTo>
                    <a:pt x="854677" y="72985"/>
                  </a:lnTo>
                  <a:cubicBezTo>
                    <a:pt x="854668" y="75519"/>
                    <a:pt x="854010" y="78014"/>
                    <a:pt x="852772" y="80224"/>
                  </a:cubicBezTo>
                  <a:lnTo>
                    <a:pt x="850486" y="83082"/>
                  </a:lnTo>
                  <a:cubicBezTo>
                    <a:pt x="848782" y="84882"/>
                    <a:pt x="846600" y="86168"/>
                    <a:pt x="844200" y="86796"/>
                  </a:cubicBezTo>
                  <a:lnTo>
                    <a:pt x="840390" y="86796"/>
                  </a:lnTo>
                  <a:cubicBezTo>
                    <a:pt x="838466" y="86911"/>
                    <a:pt x="836551" y="86482"/>
                    <a:pt x="834866" y="85558"/>
                  </a:cubicBezTo>
                  <a:cubicBezTo>
                    <a:pt x="833113" y="84977"/>
                    <a:pt x="831541" y="83958"/>
                    <a:pt x="830293" y="82605"/>
                  </a:cubicBezTo>
                  <a:cubicBezTo>
                    <a:pt x="828931" y="81367"/>
                    <a:pt x="827912" y="79786"/>
                    <a:pt x="827340" y="78034"/>
                  </a:cubicBezTo>
                  <a:cubicBezTo>
                    <a:pt x="826454" y="76328"/>
                    <a:pt x="826026" y="74423"/>
                    <a:pt x="826102" y="72509"/>
                  </a:cubicBezTo>
                  <a:lnTo>
                    <a:pt x="826102" y="69842"/>
                  </a:lnTo>
                  <a:cubicBezTo>
                    <a:pt x="826093" y="67318"/>
                    <a:pt x="826779" y="64841"/>
                    <a:pt x="828103" y="62698"/>
                  </a:cubicBezTo>
                  <a:lnTo>
                    <a:pt x="830293" y="59745"/>
                  </a:lnTo>
                  <a:cubicBezTo>
                    <a:pt x="832055" y="58041"/>
                    <a:pt x="834217" y="56802"/>
                    <a:pt x="836580" y="56126"/>
                  </a:cubicBezTo>
                  <a:close/>
                  <a:moveTo>
                    <a:pt x="489203" y="47934"/>
                  </a:moveTo>
                  <a:cubicBezTo>
                    <a:pt x="490365" y="47744"/>
                    <a:pt x="491556" y="47744"/>
                    <a:pt x="492727" y="47934"/>
                  </a:cubicBezTo>
                  <a:cubicBezTo>
                    <a:pt x="494623" y="48020"/>
                    <a:pt x="496471" y="48611"/>
                    <a:pt x="498061" y="49649"/>
                  </a:cubicBezTo>
                  <a:cubicBezTo>
                    <a:pt x="499719" y="50449"/>
                    <a:pt x="501109" y="51697"/>
                    <a:pt x="502062" y="53268"/>
                  </a:cubicBezTo>
                  <a:cubicBezTo>
                    <a:pt x="503347" y="54621"/>
                    <a:pt x="504243" y="56297"/>
                    <a:pt x="504633" y="58126"/>
                  </a:cubicBezTo>
                  <a:cubicBezTo>
                    <a:pt x="505281" y="60765"/>
                    <a:pt x="505215" y="63527"/>
                    <a:pt x="504443" y="66127"/>
                  </a:cubicBezTo>
                  <a:cubicBezTo>
                    <a:pt x="503767" y="68613"/>
                    <a:pt x="502452" y="70880"/>
                    <a:pt x="500633" y="72700"/>
                  </a:cubicBezTo>
                  <a:cubicBezTo>
                    <a:pt x="499681" y="73576"/>
                    <a:pt x="498661" y="74366"/>
                    <a:pt x="497585" y="75081"/>
                  </a:cubicBezTo>
                  <a:cubicBezTo>
                    <a:pt x="496442" y="75729"/>
                    <a:pt x="495223" y="76233"/>
                    <a:pt x="493966" y="76605"/>
                  </a:cubicBezTo>
                  <a:cubicBezTo>
                    <a:pt x="491213" y="77319"/>
                    <a:pt x="488336" y="77319"/>
                    <a:pt x="485583" y="76605"/>
                  </a:cubicBezTo>
                  <a:lnTo>
                    <a:pt x="482155" y="75176"/>
                  </a:lnTo>
                  <a:lnTo>
                    <a:pt x="479202" y="72890"/>
                  </a:lnTo>
                  <a:cubicBezTo>
                    <a:pt x="477392" y="71061"/>
                    <a:pt x="476087" y="68794"/>
                    <a:pt x="475392" y="66318"/>
                  </a:cubicBezTo>
                  <a:cubicBezTo>
                    <a:pt x="474725" y="63727"/>
                    <a:pt x="474725" y="61003"/>
                    <a:pt x="475392" y="58412"/>
                  </a:cubicBezTo>
                  <a:cubicBezTo>
                    <a:pt x="476058" y="56031"/>
                    <a:pt x="477344" y="53859"/>
                    <a:pt x="479107" y="52125"/>
                  </a:cubicBezTo>
                  <a:lnTo>
                    <a:pt x="481964" y="49839"/>
                  </a:lnTo>
                  <a:cubicBezTo>
                    <a:pt x="484174" y="48601"/>
                    <a:pt x="486669" y="47944"/>
                    <a:pt x="489203" y="47934"/>
                  </a:cubicBezTo>
                  <a:close/>
                  <a:moveTo>
                    <a:pt x="541686" y="31741"/>
                  </a:moveTo>
                  <a:lnTo>
                    <a:pt x="543877" y="31741"/>
                  </a:lnTo>
                  <a:cubicBezTo>
                    <a:pt x="546401" y="31732"/>
                    <a:pt x="548868" y="32418"/>
                    <a:pt x="551020" y="33742"/>
                  </a:cubicBezTo>
                  <a:lnTo>
                    <a:pt x="553973" y="35932"/>
                  </a:lnTo>
                  <a:cubicBezTo>
                    <a:pt x="555678" y="37695"/>
                    <a:pt x="556917" y="39857"/>
                    <a:pt x="557593" y="42219"/>
                  </a:cubicBezTo>
                  <a:lnTo>
                    <a:pt x="558164" y="46029"/>
                  </a:lnTo>
                  <a:cubicBezTo>
                    <a:pt x="558193" y="47944"/>
                    <a:pt x="557774" y="49839"/>
                    <a:pt x="556926" y="51554"/>
                  </a:cubicBezTo>
                  <a:cubicBezTo>
                    <a:pt x="556354" y="53306"/>
                    <a:pt x="555335" y="54888"/>
                    <a:pt x="553973" y="56126"/>
                  </a:cubicBezTo>
                  <a:cubicBezTo>
                    <a:pt x="552726" y="57478"/>
                    <a:pt x="551154" y="58497"/>
                    <a:pt x="549401" y="59079"/>
                  </a:cubicBezTo>
                  <a:cubicBezTo>
                    <a:pt x="547715" y="60002"/>
                    <a:pt x="545801" y="60431"/>
                    <a:pt x="543877" y="60316"/>
                  </a:cubicBezTo>
                  <a:lnTo>
                    <a:pt x="541210" y="60316"/>
                  </a:lnTo>
                  <a:cubicBezTo>
                    <a:pt x="538676" y="60307"/>
                    <a:pt x="536181" y="59650"/>
                    <a:pt x="533971" y="58412"/>
                  </a:cubicBezTo>
                  <a:lnTo>
                    <a:pt x="531114" y="56126"/>
                  </a:lnTo>
                  <a:cubicBezTo>
                    <a:pt x="529332" y="54402"/>
                    <a:pt x="528046" y="52230"/>
                    <a:pt x="527399" y="49839"/>
                  </a:cubicBezTo>
                  <a:lnTo>
                    <a:pt x="527399" y="46029"/>
                  </a:lnTo>
                  <a:cubicBezTo>
                    <a:pt x="527284" y="44105"/>
                    <a:pt x="527713" y="42191"/>
                    <a:pt x="528637" y="40505"/>
                  </a:cubicBezTo>
                  <a:cubicBezTo>
                    <a:pt x="529218" y="38752"/>
                    <a:pt x="530237" y="37181"/>
                    <a:pt x="531590" y="35932"/>
                  </a:cubicBezTo>
                  <a:cubicBezTo>
                    <a:pt x="532818" y="34552"/>
                    <a:pt x="534399" y="33533"/>
                    <a:pt x="536162" y="32980"/>
                  </a:cubicBezTo>
                  <a:cubicBezTo>
                    <a:pt x="537867" y="32094"/>
                    <a:pt x="539772" y="31665"/>
                    <a:pt x="541686" y="31741"/>
                  </a:cubicBezTo>
                  <a:close/>
                  <a:moveTo>
                    <a:pt x="778382" y="21169"/>
                  </a:moveTo>
                  <a:lnTo>
                    <a:pt x="782192" y="21169"/>
                  </a:lnTo>
                  <a:cubicBezTo>
                    <a:pt x="785936" y="21369"/>
                    <a:pt x="789498" y="22845"/>
                    <a:pt x="792289" y="25360"/>
                  </a:cubicBezTo>
                  <a:cubicBezTo>
                    <a:pt x="793612" y="26636"/>
                    <a:pt x="794622" y="28199"/>
                    <a:pt x="795241" y="29932"/>
                  </a:cubicBezTo>
                  <a:cubicBezTo>
                    <a:pt x="796013" y="31504"/>
                    <a:pt x="796441" y="33227"/>
                    <a:pt x="796480" y="34980"/>
                  </a:cubicBezTo>
                  <a:lnTo>
                    <a:pt x="796480" y="37647"/>
                  </a:lnTo>
                  <a:cubicBezTo>
                    <a:pt x="796480" y="40200"/>
                    <a:pt x="795784" y="42695"/>
                    <a:pt x="794479" y="44886"/>
                  </a:cubicBezTo>
                  <a:lnTo>
                    <a:pt x="792289" y="47744"/>
                  </a:lnTo>
                  <a:cubicBezTo>
                    <a:pt x="790527" y="49448"/>
                    <a:pt x="788364" y="50687"/>
                    <a:pt x="786002" y="51363"/>
                  </a:cubicBezTo>
                  <a:lnTo>
                    <a:pt x="782192" y="51935"/>
                  </a:lnTo>
                  <a:cubicBezTo>
                    <a:pt x="780278" y="52011"/>
                    <a:pt x="778373" y="51582"/>
                    <a:pt x="776668" y="50697"/>
                  </a:cubicBezTo>
                  <a:cubicBezTo>
                    <a:pt x="774915" y="50125"/>
                    <a:pt x="773334" y="49106"/>
                    <a:pt x="772096" y="47744"/>
                  </a:cubicBezTo>
                  <a:cubicBezTo>
                    <a:pt x="770743" y="46496"/>
                    <a:pt x="769724" y="44924"/>
                    <a:pt x="769143" y="43171"/>
                  </a:cubicBezTo>
                  <a:cubicBezTo>
                    <a:pt x="768219" y="41486"/>
                    <a:pt x="767790" y="39571"/>
                    <a:pt x="767905" y="37647"/>
                  </a:cubicBezTo>
                  <a:lnTo>
                    <a:pt x="767905" y="34980"/>
                  </a:lnTo>
                  <a:cubicBezTo>
                    <a:pt x="767914" y="32447"/>
                    <a:pt x="768571" y="29951"/>
                    <a:pt x="769810" y="27741"/>
                  </a:cubicBezTo>
                  <a:lnTo>
                    <a:pt x="772096" y="24884"/>
                  </a:lnTo>
                  <a:cubicBezTo>
                    <a:pt x="773801" y="23083"/>
                    <a:pt x="775982" y="21798"/>
                    <a:pt x="778382" y="21169"/>
                  </a:cubicBezTo>
                  <a:close/>
                  <a:moveTo>
                    <a:pt x="599407" y="12978"/>
                  </a:moveTo>
                  <a:cubicBezTo>
                    <a:pt x="607294" y="12978"/>
                    <a:pt x="613695" y="19379"/>
                    <a:pt x="613695" y="27265"/>
                  </a:cubicBezTo>
                  <a:cubicBezTo>
                    <a:pt x="613695" y="35152"/>
                    <a:pt x="607294" y="41553"/>
                    <a:pt x="599407" y="41553"/>
                  </a:cubicBezTo>
                  <a:cubicBezTo>
                    <a:pt x="591520" y="41553"/>
                    <a:pt x="585120" y="35152"/>
                    <a:pt x="585120" y="27265"/>
                  </a:cubicBezTo>
                  <a:cubicBezTo>
                    <a:pt x="585120" y="19379"/>
                    <a:pt x="591520" y="12978"/>
                    <a:pt x="599407" y="12978"/>
                  </a:cubicBezTo>
                  <a:close/>
                  <a:moveTo>
                    <a:pt x="720089" y="7928"/>
                  </a:moveTo>
                  <a:lnTo>
                    <a:pt x="723899" y="7928"/>
                  </a:lnTo>
                  <a:cubicBezTo>
                    <a:pt x="725813" y="7852"/>
                    <a:pt x="727718" y="8281"/>
                    <a:pt x="729424" y="9167"/>
                  </a:cubicBezTo>
                  <a:cubicBezTo>
                    <a:pt x="731186" y="9720"/>
                    <a:pt x="732766" y="10748"/>
                    <a:pt x="733995" y="12119"/>
                  </a:cubicBezTo>
                  <a:cubicBezTo>
                    <a:pt x="735348" y="13368"/>
                    <a:pt x="736367" y="14939"/>
                    <a:pt x="736948" y="16692"/>
                  </a:cubicBezTo>
                  <a:cubicBezTo>
                    <a:pt x="737939" y="18463"/>
                    <a:pt x="738367" y="20483"/>
                    <a:pt x="738186" y="22502"/>
                  </a:cubicBezTo>
                  <a:lnTo>
                    <a:pt x="738186" y="24407"/>
                  </a:lnTo>
                  <a:cubicBezTo>
                    <a:pt x="738177" y="26941"/>
                    <a:pt x="737520" y="29436"/>
                    <a:pt x="736281" y="31646"/>
                  </a:cubicBezTo>
                  <a:lnTo>
                    <a:pt x="733995" y="34504"/>
                  </a:lnTo>
                  <a:cubicBezTo>
                    <a:pt x="732233" y="36209"/>
                    <a:pt x="730071" y="37446"/>
                    <a:pt x="727709" y="38123"/>
                  </a:cubicBezTo>
                  <a:lnTo>
                    <a:pt x="723899" y="38695"/>
                  </a:lnTo>
                  <a:cubicBezTo>
                    <a:pt x="721985" y="38771"/>
                    <a:pt x="720079" y="38342"/>
                    <a:pt x="718374" y="37456"/>
                  </a:cubicBezTo>
                  <a:cubicBezTo>
                    <a:pt x="716641" y="36837"/>
                    <a:pt x="715079" y="35827"/>
                    <a:pt x="713802" y="34504"/>
                  </a:cubicBezTo>
                  <a:cubicBezTo>
                    <a:pt x="712450" y="33256"/>
                    <a:pt x="711430" y="31684"/>
                    <a:pt x="710850" y="29932"/>
                  </a:cubicBezTo>
                  <a:cubicBezTo>
                    <a:pt x="709964" y="28227"/>
                    <a:pt x="709545" y="26321"/>
                    <a:pt x="709611" y="24407"/>
                  </a:cubicBezTo>
                  <a:lnTo>
                    <a:pt x="709611" y="21740"/>
                  </a:lnTo>
                  <a:cubicBezTo>
                    <a:pt x="709611" y="19187"/>
                    <a:pt x="710307" y="16692"/>
                    <a:pt x="711612" y="14501"/>
                  </a:cubicBezTo>
                  <a:lnTo>
                    <a:pt x="713802" y="11643"/>
                  </a:lnTo>
                  <a:cubicBezTo>
                    <a:pt x="715536" y="9881"/>
                    <a:pt x="717707" y="8595"/>
                    <a:pt x="720089" y="7928"/>
                  </a:cubicBezTo>
                  <a:close/>
                  <a:moveTo>
                    <a:pt x="663035" y="24"/>
                  </a:moveTo>
                  <a:cubicBezTo>
                    <a:pt x="664931" y="-110"/>
                    <a:pt x="666817" y="319"/>
                    <a:pt x="668464" y="1262"/>
                  </a:cubicBezTo>
                  <a:cubicBezTo>
                    <a:pt x="671988" y="2529"/>
                    <a:pt x="674770" y="5281"/>
                    <a:pt x="676084" y="8787"/>
                  </a:cubicBezTo>
                  <a:cubicBezTo>
                    <a:pt x="677008" y="10644"/>
                    <a:pt x="677427" y="12711"/>
                    <a:pt x="677322" y="14787"/>
                  </a:cubicBezTo>
                  <a:lnTo>
                    <a:pt x="677322" y="17359"/>
                  </a:lnTo>
                  <a:cubicBezTo>
                    <a:pt x="677342" y="19912"/>
                    <a:pt x="676646" y="22417"/>
                    <a:pt x="675323" y="24598"/>
                  </a:cubicBezTo>
                  <a:lnTo>
                    <a:pt x="673131" y="27456"/>
                  </a:lnTo>
                  <a:cubicBezTo>
                    <a:pt x="671398" y="29218"/>
                    <a:pt x="669226" y="30504"/>
                    <a:pt x="666845" y="31170"/>
                  </a:cubicBezTo>
                  <a:lnTo>
                    <a:pt x="663035" y="31170"/>
                  </a:lnTo>
                  <a:cubicBezTo>
                    <a:pt x="661111" y="31294"/>
                    <a:pt x="659196" y="30865"/>
                    <a:pt x="657510" y="29932"/>
                  </a:cubicBezTo>
                  <a:cubicBezTo>
                    <a:pt x="654044" y="28618"/>
                    <a:pt x="651300" y="25874"/>
                    <a:pt x="649986" y="22407"/>
                  </a:cubicBezTo>
                  <a:cubicBezTo>
                    <a:pt x="649052" y="20721"/>
                    <a:pt x="648624" y="18807"/>
                    <a:pt x="648747" y="16883"/>
                  </a:cubicBezTo>
                  <a:lnTo>
                    <a:pt x="648747" y="14311"/>
                  </a:lnTo>
                  <a:cubicBezTo>
                    <a:pt x="648747" y="11778"/>
                    <a:pt x="649405" y="9282"/>
                    <a:pt x="650653" y="7072"/>
                  </a:cubicBezTo>
                  <a:lnTo>
                    <a:pt x="652938" y="4215"/>
                  </a:lnTo>
                  <a:cubicBezTo>
                    <a:pt x="654644" y="2414"/>
                    <a:pt x="656825" y="1128"/>
                    <a:pt x="659225" y="50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87" name="Google Shape;687;p17"/>
          <p:cNvGrpSpPr/>
          <p:nvPr/>
        </p:nvGrpSpPr>
        <p:grpSpPr>
          <a:xfrm>
            <a:off x="4135257" y="5282374"/>
            <a:ext cx="1946120" cy="1595618"/>
            <a:chOff x="7119967" y="2202106"/>
            <a:chExt cx="2023204" cy="1680305"/>
          </a:xfrm>
        </p:grpSpPr>
        <p:sp>
          <p:nvSpPr>
            <p:cNvPr id="688" name="Google Shape;688;p17"/>
            <p:cNvSpPr/>
            <p:nvPr/>
          </p:nvSpPr>
          <p:spPr>
            <a:xfrm>
              <a:off x="7119967" y="2202106"/>
              <a:ext cx="2023204" cy="1669732"/>
            </a:xfrm>
            <a:custGeom>
              <a:rect b="b" l="l" r="r" t="t"/>
              <a:pathLst>
                <a:path extrusionOk="0" h="1669732" w="2023204">
                  <a:moveTo>
                    <a:pt x="2022955" y="1669703"/>
                  </a:moveTo>
                  <a:lnTo>
                    <a:pt x="1466600" y="1669703"/>
                  </a:lnTo>
                  <a:cubicBezTo>
                    <a:pt x="1426976" y="1119063"/>
                    <a:pt x="1238000" y="701868"/>
                    <a:pt x="1011685" y="701868"/>
                  </a:cubicBezTo>
                  <a:cubicBezTo>
                    <a:pt x="785371" y="701868"/>
                    <a:pt x="596300" y="1119254"/>
                    <a:pt x="556581" y="1669703"/>
                  </a:cubicBezTo>
                  <a:lnTo>
                    <a:pt x="-250" y="1669703"/>
                  </a:lnTo>
                  <a:cubicBezTo>
                    <a:pt x="57566" y="729967"/>
                    <a:pt x="488382" y="-29"/>
                    <a:pt x="1011209" y="-29"/>
                  </a:cubicBezTo>
                  <a:cubicBezTo>
                    <a:pt x="1534037" y="-29"/>
                    <a:pt x="1965138" y="729967"/>
                    <a:pt x="2022955" y="166970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9" name="Google Shape;689;p17"/>
            <p:cNvSpPr/>
            <p:nvPr/>
          </p:nvSpPr>
          <p:spPr>
            <a:xfrm>
              <a:off x="7308752" y="2443088"/>
              <a:ext cx="1646015" cy="1428749"/>
            </a:xfrm>
            <a:custGeom>
              <a:rect b="b" l="l" r="r" t="t"/>
              <a:pathLst>
                <a:path extrusionOk="0" h="1428749" w="1646015">
                  <a:moveTo>
                    <a:pt x="1645765" y="1428721"/>
                  </a:moveTo>
                  <a:lnTo>
                    <a:pt x="1277814" y="1428721"/>
                  </a:lnTo>
                  <a:cubicBezTo>
                    <a:pt x="1238190" y="878080"/>
                    <a:pt x="1049214" y="460886"/>
                    <a:pt x="822900" y="460886"/>
                  </a:cubicBezTo>
                  <a:cubicBezTo>
                    <a:pt x="596586" y="460886"/>
                    <a:pt x="407515" y="878271"/>
                    <a:pt x="367796" y="1428721"/>
                  </a:cubicBezTo>
                  <a:lnTo>
                    <a:pt x="-250" y="1428721"/>
                  </a:lnTo>
                  <a:cubicBezTo>
                    <a:pt x="53185" y="622620"/>
                    <a:pt x="401228" y="-29"/>
                    <a:pt x="822709" y="-29"/>
                  </a:cubicBezTo>
                  <a:cubicBezTo>
                    <a:pt x="1244190" y="-29"/>
                    <a:pt x="1592139" y="622620"/>
                    <a:pt x="1645765" y="1428721"/>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0" name="Google Shape;690;p17"/>
            <p:cNvSpPr/>
            <p:nvPr/>
          </p:nvSpPr>
          <p:spPr>
            <a:xfrm>
              <a:off x="7457723" y="2637398"/>
              <a:ext cx="1348168" cy="1234439"/>
            </a:xfrm>
            <a:custGeom>
              <a:rect b="b" l="l" r="r" t="t"/>
              <a:pathLst>
                <a:path extrusionOk="0" h="1234439" w="1348168">
                  <a:moveTo>
                    <a:pt x="1347918" y="1234411"/>
                  </a:moveTo>
                  <a:lnTo>
                    <a:pt x="1128843" y="1234411"/>
                  </a:lnTo>
                  <a:cubicBezTo>
                    <a:pt x="1089219" y="683770"/>
                    <a:pt x="900243" y="266576"/>
                    <a:pt x="673929" y="266576"/>
                  </a:cubicBezTo>
                  <a:cubicBezTo>
                    <a:pt x="447615" y="266576"/>
                    <a:pt x="258544" y="683961"/>
                    <a:pt x="218825" y="1234411"/>
                  </a:cubicBezTo>
                  <a:lnTo>
                    <a:pt x="-250" y="1234411"/>
                  </a:lnTo>
                  <a:cubicBezTo>
                    <a:pt x="52518" y="534419"/>
                    <a:pt x="334077" y="-29"/>
                    <a:pt x="673548" y="-29"/>
                  </a:cubicBezTo>
                  <a:cubicBezTo>
                    <a:pt x="1013019" y="-29"/>
                    <a:pt x="1294864" y="534419"/>
                    <a:pt x="1347918" y="1234411"/>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1" name="Google Shape;691;p17"/>
            <p:cNvSpPr/>
            <p:nvPr/>
          </p:nvSpPr>
          <p:spPr>
            <a:xfrm>
              <a:off x="7145232" y="2253815"/>
              <a:ext cx="1949451" cy="1592902"/>
            </a:xfrm>
            <a:custGeom>
              <a:rect b="b" l="l" r="r" t="t"/>
              <a:pathLst>
                <a:path extrusionOk="0" h="1592902" w="1949451">
                  <a:moveTo>
                    <a:pt x="126301" y="1549423"/>
                  </a:moveTo>
                  <a:cubicBezTo>
                    <a:pt x="134188" y="1549423"/>
                    <a:pt x="140589" y="1555824"/>
                    <a:pt x="140589" y="1563710"/>
                  </a:cubicBezTo>
                  <a:cubicBezTo>
                    <a:pt x="140589" y="1571597"/>
                    <a:pt x="134188" y="1577998"/>
                    <a:pt x="126301" y="1577998"/>
                  </a:cubicBezTo>
                  <a:cubicBezTo>
                    <a:pt x="108860" y="1577417"/>
                    <a:pt x="91411" y="1579084"/>
                    <a:pt x="74390" y="1582951"/>
                  </a:cubicBezTo>
                  <a:lnTo>
                    <a:pt x="18859" y="1591047"/>
                  </a:lnTo>
                  <a:cubicBezTo>
                    <a:pt x="11430" y="1592942"/>
                    <a:pt x="3781" y="1588790"/>
                    <a:pt x="1333" y="1581522"/>
                  </a:cubicBezTo>
                  <a:cubicBezTo>
                    <a:pt x="-772" y="1574035"/>
                    <a:pt x="3438" y="1566234"/>
                    <a:pt x="10858" y="1563901"/>
                  </a:cubicBezTo>
                  <a:lnTo>
                    <a:pt x="68580" y="1555519"/>
                  </a:lnTo>
                  <a:cubicBezTo>
                    <a:pt x="87315" y="1551252"/>
                    <a:pt x="106517" y="1549366"/>
                    <a:pt x="125730" y="1549899"/>
                  </a:cubicBezTo>
                  <a:close/>
                  <a:moveTo>
                    <a:pt x="1931289" y="1548661"/>
                  </a:moveTo>
                  <a:cubicBezTo>
                    <a:pt x="1938880" y="1546852"/>
                    <a:pt x="1946576" y="1551224"/>
                    <a:pt x="1948910" y="1558663"/>
                  </a:cubicBezTo>
                  <a:cubicBezTo>
                    <a:pt x="1951015" y="1566149"/>
                    <a:pt x="1946805" y="1573950"/>
                    <a:pt x="1939385" y="1576284"/>
                  </a:cubicBezTo>
                  <a:cubicBezTo>
                    <a:pt x="1911000" y="1580732"/>
                    <a:pt x="1882806" y="1586123"/>
                    <a:pt x="1854803" y="1592477"/>
                  </a:cubicBezTo>
                  <a:cubicBezTo>
                    <a:pt x="1847211" y="1594334"/>
                    <a:pt x="1839477" y="1589952"/>
                    <a:pt x="1837182" y="1582475"/>
                  </a:cubicBezTo>
                  <a:cubicBezTo>
                    <a:pt x="1835181" y="1575008"/>
                    <a:pt x="1839363" y="1567273"/>
                    <a:pt x="1846707" y="1564854"/>
                  </a:cubicBezTo>
                  <a:cubicBezTo>
                    <a:pt x="1874710" y="1558186"/>
                    <a:pt x="1902714" y="1553138"/>
                    <a:pt x="1931289" y="1548661"/>
                  </a:cubicBezTo>
                  <a:close/>
                  <a:moveTo>
                    <a:pt x="14287" y="1458079"/>
                  </a:moveTo>
                  <a:lnTo>
                    <a:pt x="130682" y="1465794"/>
                  </a:lnTo>
                  <a:cubicBezTo>
                    <a:pt x="138569" y="1465794"/>
                    <a:pt x="144970" y="1472195"/>
                    <a:pt x="144970" y="1480081"/>
                  </a:cubicBezTo>
                  <a:cubicBezTo>
                    <a:pt x="144970" y="1487968"/>
                    <a:pt x="138569" y="1494369"/>
                    <a:pt x="130682" y="1494369"/>
                  </a:cubicBezTo>
                  <a:lnTo>
                    <a:pt x="14287" y="1486654"/>
                  </a:lnTo>
                  <a:cubicBezTo>
                    <a:pt x="6476" y="1486454"/>
                    <a:pt x="200" y="1480177"/>
                    <a:pt x="0" y="1472366"/>
                  </a:cubicBezTo>
                  <a:cubicBezTo>
                    <a:pt x="47" y="1464499"/>
                    <a:pt x="6419" y="1458126"/>
                    <a:pt x="14287" y="1458079"/>
                  </a:cubicBezTo>
                  <a:close/>
                  <a:moveTo>
                    <a:pt x="1924050" y="1441219"/>
                  </a:moveTo>
                  <a:cubicBezTo>
                    <a:pt x="1931517" y="1439219"/>
                    <a:pt x="1939252" y="1443400"/>
                    <a:pt x="1941671" y="1450744"/>
                  </a:cubicBezTo>
                  <a:cubicBezTo>
                    <a:pt x="1943614" y="1458183"/>
                    <a:pt x="1939452" y="1465860"/>
                    <a:pt x="1932146" y="1468270"/>
                  </a:cubicBezTo>
                  <a:cubicBezTo>
                    <a:pt x="1900618" y="1476271"/>
                    <a:pt x="1869281" y="1485510"/>
                    <a:pt x="1838420" y="1495892"/>
                  </a:cubicBezTo>
                  <a:cubicBezTo>
                    <a:pt x="1830971" y="1497940"/>
                    <a:pt x="1823228" y="1493740"/>
                    <a:pt x="1820894" y="1486367"/>
                  </a:cubicBezTo>
                  <a:cubicBezTo>
                    <a:pt x="1818894" y="1478919"/>
                    <a:pt x="1823085" y="1471213"/>
                    <a:pt x="1830419" y="1468841"/>
                  </a:cubicBezTo>
                  <a:cubicBezTo>
                    <a:pt x="1861090" y="1458431"/>
                    <a:pt x="1892303" y="1449220"/>
                    <a:pt x="1924050" y="1441219"/>
                  </a:cubicBezTo>
                  <a:close/>
                  <a:moveTo>
                    <a:pt x="1908429" y="1350541"/>
                  </a:moveTo>
                  <a:cubicBezTo>
                    <a:pt x="1915897" y="1348541"/>
                    <a:pt x="1923631" y="1352722"/>
                    <a:pt x="1926050" y="1360066"/>
                  </a:cubicBezTo>
                  <a:cubicBezTo>
                    <a:pt x="1928250" y="1367800"/>
                    <a:pt x="1923774" y="1375849"/>
                    <a:pt x="1916049" y="1378068"/>
                  </a:cubicBezTo>
                  <a:cubicBezTo>
                    <a:pt x="1884807" y="1385117"/>
                    <a:pt x="1853536" y="1391813"/>
                    <a:pt x="1822228" y="1398166"/>
                  </a:cubicBezTo>
                  <a:cubicBezTo>
                    <a:pt x="1814598" y="1400271"/>
                    <a:pt x="1806711" y="1395794"/>
                    <a:pt x="1804606" y="1388165"/>
                  </a:cubicBezTo>
                  <a:cubicBezTo>
                    <a:pt x="1802502" y="1380535"/>
                    <a:pt x="1806978" y="1372648"/>
                    <a:pt x="1814608" y="1370543"/>
                  </a:cubicBezTo>
                  <a:cubicBezTo>
                    <a:pt x="1845917" y="1364133"/>
                    <a:pt x="1877187" y="1357465"/>
                    <a:pt x="1908429" y="1350541"/>
                  </a:cubicBezTo>
                  <a:close/>
                  <a:moveTo>
                    <a:pt x="33623" y="1348446"/>
                  </a:moveTo>
                  <a:cubicBezTo>
                    <a:pt x="70723" y="1347217"/>
                    <a:pt x="107766" y="1352142"/>
                    <a:pt x="143256" y="1363019"/>
                  </a:cubicBezTo>
                  <a:cubicBezTo>
                    <a:pt x="143532" y="1363086"/>
                    <a:pt x="143799" y="1363162"/>
                    <a:pt x="144075" y="1363248"/>
                  </a:cubicBezTo>
                  <a:cubicBezTo>
                    <a:pt x="151609" y="1365572"/>
                    <a:pt x="155838" y="1373573"/>
                    <a:pt x="153505" y="1381117"/>
                  </a:cubicBezTo>
                  <a:cubicBezTo>
                    <a:pt x="151171" y="1388651"/>
                    <a:pt x="143180" y="1392880"/>
                    <a:pt x="135636" y="1390547"/>
                  </a:cubicBezTo>
                  <a:cubicBezTo>
                    <a:pt x="102613" y="1380450"/>
                    <a:pt x="68142" y="1375878"/>
                    <a:pt x="33623" y="1377021"/>
                  </a:cubicBezTo>
                  <a:cubicBezTo>
                    <a:pt x="25736" y="1377021"/>
                    <a:pt x="19336" y="1370620"/>
                    <a:pt x="19336" y="1362733"/>
                  </a:cubicBezTo>
                  <a:cubicBezTo>
                    <a:pt x="19336" y="1354847"/>
                    <a:pt x="25736" y="1348446"/>
                    <a:pt x="33623" y="1348446"/>
                  </a:cubicBezTo>
                  <a:close/>
                  <a:moveTo>
                    <a:pt x="1899666" y="1245576"/>
                  </a:moveTo>
                  <a:cubicBezTo>
                    <a:pt x="1907667" y="1244623"/>
                    <a:pt x="1913667" y="1252910"/>
                    <a:pt x="1914144" y="1259863"/>
                  </a:cubicBezTo>
                  <a:cubicBezTo>
                    <a:pt x="1913991" y="1267693"/>
                    <a:pt x="1907686" y="1273998"/>
                    <a:pt x="1899856" y="1274151"/>
                  </a:cubicBezTo>
                  <a:cubicBezTo>
                    <a:pt x="1884788" y="1276113"/>
                    <a:pt x="1869833" y="1278942"/>
                    <a:pt x="1855089" y="1282628"/>
                  </a:cubicBezTo>
                  <a:cubicBezTo>
                    <a:pt x="1839563" y="1288019"/>
                    <a:pt x="1823637" y="1292191"/>
                    <a:pt x="1807464" y="1295106"/>
                  </a:cubicBezTo>
                  <a:cubicBezTo>
                    <a:pt x="1799577" y="1295106"/>
                    <a:pt x="1793177" y="1288705"/>
                    <a:pt x="1793177" y="1280818"/>
                  </a:cubicBezTo>
                  <a:cubicBezTo>
                    <a:pt x="1793177" y="1272932"/>
                    <a:pt x="1799577" y="1266531"/>
                    <a:pt x="1807464" y="1266531"/>
                  </a:cubicBezTo>
                  <a:cubicBezTo>
                    <a:pt x="1809083" y="1266340"/>
                    <a:pt x="1814131" y="1265007"/>
                    <a:pt x="1816989" y="1264150"/>
                  </a:cubicBezTo>
                  <a:lnTo>
                    <a:pt x="1828609" y="1260340"/>
                  </a:lnTo>
                  <a:cubicBezTo>
                    <a:pt x="1835944" y="1258149"/>
                    <a:pt x="1843278" y="1256053"/>
                    <a:pt x="1850707" y="1254244"/>
                  </a:cubicBezTo>
                  <a:cubicBezTo>
                    <a:pt x="1866842" y="1250405"/>
                    <a:pt x="1883197" y="1247519"/>
                    <a:pt x="1899666" y="1245576"/>
                  </a:cubicBezTo>
                  <a:close/>
                  <a:moveTo>
                    <a:pt x="46005" y="1241957"/>
                  </a:moveTo>
                  <a:cubicBezTo>
                    <a:pt x="87382" y="1244138"/>
                    <a:pt x="128311" y="1251691"/>
                    <a:pt x="167735" y="1264436"/>
                  </a:cubicBezTo>
                  <a:lnTo>
                    <a:pt x="167830" y="1264912"/>
                  </a:lnTo>
                  <a:cubicBezTo>
                    <a:pt x="168306" y="1265017"/>
                    <a:pt x="168782" y="1265150"/>
                    <a:pt x="169249" y="1265303"/>
                  </a:cubicBezTo>
                  <a:cubicBezTo>
                    <a:pt x="176745" y="1267770"/>
                    <a:pt x="180812" y="1275847"/>
                    <a:pt x="178346" y="1283343"/>
                  </a:cubicBezTo>
                  <a:cubicBezTo>
                    <a:pt x="175878" y="1290839"/>
                    <a:pt x="167802" y="1294906"/>
                    <a:pt x="160305" y="1292439"/>
                  </a:cubicBezTo>
                  <a:cubicBezTo>
                    <a:pt x="123319" y="1280219"/>
                    <a:pt x="84896" y="1272846"/>
                    <a:pt x="46005" y="1270532"/>
                  </a:cubicBezTo>
                  <a:cubicBezTo>
                    <a:pt x="38119" y="1270532"/>
                    <a:pt x="31718" y="1264131"/>
                    <a:pt x="31718" y="1256244"/>
                  </a:cubicBezTo>
                  <a:cubicBezTo>
                    <a:pt x="31718" y="1248358"/>
                    <a:pt x="38119" y="1241957"/>
                    <a:pt x="46005" y="1241957"/>
                  </a:cubicBezTo>
                  <a:close/>
                  <a:moveTo>
                    <a:pt x="1883758" y="1138705"/>
                  </a:moveTo>
                  <a:cubicBezTo>
                    <a:pt x="1891340" y="1136753"/>
                    <a:pt x="1899113" y="1141182"/>
                    <a:pt x="1901285" y="1148707"/>
                  </a:cubicBezTo>
                  <a:cubicBezTo>
                    <a:pt x="1903009" y="1156022"/>
                    <a:pt x="1898884" y="1163451"/>
                    <a:pt x="1891760" y="1165852"/>
                  </a:cubicBezTo>
                  <a:cubicBezTo>
                    <a:pt x="1859327" y="1173757"/>
                    <a:pt x="1827504" y="1183940"/>
                    <a:pt x="1796510" y="1196332"/>
                  </a:cubicBezTo>
                  <a:cubicBezTo>
                    <a:pt x="1789061" y="1198379"/>
                    <a:pt x="1781318" y="1194179"/>
                    <a:pt x="1778983" y="1186807"/>
                  </a:cubicBezTo>
                  <a:cubicBezTo>
                    <a:pt x="1777079" y="1179349"/>
                    <a:pt x="1781222" y="1171681"/>
                    <a:pt x="1788508" y="1169185"/>
                  </a:cubicBezTo>
                  <a:cubicBezTo>
                    <a:pt x="1819531" y="1156879"/>
                    <a:pt x="1851355" y="1146697"/>
                    <a:pt x="1883758" y="1138705"/>
                  </a:cubicBezTo>
                  <a:close/>
                  <a:moveTo>
                    <a:pt x="87058" y="1122037"/>
                  </a:moveTo>
                  <a:cubicBezTo>
                    <a:pt x="117281" y="1132133"/>
                    <a:pt x="147732" y="1141439"/>
                    <a:pt x="178403" y="1149945"/>
                  </a:cubicBezTo>
                  <a:lnTo>
                    <a:pt x="178022" y="1149564"/>
                  </a:lnTo>
                  <a:cubicBezTo>
                    <a:pt x="178298" y="1149631"/>
                    <a:pt x="178565" y="1149707"/>
                    <a:pt x="178841" y="1149793"/>
                  </a:cubicBezTo>
                  <a:cubicBezTo>
                    <a:pt x="186375" y="1152117"/>
                    <a:pt x="190604" y="1160118"/>
                    <a:pt x="188271" y="1167662"/>
                  </a:cubicBezTo>
                  <a:cubicBezTo>
                    <a:pt x="185937" y="1175196"/>
                    <a:pt x="177946" y="1179425"/>
                    <a:pt x="170402" y="1177091"/>
                  </a:cubicBezTo>
                  <a:cubicBezTo>
                    <a:pt x="139664" y="1168586"/>
                    <a:pt x="109223" y="1159280"/>
                    <a:pt x="79057" y="1149183"/>
                  </a:cubicBezTo>
                  <a:cubicBezTo>
                    <a:pt x="71742" y="1146726"/>
                    <a:pt x="67579" y="1139030"/>
                    <a:pt x="69532" y="1131562"/>
                  </a:cubicBezTo>
                  <a:cubicBezTo>
                    <a:pt x="71828" y="1124161"/>
                    <a:pt x="79600" y="1119932"/>
                    <a:pt x="87058" y="1122037"/>
                  </a:cubicBezTo>
                  <a:close/>
                  <a:moveTo>
                    <a:pt x="1837467" y="1034693"/>
                  </a:moveTo>
                  <a:cubicBezTo>
                    <a:pt x="1844915" y="1032645"/>
                    <a:pt x="1852660" y="1036845"/>
                    <a:pt x="1854993" y="1044218"/>
                  </a:cubicBezTo>
                  <a:cubicBezTo>
                    <a:pt x="1857241" y="1051780"/>
                    <a:pt x="1853060" y="1059762"/>
                    <a:pt x="1845564" y="1062220"/>
                  </a:cubicBezTo>
                  <a:cubicBezTo>
                    <a:pt x="1819312" y="1071811"/>
                    <a:pt x="1792157" y="1078708"/>
                    <a:pt x="1764506" y="1082794"/>
                  </a:cubicBezTo>
                  <a:cubicBezTo>
                    <a:pt x="1756914" y="1084604"/>
                    <a:pt x="1749218" y="1080232"/>
                    <a:pt x="1746884" y="1072793"/>
                  </a:cubicBezTo>
                  <a:cubicBezTo>
                    <a:pt x="1744837" y="1065344"/>
                    <a:pt x="1749037" y="1057600"/>
                    <a:pt x="1756409" y="1055267"/>
                  </a:cubicBezTo>
                  <a:cubicBezTo>
                    <a:pt x="1784060" y="1051190"/>
                    <a:pt x="1811216" y="1044294"/>
                    <a:pt x="1837467" y="1034693"/>
                  </a:cubicBezTo>
                  <a:close/>
                  <a:moveTo>
                    <a:pt x="106489" y="1012785"/>
                  </a:moveTo>
                  <a:lnTo>
                    <a:pt x="201739" y="1048027"/>
                  </a:lnTo>
                  <a:cubicBezTo>
                    <a:pt x="209245" y="1050485"/>
                    <a:pt x="213483" y="1058419"/>
                    <a:pt x="211360" y="1066030"/>
                  </a:cubicBezTo>
                  <a:cubicBezTo>
                    <a:pt x="209064" y="1073478"/>
                    <a:pt x="201225" y="1077717"/>
                    <a:pt x="193738" y="1075555"/>
                  </a:cubicBezTo>
                  <a:lnTo>
                    <a:pt x="98488" y="1040407"/>
                  </a:lnTo>
                  <a:cubicBezTo>
                    <a:pt x="91135" y="1037988"/>
                    <a:pt x="86963" y="1030254"/>
                    <a:pt x="88963" y="1022786"/>
                  </a:cubicBezTo>
                  <a:cubicBezTo>
                    <a:pt x="91049" y="1015195"/>
                    <a:pt x="98888" y="1010718"/>
                    <a:pt x="106489" y="1012785"/>
                  </a:cubicBezTo>
                  <a:close/>
                  <a:moveTo>
                    <a:pt x="1829753" y="914577"/>
                  </a:moveTo>
                  <a:cubicBezTo>
                    <a:pt x="1833396" y="914577"/>
                    <a:pt x="1837039" y="915943"/>
                    <a:pt x="1839849" y="918677"/>
                  </a:cubicBezTo>
                  <a:cubicBezTo>
                    <a:pt x="1839897" y="918725"/>
                    <a:pt x="1839944" y="918773"/>
                    <a:pt x="1839992" y="918820"/>
                  </a:cubicBezTo>
                  <a:cubicBezTo>
                    <a:pt x="1845678" y="924373"/>
                    <a:pt x="1845783" y="933479"/>
                    <a:pt x="1840230" y="939156"/>
                  </a:cubicBezTo>
                  <a:cubicBezTo>
                    <a:pt x="1824418" y="950910"/>
                    <a:pt x="1807121" y="960511"/>
                    <a:pt x="1788795" y="967731"/>
                  </a:cubicBezTo>
                  <a:cubicBezTo>
                    <a:pt x="1769650" y="975827"/>
                    <a:pt x="1749933" y="983447"/>
                    <a:pt x="1730883" y="991353"/>
                  </a:cubicBezTo>
                  <a:cubicBezTo>
                    <a:pt x="1723282" y="993420"/>
                    <a:pt x="1715443" y="988943"/>
                    <a:pt x="1713357" y="981352"/>
                  </a:cubicBezTo>
                  <a:cubicBezTo>
                    <a:pt x="1711414" y="973913"/>
                    <a:pt x="1715576" y="966236"/>
                    <a:pt x="1722882" y="963826"/>
                  </a:cubicBezTo>
                  <a:cubicBezTo>
                    <a:pt x="1740789" y="956492"/>
                    <a:pt x="1758791" y="949348"/>
                    <a:pt x="1776698" y="941918"/>
                  </a:cubicBezTo>
                  <a:cubicBezTo>
                    <a:pt x="1791929" y="935984"/>
                    <a:pt x="1806359" y="928174"/>
                    <a:pt x="1819656" y="918677"/>
                  </a:cubicBezTo>
                  <a:cubicBezTo>
                    <a:pt x="1822466" y="915943"/>
                    <a:pt x="1826109" y="914577"/>
                    <a:pt x="1829753" y="914577"/>
                  </a:cubicBezTo>
                  <a:close/>
                  <a:moveTo>
                    <a:pt x="139922" y="914296"/>
                  </a:moveTo>
                  <a:cubicBezTo>
                    <a:pt x="173573" y="923183"/>
                    <a:pt x="206663" y="933984"/>
                    <a:pt x="239172" y="946681"/>
                  </a:cubicBezTo>
                  <a:cubicBezTo>
                    <a:pt x="246678" y="948939"/>
                    <a:pt x="251088" y="956702"/>
                    <a:pt x="249173" y="964303"/>
                  </a:cubicBezTo>
                  <a:cubicBezTo>
                    <a:pt x="247002" y="971827"/>
                    <a:pt x="239229" y="976256"/>
                    <a:pt x="231648" y="974304"/>
                  </a:cubicBezTo>
                  <a:cubicBezTo>
                    <a:pt x="199005" y="961921"/>
                    <a:pt x="165896" y="951091"/>
                    <a:pt x="132302" y="941824"/>
                  </a:cubicBezTo>
                  <a:cubicBezTo>
                    <a:pt x="125072" y="939595"/>
                    <a:pt x="120843" y="932117"/>
                    <a:pt x="122643" y="924774"/>
                  </a:cubicBezTo>
                  <a:cubicBezTo>
                    <a:pt x="124520" y="917106"/>
                    <a:pt x="132254" y="912420"/>
                    <a:pt x="139922" y="914296"/>
                  </a:cubicBezTo>
                  <a:close/>
                  <a:moveTo>
                    <a:pt x="173831" y="823333"/>
                  </a:moveTo>
                  <a:cubicBezTo>
                    <a:pt x="208254" y="832867"/>
                    <a:pt x="241391" y="846555"/>
                    <a:pt x="272510" y="864100"/>
                  </a:cubicBezTo>
                  <a:lnTo>
                    <a:pt x="272510" y="864290"/>
                  </a:lnTo>
                  <a:cubicBezTo>
                    <a:pt x="272814" y="864452"/>
                    <a:pt x="273110" y="864624"/>
                    <a:pt x="273405" y="864814"/>
                  </a:cubicBezTo>
                  <a:cubicBezTo>
                    <a:pt x="280072" y="869034"/>
                    <a:pt x="282054" y="877854"/>
                    <a:pt x="277844" y="884521"/>
                  </a:cubicBezTo>
                  <a:cubicBezTo>
                    <a:pt x="273624" y="891189"/>
                    <a:pt x="264794" y="893180"/>
                    <a:pt x="258127" y="888960"/>
                  </a:cubicBezTo>
                  <a:cubicBezTo>
                    <a:pt x="229171" y="872539"/>
                    <a:pt x="198300" y="859737"/>
                    <a:pt x="166211" y="850860"/>
                  </a:cubicBezTo>
                  <a:cubicBezTo>
                    <a:pt x="165934" y="850793"/>
                    <a:pt x="165668" y="850717"/>
                    <a:pt x="165392" y="850631"/>
                  </a:cubicBezTo>
                  <a:cubicBezTo>
                    <a:pt x="157857" y="848307"/>
                    <a:pt x="153628" y="840306"/>
                    <a:pt x="155961" y="832762"/>
                  </a:cubicBezTo>
                  <a:cubicBezTo>
                    <a:pt x="158295" y="825228"/>
                    <a:pt x="166296" y="820999"/>
                    <a:pt x="173831" y="823333"/>
                  </a:cubicBezTo>
                  <a:close/>
                  <a:moveTo>
                    <a:pt x="1797267" y="811642"/>
                  </a:moveTo>
                  <a:cubicBezTo>
                    <a:pt x="1800806" y="812569"/>
                    <a:pt x="1803997" y="814822"/>
                    <a:pt x="1806035" y="818189"/>
                  </a:cubicBezTo>
                  <a:cubicBezTo>
                    <a:pt x="1809835" y="825028"/>
                    <a:pt x="1807569" y="833639"/>
                    <a:pt x="1800892" y="837715"/>
                  </a:cubicBezTo>
                  <a:cubicBezTo>
                    <a:pt x="1766697" y="856137"/>
                    <a:pt x="1734045" y="877282"/>
                    <a:pt x="1703260" y="900961"/>
                  </a:cubicBezTo>
                  <a:cubicBezTo>
                    <a:pt x="1697593" y="906391"/>
                    <a:pt x="1688649" y="906391"/>
                    <a:pt x="1682972" y="900961"/>
                  </a:cubicBezTo>
                  <a:cubicBezTo>
                    <a:pt x="1677457" y="895361"/>
                    <a:pt x="1677457" y="886369"/>
                    <a:pt x="1682972" y="880769"/>
                  </a:cubicBezTo>
                  <a:cubicBezTo>
                    <a:pt x="1715604" y="855489"/>
                    <a:pt x="1750190" y="832839"/>
                    <a:pt x="1786413" y="813046"/>
                  </a:cubicBezTo>
                  <a:cubicBezTo>
                    <a:pt x="1789842" y="811112"/>
                    <a:pt x="1793728" y="810715"/>
                    <a:pt x="1797267" y="811642"/>
                  </a:cubicBezTo>
                  <a:close/>
                  <a:moveTo>
                    <a:pt x="215360" y="742942"/>
                  </a:moveTo>
                  <a:lnTo>
                    <a:pt x="310610" y="782280"/>
                  </a:lnTo>
                  <a:cubicBezTo>
                    <a:pt x="317963" y="784700"/>
                    <a:pt x="322173" y="792405"/>
                    <a:pt x="320230" y="799901"/>
                  </a:cubicBezTo>
                  <a:cubicBezTo>
                    <a:pt x="317896" y="807321"/>
                    <a:pt x="310095" y="811531"/>
                    <a:pt x="302608" y="809426"/>
                  </a:cubicBezTo>
                  <a:lnTo>
                    <a:pt x="207358" y="770088"/>
                  </a:lnTo>
                  <a:cubicBezTo>
                    <a:pt x="200072" y="767593"/>
                    <a:pt x="195929" y="759925"/>
                    <a:pt x="197833" y="752467"/>
                  </a:cubicBezTo>
                  <a:cubicBezTo>
                    <a:pt x="200129" y="745066"/>
                    <a:pt x="207901" y="740837"/>
                    <a:pt x="215360" y="742942"/>
                  </a:cubicBezTo>
                  <a:close/>
                  <a:moveTo>
                    <a:pt x="1752183" y="717379"/>
                  </a:moveTo>
                  <a:cubicBezTo>
                    <a:pt x="1755603" y="718303"/>
                    <a:pt x="1758687" y="720477"/>
                    <a:pt x="1760696" y="723701"/>
                  </a:cubicBezTo>
                  <a:cubicBezTo>
                    <a:pt x="1764849" y="730445"/>
                    <a:pt x="1762811" y="739275"/>
                    <a:pt x="1756124" y="743513"/>
                  </a:cubicBezTo>
                  <a:cubicBezTo>
                    <a:pt x="1748981" y="748466"/>
                    <a:pt x="1742313" y="753134"/>
                    <a:pt x="1735074" y="758563"/>
                  </a:cubicBezTo>
                  <a:cubicBezTo>
                    <a:pt x="1727835" y="763992"/>
                    <a:pt x="1723644" y="767135"/>
                    <a:pt x="1716977" y="772469"/>
                  </a:cubicBezTo>
                  <a:cubicBezTo>
                    <a:pt x="1703642" y="783042"/>
                    <a:pt x="1690783" y="793996"/>
                    <a:pt x="1678210" y="805426"/>
                  </a:cubicBezTo>
                  <a:cubicBezTo>
                    <a:pt x="1672552" y="810798"/>
                    <a:pt x="1663675" y="810798"/>
                    <a:pt x="1658017" y="805426"/>
                  </a:cubicBezTo>
                  <a:cubicBezTo>
                    <a:pt x="1652492" y="799825"/>
                    <a:pt x="1652492" y="790834"/>
                    <a:pt x="1658017" y="785233"/>
                  </a:cubicBezTo>
                  <a:cubicBezTo>
                    <a:pt x="1684420" y="761220"/>
                    <a:pt x="1712357" y="738951"/>
                    <a:pt x="1741646" y="718558"/>
                  </a:cubicBezTo>
                  <a:cubicBezTo>
                    <a:pt x="1745004" y="716781"/>
                    <a:pt x="1748762" y="716455"/>
                    <a:pt x="1752183" y="717379"/>
                  </a:cubicBezTo>
                  <a:close/>
                  <a:moveTo>
                    <a:pt x="236492" y="649353"/>
                  </a:moveTo>
                  <a:cubicBezTo>
                    <a:pt x="240061" y="648549"/>
                    <a:pt x="243935" y="649106"/>
                    <a:pt x="247268" y="651216"/>
                  </a:cubicBezTo>
                  <a:cubicBezTo>
                    <a:pt x="276415" y="665218"/>
                    <a:pt x="305561" y="680648"/>
                    <a:pt x="333565" y="697317"/>
                  </a:cubicBezTo>
                  <a:cubicBezTo>
                    <a:pt x="339899" y="701318"/>
                    <a:pt x="342061" y="709538"/>
                    <a:pt x="338518" y="716139"/>
                  </a:cubicBezTo>
                  <a:cubicBezTo>
                    <a:pt x="334794" y="723092"/>
                    <a:pt x="326135" y="725711"/>
                    <a:pt x="319182" y="721987"/>
                  </a:cubicBezTo>
                  <a:cubicBezTo>
                    <a:pt x="291055" y="705290"/>
                    <a:pt x="262289" y="689916"/>
                    <a:pt x="232886" y="675886"/>
                  </a:cubicBezTo>
                  <a:cubicBezTo>
                    <a:pt x="232581" y="675724"/>
                    <a:pt x="232285" y="675553"/>
                    <a:pt x="231990" y="675362"/>
                  </a:cubicBezTo>
                  <a:cubicBezTo>
                    <a:pt x="225323" y="671143"/>
                    <a:pt x="223342" y="662322"/>
                    <a:pt x="227552" y="655655"/>
                  </a:cubicBezTo>
                  <a:cubicBezTo>
                    <a:pt x="229662" y="652321"/>
                    <a:pt x="232924" y="650156"/>
                    <a:pt x="236492" y="649353"/>
                  </a:cubicBezTo>
                  <a:close/>
                  <a:moveTo>
                    <a:pt x="1703498" y="631463"/>
                  </a:moveTo>
                  <a:cubicBezTo>
                    <a:pt x="1707146" y="631463"/>
                    <a:pt x="1710794" y="632809"/>
                    <a:pt x="1713642" y="635500"/>
                  </a:cubicBezTo>
                  <a:cubicBezTo>
                    <a:pt x="1719157" y="641101"/>
                    <a:pt x="1719157" y="650092"/>
                    <a:pt x="1713642" y="655693"/>
                  </a:cubicBezTo>
                  <a:cubicBezTo>
                    <a:pt x="1690144" y="676334"/>
                    <a:pt x="1666236" y="696527"/>
                    <a:pt x="1641919" y="716272"/>
                  </a:cubicBezTo>
                  <a:cubicBezTo>
                    <a:pt x="1636261" y="721644"/>
                    <a:pt x="1627384" y="721644"/>
                    <a:pt x="1621726" y="716272"/>
                  </a:cubicBezTo>
                  <a:cubicBezTo>
                    <a:pt x="1616211" y="710671"/>
                    <a:pt x="1616211" y="701680"/>
                    <a:pt x="1621726" y="696079"/>
                  </a:cubicBezTo>
                  <a:cubicBezTo>
                    <a:pt x="1646043" y="676391"/>
                    <a:pt x="1669923" y="656198"/>
                    <a:pt x="1693354" y="635500"/>
                  </a:cubicBezTo>
                  <a:cubicBezTo>
                    <a:pt x="1696202" y="632809"/>
                    <a:pt x="1699850" y="631463"/>
                    <a:pt x="1703498" y="631463"/>
                  </a:cubicBezTo>
                  <a:close/>
                  <a:moveTo>
                    <a:pt x="286226" y="550917"/>
                  </a:moveTo>
                  <a:cubicBezTo>
                    <a:pt x="320897" y="564967"/>
                    <a:pt x="353340" y="583998"/>
                    <a:pt x="382524" y="607400"/>
                  </a:cubicBezTo>
                  <a:lnTo>
                    <a:pt x="382143" y="606829"/>
                  </a:lnTo>
                  <a:cubicBezTo>
                    <a:pt x="382391" y="607058"/>
                    <a:pt x="382628" y="607296"/>
                    <a:pt x="382858" y="607543"/>
                  </a:cubicBezTo>
                  <a:cubicBezTo>
                    <a:pt x="388239" y="613316"/>
                    <a:pt x="387915" y="622355"/>
                    <a:pt x="382143" y="627736"/>
                  </a:cubicBezTo>
                  <a:cubicBezTo>
                    <a:pt x="376371" y="633118"/>
                    <a:pt x="367332" y="632794"/>
                    <a:pt x="361950" y="627022"/>
                  </a:cubicBezTo>
                  <a:cubicBezTo>
                    <a:pt x="349205" y="616954"/>
                    <a:pt x="335775" y="607791"/>
                    <a:pt x="321754" y="599590"/>
                  </a:cubicBezTo>
                  <a:cubicBezTo>
                    <a:pt x="314515" y="595304"/>
                    <a:pt x="306514" y="590922"/>
                    <a:pt x="299466" y="587493"/>
                  </a:cubicBezTo>
                  <a:cubicBezTo>
                    <a:pt x="292418" y="584064"/>
                    <a:pt x="284130" y="580350"/>
                    <a:pt x="278225" y="577968"/>
                  </a:cubicBezTo>
                  <a:cubicBezTo>
                    <a:pt x="270957" y="575520"/>
                    <a:pt x="266805" y="567872"/>
                    <a:pt x="268700" y="560442"/>
                  </a:cubicBezTo>
                  <a:cubicBezTo>
                    <a:pt x="270948" y="553003"/>
                    <a:pt x="278759" y="548755"/>
                    <a:pt x="286226" y="550917"/>
                  </a:cubicBezTo>
                  <a:close/>
                  <a:moveTo>
                    <a:pt x="1676250" y="540377"/>
                  </a:moveTo>
                  <a:cubicBezTo>
                    <a:pt x="1679663" y="541297"/>
                    <a:pt x="1682744" y="543445"/>
                    <a:pt x="1684782" y="546631"/>
                  </a:cubicBezTo>
                  <a:cubicBezTo>
                    <a:pt x="1684791" y="546650"/>
                    <a:pt x="1684811" y="546679"/>
                    <a:pt x="1684820" y="546698"/>
                  </a:cubicBezTo>
                  <a:cubicBezTo>
                    <a:pt x="1688954" y="553422"/>
                    <a:pt x="1686840" y="562224"/>
                    <a:pt x="1680115" y="566348"/>
                  </a:cubicBezTo>
                  <a:cubicBezTo>
                    <a:pt x="1664970" y="574444"/>
                    <a:pt x="1649349" y="583779"/>
                    <a:pt x="1635633" y="592542"/>
                  </a:cubicBezTo>
                  <a:cubicBezTo>
                    <a:pt x="1621917" y="601305"/>
                    <a:pt x="1606962" y="611592"/>
                    <a:pt x="1595247" y="621117"/>
                  </a:cubicBezTo>
                  <a:cubicBezTo>
                    <a:pt x="1589551" y="626498"/>
                    <a:pt x="1580655" y="626498"/>
                    <a:pt x="1574959" y="621117"/>
                  </a:cubicBezTo>
                  <a:cubicBezTo>
                    <a:pt x="1569444" y="615516"/>
                    <a:pt x="1569444" y="606524"/>
                    <a:pt x="1574959" y="600924"/>
                  </a:cubicBezTo>
                  <a:cubicBezTo>
                    <a:pt x="1603420" y="578502"/>
                    <a:pt x="1633795" y="558614"/>
                    <a:pt x="1665732" y="541488"/>
                  </a:cubicBezTo>
                  <a:cubicBezTo>
                    <a:pt x="1669095" y="539764"/>
                    <a:pt x="1672838" y="539457"/>
                    <a:pt x="1676250" y="540377"/>
                  </a:cubicBezTo>
                  <a:close/>
                  <a:moveTo>
                    <a:pt x="335486" y="451851"/>
                  </a:moveTo>
                  <a:cubicBezTo>
                    <a:pt x="338917" y="450925"/>
                    <a:pt x="342691" y="451271"/>
                    <a:pt x="346043" y="453096"/>
                  </a:cubicBezTo>
                  <a:lnTo>
                    <a:pt x="434435" y="514627"/>
                  </a:lnTo>
                  <a:cubicBezTo>
                    <a:pt x="441017" y="518523"/>
                    <a:pt x="443465" y="526838"/>
                    <a:pt x="440055" y="533677"/>
                  </a:cubicBezTo>
                  <a:cubicBezTo>
                    <a:pt x="436045" y="540440"/>
                    <a:pt x="427349" y="542736"/>
                    <a:pt x="420529" y="538821"/>
                  </a:cubicBezTo>
                  <a:lnTo>
                    <a:pt x="332137" y="477289"/>
                  </a:lnTo>
                  <a:cubicBezTo>
                    <a:pt x="325726" y="473242"/>
                    <a:pt x="323498" y="464961"/>
                    <a:pt x="326993" y="458239"/>
                  </a:cubicBezTo>
                  <a:cubicBezTo>
                    <a:pt x="328970" y="454975"/>
                    <a:pt x="332056" y="452777"/>
                    <a:pt x="335486" y="451851"/>
                  </a:cubicBezTo>
                  <a:close/>
                  <a:moveTo>
                    <a:pt x="1623426" y="444014"/>
                  </a:moveTo>
                  <a:cubicBezTo>
                    <a:pt x="1626958" y="444940"/>
                    <a:pt x="1630146" y="447179"/>
                    <a:pt x="1632203" y="450524"/>
                  </a:cubicBezTo>
                  <a:cubicBezTo>
                    <a:pt x="1636004" y="457359"/>
                    <a:pt x="1633737" y="465977"/>
                    <a:pt x="1627060" y="470051"/>
                  </a:cubicBezTo>
                  <a:cubicBezTo>
                    <a:pt x="1619440" y="475099"/>
                    <a:pt x="1612010" y="480147"/>
                    <a:pt x="1604676" y="485481"/>
                  </a:cubicBezTo>
                  <a:lnTo>
                    <a:pt x="1594103" y="493292"/>
                  </a:lnTo>
                  <a:lnTo>
                    <a:pt x="1585912" y="499578"/>
                  </a:lnTo>
                  <a:cubicBezTo>
                    <a:pt x="1572196" y="510532"/>
                    <a:pt x="1558861" y="521962"/>
                    <a:pt x="1546002" y="534059"/>
                  </a:cubicBezTo>
                  <a:cubicBezTo>
                    <a:pt x="1540401" y="539631"/>
                    <a:pt x="1531333" y="539612"/>
                    <a:pt x="1525762" y="534011"/>
                  </a:cubicBezTo>
                  <a:cubicBezTo>
                    <a:pt x="1520189" y="528410"/>
                    <a:pt x="1520209" y="519342"/>
                    <a:pt x="1525809" y="513770"/>
                  </a:cubicBezTo>
                  <a:cubicBezTo>
                    <a:pt x="1552775" y="488590"/>
                    <a:pt x="1581797" y="465713"/>
                    <a:pt x="1612582" y="445381"/>
                  </a:cubicBezTo>
                  <a:cubicBezTo>
                    <a:pt x="1616016" y="443474"/>
                    <a:pt x="1619893" y="443088"/>
                    <a:pt x="1623426" y="444014"/>
                  </a:cubicBezTo>
                  <a:close/>
                  <a:moveTo>
                    <a:pt x="388567" y="372035"/>
                  </a:moveTo>
                  <a:cubicBezTo>
                    <a:pt x="392094" y="371106"/>
                    <a:pt x="395973" y="371510"/>
                    <a:pt x="399383" y="373466"/>
                  </a:cubicBezTo>
                  <a:lnTo>
                    <a:pt x="487966" y="429473"/>
                  </a:lnTo>
                  <a:lnTo>
                    <a:pt x="487966" y="428997"/>
                  </a:lnTo>
                  <a:cubicBezTo>
                    <a:pt x="494776" y="432995"/>
                    <a:pt x="497062" y="441759"/>
                    <a:pt x="493062" y="448571"/>
                  </a:cubicBezTo>
                  <a:cubicBezTo>
                    <a:pt x="489061" y="455383"/>
                    <a:pt x="480298" y="457665"/>
                    <a:pt x="473487" y="453667"/>
                  </a:cubicBezTo>
                  <a:lnTo>
                    <a:pt x="384905" y="397660"/>
                  </a:lnTo>
                  <a:cubicBezTo>
                    <a:pt x="378533" y="393582"/>
                    <a:pt x="376342" y="385308"/>
                    <a:pt x="379857" y="378610"/>
                  </a:cubicBezTo>
                  <a:cubicBezTo>
                    <a:pt x="381862" y="375228"/>
                    <a:pt x="385039" y="372965"/>
                    <a:pt x="388567" y="372035"/>
                  </a:cubicBezTo>
                  <a:close/>
                  <a:moveTo>
                    <a:pt x="1549432" y="355592"/>
                  </a:moveTo>
                  <a:cubicBezTo>
                    <a:pt x="1553071" y="355592"/>
                    <a:pt x="1556709" y="356946"/>
                    <a:pt x="1559528" y="359656"/>
                  </a:cubicBezTo>
                  <a:cubicBezTo>
                    <a:pt x="1565101" y="365234"/>
                    <a:pt x="1565101" y="374271"/>
                    <a:pt x="1559528" y="379849"/>
                  </a:cubicBezTo>
                  <a:lnTo>
                    <a:pt x="1479995" y="445000"/>
                  </a:lnTo>
                  <a:cubicBezTo>
                    <a:pt x="1474318" y="450322"/>
                    <a:pt x="1465478" y="450322"/>
                    <a:pt x="1459802" y="445000"/>
                  </a:cubicBezTo>
                  <a:cubicBezTo>
                    <a:pt x="1454229" y="439422"/>
                    <a:pt x="1454229" y="430385"/>
                    <a:pt x="1459802" y="424807"/>
                  </a:cubicBezTo>
                  <a:lnTo>
                    <a:pt x="1539335" y="359656"/>
                  </a:lnTo>
                  <a:cubicBezTo>
                    <a:pt x="1542155" y="356946"/>
                    <a:pt x="1545794" y="355592"/>
                    <a:pt x="1549432" y="355592"/>
                  </a:cubicBezTo>
                  <a:close/>
                  <a:moveTo>
                    <a:pt x="455217" y="285570"/>
                  </a:moveTo>
                  <a:cubicBezTo>
                    <a:pt x="458759" y="284647"/>
                    <a:pt x="462653" y="285076"/>
                    <a:pt x="466058" y="287075"/>
                  </a:cubicBezTo>
                  <a:cubicBezTo>
                    <a:pt x="501586" y="307078"/>
                    <a:pt x="530732" y="336700"/>
                    <a:pt x="558736" y="366133"/>
                  </a:cubicBezTo>
                  <a:cubicBezTo>
                    <a:pt x="564280" y="371797"/>
                    <a:pt x="564280" y="380852"/>
                    <a:pt x="558736" y="386516"/>
                  </a:cubicBezTo>
                  <a:cubicBezTo>
                    <a:pt x="553135" y="392036"/>
                    <a:pt x="544144" y="392036"/>
                    <a:pt x="538543" y="386516"/>
                  </a:cubicBezTo>
                  <a:cubicBezTo>
                    <a:pt x="525018" y="372324"/>
                    <a:pt x="511492" y="358227"/>
                    <a:pt x="497014" y="345082"/>
                  </a:cubicBezTo>
                  <a:cubicBezTo>
                    <a:pt x="489870" y="338701"/>
                    <a:pt x="482346" y="332414"/>
                    <a:pt x="475773" y="327556"/>
                  </a:cubicBezTo>
                  <a:cubicBezTo>
                    <a:pt x="468039" y="321801"/>
                    <a:pt x="459962" y="316521"/>
                    <a:pt x="451580" y="311745"/>
                  </a:cubicBezTo>
                  <a:cubicBezTo>
                    <a:pt x="444770" y="307747"/>
                    <a:pt x="442483" y="298983"/>
                    <a:pt x="446484" y="292171"/>
                  </a:cubicBezTo>
                  <a:cubicBezTo>
                    <a:pt x="448484" y="288765"/>
                    <a:pt x="451675" y="286492"/>
                    <a:pt x="455217" y="285570"/>
                  </a:cubicBezTo>
                  <a:close/>
                  <a:moveTo>
                    <a:pt x="1485710" y="267163"/>
                  </a:moveTo>
                  <a:cubicBezTo>
                    <a:pt x="1489354" y="267163"/>
                    <a:pt x="1492997" y="268530"/>
                    <a:pt x="1495806" y="271264"/>
                  </a:cubicBezTo>
                  <a:cubicBezTo>
                    <a:pt x="1500931" y="276839"/>
                    <a:pt x="1500931" y="285406"/>
                    <a:pt x="1495806" y="290981"/>
                  </a:cubicBezTo>
                  <a:cubicBezTo>
                    <a:pt x="1480957" y="307055"/>
                    <a:pt x="1465250" y="322317"/>
                    <a:pt x="1448753" y="336701"/>
                  </a:cubicBezTo>
                  <a:cubicBezTo>
                    <a:pt x="1440561" y="343749"/>
                    <a:pt x="1432179" y="350607"/>
                    <a:pt x="1423702" y="357275"/>
                  </a:cubicBezTo>
                  <a:cubicBezTo>
                    <a:pt x="1419006" y="361618"/>
                    <a:pt x="1413796" y="365362"/>
                    <a:pt x="1408176" y="368419"/>
                  </a:cubicBezTo>
                  <a:cubicBezTo>
                    <a:pt x="1400423" y="372351"/>
                    <a:pt x="1390946" y="369500"/>
                    <a:pt x="1386649" y="361942"/>
                  </a:cubicBezTo>
                  <a:cubicBezTo>
                    <a:pt x="1383183" y="355239"/>
                    <a:pt x="1385364" y="346997"/>
                    <a:pt x="1391698" y="342892"/>
                  </a:cubicBezTo>
                  <a:cubicBezTo>
                    <a:pt x="1393832" y="341632"/>
                    <a:pt x="1396270" y="340974"/>
                    <a:pt x="1398746" y="340987"/>
                  </a:cubicBezTo>
                  <a:lnTo>
                    <a:pt x="1400080" y="340130"/>
                  </a:lnTo>
                  <a:lnTo>
                    <a:pt x="1404080" y="337082"/>
                  </a:lnTo>
                  <a:lnTo>
                    <a:pt x="1414653" y="328700"/>
                  </a:lnTo>
                  <a:cubicBezTo>
                    <a:pt x="1421797" y="322794"/>
                    <a:pt x="1428750" y="316794"/>
                    <a:pt x="1435608" y="310698"/>
                  </a:cubicBezTo>
                  <a:cubicBezTo>
                    <a:pt x="1449610" y="298125"/>
                    <a:pt x="1462849" y="284980"/>
                    <a:pt x="1475613" y="271264"/>
                  </a:cubicBezTo>
                  <a:cubicBezTo>
                    <a:pt x="1478423" y="268530"/>
                    <a:pt x="1482067" y="267163"/>
                    <a:pt x="1485710" y="267163"/>
                  </a:cubicBezTo>
                  <a:close/>
                  <a:moveTo>
                    <a:pt x="527817" y="206079"/>
                  </a:moveTo>
                  <a:cubicBezTo>
                    <a:pt x="531237" y="205155"/>
                    <a:pt x="534995" y="205481"/>
                    <a:pt x="538352" y="207255"/>
                  </a:cubicBezTo>
                  <a:cubicBezTo>
                    <a:pt x="568337" y="229823"/>
                    <a:pt x="593398" y="258283"/>
                    <a:pt x="611981" y="290885"/>
                  </a:cubicBezTo>
                  <a:cubicBezTo>
                    <a:pt x="615410" y="297702"/>
                    <a:pt x="613000" y="306011"/>
                    <a:pt x="606456" y="309935"/>
                  </a:cubicBezTo>
                  <a:cubicBezTo>
                    <a:pt x="599645" y="313901"/>
                    <a:pt x="590902" y="311599"/>
                    <a:pt x="586930" y="304791"/>
                  </a:cubicBezTo>
                  <a:cubicBezTo>
                    <a:pt x="582644" y="297362"/>
                    <a:pt x="578072" y="290028"/>
                    <a:pt x="573119" y="282979"/>
                  </a:cubicBezTo>
                  <a:lnTo>
                    <a:pt x="569214" y="277550"/>
                  </a:lnTo>
                  <a:lnTo>
                    <a:pt x="567404" y="275169"/>
                  </a:lnTo>
                  <a:cubicBezTo>
                    <a:pt x="564736" y="272025"/>
                    <a:pt x="562070" y="268787"/>
                    <a:pt x="559307" y="265644"/>
                  </a:cubicBezTo>
                  <a:cubicBezTo>
                    <a:pt x="553697" y="258967"/>
                    <a:pt x="547715" y="252607"/>
                    <a:pt x="541400" y="246594"/>
                  </a:cubicBezTo>
                  <a:cubicBezTo>
                    <a:pt x="538257" y="243641"/>
                    <a:pt x="535114" y="240879"/>
                    <a:pt x="531875" y="238116"/>
                  </a:cubicBezTo>
                  <a:lnTo>
                    <a:pt x="527303" y="234402"/>
                  </a:lnTo>
                  <a:lnTo>
                    <a:pt x="524636" y="232306"/>
                  </a:lnTo>
                  <a:lnTo>
                    <a:pt x="523970" y="232306"/>
                  </a:lnTo>
                  <a:cubicBezTo>
                    <a:pt x="517331" y="227996"/>
                    <a:pt x="515264" y="219212"/>
                    <a:pt x="519302" y="212399"/>
                  </a:cubicBezTo>
                  <a:cubicBezTo>
                    <a:pt x="521312" y="209175"/>
                    <a:pt x="524396" y="207002"/>
                    <a:pt x="527817" y="206079"/>
                  </a:cubicBezTo>
                  <a:close/>
                  <a:moveTo>
                    <a:pt x="1409510" y="173836"/>
                  </a:moveTo>
                  <a:cubicBezTo>
                    <a:pt x="1413163" y="173836"/>
                    <a:pt x="1416815" y="175228"/>
                    <a:pt x="1419606" y="178014"/>
                  </a:cubicBezTo>
                  <a:cubicBezTo>
                    <a:pt x="1424749" y="183525"/>
                    <a:pt x="1424911" y="192024"/>
                    <a:pt x="1419987" y="197731"/>
                  </a:cubicBezTo>
                  <a:cubicBezTo>
                    <a:pt x="1393355" y="230920"/>
                    <a:pt x="1373134" y="268776"/>
                    <a:pt x="1360361" y="309364"/>
                  </a:cubicBezTo>
                  <a:cubicBezTo>
                    <a:pt x="1354836" y="326890"/>
                    <a:pt x="1327213" y="319365"/>
                    <a:pt x="1332738" y="301839"/>
                  </a:cubicBezTo>
                  <a:cubicBezTo>
                    <a:pt x="1347045" y="256768"/>
                    <a:pt x="1369657" y="214770"/>
                    <a:pt x="1399413" y="178014"/>
                  </a:cubicBezTo>
                  <a:cubicBezTo>
                    <a:pt x="1402204" y="175228"/>
                    <a:pt x="1405857" y="173836"/>
                    <a:pt x="1409510" y="173836"/>
                  </a:cubicBezTo>
                  <a:close/>
                  <a:moveTo>
                    <a:pt x="629530" y="127618"/>
                  </a:moveTo>
                  <a:cubicBezTo>
                    <a:pt x="632941" y="128522"/>
                    <a:pt x="636027" y="130651"/>
                    <a:pt x="638080" y="133818"/>
                  </a:cubicBezTo>
                  <a:cubicBezTo>
                    <a:pt x="663026" y="166388"/>
                    <a:pt x="683533" y="202135"/>
                    <a:pt x="699040" y="240117"/>
                  </a:cubicBezTo>
                  <a:cubicBezTo>
                    <a:pt x="700573" y="247264"/>
                    <a:pt x="696458" y="254416"/>
                    <a:pt x="689515" y="256690"/>
                  </a:cubicBezTo>
                  <a:cubicBezTo>
                    <a:pt x="682085" y="258588"/>
                    <a:pt x="674437" y="254435"/>
                    <a:pt x="671989" y="247165"/>
                  </a:cubicBezTo>
                  <a:cubicBezTo>
                    <a:pt x="657053" y="211651"/>
                    <a:pt x="637517" y="178252"/>
                    <a:pt x="613886" y="147820"/>
                  </a:cubicBezTo>
                  <a:cubicBezTo>
                    <a:pt x="610238" y="141115"/>
                    <a:pt x="612505" y="132726"/>
                    <a:pt x="619030" y="128770"/>
                  </a:cubicBezTo>
                  <a:cubicBezTo>
                    <a:pt x="622383" y="127035"/>
                    <a:pt x="626119" y="126714"/>
                    <a:pt x="629530" y="127618"/>
                  </a:cubicBezTo>
                  <a:close/>
                  <a:moveTo>
                    <a:pt x="1325536" y="127117"/>
                  </a:moveTo>
                  <a:cubicBezTo>
                    <a:pt x="1328956" y="126193"/>
                    <a:pt x="1332714" y="126519"/>
                    <a:pt x="1336071" y="128293"/>
                  </a:cubicBezTo>
                  <a:cubicBezTo>
                    <a:pt x="1343053" y="132143"/>
                    <a:pt x="1345606" y="140917"/>
                    <a:pt x="1341787" y="147915"/>
                  </a:cubicBezTo>
                  <a:cubicBezTo>
                    <a:pt x="1331299" y="163897"/>
                    <a:pt x="1322165" y="180718"/>
                    <a:pt x="1314450" y="198207"/>
                  </a:cubicBezTo>
                  <a:cubicBezTo>
                    <a:pt x="1311021" y="206303"/>
                    <a:pt x="1307782" y="214685"/>
                    <a:pt x="1304925" y="223162"/>
                  </a:cubicBezTo>
                  <a:cubicBezTo>
                    <a:pt x="1303496" y="227353"/>
                    <a:pt x="1302162" y="231640"/>
                    <a:pt x="1300829" y="235926"/>
                  </a:cubicBezTo>
                  <a:cubicBezTo>
                    <a:pt x="1300162" y="238117"/>
                    <a:pt x="1299591" y="240307"/>
                    <a:pt x="1298924" y="242403"/>
                  </a:cubicBezTo>
                  <a:cubicBezTo>
                    <a:pt x="1298962" y="242592"/>
                    <a:pt x="1298962" y="242786"/>
                    <a:pt x="1298924" y="242974"/>
                  </a:cubicBezTo>
                  <a:lnTo>
                    <a:pt x="1298924" y="243736"/>
                  </a:lnTo>
                  <a:cubicBezTo>
                    <a:pt x="1300372" y="249953"/>
                    <a:pt x="1297733" y="256405"/>
                    <a:pt x="1292352" y="259834"/>
                  </a:cubicBezTo>
                  <a:cubicBezTo>
                    <a:pt x="1291094" y="260620"/>
                    <a:pt x="1289723" y="261222"/>
                    <a:pt x="1288294" y="261620"/>
                  </a:cubicBezTo>
                  <a:cubicBezTo>
                    <a:pt x="1280083" y="263900"/>
                    <a:pt x="1271577" y="259092"/>
                    <a:pt x="1269301" y="250880"/>
                  </a:cubicBezTo>
                  <a:cubicBezTo>
                    <a:pt x="1268453" y="244406"/>
                    <a:pt x="1269378" y="237823"/>
                    <a:pt x="1271968" y="231830"/>
                  </a:cubicBezTo>
                  <a:cubicBezTo>
                    <a:pt x="1275207" y="220591"/>
                    <a:pt x="1279017" y="209446"/>
                    <a:pt x="1283398" y="198493"/>
                  </a:cubicBezTo>
                  <a:cubicBezTo>
                    <a:pt x="1292419" y="175746"/>
                    <a:pt x="1303687" y="153954"/>
                    <a:pt x="1317021" y="133437"/>
                  </a:cubicBezTo>
                  <a:cubicBezTo>
                    <a:pt x="1319031" y="130213"/>
                    <a:pt x="1322115" y="128040"/>
                    <a:pt x="1325536" y="127117"/>
                  </a:cubicBezTo>
                  <a:close/>
                  <a:moveTo>
                    <a:pt x="1237646" y="89103"/>
                  </a:moveTo>
                  <a:cubicBezTo>
                    <a:pt x="1241174" y="88191"/>
                    <a:pt x="1245046" y="88611"/>
                    <a:pt x="1248442" y="90575"/>
                  </a:cubicBezTo>
                  <a:cubicBezTo>
                    <a:pt x="1255119" y="94648"/>
                    <a:pt x="1257385" y="103267"/>
                    <a:pt x="1253585" y="110101"/>
                  </a:cubicBezTo>
                  <a:cubicBezTo>
                    <a:pt x="1237336" y="141413"/>
                    <a:pt x="1224000" y="174159"/>
                    <a:pt x="1213771" y="207923"/>
                  </a:cubicBezTo>
                  <a:cubicBezTo>
                    <a:pt x="1211485" y="214878"/>
                    <a:pt x="1204303" y="218973"/>
                    <a:pt x="1197150" y="217409"/>
                  </a:cubicBezTo>
                  <a:cubicBezTo>
                    <a:pt x="1189444" y="215723"/>
                    <a:pt x="1184557" y="208106"/>
                    <a:pt x="1186243" y="200398"/>
                  </a:cubicBezTo>
                  <a:cubicBezTo>
                    <a:pt x="1197235" y="164241"/>
                    <a:pt x="1211513" y="129169"/>
                    <a:pt x="1228915" y="95623"/>
                  </a:cubicBezTo>
                  <a:cubicBezTo>
                    <a:pt x="1230935" y="92258"/>
                    <a:pt x="1234118" y="90014"/>
                    <a:pt x="1237646" y="89103"/>
                  </a:cubicBezTo>
                  <a:close/>
                  <a:moveTo>
                    <a:pt x="731391" y="71180"/>
                  </a:moveTo>
                  <a:cubicBezTo>
                    <a:pt x="734915" y="72103"/>
                    <a:pt x="738101" y="74317"/>
                    <a:pt x="740187" y="77620"/>
                  </a:cubicBezTo>
                  <a:cubicBezTo>
                    <a:pt x="761904" y="107668"/>
                    <a:pt x="778630" y="141020"/>
                    <a:pt x="789717" y="176394"/>
                  </a:cubicBezTo>
                  <a:cubicBezTo>
                    <a:pt x="791441" y="183803"/>
                    <a:pt x="787098" y="191275"/>
                    <a:pt x="779811" y="193444"/>
                  </a:cubicBezTo>
                  <a:cubicBezTo>
                    <a:pt x="772344" y="195448"/>
                    <a:pt x="764609" y="191268"/>
                    <a:pt x="762190" y="183919"/>
                  </a:cubicBezTo>
                  <a:cubicBezTo>
                    <a:pt x="751712" y="150936"/>
                    <a:pt x="735920" y="119887"/>
                    <a:pt x="715422" y="92003"/>
                  </a:cubicBezTo>
                  <a:cubicBezTo>
                    <a:pt x="711564" y="85175"/>
                    <a:pt x="713851" y="76518"/>
                    <a:pt x="720565" y="72477"/>
                  </a:cubicBezTo>
                  <a:cubicBezTo>
                    <a:pt x="724004" y="70621"/>
                    <a:pt x="727867" y="70256"/>
                    <a:pt x="731391" y="71180"/>
                  </a:cubicBezTo>
                  <a:close/>
                  <a:moveTo>
                    <a:pt x="1161574" y="40473"/>
                  </a:moveTo>
                  <a:cubicBezTo>
                    <a:pt x="1168966" y="42685"/>
                    <a:pt x="1173290" y="50334"/>
                    <a:pt x="1171385" y="57808"/>
                  </a:cubicBezTo>
                  <a:cubicBezTo>
                    <a:pt x="1163574" y="76858"/>
                    <a:pt x="1155668" y="95908"/>
                    <a:pt x="1148048" y="114958"/>
                  </a:cubicBezTo>
                  <a:cubicBezTo>
                    <a:pt x="1140409" y="132899"/>
                    <a:pt x="1135799" y="151988"/>
                    <a:pt x="1134428" y="171441"/>
                  </a:cubicBezTo>
                  <a:cubicBezTo>
                    <a:pt x="1134428" y="179332"/>
                    <a:pt x="1128027" y="185729"/>
                    <a:pt x="1120140" y="185729"/>
                  </a:cubicBezTo>
                  <a:cubicBezTo>
                    <a:pt x="1112253" y="185729"/>
                    <a:pt x="1105853" y="179332"/>
                    <a:pt x="1105853" y="171441"/>
                  </a:cubicBezTo>
                  <a:cubicBezTo>
                    <a:pt x="1108424" y="128293"/>
                    <a:pt x="1127951" y="89431"/>
                    <a:pt x="1143953" y="49998"/>
                  </a:cubicBezTo>
                  <a:cubicBezTo>
                    <a:pt x="1146410" y="42682"/>
                    <a:pt x="1154107" y="38519"/>
                    <a:pt x="1161574" y="40473"/>
                  </a:cubicBezTo>
                  <a:close/>
                  <a:moveTo>
                    <a:pt x="831330" y="21935"/>
                  </a:moveTo>
                  <a:cubicBezTo>
                    <a:pt x="838224" y="20042"/>
                    <a:pt x="846248" y="22614"/>
                    <a:pt x="848486" y="31520"/>
                  </a:cubicBezTo>
                  <a:cubicBezTo>
                    <a:pt x="858869" y="72982"/>
                    <a:pt x="867136" y="114946"/>
                    <a:pt x="873252" y="157250"/>
                  </a:cubicBezTo>
                  <a:cubicBezTo>
                    <a:pt x="875271" y="164994"/>
                    <a:pt x="870747" y="172936"/>
                    <a:pt x="863060" y="175157"/>
                  </a:cubicBezTo>
                  <a:cubicBezTo>
                    <a:pt x="855430" y="176980"/>
                    <a:pt x="847725" y="172432"/>
                    <a:pt x="845629" y="164870"/>
                  </a:cubicBezTo>
                  <a:cubicBezTo>
                    <a:pt x="839600" y="122559"/>
                    <a:pt x="831370" y="80591"/>
                    <a:pt x="820959" y="39140"/>
                  </a:cubicBezTo>
                  <a:cubicBezTo>
                    <a:pt x="818673" y="30186"/>
                    <a:pt x="824436" y="23828"/>
                    <a:pt x="831330" y="21935"/>
                  </a:cubicBezTo>
                  <a:close/>
                  <a:moveTo>
                    <a:pt x="1041178" y="3707"/>
                  </a:moveTo>
                  <a:cubicBezTo>
                    <a:pt x="1049065" y="3707"/>
                    <a:pt x="1055466" y="10104"/>
                    <a:pt x="1055466" y="17994"/>
                  </a:cubicBezTo>
                  <a:cubicBezTo>
                    <a:pt x="1056923" y="56920"/>
                    <a:pt x="1056923" y="95750"/>
                    <a:pt x="1055466" y="134485"/>
                  </a:cubicBezTo>
                  <a:cubicBezTo>
                    <a:pt x="1055466" y="142376"/>
                    <a:pt x="1049065" y="148773"/>
                    <a:pt x="1041178" y="148773"/>
                  </a:cubicBezTo>
                  <a:cubicBezTo>
                    <a:pt x="1033291" y="148773"/>
                    <a:pt x="1026891" y="142376"/>
                    <a:pt x="1026891" y="134485"/>
                  </a:cubicBezTo>
                  <a:cubicBezTo>
                    <a:pt x="1028290" y="95687"/>
                    <a:pt x="1028290" y="56856"/>
                    <a:pt x="1026891" y="17994"/>
                  </a:cubicBezTo>
                  <a:cubicBezTo>
                    <a:pt x="1026891" y="10104"/>
                    <a:pt x="1033291" y="3707"/>
                    <a:pt x="1041178" y="3707"/>
                  </a:cubicBezTo>
                  <a:close/>
                  <a:moveTo>
                    <a:pt x="940022" y="87"/>
                  </a:moveTo>
                  <a:cubicBezTo>
                    <a:pt x="946403" y="224"/>
                    <a:pt x="951985" y="4452"/>
                    <a:pt x="953833" y="10564"/>
                  </a:cubicBezTo>
                  <a:cubicBezTo>
                    <a:pt x="962844" y="53242"/>
                    <a:pt x="969682" y="96351"/>
                    <a:pt x="974312" y="139723"/>
                  </a:cubicBezTo>
                  <a:cubicBezTo>
                    <a:pt x="974312" y="147614"/>
                    <a:pt x="967911" y="154011"/>
                    <a:pt x="960024" y="154011"/>
                  </a:cubicBezTo>
                  <a:cubicBezTo>
                    <a:pt x="952242" y="153763"/>
                    <a:pt x="945984" y="147509"/>
                    <a:pt x="945737" y="139723"/>
                  </a:cubicBezTo>
                  <a:cubicBezTo>
                    <a:pt x="941641" y="101814"/>
                    <a:pt x="935640" y="64190"/>
                    <a:pt x="928020" y="26852"/>
                  </a:cubicBezTo>
                  <a:cubicBezTo>
                    <a:pt x="924829" y="24334"/>
                    <a:pt x="923058" y="20431"/>
                    <a:pt x="923258" y="16375"/>
                  </a:cubicBezTo>
                  <a:cubicBezTo>
                    <a:pt x="924210" y="7612"/>
                    <a:pt x="930021" y="-961"/>
                    <a:pt x="940022" y="87"/>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2" name="Google Shape;692;p17"/>
            <p:cNvSpPr/>
            <p:nvPr/>
          </p:nvSpPr>
          <p:spPr>
            <a:xfrm>
              <a:off x="7396004" y="2599572"/>
              <a:ext cx="1450275" cy="1240917"/>
            </a:xfrm>
            <a:custGeom>
              <a:rect b="b" l="l" r="r" t="t"/>
              <a:pathLst>
                <a:path extrusionOk="0" h="1240917" w="1450275">
                  <a:moveTo>
                    <a:pt x="1432178" y="1210081"/>
                  </a:moveTo>
                  <a:lnTo>
                    <a:pt x="1435988" y="1210081"/>
                  </a:lnTo>
                  <a:cubicBezTo>
                    <a:pt x="1437902" y="1210014"/>
                    <a:pt x="1439807" y="1210433"/>
                    <a:pt x="1441513" y="1211319"/>
                  </a:cubicBezTo>
                  <a:cubicBezTo>
                    <a:pt x="1443265" y="1211900"/>
                    <a:pt x="1444837" y="1212919"/>
                    <a:pt x="1446084" y="1214272"/>
                  </a:cubicBezTo>
                  <a:cubicBezTo>
                    <a:pt x="1447409" y="1215548"/>
                    <a:pt x="1448418" y="1217110"/>
                    <a:pt x="1449037" y="1218844"/>
                  </a:cubicBezTo>
                  <a:cubicBezTo>
                    <a:pt x="1449847" y="1220406"/>
                    <a:pt x="1450275" y="1222130"/>
                    <a:pt x="1450275" y="1223892"/>
                  </a:cubicBezTo>
                  <a:lnTo>
                    <a:pt x="1450275" y="1226559"/>
                  </a:lnTo>
                  <a:cubicBezTo>
                    <a:pt x="1450275" y="1229112"/>
                    <a:pt x="1449580" y="1231607"/>
                    <a:pt x="1448276" y="1233798"/>
                  </a:cubicBezTo>
                  <a:lnTo>
                    <a:pt x="1446084" y="1236655"/>
                  </a:lnTo>
                  <a:cubicBezTo>
                    <a:pt x="1444322" y="1238389"/>
                    <a:pt x="1442170" y="1239665"/>
                    <a:pt x="1439798" y="1240370"/>
                  </a:cubicBezTo>
                  <a:lnTo>
                    <a:pt x="1435988" y="1240846"/>
                  </a:lnTo>
                  <a:cubicBezTo>
                    <a:pt x="1434073" y="1240923"/>
                    <a:pt x="1432168" y="1240494"/>
                    <a:pt x="1430463" y="1239608"/>
                  </a:cubicBezTo>
                  <a:cubicBezTo>
                    <a:pt x="1428683" y="1239094"/>
                    <a:pt x="1427092" y="1238065"/>
                    <a:pt x="1425891" y="1236655"/>
                  </a:cubicBezTo>
                  <a:cubicBezTo>
                    <a:pt x="1424539" y="1235408"/>
                    <a:pt x="1423520" y="1233836"/>
                    <a:pt x="1422939" y="1232083"/>
                  </a:cubicBezTo>
                  <a:cubicBezTo>
                    <a:pt x="1422005" y="1230397"/>
                    <a:pt x="1421577" y="1228483"/>
                    <a:pt x="1421700" y="1226559"/>
                  </a:cubicBezTo>
                  <a:lnTo>
                    <a:pt x="1421700" y="1223892"/>
                  </a:lnTo>
                  <a:cubicBezTo>
                    <a:pt x="1421710" y="1221358"/>
                    <a:pt x="1422367" y="1218863"/>
                    <a:pt x="1423606" y="1216653"/>
                  </a:cubicBezTo>
                  <a:lnTo>
                    <a:pt x="1425891" y="1213795"/>
                  </a:lnTo>
                  <a:cubicBezTo>
                    <a:pt x="1427625" y="1212024"/>
                    <a:pt x="1429787" y="1210738"/>
                    <a:pt x="1432178" y="1210081"/>
                  </a:cubicBezTo>
                  <a:close/>
                  <a:moveTo>
                    <a:pt x="12382" y="1207509"/>
                  </a:moveTo>
                  <a:cubicBezTo>
                    <a:pt x="14249" y="1206985"/>
                    <a:pt x="16231" y="1206985"/>
                    <a:pt x="18097" y="1207509"/>
                  </a:cubicBezTo>
                  <a:cubicBezTo>
                    <a:pt x="19907" y="1207937"/>
                    <a:pt x="21584" y="1208823"/>
                    <a:pt x="22955" y="1210080"/>
                  </a:cubicBezTo>
                  <a:cubicBezTo>
                    <a:pt x="24470" y="1211128"/>
                    <a:pt x="25746" y="1212490"/>
                    <a:pt x="26670" y="1214081"/>
                  </a:cubicBezTo>
                  <a:lnTo>
                    <a:pt x="29337" y="1219415"/>
                  </a:lnTo>
                  <a:cubicBezTo>
                    <a:pt x="30584" y="1221587"/>
                    <a:pt x="31242" y="1224054"/>
                    <a:pt x="31242" y="1226559"/>
                  </a:cubicBezTo>
                  <a:lnTo>
                    <a:pt x="30766" y="1230273"/>
                  </a:lnTo>
                  <a:cubicBezTo>
                    <a:pt x="30118" y="1232693"/>
                    <a:pt x="28841" y="1234903"/>
                    <a:pt x="27051" y="1236655"/>
                  </a:cubicBezTo>
                  <a:lnTo>
                    <a:pt x="24193" y="1238846"/>
                  </a:lnTo>
                  <a:cubicBezTo>
                    <a:pt x="22603" y="1239884"/>
                    <a:pt x="20755" y="1240475"/>
                    <a:pt x="18859" y="1240560"/>
                  </a:cubicBezTo>
                  <a:cubicBezTo>
                    <a:pt x="16983" y="1241037"/>
                    <a:pt x="15021" y="1241037"/>
                    <a:pt x="13144" y="1240560"/>
                  </a:cubicBezTo>
                  <a:cubicBezTo>
                    <a:pt x="11316" y="1240170"/>
                    <a:pt x="9639" y="1239275"/>
                    <a:pt x="8286" y="1237989"/>
                  </a:cubicBezTo>
                  <a:cubicBezTo>
                    <a:pt x="6724" y="1237036"/>
                    <a:pt x="5467" y="1235645"/>
                    <a:pt x="4667" y="1233988"/>
                  </a:cubicBezTo>
                  <a:lnTo>
                    <a:pt x="2000" y="1228749"/>
                  </a:lnTo>
                  <a:cubicBezTo>
                    <a:pt x="695" y="1226559"/>
                    <a:pt x="0" y="1224063"/>
                    <a:pt x="0" y="1221510"/>
                  </a:cubicBezTo>
                  <a:lnTo>
                    <a:pt x="571" y="1217700"/>
                  </a:lnTo>
                  <a:cubicBezTo>
                    <a:pt x="1248" y="1215338"/>
                    <a:pt x="2486" y="1213176"/>
                    <a:pt x="4191" y="1211414"/>
                  </a:cubicBezTo>
                  <a:lnTo>
                    <a:pt x="7049" y="1209128"/>
                  </a:lnTo>
                  <a:cubicBezTo>
                    <a:pt x="8658" y="1208137"/>
                    <a:pt x="10497" y="1207575"/>
                    <a:pt x="12382" y="1207509"/>
                  </a:cubicBezTo>
                  <a:close/>
                  <a:moveTo>
                    <a:pt x="1424177" y="1135977"/>
                  </a:moveTo>
                  <a:lnTo>
                    <a:pt x="1427988" y="1135977"/>
                  </a:lnTo>
                  <a:cubicBezTo>
                    <a:pt x="1429911" y="1135853"/>
                    <a:pt x="1431826" y="1136281"/>
                    <a:pt x="1433512" y="1137215"/>
                  </a:cubicBezTo>
                  <a:cubicBezTo>
                    <a:pt x="1436979" y="1138529"/>
                    <a:pt x="1439722" y="1141273"/>
                    <a:pt x="1441037" y="1144740"/>
                  </a:cubicBezTo>
                  <a:cubicBezTo>
                    <a:pt x="1441932" y="1146368"/>
                    <a:pt x="1442361" y="1148216"/>
                    <a:pt x="1442275" y="1150074"/>
                  </a:cubicBezTo>
                  <a:lnTo>
                    <a:pt x="1442275" y="1152741"/>
                  </a:lnTo>
                  <a:cubicBezTo>
                    <a:pt x="1442275" y="1155246"/>
                    <a:pt x="1441618" y="1157713"/>
                    <a:pt x="1440370" y="1159884"/>
                  </a:cubicBezTo>
                  <a:lnTo>
                    <a:pt x="1438084" y="1162837"/>
                  </a:lnTo>
                  <a:cubicBezTo>
                    <a:pt x="1436351" y="1164580"/>
                    <a:pt x="1434179" y="1165828"/>
                    <a:pt x="1431797" y="1166457"/>
                  </a:cubicBezTo>
                  <a:lnTo>
                    <a:pt x="1427988" y="1167028"/>
                  </a:lnTo>
                  <a:cubicBezTo>
                    <a:pt x="1426102" y="1167066"/>
                    <a:pt x="1424244" y="1166638"/>
                    <a:pt x="1422558" y="1165790"/>
                  </a:cubicBezTo>
                  <a:cubicBezTo>
                    <a:pt x="1419006" y="1164523"/>
                    <a:pt x="1416205" y="1161723"/>
                    <a:pt x="1414938" y="1158170"/>
                  </a:cubicBezTo>
                  <a:cubicBezTo>
                    <a:pt x="1414100" y="1156484"/>
                    <a:pt x="1413681" y="1154627"/>
                    <a:pt x="1413700" y="1152741"/>
                  </a:cubicBezTo>
                  <a:lnTo>
                    <a:pt x="1413700" y="1149788"/>
                  </a:lnTo>
                  <a:cubicBezTo>
                    <a:pt x="1413681" y="1147235"/>
                    <a:pt x="1414376" y="1144730"/>
                    <a:pt x="1415700" y="1142549"/>
                  </a:cubicBezTo>
                  <a:lnTo>
                    <a:pt x="1417891" y="1139691"/>
                  </a:lnTo>
                  <a:cubicBezTo>
                    <a:pt x="1419624" y="1137929"/>
                    <a:pt x="1421796" y="1136643"/>
                    <a:pt x="1424177" y="1135977"/>
                  </a:cubicBezTo>
                  <a:close/>
                  <a:moveTo>
                    <a:pt x="29908" y="1135977"/>
                  </a:moveTo>
                  <a:cubicBezTo>
                    <a:pt x="37795" y="1135977"/>
                    <a:pt x="44196" y="1142378"/>
                    <a:pt x="44196" y="1150264"/>
                  </a:cubicBezTo>
                  <a:cubicBezTo>
                    <a:pt x="44196" y="1158151"/>
                    <a:pt x="37795" y="1164552"/>
                    <a:pt x="29908" y="1164552"/>
                  </a:cubicBezTo>
                  <a:cubicBezTo>
                    <a:pt x="22021" y="1164552"/>
                    <a:pt x="15621" y="1158151"/>
                    <a:pt x="15621" y="1150264"/>
                  </a:cubicBezTo>
                  <a:cubicBezTo>
                    <a:pt x="15621" y="1142378"/>
                    <a:pt x="22021" y="1135977"/>
                    <a:pt x="29908" y="1135977"/>
                  </a:cubicBezTo>
                  <a:close/>
                  <a:moveTo>
                    <a:pt x="35623" y="1067111"/>
                  </a:moveTo>
                  <a:lnTo>
                    <a:pt x="38290" y="1067111"/>
                  </a:lnTo>
                  <a:cubicBezTo>
                    <a:pt x="40795" y="1067111"/>
                    <a:pt x="43261" y="1067768"/>
                    <a:pt x="45433" y="1069016"/>
                  </a:cubicBezTo>
                  <a:lnTo>
                    <a:pt x="48386" y="1071302"/>
                  </a:lnTo>
                  <a:cubicBezTo>
                    <a:pt x="50091" y="1073064"/>
                    <a:pt x="51330" y="1075226"/>
                    <a:pt x="52006" y="1077588"/>
                  </a:cubicBezTo>
                  <a:lnTo>
                    <a:pt x="52101" y="1081398"/>
                  </a:lnTo>
                  <a:cubicBezTo>
                    <a:pt x="52177" y="1083313"/>
                    <a:pt x="51749" y="1085218"/>
                    <a:pt x="50863" y="1086923"/>
                  </a:cubicBezTo>
                  <a:cubicBezTo>
                    <a:pt x="50244" y="1088656"/>
                    <a:pt x="49234" y="1090218"/>
                    <a:pt x="47910" y="1091495"/>
                  </a:cubicBezTo>
                  <a:cubicBezTo>
                    <a:pt x="46662" y="1092847"/>
                    <a:pt x="45090" y="1093866"/>
                    <a:pt x="43338" y="1094447"/>
                  </a:cubicBezTo>
                  <a:cubicBezTo>
                    <a:pt x="41633" y="1095333"/>
                    <a:pt x="39728" y="1095752"/>
                    <a:pt x="37813" y="1095686"/>
                  </a:cubicBezTo>
                  <a:lnTo>
                    <a:pt x="35146" y="1095686"/>
                  </a:lnTo>
                  <a:cubicBezTo>
                    <a:pt x="32593" y="1095686"/>
                    <a:pt x="30098" y="1094990"/>
                    <a:pt x="27907" y="1093685"/>
                  </a:cubicBezTo>
                  <a:lnTo>
                    <a:pt x="25050" y="1091495"/>
                  </a:lnTo>
                  <a:cubicBezTo>
                    <a:pt x="23288" y="1089761"/>
                    <a:pt x="22002" y="1087589"/>
                    <a:pt x="21335" y="1085208"/>
                  </a:cubicBezTo>
                  <a:lnTo>
                    <a:pt x="21335" y="1081398"/>
                  </a:lnTo>
                  <a:cubicBezTo>
                    <a:pt x="21212" y="1079474"/>
                    <a:pt x="21640" y="1077560"/>
                    <a:pt x="22573" y="1075874"/>
                  </a:cubicBezTo>
                  <a:cubicBezTo>
                    <a:pt x="23888" y="1072407"/>
                    <a:pt x="26631" y="1069663"/>
                    <a:pt x="30098" y="1068349"/>
                  </a:cubicBezTo>
                  <a:cubicBezTo>
                    <a:pt x="31784" y="1067416"/>
                    <a:pt x="33699" y="1066987"/>
                    <a:pt x="35623" y="1067111"/>
                  </a:cubicBezTo>
                  <a:close/>
                  <a:moveTo>
                    <a:pt x="1422748" y="1067016"/>
                  </a:moveTo>
                  <a:cubicBezTo>
                    <a:pt x="1430635" y="1067016"/>
                    <a:pt x="1437036" y="1073417"/>
                    <a:pt x="1437036" y="1081303"/>
                  </a:cubicBezTo>
                  <a:cubicBezTo>
                    <a:pt x="1437036" y="1089190"/>
                    <a:pt x="1430635" y="1095591"/>
                    <a:pt x="1422748" y="1095591"/>
                  </a:cubicBezTo>
                  <a:cubicBezTo>
                    <a:pt x="1414861" y="1095591"/>
                    <a:pt x="1408461" y="1089190"/>
                    <a:pt x="1408461" y="1081303"/>
                  </a:cubicBezTo>
                  <a:cubicBezTo>
                    <a:pt x="1408461" y="1073417"/>
                    <a:pt x="1414861" y="1067016"/>
                    <a:pt x="1422748" y="1067016"/>
                  </a:cubicBezTo>
                  <a:close/>
                  <a:moveTo>
                    <a:pt x="53816" y="1003579"/>
                  </a:moveTo>
                  <a:lnTo>
                    <a:pt x="56388" y="1003579"/>
                  </a:lnTo>
                  <a:cubicBezTo>
                    <a:pt x="58922" y="1003579"/>
                    <a:pt x="61417" y="1004236"/>
                    <a:pt x="63627" y="1005484"/>
                  </a:cubicBezTo>
                  <a:lnTo>
                    <a:pt x="66485" y="1007770"/>
                  </a:lnTo>
                  <a:cubicBezTo>
                    <a:pt x="68285" y="1009475"/>
                    <a:pt x="69570" y="1011656"/>
                    <a:pt x="70199" y="1014056"/>
                  </a:cubicBezTo>
                  <a:lnTo>
                    <a:pt x="70199" y="1017866"/>
                  </a:lnTo>
                  <a:cubicBezTo>
                    <a:pt x="70313" y="1019790"/>
                    <a:pt x="69885" y="1021705"/>
                    <a:pt x="68961" y="1023391"/>
                  </a:cubicBezTo>
                  <a:cubicBezTo>
                    <a:pt x="68380" y="1025143"/>
                    <a:pt x="67361" y="1026715"/>
                    <a:pt x="66008" y="1027963"/>
                  </a:cubicBezTo>
                  <a:cubicBezTo>
                    <a:pt x="64770" y="1029325"/>
                    <a:pt x="63189" y="1030344"/>
                    <a:pt x="61436" y="1030915"/>
                  </a:cubicBezTo>
                  <a:cubicBezTo>
                    <a:pt x="59731" y="1031801"/>
                    <a:pt x="57826" y="1032230"/>
                    <a:pt x="55911" y="1032154"/>
                  </a:cubicBezTo>
                  <a:lnTo>
                    <a:pt x="53340" y="1032154"/>
                  </a:lnTo>
                  <a:cubicBezTo>
                    <a:pt x="50787" y="1032182"/>
                    <a:pt x="48282" y="1031487"/>
                    <a:pt x="46101" y="1030153"/>
                  </a:cubicBezTo>
                  <a:lnTo>
                    <a:pt x="43148" y="1027963"/>
                  </a:lnTo>
                  <a:cubicBezTo>
                    <a:pt x="41443" y="1026201"/>
                    <a:pt x="40205" y="1024038"/>
                    <a:pt x="39529" y="1021676"/>
                  </a:cubicBezTo>
                  <a:lnTo>
                    <a:pt x="39529" y="1017866"/>
                  </a:lnTo>
                  <a:cubicBezTo>
                    <a:pt x="39414" y="1015952"/>
                    <a:pt x="39814" y="1014047"/>
                    <a:pt x="40672" y="1012342"/>
                  </a:cubicBezTo>
                  <a:cubicBezTo>
                    <a:pt x="41986" y="1008836"/>
                    <a:pt x="44767" y="1006084"/>
                    <a:pt x="48292" y="1004817"/>
                  </a:cubicBezTo>
                  <a:cubicBezTo>
                    <a:pt x="49978" y="1003883"/>
                    <a:pt x="51892" y="1003455"/>
                    <a:pt x="53816" y="1003579"/>
                  </a:cubicBezTo>
                  <a:close/>
                  <a:moveTo>
                    <a:pt x="1412176" y="1000912"/>
                  </a:moveTo>
                  <a:cubicBezTo>
                    <a:pt x="1420063" y="1000912"/>
                    <a:pt x="1426464" y="1007313"/>
                    <a:pt x="1426464" y="1015199"/>
                  </a:cubicBezTo>
                  <a:cubicBezTo>
                    <a:pt x="1426464" y="1023086"/>
                    <a:pt x="1420063" y="1029487"/>
                    <a:pt x="1412176" y="1029487"/>
                  </a:cubicBezTo>
                  <a:cubicBezTo>
                    <a:pt x="1404289" y="1029487"/>
                    <a:pt x="1397889" y="1023086"/>
                    <a:pt x="1397889" y="1015199"/>
                  </a:cubicBezTo>
                  <a:cubicBezTo>
                    <a:pt x="1397889" y="1007313"/>
                    <a:pt x="1404289" y="1000912"/>
                    <a:pt x="1412176" y="1000912"/>
                  </a:cubicBezTo>
                  <a:close/>
                  <a:moveTo>
                    <a:pt x="67055" y="940047"/>
                  </a:moveTo>
                  <a:lnTo>
                    <a:pt x="69627" y="940047"/>
                  </a:lnTo>
                  <a:cubicBezTo>
                    <a:pt x="72170" y="939999"/>
                    <a:pt x="74675" y="940656"/>
                    <a:pt x="76866" y="941952"/>
                  </a:cubicBezTo>
                  <a:lnTo>
                    <a:pt x="79723" y="944238"/>
                  </a:lnTo>
                  <a:cubicBezTo>
                    <a:pt x="81524" y="945943"/>
                    <a:pt x="82809" y="948124"/>
                    <a:pt x="83438" y="950524"/>
                  </a:cubicBezTo>
                  <a:lnTo>
                    <a:pt x="83438" y="954334"/>
                  </a:lnTo>
                  <a:cubicBezTo>
                    <a:pt x="83572" y="956230"/>
                    <a:pt x="83143" y="958116"/>
                    <a:pt x="82200" y="959764"/>
                  </a:cubicBezTo>
                  <a:cubicBezTo>
                    <a:pt x="80933" y="963288"/>
                    <a:pt x="78180" y="966069"/>
                    <a:pt x="74675" y="967384"/>
                  </a:cubicBezTo>
                  <a:cubicBezTo>
                    <a:pt x="72961" y="968231"/>
                    <a:pt x="71065" y="968651"/>
                    <a:pt x="69150" y="968622"/>
                  </a:cubicBezTo>
                  <a:lnTo>
                    <a:pt x="66579" y="968622"/>
                  </a:lnTo>
                  <a:cubicBezTo>
                    <a:pt x="64036" y="968603"/>
                    <a:pt x="61531" y="967917"/>
                    <a:pt x="59340" y="966622"/>
                  </a:cubicBezTo>
                  <a:lnTo>
                    <a:pt x="56387" y="964431"/>
                  </a:lnTo>
                  <a:cubicBezTo>
                    <a:pt x="54663" y="962640"/>
                    <a:pt x="53415" y="960449"/>
                    <a:pt x="52768" y="958049"/>
                  </a:cubicBezTo>
                  <a:lnTo>
                    <a:pt x="52768" y="954334"/>
                  </a:lnTo>
                  <a:cubicBezTo>
                    <a:pt x="52653" y="952420"/>
                    <a:pt x="53053" y="950515"/>
                    <a:pt x="53911" y="948810"/>
                  </a:cubicBezTo>
                  <a:cubicBezTo>
                    <a:pt x="54482" y="947057"/>
                    <a:pt x="55501" y="945476"/>
                    <a:pt x="56863" y="944238"/>
                  </a:cubicBezTo>
                  <a:cubicBezTo>
                    <a:pt x="58149" y="942857"/>
                    <a:pt x="59749" y="941819"/>
                    <a:pt x="61531" y="941190"/>
                  </a:cubicBezTo>
                  <a:cubicBezTo>
                    <a:pt x="63236" y="940333"/>
                    <a:pt x="65150" y="939933"/>
                    <a:pt x="67055" y="940047"/>
                  </a:cubicBezTo>
                  <a:close/>
                  <a:moveTo>
                    <a:pt x="1396269" y="921474"/>
                  </a:moveTo>
                  <a:cubicBezTo>
                    <a:pt x="1404156" y="921474"/>
                    <a:pt x="1410557" y="927875"/>
                    <a:pt x="1410557" y="935761"/>
                  </a:cubicBezTo>
                  <a:cubicBezTo>
                    <a:pt x="1410557" y="943648"/>
                    <a:pt x="1404156" y="950049"/>
                    <a:pt x="1396269" y="950049"/>
                  </a:cubicBezTo>
                  <a:cubicBezTo>
                    <a:pt x="1388382" y="950049"/>
                    <a:pt x="1381982" y="943648"/>
                    <a:pt x="1381982" y="935761"/>
                  </a:cubicBezTo>
                  <a:cubicBezTo>
                    <a:pt x="1381982" y="927875"/>
                    <a:pt x="1388382" y="921474"/>
                    <a:pt x="1396269" y="921474"/>
                  </a:cubicBezTo>
                  <a:close/>
                  <a:moveTo>
                    <a:pt x="80295" y="868514"/>
                  </a:moveTo>
                  <a:cubicBezTo>
                    <a:pt x="82181" y="868448"/>
                    <a:pt x="84057" y="868876"/>
                    <a:pt x="85724" y="869753"/>
                  </a:cubicBezTo>
                  <a:cubicBezTo>
                    <a:pt x="87515" y="870305"/>
                    <a:pt x="89124" y="871324"/>
                    <a:pt x="90392" y="872705"/>
                  </a:cubicBezTo>
                  <a:lnTo>
                    <a:pt x="92963" y="875372"/>
                  </a:lnTo>
                  <a:cubicBezTo>
                    <a:pt x="94763" y="877077"/>
                    <a:pt x="96049" y="879259"/>
                    <a:pt x="96678" y="881659"/>
                  </a:cubicBezTo>
                  <a:lnTo>
                    <a:pt x="96678" y="885469"/>
                  </a:lnTo>
                  <a:cubicBezTo>
                    <a:pt x="96678" y="887974"/>
                    <a:pt x="96020" y="890441"/>
                    <a:pt x="94773" y="892613"/>
                  </a:cubicBezTo>
                  <a:lnTo>
                    <a:pt x="92487" y="895565"/>
                  </a:lnTo>
                  <a:cubicBezTo>
                    <a:pt x="91249" y="896928"/>
                    <a:pt x="89667" y="897947"/>
                    <a:pt x="87915" y="898518"/>
                  </a:cubicBezTo>
                  <a:cubicBezTo>
                    <a:pt x="86210" y="899404"/>
                    <a:pt x="84305" y="899833"/>
                    <a:pt x="82390" y="899756"/>
                  </a:cubicBezTo>
                  <a:cubicBezTo>
                    <a:pt x="80504" y="899833"/>
                    <a:pt x="78628" y="899404"/>
                    <a:pt x="76961" y="898518"/>
                  </a:cubicBezTo>
                  <a:cubicBezTo>
                    <a:pt x="75190" y="897928"/>
                    <a:pt x="73589" y="896918"/>
                    <a:pt x="72294" y="895565"/>
                  </a:cubicBezTo>
                  <a:lnTo>
                    <a:pt x="69627" y="892898"/>
                  </a:lnTo>
                  <a:cubicBezTo>
                    <a:pt x="67922" y="891136"/>
                    <a:pt x="66684" y="888974"/>
                    <a:pt x="66007" y="886612"/>
                  </a:cubicBezTo>
                  <a:lnTo>
                    <a:pt x="66007" y="882802"/>
                  </a:lnTo>
                  <a:cubicBezTo>
                    <a:pt x="65969" y="880259"/>
                    <a:pt x="66636" y="877754"/>
                    <a:pt x="67912" y="875563"/>
                  </a:cubicBezTo>
                  <a:lnTo>
                    <a:pt x="70103" y="872705"/>
                  </a:lnTo>
                  <a:cubicBezTo>
                    <a:pt x="71370" y="871324"/>
                    <a:pt x="72980" y="870305"/>
                    <a:pt x="74770" y="869753"/>
                  </a:cubicBezTo>
                  <a:cubicBezTo>
                    <a:pt x="76475" y="868867"/>
                    <a:pt x="78380" y="868438"/>
                    <a:pt x="80295" y="868514"/>
                  </a:cubicBezTo>
                  <a:close/>
                  <a:moveTo>
                    <a:pt x="1374838" y="859180"/>
                  </a:moveTo>
                  <a:cubicBezTo>
                    <a:pt x="1378334" y="857532"/>
                    <a:pt x="1382391" y="857532"/>
                    <a:pt x="1385887" y="859180"/>
                  </a:cubicBezTo>
                  <a:cubicBezTo>
                    <a:pt x="1387640" y="859761"/>
                    <a:pt x="1389211" y="860780"/>
                    <a:pt x="1390459" y="862132"/>
                  </a:cubicBezTo>
                  <a:lnTo>
                    <a:pt x="1393126" y="864799"/>
                  </a:lnTo>
                  <a:cubicBezTo>
                    <a:pt x="1394869" y="866533"/>
                    <a:pt x="1396117" y="868705"/>
                    <a:pt x="1396746" y="871086"/>
                  </a:cubicBezTo>
                  <a:lnTo>
                    <a:pt x="1396841" y="874896"/>
                  </a:lnTo>
                  <a:cubicBezTo>
                    <a:pt x="1396850" y="877420"/>
                    <a:pt x="1396165" y="879887"/>
                    <a:pt x="1394841" y="882040"/>
                  </a:cubicBezTo>
                  <a:lnTo>
                    <a:pt x="1392650" y="884992"/>
                  </a:lnTo>
                  <a:cubicBezTo>
                    <a:pt x="1391374" y="886316"/>
                    <a:pt x="1389812" y="887326"/>
                    <a:pt x="1388078" y="887945"/>
                  </a:cubicBezTo>
                  <a:cubicBezTo>
                    <a:pt x="1386354" y="888783"/>
                    <a:pt x="1384468" y="889202"/>
                    <a:pt x="1382554" y="889183"/>
                  </a:cubicBezTo>
                  <a:cubicBezTo>
                    <a:pt x="1380639" y="889212"/>
                    <a:pt x="1378743" y="888793"/>
                    <a:pt x="1377029" y="887945"/>
                  </a:cubicBezTo>
                  <a:cubicBezTo>
                    <a:pt x="1375277" y="887374"/>
                    <a:pt x="1373695" y="886354"/>
                    <a:pt x="1372457" y="884992"/>
                  </a:cubicBezTo>
                  <a:lnTo>
                    <a:pt x="1369790" y="882325"/>
                  </a:lnTo>
                  <a:cubicBezTo>
                    <a:pt x="1368028" y="880592"/>
                    <a:pt x="1366742" y="878420"/>
                    <a:pt x="1366076" y="876039"/>
                  </a:cubicBezTo>
                  <a:lnTo>
                    <a:pt x="1366076" y="872229"/>
                  </a:lnTo>
                  <a:cubicBezTo>
                    <a:pt x="1366076" y="869695"/>
                    <a:pt x="1366732" y="867200"/>
                    <a:pt x="1367980" y="864990"/>
                  </a:cubicBezTo>
                  <a:lnTo>
                    <a:pt x="1370267" y="862132"/>
                  </a:lnTo>
                  <a:cubicBezTo>
                    <a:pt x="1371495" y="860751"/>
                    <a:pt x="1373076" y="859732"/>
                    <a:pt x="1374838" y="859180"/>
                  </a:cubicBezTo>
                  <a:close/>
                  <a:moveTo>
                    <a:pt x="93534" y="807650"/>
                  </a:moveTo>
                  <a:cubicBezTo>
                    <a:pt x="95430" y="807516"/>
                    <a:pt x="97316" y="807945"/>
                    <a:pt x="98964" y="808888"/>
                  </a:cubicBezTo>
                  <a:cubicBezTo>
                    <a:pt x="100754" y="809440"/>
                    <a:pt x="102364" y="810459"/>
                    <a:pt x="103631" y="811841"/>
                  </a:cubicBezTo>
                  <a:lnTo>
                    <a:pt x="106203" y="814412"/>
                  </a:lnTo>
                  <a:cubicBezTo>
                    <a:pt x="107993" y="816165"/>
                    <a:pt x="109270" y="818375"/>
                    <a:pt x="109918" y="820794"/>
                  </a:cubicBezTo>
                  <a:lnTo>
                    <a:pt x="109918" y="824509"/>
                  </a:lnTo>
                  <a:cubicBezTo>
                    <a:pt x="109918" y="827042"/>
                    <a:pt x="109260" y="829538"/>
                    <a:pt x="108013" y="831748"/>
                  </a:cubicBezTo>
                  <a:lnTo>
                    <a:pt x="105727" y="834605"/>
                  </a:lnTo>
                  <a:cubicBezTo>
                    <a:pt x="104526" y="836015"/>
                    <a:pt x="102936" y="837044"/>
                    <a:pt x="101154" y="837558"/>
                  </a:cubicBezTo>
                  <a:cubicBezTo>
                    <a:pt x="99468" y="838491"/>
                    <a:pt x="97554" y="838920"/>
                    <a:pt x="95630" y="838796"/>
                  </a:cubicBezTo>
                  <a:cubicBezTo>
                    <a:pt x="93734" y="838930"/>
                    <a:pt x="91848" y="838501"/>
                    <a:pt x="90201" y="837558"/>
                  </a:cubicBezTo>
                  <a:cubicBezTo>
                    <a:pt x="88410" y="837006"/>
                    <a:pt x="86801" y="835986"/>
                    <a:pt x="85534" y="834605"/>
                  </a:cubicBezTo>
                  <a:lnTo>
                    <a:pt x="82866" y="832034"/>
                  </a:lnTo>
                  <a:cubicBezTo>
                    <a:pt x="81143" y="830243"/>
                    <a:pt x="79895" y="828052"/>
                    <a:pt x="79247" y="825652"/>
                  </a:cubicBezTo>
                  <a:lnTo>
                    <a:pt x="79247" y="821937"/>
                  </a:lnTo>
                  <a:cubicBezTo>
                    <a:pt x="79199" y="819394"/>
                    <a:pt x="79857" y="816889"/>
                    <a:pt x="81152" y="814698"/>
                  </a:cubicBezTo>
                  <a:lnTo>
                    <a:pt x="83343" y="811841"/>
                  </a:lnTo>
                  <a:cubicBezTo>
                    <a:pt x="84609" y="810459"/>
                    <a:pt x="86219" y="809440"/>
                    <a:pt x="88010" y="808888"/>
                  </a:cubicBezTo>
                  <a:cubicBezTo>
                    <a:pt x="89696" y="807954"/>
                    <a:pt x="91611" y="807526"/>
                    <a:pt x="93534" y="807650"/>
                  </a:cubicBezTo>
                  <a:close/>
                  <a:moveTo>
                    <a:pt x="1361788" y="794410"/>
                  </a:moveTo>
                  <a:lnTo>
                    <a:pt x="1364455" y="794410"/>
                  </a:lnTo>
                  <a:cubicBezTo>
                    <a:pt x="1366989" y="794419"/>
                    <a:pt x="1369484" y="795076"/>
                    <a:pt x="1371694" y="796315"/>
                  </a:cubicBezTo>
                  <a:lnTo>
                    <a:pt x="1374552" y="798601"/>
                  </a:lnTo>
                  <a:cubicBezTo>
                    <a:pt x="1376352" y="800305"/>
                    <a:pt x="1377638" y="802487"/>
                    <a:pt x="1378266" y="804887"/>
                  </a:cubicBezTo>
                  <a:lnTo>
                    <a:pt x="1378743" y="808697"/>
                  </a:lnTo>
                  <a:cubicBezTo>
                    <a:pt x="1378876" y="810592"/>
                    <a:pt x="1378447" y="812478"/>
                    <a:pt x="1377504" y="814126"/>
                  </a:cubicBezTo>
                  <a:cubicBezTo>
                    <a:pt x="1376237" y="817651"/>
                    <a:pt x="1373485" y="820432"/>
                    <a:pt x="1369980" y="821746"/>
                  </a:cubicBezTo>
                  <a:cubicBezTo>
                    <a:pt x="1368265" y="822594"/>
                    <a:pt x="1366370" y="823013"/>
                    <a:pt x="1364455" y="822985"/>
                  </a:cubicBezTo>
                  <a:lnTo>
                    <a:pt x="1361788" y="822985"/>
                  </a:lnTo>
                  <a:cubicBezTo>
                    <a:pt x="1359264" y="822994"/>
                    <a:pt x="1356797" y="822308"/>
                    <a:pt x="1354645" y="820984"/>
                  </a:cubicBezTo>
                  <a:lnTo>
                    <a:pt x="1351692" y="818794"/>
                  </a:lnTo>
                  <a:cubicBezTo>
                    <a:pt x="1349968" y="817003"/>
                    <a:pt x="1348720" y="814812"/>
                    <a:pt x="1348072" y="812412"/>
                  </a:cubicBezTo>
                  <a:lnTo>
                    <a:pt x="1347501" y="808697"/>
                  </a:lnTo>
                  <a:cubicBezTo>
                    <a:pt x="1347472" y="806783"/>
                    <a:pt x="1347892" y="804887"/>
                    <a:pt x="1348739" y="803173"/>
                  </a:cubicBezTo>
                  <a:cubicBezTo>
                    <a:pt x="1350054" y="799667"/>
                    <a:pt x="1352835" y="796915"/>
                    <a:pt x="1356359" y="795648"/>
                  </a:cubicBezTo>
                  <a:cubicBezTo>
                    <a:pt x="1358007" y="794705"/>
                    <a:pt x="1359893" y="794276"/>
                    <a:pt x="1361788" y="794410"/>
                  </a:cubicBezTo>
                  <a:close/>
                  <a:moveTo>
                    <a:pt x="117347" y="733450"/>
                  </a:moveTo>
                  <a:cubicBezTo>
                    <a:pt x="119261" y="733383"/>
                    <a:pt x="121167" y="733802"/>
                    <a:pt x="122872" y="734688"/>
                  </a:cubicBezTo>
                  <a:cubicBezTo>
                    <a:pt x="126339" y="736002"/>
                    <a:pt x="129082" y="738746"/>
                    <a:pt x="130396" y="742213"/>
                  </a:cubicBezTo>
                  <a:cubicBezTo>
                    <a:pt x="131178" y="743813"/>
                    <a:pt x="131597" y="745575"/>
                    <a:pt x="131635" y="747356"/>
                  </a:cubicBezTo>
                  <a:lnTo>
                    <a:pt x="131635" y="752690"/>
                  </a:lnTo>
                  <a:cubicBezTo>
                    <a:pt x="131635" y="755243"/>
                    <a:pt x="130939" y="757738"/>
                    <a:pt x="129635" y="759929"/>
                  </a:cubicBezTo>
                  <a:lnTo>
                    <a:pt x="127444" y="762787"/>
                  </a:lnTo>
                  <a:cubicBezTo>
                    <a:pt x="125681" y="764492"/>
                    <a:pt x="123519" y="765730"/>
                    <a:pt x="121157" y="766406"/>
                  </a:cubicBezTo>
                  <a:lnTo>
                    <a:pt x="117347" y="766978"/>
                  </a:lnTo>
                  <a:cubicBezTo>
                    <a:pt x="115433" y="767054"/>
                    <a:pt x="113527" y="766625"/>
                    <a:pt x="111823" y="765739"/>
                  </a:cubicBezTo>
                  <a:cubicBezTo>
                    <a:pt x="110042" y="765225"/>
                    <a:pt x="108451" y="764196"/>
                    <a:pt x="107251" y="762787"/>
                  </a:cubicBezTo>
                  <a:cubicBezTo>
                    <a:pt x="105898" y="761539"/>
                    <a:pt x="104879" y="759967"/>
                    <a:pt x="104298" y="758215"/>
                  </a:cubicBezTo>
                  <a:cubicBezTo>
                    <a:pt x="103374" y="756529"/>
                    <a:pt x="102946" y="754614"/>
                    <a:pt x="103060" y="752690"/>
                  </a:cubicBezTo>
                  <a:lnTo>
                    <a:pt x="103060" y="747737"/>
                  </a:lnTo>
                  <a:cubicBezTo>
                    <a:pt x="103060" y="745232"/>
                    <a:pt x="103717" y="742765"/>
                    <a:pt x="104965" y="740593"/>
                  </a:cubicBezTo>
                  <a:lnTo>
                    <a:pt x="107251" y="737641"/>
                  </a:lnTo>
                  <a:cubicBezTo>
                    <a:pt x="108984" y="735898"/>
                    <a:pt x="111156" y="734650"/>
                    <a:pt x="113537" y="734021"/>
                  </a:cubicBezTo>
                  <a:close/>
                  <a:moveTo>
                    <a:pt x="1348549" y="720210"/>
                  </a:moveTo>
                  <a:cubicBezTo>
                    <a:pt x="1356436" y="720210"/>
                    <a:pt x="1362837" y="726611"/>
                    <a:pt x="1362837" y="734497"/>
                  </a:cubicBezTo>
                  <a:cubicBezTo>
                    <a:pt x="1362837" y="742384"/>
                    <a:pt x="1356436" y="748785"/>
                    <a:pt x="1348549" y="748785"/>
                  </a:cubicBezTo>
                  <a:cubicBezTo>
                    <a:pt x="1340662" y="748785"/>
                    <a:pt x="1334262" y="742384"/>
                    <a:pt x="1334262" y="734497"/>
                  </a:cubicBezTo>
                  <a:cubicBezTo>
                    <a:pt x="1334262" y="726611"/>
                    <a:pt x="1340662" y="720210"/>
                    <a:pt x="1348549" y="720210"/>
                  </a:cubicBezTo>
                  <a:close/>
                  <a:moveTo>
                    <a:pt x="138493" y="664584"/>
                  </a:moveTo>
                  <a:cubicBezTo>
                    <a:pt x="146380" y="664584"/>
                    <a:pt x="152781" y="670985"/>
                    <a:pt x="152781" y="678871"/>
                  </a:cubicBezTo>
                  <a:cubicBezTo>
                    <a:pt x="152781" y="686758"/>
                    <a:pt x="146380" y="693159"/>
                    <a:pt x="138493" y="693159"/>
                  </a:cubicBezTo>
                  <a:cubicBezTo>
                    <a:pt x="130606" y="693159"/>
                    <a:pt x="124206" y="686758"/>
                    <a:pt x="124206" y="678871"/>
                  </a:cubicBezTo>
                  <a:cubicBezTo>
                    <a:pt x="124206" y="670985"/>
                    <a:pt x="130606" y="664584"/>
                    <a:pt x="138493" y="664584"/>
                  </a:cubicBezTo>
                  <a:close/>
                  <a:moveTo>
                    <a:pt x="1316831" y="653820"/>
                  </a:moveTo>
                  <a:cubicBezTo>
                    <a:pt x="1318746" y="653754"/>
                    <a:pt x="1320651" y="654173"/>
                    <a:pt x="1322356" y="655059"/>
                  </a:cubicBezTo>
                  <a:cubicBezTo>
                    <a:pt x="1324089" y="655678"/>
                    <a:pt x="1325651" y="656688"/>
                    <a:pt x="1326927" y="658011"/>
                  </a:cubicBezTo>
                  <a:lnTo>
                    <a:pt x="1329595" y="660678"/>
                  </a:lnTo>
                  <a:cubicBezTo>
                    <a:pt x="1331300" y="662441"/>
                    <a:pt x="1332538" y="664603"/>
                    <a:pt x="1333214" y="666965"/>
                  </a:cubicBezTo>
                  <a:lnTo>
                    <a:pt x="1333786" y="670775"/>
                  </a:lnTo>
                  <a:cubicBezTo>
                    <a:pt x="1333738" y="673318"/>
                    <a:pt x="1333052" y="675804"/>
                    <a:pt x="1331785" y="678014"/>
                  </a:cubicBezTo>
                  <a:lnTo>
                    <a:pt x="1329595" y="680872"/>
                  </a:lnTo>
                  <a:cubicBezTo>
                    <a:pt x="1328328" y="682253"/>
                    <a:pt x="1326718" y="683272"/>
                    <a:pt x="1324928" y="683824"/>
                  </a:cubicBezTo>
                  <a:cubicBezTo>
                    <a:pt x="1323279" y="684767"/>
                    <a:pt x="1321394" y="685196"/>
                    <a:pt x="1319498" y="685062"/>
                  </a:cubicBezTo>
                  <a:cubicBezTo>
                    <a:pt x="1317574" y="685186"/>
                    <a:pt x="1315660" y="684758"/>
                    <a:pt x="1313974" y="683824"/>
                  </a:cubicBezTo>
                  <a:cubicBezTo>
                    <a:pt x="1312183" y="683272"/>
                    <a:pt x="1310573" y="682253"/>
                    <a:pt x="1309306" y="680872"/>
                  </a:cubicBezTo>
                  <a:lnTo>
                    <a:pt x="1306735" y="678204"/>
                  </a:lnTo>
                  <a:cubicBezTo>
                    <a:pt x="1304935" y="676500"/>
                    <a:pt x="1303649" y="674318"/>
                    <a:pt x="1303020" y="671918"/>
                  </a:cubicBezTo>
                  <a:lnTo>
                    <a:pt x="1302544" y="668108"/>
                  </a:lnTo>
                  <a:cubicBezTo>
                    <a:pt x="1302544" y="665603"/>
                    <a:pt x="1303201" y="663136"/>
                    <a:pt x="1304449" y="660964"/>
                  </a:cubicBezTo>
                  <a:lnTo>
                    <a:pt x="1306735" y="658011"/>
                  </a:lnTo>
                  <a:cubicBezTo>
                    <a:pt x="1307973" y="656649"/>
                    <a:pt x="1309554" y="655630"/>
                    <a:pt x="1311307" y="655059"/>
                  </a:cubicBezTo>
                  <a:cubicBezTo>
                    <a:pt x="1313011" y="654173"/>
                    <a:pt x="1314917" y="653744"/>
                    <a:pt x="1316831" y="653820"/>
                  </a:cubicBezTo>
                  <a:close/>
                  <a:moveTo>
                    <a:pt x="156781" y="601052"/>
                  </a:moveTo>
                  <a:lnTo>
                    <a:pt x="159639" y="601052"/>
                  </a:lnTo>
                  <a:cubicBezTo>
                    <a:pt x="162191" y="601024"/>
                    <a:pt x="164696" y="601719"/>
                    <a:pt x="166878" y="603053"/>
                  </a:cubicBezTo>
                  <a:lnTo>
                    <a:pt x="169830" y="605243"/>
                  </a:lnTo>
                  <a:cubicBezTo>
                    <a:pt x="171536" y="607006"/>
                    <a:pt x="172774" y="609168"/>
                    <a:pt x="173450" y="611530"/>
                  </a:cubicBezTo>
                  <a:lnTo>
                    <a:pt x="173641" y="615340"/>
                  </a:lnTo>
                  <a:cubicBezTo>
                    <a:pt x="173755" y="617254"/>
                    <a:pt x="173355" y="619159"/>
                    <a:pt x="172498" y="620864"/>
                  </a:cubicBezTo>
                  <a:cubicBezTo>
                    <a:pt x="171183" y="624370"/>
                    <a:pt x="168401" y="627122"/>
                    <a:pt x="164877" y="628389"/>
                  </a:cubicBezTo>
                  <a:cubicBezTo>
                    <a:pt x="163191" y="629323"/>
                    <a:pt x="161277" y="629751"/>
                    <a:pt x="159353" y="629627"/>
                  </a:cubicBezTo>
                  <a:lnTo>
                    <a:pt x="156781" y="629627"/>
                  </a:lnTo>
                  <a:cubicBezTo>
                    <a:pt x="154248" y="629627"/>
                    <a:pt x="151752" y="628970"/>
                    <a:pt x="149542" y="627722"/>
                  </a:cubicBezTo>
                  <a:lnTo>
                    <a:pt x="146685" y="625436"/>
                  </a:lnTo>
                  <a:cubicBezTo>
                    <a:pt x="144884" y="623731"/>
                    <a:pt x="143599" y="621550"/>
                    <a:pt x="142970" y="619150"/>
                  </a:cubicBezTo>
                  <a:lnTo>
                    <a:pt x="142494" y="615340"/>
                  </a:lnTo>
                  <a:cubicBezTo>
                    <a:pt x="142379" y="613416"/>
                    <a:pt x="142808" y="611501"/>
                    <a:pt x="143732" y="609815"/>
                  </a:cubicBezTo>
                  <a:cubicBezTo>
                    <a:pt x="144313" y="608063"/>
                    <a:pt x="145332" y="606491"/>
                    <a:pt x="146685" y="605243"/>
                  </a:cubicBezTo>
                  <a:cubicBezTo>
                    <a:pt x="147923" y="603881"/>
                    <a:pt x="149504" y="602862"/>
                    <a:pt x="151257" y="602291"/>
                  </a:cubicBezTo>
                  <a:cubicBezTo>
                    <a:pt x="152962" y="601405"/>
                    <a:pt x="154867" y="600976"/>
                    <a:pt x="156781" y="601052"/>
                  </a:cubicBezTo>
                  <a:close/>
                  <a:moveTo>
                    <a:pt x="1295590" y="593147"/>
                  </a:moveTo>
                  <a:cubicBezTo>
                    <a:pt x="1303477" y="593147"/>
                    <a:pt x="1309878" y="599548"/>
                    <a:pt x="1309878" y="607434"/>
                  </a:cubicBezTo>
                  <a:cubicBezTo>
                    <a:pt x="1309878" y="615321"/>
                    <a:pt x="1303477" y="621722"/>
                    <a:pt x="1295590" y="621722"/>
                  </a:cubicBezTo>
                  <a:cubicBezTo>
                    <a:pt x="1287703" y="621722"/>
                    <a:pt x="1281303" y="615321"/>
                    <a:pt x="1281303" y="607434"/>
                  </a:cubicBezTo>
                  <a:cubicBezTo>
                    <a:pt x="1281303" y="599548"/>
                    <a:pt x="1287703" y="593147"/>
                    <a:pt x="1295590" y="593147"/>
                  </a:cubicBezTo>
                  <a:close/>
                  <a:moveTo>
                    <a:pt x="186118" y="534853"/>
                  </a:moveTo>
                  <a:cubicBezTo>
                    <a:pt x="188033" y="534825"/>
                    <a:pt x="189928" y="535244"/>
                    <a:pt x="191642" y="536091"/>
                  </a:cubicBezTo>
                  <a:cubicBezTo>
                    <a:pt x="193414" y="536682"/>
                    <a:pt x="195014" y="537691"/>
                    <a:pt x="196310" y="539044"/>
                  </a:cubicBezTo>
                  <a:cubicBezTo>
                    <a:pt x="197634" y="540320"/>
                    <a:pt x="198644" y="541883"/>
                    <a:pt x="199263" y="543616"/>
                  </a:cubicBezTo>
                  <a:cubicBezTo>
                    <a:pt x="200196" y="545473"/>
                    <a:pt x="200587" y="547550"/>
                    <a:pt x="200406" y="549617"/>
                  </a:cubicBezTo>
                  <a:lnTo>
                    <a:pt x="200406" y="552284"/>
                  </a:lnTo>
                  <a:cubicBezTo>
                    <a:pt x="200444" y="554827"/>
                    <a:pt x="199777" y="557332"/>
                    <a:pt x="198501" y="559523"/>
                  </a:cubicBezTo>
                  <a:lnTo>
                    <a:pt x="196310" y="562380"/>
                  </a:lnTo>
                  <a:cubicBezTo>
                    <a:pt x="194557" y="564171"/>
                    <a:pt x="192348" y="565447"/>
                    <a:pt x="189928" y="566095"/>
                  </a:cubicBezTo>
                  <a:lnTo>
                    <a:pt x="186118" y="566095"/>
                  </a:lnTo>
                  <a:cubicBezTo>
                    <a:pt x="184223" y="566228"/>
                    <a:pt x="182337" y="565800"/>
                    <a:pt x="180689" y="564857"/>
                  </a:cubicBezTo>
                  <a:cubicBezTo>
                    <a:pt x="178898" y="564304"/>
                    <a:pt x="177289" y="563285"/>
                    <a:pt x="176022" y="561904"/>
                  </a:cubicBezTo>
                  <a:cubicBezTo>
                    <a:pt x="174679" y="560647"/>
                    <a:pt x="173659" y="559075"/>
                    <a:pt x="173069" y="557332"/>
                  </a:cubicBezTo>
                  <a:cubicBezTo>
                    <a:pt x="172221" y="555618"/>
                    <a:pt x="171802" y="553722"/>
                    <a:pt x="171831" y="551808"/>
                  </a:cubicBezTo>
                  <a:lnTo>
                    <a:pt x="171831" y="549141"/>
                  </a:lnTo>
                  <a:cubicBezTo>
                    <a:pt x="171859" y="546626"/>
                    <a:pt x="172555" y="544159"/>
                    <a:pt x="173831" y="541997"/>
                  </a:cubicBezTo>
                  <a:lnTo>
                    <a:pt x="176022" y="539044"/>
                  </a:lnTo>
                  <a:cubicBezTo>
                    <a:pt x="177812" y="537320"/>
                    <a:pt x="180003" y="536072"/>
                    <a:pt x="182403" y="535425"/>
                  </a:cubicBezTo>
                  <a:close/>
                  <a:moveTo>
                    <a:pt x="1268920" y="525519"/>
                  </a:moveTo>
                  <a:cubicBezTo>
                    <a:pt x="1272416" y="523871"/>
                    <a:pt x="1276473" y="523871"/>
                    <a:pt x="1279969" y="525519"/>
                  </a:cubicBezTo>
                  <a:cubicBezTo>
                    <a:pt x="1281722" y="526100"/>
                    <a:pt x="1283293" y="527119"/>
                    <a:pt x="1284541" y="528471"/>
                  </a:cubicBezTo>
                  <a:lnTo>
                    <a:pt x="1287208" y="531138"/>
                  </a:lnTo>
                  <a:cubicBezTo>
                    <a:pt x="1288913" y="532901"/>
                    <a:pt x="1290152" y="535063"/>
                    <a:pt x="1290828" y="537425"/>
                  </a:cubicBezTo>
                  <a:lnTo>
                    <a:pt x="1290923" y="541235"/>
                  </a:lnTo>
                  <a:cubicBezTo>
                    <a:pt x="1290923" y="543787"/>
                    <a:pt x="1290228" y="546283"/>
                    <a:pt x="1288923" y="548474"/>
                  </a:cubicBezTo>
                  <a:lnTo>
                    <a:pt x="1286732" y="551331"/>
                  </a:lnTo>
                  <a:cubicBezTo>
                    <a:pt x="1285484" y="552684"/>
                    <a:pt x="1283912" y="553703"/>
                    <a:pt x="1282160" y="554284"/>
                  </a:cubicBezTo>
                  <a:cubicBezTo>
                    <a:pt x="1280455" y="555170"/>
                    <a:pt x="1278550" y="555589"/>
                    <a:pt x="1276636" y="555522"/>
                  </a:cubicBezTo>
                  <a:cubicBezTo>
                    <a:pt x="1274721" y="555599"/>
                    <a:pt x="1272816" y="555170"/>
                    <a:pt x="1271111" y="554284"/>
                  </a:cubicBezTo>
                  <a:cubicBezTo>
                    <a:pt x="1269330" y="553770"/>
                    <a:pt x="1267739" y="552741"/>
                    <a:pt x="1266539" y="551331"/>
                  </a:cubicBezTo>
                  <a:lnTo>
                    <a:pt x="1263872" y="548664"/>
                  </a:lnTo>
                  <a:cubicBezTo>
                    <a:pt x="1262110" y="546931"/>
                    <a:pt x="1260824" y="544759"/>
                    <a:pt x="1260158" y="542378"/>
                  </a:cubicBezTo>
                  <a:lnTo>
                    <a:pt x="1260158" y="538568"/>
                  </a:lnTo>
                  <a:cubicBezTo>
                    <a:pt x="1260167" y="536034"/>
                    <a:pt x="1260824" y="533539"/>
                    <a:pt x="1262062" y="531329"/>
                  </a:cubicBezTo>
                  <a:lnTo>
                    <a:pt x="1264349" y="528471"/>
                  </a:lnTo>
                  <a:cubicBezTo>
                    <a:pt x="1265577" y="527090"/>
                    <a:pt x="1267158" y="526071"/>
                    <a:pt x="1268920" y="525519"/>
                  </a:cubicBezTo>
                  <a:close/>
                  <a:moveTo>
                    <a:pt x="212597" y="471321"/>
                  </a:moveTo>
                  <a:cubicBezTo>
                    <a:pt x="214511" y="471245"/>
                    <a:pt x="216417" y="471674"/>
                    <a:pt x="218122" y="472560"/>
                  </a:cubicBezTo>
                  <a:cubicBezTo>
                    <a:pt x="219912" y="473112"/>
                    <a:pt x="221522" y="474131"/>
                    <a:pt x="222789" y="475512"/>
                  </a:cubicBezTo>
                  <a:lnTo>
                    <a:pt x="225361" y="478179"/>
                  </a:lnTo>
                  <a:cubicBezTo>
                    <a:pt x="227123" y="479913"/>
                    <a:pt x="228409" y="482085"/>
                    <a:pt x="229076" y="484466"/>
                  </a:cubicBezTo>
                  <a:lnTo>
                    <a:pt x="229552" y="488276"/>
                  </a:lnTo>
                  <a:cubicBezTo>
                    <a:pt x="229542" y="490809"/>
                    <a:pt x="228885" y="493305"/>
                    <a:pt x="227647" y="495515"/>
                  </a:cubicBezTo>
                  <a:lnTo>
                    <a:pt x="225361" y="498372"/>
                  </a:lnTo>
                  <a:cubicBezTo>
                    <a:pt x="224160" y="499782"/>
                    <a:pt x="222570" y="500811"/>
                    <a:pt x="220788" y="501325"/>
                  </a:cubicBezTo>
                  <a:cubicBezTo>
                    <a:pt x="219084" y="502211"/>
                    <a:pt x="217179" y="502640"/>
                    <a:pt x="215264" y="502563"/>
                  </a:cubicBezTo>
                  <a:cubicBezTo>
                    <a:pt x="213350" y="502630"/>
                    <a:pt x="211445" y="502211"/>
                    <a:pt x="209740" y="501325"/>
                  </a:cubicBezTo>
                  <a:cubicBezTo>
                    <a:pt x="207987" y="500744"/>
                    <a:pt x="206415" y="499725"/>
                    <a:pt x="205168" y="498372"/>
                  </a:cubicBezTo>
                  <a:lnTo>
                    <a:pt x="202501" y="495705"/>
                  </a:lnTo>
                  <a:cubicBezTo>
                    <a:pt x="200795" y="493943"/>
                    <a:pt x="199558" y="491781"/>
                    <a:pt x="198881" y="489419"/>
                  </a:cubicBezTo>
                  <a:lnTo>
                    <a:pt x="198310" y="485609"/>
                  </a:lnTo>
                  <a:cubicBezTo>
                    <a:pt x="198357" y="483066"/>
                    <a:pt x="199043" y="480580"/>
                    <a:pt x="200310" y="478370"/>
                  </a:cubicBezTo>
                  <a:lnTo>
                    <a:pt x="202501" y="475512"/>
                  </a:lnTo>
                  <a:cubicBezTo>
                    <a:pt x="203767" y="474131"/>
                    <a:pt x="205377" y="473112"/>
                    <a:pt x="207168" y="472560"/>
                  </a:cubicBezTo>
                  <a:cubicBezTo>
                    <a:pt x="208835" y="471683"/>
                    <a:pt x="210711" y="471255"/>
                    <a:pt x="212597" y="471321"/>
                  </a:cubicBezTo>
                  <a:close/>
                  <a:moveTo>
                    <a:pt x="1256156" y="465797"/>
                  </a:moveTo>
                  <a:cubicBezTo>
                    <a:pt x="1258070" y="465683"/>
                    <a:pt x="1259975" y="466083"/>
                    <a:pt x="1261681" y="466940"/>
                  </a:cubicBezTo>
                  <a:cubicBezTo>
                    <a:pt x="1263366" y="467635"/>
                    <a:pt x="1264843" y="468750"/>
                    <a:pt x="1265967" y="470178"/>
                  </a:cubicBezTo>
                  <a:lnTo>
                    <a:pt x="1268634" y="472845"/>
                  </a:lnTo>
                  <a:cubicBezTo>
                    <a:pt x="1270396" y="474579"/>
                    <a:pt x="1271682" y="476751"/>
                    <a:pt x="1272348" y="479132"/>
                  </a:cubicBezTo>
                  <a:lnTo>
                    <a:pt x="1273111" y="482656"/>
                  </a:lnTo>
                  <a:cubicBezTo>
                    <a:pt x="1273111" y="485190"/>
                    <a:pt x="1272453" y="487685"/>
                    <a:pt x="1271206" y="489895"/>
                  </a:cubicBezTo>
                  <a:lnTo>
                    <a:pt x="1268920" y="492753"/>
                  </a:lnTo>
                  <a:cubicBezTo>
                    <a:pt x="1267719" y="494162"/>
                    <a:pt x="1266129" y="495191"/>
                    <a:pt x="1264348" y="495705"/>
                  </a:cubicBezTo>
                  <a:cubicBezTo>
                    <a:pt x="1262662" y="496639"/>
                    <a:pt x="1260747" y="497067"/>
                    <a:pt x="1258823" y="496944"/>
                  </a:cubicBezTo>
                  <a:cubicBezTo>
                    <a:pt x="1256899" y="497058"/>
                    <a:pt x="1254984" y="496629"/>
                    <a:pt x="1253298" y="495705"/>
                  </a:cubicBezTo>
                  <a:cubicBezTo>
                    <a:pt x="1251546" y="495124"/>
                    <a:pt x="1249974" y="494105"/>
                    <a:pt x="1248727" y="492753"/>
                  </a:cubicBezTo>
                  <a:lnTo>
                    <a:pt x="1246059" y="490181"/>
                  </a:lnTo>
                  <a:cubicBezTo>
                    <a:pt x="1244336" y="488390"/>
                    <a:pt x="1243087" y="486199"/>
                    <a:pt x="1242440" y="483799"/>
                  </a:cubicBezTo>
                  <a:lnTo>
                    <a:pt x="1241868" y="480084"/>
                  </a:lnTo>
                  <a:cubicBezTo>
                    <a:pt x="1241840" y="477532"/>
                    <a:pt x="1242535" y="475027"/>
                    <a:pt x="1243869" y="472845"/>
                  </a:cubicBezTo>
                  <a:lnTo>
                    <a:pt x="1246059" y="469893"/>
                  </a:lnTo>
                  <a:cubicBezTo>
                    <a:pt x="1247355" y="468540"/>
                    <a:pt x="1248955" y="467530"/>
                    <a:pt x="1250727" y="466940"/>
                  </a:cubicBezTo>
                  <a:cubicBezTo>
                    <a:pt x="1252403" y="466083"/>
                    <a:pt x="1254280" y="465692"/>
                    <a:pt x="1256156" y="465797"/>
                  </a:cubicBezTo>
                  <a:close/>
                  <a:moveTo>
                    <a:pt x="228314" y="414267"/>
                  </a:moveTo>
                  <a:cubicBezTo>
                    <a:pt x="231838" y="412743"/>
                    <a:pt x="235838" y="412743"/>
                    <a:pt x="239363" y="414267"/>
                  </a:cubicBezTo>
                  <a:cubicBezTo>
                    <a:pt x="241096" y="414886"/>
                    <a:pt x="242658" y="415896"/>
                    <a:pt x="243935" y="417220"/>
                  </a:cubicBezTo>
                  <a:lnTo>
                    <a:pt x="246602" y="419887"/>
                  </a:lnTo>
                  <a:cubicBezTo>
                    <a:pt x="248307" y="421649"/>
                    <a:pt x="249545" y="423811"/>
                    <a:pt x="250221" y="426173"/>
                  </a:cubicBezTo>
                  <a:lnTo>
                    <a:pt x="250316" y="429983"/>
                  </a:lnTo>
                  <a:cubicBezTo>
                    <a:pt x="250336" y="432536"/>
                    <a:pt x="249640" y="435041"/>
                    <a:pt x="248316" y="437222"/>
                  </a:cubicBezTo>
                  <a:lnTo>
                    <a:pt x="246125" y="440079"/>
                  </a:lnTo>
                  <a:cubicBezTo>
                    <a:pt x="244859" y="441461"/>
                    <a:pt x="243249" y="442480"/>
                    <a:pt x="241458" y="443032"/>
                  </a:cubicBezTo>
                  <a:cubicBezTo>
                    <a:pt x="239810" y="443975"/>
                    <a:pt x="237924" y="444404"/>
                    <a:pt x="236029" y="444270"/>
                  </a:cubicBezTo>
                  <a:cubicBezTo>
                    <a:pt x="234105" y="444394"/>
                    <a:pt x="232190" y="443966"/>
                    <a:pt x="230504" y="443032"/>
                  </a:cubicBezTo>
                  <a:cubicBezTo>
                    <a:pt x="228723" y="442518"/>
                    <a:pt x="227132" y="441489"/>
                    <a:pt x="225933" y="440079"/>
                  </a:cubicBezTo>
                  <a:lnTo>
                    <a:pt x="223265" y="437508"/>
                  </a:lnTo>
                  <a:cubicBezTo>
                    <a:pt x="221475" y="435755"/>
                    <a:pt x="220199" y="433545"/>
                    <a:pt x="219551" y="431126"/>
                  </a:cubicBezTo>
                  <a:lnTo>
                    <a:pt x="219551" y="427411"/>
                  </a:lnTo>
                  <a:cubicBezTo>
                    <a:pt x="219532" y="424868"/>
                    <a:pt x="220189" y="422373"/>
                    <a:pt x="221455" y="420172"/>
                  </a:cubicBezTo>
                  <a:lnTo>
                    <a:pt x="223742" y="417220"/>
                  </a:lnTo>
                  <a:cubicBezTo>
                    <a:pt x="224980" y="415857"/>
                    <a:pt x="226561" y="414838"/>
                    <a:pt x="228314" y="414267"/>
                  </a:cubicBezTo>
                  <a:close/>
                  <a:moveTo>
                    <a:pt x="1229391" y="397218"/>
                  </a:moveTo>
                  <a:cubicBezTo>
                    <a:pt x="1231316" y="397094"/>
                    <a:pt x="1233230" y="397522"/>
                    <a:pt x="1234916" y="398456"/>
                  </a:cubicBezTo>
                  <a:cubicBezTo>
                    <a:pt x="1236697" y="398970"/>
                    <a:pt x="1238288" y="399999"/>
                    <a:pt x="1239488" y="401409"/>
                  </a:cubicBezTo>
                  <a:lnTo>
                    <a:pt x="1242155" y="403980"/>
                  </a:lnTo>
                  <a:cubicBezTo>
                    <a:pt x="1243946" y="405733"/>
                    <a:pt x="1245222" y="407943"/>
                    <a:pt x="1245870" y="410362"/>
                  </a:cubicBezTo>
                  <a:lnTo>
                    <a:pt x="1246346" y="414172"/>
                  </a:lnTo>
                  <a:cubicBezTo>
                    <a:pt x="1246346" y="416677"/>
                    <a:pt x="1245689" y="419144"/>
                    <a:pt x="1244441" y="421316"/>
                  </a:cubicBezTo>
                  <a:lnTo>
                    <a:pt x="1242155" y="424269"/>
                  </a:lnTo>
                  <a:cubicBezTo>
                    <a:pt x="1240917" y="425631"/>
                    <a:pt x="1239336" y="426650"/>
                    <a:pt x="1237583" y="427221"/>
                  </a:cubicBezTo>
                  <a:cubicBezTo>
                    <a:pt x="1235868" y="428069"/>
                    <a:pt x="1233973" y="428488"/>
                    <a:pt x="1232059" y="428460"/>
                  </a:cubicBezTo>
                  <a:cubicBezTo>
                    <a:pt x="1230144" y="428479"/>
                    <a:pt x="1228258" y="428060"/>
                    <a:pt x="1226534" y="427221"/>
                  </a:cubicBezTo>
                  <a:cubicBezTo>
                    <a:pt x="1224800" y="426602"/>
                    <a:pt x="1223238" y="425593"/>
                    <a:pt x="1221962" y="424269"/>
                  </a:cubicBezTo>
                  <a:lnTo>
                    <a:pt x="1219295" y="421602"/>
                  </a:lnTo>
                  <a:cubicBezTo>
                    <a:pt x="1217590" y="419839"/>
                    <a:pt x="1216352" y="417677"/>
                    <a:pt x="1215675" y="415315"/>
                  </a:cubicBezTo>
                  <a:lnTo>
                    <a:pt x="1215104" y="411505"/>
                  </a:lnTo>
                  <a:cubicBezTo>
                    <a:pt x="1215085" y="408952"/>
                    <a:pt x="1215781" y="406447"/>
                    <a:pt x="1217104" y="404266"/>
                  </a:cubicBezTo>
                  <a:lnTo>
                    <a:pt x="1219295" y="401409"/>
                  </a:lnTo>
                  <a:cubicBezTo>
                    <a:pt x="1220562" y="400027"/>
                    <a:pt x="1222171" y="399008"/>
                    <a:pt x="1223962" y="398456"/>
                  </a:cubicBezTo>
                  <a:cubicBezTo>
                    <a:pt x="1225610" y="397513"/>
                    <a:pt x="1227496" y="397084"/>
                    <a:pt x="1229391" y="397218"/>
                  </a:cubicBezTo>
                  <a:close/>
                  <a:moveTo>
                    <a:pt x="270891" y="349497"/>
                  </a:moveTo>
                  <a:cubicBezTo>
                    <a:pt x="272806" y="349469"/>
                    <a:pt x="274701" y="349888"/>
                    <a:pt x="276415" y="350735"/>
                  </a:cubicBezTo>
                  <a:cubicBezTo>
                    <a:pt x="278158" y="351326"/>
                    <a:pt x="279730" y="352345"/>
                    <a:pt x="280987" y="353688"/>
                  </a:cubicBezTo>
                  <a:cubicBezTo>
                    <a:pt x="282368" y="354955"/>
                    <a:pt x="283388" y="356565"/>
                    <a:pt x="283940" y="358355"/>
                  </a:cubicBezTo>
                  <a:cubicBezTo>
                    <a:pt x="284978" y="360137"/>
                    <a:pt x="285417" y="362213"/>
                    <a:pt x="285178" y="364261"/>
                  </a:cubicBezTo>
                  <a:lnTo>
                    <a:pt x="285178" y="366928"/>
                  </a:lnTo>
                  <a:cubicBezTo>
                    <a:pt x="285169" y="369462"/>
                    <a:pt x="284511" y="371957"/>
                    <a:pt x="283274" y="374167"/>
                  </a:cubicBezTo>
                  <a:lnTo>
                    <a:pt x="280987" y="377024"/>
                  </a:lnTo>
                  <a:cubicBezTo>
                    <a:pt x="279254" y="378787"/>
                    <a:pt x="277082" y="380072"/>
                    <a:pt x="274701" y="380739"/>
                  </a:cubicBezTo>
                  <a:lnTo>
                    <a:pt x="270891" y="380739"/>
                  </a:lnTo>
                  <a:cubicBezTo>
                    <a:pt x="268967" y="380863"/>
                    <a:pt x="267053" y="380434"/>
                    <a:pt x="265367" y="379501"/>
                  </a:cubicBezTo>
                  <a:cubicBezTo>
                    <a:pt x="263614" y="378920"/>
                    <a:pt x="262042" y="377901"/>
                    <a:pt x="260794" y="376548"/>
                  </a:cubicBezTo>
                  <a:cubicBezTo>
                    <a:pt x="259384" y="375348"/>
                    <a:pt x="258356" y="373757"/>
                    <a:pt x="257841" y="371976"/>
                  </a:cubicBezTo>
                  <a:cubicBezTo>
                    <a:pt x="256956" y="370271"/>
                    <a:pt x="256527" y="368366"/>
                    <a:pt x="256603" y="366452"/>
                  </a:cubicBezTo>
                  <a:lnTo>
                    <a:pt x="256603" y="363785"/>
                  </a:lnTo>
                  <a:cubicBezTo>
                    <a:pt x="256594" y="361261"/>
                    <a:pt x="257280" y="358794"/>
                    <a:pt x="258604" y="356641"/>
                  </a:cubicBezTo>
                  <a:lnTo>
                    <a:pt x="260794" y="353688"/>
                  </a:lnTo>
                  <a:cubicBezTo>
                    <a:pt x="262556" y="351983"/>
                    <a:pt x="264718" y="350745"/>
                    <a:pt x="267081" y="350069"/>
                  </a:cubicBezTo>
                  <a:close/>
                  <a:moveTo>
                    <a:pt x="1191196" y="328352"/>
                  </a:moveTo>
                  <a:lnTo>
                    <a:pt x="1195006" y="328352"/>
                  </a:lnTo>
                  <a:cubicBezTo>
                    <a:pt x="1196930" y="328228"/>
                    <a:pt x="1198845" y="328656"/>
                    <a:pt x="1200531" y="329590"/>
                  </a:cubicBezTo>
                  <a:cubicBezTo>
                    <a:pt x="1202283" y="330171"/>
                    <a:pt x="1203855" y="331190"/>
                    <a:pt x="1205102" y="332543"/>
                  </a:cubicBezTo>
                  <a:cubicBezTo>
                    <a:pt x="1206484" y="333771"/>
                    <a:pt x="1207503" y="335353"/>
                    <a:pt x="1208055" y="337115"/>
                  </a:cubicBezTo>
                  <a:cubicBezTo>
                    <a:pt x="1209027" y="338953"/>
                    <a:pt x="1209456" y="341039"/>
                    <a:pt x="1209293" y="343115"/>
                  </a:cubicBezTo>
                  <a:lnTo>
                    <a:pt x="1209293" y="344830"/>
                  </a:lnTo>
                  <a:cubicBezTo>
                    <a:pt x="1209293" y="347335"/>
                    <a:pt x="1208636" y="349802"/>
                    <a:pt x="1207388" y="351974"/>
                  </a:cubicBezTo>
                  <a:lnTo>
                    <a:pt x="1205102" y="354926"/>
                  </a:lnTo>
                  <a:cubicBezTo>
                    <a:pt x="1203340" y="356631"/>
                    <a:pt x="1201178" y="357870"/>
                    <a:pt x="1198816" y="358546"/>
                  </a:cubicBezTo>
                  <a:lnTo>
                    <a:pt x="1195006" y="359117"/>
                  </a:lnTo>
                  <a:cubicBezTo>
                    <a:pt x="1193092" y="359194"/>
                    <a:pt x="1191186" y="358765"/>
                    <a:pt x="1189481" y="357879"/>
                  </a:cubicBezTo>
                  <a:cubicBezTo>
                    <a:pt x="1187748" y="357260"/>
                    <a:pt x="1186186" y="356250"/>
                    <a:pt x="1184909" y="354926"/>
                  </a:cubicBezTo>
                  <a:cubicBezTo>
                    <a:pt x="1183557" y="353679"/>
                    <a:pt x="1182537" y="352107"/>
                    <a:pt x="1181957" y="350354"/>
                  </a:cubicBezTo>
                  <a:cubicBezTo>
                    <a:pt x="1181071" y="348649"/>
                    <a:pt x="1180652" y="346744"/>
                    <a:pt x="1180718" y="344830"/>
                  </a:cubicBezTo>
                  <a:lnTo>
                    <a:pt x="1180718" y="342163"/>
                  </a:lnTo>
                  <a:cubicBezTo>
                    <a:pt x="1180728" y="339629"/>
                    <a:pt x="1181385" y="337134"/>
                    <a:pt x="1182624" y="334924"/>
                  </a:cubicBezTo>
                  <a:lnTo>
                    <a:pt x="1184909" y="332066"/>
                  </a:lnTo>
                  <a:cubicBezTo>
                    <a:pt x="1186643" y="330304"/>
                    <a:pt x="1188814" y="329018"/>
                    <a:pt x="1191196" y="328352"/>
                  </a:cubicBezTo>
                  <a:close/>
                  <a:moveTo>
                    <a:pt x="306800" y="297110"/>
                  </a:moveTo>
                  <a:cubicBezTo>
                    <a:pt x="309296" y="296443"/>
                    <a:pt x="311925" y="296443"/>
                    <a:pt x="314420" y="297110"/>
                  </a:cubicBezTo>
                  <a:lnTo>
                    <a:pt x="317849" y="298539"/>
                  </a:lnTo>
                  <a:cubicBezTo>
                    <a:pt x="319459" y="299405"/>
                    <a:pt x="320831" y="300644"/>
                    <a:pt x="321850" y="302158"/>
                  </a:cubicBezTo>
                  <a:cubicBezTo>
                    <a:pt x="323069" y="303558"/>
                    <a:pt x="323955" y="305216"/>
                    <a:pt x="324421" y="307016"/>
                  </a:cubicBezTo>
                  <a:lnTo>
                    <a:pt x="324136" y="307016"/>
                  </a:lnTo>
                  <a:cubicBezTo>
                    <a:pt x="324888" y="310759"/>
                    <a:pt x="324383" y="314636"/>
                    <a:pt x="322707" y="318065"/>
                  </a:cubicBezTo>
                  <a:cubicBezTo>
                    <a:pt x="321754" y="319875"/>
                    <a:pt x="320897" y="321589"/>
                    <a:pt x="320040" y="323399"/>
                  </a:cubicBezTo>
                  <a:cubicBezTo>
                    <a:pt x="318782" y="325485"/>
                    <a:pt x="317011" y="327228"/>
                    <a:pt x="314896" y="328447"/>
                  </a:cubicBezTo>
                  <a:lnTo>
                    <a:pt x="311467" y="329971"/>
                  </a:lnTo>
                  <a:cubicBezTo>
                    <a:pt x="308972" y="330638"/>
                    <a:pt x="306343" y="330638"/>
                    <a:pt x="303847" y="329971"/>
                  </a:cubicBezTo>
                  <a:lnTo>
                    <a:pt x="300514" y="328447"/>
                  </a:lnTo>
                  <a:cubicBezTo>
                    <a:pt x="297332" y="326552"/>
                    <a:pt x="294979" y="323523"/>
                    <a:pt x="293942" y="319970"/>
                  </a:cubicBezTo>
                  <a:cubicBezTo>
                    <a:pt x="293360" y="318112"/>
                    <a:pt x="293360" y="316112"/>
                    <a:pt x="293942" y="314255"/>
                  </a:cubicBezTo>
                  <a:cubicBezTo>
                    <a:pt x="294027" y="312359"/>
                    <a:pt x="294618" y="310512"/>
                    <a:pt x="295656" y="308921"/>
                  </a:cubicBezTo>
                  <a:lnTo>
                    <a:pt x="298323" y="303682"/>
                  </a:lnTo>
                  <a:cubicBezTo>
                    <a:pt x="299523" y="301549"/>
                    <a:pt x="301266" y="299777"/>
                    <a:pt x="303371" y="298539"/>
                  </a:cubicBezTo>
                  <a:close/>
                  <a:moveTo>
                    <a:pt x="1155287" y="272726"/>
                  </a:moveTo>
                  <a:cubicBezTo>
                    <a:pt x="1163174" y="272726"/>
                    <a:pt x="1169575" y="279127"/>
                    <a:pt x="1169575" y="287013"/>
                  </a:cubicBezTo>
                  <a:cubicBezTo>
                    <a:pt x="1169575" y="294900"/>
                    <a:pt x="1163174" y="301301"/>
                    <a:pt x="1155287" y="301301"/>
                  </a:cubicBezTo>
                  <a:cubicBezTo>
                    <a:pt x="1147400" y="301301"/>
                    <a:pt x="1141000" y="294900"/>
                    <a:pt x="1141000" y="287013"/>
                  </a:cubicBezTo>
                  <a:cubicBezTo>
                    <a:pt x="1141000" y="279127"/>
                    <a:pt x="1147400" y="272726"/>
                    <a:pt x="1155287" y="272726"/>
                  </a:cubicBezTo>
                  <a:close/>
                  <a:moveTo>
                    <a:pt x="342423" y="248913"/>
                  </a:moveTo>
                  <a:cubicBezTo>
                    <a:pt x="350310" y="248913"/>
                    <a:pt x="356711" y="255314"/>
                    <a:pt x="356711" y="263200"/>
                  </a:cubicBezTo>
                  <a:cubicBezTo>
                    <a:pt x="356711" y="271087"/>
                    <a:pt x="350310" y="277488"/>
                    <a:pt x="342423" y="277488"/>
                  </a:cubicBezTo>
                  <a:cubicBezTo>
                    <a:pt x="334536" y="277488"/>
                    <a:pt x="328136" y="271087"/>
                    <a:pt x="328136" y="263200"/>
                  </a:cubicBezTo>
                  <a:cubicBezTo>
                    <a:pt x="328136" y="255314"/>
                    <a:pt x="334536" y="248913"/>
                    <a:pt x="342423" y="248913"/>
                  </a:cubicBezTo>
                  <a:close/>
                  <a:moveTo>
                    <a:pt x="1115568" y="227863"/>
                  </a:moveTo>
                  <a:lnTo>
                    <a:pt x="1118235" y="227863"/>
                  </a:lnTo>
                  <a:cubicBezTo>
                    <a:pt x="1120778" y="227825"/>
                    <a:pt x="1123283" y="228492"/>
                    <a:pt x="1125474" y="229768"/>
                  </a:cubicBezTo>
                  <a:lnTo>
                    <a:pt x="1128331" y="232054"/>
                  </a:lnTo>
                  <a:cubicBezTo>
                    <a:pt x="1130074" y="233787"/>
                    <a:pt x="1131323" y="235959"/>
                    <a:pt x="1131951" y="238340"/>
                  </a:cubicBezTo>
                  <a:lnTo>
                    <a:pt x="1132522" y="242150"/>
                  </a:lnTo>
                  <a:cubicBezTo>
                    <a:pt x="1132589" y="244036"/>
                    <a:pt x="1132160" y="245913"/>
                    <a:pt x="1131284" y="247580"/>
                  </a:cubicBezTo>
                  <a:cubicBezTo>
                    <a:pt x="1130732" y="249370"/>
                    <a:pt x="1129713" y="250980"/>
                    <a:pt x="1128331" y="252247"/>
                  </a:cubicBezTo>
                  <a:cubicBezTo>
                    <a:pt x="1127055" y="253571"/>
                    <a:pt x="1125493" y="254581"/>
                    <a:pt x="1123760" y="255200"/>
                  </a:cubicBezTo>
                  <a:cubicBezTo>
                    <a:pt x="1122035" y="256038"/>
                    <a:pt x="1120149" y="256457"/>
                    <a:pt x="1118235" y="256438"/>
                  </a:cubicBezTo>
                  <a:lnTo>
                    <a:pt x="1115568" y="256438"/>
                  </a:lnTo>
                  <a:cubicBezTo>
                    <a:pt x="1113025" y="256390"/>
                    <a:pt x="1110539" y="255704"/>
                    <a:pt x="1108329" y="254438"/>
                  </a:cubicBezTo>
                  <a:lnTo>
                    <a:pt x="1105471" y="252247"/>
                  </a:lnTo>
                  <a:cubicBezTo>
                    <a:pt x="1103719" y="250466"/>
                    <a:pt x="1102442" y="248275"/>
                    <a:pt x="1101757" y="245865"/>
                  </a:cubicBezTo>
                  <a:lnTo>
                    <a:pt x="1101280" y="242150"/>
                  </a:lnTo>
                  <a:cubicBezTo>
                    <a:pt x="1101204" y="240236"/>
                    <a:pt x="1101633" y="238331"/>
                    <a:pt x="1102518" y="236626"/>
                  </a:cubicBezTo>
                  <a:cubicBezTo>
                    <a:pt x="1103033" y="234845"/>
                    <a:pt x="1104062" y="233254"/>
                    <a:pt x="1105471" y="232054"/>
                  </a:cubicBezTo>
                  <a:cubicBezTo>
                    <a:pt x="1106738" y="230701"/>
                    <a:pt x="1108310" y="229654"/>
                    <a:pt x="1110044" y="229006"/>
                  </a:cubicBezTo>
                  <a:cubicBezTo>
                    <a:pt x="1111748" y="228149"/>
                    <a:pt x="1113653" y="227749"/>
                    <a:pt x="1115568" y="227863"/>
                  </a:cubicBezTo>
                  <a:close/>
                  <a:moveTo>
                    <a:pt x="374142" y="206527"/>
                  </a:moveTo>
                  <a:lnTo>
                    <a:pt x="376809" y="206527"/>
                  </a:lnTo>
                  <a:cubicBezTo>
                    <a:pt x="379361" y="206527"/>
                    <a:pt x="381857" y="207222"/>
                    <a:pt x="384048" y="208527"/>
                  </a:cubicBezTo>
                  <a:lnTo>
                    <a:pt x="386905" y="210718"/>
                  </a:lnTo>
                  <a:cubicBezTo>
                    <a:pt x="388667" y="212451"/>
                    <a:pt x="389953" y="214623"/>
                    <a:pt x="390620" y="217004"/>
                  </a:cubicBezTo>
                  <a:lnTo>
                    <a:pt x="391096" y="220814"/>
                  </a:lnTo>
                  <a:cubicBezTo>
                    <a:pt x="391220" y="222738"/>
                    <a:pt x="390791" y="224653"/>
                    <a:pt x="389858" y="226339"/>
                  </a:cubicBezTo>
                  <a:cubicBezTo>
                    <a:pt x="389344" y="228120"/>
                    <a:pt x="388315" y="229710"/>
                    <a:pt x="386905" y="230911"/>
                  </a:cubicBezTo>
                  <a:cubicBezTo>
                    <a:pt x="385677" y="232292"/>
                    <a:pt x="384095" y="233311"/>
                    <a:pt x="382333" y="233863"/>
                  </a:cubicBezTo>
                  <a:cubicBezTo>
                    <a:pt x="380647" y="234797"/>
                    <a:pt x="378733" y="235225"/>
                    <a:pt x="376809" y="235102"/>
                  </a:cubicBezTo>
                  <a:lnTo>
                    <a:pt x="374142" y="235102"/>
                  </a:lnTo>
                  <a:cubicBezTo>
                    <a:pt x="371637" y="235102"/>
                    <a:pt x="369170" y="234444"/>
                    <a:pt x="366998" y="233197"/>
                  </a:cubicBezTo>
                  <a:lnTo>
                    <a:pt x="364045" y="230911"/>
                  </a:lnTo>
                  <a:cubicBezTo>
                    <a:pt x="362321" y="229158"/>
                    <a:pt x="361074" y="226996"/>
                    <a:pt x="360426" y="224624"/>
                  </a:cubicBezTo>
                  <a:lnTo>
                    <a:pt x="359854" y="220814"/>
                  </a:lnTo>
                  <a:cubicBezTo>
                    <a:pt x="359788" y="218900"/>
                    <a:pt x="360207" y="216995"/>
                    <a:pt x="361093" y="215290"/>
                  </a:cubicBezTo>
                  <a:cubicBezTo>
                    <a:pt x="361712" y="213556"/>
                    <a:pt x="362721" y="211994"/>
                    <a:pt x="364045" y="210718"/>
                  </a:cubicBezTo>
                  <a:cubicBezTo>
                    <a:pt x="365293" y="209365"/>
                    <a:pt x="366865" y="208346"/>
                    <a:pt x="368617" y="207765"/>
                  </a:cubicBezTo>
                  <a:cubicBezTo>
                    <a:pt x="370322" y="206879"/>
                    <a:pt x="372228" y="206460"/>
                    <a:pt x="374142" y="206527"/>
                  </a:cubicBezTo>
                  <a:close/>
                  <a:moveTo>
                    <a:pt x="1074229" y="172523"/>
                  </a:moveTo>
                  <a:cubicBezTo>
                    <a:pt x="1076106" y="172047"/>
                    <a:pt x="1078068" y="172047"/>
                    <a:pt x="1079944" y="172523"/>
                  </a:cubicBezTo>
                  <a:cubicBezTo>
                    <a:pt x="1081773" y="172913"/>
                    <a:pt x="1083450" y="173809"/>
                    <a:pt x="1084802" y="175095"/>
                  </a:cubicBezTo>
                  <a:cubicBezTo>
                    <a:pt x="1086364" y="176047"/>
                    <a:pt x="1087622" y="177438"/>
                    <a:pt x="1088421" y="179095"/>
                  </a:cubicBezTo>
                  <a:lnTo>
                    <a:pt x="1091089" y="184334"/>
                  </a:lnTo>
                  <a:cubicBezTo>
                    <a:pt x="1092374" y="186563"/>
                    <a:pt x="1093060" y="189096"/>
                    <a:pt x="1093089" y="191668"/>
                  </a:cubicBezTo>
                  <a:lnTo>
                    <a:pt x="1092517" y="195478"/>
                  </a:lnTo>
                  <a:cubicBezTo>
                    <a:pt x="1091841" y="197840"/>
                    <a:pt x="1090603" y="200003"/>
                    <a:pt x="1088898" y="201765"/>
                  </a:cubicBezTo>
                  <a:lnTo>
                    <a:pt x="1085945" y="204051"/>
                  </a:lnTo>
                  <a:cubicBezTo>
                    <a:pt x="1084354" y="205003"/>
                    <a:pt x="1082554" y="205556"/>
                    <a:pt x="1080706" y="205670"/>
                  </a:cubicBezTo>
                  <a:cubicBezTo>
                    <a:pt x="1078839" y="206194"/>
                    <a:pt x="1076858" y="206194"/>
                    <a:pt x="1074991" y="205670"/>
                  </a:cubicBezTo>
                  <a:cubicBezTo>
                    <a:pt x="1073182" y="205241"/>
                    <a:pt x="1071505" y="204355"/>
                    <a:pt x="1070134" y="203098"/>
                  </a:cubicBezTo>
                  <a:cubicBezTo>
                    <a:pt x="1068572" y="202108"/>
                    <a:pt x="1067286" y="200726"/>
                    <a:pt x="1066419" y="199098"/>
                  </a:cubicBezTo>
                  <a:lnTo>
                    <a:pt x="1063751" y="193764"/>
                  </a:lnTo>
                  <a:cubicBezTo>
                    <a:pt x="1062485" y="191563"/>
                    <a:pt x="1061828" y="189068"/>
                    <a:pt x="1061847" y="186525"/>
                  </a:cubicBezTo>
                  <a:lnTo>
                    <a:pt x="1062323" y="182810"/>
                  </a:lnTo>
                  <a:cubicBezTo>
                    <a:pt x="1062971" y="180391"/>
                    <a:pt x="1064247" y="178181"/>
                    <a:pt x="1066038" y="176428"/>
                  </a:cubicBezTo>
                  <a:lnTo>
                    <a:pt x="1068895" y="174237"/>
                  </a:lnTo>
                  <a:cubicBezTo>
                    <a:pt x="1070486" y="173199"/>
                    <a:pt x="1072333" y="172609"/>
                    <a:pt x="1074229" y="172523"/>
                  </a:cubicBezTo>
                  <a:close/>
                  <a:moveTo>
                    <a:pt x="399477" y="161568"/>
                  </a:moveTo>
                  <a:lnTo>
                    <a:pt x="403288" y="161568"/>
                  </a:lnTo>
                  <a:cubicBezTo>
                    <a:pt x="405211" y="161445"/>
                    <a:pt x="407126" y="161875"/>
                    <a:pt x="408812" y="162807"/>
                  </a:cubicBezTo>
                  <a:cubicBezTo>
                    <a:pt x="410574" y="163359"/>
                    <a:pt x="412155" y="164378"/>
                    <a:pt x="413384" y="165759"/>
                  </a:cubicBezTo>
                  <a:cubicBezTo>
                    <a:pt x="414794" y="166959"/>
                    <a:pt x="415822" y="168550"/>
                    <a:pt x="416337" y="170331"/>
                  </a:cubicBezTo>
                  <a:cubicBezTo>
                    <a:pt x="417271" y="172017"/>
                    <a:pt x="417699" y="173932"/>
                    <a:pt x="417575" y="175856"/>
                  </a:cubicBezTo>
                  <a:lnTo>
                    <a:pt x="417575" y="178428"/>
                  </a:lnTo>
                  <a:cubicBezTo>
                    <a:pt x="417575" y="180961"/>
                    <a:pt x="416918" y="183457"/>
                    <a:pt x="415670" y="185667"/>
                  </a:cubicBezTo>
                  <a:lnTo>
                    <a:pt x="413384" y="188524"/>
                  </a:lnTo>
                  <a:cubicBezTo>
                    <a:pt x="411651" y="190286"/>
                    <a:pt x="409479" y="191572"/>
                    <a:pt x="407098" y="192239"/>
                  </a:cubicBezTo>
                  <a:lnTo>
                    <a:pt x="403288" y="192239"/>
                  </a:lnTo>
                  <a:cubicBezTo>
                    <a:pt x="401363" y="192363"/>
                    <a:pt x="399449" y="191934"/>
                    <a:pt x="397763" y="191001"/>
                  </a:cubicBezTo>
                  <a:cubicBezTo>
                    <a:pt x="396011" y="190420"/>
                    <a:pt x="394439" y="189400"/>
                    <a:pt x="393191" y="188048"/>
                  </a:cubicBezTo>
                  <a:cubicBezTo>
                    <a:pt x="391781" y="186848"/>
                    <a:pt x="390753" y="185257"/>
                    <a:pt x="390238" y="183476"/>
                  </a:cubicBezTo>
                  <a:cubicBezTo>
                    <a:pt x="389352" y="181771"/>
                    <a:pt x="388924" y="179866"/>
                    <a:pt x="389000" y="177951"/>
                  </a:cubicBezTo>
                  <a:lnTo>
                    <a:pt x="389000" y="175380"/>
                  </a:lnTo>
                  <a:cubicBezTo>
                    <a:pt x="388981" y="172827"/>
                    <a:pt x="389676" y="170322"/>
                    <a:pt x="391001" y="168141"/>
                  </a:cubicBezTo>
                  <a:lnTo>
                    <a:pt x="393191" y="165283"/>
                  </a:lnTo>
                  <a:cubicBezTo>
                    <a:pt x="394925" y="163521"/>
                    <a:pt x="397096" y="162235"/>
                    <a:pt x="399477" y="161568"/>
                  </a:cubicBezTo>
                  <a:close/>
                  <a:moveTo>
                    <a:pt x="1030795" y="129946"/>
                  </a:moveTo>
                  <a:cubicBezTo>
                    <a:pt x="1032709" y="129868"/>
                    <a:pt x="1034615" y="130294"/>
                    <a:pt x="1036320" y="131184"/>
                  </a:cubicBezTo>
                  <a:cubicBezTo>
                    <a:pt x="1038110" y="131737"/>
                    <a:pt x="1039720" y="132757"/>
                    <a:pt x="1040987" y="134137"/>
                  </a:cubicBezTo>
                  <a:lnTo>
                    <a:pt x="1043558" y="136804"/>
                  </a:lnTo>
                  <a:cubicBezTo>
                    <a:pt x="1045339" y="138525"/>
                    <a:pt x="1046625" y="140698"/>
                    <a:pt x="1047273" y="143090"/>
                  </a:cubicBezTo>
                  <a:lnTo>
                    <a:pt x="1047749" y="146900"/>
                  </a:lnTo>
                  <a:cubicBezTo>
                    <a:pt x="1047740" y="149436"/>
                    <a:pt x="1047082" y="151927"/>
                    <a:pt x="1045845" y="154139"/>
                  </a:cubicBezTo>
                  <a:lnTo>
                    <a:pt x="1043558" y="156997"/>
                  </a:lnTo>
                  <a:cubicBezTo>
                    <a:pt x="1042320" y="158363"/>
                    <a:pt x="1040739" y="159381"/>
                    <a:pt x="1038986" y="159950"/>
                  </a:cubicBezTo>
                  <a:cubicBezTo>
                    <a:pt x="1037281" y="160839"/>
                    <a:pt x="1035377" y="161266"/>
                    <a:pt x="1033462" y="161188"/>
                  </a:cubicBezTo>
                  <a:cubicBezTo>
                    <a:pt x="1031547" y="161257"/>
                    <a:pt x="1029642" y="160831"/>
                    <a:pt x="1027938" y="159950"/>
                  </a:cubicBezTo>
                  <a:cubicBezTo>
                    <a:pt x="1026204" y="159334"/>
                    <a:pt x="1024642" y="158324"/>
                    <a:pt x="1023365" y="156997"/>
                  </a:cubicBezTo>
                  <a:lnTo>
                    <a:pt x="1020699" y="154330"/>
                  </a:lnTo>
                  <a:cubicBezTo>
                    <a:pt x="1018993" y="152563"/>
                    <a:pt x="1017755" y="150405"/>
                    <a:pt x="1017079" y="148043"/>
                  </a:cubicBezTo>
                  <a:lnTo>
                    <a:pt x="1016508" y="144233"/>
                  </a:lnTo>
                  <a:cubicBezTo>
                    <a:pt x="1016555" y="141690"/>
                    <a:pt x="1017241" y="139199"/>
                    <a:pt x="1018507" y="136994"/>
                  </a:cubicBezTo>
                  <a:lnTo>
                    <a:pt x="1020699" y="134137"/>
                  </a:lnTo>
                  <a:cubicBezTo>
                    <a:pt x="1021965" y="132757"/>
                    <a:pt x="1023575" y="131737"/>
                    <a:pt x="1025366" y="131184"/>
                  </a:cubicBezTo>
                  <a:cubicBezTo>
                    <a:pt x="1027032" y="130307"/>
                    <a:pt x="1028909" y="129880"/>
                    <a:pt x="1030795" y="129946"/>
                  </a:cubicBezTo>
                  <a:close/>
                  <a:moveTo>
                    <a:pt x="448532" y="129755"/>
                  </a:moveTo>
                  <a:cubicBezTo>
                    <a:pt x="451037" y="129752"/>
                    <a:pt x="453504" y="130409"/>
                    <a:pt x="455676" y="131660"/>
                  </a:cubicBezTo>
                  <a:lnTo>
                    <a:pt x="458629" y="133946"/>
                  </a:lnTo>
                  <a:cubicBezTo>
                    <a:pt x="459952" y="135219"/>
                    <a:pt x="460962" y="136784"/>
                    <a:pt x="461581" y="138518"/>
                  </a:cubicBezTo>
                  <a:lnTo>
                    <a:pt x="461772" y="138899"/>
                  </a:lnTo>
                  <a:cubicBezTo>
                    <a:pt x="463420" y="142397"/>
                    <a:pt x="463420" y="146449"/>
                    <a:pt x="461772" y="149948"/>
                  </a:cubicBezTo>
                  <a:cubicBezTo>
                    <a:pt x="461153" y="151680"/>
                    <a:pt x="460143" y="153246"/>
                    <a:pt x="458819" y="154520"/>
                  </a:cubicBezTo>
                  <a:lnTo>
                    <a:pt x="456152" y="157187"/>
                  </a:lnTo>
                  <a:cubicBezTo>
                    <a:pt x="454390" y="158891"/>
                    <a:pt x="452228" y="160134"/>
                    <a:pt x="449866" y="160806"/>
                  </a:cubicBezTo>
                  <a:lnTo>
                    <a:pt x="446056" y="161378"/>
                  </a:lnTo>
                  <a:cubicBezTo>
                    <a:pt x="443503" y="161378"/>
                    <a:pt x="441008" y="160686"/>
                    <a:pt x="438817" y="159378"/>
                  </a:cubicBezTo>
                  <a:lnTo>
                    <a:pt x="435959" y="157187"/>
                  </a:lnTo>
                  <a:cubicBezTo>
                    <a:pt x="434607" y="155938"/>
                    <a:pt x="433587" y="154365"/>
                    <a:pt x="433006" y="152615"/>
                  </a:cubicBezTo>
                  <a:cubicBezTo>
                    <a:pt x="431949" y="150836"/>
                    <a:pt x="431444" y="148777"/>
                    <a:pt x="431577" y="146709"/>
                  </a:cubicBezTo>
                  <a:cubicBezTo>
                    <a:pt x="431454" y="144787"/>
                    <a:pt x="431883" y="142871"/>
                    <a:pt x="432816" y="141185"/>
                  </a:cubicBezTo>
                  <a:cubicBezTo>
                    <a:pt x="433330" y="139406"/>
                    <a:pt x="434359" y="137817"/>
                    <a:pt x="435768" y="136613"/>
                  </a:cubicBezTo>
                  <a:lnTo>
                    <a:pt x="438436" y="133946"/>
                  </a:lnTo>
                  <a:cubicBezTo>
                    <a:pt x="440141" y="132143"/>
                    <a:pt x="442322" y="130856"/>
                    <a:pt x="444722" y="130231"/>
                  </a:cubicBezTo>
                  <a:close/>
                  <a:moveTo>
                    <a:pt x="972407" y="85940"/>
                  </a:moveTo>
                  <a:cubicBezTo>
                    <a:pt x="975874" y="84293"/>
                    <a:pt x="979893" y="84293"/>
                    <a:pt x="983361" y="85940"/>
                  </a:cubicBezTo>
                  <a:cubicBezTo>
                    <a:pt x="985132" y="86531"/>
                    <a:pt x="986732" y="87545"/>
                    <a:pt x="988028" y="88893"/>
                  </a:cubicBezTo>
                  <a:lnTo>
                    <a:pt x="990599" y="91560"/>
                  </a:lnTo>
                  <a:cubicBezTo>
                    <a:pt x="992361" y="93295"/>
                    <a:pt x="993647" y="95462"/>
                    <a:pt x="994314" y="97846"/>
                  </a:cubicBezTo>
                  <a:lnTo>
                    <a:pt x="994790" y="101656"/>
                  </a:lnTo>
                  <a:cubicBezTo>
                    <a:pt x="994790" y="104194"/>
                    <a:pt x="994133" y="106687"/>
                    <a:pt x="992886" y="108895"/>
                  </a:cubicBezTo>
                  <a:lnTo>
                    <a:pt x="990599" y="111753"/>
                  </a:lnTo>
                  <a:cubicBezTo>
                    <a:pt x="989399" y="113160"/>
                    <a:pt x="987809" y="114186"/>
                    <a:pt x="986027" y="114705"/>
                  </a:cubicBezTo>
                  <a:cubicBezTo>
                    <a:pt x="984341" y="115637"/>
                    <a:pt x="982427" y="116067"/>
                    <a:pt x="980503" y="115944"/>
                  </a:cubicBezTo>
                  <a:cubicBezTo>
                    <a:pt x="978579" y="116056"/>
                    <a:pt x="976665" y="115626"/>
                    <a:pt x="974979" y="114705"/>
                  </a:cubicBezTo>
                  <a:cubicBezTo>
                    <a:pt x="973226" y="114125"/>
                    <a:pt x="971654" y="113109"/>
                    <a:pt x="970406" y="111753"/>
                  </a:cubicBezTo>
                  <a:lnTo>
                    <a:pt x="967740" y="109086"/>
                  </a:lnTo>
                  <a:cubicBezTo>
                    <a:pt x="965996" y="107350"/>
                    <a:pt x="964748" y="105179"/>
                    <a:pt x="964120" y="102799"/>
                  </a:cubicBezTo>
                  <a:lnTo>
                    <a:pt x="963549" y="98989"/>
                  </a:lnTo>
                  <a:cubicBezTo>
                    <a:pt x="963577" y="96474"/>
                    <a:pt x="964272" y="94010"/>
                    <a:pt x="965548" y="91845"/>
                  </a:cubicBezTo>
                  <a:lnTo>
                    <a:pt x="967740" y="88893"/>
                  </a:lnTo>
                  <a:cubicBezTo>
                    <a:pt x="969035" y="87545"/>
                    <a:pt x="970635" y="86531"/>
                    <a:pt x="972407" y="85940"/>
                  </a:cubicBezTo>
                  <a:close/>
                  <a:moveTo>
                    <a:pt x="485107" y="83464"/>
                  </a:moveTo>
                  <a:cubicBezTo>
                    <a:pt x="488575" y="81818"/>
                    <a:pt x="492594" y="81818"/>
                    <a:pt x="496061" y="83464"/>
                  </a:cubicBezTo>
                  <a:cubicBezTo>
                    <a:pt x="497833" y="84056"/>
                    <a:pt x="499433" y="85069"/>
                    <a:pt x="500729" y="86417"/>
                  </a:cubicBezTo>
                  <a:lnTo>
                    <a:pt x="503205" y="89179"/>
                  </a:lnTo>
                  <a:cubicBezTo>
                    <a:pt x="504967" y="90915"/>
                    <a:pt x="506253" y="93082"/>
                    <a:pt x="506920" y="95466"/>
                  </a:cubicBezTo>
                  <a:lnTo>
                    <a:pt x="507492" y="98799"/>
                  </a:lnTo>
                  <a:cubicBezTo>
                    <a:pt x="507492" y="101337"/>
                    <a:pt x="506834" y="103831"/>
                    <a:pt x="505586" y="106038"/>
                  </a:cubicBezTo>
                  <a:lnTo>
                    <a:pt x="503300" y="108896"/>
                  </a:lnTo>
                  <a:cubicBezTo>
                    <a:pt x="502101" y="110304"/>
                    <a:pt x="500509" y="111331"/>
                    <a:pt x="498729" y="111849"/>
                  </a:cubicBezTo>
                  <a:cubicBezTo>
                    <a:pt x="497043" y="112780"/>
                    <a:pt x="495128" y="113210"/>
                    <a:pt x="493204" y="113087"/>
                  </a:cubicBezTo>
                  <a:cubicBezTo>
                    <a:pt x="491280" y="113199"/>
                    <a:pt x="489365" y="112770"/>
                    <a:pt x="487679" y="111849"/>
                  </a:cubicBezTo>
                  <a:cubicBezTo>
                    <a:pt x="485927" y="111269"/>
                    <a:pt x="484355" y="110252"/>
                    <a:pt x="483108" y="108896"/>
                  </a:cubicBezTo>
                  <a:lnTo>
                    <a:pt x="480631" y="106134"/>
                  </a:lnTo>
                  <a:cubicBezTo>
                    <a:pt x="478830" y="104428"/>
                    <a:pt x="477545" y="102249"/>
                    <a:pt x="476916" y="99847"/>
                  </a:cubicBezTo>
                  <a:lnTo>
                    <a:pt x="476440" y="96037"/>
                  </a:lnTo>
                  <a:cubicBezTo>
                    <a:pt x="476392" y="93525"/>
                    <a:pt x="477059" y="91050"/>
                    <a:pt x="478345" y="88893"/>
                  </a:cubicBezTo>
                  <a:lnTo>
                    <a:pt x="480631" y="85941"/>
                  </a:lnTo>
                  <a:cubicBezTo>
                    <a:pt x="481898" y="84761"/>
                    <a:pt x="483431" y="83911"/>
                    <a:pt x="485107" y="83464"/>
                  </a:cubicBezTo>
                  <a:close/>
                  <a:moveTo>
                    <a:pt x="537305" y="56413"/>
                  </a:moveTo>
                  <a:cubicBezTo>
                    <a:pt x="539895" y="55699"/>
                    <a:pt x="542619" y="55699"/>
                    <a:pt x="545211" y="56413"/>
                  </a:cubicBezTo>
                  <a:cubicBezTo>
                    <a:pt x="547706" y="57126"/>
                    <a:pt x="549992" y="58434"/>
                    <a:pt x="551878" y="60223"/>
                  </a:cubicBezTo>
                  <a:cubicBezTo>
                    <a:pt x="552725" y="61174"/>
                    <a:pt x="553487" y="62193"/>
                    <a:pt x="554164" y="63271"/>
                  </a:cubicBezTo>
                  <a:cubicBezTo>
                    <a:pt x="554736" y="64509"/>
                    <a:pt x="555688" y="65652"/>
                    <a:pt x="555688" y="66890"/>
                  </a:cubicBezTo>
                  <a:cubicBezTo>
                    <a:pt x="556650" y="69751"/>
                    <a:pt x="556755" y="72832"/>
                    <a:pt x="555973" y="75749"/>
                  </a:cubicBezTo>
                  <a:lnTo>
                    <a:pt x="554545" y="79178"/>
                  </a:lnTo>
                  <a:lnTo>
                    <a:pt x="552259" y="82130"/>
                  </a:lnTo>
                  <a:cubicBezTo>
                    <a:pt x="550421" y="83931"/>
                    <a:pt x="548163" y="85241"/>
                    <a:pt x="545687" y="85940"/>
                  </a:cubicBezTo>
                  <a:cubicBezTo>
                    <a:pt x="543096" y="86655"/>
                    <a:pt x="540371" y="86655"/>
                    <a:pt x="537781" y="85940"/>
                  </a:cubicBezTo>
                  <a:cubicBezTo>
                    <a:pt x="535285" y="85242"/>
                    <a:pt x="533018" y="83894"/>
                    <a:pt x="531209" y="82035"/>
                  </a:cubicBezTo>
                  <a:lnTo>
                    <a:pt x="529018" y="79082"/>
                  </a:lnTo>
                  <a:cubicBezTo>
                    <a:pt x="527741" y="76917"/>
                    <a:pt x="527046" y="74454"/>
                    <a:pt x="527018" y="71939"/>
                  </a:cubicBezTo>
                  <a:cubicBezTo>
                    <a:pt x="526827" y="70739"/>
                    <a:pt x="526827" y="69518"/>
                    <a:pt x="527018" y="68319"/>
                  </a:cubicBezTo>
                  <a:cubicBezTo>
                    <a:pt x="527104" y="66420"/>
                    <a:pt x="527694" y="64579"/>
                    <a:pt x="528732" y="62985"/>
                  </a:cubicBezTo>
                  <a:cubicBezTo>
                    <a:pt x="529627" y="61373"/>
                    <a:pt x="530904" y="60001"/>
                    <a:pt x="532447" y="58985"/>
                  </a:cubicBezTo>
                  <a:cubicBezTo>
                    <a:pt x="533818" y="57725"/>
                    <a:pt x="535495" y="56840"/>
                    <a:pt x="537305" y="56413"/>
                  </a:cubicBezTo>
                  <a:close/>
                  <a:moveTo>
                    <a:pt x="927354" y="51555"/>
                  </a:moveTo>
                  <a:cubicBezTo>
                    <a:pt x="930850" y="49905"/>
                    <a:pt x="934907" y="49905"/>
                    <a:pt x="938403" y="51555"/>
                  </a:cubicBezTo>
                  <a:cubicBezTo>
                    <a:pt x="940155" y="52135"/>
                    <a:pt x="941727" y="53151"/>
                    <a:pt x="942974" y="54508"/>
                  </a:cubicBezTo>
                  <a:lnTo>
                    <a:pt x="945642" y="57175"/>
                  </a:lnTo>
                  <a:cubicBezTo>
                    <a:pt x="947366" y="58927"/>
                    <a:pt x="948614" y="61091"/>
                    <a:pt x="949261" y="63461"/>
                  </a:cubicBezTo>
                  <a:lnTo>
                    <a:pt x="949357" y="67271"/>
                  </a:lnTo>
                  <a:cubicBezTo>
                    <a:pt x="949357" y="69821"/>
                    <a:pt x="948661" y="72322"/>
                    <a:pt x="947356" y="74510"/>
                  </a:cubicBezTo>
                  <a:lnTo>
                    <a:pt x="945166" y="77368"/>
                  </a:lnTo>
                  <a:cubicBezTo>
                    <a:pt x="942375" y="79880"/>
                    <a:pt x="938813" y="81359"/>
                    <a:pt x="935069" y="81559"/>
                  </a:cubicBezTo>
                  <a:cubicBezTo>
                    <a:pt x="933154" y="81637"/>
                    <a:pt x="931250" y="81210"/>
                    <a:pt x="929545" y="80321"/>
                  </a:cubicBezTo>
                  <a:cubicBezTo>
                    <a:pt x="927763" y="79802"/>
                    <a:pt x="926173" y="78776"/>
                    <a:pt x="924973" y="77368"/>
                  </a:cubicBezTo>
                  <a:lnTo>
                    <a:pt x="922305" y="74701"/>
                  </a:lnTo>
                  <a:cubicBezTo>
                    <a:pt x="920543" y="72965"/>
                    <a:pt x="919257" y="70798"/>
                    <a:pt x="918591" y="68414"/>
                  </a:cubicBezTo>
                  <a:lnTo>
                    <a:pt x="918591" y="64604"/>
                  </a:lnTo>
                  <a:cubicBezTo>
                    <a:pt x="918600" y="62069"/>
                    <a:pt x="919257" y="59578"/>
                    <a:pt x="920496" y="57365"/>
                  </a:cubicBezTo>
                  <a:lnTo>
                    <a:pt x="922782" y="54508"/>
                  </a:lnTo>
                  <a:cubicBezTo>
                    <a:pt x="923982" y="53100"/>
                    <a:pt x="925573" y="52074"/>
                    <a:pt x="927354" y="51555"/>
                  </a:cubicBezTo>
                  <a:close/>
                  <a:moveTo>
                    <a:pt x="584835" y="29553"/>
                  </a:moveTo>
                  <a:lnTo>
                    <a:pt x="588645" y="29553"/>
                  </a:lnTo>
                  <a:cubicBezTo>
                    <a:pt x="591179" y="29564"/>
                    <a:pt x="593674" y="30220"/>
                    <a:pt x="595883" y="31458"/>
                  </a:cubicBezTo>
                  <a:lnTo>
                    <a:pt x="598741" y="33744"/>
                  </a:lnTo>
                  <a:cubicBezTo>
                    <a:pt x="600151" y="34948"/>
                    <a:pt x="601180" y="36537"/>
                    <a:pt x="601694" y="38316"/>
                  </a:cubicBezTo>
                  <a:cubicBezTo>
                    <a:pt x="602580" y="40017"/>
                    <a:pt x="603009" y="41922"/>
                    <a:pt x="602932" y="43840"/>
                  </a:cubicBezTo>
                  <a:cubicBezTo>
                    <a:pt x="602732" y="47586"/>
                    <a:pt x="601256" y="51151"/>
                    <a:pt x="598741" y="53937"/>
                  </a:cubicBezTo>
                  <a:lnTo>
                    <a:pt x="596074" y="56509"/>
                  </a:lnTo>
                  <a:cubicBezTo>
                    <a:pt x="594350" y="58293"/>
                    <a:pt x="592178" y="59576"/>
                    <a:pt x="589788" y="60223"/>
                  </a:cubicBezTo>
                  <a:lnTo>
                    <a:pt x="585978" y="60223"/>
                  </a:lnTo>
                  <a:cubicBezTo>
                    <a:pt x="583435" y="60257"/>
                    <a:pt x="580930" y="59598"/>
                    <a:pt x="578739" y="58318"/>
                  </a:cubicBezTo>
                  <a:lnTo>
                    <a:pt x="575881" y="56032"/>
                  </a:lnTo>
                  <a:cubicBezTo>
                    <a:pt x="574471" y="54828"/>
                    <a:pt x="573443" y="53239"/>
                    <a:pt x="572928" y="51460"/>
                  </a:cubicBezTo>
                  <a:cubicBezTo>
                    <a:pt x="572042" y="49759"/>
                    <a:pt x="571614" y="47854"/>
                    <a:pt x="571690" y="45936"/>
                  </a:cubicBezTo>
                  <a:cubicBezTo>
                    <a:pt x="571623" y="44049"/>
                    <a:pt x="572052" y="42178"/>
                    <a:pt x="572928" y="40507"/>
                  </a:cubicBezTo>
                  <a:cubicBezTo>
                    <a:pt x="573481" y="38717"/>
                    <a:pt x="574500" y="37106"/>
                    <a:pt x="575881" y="35839"/>
                  </a:cubicBezTo>
                  <a:lnTo>
                    <a:pt x="578548" y="33268"/>
                  </a:lnTo>
                  <a:cubicBezTo>
                    <a:pt x="580281" y="31502"/>
                    <a:pt x="582453" y="30221"/>
                    <a:pt x="584835" y="29553"/>
                  </a:cubicBezTo>
                  <a:close/>
                  <a:moveTo>
                    <a:pt x="874585" y="28791"/>
                  </a:moveTo>
                  <a:cubicBezTo>
                    <a:pt x="882472" y="28791"/>
                    <a:pt x="888873" y="35188"/>
                    <a:pt x="888873" y="43078"/>
                  </a:cubicBezTo>
                  <a:cubicBezTo>
                    <a:pt x="888873" y="50969"/>
                    <a:pt x="882472" y="57366"/>
                    <a:pt x="874585" y="57366"/>
                  </a:cubicBezTo>
                  <a:cubicBezTo>
                    <a:pt x="866698" y="57366"/>
                    <a:pt x="860298" y="50969"/>
                    <a:pt x="860298" y="43078"/>
                  </a:cubicBezTo>
                  <a:cubicBezTo>
                    <a:pt x="860298" y="35188"/>
                    <a:pt x="866698" y="28791"/>
                    <a:pt x="874585" y="28791"/>
                  </a:cubicBezTo>
                  <a:close/>
                  <a:moveTo>
                    <a:pt x="638937" y="15931"/>
                  </a:moveTo>
                  <a:lnTo>
                    <a:pt x="644271" y="15931"/>
                  </a:lnTo>
                  <a:cubicBezTo>
                    <a:pt x="646776" y="15928"/>
                    <a:pt x="649243" y="16586"/>
                    <a:pt x="651414" y="17836"/>
                  </a:cubicBezTo>
                  <a:lnTo>
                    <a:pt x="654367" y="20122"/>
                  </a:lnTo>
                  <a:cubicBezTo>
                    <a:pt x="656110" y="21858"/>
                    <a:pt x="657358" y="24028"/>
                    <a:pt x="657987" y="26409"/>
                  </a:cubicBezTo>
                  <a:lnTo>
                    <a:pt x="658558" y="30219"/>
                  </a:lnTo>
                  <a:cubicBezTo>
                    <a:pt x="658634" y="32107"/>
                    <a:pt x="658206" y="33981"/>
                    <a:pt x="657320" y="35648"/>
                  </a:cubicBezTo>
                  <a:cubicBezTo>
                    <a:pt x="656729" y="37421"/>
                    <a:pt x="655720" y="39022"/>
                    <a:pt x="654367" y="40315"/>
                  </a:cubicBezTo>
                  <a:cubicBezTo>
                    <a:pt x="653091" y="41642"/>
                    <a:pt x="651529" y="42653"/>
                    <a:pt x="649795" y="43268"/>
                  </a:cubicBezTo>
                  <a:cubicBezTo>
                    <a:pt x="648071" y="44105"/>
                    <a:pt x="646185" y="44529"/>
                    <a:pt x="644271" y="44506"/>
                  </a:cubicBezTo>
                  <a:lnTo>
                    <a:pt x="638937" y="44506"/>
                  </a:lnTo>
                  <a:cubicBezTo>
                    <a:pt x="636384" y="44506"/>
                    <a:pt x="633889" y="43815"/>
                    <a:pt x="631698" y="42506"/>
                  </a:cubicBezTo>
                  <a:lnTo>
                    <a:pt x="628840" y="40315"/>
                  </a:lnTo>
                  <a:cubicBezTo>
                    <a:pt x="627135" y="38548"/>
                    <a:pt x="625897" y="36390"/>
                    <a:pt x="625221" y="34029"/>
                  </a:cubicBezTo>
                  <a:lnTo>
                    <a:pt x="624649" y="30219"/>
                  </a:lnTo>
                  <a:cubicBezTo>
                    <a:pt x="624573" y="28300"/>
                    <a:pt x="625001" y="26395"/>
                    <a:pt x="625887" y="24694"/>
                  </a:cubicBezTo>
                  <a:cubicBezTo>
                    <a:pt x="626402" y="22915"/>
                    <a:pt x="627430" y="21326"/>
                    <a:pt x="628840" y="20122"/>
                  </a:cubicBezTo>
                  <a:cubicBezTo>
                    <a:pt x="630088" y="18766"/>
                    <a:pt x="631660" y="17750"/>
                    <a:pt x="633412" y="17170"/>
                  </a:cubicBezTo>
                  <a:cubicBezTo>
                    <a:pt x="635098" y="16248"/>
                    <a:pt x="637013" y="15819"/>
                    <a:pt x="638937" y="15931"/>
                  </a:cubicBezTo>
                  <a:close/>
                  <a:moveTo>
                    <a:pt x="821626" y="5263"/>
                  </a:moveTo>
                  <a:cubicBezTo>
                    <a:pt x="823541" y="5233"/>
                    <a:pt x="825437" y="5658"/>
                    <a:pt x="827151" y="6502"/>
                  </a:cubicBezTo>
                  <a:cubicBezTo>
                    <a:pt x="830656" y="7816"/>
                    <a:pt x="833409" y="10601"/>
                    <a:pt x="834676" y="14122"/>
                  </a:cubicBezTo>
                  <a:cubicBezTo>
                    <a:pt x="835562" y="15685"/>
                    <a:pt x="836000" y="17468"/>
                    <a:pt x="835914" y="19265"/>
                  </a:cubicBezTo>
                  <a:lnTo>
                    <a:pt x="835914" y="22694"/>
                  </a:lnTo>
                  <a:cubicBezTo>
                    <a:pt x="835914" y="25232"/>
                    <a:pt x="835257" y="27725"/>
                    <a:pt x="834009" y="29933"/>
                  </a:cubicBezTo>
                  <a:lnTo>
                    <a:pt x="831723" y="32791"/>
                  </a:lnTo>
                  <a:cubicBezTo>
                    <a:pt x="830018" y="34594"/>
                    <a:pt x="827837" y="35880"/>
                    <a:pt x="825437" y="36505"/>
                  </a:cubicBezTo>
                  <a:lnTo>
                    <a:pt x="821626" y="36505"/>
                  </a:lnTo>
                  <a:cubicBezTo>
                    <a:pt x="819731" y="36642"/>
                    <a:pt x="817845" y="36211"/>
                    <a:pt x="816197" y="35267"/>
                  </a:cubicBezTo>
                  <a:cubicBezTo>
                    <a:pt x="812673" y="33997"/>
                    <a:pt x="809892" y="31247"/>
                    <a:pt x="808577" y="27742"/>
                  </a:cubicBezTo>
                  <a:cubicBezTo>
                    <a:pt x="807730" y="26025"/>
                    <a:pt x="807310" y="24131"/>
                    <a:pt x="807339" y="22218"/>
                  </a:cubicBezTo>
                  <a:lnTo>
                    <a:pt x="807339" y="19551"/>
                  </a:lnTo>
                  <a:cubicBezTo>
                    <a:pt x="807330" y="17030"/>
                    <a:pt x="808015" y="14555"/>
                    <a:pt x="809339" y="12407"/>
                  </a:cubicBezTo>
                  <a:lnTo>
                    <a:pt x="811530" y="9454"/>
                  </a:lnTo>
                  <a:cubicBezTo>
                    <a:pt x="813292" y="7750"/>
                    <a:pt x="815454" y="6507"/>
                    <a:pt x="817817" y="5835"/>
                  </a:cubicBezTo>
                  <a:close/>
                  <a:moveTo>
                    <a:pt x="691896" y="2691"/>
                  </a:moveTo>
                  <a:lnTo>
                    <a:pt x="697230" y="2691"/>
                  </a:lnTo>
                  <a:cubicBezTo>
                    <a:pt x="699735" y="2688"/>
                    <a:pt x="702202" y="3346"/>
                    <a:pt x="704373" y="4596"/>
                  </a:cubicBezTo>
                  <a:lnTo>
                    <a:pt x="707326" y="6882"/>
                  </a:lnTo>
                  <a:cubicBezTo>
                    <a:pt x="709069" y="8618"/>
                    <a:pt x="710317" y="10789"/>
                    <a:pt x="710946" y="13169"/>
                  </a:cubicBezTo>
                  <a:lnTo>
                    <a:pt x="711517" y="16979"/>
                  </a:lnTo>
                  <a:cubicBezTo>
                    <a:pt x="711593" y="18867"/>
                    <a:pt x="711165" y="20741"/>
                    <a:pt x="710279" y="22408"/>
                  </a:cubicBezTo>
                  <a:cubicBezTo>
                    <a:pt x="709688" y="24181"/>
                    <a:pt x="708679" y="25782"/>
                    <a:pt x="707326" y="27075"/>
                  </a:cubicBezTo>
                  <a:cubicBezTo>
                    <a:pt x="706050" y="28402"/>
                    <a:pt x="704488" y="29413"/>
                    <a:pt x="702754" y="30028"/>
                  </a:cubicBezTo>
                  <a:cubicBezTo>
                    <a:pt x="701030" y="30865"/>
                    <a:pt x="699144" y="31289"/>
                    <a:pt x="697230" y="31266"/>
                  </a:cubicBezTo>
                  <a:lnTo>
                    <a:pt x="691896" y="31266"/>
                  </a:lnTo>
                  <a:cubicBezTo>
                    <a:pt x="689343" y="31266"/>
                    <a:pt x="686848" y="30575"/>
                    <a:pt x="684657" y="29266"/>
                  </a:cubicBezTo>
                  <a:lnTo>
                    <a:pt x="681799" y="27075"/>
                  </a:lnTo>
                  <a:cubicBezTo>
                    <a:pt x="680066" y="25334"/>
                    <a:pt x="678809" y="23166"/>
                    <a:pt x="678180" y="20789"/>
                  </a:cubicBezTo>
                  <a:lnTo>
                    <a:pt x="677608" y="16979"/>
                  </a:lnTo>
                  <a:cubicBezTo>
                    <a:pt x="677532" y="15060"/>
                    <a:pt x="677960" y="13155"/>
                    <a:pt x="678846" y="11454"/>
                  </a:cubicBezTo>
                  <a:cubicBezTo>
                    <a:pt x="679361" y="9675"/>
                    <a:pt x="680389" y="8086"/>
                    <a:pt x="681799" y="6882"/>
                  </a:cubicBezTo>
                  <a:cubicBezTo>
                    <a:pt x="683047" y="5526"/>
                    <a:pt x="684619" y="4510"/>
                    <a:pt x="686371" y="3930"/>
                  </a:cubicBezTo>
                  <a:cubicBezTo>
                    <a:pt x="688057" y="2998"/>
                    <a:pt x="689972" y="2568"/>
                    <a:pt x="691896" y="2691"/>
                  </a:cubicBezTo>
                  <a:close/>
                  <a:moveTo>
                    <a:pt x="749521" y="25"/>
                  </a:moveTo>
                  <a:lnTo>
                    <a:pt x="753332" y="25"/>
                  </a:lnTo>
                  <a:cubicBezTo>
                    <a:pt x="755227" y="-113"/>
                    <a:pt x="757113" y="319"/>
                    <a:pt x="758761" y="1263"/>
                  </a:cubicBezTo>
                  <a:cubicBezTo>
                    <a:pt x="762285" y="2533"/>
                    <a:pt x="765066" y="5283"/>
                    <a:pt x="766381" y="8788"/>
                  </a:cubicBezTo>
                  <a:cubicBezTo>
                    <a:pt x="767152" y="10361"/>
                    <a:pt x="767581" y="12083"/>
                    <a:pt x="767619" y="13836"/>
                  </a:cubicBezTo>
                  <a:lnTo>
                    <a:pt x="767619" y="16503"/>
                  </a:lnTo>
                  <a:cubicBezTo>
                    <a:pt x="767591" y="19018"/>
                    <a:pt x="766895" y="21482"/>
                    <a:pt x="765619" y="23647"/>
                  </a:cubicBezTo>
                  <a:lnTo>
                    <a:pt x="763428" y="26599"/>
                  </a:lnTo>
                  <a:cubicBezTo>
                    <a:pt x="761647" y="28327"/>
                    <a:pt x="759446" y="29572"/>
                    <a:pt x="757047" y="30219"/>
                  </a:cubicBezTo>
                  <a:lnTo>
                    <a:pt x="753332" y="30790"/>
                  </a:lnTo>
                  <a:cubicBezTo>
                    <a:pt x="751417" y="30821"/>
                    <a:pt x="749521" y="30396"/>
                    <a:pt x="747807" y="29552"/>
                  </a:cubicBezTo>
                  <a:cubicBezTo>
                    <a:pt x="744254" y="28284"/>
                    <a:pt x="741454" y="25487"/>
                    <a:pt x="740187" y="21932"/>
                  </a:cubicBezTo>
                  <a:cubicBezTo>
                    <a:pt x="739330" y="20257"/>
                    <a:pt x="738940" y="18382"/>
                    <a:pt x="739044" y="16503"/>
                  </a:cubicBezTo>
                  <a:lnTo>
                    <a:pt x="739044" y="13836"/>
                  </a:lnTo>
                  <a:cubicBezTo>
                    <a:pt x="739006" y="11295"/>
                    <a:pt x="739673" y="8792"/>
                    <a:pt x="740949" y="6597"/>
                  </a:cubicBezTo>
                  <a:lnTo>
                    <a:pt x="743140" y="3739"/>
                  </a:lnTo>
                  <a:cubicBezTo>
                    <a:pt x="744893" y="1953"/>
                    <a:pt x="747102" y="669"/>
                    <a:pt x="749521" y="25"/>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3" name="Google Shape;693;p17"/>
            <p:cNvSpPr/>
            <p:nvPr/>
          </p:nvSpPr>
          <p:spPr>
            <a:xfrm>
              <a:off x="7560902" y="2779000"/>
              <a:ext cx="1135378" cy="1055945"/>
            </a:xfrm>
            <a:custGeom>
              <a:rect b="b" l="l" r="r" t="t"/>
              <a:pathLst>
                <a:path extrusionOk="0" h="1055945" w="1135378">
                  <a:moveTo>
                    <a:pt x="1118424" y="1024705"/>
                  </a:moveTo>
                  <a:cubicBezTo>
                    <a:pt x="1120339" y="1024677"/>
                    <a:pt x="1122234" y="1025096"/>
                    <a:pt x="1123949" y="1025943"/>
                  </a:cubicBezTo>
                  <a:cubicBezTo>
                    <a:pt x="1125701" y="1026515"/>
                    <a:pt x="1127282" y="1027534"/>
                    <a:pt x="1128521" y="1028896"/>
                  </a:cubicBezTo>
                  <a:lnTo>
                    <a:pt x="1131187" y="1031563"/>
                  </a:lnTo>
                  <a:cubicBezTo>
                    <a:pt x="1132921" y="1033325"/>
                    <a:pt x="1134198" y="1035478"/>
                    <a:pt x="1134902" y="1037850"/>
                  </a:cubicBezTo>
                  <a:lnTo>
                    <a:pt x="1135378" y="1041660"/>
                  </a:lnTo>
                  <a:cubicBezTo>
                    <a:pt x="1135398" y="1044212"/>
                    <a:pt x="1134702" y="1046717"/>
                    <a:pt x="1133378" y="1048899"/>
                  </a:cubicBezTo>
                  <a:lnTo>
                    <a:pt x="1131187" y="1051756"/>
                  </a:lnTo>
                  <a:cubicBezTo>
                    <a:pt x="1129940" y="1053109"/>
                    <a:pt x="1128368" y="1054128"/>
                    <a:pt x="1126615" y="1054709"/>
                  </a:cubicBezTo>
                  <a:cubicBezTo>
                    <a:pt x="1123120" y="1056357"/>
                    <a:pt x="1119062" y="1056357"/>
                    <a:pt x="1115567" y="1054709"/>
                  </a:cubicBezTo>
                  <a:cubicBezTo>
                    <a:pt x="1113805" y="1054156"/>
                    <a:pt x="1112223" y="1053137"/>
                    <a:pt x="1110994" y="1051756"/>
                  </a:cubicBezTo>
                  <a:lnTo>
                    <a:pt x="1108328" y="1049184"/>
                  </a:lnTo>
                  <a:cubicBezTo>
                    <a:pt x="1106603" y="1047394"/>
                    <a:pt x="1105356" y="1045203"/>
                    <a:pt x="1104708" y="1042803"/>
                  </a:cubicBezTo>
                  <a:lnTo>
                    <a:pt x="1104137" y="1038993"/>
                  </a:lnTo>
                  <a:cubicBezTo>
                    <a:pt x="1104127" y="1036469"/>
                    <a:pt x="1104813" y="1034002"/>
                    <a:pt x="1106137" y="1031849"/>
                  </a:cubicBezTo>
                  <a:lnTo>
                    <a:pt x="1108328" y="1028896"/>
                  </a:lnTo>
                  <a:cubicBezTo>
                    <a:pt x="1109604" y="1027572"/>
                    <a:pt x="1111166" y="1026562"/>
                    <a:pt x="1112899" y="1025943"/>
                  </a:cubicBezTo>
                  <a:cubicBezTo>
                    <a:pt x="1114624" y="1025105"/>
                    <a:pt x="1116510" y="1024686"/>
                    <a:pt x="1118424" y="1024705"/>
                  </a:cubicBezTo>
                  <a:close/>
                  <a:moveTo>
                    <a:pt x="8762" y="1015371"/>
                  </a:moveTo>
                  <a:cubicBezTo>
                    <a:pt x="12258" y="1013723"/>
                    <a:pt x="16315" y="1013723"/>
                    <a:pt x="19811" y="1015371"/>
                  </a:cubicBezTo>
                  <a:cubicBezTo>
                    <a:pt x="21545" y="1015990"/>
                    <a:pt x="23107" y="1016999"/>
                    <a:pt x="24383" y="1018323"/>
                  </a:cubicBezTo>
                  <a:lnTo>
                    <a:pt x="27050" y="1020990"/>
                  </a:lnTo>
                  <a:cubicBezTo>
                    <a:pt x="28755" y="1022753"/>
                    <a:pt x="29994" y="1024915"/>
                    <a:pt x="30670" y="1027277"/>
                  </a:cubicBezTo>
                  <a:lnTo>
                    <a:pt x="31241" y="1031087"/>
                  </a:lnTo>
                  <a:cubicBezTo>
                    <a:pt x="31241" y="1033639"/>
                    <a:pt x="30546" y="1036135"/>
                    <a:pt x="29241" y="1038326"/>
                  </a:cubicBezTo>
                  <a:lnTo>
                    <a:pt x="27050" y="1041183"/>
                  </a:lnTo>
                  <a:cubicBezTo>
                    <a:pt x="25783" y="1042565"/>
                    <a:pt x="24174" y="1043584"/>
                    <a:pt x="22383" y="1044136"/>
                  </a:cubicBezTo>
                  <a:cubicBezTo>
                    <a:pt x="20735" y="1045079"/>
                    <a:pt x="18849" y="1045508"/>
                    <a:pt x="16954" y="1045374"/>
                  </a:cubicBezTo>
                  <a:cubicBezTo>
                    <a:pt x="15029" y="1045498"/>
                    <a:pt x="13115" y="1045070"/>
                    <a:pt x="11429" y="1044136"/>
                  </a:cubicBezTo>
                  <a:cubicBezTo>
                    <a:pt x="9648" y="1043622"/>
                    <a:pt x="8057" y="1042593"/>
                    <a:pt x="6857" y="1041183"/>
                  </a:cubicBezTo>
                  <a:lnTo>
                    <a:pt x="4190" y="1038516"/>
                  </a:lnTo>
                  <a:cubicBezTo>
                    <a:pt x="2390" y="1036811"/>
                    <a:pt x="1104" y="1034630"/>
                    <a:pt x="476" y="1032230"/>
                  </a:cubicBezTo>
                  <a:lnTo>
                    <a:pt x="0" y="1028420"/>
                  </a:lnTo>
                  <a:cubicBezTo>
                    <a:pt x="0" y="1025915"/>
                    <a:pt x="656" y="1023448"/>
                    <a:pt x="1904" y="1021276"/>
                  </a:cubicBezTo>
                  <a:lnTo>
                    <a:pt x="4190" y="1018323"/>
                  </a:lnTo>
                  <a:cubicBezTo>
                    <a:pt x="5447" y="1016980"/>
                    <a:pt x="7019" y="1015961"/>
                    <a:pt x="8762" y="1015371"/>
                  </a:cubicBezTo>
                  <a:close/>
                  <a:moveTo>
                    <a:pt x="1113420" y="961444"/>
                  </a:moveTo>
                  <a:cubicBezTo>
                    <a:pt x="1117074" y="961314"/>
                    <a:pt x="1120777" y="962578"/>
                    <a:pt x="1123663" y="965269"/>
                  </a:cubicBezTo>
                  <a:lnTo>
                    <a:pt x="1124901" y="966984"/>
                  </a:lnTo>
                  <a:cubicBezTo>
                    <a:pt x="1128758" y="972032"/>
                    <a:pt x="1128825" y="979014"/>
                    <a:pt x="1125062" y="984138"/>
                  </a:cubicBezTo>
                  <a:cubicBezTo>
                    <a:pt x="1120386" y="990491"/>
                    <a:pt x="1111442" y="991854"/>
                    <a:pt x="1105089" y="987177"/>
                  </a:cubicBezTo>
                  <a:lnTo>
                    <a:pt x="1103470" y="985462"/>
                  </a:lnTo>
                  <a:cubicBezTo>
                    <a:pt x="1098355" y="979976"/>
                    <a:pt x="1098355" y="971470"/>
                    <a:pt x="1103470" y="965984"/>
                  </a:cubicBezTo>
                  <a:cubicBezTo>
                    <a:pt x="1106161" y="963097"/>
                    <a:pt x="1109766" y="961573"/>
                    <a:pt x="1113420" y="961444"/>
                  </a:cubicBezTo>
                  <a:close/>
                  <a:moveTo>
                    <a:pt x="14096" y="935933"/>
                  </a:moveTo>
                  <a:cubicBezTo>
                    <a:pt x="17563" y="934285"/>
                    <a:pt x="21582" y="934285"/>
                    <a:pt x="25049" y="935933"/>
                  </a:cubicBezTo>
                  <a:cubicBezTo>
                    <a:pt x="26821" y="936523"/>
                    <a:pt x="28421" y="937533"/>
                    <a:pt x="29717" y="938885"/>
                  </a:cubicBezTo>
                  <a:lnTo>
                    <a:pt x="32288" y="941552"/>
                  </a:lnTo>
                  <a:cubicBezTo>
                    <a:pt x="34050" y="943286"/>
                    <a:pt x="35336" y="945458"/>
                    <a:pt x="36003" y="947839"/>
                  </a:cubicBezTo>
                  <a:lnTo>
                    <a:pt x="36479" y="951649"/>
                  </a:lnTo>
                  <a:cubicBezTo>
                    <a:pt x="36470" y="954183"/>
                    <a:pt x="35812" y="956678"/>
                    <a:pt x="34574" y="958888"/>
                  </a:cubicBezTo>
                  <a:lnTo>
                    <a:pt x="32288" y="961745"/>
                  </a:lnTo>
                  <a:cubicBezTo>
                    <a:pt x="31088" y="963155"/>
                    <a:pt x="29498" y="964184"/>
                    <a:pt x="27716" y="964698"/>
                  </a:cubicBezTo>
                  <a:cubicBezTo>
                    <a:pt x="26030" y="965632"/>
                    <a:pt x="24116" y="966060"/>
                    <a:pt x="22192" y="965936"/>
                  </a:cubicBezTo>
                  <a:cubicBezTo>
                    <a:pt x="20268" y="966051"/>
                    <a:pt x="18353" y="965622"/>
                    <a:pt x="16668" y="964698"/>
                  </a:cubicBezTo>
                  <a:cubicBezTo>
                    <a:pt x="14915" y="964117"/>
                    <a:pt x="13343" y="963098"/>
                    <a:pt x="12095" y="961745"/>
                  </a:cubicBezTo>
                  <a:lnTo>
                    <a:pt x="9429" y="959078"/>
                  </a:lnTo>
                  <a:cubicBezTo>
                    <a:pt x="7685" y="957345"/>
                    <a:pt x="6437" y="955173"/>
                    <a:pt x="5809" y="952792"/>
                  </a:cubicBezTo>
                  <a:lnTo>
                    <a:pt x="5238" y="948982"/>
                  </a:lnTo>
                  <a:cubicBezTo>
                    <a:pt x="5266" y="946467"/>
                    <a:pt x="5961" y="944000"/>
                    <a:pt x="7237" y="941838"/>
                  </a:cubicBezTo>
                  <a:lnTo>
                    <a:pt x="9429" y="938885"/>
                  </a:lnTo>
                  <a:cubicBezTo>
                    <a:pt x="10724" y="937533"/>
                    <a:pt x="12324" y="936523"/>
                    <a:pt x="14096" y="935933"/>
                  </a:cubicBezTo>
                  <a:close/>
                  <a:moveTo>
                    <a:pt x="1100898" y="890117"/>
                  </a:moveTo>
                  <a:cubicBezTo>
                    <a:pt x="1102766" y="889593"/>
                    <a:pt x="1104746" y="889593"/>
                    <a:pt x="1106614" y="890117"/>
                  </a:cubicBezTo>
                  <a:cubicBezTo>
                    <a:pt x="1108442" y="890507"/>
                    <a:pt x="1110119" y="891403"/>
                    <a:pt x="1111471" y="892689"/>
                  </a:cubicBezTo>
                  <a:cubicBezTo>
                    <a:pt x="1113033" y="893679"/>
                    <a:pt x="1114310" y="895060"/>
                    <a:pt x="1115186" y="896689"/>
                  </a:cubicBezTo>
                  <a:lnTo>
                    <a:pt x="1117758" y="901928"/>
                  </a:lnTo>
                  <a:cubicBezTo>
                    <a:pt x="1119081" y="904147"/>
                    <a:pt x="1119777" y="906681"/>
                    <a:pt x="1119758" y="909262"/>
                  </a:cubicBezTo>
                  <a:lnTo>
                    <a:pt x="1119281" y="913072"/>
                  </a:lnTo>
                  <a:cubicBezTo>
                    <a:pt x="1118577" y="915444"/>
                    <a:pt x="1117300" y="917596"/>
                    <a:pt x="1115567" y="919358"/>
                  </a:cubicBezTo>
                  <a:lnTo>
                    <a:pt x="1112709" y="921549"/>
                  </a:lnTo>
                  <a:cubicBezTo>
                    <a:pt x="1111109" y="922568"/>
                    <a:pt x="1109271" y="923159"/>
                    <a:pt x="1107375" y="923264"/>
                  </a:cubicBezTo>
                  <a:cubicBezTo>
                    <a:pt x="1105508" y="923788"/>
                    <a:pt x="1103527" y="923788"/>
                    <a:pt x="1101660" y="923264"/>
                  </a:cubicBezTo>
                  <a:cubicBezTo>
                    <a:pt x="1099860" y="922797"/>
                    <a:pt x="1098203" y="921911"/>
                    <a:pt x="1096803" y="920692"/>
                  </a:cubicBezTo>
                  <a:cubicBezTo>
                    <a:pt x="1095288" y="919644"/>
                    <a:pt x="1094012" y="918282"/>
                    <a:pt x="1093088" y="916691"/>
                  </a:cubicBezTo>
                  <a:lnTo>
                    <a:pt x="1090516" y="911357"/>
                  </a:lnTo>
                  <a:cubicBezTo>
                    <a:pt x="1089192" y="909176"/>
                    <a:pt x="1088497" y="906671"/>
                    <a:pt x="1088516" y="904118"/>
                  </a:cubicBezTo>
                  <a:lnTo>
                    <a:pt x="1088992" y="900404"/>
                  </a:lnTo>
                  <a:cubicBezTo>
                    <a:pt x="1089678" y="897994"/>
                    <a:pt x="1090954" y="895803"/>
                    <a:pt x="1092707" y="894022"/>
                  </a:cubicBezTo>
                  <a:lnTo>
                    <a:pt x="1095564" y="891831"/>
                  </a:lnTo>
                  <a:cubicBezTo>
                    <a:pt x="1097165" y="890812"/>
                    <a:pt x="1099003" y="890222"/>
                    <a:pt x="1100898" y="890117"/>
                  </a:cubicBezTo>
                  <a:close/>
                  <a:moveTo>
                    <a:pt x="19334" y="872401"/>
                  </a:moveTo>
                  <a:cubicBezTo>
                    <a:pt x="22830" y="870753"/>
                    <a:pt x="26888" y="870753"/>
                    <a:pt x="30383" y="872401"/>
                  </a:cubicBezTo>
                  <a:cubicBezTo>
                    <a:pt x="32146" y="872953"/>
                    <a:pt x="33727" y="873972"/>
                    <a:pt x="34955" y="875353"/>
                  </a:cubicBezTo>
                  <a:lnTo>
                    <a:pt x="37622" y="878020"/>
                  </a:lnTo>
                  <a:cubicBezTo>
                    <a:pt x="39356" y="879782"/>
                    <a:pt x="40632" y="881935"/>
                    <a:pt x="41337" y="884307"/>
                  </a:cubicBezTo>
                  <a:lnTo>
                    <a:pt x="42004" y="888498"/>
                  </a:lnTo>
                  <a:cubicBezTo>
                    <a:pt x="42004" y="891051"/>
                    <a:pt x="41309" y="893546"/>
                    <a:pt x="40003" y="895737"/>
                  </a:cubicBezTo>
                  <a:lnTo>
                    <a:pt x="37813" y="898594"/>
                  </a:lnTo>
                  <a:cubicBezTo>
                    <a:pt x="36470" y="899842"/>
                    <a:pt x="34832" y="900728"/>
                    <a:pt x="33050" y="901166"/>
                  </a:cubicBezTo>
                  <a:cubicBezTo>
                    <a:pt x="29555" y="902814"/>
                    <a:pt x="25497" y="902814"/>
                    <a:pt x="22002" y="901166"/>
                  </a:cubicBezTo>
                  <a:cubicBezTo>
                    <a:pt x="20240" y="900614"/>
                    <a:pt x="18658" y="899594"/>
                    <a:pt x="17429" y="898213"/>
                  </a:cubicBezTo>
                  <a:lnTo>
                    <a:pt x="14763" y="895546"/>
                  </a:lnTo>
                  <a:cubicBezTo>
                    <a:pt x="13029" y="893784"/>
                    <a:pt x="11752" y="891632"/>
                    <a:pt x="11048" y="889260"/>
                  </a:cubicBezTo>
                  <a:lnTo>
                    <a:pt x="10572" y="885450"/>
                  </a:lnTo>
                  <a:cubicBezTo>
                    <a:pt x="10572" y="882897"/>
                    <a:pt x="11267" y="880402"/>
                    <a:pt x="12571" y="878211"/>
                  </a:cubicBezTo>
                  <a:lnTo>
                    <a:pt x="14763" y="875353"/>
                  </a:lnTo>
                  <a:cubicBezTo>
                    <a:pt x="16010" y="874001"/>
                    <a:pt x="17582" y="872982"/>
                    <a:pt x="19334" y="872401"/>
                  </a:cubicBezTo>
                  <a:close/>
                  <a:moveTo>
                    <a:pt x="1095088" y="834110"/>
                  </a:moveTo>
                  <a:cubicBezTo>
                    <a:pt x="1102975" y="834110"/>
                    <a:pt x="1109376" y="840511"/>
                    <a:pt x="1109376" y="848397"/>
                  </a:cubicBezTo>
                  <a:cubicBezTo>
                    <a:pt x="1109376" y="856284"/>
                    <a:pt x="1102975" y="862685"/>
                    <a:pt x="1095088" y="862685"/>
                  </a:cubicBezTo>
                  <a:cubicBezTo>
                    <a:pt x="1087201" y="862685"/>
                    <a:pt x="1080801" y="856284"/>
                    <a:pt x="1080801" y="848397"/>
                  </a:cubicBezTo>
                  <a:cubicBezTo>
                    <a:pt x="1080801" y="840511"/>
                    <a:pt x="1087201" y="834110"/>
                    <a:pt x="1095088" y="834110"/>
                  </a:cubicBezTo>
                  <a:close/>
                  <a:moveTo>
                    <a:pt x="40480" y="797058"/>
                  </a:moveTo>
                  <a:lnTo>
                    <a:pt x="43147" y="797058"/>
                  </a:lnTo>
                  <a:cubicBezTo>
                    <a:pt x="45652" y="797058"/>
                    <a:pt x="48118" y="797715"/>
                    <a:pt x="50290" y="798963"/>
                  </a:cubicBezTo>
                  <a:lnTo>
                    <a:pt x="53243" y="801249"/>
                  </a:lnTo>
                  <a:cubicBezTo>
                    <a:pt x="54986" y="802982"/>
                    <a:pt x="56234" y="805154"/>
                    <a:pt x="56863" y="807535"/>
                  </a:cubicBezTo>
                  <a:lnTo>
                    <a:pt x="57434" y="811345"/>
                  </a:lnTo>
                  <a:cubicBezTo>
                    <a:pt x="57453" y="813260"/>
                    <a:pt x="57034" y="815146"/>
                    <a:pt x="56196" y="816870"/>
                  </a:cubicBezTo>
                  <a:cubicBezTo>
                    <a:pt x="55577" y="818603"/>
                    <a:pt x="54567" y="820165"/>
                    <a:pt x="53243" y="821442"/>
                  </a:cubicBezTo>
                  <a:cubicBezTo>
                    <a:pt x="51948" y="822794"/>
                    <a:pt x="50347" y="823804"/>
                    <a:pt x="48576" y="824394"/>
                  </a:cubicBezTo>
                  <a:cubicBezTo>
                    <a:pt x="46909" y="825280"/>
                    <a:pt x="45033" y="825709"/>
                    <a:pt x="43147" y="825633"/>
                  </a:cubicBezTo>
                  <a:lnTo>
                    <a:pt x="40480" y="825633"/>
                  </a:lnTo>
                  <a:cubicBezTo>
                    <a:pt x="37927" y="825633"/>
                    <a:pt x="35431" y="824937"/>
                    <a:pt x="33241" y="823632"/>
                  </a:cubicBezTo>
                  <a:lnTo>
                    <a:pt x="30383" y="821442"/>
                  </a:lnTo>
                  <a:cubicBezTo>
                    <a:pt x="28621" y="819708"/>
                    <a:pt x="27335" y="817536"/>
                    <a:pt x="26669" y="815155"/>
                  </a:cubicBezTo>
                  <a:lnTo>
                    <a:pt x="26192" y="811345"/>
                  </a:lnTo>
                  <a:cubicBezTo>
                    <a:pt x="26069" y="809421"/>
                    <a:pt x="26497" y="807507"/>
                    <a:pt x="27430" y="805821"/>
                  </a:cubicBezTo>
                  <a:cubicBezTo>
                    <a:pt x="28745" y="802354"/>
                    <a:pt x="31488" y="799610"/>
                    <a:pt x="34955" y="798296"/>
                  </a:cubicBezTo>
                  <a:cubicBezTo>
                    <a:pt x="36641" y="797362"/>
                    <a:pt x="38556" y="796934"/>
                    <a:pt x="40480" y="797058"/>
                  </a:cubicBezTo>
                  <a:close/>
                  <a:moveTo>
                    <a:pt x="1084039" y="767912"/>
                  </a:moveTo>
                  <a:cubicBezTo>
                    <a:pt x="1085963" y="767797"/>
                    <a:pt x="1087877" y="768226"/>
                    <a:pt x="1089563" y="769150"/>
                  </a:cubicBezTo>
                  <a:cubicBezTo>
                    <a:pt x="1091316" y="769731"/>
                    <a:pt x="1092887" y="770750"/>
                    <a:pt x="1094135" y="772103"/>
                  </a:cubicBezTo>
                  <a:lnTo>
                    <a:pt x="1096802" y="774770"/>
                  </a:lnTo>
                  <a:cubicBezTo>
                    <a:pt x="1098545" y="776503"/>
                    <a:pt x="1099793" y="778675"/>
                    <a:pt x="1100422" y="781056"/>
                  </a:cubicBezTo>
                  <a:lnTo>
                    <a:pt x="1100517" y="784866"/>
                  </a:lnTo>
                  <a:cubicBezTo>
                    <a:pt x="1100489" y="787381"/>
                    <a:pt x="1099793" y="789848"/>
                    <a:pt x="1098517" y="792010"/>
                  </a:cubicBezTo>
                  <a:lnTo>
                    <a:pt x="1096326" y="794963"/>
                  </a:lnTo>
                  <a:cubicBezTo>
                    <a:pt x="1095031" y="796315"/>
                    <a:pt x="1093430" y="797325"/>
                    <a:pt x="1091659" y="797915"/>
                  </a:cubicBezTo>
                  <a:cubicBezTo>
                    <a:pt x="1089992" y="798792"/>
                    <a:pt x="1088116" y="799220"/>
                    <a:pt x="1086230" y="799154"/>
                  </a:cubicBezTo>
                  <a:cubicBezTo>
                    <a:pt x="1084315" y="799230"/>
                    <a:pt x="1082410" y="798801"/>
                    <a:pt x="1080705" y="797915"/>
                  </a:cubicBezTo>
                  <a:cubicBezTo>
                    <a:pt x="1078953" y="797344"/>
                    <a:pt x="1077371" y="796325"/>
                    <a:pt x="1076133" y="794963"/>
                  </a:cubicBezTo>
                  <a:lnTo>
                    <a:pt x="1073466" y="792296"/>
                  </a:lnTo>
                  <a:cubicBezTo>
                    <a:pt x="1071704" y="790562"/>
                    <a:pt x="1070418" y="788390"/>
                    <a:pt x="1069752" y="786009"/>
                  </a:cubicBezTo>
                  <a:lnTo>
                    <a:pt x="1069752" y="782199"/>
                  </a:lnTo>
                  <a:cubicBezTo>
                    <a:pt x="1069761" y="779666"/>
                    <a:pt x="1070418" y="777170"/>
                    <a:pt x="1071656" y="774960"/>
                  </a:cubicBezTo>
                  <a:lnTo>
                    <a:pt x="1073943" y="772103"/>
                  </a:lnTo>
                  <a:cubicBezTo>
                    <a:pt x="1075142" y="770693"/>
                    <a:pt x="1076733" y="769664"/>
                    <a:pt x="1078514" y="769150"/>
                  </a:cubicBezTo>
                  <a:cubicBezTo>
                    <a:pt x="1080200" y="768216"/>
                    <a:pt x="1082115" y="767788"/>
                    <a:pt x="1084039" y="767912"/>
                  </a:cubicBezTo>
                  <a:close/>
                  <a:moveTo>
                    <a:pt x="54006" y="714953"/>
                  </a:moveTo>
                  <a:lnTo>
                    <a:pt x="56673" y="714953"/>
                  </a:lnTo>
                  <a:cubicBezTo>
                    <a:pt x="59178" y="714953"/>
                    <a:pt x="61645" y="715610"/>
                    <a:pt x="63816" y="716858"/>
                  </a:cubicBezTo>
                  <a:lnTo>
                    <a:pt x="66769" y="719144"/>
                  </a:lnTo>
                  <a:cubicBezTo>
                    <a:pt x="68474" y="720906"/>
                    <a:pt x="69713" y="723068"/>
                    <a:pt x="70389" y="725430"/>
                  </a:cubicBezTo>
                  <a:lnTo>
                    <a:pt x="71151" y="729240"/>
                  </a:lnTo>
                  <a:cubicBezTo>
                    <a:pt x="71179" y="731155"/>
                    <a:pt x="70760" y="733050"/>
                    <a:pt x="69912" y="734765"/>
                  </a:cubicBezTo>
                  <a:cubicBezTo>
                    <a:pt x="69293" y="736498"/>
                    <a:pt x="68284" y="738060"/>
                    <a:pt x="66960" y="739337"/>
                  </a:cubicBezTo>
                  <a:cubicBezTo>
                    <a:pt x="64169" y="741851"/>
                    <a:pt x="60607" y="743328"/>
                    <a:pt x="56863" y="743528"/>
                  </a:cubicBezTo>
                  <a:lnTo>
                    <a:pt x="53530" y="743528"/>
                  </a:lnTo>
                  <a:cubicBezTo>
                    <a:pt x="50977" y="743528"/>
                    <a:pt x="48481" y="742832"/>
                    <a:pt x="46291" y="741527"/>
                  </a:cubicBezTo>
                  <a:lnTo>
                    <a:pt x="43433" y="739337"/>
                  </a:lnTo>
                  <a:cubicBezTo>
                    <a:pt x="41671" y="737603"/>
                    <a:pt x="40385" y="735431"/>
                    <a:pt x="39718" y="733050"/>
                  </a:cubicBezTo>
                  <a:lnTo>
                    <a:pt x="39718" y="729240"/>
                  </a:lnTo>
                  <a:cubicBezTo>
                    <a:pt x="39595" y="727316"/>
                    <a:pt x="40023" y="725402"/>
                    <a:pt x="40957" y="723716"/>
                  </a:cubicBezTo>
                  <a:cubicBezTo>
                    <a:pt x="41509" y="721954"/>
                    <a:pt x="42528" y="720372"/>
                    <a:pt x="43909" y="719144"/>
                  </a:cubicBezTo>
                  <a:cubicBezTo>
                    <a:pt x="45109" y="717734"/>
                    <a:pt x="46700" y="716705"/>
                    <a:pt x="48481" y="716191"/>
                  </a:cubicBezTo>
                  <a:cubicBezTo>
                    <a:pt x="50167" y="715257"/>
                    <a:pt x="52082" y="714829"/>
                    <a:pt x="54006" y="714953"/>
                  </a:cubicBezTo>
                  <a:close/>
                  <a:moveTo>
                    <a:pt x="1062608" y="697617"/>
                  </a:moveTo>
                  <a:cubicBezTo>
                    <a:pt x="1066103" y="695969"/>
                    <a:pt x="1070161" y="695969"/>
                    <a:pt x="1073657" y="697617"/>
                  </a:cubicBezTo>
                  <a:cubicBezTo>
                    <a:pt x="1075390" y="698236"/>
                    <a:pt x="1076952" y="699245"/>
                    <a:pt x="1078228" y="700569"/>
                  </a:cubicBezTo>
                  <a:lnTo>
                    <a:pt x="1080896" y="703236"/>
                  </a:lnTo>
                  <a:cubicBezTo>
                    <a:pt x="1082601" y="704999"/>
                    <a:pt x="1083839" y="707161"/>
                    <a:pt x="1084515" y="709523"/>
                  </a:cubicBezTo>
                  <a:lnTo>
                    <a:pt x="1085087" y="713333"/>
                  </a:lnTo>
                  <a:cubicBezTo>
                    <a:pt x="1085087" y="715885"/>
                    <a:pt x="1084391" y="718381"/>
                    <a:pt x="1083086" y="720572"/>
                  </a:cubicBezTo>
                  <a:lnTo>
                    <a:pt x="1080896" y="723429"/>
                  </a:lnTo>
                  <a:cubicBezTo>
                    <a:pt x="1079648" y="724782"/>
                    <a:pt x="1078076" y="725801"/>
                    <a:pt x="1076324" y="726382"/>
                  </a:cubicBezTo>
                  <a:cubicBezTo>
                    <a:pt x="1074638" y="727306"/>
                    <a:pt x="1072723" y="727735"/>
                    <a:pt x="1070799" y="727620"/>
                  </a:cubicBezTo>
                  <a:cubicBezTo>
                    <a:pt x="1068875" y="727744"/>
                    <a:pt x="1066961" y="727316"/>
                    <a:pt x="1065275" y="726382"/>
                  </a:cubicBezTo>
                  <a:cubicBezTo>
                    <a:pt x="1063493" y="725868"/>
                    <a:pt x="1061903" y="724839"/>
                    <a:pt x="1060703" y="723429"/>
                  </a:cubicBezTo>
                  <a:lnTo>
                    <a:pt x="1058036" y="720762"/>
                  </a:lnTo>
                  <a:cubicBezTo>
                    <a:pt x="1056236" y="719057"/>
                    <a:pt x="1054950" y="716876"/>
                    <a:pt x="1054321" y="714476"/>
                  </a:cubicBezTo>
                  <a:lnTo>
                    <a:pt x="1053845" y="710666"/>
                  </a:lnTo>
                  <a:cubicBezTo>
                    <a:pt x="1053845" y="708161"/>
                    <a:pt x="1054502" y="705694"/>
                    <a:pt x="1055750" y="703522"/>
                  </a:cubicBezTo>
                  <a:lnTo>
                    <a:pt x="1058036" y="700569"/>
                  </a:lnTo>
                  <a:cubicBezTo>
                    <a:pt x="1059312" y="699245"/>
                    <a:pt x="1060874" y="698236"/>
                    <a:pt x="1062608" y="697617"/>
                  </a:cubicBezTo>
                  <a:close/>
                  <a:moveTo>
                    <a:pt x="67245" y="646086"/>
                  </a:moveTo>
                  <a:lnTo>
                    <a:pt x="69912" y="646086"/>
                  </a:lnTo>
                  <a:cubicBezTo>
                    <a:pt x="72436" y="646077"/>
                    <a:pt x="74903" y="646763"/>
                    <a:pt x="77056" y="648087"/>
                  </a:cubicBezTo>
                  <a:lnTo>
                    <a:pt x="80008" y="650277"/>
                  </a:lnTo>
                  <a:cubicBezTo>
                    <a:pt x="81713" y="652040"/>
                    <a:pt x="82952" y="654202"/>
                    <a:pt x="83628" y="656564"/>
                  </a:cubicBezTo>
                  <a:lnTo>
                    <a:pt x="83723" y="660374"/>
                  </a:lnTo>
                  <a:cubicBezTo>
                    <a:pt x="83752" y="662288"/>
                    <a:pt x="83333" y="664184"/>
                    <a:pt x="82485" y="665898"/>
                  </a:cubicBezTo>
                  <a:cubicBezTo>
                    <a:pt x="81171" y="669404"/>
                    <a:pt x="78389" y="672156"/>
                    <a:pt x="74865" y="673423"/>
                  </a:cubicBezTo>
                  <a:cubicBezTo>
                    <a:pt x="73217" y="674366"/>
                    <a:pt x="71331" y="674795"/>
                    <a:pt x="69436" y="674661"/>
                  </a:cubicBezTo>
                  <a:lnTo>
                    <a:pt x="66768" y="674661"/>
                  </a:lnTo>
                  <a:cubicBezTo>
                    <a:pt x="64235" y="674652"/>
                    <a:pt x="61740" y="673995"/>
                    <a:pt x="59530" y="672756"/>
                  </a:cubicBezTo>
                  <a:lnTo>
                    <a:pt x="56672" y="670470"/>
                  </a:lnTo>
                  <a:cubicBezTo>
                    <a:pt x="54891" y="668746"/>
                    <a:pt x="53605" y="666575"/>
                    <a:pt x="52958" y="664184"/>
                  </a:cubicBezTo>
                  <a:lnTo>
                    <a:pt x="52958" y="660374"/>
                  </a:lnTo>
                  <a:cubicBezTo>
                    <a:pt x="52843" y="658450"/>
                    <a:pt x="53272" y="656535"/>
                    <a:pt x="54195" y="654849"/>
                  </a:cubicBezTo>
                  <a:cubicBezTo>
                    <a:pt x="54777" y="653097"/>
                    <a:pt x="55796" y="651525"/>
                    <a:pt x="57149" y="650277"/>
                  </a:cubicBezTo>
                  <a:cubicBezTo>
                    <a:pt x="58349" y="648868"/>
                    <a:pt x="59939" y="647839"/>
                    <a:pt x="61721" y="647325"/>
                  </a:cubicBezTo>
                  <a:cubicBezTo>
                    <a:pt x="63426" y="646439"/>
                    <a:pt x="65330" y="646010"/>
                    <a:pt x="67245" y="646086"/>
                  </a:cubicBezTo>
                  <a:close/>
                  <a:moveTo>
                    <a:pt x="1052226" y="640848"/>
                  </a:moveTo>
                  <a:cubicBezTo>
                    <a:pt x="1060113" y="640848"/>
                    <a:pt x="1066514" y="647249"/>
                    <a:pt x="1066514" y="655135"/>
                  </a:cubicBezTo>
                  <a:cubicBezTo>
                    <a:pt x="1066514" y="663022"/>
                    <a:pt x="1060113" y="669423"/>
                    <a:pt x="1052226" y="669423"/>
                  </a:cubicBezTo>
                  <a:cubicBezTo>
                    <a:pt x="1044339" y="669423"/>
                    <a:pt x="1037939" y="663022"/>
                    <a:pt x="1037939" y="655135"/>
                  </a:cubicBezTo>
                  <a:cubicBezTo>
                    <a:pt x="1037939" y="647249"/>
                    <a:pt x="1044339" y="640848"/>
                    <a:pt x="1052226" y="640848"/>
                  </a:cubicBezTo>
                  <a:close/>
                  <a:moveTo>
                    <a:pt x="83152" y="571982"/>
                  </a:moveTo>
                  <a:cubicBezTo>
                    <a:pt x="91039" y="571982"/>
                    <a:pt x="97440" y="578383"/>
                    <a:pt x="97440" y="586269"/>
                  </a:cubicBezTo>
                  <a:cubicBezTo>
                    <a:pt x="97440" y="594156"/>
                    <a:pt x="91039" y="600557"/>
                    <a:pt x="83152" y="600557"/>
                  </a:cubicBezTo>
                  <a:cubicBezTo>
                    <a:pt x="75265" y="600557"/>
                    <a:pt x="68865" y="594156"/>
                    <a:pt x="68865" y="586269"/>
                  </a:cubicBezTo>
                  <a:cubicBezTo>
                    <a:pt x="68865" y="578383"/>
                    <a:pt x="75265" y="571982"/>
                    <a:pt x="83152" y="571982"/>
                  </a:cubicBezTo>
                  <a:close/>
                  <a:moveTo>
                    <a:pt x="1022888" y="565220"/>
                  </a:moveTo>
                  <a:cubicBezTo>
                    <a:pt x="1026384" y="563572"/>
                    <a:pt x="1030442" y="563572"/>
                    <a:pt x="1033938" y="565220"/>
                  </a:cubicBezTo>
                  <a:cubicBezTo>
                    <a:pt x="1035671" y="565839"/>
                    <a:pt x="1037233" y="566848"/>
                    <a:pt x="1038509" y="568172"/>
                  </a:cubicBezTo>
                  <a:lnTo>
                    <a:pt x="1041177" y="570839"/>
                  </a:lnTo>
                  <a:cubicBezTo>
                    <a:pt x="1042881" y="572601"/>
                    <a:pt x="1044120" y="574764"/>
                    <a:pt x="1044796" y="577126"/>
                  </a:cubicBezTo>
                  <a:lnTo>
                    <a:pt x="1044891" y="580936"/>
                  </a:lnTo>
                  <a:cubicBezTo>
                    <a:pt x="1044910" y="583489"/>
                    <a:pt x="1044215" y="585994"/>
                    <a:pt x="1042891" y="588175"/>
                  </a:cubicBezTo>
                  <a:lnTo>
                    <a:pt x="1040700" y="591032"/>
                  </a:lnTo>
                  <a:cubicBezTo>
                    <a:pt x="1039452" y="592385"/>
                    <a:pt x="1037881" y="593404"/>
                    <a:pt x="1036128" y="593985"/>
                  </a:cubicBezTo>
                  <a:cubicBezTo>
                    <a:pt x="1034442" y="594909"/>
                    <a:pt x="1032528" y="595338"/>
                    <a:pt x="1030604" y="595223"/>
                  </a:cubicBezTo>
                  <a:cubicBezTo>
                    <a:pt x="1028680" y="595347"/>
                    <a:pt x="1026765" y="594919"/>
                    <a:pt x="1025080" y="593985"/>
                  </a:cubicBezTo>
                  <a:cubicBezTo>
                    <a:pt x="1023298" y="593471"/>
                    <a:pt x="1021708" y="592442"/>
                    <a:pt x="1020507" y="591032"/>
                  </a:cubicBezTo>
                  <a:lnTo>
                    <a:pt x="1017840" y="588365"/>
                  </a:lnTo>
                  <a:cubicBezTo>
                    <a:pt x="1016040" y="586661"/>
                    <a:pt x="1014754" y="584479"/>
                    <a:pt x="1014126" y="582079"/>
                  </a:cubicBezTo>
                  <a:lnTo>
                    <a:pt x="1014126" y="578269"/>
                  </a:lnTo>
                  <a:cubicBezTo>
                    <a:pt x="1014126" y="575764"/>
                    <a:pt x="1014782" y="573297"/>
                    <a:pt x="1016031" y="571125"/>
                  </a:cubicBezTo>
                  <a:lnTo>
                    <a:pt x="1018317" y="568172"/>
                  </a:lnTo>
                  <a:cubicBezTo>
                    <a:pt x="1019593" y="566848"/>
                    <a:pt x="1021155" y="565839"/>
                    <a:pt x="1022888" y="565220"/>
                  </a:cubicBezTo>
                  <a:close/>
                  <a:moveTo>
                    <a:pt x="1015364" y="513689"/>
                  </a:moveTo>
                  <a:cubicBezTo>
                    <a:pt x="1017278" y="513613"/>
                    <a:pt x="1019183" y="514042"/>
                    <a:pt x="1020888" y="514928"/>
                  </a:cubicBezTo>
                  <a:cubicBezTo>
                    <a:pt x="1022622" y="515547"/>
                    <a:pt x="1024184" y="516557"/>
                    <a:pt x="1025460" y="517880"/>
                  </a:cubicBezTo>
                  <a:cubicBezTo>
                    <a:pt x="1026812" y="519128"/>
                    <a:pt x="1027832" y="520700"/>
                    <a:pt x="1028413" y="522452"/>
                  </a:cubicBezTo>
                  <a:cubicBezTo>
                    <a:pt x="1029299" y="524157"/>
                    <a:pt x="1029718" y="526062"/>
                    <a:pt x="1029651" y="527977"/>
                  </a:cubicBezTo>
                  <a:lnTo>
                    <a:pt x="1029651" y="530644"/>
                  </a:lnTo>
                  <a:cubicBezTo>
                    <a:pt x="1029642" y="533178"/>
                    <a:pt x="1028984" y="535673"/>
                    <a:pt x="1027746" y="537883"/>
                  </a:cubicBezTo>
                  <a:lnTo>
                    <a:pt x="1025460" y="540740"/>
                  </a:lnTo>
                  <a:cubicBezTo>
                    <a:pt x="1023727" y="542503"/>
                    <a:pt x="1021555" y="543788"/>
                    <a:pt x="1019174" y="544455"/>
                  </a:cubicBezTo>
                  <a:lnTo>
                    <a:pt x="1015364" y="544931"/>
                  </a:lnTo>
                  <a:cubicBezTo>
                    <a:pt x="1013449" y="545008"/>
                    <a:pt x="1011544" y="544579"/>
                    <a:pt x="1009839" y="543693"/>
                  </a:cubicBezTo>
                  <a:cubicBezTo>
                    <a:pt x="1008087" y="543112"/>
                    <a:pt x="1006515" y="542093"/>
                    <a:pt x="1005267" y="540740"/>
                  </a:cubicBezTo>
                  <a:cubicBezTo>
                    <a:pt x="1003886" y="539512"/>
                    <a:pt x="1002867" y="537931"/>
                    <a:pt x="1002314" y="536168"/>
                  </a:cubicBezTo>
                  <a:cubicBezTo>
                    <a:pt x="1001428" y="534463"/>
                    <a:pt x="1001000" y="532558"/>
                    <a:pt x="1001076" y="530644"/>
                  </a:cubicBezTo>
                  <a:lnTo>
                    <a:pt x="1001076" y="527977"/>
                  </a:lnTo>
                  <a:cubicBezTo>
                    <a:pt x="1001076" y="525472"/>
                    <a:pt x="1001733" y="523005"/>
                    <a:pt x="1002981" y="520833"/>
                  </a:cubicBezTo>
                  <a:lnTo>
                    <a:pt x="1005267" y="517880"/>
                  </a:lnTo>
                  <a:cubicBezTo>
                    <a:pt x="1007029" y="516175"/>
                    <a:pt x="1009191" y="514937"/>
                    <a:pt x="1011553" y="514261"/>
                  </a:cubicBezTo>
                  <a:close/>
                  <a:moveTo>
                    <a:pt x="107155" y="500449"/>
                  </a:moveTo>
                  <a:lnTo>
                    <a:pt x="109822" y="500449"/>
                  </a:lnTo>
                  <a:cubicBezTo>
                    <a:pt x="112346" y="500440"/>
                    <a:pt x="114813" y="501126"/>
                    <a:pt x="116966" y="502450"/>
                  </a:cubicBezTo>
                  <a:lnTo>
                    <a:pt x="119918" y="504640"/>
                  </a:lnTo>
                  <a:cubicBezTo>
                    <a:pt x="121623" y="506403"/>
                    <a:pt x="122862" y="508565"/>
                    <a:pt x="123538" y="510927"/>
                  </a:cubicBezTo>
                  <a:lnTo>
                    <a:pt x="123633" y="514737"/>
                  </a:lnTo>
                  <a:cubicBezTo>
                    <a:pt x="123662" y="516651"/>
                    <a:pt x="123243" y="518547"/>
                    <a:pt x="122395" y="520261"/>
                  </a:cubicBezTo>
                  <a:cubicBezTo>
                    <a:pt x="121081" y="523767"/>
                    <a:pt x="118299" y="526519"/>
                    <a:pt x="114775" y="527786"/>
                  </a:cubicBezTo>
                  <a:cubicBezTo>
                    <a:pt x="113127" y="528729"/>
                    <a:pt x="111241" y="529158"/>
                    <a:pt x="109346" y="529024"/>
                  </a:cubicBezTo>
                  <a:lnTo>
                    <a:pt x="106678" y="529024"/>
                  </a:lnTo>
                  <a:cubicBezTo>
                    <a:pt x="104145" y="529015"/>
                    <a:pt x="101650" y="528358"/>
                    <a:pt x="99439" y="527119"/>
                  </a:cubicBezTo>
                  <a:lnTo>
                    <a:pt x="96582" y="524833"/>
                  </a:lnTo>
                  <a:cubicBezTo>
                    <a:pt x="94782" y="523128"/>
                    <a:pt x="93496" y="520947"/>
                    <a:pt x="92868" y="518547"/>
                  </a:cubicBezTo>
                  <a:lnTo>
                    <a:pt x="92868" y="514737"/>
                  </a:lnTo>
                  <a:cubicBezTo>
                    <a:pt x="92753" y="512813"/>
                    <a:pt x="93182" y="510898"/>
                    <a:pt x="94105" y="509212"/>
                  </a:cubicBezTo>
                  <a:cubicBezTo>
                    <a:pt x="94687" y="507460"/>
                    <a:pt x="95706" y="505888"/>
                    <a:pt x="97058" y="504640"/>
                  </a:cubicBezTo>
                  <a:cubicBezTo>
                    <a:pt x="98296" y="503278"/>
                    <a:pt x="99878" y="502259"/>
                    <a:pt x="101631" y="501688"/>
                  </a:cubicBezTo>
                  <a:cubicBezTo>
                    <a:pt x="103336" y="500802"/>
                    <a:pt x="105240" y="500373"/>
                    <a:pt x="107155" y="500449"/>
                  </a:cubicBezTo>
                  <a:close/>
                  <a:moveTo>
                    <a:pt x="988694" y="450157"/>
                  </a:moveTo>
                  <a:cubicBezTo>
                    <a:pt x="996581" y="450157"/>
                    <a:pt x="1002982" y="456558"/>
                    <a:pt x="1002982" y="464444"/>
                  </a:cubicBezTo>
                  <a:cubicBezTo>
                    <a:pt x="1002982" y="472331"/>
                    <a:pt x="996581" y="478732"/>
                    <a:pt x="988694" y="478732"/>
                  </a:cubicBezTo>
                  <a:cubicBezTo>
                    <a:pt x="980807" y="478732"/>
                    <a:pt x="974407" y="472331"/>
                    <a:pt x="974407" y="464444"/>
                  </a:cubicBezTo>
                  <a:cubicBezTo>
                    <a:pt x="974407" y="456558"/>
                    <a:pt x="980807" y="450157"/>
                    <a:pt x="988694" y="450157"/>
                  </a:cubicBezTo>
                  <a:close/>
                  <a:moveTo>
                    <a:pt x="114679" y="448538"/>
                  </a:moveTo>
                  <a:cubicBezTo>
                    <a:pt x="118175" y="446890"/>
                    <a:pt x="122232" y="446890"/>
                    <a:pt x="125728" y="448538"/>
                  </a:cubicBezTo>
                  <a:cubicBezTo>
                    <a:pt x="127462" y="449157"/>
                    <a:pt x="129024" y="450166"/>
                    <a:pt x="130300" y="451490"/>
                  </a:cubicBezTo>
                  <a:lnTo>
                    <a:pt x="132967" y="454157"/>
                  </a:lnTo>
                  <a:cubicBezTo>
                    <a:pt x="134672" y="455919"/>
                    <a:pt x="135911" y="458082"/>
                    <a:pt x="136587" y="460444"/>
                  </a:cubicBezTo>
                  <a:lnTo>
                    <a:pt x="137158" y="464254"/>
                  </a:lnTo>
                  <a:cubicBezTo>
                    <a:pt x="137158" y="466807"/>
                    <a:pt x="136463" y="469302"/>
                    <a:pt x="135158" y="471493"/>
                  </a:cubicBezTo>
                  <a:lnTo>
                    <a:pt x="132967" y="474350"/>
                  </a:lnTo>
                  <a:cubicBezTo>
                    <a:pt x="131700" y="475731"/>
                    <a:pt x="130091" y="476751"/>
                    <a:pt x="128300" y="477303"/>
                  </a:cubicBezTo>
                  <a:cubicBezTo>
                    <a:pt x="126652" y="478246"/>
                    <a:pt x="124767" y="478675"/>
                    <a:pt x="122871" y="478541"/>
                  </a:cubicBezTo>
                  <a:cubicBezTo>
                    <a:pt x="120947" y="478665"/>
                    <a:pt x="119032" y="478237"/>
                    <a:pt x="117346" y="477303"/>
                  </a:cubicBezTo>
                  <a:cubicBezTo>
                    <a:pt x="115565" y="476789"/>
                    <a:pt x="113974" y="475760"/>
                    <a:pt x="112774" y="474350"/>
                  </a:cubicBezTo>
                  <a:lnTo>
                    <a:pt x="110108" y="471683"/>
                  </a:lnTo>
                  <a:cubicBezTo>
                    <a:pt x="108307" y="469979"/>
                    <a:pt x="107021" y="467797"/>
                    <a:pt x="106393" y="465397"/>
                  </a:cubicBezTo>
                  <a:lnTo>
                    <a:pt x="105917" y="461587"/>
                  </a:lnTo>
                  <a:cubicBezTo>
                    <a:pt x="105917" y="459082"/>
                    <a:pt x="106573" y="456615"/>
                    <a:pt x="107821" y="454443"/>
                  </a:cubicBezTo>
                  <a:lnTo>
                    <a:pt x="110108" y="451490"/>
                  </a:lnTo>
                  <a:cubicBezTo>
                    <a:pt x="111345" y="450128"/>
                    <a:pt x="112927" y="449109"/>
                    <a:pt x="114679" y="448538"/>
                  </a:cubicBezTo>
                  <a:close/>
                  <a:moveTo>
                    <a:pt x="154590" y="381292"/>
                  </a:moveTo>
                  <a:cubicBezTo>
                    <a:pt x="162477" y="381292"/>
                    <a:pt x="168878" y="387693"/>
                    <a:pt x="168878" y="395579"/>
                  </a:cubicBezTo>
                  <a:lnTo>
                    <a:pt x="168878" y="397198"/>
                  </a:lnTo>
                  <a:cubicBezTo>
                    <a:pt x="168878" y="405085"/>
                    <a:pt x="162477" y="411486"/>
                    <a:pt x="154590" y="411486"/>
                  </a:cubicBezTo>
                  <a:cubicBezTo>
                    <a:pt x="146703" y="411486"/>
                    <a:pt x="140303" y="405085"/>
                    <a:pt x="140303" y="397198"/>
                  </a:cubicBezTo>
                  <a:lnTo>
                    <a:pt x="140303" y="395579"/>
                  </a:lnTo>
                  <a:cubicBezTo>
                    <a:pt x="140303" y="387693"/>
                    <a:pt x="146703" y="381292"/>
                    <a:pt x="154590" y="381292"/>
                  </a:cubicBezTo>
                  <a:close/>
                  <a:moveTo>
                    <a:pt x="962214" y="378624"/>
                  </a:moveTo>
                  <a:lnTo>
                    <a:pt x="964881" y="378624"/>
                  </a:lnTo>
                  <a:cubicBezTo>
                    <a:pt x="967424" y="378672"/>
                    <a:pt x="969920" y="379358"/>
                    <a:pt x="972120" y="380624"/>
                  </a:cubicBezTo>
                  <a:lnTo>
                    <a:pt x="974977" y="382815"/>
                  </a:lnTo>
                  <a:cubicBezTo>
                    <a:pt x="976701" y="384606"/>
                    <a:pt x="977949" y="386797"/>
                    <a:pt x="978597" y="389197"/>
                  </a:cubicBezTo>
                  <a:lnTo>
                    <a:pt x="979168" y="392912"/>
                  </a:lnTo>
                  <a:cubicBezTo>
                    <a:pt x="979245" y="394826"/>
                    <a:pt x="978816" y="396731"/>
                    <a:pt x="977930" y="398436"/>
                  </a:cubicBezTo>
                  <a:cubicBezTo>
                    <a:pt x="977378" y="400227"/>
                    <a:pt x="976358" y="401837"/>
                    <a:pt x="974977" y="403103"/>
                  </a:cubicBezTo>
                  <a:cubicBezTo>
                    <a:pt x="973682" y="404399"/>
                    <a:pt x="972120" y="405408"/>
                    <a:pt x="970405" y="406056"/>
                  </a:cubicBezTo>
                  <a:cubicBezTo>
                    <a:pt x="968691" y="406904"/>
                    <a:pt x="966786" y="407294"/>
                    <a:pt x="964881" y="407199"/>
                  </a:cubicBezTo>
                  <a:lnTo>
                    <a:pt x="962214" y="407199"/>
                  </a:lnTo>
                  <a:cubicBezTo>
                    <a:pt x="959671" y="407237"/>
                    <a:pt x="957166" y="406570"/>
                    <a:pt x="954975" y="405294"/>
                  </a:cubicBezTo>
                  <a:lnTo>
                    <a:pt x="952117" y="403103"/>
                  </a:lnTo>
                  <a:cubicBezTo>
                    <a:pt x="950365" y="401322"/>
                    <a:pt x="949088" y="399131"/>
                    <a:pt x="948402" y="396722"/>
                  </a:cubicBezTo>
                  <a:lnTo>
                    <a:pt x="947926" y="392912"/>
                  </a:lnTo>
                  <a:cubicBezTo>
                    <a:pt x="947860" y="391026"/>
                    <a:pt x="948288" y="389149"/>
                    <a:pt x="949164" y="387482"/>
                  </a:cubicBezTo>
                  <a:cubicBezTo>
                    <a:pt x="949717" y="385692"/>
                    <a:pt x="950736" y="384082"/>
                    <a:pt x="952117" y="382815"/>
                  </a:cubicBezTo>
                  <a:cubicBezTo>
                    <a:pt x="953394" y="381491"/>
                    <a:pt x="954956" y="380481"/>
                    <a:pt x="956689" y="379862"/>
                  </a:cubicBezTo>
                  <a:cubicBezTo>
                    <a:pt x="958404" y="379015"/>
                    <a:pt x="960299" y="378596"/>
                    <a:pt x="962214" y="378624"/>
                  </a:cubicBezTo>
                  <a:close/>
                  <a:moveTo>
                    <a:pt x="170497" y="333667"/>
                  </a:moveTo>
                  <a:lnTo>
                    <a:pt x="173164" y="333667"/>
                  </a:lnTo>
                  <a:cubicBezTo>
                    <a:pt x="175698" y="333676"/>
                    <a:pt x="178193" y="334333"/>
                    <a:pt x="180402" y="335572"/>
                  </a:cubicBezTo>
                  <a:lnTo>
                    <a:pt x="183260" y="337858"/>
                  </a:lnTo>
                  <a:cubicBezTo>
                    <a:pt x="184994" y="339601"/>
                    <a:pt x="186251" y="341763"/>
                    <a:pt x="186880" y="344144"/>
                  </a:cubicBezTo>
                  <a:lnTo>
                    <a:pt x="187451" y="347954"/>
                  </a:lnTo>
                  <a:cubicBezTo>
                    <a:pt x="187528" y="349869"/>
                    <a:pt x="187099" y="351774"/>
                    <a:pt x="186213" y="353479"/>
                  </a:cubicBezTo>
                  <a:cubicBezTo>
                    <a:pt x="184899" y="356946"/>
                    <a:pt x="182155" y="359689"/>
                    <a:pt x="178688" y="361003"/>
                  </a:cubicBezTo>
                  <a:cubicBezTo>
                    <a:pt x="176983" y="361889"/>
                    <a:pt x="175078" y="362308"/>
                    <a:pt x="173164" y="362242"/>
                  </a:cubicBezTo>
                  <a:lnTo>
                    <a:pt x="170497" y="362242"/>
                  </a:lnTo>
                  <a:cubicBezTo>
                    <a:pt x="167944" y="362242"/>
                    <a:pt x="165449" y="361546"/>
                    <a:pt x="163258" y="360241"/>
                  </a:cubicBezTo>
                  <a:lnTo>
                    <a:pt x="160400" y="358051"/>
                  </a:lnTo>
                  <a:cubicBezTo>
                    <a:pt x="158667" y="356289"/>
                    <a:pt x="157390" y="354136"/>
                    <a:pt x="156685" y="351764"/>
                  </a:cubicBezTo>
                  <a:lnTo>
                    <a:pt x="156209" y="347954"/>
                  </a:lnTo>
                  <a:cubicBezTo>
                    <a:pt x="156133" y="346040"/>
                    <a:pt x="156561" y="344135"/>
                    <a:pt x="157447" y="342430"/>
                  </a:cubicBezTo>
                  <a:cubicBezTo>
                    <a:pt x="157962" y="340648"/>
                    <a:pt x="158990" y="339058"/>
                    <a:pt x="160400" y="337858"/>
                  </a:cubicBezTo>
                  <a:cubicBezTo>
                    <a:pt x="161648" y="336505"/>
                    <a:pt x="163220" y="335486"/>
                    <a:pt x="164972" y="334905"/>
                  </a:cubicBezTo>
                  <a:cubicBezTo>
                    <a:pt x="166658" y="333971"/>
                    <a:pt x="168573" y="333543"/>
                    <a:pt x="170497" y="333667"/>
                  </a:cubicBezTo>
                  <a:close/>
                  <a:moveTo>
                    <a:pt x="930401" y="304424"/>
                  </a:moveTo>
                  <a:cubicBezTo>
                    <a:pt x="932315" y="304348"/>
                    <a:pt x="934221" y="304777"/>
                    <a:pt x="935925" y="305663"/>
                  </a:cubicBezTo>
                  <a:cubicBezTo>
                    <a:pt x="937706" y="306177"/>
                    <a:pt x="939297" y="307206"/>
                    <a:pt x="940497" y="308615"/>
                  </a:cubicBezTo>
                  <a:lnTo>
                    <a:pt x="943164" y="311282"/>
                  </a:lnTo>
                  <a:cubicBezTo>
                    <a:pt x="944926" y="313016"/>
                    <a:pt x="946212" y="315188"/>
                    <a:pt x="946879" y="317569"/>
                  </a:cubicBezTo>
                  <a:lnTo>
                    <a:pt x="947355" y="321379"/>
                  </a:lnTo>
                  <a:cubicBezTo>
                    <a:pt x="947346" y="323913"/>
                    <a:pt x="946688" y="326408"/>
                    <a:pt x="945450" y="328618"/>
                  </a:cubicBezTo>
                  <a:lnTo>
                    <a:pt x="943164" y="331476"/>
                  </a:lnTo>
                  <a:cubicBezTo>
                    <a:pt x="941964" y="332885"/>
                    <a:pt x="940374" y="333914"/>
                    <a:pt x="938592" y="334428"/>
                  </a:cubicBezTo>
                  <a:cubicBezTo>
                    <a:pt x="936887" y="335314"/>
                    <a:pt x="934982" y="335743"/>
                    <a:pt x="933068" y="335666"/>
                  </a:cubicBezTo>
                  <a:cubicBezTo>
                    <a:pt x="931153" y="335733"/>
                    <a:pt x="929248" y="335314"/>
                    <a:pt x="927543" y="334428"/>
                  </a:cubicBezTo>
                  <a:cubicBezTo>
                    <a:pt x="925791" y="333847"/>
                    <a:pt x="924219" y="332828"/>
                    <a:pt x="922971" y="331476"/>
                  </a:cubicBezTo>
                  <a:lnTo>
                    <a:pt x="920305" y="328808"/>
                  </a:lnTo>
                  <a:cubicBezTo>
                    <a:pt x="918599" y="327046"/>
                    <a:pt x="917361" y="324884"/>
                    <a:pt x="916685" y="322522"/>
                  </a:cubicBezTo>
                  <a:lnTo>
                    <a:pt x="916114" y="318712"/>
                  </a:lnTo>
                  <a:cubicBezTo>
                    <a:pt x="916161" y="316169"/>
                    <a:pt x="916847" y="313683"/>
                    <a:pt x="918113" y="311473"/>
                  </a:cubicBezTo>
                  <a:lnTo>
                    <a:pt x="920305" y="308615"/>
                  </a:lnTo>
                  <a:cubicBezTo>
                    <a:pt x="921571" y="307234"/>
                    <a:pt x="923181" y="306215"/>
                    <a:pt x="924972" y="305663"/>
                  </a:cubicBezTo>
                  <a:cubicBezTo>
                    <a:pt x="926638" y="304786"/>
                    <a:pt x="928515" y="304358"/>
                    <a:pt x="930401" y="304424"/>
                  </a:cubicBezTo>
                  <a:close/>
                  <a:moveTo>
                    <a:pt x="193166" y="270135"/>
                  </a:moveTo>
                  <a:lnTo>
                    <a:pt x="196976" y="270135"/>
                  </a:lnTo>
                  <a:cubicBezTo>
                    <a:pt x="198900" y="270011"/>
                    <a:pt x="200814" y="270439"/>
                    <a:pt x="202500" y="271373"/>
                  </a:cubicBezTo>
                  <a:cubicBezTo>
                    <a:pt x="204262" y="271925"/>
                    <a:pt x="205843" y="272945"/>
                    <a:pt x="207072" y="274326"/>
                  </a:cubicBezTo>
                  <a:cubicBezTo>
                    <a:pt x="208482" y="275526"/>
                    <a:pt x="209511" y="277116"/>
                    <a:pt x="210025" y="278898"/>
                  </a:cubicBezTo>
                  <a:cubicBezTo>
                    <a:pt x="210873" y="280441"/>
                    <a:pt x="211301" y="282184"/>
                    <a:pt x="211263" y="283946"/>
                  </a:cubicBezTo>
                  <a:lnTo>
                    <a:pt x="211263" y="286613"/>
                  </a:lnTo>
                  <a:cubicBezTo>
                    <a:pt x="211263" y="289118"/>
                    <a:pt x="210606" y="291585"/>
                    <a:pt x="209358" y="293757"/>
                  </a:cubicBezTo>
                  <a:lnTo>
                    <a:pt x="207072" y="296709"/>
                  </a:lnTo>
                  <a:cubicBezTo>
                    <a:pt x="205310" y="298414"/>
                    <a:pt x="203148" y="299653"/>
                    <a:pt x="200785" y="300329"/>
                  </a:cubicBezTo>
                  <a:lnTo>
                    <a:pt x="196976" y="300900"/>
                  </a:lnTo>
                  <a:cubicBezTo>
                    <a:pt x="195061" y="300929"/>
                    <a:pt x="193166" y="300510"/>
                    <a:pt x="191451" y="299662"/>
                  </a:cubicBezTo>
                  <a:cubicBezTo>
                    <a:pt x="189718" y="299043"/>
                    <a:pt x="188155" y="298033"/>
                    <a:pt x="186879" y="296709"/>
                  </a:cubicBezTo>
                  <a:cubicBezTo>
                    <a:pt x="185498" y="295443"/>
                    <a:pt x="184479" y="293833"/>
                    <a:pt x="183927" y="292042"/>
                  </a:cubicBezTo>
                  <a:cubicBezTo>
                    <a:pt x="183050" y="290375"/>
                    <a:pt x="182621" y="288499"/>
                    <a:pt x="182688" y="286613"/>
                  </a:cubicBezTo>
                  <a:lnTo>
                    <a:pt x="182688" y="283946"/>
                  </a:lnTo>
                  <a:cubicBezTo>
                    <a:pt x="182669" y="281393"/>
                    <a:pt x="183364" y="278888"/>
                    <a:pt x="184688" y="276707"/>
                  </a:cubicBezTo>
                  <a:lnTo>
                    <a:pt x="186879" y="273849"/>
                  </a:lnTo>
                  <a:cubicBezTo>
                    <a:pt x="188612" y="272087"/>
                    <a:pt x="190784" y="270801"/>
                    <a:pt x="193166" y="270135"/>
                  </a:cubicBezTo>
                  <a:close/>
                  <a:moveTo>
                    <a:pt x="901349" y="241370"/>
                  </a:moveTo>
                  <a:cubicBezTo>
                    <a:pt x="909236" y="241370"/>
                    <a:pt x="915637" y="247771"/>
                    <a:pt x="915637" y="255657"/>
                  </a:cubicBezTo>
                  <a:cubicBezTo>
                    <a:pt x="915637" y="263544"/>
                    <a:pt x="909236" y="269945"/>
                    <a:pt x="901349" y="269945"/>
                  </a:cubicBezTo>
                  <a:cubicBezTo>
                    <a:pt x="893462" y="269945"/>
                    <a:pt x="887062" y="263544"/>
                    <a:pt x="887062" y="255657"/>
                  </a:cubicBezTo>
                  <a:cubicBezTo>
                    <a:pt x="887062" y="247771"/>
                    <a:pt x="893462" y="241370"/>
                    <a:pt x="901349" y="241370"/>
                  </a:cubicBezTo>
                  <a:close/>
                  <a:moveTo>
                    <a:pt x="220789" y="233083"/>
                  </a:moveTo>
                  <a:lnTo>
                    <a:pt x="223455" y="233083"/>
                  </a:lnTo>
                  <a:cubicBezTo>
                    <a:pt x="225999" y="233045"/>
                    <a:pt x="228504" y="233711"/>
                    <a:pt x="230694" y="234988"/>
                  </a:cubicBezTo>
                  <a:lnTo>
                    <a:pt x="233552" y="237178"/>
                  </a:lnTo>
                  <a:cubicBezTo>
                    <a:pt x="235342" y="238931"/>
                    <a:pt x="236619" y="241141"/>
                    <a:pt x="237267" y="243560"/>
                  </a:cubicBezTo>
                  <a:lnTo>
                    <a:pt x="237743" y="247370"/>
                  </a:lnTo>
                  <a:cubicBezTo>
                    <a:pt x="237877" y="249266"/>
                    <a:pt x="237448" y="251152"/>
                    <a:pt x="236505" y="252799"/>
                  </a:cubicBezTo>
                  <a:cubicBezTo>
                    <a:pt x="235952" y="254590"/>
                    <a:pt x="234933" y="256200"/>
                    <a:pt x="233552" y="257467"/>
                  </a:cubicBezTo>
                  <a:cubicBezTo>
                    <a:pt x="232295" y="258810"/>
                    <a:pt x="230723" y="259829"/>
                    <a:pt x="228980" y="260420"/>
                  </a:cubicBezTo>
                  <a:cubicBezTo>
                    <a:pt x="227266" y="261267"/>
                    <a:pt x="225370" y="261686"/>
                    <a:pt x="223455" y="261658"/>
                  </a:cubicBezTo>
                  <a:lnTo>
                    <a:pt x="220789" y="261658"/>
                  </a:lnTo>
                  <a:cubicBezTo>
                    <a:pt x="218274" y="261629"/>
                    <a:pt x="215807" y="260934"/>
                    <a:pt x="213645" y="259658"/>
                  </a:cubicBezTo>
                  <a:lnTo>
                    <a:pt x="210692" y="257467"/>
                  </a:lnTo>
                  <a:cubicBezTo>
                    <a:pt x="208968" y="255676"/>
                    <a:pt x="207720" y="253485"/>
                    <a:pt x="207073" y="251085"/>
                  </a:cubicBezTo>
                  <a:lnTo>
                    <a:pt x="206501" y="247370"/>
                  </a:lnTo>
                  <a:cubicBezTo>
                    <a:pt x="206425" y="245456"/>
                    <a:pt x="206853" y="243551"/>
                    <a:pt x="207739" y="241846"/>
                  </a:cubicBezTo>
                  <a:cubicBezTo>
                    <a:pt x="208330" y="240074"/>
                    <a:pt x="209339" y="238474"/>
                    <a:pt x="210692" y="237178"/>
                  </a:cubicBezTo>
                  <a:cubicBezTo>
                    <a:pt x="211968" y="235855"/>
                    <a:pt x="213530" y="234845"/>
                    <a:pt x="215264" y="234226"/>
                  </a:cubicBezTo>
                  <a:cubicBezTo>
                    <a:pt x="216978" y="233378"/>
                    <a:pt x="218884" y="232987"/>
                    <a:pt x="220789" y="233083"/>
                  </a:cubicBezTo>
                  <a:close/>
                  <a:moveTo>
                    <a:pt x="250125" y="190696"/>
                  </a:moveTo>
                  <a:cubicBezTo>
                    <a:pt x="252040" y="190668"/>
                    <a:pt x="253935" y="191087"/>
                    <a:pt x="255650" y="191934"/>
                  </a:cubicBezTo>
                  <a:cubicBezTo>
                    <a:pt x="257403" y="192506"/>
                    <a:pt x="258983" y="193525"/>
                    <a:pt x="260222" y="194887"/>
                  </a:cubicBezTo>
                  <a:lnTo>
                    <a:pt x="262794" y="197649"/>
                  </a:lnTo>
                  <a:cubicBezTo>
                    <a:pt x="264518" y="199440"/>
                    <a:pt x="265765" y="201631"/>
                    <a:pt x="266413" y="204031"/>
                  </a:cubicBezTo>
                  <a:lnTo>
                    <a:pt x="266985" y="207746"/>
                  </a:lnTo>
                  <a:cubicBezTo>
                    <a:pt x="267004" y="210299"/>
                    <a:pt x="266308" y="212804"/>
                    <a:pt x="264984" y="214985"/>
                  </a:cubicBezTo>
                  <a:lnTo>
                    <a:pt x="262794" y="217842"/>
                  </a:lnTo>
                  <a:cubicBezTo>
                    <a:pt x="261546" y="219195"/>
                    <a:pt x="259974" y="220214"/>
                    <a:pt x="258222" y="220795"/>
                  </a:cubicBezTo>
                  <a:cubicBezTo>
                    <a:pt x="256536" y="221719"/>
                    <a:pt x="254621" y="222148"/>
                    <a:pt x="252697" y="222033"/>
                  </a:cubicBezTo>
                  <a:cubicBezTo>
                    <a:pt x="250773" y="222157"/>
                    <a:pt x="248858" y="221729"/>
                    <a:pt x="247172" y="220795"/>
                  </a:cubicBezTo>
                  <a:cubicBezTo>
                    <a:pt x="245392" y="220281"/>
                    <a:pt x="243800" y="219252"/>
                    <a:pt x="242601" y="217842"/>
                  </a:cubicBezTo>
                  <a:lnTo>
                    <a:pt x="240029" y="215175"/>
                  </a:lnTo>
                  <a:cubicBezTo>
                    <a:pt x="238305" y="213385"/>
                    <a:pt x="237057" y="211194"/>
                    <a:pt x="236409" y="208794"/>
                  </a:cubicBezTo>
                  <a:lnTo>
                    <a:pt x="235838" y="204984"/>
                  </a:lnTo>
                  <a:cubicBezTo>
                    <a:pt x="235828" y="202460"/>
                    <a:pt x="236514" y="199993"/>
                    <a:pt x="237838" y="197840"/>
                  </a:cubicBezTo>
                  <a:lnTo>
                    <a:pt x="240029" y="194887"/>
                  </a:lnTo>
                  <a:cubicBezTo>
                    <a:pt x="241305" y="193563"/>
                    <a:pt x="242867" y="192553"/>
                    <a:pt x="244601" y="191934"/>
                  </a:cubicBezTo>
                  <a:cubicBezTo>
                    <a:pt x="246325" y="191096"/>
                    <a:pt x="248211" y="190677"/>
                    <a:pt x="250125" y="190696"/>
                  </a:cubicBezTo>
                  <a:close/>
                  <a:moveTo>
                    <a:pt x="853630" y="180124"/>
                  </a:moveTo>
                  <a:cubicBezTo>
                    <a:pt x="855544" y="180010"/>
                    <a:pt x="857449" y="180410"/>
                    <a:pt x="859154" y="181267"/>
                  </a:cubicBezTo>
                  <a:cubicBezTo>
                    <a:pt x="860907" y="181838"/>
                    <a:pt x="862488" y="182858"/>
                    <a:pt x="863726" y="184220"/>
                  </a:cubicBezTo>
                  <a:lnTo>
                    <a:pt x="866393" y="186887"/>
                  </a:lnTo>
                  <a:cubicBezTo>
                    <a:pt x="868155" y="188620"/>
                    <a:pt x="869441" y="190792"/>
                    <a:pt x="870108" y="193173"/>
                  </a:cubicBezTo>
                  <a:lnTo>
                    <a:pt x="870584" y="196983"/>
                  </a:lnTo>
                  <a:cubicBezTo>
                    <a:pt x="870584" y="199517"/>
                    <a:pt x="869927" y="202012"/>
                    <a:pt x="868679" y="204222"/>
                  </a:cubicBezTo>
                  <a:lnTo>
                    <a:pt x="866393" y="207080"/>
                  </a:lnTo>
                  <a:cubicBezTo>
                    <a:pt x="865165" y="208461"/>
                    <a:pt x="863583" y="209480"/>
                    <a:pt x="861821" y="210032"/>
                  </a:cubicBezTo>
                  <a:cubicBezTo>
                    <a:pt x="858326" y="211680"/>
                    <a:pt x="854268" y="211680"/>
                    <a:pt x="850772" y="210032"/>
                  </a:cubicBezTo>
                  <a:cubicBezTo>
                    <a:pt x="849020" y="209451"/>
                    <a:pt x="847448" y="208432"/>
                    <a:pt x="846200" y="207080"/>
                  </a:cubicBezTo>
                  <a:lnTo>
                    <a:pt x="843533" y="204508"/>
                  </a:lnTo>
                  <a:cubicBezTo>
                    <a:pt x="841809" y="202717"/>
                    <a:pt x="840562" y="200526"/>
                    <a:pt x="839914" y="198126"/>
                  </a:cubicBezTo>
                  <a:lnTo>
                    <a:pt x="839342" y="194411"/>
                  </a:lnTo>
                  <a:cubicBezTo>
                    <a:pt x="839313" y="191859"/>
                    <a:pt x="840009" y="189354"/>
                    <a:pt x="841342" y="187172"/>
                  </a:cubicBezTo>
                  <a:lnTo>
                    <a:pt x="843533" y="184220"/>
                  </a:lnTo>
                  <a:cubicBezTo>
                    <a:pt x="844810" y="182896"/>
                    <a:pt x="846372" y="181886"/>
                    <a:pt x="848105" y="181267"/>
                  </a:cubicBezTo>
                  <a:cubicBezTo>
                    <a:pt x="849820" y="180419"/>
                    <a:pt x="851725" y="180029"/>
                    <a:pt x="853630" y="180124"/>
                  </a:cubicBezTo>
                  <a:close/>
                  <a:moveTo>
                    <a:pt x="295846" y="137928"/>
                  </a:moveTo>
                  <a:cubicBezTo>
                    <a:pt x="297046" y="137785"/>
                    <a:pt x="298265" y="137785"/>
                    <a:pt x="299465" y="137928"/>
                  </a:cubicBezTo>
                  <a:cubicBezTo>
                    <a:pt x="301361" y="138014"/>
                    <a:pt x="303208" y="138604"/>
                    <a:pt x="304799" y="139642"/>
                  </a:cubicBezTo>
                  <a:cubicBezTo>
                    <a:pt x="306390" y="140566"/>
                    <a:pt x="307752" y="141843"/>
                    <a:pt x="308800" y="143357"/>
                  </a:cubicBezTo>
                  <a:cubicBezTo>
                    <a:pt x="310057" y="144729"/>
                    <a:pt x="310943" y="146405"/>
                    <a:pt x="311371" y="148215"/>
                  </a:cubicBezTo>
                  <a:cubicBezTo>
                    <a:pt x="312105" y="150863"/>
                    <a:pt x="312105" y="153663"/>
                    <a:pt x="311371" y="156311"/>
                  </a:cubicBezTo>
                  <a:cubicBezTo>
                    <a:pt x="310638" y="158769"/>
                    <a:pt x="309333" y="161026"/>
                    <a:pt x="307561" y="162883"/>
                  </a:cubicBezTo>
                  <a:cubicBezTo>
                    <a:pt x="306608" y="163731"/>
                    <a:pt x="305589" y="164493"/>
                    <a:pt x="304513" y="165169"/>
                  </a:cubicBezTo>
                  <a:lnTo>
                    <a:pt x="300513" y="166598"/>
                  </a:lnTo>
                  <a:cubicBezTo>
                    <a:pt x="297789" y="167265"/>
                    <a:pt x="294950" y="167265"/>
                    <a:pt x="292226" y="166598"/>
                  </a:cubicBezTo>
                  <a:lnTo>
                    <a:pt x="288797" y="165169"/>
                  </a:lnTo>
                  <a:lnTo>
                    <a:pt x="285844" y="162883"/>
                  </a:lnTo>
                  <a:cubicBezTo>
                    <a:pt x="284044" y="161045"/>
                    <a:pt x="282730" y="158788"/>
                    <a:pt x="282034" y="156311"/>
                  </a:cubicBezTo>
                  <a:cubicBezTo>
                    <a:pt x="281320" y="153720"/>
                    <a:pt x="281320" y="150996"/>
                    <a:pt x="282034" y="148405"/>
                  </a:cubicBezTo>
                  <a:cubicBezTo>
                    <a:pt x="282663" y="146024"/>
                    <a:pt x="283910" y="143852"/>
                    <a:pt x="285654" y="142119"/>
                  </a:cubicBezTo>
                  <a:lnTo>
                    <a:pt x="288607" y="139833"/>
                  </a:lnTo>
                  <a:cubicBezTo>
                    <a:pt x="290807" y="138566"/>
                    <a:pt x="293302" y="137909"/>
                    <a:pt x="295846" y="137928"/>
                  </a:cubicBezTo>
                  <a:close/>
                  <a:moveTo>
                    <a:pt x="794098" y="130308"/>
                  </a:moveTo>
                  <a:cubicBezTo>
                    <a:pt x="795965" y="129784"/>
                    <a:pt x="797946" y="129784"/>
                    <a:pt x="799813" y="130308"/>
                  </a:cubicBezTo>
                  <a:cubicBezTo>
                    <a:pt x="801699" y="130403"/>
                    <a:pt x="803528" y="130965"/>
                    <a:pt x="805147" y="131927"/>
                  </a:cubicBezTo>
                  <a:lnTo>
                    <a:pt x="810385" y="134594"/>
                  </a:lnTo>
                  <a:cubicBezTo>
                    <a:pt x="812500" y="135851"/>
                    <a:pt x="814272" y="137623"/>
                    <a:pt x="815529" y="139737"/>
                  </a:cubicBezTo>
                  <a:lnTo>
                    <a:pt x="816958" y="143166"/>
                  </a:lnTo>
                  <a:cubicBezTo>
                    <a:pt x="817587" y="145605"/>
                    <a:pt x="817587" y="148157"/>
                    <a:pt x="816958" y="150596"/>
                  </a:cubicBezTo>
                  <a:lnTo>
                    <a:pt x="815529" y="154025"/>
                  </a:lnTo>
                  <a:cubicBezTo>
                    <a:pt x="814662" y="155635"/>
                    <a:pt x="813424" y="157006"/>
                    <a:pt x="811910" y="158025"/>
                  </a:cubicBezTo>
                  <a:cubicBezTo>
                    <a:pt x="810509" y="159245"/>
                    <a:pt x="808852" y="160130"/>
                    <a:pt x="807052" y="160597"/>
                  </a:cubicBezTo>
                  <a:cubicBezTo>
                    <a:pt x="803299" y="161388"/>
                    <a:pt x="799394" y="160854"/>
                    <a:pt x="796002" y="159073"/>
                  </a:cubicBezTo>
                  <a:lnTo>
                    <a:pt x="790668" y="156501"/>
                  </a:lnTo>
                  <a:cubicBezTo>
                    <a:pt x="788602" y="155216"/>
                    <a:pt x="786868" y="153453"/>
                    <a:pt x="785621" y="151358"/>
                  </a:cubicBezTo>
                  <a:lnTo>
                    <a:pt x="784096" y="147929"/>
                  </a:lnTo>
                  <a:cubicBezTo>
                    <a:pt x="783430" y="145433"/>
                    <a:pt x="783430" y="142804"/>
                    <a:pt x="784096" y="140309"/>
                  </a:cubicBezTo>
                  <a:lnTo>
                    <a:pt x="785621" y="136880"/>
                  </a:lnTo>
                  <a:cubicBezTo>
                    <a:pt x="786487" y="135270"/>
                    <a:pt x="787726" y="133899"/>
                    <a:pt x="789240" y="132879"/>
                  </a:cubicBezTo>
                  <a:cubicBezTo>
                    <a:pt x="790640" y="131660"/>
                    <a:pt x="792297" y="130774"/>
                    <a:pt x="794098" y="130308"/>
                  </a:cubicBezTo>
                  <a:close/>
                  <a:moveTo>
                    <a:pt x="338803" y="95351"/>
                  </a:moveTo>
                  <a:lnTo>
                    <a:pt x="342613" y="95351"/>
                  </a:lnTo>
                  <a:cubicBezTo>
                    <a:pt x="344537" y="95227"/>
                    <a:pt x="346452" y="95655"/>
                    <a:pt x="348138" y="96589"/>
                  </a:cubicBezTo>
                  <a:cubicBezTo>
                    <a:pt x="349890" y="97170"/>
                    <a:pt x="351462" y="98189"/>
                    <a:pt x="352709" y="99542"/>
                  </a:cubicBezTo>
                  <a:cubicBezTo>
                    <a:pt x="354091" y="100770"/>
                    <a:pt x="355110" y="102352"/>
                    <a:pt x="355662" y="104114"/>
                  </a:cubicBezTo>
                  <a:cubicBezTo>
                    <a:pt x="356472" y="105676"/>
                    <a:pt x="356900" y="107400"/>
                    <a:pt x="356900" y="109162"/>
                  </a:cubicBezTo>
                  <a:lnTo>
                    <a:pt x="356900" y="111829"/>
                  </a:lnTo>
                  <a:cubicBezTo>
                    <a:pt x="356900" y="114334"/>
                    <a:pt x="356243" y="116801"/>
                    <a:pt x="354995" y="118973"/>
                  </a:cubicBezTo>
                  <a:lnTo>
                    <a:pt x="352709" y="121925"/>
                  </a:lnTo>
                  <a:cubicBezTo>
                    <a:pt x="350947" y="123630"/>
                    <a:pt x="348785" y="124869"/>
                    <a:pt x="346423" y="125545"/>
                  </a:cubicBezTo>
                  <a:lnTo>
                    <a:pt x="342613" y="126116"/>
                  </a:lnTo>
                  <a:cubicBezTo>
                    <a:pt x="340699" y="126193"/>
                    <a:pt x="338793" y="125764"/>
                    <a:pt x="337088" y="124878"/>
                  </a:cubicBezTo>
                  <a:cubicBezTo>
                    <a:pt x="335355" y="124259"/>
                    <a:pt x="333793" y="123249"/>
                    <a:pt x="332516" y="121925"/>
                  </a:cubicBezTo>
                  <a:cubicBezTo>
                    <a:pt x="331164" y="120678"/>
                    <a:pt x="330144" y="119106"/>
                    <a:pt x="329564" y="117353"/>
                  </a:cubicBezTo>
                  <a:cubicBezTo>
                    <a:pt x="328678" y="115648"/>
                    <a:pt x="328259" y="113743"/>
                    <a:pt x="328325" y="111829"/>
                  </a:cubicBezTo>
                  <a:lnTo>
                    <a:pt x="328325" y="109162"/>
                  </a:lnTo>
                  <a:cubicBezTo>
                    <a:pt x="328335" y="106628"/>
                    <a:pt x="328992" y="104133"/>
                    <a:pt x="330231" y="101923"/>
                  </a:cubicBezTo>
                  <a:lnTo>
                    <a:pt x="332516" y="99065"/>
                  </a:lnTo>
                  <a:cubicBezTo>
                    <a:pt x="334250" y="97303"/>
                    <a:pt x="336421" y="96017"/>
                    <a:pt x="338803" y="95351"/>
                  </a:cubicBezTo>
                  <a:close/>
                  <a:moveTo>
                    <a:pt x="755712" y="76777"/>
                  </a:moveTo>
                  <a:cubicBezTo>
                    <a:pt x="757598" y="76739"/>
                    <a:pt x="759455" y="77168"/>
                    <a:pt x="761141" y="78015"/>
                  </a:cubicBezTo>
                  <a:cubicBezTo>
                    <a:pt x="762913" y="78606"/>
                    <a:pt x="764513" y="79616"/>
                    <a:pt x="765808" y="80968"/>
                  </a:cubicBezTo>
                  <a:lnTo>
                    <a:pt x="768476" y="83635"/>
                  </a:lnTo>
                  <a:cubicBezTo>
                    <a:pt x="770180" y="85397"/>
                    <a:pt x="771419" y="87559"/>
                    <a:pt x="772095" y="89922"/>
                  </a:cubicBezTo>
                  <a:lnTo>
                    <a:pt x="772095" y="93732"/>
                  </a:lnTo>
                  <a:cubicBezTo>
                    <a:pt x="772133" y="96275"/>
                    <a:pt x="771466" y="98780"/>
                    <a:pt x="770190" y="100971"/>
                  </a:cubicBezTo>
                  <a:lnTo>
                    <a:pt x="767999" y="103828"/>
                  </a:lnTo>
                  <a:cubicBezTo>
                    <a:pt x="766732" y="105209"/>
                    <a:pt x="765122" y="106228"/>
                    <a:pt x="763332" y="106781"/>
                  </a:cubicBezTo>
                  <a:cubicBezTo>
                    <a:pt x="761646" y="107714"/>
                    <a:pt x="759732" y="108143"/>
                    <a:pt x="757808" y="108019"/>
                  </a:cubicBezTo>
                  <a:cubicBezTo>
                    <a:pt x="755912" y="108152"/>
                    <a:pt x="754026" y="107724"/>
                    <a:pt x="752379" y="106781"/>
                  </a:cubicBezTo>
                  <a:cubicBezTo>
                    <a:pt x="750587" y="106228"/>
                    <a:pt x="748978" y="105209"/>
                    <a:pt x="747711" y="103828"/>
                  </a:cubicBezTo>
                  <a:lnTo>
                    <a:pt x="745139" y="101161"/>
                  </a:lnTo>
                  <a:cubicBezTo>
                    <a:pt x="743339" y="99456"/>
                    <a:pt x="742053" y="97275"/>
                    <a:pt x="741425" y="94875"/>
                  </a:cubicBezTo>
                  <a:lnTo>
                    <a:pt x="741425" y="91065"/>
                  </a:lnTo>
                  <a:cubicBezTo>
                    <a:pt x="741425" y="88560"/>
                    <a:pt x="742082" y="86093"/>
                    <a:pt x="743330" y="83921"/>
                  </a:cubicBezTo>
                  <a:lnTo>
                    <a:pt x="745616" y="80968"/>
                  </a:lnTo>
                  <a:cubicBezTo>
                    <a:pt x="746854" y="79606"/>
                    <a:pt x="748435" y="78587"/>
                    <a:pt x="750187" y="78015"/>
                  </a:cubicBezTo>
                  <a:cubicBezTo>
                    <a:pt x="751902" y="77168"/>
                    <a:pt x="753798" y="76749"/>
                    <a:pt x="755712" y="76777"/>
                  </a:cubicBezTo>
                  <a:close/>
                  <a:moveTo>
                    <a:pt x="392905" y="50298"/>
                  </a:moveTo>
                  <a:cubicBezTo>
                    <a:pt x="400791" y="50298"/>
                    <a:pt x="407193" y="56699"/>
                    <a:pt x="407193" y="64585"/>
                  </a:cubicBezTo>
                  <a:cubicBezTo>
                    <a:pt x="407193" y="72472"/>
                    <a:pt x="400791" y="78873"/>
                    <a:pt x="392905" y="78873"/>
                  </a:cubicBezTo>
                  <a:cubicBezTo>
                    <a:pt x="385018" y="78873"/>
                    <a:pt x="378618" y="72472"/>
                    <a:pt x="378618" y="64585"/>
                  </a:cubicBezTo>
                  <a:cubicBezTo>
                    <a:pt x="378618" y="56699"/>
                    <a:pt x="385018" y="50298"/>
                    <a:pt x="392905" y="50298"/>
                  </a:cubicBezTo>
                  <a:close/>
                  <a:moveTo>
                    <a:pt x="684179" y="37058"/>
                  </a:moveTo>
                  <a:lnTo>
                    <a:pt x="686846" y="37058"/>
                  </a:lnTo>
                  <a:cubicBezTo>
                    <a:pt x="689399" y="37058"/>
                    <a:pt x="691894" y="37753"/>
                    <a:pt x="694085" y="39058"/>
                  </a:cubicBezTo>
                  <a:lnTo>
                    <a:pt x="696943" y="41249"/>
                  </a:lnTo>
                  <a:cubicBezTo>
                    <a:pt x="698676" y="43011"/>
                    <a:pt x="699952" y="45164"/>
                    <a:pt x="700658" y="47536"/>
                  </a:cubicBezTo>
                  <a:lnTo>
                    <a:pt x="700658" y="51346"/>
                  </a:lnTo>
                  <a:cubicBezTo>
                    <a:pt x="700734" y="53260"/>
                    <a:pt x="700305" y="55165"/>
                    <a:pt x="699419" y="56870"/>
                  </a:cubicBezTo>
                  <a:cubicBezTo>
                    <a:pt x="698905" y="58651"/>
                    <a:pt x="697876" y="60242"/>
                    <a:pt x="696467" y="61442"/>
                  </a:cubicBezTo>
                  <a:cubicBezTo>
                    <a:pt x="695218" y="62795"/>
                    <a:pt x="693647" y="63814"/>
                    <a:pt x="691894" y="64395"/>
                  </a:cubicBezTo>
                  <a:cubicBezTo>
                    <a:pt x="690208" y="65328"/>
                    <a:pt x="688294" y="65757"/>
                    <a:pt x="686370" y="65633"/>
                  </a:cubicBezTo>
                  <a:lnTo>
                    <a:pt x="683703" y="65633"/>
                  </a:lnTo>
                  <a:cubicBezTo>
                    <a:pt x="681169" y="65624"/>
                    <a:pt x="678674" y="64966"/>
                    <a:pt x="676464" y="63728"/>
                  </a:cubicBezTo>
                  <a:lnTo>
                    <a:pt x="673606" y="61442"/>
                  </a:lnTo>
                  <a:cubicBezTo>
                    <a:pt x="671835" y="59709"/>
                    <a:pt x="670549" y="57546"/>
                    <a:pt x="669892" y="55156"/>
                  </a:cubicBezTo>
                  <a:lnTo>
                    <a:pt x="669892" y="51346"/>
                  </a:lnTo>
                  <a:cubicBezTo>
                    <a:pt x="670092" y="47602"/>
                    <a:pt x="671568" y="44040"/>
                    <a:pt x="674083" y="41249"/>
                  </a:cubicBezTo>
                  <a:cubicBezTo>
                    <a:pt x="675359" y="39925"/>
                    <a:pt x="676921" y="38916"/>
                    <a:pt x="678655" y="38296"/>
                  </a:cubicBezTo>
                  <a:cubicBezTo>
                    <a:pt x="680369" y="37449"/>
                    <a:pt x="682265" y="37030"/>
                    <a:pt x="684179" y="37058"/>
                  </a:cubicBezTo>
                  <a:close/>
                  <a:moveTo>
                    <a:pt x="625982" y="13532"/>
                  </a:moveTo>
                  <a:cubicBezTo>
                    <a:pt x="627868" y="13465"/>
                    <a:pt x="629745" y="13893"/>
                    <a:pt x="631412" y="14770"/>
                  </a:cubicBezTo>
                  <a:cubicBezTo>
                    <a:pt x="633202" y="15322"/>
                    <a:pt x="634812" y="16341"/>
                    <a:pt x="636079" y="17722"/>
                  </a:cubicBezTo>
                  <a:cubicBezTo>
                    <a:pt x="637402" y="18999"/>
                    <a:pt x="638412" y="20561"/>
                    <a:pt x="639031" y="22294"/>
                  </a:cubicBezTo>
                  <a:cubicBezTo>
                    <a:pt x="639946" y="24161"/>
                    <a:pt x="640374" y="26219"/>
                    <a:pt x="640270" y="28295"/>
                  </a:cubicBezTo>
                  <a:lnTo>
                    <a:pt x="640270" y="30962"/>
                  </a:lnTo>
                  <a:cubicBezTo>
                    <a:pt x="640222" y="33505"/>
                    <a:pt x="639536" y="35991"/>
                    <a:pt x="638269" y="38201"/>
                  </a:cubicBezTo>
                  <a:lnTo>
                    <a:pt x="636079" y="41059"/>
                  </a:lnTo>
                  <a:cubicBezTo>
                    <a:pt x="634297" y="42811"/>
                    <a:pt x="632107" y="44088"/>
                    <a:pt x="629697" y="44774"/>
                  </a:cubicBezTo>
                  <a:lnTo>
                    <a:pt x="625982" y="44774"/>
                  </a:lnTo>
                  <a:cubicBezTo>
                    <a:pt x="624068" y="44850"/>
                    <a:pt x="622163" y="44421"/>
                    <a:pt x="620458" y="43535"/>
                  </a:cubicBezTo>
                  <a:cubicBezTo>
                    <a:pt x="618667" y="42983"/>
                    <a:pt x="617057" y="41964"/>
                    <a:pt x="615790" y="40582"/>
                  </a:cubicBezTo>
                  <a:cubicBezTo>
                    <a:pt x="614467" y="39306"/>
                    <a:pt x="613457" y="37744"/>
                    <a:pt x="612838" y="36011"/>
                  </a:cubicBezTo>
                  <a:cubicBezTo>
                    <a:pt x="611981" y="34306"/>
                    <a:pt x="611580" y="32400"/>
                    <a:pt x="611695" y="30486"/>
                  </a:cubicBezTo>
                  <a:lnTo>
                    <a:pt x="611695" y="27819"/>
                  </a:lnTo>
                  <a:cubicBezTo>
                    <a:pt x="611656" y="25276"/>
                    <a:pt x="612323" y="22771"/>
                    <a:pt x="613600" y="20580"/>
                  </a:cubicBezTo>
                  <a:lnTo>
                    <a:pt x="615790" y="17722"/>
                  </a:lnTo>
                  <a:cubicBezTo>
                    <a:pt x="617572" y="15998"/>
                    <a:pt x="619772" y="14751"/>
                    <a:pt x="622172" y="14103"/>
                  </a:cubicBezTo>
                  <a:close/>
                  <a:moveTo>
                    <a:pt x="440625" y="13532"/>
                  </a:moveTo>
                  <a:cubicBezTo>
                    <a:pt x="442511" y="13465"/>
                    <a:pt x="444388" y="13893"/>
                    <a:pt x="446054" y="14770"/>
                  </a:cubicBezTo>
                  <a:cubicBezTo>
                    <a:pt x="447845" y="15322"/>
                    <a:pt x="449455" y="16341"/>
                    <a:pt x="450722" y="17722"/>
                  </a:cubicBezTo>
                  <a:cubicBezTo>
                    <a:pt x="452046" y="18999"/>
                    <a:pt x="453055" y="20561"/>
                    <a:pt x="453674" y="22294"/>
                  </a:cubicBezTo>
                  <a:cubicBezTo>
                    <a:pt x="454589" y="24161"/>
                    <a:pt x="455018" y="26219"/>
                    <a:pt x="454913" y="28295"/>
                  </a:cubicBezTo>
                  <a:lnTo>
                    <a:pt x="454913" y="30962"/>
                  </a:lnTo>
                  <a:cubicBezTo>
                    <a:pt x="454865" y="33505"/>
                    <a:pt x="454179" y="35991"/>
                    <a:pt x="452913" y="38201"/>
                  </a:cubicBezTo>
                  <a:lnTo>
                    <a:pt x="450722" y="41059"/>
                  </a:lnTo>
                  <a:cubicBezTo>
                    <a:pt x="448941" y="42811"/>
                    <a:pt x="446750" y="44088"/>
                    <a:pt x="444340" y="44774"/>
                  </a:cubicBezTo>
                  <a:lnTo>
                    <a:pt x="440625" y="44774"/>
                  </a:lnTo>
                  <a:cubicBezTo>
                    <a:pt x="438711" y="44850"/>
                    <a:pt x="436806" y="44421"/>
                    <a:pt x="435101" y="43535"/>
                  </a:cubicBezTo>
                  <a:cubicBezTo>
                    <a:pt x="433320" y="43021"/>
                    <a:pt x="431729" y="41992"/>
                    <a:pt x="430529" y="40582"/>
                  </a:cubicBezTo>
                  <a:cubicBezTo>
                    <a:pt x="429176" y="39316"/>
                    <a:pt x="428129" y="37744"/>
                    <a:pt x="427480" y="36011"/>
                  </a:cubicBezTo>
                  <a:cubicBezTo>
                    <a:pt x="426624" y="34306"/>
                    <a:pt x="426224" y="32400"/>
                    <a:pt x="426338" y="30486"/>
                  </a:cubicBezTo>
                  <a:lnTo>
                    <a:pt x="426338" y="27819"/>
                  </a:lnTo>
                  <a:cubicBezTo>
                    <a:pt x="426300" y="25276"/>
                    <a:pt x="426967" y="22771"/>
                    <a:pt x="428243" y="20580"/>
                  </a:cubicBezTo>
                  <a:lnTo>
                    <a:pt x="430529" y="17722"/>
                  </a:lnTo>
                  <a:cubicBezTo>
                    <a:pt x="432262" y="15979"/>
                    <a:pt x="434434" y="14732"/>
                    <a:pt x="436815" y="14103"/>
                  </a:cubicBezTo>
                  <a:close/>
                  <a:moveTo>
                    <a:pt x="562355" y="2673"/>
                  </a:moveTo>
                  <a:cubicBezTo>
                    <a:pt x="570242" y="2673"/>
                    <a:pt x="576643" y="9074"/>
                    <a:pt x="576643" y="16960"/>
                  </a:cubicBezTo>
                  <a:cubicBezTo>
                    <a:pt x="576643" y="24847"/>
                    <a:pt x="570242" y="31248"/>
                    <a:pt x="562355" y="31248"/>
                  </a:cubicBezTo>
                  <a:cubicBezTo>
                    <a:pt x="554468" y="31248"/>
                    <a:pt x="548068" y="24847"/>
                    <a:pt x="548068" y="16960"/>
                  </a:cubicBezTo>
                  <a:cubicBezTo>
                    <a:pt x="548068" y="9074"/>
                    <a:pt x="554468" y="2673"/>
                    <a:pt x="562355" y="2673"/>
                  </a:cubicBezTo>
                  <a:close/>
                  <a:moveTo>
                    <a:pt x="504157" y="6"/>
                  </a:moveTo>
                  <a:cubicBezTo>
                    <a:pt x="506071" y="-61"/>
                    <a:pt x="507976" y="358"/>
                    <a:pt x="509681" y="1244"/>
                  </a:cubicBezTo>
                  <a:cubicBezTo>
                    <a:pt x="511434" y="1825"/>
                    <a:pt x="513005" y="2844"/>
                    <a:pt x="514253" y="4197"/>
                  </a:cubicBezTo>
                  <a:cubicBezTo>
                    <a:pt x="515577" y="5473"/>
                    <a:pt x="516587" y="7035"/>
                    <a:pt x="517206" y="8769"/>
                  </a:cubicBezTo>
                  <a:cubicBezTo>
                    <a:pt x="518168" y="10616"/>
                    <a:pt x="518597" y="12693"/>
                    <a:pt x="518444" y="14769"/>
                  </a:cubicBezTo>
                  <a:lnTo>
                    <a:pt x="518444" y="17436"/>
                  </a:lnTo>
                  <a:cubicBezTo>
                    <a:pt x="518444" y="19989"/>
                    <a:pt x="517749" y="22485"/>
                    <a:pt x="516444" y="24675"/>
                  </a:cubicBezTo>
                  <a:lnTo>
                    <a:pt x="514253" y="27533"/>
                  </a:lnTo>
                  <a:cubicBezTo>
                    <a:pt x="512491" y="29266"/>
                    <a:pt x="510339" y="30543"/>
                    <a:pt x="507967" y="31248"/>
                  </a:cubicBezTo>
                  <a:lnTo>
                    <a:pt x="504157" y="31248"/>
                  </a:lnTo>
                  <a:cubicBezTo>
                    <a:pt x="502242" y="31324"/>
                    <a:pt x="500337" y="30895"/>
                    <a:pt x="498632" y="30009"/>
                  </a:cubicBezTo>
                  <a:cubicBezTo>
                    <a:pt x="496851" y="29495"/>
                    <a:pt x="495260" y="28466"/>
                    <a:pt x="494060" y="27057"/>
                  </a:cubicBezTo>
                  <a:cubicBezTo>
                    <a:pt x="492708" y="25809"/>
                    <a:pt x="491688" y="24237"/>
                    <a:pt x="491108" y="22485"/>
                  </a:cubicBezTo>
                  <a:cubicBezTo>
                    <a:pt x="490174" y="20799"/>
                    <a:pt x="489746" y="18884"/>
                    <a:pt x="489869" y="16960"/>
                  </a:cubicBezTo>
                  <a:lnTo>
                    <a:pt x="489869" y="14293"/>
                  </a:lnTo>
                  <a:cubicBezTo>
                    <a:pt x="489879" y="11759"/>
                    <a:pt x="490536" y="9264"/>
                    <a:pt x="491774" y="7054"/>
                  </a:cubicBezTo>
                  <a:lnTo>
                    <a:pt x="494060" y="4197"/>
                  </a:lnTo>
                  <a:cubicBezTo>
                    <a:pt x="495793" y="2454"/>
                    <a:pt x="497965" y="1206"/>
                    <a:pt x="500347" y="57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4" name="Google Shape;694;p17"/>
            <p:cNvSpPr/>
            <p:nvPr/>
          </p:nvSpPr>
          <p:spPr>
            <a:xfrm>
              <a:off x="7790431" y="3193182"/>
              <a:ext cx="683037" cy="689229"/>
            </a:xfrm>
            <a:custGeom>
              <a:rect b="b" l="l" r="r" t="t"/>
              <a:pathLst>
                <a:path extrusionOk="0" h="689229" w="683037">
                  <a:moveTo>
                    <a:pt x="682787" y="689200"/>
                  </a:moveTo>
                  <a:lnTo>
                    <a:pt x="529911" y="689200"/>
                  </a:lnTo>
                  <a:cubicBezTo>
                    <a:pt x="513528" y="423548"/>
                    <a:pt x="435137" y="222475"/>
                    <a:pt x="341030" y="222475"/>
                  </a:cubicBezTo>
                  <a:cubicBezTo>
                    <a:pt x="246923" y="222475"/>
                    <a:pt x="168628" y="423833"/>
                    <a:pt x="152150" y="689200"/>
                  </a:cubicBezTo>
                  <a:lnTo>
                    <a:pt x="-250" y="689200"/>
                  </a:lnTo>
                  <a:cubicBezTo>
                    <a:pt x="21942" y="300199"/>
                    <a:pt x="166437" y="-29"/>
                    <a:pt x="341411" y="-29"/>
                  </a:cubicBezTo>
                  <a:cubicBezTo>
                    <a:pt x="516385" y="-29"/>
                    <a:pt x="660594" y="300199"/>
                    <a:pt x="682787" y="6892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5" name="Google Shape;695;p17"/>
            <p:cNvSpPr/>
            <p:nvPr/>
          </p:nvSpPr>
          <p:spPr>
            <a:xfrm>
              <a:off x="7877871" y="3344630"/>
              <a:ext cx="508253" cy="537781"/>
            </a:xfrm>
            <a:custGeom>
              <a:rect b="b" l="l" r="r" t="t"/>
              <a:pathLst>
                <a:path extrusionOk="0" h="537781" w="508253">
                  <a:moveTo>
                    <a:pt x="508003" y="537181"/>
                  </a:moveTo>
                  <a:lnTo>
                    <a:pt x="508003" y="537752"/>
                  </a:lnTo>
                  <a:lnTo>
                    <a:pt x="425326" y="537752"/>
                  </a:lnTo>
                  <a:cubicBezTo>
                    <a:pt x="410467" y="297818"/>
                    <a:pt x="339601" y="116081"/>
                    <a:pt x="253876" y="116081"/>
                  </a:cubicBezTo>
                  <a:cubicBezTo>
                    <a:pt x="168151" y="116081"/>
                    <a:pt x="97095" y="297818"/>
                    <a:pt x="82426" y="537752"/>
                  </a:cubicBezTo>
                  <a:lnTo>
                    <a:pt x="-250" y="537752"/>
                  </a:lnTo>
                  <a:lnTo>
                    <a:pt x="-250" y="537181"/>
                  </a:lnTo>
                  <a:cubicBezTo>
                    <a:pt x="7846" y="414880"/>
                    <a:pt x="29753" y="304199"/>
                    <a:pt x="61471" y="215522"/>
                  </a:cubicBezTo>
                  <a:cubicBezTo>
                    <a:pt x="89380" y="137416"/>
                    <a:pt x="124813" y="76361"/>
                    <a:pt x="164913" y="39499"/>
                  </a:cubicBezTo>
                  <a:cubicBezTo>
                    <a:pt x="192726" y="13973"/>
                    <a:pt x="222730" y="-29"/>
                    <a:pt x="254162" y="-29"/>
                  </a:cubicBezTo>
                  <a:cubicBezTo>
                    <a:pt x="285595" y="-29"/>
                    <a:pt x="315598" y="13877"/>
                    <a:pt x="343412" y="39499"/>
                  </a:cubicBezTo>
                  <a:cubicBezTo>
                    <a:pt x="387417" y="79790"/>
                    <a:pt x="425707" y="149228"/>
                    <a:pt x="454664" y="238286"/>
                  </a:cubicBezTo>
                  <a:cubicBezTo>
                    <a:pt x="484591" y="335365"/>
                    <a:pt x="502498" y="435749"/>
                    <a:pt x="508003" y="537181"/>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6" name="Google Shape;696;p17"/>
            <p:cNvSpPr/>
            <p:nvPr/>
          </p:nvSpPr>
          <p:spPr>
            <a:xfrm>
              <a:off x="7959976" y="3460739"/>
              <a:ext cx="343471" cy="421671"/>
            </a:xfrm>
            <a:custGeom>
              <a:rect b="b" l="l" r="r" t="t"/>
              <a:pathLst>
                <a:path extrusionOk="0" h="421671" w="343471">
                  <a:moveTo>
                    <a:pt x="343221" y="421642"/>
                  </a:moveTo>
                  <a:lnTo>
                    <a:pt x="-250" y="421642"/>
                  </a:lnTo>
                  <a:cubicBezTo>
                    <a:pt x="14704" y="181708"/>
                    <a:pt x="85475" y="-29"/>
                    <a:pt x="171200" y="-29"/>
                  </a:cubicBezTo>
                  <a:cubicBezTo>
                    <a:pt x="256925" y="-29"/>
                    <a:pt x="328362" y="181708"/>
                    <a:pt x="343221" y="42164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7" name="Google Shape;697;p17"/>
            <p:cNvSpPr/>
            <p:nvPr/>
          </p:nvSpPr>
          <p:spPr>
            <a:xfrm>
              <a:off x="8030922" y="3643637"/>
              <a:ext cx="184632" cy="186684"/>
            </a:xfrm>
            <a:custGeom>
              <a:rect b="b" l="l" r="r" t="t"/>
              <a:pathLst>
                <a:path extrusionOk="0" h="186684" w="184632">
                  <a:moveTo>
                    <a:pt x="2092" y="51833"/>
                  </a:moveTo>
                  <a:cubicBezTo>
                    <a:pt x="578" y="45213"/>
                    <a:pt x="-193" y="38431"/>
                    <a:pt x="-193" y="31640"/>
                  </a:cubicBezTo>
                  <a:cubicBezTo>
                    <a:pt x="-508" y="27106"/>
                    <a:pt x="483" y="22581"/>
                    <a:pt x="2664" y="18590"/>
                  </a:cubicBezTo>
                  <a:cubicBezTo>
                    <a:pt x="7808" y="10589"/>
                    <a:pt x="19619" y="10208"/>
                    <a:pt x="29144" y="12209"/>
                  </a:cubicBezTo>
                  <a:cubicBezTo>
                    <a:pt x="56137" y="17924"/>
                    <a:pt x="79378" y="34954"/>
                    <a:pt x="92961" y="58976"/>
                  </a:cubicBezTo>
                  <a:cubicBezTo>
                    <a:pt x="91628" y="53166"/>
                    <a:pt x="112487" y="22400"/>
                    <a:pt x="121536" y="14399"/>
                  </a:cubicBezTo>
                  <a:cubicBezTo>
                    <a:pt x="130585" y="5913"/>
                    <a:pt x="142301" y="826"/>
                    <a:pt x="154683" y="17"/>
                  </a:cubicBezTo>
                  <a:cubicBezTo>
                    <a:pt x="161894" y="-384"/>
                    <a:pt x="168999" y="1845"/>
                    <a:pt x="174685" y="6303"/>
                  </a:cubicBezTo>
                  <a:cubicBezTo>
                    <a:pt x="183563" y="15523"/>
                    <a:pt x="186639" y="28896"/>
                    <a:pt x="182687" y="41069"/>
                  </a:cubicBezTo>
                  <a:cubicBezTo>
                    <a:pt x="179791" y="51775"/>
                    <a:pt x="175628" y="62100"/>
                    <a:pt x="170304" y="71835"/>
                  </a:cubicBezTo>
                  <a:cubicBezTo>
                    <a:pt x="157350" y="98219"/>
                    <a:pt x="122012" y="158036"/>
                    <a:pt x="107534" y="182420"/>
                  </a:cubicBezTo>
                  <a:cubicBezTo>
                    <a:pt x="104610" y="186792"/>
                    <a:pt x="98695" y="187973"/>
                    <a:pt x="94323" y="185049"/>
                  </a:cubicBezTo>
                  <a:cubicBezTo>
                    <a:pt x="93761" y="184678"/>
                    <a:pt x="93237" y="184240"/>
                    <a:pt x="92771" y="183754"/>
                  </a:cubicBezTo>
                  <a:cubicBezTo>
                    <a:pt x="70482" y="158513"/>
                    <a:pt x="10284" y="87932"/>
                    <a:pt x="2092" y="5183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8" name="Google Shape;698;p17"/>
            <p:cNvSpPr/>
            <p:nvPr/>
          </p:nvSpPr>
          <p:spPr>
            <a:xfrm>
              <a:off x="7903253" y="3398908"/>
              <a:ext cx="459219" cy="473417"/>
            </a:xfrm>
            <a:custGeom>
              <a:rect b="b" l="l" r="r" t="t"/>
              <a:pathLst>
                <a:path extrusionOk="0" h="473417" w="459219">
                  <a:moveTo>
                    <a:pt x="440150" y="444822"/>
                  </a:moveTo>
                  <a:lnTo>
                    <a:pt x="445389" y="444822"/>
                  </a:lnTo>
                  <a:cubicBezTo>
                    <a:pt x="447941" y="444803"/>
                    <a:pt x="450446" y="445499"/>
                    <a:pt x="452628" y="446823"/>
                  </a:cubicBezTo>
                  <a:lnTo>
                    <a:pt x="455485" y="449013"/>
                  </a:lnTo>
                  <a:cubicBezTo>
                    <a:pt x="457248" y="450747"/>
                    <a:pt x="458533" y="452919"/>
                    <a:pt x="459200" y="455300"/>
                  </a:cubicBezTo>
                  <a:lnTo>
                    <a:pt x="459200" y="459110"/>
                  </a:lnTo>
                  <a:cubicBezTo>
                    <a:pt x="459315" y="461024"/>
                    <a:pt x="458915" y="462929"/>
                    <a:pt x="458057" y="464634"/>
                  </a:cubicBezTo>
                  <a:cubicBezTo>
                    <a:pt x="457457" y="466397"/>
                    <a:pt x="456400" y="467968"/>
                    <a:pt x="455009" y="469206"/>
                  </a:cubicBezTo>
                  <a:cubicBezTo>
                    <a:pt x="453809" y="470616"/>
                    <a:pt x="452218" y="471645"/>
                    <a:pt x="450437" y="472159"/>
                  </a:cubicBezTo>
                  <a:cubicBezTo>
                    <a:pt x="448751" y="473093"/>
                    <a:pt x="446837" y="473521"/>
                    <a:pt x="444913" y="473397"/>
                  </a:cubicBezTo>
                  <a:lnTo>
                    <a:pt x="439674" y="473397"/>
                  </a:lnTo>
                  <a:cubicBezTo>
                    <a:pt x="437140" y="473388"/>
                    <a:pt x="434645" y="472731"/>
                    <a:pt x="432435" y="471492"/>
                  </a:cubicBezTo>
                  <a:lnTo>
                    <a:pt x="429577" y="469206"/>
                  </a:lnTo>
                  <a:cubicBezTo>
                    <a:pt x="427777" y="467501"/>
                    <a:pt x="426492" y="465320"/>
                    <a:pt x="425863" y="462920"/>
                  </a:cubicBezTo>
                  <a:lnTo>
                    <a:pt x="425863" y="459110"/>
                  </a:lnTo>
                  <a:cubicBezTo>
                    <a:pt x="425749" y="457186"/>
                    <a:pt x="426177" y="455271"/>
                    <a:pt x="427101" y="453585"/>
                  </a:cubicBezTo>
                  <a:cubicBezTo>
                    <a:pt x="427682" y="451833"/>
                    <a:pt x="428701" y="450261"/>
                    <a:pt x="430054" y="449013"/>
                  </a:cubicBezTo>
                  <a:cubicBezTo>
                    <a:pt x="431292" y="447651"/>
                    <a:pt x="432873" y="446632"/>
                    <a:pt x="434626" y="446061"/>
                  </a:cubicBezTo>
                  <a:cubicBezTo>
                    <a:pt x="436330" y="445175"/>
                    <a:pt x="438236" y="444746"/>
                    <a:pt x="440150" y="444822"/>
                  </a:cubicBezTo>
                  <a:close/>
                  <a:moveTo>
                    <a:pt x="14288" y="410724"/>
                  </a:moveTo>
                  <a:lnTo>
                    <a:pt x="14764" y="410724"/>
                  </a:lnTo>
                  <a:cubicBezTo>
                    <a:pt x="15964" y="410533"/>
                    <a:pt x="17183" y="410533"/>
                    <a:pt x="18383" y="410724"/>
                  </a:cubicBezTo>
                  <a:cubicBezTo>
                    <a:pt x="20241" y="410781"/>
                    <a:pt x="22051" y="411343"/>
                    <a:pt x="23622" y="412343"/>
                  </a:cubicBezTo>
                  <a:cubicBezTo>
                    <a:pt x="25260" y="413238"/>
                    <a:pt x="26670" y="414515"/>
                    <a:pt x="27718" y="416058"/>
                  </a:cubicBezTo>
                  <a:cubicBezTo>
                    <a:pt x="28947" y="417439"/>
                    <a:pt x="29804" y="419106"/>
                    <a:pt x="30194" y="420915"/>
                  </a:cubicBezTo>
                  <a:cubicBezTo>
                    <a:pt x="30680" y="423630"/>
                    <a:pt x="30413" y="426430"/>
                    <a:pt x="29432" y="429012"/>
                  </a:cubicBezTo>
                  <a:cubicBezTo>
                    <a:pt x="28794" y="431517"/>
                    <a:pt x="27479" y="433793"/>
                    <a:pt x="25622" y="435584"/>
                  </a:cubicBezTo>
                  <a:cubicBezTo>
                    <a:pt x="24727" y="436460"/>
                    <a:pt x="23737" y="437222"/>
                    <a:pt x="22670" y="437870"/>
                  </a:cubicBezTo>
                  <a:cubicBezTo>
                    <a:pt x="21526" y="438460"/>
                    <a:pt x="20355" y="438965"/>
                    <a:pt x="19145" y="439394"/>
                  </a:cubicBezTo>
                  <a:cubicBezTo>
                    <a:pt x="16421" y="440061"/>
                    <a:pt x="13582" y="440061"/>
                    <a:pt x="10858" y="439394"/>
                  </a:cubicBezTo>
                  <a:lnTo>
                    <a:pt x="7429" y="437965"/>
                  </a:lnTo>
                  <a:lnTo>
                    <a:pt x="4381" y="435679"/>
                  </a:lnTo>
                  <a:cubicBezTo>
                    <a:pt x="629" y="431869"/>
                    <a:pt x="-848" y="426383"/>
                    <a:pt x="476" y="421201"/>
                  </a:cubicBezTo>
                  <a:cubicBezTo>
                    <a:pt x="1133" y="418810"/>
                    <a:pt x="2419" y="416648"/>
                    <a:pt x="4191" y="414915"/>
                  </a:cubicBezTo>
                  <a:lnTo>
                    <a:pt x="7049" y="412629"/>
                  </a:lnTo>
                  <a:cubicBezTo>
                    <a:pt x="9258" y="411390"/>
                    <a:pt x="11754" y="410733"/>
                    <a:pt x="14288" y="410724"/>
                  </a:cubicBezTo>
                  <a:close/>
                  <a:moveTo>
                    <a:pt x="429863" y="391863"/>
                  </a:moveTo>
                  <a:cubicBezTo>
                    <a:pt x="431749" y="391787"/>
                    <a:pt x="433625" y="392216"/>
                    <a:pt x="435292" y="393102"/>
                  </a:cubicBezTo>
                  <a:cubicBezTo>
                    <a:pt x="437064" y="393692"/>
                    <a:pt x="438664" y="394702"/>
                    <a:pt x="439959" y="396054"/>
                  </a:cubicBezTo>
                  <a:lnTo>
                    <a:pt x="442531" y="398721"/>
                  </a:lnTo>
                  <a:cubicBezTo>
                    <a:pt x="444293" y="400455"/>
                    <a:pt x="445579" y="402627"/>
                    <a:pt x="446246" y="405008"/>
                  </a:cubicBezTo>
                  <a:lnTo>
                    <a:pt x="446246" y="408818"/>
                  </a:lnTo>
                  <a:cubicBezTo>
                    <a:pt x="446284" y="411361"/>
                    <a:pt x="445617" y="413866"/>
                    <a:pt x="444341" y="416057"/>
                  </a:cubicBezTo>
                  <a:lnTo>
                    <a:pt x="442055" y="418914"/>
                  </a:lnTo>
                  <a:cubicBezTo>
                    <a:pt x="440855" y="420324"/>
                    <a:pt x="439264" y="421353"/>
                    <a:pt x="437483" y="421867"/>
                  </a:cubicBezTo>
                  <a:cubicBezTo>
                    <a:pt x="435797" y="422800"/>
                    <a:pt x="433883" y="423229"/>
                    <a:pt x="431958" y="423105"/>
                  </a:cubicBezTo>
                  <a:cubicBezTo>
                    <a:pt x="430063" y="423239"/>
                    <a:pt x="428177" y="422810"/>
                    <a:pt x="426529" y="421867"/>
                  </a:cubicBezTo>
                  <a:cubicBezTo>
                    <a:pt x="424738" y="421315"/>
                    <a:pt x="423129" y="420296"/>
                    <a:pt x="421862" y="418914"/>
                  </a:cubicBezTo>
                  <a:lnTo>
                    <a:pt x="419290" y="416247"/>
                  </a:lnTo>
                  <a:cubicBezTo>
                    <a:pt x="417490" y="414542"/>
                    <a:pt x="416204" y="412361"/>
                    <a:pt x="415576" y="409961"/>
                  </a:cubicBezTo>
                  <a:lnTo>
                    <a:pt x="415576" y="406151"/>
                  </a:lnTo>
                  <a:cubicBezTo>
                    <a:pt x="415576" y="403646"/>
                    <a:pt x="416232" y="401179"/>
                    <a:pt x="417480" y="399007"/>
                  </a:cubicBezTo>
                  <a:lnTo>
                    <a:pt x="419766" y="396054"/>
                  </a:lnTo>
                  <a:cubicBezTo>
                    <a:pt x="421004" y="394692"/>
                    <a:pt x="422586" y="393673"/>
                    <a:pt x="424338" y="393102"/>
                  </a:cubicBezTo>
                  <a:cubicBezTo>
                    <a:pt x="426043" y="392216"/>
                    <a:pt x="427948" y="391787"/>
                    <a:pt x="429863" y="391863"/>
                  </a:cubicBezTo>
                  <a:close/>
                  <a:moveTo>
                    <a:pt x="21812" y="336238"/>
                  </a:moveTo>
                  <a:cubicBezTo>
                    <a:pt x="29699" y="336238"/>
                    <a:pt x="36100" y="342639"/>
                    <a:pt x="36100" y="350525"/>
                  </a:cubicBezTo>
                  <a:cubicBezTo>
                    <a:pt x="36100" y="358412"/>
                    <a:pt x="29699" y="364813"/>
                    <a:pt x="21812" y="364813"/>
                  </a:cubicBezTo>
                  <a:cubicBezTo>
                    <a:pt x="13925" y="364813"/>
                    <a:pt x="7525" y="358412"/>
                    <a:pt x="7525" y="350525"/>
                  </a:cubicBezTo>
                  <a:cubicBezTo>
                    <a:pt x="7525" y="342639"/>
                    <a:pt x="13925" y="336238"/>
                    <a:pt x="21812" y="336238"/>
                  </a:cubicBezTo>
                  <a:close/>
                  <a:moveTo>
                    <a:pt x="415194" y="320427"/>
                  </a:moveTo>
                  <a:lnTo>
                    <a:pt x="418909" y="320427"/>
                  </a:lnTo>
                  <a:cubicBezTo>
                    <a:pt x="420833" y="320303"/>
                    <a:pt x="422748" y="320731"/>
                    <a:pt x="424434" y="321665"/>
                  </a:cubicBezTo>
                  <a:cubicBezTo>
                    <a:pt x="426225" y="322217"/>
                    <a:pt x="427834" y="323237"/>
                    <a:pt x="429101" y="324618"/>
                  </a:cubicBezTo>
                  <a:cubicBezTo>
                    <a:pt x="430435" y="325884"/>
                    <a:pt x="431444" y="327456"/>
                    <a:pt x="432054" y="329190"/>
                  </a:cubicBezTo>
                  <a:cubicBezTo>
                    <a:pt x="432911" y="330895"/>
                    <a:pt x="433311" y="332800"/>
                    <a:pt x="433197" y="334714"/>
                  </a:cubicBezTo>
                  <a:lnTo>
                    <a:pt x="433197" y="337286"/>
                  </a:lnTo>
                  <a:cubicBezTo>
                    <a:pt x="433254" y="339829"/>
                    <a:pt x="432597" y="342344"/>
                    <a:pt x="431292" y="344525"/>
                  </a:cubicBezTo>
                  <a:lnTo>
                    <a:pt x="429101" y="347478"/>
                  </a:lnTo>
                  <a:cubicBezTo>
                    <a:pt x="427320" y="349202"/>
                    <a:pt x="425119" y="350449"/>
                    <a:pt x="422720" y="351097"/>
                  </a:cubicBezTo>
                  <a:lnTo>
                    <a:pt x="418909" y="351097"/>
                  </a:lnTo>
                  <a:cubicBezTo>
                    <a:pt x="417033" y="351192"/>
                    <a:pt x="415157" y="350802"/>
                    <a:pt x="413480" y="349954"/>
                  </a:cubicBezTo>
                  <a:cubicBezTo>
                    <a:pt x="409927" y="348687"/>
                    <a:pt x="407127" y="345887"/>
                    <a:pt x="405860" y="342334"/>
                  </a:cubicBezTo>
                  <a:cubicBezTo>
                    <a:pt x="405013" y="340620"/>
                    <a:pt x="404593" y="338724"/>
                    <a:pt x="404622" y="336810"/>
                  </a:cubicBezTo>
                  <a:lnTo>
                    <a:pt x="404622" y="334238"/>
                  </a:lnTo>
                  <a:cubicBezTo>
                    <a:pt x="404650" y="331695"/>
                    <a:pt x="405346" y="329199"/>
                    <a:pt x="406622" y="326999"/>
                  </a:cubicBezTo>
                  <a:lnTo>
                    <a:pt x="408813" y="324141"/>
                  </a:lnTo>
                  <a:cubicBezTo>
                    <a:pt x="410566" y="322351"/>
                    <a:pt x="412775" y="321074"/>
                    <a:pt x="415194" y="320427"/>
                  </a:cubicBezTo>
                  <a:close/>
                  <a:moveTo>
                    <a:pt x="32385" y="275373"/>
                  </a:moveTo>
                  <a:lnTo>
                    <a:pt x="35052" y="275373"/>
                  </a:lnTo>
                  <a:cubicBezTo>
                    <a:pt x="37576" y="275364"/>
                    <a:pt x="40043" y="276050"/>
                    <a:pt x="42196" y="277374"/>
                  </a:cubicBezTo>
                  <a:lnTo>
                    <a:pt x="45149" y="279564"/>
                  </a:lnTo>
                  <a:cubicBezTo>
                    <a:pt x="46853" y="281327"/>
                    <a:pt x="48092" y="283489"/>
                    <a:pt x="48768" y="285851"/>
                  </a:cubicBezTo>
                  <a:lnTo>
                    <a:pt x="49340" y="289661"/>
                  </a:lnTo>
                  <a:cubicBezTo>
                    <a:pt x="49368" y="291575"/>
                    <a:pt x="48949" y="293471"/>
                    <a:pt x="48101" y="295185"/>
                  </a:cubicBezTo>
                  <a:cubicBezTo>
                    <a:pt x="47511" y="296928"/>
                    <a:pt x="46492" y="298500"/>
                    <a:pt x="45149" y="299757"/>
                  </a:cubicBezTo>
                  <a:cubicBezTo>
                    <a:pt x="43882" y="301139"/>
                    <a:pt x="42272" y="302158"/>
                    <a:pt x="40482" y="302710"/>
                  </a:cubicBezTo>
                  <a:cubicBezTo>
                    <a:pt x="38833" y="303653"/>
                    <a:pt x="36947" y="304082"/>
                    <a:pt x="35052" y="303948"/>
                  </a:cubicBezTo>
                  <a:lnTo>
                    <a:pt x="32385" y="303948"/>
                  </a:lnTo>
                  <a:cubicBezTo>
                    <a:pt x="29851" y="303948"/>
                    <a:pt x="27356" y="303291"/>
                    <a:pt x="25146" y="302043"/>
                  </a:cubicBezTo>
                  <a:lnTo>
                    <a:pt x="22288" y="299757"/>
                  </a:lnTo>
                  <a:cubicBezTo>
                    <a:pt x="20526" y="298024"/>
                    <a:pt x="19240" y="295852"/>
                    <a:pt x="18574" y="293471"/>
                  </a:cubicBezTo>
                  <a:lnTo>
                    <a:pt x="18097" y="289661"/>
                  </a:lnTo>
                  <a:cubicBezTo>
                    <a:pt x="17974" y="287737"/>
                    <a:pt x="18402" y="285822"/>
                    <a:pt x="19336" y="284136"/>
                  </a:cubicBezTo>
                  <a:cubicBezTo>
                    <a:pt x="19917" y="282384"/>
                    <a:pt x="20936" y="280812"/>
                    <a:pt x="22288" y="279564"/>
                  </a:cubicBezTo>
                  <a:cubicBezTo>
                    <a:pt x="23489" y="278155"/>
                    <a:pt x="25080" y="277126"/>
                    <a:pt x="26860" y="276612"/>
                  </a:cubicBezTo>
                  <a:cubicBezTo>
                    <a:pt x="28565" y="275726"/>
                    <a:pt x="30470" y="275297"/>
                    <a:pt x="32385" y="275373"/>
                  </a:cubicBezTo>
                  <a:close/>
                  <a:moveTo>
                    <a:pt x="405669" y="262133"/>
                  </a:moveTo>
                  <a:cubicBezTo>
                    <a:pt x="407583" y="262057"/>
                    <a:pt x="409489" y="262486"/>
                    <a:pt x="411194" y="263372"/>
                  </a:cubicBezTo>
                  <a:cubicBezTo>
                    <a:pt x="412984" y="263924"/>
                    <a:pt x="414594" y="264943"/>
                    <a:pt x="415861" y="266324"/>
                  </a:cubicBezTo>
                  <a:lnTo>
                    <a:pt x="418433" y="268991"/>
                  </a:lnTo>
                  <a:cubicBezTo>
                    <a:pt x="420195" y="270725"/>
                    <a:pt x="421481" y="272897"/>
                    <a:pt x="422147" y="275278"/>
                  </a:cubicBezTo>
                  <a:lnTo>
                    <a:pt x="422624" y="279088"/>
                  </a:lnTo>
                  <a:cubicBezTo>
                    <a:pt x="422614" y="281622"/>
                    <a:pt x="421957" y="284117"/>
                    <a:pt x="420719" y="286327"/>
                  </a:cubicBezTo>
                  <a:lnTo>
                    <a:pt x="418433" y="289184"/>
                  </a:lnTo>
                  <a:cubicBezTo>
                    <a:pt x="417232" y="290594"/>
                    <a:pt x="415642" y="291623"/>
                    <a:pt x="413860" y="292137"/>
                  </a:cubicBezTo>
                  <a:cubicBezTo>
                    <a:pt x="412156" y="293023"/>
                    <a:pt x="410251" y="293452"/>
                    <a:pt x="408336" y="293375"/>
                  </a:cubicBezTo>
                  <a:cubicBezTo>
                    <a:pt x="406421" y="293442"/>
                    <a:pt x="404517" y="293023"/>
                    <a:pt x="402812" y="292137"/>
                  </a:cubicBezTo>
                  <a:cubicBezTo>
                    <a:pt x="401059" y="291556"/>
                    <a:pt x="399487" y="290537"/>
                    <a:pt x="398240" y="289184"/>
                  </a:cubicBezTo>
                  <a:lnTo>
                    <a:pt x="395573" y="286517"/>
                  </a:lnTo>
                  <a:cubicBezTo>
                    <a:pt x="393867" y="284755"/>
                    <a:pt x="392629" y="282593"/>
                    <a:pt x="391953" y="280231"/>
                  </a:cubicBezTo>
                  <a:lnTo>
                    <a:pt x="391382" y="276421"/>
                  </a:lnTo>
                  <a:cubicBezTo>
                    <a:pt x="391429" y="273878"/>
                    <a:pt x="392115" y="271392"/>
                    <a:pt x="393382" y="269182"/>
                  </a:cubicBezTo>
                  <a:lnTo>
                    <a:pt x="395573" y="266324"/>
                  </a:lnTo>
                  <a:cubicBezTo>
                    <a:pt x="396839" y="264943"/>
                    <a:pt x="398449" y="263924"/>
                    <a:pt x="400240" y="263372"/>
                  </a:cubicBezTo>
                  <a:cubicBezTo>
                    <a:pt x="401906" y="262495"/>
                    <a:pt x="403783" y="262067"/>
                    <a:pt x="405669" y="262133"/>
                  </a:cubicBezTo>
                  <a:close/>
                  <a:moveTo>
                    <a:pt x="47054" y="214509"/>
                  </a:moveTo>
                  <a:lnTo>
                    <a:pt x="50864" y="214509"/>
                  </a:lnTo>
                  <a:cubicBezTo>
                    <a:pt x="52788" y="214385"/>
                    <a:pt x="54702" y="214813"/>
                    <a:pt x="56388" y="215747"/>
                  </a:cubicBezTo>
                  <a:cubicBezTo>
                    <a:pt x="59856" y="217061"/>
                    <a:pt x="62598" y="219805"/>
                    <a:pt x="63913" y="223272"/>
                  </a:cubicBezTo>
                  <a:cubicBezTo>
                    <a:pt x="64760" y="224815"/>
                    <a:pt x="65190" y="226558"/>
                    <a:pt x="65151" y="228320"/>
                  </a:cubicBezTo>
                  <a:lnTo>
                    <a:pt x="65151" y="230987"/>
                  </a:lnTo>
                  <a:cubicBezTo>
                    <a:pt x="65151" y="233492"/>
                    <a:pt x="64494" y="235959"/>
                    <a:pt x="63246" y="238131"/>
                  </a:cubicBezTo>
                  <a:lnTo>
                    <a:pt x="60960" y="241083"/>
                  </a:lnTo>
                  <a:cubicBezTo>
                    <a:pt x="59227" y="242827"/>
                    <a:pt x="57055" y="244074"/>
                    <a:pt x="54674" y="244703"/>
                  </a:cubicBezTo>
                  <a:lnTo>
                    <a:pt x="50864" y="245275"/>
                  </a:lnTo>
                  <a:cubicBezTo>
                    <a:pt x="48978" y="245313"/>
                    <a:pt x="47120" y="244884"/>
                    <a:pt x="45434" y="244036"/>
                  </a:cubicBezTo>
                  <a:cubicBezTo>
                    <a:pt x="41882" y="242769"/>
                    <a:pt x="39081" y="239969"/>
                    <a:pt x="37814" y="236416"/>
                  </a:cubicBezTo>
                  <a:cubicBezTo>
                    <a:pt x="36976" y="234730"/>
                    <a:pt x="36557" y="232873"/>
                    <a:pt x="36576" y="230987"/>
                  </a:cubicBezTo>
                  <a:lnTo>
                    <a:pt x="36576" y="228320"/>
                  </a:lnTo>
                  <a:cubicBezTo>
                    <a:pt x="36557" y="225767"/>
                    <a:pt x="37252" y="223262"/>
                    <a:pt x="38577" y="221081"/>
                  </a:cubicBezTo>
                  <a:lnTo>
                    <a:pt x="40767" y="218223"/>
                  </a:lnTo>
                  <a:cubicBezTo>
                    <a:pt x="42501" y="216461"/>
                    <a:pt x="44673" y="215175"/>
                    <a:pt x="47054" y="214509"/>
                  </a:cubicBezTo>
                  <a:close/>
                  <a:moveTo>
                    <a:pt x="387191" y="198602"/>
                  </a:moveTo>
                  <a:cubicBezTo>
                    <a:pt x="395078" y="198602"/>
                    <a:pt x="401479" y="205003"/>
                    <a:pt x="401479" y="212889"/>
                  </a:cubicBezTo>
                  <a:cubicBezTo>
                    <a:pt x="401479" y="220776"/>
                    <a:pt x="395078" y="227177"/>
                    <a:pt x="387191" y="227177"/>
                  </a:cubicBezTo>
                  <a:cubicBezTo>
                    <a:pt x="379304" y="227177"/>
                    <a:pt x="372904" y="220776"/>
                    <a:pt x="372904" y="212889"/>
                  </a:cubicBezTo>
                  <a:cubicBezTo>
                    <a:pt x="372904" y="205003"/>
                    <a:pt x="379304" y="198602"/>
                    <a:pt x="387191" y="198602"/>
                  </a:cubicBezTo>
                  <a:close/>
                  <a:moveTo>
                    <a:pt x="66770" y="158883"/>
                  </a:moveTo>
                  <a:lnTo>
                    <a:pt x="69437" y="158883"/>
                  </a:lnTo>
                  <a:cubicBezTo>
                    <a:pt x="71970" y="158892"/>
                    <a:pt x="74466" y="159549"/>
                    <a:pt x="76676" y="160788"/>
                  </a:cubicBezTo>
                  <a:lnTo>
                    <a:pt x="79533" y="163074"/>
                  </a:lnTo>
                  <a:cubicBezTo>
                    <a:pt x="81267" y="164836"/>
                    <a:pt x="82543" y="166988"/>
                    <a:pt x="83248" y="169360"/>
                  </a:cubicBezTo>
                  <a:lnTo>
                    <a:pt x="83724" y="173170"/>
                  </a:lnTo>
                  <a:cubicBezTo>
                    <a:pt x="83801" y="175085"/>
                    <a:pt x="83372" y="176990"/>
                    <a:pt x="82486" y="178695"/>
                  </a:cubicBezTo>
                  <a:cubicBezTo>
                    <a:pt x="81172" y="182162"/>
                    <a:pt x="78428" y="184905"/>
                    <a:pt x="74962" y="186219"/>
                  </a:cubicBezTo>
                  <a:cubicBezTo>
                    <a:pt x="73256" y="187105"/>
                    <a:pt x="71351" y="187534"/>
                    <a:pt x="69437" y="187458"/>
                  </a:cubicBezTo>
                  <a:lnTo>
                    <a:pt x="66770" y="187458"/>
                  </a:lnTo>
                  <a:cubicBezTo>
                    <a:pt x="64217" y="187458"/>
                    <a:pt x="61722" y="186762"/>
                    <a:pt x="59531" y="185457"/>
                  </a:cubicBezTo>
                  <a:lnTo>
                    <a:pt x="56673" y="183267"/>
                  </a:lnTo>
                  <a:cubicBezTo>
                    <a:pt x="54940" y="181505"/>
                    <a:pt x="53663" y="179352"/>
                    <a:pt x="52959" y="176980"/>
                  </a:cubicBezTo>
                  <a:lnTo>
                    <a:pt x="52482" y="173170"/>
                  </a:lnTo>
                  <a:cubicBezTo>
                    <a:pt x="52406" y="171256"/>
                    <a:pt x="52835" y="169351"/>
                    <a:pt x="53720" y="167646"/>
                  </a:cubicBezTo>
                  <a:cubicBezTo>
                    <a:pt x="54273" y="165884"/>
                    <a:pt x="55292" y="164302"/>
                    <a:pt x="56673" y="163074"/>
                  </a:cubicBezTo>
                  <a:cubicBezTo>
                    <a:pt x="57921" y="161721"/>
                    <a:pt x="59493" y="160702"/>
                    <a:pt x="61246" y="160121"/>
                  </a:cubicBezTo>
                  <a:cubicBezTo>
                    <a:pt x="62932" y="159187"/>
                    <a:pt x="64846" y="158759"/>
                    <a:pt x="66770" y="158883"/>
                  </a:cubicBezTo>
                  <a:close/>
                  <a:moveTo>
                    <a:pt x="352710" y="132403"/>
                  </a:moveTo>
                  <a:lnTo>
                    <a:pt x="355378" y="132403"/>
                  </a:lnTo>
                  <a:cubicBezTo>
                    <a:pt x="357911" y="132403"/>
                    <a:pt x="360406" y="133060"/>
                    <a:pt x="362616" y="134308"/>
                  </a:cubicBezTo>
                  <a:lnTo>
                    <a:pt x="365474" y="136594"/>
                  </a:lnTo>
                  <a:cubicBezTo>
                    <a:pt x="367236" y="138327"/>
                    <a:pt x="368522" y="140499"/>
                    <a:pt x="369188" y="142880"/>
                  </a:cubicBezTo>
                  <a:lnTo>
                    <a:pt x="369665" y="146690"/>
                  </a:lnTo>
                  <a:cubicBezTo>
                    <a:pt x="369789" y="148614"/>
                    <a:pt x="369360" y="150529"/>
                    <a:pt x="368427" y="152215"/>
                  </a:cubicBezTo>
                  <a:cubicBezTo>
                    <a:pt x="367846" y="153967"/>
                    <a:pt x="366826" y="155539"/>
                    <a:pt x="365474" y="156787"/>
                  </a:cubicBezTo>
                  <a:cubicBezTo>
                    <a:pt x="364274" y="158196"/>
                    <a:pt x="362683" y="159225"/>
                    <a:pt x="360902" y="159739"/>
                  </a:cubicBezTo>
                  <a:cubicBezTo>
                    <a:pt x="359197" y="160625"/>
                    <a:pt x="357292" y="161054"/>
                    <a:pt x="355378" y="160978"/>
                  </a:cubicBezTo>
                  <a:lnTo>
                    <a:pt x="352710" y="160978"/>
                  </a:lnTo>
                  <a:cubicBezTo>
                    <a:pt x="350186" y="160987"/>
                    <a:pt x="347719" y="160301"/>
                    <a:pt x="345567" y="158977"/>
                  </a:cubicBezTo>
                  <a:lnTo>
                    <a:pt x="342614" y="156787"/>
                  </a:lnTo>
                  <a:cubicBezTo>
                    <a:pt x="340909" y="155024"/>
                    <a:pt x="339670" y="152862"/>
                    <a:pt x="338994" y="150500"/>
                  </a:cubicBezTo>
                  <a:lnTo>
                    <a:pt x="338423" y="146690"/>
                  </a:lnTo>
                  <a:cubicBezTo>
                    <a:pt x="338394" y="144776"/>
                    <a:pt x="338814" y="142880"/>
                    <a:pt x="339661" y="141166"/>
                  </a:cubicBezTo>
                  <a:cubicBezTo>
                    <a:pt x="340252" y="139423"/>
                    <a:pt x="341271" y="137851"/>
                    <a:pt x="342614" y="136594"/>
                  </a:cubicBezTo>
                  <a:cubicBezTo>
                    <a:pt x="343881" y="135212"/>
                    <a:pt x="345490" y="134193"/>
                    <a:pt x="347281" y="133641"/>
                  </a:cubicBezTo>
                  <a:cubicBezTo>
                    <a:pt x="348929" y="132698"/>
                    <a:pt x="350815" y="132269"/>
                    <a:pt x="352710" y="132403"/>
                  </a:cubicBezTo>
                  <a:close/>
                  <a:moveTo>
                    <a:pt x="85344" y="116496"/>
                  </a:moveTo>
                  <a:lnTo>
                    <a:pt x="88011" y="116496"/>
                  </a:lnTo>
                  <a:cubicBezTo>
                    <a:pt x="90536" y="116487"/>
                    <a:pt x="93002" y="117173"/>
                    <a:pt x="95155" y="118497"/>
                  </a:cubicBezTo>
                  <a:lnTo>
                    <a:pt x="98108" y="120687"/>
                  </a:lnTo>
                  <a:cubicBezTo>
                    <a:pt x="99813" y="122450"/>
                    <a:pt x="101051" y="124612"/>
                    <a:pt x="101727" y="126974"/>
                  </a:cubicBezTo>
                  <a:lnTo>
                    <a:pt x="101823" y="130784"/>
                  </a:lnTo>
                  <a:cubicBezTo>
                    <a:pt x="101851" y="132698"/>
                    <a:pt x="101432" y="134594"/>
                    <a:pt x="100584" y="136308"/>
                  </a:cubicBezTo>
                  <a:cubicBezTo>
                    <a:pt x="99270" y="139814"/>
                    <a:pt x="96489" y="142566"/>
                    <a:pt x="92964" y="143833"/>
                  </a:cubicBezTo>
                  <a:cubicBezTo>
                    <a:pt x="91316" y="144776"/>
                    <a:pt x="89430" y="145205"/>
                    <a:pt x="87535" y="145071"/>
                  </a:cubicBezTo>
                  <a:lnTo>
                    <a:pt x="84868" y="145071"/>
                  </a:lnTo>
                  <a:cubicBezTo>
                    <a:pt x="82334" y="145071"/>
                    <a:pt x="79839" y="144414"/>
                    <a:pt x="77629" y="143166"/>
                  </a:cubicBezTo>
                  <a:lnTo>
                    <a:pt x="74771" y="140880"/>
                  </a:lnTo>
                  <a:cubicBezTo>
                    <a:pt x="72990" y="139156"/>
                    <a:pt x="71704" y="136985"/>
                    <a:pt x="71057" y="134594"/>
                  </a:cubicBezTo>
                  <a:lnTo>
                    <a:pt x="71057" y="130784"/>
                  </a:lnTo>
                  <a:cubicBezTo>
                    <a:pt x="70943" y="128860"/>
                    <a:pt x="71371" y="126945"/>
                    <a:pt x="72295" y="125259"/>
                  </a:cubicBezTo>
                  <a:cubicBezTo>
                    <a:pt x="72876" y="123507"/>
                    <a:pt x="73895" y="121935"/>
                    <a:pt x="75248" y="120687"/>
                  </a:cubicBezTo>
                  <a:cubicBezTo>
                    <a:pt x="76448" y="119278"/>
                    <a:pt x="78039" y="118249"/>
                    <a:pt x="79820" y="117735"/>
                  </a:cubicBezTo>
                  <a:cubicBezTo>
                    <a:pt x="81524" y="116849"/>
                    <a:pt x="83430" y="116420"/>
                    <a:pt x="85344" y="116496"/>
                  </a:cubicBezTo>
                  <a:close/>
                  <a:moveTo>
                    <a:pt x="328993" y="76682"/>
                  </a:moveTo>
                  <a:cubicBezTo>
                    <a:pt x="329907" y="76539"/>
                    <a:pt x="330841" y="76539"/>
                    <a:pt x="331755" y="76682"/>
                  </a:cubicBezTo>
                  <a:lnTo>
                    <a:pt x="334136" y="76682"/>
                  </a:lnTo>
                  <a:cubicBezTo>
                    <a:pt x="336661" y="76672"/>
                    <a:pt x="339128" y="77358"/>
                    <a:pt x="341280" y="78682"/>
                  </a:cubicBezTo>
                  <a:lnTo>
                    <a:pt x="344233" y="80873"/>
                  </a:lnTo>
                  <a:cubicBezTo>
                    <a:pt x="345557" y="82149"/>
                    <a:pt x="346566" y="83711"/>
                    <a:pt x="347186" y="85445"/>
                  </a:cubicBezTo>
                  <a:lnTo>
                    <a:pt x="345090" y="84873"/>
                  </a:lnTo>
                  <a:cubicBezTo>
                    <a:pt x="346738" y="88369"/>
                    <a:pt x="346738" y="92427"/>
                    <a:pt x="345090" y="95922"/>
                  </a:cubicBezTo>
                  <a:cubicBezTo>
                    <a:pt x="344500" y="97666"/>
                    <a:pt x="343481" y="99237"/>
                    <a:pt x="342138" y="100494"/>
                  </a:cubicBezTo>
                  <a:cubicBezTo>
                    <a:pt x="341138" y="101380"/>
                    <a:pt x="340089" y="102209"/>
                    <a:pt x="338994" y="102971"/>
                  </a:cubicBezTo>
                  <a:lnTo>
                    <a:pt x="338327" y="102971"/>
                  </a:lnTo>
                  <a:cubicBezTo>
                    <a:pt x="337851" y="103161"/>
                    <a:pt x="335851" y="104495"/>
                    <a:pt x="334613" y="104495"/>
                  </a:cubicBezTo>
                  <a:cubicBezTo>
                    <a:pt x="333146" y="104828"/>
                    <a:pt x="331641" y="105019"/>
                    <a:pt x="330136" y="105067"/>
                  </a:cubicBezTo>
                  <a:lnTo>
                    <a:pt x="328041" y="105067"/>
                  </a:lnTo>
                  <a:cubicBezTo>
                    <a:pt x="327345" y="105105"/>
                    <a:pt x="326640" y="105105"/>
                    <a:pt x="325945" y="105067"/>
                  </a:cubicBezTo>
                  <a:lnTo>
                    <a:pt x="325278" y="105067"/>
                  </a:lnTo>
                  <a:cubicBezTo>
                    <a:pt x="324002" y="104609"/>
                    <a:pt x="322764" y="104066"/>
                    <a:pt x="321563" y="103447"/>
                  </a:cubicBezTo>
                  <a:cubicBezTo>
                    <a:pt x="320459" y="102733"/>
                    <a:pt x="319411" y="101933"/>
                    <a:pt x="318420" y="101066"/>
                  </a:cubicBezTo>
                  <a:cubicBezTo>
                    <a:pt x="316658" y="99332"/>
                    <a:pt x="315372" y="97161"/>
                    <a:pt x="314706" y="94780"/>
                  </a:cubicBezTo>
                  <a:lnTo>
                    <a:pt x="314706" y="90969"/>
                  </a:lnTo>
                  <a:cubicBezTo>
                    <a:pt x="314706" y="88436"/>
                    <a:pt x="315362" y="85940"/>
                    <a:pt x="316611" y="83730"/>
                  </a:cubicBezTo>
                  <a:lnTo>
                    <a:pt x="318897" y="80873"/>
                  </a:lnTo>
                  <a:cubicBezTo>
                    <a:pt x="320096" y="79463"/>
                    <a:pt x="321687" y="78435"/>
                    <a:pt x="323468" y="77920"/>
                  </a:cubicBezTo>
                  <a:cubicBezTo>
                    <a:pt x="325154" y="76987"/>
                    <a:pt x="327069" y="76558"/>
                    <a:pt x="328993" y="76682"/>
                  </a:cubicBezTo>
                  <a:close/>
                  <a:moveTo>
                    <a:pt x="111823" y="68871"/>
                  </a:moveTo>
                  <a:lnTo>
                    <a:pt x="114490" y="68871"/>
                  </a:lnTo>
                  <a:cubicBezTo>
                    <a:pt x="116995" y="68871"/>
                    <a:pt x="119462" y="69528"/>
                    <a:pt x="121633" y="70776"/>
                  </a:cubicBezTo>
                  <a:lnTo>
                    <a:pt x="124586" y="73062"/>
                  </a:lnTo>
                  <a:cubicBezTo>
                    <a:pt x="126330" y="74795"/>
                    <a:pt x="127577" y="76967"/>
                    <a:pt x="128206" y="79348"/>
                  </a:cubicBezTo>
                  <a:lnTo>
                    <a:pt x="128777" y="83158"/>
                  </a:lnTo>
                  <a:cubicBezTo>
                    <a:pt x="128796" y="85073"/>
                    <a:pt x="128377" y="86959"/>
                    <a:pt x="127539" y="88683"/>
                  </a:cubicBezTo>
                  <a:cubicBezTo>
                    <a:pt x="126920" y="90416"/>
                    <a:pt x="125910" y="91978"/>
                    <a:pt x="124586" y="93255"/>
                  </a:cubicBezTo>
                  <a:cubicBezTo>
                    <a:pt x="123291" y="94607"/>
                    <a:pt x="121691" y="95617"/>
                    <a:pt x="119919" y="96207"/>
                  </a:cubicBezTo>
                  <a:cubicBezTo>
                    <a:pt x="118252" y="97084"/>
                    <a:pt x="116376" y="97512"/>
                    <a:pt x="114490" y="97446"/>
                  </a:cubicBezTo>
                  <a:lnTo>
                    <a:pt x="111823" y="97446"/>
                  </a:lnTo>
                  <a:cubicBezTo>
                    <a:pt x="109270" y="97465"/>
                    <a:pt x="106765" y="96769"/>
                    <a:pt x="104584" y="95445"/>
                  </a:cubicBezTo>
                  <a:lnTo>
                    <a:pt x="101726" y="93255"/>
                  </a:lnTo>
                  <a:cubicBezTo>
                    <a:pt x="99964" y="91521"/>
                    <a:pt x="98678" y="89349"/>
                    <a:pt x="98012" y="86968"/>
                  </a:cubicBezTo>
                  <a:lnTo>
                    <a:pt x="97535" y="83158"/>
                  </a:lnTo>
                  <a:cubicBezTo>
                    <a:pt x="97412" y="81234"/>
                    <a:pt x="97840" y="79320"/>
                    <a:pt x="98774" y="77634"/>
                  </a:cubicBezTo>
                  <a:cubicBezTo>
                    <a:pt x="100088" y="74167"/>
                    <a:pt x="102831" y="71423"/>
                    <a:pt x="106298" y="70109"/>
                  </a:cubicBezTo>
                  <a:cubicBezTo>
                    <a:pt x="107984" y="69175"/>
                    <a:pt x="109899" y="68747"/>
                    <a:pt x="111823" y="68871"/>
                  </a:cubicBezTo>
                  <a:close/>
                  <a:moveTo>
                    <a:pt x="297179" y="31438"/>
                  </a:moveTo>
                  <a:cubicBezTo>
                    <a:pt x="299056" y="31333"/>
                    <a:pt x="300933" y="31724"/>
                    <a:pt x="302609" y="32581"/>
                  </a:cubicBezTo>
                  <a:cubicBezTo>
                    <a:pt x="304390" y="33210"/>
                    <a:pt x="305990" y="34248"/>
                    <a:pt x="307276" y="35629"/>
                  </a:cubicBezTo>
                  <a:lnTo>
                    <a:pt x="309943" y="38201"/>
                  </a:lnTo>
                  <a:cubicBezTo>
                    <a:pt x="311667" y="39991"/>
                    <a:pt x="312915" y="42182"/>
                    <a:pt x="313563" y="44582"/>
                  </a:cubicBezTo>
                  <a:lnTo>
                    <a:pt x="313563" y="48297"/>
                  </a:lnTo>
                  <a:cubicBezTo>
                    <a:pt x="313610" y="50840"/>
                    <a:pt x="312953" y="53345"/>
                    <a:pt x="311658" y="55536"/>
                  </a:cubicBezTo>
                  <a:lnTo>
                    <a:pt x="309467" y="58394"/>
                  </a:lnTo>
                  <a:cubicBezTo>
                    <a:pt x="308200" y="59775"/>
                    <a:pt x="306590" y="60794"/>
                    <a:pt x="304800" y="61346"/>
                  </a:cubicBezTo>
                  <a:cubicBezTo>
                    <a:pt x="303114" y="62280"/>
                    <a:pt x="301199" y="62708"/>
                    <a:pt x="299275" y="62585"/>
                  </a:cubicBezTo>
                  <a:cubicBezTo>
                    <a:pt x="297379" y="62718"/>
                    <a:pt x="295493" y="62289"/>
                    <a:pt x="293846" y="61346"/>
                  </a:cubicBezTo>
                  <a:cubicBezTo>
                    <a:pt x="292055" y="60794"/>
                    <a:pt x="290446" y="59775"/>
                    <a:pt x="289179" y="58394"/>
                  </a:cubicBezTo>
                  <a:lnTo>
                    <a:pt x="286607" y="55822"/>
                  </a:lnTo>
                  <a:cubicBezTo>
                    <a:pt x="284816" y="54069"/>
                    <a:pt x="283540" y="51860"/>
                    <a:pt x="282892" y="49440"/>
                  </a:cubicBezTo>
                  <a:lnTo>
                    <a:pt x="282892" y="45725"/>
                  </a:lnTo>
                  <a:cubicBezTo>
                    <a:pt x="282873" y="43182"/>
                    <a:pt x="283530" y="40687"/>
                    <a:pt x="284797" y="38486"/>
                  </a:cubicBezTo>
                  <a:lnTo>
                    <a:pt x="287083" y="35629"/>
                  </a:lnTo>
                  <a:cubicBezTo>
                    <a:pt x="288321" y="34238"/>
                    <a:pt x="289893" y="33181"/>
                    <a:pt x="291655" y="32581"/>
                  </a:cubicBezTo>
                  <a:cubicBezTo>
                    <a:pt x="293360" y="31724"/>
                    <a:pt x="295265" y="31324"/>
                    <a:pt x="297179" y="31438"/>
                  </a:cubicBezTo>
                  <a:close/>
                  <a:moveTo>
                    <a:pt x="143541" y="29152"/>
                  </a:moveTo>
                  <a:cubicBezTo>
                    <a:pt x="151428" y="29152"/>
                    <a:pt x="157829" y="35553"/>
                    <a:pt x="157829" y="43439"/>
                  </a:cubicBezTo>
                  <a:cubicBezTo>
                    <a:pt x="157829" y="51326"/>
                    <a:pt x="151428" y="57727"/>
                    <a:pt x="143541" y="57727"/>
                  </a:cubicBezTo>
                  <a:cubicBezTo>
                    <a:pt x="135655" y="57727"/>
                    <a:pt x="129254" y="51326"/>
                    <a:pt x="129254" y="43439"/>
                  </a:cubicBezTo>
                  <a:cubicBezTo>
                    <a:pt x="129254" y="35553"/>
                    <a:pt x="135655" y="29152"/>
                    <a:pt x="143541" y="29152"/>
                  </a:cubicBezTo>
                  <a:close/>
                  <a:moveTo>
                    <a:pt x="199167" y="2673"/>
                  </a:moveTo>
                  <a:cubicBezTo>
                    <a:pt x="201701" y="2682"/>
                    <a:pt x="204196" y="3339"/>
                    <a:pt x="206406" y="4578"/>
                  </a:cubicBezTo>
                  <a:lnTo>
                    <a:pt x="209264" y="6864"/>
                  </a:lnTo>
                  <a:cubicBezTo>
                    <a:pt x="210673" y="8064"/>
                    <a:pt x="211702" y="9654"/>
                    <a:pt x="212216" y="11436"/>
                  </a:cubicBezTo>
                  <a:cubicBezTo>
                    <a:pt x="213150" y="13122"/>
                    <a:pt x="213578" y="15036"/>
                    <a:pt x="213455" y="16960"/>
                  </a:cubicBezTo>
                  <a:cubicBezTo>
                    <a:pt x="213569" y="18884"/>
                    <a:pt x="213140" y="20799"/>
                    <a:pt x="212216" y="22485"/>
                  </a:cubicBezTo>
                  <a:cubicBezTo>
                    <a:pt x="211636" y="24237"/>
                    <a:pt x="210616" y="25809"/>
                    <a:pt x="209264" y="27057"/>
                  </a:cubicBezTo>
                  <a:lnTo>
                    <a:pt x="206597" y="29724"/>
                  </a:lnTo>
                  <a:cubicBezTo>
                    <a:pt x="204863" y="31467"/>
                    <a:pt x="202691" y="32715"/>
                    <a:pt x="200310" y="33343"/>
                  </a:cubicBezTo>
                  <a:lnTo>
                    <a:pt x="196500" y="33915"/>
                  </a:lnTo>
                  <a:cubicBezTo>
                    <a:pt x="193985" y="33886"/>
                    <a:pt x="191519" y="33191"/>
                    <a:pt x="189357" y="31914"/>
                  </a:cubicBezTo>
                  <a:lnTo>
                    <a:pt x="186403" y="29724"/>
                  </a:lnTo>
                  <a:cubicBezTo>
                    <a:pt x="185051" y="28428"/>
                    <a:pt x="184041" y="26828"/>
                    <a:pt x="183451" y="25056"/>
                  </a:cubicBezTo>
                  <a:cubicBezTo>
                    <a:pt x="182603" y="23370"/>
                    <a:pt x="182175" y="21513"/>
                    <a:pt x="182213" y="19627"/>
                  </a:cubicBezTo>
                  <a:cubicBezTo>
                    <a:pt x="182184" y="17713"/>
                    <a:pt x="182603" y="15817"/>
                    <a:pt x="183451" y="14103"/>
                  </a:cubicBezTo>
                  <a:cubicBezTo>
                    <a:pt x="184022" y="12350"/>
                    <a:pt x="185042" y="10769"/>
                    <a:pt x="186403" y="9531"/>
                  </a:cubicBezTo>
                  <a:lnTo>
                    <a:pt x="189071" y="6864"/>
                  </a:lnTo>
                  <a:cubicBezTo>
                    <a:pt x="190804" y="5102"/>
                    <a:pt x="192976" y="3816"/>
                    <a:pt x="195357" y="3149"/>
                  </a:cubicBezTo>
                  <a:close/>
                  <a:moveTo>
                    <a:pt x="249459" y="6"/>
                  </a:moveTo>
                  <a:lnTo>
                    <a:pt x="252126" y="6"/>
                  </a:lnTo>
                  <a:cubicBezTo>
                    <a:pt x="254660" y="15"/>
                    <a:pt x="257155" y="672"/>
                    <a:pt x="259365" y="1911"/>
                  </a:cubicBezTo>
                  <a:lnTo>
                    <a:pt x="262223" y="4197"/>
                  </a:lnTo>
                  <a:cubicBezTo>
                    <a:pt x="263985" y="5930"/>
                    <a:pt x="265271" y="8102"/>
                    <a:pt x="265937" y="10483"/>
                  </a:cubicBezTo>
                  <a:lnTo>
                    <a:pt x="266414" y="14293"/>
                  </a:lnTo>
                  <a:cubicBezTo>
                    <a:pt x="266537" y="16217"/>
                    <a:pt x="266109" y="18132"/>
                    <a:pt x="265175" y="19818"/>
                  </a:cubicBezTo>
                  <a:cubicBezTo>
                    <a:pt x="264595" y="21570"/>
                    <a:pt x="263575" y="23142"/>
                    <a:pt x="262223" y="24390"/>
                  </a:cubicBezTo>
                  <a:cubicBezTo>
                    <a:pt x="260994" y="25771"/>
                    <a:pt x="259413" y="26790"/>
                    <a:pt x="257651" y="27342"/>
                  </a:cubicBezTo>
                  <a:cubicBezTo>
                    <a:pt x="255946" y="28228"/>
                    <a:pt x="254041" y="28657"/>
                    <a:pt x="252126" y="28581"/>
                  </a:cubicBezTo>
                  <a:lnTo>
                    <a:pt x="249459" y="28581"/>
                  </a:lnTo>
                  <a:cubicBezTo>
                    <a:pt x="246954" y="28581"/>
                    <a:pt x="244487" y="27923"/>
                    <a:pt x="242316" y="26676"/>
                  </a:cubicBezTo>
                  <a:lnTo>
                    <a:pt x="239363" y="24390"/>
                  </a:lnTo>
                  <a:cubicBezTo>
                    <a:pt x="237658" y="22628"/>
                    <a:pt x="236420" y="20465"/>
                    <a:pt x="235743" y="18103"/>
                  </a:cubicBezTo>
                  <a:lnTo>
                    <a:pt x="235172" y="14293"/>
                  </a:lnTo>
                  <a:cubicBezTo>
                    <a:pt x="235143" y="12379"/>
                    <a:pt x="235562" y="10483"/>
                    <a:pt x="236410" y="8769"/>
                  </a:cubicBezTo>
                  <a:cubicBezTo>
                    <a:pt x="237029" y="7035"/>
                    <a:pt x="238039" y="5473"/>
                    <a:pt x="239363" y="4197"/>
                  </a:cubicBezTo>
                  <a:cubicBezTo>
                    <a:pt x="240611" y="2844"/>
                    <a:pt x="242182" y="1825"/>
                    <a:pt x="243935" y="1244"/>
                  </a:cubicBezTo>
                  <a:cubicBezTo>
                    <a:pt x="245640" y="358"/>
                    <a:pt x="247544" y="-61"/>
                    <a:pt x="249459" y="6"/>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9" name="Google Shape;699;p17"/>
            <p:cNvSpPr/>
            <p:nvPr/>
          </p:nvSpPr>
          <p:spPr>
            <a:xfrm>
              <a:off x="7806637" y="3226112"/>
              <a:ext cx="646919" cy="642421"/>
            </a:xfrm>
            <a:custGeom>
              <a:rect b="b" l="l" r="r" t="t"/>
              <a:pathLst>
                <a:path extrusionOk="0" h="642421" w="646919">
                  <a:moveTo>
                    <a:pt x="57075" y="619125"/>
                  </a:moveTo>
                  <a:lnTo>
                    <a:pt x="57171" y="619506"/>
                  </a:lnTo>
                  <a:cubicBezTo>
                    <a:pt x="62428" y="619506"/>
                    <a:pt x="66696" y="623773"/>
                    <a:pt x="66696" y="629031"/>
                  </a:cubicBezTo>
                  <a:cubicBezTo>
                    <a:pt x="66696" y="634289"/>
                    <a:pt x="62428" y="638556"/>
                    <a:pt x="57171" y="638556"/>
                  </a:cubicBezTo>
                  <a:cubicBezTo>
                    <a:pt x="49932" y="638651"/>
                    <a:pt x="42788" y="638937"/>
                    <a:pt x="35549" y="639699"/>
                  </a:cubicBezTo>
                  <a:cubicBezTo>
                    <a:pt x="33701" y="639794"/>
                    <a:pt x="31853" y="639985"/>
                    <a:pt x="30025" y="640270"/>
                  </a:cubicBezTo>
                  <a:lnTo>
                    <a:pt x="27453" y="640270"/>
                  </a:lnTo>
                  <a:lnTo>
                    <a:pt x="26500" y="640270"/>
                  </a:lnTo>
                  <a:cubicBezTo>
                    <a:pt x="22881" y="640747"/>
                    <a:pt x="19261" y="641413"/>
                    <a:pt x="15642" y="642080"/>
                  </a:cubicBezTo>
                  <a:cubicBezTo>
                    <a:pt x="15632" y="642080"/>
                    <a:pt x="15632" y="642080"/>
                    <a:pt x="15632" y="642080"/>
                  </a:cubicBezTo>
                  <a:cubicBezTo>
                    <a:pt x="10555" y="643471"/>
                    <a:pt x="5317" y="640489"/>
                    <a:pt x="3926" y="635413"/>
                  </a:cubicBezTo>
                  <a:cubicBezTo>
                    <a:pt x="3926" y="635413"/>
                    <a:pt x="3926" y="635403"/>
                    <a:pt x="3926" y="635403"/>
                  </a:cubicBezTo>
                  <a:cubicBezTo>
                    <a:pt x="2535" y="630326"/>
                    <a:pt x="5517" y="625087"/>
                    <a:pt x="10593" y="623697"/>
                  </a:cubicBezTo>
                  <a:cubicBezTo>
                    <a:pt x="25929" y="620839"/>
                    <a:pt x="41483" y="619315"/>
                    <a:pt x="57075" y="619125"/>
                  </a:cubicBezTo>
                  <a:close/>
                  <a:moveTo>
                    <a:pt x="634863" y="606932"/>
                  </a:moveTo>
                  <a:cubicBezTo>
                    <a:pt x="634872" y="606932"/>
                    <a:pt x="634872" y="606932"/>
                    <a:pt x="634872" y="606932"/>
                  </a:cubicBezTo>
                  <a:cubicBezTo>
                    <a:pt x="639949" y="605542"/>
                    <a:pt x="645188" y="608523"/>
                    <a:pt x="646578" y="613600"/>
                  </a:cubicBezTo>
                  <a:cubicBezTo>
                    <a:pt x="646578" y="613600"/>
                    <a:pt x="646578" y="613609"/>
                    <a:pt x="646578" y="613609"/>
                  </a:cubicBezTo>
                  <a:cubicBezTo>
                    <a:pt x="647969" y="618686"/>
                    <a:pt x="644988" y="623925"/>
                    <a:pt x="639911" y="625315"/>
                  </a:cubicBezTo>
                  <a:lnTo>
                    <a:pt x="599525" y="631793"/>
                  </a:lnTo>
                  <a:cubicBezTo>
                    <a:pt x="594448" y="633183"/>
                    <a:pt x="589200" y="630202"/>
                    <a:pt x="587809" y="625125"/>
                  </a:cubicBezTo>
                  <a:cubicBezTo>
                    <a:pt x="586418" y="620048"/>
                    <a:pt x="589400" y="614800"/>
                    <a:pt x="594477" y="613409"/>
                  </a:cubicBezTo>
                  <a:close/>
                  <a:moveTo>
                    <a:pt x="12118" y="570071"/>
                  </a:moveTo>
                  <a:lnTo>
                    <a:pt x="63077" y="578072"/>
                  </a:lnTo>
                  <a:cubicBezTo>
                    <a:pt x="63077" y="578072"/>
                    <a:pt x="63086" y="578072"/>
                    <a:pt x="63086" y="578072"/>
                  </a:cubicBezTo>
                  <a:cubicBezTo>
                    <a:pt x="68163" y="579472"/>
                    <a:pt x="71144" y="584720"/>
                    <a:pt x="69744" y="589788"/>
                  </a:cubicBezTo>
                  <a:cubicBezTo>
                    <a:pt x="69744" y="589788"/>
                    <a:pt x="69744" y="589797"/>
                    <a:pt x="69744" y="589797"/>
                  </a:cubicBezTo>
                  <a:cubicBezTo>
                    <a:pt x="68344" y="594874"/>
                    <a:pt x="63096" y="597855"/>
                    <a:pt x="58029" y="596455"/>
                  </a:cubicBezTo>
                  <a:lnTo>
                    <a:pt x="6974" y="588454"/>
                  </a:lnTo>
                  <a:cubicBezTo>
                    <a:pt x="1898" y="587035"/>
                    <a:pt x="-1065" y="581768"/>
                    <a:pt x="355" y="576691"/>
                  </a:cubicBezTo>
                  <a:cubicBezTo>
                    <a:pt x="1774" y="571614"/>
                    <a:pt x="7041" y="568652"/>
                    <a:pt x="12118" y="570071"/>
                  </a:cubicBezTo>
                  <a:close/>
                  <a:moveTo>
                    <a:pt x="634291" y="541591"/>
                  </a:moveTo>
                  <a:cubicBezTo>
                    <a:pt x="639549" y="541591"/>
                    <a:pt x="643816" y="545858"/>
                    <a:pt x="643816" y="551116"/>
                  </a:cubicBezTo>
                  <a:cubicBezTo>
                    <a:pt x="643816" y="556374"/>
                    <a:pt x="639549" y="560641"/>
                    <a:pt x="634291" y="560641"/>
                  </a:cubicBezTo>
                  <a:lnTo>
                    <a:pt x="584952" y="564927"/>
                  </a:lnTo>
                  <a:cubicBezTo>
                    <a:pt x="579694" y="564927"/>
                    <a:pt x="575427" y="560660"/>
                    <a:pt x="575427" y="555402"/>
                  </a:cubicBezTo>
                  <a:cubicBezTo>
                    <a:pt x="575427" y="550144"/>
                    <a:pt x="579694" y="545877"/>
                    <a:pt x="584952" y="545877"/>
                  </a:cubicBezTo>
                  <a:close/>
                  <a:moveTo>
                    <a:pt x="14785" y="508063"/>
                  </a:moveTo>
                  <a:cubicBezTo>
                    <a:pt x="32901" y="508806"/>
                    <a:pt x="50885" y="511520"/>
                    <a:pt x="68410" y="516159"/>
                  </a:cubicBezTo>
                  <a:lnTo>
                    <a:pt x="68410" y="515492"/>
                  </a:lnTo>
                  <a:cubicBezTo>
                    <a:pt x="68972" y="515597"/>
                    <a:pt x="69535" y="515750"/>
                    <a:pt x="70068" y="515949"/>
                  </a:cubicBezTo>
                  <a:cubicBezTo>
                    <a:pt x="74992" y="517807"/>
                    <a:pt x="77488" y="523293"/>
                    <a:pt x="75630" y="528218"/>
                  </a:cubicBezTo>
                  <a:cubicBezTo>
                    <a:pt x="73783" y="533142"/>
                    <a:pt x="68286" y="535628"/>
                    <a:pt x="63362" y="533780"/>
                  </a:cubicBezTo>
                  <a:cubicBezTo>
                    <a:pt x="55170" y="531637"/>
                    <a:pt x="46874" y="529923"/>
                    <a:pt x="38502" y="528637"/>
                  </a:cubicBezTo>
                  <a:lnTo>
                    <a:pt x="36026" y="528637"/>
                  </a:lnTo>
                  <a:lnTo>
                    <a:pt x="33739" y="528637"/>
                  </a:lnTo>
                  <a:lnTo>
                    <a:pt x="27453" y="527970"/>
                  </a:lnTo>
                  <a:cubicBezTo>
                    <a:pt x="23262" y="527113"/>
                    <a:pt x="18976" y="527113"/>
                    <a:pt x="14785" y="527113"/>
                  </a:cubicBezTo>
                  <a:cubicBezTo>
                    <a:pt x="9527" y="527113"/>
                    <a:pt x="5260" y="522846"/>
                    <a:pt x="5260" y="517588"/>
                  </a:cubicBezTo>
                  <a:cubicBezTo>
                    <a:pt x="5260" y="512330"/>
                    <a:pt x="9527" y="508063"/>
                    <a:pt x="14785" y="508063"/>
                  </a:cubicBezTo>
                  <a:close/>
                  <a:moveTo>
                    <a:pt x="626385" y="458723"/>
                  </a:moveTo>
                  <a:cubicBezTo>
                    <a:pt x="631433" y="457323"/>
                    <a:pt x="636672" y="460257"/>
                    <a:pt x="638100" y="465295"/>
                  </a:cubicBezTo>
                  <a:cubicBezTo>
                    <a:pt x="638129" y="465410"/>
                    <a:pt x="638158" y="465524"/>
                    <a:pt x="638186" y="465648"/>
                  </a:cubicBezTo>
                  <a:cubicBezTo>
                    <a:pt x="639329" y="470782"/>
                    <a:pt x="636090" y="475868"/>
                    <a:pt x="630956" y="477011"/>
                  </a:cubicBezTo>
                  <a:cubicBezTo>
                    <a:pt x="614974" y="481469"/>
                    <a:pt x="599239" y="486746"/>
                    <a:pt x="583808" y="492823"/>
                  </a:cubicBezTo>
                  <a:cubicBezTo>
                    <a:pt x="583798" y="492823"/>
                    <a:pt x="583798" y="492823"/>
                    <a:pt x="583798" y="492823"/>
                  </a:cubicBezTo>
                  <a:cubicBezTo>
                    <a:pt x="578721" y="494213"/>
                    <a:pt x="573483" y="491232"/>
                    <a:pt x="572092" y="486155"/>
                  </a:cubicBezTo>
                  <a:cubicBezTo>
                    <a:pt x="572092" y="486155"/>
                    <a:pt x="572092" y="486146"/>
                    <a:pt x="572092" y="486146"/>
                  </a:cubicBezTo>
                  <a:cubicBezTo>
                    <a:pt x="570701" y="481069"/>
                    <a:pt x="573683" y="475830"/>
                    <a:pt x="578760" y="474439"/>
                  </a:cubicBezTo>
                  <a:cubicBezTo>
                    <a:pt x="594333" y="468334"/>
                    <a:pt x="610230" y="463085"/>
                    <a:pt x="626385" y="458723"/>
                  </a:cubicBezTo>
                  <a:close/>
                  <a:moveTo>
                    <a:pt x="29358" y="446340"/>
                  </a:moveTo>
                  <a:cubicBezTo>
                    <a:pt x="37482" y="449245"/>
                    <a:pt x="45788" y="451627"/>
                    <a:pt x="54218" y="453484"/>
                  </a:cubicBezTo>
                  <a:cubicBezTo>
                    <a:pt x="58600" y="454437"/>
                    <a:pt x="62885" y="455294"/>
                    <a:pt x="67267" y="455961"/>
                  </a:cubicBezTo>
                  <a:lnTo>
                    <a:pt x="70125" y="456437"/>
                  </a:lnTo>
                  <a:lnTo>
                    <a:pt x="71458" y="456437"/>
                  </a:lnTo>
                  <a:lnTo>
                    <a:pt x="78317" y="457199"/>
                  </a:lnTo>
                  <a:lnTo>
                    <a:pt x="78317" y="457389"/>
                  </a:lnTo>
                  <a:cubicBezTo>
                    <a:pt x="83574" y="457389"/>
                    <a:pt x="87842" y="461657"/>
                    <a:pt x="87842" y="466914"/>
                  </a:cubicBezTo>
                  <a:cubicBezTo>
                    <a:pt x="87842" y="472172"/>
                    <a:pt x="83574" y="476439"/>
                    <a:pt x="78317" y="476439"/>
                  </a:cubicBezTo>
                  <a:cubicBezTo>
                    <a:pt x="59876" y="474744"/>
                    <a:pt x="41712" y="470810"/>
                    <a:pt x="24214" y="464723"/>
                  </a:cubicBezTo>
                  <a:cubicBezTo>
                    <a:pt x="19175" y="463295"/>
                    <a:pt x="16242" y="458056"/>
                    <a:pt x="17642" y="453008"/>
                  </a:cubicBezTo>
                  <a:cubicBezTo>
                    <a:pt x="17642" y="453008"/>
                    <a:pt x="17642" y="452998"/>
                    <a:pt x="17642" y="452998"/>
                  </a:cubicBezTo>
                  <a:cubicBezTo>
                    <a:pt x="19042" y="447921"/>
                    <a:pt x="24291" y="444940"/>
                    <a:pt x="29358" y="446340"/>
                  </a:cubicBezTo>
                  <a:close/>
                  <a:moveTo>
                    <a:pt x="615813" y="401382"/>
                  </a:moveTo>
                  <a:cubicBezTo>
                    <a:pt x="615822" y="401382"/>
                    <a:pt x="615822" y="401382"/>
                    <a:pt x="615822" y="401382"/>
                  </a:cubicBezTo>
                  <a:cubicBezTo>
                    <a:pt x="620899" y="399992"/>
                    <a:pt x="626137" y="402973"/>
                    <a:pt x="627528" y="408050"/>
                  </a:cubicBezTo>
                  <a:cubicBezTo>
                    <a:pt x="627643" y="408355"/>
                    <a:pt x="627747" y="408669"/>
                    <a:pt x="627823" y="408983"/>
                  </a:cubicBezTo>
                  <a:cubicBezTo>
                    <a:pt x="629166" y="414070"/>
                    <a:pt x="626137" y="419280"/>
                    <a:pt x="621051" y="420623"/>
                  </a:cubicBezTo>
                  <a:cubicBezTo>
                    <a:pt x="612984" y="422251"/>
                    <a:pt x="605021" y="424423"/>
                    <a:pt x="597239" y="427100"/>
                  </a:cubicBezTo>
                  <a:lnTo>
                    <a:pt x="591238" y="429386"/>
                  </a:lnTo>
                  <a:lnTo>
                    <a:pt x="588761" y="430338"/>
                  </a:lnTo>
                  <a:lnTo>
                    <a:pt x="587809" y="430338"/>
                  </a:lnTo>
                  <a:lnTo>
                    <a:pt x="587047" y="430338"/>
                  </a:lnTo>
                  <a:cubicBezTo>
                    <a:pt x="583427" y="431958"/>
                    <a:pt x="579712" y="433672"/>
                    <a:pt x="576093" y="435482"/>
                  </a:cubicBezTo>
                  <a:cubicBezTo>
                    <a:pt x="571588" y="438101"/>
                    <a:pt x="565816" y="436615"/>
                    <a:pt x="563139" y="432148"/>
                  </a:cubicBezTo>
                  <a:cubicBezTo>
                    <a:pt x="563139" y="432139"/>
                    <a:pt x="563130" y="432129"/>
                    <a:pt x="563120" y="432120"/>
                  </a:cubicBezTo>
                  <a:cubicBezTo>
                    <a:pt x="560482" y="427576"/>
                    <a:pt x="562025" y="421747"/>
                    <a:pt x="566568" y="419099"/>
                  </a:cubicBezTo>
                  <a:cubicBezTo>
                    <a:pt x="582084" y="410936"/>
                    <a:pt x="598658" y="404973"/>
                    <a:pt x="615813" y="401382"/>
                  </a:cubicBezTo>
                  <a:close/>
                  <a:moveTo>
                    <a:pt x="36978" y="384237"/>
                  </a:moveTo>
                  <a:cubicBezTo>
                    <a:pt x="53979" y="388809"/>
                    <a:pt x="70553" y="394867"/>
                    <a:pt x="86508" y="402335"/>
                  </a:cubicBezTo>
                  <a:cubicBezTo>
                    <a:pt x="86517" y="402344"/>
                    <a:pt x="86527" y="402344"/>
                    <a:pt x="86536" y="402354"/>
                  </a:cubicBezTo>
                  <a:cubicBezTo>
                    <a:pt x="91070" y="405011"/>
                    <a:pt x="92594" y="410841"/>
                    <a:pt x="89937" y="415384"/>
                  </a:cubicBezTo>
                  <a:cubicBezTo>
                    <a:pt x="89927" y="415394"/>
                    <a:pt x="89927" y="415403"/>
                    <a:pt x="89917" y="415413"/>
                  </a:cubicBezTo>
                  <a:cubicBezTo>
                    <a:pt x="87260" y="419947"/>
                    <a:pt x="81431" y="421470"/>
                    <a:pt x="76887" y="418813"/>
                  </a:cubicBezTo>
                  <a:lnTo>
                    <a:pt x="71267" y="416241"/>
                  </a:lnTo>
                  <a:lnTo>
                    <a:pt x="68601" y="415098"/>
                  </a:lnTo>
                  <a:lnTo>
                    <a:pt x="67076" y="414432"/>
                  </a:lnTo>
                  <a:cubicBezTo>
                    <a:pt x="63267" y="412812"/>
                    <a:pt x="59361" y="411384"/>
                    <a:pt x="55551" y="409955"/>
                  </a:cubicBezTo>
                  <a:cubicBezTo>
                    <a:pt x="47741" y="407193"/>
                    <a:pt x="39835" y="404716"/>
                    <a:pt x="31929" y="402621"/>
                  </a:cubicBezTo>
                  <a:cubicBezTo>
                    <a:pt x="26853" y="401230"/>
                    <a:pt x="23871" y="395982"/>
                    <a:pt x="25262" y="390905"/>
                  </a:cubicBezTo>
                  <a:cubicBezTo>
                    <a:pt x="26653" y="385828"/>
                    <a:pt x="31901" y="382847"/>
                    <a:pt x="36978" y="384237"/>
                  </a:cubicBezTo>
                  <a:close/>
                  <a:moveTo>
                    <a:pt x="588694" y="337927"/>
                  </a:moveTo>
                  <a:cubicBezTo>
                    <a:pt x="593238" y="335289"/>
                    <a:pt x="599067" y="336832"/>
                    <a:pt x="601715" y="341375"/>
                  </a:cubicBezTo>
                  <a:cubicBezTo>
                    <a:pt x="604315" y="345900"/>
                    <a:pt x="602792" y="351681"/>
                    <a:pt x="598286" y="354329"/>
                  </a:cubicBezTo>
                  <a:lnTo>
                    <a:pt x="554757" y="373379"/>
                  </a:lnTo>
                  <a:cubicBezTo>
                    <a:pt x="554747" y="373389"/>
                    <a:pt x="554738" y="373389"/>
                    <a:pt x="554728" y="373398"/>
                  </a:cubicBezTo>
                  <a:cubicBezTo>
                    <a:pt x="550185" y="376037"/>
                    <a:pt x="544356" y="374494"/>
                    <a:pt x="541708" y="369950"/>
                  </a:cubicBezTo>
                  <a:cubicBezTo>
                    <a:pt x="539107" y="365426"/>
                    <a:pt x="540631" y="359644"/>
                    <a:pt x="545136" y="356996"/>
                  </a:cubicBezTo>
                  <a:lnTo>
                    <a:pt x="588666" y="337946"/>
                  </a:lnTo>
                  <a:cubicBezTo>
                    <a:pt x="588676" y="337937"/>
                    <a:pt x="588685" y="337937"/>
                    <a:pt x="588694" y="337927"/>
                  </a:cubicBezTo>
                  <a:close/>
                  <a:moveTo>
                    <a:pt x="59743" y="315372"/>
                  </a:moveTo>
                  <a:cubicBezTo>
                    <a:pt x="75250" y="321440"/>
                    <a:pt x="91166" y="326402"/>
                    <a:pt x="107368" y="330231"/>
                  </a:cubicBezTo>
                  <a:cubicBezTo>
                    <a:pt x="112445" y="331622"/>
                    <a:pt x="115426" y="336870"/>
                    <a:pt x="114036" y="341947"/>
                  </a:cubicBezTo>
                  <a:cubicBezTo>
                    <a:pt x="112645" y="347024"/>
                    <a:pt x="107397" y="350005"/>
                    <a:pt x="102320" y="348615"/>
                  </a:cubicBezTo>
                  <a:cubicBezTo>
                    <a:pt x="86127" y="344747"/>
                    <a:pt x="70220" y="339775"/>
                    <a:pt x="54695" y="333755"/>
                  </a:cubicBezTo>
                  <a:cubicBezTo>
                    <a:pt x="49618" y="332365"/>
                    <a:pt x="46636" y="327117"/>
                    <a:pt x="48027" y="322040"/>
                  </a:cubicBezTo>
                  <a:cubicBezTo>
                    <a:pt x="49418" y="316963"/>
                    <a:pt x="54666" y="313982"/>
                    <a:pt x="59743" y="315372"/>
                  </a:cubicBezTo>
                  <a:close/>
                  <a:moveTo>
                    <a:pt x="569454" y="262680"/>
                  </a:moveTo>
                  <a:cubicBezTo>
                    <a:pt x="573997" y="260042"/>
                    <a:pt x="579827" y="261585"/>
                    <a:pt x="582475" y="266128"/>
                  </a:cubicBezTo>
                  <a:cubicBezTo>
                    <a:pt x="584932" y="270329"/>
                    <a:pt x="583827" y="275720"/>
                    <a:pt x="579903" y="278606"/>
                  </a:cubicBezTo>
                  <a:lnTo>
                    <a:pt x="553042" y="293274"/>
                  </a:lnTo>
                  <a:cubicBezTo>
                    <a:pt x="543993" y="298227"/>
                    <a:pt x="532658" y="306514"/>
                    <a:pt x="522277" y="300037"/>
                  </a:cubicBezTo>
                  <a:cubicBezTo>
                    <a:pt x="518790" y="297580"/>
                    <a:pt x="517362" y="293093"/>
                    <a:pt x="518781" y="289074"/>
                  </a:cubicBezTo>
                  <a:cubicBezTo>
                    <a:pt x="520543" y="284111"/>
                    <a:pt x="525982" y="281521"/>
                    <a:pt x="530944" y="283273"/>
                  </a:cubicBezTo>
                  <a:lnTo>
                    <a:pt x="531706" y="283273"/>
                  </a:lnTo>
                  <a:lnTo>
                    <a:pt x="534278" y="281940"/>
                  </a:lnTo>
                  <a:lnTo>
                    <a:pt x="545898" y="275558"/>
                  </a:lnTo>
                  <a:lnTo>
                    <a:pt x="569425" y="262699"/>
                  </a:lnTo>
                  <a:cubicBezTo>
                    <a:pt x="569435" y="262690"/>
                    <a:pt x="569444" y="262690"/>
                    <a:pt x="569454" y="262680"/>
                  </a:cubicBezTo>
                  <a:close/>
                  <a:moveTo>
                    <a:pt x="84412" y="249650"/>
                  </a:moveTo>
                  <a:cubicBezTo>
                    <a:pt x="86889" y="248964"/>
                    <a:pt x="89528" y="249307"/>
                    <a:pt x="91747" y="250602"/>
                  </a:cubicBezTo>
                  <a:cubicBezTo>
                    <a:pt x="102386" y="258460"/>
                    <a:pt x="113626" y="265471"/>
                    <a:pt x="125370" y="271557"/>
                  </a:cubicBezTo>
                  <a:cubicBezTo>
                    <a:pt x="129551" y="274215"/>
                    <a:pt x="130990" y="279625"/>
                    <a:pt x="128704" y="284006"/>
                  </a:cubicBezTo>
                  <a:cubicBezTo>
                    <a:pt x="126265" y="288674"/>
                    <a:pt x="120502" y="290474"/>
                    <a:pt x="115845" y="288035"/>
                  </a:cubicBezTo>
                  <a:cubicBezTo>
                    <a:pt x="104053" y="281939"/>
                    <a:pt x="92785" y="274900"/>
                    <a:pt x="82126" y="266985"/>
                  </a:cubicBezTo>
                  <a:cubicBezTo>
                    <a:pt x="80069" y="265671"/>
                    <a:pt x="78517" y="263689"/>
                    <a:pt x="77745" y="261365"/>
                  </a:cubicBezTo>
                  <a:cubicBezTo>
                    <a:pt x="77097" y="258860"/>
                    <a:pt x="77440" y="256203"/>
                    <a:pt x="78697" y="253936"/>
                  </a:cubicBezTo>
                  <a:cubicBezTo>
                    <a:pt x="79974" y="251821"/>
                    <a:pt x="82022" y="250278"/>
                    <a:pt x="84412" y="249650"/>
                  </a:cubicBezTo>
                  <a:close/>
                  <a:moveTo>
                    <a:pt x="539926" y="196005"/>
                  </a:moveTo>
                  <a:cubicBezTo>
                    <a:pt x="544470" y="193367"/>
                    <a:pt x="550300" y="194910"/>
                    <a:pt x="552947" y="199453"/>
                  </a:cubicBezTo>
                  <a:cubicBezTo>
                    <a:pt x="552957" y="199472"/>
                    <a:pt x="552966" y="199491"/>
                    <a:pt x="552976" y="199510"/>
                  </a:cubicBezTo>
                  <a:cubicBezTo>
                    <a:pt x="555586" y="204082"/>
                    <a:pt x="553995" y="209893"/>
                    <a:pt x="549423" y="212502"/>
                  </a:cubicBezTo>
                  <a:lnTo>
                    <a:pt x="505037" y="243935"/>
                  </a:lnTo>
                  <a:cubicBezTo>
                    <a:pt x="500655" y="246230"/>
                    <a:pt x="495236" y="244783"/>
                    <a:pt x="492587" y="240601"/>
                  </a:cubicBezTo>
                  <a:cubicBezTo>
                    <a:pt x="489759" y="236163"/>
                    <a:pt x="491073" y="230276"/>
                    <a:pt x="495512" y="227457"/>
                  </a:cubicBezTo>
                  <a:lnTo>
                    <a:pt x="539898" y="196024"/>
                  </a:lnTo>
                  <a:cubicBezTo>
                    <a:pt x="539908" y="196015"/>
                    <a:pt x="539917" y="196015"/>
                    <a:pt x="539926" y="196005"/>
                  </a:cubicBezTo>
                  <a:close/>
                  <a:moveTo>
                    <a:pt x="107273" y="187641"/>
                  </a:moveTo>
                  <a:cubicBezTo>
                    <a:pt x="124618" y="194023"/>
                    <a:pt x="141277" y="202129"/>
                    <a:pt x="156993" y="211835"/>
                  </a:cubicBezTo>
                  <a:lnTo>
                    <a:pt x="156422" y="211263"/>
                  </a:lnTo>
                  <a:cubicBezTo>
                    <a:pt x="156660" y="211387"/>
                    <a:pt x="156888" y="211521"/>
                    <a:pt x="157117" y="211663"/>
                  </a:cubicBezTo>
                  <a:cubicBezTo>
                    <a:pt x="161556" y="214483"/>
                    <a:pt x="162870" y="220369"/>
                    <a:pt x="160041" y="224817"/>
                  </a:cubicBezTo>
                  <a:cubicBezTo>
                    <a:pt x="157222" y="229256"/>
                    <a:pt x="151335" y="230561"/>
                    <a:pt x="146897" y="227742"/>
                  </a:cubicBezTo>
                  <a:cubicBezTo>
                    <a:pt x="139534" y="223131"/>
                    <a:pt x="131933" y="218902"/>
                    <a:pt x="124132" y="215073"/>
                  </a:cubicBezTo>
                  <a:cubicBezTo>
                    <a:pt x="120322" y="213168"/>
                    <a:pt x="116322" y="211359"/>
                    <a:pt x="112321" y="209644"/>
                  </a:cubicBezTo>
                  <a:lnTo>
                    <a:pt x="111559" y="209644"/>
                  </a:lnTo>
                  <a:lnTo>
                    <a:pt x="108702" y="208501"/>
                  </a:lnTo>
                  <a:lnTo>
                    <a:pt x="102224" y="206025"/>
                  </a:lnTo>
                  <a:cubicBezTo>
                    <a:pt x="102224" y="206025"/>
                    <a:pt x="102215" y="206025"/>
                    <a:pt x="102215" y="206025"/>
                  </a:cubicBezTo>
                  <a:cubicBezTo>
                    <a:pt x="97138" y="204624"/>
                    <a:pt x="94157" y="199376"/>
                    <a:pt x="95557" y="194309"/>
                  </a:cubicBezTo>
                  <a:cubicBezTo>
                    <a:pt x="95557" y="194309"/>
                    <a:pt x="95557" y="194299"/>
                    <a:pt x="95557" y="194299"/>
                  </a:cubicBezTo>
                  <a:cubicBezTo>
                    <a:pt x="96957" y="189222"/>
                    <a:pt x="102206" y="186241"/>
                    <a:pt x="107273" y="187641"/>
                  </a:cubicBezTo>
                  <a:close/>
                  <a:moveTo>
                    <a:pt x="501893" y="122491"/>
                  </a:moveTo>
                  <a:cubicBezTo>
                    <a:pt x="505608" y="118795"/>
                    <a:pt x="511609" y="118795"/>
                    <a:pt x="515323" y="122491"/>
                  </a:cubicBezTo>
                  <a:cubicBezTo>
                    <a:pt x="515342" y="122510"/>
                    <a:pt x="515361" y="122529"/>
                    <a:pt x="515381" y="122548"/>
                  </a:cubicBezTo>
                  <a:cubicBezTo>
                    <a:pt x="519057" y="126310"/>
                    <a:pt x="518990" y="132339"/>
                    <a:pt x="515228" y="136016"/>
                  </a:cubicBezTo>
                  <a:cubicBezTo>
                    <a:pt x="507818" y="142864"/>
                    <a:pt x="500855" y="150189"/>
                    <a:pt x="494369" y="157924"/>
                  </a:cubicBezTo>
                  <a:lnTo>
                    <a:pt x="489511" y="163924"/>
                  </a:lnTo>
                  <a:lnTo>
                    <a:pt x="488272" y="165544"/>
                  </a:lnTo>
                  <a:lnTo>
                    <a:pt x="486082" y="168592"/>
                  </a:lnTo>
                  <a:cubicBezTo>
                    <a:pt x="483129" y="172592"/>
                    <a:pt x="480366" y="176688"/>
                    <a:pt x="477700" y="180974"/>
                  </a:cubicBezTo>
                  <a:cubicBezTo>
                    <a:pt x="475042" y="184622"/>
                    <a:pt x="470185" y="185908"/>
                    <a:pt x="466070" y="184051"/>
                  </a:cubicBezTo>
                  <a:cubicBezTo>
                    <a:pt x="461279" y="181888"/>
                    <a:pt x="459154" y="176240"/>
                    <a:pt x="461316" y="171449"/>
                  </a:cubicBezTo>
                  <a:cubicBezTo>
                    <a:pt x="472623" y="153409"/>
                    <a:pt x="486263" y="136950"/>
                    <a:pt x="501893" y="122491"/>
                  </a:cubicBezTo>
                  <a:close/>
                  <a:moveTo>
                    <a:pt x="140038" y="121920"/>
                  </a:moveTo>
                  <a:cubicBezTo>
                    <a:pt x="142572" y="121986"/>
                    <a:pt x="144982" y="123006"/>
                    <a:pt x="146801" y="124777"/>
                  </a:cubicBezTo>
                  <a:cubicBezTo>
                    <a:pt x="162079" y="137007"/>
                    <a:pt x="176319" y="150485"/>
                    <a:pt x="189378" y="165068"/>
                  </a:cubicBezTo>
                  <a:cubicBezTo>
                    <a:pt x="193073" y="168783"/>
                    <a:pt x="193073" y="174784"/>
                    <a:pt x="189378" y="178498"/>
                  </a:cubicBezTo>
                  <a:cubicBezTo>
                    <a:pt x="185663" y="182194"/>
                    <a:pt x="179662" y="182194"/>
                    <a:pt x="175948" y="178498"/>
                  </a:cubicBezTo>
                  <a:cubicBezTo>
                    <a:pt x="162860" y="163915"/>
                    <a:pt x="148582" y="150438"/>
                    <a:pt x="133275" y="138207"/>
                  </a:cubicBezTo>
                  <a:cubicBezTo>
                    <a:pt x="129580" y="134493"/>
                    <a:pt x="129580" y="128492"/>
                    <a:pt x="133275" y="124777"/>
                  </a:cubicBezTo>
                  <a:cubicBezTo>
                    <a:pt x="135057" y="122958"/>
                    <a:pt x="137495" y="121929"/>
                    <a:pt x="140038" y="121920"/>
                  </a:cubicBezTo>
                  <a:close/>
                  <a:moveTo>
                    <a:pt x="463603" y="76199"/>
                  </a:moveTo>
                  <a:cubicBezTo>
                    <a:pt x="463613" y="76208"/>
                    <a:pt x="463622" y="76208"/>
                    <a:pt x="463632" y="76218"/>
                  </a:cubicBezTo>
                  <a:cubicBezTo>
                    <a:pt x="468165" y="78875"/>
                    <a:pt x="469689" y="84705"/>
                    <a:pt x="467032" y="89248"/>
                  </a:cubicBezTo>
                  <a:lnTo>
                    <a:pt x="438457" y="137540"/>
                  </a:lnTo>
                  <a:cubicBezTo>
                    <a:pt x="438447" y="137549"/>
                    <a:pt x="438447" y="137559"/>
                    <a:pt x="438438" y="137568"/>
                  </a:cubicBezTo>
                  <a:cubicBezTo>
                    <a:pt x="435781" y="142102"/>
                    <a:pt x="429941" y="143626"/>
                    <a:pt x="425408" y="140969"/>
                  </a:cubicBezTo>
                  <a:cubicBezTo>
                    <a:pt x="425398" y="140959"/>
                    <a:pt x="425389" y="140959"/>
                    <a:pt x="425379" y="140950"/>
                  </a:cubicBezTo>
                  <a:cubicBezTo>
                    <a:pt x="420845" y="138292"/>
                    <a:pt x="419321" y="132454"/>
                    <a:pt x="421978" y="127920"/>
                  </a:cubicBezTo>
                  <a:lnTo>
                    <a:pt x="450553" y="79628"/>
                  </a:lnTo>
                  <a:cubicBezTo>
                    <a:pt x="450563" y="79618"/>
                    <a:pt x="450563" y="79609"/>
                    <a:pt x="450573" y="79599"/>
                  </a:cubicBezTo>
                  <a:cubicBezTo>
                    <a:pt x="453230" y="75065"/>
                    <a:pt x="459059" y="73541"/>
                    <a:pt x="463603" y="76199"/>
                  </a:cubicBezTo>
                  <a:close/>
                  <a:moveTo>
                    <a:pt x="181282" y="58226"/>
                  </a:moveTo>
                  <a:cubicBezTo>
                    <a:pt x="185721" y="55397"/>
                    <a:pt x="191607" y="56711"/>
                    <a:pt x="194427" y="61150"/>
                  </a:cubicBezTo>
                  <a:cubicBezTo>
                    <a:pt x="208619" y="79981"/>
                    <a:pt x="221173" y="99993"/>
                    <a:pt x="231955" y="120967"/>
                  </a:cubicBezTo>
                  <a:lnTo>
                    <a:pt x="232431" y="120967"/>
                  </a:lnTo>
                  <a:cubicBezTo>
                    <a:pt x="232812" y="121491"/>
                    <a:pt x="233136" y="122053"/>
                    <a:pt x="233412" y="122643"/>
                  </a:cubicBezTo>
                  <a:cubicBezTo>
                    <a:pt x="235574" y="127444"/>
                    <a:pt x="233441" y="133083"/>
                    <a:pt x="228650" y="135245"/>
                  </a:cubicBezTo>
                  <a:cubicBezTo>
                    <a:pt x="223859" y="137417"/>
                    <a:pt x="218210" y="135283"/>
                    <a:pt x="216048" y="130492"/>
                  </a:cubicBezTo>
                  <a:cubicBezTo>
                    <a:pt x="205047" y="109527"/>
                    <a:pt x="192303" y="89515"/>
                    <a:pt x="177948" y="70675"/>
                  </a:cubicBezTo>
                  <a:cubicBezTo>
                    <a:pt x="175653" y="66293"/>
                    <a:pt x="177101" y="60874"/>
                    <a:pt x="181282" y="58226"/>
                  </a:cubicBezTo>
                  <a:close/>
                  <a:moveTo>
                    <a:pt x="395213" y="21336"/>
                  </a:moveTo>
                  <a:cubicBezTo>
                    <a:pt x="400471" y="21336"/>
                    <a:pt x="404738" y="25603"/>
                    <a:pt x="404738" y="30861"/>
                  </a:cubicBezTo>
                  <a:lnTo>
                    <a:pt x="397595" y="97536"/>
                  </a:lnTo>
                  <a:cubicBezTo>
                    <a:pt x="397595" y="102794"/>
                    <a:pt x="393327" y="107061"/>
                    <a:pt x="388070" y="107061"/>
                  </a:cubicBezTo>
                  <a:cubicBezTo>
                    <a:pt x="382812" y="107061"/>
                    <a:pt x="378545" y="102794"/>
                    <a:pt x="378545" y="97536"/>
                  </a:cubicBezTo>
                  <a:lnTo>
                    <a:pt x="385688" y="30861"/>
                  </a:lnTo>
                  <a:cubicBezTo>
                    <a:pt x="385688" y="25603"/>
                    <a:pt x="389955" y="21336"/>
                    <a:pt x="395213" y="21336"/>
                  </a:cubicBezTo>
                  <a:close/>
                  <a:moveTo>
                    <a:pt x="251291" y="7238"/>
                  </a:moveTo>
                  <a:cubicBezTo>
                    <a:pt x="251291" y="7238"/>
                    <a:pt x="251300" y="7238"/>
                    <a:pt x="251300" y="7238"/>
                  </a:cubicBezTo>
                  <a:cubicBezTo>
                    <a:pt x="256377" y="5848"/>
                    <a:pt x="261616" y="8829"/>
                    <a:pt x="263006" y="13906"/>
                  </a:cubicBezTo>
                  <a:cubicBezTo>
                    <a:pt x="272817" y="37909"/>
                    <a:pt x="280066" y="62874"/>
                    <a:pt x="284628" y="88391"/>
                  </a:cubicBezTo>
                  <a:cubicBezTo>
                    <a:pt x="284628" y="88391"/>
                    <a:pt x="284628" y="88401"/>
                    <a:pt x="284628" y="88401"/>
                  </a:cubicBezTo>
                  <a:cubicBezTo>
                    <a:pt x="286019" y="93478"/>
                    <a:pt x="283038" y="98716"/>
                    <a:pt x="277961" y="100107"/>
                  </a:cubicBezTo>
                  <a:cubicBezTo>
                    <a:pt x="277951" y="100107"/>
                    <a:pt x="277951" y="100107"/>
                    <a:pt x="277951" y="100107"/>
                  </a:cubicBezTo>
                  <a:cubicBezTo>
                    <a:pt x="272874" y="101498"/>
                    <a:pt x="267636" y="98516"/>
                    <a:pt x="266245" y="93440"/>
                  </a:cubicBezTo>
                  <a:cubicBezTo>
                    <a:pt x="261682" y="67922"/>
                    <a:pt x="254434" y="42957"/>
                    <a:pt x="244623" y="18954"/>
                  </a:cubicBezTo>
                  <a:cubicBezTo>
                    <a:pt x="244623" y="18954"/>
                    <a:pt x="244623" y="18945"/>
                    <a:pt x="244623" y="18945"/>
                  </a:cubicBezTo>
                  <a:cubicBezTo>
                    <a:pt x="243232" y="13868"/>
                    <a:pt x="246214" y="8629"/>
                    <a:pt x="251291" y="7238"/>
                  </a:cubicBezTo>
                  <a:close/>
                  <a:moveTo>
                    <a:pt x="327015" y="0"/>
                  </a:moveTo>
                  <a:cubicBezTo>
                    <a:pt x="332272" y="0"/>
                    <a:pt x="336540" y="4267"/>
                    <a:pt x="336540" y="9525"/>
                  </a:cubicBezTo>
                  <a:lnTo>
                    <a:pt x="341778" y="90582"/>
                  </a:lnTo>
                  <a:cubicBezTo>
                    <a:pt x="341778" y="95840"/>
                    <a:pt x="337511" y="100107"/>
                    <a:pt x="332253" y="100107"/>
                  </a:cubicBezTo>
                  <a:cubicBezTo>
                    <a:pt x="326995" y="100107"/>
                    <a:pt x="322728" y="95840"/>
                    <a:pt x="322728" y="90582"/>
                  </a:cubicBezTo>
                  <a:lnTo>
                    <a:pt x="317490" y="9525"/>
                  </a:lnTo>
                  <a:cubicBezTo>
                    <a:pt x="317490" y="4267"/>
                    <a:pt x="321757" y="0"/>
                    <a:pt x="327015"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00" name="Google Shape;700;p17"/>
          <p:cNvGrpSpPr/>
          <p:nvPr/>
        </p:nvGrpSpPr>
        <p:grpSpPr>
          <a:xfrm>
            <a:off x="6230881" y="5385167"/>
            <a:ext cx="1786150" cy="1512375"/>
            <a:chOff x="7704962" y="4793777"/>
            <a:chExt cx="1856898" cy="1486948"/>
          </a:xfrm>
        </p:grpSpPr>
        <p:sp>
          <p:nvSpPr>
            <p:cNvPr id="701" name="Google Shape;701;p17"/>
            <p:cNvSpPr/>
            <p:nvPr/>
          </p:nvSpPr>
          <p:spPr>
            <a:xfrm>
              <a:off x="7704962" y="4793777"/>
              <a:ext cx="1856898" cy="1486947"/>
            </a:xfrm>
            <a:custGeom>
              <a:rect b="b" l="l" r="r" t="t"/>
              <a:pathLst>
                <a:path extrusionOk="0" h="1486947" w="1856898">
                  <a:moveTo>
                    <a:pt x="1856648" y="1486918"/>
                  </a:moveTo>
                  <a:lnTo>
                    <a:pt x="1301722" y="1486918"/>
                  </a:lnTo>
                  <a:cubicBezTo>
                    <a:pt x="1231332" y="919419"/>
                    <a:pt x="1088076" y="531370"/>
                    <a:pt x="922817" y="531370"/>
                  </a:cubicBezTo>
                  <a:cubicBezTo>
                    <a:pt x="757559" y="531370"/>
                    <a:pt x="614207" y="919419"/>
                    <a:pt x="543627" y="1486918"/>
                  </a:cubicBezTo>
                  <a:lnTo>
                    <a:pt x="-250" y="1486918"/>
                  </a:lnTo>
                  <a:cubicBezTo>
                    <a:pt x="68710" y="644908"/>
                    <a:pt x="458092" y="-29"/>
                    <a:pt x="928151" y="-29"/>
                  </a:cubicBezTo>
                  <a:cubicBezTo>
                    <a:pt x="1398210" y="-29"/>
                    <a:pt x="1787687" y="644908"/>
                    <a:pt x="1856648" y="148691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2" name="Google Shape;702;p17"/>
            <p:cNvSpPr/>
            <p:nvPr/>
          </p:nvSpPr>
          <p:spPr>
            <a:xfrm>
              <a:off x="7819262" y="4944177"/>
              <a:ext cx="1617249" cy="1336548"/>
            </a:xfrm>
            <a:custGeom>
              <a:rect b="b" l="l" r="r" t="t"/>
              <a:pathLst>
                <a:path extrusionOk="0" h="1336548" w="1617249">
                  <a:moveTo>
                    <a:pt x="1616999" y="1336519"/>
                  </a:moveTo>
                  <a:lnTo>
                    <a:pt x="1187422" y="1336519"/>
                  </a:lnTo>
                  <a:cubicBezTo>
                    <a:pt x="1117032" y="769019"/>
                    <a:pt x="973776" y="380971"/>
                    <a:pt x="808517" y="380971"/>
                  </a:cubicBezTo>
                  <a:cubicBezTo>
                    <a:pt x="643259" y="380971"/>
                    <a:pt x="499907" y="769019"/>
                    <a:pt x="429327" y="1336519"/>
                  </a:cubicBezTo>
                  <a:lnTo>
                    <a:pt x="-250" y="1336519"/>
                  </a:lnTo>
                  <a:cubicBezTo>
                    <a:pt x="88713" y="569090"/>
                    <a:pt x="417135" y="-29"/>
                    <a:pt x="808517" y="-29"/>
                  </a:cubicBezTo>
                  <a:cubicBezTo>
                    <a:pt x="1199900" y="-29"/>
                    <a:pt x="1528226" y="569090"/>
                    <a:pt x="1616999" y="133651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3" name="Google Shape;703;p17"/>
            <p:cNvSpPr/>
            <p:nvPr/>
          </p:nvSpPr>
          <p:spPr>
            <a:xfrm>
              <a:off x="7934515" y="5066192"/>
              <a:ext cx="1397889" cy="1214532"/>
            </a:xfrm>
            <a:custGeom>
              <a:rect b="b" l="l" r="r" t="t"/>
              <a:pathLst>
                <a:path extrusionOk="0" h="1214532" w="1397889">
                  <a:moveTo>
                    <a:pt x="1397639" y="1214504"/>
                  </a:moveTo>
                  <a:lnTo>
                    <a:pt x="1072170" y="1214504"/>
                  </a:lnTo>
                  <a:cubicBezTo>
                    <a:pt x="1001780" y="647004"/>
                    <a:pt x="858523" y="258956"/>
                    <a:pt x="693265" y="258956"/>
                  </a:cubicBezTo>
                  <a:cubicBezTo>
                    <a:pt x="528006" y="258956"/>
                    <a:pt x="384655" y="647004"/>
                    <a:pt x="314075" y="1214504"/>
                  </a:cubicBezTo>
                  <a:lnTo>
                    <a:pt x="-250" y="1214504"/>
                  </a:lnTo>
                  <a:cubicBezTo>
                    <a:pt x="95000" y="509654"/>
                    <a:pt x="371891" y="-29"/>
                    <a:pt x="698694" y="-29"/>
                  </a:cubicBezTo>
                  <a:cubicBezTo>
                    <a:pt x="1025497" y="-29"/>
                    <a:pt x="1302389" y="509749"/>
                    <a:pt x="1397639" y="121450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4" name="Google Shape;704;p17"/>
            <p:cNvSpPr/>
            <p:nvPr/>
          </p:nvSpPr>
          <p:spPr>
            <a:xfrm>
              <a:off x="8075580" y="5199256"/>
              <a:ext cx="1104900" cy="1081468"/>
            </a:xfrm>
            <a:custGeom>
              <a:rect b="b" l="l" r="r" t="t"/>
              <a:pathLst>
                <a:path extrusionOk="0" h="1081468" w="1104900">
                  <a:moveTo>
                    <a:pt x="1104650" y="1081439"/>
                  </a:moveTo>
                  <a:lnTo>
                    <a:pt x="931104" y="1081439"/>
                  </a:lnTo>
                  <a:cubicBezTo>
                    <a:pt x="860714" y="513939"/>
                    <a:pt x="717458" y="125891"/>
                    <a:pt x="552200" y="125891"/>
                  </a:cubicBezTo>
                  <a:cubicBezTo>
                    <a:pt x="386941" y="125891"/>
                    <a:pt x="243589" y="513939"/>
                    <a:pt x="173009" y="1081439"/>
                  </a:cubicBezTo>
                  <a:lnTo>
                    <a:pt x="-250" y="1081439"/>
                  </a:lnTo>
                  <a:cubicBezTo>
                    <a:pt x="89666" y="446407"/>
                    <a:pt x="303121" y="-29"/>
                    <a:pt x="552200" y="-29"/>
                  </a:cubicBezTo>
                  <a:cubicBezTo>
                    <a:pt x="801279" y="-29"/>
                    <a:pt x="1014638" y="446407"/>
                    <a:pt x="1104650" y="108143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5" name="Google Shape;705;p17"/>
            <p:cNvSpPr/>
            <p:nvPr/>
          </p:nvSpPr>
          <p:spPr>
            <a:xfrm>
              <a:off x="9081261" y="5668282"/>
              <a:ext cx="155860" cy="150070"/>
            </a:xfrm>
            <a:custGeom>
              <a:rect b="b" l="l" r="r" t="t"/>
              <a:pathLst>
                <a:path extrusionOk="0" h="150070" w="155860">
                  <a:moveTo>
                    <a:pt x="122304" y="146451"/>
                  </a:moveTo>
                  <a:lnTo>
                    <a:pt x="82395" y="127401"/>
                  </a:lnTo>
                  <a:cubicBezTo>
                    <a:pt x="80689" y="126552"/>
                    <a:pt x="78680" y="126552"/>
                    <a:pt x="76965" y="127401"/>
                  </a:cubicBezTo>
                  <a:lnTo>
                    <a:pt x="38294" y="149308"/>
                  </a:lnTo>
                  <a:cubicBezTo>
                    <a:pt x="35493" y="150870"/>
                    <a:pt x="31950" y="149851"/>
                    <a:pt x="30398" y="147051"/>
                  </a:cubicBezTo>
                  <a:cubicBezTo>
                    <a:pt x="29779" y="145936"/>
                    <a:pt x="29540" y="144659"/>
                    <a:pt x="29721" y="143403"/>
                  </a:cubicBezTo>
                  <a:lnTo>
                    <a:pt x="35913" y="99397"/>
                  </a:lnTo>
                  <a:cubicBezTo>
                    <a:pt x="36170" y="97520"/>
                    <a:pt x="35493" y="95635"/>
                    <a:pt x="34103" y="94349"/>
                  </a:cubicBezTo>
                  <a:lnTo>
                    <a:pt x="1337" y="64250"/>
                  </a:lnTo>
                  <a:cubicBezTo>
                    <a:pt x="-845" y="61973"/>
                    <a:pt x="-768" y="58354"/>
                    <a:pt x="1508" y="56172"/>
                  </a:cubicBezTo>
                  <a:cubicBezTo>
                    <a:pt x="2261" y="55458"/>
                    <a:pt x="3185" y="54953"/>
                    <a:pt x="4194" y="54725"/>
                  </a:cubicBezTo>
                  <a:lnTo>
                    <a:pt x="48009" y="47010"/>
                  </a:lnTo>
                  <a:cubicBezTo>
                    <a:pt x="49886" y="46628"/>
                    <a:pt x="51467" y="45400"/>
                    <a:pt x="52295" y="43675"/>
                  </a:cubicBezTo>
                  <a:lnTo>
                    <a:pt x="70774" y="3194"/>
                  </a:lnTo>
                  <a:cubicBezTo>
                    <a:pt x="72146" y="356"/>
                    <a:pt x="75565" y="-835"/>
                    <a:pt x="78404" y="546"/>
                  </a:cubicBezTo>
                  <a:cubicBezTo>
                    <a:pt x="79566" y="1099"/>
                    <a:pt x="80499" y="2042"/>
                    <a:pt x="81061" y="3194"/>
                  </a:cubicBezTo>
                  <a:lnTo>
                    <a:pt x="101921" y="42533"/>
                  </a:lnTo>
                  <a:cubicBezTo>
                    <a:pt x="102854" y="44181"/>
                    <a:pt x="104521" y="45276"/>
                    <a:pt x="106398" y="45485"/>
                  </a:cubicBezTo>
                  <a:lnTo>
                    <a:pt x="150593" y="50629"/>
                  </a:lnTo>
                  <a:cubicBezTo>
                    <a:pt x="153727" y="51010"/>
                    <a:pt x="155956" y="53867"/>
                    <a:pt x="155566" y="57001"/>
                  </a:cubicBezTo>
                  <a:cubicBezTo>
                    <a:pt x="155423" y="58173"/>
                    <a:pt x="154918" y="59277"/>
                    <a:pt x="154118" y="60154"/>
                  </a:cubicBezTo>
                  <a:lnTo>
                    <a:pt x="123161" y="92158"/>
                  </a:lnTo>
                  <a:cubicBezTo>
                    <a:pt x="121818" y="93501"/>
                    <a:pt x="121238" y="95444"/>
                    <a:pt x="121638" y="97301"/>
                  </a:cubicBezTo>
                  <a:lnTo>
                    <a:pt x="130496" y="140926"/>
                  </a:lnTo>
                  <a:cubicBezTo>
                    <a:pt x="130706" y="144079"/>
                    <a:pt x="128324" y="146803"/>
                    <a:pt x="125171" y="147012"/>
                  </a:cubicBezTo>
                  <a:cubicBezTo>
                    <a:pt x="124180" y="147070"/>
                    <a:pt x="123200" y="146879"/>
                    <a:pt x="122304" y="146451"/>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6" name="Google Shape;706;p17"/>
            <p:cNvSpPr/>
            <p:nvPr/>
          </p:nvSpPr>
          <p:spPr>
            <a:xfrm>
              <a:off x="8122779" y="5668305"/>
              <a:ext cx="155842" cy="150046"/>
            </a:xfrm>
            <a:custGeom>
              <a:rect b="b" l="l" r="r" t="t"/>
              <a:pathLst>
                <a:path extrusionOk="0" h="150046" w="155842">
                  <a:moveTo>
                    <a:pt x="122381" y="146427"/>
                  </a:moveTo>
                  <a:lnTo>
                    <a:pt x="82376" y="127377"/>
                  </a:lnTo>
                  <a:cubicBezTo>
                    <a:pt x="80699" y="126511"/>
                    <a:pt x="78719" y="126511"/>
                    <a:pt x="77042" y="127377"/>
                  </a:cubicBezTo>
                  <a:lnTo>
                    <a:pt x="38275" y="149285"/>
                  </a:lnTo>
                  <a:cubicBezTo>
                    <a:pt x="35475" y="150847"/>
                    <a:pt x="31931" y="149828"/>
                    <a:pt x="30379" y="147027"/>
                  </a:cubicBezTo>
                  <a:cubicBezTo>
                    <a:pt x="29760" y="145913"/>
                    <a:pt x="29522" y="144636"/>
                    <a:pt x="29703" y="143379"/>
                  </a:cubicBezTo>
                  <a:lnTo>
                    <a:pt x="35894" y="99374"/>
                  </a:lnTo>
                  <a:cubicBezTo>
                    <a:pt x="36199" y="97488"/>
                    <a:pt x="35523" y="95583"/>
                    <a:pt x="34084" y="94325"/>
                  </a:cubicBezTo>
                  <a:lnTo>
                    <a:pt x="1318" y="64227"/>
                  </a:lnTo>
                  <a:cubicBezTo>
                    <a:pt x="-853" y="61941"/>
                    <a:pt x="-758" y="58321"/>
                    <a:pt x="1528" y="56149"/>
                  </a:cubicBezTo>
                  <a:cubicBezTo>
                    <a:pt x="2290" y="55425"/>
                    <a:pt x="3243" y="54921"/>
                    <a:pt x="4271" y="54702"/>
                  </a:cubicBezTo>
                  <a:lnTo>
                    <a:pt x="48086" y="46986"/>
                  </a:lnTo>
                  <a:cubicBezTo>
                    <a:pt x="49934" y="46596"/>
                    <a:pt x="51477" y="45357"/>
                    <a:pt x="52277" y="43652"/>
                  </a:cubicBezTo>
                  <a:lnTo>
                    <a:pt x="70755" y="3171"/>
                  </a:lnTo>
                  <a:cubicBezTo>
                    <a:pt x="72194" y="304"/>
                    <a:pt x="75689" y="-849"/>
                    <a:pt x="78557" y="590"/>
                  </a:cubicBezTo>
                  <a:cubicBezTo>
                    <a:pt x="79671" y="1152"/>
                    <a:pt x="80576" y="2057"/>
                    <a:pt x="81138" y="3171"/>
                  </a:cubicBezTo>
                  <a:lnTo>
                    <a:pt x="101998" y="42509"/>
                  </a:lnTo>
                  <a:cubicBezTo>
                    <a:pt x="102902" y="44176"/>
                    <a:pt x="104588" y="45281"/>
                    <a:pt x="106474" y="45462"/>
                  </a:cubicBezTo>
                  <a:lnTo>
                    <a:pt x="150575" y="50606"/>
                  </a:lnTo>
                  <a:cubicBezTo>
                    <a:pt x="153709" y="50987"/>
                    <a:pt x="155938" y="53844"/>
                    <a:pt x="155547" y="56978"/>
                  </a:cubicBezTo>
                  <a:cubicBezTo>
                    <a:pt x="155404" y="58150"/>
                    <a:pt x="154900" y="59254"/>
                    <a:pt x="154099" y="60131"/>
                  </a:cubicBezTo>
                  <a:lnTo>
                    <a:pt x="123238" y="92135"/>
                  </a:lnTo>
                  <a:cubicBezTo>
                    <a:pt x="121895" y="93478"/>
                    <a:pt x="121314" y="95421"/>
                    <a:pt x="121714" y="97278"/>
                  </a:cubicBezTo>
                  <a:lnTo>
                    <a:pt x="130573" y="140903"/>
                  </a:lnTo>
                  <a:cubicBezTo>
                    <a:pt x="130782" y="144055"/>
                    <a:pt x="128401" y="146780"/>
                    <a:pt x="125248" y="146989"/>
                  </a:cubicBezTo>
                  <a:cubicBezTo>
                    <a:pt x="124257" y="147047"/>
                    <a:pt x="123276" y="146856"/>
                    <a:pt x="122381" y="14642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7" name="Google Shape;707;p17"/>
            <p:cNvSpPr/>
            <p:nvPr/>
          </p:nvSpPr>
          <p:spPr>
            <a:xfrm>
              <a:off x="7854441" y="5903835"/>
              <a:ext cx="155860" cy="149967"/>
            </a:xfrm>
            <a:custGeom>
              <a:rect b="b" l="l" r="r" t="t"/>
              <a:pathLst>
                <a:path extrusionOk="0" h="149967" w="155860">
                  <a:moveTo>
                    <a:pt x="122304" y="146355"/>
                  </a:moveTo>
                  <a:lnTo>
                    <a:pt x="82395" y="127305"/>
                  </a:lnTo>
                  <a:cubicBezTo>
                    <a:pt x="80689" y="126457"/>
                    <a:pt x="78680" y="126457"/>
                    <a:pt x="76965" y="127305"/>
                  </a:cubicBezTo>
                  <a:lnTo>
                    <a:pt x="38294" y="149212"/>
                  </a:lnTo>
                  <a:cubicBezTo>
                    <a:pt x="35484" y="150765"/>
                    <a:pt x="31950" y="149746"/>
                    <a:pt x="30397" y="146936"/>
                  </a:cubicBezTo>
                  <a:cubicBezTo>
                    <a:pt x="29807" y="145860"/>
                    <a:pt x="29569" y="144621"/>
                    <a:pt x="29721" y="143402"/>
                  </a:cubicBezTo>
                  <a:lnTo>
                    <a:pt x="35913" y="99302"/>
                  </a:lnTo>
                  <a:cubicBezTo>
                    <a:pt x="36217" y="97416"/>
                    <a:pt x="35541" y="95510"/>
                    <a:pt x="34103" y="94254"/>
                  </a:cubicBezTo>
                  <a:lnTo>
                    <a:pt x="1337" y="64154"/>
                  </a:lnTo>
                  <a:cubicBezTo>
                    <a:pt x="-845" y="61878"/>
                    <a:pt x="-768" y="58258"/>
                    <a:pt x="1508" y="56077"/>
                  </a:cubicBezTo>
                  <a:cubicBezTo>
                    <a:pt x="2261" y="55363"/>
                    <a:pt x="3184" y="54858"/>
                    <a:pt x="4194" y="54629"/>
                  </a:cubicBezTo>
                  <a:lnTo>
                    <a:pt x="48009" y="46914"/>
                  </a:lnTo>
                  <a:cubicBezTo>
                    <a:pt x="49895" y="46562"/>
                    <a:pt x="51495" y="45323"/>
                    <a:pt x="52295" y="43580"/>
                  </a:cubicBezTo>
                  <a:lnTo>
                    <a:pt x="70774" y="3195"/>
                  </a:lnTo>
                  <a:cubicBezTo>
                    <a:pt x="72145" y="356"/>
                    <a:pt x="75565" y="-835"/>
                    <a:pt x="78413" y="546"/>
                  </a:cubicBezTo>
                  <a:cubicBezTo>
                    <a:pt x="79566" y="1099"/>
                    <a:pt x="80499" y="2042"/>
                    <a:pt x="81061" y="3195"/>
                  </a:cubicBezTo>
                  <a:lnTo>
                    <a:pt x="102016" y="42532"/>
                  </a:lnTo>
                  <a:cubicBezTo>
                    <a:pt x="102892" y="44180"/>
                    <a:pt x="104540" y="45295"/>
                    <a:pt x="106397" y="45486"/>
                  </a:cubicBezTo>
                  <a:lnTo>
                    <a:pt x="150593" y="50629"/>
                  </a:lnTo>
                  <a:cubicBezTo>
                    <a:pt x="153727" y="51010"/>
                    <a:pt x="155956" y="53867"/>
                    <a:pt x="155566" y="57001"/>
                  </a:cubicBezTo>
                  <a:cubicBezTo>
                    <a:pt x="155423" y="58173"/>
                    <a:pt x="154918" y="59278"/>
                    <a:pt x="154118" y="60154"/>
                  </a:cubicBezTo>
                  <a:lnTo>
                    <a:pt x="123161" y="92158"/>
                  </a:lnTo>
                  <a:cubicBezTo>
                    <a:pt x="121847" y="93520"/>
                    <a:pt x="121314" y="95453"/>
                    <a:pt x="121733" y="97301"/>
                  </a:cubicBezTo>
                  <a:lnTo>
                    <a:pt x="130496" y="140926"/>
                  </a:lnTo>
                  <a:cubicBezTo>
                    <a:pt x="130648" y="144078"/>
                    <a:pt x="128219" y="146765"/>
                    <a:pt x="125066" y="146917"/>
                  </a:cubicBezTo>
                  <a:cubicBezTo>
                    <a:pt x="124114" y="146965"/>
                    <a:pt x="123161" y="146774"/>
                    <a:pt x="122304" y="146355"/>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8" name="Google Shape;708;p17"/>
            <p:cNvSpPr/>
            <p:nvPr/>
          </p:nvSpPr>
          <p:spPr>
            <a:xfrm>
              <a:off x="9286639" y="5828230"/>
              <a:ext cx="155751" cy="150027"/>
            </a:xfrm>
            <a:custGeom>
              <a:rect b="b" l="l" r="r" t="t"/>
              <a:pathLst>
                <a:path extrusionOk="0" h="150027" w="155751">
                  <a:moveTo>
                    <a:pt x="122191" y="146712"/>
                  </a:moveTo>
                  <a:lnTo>
                    <a:pt x="82185" y="127186"/>
                  </a:lnTo>
                  <a:cubicBezTo>
                    <a:pt x="80519" y="126291"/>
                    <a:pt x="78518" y="126291"/>
                    <a:pt x="76851" y="127186"/>
                  </a:cubicBezTo>
                  <a:lnTo>
                    <a:pt x="38275" y="149189"/>
                  </a:lnTo>
                  <a:cubicBezTo>
                    <a:pt x="35561" y="150809"/>
                    <a:pt x="32055" y="149923"/>
                    <a:pt x="30436" y="147208"/>
                  </a:cubicBezTo>
                  <a:cubicBezTo>
                    <a:pt x="29750" y="146055"/>
                    <a:pt x="29493" y="144703"/>
                    <a:pt x="29703" y="143379"/>
                  </a:cubicBezTo>
                  <a:lnTo>
                    <a:pt x="35894" y="99373"/>
                  </a:lnTo>
                  <a:cubicBezTo>
                    <a:pt x="36199" y="97487"/>
                    <a:pt x="35523" y="95582"/>
                    <a:pt x="34084" y="94325"/>
                  </a:cubicBezTo>
                  <a:lnTo>
                    <a:pt x="1318" y="64226"/>
                  </a:lnTo>
                  <a:cubicBezTo>
                    <a:pt x="-853" y="61940"/>
                    <a:pt x="-758" y="58321"/>
                    <a:pt x="1528" y="56149"/>
                  </a:cubicBezTo>
                  <a:cubicBezTo>
                    <a:pt x="2290" y="55425"/>
                    <a:pt x="3243" y="54920"/>
                    <a:pt x="4271" y="54701"/>
                  </a:cubicBezTo>
                  <a:lnTo>
                    <a:pt x="48086" y="46986"/>
                  </a:lnTo>
                  <a:cubicBezTo>
                    <a:pt x="49934" y="46595"/>
                    <a:pt x="51477" y="45357"/>
                    <a:pt x="52277" y="43652"/>
                  </a:cubicBezTo>
                  <a:lnTo>
                    <a:pt x="70755" y="3171"/>
                  </a:lnTo>
                  <a:cubicBezTo>
                    <a:pt x="72194" y="304"/>
                    <a:pt x="75689" y="-848"/>
                    <a:pt x="78557" y="590"/>
                  </a:cubicBezTo>
                  <a:cubicBezTo>
                    <a:pt x="79671" y="1151"/>
                    <a:pt x="80576" y="2057"/>
                    <a:pt x="81138" y="3171"/>
                  </a:cubicBezTo>
                  <a:lnTo>
                    <a:pt x="101998" y="42414"/>
                  </a:lnTo>
                  <a:cubicBezTo>
                    <a:pt x="102855" y="44100"/>
                    <a:pt x="104503" y="45252"/>
                    <a:pt x="106379" y="45462"/>
                  </a:cubicBezTo>
                  <a:lnTo>
                    <a:pt x="150575" y="50510"/>
                  </a:lnTo>
                  <a:cubicBezTo>
                    <a:pt x="153747" y="50996"/>
                    <a:pt x="155919" y="53967"/>
                    <a:pt x="155433" y="57139"/>
                  </a:cubicBezTo>
                  <a:cubicBezTo>
                    <a:pt x="155261" y="58206"/>
                    <a:pt x="154804" y="59216"/>
                    <a:pt x="154099" y="60035"/>
                  </a:cubicBezTo>
                  <a:lnTo>
                    <a:pt x="123238" y="92039"/>
                  </a:lnTo>
                  <a:cubicBezTo>
                    <a:pt x="121895" y="93382"/>
                    <a:pt x="121314" y="95325"/>
                    <a:pt x="121714" y="97183"/>
                  </a:cubicBezTo>
                  <a:lnTo>
                    <a:pt x="130573" y="140712"/>
                  </a:lnTo>
                  <a:cubicBezTo>
                    <a:pt x="131030" y="143893"/>
                    <a:pt x="128820" y="146827"/>
                    <a:pt x="125639" y="147284"/>
                  </a:cubicBezTo>
                  <a:cubicBezTo>
                    <a:pt x="124457" y="147455"/>
                    <a:pt x="123257" y="147255"/>
                    <a:pt x="122191" y="14671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9" name="Google Shape;709;p17"/>
            <p:cNvSpPr/>
            <p:nvPr/>
          </p:nvSpPr>
          <p:spPr>
            <a:xfrm>
              <a:off x="9048514" y="6040161"/>
              <a:ext cx="155479" cy="149932"/>
            </a:xfrm>
            <a:custGeom>
              <a:rect b="b" l="l" r="r" t="t"/>
              <a:pathLst>
                <a:path extrusionOk="0" h="149932" w="155479">
                  <a:moveTo>
                    <a:pt x="122000" y="146618"/>
                  </a:moveTo>
                  <a:lnTo>
                    <a:pt x="81995" y="127091"/>
                  </a:lnTo>
                  <a:cubicBezTo>
                    <a:pt x="80328" y="126196"/>
                    <a:pt x="78328" y="126196"/>
                    <a:pt x="76661" y="127091"/>
                  </a:cubicBezTo>
                  <a:lnTo>
                    <a:pt x="38275" y="149094"/>
                  </a:lnTo>
                  <a:cubicBezTo>
                    <a:pt x="35561" y="150713"/>
                    <a:pt x="32055" y="149827"/>
                    <a:pt x="30436" y="147113"/>
                  </a:cubicBezTo>
                  <a:cubicBezTo>
                    <a:pt x="29750" y="145960"/>
                    <a:pt x="29493" y="144608"/>
                    <a:pt x="29703" y="143283"/>
                  </a:cubicBezTo>
                  <a:lnTo>
                    <a:pt x="35894" y="99278"/>
                  </a:lnTo>
                  <a:cubicBezTo>
                    <a:pt x="36199" y="97392"/>
                    <a:pt x="35523" y="95487"/>
                    <a:pt x="34084" y="94230"/>
                  </a:cubicBezTo>
                  <a:lnTo>
                    <a:pt x="1318" y="64131"/>
                  </a:lnTo>
                  <a:cubicBezTo>
                    <a:pt x="-853" y="61845"/>
                    <a:pt x="-758" y="58225"/>
                    <a:pt x="1528" y="56054"/>
                  </a:cubicBezTo>
                  <a:cubicBezTo>
                    <a:pt x="2290" y="55330"/>
                    <a:pt x="3243" y="54825"/>
                    <a:pt x="4271" y="54606"/>
                  </a:cubicBezTo>
                  <a:lnTo>
                    <a:pt x="47800" y="46986"/>
                  </a:lnTo>
                  <a:cubicBezTo>
                    <a:pt x="49639" y="46595"/>
                    <a:pt x="51191" y="45357"/>
                    <a:pt x="51991" y="43652"/>
                  </a:cubicBezTo>
                  <a:lnTo>
                    <a:pt x="70470" y="3171"/>
                  </a:lnTo>
                  <a:cubicBezTo>
                    <a:pt x="71908" y="304"/>
                    <a:pt x="75404" y="-848"/>
                    <a:pt x="78271" y="590"/>
                  </a:cubicBezTo>
                  <a:cubicBezTo>
                    <a:pt x="79385" y="1151"/>
                    <a:pt x="80290" y="2057"/>
                    <a:pt x="80852" y="3171"/>
                  </a:cubicBezTo>
                  <a:lnTo>
                    <a:pt x="101712" y="42414"/>
                  </a:lnTo>
                  <a:cubicBezTo>
                    <a:pt x="102588" y="44128"/>
                    <a:pt x="104274" y="45281"/>
                    <a:pt x="106189" y="45462"/>
                  </a:cubicBezTo>
                  <a:lnTo>
                    <a:pt x="150385" y="50510"/>
                  </a:lnTo>
                  <a:cubicBezTo>
                    <a:pt x="153547" y="51044"/>
                    <a:pt x="155680" y="54044"/>
                    <a:pt x="155147" y="57206"/>
                  </a:cubicBezTo>
                  <a:cubicBezTo>
                    <a:pt x="154966" y="58254"/>
                    <a:pt x="154509" y="59235"/>
                    <a:pt x="153814" y="60035"/>
                  </a:cubicBezTo>
                  <a:lnTo>
                    <a:pt x="122953" y="92039"/>
                  </a:lnTo>
                  <a:cubicBezTo>
                    <a:pt x="121610" y="93382"/>
                    <a:pt x="121028" y="95325"/>
                    <a:pt x="121428" y="97183"/>
                  </a:cubicBezTo>
                  <a:lnTo>
                    <a:pt x="130287" y="140712"/>
                  </a:lnTo>
                  <a:cubicBezTo>
                    <a:pt x="130658" y="143903"/>
                    <a:pt x="128372" y="146779"/>
                    <a:pt x="125182" y="147151"/>
                  </a:cubicBezTo>
                  <a:cubicBezTo>
                    <a:pt x="124096" y="147275"/>
                    <a:pt x="122990" y="147094"/>
                    <a:pt x="122000" y="14661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10" name="Google Shape;710;p17"/>
          <p:cNvGrpSpPr/>
          <p:nvPr/>
        </p:nvGrpSpPr>
        <p:grpSpPr>
          <a:xfrm>
            <a:off x="8090896" y="5419900"/>
            <a:ext cx="1874841" cy="1595623"/>
            <a:chOff x="6360115" y="1830926"/>
            <a:chExt cx="1949102" cy="1885188"/>
          </a:xfrm>
        </p:grpSpPr>
        <p:sp>
          <p:nvSpPr>
            <p:cNvPr id="711" name="Google Shape;711;p17"/>
            <p:cNvSpPr/>
            <p:nvPr/>
          </p:nvSpPr>
          <p:spPr>
            <a:xfrm>
              <a:off x="6360115" y="1830926"/>
              <a:ext cx="1949102" cy="1884997"/>
            </a:xfrm>
            <a:custGeom>
              <a:rect b="b" l="l" r="r" t="t"/>
              <a:pathLst>
                <a:path extrusionOk="0" h="1884997" w="1949102">
                  <a:moveTo>
                    <a:pt x="1948851" y="1591789"/>
                  </a:moveTo>
                  <a:cubicBezTo>
                    <a:pt x="1948937" y="1689753"/>
                    <a:pt x="1943403" y="1787642"/>
                    <a:pt x="1932278" y="1884968"/>
                  </a:cubicBezTo>
                  <a:lnTo>
                    <a:pt x="1484603" y="1884968"/>
                  </a:lnTo>
                  <a:cubicBezTo>
                    <a:pt x="1488156" y="1828323"/>
                    <a:pt x="1489965" y="1770411"/>
                    <a:pt x="1490032" y="1711232"/>
                  </a:cubicBezTo>
                  <a:cubicBezTo>
                    <a:pt x="1490032" y="1053150"/>
                    <a:pt x="1259336" y="519750"/>
                    <a:pt x="974729" y="519750"/>
                  </a:cubicBezTo>
                  <a:cubicBezTo>
                    <a:pt x="690122" y="519750"/>
                    <a:pt x="459332" y="1053150"/>
                    <a:pt x="459332" y="1711232"/>
                  </a:cubicBezTo>
                  <a:cubicBezTo>
                    <a:pt x="459332" y="1770287"/>
                    <a:pt x="461142" y="1828199"/>
                    <a:pt x="464761" y="1884968"/>
                  </a:cubicBezTo>
                  <a:lnTo>
                    <a:pt x="16324" y="1884968"/>
                  </a:lnTo>
                  <a:cubicBezTo>
                    <a:pt x="5199" y="1787642"/>
                    <a:pt x="-335" y="1689753"/>
                    <a:pt x="-249" y="1591789"/>
                  </a:cubicBezTo>
                  <a:cubicBezTo>
                    <a:pt x="-249" y="712727"/>
                    <a:pt x="436091" y="-29"/>
                    <a:pt x="974253" y="-29"/>
                  </a:cubicBezTo>
                  <a:cubicBezTo>
                    <a:pt x="1512416" y="-29"/>
                    <a:pt x="1948851" y="712727"/>
                    <a:pt x="1948851" y="159178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2" name="Google Shape;712;p17"/>
            <p:cNvSpPr/>
            <p:nvPr/>
          </p:nvSpPr>
          <p:spPr>
            <a:xfrm>
              <a:off x="6529563" y="2009616"/>
              <a:ext cx="1610396" cy="1706308"/>
            </a:xfrm>
            <a:custGeom>
              <a:rect b="b" l="l" r="r" t="t"/>
              <a:pathLst>
                <a:path extrusionOk="0" h="1706308" w="1610396">
                  <a:moveTo>
                    <a:pt x="1610144" y="1314421"/>
                  </a:moveTo>
                  <a:cubicBezTo>
                    <a:pt x="1610344" y="1445894"/>
                    <a:pt x="1598161" y="1577092"/>
                    <a:pt x="1573758" y="1706279"/>
                  </a:cubicBezTo>
                  <a:lnTo>
                    <a:pt x="1314869" y="1706279"/>
                  </a:lnTo>
                  <a:cubicBezTo>
                    <a:pt x="1318422" y="1649634"/>
                    <a:pt x="1320232" y="1591722"/>
                    <a:pt x="1320298" y="1532543"/>
                  </a:cubicBezTo>
                  <a:cubicBezTo>
                    <a:pt x="1320298" y="874461"/>
                    <a:pt x="1089603" y="341061"/>
                    <a:pt x="804996" y="341061"/>
                  </a:cubicBezTo>
                  <a:cubicBezTo>
                    <a:pt x="520388" y="341061"/>
                    <a:pt x="289598" y="874461"/>
                    <a:pt x="289598" y="1532543"/>
                  </a:cubicBezTo>
                  <a:cubicBezTo>
                    <a:pt x="289598" y="1591598"/>
                    <a:pt x="291408" y="1649510"/>
                    <a:pt x="295027" y="1706279"/>
                  </a:cubicBezTo>
                  <a:lnTo>
                    <a:pt x="36138" y="1706279"/>
                  </a:lnTo>
                  <a:cubicBezTo>
                    <a:pt x="11735" y="1577092"/>
                    <a:pt x="-448" y="1445894"/>
                    <a:pt x="-248" y="1314421"/>
                  </a:cubicBezTo>
                  <a:cubicBezTo>
                    <a:pt x="-248" y="588235"/>
                    <a:pt x="360273" y="-29"/>
                    <a:pt x="804996" y="-29"/>
                  </a:cubicBezTo>
                  <a:cubicBezTo>
                    <a:pt x="1249718" y="-29"/>
                    <a:pt x="1610144" y="588235"/>
                    <a:pt x="1610144" y="131442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3" name="Google Shape;713;p17"/>
            <p:cNvSpPr/>
            <p:nvPr/>
          </p:nvSpPr>
          <p:spPr>
            <a:xfrm>
              <a:off x="6707870" y="2162587"/>
              <a:ext cx="1253782" cy="1553527"/>
            </a:xfrm>
            <a:custGeom>
              <a:rect b="b" l="l" r="r" t="t"/>
              <a:pathLst>
                <a:path extrusionOk="0" h="1553527" w="1253782">
                  <a:moveTo>
                    <a:pt x="1253529" y="1191548"/>
                  </a:moveTo>
                  <a:cubicBezTo>
                    <a:pt x="1253748" y="1312802"/>
                    <a:pt x="1243899" y="1433874"/>
                    <a:pt x="1224097" y="1553498"/>
                  </a:cubicBezTo>
                  <a:lnTo>
                    <a:pt x="1136562" y="1553498"/>
                  </a:lnTo>
                  <a:cubicBezTo>
                    <a:pt x="1140115" y="1496853"/>
                    <a:pt x="1141925" y="1438941"/>
                    <a:pt x="1141991" y="1379762"/>
                  </a:cubicBezTo>
                  <a:cubicBezTo>
                    <a:pt x="1141991" y="721680"/>
                    <a:pt x="911296" y="188280"/>
                    <a:pt x="626689" y="188280"/>
                  </a:cubicBezTo>
                  <a:cubicBezTo>
                    <a:pt x="342082" y="188280"/>
                    <a:pt x="111291" y="721680"/>
                    <a:pt x="111291" y="1379762"/>
                  </a:cubicBezTo>
                  <a:cubicBezTo>
                    <a:pt x="111291" y="1438817"/>
                    <a:pt x="113101" y="1496729"/>
                    <a:pt x="116720" y="1553498"/>
                  </a:cubicBezTo>
                  <a:lnTo>
                    <a:pt x="29185" y="1553498"/>
                  </a:lnTo>
                  <a:cubicBezTo>
                    <a:pt x="9383" y="1433874"/>
                    <a:pt x="-466" y="1312802"/>
                    <a:pt x="-247" y="1191548"/>
                  </a:cubicBezTo>
                  <a:cubicBezTo>
                    <a:pt x="-247" y="533466"/>
                    <a:pt x="280455" y="-29"/>
                    <a:pt x="626689" y="-29"/>
                  </a:cubicBezTo>
                  <a:cubicBezTo>
                    <a:pt x="972922" y="-29"/>
                    <a:pt x="1253529" y="533466"/>
                    <a:pt x="1253529" y="119154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4" name="Google Shape;714;p17"/>
            <p:cNvSpPr/>
            <p:nvPr/>
          </p:nvSpPr>
          <p:spPr>
            <a:xfrm>
              <a:off x="7036665" y="2979819"/>
              <a:ext cx="572542" cy="572702"/>
            </a:xfrm>
            <a:custGeom>
              <a:rect b="b" l="l" r="r" t="t"/>
              <a:pathLst>
                <a:path extrusionOk="0" h="572702" w="572542">
                  <a:moveTo>
                    <a:pt x="7064" y="158893"/>
                  </a:moveTo>
                  <a:cubicBezTo>
                    <a:pt x="2359" y="138557"/>
                    <a:pt x="-32" y="117755"/>
                    <a:pt x="-79" y="96885"/>
                  </a:cubicBezTo>
                  <a:cubicBezTo>
                    <a:pt x="-1032" y="83017"/>
                    <a:pt x="2007" y="69167"/>
                    <a:pt x="8683" y="56975"/>
                  </a:cubicBezTo>
                  <a:cubicBezTo>
                    <a:pt x="24781" y="32401"/>
                    <a:pt x="61547" y="31258"/>
                    <a:pt x="90980" y="37354"/>
                  </a:cubicBezTo>
                  <a:cubicBezTo>
                    <a:pt x="174476" y="54680"/>
                    <a:pt x="246580" y="106877"/>
                    <a:pt x="289100" y="180800"/>
                  </a:cubicBezTo>
                  <a:cubicBezTo>
                    <a:pt x="284908" y="162989"/>
                    <a:pt x="349678" y="68786"/>
                    <a:pt x="378253" y="44117"/>
                  </a:cubicBezTo>
                  <a:cubicBezTo>
                    <a:pt x="406495" y="18047"/>
                    <a:pt x="442862" y="2502"/>
                    <a:pt x="481219" y="111"/>
                  </a:cubicBezTo>
                  <a:cubicBezTo>
                    <a:pt x="503526" y="-1108"/>
                    <a:pt x="525539" y="5645"/>
                    <a:pt x="543322" y="19161"/>
                  </a:cubicBezTo>
                  <a:cubicBezTo>
                    <a:pt x="573421" y="44117"/>
                    <a:pt x="576850" y="88408"/>
                    <a:pt x="568087" y="125651"/>
                  </a:cubicBezTo>
                  <a:cubicBezTo>
                    <a:pt x="559048" y="158502"/>
                    <a:pt x="546265" y="190202"/>
                    <a:pt x="529987" y="220139"/>
                  </a:cubicBezTo>
                  <a:cubicBezTo>
                    <a:pt x="489696" y="300815"/>
                    <a:pt x="379968" y="484172"/>
                    <a:pt x="334819" y="558943"/>
                  </a:cubicBezTo>
                  <a:cubicBezTo>
                    <a:pt x="326618" y="572430"/>
                    <a:pt x="309035" y="576707"/>
                    <a:pt x="295558" y="568506"/>
                  </a:cubicBezTo>
                  <a:cubicBezTo>
                    <a:pt x="293148" y="567039"/>
                    <a:pt x="290976" y="565229"/>
                    <a:pt x="289100" y="563134"/>
                  </a:cubicBezTo>
                  <a:cubicBezTo>
                    <a:pt x="219376" y="485791"/>
                    <a:pt x="32401" y="269954"/>
                    <a:pt x="7064" y="15889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5" name="Google Shape;715;p17"/>
            <p:cNvSpPr/>
            <p:nvPr/>
          </p:nvSpPr>
          <p:spPr>
            <a:xfrm>
              <a:off x="6563445" y="2031041"/>
              <a:ext cx="1552706" cy="1390767"/>
            </a:xfrm>
            <a:custGeom>
              <a:rect b="b" l="l" r="r" t="t"/>
              <a:pathLst>
                <a:path extrusionOk="0" h="1390767" w="1552706">
                  <a:moveTo>
                    <a:pt x="28004" y="1270240"/>
                  </a:moveTo>
                  <a:cubicBezTo>
                    <a:pt x="34862" y="1272640"/>
                    <a:pt x="41415" y="1275831"/>
                    <a:pt x="47530" y="1279765"/>
                  </a:cubicBezTo>
                  <a:cubicBezTo>
                    <a:pt x="64103" y="1289290"/>
                    <a:pt x="101442" y="1315484"/>
                    <a:pt x="116681" y="1326152"/>
                  </a:cubicBezTo>
                  <a:cubicBezTo>
                    <a:pt x="119310" y="1328257"/>
                    <a:pt x="119739" y="1332086"/>
                    <a:pt x="117634" y="1334724"/>
                  </a:cubicBezTo>
                  <a:cubicBezTo>
                    <a:pt x="117358" y="1335077"/>
                    <a:pt x="117034" y="1335391"/>
                    <a:pt x="116681" y="1335677"/>
                  </a:cubicBezTo>
                  <a:cubicBezTo>
                    <a:pt x="99441" y="1349583"/>
                    <a:pt x="50959" y="1386159"/>
                    <a:pt x="26956" y="1389969"/>
                  </a:cubicBezTo>
                  <a:cubicBezTo>
                    <a:pt x="22584" y="1390712"/>
                    <a:pt x="18136" y="1390941"/>
                    <a:pt x="13716" y="1390636"/>
                  </a:cubicBezTo>
                  <a:cubicBezTo>
                    <a:pt x="10735" y="1390655"/>
                    <a:pt x="7820" y="1389788"/>
                    <a:pt x="5334" y="1388160"/>
                  </a:cubicBezTo>
                  <a:cubicBezTo>
                    <a:pt x="905" y="1383378"/>
                    <a:pt x="-295" y="1376434"/>
                    <a:pt x="2286" y="1370443"/>
                  </a:cubicBezTo>
                  <a:cubicBezTo>
                    <a:pt x="7163" y="1352926"/>
                    <a:pt x="19288" y="1338334"/>
                    <a:pt x="35624" y="1330343"/>
                  </a:cubicBezTo>
                  <a:cubicBezTo>
                    <a:pt x="31814" y="1331010"/>
                    <a:pt x="12669" y="1315865"/>
                    <a:pt x="7906" y="1309483"/>
                  </a:cubicBezTo>
                  <a:cubicBezTo>
                    <a:pt x="2744" y="1303092"/>
                    <a:pt x="-47" y="1295119"/>
                    <a:pt x="0" y="1286909"/>
                  </a:cubicBezTo>
                  <a:cubicBezTo>
                    <a:pt x="48" y="1282137"/>
                    <a:pt x="1801" y="1277536"/>
                    <a:pt x="4953" y="1273955"/>
                  </a:cubicBezTo>
                  <a:cubicBezTo>
                    <a:pt x="11364" y="1268554"/>
                    <a:pt x="20222" y="1267125"/>
                    <a:pt x="28004" y="1270240"/>
                  </a:cubicBezTo>
                  <a:close/>
                  <a:moveTo>
                    <a:pt x="1524668" y="1231378"/>
                  </a:moveTo>
                  <a:cubicBezTo>
                    <a:pt x="1527620" y="1230920"/>
                    <a:pt x="1530630" y="1231349"/>
                    <a:pt x="1533335" y="1232616"/>
                  </a:cubicBezTo>
                  <a:cubicBezTo>
                    <a:pt x="1538765" y="1235664"/>
                    <a:pt x="1539527" y="1243474"/>
                    <a:pt x="1538669" y="1249761"/>
                  </a:cubicBezTo>
                  <a:cubicBezTo>
                    <a:pt x="1536383" y="1267706"/>
                    <a:pt x="1526535" y="1283822"/>
                    <a:pt x="1511618" y="1294052"/>
                  </a:cubicBezTo>
                  <a:cubicBezTo>
                    <a:pt x="1515333" y="1292909"/>
                    <a:pt x="1536383" y="1305292"/>
                    <a:pt x="1542003" y="1310911"/>
                  </a:cubicBezTo>
                  <a:cubicBezTo>
                    <a:pt x="1547842" y="1316579"/>
                    <a:pt x="1551576" y="1324075"/>
                    <a:pt x="1552576" y="1332152"/>
                  </a:cubicBezTo>
                  <a:cubicBezTo>
                    <a:pt x="1553109" y="1336886"/>
                    <a:pt x="1552004" y="1341667"/>
                    <a:pt x="1549433" y="1345678"/>
                  </a:cubicBezTo>
                  <a:cubicBezTo>
                    <a:pt x="1543861" y="1351935"/>
                    <a:pt x="1535269" y="1354583"/>
                    <a:pt x="1527144" y="1352536"/>
                  </a:cubicBezTo>
                  <a:cubicBezTo>
                    <a:pt x="1520019" y="1351078"/>
                    <a:pt x="1513085" y="1348811"/>
                    <a:pt x="1506475" y="1345773"/>
                  </a:cubicBezTo>
                  <a:cubicBezTo>
                    <a:pt x="1488758" y="1338439"/>
                    <a:pt x="1448087" y="1317865"/>
                    <a:pt x="1431513" y="1309387"/>
                  </a:cubicBezTo>
                  <a:cubicBezTo>
                    <a:pt x="1428542" y="1307692"/>
                    <a:pt x="1427513" y="1303911"/>
                    <a:pt x="1429208" y="1300939"/>
                  </a:cubicBezTo>
                  <a:cubicBezTo>
                    <a:pt x="1429427" y="1300558"/>
                    <a:pt x="1429694" y="1300196"/>
                    <a:pt x="1429989" y="1299862"/>
                  </a:cubicBezTo>
                  <a:cubicBezTo>
                    <a:pt x="1445420" y="1283765"/>
                    <a:pt x="1488473" y="1240807"/>
                    <a:pt x="1511618" y="1233759"/>
                  </a:cubicBezTo>
                  <a:cubicBezTo>
                    <a:pt x="1515867" y="1232501"/>
                    <a:pt x="1520248" y="1231701"/>
                    <a:pt x="1524668" y="1231378"/>
                  </a:cubicBezTo>
                  <a:close/>
                  <a:moveTo>
                    <a:pt x="1512952" y="1083074"/>
                  </a:moveTo>
                  <a:cubicBezTo>
                    <a:pt x="1515895" y="1082655"/>
                    <a:pt x="1518905" y="1083083"/>
                    <a:pt x="1521619" y="1084312"/>
                  </a:cubicBezTo>
                  <a:cubicBezTo>
                    <a:pt x="1527048" y="1087360"/>
                    <a:pt x="1527811" y="1095171"/>
                    <a:pt x="1526953" y="1101552"/>
                  </a:cubicBezTo>
                  <a:cubicBezTo>
                    <a:pt x="1524563" y="1119555"/>
                    <a:pt x="1514533" y="1135661"/>
                    <a:pt x="1499426" y="1145748"/>
                  </a:cubicBezTo>
                  <a:cubicBezTo>
                    <a:pt x="1503236" y="1144605"/>
                    <a:pt x="1524191" y="1156988"/>
                    <a:pt x="1529906" y="1162703"/>
                  </a:cubicBezTo>
                  <a:cubicBezTo>
                    <a:pt x="1535850" y="1168332"/>
                    <a:pt x="1539679" y="1175828"/>
                    <a:pt x="1540764" y="1183944"/>
                  </a:cubicBezTo>
                  <a:cubicBezTo>
                    <a:pt x="1541336" y="1188649"/>
                    <a:pt x="1540221" y="1193412"/>
                    <a:pt x="1537621" y="1197374"/>
                  </a:cubicBezTo>
                  <a:cubicBezTo>
                    <a:pt x="1532049" y="1203632"/>
                    <a:pt x="1523458" y="1206280"/>
                    <a:pt x="1515333" y="1204232"/>
                  </a:cubicBezTo>
                  <a:cubicBezTo>
                    <a:pt x="1508198" y="1202813"/>
                    <a:pt x="1501255" y="1200546"/>
                    <a:pt x="1494663" y="1197469"/>
                  </a:cubicBezTo>
                  <a:cubicBezTo>
                    <a:pt x="1476947" y="1190135"/>
                    <a:pt x="1436371" y="1169561"/>
                    <a:pt x="1419797" y="1161084"/>
                  </a:cubicBezTo>
                  <a:cubicBezTo>
                    <a:pt x="1416825" y="1159502"/>
                    <a:pt x="1415692" y="1155816"/>
                    <a:pt x="1417263" y="1152845"/>
                  </a:cubicBezTo>
                  <a:cubicBezTo>
                    <a:pt x="1417511" y="1152378"/>
                    <a:pt x="1417816" y="1151949"/>
                    <a:pt x="1418178" y="1151559"/>
                  </a:cubicBezTo>
                  <a:cubicBezTo>
                    <a:pt x="1433608" y="1135461"/>
                    <a:pt x="1476661" y="1092504"/>
                    <a:pt x="1499902" y="1085455"/>
                  </a:cubicBezTo>
                  <a:cubicBezTo>
                    <a:pt x="1504150" y="1084198"/>
                    <a:pt x="1508532" y="1083398"/>
                    <a:pt x="1512952" y="1083074"/>
                  </a:cubicBezTo>
                  <a:close/>
                  <a:moveTo>
                    <a:pt x="28004" y="1080407"/>
                  </a:moveTo>
                  <a:cubicBezTo>
                    <a:pt x="34833" y="1082883"/>
                    <a:pt x="41377" y="1086074"/>
                    <a:pt x="47530" y="1089932"/>
                  </a:cubicBezTo>
                  <a:cubicBezTo>
                    <a:pt x="64103" y="1099457"/>
                    <a:pt x="101442" y="1125651"/>
                    <a:pt x="116681" y="1136319"/>
                  </a:cubicBezTo>
                  <a:cubicBezTo>
                    <a:pt x="119310" y="1138424"/>
                    <a:pt x="119739" y="1142253"/>
                    <a:pt x="117634" y="1144891"/>
                  </a:cubicBezTo>
                  <a:cubicBezTo>
                    <a:pt x="117358" y="1145243"/>
                    <a:pt x="117034" y="1145558"/>
                    <a:pt x="116681" y="1145844"/>
                  </a:cubicBezTo>
                  <a:cubicBezTo>
                    <a:pt x="99441" y="1159750"/>
                    <a:pt x="50959" y="1196421"/>
                    <a:pt x="26956" y="1200231"/>
                  </a:cubicBezTo>
                  <a:cubicBezTo>
                    <a:pt x="22575" y="1200898"/>
                    <a:pt x="18136" y="1201089"/>
                    <a:pt x="13716" y="1200803"/>
                  </a:cubicBezTo>
                  <a:cubicBezTo>
                    <a:pt x="10754" y="1200803"/>
                    <a:pt x="7849" y="1199984"/>
                    <a:pt x="5334" y="1198422"/>
                  </a:cubicBezTo>
                  <a:cubicBezTo>
                    <a:pt x="905" y="1193602"/>
                    <a:pt x="-286" y="1186630"/>
                    <a:pt x="2286" y="1180610"/>
                  </a:cubicBezTo>
                  <a:cubicBezTo>
                    <a:pt x="7192" y="1163112"/>
                    <a:pt x="19317" y="1148530"/>
                    <a:pt x="35624" y="1140510"/>
                  </a:cubicBezTo>
                  <a:cubicBezTo>
                    <a:pt x="31814" y="1141176"/>
                    <a:pt x="12669" y="1126032"/>
                    <a:pt x="7906" y="1119650"/>
                  </a:cubicBezTo>
                  <a:cubicBezTo>
                    <a:pt x="2744" y="1113258"/>
                    <a:pt x="-47" y="1105286"/>
                    <a:pt x="0" y="1097076"/>
                  </a:cubicBezTo>
                  <a:cubicBezTo>
                    <a:pt x="38" y="1092332"/>
                    <a:pt x="1801" y="1087760"/>
                    <a:pt x="4953" y="1084217"/>
                  </a:cubicBezTo>
                  <a:cubicBezTo>
                    <a:pt x="11326" y="1078740"/>
                    <a:pt x="20212" y="1077273"/>
                    <a:pt x="28004" y="1080407"/>
                  </a:cubicBezTo>
                  <a:close/>
                  <a:moveTo>
                    <a:pt x="1486567" y="923434"/>
                  </a:moveTo>
                  <a:cubicBezTo>
                    <a:pt x="1489520" y="923053"/>
                    <a:pt x="1492530" y="923510"/>
                    <a:pt x="1495235" y="924768"/>
                  </a:cubicBezTo>
                  <a:cubicBezTo>
                    <a:pt x="1500664" y="927816"/>
                    <a:pt x="1501426" y="935626"/>
                    <a:pt x="1500569" y="941913"/>
                  </a:cubicBezTo>
                  <a:cubicBezTo>
                    <a:pt x="1498197" y="959953"/>
                    <a:pt x="1488167" y="976098"/>
                    <a:pt x="1473042" y="986204"/>
                  </a:cubicBezTo>
                  <a:cubicBezTo>
                    <a:pt x="1476852" y="985061"/>
                    <a:pt x="1497807" y="997443"/>
                    <a:pt x="1503522" y="1003063"/>
                  </a:cubicBezTo>
                  <a:cubicBezTo>
                    <a:pt x="1509446" y="1008711"/>
                    <a:pt x="1513276" y="1016198"/>
                    <a:pt x="1514380" y="1024304"/>
                  </a:cubicBezTo>
                  <a:cubicBezTo>
                    <a:pt x="1514962" y="1029038"/>
                    <a:pt x="1513847" y="1033838"/>
                    <a:pt x="1511237" y="1037829"/>
                  </a:cubicBezTo>
                  <a:cubicBezTo>
                    <a:pt x="1505665" y="1044087"/>
                    <a:pt x="1497073" y="1046735"/>
                    <a:pt x="1488949" y="1044687"/>
                  </a:cubicBezTo>
                  <a:cubicBezTo>
                    <a:pt x="1481824" y="1043230"/>
                    <a:pt x="1474890" y="1040963"/>
                    <a:pt x="1468279" y="1037925"/>
                  </a:cubicBezTo>
                  <a:cubicBezTo>
                    <a:pt x="1450563" y="1030590"/>
                    <a:pt x="1409986" y="1010016"/>
                    <a:pt x="1393413" y="1001539"/>
                  </a:cubicBezTo>
                  <a:cubicBezTo>
                    <a:pt x="1390441" y="999958"/>
                    <a:pt x="1389308" y="996272"/>
                    <a:pt x="1390879" y="993300"/>
                  </a:cubicBezTo>
                  <a:cubicBezTo>
                    <a:pt x="1391127" y="992833"/>
                    <a:pt x="1391432" y="992405"/>
                    <a:pt x="1391794" y="992014"/>
                  </a:cubicBezTo>
                  <a:cubicBezTo>
                    <a:pt x="1406843" y="975917"/>
                    <a:pt x="1450182" y="932959"/>
                    <a:pt x="1473518" y="925911"/>
                  </a:cubicBezTo>
                  <a:cubicBezTo>
                    <a:pt x="1477766" y="924615"/>
                    <a:pt x="1482138" y="923787"/>
                    <a:pt x="1486567" y="923434"/>
                  </a:cubicBezTo>
                  <a:close/>
                  <a:moveTo>
                    <a:pt x="48006" y="910766"/>
                  </a:moveTo>
                  <a:cubicBezTo>
                    <a:pt x="54874" y="913148"/>
                    <a:pt x="61427" y="916339"/>
                    <a:pt x="67533" y="920291"/>
                  </a:cubicBezTo>
                  <a:cubicBezTo>
                    <a:pt x="84106" y="929816"/>
                    <a:pt x="121539" y="955915"/>
                    <a:pt x="136779" y="966583"/>
                  </a:cubicBezTo>
                  <a:cubicBezTo>
                    <a:pt x="139408" y="968688"/>
                    <a:pt x="139837" y="972517"/>
                    <a:pt x="137732" y="975156"/>
                  </a:cubicBezTo>
                  <a:cubicBezTo>
                    <a:pt x="137456" y="975508"/>
                    <a:pt x="137132" y="975822"/>
                    <a:pt x="136779" y="976108"/>
                  </a:cubicBezTo>
                  <a:cubicBezTo>
                    <a:pt x="119539" y="990110"/>
                    <a:pt x="70962" y="1026686"/>
                    <a:pt x="47054" y="1030496"/>
                  </a:cubicBezTo>
                  <a:cubicBezTo>
                    <a:pt x="42653" y="1031239"/>
                    <a:pt x="38177" y="1031458"/>
                    <a:pt x="33719" y="1031162"/>
                  </a:cubicBezTo>
                  <a:cubicBezTo>
                    <a:pt x="30747" y="1031162"/>
                    <a:pt x="27832" y="1030305"/>
                    <a:pt x="25337" y="1028686"/>
                  </a:cubicBezTo>
                  <a:cubicBezTo>
                    <a:pt x="21003" y="1023847"/>
                    <a:pt x="19850" y="1016951"/>
                    <a:pt x="22384" y="1010969"/>
                  </a:cubicBezTo>
                  <a:cubicBezTo>
                    <a:pt x="27261" y="993453"/>
                    <a:pt x="39386" y="978861"/>
                    <a:pt x="55722" y="970869"/>
                  </a:cubicBezTo>
                  <a:cubicBezTo>
                    <a:pt x="51912" y="971441"/>
                    <a:pt x="32766" y="956391"/>
                    <a:pt x="27909" y="949914"/>
                  </a:cubicBezTo>
                  <a:cubicBezTo>
                    <a:pt x="22803" y="943542"/>
                    <a:pt x="20050" y="935598"/>
                    <a:pt x="20098" y="927435"/>
                  </a:cubicBezTo>
                  <a:cubicBezTo>
                    <a:pt x="20146" y="922663"/>
                    <a:pt x="21898" y="918063"/>
                    <a:pt x="25051" y="914481"/>
                  </a:cubicBezTo>
                  <a:cubicBezTo>
                    <a:pt x="31423" y="909090"/>
                    <a:pt x="40253" y="907661"/>
                    <a:pt x="48006" y="910766"/>
                  </a:cubicBezTo>
                  <a:close/>
                  <a:moveTo>
                    <a:pt x="1449325" y="765987"/>
                  </a:moveTo>
                  <a:cubicBezTo>
                    <a:pt x="1452154" y="765129"/>
                    <a:pt x="1455164" y="765129"/>
                    <a:pt x="1457993" y="765987"/>
                  </a:cubicBezTo>
                  <a:cubicBezTo>
                    <a:pt x="1463803" y="768273"/>
                    <a:pt x="1465613" y="775512"/>
                    <a:pt x="1465613" y="782370"/>
                  </a:cubicBezTo>
                  <a:cubicBezTo>
                    <a:pt x="1465555" y="800610"/>
                    <a:pt x="1457678" y="817946"/>
                    <a:pt x="1443991" y="829995"/>
                  </a:cubicBezTo>
                  <a:cubicBezTo>
                    <a:pt x="1447515" y="828375"/>
                    <a:pt x="1469994" y="837900"/>
                    <a:pt x="1476376" y="842853"/>
                  </a:cubicBezTo>
                  <a:cubicBezTo>
                    <a:pt x="1483005" y="847644"/>
                    <a:pt x="1487777" y="854579"/>
                    <a:pt x="1489901" y="862475"/>
                  </a:cubicBezTo>
                  <a:cubicBezTo>
                    <a:pt x="1491063" y="867104"/>
                    <a:pt x="1490559" y="871990"/>
                    <a:pt x="1488473" y="876286"/>
                  </a:cubicBezTo>
                  <a:cubicBezTo>
                    <a:pt x="1483748" y="883154"/>
                    <a:pt x="1475595" y="886821"/>
                    <a:pt x="1467327" y="885811"/>
                  </a:cubicBezTo>
                  <a:cubicBezTo>
                    <a:pt x="1460078" y="885335"/>
                    <a:pt x="1452916" y="883992"/>
                    <a:pt x="1445991" y="881811"/>
                  </a:cubicBezTo>
                  <a:cubicBezTo>
                    <a:pt x="1427417" y="876762"/>
                    <a:pt x="1384459" y="861618"/>
                    <a:pt x="1366934" y="855331"/>
                  </a:cubicBezTo>
                  <a:cubicBezTo>
                    <a:pt x="1363781" y="854303"/>
                    <a:pt x="1362066" y="850912"/>
                    <a:pt x="1363095" y="847759"/>
                  </a:cubicBezTo>
                  <a:cubicBezTo>
                    <a:pt x="1363324" y="847045"/>
                    <a:pt x="1363695" y="846387"/>
                    <a:pt x="1364171" y="845806"/>
                  </a:cubicBezTo>
                  <a:cubicBezTo>
                    <a:pt x="1377411" y="827899"/>
                    <a:pt x="1414559" y="779703"/>
                    <a:pt x="1436657" y="770178"/>
                  </a:cubicBezTo>
                  <a:cubicBezTo>
                    <a:pt x="1440714" y="768311"/>
                    <a:pt x="1444962" y="766911"/>
                    <a:pt x="1449325" y="765987"/>
                  </a:cubicBezTo>
                  <a:close/>
                  <a:moveTo>
                    <a:pt x="61341" y="744460"/>
                  </a:moveTo>
                  <a:cubicBezTo>
                    <a:pt x="68914" y="740917"/>
                    <a:pt x="77829" y="741869"/>
                    <a:pt x="84487" y="746937"/>
                  </a:cubicBezTo>
                  <a:cubicBezTo>
                    <a:pt x="90478" y="751013"/>
                    <a:pt x="95946" y="755814"/>
                    <a:pt x="100775" y="761224"/>
                  </a:cubicBezTo>
                  <a:cubicBezTo>
                    <a:pt x="114205" y="774940"/>
                    <a:pt x="143447" y="809897"/>
                    <a:pt x="155353" y="824184"/>
                  </a:cubicBezTo>
                  <a:cubicBezTo>
                    <a:pt x="157496" y="826851"/>
                    <a:pt x="157068" y="830747"/>
                    <a:pt x="154410" y="832890"/>
                  </a:cubicBezTo>
                  <a:cubicBezTo>
                    <a:pt x="154000" y="833214"/>
                    <a:pt x="153543" y="833490"/>
                    <a:pt x="153067" y="833709"/>
                  </a:cubicBezTo>
                  <a:cubicBezTo>
                    <a:pt x="132588" y="842282"/>
                    <a:pt x="76105" y="864856"/>
                    <a:pt x="51912" y="862189"/>
                  </a:cubicBezTo>
                  <a:cubicBezTo>
                    <a:pt x="47492" y="861722"/>
                    <a:pt x="43139" y="860732"/>
                    <a:pt x="38958" y="859236"/>
                  </a:cubicBezTo>
                  <a:cubicBezTo>
                    <a:pt x="36090" y="858474"/>
                    <a:pt x="33500" y="856884"/>
                    <a:pt x="31528" y="854664"/>
                  </a:cubicBezTo>
                  <a:cubicBezTo>
                    <a:pt x="28604" y="848854"/>
                    <a:pt x="29309" y="841872"/>
                    <a:pt x="33338" y="836757"/>
                  </a:cubicBezTo>
                  <a:cubicBezTo>
                    <a:pt x="42692" y="821175"/>
                    <a:pt x="58246" y="810325"/>
                    <a:pt x="76105" y="806944"/>
                  </a:cubicBezTo>
                  <a:cubicBezTo>
                    <a:pt x="72200" y="806468"/>
                    <a:pt x="57722" y="786846"/>
                    <a:pt x="54769" y="779417"/>
                  </a:cubicBezTo>
                  <a:cubicBezTo>
                    <a:pt x="51531" y="771892"/>
                    <a:pt x="50959" y="763491"/>
                    <a:pt x="53150" y="755604"/>
                  </a:cubicBezTo>
                  <a:cubicBezTo>
                    <a:pt x="54464" y="751032"/>
                    <a:pt x="57369" y="747079"/>
                    <a:pt x="61341" y="744460"/>
                  </a:cubicBezTo>
                  <a:close/>
                  <a:moveTo>
                    <a:pt x="1410558" y="607300"/>
                  </a:moveTo>
                  <a:cubicBezTo>
                    <a:pt x="1416559" y="609015"/>
                    <a:pt x="1419131" y="616349"/>
                    <a:pt x="1420083" y="622731"/>
                  </a:cubicBezTo>
                  <a:cubicBezTo>
                    <a:pt x="1421912" y="640828"/>
                    <a:pt x="1415873" y="658830"/>
                    <a:pt x="1403509" y="672165"/>
                  </a:cubicBezTo>
                  <a:cubicBezTo>
                    <a:pt x="1406939" y="670165"/>
                    <a:pt x="1430180" y="677309"/>
                    <a:pt x="1437038" y="681690"/>
                  </a:cubicBezTo>
                  <a:cubicBezTo>
                    <a:pt x="1444134" y="685758"/>
                    <a:pt x="1449620" y="692149"/>
                    <a:pt x="1452563" y="699788"/>
                  </a:cubicBezTo>
                  <a:cubicBezTo>
                    <a:pt x="1454230" y="704274"/>
                    <a:pt x="1454230" y="709208"/>
                    <a:pt x="1452563" y="713694"/>
                  </a:cubicBezTo>
                  <a:cubicBezTo>
                    <a:pt x="1448601" y="721086"/>
                    <a:pt x="1440848" y="725639"/>
                    <a:pt x="1432466" y="725505"/>
                  </a:cubicBezTo>
                  <a:cubicBezTo>
                    <a:pt x="1425217" y="725705"/>
                    <a:pt x="1417959" y="725105"/>
                    <a:pt x="1410844" y="723696"/>
                  </a:cubicBezTo>
                  <a:cubicBezTo>
                    <a:pt x="1391794" y="720648"/>
                    <a:pt x="1347598" y="709980"/>
                    <a:pt x="1329500" y="705598"/>
                  </a:cubicBezTo>
                  <a:cubicBezTo>
                    <a:pt x="1326243" y="704769"/>
                    <a:pt x="1324271" y="701445"/>
                    <a:pt x="1325100" y="698188"/>
                  </a:cubicBezTo>
                  <a:cubicBezTo>
                    <a:pt x="1325252" y="697607"/>
                    <a:pt x="1325481" y="697054"/>
                    <a:pt x="1325785" y="696549"/>
                  </a:cubicBezTo>
                  <a:cubicBezTo>
                    <a:pt x="1336739" y="677404"/>
                    <a:pt x="1368743" y="625588"/>
                    <a:pt x="1389698" y="613396"/>
                  </a:cubicBezTo>
                  <a:cubicBezTo>
                    <a:pt x="1393527" y="611167"/>
                    <a:pt x="1397585" y="609348"/>
                    <a:pt x="1401795" y="607967"/>
                  </a:cubicBezTo>
                  <a:cubicBezTo>
                    <a:pt x="1404586" y="606891"/>
                    <a:pt x="1407634" y="606662"/>
                    <a:pt x="1410558" y="607300"/>
                  </a:cubicBezTo>
                  <a:close/>
                  <a:moveTo>
                    <a:pt x="141447" y="570629"/>
                  </a:moveTo>
                  <a:cubicBezTo>
                    <a:pt x="149657" y="568905"/>
                    <a:pt x="158144" y="571829"/>
                    <a:pt x="163545" y="578249"/>
                  </a:cubicBezTo>
                  <a:cubicBezTo>
                    <a:pt x="168412" y="583602"/>
                    <a:pt x="172660" y="589479"/>
                    <a:pt x="176213" y="595775"/>
                  </a:cubicBezTo>
                  <a:cubicBezTo>
                    <a:pt x="186309" y="612253"/>
                    <a:pt x="206979" y="652925"/>
                    <a:pt x="215456" y="669308"/>
                  </a:cubicBezTo>
                  <a:cubicBezTo>
                    <a:pt x="216933" y="672394"/>
                    <a:pt x="215627" y="676090"/>
                    <a:pt x="212542" y="677566"/>
                  </a:cubicBezTo>
                  <a:cubicBezTo>
                    <a:pt x="212046" y="677804"/>
                    <a:pt x="211522" y="677976"/>
                    <a:pt x="210979" y="678071"/>
                  </a:cubicBezTo>
                  <a:cubicBezTo>
                    <a:pt x="189167" y="682357"/>
                    <a:pt x="129064" y="691787"/>
                    <a:pt x="106109" y="683786"/>
                  </a:cubicBezTo>
                  <a:cubicBezTo>
                    <a:pt x="101899" y="682348"/>
                    <a:pt x="97879" y="680433"/>
                    <a:pt x="94107" y="678071"/>
                  </a:cubicBezTo>
                  <a:cubicBezTo>
                    <a:pt x="91479" y="676709"/>
                    <a:pt x="89316" y="674585"/>
                    <a:pt x="87916" y="671975"/>
                  </a:cubicBezTo>
                  <a:cubicBezTo>
                    <a:pt x="85345" y="666355"/>
                    <a:pt x="89250" y="659592"/>
                    <a:pt x="93631" y="654925"/>
                  </a:cubicBezTo>
                  <a:cubicBezTo>
                    <a:pt x="106195" y="641800"/>
                    <a:pt x="123768" y="634656"/>
                    <a:pt x="141923" y="635304"/>
                  </a:cubicBezTo>
                  <a:cubicBezTo>
                    <a:pt x="138304" y="634065"/>
                    <a:pt x="128588" y="611682"/>
                    <a:pt x="127350" y="603776"/>
                  </a:cubicBezTo>
                  <a:cubicBezTo>
                    <a:pt x="125854" y="595718"/>
                    <a:pt x="127131" y="587393"/>
                    <a:pt x="130969" y="580154"/>
                  </a:cubicBezTo>
                  <a:cubicBezTo>
                    <a:pt x="133255" y="575868"/>
                    <a:pt x="136960" y="572496"/>
                    <a:pt x="141447" y="570629"/>
                  </a:cubicBezTo>
                  <a:close/>
                  <a:moveTo>
                    <a:pt x="1338263" y="454328"/>
                  </a:moveTo>
                  <a:cubicBezTo>
                    <a:pt x="1344455" y="455376"/>
                    <a:pt x="1347788" y="462425"/>
                    <a:pt x="1349122" y="468711"/>
                  </a:cubicBezTo>
                  <a:cubicBezTo>
                    <a:pt x="1352779" y="486523"/>
                    <a:pt x="1348693" y="505049"/>
                    <a:pt x="1337882" y="519670"/>
                  </a:cubicBezTo>
                  <a:cubicBezTo>
                    <a:pt x="1341025" y="517289"/>
                    <a:pt x="1364933" y="521956"/>
                    <a:pt x="1372172" y="525480"/>
                  </a:cubicBezTo>
                  <a:cubicBezTo>
                    <a:pt x="1379678" y="528766"/>
                    <a:pt x="1385802" y="534558"/>
                    <a:pt x="1389508" y="541863"/>
                  </a:cubicBezTo>
                  <a:cubicBezTo>
                    <a:pt x="1391613" y="546111"/>
                    <a:pt x="1392146" y="550969"/>
                    <a:pt x="1391032" y="555579"/>
                  </a:cubicBezTo>
                  <a:cubicBezTo>
                    <a:pt x="1387803" y="563428"/>
                    <a:pt x="1380440" y="568800"/>
                    <a:pt x="1371982" y="569486"/>
                  </a:cubicBezTo>
                  <a:cubicBezTo>
                    <a:pt x="1364762" y="570295"/>
                    <a:pt x="1357485" y="570295"/>
                    <a:pt x="1350265" y="569486"/>
                  </a:cubicBezTo>
                  <a:cubicBezTo>
                    <a:pt x="1331215" y="568438"/>
                    <a:pt x="1285971" y="562628"/>
                    <a:pt x="1267492" y="559961"/>
                  </a:cubicBezTo>
                  <a:cubicBezTo>
                    <a:pt x="1264120" y="559399"/>
                    <a:pt x="1261835" y="556217"/>
                    <a:pt x="1262396" y="552836"/>
                  </a:cubicBezTo>
                  <a:cubicBezTo>
                    <a:pt x="1262482" y="552341"/>
                    <a:pt x="1262625" y="551855"/>
                    <a:pt x="1262825" y="551388"/>
                  </a:cubicBezTo>
                  <a:cubicBezTo>
                    <a:pt x="1272350" y="532052"/>
                    <a:pt x="1298639" y="476998"/>
                    <a:pt x="1318261" y="462615"/>
                  </a:cubicBezTo>
                  <a:cubicBezTo>
                    <a:pt x="1321833" y="459955"/>
                    <a:pt x="1325700" y="457717"/>
                    <a:pt x="1329786" y="455948"/>
                  </a:cubicBezTo>
                  <a:cubicBezTo>
                    <a:pt x="1332386" y="454576"/>
                    <a:pt x="1335339" y="454012"/>
                    <a:pt x="1338263" y="454328"/>
                  </a:cubicBezTo>
                  <a:close/>
                  <a:moveTo>
                    <a:pt x="206502" y="424610"/>
                  </a:moveTo>
                  <a:cubicBezTo>
                    <a:pt x="214684" y="422880"/>
                    <a:pt x="223152" y="425811"/>
                    <a:pt x="228505" y="432230"/>
                  </a:cubicBezTo>
                  <a:cubicBezTo>
                    <a:pt x="233401" y="437578"/>
                    <a:pt x="237677" y="443457"/>
                    <a:pt x="241268" y="449756"/>
                  </a:cubicBezTo>
                  <a:cubicBezTo>
                    <a:pt x="251270" y="466235"/>
                    <a:pt x="272034" y="506906"/>
                    <a:pt x="280416" y="523289"/>
                  </a:cubicBezTo>
                  <a:cubicBezTo>
                    <a:pt x="281902" y="526366"/>
                    <a:pt x="280607" y="530071"/>
                    <a:pt x="277530" y="531557"/>
                  </a:cubicBezTo>
                  <a:cubicBezTo>
                    <a:pt x="277054" y="531786"/>
                    <a:pt x="276549" y="531948"/>
                    <a:pt x="276035" y="532052"/>
                  </a:cubicBezTo>
                  <a:cubicBezTo>
                    <a:pt x="253651" y="536720"/>
                    <a:pt x="193548" y="546149"/>
                    <a:pt x="170688" y="538148"/>
                  </a:cubicBezTo>
                  <a:cubicBezTo>
                    <a:pt x="166592" y="536577"/>
                    <a:pt x="162687" y="534529"/>
                    <a:pt x="159068" y="532052"/>
                  </a:cubicBezTo>
                  <a:cubicBezTo>
                    <a:pt x="156458" y="530662"/>
                    <a:pt x="154305" y="528547"/>
                    <a:pt x="152876" y="525956"/>
                  </a:cubicBezTo>
                  <a:cubicBezTo>
                    <a:pt x="150304" y="520337"/>
                    <a:pt x="154210" y="513574"/>
                    <a:pt x="158591" y="508907"/>
                  </a:cubicBezTo>
                  <a:cubicBezTo>
                    <a:pt x="171174" y="495753"/>
                    <a:pt x="188786" y="488618"/>
                    <a:pt x="206978" y="489285"/>
                  </a:cubicBezTo>
                  <a:cubicBezTo>
                    <a:pt x="203264" y="488047"/>
                    <a:pt x="193548" y="465663"/>
                    <a:pt x="192310" y="457757"/>
                  </a:cubicBezTo>
                  <a:cubicBezTo>
                    <a:pt x="190795" y="449691"/>
                    <a:pt x="192110" y="441349"/>
                    <a:pt x="196025" y="434135"/>
                  </a:cubicBezTo>
                  <a:cubicBezTo>
                    <a:pt x="198263" y="429805"/>
                    <a:pt x="201978" y="426424"/>
                    <a:pt x="206502" y="424610"/>
                  </a:cubicBezTo>
                  <a:close/>
                  <a:moveTo>
                    <a:pt x="1258253" y="304024"/>
                  </a:moveTo>
                  <a:cubicBezTo>
                    <a:pt x="1264444" y="305072"/>
                    <a:pt x="1267778" y="312120"/>
                    <a:pt x="1269111" y="318407"/>
                  </a:cubicBezTo>
                  <a:cubicBezTo>
                    <a:pt x="1272845" y="336218"/>
                    <a:pt x="1268759" y="354778"/>
                    <a:pt x="1257872" y="369365"/>
                  </a:cubicBezTo>
                  <a:cubicBezTo>
                    <a:pt x="1261015" y="366984"/>
                    <a:pt x="1284923" y="371651"/>
                    <a:pt x="1292162" y="375176"/>
                  </a:cubicBezTo>
                  <a:cubicBezTo>
                    <a:pt x="1299667" y="378463"/>
                    <a:pt x="1305792" y="384254"/>
                    <a:pt x="1309497" y="391559"/>
                  </a:cubicBezTo>
                  <a:cubicBezTo>
                    <a:pt x="1311650" y="395830"/>
                    <a:pt x="1312193" y="400732"/>
                    <a:pt x="1311021" y="405370"/>
                  </a:cubicBezTo>
                  <a:cubicBezTo>
                    <a:pt x="1307821" y="413223"/>
                    <a:pt x="1300429" y="418577"/>
                    <a:pt x="1291971" y="419181"/>
                  </a:cubicBezTo>
                  <a:cubicBezTo>
                    <a:pt x="1284780" y="420229"/>
                    <a:pt x="1277493" y="420420"/>
                    <a:pt x="1270254" y="419753"/>
                  </a:cubicBezTo>
                  <a:cubicBezTo>
                    <a:pt x="1251204" y="418705"/>
                    <a:pt x="1205865" y="412799"/>
                    <a:pt x="1187482" y="410228"/>
                  </a:cubicBezTo>
                  <a:cubicBezTo>
                    <a:pt x="1184100" y="409718"/>
                    <a:pt x="1181777" y="406563"/>
                    <a:pt x="1182281" y="403182"/>
                  </a:cubicBezTo>
                  <a:cubicBezTo>
                    <a:pt x="1182367" y="402657"/>
                    <a:pt x="1182510" y="402144"/>
                    <a:pt x="1182719" y="401655"/>
                  </a:cubicBezTo>
                  <a:cubicBezTo>
                    <a:pt x="1192340" y="381557"/>
                    <a:pt x="1218724" y="326693"/>
                    <a:pt x="1238250" y="312311"/>
                  </a:cubicBezTo>
                  <a:cubicBezTo>
                    <a:pt x="1241822" y="309680"/>
                    <a:pt x="1245689" y="307474"/>
                    <a:pt x="1249776" y="305738"/>
                  </a:cubicBezTo>
                  <a:cubicBezTo>
                    <a:pt x="1252366" y="304339"/>
                    <a:pt x="1255319" y="303742"/>
                    <a:pt x="1258253" y="304024"/>
                  </a:cubicBezTo>
                  <a:close/>
                  <a:moveTo>
                    <a:pt x="298705" y="278402"/>
                  </a:moveTo>
                  <a:cubicBezTo>
                    <a:pt x="307011" y="277356"/>
                    <a:pt x="315202" y="281031"/>
                    <a:pt x="319946" y="287927"/>
                  </a:cubicBezTo>
                  <a:cubicBezTo>
                    <a:pt x="324346" y="293817"/>
                    <a:pt x="328023" y="300212"/>
                    <a:pt x="330899" y="306977"/>
                  </a:cubicBezTo>
                  <a:cubicBezTo>
                    <a:pt x="339281" y="324312"/>
                    <a:pt x="355950" y="366603"/>
                    <a:pt x="362713" y="383939"/>
                  </a:cubicBezTo>
                  <a:cubicBezTo>
                    <a:pt x="363884" y="387150"/>
                    <a:pt x="362227" y="390705"/>
                    <a:pt x="359017" y="391877"/>
                  </a:cubicBezTo>
                  <a:cubicBezTo>
                    <a:pt x="358522" y="392059"/>
                    <a:pt x="357998" y="392176"/>
                    <a:pt x="357474" y="392225"/>
                  </a:cubicBezTo>
                  <a:cubicBezTo>
                    <a:pt x="335376" y="393749"/>
                    <a:pt x="274607" y="397178"/>
                    <a:pt x="252604" y="387082"/>
                  </a:cubicBezTo>
                  <a:cubicBezTo>
                    <a:pt x="248565" y="385208"/>
                    <a:pt x="244727" y="382910"/>
                    <a:pt x="241174" y="380224"/>
                  </a:cubicBezTo>
                  <a:cubicBezTo>
                    <a:pt x="238736" y="378543"/>
                    <a:pt x="236802" y="376241"/>
                    <a:pt x="235554" y="373556"/>
                  </a:cubicBezTo>
                  <a:cubicBezTo>
                    <a:pt x="233554" y="367651"/>
                    <a:pt x="238126" y="361269"/>
                    <a:pt x="242984" y="357078"/>
                  </a:cubicBezTo>
                  <a:cubicBezTo>
                    <a:pt x="256757" y="345206"/>
                    <a:pt x="274978" y="339828"/>
                    <a:pt x="292990" y="342314"/>
                  </a:cubicBezTo>
                  <a:cubicBezTo>
                    <a:pt x="289466" y="340695"/>
                    <a:pt x="281941" y="317454"/>
                    <a:pt x="281465" y="309453"/>
                  </a:cubicBezTo>
                  <a:cubicBezTo>
                    <a:pt x="280731" y="301306"/>
                    <a:pt x="282855" y="293157"/>
                    <a:pt x="287465" y="286403"/>
                  </a:cubicBezTo>
                  <a:cubicBezTo>
                    <a:pt x="290085" y="282425"/>
                    <a:pt x="294095" y="279570"/>
                    <a:pt x="298705" y="278402"/>
                  </a:cubicBezTo>
                  <a:close/>
                  <a:moveTo>
                    <a:pt x="1137000" y="179817"/>
                  </a:moveTo>
                  <a:cubicBezTo>
                    <a:pt x="1143191" y="178675"/>
                    <a:pt x="1148716" y="184199"/>
                    <a:pt x="1152145" y="189342"/>
                  </a:cubicBezTo>
                  <a:cubicBezTo>
                    <a:pt x="1161774" y="204747"/>
                    <a:pt x="1164346" y="223544"/>
                    <a:pt x="1159193" y="240968"/>
                  </a:cubicBezTo>
                  <a:cubicBezTo>
                    <a:pt x="1161289" y="237729"/>
                    <a:pt x="1185387" y="233824"/>
                    <a:pt x="1193388" y="234586"/>
                  </a:cubicBezTo>
                  <a:cubicBezTo>
                    <a:pt x="1201570" y="235138"/>
                    <a:pt x="1209314" y="238503"/>
                    <a:pt x="1215296" y="244111"/>
                  </a:cubicBezTo>
                  <a:cubicBezTo>
                    <a:pt x="1218782" y="247360"/>
                    <a:pt x="1220982" y="251756"/>
                    <a:pt x="1221487" y="256494"/>
                  </a:cubicBezTo>
                  <a:cubicBezTo>
                    <a:pt x="1221058" y="264706"/>
                    <a:pt x="1216153" y="272021"/>
                    <a:pt x="1208723" y="275544"/>
                  </a:cubicBezTo>
                  <a:cubicBezTo>
                    <a:pt x="1202341" y="279016"/>
                    <a:pt x="1195560" y="281702"/>
                    <a:pt x="1188530" y="283545"/>
                  </a:cubicBezTo>
                  <a:cubicBezTo>
                    <a:pt x="1170147" y="289260"/>
                    <a:pt x="1125760" y="299261"/>
                    <a:pt x="1107568" y="303357"/>
                  </a:cubicBezTo>
                  <a:cubicBezTo>
                    <a:pt x="1104272" y="304052"/>
                    <a:pt x="1101043" y="301946"/>
                    <a:pt x="1100348" y="298652"/>
                  </a:cubicBezTo>
                  <a:cubicBezTo>
                    <a:pt x="1100224" y="298069"/>
                    <a:pt x="1100186" y="297473"/>
                    <a:pt x="1100233" y="296880"/>
                  </a:cubicBezTo>
                  <a:cubicBezTo>
                    <a:pt x="1102043" y="275353"/>
                    <a:pt x="1108044" y="214774"/>
                    <a:pt x="1121093" y="194581"/>
                  </a:cubicBezTo>
                  <a:cubicBezTo>
                    <a:pt x="1123512" y="190838"/>
                    <a:pt x="1126361" y="187386"/>
                    <a:pt x="1129571" y="184294"/>
                  </a:cubicBezTo>
                  <a:cubicBezTo>
                    <a:pt x="1131580" y="182139"/>
                    <a:pt x="1134152" y="180588"/>
                    <a:pt x="1137000" y="179817"/>
                  </a:cubicBezTo>
                  <a:close/>
                  <a:moveTo>
                    <a:pt x="424910" y="142194"/>
                  </a:moveTo>
                  <a:cubicBezTo>
                    <a:pt x="433273" y="142331"/>
                    <a:pt x="440874" y="147102"/>
                    <a:pt x="444627" y="154576"/>
                  </a:cubicBezTo>
                  <a:cubicBezTo>
                    <a:pt x="448199" y="160892"/>
                    <a:pt x="451009" y="167606"/>
                    <a:pt x="453009" y="174579"/>
                  </a:cubicBezTo>
                  <a:cubicBezTo>
                    <a:pt x="459105" y="192771"/>
                    <a:pt x="470154" y="236967"/>
                    <a:pt x="474536" y="255065"/>
                  </a:cubicBezTo>
                  <a:cubicBezTo>
                    <a:pt x="475326" y="258337"/>
                    <a:pt x="473316" y="261632"/>
                    <a:pt x="470049" y="262424"/>
                  </a:cubicBezTo>
                  <a:cubicBezTo>
                    <a:pt x="469487" y="262559"/>
                    <a:pt x="468916" y="262615"/>
                    <a:pt x="468344" y="262590"/>
                  </a:cubicBezTo>
                  <a:cubicBezTo>
                    <a:pt x="446151" y="261352"/>
                    <a:pt x="385477" y="256875"/>
                    <a:pt x="364998" y="243921"/>
                  </a:cubicBezTo>
                  <a:cubicBezTo>
                    <a:pt x="361207" y="241563"/>
                    <a:pt x="357692" y="238784"/>
                    <a:pt x="354520" y="235634"/>
                  </a:cubicBezTo>
                  <a:cubicBezTo>
                    <a:pt x="352273" y="233705"/>
                    <a:pt x="350644" y="231153"/>
                    <a:pt x="349853" y="228300"/>
                  </a:cubicBezTo>
                  <a:cubicBezTo>
                    <a:pt x="348615" y="222204"/>
                    <a:pt x="353949" y="216489"/>
                    <a:pt x="359378" y="212965"/>
                  </a:cubicBezTo>
                  <a:cubicBezTo>
                    <a:pt x="374580" y="203041"/>
                    <a:pt x="393297" y="200094"/>
                    <a:pt x="410813" y="204868"/>
                  </a:cubicBezTo>
                  <a:cubicBezTo>
                    <a:pt x="407479" y="202773"/>
                    <a:pt x="403098" y="178770"/>
                    <a:pt x="403670" y="170769"/>
                  </a:cubicBezTo>
                  <a:cubicBezTo>
                    <a:pt x="404031" y="162594"/>
                    <a:pt x="407194" y="154793"/>
                    <a:pt x="412623" y="148671"/>
                  </a:cubicBezTo>
                  <a:cubicBezTo>
                    <a:pt x="415823" y="145127"/>
                    <a:pt x="420176" y="142832"/>
                    <a:pt x="424910" y="142194"/>
                  </a:cubicBezTo>
                  <a:close/>
                  <a:moveTo>
                    <a:pt x="1000696" y="67708"/>
                  </a:moveTo>
                  <a:cubicBezTo>
                    <a:pt x="1006602" y="65803"/>
                    <a:pt x="1012889" y="70566"/>
                    <a:pt x="1016889" y="75519"/>
                  </a:cubicBezTo>
                  <a:cubicBezTo>
                    <a:pt x="1028414" y="89598"/>
                    <a:pt x="1033339" y="107947"/>
                    <a:pt x="1030415" y="125906"/>
                  </a:cubicBezTo>
                  <a:cubicBezTo>
                    <a:pt x="1032129" y="122382"/>
                    <a:pt x="1055465" y="115428"/>
                    <a:pt x="1063561" y="115238"/>
                  </a:cubicBezTo>
                  <a:cubicBezTo>
                    <a:pt x="1071744" y="114699"/>
                    <a:pt x="1079859" y="117022"/>
                    <a:pt x="1086517" y="121810"/>
                  </a:cubicBezTo>
                  <a:cubicBezTo>
                    <a:pt x="1090394" y="124540"/>
                    <a:pt x="1093108" y="128615"/>
                    <a:pt x="1094137" y="133240"/>
                  </a:cubicBezTo>
                  <a:cubicBezTo>
                    <a:pt x="1094908" y="141578"/>
                    <a:pt x="1090984" y="149654"/>
                    <a:pt x="1083945" y="154195"/>
                  </a:cubicBezTo>
                  <a:cubicBezTo>
                    <a:pt x="1078049" y="158460"/>
                    <a:pt x="1071658" y="161980"/>
                    <a:pt x="1064895" y="164673"/>
                  </a:cubicBezTo>
                  <a:cubicBezTo>
                    <a:pt x="1047464" y="172674"/>
                    <a:pt x="1004697" y="188199"/>
                    <a:pt x="987171" y="194581"/>
                  </a:cubicBezTo>
                  <a:cubicBezTo>
                    <a:pt x="983990" y="195688"/>
                    <a:pt x="980513" y="194009"/>
                    <a:pt x="979408" y="190829"/>
                  </a:cubicBezTo>
                  <a:cubicBezTo>
                    <a:pt x="979208" y="190258"/>
                    <a:pt x="979094" y="189661"/>
                    <a:pt x="979075" y="189057"/>
                  </a:cubicBezTo>
                  <a:cubicBezTo>
                    <a:pt x="978218" y="167054"/>
                    <a:pt x="976027" y="106189"/>
                    <a:pt x="986695" y="84377"/>
                  </a:cubicBezTo>
                  <a:cubicBezTo>
                    <a:pt x="988666" y="80386"/>
                    <a:pt x="991067" y="76618"/>
                    <a:pt x="993839" y="73137"/>
                  </a:cubicBezTo>
                  <a:cubicBezTo>
                    <a:pt x="995553" y="70700"/>
                    <a:pt x="997934" y="68814"/>
                    <a:pt x="1000696" y="67708"/>
                  </a:cubicBezTo>
                  <a:close/>
                  <a:moveTo>
                    <a:pt x="580073" y="52278"/>
                  </a:moveTo>
                  <a:cubicBezTo>
                    <a:pt x="587769" y="55619"/>
                    <a:pt x="592979" y="62957"/>
                    <a:pt x="593598" y="71328"/>
                  </a:cubicBezTo>
                  <a:cubicBezTo>
                    <a:pt x="594456" y="78541"/>
                    <a:pt x="594456" y="85831"/>
                    <a:pt x="593598" y="93045"/>
                  </a:cubicBezTo>
                  <a:cubicBezTo>
                    <a:pt x="592265" y="112095"/>
                    <a:pt x="585693" y="157243"/>
                    <a:pt x="582930" y="175626"/>
                  </a:cubicBezTo>
                  <a:cubicBezTo>
                    <a:pt x="582397" y="178951"/>
                    <a:pt x="579273" y="181215"/>
                    <a:pt x="575949" y="180682"/>
                  </a:cubicBezTo>
                  <a:cubicBezTo>
                    <a:pt x="575396" y="180595"/>
                    <a:pt x="574863" y="180432"/>
                    <a:pt x="574358" y="180198"/>
                  </a:cubicBezTo>
                  <a:cubicBezTo>
                    <a:pt x="554451" y="170578"/>
                    <a:pt x="500063" y="143432"/>
                    <a:pt x="485966" y="123620"/>
                  </a:cubicBezTo>
                  <a:cubicBezTo>
                    <a:pt x="483385" y="119997"/>
                    <a:pt x="481213" y="116100"/>
                    <a:pt x="479489" y="111999"/>
                  </a:cubicBezTo>
                  <a:cubicBezTo>
                    <a:pt x="478136" y="109358"/>
                    <a:pt x="477603" y="106372"/>
                    <a:pt x="477965" y="103427"/>
                  </a:cubicBezTo>
                  <a:cubicBezTo>
                    <a:pt x="479108" y="97331"/>
                    <a:pt x="486252" y="93902"/>
                    <a:pt x="492538" y="92854"/>
                  </a:cubicBezTo>
                  <a:cubicBezTo>
                    <a:pt x="510369" y="89405"/>
                    <a:pt x="528819" y="93776"/>
                    <a:pt x="543211" y="104856"/>
                  </a:cubicBezTo>
                  <a:cubicBezTo>
                    <a:pt x="541020" y="101712"/>
                    <a:pt x="545973" y="77900"/>
                    <a:pt x="549593" y="70661"/>
                  </a:cubicBezTo>
                  <a:cubicBezTo>
                    <a:pt x="553060" y="63258"/>
                    <a:pt x="558937" y="57249"/>
                    <a:pt x="566262" y="53611"/>
                  </a:cubicBezTo>
                  <a:cubicBezTo>
                    <a:pt x="570567" y="51565"/>
                    <a:pt x="575453" y="51094"/>
                    <a:pt x="580073" y="52278"/>
                  </a:cubicBezTo>
                  <a:close/>
                  <a:moveTo>
                    <a:pt x="839058" y="20940"/>
                  </a:moveTo>
                  <a:cubicBezTo>
                    <a:pt x="855679" y="28064"/>
                    <a:pt x="868490" y="41915"/>
                    <a:pt x="874300" y="59040"/>
                  </a:cubicBezTo>
                  <a:cubicBezTo>
                    <a:pt x="874300" y="55135"/>
                    <a:pt x="891731" y="38276"/>
                    <a:pt x="898780" y="34371"/>
                  </a:cubicBezTo>
                  <a:cubicBezTo>
                    <a:pt x="905752" y="30078"/>
                    <a:pt x="914020" y="28390"/>
                    <a:pt x="922116" y="29608"/>
                  </a:cubicBezTo>
                  <a:cubicBezTo>
                    <a:pt x="926840" y="30260"/>
                    <a:pt x="931165" y="32594"/>
                    <a:pt x="934308" y="36180"/>
                  </a:cubicBezTo>
                  <a:cubicBezTo>
                    <a:pt x="938775" y="43262"/>
                    <a:pt x="938994" y="52224"/>
                    <a:pt x="934880" y="59517"/>
                  </a:cubicBezTo>
                  <a:cubicBezTo>
                    <a:pt x="931555" y="65992"/>
                    <a:pt x="927497" y="72064"/>
                    <a:pt x="922783" y="77614"/>
                  </a:cubicBezTo>
                  <a:cubicBezTo>
                    <a:pt x="910972" y="92664"/>
                    <a:pt x="880206" y="126287"/>
                    <a:pt x="867633" y="139908"/>
                  </a:cubicBezTo>
                  <a:cubicBezTo>
                    <a:pt x="865271" y="142311"/>
                    <a:pt x="861413" y="142346"/>
                    <a:pt x="859013" y="139988"/>
                  </a:cubicBezTo>
                  <a:cubicBezTo>
                    <a:pt x="858670" y="139648"/>
                    <a:pt x="858365" y="139270"/>
                    <a:pt x="858108" y="138860"/>
                  </a:cubicBezTo>
                  <a:cubicBezTo>
                    <a:pt x="846583" y="120000"/>
                    <a:pt x="816769" y="66946"/>
                    <a:pt x="816293" y="42657"/>
                  </a:cubicBezTo>
                  <a:cubicBezTo>
                    <a:pt x="816189" y="38211"/>
                    <a:pt x="816607" y="33768"/>
                    <a:pt x="817532" y="29418"/>
                  </a:cubicBezTo>
                  <a:cubicBezTo>
                    <a:pt x="817903" y="26492"/>
                    <a:pt x="819132" y="23742"/>
                    <a:pt x="821056" y="21512"/>
                  </a:cubicBezTo>
                  <a:cubicBezTo>
                    <a:pt x="826418" y="17792"/>
                    <a:pt x="833467" y="17569"/>
                    <a:pt x="839058" y="20940"/>
                  </a:cubicBezTo>
                  <a:close/>
                  <a:moveTo>
                    <a:pt x="733521" y="81"/>
                  </a:moveTo>
                  <a:cubicBezTo>
                    <a:pt x="738283" y="-349"/>
                    <a:pt x="743046" y="934"/>
                    <a:pt x="746951" y="3701"/>
                  </a:cubicBezTo>
                  <a:cubicBezTo>
                    <a:pt x="752990" y="9486"/>
                    <a:pt x="755333" y="18136"/>
                    <a:pt x="753047" y="26180"/>
                  </a:cubicBezTo>
                  <a:cubicBezTo>
                    <a:pt x="751352" y="33235"/>
                    <a:pt x="748865" y="40074"/>
                    <a:pt x="745617" y="46563"/>
                  </a:cubicBezTo>
                  <a:cubicBezTo>
                    <a:pt x="737712" y="64089"/>
                    <a:pt x="715804" y="103713"/>
                    <a:pt x="706851" y="120287"/>
                  </a:cubicBezTo>
                  <a:cubicBezTo>
                    <a:pt x="705051" y="123195"/>
                    <a:pt x="701240" y="124096"/>
                    <a:pt x="698326" y="122298"/>
                  </a:cubicBezTo>
                  <a:cubicBezTo>
                    <a:pt x="697973" y="122075"/>
                    <a:pt x="697630" y="121817"/>
                    <a:pt x="697326" y="121525"/>
                  </a:cubicBezTo>
                  <a:cubicBezTo>
                    <a:pt x="681705" y="105999"/>
                    <a:pt x="640176" y="61518"/>
                    <a:pt x="633794" y="38086"/>
                  </a:cubicBezTo>
                  <a:cubicBezTo>
                    <a:pt x="632651" y="33790"/>
                    <a:pt x="631975" y="29383"/>
                    <a:pt x="631794" y="24942"/>
                  </a:cubicBezTo>
                  <a:cubicBezTo>
                    <a:pt x="631470" y="21987"/>
                    <a:pt x="632032" y="19002"/>
                    <a:pt x="633413" y="16369"/>
                  </a:cubicBezTo>
                  <a:cubicBezTo>
                    <a:pt x="636556" y="11035"/>
                    <a:pt x="644367" y="10464"/>
                    <a:pt x="650748" y="11511"/>
                  </a:cubicBezTo>
                  <a:cubicBezTo>
                    <a:pt x="668589" y="14465"/>
                    <a:pt x="684343" y="24851"/>
                    <a:pt x="694087" y="40086"/>
                  </a:cubicBezTo>
                  <a:cubicBezTo>
                    <a:pt x="693039" y="36372"/>
                    <a:pt x="706089" y="15798"/>
                    <a:pt x="711994" y="10273"/>
                  </a:cubicBezTo>
                  <a:cubicBezTo>
                    <a:pt x="717757" y="4461"/>
                    <a:pt x="725377" y="854"/>
                    <a:pt x="733521" y="8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6" name="Google Shape;716;p17"/>
            <p:cNvSpPr/>
            <p:nvPr/>
          </p:nvSpPr>
          <p:spPr>
            <a:xfrm>
              <a:off x="6746717" y="2253819"/>
              <a:ext cx="1172243" cy="1179289"/>
            </a:xfrm>
            <a:custGeom>
              <a:rect b="b" l="l" r="r" t="t"/>
              <a:pathLst>
                <a:path extrusionOk="0" h="1179289" w="1172243">
                  <a:moveTo>
                    <a:pt x="14288" y="1150714"/>
                  </a:moveTo>
                  <a:cubicBezTo>
                    <a:pt x="22175" y="1150714"/>
                    <a:pt x="28576" y="1157115"/>
                    <a:pt x="28576" y="1165001"/>
                  </a:cubicBezTo>
                  <a:cubicBezTo>
                    <a:pt x="28576" y="1172888"/>
                    <a:pt x="22175" y="1179289"/>
                    <a:pt x="14288" y="1179289"/>
                  </a:cubicBezTo>
                  <a:cubicBezTo>
                    <a:pt x="6401" y="1179289"/>
                    <a:pt x="1" y="1172888"/>
                    <a:pt x="1" y="1165001"/>
                  </a:cubicBezTo>
                  <a:cubicBezTo>
                    <a:pt x="1" y="1157115"/>
                    <a:pt x="6401" y="1150714"/>
                    <a:pt x="14288" y="1150714"/>
                  </a:cubicBezTo>
                  <a:close/>
                  <a:moveTo>
                    <a:pt x="1157955" y="1136617"/>
                  </a:moveTo>
                  <a:cubicBezTo>
                    <a:pt x="1165842" y="1136617"/>
                    <a:pt x="1172243" y="1143018"/>
                    <a:pt x="1172243" y="1150904"/>
                  </a:cubicBezTo>
                  <a:cubicBezTo>
                    <a:pt x="1172243" y="1158791"/>
                    <a:pt x="1165842" y="1165192"/>
                    <a:pt x="1157955" y="1165192"/>
                  </a:cubicBezTo>
                  <a:cubicBezTo>
                    <a:pt x="1150068" y="1165192"/>
                    <a:pt x="1143668" y="1158791"/>
                    <a:pt x="1143668" y="1150904"/>
                  </a:cubicBezTo>
                  <a:cubicBezTo>
                    <a:pt x="1143668" y="1143018"/>
                    <a:pt x="1150068" y="1136617"/>
                    <a:pt x="1157955" y="1136617"/>
                  </a:cubicBezTo>
                  <a:close/>
                  <a:moveTo>
                    <a:pt x="14288" y="1076610"/>
                  </a:moveTo>
                  <a:lnTo>
                    <a:pt x="21337" y="1076610"/>
                  </a:lnTo>
                  <a:cubicBezTo>
                    <a:pt x="23890" y="1076591"/>
                    <a:pt x="26395" y="1077286"/>
                    <a:pt x="28576" y="1078610"/>
                  </a:cubicBezTo>
                  <a:lnTo>
                    <a:pt x="31434" y="1080801"/>
                  </a:lnTo>
                  <a:cubicBezTo>
                    <a:pt x="33196" y="1082534"/>
                    <a:pt x="34481" y="1084706"/>
                    <a:pt x="35148" y="1087087"/>
                  </a:cubicBezTo>
                  <a:lnTo>
                    <a:pt x="35625" y="1090897"/>
                  </a:lnTo>
                  <a:cubicBezTo>
                    <a:pt x="35748" y="1092821"/>
                    <a:pt x="35320" y="1094736"/>
                    <a:pt x="34386" y="1096422"/>
                  </a:cubicBezTo>
                  <a:cubicBezTo>
                    <a:pt x="33834" y="1098184"/>
                    <a:pt x="32815" y="1099765"/>
                    <a:pt x="31434" y="1100994"/>
                  </a:cubicBezTo>
                  <a:cubicBezTo>
                    <a:pt x="30233" y="1102403"/>
                    <a:pt x="28643" y="1103432"/>
                    <a:pt x="26861" y="1103946"/>
                  </a:cubicBezTo>
                  <a:cubicBezTo>
                    <a:pt x="25176" y="1104880"/>
                    <a:pt x="23261" y="1105308"/>
                    <a:pt x="21337" y="1105185"/>
                  </a:cubicBezTo>
                  <a:lnTo>
                    <a:pt x="14288" y="1105185"/>
                  </a:lnTo>
                  <a:cubicBezTo>
                    <a:pt x="11783" y="1105185"/>
                    <a:pt x="9316" y="1104527"/>
                    <a:pt x="7145" y="1103280"/>
                  </a:cubicBezTo>
                  <a:lnTo>
                    <a:pt x="4192" y="1100994"/>
                  </a:lnTo>
                  <a:cubicBezTo>
                    <a:pt x="2487" y="1099232"/>
                    <a:pt x="1249" y="1097069"/>
                    <a:pt x="572" y="1094707"/>
                  </a:cubicBezTo>
                  <a:lnTo>
                    <a:pt x="1" y="1090897"/>
                  </a:lnTo>
                  <a:cubicBezTo>
                    <a:pt x="-28" y="1088983"/>
                    <a:pt x="392" y="1087087"/>
                    <a:pt x="1239" y="1085373"/>
                  </a:cubicBezTo>
                  <a:cubicBezTo>
                    <a:pt x="1858" y="1083639"/>
                    <a:pt x="2868" y="1082077"/>
                    <a:pt x="4192" y="1080801"/>
                  </a:cubicBezTo>
                  <a:cubicBezTo>
                    <a:pt x="5440" y="1079448"/>
                    <a:pt x="7011" y="1078429"/>
                    <a:pt x="8764" y="1077848"/>
                  </a:cubicBezTo>
                  <a:cubicBezTo>
                    <a:pt x="10469" y="1076962"/>
                    <a:pt x="12374" y="1076543"/>
                    <a:pt x="14288" y="1076610"/>
                  </a:cubicBezTo>
                  <a:close/>
                  <a:moveTo>
                    <a:pt x="1150621" y="1055464"/>
                  </a:moveTo>
                  <a:lnTo>
                    <a:pt x="1154336" y="1055464"/>
                  </a:lnTo>
                  <a:cubicBezTo>
                    <a:pt x="1156260" y="1055340"/>
                    <a:pt x="1158174" y="1055768"/>
                    <a:pt x="1159860" y="1056702"/>
                  </a:cubicBezTo>
                  <a:cubicBezTo>
                    <a:pt x="1163384" y="1057969"/>
                    <a:pt x="1166166" y="1060721"/>
                    <a:pt x="1167480" y="1064227"/>
                  </a:cubicBezTo>
                  <a:cubicBezTo>
                    <a:pt x="1168680" y="1065970"/>
                    <a:pt x="1169338" y="1068018"/>
                    <a:pt x="1169385" y="1070132"/>
                  </a:cubicBezTo>
                  <a:lnTo>
                    <a:pt x="1169385" y="1073656"/>
                  </a:lnTo>
                  <a:cubicBezTo>
                    <a:pt x="1169433" y="1076171"/>
                    <a:pt x="1168775" y="1078648"/>
                    <a:pt x="1167480" y="1080800"/>
                  </a:cubicBezTo>
                  <a:lnTo>
                    <a:pt x="1164527" y="1082896"/>
                  </a:lnTo>
                  <a:cubicBezTo>
                    <a:pt x="1162737" y="1084620"/>
                    <a:pt x="1160546" y="1085867"/>
                    <a:pt x="1158146" y="1086515"/>
                  </a:cubicBezTo>
                  <a:lnTo>
                    <a:pt x="1154336" y="1087087"/>
                  </a:lnTo>
                  <a:cubicBezTo>
                    <a:pt x="1152450" y="1087153"/>
                    <a:pt x="1150573" y="1086725"/>
                    <a:pt x="1148906" y="1085848"/>
                  </a:cubicBezTo>
                  <a:cubicBezTo>
                    <a:pt x="1147135" y="1085258"/>
                    <a:pt x="1145535" y="1084248"/>
                    <a:pt x="1144239" y="1082896"/>
                  </a:cubicBezTo>
                  <a:cubicBezTo>
                    <a:pt x="1142915" y="1081619"/>
                    <a:pt x="1141906" y="1080057"/>
                    <a:pt x="1141286" y="1078324"/>
                  </a:cubicBezTo>
                  <a:cubicBezTo>
                    <a:pt x="1140448" y="1076600"/>
                    <a:pt x="1140029" y="1074714"/>
                    <a:pt x="1140048" y="1072799"/>
                  </a:cubicBezTo>
                  <a:lnTo>
                    <a:pt x="1140048" y="1069275"/>
                  </a:lnTo>
                  <a:cubicBezTo>
                    <a:pt x="1140077" y="1066732"/>
                    <a:pt x="1140772" y="1064236"/>
                    <a:pt x="1142048" y="1062036"/>
                  </a:cubicBezTo>
                  <a:lnTo>
                    <a:pt x="1144239" y="1059178"/>
                  </a:lnTo>
                  <a:cubicBezTo>
                    <a:pt x="1145992" y="1057388"/>
                    <a:pt x="1148202" y="1056111"/>
                    <a:pt x="1150621" y="1055464"/>
                  </a:cubicBezTo>
                  <a:close/>
                  <a:moveTo>
                    <a:pt x="17812" y="977739"/>
                  </a:moveTo>
                  <a:cubicBezTo>
                    <a:pt x="19727" y="977663"/>
                    <a:pt x="21632" y="978092"/>
                    <a:pt x="23337" y="978978"/>
                  </a:cubicBezTo>
                  <a:cubicBezTo>
                    <a:pt x="25089" y="979549"/>
                    <a:pt x="26671" y="980568"/>
                    <a:pt x="27909" y="981930"/>
                  </a:cubicBezTo>
                  <a:lnTo>
                    <a:pt x="31433" y="985455"/>
                  </a:lnTo>
                  <a:cubicBezTo>
                    <a:pt x="33195" y="987188"/>
                    <a:pt x="34481" y="989360"/>
                    <a:pt x="35148" y="991741"/>
                  </a:cubicBezTo>
                  <a:lnTo>
                    <a:pt x="35624" y="995551"/>
                  </a:lnTo>
                  <a:cubicBezTo>
                    <a:pt x="35671" y="998094"/>
                    <a:pt x="35014" y="1000599"/>
                    <a:pt x="33719" y="1002790"/>
                  </a:cubicBezTo>
                  <a:lnTo>
                    <a:pt x="31433" y="1005648"/>
                  </a:lnTo>
                  <a:cubicBezTo>
                    <a:pt x="30233" y="1007057"/>
                    <a:pt x="28642" y="1008086"/>
                    <a:pt x="26861" y="1008600"/>
                  </a:cubicBezTo>
                  <a:cubicBezTo>
                    <a:pt x="25175" y="1009534"/>
                    <a:pt x="23261" y="1009963"/>
                    <a:pt x="21337" y="1009839"/>
                  </a:cubicBezTo>
                  <a:cubicBezTo>
                    <a:pt x="19441" y="1009972"/>
                    <a:pt x="17555" y="1009543"/>
                    <a:pt x="15907" y="1008600"/>
                  </a:cubicBezTo>
                  <a:cubicBezTo>
                    <a:pt x="14116" y="1008048"/>
                    <a:pt x="12507" y="1007029"/>
                    <a:pt x="11240" y="1005648"/>
                  </a:cubicBezTo>
                  <a:lnTo>
                    <a:pt x="7716" y="1002124"/>
                  </a:lnTo>
                  <a:cubicBezTo>
                    <a:pt x="5973" y="1000390"/>
                    <a:pt x="4725" y="998218"/>
                    <a:pt x="4096" y="995837"/>
                  </a:cubicBezTo>
                  <a:lnTo>
                    <a:pt x="3525" y="992027"/>
                  </a:lnTo>
                  <a:cubicBezTo>
                    <a:pt x="3515" y="989503"/>
                    <a:pt x="4201" y="987036"/>
                    <a:pt x="5525" y="984883"/>
                  </a:cubicBezTo>
                  <a:lnTo>
                    <a:pt x="7716" y="981930"/>
                  </a:lnTo>
                  <a:cubicBezTo>
                    <a:pt x="9011" y="980578"/>
                    <a:pt x="10611" y="979568"/>
                    <a:pt x="12383" y="978978"/>
                  </a:cubicBezTo>
                  <a:cubicBezTo>
                    <a:pt x="14050" y="978092"/>
                    <a:pt x="15926" y="977663"/>
                    <a:pt x="17812" y="977739"/>
                  </a:cubicBezTo>
                  <a:close/>
                  <a:moveTo>
                    <a:pt x="1133476" y="946022"/>
                  </a:moveTo>
                  <a:cubicBezTo>
                    <a:pt x="1141363" y="946022"/>
                    <a:pt x="1147764" y="952423"/>
                    <a:pt x="1147764" y="960309"/>
                  </a:cubicBezTo>
                  <a:cubicBezTo>
                    <a:pt x="1147764" y="968196"/>
                    <a:pt x="1141363" y="974597"/>
                    <a:pt x="1133476" y="974597"/>
                  </a:cubicBezTo>
                  <a:cubicBezTo>
                    <a:pt x="1125589" y="974597"/>
                    <a:pt x="1119189" y="968196"/>
                    <a:pt x="1119189" y="960309"/>
                  </a:cubicBezTo>
                  <a:cubicBezTo>
                    <a:pt x="1119189" y="952423"/>
                    <a:pt x="1125589" y="946022"/>
                    <a:pt x="1133476" y="946022"/>
                  </a:cubicBezTo>
                  <a:close/>
                  <a:moveTo>
                    <a:pt x="24480" y="889348"/>
                  </a:moveTo>
                  <a:lnTo>
                    <a:pt x="28481" y="889348"/>
                  </a:lnTo>
                  <a:cubicBezTo>
                    <a:pt x="30995" y="889300"/>
                    <a:pt x="33472" y="889957"/>
                    <a:pt x="35625" y="891253"/>
                  </a:cubicBezTo>
                  <a:lnTo>
                    <a:pt x="38577" y="893539"/>
                  </a:lnTo>
                  <a:cubicBezTo>
                    <a:pt x="40320" y="895272"/>
                    <a:pt x="41568" y="897444"/>
                    <a:pt x="42197" y="899825"/>
                  </a:cubicBezTo>
                  <a:lnTo>
                    <a:pt x="42387" y="903635"/>
                  </a:lnTo>
                  <a:cubicBezTo>
                    <a:pt x="42406" y="905521"/>
                    <a:pt x="41987" y="907378"/>
                    <a:pt x="41149" y="909064"/>
                  </a:cubicBezTo>
                  <a:cubicBezTo>
                    <a:pt x="39882" y="912617"/>
                    <a:pt x="37082" y="915417"/>
                    <a:pt x="33529" y="916684"/>
                  </a:cubicBezTo>
                  <a:cubicBezTo>
                    <a:pt x="31843" y="917523"/>
                    <a:pt x="29986" y="917942"/>
                    <a:pt x="28100" y="917923"/>
                  </a:cubicBezTo>
                  <a:lnTo>
                    <a:pt x="24480" y="917923"/>
                  </a:lnTo>
                  <a:cubicBezTo>
                    <a:pt x="21966" y="917894"/>
                    <a:pt x="19499" y="917199"/>
                    <a:pt x="17337" y="915922"/>
                  </a:cubicBezTo>
                  <a:lnTo>
                    <a:pt x="14384" y="913732"/>
                  </a:lnTo>
                  <a:cubicBezTo>
                    <a:pt x="12660" y="911941"/>
                    <a:pt x="11412" y="909750"/>
                    <a:pt x="10764" y="907350"/>
                  </a:cubicBezTo>
                  <a:lnTo>
                    <a:pt x="10193" y="903635"/>
                  </a:lnTo>
                  <a:cubicBezTo>
                    <a:pt x="10164" y="901721"/>
                    <a:pt x="10583" y="899825"/>
                    <a:pt x="11431" y="898111"/>
                  </a:cubicBezTo>
                  <a:cubicBezTo>
                    <a:pt x="12746" y="894605"/>
                    <a:pt x="15527" y="891853"/>
                    <a:pt x="19051" y="890586"/>
                  </a:cubicBezTo>
                  <a:cubicBezTo>
                    <a:pt x="20699" y="889643"/>
                    <a:pt x="22585" y="889214"/>
                    <a:pt x="24480" y="889348"/>
                  </a:cubicBezTo>
                  <a:close/>
                  <a:moveTo>
                    <a:pt x="1119093" y="850677"/>
                  </a:moveTo>
                  <a:lnTo>
                    <a:pt x="1122903" y="850677"/>
                  </a:lnTo>
                  <a:cubicBezTo>
                    <a:pt x="1124827" y="850553"/>
                    <a:pt x="1126741" y="850981"/>
                    <a:pt x="1128427" y="851915"/>
                  </a:cubicBezTo>
                  <a:cubicBezTo>
                    <a:pt x="1130180" y="852496"/>
                    <a:pt x="1131751" y="853515"/>
                    <a:pt x="1132999" y="854868"/>
                  </a:cubicBezTo>
                  <a:cubicBezTo>
                    <a:pt x="1134409" y="856068"/>
                    <a:pt x="1135438" y="857658"/>
                    <a:pt x="1135952" y="859440"/>
                  </a:cubicBezTo>
                  <a:cubicBezTo>
                    <a:pt x="1136762" y="861002"/>
                    <a:pt x="1137190" y="862726"/>
                    <a:pt x="1137190" y="864488"/>
                  </a:cubicBezTo>
                  <a:lnTo>
                    <a:pt x="1137190" y="868012"/>
                  </a:lnTo>
                  <a:cubicBezTo>
                    <a:pt x="1137190" y="870565"/>
                    <a:pt x="1136495" y="873060"/>
                    <a:pt x="1135190" y="875251"/>
                  </a:cubicBezTo>
                  <a:lnTo>
                    <a:pt x="1132999" y="878109"/>
                  </a:lnTo>
                  <a:cubicBezTo>
                    <a:pt x="1131237" y="879842"/>
                    <a:pt x="1129085" y="881119"/>
                    <a:pt x="1126713" y="881823"/>
                  </a:cubicBezTo>
                  <a:lnTo>
                    <a:pt x="1122903" y="882300"/>
                  </a:lnTo>
                  <a:cubicBezTo>
                    <a:pt x="1120988" y="882376"/>
                    <a:pt x="1119083" y="881947"/>
                    <a:pt x="1117378" y="881061"/>
                  </a:cubicBezTo>
                  <a:cubicBezTo>
                    <a:pt x="1115616" y="880509"/>
                    <a:pt x="1114035" y="879490"/>
                    <a:pt x="1112806" y="878109"/>
                  </a:cubicBezTo>
                  <a:cubicBezTo>
                    <a:pt x="1111454" y="876861"/>
                    <a:pt x="1110434" y="875289"/>
                    <a:pt x="1109854" y="873537"/>
                  </a:cubicBezTo>
                  <a:cubicBezTo>
                    <a:pt x="1108920" y="871851"/>
                    <a:pt x="1108492" y="869936"/>
                    <a:pt x="1108615" y="868012"/>
                  </a:cubicBezTo>
                  <a:lnTo>
                    <a:pt x="1108615" y="864488"/>
                  </a:lnTo>
                  <a:cubicBezTo>
                    <a:pt x="1108625" y="861954"/>
                    <a:pt x="1109282" y="859459"/>
                    <a:pt x="1110520" y="857249"/>
                  </a:cubicBezTo>
                  <a:lnTo>
                    <a:pt x="1112806" y="854391"/>
                  </a:lnTo>
                  <a:cubicBezTo>
                    <a:pt x="1114540" y="852629"/>
                    <a:pt x="1116712" y="851343"/>
                    <a:pt x="1119093" y="850677"/>
                  </a:cubicBezTo>
                  <a:close/>
                  <a:moveTo>
                    <a:pt x="35815" y="811814"/>
                  </a:moveTo>
                  <a:lnTo>
                    <a:pt x="39339" y="811814"/>
                  </a:lnTo>
                  <a:cubicBezTo>
                    <a:pt x="41863" y="811805"/>
                    <a:pt x="44330" y="812491"/>
                    <a:pt x="46483" y="813815"/>
                  </a:cubicBezTo>
                  <a:lnTo>
                    <a:pt x="49436" y="816005"/>
                  </a:lnTo>
                  <a:cubicBezTo>
                    <a:pt x="51141" y="817768"/>
                    <a:pt x="52379" y="819930"/>
                    <a:pt x="53055" y="822292"/>
                  </a:cubicBezTo>
                  <a:lnTo>
                    <a:pt x="53150" y="826102"/>
                  </a:lnTo>
                  <a:cubicBezTo>
                    <a:pt x="53227" y="828016"/>
                    <a:pt x="52798" y="829921"/>
                    <a:pt x="51912" y="831626"/>
                  </a:cubicBezTo>
                  <a:cubicBezTo>
                    <a:pt x="51341" y="833379"/>
                    <a:pt x="50322" y="834960"/>
                    <a:pt x="48959" y="836199"/>
                  </a:cubicBezTo>
                  <a:cubicBezTo>
                    <a:pt x="47712" y="837551"/>
                    <a:pt x="46140" y="838570"/>
                    <a:pt x="44387" y="839151"/>
                  </a:cubicBezTo>
                  <a:cubicBezTo>
                    <a:pt x="42701" y="840075"/>
                    <a:pt x="40787" y="840504"/>
                    <a:pt x="38863" y="840389"/>
                  </a:cubicBezTo>
                  <a:lnTo>
                    <a:pt x="35339" y="840389"/>
                  </a:lnTo>
                  <a:cubicBezTo>
                    <a:pt x="32805" y="840389"/>
                    <a:pt x="30309" y="839732"/>
                    <a:pt x="28100" y="838484"/>
                  </a:cubicBezTo>
                  <a:lnTo>
                    <a:pt x="25242" y="836199"/>
                  </a:lnTo>
                  <a:cubicBezTo>
                    <a:pt x="23480" y="834465"/>
                    <a:pt x="22194" y="832293"/>
                    <a:pt x="21527" y="829912"/>
                  </a:cubicBezTo>
                  <a:lnTo>
                    <a:pt x="21527" y="826102"/>
                  </a:lnTo>
                  <a:cubicBezTo>
                    <a:pt x="21404" y="824178"/>
                    <a:pt x="21832" y="822263"/>
                    <a:pt x="22766" y="820577"/>
                  </a:cubicBezTo>
                  <a:cubicBezTo>
                    <a:pt x="23347" y="818825"/>
                    <a:pt x="24366" y="817253"/>
                    <a:pt x="25718" y="816005"/>
                  </a:cubicBezTo>
                  <a:cubicBezTo>
                    <a:pt x="26919" y="814596"/>
                    <a:pt x="28509" y="813567"/>
                    <a:pt x="30290" y="813053"/>
                  </a:cubicBezTo>
                  <a:cubicBezTo>
                    <a:pt x="31995" y="812167"/>
                    <a:pt x="33900" y="811738"/>
                    <a:pt x="35815" y="811814"/>
                  </a:cubicBezTo>
                  <a:close/>
                  <a:moveTo>
                    <a:pt x="1099757" y="767142"/>
                  </a:moveTo>
                  <a:cubicBezTo>
                    <a:pt x="1103224" y="765494"/>
                    <a:pt x="1107244" y="765494"/>
                    <a:pt x="1110711" y="767142"/>
                  </a:cubicBezTo>
                  <a:cubicBezTo>
                    <a:pt x="1112482" y="767732"/>
                    <a:pt x="1114083" y="768742"/>
                    <a:pt x="1115378" y="770094"/>
                  </a:cubicBezTo>
                  <a:lnTo>
                    <a:pt x="1118902" y="773619"/>
                  </a:lnTo>
                  <a:cubicBezTo>
                    <a:pt x="1120607" y="775381"/>
                    <a:pt x="1121846" y="777543"/>
                    <a:pt x="1122522" y="779905"/>
                  </a:cubicBezTo>
                  <a:lnTo>
                    <a:pt x="1122617" y="783715"/>
                  </a:lnTo>
                  <a:cubicBezTo>
                    <a:pt x="1122636" y="786268"/>
                    <a:pt x="1121941" y="788773"/>
                    <a:pt x="1120617" y="790954"/>
                  </a:cubicBezTo>
                  <a:lnTo>
                    <a:pt x="1118426" y="793812"/>
                  </a:lnTo>
                  <a:cubicBezTo>
                    <a:pt x="1117159" y="795193"/>
                    <a:pt x="1115549" y="796212"/>
                    <a:pt x="1113759" y="796764"/>
                  </a:cubicBezTo>
                  <a:cubicBezTo>
                    <a:pt x="1112111" y="797707"/>
                    <a:pt x="1110225" y="798136"/>
                    <a:pt x="1108330" y="798003"/>
                  </a:cubicBezTo>
                  <a:cubicBezTo>
                    <a:pt x="1106406" y="798126"/>
                    <a:pt x="1104491" y="797698"/>
                    <a:pt x="1102805" y="796764"/>
                  </a:cubicBezTo>
                  <a:cubicBezTo>
                    <a:pt x="1101024" y="796250"/>
                    <a:pt x="1099433" y="795221"/>
                    <a:pt x="1098233" y="793812"/>
                  </a:cubicBezTo>
                  <a:lnTo>
                    <a:pt x="1094709" y="790287"/>
                  </a:lnTo>
                  <a:cubicBezTo>
                    <a:pt x="1092908" y="788582"/>
                    <a:pt x="1091623" y="786401"/>
                    <a:pt x="1090994" y="784001"/>
                  </a:cubicBezTo>
                  <a:lnTo>
                    <a:pt x="1090994" y="780191"/>
                  </a:lnTo>
                  <a:cubicBezTo>
                    <a:pt x="1090946" y="777676"/>
                    <a:pt x="1091603" y="775200"/>
                    <a:pt x="1092899" y="773047"/>
                  </a:cubicBezTo>
                  <a:lnTo>
                    <a:pt x="1095185" y="770094"/>
                  </a:lnTo>
                  <a:cubicBezTo>
                    <a:pt x="1096423" y="768732"/>
                    <a:pt x="1098004" y="767713"/>
                    <a:pt x="1099757" y="767142"/>
                  </a:cubicBezTo>
                  <a:close/>
                  <a:moveTo>
                    <a:pt x="49626" y="723517"/>
                  </a:moveTo>
                  <a:lnTo>
                    <a:pt x="53150" y="723517"/>
                  </a:lnTo>
                  <a:cubicBezTo>
                    <a:pt x="55693" y="723565"/>
                    <a:pt x="58179" y="724251"/>
                    <a:pt x="60389" y="725517"/>
                  </a:cubicBezTo>
                  <a:lnTo>
                    <a:pt x="63247" y="727708"/>
                  </a:lnTo>
                  <a:cubicBezTo>
                    <a:pt x="65037" y="729461"/>
                    <a:pt x="66314" y="731670"/>
                    <a:pt x="66961" y="734090"/>
                  </a:cubicBezTo>
                  <a:lnTo>
                    <a:pt x="67342" y="737805"/>
                  </a:lnTo>
                  <a:cubicBezTo>
                    <a:pt x="67418" y="739719"/>
                    <a:pt x="66990" y="741624"/>
                    <a:pt x="66104" y="743329"/>
                  </a:cubicBezTo>
                  <a:cubicBezTo>
                    <a:pt x="65552" y="745120"/>
                    <a:pt x="64532" y="746730"/>
                    <a:pt x="63151" y="747996"/>
                  </a:cubicBezTo>
                  <a:cubicBezTo>
                    <a:pt x="61875" y="749320"/>
                    <a:pt x="60313" y="750330"/>
                    <a:pt x="58579" y="750949"/>
                  </a:cubicBezTo>
                  <a:cubicBezTo>
                    <a:pt x="56874" y="751806"/>
                    <a:pt x="54969" y="752206"/>
                    <a:pt x="53055" y="752092"/>
                  </a:cubicBezTo>
                  <a:lnTo>
                    <a:pt x="49626" y="752092"/>
                  </a:lnTo>
                  <a:cubicBezTo>
                    <a:pt x="47082" y="752130"/>
                    <a:pt x="44587" y="751463"/>
                    <a:pt x="42387" y="750187"/>
                  </a:cubicBezTo>
                  <a:lnTo>
                    <a:pt x="39529" y="747996"/>
                  </a:lnTo>
                  <a:cubicBezTo>
                    <a:pt x="37739" y="746244"/>
                    <a:pt x="36462" y="744034"/>
                    <a:pt x="35814" y="741615"/>
                  </a:cubicBezTo>
                  <a:lnTo>
                    <a:pt x="35338" y="737805"/>
                  </a:lnTo>
                  <a:cubicBezTo>
                    <a:pt x="35205" y="735909"/>
                    <a:pt x="35633" y="734023"/>
                    <a:pt x="36576" y="732375"/>
                  </a:cubicBezTo>
                  <a:cubicBezTo>
                    <a:pt x="37129" y="730585"/>
                    <a:pt x="38148" y="728975"/>
                    <a:pt x="39529" y="727708"/>
                  </a:cubicBezTo>
                  <a:cubicBezTo>
                    <a:pt x="40787" y="726365"/>
                    <a:pt x="42358" y="725346"/>
                    <a:pt x="44101" y="724755"/>
                  </a:cubicBezTo>
                  <a:cubicBezTo>
                    <a:pt x="45816" y="723908"/>
                    <a:pt x="47711" y="723489"/>
                    <a:pt x="49626" y="723517"/>
                  </a:cubicBezTo>
                  <a:close/>
                  <a:moveTo>
                    <a:pt x="1087565" y="677703"/>
                  </a:moveTo>
                  <a:cubicBezTo>
                    <a:pt x="1089490" y="677579"/>
                    <a:pt x="1091404" y="678008"/>
                    <a:pt x="1093090" y="678941"/>
                  </a:cubicBezTo>
                  <a:cubicBezTo>
                    <a:pt x="1094871" y="679455"/>
                    <a:pt x="1096462" y="680484"/>
                    <a:pt x="1097662" y="681894"/>
                  </a:cubicBezTo>
                  <a:lnTo>
                    <a:pt x="1101186" y="685418"/>
                  </a:lnTo>
                  <a:cubicBezTo>
                    <a:pt x="1102987" y="687123"/>
                    <a:pt x="1104273" y="689304"/>
                    <a:pt x="1104901" y="691704"/>
                  </a:cubicBezTo>
                  <a:lnTo>
                    <a:pt x="1105377" y="695514"/>
                  </a:lnTo>
                  <a:cubicBezTo>
                    <a:pt x="1105377" y="698020"/>
                    <a:pt x="1104720" y="700487"/>
                    <a:pt x="1103472" y="702658"/>
                  </a:cubicBezTo>
                  <a:lnTo>
                    <a:pt x="1101186" y="705611"/>
                  </a:lnTo>
                  <a:cubicBezTo>
                    <a:pt x="1099948" y="706973"/>
                    <a:pt x="1098367" y="707992"/>
                    <a:pt x="1096614" y="708564"/>
                  </a:cubicBezTo>
                  <a:cubicBezTo>
                    <a:pt x="1094900" y="709411"/>
                    <a:pt x="1093004" y="709830"/>
                    <a:pt x="1091090" y="709802"/>
                  </a:cubicBezTo>
                  <a:cubicBezTo>
                    <a:pt x="1089204" y="709830"/>
                    <a:pt x="1087347" y="709411"/>
                    <a:pt x="1085661" y="708564"/>
                  </a:cubicBezTo>
                  <a:cubicBezTo>
                    <a:pt x="1083889" y="707973"/>
                    <a:pt x="1082289" y="706963"/>
                    <a:pt x="1080993" y="705611"/>
                  </a:cubicBezTo>
                  <a:lnTo>
                    <a:pt x="1077469" y="702087"/>
                  </a:lnTo>
                  <a:cubicBezTo>
                    <a:pt x="1075764" y="700324"/>
                    <a:pt x="1074526" y="698162"/>
                    <a:pt x="1073850" y="695800"/>
                  </a:cubicBezTo>
                  <a:lnTo>
                    <a:pt x="1073278" y="691990"/>
                  </a:lnTo>
                  <a:cubicBezTo>
                    <a:pt x="1073259" y="689437"/>
                    <a:pt x="1073954" y="686932"/>
                    <a:pt x="1075278" y="684751"/>
                  </a:cubicBezTo>
                  <a:lnTo>
                    <a:pt x="1077469" y="681894"/>
                  </a:lnTo>
                  <a:cubicBezTo>
                    <a:pt x="1078717" y="680541"/>
                    <a:pt x="1080289" y="679522"/>
                    <a:pt x="1082041" y="678941"/>
                  </a:cubicBezTo>
                  <a:cubicBezTo>
                    <a:pt x="1083727" y="678017"/>
                    <a:pt x="1085641" y="677588"/>
                    <a:pt x="1087565" y="677703"/>
                  </a:cubicBezTo>
                  <a:close/>
                  <a:moveTo>
                    <a:pt x="74295" y="638841"/>
                  </a:moveTo>
                  <a:cubicBezTo>
                    <a:pt x="76219" y="638717"/>
                    <a:pt x="78134" y="639145"/>
                    <a:pt x="79820" y="640079"/>
                  </a:cubicBezTo>
                  <a:cubicBezTo>
                    <a:pt x="81601" y="640593"/>
                    <a:pt x="83192" y="641622"/>
                    <a:pt x="84392" y="643032"/>
                  </a:cubicBezTo>
                  <a:cubicBezTo>
                    <a:pt x="85773" y="644260"/>
                    <a:pt x="86792" y="645842"/>
                    <a:pt x="87345" y="647604"/>
                  </a:cubicBezTo>
                  <a:cubicBezTo>
                    <a:pt x="88278" y="649290"/>
                    <a:pt x="88707" y="651204"/>
                    <a:pt x="88583" y="653128"/>
                  </a:cubicBezTo>
                  <a:lnTo>
                    <a:pt x="88583" y="656652"/>
                  </a:lnTo>
                  <a:cubicBezTo>
                    <a:pt x="88573" y="659186"/>
                    <a:pt x="87916" y="661682"/>
                    <a:pt x="86678" y="663891"/>
                  </a:cubicBezTo>
                  <a:lnTo>
                    <a:pt x="84392" y="666749"/>
                  </a:lnTo>
                  <a:cubicBezTo>
                    <a:pt x="82687" y="668549"/>
                    <a:pt x="80505" y="669835"/>
                    <a:pt x="78105" y="670464"/>
                  </a:cubicBezTo>
                  <a:lnTo>
                    <a:pt x="74295" y="670940"/>
                  </a:lnTo>
                  <a:cubicBezTo>
                    <a:pt x="70552" y="670740"/>
                    <a:pt x="66990" y="669263"/>
                    <a:pt x="64199" y="666749"/>
                  </a:cubicBezTo>
                  <a:cubicBezTo>
                    <a:pt x="62875" y="665472"/>
                    <a:pt x="61865" y="663910"/>
                    <a:pt x="61246" y="662177"/>
                  </a:cubicBezTo>
                  <a:cubicBezTo>
                    <a:pt x="60398" y="660462"/>
                    <a:pt x="59979" y="658567"/>
                    <a:pt x="60008" y="656652"/>
                  </a:cubicBezTo>
                  <a:lnTo>
                    <a:pt x="60008" y="653128"/>
                  </a:lnTo>
                  <a:cubicBezTo>
                    <a:pt x="60008" y="650575"/>
                    <a:pt x="60703" y="648080"/>
                    <a:pt x="62008" y="645889"/>
                  </a:cubicBezTo>
                  <a:lnTo>
                    <a:pt x="64199" y="643032"/>
                  </a:lnTo>
                  <a:cubicBezTo>
                    <a:pt x="65951" y="641241"/>
                    <a:pt x="68161" y="639965"/>
                    <a:pt x="70581" y="639317"/>
                  </a:cubicBezTo>
                  <a:close/>
                  <a:moveTo>
                    <a:pt x="1069944" y="596454"/>
                  </a:moveTo>
                  <a:cubicBezTo>
                    <a:pt x="1077831" y="596454"/>
                    <a:pt x="1084232" y="602855"/>
                    <a:pt x="1084232" y="610741"/>
                  </a:cubicBezTo>
                  <a:cubicBezTo>
                    <a:pt x="1084232" y="618628"/>
                    <a:pt x="1077831" y="625029"/>
                    <a:pt x="1069944" y="625029"/>
                  </a:cubicBezTo>
                  <a:cubicBezTo>
                    <a:pt x="1062057" y="625029"/>
                    <a:pt x="1055657" y="618628"/>
                    <a:pt x="1055657" y="610741"/>
                  </a:cubicBezTo>
                  <a:cubicBezTo>
                    <a:pt x="1055657" y="602855"/>
                    <a:pt x="1062057" y="596454"/>
                    <a:pt x="1069944" y="596454"/>
                  </a:cubicBezTo>
                  <a:close/>
                  <a:moveTo>
                    <a:pt x="88488" y="547019"/>
                  </a:moveTo>
                  <a:lnTo>
                    <a:pt x="92012" y="547019"/>
                  </a:lnTo>
                  <a:cubicBezTo>
                    <a:pt x="94537" y="547010"/>
                    <a:pt x="97004" y="547696"/>
                    <a:pt x="99156" y="549020"/>
                  </a:cubicBezTo>
                  <a:lnTo>
                    <a:pt x="102109" y="551210"/>
                  </a:lnTo>
                  <a:cubicBezTo>
                    <a:pt x="103814" y="552973"/>
                    <a:pt x="105052" y="555135"/>
                    <a:pt x="105728" y="557497"/>
                  </a:cubicBezTo>
                  <a:lnTo>
                    <a:pt x="105824" y="561307"/>
                  </a:lnTo>
                  <a:cubicBezTo>
                    <a:pt x="105900" y="563221"/>
                    <a:pt x="105471" y="565126"/>
                    <a:pt x="104585" y="566831"/>
                  </a:cubicBezTo>
                  <a:cubicBezTo>
                    <a:pt x="104014" y="568584"/>
                    <a:pt x="102995" y="570165"/>
                    <a:pt x="101633" y="571403"/>
                  </a:cubicBezTo>
                  <a:cubicBezTo>
                    <a:pt x="100385" y="572756"/>
                    <a:pt x="98813" y="573775"/>
                    <a:pt x="97061" y="574356"/>
                  </a:cubicBezTo>
                  <a:cubicBezTo>
                    <a:pt x="95375" y="575280"/>
                    <a:pt x="93460" y="575709"/>
                    <a:pt x="91536" y="575594"/>
                  </a:cubicBezTo>
                  <a:lnTo>
                    <a:pt x="88012" y="575594"/>
                  </a:lnTo>
                  <a:cubicBezTo>
                    <a:pt x="85478" y="575594"/>
                    <a:pt x="82983" y="574937"/>
                    <a:pt x="80773" y="573689"/>
                  </a:cubicBezTo>
                  <a:lnTo>
                    <a:pt x="77915" y="571403"/>
                  </a:lnTo>
                  <a:cubicBezTo>
                    <a:pt x="76115" y="569698"/>
                    <a:pt x="74829" y="567517"/>
                    <a:pt x="74201" y="565117"/>
                  </a:cubicBezTo>
                  <a:lnTo>
                    <a:pt x="74201" y="561307"/>
                  </a:lnTo>
                  <a:cubicBezTo>
                    <a:pt x="74086" y="559383"/>
                    <a:pt x="74515" y="557468"/>
                    <a:pt x="75439" y="555782"/>
                  </a:cubicBezTo>
                  <a:cubicBezTo>
                    <a:pt x="76020" y="554030"/>
                    <a:pt x="77039" y="552458"/>
                    <a:pt x="78392" y="551210"/>
                  </a:cubicBezTo>
                  <a:cubicBezTo>
                    <a:pt x="79630" y="549848"/>
                    <a:pt x="81211" y="548829"/>
                    <a:pt x="82964" y="548258"/>
                  </a:cubicBezTo>
                  <a:cubicBezTo>
                    <a:pt x="84669" y="547372"/>
                    <a:pt x="86574" y="546943"/>
                    <a:pt x="88488" y="547019"/>
                  </a:cubicBezTo>
                  <a:close/>
                  <a:moveTo>
                    <a:pt x="1055847" y="533399"/>
                  </a:moveTo>
                  <a:cubicBezTo>
                    <a:pt x="1057743" y="533265"/>
                    <a:pt x="1059628" y="533694"/>
                    <a:pt x="1061276" y="534637"/>
                  </a:cubicBezTo>
                  <a:cubicBezTo>
                    <a:pt x="1063067" y="535189"/>
                    <a:pt x="1064677" y="536208"/>
                    <a:pt x="1065943" y="537590"/>
                  </a:cubicBezTo>
                  <a:lnTo>
                    <a:pt x="1069468" y="541114"/>
                  </a:lnTo>
                  <a:cubicBezTo>
                    <a:pt x="1071173" y="542876"/>
                    <a:pt x="1072411" y="545038"/>
                    <a:pt x="1073087" y="547400"/>
                  </a:cubicBezTo>
                  <a:lnTo>
                    <a:pt x="1073659" y="551210"/>
                  </a:lnTo>
                  <a:cubicBezTo>
                    <a:pt x="1073659" y="553763"/>
                    <a:pt x="1072963" y="556258"/>
                    <a:pt x="1071659" y="558449"/>
                  </a:cubicBezTo>
                  <a:lnTo>
                    <a:pt x="1069468" y="561307"/>
                  </a:lnTo>
                  <a:cubicBezTo>
                    <a:pt x="1068220" y="562659"/>
                    <a:pt x="1066648" y="563679"/>
                    <a:pt x="1064896" y="564260"/>
                  </a:cubicBezTo>
                  <a:cubicBezTo>
                    <a:pt x="1063191" y="565145"/>
                    <a:pt x="1061286" y="565564"/>
                    <a:pt x="1059371" y="565498"/>
                  </a:cubicBezTo>
                  <a:cubicBezTo>
                    <a:pt x="1057457" y="565574"/>
                    <a:pt x="1055552" y="565145"/>
                    <a:pt x="1053847" y="564260"/>
                  </a:cubicBezTo>
                  <a:cubicBezTo>
                    <a:pt x="1052066" y="563745"/>
                    <a:pt x="1050475" y="562717"/>
                    <a:pt x="1049275" y="561307"/>
                  </a:cubicBezTo>
                  <a:lnTo>
                    <a:pt x="1045751" y="557783"/>
                  </a:lnTo>
                  <a:cubicBezTo>
                    <a:pt x="1043988" y="556049"/>
                    <a:pt x="1042702" y="553877"/>
                    <a:pt x="1042036" y="551496"/>
                  </a:cubicBezTo>
                  <a:lnTo>
                    <a:pt x="1041560" y="547686"/>
                  </a:lnTo>
                  <a:cubicBezTo>
                    <a:pt x="1041569" y="545152"/>
                    <a:pt x="1042226" y="542657"/>
                    <a:pt x="1043465" y="540447"/>
                  </a:cubicBezTo>
                  <a:lnTo>
                    <a:pt x="1045751" y="537590"/>
                  </a:lnTo>
                  <a:cubicBezTo>
                    <a:pt x="1046951" y="536180"/>
                    <a:pt x="1048541" y="535151"/>
                    <a:pt x="1050323" y="534637"/>
                  </a:cubicBezTo>
                  <a:cubicBezTo>
                    <a:pt x="1052009" y="533703"/>
                    <a:pt x="1053923" y="533275"/>
                    <a:pt x="1055847" y="533399"/>
                  </a:cubicBezTo>
                  <a:close/>
                  <a:moveTo>
                    <a:pt x="120206" y="472915"/>
                  </a:moveTo>
                  <a:cubicBezTo>
                    <a:pt x="128093" y="472915"/>
                    <a:pt x="134494" y="479316"/>
                    <a:pt x="134494" y="487202"/>
                  </a:cubicBezTo>
                  <a:cubicBezTo>
                    <a:pt x="134494" y="495089"/>
                    <a:pt x="128093" y="501490"/>
                    <a:pt x="120206" y="501490"/>
                  </a:cubicBezTo>
                  <a:cubicBezTo>
                    <a:pt x="112319" y="501490"/>
                    <a:pt x="105919" y="495089"/>
                    <a:pt x="105919" y="487202"/>
                  </a:cubicBezTo>
                  <a:cubicBezTo>
                    <a:pt x="105919" y="479316"/>
                    <a:pt x="112319" y="472915"/>
                    <a:pt x="120206" y="472915"/>
                  </a:cubicBezTo>
                  <a:close/>
                  <a:moveTo>
                    <a:pt x="1016795" y="458818"/>
                  </a:moveTo>
                  <a:lnTo>
                    <a:pt x="1020319" y="458818"/>
                  </a:lnTo>
                  <a:cubicBezTo>
                    <a:pt x="1022862" y="458780"/>
                    <a:pt x="1025358" y="459447"/>
                    <a:pt x="1027558" y="460723"/>
                  </a:cubicBezTo>
                  <a:lnTo>
                    <a:pt x="1030416" y="463009"/>
                  </a:lnTo>
                  <a:cubicBezTo>
                    <a:pt x="1032216" y="464714"/>
                    <a:pt x="1033502" y="466895"/>
                    <a:pt x="1034130" y="469295"/>
                  </a:cubicBezTo>
                  <a:lnTo>
                    <a:pt x="1034607" y="473105"/>
                  </a:lnTo>
                  <a:cubicBezTo>
                    <a:pt x="1034673" y="474991"/>
                    <a:pt x="1034245" y="476868"/>
                    <a:pt x="1033369" y="478535"/>
                  </a:cubicBezTo>
                  <a:cubicBezTo>
                    <a:pt x="1032816" y="480325"/>
                    <a:pt x="1031797" y="481935"/>
                    <a:pt x="1030416" y="483202"/>
                  </a:cubicBezTo>
                  <a:cubicBezTo>
                    <a:pt x="1029139" y="484526"/>
                    <a:pt x="1027577" y="485535"/>
                    <a:pt x="1025844" y="486155"/>
                  </a:cubicBezTo>
                  <a:cubicBezTo>
                    <a:pt x="1024129" y="487002"/>
                    <a:pt x="1022234" y="487422"/>
                    <a:pt x="1020319" y="487393"/>
                  </a:cubicBezTo>
                  <a:lnTo>
                    <a:pt x="1016795" y="487393"/>
                  </a:lnTo>
                  <a:cubicBezTo>
                    <a:pt x="1014252" y="487345"/>
                    <a:pt x="1011766" y="486659"/>
                    <a:pt x="1009556" y="485393"/>
                  </a:cubicBezTo>
                  <a:lnTo>
                    <a:pt x="1006698" y="483202"/>
                  </a:lnTo>
                  <a:cubicBezTo>
                    <a:pt x="1004908" y="481449"/>
                    <a:pt x="1003631" y="479240"/>
                    <a:pt x="1002984" y="476820"/>
                  </a:cubicBezTo>
                  <a:lnTo>
                    <a:pt x="1002507" y="473105"/>
                  </a:lnTo>
                  <a:cubicBezTo>
                    <a:pt x="1002384" y="471181"/>
                    <a:pt x="1002812" y="469267"/>
                    <a:pt x="1003746" y="467581"/>
                  </a:cubicBezTo>
                  <a:cubicBezTo>
                    <a:pt x="1004260" y="465800"/>
                    <a:pt x="1005289" y="464209"/>
                    <a:pt x="1006698" y="463009"/>
                  </a:cubicBezTo>
                  <a:cubicBezTo>
                    <a:pt x="1007946" y="461637"/>
                    <a:pt x="1009518" y="460590"/>
                    <a:pt x="1011271" y="459961"/>
                  </a:cubicBezTo>
                  <a:cubicBezTo>
                    <a:pt x="1012975" y="459104"/>
                    <a:pt x="1014880" y="458704"/>
                    <a:pt x="1016795" y="458818"/>
                  </a:cubicBezTo>
                  <a:close/>
                  <a:moveTo>
                    <a:pt x="148305" y="395000"/>
                  </a:moveTo>
                  <a:cubicBezTo>
                    <a:pt x="150296" y="395010"/>
                    <a:pt x="152258" y="395495"/>
                    <a:pt x="154020" y="396429"/>
                  </a:cubicBezTo>
                  <a:cubicBezTo>
                    <a:pt x="155754" y="397048"/>
                    <a:pt x="157316" y="398058"/>
                    <a:pt x="158592" y="399382"/>
                  </a:cubicBezTo>
                  <a:lnTo>
                    <a:pt x="162116" y="402906"/>
                  </a:lnTo>
                  <a:cubicBezTo>
                    <a:pt x="163878" y="404668"/>
                    <a:pt x="165126" y="406868"/>
                    <a:pt x="165736" y="409288"/>
                  </a:cubicBezTo>
                  <a:lnTo>
                    <a:pt x="166117" y="412812"/>
                  </a:lnTo>
                  <a:cubicBezTo>
                    <a:pt x="166145" y="415365"/>
                    <a:pt x="165450" y="417870"/>
                    <a:pt x="164117" y="420051"/>
                  </a:cubicBezTo>
                  <a:lnTo>
                    <a:pt x="161926" y="423004"/>
                  </a:lnTo>
                  <a:cubicBezTo>
                    <a:pt x="160630" y="424299"/>
                    <a:pt x="159068" y="425309"/>
                    <a:pt x="157354" y="425956"/>
                  </a:cubicBezTo>
                  <a:cubicBezTo>
                    <a:pt x="155639" y="426804"/>
                    <a:pt x="153734" y="427195"/>
                    <a:pt x="151829" y="427099"/>
                  </a:cubicBezTo>
                  <a:cubicBezTo>
                    <a:pt x="149915" y="427214"/>
                    <a:pt x="148010" y="426814"/>
                    <a:pt x="146305" y="425956"/>
                  </a:cubicBezTo>
                  <a:cubicBezTo>
                    <a:pt x="144571" y="425347"/>
                    <a:pt x="143000" y="424337"/>
                    <a:pt x="141733" y="423004"/>
                  </a:cubicBezTo>
                  <a:lnTo>
                    <a:pt x="138209" y="419384"/>
                  </a:lnTo>
                  <a:cubicBezTo>
                    <a:pt x="136408" y="417679"/>
                    <a:pt x="135122" y="415498"/>
                    <a:pt x="134494" y="413098"/>
                  </a:cubicBezTo>
                  <a:lnTo>
                    <a:pt x="134018" y="409288"/>
                  </a:lnTo>
                  <a:cubicBezTo>
                    <a:pt x="134018" y="406783"/>
                    <a:pt x="134675" y="404316"/>
                    <a:pt x="135923" y="402144"/>
                  </a:cubicBezTo>
                  <a:lnTo>
                    <a:pt x="138209" y="399191"/>
                  </a:lnTo>
                  <a:cubicBezTo>
                    <a:pt x="139447" y="397829"/>
                    <a:pt x="141028" y="396810"/>
                    <a:pt x="142781" y="396238"/>
                  </a:cubicBezTo>
                  <a:cubicBezTo>
                    <a:pt x="144495" y="395391"/>
                    <a:pt x="146391" y="394972"/>
                    <a:pt x="148305" y="395000"/>
                  </a:cubicBezTo>
                  <a:close/>
                  <a:moveTo>
                    <a:pt x="989362" y="363758"/>
                  </a:moveTo>
                  <a:cubicBezTo>
                    <a:pt x="991162" y="364225"/>
                    <a:pt x="992820" y="365110"/>
                    <a:pt x="994220" y="366330"/>
                  </a:cubicBezTo>
                  <a:cubicBezTo>
                    <a:pt x="995734" y="367349"/>
                    <a:pt x="996973" y="368720"/>
                    <a:pt x="997839" y="370330"/>
                  </a:cubicBezTo>
                  <a:lnTo>
                    <a:pt x="1001459" y="377379"/>
                  </a:lnTo>
                  <a:cubicBezTo>
                    <a:pt x="1002497" y="379579"/>
                    <a:pt x="1002992" y="381998"/>
                    <a:pt x="1002888" y="384427"/>
                  </a:cubicBezTo>
                  <a:lnTo>
                    <a:pt x="1002888" y="388237"/>
                  </a:lnTo>
                  <a:cubicBezTo>
                    <a:pt x="1002221" y="390618"/>
                    <a:pt x="1000935" y="392790"/>
                    <a:pt x="999173" y="394524"/>
                  </a:cubicBezTo>
                  <a:lnTo>
                    <a:pt x="996315" y="396810"/>
                  </a:lnTo>
                  <a:cubicBezTo>
                    <a:pt x="994744" y="397867"/>
                    <a:pt x="992877" y="398429"/>
                    <a:pt x="990981" y="398429"/>
                  </a:cubicBezTo>
                  <a:cubicBezTo>
                    <a:pt x="989114" y="398953"/>
                    <a:pt x="987133" y="398953"/>
                    <a:pt x="985266" y="398429"/>
                  </a:cubicBezTo>
                  <a:cubicBezTo>
                    <a:pt x="983466" y="397962"/>
                    <a:pt x="981809" y="397076"/>
                    <a:pt x="980408" y="395857"/>
                  </a:cubicBezTo>
                  <a:cubicBezTo>
                    <a:pt x="978894" y="394838"/>
                    <a:pt x="977656" y="393466"/>
                    <a:pt x="976789" y="391857"/>
                  </a:cubicBezTo>
                  <a:lnTo>
                    <a:pt x="973170" y="384808"/>
                  </a:lnTo>
                  <a:cubicBezTo>
                    <a:pt x="971931" y="382598"/>
                    <a:pt x="971274" y="380103"/>
                    <a:pt x="971265" y="377569"/>
                  </a:cubicBezTo>
                  <a:lnTo>
                    <a:pt x="971741" y="373759"/>
                  </a:lnTo>
                  <a:cubicBezTo>
                    <a:pt x="972407" y="371378"/>
                    <a:pt x="973693" y="369206"/>
                    <a:pt x="975456" y="367473"/>
                  </a:cubicBezTo>
                  <a:lnTo>
                    <a:pt x="978313" y="365282"/>
                  </a:lnTo>
                  <a:cubicBezTo>
                    <a:pt x="981704" y="363501"/>
                    <a:pt x="985609" y="362967"/>
                    <a:pt x="989362" y="363758"/>
                  </a:cubicBezTo>
                  <a:close/>
                  <a:moveTo>
                    <a:pt x="183738" y="317562"/>
                  </a:moveTo>
                  <a:cubicBezTo>
                    <a:pt x="185662" y="317438"/>
                    <a:pt x="187576" y="317866"/>
                    <a:pt x="189262" y="318800"/>
                  </a:cubicBezTo>
                  <a:cubicBezTo>
                    <a:pt x="191053" y="319352"/>
                    <a:pt x="192663" y="320371"/>
                    <a:pt x="193930" y="321753"/>
                  </a:cubicBezTo>
                  <a:cubicBezTo>
                    <a:pt x="195073" y="322896"/>
                    <a:pt x="196216" y="324134"/>
                    <a:pt x="197454" y="325277"/>
                  </a:cubicBezTo>
                  <a:cubicBezTo>
                    <a:pt x="199159" y="327039"/>
                    <a:pt x="200397" y="329201"/>
                    <a:pt x="201074" y="331563"/>
                  </a:cubicBezTo>
                  <a:lnTo>
                    <a:pt x="201645" y="335373"/>
                  </a:lnTo>
                  <a:cubicBezTo>
                    <a:pt x="201597" y="337917"/>
                    <a:pt x="200912" y="340402"/>
                    <a:pt x="199645" y="342612"/>
                  </a:cubicBezTo>
                  <a:lnTo>
                    <a:pt x="197454" y="345470"/>
                  </a:lnTo>
                  <a:cubicBezTo>
                    <a:pt x="196187" y="346851"/>
                    <a:pt x="194577" y="347870"/>
                    <a:pt x="192787" y="348423"/>
                  </a:cubicBezTo>
                  <a:cubicBezTo>
                    <a:pt x="191120" y="349299"/>
                    <a:pt x="189243" y="349727"/>
                    <a:pt x="187358" y="349661"/>
                  </a:cubicBezTo>
                  <a:cubicBezTo>
                    <a:pt x="185443" y="349737"/>
                    <a:pt x="183538" y="349308"/>
                    <a:pt x="181833" y="348423"/>
                  </a:cubicBezTo>
                  <a:cubicBezTo>
                    <a:pt x="180042" y="347870"/>
                    <a:pt x="178433" y="346851"/>
                    <a:pt x="177166" y="345470"/>
                  </a:cubicBezTo>
                  <a:cubicBezTo>
                    <a:pt x="176023" y="344327"/>
                    <a:pt x="174880" y="343089"/>
                    <a:pt x="173642" y="341946"/>
                  </a:cubicBezTo>
                  <a:cubicBezTo>
                    <a:pt x="171936" y="340183"/>
                    <a:pt x="170698" y="338021"/>
                    <a:pt x="170022" y="335659"/>
                  </a:cubicBezTo>
                  <a:lnTo>
                    <a:pt x="169451" y="331849"/>
                  </a:lnTo>
                  <a:cubicBezTo>
                    <a:pt x="169498" y="329306"/>
                    <a:pt x="170184" y="326820"/>
                    <a:pt x="171451" y="324610"/>
                  </a:cubicBezTo>
                  <a:lnTo>
                    <a:pt x="173642" y="321753"/>
                  </a:lnTo>
                  <a:cubicBezTo>
                    <a:pt x="174908" y="320371"/>
                    <a:pt x="176518" y="319352"/>
                    <a:pt x="178309" y="318800"/>
                  </a:cubicBezTo>
                  <a:cubicBezTo>
                    <a:pt x="179957" y="317857"/>
                    <a:pt x="181842" y="317428"/>
                    <a:pt x="183738" y="317562"/>
                  </a:cubicBezTo>
                  <a:close/>
                  <a:moveTo>
                    <a:pt x="946405" y="285748"/>
                  </a:moveTo>
                  <a:lnTo>
                    <a:pt x="949929" y="285748"/>
                  </a:lnTo>
                  <a:cubicBezTo>
                    <a:pt x="952453" y="285739"/>
                    <a:pt x="954920" y="286424"/>
                    <a:pt x="957073" y="287748"/>
                  </a:cubicBezTo>
                  <a:lnTo>
                    <a:pt x="960026" y="289939"/>
                  </a:lnTo>
                  <a:cubicBezTo>
                    <a:pt x="961730" y="291701"/>
                    <a:pt x="962969" y="293863"/>
                    <a:pt x="963645" y="296226"/>
                  </a:cubicBezTo>
                  <a:lnTo>
                    <a:pt x="963740" y="300036"/>
                  </a:lnTo>
                  <a:cubicBezTo>
                    <a:pt x="963769" y="301950"/>
                    <a:pt x="963350" y="303846"/>
                    <a:pt x="962502" y="305560"/>
                  </a:cubicBezTo>
                  <a:cubicBezTo>
                    <a:pt x="961188" y="309065"/>
                    <a:pt x="958406" y="311818"/>
                    <a:pt x="954882" y="313085"/>
                  </a:cubicBezTo>
                  <a:cubicBezTo>
                    <a:pt x="953234" y="314028"/>
                    <a:pt x="951348" y="314456"/>
                    <a:pt x="949453" y="314323"/>
                  </a:cubicBezTo>
                  <a:lnTo>
                    <a:pt x="945928" y="314323"/>
                  </a:lnTo>
                  <a:cubicBezTo>
                    <a:pt x="943395" y="314323"/>
                    <a:pt x="940899" y="313666"/>
                    <a:pt x="938690" y="312418"/>
                  </a:cubicBezTo>
                  <a:lnTo>
                    <a:pt x="935832" y="310132"/>
                  </a:lnTo>
                  <a:cubicBezTo>
                    <a:pt x="934032" y="308427"/>
                    <a:pt x="932746" y="306246"/>
                    <a:pt x="932117" y="303846"/>
                  </a:cubicBezTo>
                  <a:lnTo>
                    <a:pt x="932117" y="300036"/>
                  </a:lnTo>
                  <a:cubicBezTo>
                    <a:pt x="931984" y="298140"/>
                    <a:pt x="932413" y="296254"/>
                    <a:pt x="933356" y="294606"/>
                  </a:cubicBezTo>
                  <a:cubicBezTo>
                    <a:pt x="934622" y="291082"/>
                    <a:pt x="937375" y="288301"/>
                    <a:pt x="940880" y="286986"/>
                  </a:cubicBezTo>
                  <a:cubicBezTo>
                    <a:pt x="942595" y="286139"/>
                    <a:pt x="944490" y="285720"/>
                    <a:pt x="946405" y="285748"/>
                  </a:cubicBezTo>
                  <a:close/>
                  <a:moveTo>
                    <a:pt x="233172" y="229265"/>
                  </a:moveTo>
                  <a:cubicBezTo>
                    <a:pt x="235087" y="229235"/>
                    <a:pt x="236982" y="229660"/>
                    <a:pt x="238697" y="230504"/>
                  </a:cubicBezTo>
                  <a:cubicBezTo>
                    <a:pt x="242202" y="231818"/>
                    <a:pt x="244955" y="234603"/>
                    <a:pt x="246222" y="238124"/>
                  </a:cubicBezTo>
                  <a:cubicBezTo>
                    <a:pt x="247260" y="239906"/>
                    <a:pt x="247698" y="241978"/>
                    <a:pt x="247460" y="244029"/>
                  </a:cubicBezTo>
                  <a:lnTo>
                    <a:pt x="247460" y="247553"/>
                  </a:lnTo>
                  <a:cubicBezTo>
                    <a:pt x="247460" y="250087"/>
                    <a:pt x="246803" y="252582"/>
                    <a:pt x="245555" y="254792"/>
                  </a:cubicBezTo>
                  <a:lnTo>
                    <a:pt x="243269" y="257650"/>
                  </a:lnTo>
                  <a:cubicBezTo>
                    <a:pt x="241564" y="259450"/>
                    <a:pt x="239383" y="260736"/>
                    <a:pt x="236982" y="261365"/>
                  </a:cubicBezTo>
                  <a:lnTo>
                    <a:pt x="233172" y="261365"/>
                  </a:lnTo>
                  <a:cubicBezTo>
                    <a:pt x="231277" y="261498"/>
                    <a:pt x="229391" y="261069"/>
                    <a:pt x="227743" y="260126"/>
                  </a:cubicBezTo>
                  <a:cubicBezTo>
                    <a:pt x="224219" y="258859"/>
                    <a:pt x="221438" y="256107"/>
                    <a:pt x="220123" y="252602"/>
                  </a:cubicBezTo>
                  <a:cubicBezTo>
                    <a:pt x="219275" y="250887"/>
                    <a:pt x="218856" y="248992"/>
                    <a:pt x="218885" y="247077"/>
                  </a:cubicBezTo>
                  <a:lnTo>
                    <a:pt x="218885" y="243553"/>
                  </a:lnTo>
                  <a:cubicBezTo>
                    <a:pt x="218875" y="241032"/>
                    <a:pt x="219561" y="238557"/>
                    <a:pt x="220885" y="236409"/>
                  </a:cubicBezTo>
                  <a:lnTo>
                    <a:pt x="223076" y="233456"/>
                  </a:lnTo>
                  <a:cubicBezTo>
                    <a:pt x="224838" y="231752"/>
                    <a:pt x="227000" y="230509"/>
                    <a:pt x="229362" y="229837"/>
                  </a:cubicBezTo>
                  <a:close/>
                  <a:moveTo>
                    <a:pt x="900780" y="204501"/>
                  </a:moveTo>
                  <a:cubicBezTo>
                    <a:pt x="908667" y="204501"/>
                    <a:pt x="915068" y="210898"/>
                    <a:pt x="915068" y="218788"/>
                  </a:cubicBezTo>
                  <a:cubicBezTo>
                    <a:pt x="915068" y="226679"/>
                    <a:pt x="908667" y="233076"/>
                    <a:pt x="900780" y="233076"/>
                  </a:cubicBezTo>
                  <a:cubicBezTo>
                    <a:pt x="892893" y="233076"/>
                    <a:pt x="886493" y="226679"/>
                    <a:pt x="886493" y="218788"/>
                  </a:cubicBezTo>
                  <a:cubicBezTo>
                    <a:pt x="886493" y="210898"/>
                    <a:pt x="892893" y="204501"/>
                    <a:pt x="900780" y="204501"/>
                  </a:cubicBezTo>
                  <a:close/>
                  <a:moveTo>
                    <a:pt x="282608" y="175926"/>
                  </a:moveTo>
                  <a:cubicBezTo>
                    <a:pt x="290495" y="175926"/>
                    <a:pt x="296896" y="182323"/>
                    <a:pt x="296896" y="190213"/>
                  </a:cubicBezTo>
                  <a:cubicBezTo>
                    <a:pt x="296896" y="198104"/>
                    <a:pt x="290495" y="204501"/>
                    <a:pt x="282608" y="204501"/>
                  </a:cubicBezTo>
                  <a:cubicBezTo>
                    <a:pt x="274721" y="204501"/>
                    <a:pt x="268321" y="198104"/>
                    <a:pt x="268321" y="190213"/>
                  </a:cubicBezTo>
                  <a:cubicBezTo>
                    <a:pt x="268321" y="182323"/>
                    <a:pt x="274721" y="175926"/>
                    <a:pt x="282608" y="175926"/>
                  </a:cubicBezTo>
                  <a:close/>
                  <a:moveTo>
                    <a:pt x="843630" y="141064"/>
                  </a:moveTo>
                  <a:cubicBezTo>
                    <a:pt x="851517" y="141064"/>
                    <a:pt x="857918" y="147461"/>
                    <a:pt x="857918" y="155351"/>
                  </a:cubicBezTo>
                  <a:cubicBezTo>
                    <a:pt x="857918" y="163242"/>
                    <a:pt x="851517" y="169639"/>
                    <a:pt x="843630" y="169639"/>
                  </a:cubicBezTo>
                  <a:cubicBezTo>
                    <a:pt x="835743" y="169639"/>
                    <a:pt x="829343" y="163242"/>
                    <a:pt x="829343" y="155351"/>
                  </a:cubicBezTo>
                  <a:cubicBezTo>
                    <a:pt x="829343" y="147461"/>
                    <a:pt x="835743" y="141064"/>
                    <a:pt x="843630" y="141064"/>
                  </a:cubicBezTo>
                  <a:close/>
                  <a:moveTo>
                    <a:pt x="324994" y="116299"/>
                  </a:moveTo>
                  <a:lnTo>
                    <a:pt x="328518" y="116299"/>
                  </a:lnTo>
                  <a:cubicBezTo>
                    <a:pt x="331071" y="116299"/>
                    <a:pt x="333567" y="116990"/>
                    <a:pt x="335757" y="118299"/>
                  </a:cubicBezTo>
                  <a:lnTo>
                    <a:pt x="338615" y="120490"/>
                  </a:lnTo>
                  <a:cubicBezTo>
                    <a:pt x="340377" y="122225"/>
                    <a:pt x="341663" y="124392"/>
                    <a:pt x="342329" y="126776"/>
                  </a:cubicBezTo>
                  <a:lnTo>
                    <a:pt x="342806" y="130586"/>
                  </a:lnTo>
                  <a:cubicBezTo>
                    <a:pt x="342930" y="132509"/>
                    <a:pt x="342501" y="134425"/>
                    <a:pt x="341568" y="136111"/>
                  </a:cubicBezTo>
                  <a:cubicBezTo>
                    <a:pt x="340253" y="139581"/>
                    <a:pt x="337510" y="142321"/>
                    <a:pt x="334043" y="143636"/>
                  </a:cubicBezTo>
                  <a:cubicBezTo>
                    <a:pt x="332357" y="144567"/>
                    <a:pt x="330442" y="144997"/>
                    <a:pt x="328518" y="144874"/>
                  </a:cubicBezTo>
                  <a:lnTo>
                    <a:pt x="324994" y="144874"/>
                  </a:lnTo>
                  <a:cubicBezTo>
                    <a:pt x="322460" y="144862"/>
                    <a:pt x="319965" y="144207"/>
                    <a:pt x="317755" y="142969"/>
                  </a:cubicBezTo>
                  <a:lnTo>
                    <a:pt x="314897" y="140683"/>
                  </a:lnTo>
                  <a:cubicBezTo>
                    <a:pt x="313145" y="138937"/>
                    <a:pt x="311869" y="136773"/>
                    <a:pt x="311183" y="134396"/>
                  </a:cubicBezTo>
                  <a:lnTo>
                    <a:pt x="310706" y="130586"/>
                  </a:lnTo>
                  <a:cubicBezTo>
                    <a:pt x="310640" y="128669"/>
                    <a:pt x="311059" y="126766"/>
                    <a:pt x="311945" y="125062"/>
                  </a:cubicBezTo>
                  <a:cubicBezTo>
                    <a:pt x="312526" y="123312"/>
                    <a:pt x="313545" y="121739"/>
                    <a:pt x="314897" y="120490"/>
                  </a:cubicBezTo>
                  <a:cubicBezTo>
                    <a:pt x="316174" y="119163"/>
                    <a:pt x="317736" y="118152"/>
                    <a:pt x="319469" y="117537"/>
                  </a:cubicBezTo>
                  <a:cubicBezTo>
                    <a:pt x="321174" y="116648"/>
                    <a:pt x="323079" y="116221"/>
                    <a:pt x="324994" y="116299"/>
                  </a:cubicBezTo>
                  <a:close/>
                  <a:moveTo>
                    <a:pt x="771431" y="67912"/>
                  </a:moveTo>
                  <a:cubicBezTo>
                    <a:pt x="774898" y="66266"/>
                    <a:pt x="778917" y="66266"/>
                    <a:pt x="782385" y="67912"/>
                  </a:cubicBezTo>
                  <a:cubicBezTo>
                    <a:pt x="784156" y="68504"/>
                    <a:pt x="785757" y="69517"/>
                    <a:pt x="787052" y="70865"/>
                  </a:cubicBezTo>
                  <a:cubicBezTo>
                    <a:pt x="788195" y="72103"/>
                    <a:pt x="789338" y="73246"/>
                    <a:pt x="790576" y="74389"/>
                  </a:cubicBezTo>
                  <a:cubicBezTo>
                    <a:pt x="792281" y="76156"/>
                    <a:pt x="793519" y="78314"/>
                    <a:pt x="794196" y="80676"/>
                  </a:cubicBezTo>
                  <a:lnTo>
                    <a:pt x="794767" y="84486"/>
                  </a:lnTo>
                  <a:cubicBezTo>
                    <a:pt x="794739" y="87031"/>
                    <a:pt x="794043" y="89524"/>
                    <a:pt x="792767" y="91725"/>
                  </a:cubicBezTo>
                  <a:lnTo>
                    <a:pt x="790576" y="94582"/>
                  </a:lnTo>
                  <a:cubicBezTo>
                    <a:pt x="789309" y="95962"/>
                    <a:pt x="787699" y="96982"/>
                    <a:pt x="785909" y="97535"/>
                  </a:cubicBezTo>
                  <a:cubicBezTo>
                    <a:pt x="784261" y="98479"/>
                    <a:pt x="782375" y="98910"/>
                    <a:pt x="780480" y="98773"/>
                  </a:cubicBezTo>
                  <a:cubicBezTo>
                    <a:pt x="778556" y="98896"/>
                    <a:pt x="776641" y="98466"/>
                    <a:pt x="774955" y="97535"/>
                  </a:cubicBezTo>
                  <a:cubicBezTo>
                    <a:pt x="773164" y="96982"/>
                    <a:pt x="771555" y="95962"/>
                    <a:pt x="770288" y="94582"/>
                  </a:cubicBezTo>
                  <a:lnTo>
                    <a:pt x="766764" y="91058"/>
                  </a:lnTo>
                  <a:cubicBezTo>
                    <a:pt x="765021" y="89322"/>
                    <a:pt x="763773" y="87152"/>
                    <a:pt x="763144" y="84771"/>
                  </a:cubicBezTo>
                  <a:lnTo>
                    <a:pt x="762573" y="80961"/>
                  </a:lnTo>
                  <a:cubicBezTo>
                    <a:pt x="762601" y="78446"/>
                    <a:pt x="763297" y="75983"/>
                    <a:pt x="764573" y="73818"/>
                  </a:cubicBezTo>
                  <a:lnTo>
                    <a:pt x="766764" y="70865"/>
                  </a:lnTo>
                  <a:cubicBezTo>
                    <a:pt x="768059" y="69517"/>
                    <a:pt x="769659" y="68504"/>
                    <a:pt x="771431" y="67912"/>
                  </a:cubicBezTo>
                  <a:close/>
                  <a:moveTo>
                    <a:pt x="395574" y="63340"/>
                  </a:moveTo>
                  <a:cubicBezTo>
                    <a:pt x="397489" y="63262"/>
                    <a:pt x="399394" y="63688"/>
                    <a:pt x="401099" y="64578"/>
                  </a:cubicBezTo>
                  <a:cubicBezTo>
                    <a:pt x="402852" y="65147"/>
                    <a:pt x="404433" y="66164"/>
                    <a:pt x="405671" y="67531"/>
                  </a:cubicBezTo>
                  <a:cubicBezTo>
                    <a:pt x="407023" y="68780"/>
                    <a:pt x="408043" y="70353"/>
                    <a:pt x="408624" y="72103"/>
                  </a:cubicBezTo>
                  <a:cubicBezTo>
                    <a:pt x="409633" y="73931"/>
                    <a:pt x="410071" y="76024"/>
                    <a:pt x="409862" y="78104"/>
                  </a:cubicBezTo>
                  <a:lnTo>
                    <a:pt x="409862" y="81628"/>
                  </a:lnTo>
                  <a:cubicBezTo>
                    <a:pt x="409862" y="84165"/>
                    <a:pt x="409205" y="86659"/>
                    <a:pt x="407957" y="88867"/>
                  </a:cubicBezTo>
                  <a:lnTo>
                    <a:pt x="405671" y="91724"/>
                  </a:lnTo>
                  <a:cubicBezTo>
                    <a:pt x="403966" y="93527"/>
                    <a:pt x="401785" y="94814"/>
                    <a:pt x="399384" y="95439"/>
                  </a:cubicBezTo>
                  <a:lnTo>
                    <a:pt x="395574" y="95439"/>
                  </a:lnTo>
                  <a:cubicBezTo>
                    <a:pt x="393679" y="95576"/>
                    <a:pt x="391793" y="95145"/>
                    <a:pt x="390145" y="94201"/>
                  </a:cubicBezTo>
                  <a:cubicBezTo>
                    <a:pt x="386621" y="92931"/>
                    <a:pt x="383840" y="90180"/>
                    <a:pt x="382525" y="86676"/>
                  </a:cubicBezTo>
                  <a:cubicBezTo>
                    <a:pt x="381678" y="84959"/>
                    <a:pt x="381258" y="83065"/>
                    <a:pt x="381287" y="81152"/>
                  </a:cubicBezTo>
                  <a:lnTo>
                    <a:pt x="381287" y="77627"/>
                  </a:lnTo>
                  <a:cubicBezTo>
                    <a:pt x="381278" y="75106"/>
                    <a:pt x="381963" y="72632"/>
                    <a:pt x="383287" y="70484"/>
                  </a:cubicBezTo>
                  <a:lnTo>
                    <a:pt x="385478" y="67531"/>
                  </a:lnTo>
                  <a:cubicBezTo>
                    <a:pt x="387269" y="65803"/>
                    <a:pt x="389459" y="64558"/>
                    <a:pt x="391860" y="63911"/>
                  </a:cubicBezTo>
                  <a:close/>
                  <a:moveTo>
                    <a:pt x="705994" y="24288"/>
                  </a:moveTo>
                  <a:lnTo>
                    <a:pt x="709804" y="24288"/>
                  </a:lnTo>
                  <a:cubicBezTo>
                    <a:pt x="711718" y="24175"/>
                    <a:pt x="713623" y="24569"/>
                    <a:pt x="715328" y="25430"/>
                  </a:cubicBezTo>
                  <a:cubicBezTo>
                    <a:pt x="718833" y="26745"/>
                    <a:pt x="721586" y="29530"/>
                    <a:pt x="722853" y="33051"/>
                  </a:cubicBezTo>
                  <a:cubicBezTo>
                    <a:pt x="723729" y="34718"/>
                    <a:pt x="724129" y="36599"/>
                    <a:pt x="723996" y="38480"/>
                  </a:cubicBezTo>
                  <a:lnTo>
                    <a:pt x="723996" y="42004"/>
                  </a:lnTo>
                  <a:cubicBezTo>
                    <a:pt x="723996" y="44511"/>
                    <a:pt x="723339" y="46975"/>
                    <a:pt x="722091" y="49148"/>
                  </a:cubicBezTo>
                  <a:lnTo>
                    <a:pt x="719805" y="52101"/>
                  </a:lnTo>
                  <a:cubicBezTo>
                    <a:pt x="718167" y="54040"/>
                    <a:pt x="716023" y="55490"/>
                    <a:pt x="713614" y="56292"/>
                  </a:cubicBezTo>
                  <a:lnTo>
                    <a:pt x="709804" y="56863"/>
                  </a:lnTo>
                  <a:cubicBezTo>
                    <a:pt x="707889" y="56886"/>
                    <a:pt x="706003" y="56462"/>
                    <a:pt x="704279" y="55625"/>
                  </a:cubicBezTo>
                  <a:cubicBezTo>
                    <a:pt x="702546" y="55009"/>
                    <a:pt x="700983" y="53999"/>
                    <a:pt x="699707" y="52672"/>
                  </a:cubicBezTo>
                  <a:cubicBezTo>
                    <a:pt x="698364" y="51379"/>
                    <a:pt x="697345" y="49776"/>
                    <a:pt x="696754" y="48005"/>
                  </a:cubicBezTo>
                  <a:cubicBezTo>
                    <a:pt x="695878" y="46333"/>
                    <a:pt x="695449" y="44462"/>
                    <a:pt x="695516" y="42576"/>
                  </a:cubicBezTo>
                  <a:lnTo>
                    <a:pt x="695516" y="38099"/>
                  </a:lnTo>
                  <a:cubicBezTo>
                    <a:pt x="695488" y="35546"/>
                    <a:pt x="696183" y="33037"/>
                    <a:pt x="697516" y="30860"/>
                  </a:cubicBezTo>
                  <a:lnTo>
                    <a:pt x="699707" y="27907"/>
                  </a:lnTo>
                  <a:cubicBezTo>
                    <a:pt x="701469" y="26203"/>
                    <a:pt x="703632" y="24960"/>
                    <a:pt x="705994" y="24288"/>
                  </a:cubicBezTo>
                  <a:close/>
                  <a:moveTo>
                    <a:pt x="462630" y="20954"/>
                  </a:moveTo>
                  <a:cubicBezTo>
                    <a:pt x="470517" y="20954"/>
                    <a:pt x="476918" y="27351"/>
                    <a:pt x="476918" y="35241"/>
                  </a:cubicBezTo>
                  <a:cubicBezTo>
                    <a:pt x="476918" y="43132"/>
                    <a:pt x="470517" y="49529"/>
                    <a:pt x="462630" y="49529"/>
                  </a:cubicBezTo>
                  <a:cubicBezTo>
                    <a:pt x="454743" y="49529"/>
                    <a:pt x="448343" y="43132"/>
                    <a:pt x="448343" y="35241"/>
                  </a:cubicBezTo>
                  <a:cubicBezTo>
                    <a:pt x="448343" y="27351"/>
                    <a:pt x="454743" y="20954"/>
                    <a:pt x="462630" y="20954"/>
                  </a:cubicBezTo>
                  <a:close/>
                  <a:moveTo>
                    <a:pt x="625126" y="3332"/>
                  </a:moveTo>
                  <a:cubicBezTo>
                    <a:pt x="628869" y="3532"/>
                    <a:pt x="632432" y="5011"/>
                    <a:pt x="635222" y="7523"/>
                  </a:cubicBezTo>
                  <a:lnTo>
                    <a:pt x="638747" y="11047"/>
                  </a:lnTo>
                  <a:cubicBezTo>
                    <a:pt x="640452" y="12814"/>
                    <a:pt x="641690" y="14972"/>
                    <a:pt x="642366" y="17334"/>
                  </a:cubicBezTo>
                  <a:lnTo>
                    <a:pt x="642938" y="21144"/>
                  </a:lnTo>
                  <a:cubicBezTo>
                    <a:pt x="642938" y="23693"/>
                    <a:pt x="642242" y="26195"/>
                    <a:pt x="640938" y="28383"/>
                  </a:cubicBezTo>
                  <a:lnTo>
                    <a:pt x="638747" y="31240"/>
                  </a:lnTo>
                  <a:cubicBezTo>
                    <a:pt x="637499" y="32596"/>
                    <a:pt x="635927" y="33613"/>
                    <a:pt x="634175" y="34193"/>
                  </a:cubicBezTo>
                  <a:cubicBezTo>
                    <a:pt x="632489" y="35114"/>
                    <a:pt x="630574" y="35544"/>
                    <a:pt x="628650" y="35431"/>
                  </a:cubicBezTo>
                  <a:cubicBezTo>
                    <a:pt x="626726" y="35554"/>
                    <a:pt x="624812" y="35124"/>
                    <a:pt x="623126" y="34193"/>
                  </a:cubicBezTo>
                  <a:cubicBezTo>
                    <a:pt x="621345" y="33675"/>
                    <a:pt x="619754" y="32648"/>
                    <a:pt x="618554" y="31240"/>
                  </a:cubicBezTo>
                  <a:lnTo>
                    <a:pt x="615030" y="27716"/>
                  </a:lnTo>
                  <a:cubicBezTo>
                    <a:pt x="613267" y="25980"/>
                    <a:pt x="611981" y="23813"/>
                    <a:pt x="611315" y="21429"/>
                  </a:cubicBezTo>
                  <a:lnTo>
                    <a:pt x="610839" y="17619"/>
                  </a:lnTo>
                  <a:cubicBezTo>
                    <a:pt x="610848" y="15084"/>
                    <a:pt x="611505" y="12593"/>
                    <a:pt x="612744" y="10380"/>
                  </a:cubicBezTo>
                  <a:lnTo>
                    <a:pt x="615030" y="7523"/>
                  </a:lnTo>
                  <a:cubicBezTo>
                    <a:pt x="616230" y="6115"/>
                    <a:pt x="617820" y="5088"/>
                    <a:pt x="619602" y="4570"/>
                  </a:cubicBezTo>
                  <a:cubicBezTo>
                    <a:pt x="621306" y="3681"/>
                    <a:pt x="623212" y="3254"/>
                    <a:pt x="625126" y="3332"/>
                  </a:cubicBezTo>
                  <a:close/>
                  <a:moveTo>
                    <a:pt x="527781" y="1237"/>
                  </a:moveTo>
                  <a:cubicBezTo>
                    <a:pt x="531277" y="-413"/>
                    <a:pt x="535335" y="-413"/>
                    <a:pt x="538830" y="1237"/>
                  </a:cubicBezTo>
                  <a:cubicBezTo>
                    <a:pt x="540583" y="1817"/>
                    <a:pt x="542155" y="2833"/>
                    <a:pt x="543402" y="4190"/>
                  </a:cubicBezTo>
                  <a:lnTo>
                    <a:pt x="546927" y="7714"/>
                  </a:lnTo>
                  <a:cubicBezTo>
                    <a:pt x="548689" y="9450"/>
                    <a:pt x="549975" y="11616"/>
                    <a:pt x="550641" y="14001"/>
                  </a:cubicBezTo>
                  <a:lnTo>
                    <a:pt x="551118" y="17811"/>
                  </a:lnTo>
                  <a:cubicBezTo>
                    <a:pt x="551108" y="20346"/>
                    <a:pt x="550451" y="22837"/>
                    <a:pt x="549213" y="25050"/>
                  </a:cubicBezTo>
                  <a:lnTo>
                    <a:pt x="546927" y="27907"/>
                  </a:lnTo>
                  <a:cubicBezTo>
                    <a:pt x="545679" y="29263"/>
                    <a:pt x="544107" y="30280"/>
                    <a:pt x="542355" y="30860"/>
                  </a:cubicBezTo>
                  <a:cubicBezTo>
                    <a:pt x="538859" y="32510"/>
                    <a:pt x="534801" y="32510"/>
                    <a:pt x="531306" y="30860"/>
                  </a:cubicBezTo>
                  <a:cubicBezTo>
                    <a:pt x="529553" y="30280"/>
                    <a:pt x="527981" y="29263"/>
                    <a:pt x="526734" y="27907"/>
                  </a:cubicBezTo>
                  <a:lnTo>
                    <a:pt x="523209" y="24383"/>
                  </a:lnTo>
                  <a:cubicBezTo>
                    <a:pt x="521447" y="22647"/>
                    <a:pt x="520161" y="20480"/>
                    <a:pt x="519495" y="18096"/>
                  </a:cubicBezTo>
                  <a:lnTo>
                    <a:pt x="519019" y="14286"/>
                  </a:lnTo>
                  <a:cubicBezTo>
                    <a:pt x="519028" y="11751"/>
                    <a:pt x="519685" y="9260"/>
                    <a:pt x="520923" y="7047"/>
                  </a:cubicBezTo>
                  <a:lnTo>
                    <a:pt x="523209" y="4190"/>
                  </a:lnTo>
                  <a:cubicBezTo>
                    <a:pt x="524438" y="2812"/>
                    <a:pt x="526019" y="1793"/>
                    <a:pt x="527781" y="123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7" name="Google Shape;717;p17"/>
            <p:cNvSpPr/>
            <p:nvPr/>
          </p:nvSpPr>
          <p:spPr>
            <a:xfrm>
              <a:off x="6434806" y="1917905"/>
              <a:ext cx="1822132" cy="1451349"/>
            </a:xfrm>
            <a:custGeom>
              <a:rect b="b" l="l" r="r" t="t"/>
              <a:pathLst>
                <a:path extrusionOk="0" h="1451349" w="1822132">
                  <a:moveTo>
                    <a:pt x="14288" y="1422758"/>
                  </a:moveTo>
                  <a:lnTo>
                    <a:pt x="17907" y="1422758"/>
                  </a:lnTo>
                  <a:cubicBezTo>
                    <a:pt x="20422" y="1422787"/>
                    <a:pt x="22889" y="1423482"/>
                    <a:pt x="25051" y="1424759"/>
                  </a:cubicBezTo>
                  <a:lnTo>
                    <a:pt x="28004" y="1426949"/>
                  </a:lnTo>
                  <a:cubicBezTo>
                    <a:pt x="29728" y="1428740"/>
                    <a:pt x="30975" y="1430931"/>
                    <a:pt x="31623" y="1433331"/>
                  </a:cubicBezTo>
                  <a:lnTo>
                    <a:pt x="32195" y="1437046"/>
                  </a:lnTo>
                  <a:cubicBezTo>
                    <a:pt x="32223" y="1438960"/>
                    <a:pt x="31804" y="1440856"/>
                    <a:pt x="30956" y="1442570"/>
                  </a:cubicBezTo>
                  <a:cubicBezTo>
                    <a:pt x="30366" y="1444342"/>
                    <a:pt x="29356" y="1445942"/>
                    <a:pt x="28004" y="1447238"/>
                  </a:cubicBezTo>
                  <a:cubicBezTo>
                    <a:pt x="26689" y="1448552"/>
                    <a:pt x="25089" y="1449562"/>
                    <a:pt x="23336" y="1450190"/>
                  </a:cubicBezTo>
                  <a:cubicBezTo>
                    <a:pt x="21660" y="1451038"/>
                    <a:pt x="19784" y="1451438"/>
                    <a:pt x="17907" y="1451333"/>
                  </a:cubicBezTo>
                  <a:lnTo>
                    <a:pt x="14288" y="1451333"/>
                  </a:lnTo>
                  <a:cubicBezTo>
                    <a:pt x="11773" y="1451381"/>
                    <a:pt x="9296" y="1450724"/>
                    <a:pt x="7144" y="1449428"/>
                  </a:cubicBezTo>
                  <a:lnTo>
                    <a:pt x="4191" y="1447238"/>
                  </a:lnTo>
                  <a:cubicBezTo>
                    <a:pt x="2467" y="1445447"/>
                    <a:pt x="1219" y="1443256"/>
                    <a:pt x="572" y="1440856"/>
                  </a:cubicBezTo>
                  <a:lnTo>
                    <a:pt x="0" y="1437046"/>
                  </a:lnTo>
                  <a:cubicBezTo>
                    <a:pt x="-19" y="1435160"/>
                    <a:pt x="400" y="1433303"/>
                    <a:pt x="1238" y="1431617"/>
                  </a:cubicBezTo>
                  <a:cubicBezTo>
                    <a:pt x="2505" y="1428064"/>
                    <a:pt x="5306" y="1425263"/>
                    <a:pt x="8858" y="1423997"/>
                  </a:cubicBezTo>
                  <a:cubicBezTo>
                    <a:pt x="10544" y="1423158"/>
                    <a:pt x="12402" y="1422739"/>
                    <a:pt x="14288" y="1422758"/>
                  </a:cubicBezTo>
                  <a:close/>
                  <a:moveTo>
                    <a:pt x="1804320" y="1369799"/>
                  </a:moveTo>
                  <a:cubicBezTo>
                    <a:pt x="1806234" y="1369780"/>
                    <a:pt x="1808120" y="1370199"/>
                    <a:pt x="1809844" y="1371037"/>
                  </a:cubicBezTo>
                  <a:cubicBezTo>
                    <a:pt x="1811578" y="1371656"/>
                    <a:pt x="1813140" y="1372666"/>
                    <a:pt x="1814416" y="1373990"/>
                  </a:cubicBezTo>
                  <a:lnTo>
                    <a:pt x="1817941" y="1377514"/>
                  </a:lnTo>
                  <a:cubicBezTo>
                    <a:pt x="1819665" y="1379305"/>
                    <a:pt x="1820913" y="1381496"/>
                    <a:pt x="1821560" y="1383896"/>
                  </a:cubicBezTo>
                  <a:lnTo>
                    <a:pt x="1822132" y="1387706"/>
                  </a:lnTo>
                  <a:cubicBezTo>
                    <a:pt x="1822141" y="1390230"/>
                    <a:pt x="1821456" y="1392697"/>
                    <a:pt x="1820132" y="1394850"/>
                  </a:cubicBezTo>
                  <a:lnTo>
                    <a:pt x="1817941" y="1397803"/>
                  </a:lnTo>
                  <a:cubicBezTo>
                    <a:pt x="1816664" y="1399127"/>
                    <a:pt x="1815102" y="1400136"/>
                    <a:pt x="1813369" y="1400755"/>
                  </a:cubicBezTo>
                  <a:cubicBezTo>
                    <a:pt x="1811645" y="1401594"/>
                    <a:pt x="1809759" y="1402013"/>
                    <a:pt x="1807844" y="1401994"/>
                  </a:cubicBezTo>
                  <a:cubicBezTo>
                    <a:pt x="1805930" y="1402022"/>
                    <a:pt x="1804034" y="1401603"/>
                    <a:pt x="1802320" y="1400755"/>
                  </a:cubicBezTo>
                  <a:cubicBezTo>
                    <a:pt x="1800567" y="1400184"/>
                    <a:pt x="1798986" y="1399165"/>
                    <a:pt x="1797748" y="1397803"/>
                  </a:cubicBezTo>
                  <a:lnTo>
                    <a:pt x="1794224" y="1394278"/>
                  </a:lnTo>
                  <a:cubicBezTo>
                    <a:pt x="1792433" y="1392526"/>
                    <a:pt x="1791157" y="1390316"/>
                    <a:pt x="1790509" y="1387897"/>
                  </a:cubicBezTo>
                  <a:lnTo>
                    <a:pt x="1790033" y="1384087"/>
                  </a:lnTo>
                  <a:cubicBezTo>
                    <a:pt x="1790033" y="1381582"/>
                    <a:pt x="1790690" y="1379115"/>
                    <a:pt x="1791938" y="1376943"/>
                  </a:cubicBezTo>
                  <a:lnTo>
                    <a:pt x="1794224" y="1373990"/>
                  </a:lnTo>
                  <a:cubicBezTo>
                    <a:pt x="1795462" y="1372628"/>
                    <a:pt x="1797043" y="1371609"/>
                    <a:pt x="1798796" y="1371037"/>
                  </a:cubicBezTo>
                  <a:cubicBezTo>
                    <a:pt x="1800510" y="1370190"/>
                    <a:pt x="1802406" y="1369771"/>
                    <a:pt x="1804320" y="1369799"/>
                  </a:cubicBezTo>
                  <a:close/>
                  <a:moveTo>
                    <a:pt x="14954" y="1345415"/>
                  </a:moveTo>
                  <a:lnTo>
                    <a:pt x="15716" y="1345415"/>
                  </a:lnTo>
                  <a:cubicBezTo>
                    <a:pt x="17040" y="1345177"/>
                    <a:pt x="18392" y="1345177"/>
                    <a:pt x="19717" y="1345415"/>
                  </a:cubicBezTo>
                  <a:cubicBezTo>
                    <a:pt x="21612" y="1345501"/>
                    <a:pt x="23460" y="1346092"/>
                    <a:pt x="25050" y="1347130"/>
                  </a:cubicBezTo>
                  <a:cubicBezTo>
                    <a:pt x="26660" y="1347997"/>
                    <a:pt x="28032" y="1349235"/>
                    <a:pt x="29051" y="1350749"/>
                  </a:cubicBezTo>
                  <a:cubicBezTo>
                    <a:pt x="30270" y="1352149"/>
                    <a:pt x="31156" y="1353807"/>
                    <a:pt x="31623" y="1355607"/>
                  </a:cubicBezTo>
                  <a:cubicBezTo>
                    <a:pt x="32004" y="1358350"/>
                    <a:pt x="31642" y="1361151"/>
                    <a:pt x="30575" y="1363703"/>
                  </a:cubicBezTo>
                  <a:cubicBezTo>
                    <a:pt x="29860" y="1366228"/>
                    <a:pt x="28517" y="1368513"/>
                    <a:pt x="26670" y="1370371"/>
                  </a:cubicBezTo>
                  <a:cubicBezTo>
                    <a:pt x="25746" y="1371276"/>
                    <a:pt x="24717" y="1372076"/>
                    <a:pt x="23621" y="1372752"/>
                  </a:cubicBezTo>
                  <a:cubicBezTo>
                    <a:pt x="22479" y="1373400"/>
                    <a:pt x="21259" y="1373905"/>
                    <a:pt x="20002" y="1374276"/>
                  </a:cubicBezTo>
                  <a:cubicBezTo>
                    <a:pt x="17192" y="1375038"/>
                    <a:pt x="14240" y="1375038"/>
                    <a:pt x="11430" y="1374276"/>
                  </a:cubicBezTo>
                  <a:lnTo>
                    <a:pt x="8001" y="1372847"/>
                  </a:lnTo>
                  <a:cubicBezTo>
                    <a:pt x="6972" y="1372143"/>
                    <a:pt x="5991" y="1371381"/>
                    <a:pt x="5048" y="1370561"/>
                  </a:cubicBezTo>
                  <a:cubicBezTo>
                    <a:pt x="3229" y="1368723"/>
                    <a:pt x="1895" y="1366466"/>
                    <a:pt x="1143" y="1363989"/>
                  </a:cubicBezTo>
                  <a:cubicBezTo>
                    <a:pt x="476" y="1361332"/>
                    <a:pt x="476" y="1358550"/>
                    <a:pt x="1143" y="1355893"/>
                  </a:cubicBezTo>
                  <a:cubicBezTo>
                    <a:pt x="1809" y="1353512"/>
                    <a:pt x="3095" y="1351340"/>
                    <a:pt x="4857" y="1349606"/>
                  </a:cubicBezTo>
                  <a:lnTo>
                    <a:pt x="7715" y="1347416"/>
                  </a:lnTo>
                  <a:cubicBezTo>
                    <a:pt x="9906" y="1346111"/>
                    <a:pt x="12401" y="1345415"/>
                    <a:pt x="14954" y="1345415"/>
                  </a:cubicBezTo>
                  <a:close/>
                  <a:moveTo>
                    <a:pt x="1797272" y="1323984"/>
                  </a:moveTo>
                  <a:cubicBezTo>
                    <a:pt x="1799167" y="1323850"/>
                    <a:pt x="1801053" y="1324279"/>
                    <a:pt x="1802701" y="1325222"/>
                  </a:cubicBezTo>
                  <a:cubicBezTo>
                    <a:pt x="1806225" y="1326489"/>
                    <a:pt x="1809007" y="1329241"/>
                    <a:pt x="1810321" y="1332747"/>
                  </a:cubicBezTo>
                  <a:cubicBezTo>
                    <a:pt x="1811169" y="1334461"/>
                    <a:pt x="1811588" y="1336357"/>
                    <a:pt x="1811559" y="1338271"/>
                  </a:cubicBezTo>
                  <a:lnTo>
                    <a:pt x="1811559" y="1341795"/>
                  </a:lnTo>
                  <a:cubicBezTo>
                    <a:pt x="1811569" y="1344319"/>
                    <a:pt x="1810883" y="1346786"/>
                    <a:pt x="1809559" y="1348939"/>
                  </a:cubicBezTo>
                  <a:lnTo>
                    <a:pt x="1807368" y="1351892"/>
                  </a:lnTo>
                  <a:cubicBezTo>
                    <a:pt x="1805577" y="1353616"/>
                    <a:pt x="1803387" y="1354864"/>
                    <a:pt x="1800986" y="1355511"/>
                  </a:cubicBezTo>
                  <a:lnTo>
                    <a:pt x="1797272" y="1356083"/>
                  </a:lnTo>
                  <a:cubicBezTo>
                    <a:pt x="1795357" y="1356111"/>
                    <a:pt x="1793462" y="1355692"/>
                    <a:pt x="1791747" y="1354845"/>
                  </a:cubicBezTo>
                  <a:cubicBezTo>
                    <a:pt x="1788242" y="1353530"/>
                    <a:pt x="1785489" y="1350749"/>
                    <a:pt x="1784223" y="1347224"/>
                  </a:cubicBezTo>
                  <a:cubicBezTo>
                    <a:pt x="1783280" y="1345577"/>
                    <a:pt x="1782851" y="1343691"/>
                    <a:pt x="1782984" y="1341795"/>
                  </a:cubicBezTo>
                  <a:lnTo>
                    <a:pt x="1782984" y="1338271"/>
                  </a:lnTo>
                  <a:cubicBezTo>
                    <a:pt x="1782984" y="1335737"/>
                    <a:pt x="1783642" y="1333242"/>
                    <a:pt x="1784889" y="1331032"/>
                  </a:cubicBezTo>
                  <a:lnTo>
                    <a:pt x="1787175" y="1328174"/>
                  </a:lnTo>
                  <a:cubicBezTo>
                    <a:pt x="1788880" y="1326374"/>
                    <a:pt x="1791061" y="1325088"/>
                    <a:pt x="1793462" y="1324460"/>
                  </a:cubicBezTo>
                  <a:close/>
                  <a:moveTo>
                    <a:pt x="25241" y="1281598"/>
                  </a:moveTo>
                  <a:lnTo>
                    <a:pt x="28479" y="1281598"/>
                  </a:lnTo>
                  <a:cubicBezTo>
                    <a:pt x="30984" y="1281598"/>
                    <a:pt x="33451" y="1282255"/>
                    <a:pt x="35623" y="1283503"/>
                  </a:cubicBezTo>
                  <a:lnTo>
                    <a:pt x="38576" y="1285789"/>
                  </a:lnTo>
                  <a:cubicBezTo>
                    <a:pt x="40300" y="1287541"/>
                    <a:pt x="41548" y="1289703"/>
                    <a:pt x="42195" y="1292075"/>
                  </a:cubicBezTo>
                  <a:lnTo>
                    <a:pt x="42576" y="1295885"/>
                  </a:lnTo>
                  <a:cubicBezTo>
                    <a:pt x="42643" y="1297800"/>
                    <a:pt x="42224" y="1299705"/>
                    <a:pt x="41338" y="1301410"/>
                  </a:cubicBezTo>
                  <a:cubicBezTo>
                    <a:pt x="40719" y="1303143"/>
                    <a:pt x="39709" y="1304705"/>
                    <a:pt x="38385" y="1305982"/>
                  </a:cubicBezTo>
                  <a:cubicBezTo>
                    <a:pt x="37138" y="1307334"/>
                    <a:pt x="35566" y="1308353"/>
                    <a:pt x="33813" y="1308934"/>
                  </a:cubicBezTo>
                  <a:cubicBezTo>
                    <a:pt x="32109" y="1309820"/>
                    <a:pt x="30203" y="1310239"/>
                    <a:pt x="28289" y="1310173"/>
                  </a:cubicBezTo>
                  <a:lnTo>
                    <a:pt x="24765" y="1310173"/>
                  </a:lnTo>
                  <a:cubicBezTo>
                    <a:pt x="22212" y="1310192"/>
                    <a:pt x="19707" y="1309496"/>
                    <a:pt x="17526" y="1308172"/>
                  </a:cubicBezTo>
                  <a:lnTo>
                    <a:pt x="14668" y="1305982"/>
                  </a:lnTo>
                  <a:cubicBezTo>
                    <a:pt x="12906" y="1304248"/>
                    <a:pt x="11620" y="1302076"/>
                    <a:pt x="10953" y="1299695"/>
                  </a:cubicBezTo>
                  <a:lnTo>
                    <a:pt x="10953" y="1295885"/>
                  </a:lnTo>
                  <a:cubicBezTo>
                    <a:pt x="10830" y="1293961"/>
                    <a:pt x="11258" y="1292047"/>
                    <a:pt x="12192" y="1290361"/>
                  </a:cubicBezTo>
                  <a:cubicBezTo>
                    <a:pt x="13506" y="1286894"/>
                    <a:pt x="16249" y="1284150"/>
                    <a:pt x="19717" y="1282836"/>
                  </a:cubicBezTo>
                  <a:cubicBezTo>
                    <a:pt x="21402" y="1281902"/>
                    <a:pt x="23317" y="1281474"/>
                    <a:pt x="25241" y="1281598"/>
                  </a:cubicBezTo>
                  <a:close/>
                  <a:moveTo>
                    <a:pt x="1790129" y="1249784"/>
                  </a:moveTo>
                  <a:lnTo>
                    <a:pt x="1793748" y="1249784"/>
                  </a:lnTo>
                  <a:cubicBezTo>
                    <a:pt x="1796272" y="1249774"/>
                    <a:pt x="1798739" y="1250460"/>
                    <a:pt x="1800892" y="1251784"/>
                  </a:cubicBezTo>
                  <a:lnTo>
                    <a:pt x="1803845" y="1253975"/>
                  </a:lnTo>
                  <a:cubicBezTo>
                    <a:pt x="1805550" y="1255737"/>
                    <a:pt x="1806788" y="1257899"/>
                    <a:pt x="1807464" y="1260261"/>
                  </a:cubicBezTo>
                  <a:lnTo>
                    <a:pt x="1808036" y="1264071"/>
                  </a:lnTo>
                  <a:cubicBezTo>
                    <a:pt x="1808064" y="1265986"/>
                    <a:pt x="1807645" y="1267881"/>
                    <a:pt x="1806797" y="1269596"/>
                  </a:cubicBezTo>
                  <a:cubicBezTo>
                    <a:pt x="1805483" y="1273101"/>
                    <a:pt x="1802701" y="1275853"/>
                    <a:pt x="1799177" y="1277120"/>
                  </a:cubicBezTo>
                  <a:cubicBezTo>
                    <a:pt x="1797529" y="1278063"/>
                    <a:pt x="1795643" y="1278492"/>
                    <a:pt x="1793748" y="1278359"/>
                  </a:cubicBezTo>
                  <a:lnTo>
                    <a:pt x="1790129" y="1278359"/>
                  </a:lnTo>
                  <a:cubicBezTo>
                    <a:pt x="1787624" y="1278359"/>
                    <a:pt x="1785157" y="1277701"/>
                    <a:pt x="1782985" y="1276454"/>
                  </a:cubicBezTo>
                  <a:lnTo>
                    <a:pt x="1780032" y="1274167"/>
                  </a:lnTo>
                  <a:cubicBezTo>
                    <a:pt x="1778289" y="1272434"/>
                    <a:pt x="1777041" y="1270262"/>
                    <a:pt x="1776413" y="1267881"/>
                  </a:cubicBezTo>
                  <a:lnTo>
                    <a:pt x="1775841" y="1264071"/>
                  </a:lnTo>
                  <a:cubicBezTo>
                    <a:pt x="1775822" y="1262156"/>
                    <a:pt x="1776241" y="1260271"/>
                    <a:pt x="1777079" y="1258546"/>
                  </a:cubicBezTo>
                  <a:cubicBezTo>
                    <a:pt x="1777698" y="1256813"/>
                    <a:pt x="1778708" y="1255251"/>
                    <a:pt x="1780032" y="1253975"/>
                  </a:cubicBezTo>
                  <a:cubicBezTo>
                    <a:pt x="1781327" y="1252622"/>
                    <a:pt x="1782928" y="1251612"/>
                    <a:pt x="1784699" y="1251022"/>
                  </a:cubicBezTo>
                  <a:cubicBezTo>
                    <a:pt x="1786366" y="1250145"/>
                    <a:pt x="1788243" y="1249717"/>
                    <a:pt x="1790129" y="1249784"/>
                  </a:cubicBezTo>
                  <a:close/>
                  <a:moveTo>
                    <a:pt x="29051" y="1207683"/>
                  </a:moveTo>
                  <a:lnTo>
                    <a:pt x="29813" y="1207683"/>
                  </a:lnTo>
                  <a:cubicBezTo>
                    <a:pt x="31137" y="1207445"/>
                    <a:pt x="32489" y="1207445"/>
                    <a:pt x="33813" y="1207683"/>
                  </a:cubicBezTo>
                  <a:cubicBezTo>
                    <a:pt x="35709" y="1207769"/>
                    <a:pt x="37557" y="1208360"/>
                    <a:pt x="39147" y="1209398"/>
                  </a:cubicBezTo>
                  <a:cubicBezTo>
                    <a:pt x="40814" y="1210217"/>
                    <a:pt x="42205" y="1211512"/>
                    <a:pt x="43148" y="1213112"/>
                  </a:cubicBezTo>
                  <a:cubicBezTo>
                    <a:pt x="44462" y="1214446"/>
                    <a:pt x="45358" y="1216132"/>
                    <a:pt x="45719" y="1217970"/>
                  </a:cubicBezTo>
                  <a:cubicBezTo>
                    <a:pt x="46081" y="1220685"/>
                    <a:pt x="45719" y="1223447"/>
                    <a:pt x="44672" y="1225971"/>
                  </a:cubicBezTo>
                  <a:cubicBezTo>
                    <a:pt x="44005" y="1228505"/>
                    <a:pt x="42653" y="1230810"/>
                    <a:pt x="40767" y="1232639"/>
                  </a:cubicBezTo>
                  <a:cubicBezTo>
                    <a:pt x="39843" y="1233544"/>
                    <a:pt x="38823" y="1234344"/>
                    <a:pt x="37719" y="1235020"/>
                  </a:cubicBezTo>
                  <a:lnTo>
                    <a:pt x="34099" y="1236544"/>
                  </a:lnTo>
                  <a:cubicBezTo>
                    <a:pt x="31280" y="1237192"/>
                    <a:pt x="28346" y="1237192"/>
                    <a:pt x="25527" y="1236544"/>
                  </a:cubicBezTo>
                  <a:lnTo>
                    <a:pt x="22098" y="1235115"/>
                  </a:lnTo>
                  <a:cubicBezTo>
                    <a:pt x="21069" y="1234410"/>
                    <a:pt x="20088" y="1233648"/>
                    <a:pt x="19145" y="1232829"/>
                  </a:cubicBezTo>
                  <a:cubicBezTo>
                    <a:pt x="15364" y="1228962"/>
                    <a:pt x="13916" y="1223380"/>
                    <a:pt x="15335" y="1218161"/>
                  </a:cubicBezTo>
                  <a:cubicBezTo>
                    <a:pt x="15963" y="1215780"/>
                    <a:pt x="17211" y="1213608"/>
                    <a:pt x="18954" y="1211874"/>
                  </a:cubicBezTo>
                  <a:lnTo>
                    <a:pt x="21907" y="1209588"/>
                  </a:lnTo>
                  <a:cubicBezTo>
                    <a:pt x="24060" y="1208293"/>
                    <a:pt x="26536" y="1207636"/>
                    <a:pt x="29051" y="1207683"/>
                  </a:cubicBezTo>
                  <a:close/>
                  <a:moveTo>
                    <a:pt x="1776032" y="1179204"/>
                  </a:moveTo>
                  <a:lnTo>
                    <a:pt x="1779556" y="1179204"/>
                  </a:lnTo>
                  <a:cubicBezTo>
                    <a:pt x="1782090" y="1179204"/>
                    <a:pt x="1784585" y="1179861"/>
                    <a:pt x="1786795" y="1181109"/>
                  </a:cubicBezTo>
                  <a:lnTo>
                    <a:pt x="1789652" y="1183395"/>
                  </a:lnTo>
                  <a:cubicBezTo>
                    <a:pt x="1791414" y="1185128"/>
                    <a:pt x="1792700" y="1187300"/>
                    <a:pt x="1793367" y="1189681"/>
                  </a:cubicBezTo>
                  <a:lnTo>
                    <a:pt x="1793843" y="1193491"/>
                  </a:lnTo>
                  <a:cubicBezTo>
                    <a:pt x="1793967" y="1195416"/>
                    <a:pt x="1793539" y="1197330"/>
                    <a:pt x="1792605" y="1199016"/>
                  </a:cubicBezTo>
                  <a:cubicBezTo>
                    <a:pt x="1792024" y="1200769"/>
                    <a:pt x="1791005" y="1202340"/>
                    <a:pt x="1789652" y="1203588"/>
                  </a:cubicBezTo>
                  <a:cubicBezTo>
                    <a:pt x="1788452" y="1204998"/>
                    <a:pt x="1786862" y="1206026"/>
                    <a:pt x="1785081" y="1206541"/>
                  </a:cubicBezTo>
                  <a:cubicBezTo>
                    <a:pt x="1783375" y="1207426"/>
                    <a:pt x="1781471" y="1207855"/>
                    <a:pt x="1779556" y="1207779"/>
                  </a:cubicBezTo>
                  <a:lnTo>
                    <a:pt x="1776032" y="1207779"/>
                  </a:lnTo>
                  <a:cubicBezTo>
                    <a:pt x="1773508" y="1207788"/>
                    <a:pt x="1771041" y="1207103"/>
                    <a:pt x="1768888" y="1205779"/>
                  </a:cubicBezTo>
                  <a:lnTo>
                    <a:pt x="1765935" y="1203588"/>
                  </a:lnTo>
                  <a:cubicBezTo>
                    <a:pt x="1764230" y="1201826"/>
                    <a:pt x="1762992" y="1199664"/>
                    <a:pt x="1762316" y="1197301"/>
                  </a:cubicBezTo>
                  <a:lnTo>
                    <a:pt x="1761744" y="1193491"/>
                  </a:lnTo>
                  <a:cubicBezTo>
                    <a:pt x="1761668" y="1191577"/>
                    <a:pt x="1762096" y="1189672"/>
                    <a:pt x="1762982" y="1187967"/>
                  </a:cubicBezTo>
                  <a:cubicBezTo>
                    <a:pt x="1763573" y="1186224"/>
                    <a:pt x="1764592" y="1184652"/>
                    <a:pt x="1765935" y="1183395"/>
                  </a:cubicBezTo>
                  <a:cubicBezTo>
                    <a:pt x="1767183" y="1182042"/>
                    <a:pt x="1768754" y="1181023"/>
                    <a:pt x="1770507" y="1180442"/>
                  </a:cubicBezTo>
                  <a:cubicBezTo>
                    <a:pt x="1772193" y="1179518"/>
                    <a:pt x="1774108" y="1179090"/>
                    <a:pt x="1776032" y="1179204"/>
                  </a:cubicBezTo>
                  <a:close/>
                  <a:moveTo>
                    <a:pt x="31813" y="1140532"/>
                  </a:moveTo>
                  <a:cubicBezTo>
                    <a:pt x="33699" y="1140504"/>
                    <a:pt x="35556" y="1140923"/>
                    <a:pt x="37242" y="1141770"/>
                  </a:cubicBezTo>
                  <a:cubicBezTo>
                    <a:pt x="39014" y="1142361"/>
                    <a:pt x="40614" y="1143371"/>
                    <a:pt x="41909" y="1144723"/>
                  </a:cubicBezTo>
                  <a:lnTo>
                    <a:pt x="48958" y="1151772"/>
                  </a:lnTo>
                  <a:cubicBezTo>
                    <a:pt x="50692" y="1153534"/>
                    <a:pt x="51968" y="1155686"/>
                    <a:pt x="52673" y="1158058"/>
                  </a:cubicBezTo>
                  <a:lnTo>
                    <a:pt x="53149" y="1161868"/>
                  </a:lnTo>
                  <a:cubicBezTo>
                    <a:pt x="53168" y="1164421"/>
                    <a:pt x="52473" y="1166926"/>
                    <a:pt x="51149" y="1169107"/>
                  </a:cubicBezTo>
                  <a:lnTo>
                    <a:pt x="48958" y="1171965"/>
                  </a:lnTo>
                  <a:cubicBezTo>
                    <a:pt x="47710" y="1173317"/>
                    <a:pt x="46139" y="1174336"/>
                    <a:pt x="44386" y="1174917"/>
                  </a:cubicBezTo>
                  <a:cubicBezTo>
                    <a:pt x="40890" y="1176565"/>
                    <a:pt x="36833" y="1176565"/>
                    <a:pt x="33337" y="1174917"/>
                  </a:cubicBezTo>
                  <a:cubicBezTo>
                    <a:pt x="31575" y="1174365"/>
                    <a:pt x="29994" y="1173346"/>
                    <a:pt x="28765" y="1171965"/>
                  </a:cubicBezTo>
                  <a:lnTo>
                    <a:pt x="21717" y="1164916"/>
                  </a:lnTo>
                  <a:cubicBezTo>
                    <a:pt x="19916" y="1163211"/>
                    <a:pt x="18630" y="1161030"/>
                    <a:pt x="18002" y="1158630"/>
                  </a:cubicBezTo>
                  <a:lnTo>
                    <a:pt x="17526" y="1154820"/>
                  </a:lnTo>
                  <a:cubicBezTo>
                    <a:pt x="17526" y="1152315"/>
                    <a:pt x="18183" y="1149848"/>
                    <a:pt x="19431" y="1147676"/>
                  </a:cubicBezTo>
                  <a:lnTo>
                    <a:pt x="21717" y="1144723"/>
                  </a:lnTo>
                  <a:cubicBezTo>
                    <a:pt x="22955" y="1143361"/>
                    <a:pt x="24536" y="1142342"/>
                    <a:pt x="26288" y="1141770"/>
                  </a:cubicBezTo>
                  <a:cubicBezTo>
                    <a:pt x="28003" y="1140923"/>
                    <a:pt x="29899" y="1140504"/>
                    <a:pt x="31813" y="1140532"/>
                  </a:cubicBezTo>
                  <a:close/>
                  <a:moveTo>
                    <a:pt x="1766125" y="1087668"/>
                  </a:moveTo>
                  <a:lnTo>
                    <a:pt x="1766888" y="1087668"/>
                  </a:lnTo>
                  <a:cubicBezTo>
                    <a:pt x="1768212" y="1087430"/>
                    <a:pt x="1769564" y="1087430"/>
                    <a:pt x="1770888" y="1087668"/>
                  </a:cubicBezTo>
                  <a:cubicBezTo>
                    <a:pt x="1772783" y="1087773"/>
                    <a:pt x="1774622" y="1088364"/>
                    <a:pt x="1776222" y="1089383"/>
                  </a:cubicBezTo>
                  <a:cubicBezTo>
                    <a:pt x="1777832" y="1090250"/>
                    <a:pt x="1779203" y="1091488"/>
                    <a:pt x="1780223" y="1093002"/>
                  </a:cubicBezTo>
                  <a:cubicBezTo>
                    <a:pt x="1781451" y="1094383"/>
                    <a:pt x="1782308" y="1096060"/>
                    <a:pt x="1782699" y="1097860"/>
                  </a:cubicBezTo>
                  <a:cubicBezTo>
                    <a:pt x="1783175" y="1100622"/>
                    <a:pt x="1782842" y="1103470"/>
                    <a:pt x="1781747" y="1106052"/>
                  </a:cubicBezTo>
                  <a:cubicBezTo>
                    <a:pt x="1781004" y="1108585"/>
                    <a:pt x="1779661" y="1110900"/>
                    <a:pt x="1777841" y="1112814"/>
                  </a:cubicBezTo>
                  <a:cubicBezTo>
                    <a:pt x="1776889" y="1113662"/>
                    <a:pt x="1775870" y="1114424"/>
                    <a:pt x="1774793" y="1115100"/>
                  </a:cubicBezTo>
                  <a:lnTo>
                    <a:pt x="1771174" y="1116624"/>
                  </a:lnTo>
                  <a:cubicBezTo>
                    <a:pt x="1768402" y="1117386"/>
                    <a:pt x="1765468" y="1117386"/>
                    <a:pt x="1762697" y="1116624"/>
                  </a:cubicBezTo>
                  <a:cubicBezTo>
                    <a:pt x="1761487" y="1116234"/>
                    <a:pt x="1760315" y="1115758"/>
                    <a:pt x="1759172" y="1115196"/>
                  </a:cubicBezTo>
                  <a:lnTo>
                    <a:pt x="1756220" y="1112910"/>
                  </a:lnTo>
                  <a:cubicBezTo>
                    <a:pt x="1754372" y="1111052"/>
                    <a:pt x="1753029" y="1108766"/>
                    <a:pt x="1752314" y="1106242"/>
                  </a:cubicBezTo>
                  <a:cubicBezTo>
                    <a:pt x="1751600" y="1103594"/>
                    <a:pt x="1751600" y="1100794"/>
                    <a:pt x="1752314" y="1098146"/>
                  </a:cubicBezTo>
                  <a:cubicBezTo>
                    <a:pt x="1752991" y="1095784"/>
                    <a:pt x="1754229" y="1093621"/>
                    <a:pt x="1755934" y="1091859"/>
                  </a:cubicBezTo>
                  <a:lnTo>
                    <a:pt x="1758887" y="1089669"/>
                  </a:lnTo>
                  <a:cubicBezTo>
                    <a:pt x="1761068" y="1088335"/>
                    <a:pt x="1763573" y="1087640"/>
                    <a:pt x="1766125" y="1087668"/>
                  </a:cubicBezTo>
                  <a:close/>
                  <a:moveTo>
                    <a:pt x="46101" y="1069762"/>
                  </a:moveTo>
                  <a:cubicBezTo>
                    <a:pt x="48634" y="1069771"/>
                    <a:pt x="51130" y="1070428"/>
                    <a:pt x="53340" y="1071667"/>
                  </a:cubicBezTo>
                  <a:lnTo>
                    <a:pt x="56197" y="1073953"/>
                  </a:lnTo>
                  <a:cubicBezTo>
                    <a:pt x="57607" y="1075153"/>
                    <a:pt x="58636" y="1076744"/>
                    <a:pt x="59150" y="1078525"/>
                  </a:cubicBezTo>
                  <a:cubicBezTo>
                    <a:pt x="60798" y="1082020"/>
                    <a:pt x="60798" y="1086078"/>
                    <a:pt x="59150" y="1089574"/>
                  </a:cubicBezTo>
                  <a:cubicBezTo>
                    <a:pt x="58569" y="1091326"/>
                    <a:pt x="57550" y="1092898"/>
                    <a:pt x="56197" y="1094146"/>
                  </a:cubicBezTo>
                  <a:lnTo>
                    <a:pt x="52673" y="1097670"/>
                  </a:lnTo>
                  <a:cubicBezTo>
                    <a:pt x="50911" y="1099404"/>
                    <a:pt x="48758" y="1100680"/>
                    <a:pt x="46387" y="1101385"/>
                  </a:cubicBezTo>
                  <a:lnTo>
                    <a:pt x="42577" y="1101861"/>
                  </a:lnTo>
                  <a:cubicBezTo>
                    <a:pt x="40024" y="1101861"/>
                    <a:pt x="37528" y="1101166"/>
                    <a:pt x="35338" y="1099861"/>
                  </a:cubicBezTo>
                  <a:lnTo>
                    <a:pt x="32480" y="1097670"/>
                  </a:lnTo>
                  <a:cubicBezTo>
                    <a:pt x="31128" y="1096422"/>
                    <a:pt x="30108" y="1094851"/>
                    <a:pt x="29527" y="1093098"/>
                  </a:cubicBezTo>
                  <a:cubicBezTo>
                    <a:pt x="27880" y="1089602"/>
                    <a:pt x="27880" y="1085545"/>
                    <a:pt x="29527" y="1082049"/>
                  </a:cubicBezTo>
                  <a:cubicBezTo>
                    <a:pt x="30080" y="1080287"/>
                    <a:pt x="31099" y="1078706"/>
                    <a:pt x="32480" y="1077477"/>
                  </a:cubicBezTo>
                  <a:lnTo>
                    <a:pt x="36004" y="1073953"/>
                  </a:lnTo>
                  <a:cubicBezTo>
                    <a:pt x="37738" y="1072191"/>
                    <a:pt x="39910" y="1070905"/>
                    <a:pt x="42291" y="1070238"/>
                  </a:cubicBezTo>
                  <a:close/>
                  <a:moveTo>
                    <a:pt x="1749362" y="1021184"/>
                  </a:moveTo>
                  <a:cubicBezTo>
                    <a:pt x="1751228" y="1020660"/>
                    <a:pt x="1753210" y="1020660"/>
                    <a:pt x="1755076" y="1021184"/>
                  </a:cubicBezTo>
                  <a:lnTo>
                    <a:pt x="1758505" y="1021660"/>
                  </a:lnTo>
                  <a:cubicBezTo>
                    <a:pt x="1760925" y="1022308"/>
                    <a:pt x="1763135" y="1023584"/>
                    <a:pt x="1764887" y="1025375"/>
                  </a:cubicBezTo>
                  <a:lnTo>
                    <a:pt x="1767078" y="1028232"/>
                  </a:lnTo>
                  <a:cubicBezTo>
                    <a:pt x="1768373" y="1030452"/>
                    <a:pt x="1769031" y="1032995"/>
                    <a:pt x="1768983" y="1035566"/>
                  </a:cubicBezTo>
                  <a:lnTo>
                    <a:pt x="1768507" y="1039376"/>
                  </a:lnTo>
                  <a:cubicBezTo>
                    <a:pt x="1768078" y="1041186"/>
                    <a:pt x="1767192" y="1042863"/>
                    <a:pt x="1765935" y="1044234"/>
                  </a:cubicBezTo>
                  <a:cubicBezTo>
                    <a:pt x="1764982" y="1045806"/>
                    <a:pt x="1763592" y="1047054"/>
                    <a:pt x="1761934" y="1047854"/>
                  </a:cubicBezTo>
                  <a:cubicBezTo>
                    <a:pt x="1760344" y="1048892"/>
                    <a:pt x="1758496" y="1049482"/>
                    <a:pt x="1756600" y="1049568"/>
                  </a:cubicBezTo>
                  <a:cubicBezTo>
                    <a:pt x="1754762" y="1050092"/>
                    <a:pt x="1752819" y="1050092"/>
                    <a:pt x="1750981" y="1049568"/>
                  </a:cubicBezTo>
                  <a:lnTo>
                    <a:pt x="1747456" y="1048997"/>
                  </a:lnTo>
                  <a:cubicBezTo>
                    <a:pt x="1745075" y="1048330"/>
                    <a:pt x="1742904" y="1047044"/>
                    <a:pt x="1741170" y="1045282"/>
                  </a:cubicBezTo>
                  <a:lnTo>
                    <a:pt x="1738979" y="1042424"/>
                  </a:lnTo>
                  <a:cubicBezTo>
                    <a:pt x="1737655" y="1040243"/>
                    <a:pt x="1736960" y="1037738"/>
                    <a:pt x="1736979" y="1035185"/>
                  </a:cubicBezTo>
                  <a:lnTo>
                    <a:pt x="1737550" y="1031375"/>
                  </a:lnTo>
                  <a:cubicBezTo>
                    <a:pt x="1738589" y="1027823"/>
                    <a:pt x="1740941" y="1024794"/>
                    <a:pt x="1744123" y="1022898"/>
                  </a:cubicBezTo>
                  <a:cubicBezTo>
                    <a:pt x="1745685" y="1021869"/>
                    <a:pt x="1747495" y="1021269"/>
                    <a:pt x="1749362" y="1021184"/>
                  </a:cubicBezTo>
                  <a:close/>
                  <a:moveTo>
                    <a:pt x="57341" y="1002896"/>
                  </a:moveTo>
                  <a:lnTo>
                    <a:pt x="58103" y="1002896"/>
                  </a:lnTo>
                  <a:cubicBezTo>
                    <a:pt x="59427" y="1002658"/>
                    <a:pt x="60779" y="1002658"/>
                    <a:pt x="62103" y="1002896"/>
                  </a:cubicBezTo>
                  <a:cubicBezTo>
                    <a:pt x="63999" y="1002982"/>
                    <a:pt x="65847" y="1003573"/>
                    <a:pt x="67437" y="1004611"/>
                  </a:cubicBezTo>
                  <a:cubicBezTo>
                    <a:pt x="69047" y="1005506"/>
                    <a:pt x="70419" y="1006783"/>
                    <a:pt x="71438" y="1008325"/>
                  </a:cubicBezTo>
                  <a:cubicBezTo>
                    <a:pt x="72695" y="1009697"/>
                    <a:pt x="73581" y="1011374"/>
                    <a:pt x="74009" y="1013183"/>
                  </a:cubicBezTo>
                  <a:cubicBezTo>
                    <a:pt x="74352" y="1015869"/>
                    <a:pt x="73991" y="1018593"/>
                    <a:pt x="72962" y="1021089"/>
                  </a:cubicBezTo>
                  <a:cubicBezTo>
                    <a:pt x="72247" y="1023613"/>
                    <a:pt x="70904" y="1025899"/>
                    <a:pt x="69057" y="1027757"/>
                  </a:cubicBezTo>
                  <a:cubicBezTo>
                    <a:pt x="68132" y="1028661"/>
                    <a:pt x="67113" y="1029462"/>
                    <a:pt x="66008" y="1030138"/>
                  </a:cubicBezTo>
                  <a:lnTo>
                    <a:pt x="62389" y="1031662"/>
                  </a:lnTo>
                  <a:cubicBezTo>
                    <a:pt x="59579" y="1032376"/>
                    <a:pt x="56627" y="1032376"/>
                    <a:pt x="53817" y="1031662"/>
                  </a:cubicBezTo>
                  <a:lnTo>
                    <a:pt x="50388" y="1030233"/>
                  </a:lnTo>
                  <a:cubicBezTo>
                    <a:pt x="49435" y="1029662"/>
                    <a:pt x="46577" y="1027280"/>
                    <a:pt x="47435" y="1028042"/>
                  </a:cubicBezTo>
                  <a:cubicBezTo>
                    <a:pt x="45587" y="1026185"/>
                    <a:pt x="44244" y="1023899"/>
                    <a:pt x="43530" y="1021375"/>
                  </a:cubicBezTo>
                  <a:cubicBezTo>
                    <a:pt x="42863" y="1018746"/>
                    <a:pt x="42863" y="1016003"/>
                    <a:pt x="43530" y="1013374"/>
                  </a:cubicBezTo>
                  <a:cubicBezTo>
                    <a:pt x="44158" y="1010973"/>
                    <a:pt x="45444" y="1008792"/>
                    <a:pt x="47244" y="1007087"/>
                  </a:cubicBezTo>
                  <a:lnTo>
                    <a:pt x="50102" y="1004801"/>
                  </a:lnTo>
                  <a:cubicBezTo>
                    <a:pt x="52312" y="1003554"/>
                    <a:pt x="54807" y="1002896"/>
                    <a:pt x="57341" y="1002896"/>
                  </a:cubicBezTo>
                  <a:close/>
                  <a:moveTo>
                    <a:pt x="1730216" y="953271"/>
                  </a:moveTo>
                  <a:lnTo>
                    <a:pt x="1733645" y="953271"/>
                  </a:lnTo>
                  <a:cubicBezTo>
                    <a:pt x="1736189" y="953252"/>
                    <a:pt x="1738684" y="953909"/>
                    <a:pt x="1740884" y="955176"/>
                  </a:cubicBezTo>
                  <a:lnTo>
                    <a:pt x="1743742" y="957462"/>
                  </a:lnTo>
                  <a:cubicBezTo>
                    <a:pt x="1745542" y="959167"/>
                    <a:pt x="1746828" y="961348"/>
                    <a:pt x="1747457" y="963748"/>
                  </a:cubicBezTo>
                  <a:lnTo>
                    <a:pt x="1748028" y="967558"/>
                  </a:lnTo>
                  <a:cubicBezTo>
                    <a:pt x="1748133" y="969435"/>
                    <a:pt x="1747742" y="971311"/>
                    <a:pt x="1746885" y="972987"/>
                  </a:cubicBezTo>
                  <a:cubicBezTo>
                    <a:pt x="1746256" y="974769"/>
                    <a:pt x="1745218" y="976369"/>
                    <a:pt x="1743837" y="977655"/>
                  </a:cubicBezTo>
                  <a:cubicBezTo>
                    <a:pt x="1742599" y="979017"/>
                    <a:pt x="1741018" y="980036"/>
                    <a:pt x="1739265" y="980607"/>
                  </a:cubicBezTo>
                  <a:cubicBezTo>
                    <a:pt x="1737551" y="981455"/>
                    <a:pt x="1735655" y="981874"/>
                    <a:pt x="1733741" y="981846"/>
                  </a:cubicBezTo>
                  <a:lnTo>
                    <a:pt x="1730216" y="981846"/>
                  </a:lnTo>
                  <a:cubicBezTo>
                    <a:pt x="1727692" y="981855"/>
                    <a:pt x="1725225" y="981169"/>
                    <a:pt x="1723073" y="979845"/>
                  </a:cubicBezTo>
                  <a:lnTo>
                    <a:pt x="1720120" y="977655"/>
                  </a:lnTo>
                  <a:cubicBezTo>
                    <a:pt x="1718415" y="975892"/>
                    <a:pt x="1717177" y="973730"/>
                    <a:pt x="1716500" y="971368"/>
                  </a:cubicBezTo>
                  <a:lnTo>
                    <a:pt x="1715929" y="967558"/>
                  </a:lnTo>
                  <a:cubicBezTo>
                    <a:pt x="1715900" y="965644"/>
                    <a:pt x="1716319" y="963748"/>
                    <a:pt x="1717167" y="962034"/>
                  </a:cubicBezTo>
                  <a:cubicBezTo>
                    <a:pt x="1718482" y="958528"/>
                    <a:pt x="1721263" y="955776"/>
                    <a:pt x="1724787" y="954509"/>
                  </a:cubicBezTo>
                  <a:cubicBezTo>
                    <a:pt x="1726435" y="953566"/>
                    <a:pt x="1728321" y="953137"/>
                    <a:pt x="1730216" y="953271"/>
                  </a:cubicBezTo>
                  <a:close/>
                  <a:moveTo>
                    <a:pt x="70866" y="935554"/>
                  </a:moveTo>
                  <a:lnTo>
                    <a:pt x="74390" y="935554"/>
                  </a:lnTo>
                  <a:cubicBezTo>
                    <a:pt x="76914" y="935545"/>
                    <a:pt x="79381" y="936230"/>
                    <a:pt x="81534" y="937554"/>
                  </a:cubicBezTo>
                  <a:lnTo>
                    <a:pt x="84486" y="939745"/>
                  </a:lnTo>
                  <a:cubicBezTo>
                    <a:pt x="86210" y="941536"/>
                    <a:pt x="87458" y="943727"/>
                    <a:pt x="88106" y="946127"/>
                  </a:cubicBezTo>
                  <a:lnTo>
                    <a:pt x="88201" y="949842"/>
                  </a:lnTo>
                  <a:cubicBezTo>
                    <a:pt x="88230" y="951756"/>
                    <a:pt x="87811" y="953652"/>
                    <a:pt x="86963" y="955366"/>
                  </a:cubicBezTo>
                  <a:cubicBezTo>
                    <a:pt x="85649" y="958871"/>
                    <a:pt x="82867" y="961624"/>
                    <a:pt x="79343" y="962891"/>
                  </a:cubicBezTo>
                  <a:cubicBezTo>
                    <a:pt x="77695" y="963834"/>
                    <a:pt x="75809" y="964263"/>
                    <a:pt x="73913" y="964129"/>
                  </a:cubicBezTo>
                  <a:lnTo>
                    <a:pt x="70389" y="964129"/>
                  </a:lnTo>
                  <a:cubicBezTo>
                    <a:pt x="67846" y="964148"/>
                    <a:pt x="65351" y="963491"/>
                    <a:pt x="63150" y="962224"/>
                  </a:cubicBezTo>
                  <a:lnTo>
                    <a:pt x="60198" y="959938"/>
                  </a:lnTo>
                  <a:cubicBezTo>
                    <a:pt x="58455" y="958205"/>
                    <a:pt x="57207" y="956033"/>
                    <a:pt x="56578" y="953652"/>
                  </a:cubicBezTo>
                  <a:lnTo>
                    <a:pt x="56578" y="949842"/>
                  </a:lnTo>
                  <a:cubicBezTo>
                    <a:pt x="56473" y="947965"/>
                    <a:pt x="56864" y="946089"/>
                    <a:pt x="57721" y="944412"/>
                  </a:cubicBezTo>
                  <a:cubicBezTo>
                    <a:pt x="58988" y="940860"/>
                    <a:pt x="61788" y="938059"/>
                    <a:pt x="65341" y="936792"/>
                  </a:cubicBezTo>
                  <a:cubicBezTo>
                    <a:pt x="67056" y="935945"/>
                    <a:pt x="68951" y="935526"/>
                    <a:pt x="70866" y="935554"/>
                  </a:cubicBezTo>
                  <a:close/>
                  <a:moveTo>
                    <a:pt x="1708975" y="875547"/>
                  </a:moveTo>
                  <a:cubicBezTo>
                    <a:pt x="1716862" y="875547"/>
                    <a:pt x="1723263" y="881948"/>
                    <a:pt x="1723263" y="889834"/>
                  </a:cubicBezTo>
                  <a:cubicBezTo>
                    <a:pt x="1723263" y="897721"/>
                    <a:pt x="1716862" y="904122"/>
                    <a:pt x="1708975" y="904122"/>
                  </a:cubicBezTo>
                  <a:cubicBezTo>
                    <a:pt x="1701088" y="904122"/>
                    <a:pt x="1694688" y="897721"/>
                    <a:pt x="1694688" y="889834"/>
                  </a:cubicBezTo>
                  <a:cubicBezTo>
                    <a:pt x="1694688" y="881948"/>
                    <a:pt x="1701088" y="875547"/>
                    <a:pt x="1708975" y="875547"/>
                  </a:cubicBezTo>
                  <a:close/>
                  <a:moveTo>
                    <a:pt x="84963" y="840305"/>
                  </a:moveTo>
                  <a:lnTo>
                    <a:pt x="88487" y="840305"/>
                  </a:lnTo>
                  <a:cubicBezTo>
                    <a:pt x="91021" y="840314"/>
                    <a:pt x="93516" y="840971"/>
                    <a:pt x="95726" y="842210"/>
                  </a:cubicBezTo>
                  <a:lnTo>
                    <a:pt x="98584" y="844496"/>
                  </a:lnTo>
                  <a:cubicBezTo>
                    <a:pt x="100327" y="846229"/>
                    <a:pt x="101575" y="848401"/>
                    <a:pt x="102203" y="850782"/>
                  </a:cubicBezTo>
                  <a:lnTo>
                    <a:pt x="102775" y="854592"/>
                  </a:lnTo>
                  <a:cubicBezTo>
                    <a:pt x="102575" y="858335"/>
                    <a:pt x="101098" y="861898"/>
                    <a:pt x="98584" y="864689"/>
                  </a:cubicBezTo>
                  <a:cubicBezTo>
                    <a:pt x="97307" y="866013"/>
                    <a:pt x="95745" y="867022"/>
                    <a:pt x="94012" y="867641"/>
                  </a:cubicBezTo>
                  <a:cubicBezTo>
                    <a:pt x="92288" y="868480"/>
                    <a:pt x="90402" y="868899"/>
                    <a:pt x="88487" y="868880"/>
                  </a:cubicBezTo>
                  <a:lnTo>
                    <a:pt x="84963" y="868880"/>
                  </a:lnTo>
                  <a:cubicBezTo>
                    <a:pt x="82410" y="868899"/>
                    <a:pt x="79905" y="868203"/>
                    <a:pt x="77724" y="866879"/>
                  </a:cubicBezTo>
                  <a:lnTo>
                    <a:pt x="74866" y="864689"/>
                  </a:lnTo>
                  <a:cubicBezTo>
                    <a:pt x="73076" y="862936"/>
                    <a:pt x="71799" y="860726"/>
                    <a:pt x="71152" y="858307"/>
                  </a:cubicBezTo>
                  <a:lnTo>
                    <a:pt x="70675" y="854592"/>
                  </a:lnTo>
                  <a:cubicBezTo>
                    <a:pt x="70552" y="852668"/>
                    <a:pt x="70980" y="850753"/>
                    <a:pt x="71914" y="849068"/>
                  </a:cubicBezTo>
                  <a:cubicBezTo>
                    <a:pt x="73228" y="845601"/>
                    <a:pt x="75971" y="842857"/>
                    <a:pt x="79439" y="841543"/>
                  </a:cubicBezTo>
                  <a:cubicBezTo>
                    <a:pt x="81124" y="840609"/>
                    <a:pt x="83039" y="840181"/>
                    <a:pt x="84963" y="840305"/>
                  </a:cubicBezTo>
                  <a:close/>
                  <a:moveTo>
                    <a:pt x="1684305" y="790870"/>
                  </a:moveTo>
                  <a:cubicBezTo>
                    <a:pt x="1686201" y="790736"/>
                    <a:pt x="1688086" y="791165"/>
                    <a:pt x="1689734" y="792108"/>
                  </a:cubicBezTo>
                  <a:cubicBezTo>
                    <a:pt x="1693259" y="793375"/>
                    <a:pt x="1696040" y="796127"/>
                    <a:pt x="1697354" y="799633"/>
                  </a:cubicBezTo>
                  <a:cubicBezTo>
                    <a:pt x="1698202" y="801347"/>
                    <a:pt x="1698621" y="803243"/>
                    <a:pt x="1698593" y="805157"/>
                  </a:cubicBezTo>
                  <a:lnTo>
                    <a:pt x="1698593" y="808681"/>
                  </a:lnTo>
                  <a:cubicBezTo>
                    <a:pt x="1698564" y="811196"/>
                    <a:pt x="1697869" y="813663"/>
                    <a:pt x="1696592" y="815825"/>
                  </a:cubicBezTo>
                  <a:lnTo>
                    <a:pt x="1694401" y="818778"/>
                  </a:lnTo>
                  <a:cubicBezTo>
                    <a:pt x="1692611" y="820502"/>
                    <a:pt x="1690420" y="821750"/>
                    <a:pt x="1688020" y="822397"/>
                  </a:cubicBezTo>
                  <a:lnTo>
                    <a:pt x="1684305" y="822969"/>
                  </a:lnTo>
                  <a:cubicBezTo>
                    <a:pt x="1682391" y="823045"/>
                    <a:pt x="1680485" y="822616"/>
                    <a:pt x="1678781" y="821731"/>
                  </a:cubicBezTo>
                  <a:cubicBezTo>
                    <a:pt x="1677009" y="821140"/>
                    <a:pt x="1675409" y="820130"/>
                    <a:pt x="1674113" y="818778"/>
                  </a:cubicBezTo>
                  <a:cubicBezTo>
                    <a:pt x="1672789" y="817502"/>
                    <a:pt x="1671780" y="815939"/>
                    <a:pt x="1671160" y="814206"/>
                  </a:cubicBezTo>
                  <a:cubicBezTo>
                    <a:pt x="1670313" y="812491"/>
                    <a:pt x="1669922" y="810586"/>
                    <a:pt x="1670018" y="808681"/>
                  </a:cubicBezTo>
                  <a:lnTo>
                    <a:pt x="1670018" y="805157"/>
                  </a:lnTo>
                  <a:cubicBezTo>
                    <a:pt x="1669970" y="802614"/>
                    <a:pt x="1670627" y="800109"/>
                    <a:pt x="1671923" y="797918"/>
                  </a:cubicBezTo>
                  <a:lnTo>
                    <a:pt x="1674113" y="795061"/>
                  </a:lnTo>
                  <a:cubicBezTo>
                    <a:pt x="1675866" y="793270"/>
                    <a:pt x="1678076" y="791994"/>
                    <a:pt x="1680495" y="791346"/>
                  </a:cubicBezTo>
                  <a:close/>
                  <a:moveTo>
                    <a:pt x="109633" y="773153"/>
                  </a:moveTo>
                  <a:lnTo>
                    <a:pt x="113157" y="773153"/>
                  </a:lnTo>
                  <a:cubicBezTo>
                    <a:pt x="115710" y="773134"/>
                    <a:pt x="118215" y="773830"/>
                    <a:pt x="120396" y="775154"/>
                  </a:cubicBezTo>
                  <a:lnTo>
                    <a:pt x="123254" y="777344"/>
                  </a:lnTo>
                  <a:cubicBezTo>
                    <a:pt x="125016" y="779078"/>
                    <a:pt x="126301" y="781250"/>
                    <a:pt x="126968" y="783631"/>
                  </a:cubicBezTo>
                  <a:lnTo>
                    <a:pt x="127445" y="787441"/>
                  </a:lnTo>
                  <a:cubicBezTo>
                    <a:pt x="127568" y="789365"/>
                    <a:pt x="127140" y="791279"/>
                    <a:pt x="126206" y="792965"/>
                  </a:cubicBezTo>
                  <a:cubicBezTo>
                    <a:pt x="124892" y="796432"/>
                    <a:pt x="122149" y="799176"/>
                    <a:pt x="118682" y="800490"/>
                  </a:cubicBezTo>
                  <a:cubicBezTo>
                    <a:pt x="116996" y="801424"/>
                    <a:pt x="115081" y="801852"/>
                    <a:pt x="113157" y="801728"/>
                  </a:cubicBezTo>
                  <a:lnTo>
                    <a:pt x="109633" y="801728"/>
                  </a:lnTo>
                  <a:cubicBezTo>
                    <a:pt x="107128" y="801728"/>
                    <a:pt x="104661" y="801071"/>
                    <a:pt x="102489" y="799823"/>
                  </a:cubicBezTo>
                  <a:lnTo>
                    <a:pt x="99536" y="797537"/>
                  </a:lnTo>
                  <a:cubicBezTo>
                    <a:pt x="97793" y="795804"/>
                    <a:pt x="96545" y="793632"/>
                    <a:pt x="95917" y="791251"/>
                  </a:cubicBezTo>
                  <a:lnTo>
                    <a:pt x="95345" y="787441"/>
                  </a:lnTo>
                  <a:cubicBezTo>
                    <a:pt x="95269" y="785555"/>
                    <a:pt x="95698" y="783679"/>
                    <a:pt x="96583" y="782012"/>
                  </a:cubicBezTo>
                  <a:cubicBezTo>
                    <a:pt x="97174" y="780240"/>
                    <a:pt x="98184" y="778640"/>
                    <a:pt x="99536" y="777344"/>
                  </a:cubicBezTo>
                  <a:cubicBezTo>
                    <a:pt x="100813" y="776020"/>
                    <a:pt x="102375" y="775011"/>
                    <a:pt x="104108" y="774392"/>
                  </a:cubicBezTo>
                  <a:cubicBezTo>
                    <a:pt x="105832" y="773553"/>
                    <a:pt x="107718" y="773134"/>
                    <a:pt x="109633" y="773153"/>
                  </a:cubicBezTo>
                  <a:close/>
                  <a:moveTo>
                    <a:pt x="1656016" y="706574"/>
                  </a:moveTo>
                  <a:cubicBezTo>
                    <a:pt x="1663903" y="706574"/>
                    <a:pt x="1670304" y="712975"/>
                    <a:pt x="1670304" y="720861"/>
                  </a:cubicBezTo>
                  <a:cubicBezTo>
                    <a:pt x="1670304" y="728748"/>
                    <a:pt x="1663903" y="735149"/>
                    <a:pt x="1656016" y="735149"/>
                  </a:cubicBezTo>
                  <a:cubicBezTo>
                    <a:pt x="1648129" y="735149"/>
                    <a:pt x="1641729" y="728748"/>
                    <a:pt x="1641729" y="720861"/>
                  </a:cubicBezTo>
                  <a:cubicBezTo>
                    <a:pt x="1641729" y="712975"/>
                    <a:pt x="1648129" y="706574"/>
                    <a:pt x="1656016" y="706574"/>
                  </a:cubicBezTo>
                  <a:close/>
                  <a:moveTo>
                    <a:pt x="138969" y="695429"/>
                  </a:moveTo>
                  <a:lnTo>
                    <a:pt x="139731" y="695429"/>
                  </a:lnTo>
                  <a:cubicBezTo>
                    <a:pt x="141055" y="695191"/>
                    <a:pt x="142408" y="695191"/>
                    <a:pt x="143732" y="695429"/>
                  </a:cubicBezTo>
                  <a:cubicBezTo>
                    <a:pt x="145618" y="695525"/>
                    <a:pt x="147447" y="696087"/>
                    <a:pt x="149066" y="697049"/>
                  </a:cubicBezTo>
                  <a:cubicBezTo>
                    <a:pt x="150571" y="698096"/>
                    <a:pt x="151781" y="699506"/>
                    <a:pt x="152590" y="701144"/>
                  </a:cubicBezTo>
                  <a:cubicBezTo>
                    <a:pt x="153876" y="702497"/>
                    <a:pt x="154771" y="704173"/>
                    <a:pt x="155162" y="706002"/>
                  </a:cubicBezTo>
                  <a:cubicBezTo>
                    <a:pt x="155562" y="708593"/>
                    <a:pt x="155305" y="711250"/>
                    <a:pt x="154400" y="713717"/>
                  </a:cubicBezTo>
                  <a:cubicBezTo>
                    <a:pt x="153733" y="716251"/>
                    <a:pt x="152381" y="718556"/>
                    <a:pt x="150495" y="720385"/>
                  </a:cubicBezTo>
                  <a:cubicBezTo>
                    <a:pt x="149580" y="721261"/>
                    <a:pt x="148590" y="722061"/>
                    <a:pt x="147542" y="722766"/>
                  </a:cubicBezTo>
                  <a:cubicBezTo>
                    <a:pt x="146418" y="723395"/>
                    <a:pt x="145237" y="723900"/>
                    <a:pt x="144018" y="724290"/>
                  </a:cubicBezTo>
                  <a:cubicBezTo>
                    <a:pt x="141208" y="725052"/>
                    <a:pt x="138255" y="725052"/>
                    <a:pt x="135445" y="724290"/>
                  </a:cubicBezTo>
                  <a:lnTo>
                    <a:pt x="132016" y="722861"/>
                  </a:lnTo>
                  <a:cubicBezTo>
                    <a:pt x="130987" y="722157"/>
                    <a:pt x="130006" y="721394"/>
                    <a:pt x="129063" y="720575"/>
                  </a:cubicBezTo>
                  <a:cubicBezTo>
                    <a:pt x="127244" y="718756"/>
                    <a:pt x="125930" y="716489"/>
                    <a:pt x="125253" y="714003"/>
                  </a:cubicBezTo>
                  <a:cubicBezTo>
                    <a:pt x="124539" y="711355"/>
                    <a:pt x="124539" y="708555"/>
                    <a:pt x="125253" y="705907"/>
                  </a:cubicBezTo>
                  <a:cubicBezTo>
                    <a:pt x="125930" y="703545"/>
                    <a:pt x="127168" y="701382"/>
                    <a:pt x="128873" y="699620"/>
                  </a:cubicBezTo>
                  <a:lnTo>
                    <a:pt x="131826" y="697430"/>
                  </a:lnTo>
                  <a:cubicBezTo>
                    <a:pt x="133978" y="696106"/>
                    <a:pt x="136445" y="695420"/>
                    <a:pt x="138969" y="695429"/>
                  </a:cubicBezTo>
                  <a:close/>
                  <a:moveTo>
                    <a:pt x="163258" y="632183"/>
                  </a:moveTo>
                  <a:lnTo>
                    <a:pt x="164020" y="632183"/>
                  </a:lnTo>
                  <a:cubicBezTo>
                    <a:pt x="165344" y="631945"/>
                    <a:pt x="166696" y="631945"/>
                    <a:pt x="168020" y="632183"/>
                  </a:cubicBezTo>
                  <a:cubicBezTo>
                    <a:pt x="169916" y="632269"/>
                    <a:pt x="171764" y="632860"/>
                    <a:pt x="173354" y="633898"/>
                  </a:cubicBezTo>
                  <a:cubicBezTo>
                    <a:pt x="174945" y="634822"/>
                    <a:pt x="176316" y="636098"/>
                    <a:pt x="177355" y="637613"/>
                  </a:cubicBezTo>
                  <a:cubicBezTo>
                    <a:pt x="178612" y="638984"/>
                    <a:pt x="179498" y="640661"/>
                    <a:pt x="179926" y="642470"/>
                  </a:cubicBezTo>
                  <a:cubicBezTo>
                    <a:pt x="180289" y="645185"/>
                    <a:pt x="179926" y="647947"/>
                    <a:pt x="178879" y="650471"/>
                  </a:cubicBezTo>
                  <a:cubicBezTo>
                    <a:pt x="178164" y="652995"/>
                    <a:pt x="176821" y="655281"/>
                    <a:pt x="174974" y="657139"/>
                  </a:cubicBezTo>
                  <a:cubicBezTo>
                    <a:pt x="174049" y="658044"/>
                    <a:pt x="173030" y="658844"/>
                    <a:pt x="171925" y="659520"/>
                  </a:cubicBezTo>
                  <a:cubicBezTo>
                    <a:pt x="170764" y="660130"/>
                    <a:pt x="169554" y="660635"/>
                    <a:pt x="168306" y="661044"/>
                  </a:cubicBezTo>
                  <a:cubicBezTo>
                    <a:pt x="165496" y="661758"/>
                    <a:pt x="162543" y="661758"/>
                    <a:pt x="159733" y="661044"/>
                  </a:cubicBezTo>
                  <a:lnTo>
                    <a:pt x="156305" y="659615"/>
                  </a:lnTo>
                  <a:cubicBezTo>
                    <a:pt x="155352" y="658949"/>
                    <a:pt x="152494" y="656567"/>
                    <a:pt x="153352" y="657329"/>
                  </a:cubicBezTo>
                  <a:cubicBezTo>
                    <a:pt x="149494" y="653500"/>
                    <a:pt x="148008" y="647900"/>
                    <a:pt x="149447" y="642661"/>
                  </a:cubicBezTo>
                  <a:cubicBezTo>
                    <a:pt x="150113" y="640280"/>
                    <a:pt x="151399" y="638108"/>
                    <a:pt x="153161" y="636374"/>
                  </a:cubicBezTo>
                  <a:lnTo>
                    <a:pt x="156019" y="634088"/>
                  </a:lnTo>
                  <a:cubicBezTo>
                    <a:pt x="158229" y="632841"/>
                    <a:pt x="160724" y="632183"/>
                    <a:pt x="163258" y="632183"/>
                  </a:cubicBezTo>
                  <a:close/>
                  <a:moveTo>
                    <a:pt x="1627823" y="618372"/>
                  </a:moveTo>
                  <a:lnTo>
                    <a:pt x="1631633" y="618372"/>
                  </a:lnTo>
                  <a:cubicBezTo>
                    <a:pt x="1633433" y="618839"/>
                    <a:pt x="1635090" y="619724"/>
                    <a:pt x="1636490" y="620944"/>
                  </a:cubicBezTo>
                  <a:cubicBezTo>
                    <a:pt x="1639291" y="622820"/>
                    <a:pt x="1641158" y="625801"/>
                    <a:pt x="1641634" y="629135"/>
                  </a:cubicBezTo>
                  <a:lnTo>
                    <a:pt x="1643730" y="631802"/>
                  </a:lnTo>
                  <a:cubicBezTo>
                    <a:pt x="1644977" y="633907"/>
                    <a:pt x="1645672" y="636307"/>
                    <a:pt x="1645730" y="638755"/>
                  </a:cubicBezTo>
                  <a:lnTo>
                    <a:pt x="1645253" y="642565"/>
                  </a:lnTo>
                  <a:cubicBezTo>
                    <a:pt x="1644825" y="644375"/>
                    <a:pt x="1643939" y="646051"/>
                    <a:pt x="1642682" y="647423"/>
                  </a:cubicBezTo>
                  <a:cubicBezTo>
                    <a:pt x="1641663" y="648966"/>
                    <a:pt x="1640291" y="650242"/>
                    <a:pt x="1638681" y="651138"/>
                  </a:cubicBezTo>
                  <a:cubicBezTo>
                    <a:pt x="1637090" y="652176"/>
                    <a:pt x="1635243" y="652767"/>
                    <a:pt x="1633347" y="652852"/>
                  </a:cubicBezTo>
                  <a:cubicBezTo>
                    <a:pt x="1631471" y="653329"/>
                    <a:pt x="1629509" y="653329"/>
                    <a:pt x="1627632" y="652852"/>
                  </a:cubicBezTo>
                  <a:cubicBezTo>
                    <a:pt x="1626118" y="652386"/>
                    <a:pt x="1624651" y="651785"/>
                    <a:pt x="1623251" y="651043"/>
                  </a:cubicBezTo>
                  <a:lnTo>
                    <a:pt x="1622774" y="651043"/>
                  </a:lnTo>
                  <a:cubicBezTo>
                    <a:pt x="1621631" y="650280"/>
                    <a:pt x="1620584" y="649423"/>
                    <a:pt x="1619536" y="648566"/>
                  </a:cubicBezTo>
                  <a:cubicBezTo>
                    <a:pt x="1618250" y="647109"/>
                    <a:pt x="1617040" y="645575"/>
                    <a:pt x="1615916" y="643994"/>
                  </a:cubicBezTo>
                  <a:cubicBezTo>
                    <a:pt x="1615212" y="642575"/>
                    <a:pt x="1614612" y="641108"/>
                    <a:pt x="1614107" y="639613"/>
                  </a:cubicBezTo>
                  <a:cubicBezTo>
                    <a:pt x="1613707" y="638022"/>
                    <a:pt x="1613478" y="636393"/>
                    <a:pt x="1613440" y="634755"/>
                  </a:cubicBezTo>
                  <a:cubicBezTo>
                    <a:pt x="1613345" y="634412"/>
                    <a:pt x="1613345" y="634050"/>
                    <a:pt x="1613440" y="633707"/>
                  </a:cubicBezTo>
                  <a:cubicBezTo>
                    <a:pt x="1613535" y="632269"/>
                    <a:pt x="1613726" y="630840"/>
                    <a:pt x="1614011" y="629421"/>
                  </a:cubicBezTo>
                  <a:cubicBezTo>
                    <a:pt x="1614011" y="628849"/>
                    <a:pt x="1614011" y="628849"/>
                    <a:pt x="1614011" y="628849"/>
                  </a:cubicBezTo>
                  <a:cubicBezTo>
                    <a:pt x="1614669" y="626458"/>
                    <a:pt x="1615954" y="624296"/>
                    <a:pt x="1617726" y="622563"/>
                  </a:cubicBezTo>
                  <a:lnTo>
                    <a:pt x="1620584" y="620277"/>
                  </a:lnTo>
                  <a:cubicBezTo>
                    <a:pt x="1622793" y="619039"/>
                    <a:pt x="1625289" y="618381"/>
                    <a:pt x="1627823" y="618372"/>
                  </a:cubicBezTo>
                  <a:close/>
                  <a:moveTo>
                    <a:pt x="1602867" y="547220"/>
                  </a:moveTo>
                  <a:cubicBezTo>
                    <a:pt x="1604781" y="547142"/>
                    <a:pt x="1606686" y="547569"/>
                    <a:pt x="1608391" y="548458"/>
                  </a:cubicBezTo>
                  <a:cubicBezTo>
                    <a:pt x="1611858" y="549773"/>
                    <a:pt x="1614601" y="552513"/>
                    <a:pt x="1615916" y="555983"/>
                  </a:cubicBezTo>
                  <a:cubicBezTo>
                    <a:pt x="1616878" y="557828"/>
                    <a:pt x="1617306" y="559907"/>
                    <a:pt x="1617154" y="561984"/>
                  </a:cubicBezTo>
                  <a:lnTo>
                    <a:pt x="1617154" y="565508"/>
                  </a:lnTo>
                  <a:cubicBezTo>
                    <a:pt x="1617154" y="568045"/>
                    <a:pt x="1616497" y="570539"/>
                    <a:pt x="1615249" y="572747"/>
                  </a:cubicBezTo>
                  <a:lnTo>
                    <a:pt x="1612963" y="575604"/>
                  </a:lnTo>
                  <a:cubicBezTo>
                    <a:pt x="1611230" y="577369"/>
                    <a:pt x="1609058" y="578650"/>
                    <a:pt x="1606677" y="579319"/>
                  </a:cubicBezTo>
                  <a:lnTo>
                    <a:pt x="1602867" y="579319"/>
                  </a:lnTo>
                  <a:cubicBezTo>
                    <a:pt x="1600943" y="579442"/>
                    <a:pt x="1599028" y="579012"/>
                    <a:pt x="1597342" y="578081"/>
                  </a:cubicBezTo>
                  <a:cubicBezTo>
                    <a:pt x="1595589" y="577501"/>
                    <a:pt x="1594018" y="576484"/>
                    <a:pt x="1592770" y="575128"/>
                  </a:cubicBezTo>
                  <a:cubicBezTo>
                    <a:pt x="1591360" y="573924"/>
                    <a:pt x="1590332" y="572334"/>
                    <a:pt x="1589817" y="570556"/>
                  </a:cubicBezTo>
                  <a:cubicBezTo>
                    <a:pt x="1588931" y="568855"/>
                    <a:pt x="1588503" y="566950"/>
                    <a:pt x="1588579" y="565032"/>
                  </a:cubicBezTo>
                  <a:lnTo>
                    <a:pt x="1588579" y="561507"/>
                  </a:lnTo>
                  <a:cubicBezTo>
                    <a:pt x="1588589" y="558972"/>
                    <a:pt x="1589246" y="556481"/>
                    <a:pt x="1590484" y="554268"/>
                  </a:cubicBezTo>
                  <a:lnTo>
                    <a:pt x="1592770" y="551411"/>
                  </a:lnTo>
                  <a:cubicBezTo>
                    <a:pt x="1594532" y="549707"/>
                    <a:pt x="1596694" y="548464"/>
                    <a:pt x="1599057" y="547791"/>
                  </a:cubicBezTo>
                  <a:close/>
                  <a:moveTo>
                    <a:pt x="197643" y="543696"/>
                  </a:moveTo>
                  <a:lnTo>
                    <a:pt x="201453" y="543696"/>
                  </a:lnTo>
                  <a:cubicBezTo>
                    <a:pt x="204006" y="543696"/>
                    <a:pt x="206501" y="544387"/>
                    <a:pt x="208692" y="545696"/>
                  </a:cubicBezTo>
                  <a:lnTo>
                    <a:pt x="211550" y="547887"/>
                  </a:lnTo>
                  <a:cubicBezTo>
                    <a:pt x="212902" y="549135"/>
                    <a:pt x="213921" y="550709"/>
                    <a:pt x="214502" y="552459"/>
                  </a:cubicBezTo>
                  <a:cubicBezTo>
                    <a:pt x="216150" y="555957"/>
                    <a:pt x="216150" y="560009"/>
                    <a:pt x="214502" y="563508"/>
                  </a:cubicBezTo>
                  <a:cubicBezTo>
                    <a:pt x="213950" y="565269"/>
                    <a:pt x="212931" y="566848"/>
                    <a:pt x="211550" y="568080"/>
                  </a:cubicBezTo>
                  <a:lnTo>
                    <a:pt x="208025" y="571604"/>
                  </a:lnTo>
                  <a:cubicBezTo>
                    <a:pt x="206292" y="573369"/>
                    <a:pt x="204120" y="574650"/>
                    <a:pt x="201739" y="575319"/>
                  </a:cubicBezTo>
                  <a:lnTo>
                    <a:pt x="197929" y="575319"/>
                  </a:lnTo>
                  <a:cubicBezTo>
                    <a:pt x="195395" y="575307"/>
                    <a:pt x="192900" y="574652"/>
                    <a:pt x="190690" y="573414"/>
                  </a:cubicBezTo>
                  <a:lnTo>
                    <a:pt x="187832" y="571128"/>
                  </a:lnTo>
                  <a:cubicBezTo>
                    <a:pt x="186423" y="569924"/>
                    <a:pt x="185394" y="568335"/>
                    <a:pt x="184880" y="566556"/>
                  </a:cubicBezTo>
                  <a:cubicBezTo>
                    <a:pt x="183946" y="564870"/>
                    <a:pt x="183518" y="562953"/>
                    <a:pt x="183641" y="561031"/>
                  </a:cubicBezTo>
                  <a:cubicBezTo>
                    <a:pt x="183527" y="559110"/>
                    <a:pt x="183956" y="557196"/>
                    <a:pt x="184880" y="555507"/>
                  </a:cubicBezTo>
                  <a:cubicBezTo>
                    <a:pt x="185461" y="553757"/>
                    <a:pt x="186480" y="552183"/>
                    <a:pt x="187832" y="550935"/>
                  </a:cubicBezTo>
                  <a:lnTo>
                    <a:pt x="191357" y="547411"/>
                  </a:lnTo>
                  <a:cubicBezTo>
                    <a:pt x="193119" y="545678"/>
                    <a:pt x="195281" y="544402"/>
                    <a:pt x="197643" y="543696"/>
                  </a:cubicBezTo>
                  <a:close/>
                  <a:moveTo>
                    <a:pt x="236982" y="466067"/>
                  </a:moveTo>
                  <a:lnTo>
                    <a:pt x="240792" y="466067"/>
                  </a:lnTo>
                  <a:cubicBezTo>
                    <a:pt x="242688" y="465930"/>
                    <a:pt x="244574" y="466361"/>
                    <a:pt x="246221" y="467305"/>
                  </a:cubicBezTo>
                  <a:cubicBezTo>
                    <a:pt x="249746" y="468575"/>
                    <a:pt x="252527" y="471325"/>
                    <a:pt x="253841" y="474830"/>
                  </a:cubicBezTo>
                  <a:cubicBezTo>
                    <a:pt x="254537" y="476617"/>
                    <a:pt x="254794" y="478543"/>
                    <a:pt x="254603" y="480449"/>
                  </a:cubicBezTo>
                  <a:lnTo>
                    <a:pt x="254603" y="483974"/>
                  </a:lnTo>
                  <a:cubicBezTo>
                    <a:pt x="254613" y="486495"/>
                    <a:pt x="253927" y="488970"/>
                    <a:pt x="252603" y="491117"/>
                  </a:cubicBezTo>
                  <a:lnTo>
                    <a:pt x="250412" y="494070"/>
                  </a:lnTo>
                  <a:cubicBezTo>
                    <a:pt x="248650" y="495774"/>
                    <a:pt x="246488" y="497017"/>
                    <a:pt x="244126" y="497690"/>
                  </a:cubicBezTo>
                  <a:lnTo>
                    <a:pt x="240316" y="498261"/>
                  </a:lnTo>
                  <a:cubicBezTo>
                    <a:pt x="238401" y="498292"/>
                    <a:pt x="236506" y="497867"/>
                    <a:pt x="234791" y="497023"/>
                  </a:cubicBezTo>
                  <a:cubicBezTo>
                    <a:pt x="233143" y="496223"/>
                    <a:pt x="231734" y="495008"/>
                    <a:pt x="230696" y="493499"/>
                  </a:cubicBezTo>
                  <a:cubicBezTo>
                    <a:pt x="229343" y="492250"/>
                    <a:pt x="228324" y="490676"/>
                    <a:pt x="227743" y="488927"/>
                  </a:cubicBezTo>
                  <a:cubicBezTo>
                    <a:pt x="226819" y="487237"/>
                    <a:pt x="226390" y="485323"/>
                    <a:pt x="226505" y="483402"/>
                  </a:cubicBezTo>
                  <a:lnTo>
                    <a:pt x="226505" y="479878"/>
                  </a:lnTo>
                  <a:cubicBezTo>
                    <a:pt x="226505" y="477340"/>
                    <a:pt x="227162" y="474847"/>
                    <a:pt x="228409" y="472639"/>
                  </a:cubicBezTo>
                  <a:lnTo>
                    <a:pt x="230696" y="469781"/>
                  </a:lnTo>
                  <a:cubicBezTo>
                    <a:pt x="232400" y="467978"/>
                    <a:pt x="234582" y="466691"/>
                    <a:pt x="236982" y="466067"/>
                  </a:cubicBezTo>
                  <a:close/>
                  <a:moveTo>
                    <a:pt x="1548098" y="463781"/>
                  </a:moveTo>
                  <a:cubicBezTo>
                    <a:pt x="1551594" y="462131"/>
                    <a:pt x="1555651" y="462131"/>
                    <a:pt x="1559147" y="463781"/>
                  </a:cubicBezTo>
                  <a:cubicBezTo>
                    <a:pt x="1560909" y="464337"/>
                    <a:pt x="1562490" y="465356"/>
                    <a:pt x="1563719" y="466734"/>
                  </a:cubicBezTo>
                  <a:lnTo>
                    <a:pt x="1567243" y="470258"/>
                  </a:lnTo>
                  <a:cubicBezTo>
                    <a:pt x="1569044" y="471964"/>
                    <a:pt x="1570329" y="474142"/>
                    <a:pt x="1570958" y="476545"/>
                  </a:cubicBezTo>
                  <a:lnTo>
                    <a:pt x="1571434" y="480355"/>
                  </a:lnTo>
                  <a:cubicBezTo>
                    <a:pt x="1571434" y="482862"/>
                    <a:pt x="1570777" y="485326"/>
                    <a:pt x="1569529" y="487498"/>
                  </a:cubicBezTo>
                  <a:lnTo>
                    <a:pt x="1567243" y="490451"/>
                  </a:lnTo>
                  <a:cubicBezTo>
                    <a:pt x="1566005" y="491817"/>
                    <a:pt x="1564424" y="492835"/>
                    <a:pt x="1562671" y="493404"/>
                  </a:cubicBezTo>
                  <a:cubicBezTo>
                    <a:pt x="1559176" y="495054"/>
                    <a:pt x="1555118" y="495054"/>
                    <a:pt x="1551622" y="493404"/>
                  </a:cubicBezTo>
                  <a:cubicBezTo>
                    <a:pt x="1549889" y="492788"/>
                    <a:pt x="1548326" y="491778"/>
                    <a:pt x="1547050" y="490451"/>
                  </a:cubicBezTo>
                  <a:lnTo>
                    <a:pt x="1543526" y="486927"/>
                  </a:lnTo>
                  <a:cubicBezTo>
                    <a:pt x="1541773" y="485146"/>
                    <a:pt x="1540497" y="482951"/>
                    <a:pt x="1539811" y="480545"/>
                  </a:cubicBezTo>
                  <a:lnTo>
                    <a:pt x="1539335" y="476830"/>
                  </a:lnTo>
                  <a:cubicBezTo>
                    <a:pt x="1539316" y="474279"/>
                    <a:pt x="1540011" y="471773"/>
                    <a:pt x="1541335" y="469591"/>
                  </a:cubicBezTo>
                  <a:lnTo>
                    <a:pt x="1543526" y="466734"/>
                  </a:lnTo>
                  <a:cubicBezTo>
                    <a:pt x="1544774" y="465377"/>
                    <a:pt x="1546346" y="464361"/>
                    <a:pt x="1548098" y="463781"/>
                  </a:cubicBezTo>
                  <a:close/>
                  <a:moveTo>
                    <a:pt x="1516380" y="400154"/>
                  </a:moveTo>
                  <a:cubicBezTo>
                    <a:pt x="1519847" y="398508"/>
                    <a:pt x="1523866" y="398508"/>
                    <a:pt x="1527334" y="400154"/>
                  </a:cubicBezTo>
                  <a:cubicBezTo>
                    <a:pt x="1529105" y="400746"/>
                    <a:pt x="1530705" y="401759"/>
                    <a:pt x="1532001" y="403107"/>
                  </a:cubicBezTo>
                  <a:lnTo>
                    <a:pt x="1535525" y="406631"/>
                  </a:lnTo>
                  <a:cubicBezTo>
                    <a:pt x="1537249" y="408417"/>
                    <a:pt x="1538497" y="410614"/>
                    <a:pt x="1539145" y="413013"/>
                  </a:cubicBezTo>
                  <a:lnTo>
                    <a:pt x="1539716" y="416728"/>
                  </a:lnTo>
                  <a:cubicBezTo>
                    <a:pt x="1539697" y="419275"/>
                    <a:pt x="1539011" y="421771"/>
                    <a:pt x="1537716" y="423967"/>
                  </a:cubicBezTo>
                  <a:lnTo>
                    <a:pt x="1535525" y="426919"/>
                  </a:lnTo>
                  <a:cubicBezTo>
                    <a:pt x="1534230" y="428267"/>
                    <a:pt x="1532630" y="429281"/>
                    <a:pt x="1530858" y="429872"/>
                  </a:cubicBezTo>
                  <a:cubicBezTo>
                    <a:pt x="1529182" y="430721"/>
                    <a:pt x="1527305" y="431115"/>
                    <a:pt x="1525429" y="431015"/>
                  </a:cubicBezTo>
                  <a:cubicBezTo>
                    <a:pt x="1523514" y="431128"/>
                    <a:pt x="1521609" y="430733"/>
                    <a:pt x="1519904" y="429872"/>
                  </a:cubicBezTo>
                  <a:cubicBezTo>
                    <a:pt x="1518133" y="429281"/>
                    <a:pt x="1516532" y="428267"/>
                    <a:pt x="1515237" y="426919"/>
                  </a:cubicBezTo>
                  <a:lnTo>
                    <a:pt x="1511713" y="423300"/>
                  </a:lnTo>
                  <a:cubicBezTo>
                    <a:pt x="1509970" y="421564"/>
                    <a:pt x="1508722" y="419394"/>
                    <a:pt x="1508093" y="417013"/>
                  </a:cubicBezTo>
                  <a:lnTo>
                    <a:pt x="1507522" y="413203"/>
                  </a:lnTo>
                  <a:cubicBezTo>
                    <a:pt x="1507550" y="410688"/>
                    <a:pt x="1508246" y="408225"/>
                    <a:pt x="1509522" y="406060"/>
                  </a:cubicBezTo>
                  <a:lnTo>
                    <a:pt x="1511713" y="403107"/>
                  </a:lnTo>
                  <a:cubicBezTo>
                    <a:pt x="1513008" y="401759"/>
                    <a:pt x="1514608" y="400746"/>
                    <a:pt x="1516380" y="400154"/>
                  </a:cubicBezTo>
                  <a:close/>
                  <a:moveTo>
                    <a:pt x="278892" y="398916"/>
                  </a:moveTo>
                  <a:cubicBezTo>
                    <a:pt x="281445" y="398902"/>
                    <a:pt x="283950" y="399593"/>
                    <a:pt x="286131" y="400916"/>
                  </a:cubicBezTo>
                  <a:lnTo>
                    <a:pt x="288988" y="403107"/>
                  </a:lnTo>
                  <a:cubicBezTo>
                    <a:pt x="290369" y="404374"/>
                    <a:pt x="291388" y="405985"/>
                    <a:pt x="291941" y="407774"/>
                  </a:cubicBezTo>
                  <a:cubicBezTo>
                    <a:pt x="292979" y="409556"/>
                    <a:pt x="293417" y="411629"/>
                    <a:pt x="293179" y="413680"/>
                  </a:cubicBezTo>
                  <a:cubicBezTo>
                    <a:pt x="293303" y="415602"/>
                    <a:pt x="292874" y="417518"/>
                    <a:pt x="291941" y="419204"/>
                  </a:cubicBezTo>
                  <a:cubicBezTo>
                    <a:pt x="291427" y="420983"/>
                    <a:pt x="290398" y="422572"/>
                    <a:pt x="288988" y="423776"/>
                  </a:cubicBezTo>
                  <a:lnTo>
                    <a:pt x="285464" y="427396"/>
                  </a:lnTo>
                  <a:cubicBezTo>
                    <a:pt x="283730" y="429141"/>
                    <a:pt x="281559" y="430390"/>
                    <a:pt x="279178" y="431015"/>
                  </a:cubicBezTo>
                  <a:lnTo>
                    <a:pt x="275368" y="431015"/>
                  </a:lnTo>
                  <a:cubicBezTo>
                    <a:pt x="272853" y="431061"/>
                    <a:pt x="270376" y="430401"/>
                    <a:pt x="268224" y="429110"/>
                  </a:cubicBezTo>
                  <a:lnTo>
                    <a:pt x="265271" y="426919"/>
                  </a:lnTo>
                  <a:cubicBezTo>
                    <a:pt x="263928" y="425626"/>
                    <a:pt x="262909" y="424024"/>
                    <a:pt x="262318" y="422252"/>
                  </a:cubicBezTo>
                  <a:cubicBezTo>
                    <a:pt x="260671" y="418787"/>
                    <a:pt x="260671" y="414764"/>
                    <a:pt x="262318" y="411299"/>
                  </a:cubicBezTo>
                  <a:cubicBezTo>
                    <a:pt x="262909" y="409527"/>
                    <a:pt x="263928" y="407925"/>
                    <a:pt x="265271" y="406631"/>
                  </a:cubicBezTo>
                  <a:cubicBezTo>
                    <a:pt x="266509" y="405488"/>
                    <a:pt x="267652" y="404345"/>
                    <a:pt x="268795" y="403107"/>
                  </a:cubicBezTo>
                  <a:cubicBezTo>
                    <a:pt x="270586" y="401379"/>
                    <a:pt x="272777" y="400134"/>
                    <a:pt x="275177" y="399488"/>
                  </a:cubicBezTo>
                  <a:close/>
                  <a:moveTo>
                    <a:pt x="1475994" y="349481"/>
                  </a:moveTo>
                  <a:lnTo>
                    <a:pt x="1479518" y="349481"/>
                  </a:lnTo>
                  <a:cubicBezTo>
                    <a:pt x="1482033" y="349512"/>
                    <a:pt x="1484500" y="350201"/>
                    <a:pt x="1486662" y="351482"/>
                  </a:cubicBezTo>
                  <a:lnTo>
                    <a:pt x="1489615" y="353672"/>
                  </a:lnTo>
                  <a:cubicBezTo>
                    <a:pt x="1491339" y="355458"/>
                    <a:pt x="1492586" y="357655"/>
                    <a:pt x="1493234" y="360054"/>
                  </a:cubicBezTo>
                  <a:lnTo>
                    <a:pt x="1493806" y="363769"/>
                  </a:lnTo>
                  <a:cubicBezTo>
                    <a:pt x="1493834" y="365682"/>
                    <a:pt x="1493415" y="367576"/>
                    <a:pt x="1492567" y="369293"/>
                  </a:cubicBezTo>
                  <a:cubicBezTo>
                    <a:pt x="1491300" y="372848"/>
                    <a:pt x="1488500" y="375645"/>
                    <a:pt x="1484947" y="376913"/>
                  </a:cubicBezTo>
                  <a:cubicBezTo>
                    <a:pt x="1483271" y="377771"/>
                    <a:pt x="1481395" y="378166"/>
                    <a:pt x="1479518" y="378056"/>
                  </a:cubicBezTo>
                  <a:lnTo>
                    <a:pt x="1475994" y="378056"/>
                  </a:lnTo>
                  <a:cubicBezTo>
                    <a:pt x="1473451" y="378105"/>
                    <a:pt x="1470946" y="377445"/>
                    <a:pt x="1468755" y="376151"/>
                  </a:cubicBezTo>
                  <a:lnTo>
                    <a:pt x="1465897" y="373961"/>
                  </a:lnTo>
                  <a:cubicBezTo>
                    <a:pt x="1464107" y="372204"/>
                    <a:pt x="1462830" y="370000"/>
                    <a:pt x="1462182" y="367579"/>
                  </a:cubicBezTo>
                  <a:lnTo>
                    <a:pt x="1461706" y="363769"/>
                  </a:lnTo>
                  <a:cubicBezTo>
                    <a:pt x="1461573" y="361876"/>
                    <a:pt x="1462002" y="359985"/>
                    <a:pt x="1462945" y="358340"/>
                  </a:cubicBezTo>
                  <a:cubicBezTo>
                    <a:pt x="1464211" y="354819"/>
                    <a:pt x="1466964" y="352034"/>
                    <a:pt x="1470469" y="350720"/>
                  </a:cubicBezTo>
                  <a:cubicBezTo>
                    <a:pt x="1472184" y="349876"/>
                    <a:pt x="1474079" y="349451"/>
                    <a:pt x="1475994" y="349481"/>
                  </a:cubicBezTo>
                  <a:close/>
                  <a:moveTo>
                    <a:pt x="321659" y="343290"/>
                  </a:moveTo>
                  <a:lnTo>
                    <a:pt x="325469" y="343290"/>
                  </a:lnTo>
                  <a:cubicBezTo>
                    <a:pt x="327850" y="343958"/>
                    <a:pt x="330022" y="345239"/>
                    <a:pt x="331756" y="347005"/>
                  </a:cubicBezTo>
                  <a:lnTo>
                    <a:pt x="333946" y="349862"/>
                  </a:lnTo>
                  <a:cubicBezTo>
                    <a:pt x="334985" y="351456"/>
                    <a:pt x="335575" y="353297"/>
                    <a:pt x="335661" y="355196"/>
                  </a:cubicBezTo>
                  <a:cubicBezTo>
                    <a:pt x="336280" y="357213"/>
                    <a:pt x="336280" y="359370"/>
                    <a:pt x="335661" y="361387"/>
                  </a:cubicBezTo>
                  <a:cubicBezTo>
                    <a:pt x="335194" y="363184"/>
                    <a:pt x="334308" y="364847"/>
                    <a:pt x="333089" y="366245"/>
                  </a:cubicBezTo>
                  <a:cubicBezTo>
                    <a:pt x="332070" y="367759"/>
                    <a:pt x="330698" y="369001"/>
                    <a:pt x="329089" y="369865"/>
                  </a:cubicBezTo>
                  <a:lnTo>
                    <a:pt x="322040" y="373484"/>
                  </a:lnTo>
                  <a:cubicBezTo>
                    <a:pt x="319849" y="374764"/>
                    <a:pt x="317344" y="375422"/>
                    <a:pt x="314801" y="375389"/>
                  </a:cubicBezTo>
                  <a:lnTo>
                    <a:pt x="310991" y="374913"/>
                  </a:lnTo>
                  <a:cubicBezTo>
                    <a:pt x="308629" y="374240"/>
                    <a:pt x="306467" y="372997"/>
                    <a:pt x="304705" y="371293"/>
                  </a:cubicBezTo>
                  <a:lnTo>
                    <a:pt x="302514" y="368340"/>
                  </a:lnTo>
                  <a:cubicBezTo>
                    <a:pt x="301476" y="366747"/>
                    <a:pt x="300885" y="364906"/>
                    <a:pt x="300799" y="363007"/>
                  </a:cubicBezTo>
                  <a:cubicBezTo>
                    <a:pt x="300276" y="361170"/>
                    <a:pt x="300276" y="359224"/>
                    <a:pt x="300799" y="357387"/>
                  </a:cubicBezTo>
                  <a:cubicBezTo>
                    <a:pt x="301228" y="355574"/>
                    <a:pt x="302114" y="353901"/>
                    <a:pt x="303371" y="352529"/>
                  </a:cubicBezTo>
                  <a:cubicBezTo>
                    <a:pt x="304362" y="350965"/>
                    <a:pt x="305743" y="349685"/>
                    <a:pt x="307372" y="348814"/>
                  </a:cubicBezTo>
                  <a:lnTo>
                    <a:pt x="314420" y="345195"/>
                  </a:lnTo>
                  <a:cubicBezTo>
                    <a:pt x="316630" y="343957"/>
                    <a:pt x="319126" y="343301"/>
                    <a:pt x="321659" y="343290"/>
                  </a:cubicBezTo>
                  <a:close/>
                  <a:moveTo>
                    <a:pt x="1437132" y="300142"/>
                  </a:moveTo>
                  <a:cubicBezTo>
                    <a:pt x="1445019" y="300142"/>
                    <a:pt x="1451420" y="306539"/>
                    <a:pt x="1451420" y="314429"/>
                  </a:cubicBezTo>
                  <a:cubicBezTo>
                    <a:pt x="1451420" y="322320"/>
                    <a:pt x="1445019" y="328717"/>
                    <a:pt x="1437132" y="328717"/>
                  </a:cubicBezTo>
                  <a:cubicBezTo>
                    <a:pt x="1429245" y="328717"/>
                    <a:pt x="1422845" y="322320"/>
                    <a:pt x="1422845" y="314429"/>
                  </a:cubicBezTo>
                  <a:cubicBezTo>
                    <a:pt x="1422845" y="306539"/>
                    <a:pt x="1429245" y="300142"/>
                    <a:pt x="1437132" y="300142"/>
                  </a:cubicBezTo>
                  <a:close/>
                  <a:moveTo>
                    <a:pt x="363950" y="278901"/>
                  </a:moveTo>
                  <a:lnTo>
                    <a:pt x="367665" y="279473"/>
                  </a:lnTo>
                  <a:cubicBezTo>
                    <a:pt x="369504" y="279833"/>
                    <a:pt x="371189" y="280728"/>
                    <a:pt x="372523" y="282044"/>
                  </a:cubicBezTo>
                  <a:cubicBezTo>
                    <a:pt x="374123" y="282986"/>
                    <a:pt x="375419" y="284377"/>
                    <a:pt x="376238" y="286045"/>
                  </a:cubicBezTo>
                  <a:cubicBezTo>
                    <a:pt x="377038" y="287317"/>
                    <a:pt x="377562" y="288746"/>
                    <a:pt x="377762" y="290236"/>
                  </a:cubicBezTo>
                  <a:lnTo>
                    <a:pt x="379762" y="292807"/>
                  </a:lnTo>
                  <a:cubicBezTo>
                    <a:pt x="381057" y="294837"/>
                    <a:pt x="381810" y="297166"/>
                    <a:pt x="381953" y="299570"/>
                  </a:cubicBezTo>
                  <a:lnTo>
                    <a:pt x="381381" y="303380"/>
                  </a:lnTo>
                  <a:cubicBezTo>
                    <a:pt x="380991" y="305206"/>
                    <a:pt x="380095" y="306887"/>
                    <a:pt x="378809" y="308238"/>
                  </a:cubicBezTo>
                  <a:cubicBezTo>
                    <a:pt x="377819" y="309799"/>
                    <a:pt x="376438" y="311079"/>
                    <a:pt x="374809" y="311953"/>
                  </a:cubicBezTo>
                  <a:cubicBezTo>
                    <a:pt x="373237" y="312957"/>
                    <a:pt x="371428" y="313516"/>
                    <a:pt x="369570" y="313572"/>
                  </a:cubicBezTo>
                  <a:cubicBezTo>
                    <a:pt x="367703" y="314097"/>
                    <a:pt x="365722" y="314097"/>
                    <a:pt x="363855" y="313572"/>
                  </a:cubicBezTo>
                  <a:cubicBezTo>
                    <a:pt x="362331" y="313094"/>
                    <a:pt x="360864" y="312455"/>
                    <a:pt x="359474" y="311667"/>
                  </a:cubicBezTo>
                  <a:lnTo>
                    <a:pt x="358997" y="311667"/>
                  </a:lnTo>
                  <a:cubicBezTo>
                    <a:pt x="357826" y="310893"/>
                    <a:pt x="356711" y="310033"/>
                    <a:pt x="355664" y="309095"/>
                  </a:cubicBezTo>
                  <a:cubicBezTo>
                    <a:pt x="354987" y="308429"/>
                    <a:pt x="354378" y="307695"/>
                    <a:pt x="353854" y="306904"/>
                  </a:cubicBezTo>
                  <a:cubicBezTo>
                    <a:pt x="353282" y="306142"/>
                    <a:pt x="352616" y="305380"/>
                    <a:pt x="352139" y="304619"/>
                  </a:cubicBezTo>
                  <a:cubicBezTo>
                    <a:pt x="351358" y="303204"/>
                    <a:pt x="350749" y="301701"/>
                    <a:pt x="350330" y="300142"/>
                  </a:cubicBezTo>
                  <a:cubicBezTo>
                    <a:pt x="349949" y="298578"/>
                    <a:pt x="349691" y="296985"/>
                    <a:pt x="349568" y="295379"/>
                  </a:cubicBezTo>
                  <a:lnTo>
                    <a:pt x="349568" y="294236"/>
                  </a:lnTo>
                  <a:cubicBezTo>
                    <a:pt x="350139" y="292903"/>
                    <a:pt x="350139" y="290617"/>
                    <a:pt x="350139" y="290045"/>
                  </a:cubicBezTo>
                  <a:cubicBezTo>
                    <a:pt x="350139" y="289474"/>
                    <a:pt x="350139" y="289474"/>
                    <a:pt x="350139" y="289474"/>
                  </a:cubicBezTo>
                  <a:cubicBezTo>
                    <a:pt x="350787" y="287053"/>
                    <a:pt x="352063" y="284848"/>
                    <a:pt x="353854" y="283092"/>
                  </a:cubicBezTo>
                  <a:lnTo>
                    <a:pt x="356711" y="280901"/>
                  </a:lnTo>
                  <a:cubicBezTo>
                    <a:pt x="358893" y="279578"/>
                    <a:pt x="361398" y="278887"/>
                    <a:pt x="363950" y="278901"/>
                  </a:cubicBezTo>
                  <a:close/>
                  <a:moveTo>
                    <a:pt x="406241" y="229371"/>
                  </a:moveTo>
                  <a:lnTo>
                    <a:pt x="409765" y="229371"/>
                  </a:lnTo>
                  <a:cubicBezTo>
                    <a:pt x="412318" y="229371"/>
                    <a:pt x="414814" y="230062"/>
                    <a:pt x="417004" y="231371"/>
                  </a:cubicBezTo>
                  <a:lnTo>
                    <a:pt x="419862" y="233562"/>
                  </a:lnTo>
                  <a:cubicBezTo>
                    <a:pt x="421567" y="235329"/>
                    <a:pt x="422805" y="237487"/>
                    <a:pt x="423481" y="239848"/>
                  </a:cubicBezTo>
                  <a:lnTo>
                    <a:pt x="424053" y="243658"/>
                  </a:lnTo>
                  <a:cubicBezTo>
                    <a:pt x="424129" y="245577"/>
                    <a:pt x="423701" y="247482"/>
                    <a:pt x="422815" y="249183"/>
                  </a:cubicBezTo>
                  <a:cubicBezTo>
                    <a:pt x="422300" y="250962"/>
                    <a:pt x="421272" y="252551"/>
                    <a:pt x="419862" y="253755"/>
                  </a:cubicBezTo>
                  <a:cubicBezTo>
                    <a:pt x="418614" y="255111"/>
                    <a:pt x="417042" y="256127"/>
                    <a:pt x="415290" y="256708"/>
                  </a:cubicBezTo>
                  <a:cubicBezTo>
                    <a:pt x="413604" y="257629"/>
                    <a:pt x="411689" y="258058"/>
                    <a:pt x="409765" y="257946"/>
                  </a:cubicBezTo>
                  <a:lnTo>
                    <a:pt x="406241" y="257946"/>
                  </a:lnTo>
                  <a:cubicBezTo>
                    <a:pt x="403708" y="257948"/>
                    <a:pt x="401212" y="257291"/>
                    <a:pt x="399002" y="256041"/>
                  </a:cubicBezTo>
                  <a:lnTo>
                    <a:pt x="396145" y="253755"/>
                  </a:lnTo>
                  <a:cubicBezTo>
                    <a:pt x="394344" y="252049"/>
                    <a:pt x="393058" y="249871"/>
                    <a:pt x="392430" y="247468"/>
                  </a:cubicBezTo>
                  <a:lnTo>
                    <a:pt x="391954" y="243658"/>
                  </a:lnTo>
                  <a:cubicBezTo>
                    <a:pt x="391839" y="241737"/>
                    <a:pt x="392268" y="239824"/>
                    <a:pt x="393192" y="238134"/>
                  </a:cubicBezTo>
                  <a:cubicBezTo>
                    <a:pt x="393773" y="236384"/>
                    <a:pt x="394792" y="234811"/>
                    <a:pt x="396145" y="233562"/>
                  </a:cubicBezTo>
                  <a:cubicBezTo>
                    <a:pt x="397383" y="232196"/>
                    <a:pt x="398964" y="231178"/>
                    <a:pt x="400717" y="230609"/>
                  </a:cubicBezTo>
                  <a:cubicBezTo>
                    <a:pt x="402422" y="229719"/>
                    <a:pt x="404327" y="229293"/>
                    <a:pt x="406241" y="229371"/>
                  </a:cubicBezTo>
                  <a:close/>
                  <a:moveTo>
                    <a:pt x="1382172" y="223656"/>
                  </a:moveTo>
                  <a:cubicBezTo>
                    <a:pt x="1385668" y="222006"/>
                    <a:pt x="1389726" y="222006"/>
                    <a:pt x="1393221" y="223656"/>
                  </a:cubicBezTo>
                  <a:cubicBezTo>
                    <a:pt x="1394974" y="224236"/>
                    <a:pt x="1396546" y="225252"/>
                    <a:pt x="1397793" y="226609"/>
                  </a:cubicBezTo>
                  <a:lnTo>
                    <a:pt x="1401318" y="230133"/>
                  </a:lnTo>
                  <a:cubicBezTo>
                    <a:pt x="1403080" y="231869"/>
                    <a:pt x="1404366" y="234036"/>
                    <a:pt x="1405032" y="236420"/>
                  </a:cubicBezTo>
                  <a:lnTo>
                    <a:pt x="1405032" y="240230"/>
                  </a:lnTo>
                  <a:cubicBezTo>
                    <a:pt x="1405023" y="242765"/>
                    <a:pt x="1404366" y="245256"/>
                    <a:pt x="1403127" y="247469"/>
                  </a:cubicBezTo>
                  <a:lnTo>
                    <a:pt x="1400842" y="250326"/>
                  </a:lnTo>
                  <a:cubicBezTo>
                    <a:pt x="1399613" y="251703"/>
                    <a:pt x="1398032" y="252723"/>
                    <a:pt x="1396269" y="253279"/>
                  </a:cubicBezTo>
                  <a:cubicBezTo>
                    <a:pt x="1392774" y="254929"/>
                    <a:pt x="1388716" y="254929"/>
                    <a:pt x="1385220" y="253279"/>
                  </a:cubicBezTo>
                  <a:cubicBezTo>
                    <a:pt x="1383468" y="252699"/>
                    <a:pt x="1381896" y="251682"/>
                    <a:pt x="1380648" y="250326"/>
                  </a:cubicBezTo>
                  <a:lnTo>
                    <a:pt x="1377124" y="246802"/>
                  </a:lnTo>
                  <a:cubicBezTo>
                    <a:pt x="1375362" y="245066"/>
                    <a:pt x="1374076" y="242899"/>
                    <a:pt x="1373410" y="240515"/>
                  </a:cubicBezTo>
                  <a:lnTo>
                    <a:pt x="1373410" y="236705"/>
                  </a:lnTo>
                  <a:cubicBezTo>
                    <a:pt x="1373419" y="234170"/>
                    <a:pt x="1374076" y="231679"/>
                    <a:pt x="1375314" y="229466"/>
                  </a:cubicBezTo>
                  <a:lnTo>
                    <a:pt x="1377601" y="226609"/>
                  </a:lnTo>
                  <a:cubicBezTo>
                    <a:pt x="1378848" y="225252"/>
                    <a:pt x="1380420" y="224236"/>
                    <a:pt x="1382172" y="223656"/>
                  </a:cubicBezTo>
                  <a:close/>
                  <a:moveTo>
                    <a:pt x="455200" y="188032"/>
                  </a:moveTo>
                  <a:cubicBezTo>
                    <a:pt x="457067" y="187508"/>
                    <a:pt x="459048" y="187508"/>
                    <a:pt x="460915" y="188032"/>
                  </a:cubicBezTo>
                  <a:cubicBezTo>
                    <a:pt x="462791" y="188146"/>
                    <a:pt x="464620" y="188701"/>
                    <a:pt x="466249" y="189652"/>
                  </a:cubicBezTo>
                  <a:lnTo>
                    <a:pt x="473298" y="193271"/>
                  </a:lnTo>
                  <a:cubicBezTo>
                    <a:pt x="475393" y="194522"/>
                    <a:pt x="477155" y="196251"/>
                    <a:pt x="478441" y="198319"/>
                  </a:cubicBezTo>
                  <a:lnTo>
                    <a:pt x="479870" y="201748"/>
                  </a:lnTo>
                  <a:cubicBezTo>
                    <a:pt x="480555" y="204274"/>
                    <a:pt x="480555" y="206938"/>
                    <a:pt x="479870" y="209464"/>
                  </a:cubicBezTo>
                  <a:lnTo>
                    <a:pt x="478441" y="212893"/>
                  </a:lnTo>
                  <a:cubicBezTo>
                    <a:pt x="477517" y="214484"/>
                    <a:pt x="476241" y="215850"/>
                    <a:pt x="474726" y="216893"/>
                  </a:cubicBezTo>
                  <a:cubicBezTo>
                    <a:pt x="473326" y="218114"/>
                    <a:pt x="471669" y="218995"/>
                    <a:pt x="469868" y="219465"/>
                  </a:cubicBezTo>
                  <a:cubicBezTo>
                    <a:pt x="467992" y="219940"/>
                    <a:pt x="466030" y="219940"/>
                    <a:pt x="464153" y="219465"/>
                  </a:cubicBezTo>
                  <a:cubicBezTo>
                    <a:pt x="462258" y="219361"/>
                    <a:pt x="460420" y="218771"/>
                    <a:pt x="458819" y="217750"/>
                  </a:cubicBezTo>
                  <a:lnTo>
                    <a:pt x="451771" y="214226"/>
                  </a:lnTo>
                  <a:cubicBezTo>
                    <a:pt x="449695" y="212914"/>
                    <a:pt x="447942" y="211157"/>
                    <a:pt x="446627" y="209083"/>
                  </a:cubicBezTo>
                  <a:lnTo>
                    <a:pt x="445199" y="205654"/>
                  </a:lnTo>
                  <a:cubicBezTo>
                    <a:pt x="444532" y="203157"/>
                    <a:pt x="444532" y="200530"/>
                    <a:pt x="445199" y="198034"/>
                  </a:cubicBezTo>
                  <a:lnTo>
                    <a:pt x="446627" y="194605"/>
                  </a:lnTo>
                  <a:cubicBezTo>
                    <a:pt x="447551" y="193013"/>
                    <a:pt x="448828" y="191647"/>
                    <a:pt x="450342" y="190604"/>
                  </a:cubicBezTo>
                  <a:cubicBezTo>
                    <a:pt x="451742" y="189383"/>
                    <a:pt x="453400" y="188502"/>
                    <a:pt x="455200" y="188032"/>
                  </a:cubicBezTo>
                  <a:close/>
                  <a:moveTo>
                    <a:pt x="1317022" y="170126"/>
                  </a:moveTo>
                  <a:lnTo>
                    <a:pt x="1320546" y="170126"/>
                  </a:lnTo>
                  <a:cubicBezTo>
                    <a:pt x="1323099" y="170126"/>
                    <a:pt x="1325594" y="170817"/>
                    <a:pt x="1327785" y="172126"/>
                  </a:cubicBezTo>
                  <a:lnTo>
                    <a:pt x="1330642" y="174317"/>
                  </a:lnTo>
                  <a:cubicBezTo>
                    <a:pt x="1332376" y="176078"/>
                    <a:pt x="1333652" y="178236"/>
                    <a:pt x="1334357" y="180603"/>
                  </a:cubicBezTo>
                  <a:lnTo>
                    <a:pt x="1334833" y="184413"/>
                  </a:lnTo>
                  <a:cubicBezTo>
                    <a:pt x="1334909" y="186332"/>
                    <a:pt x="1334481" y="188237"/>
                    <a:pt x="1333595" y="189938"/>
                  </a:cubicBezTo>
                  <a:cubicBezTo>
                    <a:pt x="1333081" y="191716"/>
                    <a:pt x="1332052" y="193306"/>
                    <a:pt x="1330642" y="194510"/>
                  </a:cubicBezTo>
                  <a:cubicBezTo>
                    <a:pt x="1329395" y="195866"/>
                    <a:pt x="1327823" y="196882"/>
                    <a:pt x="1326070" y="197463"/>
                  </a:cubicBezTo>
                  <a:cubicBezTo>
                    <a:pt x="1324385" y="198394"/>
                    <a:pt x="1322470" y="198824"/>
                    <a:pt x="1320546" y="198701"/>
                  </a:cubicBezTo>
                  <a:lnTo>
                    <a:pt x="1317022" y="198701"/>
                  </a:lnTo>
                  <a:cubicBezTo>
                    <a:pt x="1314517" y="198704"/>
                    <a:pt x="1312050" y="198046"/>
                    <a:pt x="1309878" y="196796"/>
                  </a:cubicBezTo>
                  <a:lnTo>
                    <a:pt x="1306925" y="194510"/>
                  </a:lnTo>
                  <a:cubicBezTo>
                    <a:pt x="1305201" y="192758"/>
                    <a:pt x="1303953" y="190594"/>
                    <a:pt x="1303306" y="188223"/>
                  </a:cubicBezTo>
                  <a:lnTo>
                    <a:pt x="1302734" y="184413"/>
                  </a:lnTo>
                  <a:cubicBezTo>
                    <a:pt x="1302715" y="182501"/>
                    <a:pt x="1303134" y="180609"/>
                    <a:pt x="1303972" y="178889"/>
                  </a:cubicBezTo>
                  <a:cubicBezTo>
                    <a:pt x="1304592" y="177155"/>
                    <a:pt x="1305601" y="175590"/>
                    <a:pt x="1306925" y="174317"/>
                  </a:cubicBezTo>
                  <a:cubicBezTo>
                    <a:pt x="1309716" y="171805"/>
                    <a:pt x="1313278" y="170326"/>
                    <a:pt x="1317022" y="170126"/>
                  </a:cubicBezTo>
                  <a:close/>
                  <a:moveTo>
                    <a:pt x="512159" y="137741"/>
                  </a:moveTo>
                  <a:cubicBezTo>
                    <a:pt x="514065" y="137641"/>
                    <a:pt x="515969" y="138035"/>
                    <a:pt x="517684" y="138884"/>
                  </a:cubicBezTo>
                  <a:cubicBezTo>
                    <a:pt x="519399" y="139535"/>
                    <a:pt x="520961" y="140542"/>
                    <a:pt x="522256" y="141836"/>
                  </a:cubicBezTo>
                  <a:lnTo>
                    <a:pt x="529305" y="148980"/>
                  </a:lnTo>
                  <a:cubicBezTo>
                    <a:pt x="531076" y="150692"/>
                    <a:pt x="532333" y="152871"/>
                    <a:pt x="532924" y="155267"/>
                  </a:cubicBezTo>
                  <a:lnTo>
                    <a:pt x="533495" y="159077"/>
                  </a:lnTo>
                  <a:cubicBezTo>
                    <a:pt x="533505" y="161598"/>
                    <a:pt x="532819" y="164072"/>
                    <a:pt x="531495" y="166220"/>
                  </a:cubicBezTo>
                  <a:lnTo>
                    <a:pt x="529305" y="169173"/>
                  </a:lnTo>
                  <a:cubicBezTo>
                    <a:pt x="528028" y="170500"/>
                    <a:pt x="526466" y="171510"/>
                    <a:pt x="524732" y="172126"/>
                  </a:cubicBezTo>
                  <a:cubicBezTo>
                    <a:pt x="521237" y="173776"/>
                    <a:pt x="517179" y="173776"/>
                    <a:pt x="513683" y="172126"/>
                  </a:cubicBezTo>
                  <a:cubicBezTo>
                    <a:pt x="511931" y="171557"/>
                    <a:pt x="510350" y="170540"/>
                    <a:pt x="509111" y="169173"/>
                  </a:cubicBezTo>
                  <a:lnTo>
                    <a:pt x="502063" y="162125"/>
                  </a:lnTo>
                  <a:cubicBezTo>
                    <a:pt x="500272" y="160368"/>
                    <a:pt x="498996" y="158164"/>
                    <a:pt x="498348" y="155743"/>
                  </a:cubicBezTo>
                  <a:lnTo>
                    <a:pt x="497872" y="152028"/>
                  </a:lnTo>
                  <a:cubicBezTo>
                    <a:pt x="497853" y="149490"/>
                    <a:pt x="498510" y="146991"/>
                    <a:pt x="499777" y="144789"/>
                  </a:cubicBezTo>
                  <a:lnTo>
                    <a:pt x="502063" y="141836"/>
                  </a:lnTo>
                  <a:cubicBezTo>
                    <a:pt x="503330" y="140501"/>
                    <a:pt x="504901" y="139488"/>
                    <a:pt x="506635" y="138884"/>
                  </a:cubicBezTo>
                  <a:cubicBezTo>
                    <a:pt x="508340" y="138022"/>
                    <a:pt x="510245" y="137628"/>
                    <a:pt x="512159" y="137741"/>
                  </a:cubicBezTo>
                  <a:close/>
                  <a:moveTo>
                    <a:pt x="1264062" y="113642"/>
                  </a:moveTo>
                  <a:lnTo>
                    <a:pt x="1267587" y="113642"/>
                  </a:lnTo>
                  <a:cubicBezTo>
                    <a:pt x="1270139" y="113642"/>
                    <a:pt x="1272635" y="114333"/>
                    <a:pt x="1274826" y="115642"/>
                  </a:cubicBezTo>
                  <a:lnTo>
                    <a:pt x="1277683" y="117833"/>
                  </a:lnTo>
                  <a:cubicBezTo>
                    <a:pt x="1279445" y="119568"/>
                    <a:pt x="1280731" y="121736"/>
                    <a:pt x="1281398" y="124119"/>
                  </a:cubicBezTo>
                  <a:lnTo>
                    <a:pt x="1281874" y="127929"/>
                  </a:lnTo>
                  <a:cubicBezTo>
                    <a:pt x="1281950" y="129848"/>
                    <a:pt x="1281522" y="131753"/>
                    <a:pt x="1280636" y="133454"/>
                  </a:cubicBezTo>
                  <a:cubicBezTo>
                    <a:pt x="1280122" y="135232"/>
                    <a:pt x="1279093" y="136822"/>
                    <a:pt x="1277683" y="138026"/>
                  </a:cubicBezTo>
                  <a:cubicBezTo>
                    <a:pt x="1276435" y="139382"/>
                    <a:pt x="1274864" y="140398"/>
                    <a:pt x="1273111" y="140979"/>
                  </a:cubicBezTo>
                  <a:cubicBezTo>
                    <a:pt x="1271425" y="141910"/>
                    <a:pt x="1269511" y="142340"/>
                    <a:pt x="1267587" y="142217"/>
                  </a:cubicBezTo>
                  <a:lnTo>
                    <a:pt x="1264062" y="142217"/>
                  </a:lnTo>
                  <a:cubicBezTo>
                    <a:pt x="1261557" y="142220"/>
                    <a:pt x="1259090" y="141562"/>
                    <a:pt x="1256919" y="140312"/>
                  </a:cubicBezTo>
                  <a:lnTo>
                    <a:pt x="1253966" y="138026"/>
                  </a:lnTo>
                  <a:cubicBezTo>
                    <a:pt x="1252261" y="136259"/>
                    <a:pt x="1251023" y="134101"/>
                    <a:pt x="1250346" y="131739"/>
                  </a:cubicBezTo>
                  <a:lnTo>
                    <a:pt x="1249775" y="127929"/>
                  </a:lnTo>
                  <a:cubicBezTo>
                    <a:pt x="1249746" y="126016"/>
                    <a:pt x="1250166" y="124122"/>
                    <a:pt x="1251013" y="122405"/>
                  </a:cubicBezTo>
                  <a:cubicBezTo>
                    <a:pt x="1251632" y="120671"/>
                    <a:pt x="1252642" y="119106"/>
                    <a:pt x="1253966" y="117833"/>
                  </a:cubicBezTo>
                  <a:cubicBezTo>
                    <a:pt x="1256757" y="115321"/>
                    <a:pt x="1260319" y="113842"/>
                    <a:pt x="1264062" y="113642"/>
                  </a:cubicBezTo>
                  <a:close/>
                  <a:moveTo>
                    <a:pt x="578929" y="91829"/>
                  </a:moveTo>
                  <a:lnTo>
                    <a:pt x="582739" y="91829"/>
                  </a:lnTo>
                  <a:cubicBezTo>
                    <a:pt x="584663" y="91706"/>
                    <a:pt x="586578" y="92136"/>
                    <a:pt x="588264" y="93068"/>
                  </a:cubicBezTo>
                  <a:cubicBezTo>
                    <a:pt x="590026" y="93624"/>
                    <a:pt x="591607" y="94643"/>
                    <a:pt x="592836" y="96020"/>
                  </a:cubicBezTo>
                  <a:cubicBezTo>
                    <a:pt x="594246" y="97224"/>
                    <a:pt x="595274" y="98814"/>
                    <a:pt x="595789" y="100592"/>
                  </a:cubicBezTo>
                  <a:cubicBezTo>
                    <a:pt x="596693" y="102419"/>
                    <a:pt x="597027" y="104479"/>
                    <a:pt x="596741" y="106498"/>
                  </a:cubicBezTo>
                  <a:lnTo>
                    <a:pt x="596741" y="110022"/>
                  </a:lnTo>
                  <a:cubicBezTo>
                    <a:pt x="596741" y="112529"/>
                    <a:pt x="596084" y="114993"/>
                    <a:pt x="594836" y="117166"/>
                  </a:cubicBezTo>
                  <a:lnTo>
                    <a:pt x="592550" y="120119"/>
                  </a:lnTo>
                  <a:cubicBezTo>
                    <a:pt x="590788" y="121823"/>
                    <a:pt x="588626" y="123066"/>
                    <a:pt x="586264" y="123738"/>
                  </a:cubicBezTo>
                  <a:lnTo>
                    <a:pt x="582454" y="124310"/>
                  </a:lnTo>
                  <a:cubicBezTo>
                    <a:pt x="580539" y="124388"/>
                    <a:pt x="578634" y="123961"/>
                    <a:pt x="576929" y="123071"/>
                  </a:cubicBezTo>
                  <a:cubicBezTo>
                    <a:pt x="575196" y="122456"/>
                    <a:pt x="573634" y="121445"/>
                    <a:pt x="572357" y="120119"/>
                  </a:cubicBezTo>
                  <a:cubicBezTo>
                    <a:pt x="571005" y="118870"/>
                    <a:pt x="569986" y="117296"/>
                    <a:pt x="569404" y="115547"/>
                  </a:cubicBezTo>
                  <a:cubicBezTo>
                    <a:pt x="568518" y="113843"/>
                    <a:pt x="568100" y="111939"/>
                    <a:pt x="568166" y="110022"/>
                  </a:cubicBezTo>
                  <a:lnTo>
                    <a:pt x="568166" y="106498"/>
                  </a:lnTo>
                  <a:cubicBezTo>
                    <a:pt x="568071" y="103627"/>
                    <a:pt x="568871" y="100797"/>
                    <a:pt x="570452" y="98402"/>
                  </a:cubicBezTo>
                  <a:lnTo>
                    <a:pt x="572643" y="95544"/>
                  </a:lnTo>
                  <a:cubicBezTo>
                    <a:pt x="574377" y="93779"/>
                    <a:pt x="576548" y="92498"/>
                    <a:pt x="578929" y="91829"/>
                  </a:cubicBezTo>
                  <a:close/>
                  <a:moveTo>
                    <a:pt x="1194721" y="74875"/>
                  </a:moveTo>
                  <a:cubicBezTo>
                    <a:pt x="1196597" y="74400"/>
                    <a:pt x="1198559" y="74400"/>
                    <a:pt x="1200436" y="74875"/>
                  </a:cubicBezTo>
                  <a:cubicBezTo>
                    <a:pt x="1202274" y="75236"/>
                    <a:pt x="1203960" y="76131"/>
                    <a:pt x="1205294" y="77447"/>
                  </a:cubicBezTo>
                  <a:cubicBezTo>
                    <a:pt x="1206875" y="78414"/>
                    <a:pt x="1208161" y="79798"/>
                    <a:pt x="1209008" y="81447"/>
                  </a:cubicBezTo>
                  <a:lnTo>
                    <a:pt x="1212628" y="88496"/>
                  </a:lnTo>
                  <a:cubicBezTo>
                    <a:pt x="1213875" y="90669"/>
                    <a:pt x="1214533" y="93133"/>
                    <a:pt x="1214533" y="95640"/>
                  </a:cubicBezTo>
                  <a:lnTo>
                    <a:pt x="1214057" y="99450"/>
                  </a:lnTo>
                  <a:cubicBezTo>
                    <a:pt x="1213428" y="101852"/>
                    <a:pt x="1212142" y="104030"/>
                    <a:pt x="1210342" y="105736"/>
                  </a:cubicBezTo>
                  <a:lnTo>
                    <a:pt x="1207484" y="108022"/>
                  </a:lnTo>
                  <a:cubicBezTo>
                    <a:pt x="1205894" y="109059"/>
                    <a:pt x="1204046" y="109651"/>
                    <a:pt x="1202150" y="109737"/>
                  </a:cubicBezTo>
                  <a:cubicBezTo>
                    <a:pt x="1200274" y="110212"/>
                    <a:pt x="1198312" y="110212"/>
                    <a:pt x="1196435" y="109737"/>
                  </a:cubicBezTo>
                  <a:cubicBezTo>
                    <a:pt x="1194635" y="109267"/>
                    <a:pt x="1192978" y="108386"/>
                    <a:pt x="1191578" y="107165"/>
                  </a:cubicBezTo>
                  <a:cubicBezTo>
                    <a:pt x="1190063" y="106122"/>
                    <a:pt x="1188787" y="104756"/>
                    <a:pt x="1187863" y="103164"/>
                  </a:cubicBezTo>
                  <a:lnTo>
                    <a:pt x="1184339" y="96116"/>
                  </a:lnTo>
                  <a:cubicBezTo>
                    <a:pt x="1183005" y="93939"/>
                    <a:pt x="1182310" y="91430"/>
                    <a:pt x="1182338" y="88877"/>
                  </a:cubicBezTo>
                  <a:lnTo>
                    <a:pt x="1182910" y="85162"/>
                  </a:lnTo>
                  <a:cubicBezTo>
                    <a:pt x="1183557" y="82763"/>
                    <a:pt x="1184805" y="80566"/>
                    <a:pt x="1186529" y="78780"/>
                  </a:cubicBezTo>
                  <a:lnTo>
                    <a:pt x="1189482" y="76590"/>
                  </a:lnTo>
                  <a:cubicBezTo>
                    <a:pt x="1191044" y="75556"/>
                    <a:pt x="1192854" y="74964"/>
                    <a:pt x="1194721" y="74875"/>
                  </a:cubicBezTo>
                  <a:close/>
                  <a:moveTo>
                    <a:pt x="639223" y="60016"/>
                  </a:moveTo>
                  <a:lnTo>
                    <a:pt x="642747" y="60016"/>
                  </a:lnTo>
                  <a:cubicBezTo>
                    <a:pt x="645300" y="60016"/>
                    <a:pt x="647795" y="60707"/>
                    <a:pt x="649986" y="62016"/>
                  </a:cubicBezTo>
                  <a:lnTo>
                    <a:pt x="652844" y="64207"/>
                  </a:lnTo>
                  <a:cubicBezTo>
                    <a:pt x="654606" y="65942"/>
                    <a:pt x="655891" y="68110"/>
                    <a:pt x="656558" y="70493"/>
                  </a:cubicBezTo>
                  <a:lnTo>
                    <a:pt x="657034" y="74303"/>
                  </a:lnTo>
                  <a:cubicBezTo>
                    <a:pt x="657158" y="76225"/>
                    <a:pt x="656730" y="78142"/>
                    <a:pt x="655796" y="79828"/>
                  </a:cubicBezTo>
                  <a:cubicBezTo>
                    <a:pt x="655244" y="81589"/>
                    <a:pt x="654225" y="83168"/>
                    <a:pt x="652844" y="84400"/>
                  </a:cubicBezTo>
                  <a:cubicBezTo>
                    <a:pt x="651643" y="85808"/>
                    <a:pt x="650053" y="86834"/>
                    <a:pt x="648272" y="87353"/>
                  </a:cubicBezTo>
                  <a:cubicBezTo>
                    <a:pt x="646586" y="88284"/>
                    <a:pt x="644671" y="88714"/>
                    <a:pt x="642747" y="88591"/>
                  </a:cubicBezTo>
                  <a:lnTo>
                    <a:pt x="639223" y="88591"/>
                  </a:lnTo>
                  <a:cubicBezTo>
                    <a:pt x="636689" y="88579"/>
                    <a:pt x="634194" y="87924"/>
                    <a:pt x="631984" y="86686"/>
                  </a:cubicBezTo>
                  <a:lnTo>
                    <a:pt x="629126" y="84400"/>
                  </a:lnTo>
                  <a:cubicBezTo>
                    <a:pt x="627393" y="82639"/>
                    <a:pt x="626116" y="80480"/>
                    <a:pt x="625412" y="78113"/>
                  </a:cubicBezTo>
                  <a:lnTo>
                    <a:pt x="624935" y="74303"/>
                  </a:lnTo>
                  <a:cubicBezTo>
                    <a:pt x="624859" y="72385"/>
                    <a:pt x="625288" y="70480"/>
                    <a:pt x="626173" y="68779"/>
                  </a:cubicBezTo>
                  <a:cubicBezTo>
                    <a:pt x="627488" y="65309"/>
                    <a:pt x="630231" y="62569"/>
                    <a:pt x="633698" y="61254"/>
                  </a:cubicBezTo>
                  <a:cubicBezTo>
                    <a:pt x="635403" y="60364"/>
                    <a:pt x="637308" y="59938"/>
                    <a:pt x="639223" y="60016"/>
                  </a:cubicBezTo>
                  <a:close/>
                  <a:moveTo>
                    <a:pt x="1136999" y="45920"/>
                  </a:moveTo>
                  <a:lnTo>
                    <a:pt x="1140524" y="45920"/>
                  </a:lnTo>
                  <a:cubicBezTo>
                    <a:pt x="1143057" y="45918"/>
                    <a:pt x="1145553" y="46574"/>
                    <a:pt x="1147763" y="47825"/>
                  </a:cubicBezTo>
                  <a:lnTo>
                    <a:pt x="1150620" y="50111"/>
                  </a:lnTo>
                  <a:cubicBezTo>
                    <a:pt x="1152401" y="51832"/>
                    <a:pt x="1153687" y="54005"/>
                    <a:pt x="1154335" y="56397"/>
                  </a:cubicBezTo>
                  <a:lnTo>
                    <a:pt x="1154811" y="60207"/>
                  </a:lnTo>
                  <a:cubicBezTo>
                    <a:pt x="1154925" y="62128"/>
                    <a:pt x="1154497" y="64042"/>
                    <a:pt x="1153573" y="65732"/>
                  </a:cubicBezTo>
                  <a:cubicBezTo>
                    <a:pt x="1152992" y="67481"/>
                    <a:pt x="1151973" y="69055"/>
                    <a:pt x="1150620" y="70304"/>
                  </a:cubicBezTo>
                  <a:cubicBezTo>
                    <a:pt x="1149420" y="71711"/>
                    <a:pt x="1147829" y="72738"/>
                    <a:pt x="1146048" y="73256"/>
                  </a:cubicBezTo>
                  <a:cubicBezTo>
                    <a:pt x="1144343" y="74146"/>
                    <a:pt x="1142438" y="74573"/>
                    <a:pt x="1140524" y="74495"/>
                  </a:cubicBezTo>
                  <a:lnTo>
                    <a:pt x="1136999" y="74495"/>
                  </a:lnTo>
                  <a:cubicBezTo>
                    <a:pt x="1134475" y="74507"/>
                    <a:pt x="1132008" y="73814"/>
                    <a:pt x="1129856" y="72494"/>
                  </a:cubicBezTo>
                  <a:lnTo>
                    <a:pt x="1126903" y="70304"/>
                  </a:lnTo>
                  <a:cubicBezTo>
                    <a:pt x="1125198" y="68537"/>
                    <a:pt x="1123960" y="66378"/>
                    <a:pt x="1123283" y="64017"/>
                  </a:cubicBezTo>
                  <a:lnTo>
                    <a:pt x="1122712" y="60207"/>
                  </a:lnTo>
                  <a:cubicBezTo>
                    <a:pt x="1122683" y="58294"/>
                    <a:pt x="1123102" y="56400"/>
                    <a:pt x="1123950" y="54683"/>
                  </a:cubicBezTo>
                  <a:cubicBezTo>
                    <a:pt x="1125265" y="51178"/>
                    <a:pt x="1128046" y="48428"/>
                    <a:pt x="1131570" y="47158"/>
                  </a:cubicBezTo>
                  <a:cubicBezTo>
                    <a:pt x="1133218" y="46214"/>
                    <a:pt x="1135104" y="45783"/>
                    <a:pt x="1136999" y="45920"/>
                  </a:cubicBezTo>
                  <a:close/>
                  <a:moveTo>
                    <a:pt x="699230" y="28298"/>
                  </a:moveTo>
                  <a:lnTo>
                    <a:pt x="702754" y="28298"/>
                  </a:lnTo>
                  <a:cubicBezTo>
                    <a:pt x="705297" y="28249"/>
                    <a:pt x="707802" y="28909"/>
                    <a:pt x="709993" y="30203"/>
                  </a:cubicBezTo>
                  <a:lnTo>
                    <a:pt x="712850" y="32394"/>
                  </a:lnTo>
                  <a:cubicBezTo>
                    <a:pt x="714641" y="34150"/>
                    <a:pt x="715917" y="36354"/>
                    <a:pt x="716565" y="38775"/>
                  </a:cubicBezTo>
                  <a:lnTo>
                    <a:pt x="717041" y="42585"/>
                  </a:lnTo>
                  <a:cubicBezTo>
                    <a:pt x="717175" y="44478"/>
                    <a:pt x="716746" y="46369"/>
                    <a:pt x="715803" y="48014"/>
                  </a:cubicBezTo>
                  <a:cubicBezTo>
                    <a:pt x="714536" y="51535"/>
                    <a:pt x="711784" y="54320"/>
                    <a:pt x="708278" y="55634"/>
                  </a:cubicBezTo>
                  <a:cubicBezTo>
                    <a:pt x="706564" y="56478"/>
                    <a:pt x="704668" y="56903"/>
                    <a:pt x="702754" y="56873"/>
                  </a:cubicBezTo>
                  <a:lnTo>
                    <a:pt x="699230" y="56873"/>
                  </a:lnTo>
                  <a:cubicBezTo>
                    <a:pt x="696687" y="56829"/>
                    <a:pt x="694200" y="56140"/>
                    <a:pt x="691991" y="54873"/>
                  </a:cubicBezTo>
                  <a:lnTo>
                    <a:pt x="689133" y="52682"/>
                  </a:lnTo>
                  <a:cubicBezTo>
                    <a:pt x="687409" y="50896"/>
                    <a:pt x="686161" y="48699"/>
                    <a:pt x="685514" y="46300"/>
                  </a:cubicBezTo>
                  <a:lnTo>
                    <a:pt x="684942" y="42585"/>
                  </a:lnTo>
                  <a:cubicBezTo>
                    <a:pt x="684866" y="40667"/>
                    <a:pt x="685294" y="38762"/>
                    <a:pt x="686180" y="37061"/>
                  </a:cubicBezTo>
                  <a:cubicBezTo>
                    <a:pt x="686771" y="35289"/>
                    <a:pt x="687790" y="33687"/>
                    <a:pt x="689133" y="32394"/>
                  </a:cubicBezTo>
                  <a:cubicBezTo>
                    <a:pt x="690410" y="31067"/>
                    <a:pt x="691971" y="30056"/>
                    <a:pt x="693705" y="29441"/>
                  </a:cubicBezTo>
                  <a:cubicBezTo>
                    <a:pt x="695419" y="28592"/>
                    <a:pt x="697325" y="28199"/>
                    <a:pt x="699230" y="28298"/>
                  </a:cubicBezTo>
                  <a:close/>
                  <a:moveTo>
                    <a:pt x="1062895" y="21440"/>
                  </a:moveTo>
                  <a:cubicBezTo>
                    <a:pt x="1064809" y="21410"/>
                    <a:pt x="1066705" y="21835"/>
                    <a:pt x="1068419" y="22679"/>
                  </a:cubicBezTo>
                  <a:cubicBezTo>
                    <a:pt x="1070153" y="23294"/>
                    <a:pt x="1071715" y="24304"/>
                    <a:pt x="1072991" y="25631"/>
                  </a:cubicBezTo>
                  <a:cubicBezTo>
                    <a:pt x="1074372" y="26898"/>
                    <a:pt x="1075392" y="28509"/>
                    <a:pt x="1075944" y="30299"/>
                  </a:cubicBezTo>
                  <a:cubicBezTo>
                    <a:pt x="1076821" y="31937"/>
                    <a:pt x="1077249" y="33777"/>
                    <a:pt x="1077182" y="35633"/>
                  </a:cubicBezTo>
                  <a:lnTo>
                    <a:pt x="1077182" y="39157"/>
                  </a:lnTo>
                  <a:cubicBezTo>
                    <a:pt x="1077211" y="41710"/>
                    <a:pt x="1076516" y="44217"/>
                    <a:pt x="1075182" y="46396"/>
                  </a:cubicBezTo>
                  <a:lnTo>
                    <a:pt x="1072991" y="49349"/>
                  </a:lnTo>
                  <a:cubicBezTo>
                    <a:pt x="1071287" y="51260"/>
                    <a:pt x="1069124" y="52703"/>
                    <a:pt x="1066705" y="53540"/>
                  </a:cubicBezTo>
                  <a:lnTo>
                    <a:pt x="1062895" y="53540"/>
                  </a:lnTo>
                  <a:cubicBezTo>
                    <a:pt x="1060980" y="53652"/>
                    <a:pt x="1059075" y="53258"/>
                    <a:pt x="1057370" y="52397"/>
                  </a:cubicBezTo>
                  <a:cubicBezTo>
                    <a:pt x="1055646" y="51770"/>
                    <a:pt x="1054084" y="50760"/>
                    <a:pt x="1052798" y="49444"/>
                  </a:cubicBezTo>
                  <a:cubicBezTo>
                    <a:pt x="1051417" y="48177"/>
                    <a:pt x="1050398" y="46566"/>
                    <a:pt x="1049846" y="44777"/>
                  </a:cubicBezTo>
                  <a:cubicBezTo>
                    <a:pt x="1048912" y="43091"/>
                    <a:pt x="1048484" y="41174"/>
                    <a:pt x="1048607" y="39252"/>
                  </a:cubicBezTo>
                  <a:lnTo>
                    <a:pt x="1048607" y="35728"/>
                  </a:lnTo>
                  <a:cubicBezTo>
                    <a:pt x="1048607" y="33221"/>
                    <a:pt x="1049265" y="30757"/>
                    <a:pt x="1050513" y="28584"/>
                  </a:cubicBezTo>
                  <a:lnTo>
                    <a:pt x="1052798" y="25631"/>
                  </a:lnTo>
                  <a:cubicBezTo>
                    <a:pt x="1054561" y="23927"/>
                    <a:pt x="1056723" y="22684"/>
                    <a:pt x="1059085" y="22012"/>
                  </a:cubicBezTo>
                  <a:close/>
                  <a:moveTo>
                    <a:pt x="770001" y="10582"/>
                  </a:moveTo>
                  <a:cubicBezTo>
                    <a:pt x="771886" y="10515"/>
                    <a:pt x="773763" y="10943"/>
                    <a:pt x="775430" y="11820"/>
                  </a:cubicBezTo>
                  <a:cubicBezTo>
                    <a:pt x="777220" y="12373"/>
                    <a:pt x="778830" y="13393"/>
                    <a:pt x="780097" y="14773"/>
                  </a:cubicBezTo>
                  <a:lnTo>
                    <a:pt x="783621" y="18297"/>
                  </a:lnTo>
                  <a:cubicBezTo>
                    <a:pt x="785326" y="20064"/>
                    <a:pt x="786564" y="22222"/>
                    <a:pt x="787241" y="24584"/>
                  </a:cubicBezTo>
                  <a:lnTo>
                    <a:pt x="787812" y="28394"/>
                  </a:lnTo>
                  <a:cubicBezTo>
                    <a:pt x="787784" y="30939"/>
                    <a:pt x="787088" y="33432"/>
                    <a:pt x="785812" y="35633"/>
                  </a:cubicBezTo>
                  <a:lnTo>
                    <a:pt x="783621" y="38490"/>
                  </a:lnTo>
                  <a:cubicBezTo>
                    <a:pt x="782354" y="39870"/>
                    <a:pt x="780745" y="40889"/>
                    <a:pt x="778954" y="41443"/>
                  </a:cubicBezTo>
                  <a:cubicBezTo>
                    <a:pt x="777306" y="42387"/>
                    <a:pt x="775420" y="42818"/>
                    <a:pt x="773525" y="42681"/>
                  </a:cubicBezTo>
                  <a:cubicBezTo>
                    <a:pt x="771601" y="42804"/>
                    <a:pt x="769686" y="42374"/>
                    <a:pt x="768000" y="41443"/>
                  </a:cubicBezTo>
                  <a:cubicBezTo>
                    <a:pt x="766219" y="40925"/>
                    <a:pt x="764629" y="39898"/>
                    <a:pt x="763428" y="38490"/>
                  </a:cubicBezTo>
                  <a:lnTo>
                    <a:pt x="759809" y="34966"/>
                  </a:lnTo>
                  <a:cubicBezTo>
                    <a:pt x="758085" y="33214"/>
                    <a:pt x="756837" y="31050"/>
                    <a:pt x="756189" y="28679"/>
                  </a:cubicBezTo>
                  <a:lnTo>
                    <a:pt x="755713" y="24869"/>
                  </a:lnTo>
                  <a:cubicBezTo>
                    <a:pt x="755675" y="22328"/>
                    <a:pt x="756342" y="19826"/>
                    <a:pt x="757618" y="17630"/>
                  </a:cubicBezTo>
                  <a:lnTo>
                    <a:pt x="759809" y="14773"/>
                  </a:lnTo>
                  <a:cubicBezTo>
                    <a:pt x="761076" y="13393"/>
                    <a:pt x="762685" y="12373"/>
                    <a:pt x="764476" y="11820"/>
                  </a:cubicBezTo>
                  <a:cubicBezTo>
                    <a:pt x="766181" y="10930"/>
                    <a:pt x="768086" y="10504"/>
                    <a:pt x="770001" y="10582"/>
                  </a:cubicBezTo>
                  <a:close/>
                  <a:moveTo>
                    <a:pt x="905447" y="8391"/>
                  </a:moveTo>
                  <a:cubicBezTo>
                    <a:pt x="908942" y="6741"/>
                    <a:pt x="913000" y="6741"/>
                    <a:pt x="916496" y="8391"/>
                  </a:cubicBezTo>
                  <a:cubicBezTo>
                    <a:pt x="918258" y="8947"/>
                    <a:pt x="919839" y="9966"/>
                    <a:pt x="921067" y="11344"/>
                  </a:cubicBezTo>
                  <a:lnTo>
                    <a:pt x="924497" y="15059"/>
                  </a:lnTo>
                  <a:cubicBezTo>
                    <a:pt x="926240" y="16794"/>
                    <a:pt x="927487" y="18965"/>
                    <a:pt x="928116" y="21345"/>
                  </a:cubicBezTo>
                  <a:lnTo>
                    <a:pt x="928592" y="25155"/>
                  </a:lnTo>
                  <a:cubicBezTo>
                    <a:pt x="928640" y="27668"/>
                    <a:pt x="927983" y="30142"/>
                    <a:pt x="926688" y="32299"/>
                  </a:cubicBezTo>
                  <a:lnTo>
                    <a:pt x="924497" y="35252"/>
                  </a:lnTo>
                  <a:cubicBezTo>
                    <a:pt x="923201" y="36599"/>
                    <a:pt x="921601" y="37613"/>
                    <a:pt x="919829" y="38204"/>
                  </a:cubicBezTo>
                  <a:cubicBezTo>
                    <a:pt x="916362" y="39851"/>
                    <a:pt x="912343" y="39851"/>
                    <a:pt x="908876" y="38204"/>
                  </a:cubicBezTo>
                  <a:cubicBezTo>
                    <a:pt x="907104" y="37613"/>
                    <a:pt x="905504" y="36599"/>
                    <a:pt x="904208" y="35252"/>
                  </a:cubicBezTo>
                  <a:lnTo>
                    <a:pt x="900875" y="31537"/>
                  </a:lnTo>
                  <a:cubicBezTo>
                    <a:pt x="899141" y="29776"/>
                    <a:pt x="897865" y="27617"/>
                    <a:pt x="897160" y="25250"/>
                  </a:cubicBezTo>
                  <a:lnTo>
                    <a:pt x="896684" y="21440"/>
                  </a:lnTo>
                  <a:cubicBezTo>
                    <a:pt x="896684" y="18890"/>
                    <a:pt x="897379" y="16389"/>
                    <a:pt x="898684" y="14201"/>
                  </a:cubicBezTo>
                  <a:lnTo>
                    <a:pt x="900875" y="11344"/>
                  </a:lnTo>
                  <a:cubicBezTo>
                    <a:pt x="902122" y="9987"/>
                    <a:pt x="903694" y="8971"/>
                    <a:pt x="905447" y="8391"/>
                  </a:cubicBezTo>
                  <a:close/>
                  <a:moveTo>
                    <a:pt x="984790" y="7629"/>
                  </a:moveTo>
                  <a:cubicBezTo>
                    <a:pt x="986666" y="7154"/>
                    <a:pt x="988628" y="7154"/>
                    <a:pt x="990505" y="7629"/>
                  </a:cubicBezTo>
                  <a:cubicBezTo>
                    <a:pt x="992400" y="7733"/>
                    <a:pt x="994239" y="8324"/>
                    <a:pt x="995839" y="9344"/>
                  </a:cubicBezTo>
                  <a:lnTo>
                    <a:pt x="1002888" y="12868"/>
                  </a:lnTo>
                  <a:cubicBezTo>
                    <a:pt x="1004954" y="14157"/>
                    <a:pt x="1006688" y="15921"/>
                    <a:pt x="1007936" y="18011"/>
                  </a:cubicBezTo>
                  <a:lnTo>
                    <a:pt x="1009459" y="21440"/>
                  </a:lnTo>
                  <a:cubicBezTo>
                    <a:pt x="1010126" y="23937"/>
                    <a:pt x="1010126" y="26564"/>
                    <a:pt x="1009459" y="29060"/>
                  </a:cubicBezTo>
                  <a:lnTo>
                    <a:pt x="1007936" y="32489"/>
                  </a:lnTo>
                  <a:cubicBezTo>
                    <a:pt x="1007069" y="34097"/>
                    <a:pt x="1005831" y="35470"/>
                    <a:pt x="1004316" y="36490"/>
                  </a:cubicBezTo>
                  <a:cubicBezTo>
                    <a:pt x="1002935" y="37719"/>
                    <a:pt x="1001259" y="38571"/>
                    <a:pt x="999458" y="38966"/>
                  </a:cubicBezTo>
                  <a:cubicBezTo>
                    <a:pt x="997601" y="39551"/>
                    <a:pt x="995601" y="39551"/>
                    <a:pt x="993743" y="38966"/>
                  </a:cubicBezTo>
                  <a:cubicBezTo>
                    <a:pt x="991848" y="38881"/>
                    <a:pt x="990000" y="38288"/>
                    <a:pt x="988409" y="37252"/>
                  </a:cubicBezTo>
                  <a:lnTo>
                    <a:pt x="981361" y="33728"/>
                  </a:lnTo>
                  <a:cubicBezTo>
                    <a:pt x="979246" y="32470"/>
                    <a:pt x="977475" y="30701"/>
                    <a:pt x="976217" y="28584"/>
                  </a:cubicBezTo>
                  <a:lnTo>
                    <a:pt x="974789" y="25251"/>
                  </a:lnTo>
                  <a:cubicBezTo>
                    <a:pt x="974122" y="22754"/>
                    <a:pt x="974122" y="20127"/>
                    <a:pt x="974789" y="17630"/>
                  </a:cubicBezTo>
                  <a:lnTo>
                    <a:pt x="976217" y="14202"/>
                  </a:lnTo>
                  <a:cubicBezTo>
                    <a:pt x="978246" y="11105"/>
                    <a:pt x="981275" y="8787"/>
                    <a:pt x="984790" y="7629"/>
                  </a:cubicBezTo>
                  <a:close/>
                  <a:moveTo>
                    <a:pt x="843724" y="9"/>
                  </a:moveTo>
                  <a:lnTo>
                    <a:pt x="847534" y="9"/>
                  </a:lnTo>
                  <a:cubicBezTo>
                    <a:pt x="849449" y="-69"/>
                    <a:pt x="851353" y="357"/>
                    <a:pt x="853059" y="1247"/>
                  </a:cubicBezTo>
                  <a:cubicBezTo>
                    <a:pt x="856526" y="2562"/>
                    <a:pt x="859269" y="5302"/>
                    <a:pt x="860583" y="8772"/>
                  </a:cubicBezTo>
                  <a:cubicBezTo>
                    <a:pt x="861469" y="10473"/>
                    <a:pt x="861898" y="12378"/>
                    <a:pt x="861821" y="14296"/>
                  </a:cubicBezTo>
                  <a:lnTo>
                    <a:pt x="861821" y="17821"/>
                  </a:lnTo>
                  <a:cubicBezTo>
                    <a:pt x="861821" y="20370"/>
                    <a:pt x="861126" y="22872"/>
                    <a:pt x="859821" y="25060"/>
                  </a:cubicBezTo>
                  <a:lnTo>
                    <a:pt x="857631" y="27917"/>
                  </a:lnTo>
                  <a:cubicBezTo>
                    <a:pt x="855897" y="29682"/>
                    <a:pt x="853725" y="30963"/>
                    <a:pt x="851344" y="31632"/>
                  </a:cubicBezTo>
                  <a:lnTo>
                    <a:pt x="847534" y="31632"/>
                  </a:lnTo>
                  <a:cubicBezTo>
                    <a:pt x="845610" y="31755"/>
                    <a:pt x="843695" y="31325"/>
                    <a:pt x="842010" y="30394"/>
                  </a:cubicBezTo>
                  <a:cubicBezTo>
                    <a:pt x="838542" y="29079"/>
                    <a:pt x="835799" y="26339"/>
                    <a:pt x="834485" y="22869"/>
                  </a:cubicBezTo>
                  <a:cubicBezTo>
                    <a:pt x="833551" y="21183"/>
                    <a:pt x="833123" y="19267"/>
                    <a:pt x="833246" y="17344"/>
                  </a:cubicBezTo>
                  <a:lnTo>
                    <a:pt x="833246" y="13820"/>
                  </a:lnTo>
                  <a:cubicBezTo>
                    <a:pt x="833256" y="11285"/>
                    <a:pt x="833913" y="8794"/>
                    <a:pt x="835152" y="6581"/>
                  </a:cubicBezTo>
                  <a:lnTo>
                    <a:pt x="837437" y="3724"/>
                  </a:lnTo>
                  <a:cubicBezTo>
                    <a:pt x="839171" y="1959"/>
                    <a:pt x="841343" y="678"/>
                    <a:pt x="843724" y="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18" name="Google Shape;718;p17"/>
          <p:cNvGrpSpPr/>
          <p:nvPr/>
        </p:nvGrpSpPr>
        <p:grpSpPr>
          <a:xfrm>
            <a:off x="10020937" y="5304610"/>
            <a:ext cx="2120292" cy="1555581"/>
            <a:chOff x="2627756" y="4718244"/>
            <a:chExt cx="2204275" cy="1529428"/>
          </a:xfrm>
        </p:grpSpPr>
        <p:sp>
          <p:nvSpPr>
            <p:cNvPr id="719" name="Google Shape;719;p17"/>
            <p:cNvSpPr/>
            <p:nvPr/>
          </p:nvSpPr>
          <p:spPr>
            <a:xfrm>
              <a:off x="2627756" y="4718244"/>
              <a:ext cx="2204275" cy="1529428"/>
            </a:xfrm>
            <a:custGeom>
              <a:rect b="b" l="l" r="r" t="t"/>
              <a:pathLst>
                <a:path extrusionOk="0" h="1529428" w="2204275">
                  <a:moveTo>
                    <a:pt x="2204025" y="1529400"/>
                  </a:moveTo>
                  <a:lnTo>
                    <a:pt x="1597568" y="1529400"/>
                  </a:lnTo>
                  <a:cubicBezTo>
                    <a:pt x="1554420" y="1024575"/>
                    <a:pt x="1348871" y="642908"/>
                    <a:pt x="1102268" y="642908"/>
                  </a:cubicBezTo>
                  <a:cubicBezTo>
                    <a:pt x="855666" y="642908"/>
                    <a:pt x="649831" y="1024956"/>
                    <a:pt x="606968" y="1529400"/>
                  </a:cubicBezTo>
                  <a:lnTo>
                    <a:pt x="-250" y="1529400"/>
                  </a:lnTo>
                  <a:cubicBezTo>
                    <a:pt x="62805" y="668625"/>
                    <a:pt x="532197" y="-29"/>
                    <a:pt x="1101888" y="-29"/>
                  </a:cubicBezTo>
                  <a:cubicBezTo>
                    <a:pt x="1671578" y="-29"/>
                    <a:pt x="2140970" y="668625"/>
                    <a:pt x="2204025" y="152940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0" name="Google Shape;720;p17"/>
            <p:cNvSpPr/>
            <p:nvPr/>
          </p:nvSpPr>
          <p:spPr>
            <a:xfrm>
              <a:off x="2833972" y="4939223"/>
              <a:ext cx="1792700" cy="1308449"/>
            </a:xfrm>
            <a:custGeom>
              <a:rect b="b" l="l" r="r" t="t"/>
              <a:pathLst>
                <a:path extrusionOk="0" h="1308449" w="1792700">
                  <a:moveTo>
                    <a:pt x="1792450" y="1308420"/>
                  </a:moveTo>
                  <a:lnTo>
                    <a:pt x="1391352" y="1308420"/>
                  </a:lnTo>
                  <a:cubicBezTo>
                    <a:pt x="1348204" y="803595"/>
                    <a:pt x="1142654" y="421929"/>
                    <a:pt x="896052" y="421929"/>
                  </a:cubicBezTo>
                  <a:cubicBezTo>
                    <a:pt x="649450" y="421929"/>
                    <a:pt x="443614" y="803976"/>
                    <a:pt x="400752" y="1308420"/>
                  </a:cubicBezTo>
                  <a:lnTo>
                    <a:pt x="-250" y="1308420"/>
                  </a:lnTo>
                  <a:cubicBezTo>
                    <a:pt x="57947" y="570042"/>
                    <a:pt x="437233" y="-29"/>
                    <a:pt x="896433" y="-29"/>
                  </a:cubicBezTo>
                  <a:cubicBezTo>
                    <a:pt x="1355633" y="-29"/>
                    <a:pt x="1734252" y="570042"/>
                    <a:pt x="1792450" y="130842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1" name="Google Shape;721;p17"/>
            <p:cNvSpPr/>
            <p:nvPr/>
          </p:nvSpPr>
          <p:spPr>
            <a:xfrm>
              <a:off x="2996850" y="5116960"/>
              <a:ext cx="1467326" cy="1130712"/>
            </a:xfrm>
            <a:custGeom>
              <a:rect b="b" l="l" r="r" t="t"/>
              <a:pathLst>
                <a:path extrusionOk="0" h="1130712" w="1467326">
                  <a:moveTo>
                    <a:pt x="1467076" y="1130683"/>
                  </a:moveTo>
                  <a:lnTo>
                    <a:pt x="1228475" y="1130683"/>
                  </a:lnTo>
                  <a:cubicBezTo>
                    <a:pt x="1185326" y="625858"/>
                    <a:pt x="979777" y="244192"/>
                    <a:pt x="733175" y="244192"/>
                  </a:cubicBezTo>
                  <a:cubicBezTo>
                    <a:pt x="486572" y="244192"/>
                    <a:pt x="280737" y="626240"/>
                    <a:pt x="237875" y="1130683"/>
                  </a:cubicBezTo>
                  <a:lnTo>
                    <a:pt x="-250" y="1130683"/>
                  </a:lnTo>
                  <a:cubicBezTo>
                    <a:pt x="56900" y="489461"/>
                    <a:pt x="364081" y="-29"/>
                    <a:pt x="733937" y="-29"/>
                  </a:cubicBezTo>
                  <a:cubicBezTo>
                    <a:pt x="1103792" y="-29"/>
                    <a:pt x="1409545" y="489461"/>
                    <a:pt x="1467076" y="113068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2" name="Google Shape;722;p17"/>
            <p:cNvSpPr/>
            <p:nvPr/>
          </p:nvSpPr>
          <p:spPr>
            <a:xfrm>
              <a:off x="2741145" y="5848345"/>
              <a:ext cx="230912" cy="245689"/>
            </a:xfrm>
            <a:custGeom>
              <a:rect b="b" l="l" r="r" t="t"/>
              <a:pathLst>
                <a:path extrusionOk="0" h="245689" w="230912">
                  <a:moveTo>
                    <a:pt x="38665" y="161459"/>
                  </a:moveTo>
                  <a:cubicBezTo>
                    <a:pt x="22063" y="146781"/>
                    <a:pt x="9452" y="128131"/>
                    <a:pt x="1994" y="107262"/>
                  </a:cubicBezTo>
                  <a:cubicBezTo>
                    <a:pt x="-4007" y="86022"/>
                    <a:pt x="1994" y="59637"/>
                    <a:pt x="20377" y="48398"/>
                  </a:cubicBezTo>
                  <a:cubicBezTo>
                    <a:pt x="38760" y="37158"/>
                    <a:pt x="65145" y="43445"/>
                    <a:pt x="81623" y="57923"/>
                  </a:cubicBezTo>
                  <a:cubicBezTo>
                    <a:pt x="97158" y="73896"/>
                    <a:pt x="108769" y="93270"/>
                    <a:pt x="115532" y="114501"/>
                  </a:cubicBezTo>
                  <a:cubicBezTo>
                    <a:pt x="115532" y="84879"/>
                    <a:pt x="116770" y="53541"/>
                    <a:pt x="133153" y="28776"/>
                  </a:cubicBezTo>
                  <a:cubicBezTo>
                    <a:pt x="149536" y="4011"/>
                    <a:pt x="185636" y="-9324"/>
                    <a:pt x="209353" y="7440"/>
                  </a:cubicBezTo>
                  <a:cubicBezTo>
                    <a:pt x="233071" y="24204"/>
                    <a:pt x="232689" y="61447"/>
                    <a:pt x="228403" y="91546"/>
                  </a:cubicBezTo>
                  <a:cubicBezTo>
                    <a:pt x="223260" y="130599"/>
                    <a:pt x="174301" y="245660"/>
                    <a:pt x="174301" y="245660"/>
                  </a:cubicBezTo>
                  <a:cubicBezTo>
                    <a:pt x="174301" y="245660"/>
                    <a:pt x="66288" y="189272"/>
                    <a:pt x="38665" y="16145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3" name="Google Shape;723;p17"/>
            <p:cNvSpPr/>
            <p:nvPr/>
          </p:nvSpPr>
          <p:spPr>
            <a:xfrm>
              <a:off x="3087623" y="5659790"/>
              <a:ext cx="146348" cy="152876"/>
            </a:xfrm>
            <a:custGeom>
              <a:rect b="b" l="l" r="r" t="t"/>
              <a:pathLst>
                <a:path extrusionOk="0" h="152876" w="146348">
                  <a:moveTo>
                    <a:pt x="10893" y="74932"/>
                  </a:moveTo>
                  <a:cubicBezTo>
                    <a:pt x="2930" y="61683"/>
                    <a:pt x="-918" y="46367"/>
                    <a:pt x="-156" y="30927"/>
                  </a:cubicBezTo>
                  <a:cubicBezTo>
                    <a:pt x="1025" y="15230"/>
                    <a:pt x="12865" y="2400"/>
                    <a:pt x="28419" y="-29"/>
                  </a:cubicBezTo>
                  <a:cubicBezTo>
                    <a:pt x="40449" y="238"/>
                    <a:pt x="51498" y="6686"/>
                    <a:pt x="57661" y="17020"/>
                  </a:cubicBezTo>
                  <a:cubicBezTo>
                    <a:pt x="63519" y="27307"/>
                    <a:pt x="67576" y="38518"/>
                    <a:pt x="69663" y="50168"/>
                  </a:cubicBezTo>
                  <a:cubicBezTo>
                    <a:pt x="71358" y="33423"/>
                    <a:pt x="80083" y="18192"/>
                    <a:pt x="93666" y="8257"/>
                  </a:cubicBezTo>
                  <a:cubicBezTo>
                    <a:pt x="103191" y="466"/>
                    <a:pt x="116126" y="-1706"/>
                    <a:pt x="127670" y="2543"/>
                  </a:cubicBezTo>
                  <a:cubicBezTo>
                    <a:pt x="134652" y="6143"/>
                    <a:pt x="140071" y="12172"/>
                    <a:pt x="142910" y="19497"/>
                  </a:cubicBezTo>
                  <a:cubicBezTo>
                    <a:pt x="153959" y="44834"/>
                    <a:pt x="134718" y="57597"/>
                    <a:pt x="109382" y="95697"/>
                  </a:cubicBezTo>
                  <a:cubicBezTo>
                    <a:pt x="90903" y="123129"/>
                    <a:pt x="73663" y="152847"/>
                    <a:pt x="73663" y="152847"/>
                  </a:cubicBezTo>
                  <a:cubicBezTo>
                    <a:pt x="73663" y="152847"/>
                    <a:pt x="23562" y="99221"/>
                    <a:pt x="10893" y="74932"/>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4" name="Google Shape;724;p17"/>
            <p:cNvSpPr/>
            <p:nvPr/>
          </p:nvSpPr>
          <p:spPr>
            <a:xfrm>
              <a:off x="4379898" y="6035601"/>
              <a:ext cx="128258" cy="133204"/>
            </a:xfrm>
            <a:custGeom>
              <a:rect b="b" l="l" r="r" t="t"/>
              <a:pathLst>
                <a:path extrusionOk="0" h="133204" w="128258">
                  <a:moveTo>
                    <a:pt x="9352" y="65358"/>
                  </a:moveTo>
                  <a:cubicBezTo>
                    <a:pt x="2504" y="53871"/>
                    <a:pt x="-811" y="40621"/>
                    <a:pt x="-173" y="27258"/>
                  </a:cubicBezTo>
                  <a:cubicBezTo>
                    <a:pt x="827" y="13446"/>
                    <a:pt x="11276" y="2169"/>
                    <a:pt x="24973" y="111"/>
                  </a:cubicBezTo>
                  <a:cubicBezTo>
                    <a:pt x="35527" y="340"/>
                    <a:pt x="45204" y="5998"/>
                    <a:pt x="50595" y="15065"/>
                  </a:cubicBezTo>
                  <a:cubicBezTo>
                    <a:pt x="55672" y="23934"/>
                    <a:pt x="59206" y="33592"/>
                    <a:pt x="61073" y="43640"/>
                  </a:cubicBezTo>
                  <a:cubicBezTo>
                    <a:pt x="62549" y="28905"/>
                    <a:pt x="70245" y="15495"/>
                    <a:pt x="82218" y="6779"/>
                  </a:cubicBezTo>
                  <a:cubicBezTo>
                    <a:pt x="90533" y="26"/>
                    <a:pt x="101782" y="-1860"/>
                    <a:pt x="111841" y="1826"/>
                  </a:cubicBezTo>
                  <a:cubicBezTo>
                    <a:pt x="117965" y="4998"/>
                    <a:pt x="122738" y="10275"/>
                    <a:pt x="125271" y="16685"/>
                  </a:cubicBezTo>
                  <a:cubicBezTo>
                    <a:pt x="134796" y="38878"/>
                    <a:pt x="118127" y="50023"/>
                    <a:pt x="95839" y="83360"/>
                  </a:cubicBezTo>
                  <a:cubicBezTo>
                    <a:pt x="79742" y="107267"/>
                    <a:pt x="64692" y="133176"/>
                    <a:pt x="64692" y="133176"/>
                  </a:cubicBezTo>
                  <a:cubicBezTo>
                    <a:pt x="64692" y="133176"/>
                    <a:pt x="20591" y="86598"/>
                    <a:pt x="9352" y="6535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5" name="Google Shape;725;p17"/>
            <p:cNvSpPr/>
            <p:nvPr/>
          </p:nvSpPr>
          <p:spPr>
            <a:xfrm>
              <a:off x="3024633" y="6062221"/>
              <a:ext cx="130581" cy="130492"/>
            </a:xfrm>
            <a:custGeom>
              <a:rect b="b" l="l" r="r" t="t"/>
              <a:pathLst>
                <a:path extrusionOk="0" h="130492" w="130581">
                  <a:moveTo>
                    <a:pt x="4732" y="48929"/>
                  </a:moveTo>
                  <a:cubicBezTo>
                    <a:pt x="732" y="40928"/>
                    <a:pt x="-2983" y="30641"/>
                    <a:pt x="2542" y="23593"/>
                  </a:cubicBezTo>
                  <a:cubicBezTo>
                    <a:pt x="8066" y="16544"/>
                    <a:pt x="20639" y="18163"/>
                    <a:pt x="28831" y="23116"/>
                  </a:cubicBezTo>
                  <a:cubicBezTo>
                    <a:pt x="43051" y="31879"/>
                    <a:pt x="52729" y="46424"/>
                    <a:pt x="55310" y="62931"/>
                  </a:cubicBezTo>
                  <a:cubicBezTo>
                    <a:pt x="59958" y="38966"/>
                    <a:pt x="74341" y="17992"/>
                    <a:pt x="95029" y="5019"/>
                  </a:cubicBezTo>
                  <a:cubicBezTo>
                    <a:pt x="99382" y="2000"/>
                    <a:pt x="104497" y="247"/>
                    <a:pt x="109793" y="-29"/>
                  </a:cubicBezTo>
                  <a:cubicBezTo>
                    <a:pt x="117832" y="571"/>
                    <a:pt x="124823" y="5714"/>
                    <a:pt x="127795" y="13211"/>
                  </a:cubicBezTo>
                  <a:cubicBezTo>
                    <a:pt x="130539" y="20678"/>
                    <a:pt x="131072" y="28784"/>
                    <a:pt x="129319" y="36546"/>
                  </a:cubicBezTo>
                  <a:cubicBezTo>
                    <a:pt x="124938" y="59883"/>
                    <a:pt x="68836" y="130463"/>
                    <a:pt x="68836" y="130463"/>
                  </a:cubicBezTo>
                  <a:cubicBezTo>
                    <a:pt x="68836" y="130463"/>
                    <a:pt x="15591" y="70646"/>
                    <a:pt x="4732" y="4892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6" name="Google Shape;726;p17"/>
            <p:cNvSpPr/>
            <p:nvPr/>
          </p:nvSpPr>
          <p:spPr>
            <a:xfrm>
              <a:off x="4419494" y="5717840"/>
              <a:ext cx="238149" cy="234939"/>
            </a:xfrm>
            <a:custGeom>
              <a:rect b="b" l="l" r="r" t="t"/>
              <a:pathLst>
                <a:path extrusionOk="0" h="234939" w="238149">
                  <a:moveTo>
                    <a:pt x="45" y="47934"/>
                  </a:moveTo>
                  <a:cubicBezTo>
                    <a:pt x="-1003" y="31170"/>
                    <a:pt x="45" y="10691"/>
                    <a:pt x="14809" y="2595"/>
                  </a:cubicBezTo>
                  <a:cubicBezTo>
                    <a:pt x="29573" y="-5501"/>
                    <a:pt x="49956" y="6405"/>
                    <a:pt x="60434" y="20978"/>
                  </a:cubicBezTo>
                  <a:cubicBezTo>
                    <a:pt x="78522" y="46391"/>
                    <a:pt x="84618" y="78433"/>
                    <a:pt x="77102" y="108704"/>
                  </a:cubicBezTo>
                  <a:cubicBezTo>
                    <a:pt x="102486" y="70832"/>
                    <a:pt x="142482" y="45229"/>
                    <a:pt x="187497" y="38028"/>
                  </a:cubicBezTo>
                  <a:cubicBezTo>
                    <a:pt x="197193" y="35876"/>
                    <a:pt x="207309" y="36543"/>
                    <a:pt x="216643" y="39933"/>
                  </a:cubicBezTo>
                  <a:cubicBezTo>
                    <a:pt x="230045" y="46868"/>
                    <a:pt x="238294" y="60860"/>
                    <a:pt x="237884" y="75938"/>
                  </a:cubicBezTo>
                  <a:cubicBezTo>
                    <a:pt x="237265" y="90758"/>
                    <a:pt x="232293" y="105074"/>
                    <a:pt x="223597" y="117086"/>
                  </a:cubicBezTo>
                  <a:cubicBezTo>
                    <a:pt x="199118" y="154138"/>
                    <a:pt x="51099" y="234910"/>
                    <a:pt x="51099" y="234910"/>
                  </a:cubicBezTo>
                  <a:cubicBezTo>
                    <a:pt x="51099" y="234910"/>
                    <a:pt x="2712" y="93083"/>
                    <a:pt x="45" y="47934"/>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27" name="Google Shape;727;p17"/>
          <p:cNvGrpSpPr/>
          <p:nvPr/>
        </p:nvGrpSpPr>
        <p:grpSpPr>
          <a:xfrm>
            <a:off x="143775" y="5289660"/>
            <a:ext cx="1874904" cy="1587763"/>
            <a:chOff x="4949607" y="2034692"/>
            <a:chExt cx="1856708" cy="1486948"/>
          </a:xfrm>
        </p:grpSpPr>
        <p:sp>
          <p:nvSpPr>
            <p:cNvPr id="728" name="Google Shape;728;p17"/>
            <p:cNvSpPr/>
            <p:nvPr/>
          </p:nvSpPr>
          <p:spPr>
            <a:xfrm>
              <a:off x="4949607" y="2034692"/>
              <a:ext cx="1856708" cy="1486947"/>
            </a:xfrm>
            <a:custGeom>
              <a:rect b="b" l="l" r="r" t="t"/>
              <a:pathLst>
                <a:path extrusionOk="0" h="1486947" w="1856708">
                  <a:moveTo>
                    <a:pt x="1856458" y="1486919"/>
                  </a:moveTo>
                  <a:lnTo>
                    <a:pt x="1301531" y="1486919"/>
                  </a:lnTo>
                  <a:cubicBezTo>
                    <a:pt x="1231237" y="919324"/>
                    <a:pt x="1088362" y="530894"/>
                    <a:pt x="922626" y="530894"/>
                  </a:cubicBezTo>
                  <a:cubicBezTo>
                    <a:pt x="756892" y="530894"/>
                    <a:pt x="614017" y="919324"/>
                    <a:pt x="543627" y="1486919"/>
                  </a:cubicBezTo>
                  <a:lnTo>
                    <a:pt x="-250" y="1486919"/>
                  </a:lnTo>
                  <a:cubicBezTo>
                    <a:pt x="68710" y="644909"/>
                    <a:pt x="458092" y="-29"/>
                    <a:pt x="928151" y="-29"/>
                  </a:cubicBezTo>
                  <a:cubicBezTo>
                    <a:pt x="1398210" y="-29"/>
                    <a:pt x="1787497" y="644909"/>
                    <a:pt x="1856458" y="148691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aseline="-25000" sz="1800">
                <a:solidFill>
                  <a:srgbClr val="000000"/>
                </a:solidFill>
                <a:latin typeface="Calibri"/>
                <a:ea typeface="Calibri"/>
                <a:cs typeface="Calibri"/>
                <a:sym typeface="Calibri"/>
              </a:endParaRPr>
            </a:p>
          </p:txBody>
        </p:sp>
        <p:sp>
          <p:nvSpPr>
            <p:cNvPr id="729" name="Google Shape;729;p17"/>
            <p:cNvSpPr/>
            <p:nvPr/>
          </p:nvSpPr>
          <p:spPr>
            <a:xfrm>
              <a:off x="5063907" y="2184616"/>
              <a:ext cx="1617058" cy="1337024"/>
            </a:xfrm>
            <a:custGeom>
              <a:rect b="b" l="l" r="r" t="t"/>
              <a:pathLst>
                <a:path extrusionOk="0" h="1337024" w="1617058">
                  <a:moveTo>
                    <a:pt x="1616808" y="1336995"/>
                  </a:moveTo>
                  <a:lnTo>
                    <a:pt x="1187231" y="1336995"/>
                  </a:lnTo>
                  <a:cubicBezTo>
                    <a:pt x="1116937" y="769400"/>
                    <a:pt x="974062" y="380971"/>
                    <a:pt x="808326" y="380971"/>
                  </a:cubicBezTo>
                  <a:cubicBezTo>
                    <a:pt x="642592" y="380971"/>
                    <a:pt x="499717" y="769400"/>
                    <a:pt x="429327" y="1336995"/>
                  </a:cubicBezTo>
                  <a:lnTo>
                    <a:pt x="-250" y="1336995"/>
                  </a:lnTo>
                  <a:cubicBezTo>
                    <a:pt x="88237" y="569375"/>
                    <a:pt x="416944" y="-29"/>
                    <a:pt x="808326" y="-29"/>
                  </a:cubicBezTo>
                  <a:cubicBezTo>
                    <a:pt x="1199709" y="-29"/>
                    <a:pt x="1528035" y="569375"/>
                    <a:pt x="1616808" y="133699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aseline="-25000" sz="1800">
                <a:solidFill>
                  <a:srgbClr val="000000"/>
                </a:solidFill>
                <a:latin typeface="Calibri"/>
                <a:ea typeface="Calibri"/>
                <a:cs typeface="Calibri"/>
                <a:sym typeface="Calibri"/>
              </a:endParaRPr>
            </a:p>
          </p:txBody>
        </p:sp>
        <p:sp>
          <p:nvSpPr>
            <p:cNvPr id="730" name="Google Shape;730;p17"/>
            <p:cNvSpPr/>
            <p:nvPr/>
          </p:nvSpPr>
          <p:spPr>
            <a:xfrm>
              <a:off x="5179160" y="2307108"/>
              <a:ext cx="1397698" cy="1214532"/>
            </a:xfrm>
            <a:custGeom>
              <a:rect b="b" l="l" r="r" t="t"/>
              <a:pathLst>
                <a:path extrusionOk="0" h="1214532" w="1397698">
                  <a:moveTo>
                    <a:pt x="1397448" y="1214504"/>
                  </a:moveTo>
                  <a:lnTo>
                    <a:pt x="1071979" y="1214504"/>
                  </a:lnTo>
                  <a:cubicBezTo>
                    <a:pt x="1001684" y="646909"/>
                    <a:pt x="858809" y="258479"/>
                    <a:pt x="693074" y="258479"/>
                  </a:cubicBezTo>
                  <a:cubicBezTo>
                    <a:pt x="527339" y="258479"/>
                    <a:pt x="384464" y="646909"/>
                    <a:pt x="314075" y="1214504"/>
                  </a:cubicBezTo>
                  <a:lnTo>
                    <a:pt x="-250" y="1214504"/>
                  </a:lnTo>
                  <a:cubicBezTo>
                    <a:pt x="95000" y="509653"/>
                    <a:pt x="371891" y="-29"/>
                    <a:pt x="698694" y="-29"/>
                  </a:cubicBezTo>
                  <a:cubicBezTo>
                    <a:pt x="1025497" y="-29"/>
                    <a:pt x="1302198" y="509749"/>
                    <a:pt x="1397448" y="121450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aseline="-25000" sz="1800">
                <a:solidFill>
                  <a:srgbClr val="000000"/>
                </a:solidFill>
                <a:latin typeface="Calibri"/>
                <a:ea typeface="Calibri"/>
                <a:cs typeface="Calibri"/>
                <a:sym typeface="Calibri"/>
              </a:endParaRPr>
            </a:p>
          </p:txBody>
        </p:sp>
        <p:sp>
          <p:nvSpPr>
            <p:cNvPr id="731" name="Google Shape;731;p17"/>
            <p:cNvSpPr/>
            <p:nvPr/>
          </p:nvSpPr>
          <p:spPr>
            <a:xfrm>
              <a:off x="5320034" y="2440172"/>
              <a:ext cx="1104900" cy="1081468"/>
            </a:xfrm>
            <a:custGeom>
              <a:rect b="b" l="l" r="r" t="t"/>
              <a:pathLst>
                <a:path extrusionOk="0" h="1081468" w="1104900">
                  <a:moveTo>
                    <a:pt x="1104650" y="1081439"/>
                  </a:moveTo>
                  <a:lnTo>
                    <a:pt x="931104" y="1081439"/>
                  </a:lnTo>
                  <a:cubicBezTo>
                    <a:pt x="860810" y="513844"/>
                    <a:pt x="717935" y="125415"/>
                    <a:pt x="552200" y="125415"/>
                  </a:cubicBezTo>
                  <a:cubicBezTo>
                    <a:pt x="386465" y="125415"/>
                    <a:pt x="243590" y="513844"/>
                    <a:pt x="173200" y="1081439"/>
                  </a:cubicBezTo>
                  <a:lnTo>
                    <a:pt x="-250" y="1081439"/>
                  </a:lnTo>
                  <a:cubicBezTo>
                    <a:pt x="89666" y="446407"/>
                    <a:pt x="303121" y="-29"/>
                    <a:pt x="552200" y="-29"/>
                  </a:cubicBezTo>
                  <a:cubicBezTo>
                    <a:pt x="801279" y="-29"/>
                    <a:pt x="1014639" y="446407"/>
                    <a:pt x="1104650" y="1081439"/>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aseline="-25000" sz="1800">
                <a:solidFill>
                  <a:srgbClr val="000000"/>
                </a:solidFill>
                <a:latin typeface="Calibri"/>
                <a:ea typeface="Calibri"/>
                <a:cs typeface="Calibri"/>
                <a:sym typeface="Calibri"/>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6 Title and text left">
  <p:cSld name="CUSTOM_15">
    <p:spTree>
      <p:nvGrpSpPr>
        <p:cNvPr id="732" name="Shape 732"/>
        <p:cNvGrpSpPr/>
        <p:nvPr/>
      </p:nvGrpSpPr>
      <p:grpSpPr>
        <a:xfrm>
          <a:off x="0" y="0"/>
          <a:ext cx="0" cy="0"/>
          <a:chOff x="0" y="0"/>
          <a:chExt cx="0" cy="0"/>
        </a:xfrm>
      </p:grpSpPr>
      <p:sp>
        <p:nvSpPr>
          <p:cNvPr id="733" name="Google Shape;733;p18"/>
          <p:cNvSpPr/>
          <p:nvPr/>
        </p:nvSpPr>
        <p:spPr>
          <a:xfrm flipH="1" rot="10800000">
            <a:off x="0" y="31407"/>
            <a:ext cx="12201625" cy="5550243"/>
          </a:xfrm>
          <a:custGeom>
            <a:rect b="b" l="l" r="r" t="t"/>
            <a:pathLst>
              <a:path extrusionOk="0" h="3420797" w="12201625">
                <a:moveTo>
                  <a:pt x="0" y="0"/>
                </a:moveTo>
                <a:cubicBezTo>
                  <a:pt x="1050792" y="529990"/>
                  <a:pt x="1804979" y="1955131"/>
                  <a:pt x="3152376" y="1589971"/>
                </a:cubicBezTo>
                <a:cubicBezTo>
                  <a:pt x="4499773" y="1224811"/>
                  <a:pt x="4983363" y="706400"/>
                  <a:pt x="6394317" y="1794127"/>
                </a:cubicBezTo>
                <a:cubicBezTo>
                  <a:pt x="7805271" y="2881854"/>
                  <a:pt x="8257928" y="1723553"/>
                  <a:pt x="9225813" y="1994665"/>
                </a:cubicBezTo>
                <a:cubicBezTo>
                  <a:pt x="10193698" y="2265777"/>
                  <a:pt x="11022264" y="3129649"/>
                  <a:pt x="12201625" y="3420797"/>
                </a:cubicBezTo>
                <a:lnTo>
                  <a:pt x="0" y="3420797"/>
                </a:lnTo>
                <a:lnTo>
                  <a:pt x="0" y="0"/>
                </a:lnTo>
                <a:close/>
              </a:path>
            </a:pathLst>
          </a:custGeom>
          <a:solidFill>
            <a:srgbClr val="171717">
              <a:alpha val="1117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SzPts val="1800"/>
              <a:buNone/>
            </a:pPr>
            <a:r>
              <a:t/>
            </a:r>
            <a:endParaRPr sz="1800">
              <a:latin typeface="Calibri"/>
              <a:ea typeface="Calibri"/>
              <a:cs typeface="Calibri"/>
              <a:sym typeface="Calibri"/>
            </a:endParaRPr>
          </a:p>
        </p:txBody>
      </p:sp>
      <p:sp>
        <p:nvSpPr>
          <p:cNvPr id="734" name="Google Shape;734;p18"/>
          <p:cNvSpPr txBox="1"/>
          <p:nvPr>
            <p:ph type="title"/>
          </p:nvPr>
        </p:nvSpPr>
        <p:spPr>
          <a:xfrm>
            <a:off x="644200" y="974375"/>
            <a:ext cx="5581500" cy="763500"/>
          </a:xfrm>
          <a:prstGeom prst="rect">
            <a:avLst/>
          </a:prstGeom>
        </p:spPr>
        <p:txBody>
          <a:bodyPr anchorCtr="0" anchor="t" bIns="121900" lIns="121900" spcFirstLastPara="1" rIns="121900" wrap="square" tIns="121900">
            <a:noAutofit/>
          </a:bodyPr>
          <a:lstStyle>
            <a:lvl1pPr indent="0" lvl="0" marL="0" marR="0" rtl="0" algn="r">
              <a:lnSpc>
                <a:spcPct val="100000"/>
              </a:lnSpc>
              <a:spcBef>
                <a:spcPts val="0"/>
              </a:spcBef>
              <a:spcAft>
                <a:spcPts val="0"/>
              </a:spcAft>
              <a:buClr>
                <a:schemeClr val="dk1"/>
              </a:buClr>
              <a:buSzPts val="4000"/>
              <a:buFont typeface="Aldrich"/>
              <a:buNone/>
              <a:defRPr/>
            </a:lvl1pPr>
            <a:lvl2pPr lvl="1"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735" name="Google Shape;735;p18"/>
          <p:cNvSpPr txBox="1"/>
          <p:nvPr>
            <p:ph idx="1" type="body"/>
          </p:nvPr>
        </p:nvSpPr>
        <p:spPr>
          <a:xfrm>
            <a:off x="644050" y="2097700"/>
            <a:ext cx="5581500" cy="3565800"/>
          </a:xfrm>
          <a:prstGeom prst="rect">
            <a:avLst/>
          </a:prstGeom>
        </p:spPr>
        <p:txBody>
          <a:bodyPr anchorCtr="0" anchor="t" bIns="121900" lIns="121900" spcFirstLastPara="1" rIns="121900" wrap="square" tIns="121900">
            <a:noAutofit/>
          </a:bodyPr>
          <a:lstStyle>
            <a:lvl1pPr indent="-349250" lvl="0" marL="457200" algn="r">
              <a:spcBef>
                <a:spcPts val="0"/>
              </a:spcBef>
              <a:spcAft>
                <a:spcPts val="0"/>
              </a:spcAft>
              <a:buSzPts val="1900"/>
              <a:buChar char="●"/>
              <a:defRPr/>
            </a:lvl1pPr>
            <a:lvl2pPr indent="-349250" lvl="1" marL="914400" algn="r">
              <a:spcBef>
                <a:spcPts val="2100"/>
              </a:spcBef>
              <a:spcAft>
                <a:spcPts val="0"/>
              </a:spcAft>
              <a:buSzPts val="1900"/>
              <a:buChar char="○"/>
              <a:defRPr/>
            </a:lvl2pPr>
            <a:lvl3pPr indent="-349250" lvl="2" marL="1371600" algn="r">
              <a:spcBef>
                <a:spcPts val="2100"/>
              </a:spcBef>
              <a:spcAft>
                <a:spcPts val="0"/>
              </a:spcAft>
              <a:buSzPts val="1900"/>
              <a:buChar char="■"/>
              <a:defRPr/>
            </a:lvl3pPr>
            <a:lvl4pPr indent="-349250" lvl="3" marL="1828800" algn="r">
              <a:spcBef>
                <a:spcPts val="2100"/>
              </a:spcBef>
              <a:spcAft>
                <a:spcPts val="0"/>
              </a:spcAft>
              <a:buSzPts val="1900"/>
              <a:buChar char="●"/>
              <a:defRPr/>
            </a:lvl4pPr>
            <a:lvl5pPr indent="-349250" lvl="4" marL="2286000" algn="r">
              <a:spcBef>
                <a:spcPts val="2100"/>
              </a:spcBef>
              <a:spcAft>
                <a:spcPts val="0"/>
              </a:spcAft>
              <a:buSzPts val="1900"/>
              <a:buChar char="○"/>
              <a:defRPr/>
            </a:lvl5pPr>
            <a:lvl6pPr indent="-349250" lvl="5" marL="2743200" algn="r">
              <a:spcBef>
                <a:spcPts val="2100"/>
              </a:spcBef>
              <a:spcAft>
                <a:spcPts val="0"/>
              </a:spcAft>
              <a:buSzPts val="1900"/>
              <a:buChar char="■"/>
              <a:defRPr/>
            </a:lvl6pPr>
            <a:lvl7pPr indent="-349250" lvl="6" marL="3200400" algn="r">
              <a:spcBef>
                <a:spcPts val="2100"/>
              </a:spcBef>
              <a:spcAft>
                <a:spcPts val="0"/>
              </a:spcAft>
              <a:buSzPts val="1900"/>
              <a:buChar char="●"/>
              <a:defRPr/>
            </a:lvl7pPr>
            <a:lvl8pPr indent="-349250" lvl="7" marL="3657600" algn="r">
              <a:spcBef>
                <a:spcPts val="2100"/>
              </a:spcBef>
              <a:spcAft>
                <a:spcPts val="0"/>
              </a:spcAft>
              <a:buSzPts val="1900"/>
              <a:buChar char="○"/>
              <a:defRPr/>
            </a:lvl8pPr>
            <a:lvl9pPr indent="-349250" lvl="8" marL="4114800" algn="r">
              <a:spcBef>
                <a:spcPts val="2100"/>
              </a:spcBef>
              <a:spcAft>
                <a:spcPts val="2100"/>
              </a:spcAft>
              <a:buSzPts val="1900"/>
              <a:buChar char="■"/>
              <a:defRPr/>
            </a:lvl9pPr>
          </a:lstStyle>
          <a:p/>
        </p:txBody>
      </p:sp>
      <p:grpSp>
        <p:nvGrpSpPr>
          <p:cNvPr id="736" name="Google Shape;736;p18"/>
          <p:cNvGrpSpPr/>
          <p:nvPr/>
        </p:nvGrpSpPr>
        <p:grpSpPr>
          <a:xfrm>
            <a:off x="2066615" y="5285693"/>
            <a:ext cx="2020700" cy="1595690"/>
            <a:chOff x="2276168" y="2436294"/>
            <a:chExt cx="2100738" cy="1568862"/>
          </a:xfrm>
        </p:grpSpPr>
        <p:sp>
          <p:nvSpPr>
            <p:cNvPr id="737" name="Google Shape;737;p18"/>
            <p:cNvSpPr/>
            <p:nvPr/>
          </p:nvSpPr>
          <p:spPr>
            <a:xfrm>
              <a:off x="3064022" y="3317387"/>
              <a:ext cx="558312" cy="555361"/>
            </a:xfrm>
            <a:custGeom>
              <a:rect b="b" l="l" r="r" t="t"/>
              <a:pathLst>
                <a:path extrusionOk="0" h="339152" w="340954">
                  <a:moveTo>
                    <a:pt x="8817" y="105379"/>
                  </a:moveTo>
                  <a:cubicBezTo>
                    <a:pt x="339" y="82900"/>
                    <a:pt x="-6709" y="54516"/>
                    <a:pt x="9483" y="36990"/>
                  </a:cubicBezTo>
                  <a:cubicBezTo>
                    <a:pt x="25676" y="19464"/>
                    <a:pt x="57870" y="26798"/>
                    <a:pt x="77968" y="42228"/>
                  </a:cubicBezTo>
                  <a:cubicBezTo>
                    <a:pt x="112877" y="69584"/>
                    <a:pt x="134232" y="110713"/>
                    <a:pt x="136547" y="155005"/>
                  </a:cubicBezTo>
                  <a:cubicBezTo>
                    <a:pt x="154244" y="92606"/>
                    <a:pt x="196812" y="40219"/>
                    <a:pt x="254276" y="10129"/>
                  </a:cubicBezTo>
                  <a:cubicBezTo>
                    <a:pt x="266182" y="2967"/>
                    <a:pt x="279927" y="-548"/>
                    <a:pt x="293805" y="33"/>
                  </a:cubicBezTo>
                  <a:cubicBezTo>
                    <a:pt x="314760" y="3900"/>
                    <a:pt x="331619" y="19464"/>
                    <a:pt x="337143" y="40038"/>
                  </a:cubicBezTo>
                  <a:cubicBezTo>
                    <a:pt x="342468" y="60621"/>
                    <a:pt x="341810" y="82300"/>
                    <a:pt x="335239" y="102522"/>
                  </a:cubicBezTo>
                  <a:cubicBezTo>
                    <a:pt x="318093" y="163958"/>
                    <a:pt x="154264" y="339123"/>
                    <a:pt x="154264" y="339123"/>
                  </a:cubicBezTo>
                  <a:cubicBezTo>
                    <a:pt x="154264" y="339123"/>
                    <a:pt x="31582" y="166053"/>
                    <a:pt x="8817" y="10537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8" name="Google Shape;738;p18"/>
            <p:cNvSpPr/>
            <p:nvPr/>
          </p:nvSpPr>
          <p:spPr>
            <a:xfrm>
              <a:off x="2276168" y="2436294"/>
              <a:ext cx="2100738" cy="1568862"/>
            </a:xfrm>
            <a:custGeom>
              <a:rect b="b" l="l" r="r" t="t"/>
              <a:pathLst>
                <a:path extrusionOk="0" h="1568862" w="2100738">
                  <a:moveTo>
                    <a:pt x="2100488" y="1550355"/>
                  </a:moveTo>
                  <a:cubicBezTo>
                    <a:pt x="2100488" y="1556546"/>
                    <a:pt x="2100488" y="1562738"/>
                    <a:pt x="2100488" y="1568833"/>
                  </a:cubicBezTo>
                  <a:lnTo>
                    <a:pt x="1631382" y="1568833"/>
                  </a:lnTo>
                  <a:cubicBezTo>
                    <a:pt x="1588615" y="929134"/>
                    <a:pt x="1344489" y="438788"/>
                    <a:pt x="1050357" y="438788"/>
                  </a:cubicBezTo>
                  <a:cubicBezTo>
                    <a:pt x="756225" y="438788"/>
                    <a:pt x="511623" y="929134"/>
                    <a:pt x="469332" y="1568833"/>
                  </a:cubicBezTo>
                  <a:lnTo>
                    <a:pt x="-250" y="1568833"/>
                  </a:lnTo>
                  <a:cubicBezTo>
                    <a:pt x="-250" y="1562738"/>
                    <a:pt x="-250" y="1556546"/>
                    <a:pt x="-250" y="1550355"/>
                  </a:cubicBezTo>
                  <a:cubicBezTo>
                    <a:pt x="-250" y="694153"/>
                    <a:pt x="470189" y="-29"/>
                    <a:pt x="1050452" y="-29"/>
                  </a:cubicBezTo>
                  <a:cubicBezTo>
                    <a:pt x="1630715" y="-29"/>
                    <a:pt x="2100488" y="694153"/>
                    <a:pt x="2100488" y="15503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9" name="Google Shape;739;p18"/>
            <p:cNvSpPr/>
            <p:nvPr/>
          </p:nvSpPr>
          <p:spPr>
            <a:xfrm>
              <a:off x="2467144" y="2603077"/>
              <a:ext cx="1718310" cy="1402079"/>
            </a:xfrm>
            <a:custGeom>
              <a:rect b="b" l="l" r="r" t="t"/>
              <a:pathLst>
                <a:path extrusionOk="0" h="1402079" w="1718310">
                  <a:moveTo>
                    <a:pt x="1718060" y="1402050"/>
                  </a:moveTo>
                  <a:lnTo>
                    <a:pt x="1440406" y="1402050"/>
                  </a:lnTo>
                  <a:cubicBezTo>
                    <a:pt x="1397639" y="762352"/>
                    <a:pt x="1153513" y="272005"/>
                    <a:pt x="859381" y="272005"/>
                  </a:cubicBezTo>
                  <a:cubicBezTo>
                    <a:pt x="565249" y="272005"/>
                    <a:pt x="320647" y="762352"/>
                    <a:pt x="278356" y="1402050"/>
                  </a:cubicBezTo>
                  <a:lnTo>
                    <a:pt x="-250" y="1402050"/>
                  </a:lnTo>
                  <a:cubicBezTo>
                    <a:pt x="19657" y="622049"/>
                    <a:pt x="396656" y="-29"/>
                    <a:pt x="858905" y="-29"/>
                  </a:cubicBezTo>
                  <a:cubicBezTo>
                    <a:pt x="1321153" y="-29"/>
                    <a:pt x="1698152" y="622049"/>
                    <a:pt x="1718060" y="140205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0" name="Google Shape;740;p18"/>
            <p:cNvSpPr/>
            <p:nvPr/>
          </p:nvSpPr>
          <p:spPr>
            <a:xfrm>
              <a:off x="2603828" y="2762430"/>
              <a:ext cx="1444942" cy="1242726"/>
            </a:xfrm>
            <a:custGeom>
              <a:rect b="b" l="l" r="r" t="t"/>
              <a:pathLst>
                <a:path extrusionOk="0" h="1242726" w="1444942">
                  <a:moveTo>
                    <a:pt x="1444692" y="1242697"/>
                  </a:moveTo>
                  <a:lnTo>
                    <a:pt x="1303722" y="1242697"/>
                  </a:lnTo>
                  <a:cubicBezTo>
                    <a:pt x="1260955" y="602999"/>
                    <a:pt x="1016829" y="112652"/>
                    <a:pt x="722697" y="112652"/>
                  </a:cubicBezTo>
                  <a:cubicBezTo>
                    <a:pt x="428565" y="112652"/>
                    <a:pt x="183963" y="602999"/>
                    <a:pt x="141672" y="1242697"/>
                  </a:cubicBezTo>
                  <a:lnTo>
                    <a:pt x="-250" y="1242697"/>
                  </a:lnTo>
                  <a:cubicBezTo>
                    <a:pt x="37850" y="544420"/>
                    <a:pt x="346555" y="-29"/>
                    <a:pt x="722221" y="-29"/>
                  </a:cubicBezTo>
                  <a:cubicBezTo>
                    <a:pt x="1097887" y="-29"/>
                    <a:pt x="1406878" y="544420"/>
                    <a:pt x="1444692" y="124269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1" name="Google Shape;741;p18"/>
            <p:cNvSpPr/>
            <p:nvPr/>
          </p:nvSpPr>
          <p:spPr>
            <a:xfrm>
              <a:off x="2345470" y="2477895"/>
              <a:ext cx="1991687" cy="1490148"/>
            </a:xfrm>
            <a:custGeom>
              <a:rect b="b" l="l" r="r" t="t"/>
              <a:pathLst>
                <a:path extrusionOk="0" h="1490148" w="1991687">
                  <a:moveTo>
                    <a:pt x="1967504" y="1369222"/>
                  </a:moveTo>
                  <a:cubicBezTo>
                    <a:pt x="1970267" y="1368907"/>
                    <a:pt x="1973058" y="1369440"/>
                    <a:pt x="1975506" y="1370746"/>
                  </a:cubicBezTo>
                  <a:cubicBezTo>
                    <a:pt x="1980649" y="1373889"/>
                    <a:pt x="1981220" y="1381604"/>
                    <a:pt x="1980268" y="1387890"/>
                  </a:cubicBezTo>
                  <a:cubicBezTo>
                    <a:pt x="1977801" y="1405397"/>
                    <a:pt x="1968086" y="1421047"/>
                    <a:pt x="1953503" y="1431039"/>
                  </a:cubicBezTo>
                  <a:cubicBezTo>
                    <a:pt x="1957027" y="1429991"/>
                    <a:pt x="1976553" y="1442755"/>
                    <a:pt x="1982078" y="1448565"/>
                  </a:cubicBezTo>
                  <a:cubicBezTo>
                    <a:pt x="1987507" y="1454404"/>
                    <a:pt x="1990850" y="1461871"/>
                    <a:pt x="1991603" y="1469806"/>
                  </a:cubicBezTo>
                  <a:cubicBezTo>
                    <a:pt x="1992022" y="1474482"/>
                    <a:pt x="1990879" y="1479169"/>
                    <a:pt x="1988364" y="1483140"/>
                  </a:cubicBezTo>
                  <a:cubicBezTo>
                    <a:pt x="1983126" y="1489141"/>
                    <a:pt x="1974867" y="1491561"/>
                    <a:pt x="1967219" y="1489332"/>
                  </a:cubicBezTo>
                  <a:cubicBezTo>
                    <a:pt x="1960618" y="1487674"/>
                    <a:pt x="1954236" y="1485274"/>
                    <a:pt x="1948169" y="1482188"/>
                  </a:cubicBezTo>
                  <a:cubicBezTo>
                    <a:pt x="1931596" y="1474378"/>
                    <a:pt x="1893781" y="1453042"/>
                    <a:pt x="1878351" y="1444088"/>
                  </a:cubicBezTo>
                  <a:cubicBezTo>
                    <a:pt x="1875436" y="1442212"/>
                    <a:pt x="1874588" y="1438316"/>
                    <a:pt x="1876465" y="1435401"/>
                  </a:cubicBezTo>
                  <a:cubicBezTo>
                    <a:pt x="1876655" y="1435106"/>
                    <a:pt x="1876874" y="1434820"/>
                    <a:pt x="1877112" y="1434563"/>
                  </a:cubicBezTo>
                  <a:cubicBezTo>
                    <a:pt x="1891686" y="1418942"/>
                    <a:pt x="1933119" y="1377794"/>
                    <a:pt x="1955122" y="1371317"/>
                  </a:cubicBezTo>
                  <a:cubicBezTo>
                    <a:pt x="1959151" y="1370146"/>
                    <a:pt x="1963313" y="1369440"/>
                    <a:pt x="1967504" y="1369222"/>
                  </a:cubicBezTo>
                  <a:close/>
                  <a:moveTo>
                    <a:pt x="24309" y="1351220"/>
                  </a:moveTo>
                  <a:cubicBezTo>
                    <a:pt x="28500" y="1351449"/>
                    <a:pt x="32654" y="1352144"/>
                    <a:pt x="36692" y="1353315"/>
                  </a:cubicBezTo>
                  <a:cubicBezTo>
                    <a:pt x="58504" y="1359792"/>
                    <a:pt x="100033" y="1401226"/>
                    <a:pt x="114607" y="1416561"/>
                  </a:cubicBezTo>
                  <a:cubicBezTo>
                    <a:pt x="114845" y="1416828"/>
                    <a:pt x="115064" y="1417114"/>
                    <a:pt x="115254" y="1417419"/>
                  </a:cubicBezTo>
                  <a:cubicBezTo>
                    <a:pt x="117102" y="1420362"/>
                    <a:pt x="116217" y="1424239"/>
                    <a:pt x="113273" y="1426086"/>
                  </a:cubicBezTo>
                  <a:cubicBezTo>
                    <a:pt x="97843" y="1435040"/>
                    <a:pt x="60028" y="1456471"/>
                    <a:pt x="43455" y="1464186"/>
                  </a:cubicBezTo>
                  <a:cubicBezTo>
                    <a:pt x="37416" y="1467339"/>
                    <a:pt x="31015" y="1469768"/>
                    <a:pt x="24405" y="1471426"/>
                  </a:cubicBezTo>
                  <a:cubicBezTo>
                    <a:pt x="16766" y="1473568"/>
                    <a:pt x="8574" y="1471121"/>
                    <a:pt x="3355" y="1465139"/>
                  </a:cubicBezTo>
                  <a:cubicBezTo>
                    <a:pt x="754" y="1461243"/>
                    <a:pt x="-388" y="1456557"/>
                    <a:pt x="116" y="1451899"/>
                  </a:cubicBezTo>
                  <a:cubicBezTo>
                    <a:pt x="859" y="1443936"/>
                    <a:pt x="4203" y="1436431"/>
                    <a:pt x="9641" y="1430563"/>
                  </a:cubicBezTo>
                  <a:cubicBezTo>
                    <a:pt x="15166" y="1424753"/>
                    <a:pt x="34692" y="1411990"/>
                    <a:pt x="38216" y="1413037"/>
                  </a:cubicBezTo>
                  <a:cubicBezTo>
                    <a:pt x="23605" y="1403074"/>
                    <a:pt x="13889" y="1387406"/>
                    <a:pt x="11451" y="1369889"/>
                  </a:cubicBezTo>
                  <a:cubicBezTo>
                    <a:pt x="10499" y="1363602"/>
                    <a:pt x="11070" y="1355887"/>
                    <a:pt x="16213" y="1352744"/>
                  </a:cubicBezTo>
                  <a:cubicBezTo>
                    <a:pt x="18699" y="1351429"/>
                    <a:pt x="21519" y="1350896"/>
                    <a:pt x="24309" y="1351220"/>
                  </a:cubicBezTo>
                  <a:close/>
                  <a:moveTo>
                    <a:pt x="1953693" y="1183103"/>
                  </a:moveTo>
                  <a:cubicBezTo>
                    <a:pt x="1956465" y="1182636"/>
                    <a:pt x="1959323" y="1182998"/>
                    <a:pt x="1961885" y="1184150"/>
                  </a:cubicBezTo>
                  <a:cubicBezTo>
                    <a:pt x="1967124" y="1187008"/>
                    <a:pt x="1968076" y="1194724"/>
                    <a:pt x="1967505" y="1201010"/>
                  </a:cubicBezTo>
                  <a:cubicBezTo>
                    <a:pt x="1966048" y="1218650"/>
                    <a:pt x="1957189" y="1234843"/>
                    <a:pt x="1943121" y="1245587"/>
                  </a:cubicBezTo>
                  <a:cubicBezTo>
                    <a:pt x="1946645" y="1244348"/>
                    <a:pt x="1966838" y="1256065"/>
                    <a:pt x="1972362" y="1261493"/>
                  </a:cubicBezTo>
                  <a:cubicBezTo>
                    <a:pt x="1978211" y="1267009"/>
                    <a:pt x="1982068" y="1274314"/>
                    <a:pt x="1983316" y="1282258"/>
                  </a:cubicBezTo>
                  <a:cubicBezTo>
                    <a:pt x="1984116" y="1286887"/>
                    <a:pt x="1983240" y="1291650"/>
                    <a:pt x="1980840" y="1295688"/>
                  </a:cubicBezTo>
                  <a:cubicBezTo>
                    <a:pt x="1975991" y="1301984"/>
                    <a:pt x="1967924" y="1304880"/>
                    <a:pt x="1960171" y="1303118"/>
                  </a:cubicBezTo>
                  <a:cubicBezTo>
                    <a:pt x="1953369" y="1301861"/>
                    <a:pt x="1946750" y="1299775"/>
                    <a:pt x="1940454" y="1296927"/>
                  </a:cubicBezTo>
                  <a:cubicBezTo>
                    <a:pt x="1923499" y="1290164"/>
                    <a:pt x="1884542" y="1270828"/>
                    <a:pt x="1868635" y="1262827"/>
                  </a:cubicBezTo>
                  <a:cubicBezTo>
                    <a:pt x="1865606" y="1261236"/>
                    <a:pt x="1864444" y="1257493"/>
                    <a:pt x="1866035" y="1254464"/>
                  </a:cubicBezTo>
                  <a:cubicBezTo>
                    <a:pt x="1866254" y="1254045"/>
                    <a:pt x="1866521" y="1253654"/>
                    <a:pt x="1866825" y="1253302"/>
                  </a:cubicBezTo>
                  <a:cubicBezTo>
                    <a:pt x="1880827" y="1237205"/>
                    <a:pt x="1919880" y="1193485"/>
                    <a:pt x="1941502" y="1185865"/>
                  </a:cubicBezTo>
                  <a:cubicBezTo>
                    <a:pt x="1945454" y="1184513"/>
                    <a:pt x="1949541" y="1183579"/>
                    <a:pt x="1953693" y="1183103"/>
                  </a:cubicBezTo>
                  <a:close/>
                  <a:moveTo>
                    <a:pt x="38025" y="1165101"/>
                  </a:moveTo>
                  <a:cubicBezTo>
                    <a:pt x="42225" y="1165502"/>
                    <a:pt x="46350" y="1166425"/>
                    <a:pt x="50312" y="1167864"/>
                  </a:cubicBezTo>
                  <a:cubicBezTo>
                    <a:pt x="71934" y="1175388"/>
                    <a:pt x="110986" y="1218918"/>
                    <a:pt x="124893" y="1235300"/>
                  </a:cubicBezTo>
                  <a:cubicBezTo>
                    <a:pt x="125150" y="1235606"/>
                    <a:pt x="125369" y="1235939"/>
                    <a:pt x="125569" y="1236291"/>
                  </a:cubicBezTo>
                  <a:cubicBezTo>
                    <a:pt x="127236" y="1239330"/>
                    <a:pt x="126121" y="1243149"/>
                    <a:pt x="123083" y="1244825"/>
                  </a:cubicBezTo>
                  <a:cubicBezTo>
                    <a:pt x="107176" y="1252731"/>
                    <a:pt x="68315" y="1272067"/>
                    <a:pt x="51264" y="1278925"/>
                  </a:cubicBezTo>
                  <a:cubicBezTo>
                    <a:pt x="44997" y="1281745"/>
                    <a:pt x="38406" y="1283792"/>
                    <a:pt x="31643" y="1285021"/>
                  </a:cubicBezTo>
                  <a:cubicBezTo>
                    <a:pt x="23890" y="1286755"/>
                    <a:pt x="15832" y="1283907"/>
                    <a:pt x="10879" y="1277687"/>
                  </a:cubicBezTo>
                  <a:cubicBezTo>
                    <a:pt x="8583" y="1273610"/>
                    <a:pt x="7717" y="1268885"/>
                    <a:pt x="8402" y="1264257"/>
                  </a:cubicBezTo>
                  <a:cubicBezTo>
                    <a:pt x="9612" y="1256303"/>
                    <a:pt x="13469" y="1248979"/>
                    <a:pt x="19356" y="1243492"/>
                  </a:cubicBezTo>
                  <a:cubicBezTo>
                    <a:pt x="24880" y="1237968"/>
                    <a:pt x="45168" y="1226347"/>
                    <a:pt x="48598" y="1227585"/>
                  </a:cubicBezTo>
                  <a:cubicBezTo>
                    <a:pt x="34567" y="1216813"/>
                    <a:pt x="25718" y="1200630"/>
                    <a:pt x="24214" y="1183008"/>
                  </a:cubicBezTo>
                  <a:cubicBezTo>
                    <a:pt x="23642" y="1176627"/>
                    <a:pt x="24595" y="1169007"/>
                    <a:pt x="29929" y="1166149"/>
                  </a:cubicBezTo>
                  <a:cubicBezTo>
                    <a:pt x="32453" y="1164959"/>
                    <a:pt x="35282" y="1164587"/>
                    <a:pt x="38025" y="1165101"/>
                  </a:cubicBezTo>
                  <a:close/>
                  <a:moveTo>
                    <a:pt x="1919784" y="997937"/>
                  </a:moveTo>
                  <a:cubicBezTo>
                    <a:pt x="1922452" y="997127"/>
                    <a:pt x="1925309" y="997127"/>
                    <a:pt x="1927976" y="997937"/>
                  </a:cubicBezTo>
                  <a:cubicBezTo>
                    <a:pt x="1933500" y="1000413"/>
                    <a:pt x="1935120" y="1008033"/>
                    <a:pt x="1935025" y="1014320"/>
                  </a:cubicBezTo>
                  <a:cubicBezTo>
                    <a:pt x="1934901" y="1032008"/>
                    <a:pt x="1927376" y="1048838"/>
                    <a:pt x="1914260" y="1060707"/>
                  </a:cubicBezTo>
                  <a:cubicBezTo>
                    <a:pt x="1917594" y="1059182"/>
                    <a:pt x="1938644" y="1069184"/>
                    <a:pt x="1944645" y="1074232"/>
                  </a:cubicBezTo>
                  <a:cubicBezTo>
                    <a:pt x="1950903" y="1079281"/>
                    <a:pt x="1955313" y="1086234"/>
                    <a:pt x="1957218" y="1094044"/>
                  </a:cubicBezTo>
                  <a:cubicBezTo>
                    <a:pt x="1958294" y="1098616"/>
                    <a:pt x="1957790" y="1103417"/>
                    <a:pt x="1955789" y="1107665"/>
                  </a:cubicBezTo>
                  <a:cubicBezTo>
                    <a:pt x="1951446" y="1114304"/>
                    <a:pt x="1943635" y="1117799"/>
                    <a:pt x="1935787" y="1116618"/>
                  </a:cubicBezTo>
                  <a:cubicBezTo>
                    <a:pt x="1928900" y="1115923"/>
                    <a:pt x="1922128" y="1114418"/>
                    <a:pt x="1915593" y="1112141"/>
                  </a:cubicBezTo>
                  <a:cubicBezTo>
                    <a:pt x="1898163" y="1106617"/>
                    <a:pt x="1857777" y="1090520"/>
                    <a:pt x="1841299" y="1083566"/>
                  </a:cubicBezTo>
                  <a:cubicBezTo>
                    <a:pt x="1838108" y="1082195"/>
                    <a:pt x="1836631" y="1078499"/>
                    <a:pt x="1837993" y="1075308"/>
                  </a:cubicBezTo>
                  <a:cubicBezTo>
                    <a:pt x="1838193" y="1074860"/>
                    <a:pt x="1838432" y="1074432"/>
                    <a:pt x="1838727" y="1074041"/>
                  </a:cubicBezTo>
                  <a:cubicBezTo>
                    <a:pt x="1851395" y="1057659"/>
                    <a:pt x="1887304" y="1010986"/>
                    <a:pt x="1907783" y="1001652"/>
                  </a:cubicBezTo>
                  <a:cubicBezTo>
                    <a:pt x="1911641" y="999994"/>
                    <a:pt x="1915670" y="998756"/>
                    <a:pt x="1919784" y="997937"/>
                  </a:cubicBezTo>
                  <a:close/>
                  <a:moveTo>
                    <a:pt x="63743" y="979934"/>
                  </a:moveTo>
                  <a:cubicBezTo>
                    <a:pt x="66410" y="979078"/>
                    <a:pt x="69268" y="979078"/>
                    <a:pt x="71934" y="979934"/>
                  </a:cubicBezTo>
                  <a:cubicBezTo>
                    <a:pt x="76068" y="980697"/>
                    <a:pt x="80098" y="981944"/>
                    <a:pt x="83936" y="983649"/>
                  </a:cubicBezTo>
                  <a:cubicBezTo>
                    <a:pt x="104891" y="992889"/>
                    <a:pt x="140324" y="1039561"/>
                    <a:pt x="152992" y="1055944"/>
                  </a:cubicBezTo>
                  <a:cubicBezTo>
                    <a:pt x="153287" y="1056335"/>
                    <a:pt x="153526" y="1056763"/>
                    <a:pt x="153726" y="1057211"/>
                  </a:cubicBezTo>
                  <a:cubicBezTo>
                    <a:pt x="155088" y="1060402"/>
                    <a:pt x="153611" y="1064097"/>
                    <a:pt x="150421" y="1065469"/>
                  </a:cubicBezTo>
                  <a:cubicBezTo>
                    <a:pt x="133942" y="1072422"/>
                    <a:pt x="93556" y="1088615"/>
                    <a:pt x="76125" y="1094044"/>
                  </a:cubicBezTo>
                  <a:cubicBezTo>
                    <a:pt x="69611" y="1096302"/>
                    <a:pt x="62876" y="1097835"/>
                    <a:pt x="56028" y="1098616"/>
                  </a:cubicBezTo>
                  <a:cubicBezTo>
                    <a:pt x="52990" y="1099331"/>
                    <a:pt x="49818" y="1099254"/>
                    <a:pt x="46827" y="1098378"/>
                  </a:cubicBezTo>
                  <a:cubicBezTo>
                    <a:pt x="37225" y="1095587"/>
                    <a:pt x="31711" y="1085548"/>
                    <a:pt x="34501" y="1075947"/>
                  </a:cubicBezTo>
                  <a:cubicBezTo>
                    <a:pt x="36378" y="1068155"/>
                    <a:pt x="40807" y="1061221"/>
                    <a:pt x="47074" y="1056230"/>
                  </a:cubicBezTo>
                  <a:cubicBezTo>
                    <a:pt x="53075" y="1051182"/>
                    <a:pt x="74125" y="1041085"/>
                    <a:pt x="77554" y="1042609"/>
                  </a:cubicBezTo>
                  <a:cubicBezTo>
                    <a:pt x="64410" y="1030798"/>
                    <a:pt x="56866" y="1013986"/>
                    <a:pt x="56790" y="996318"/>
                  </a:cubicBezTo>
                  <a:cubicBezTo>
                    <a:pt x="56695" y="989459"/>
                    <a:pt x="58314" y="982316"/>
                    <a:pt x="63743" y="979934"/>
                  </a:cubicBezTo>
                  <a:close/>
                  <a:moveTo>
                    <a:pt x="1859681" y="828964"/>
                  </a:moveTo>
                  <a:cubicBezTo>
                    <a:pt x="1862377" y="828106"/>
                    <a:pt x="1865273" y="828106"/>
                    <a:pt x="1867968" y="828964"/>
                  </a:cubicBezTo>
                  <a:cubicBezTo>
                    <a:pt x="1873397" y="831345"/>
                    <a:pt x="1875017" y="838489"/>
                    <a:pt x="1874922" y="845347"/>
                  </a:cubicBezTo>
                  <a:cubicBezTo>
                    <a:pt x="1874845" y="863016"/>
                    <a:pt x="1867302" y="879828"/>
                    <a:pt x="1854157" y="891639"/>
                  </a:cubicBezTo>
                  <a:cubicBezTo>
                    <a:pt x="1857491" y="890210"/>
                    <a:pt x="1878636" y="900211"/>
                    <a:pt x="1884542" y="905259"/>
                  </a:cubicBezTo>
                  <a:cubicBezTo>
                    <a:pt x="1890857" y="910241"/>
                    <a:pt x="1895295" y="917232"/>
                    <a:pt x="1897115" y="925071"/>
                  </a:cubicBezTo>
                  <a:cubicBezTo>
                    <a:pt x="1899982" y="934539"/>
                    <a:pt x="1894628" y="944531"/>
                    <a:pt x="1885170" y="947398"/>
                  </a:cubicBezTo>
                  <a:cubicBezTo>
                    <a:pt x="1882084" y="948331"/>
                    <a:pt x="1878807" y="948417"/>
                    <a:pt x="1875684" y="947646"/>
                  </a:cubicBezTo>
                  <a:cubicBezTo>
                    <a:pt x="1868825" y="946931"/>
                    <a:pt x="1862082" y="945397"/>
                    <a:pt x="1855586" y="943073"/>
                  </a:cubicBezTo>
                  <a:cubicBezTo>
                    <a:pt x="1838060" y="937644"/>
                    <a:pt x="1797769" y="921452"/>
                    <a:pt x="1781291" y="914498"/>
                  </a:cubicBezTo>
                  <a:cubicBezTo>
                    <a:pt x="1778119" y="913213"/>
                    <a:pt x="1776595" y="909603"/>
                    <a:pt x="1777881" y="906431"/>
                  </a:cubicBezTo>
                  <a:cubicBezTo>
                    <a:pt x="1778090" y="905907"/>
                    <a:pt x="1778376" y="905421"/>
                    <a:pt x="1778719" y="904973"/>
                  </a:cubicBezTo>
                  <a:cubicBezTo>
                    <a:pt x="1791292" y="888590"/>
                    <a:pt x="1826820" y="841918"/>
                    <a:pt x="1847775" y="832679"/>
                  </a:cubicBezTo>
                  <a:cubicBezTo>
                    <a:pt x="1851585" y="830974"/>
                    <a:pt x="1855576" y="829726"/>
                    <a:pt x="1859681" y="828964"/>
                  </a:cubicBezTo>
                  <a:close/>
                  <a:moveTo>
                    <a:pt x="124036" y="810866"/>
                  </a:moveTo>
                  <a:cubicBezTo>
                    <a:pt x="126703" y="810056"/>
                    <a:pt x="129561" y="810056"/>
                    <a:pt x="132228" y="810866"/>
                  </a:cubicBezTo>
                  <a:cubicBezTo>
                    <a:pt x="136362" y="811638"/>
                    <a:pt x="140381" y="812885"/>
                    <a:pt x="144229" y="814581"/>
                  </a:cubicBezTo>
                  <a:cubicBezTo>
                    <a:pt x="164994" y="823915"/>
                    <a:pt x="200427" y="870492"/>
                    <a:pt x="213285" y="886876"/>
                  </a:cubicBezTo>
                  <a:cubicBezTo>
                    <a:pt x="213581" y="887266"/>
                    <a:pt x="213819" y="887695"/>
                    <a:pt x="214019" y="888142"/>
                  </a:cubicBezTo>
                  <a:cubicBezTo>
                    <a:pt x="215381" y="891333"/>
                    <a:pt x="213905" y="895029"/>
                    <a:pt x="210713" y="896401"/>
                  </a:cubicBezTo>
                  <a:cubicBezTo>
                    <a:pt x="194235" y="903449"/>
                    <a:pt x="153849" y="919546"/>
                    <a:pt x="136323" y="924976"/>
                  </a:cubicBezTo>
                  <a:cubicBezTo>
                    <a:pt x="129846" y="927338"/>
                    <a:pt x="123093" y="928881"/>
                    <a:pt x="116226" y="929547"/>
                  </a:cubicBezTo>
                  <a:cubicBezTo>
                    <a:pt x="113187" y="930271"/>
                    <a:pt x="110016" y="930186"/>
                    <a:pt x="107015" y="929309"/>
                  </a:cubicBezTo>
                  <a:cubicBezTo>
                    <a:pt x="97471" y="926519"/>
                    <a:pt x="92004" y="916517"/>
                    <a:pt x="94794" y="906973"/>
                  </a:cubicBezTo>
                  <a:cubicBezTo>
                    <a:pt x="96699" y="899163"/>
                    <a:pt x="101119" y="892210"/>
                    <a:pt x="107367" y="887161"/>
                  </a:cubicBezTo>
                  <a:cubicBezTo>
                    <a:pt x="113368" y="882113"/>
                    <a:pt x="134418" y="872112"/>
                    <a:pt x="137752" y="873636"/>
                  </a:cubicBezTo>
                  <a:cubicBezTo>
                    <a:pt x="124617" y="861777"/>
                    <a:pt x="117083" y="844946"/>
                    <a:pt x="116988" y="827249"/>
                  </a:cubicBezTo>
                  <a:cubicBezTo>
                    <a:pt x="116892" y="820391"/>
                    <a:pt x="118512" y="813342"/>
                    <a:pt x="124036" y="810866"/>
                  </a:cubicBezTo>
                  <a:close/>
                  <a:moveTo>
                    <a:pt x="1810723" y="665229"/>
                  </a:moveTo>
                  <a:cubicBezTo>
                    <a:pt x="1816629" y="666182"/>
                    <a:pt x="1820248" y="673135"/>
                    <a:pt x="1821677" y="679326"/>
                  </a:cubicBezTo>
                  <a:cubicBezTo>
                    <a:pt x="1826087" y="696452"/>
                    <a:pt x="1823077" y="714636"/>
                    <a:pt x="1813390" y="729428"/>
                  </a:cubicBezTo>
                  <a:cubicBezTo>
                    <a:pt x="1816247" y="727142"/>
                    <a:pt x="1839203" y="731428"/>
                    <a:pt x="1846251" y="734762"/>
                  </a:cubicBezTo>
                  <a:cubicBezTo>
                    <a:pt x="1853586" y="738077"/>
                    <a:pt x="1859643" y="743696"/>
                    <a:pt x="1863492" y="750764"/>
                  </a:cubicBezTo>
                  <a:cubicBezTo>
                    <a:pt x="1865673" y="754917"/>
                    <a:pt x="1866416" y="759669"/>
                    <a:pt x="1865587" y="764290"/>
                  </a:cubicBezTo>
                  <a:cubicBezTo>
                    <a:pt x="1862987" y="771795"/>
                    <a:pt x="1856329" y="777157"/>
                    <a:pt x="1848442" y="778100"/>
                  </a:cubicBezTo>
                  <a:cubicBezTo>
                    <a:pt x="1841632" y="779082"/>
                    <a:pt x="1834726" y="779310"/>
                    <a:pt x="1827868" y="778767"/>
                  </a:cubicBezTo>
                  <a:cubicBezTo>
                    <a:pt x="1809580" y="777910"/>
                    <a:pt x="1766432" y="772576"/>
                    <a:pt x="1748811" y="770290"/>
                  </a:cubicBezTo>
                  <a:cubicBezTo>
                    <a:pt x="1745429" y="769509"/>
                    <a:pt x="1743315" y="766137"/>
                    <a:pt x="1744096" y="762756"/>
                  </a:cubicBezTo>
                  <a:cubicBezTo>
                    <a:pt x="1744172" y="762404"/>
                    <a:pt x="1744286" y="762051"/>
                    <a:pt x="1744429" y="761718"/>
                  </a:cubicBezTo>
                  <a:cubicBezTo>
                    <a:pt x="1752144" y="742001"/>
                    <a:pt x="1774623" y="687899"/>
                    <a:pt x="1792054" y="673611"/>
                  </a:cubicBezTo>
                  <a:cubicBezTo>
                    <a:pt x="1795340" y="670982"/>
                    <a:pt x="1798922" y="668744"/>
                    <a:pt x="1802722" y="666944"/>
                  </a:cubicBezTo>
                  <a:cubicBezTo>
                    <a:pt x="1805160" y="665582"/>
                    <a:pt x="1807942" y="664982"/>
                    <a:pt x="1810723" y="665229"/>
                  </a:cubicBezTo>
                  <a:close/>
                  <a:moveTo>
                    <a:pt x="180615" y="647131"/>
                  </a:moveTo>
                  <a:cubicBezTo>
                    <a:pt x="183405" y="646922"/>
                    <a:pt x="186187" y="647550"/>
                    <a:pt x="188615" y="648941"/>
                  </a:cubicBezTo>
                  <a:cubicBezTo>
                    <a:pt x="192416" y="650703"/>
                    <a:pt x="195997" y="652913"/>
                    <a:pt x="199284" y="655513"/>
                  </a:cubicBezTo>
                  <a:cubicBezTo>
                    <a:pt x="217190" y="669896"/>
                    <a:pt x="239479" y="723617"/>
                    <a:pt x="247480" y="743905"/>
                  </a:cubicBezTo>
                  <a:cubicBezTo>
                    <a:pt x="247613" y="744277"/>
                    <a:pt x="247718" y="744658"/>
                    <a:pt x="247785" y="745048"/>
                  </a:cubicBezTo>
                  <a:cubicBezTo>
                    <a:pt x="248356" y="748477"/>
                    <a:pt x="246051" y="751716"/>
                    <a:pt x="242622" y="752287"/>
                  </a:cubicBezTo>
                  <a:cubicBezTo>
                    <a:pt x="225001" y="754478"/>
                    <a:pt x="181853" y="759907"/>
                    <a:pt x="163565" y="760670"/>
                  </a:cubicBezTo>
                  <a:cubicBezTo>
                    <a:pt x="156678" y="761307"/>
                    <a:pt x="149735" y="761079"/>
                    <a:pt x="142895" y="760003"/>
                  </a:cubicBezTo>
                  <a:cubicBezTo>
                    <a:pt x="135009" y="759107"/>
                    <a:pt x="128351" y="753726"/>
                    <a:pt x="125846" y="746191"/>
                  </a:cubicBezTo>
                  <a:cubicBezTo>
                    <a:pt x="124988" y="741581"/>
                    <a:pt x="125694" y="736829"/>
                    <a:pt x="127846" y="732666"/>
                  </a:cubicBezTo>
                  <a:cubicBezTo>
                    <a:pt x="131675" y="725598"/>
                    <a:pt x="137733" y="720007"/>
                    <a:pt x="145087" y="716759"/>
                  </a:cubicBezTo>
                  <a:cubicBezTo>
                    <a:pt x="152135" y="713425"/>
                    <a:pt x="175090" y="709044"/>
                    <a:pt x="177947" y="711330"/>
                  </a:cubicBezTo>
                  <a:cubicBezTo>
                    <a:pt x="168251" y="696537"/>
                    <a:pt x="165241" y="678354"/>
                    <a:pt x="169661" y="661229"/>
                  </a:cubicBezTo>
                  <a:cubicBezTo>
                    <a:pt x="171090" y="655037"/>
                    <a:pt x="174709" y="648179"/>
                    <a:pt x="180615" y="647131"/>
                  </a:cubicBezTo>
                  <a:close/>
                  <a:moveTo>
                    <a:pt x="1729284" y="507781"/>
                  </a:moveTo>
                  <a:cubicBezTo>
                    <a:pt x="1735190" y="508829"/>
                    <a:pt x="1738809" y="515687"/>
                    <a:pt x="1740238" y="521878"/>
                  </a:cubicBezTo>
                  <a:cubicBezTo>
                    <a:pt x="1744658" y="539004"/>
                    <a:pt x="1741648" y="557187"/>
                    <a:pt x="1731952" y="571980"/>
                  </a:cubicBezTo>
                  <a:cubicBezTo>
                    <a:pt x="1734809" y="569694"/>
                    <a:pt x="1757765" y="573980"/>
                    <a:pt x="1764813" y="577409"/>
                  </a:cubicBezTo>
                  <a:cubicBezTo>
                    <a:pt x="1772166" y="580657"/>
                    <a:pt x="1778224" y="586248"/>
                    <a:pt x="1782053" y="593316"/>
                  </a:cubicBezTo>
                  <a:cubicBezTo>
                    <a:pt x="1784235" y="597468"/>
                    <a:pt x="1784968" y="602221"/>
                    <a:pt x="1784149" y="606841"/>
                  </a:cubicBezTo>
                  <a:cubicBezTo>
                    <a:pt x="1781586" y="614375"/>
                    <a:pt x="1774910" y="619747"/>
                    <a:pt x="1767004" y="620652"/>
                  </a:cubicBezTo>
                  <a:cubicBezTo>
                    <a:pt x="1760194" y="621681"/>
                    <a:pt x="1753288" y="621910"/>
                    <a:pt x="1746430" y="621319"/>
                  </a:cubicBezTo>
                  <a:cubicBezTo>
                    <a:pt x="1728141" y="620557"/>
                    <a:pt x="1684994" y="615128"/>
                    <a:pt x="1667372" y="612937"/>
                  </a:cubicBezTo>
                  <a:cubicBezTo>
                    <a:pt x="1663943" y="612366"/>
                    <a:pt x="1661638" y="609127"/>
                    <a:pt x="1662209" y="605698"/>
                  </a:cubicBezTo>
                  <a:cubicBezTo>
                    <a:pt x="1662276" y="605307"/>
                    <a:pt x="1662381" y="604927"/>
                    <a:pt x="1662515" y="604555"/>
                  </a:cubicBezTo>
                  <a:cubicBezTo>
                    <a:pt x="1670325" y="584648"/>
                    <a:pt x="1692804" y="530450"/>
                    <a:pt x="1710616" y="516163"/>
                  </a:cubicBezTo>
                  <a:cubicBezTo>
                    <a:pt x="1713921" y="513563"/>
                    <a:pt x="1717502" y="511334"/>
                    <a:pt x="1721284" y="509496"/>
                  </a:cubicBezTo>
                  <a:cubicBezTo>
                    <a:pt x="1723722" y="508134"/>
                    <a:pt x="1726503" y="507534"/>
                    <a:pt x="1729284" y="507781"/>
                  </a:cubicBezTo>
                  <a:close/>
                  <a:moveTo>
                    <a:pt x="262434" y="489778"/>
                  </a:moveTo>
                  <a:cubicBezTo>
                    <a:pt x="265216" y="489531"/>
                    <a:pt x="267997" y="490131"/>
                    <a:pt x="270435" y="491493"/>
                  </a:cubicBezTo>
                  <a:cubicBezTo>
                    <a:pt x="274255" y="493255"/>
                    <a:pt x="277846" y="495493"/>
                    <a:pt x="281103" y="498160"/>
                  </a:cubicBezTo>
                  <a:cubicBezTo>
                    <a:pt x="299010" y="512448"/>
                    <a:pt x="321394" y="566550"/>
                    <a:pt x="329300" y="586457"/>
                  </a:cubicBezTo>
                  <a:cubicBezTo>
                    <a:pt x="329433" y="586828"/>
                    <a:pt x="329538" y="587210"/>
                    <a:pt x="329604" y="587600"/>
                  </a:cubicBezTo>
                  <a:cubicBezTo>
                    <a:pt x="330176" y="591029"/>
                    <a:pt x="327861" y="594267"/>
                    <a:pt x="324442" y="594839"/>
                  </a:cubicBezTo>
                  <a:cubicBezTo>
                    <a:pt x="306821" y="597125"/>
                    <a:pt x="263672" y="602459"/>
                    <a:pt x="245384" y="603316"/>
                  </a:cubicBezTo>
                  <a:cubicBezTo>
                    <a:pt x="238488" y="603878"/>
                    <a:pt x="231554" y="603621"/>
                    <a:pt x="224715" y="602554"/>
                  </a:cubicBezTo>
                  <a:cubicBezTo>
                    <a:pt x="216829" y="601659"/>
                    <a:pt x="210170" y="596277"/>
                    <a:pt x="207665" y="588743"/>
                  </a:cubicBezTo>
                  <a:cubicBezTo>
                    <a:pt x="206798" y="584123"/>
                    <a:pt x="207541" y="579351"/>
                    <a:pt x="209761" y="575217"/>
                  </a:cubicBezTo>
                  <a:cubicBezTo>
                    <a:pt x="213524" y="568140"/>
                    <a:pt x="219562" y="562530"/>
                    <a:pt x="226906" y="559311"/>
                  </a:cubicBezTo>
                  <a:cubicBezTo>
                    <a:pt x="233954" y="555977"/>
                    <a:pt x="256910" y="551595"/>
                    <a:pt x="259767" y="553881"/>
                  </a:cubicBezTo>
                  <a:cubicBezTo>
                    <a:pt x="250071" y="539089"/>
                    <a:pt x="247061" y="520906"/>
                    <a:pt x="251481" y="503780"/>
                  </a:cubicBezTo>
                  <a:cubicBezTo>
                    <a:pt x="252909" y="497684"/>
                    <a:pt x="256529" y="490731"/>
                    <a:pt x="262434" y="489778"/>
                  </a:cubicBezTo>
                  <a:close/>
                  <a:moveTo>
                    <a:pt x="1619937" y="349094"/>
                  </a:moveTo>
                  <a:cubicBezTo>
                    <a:pt x="1625938" y="349094"/>
                    <a:pt x="1630605" y="355285"/>
                    <a:pt x="1633177" y="361000"/>
                  </a:cubicBezTo>
                  <a:cubicBezTo>
                    <a:pt x="1640530" y="377107"/>
                    <a:pt x="1640778" y="395567"/>
                    <a:pt x="1633844" y="411864"/>
                  </a:cubicBezTo>
                  <a:cubicBezTo>
                    <a:pt x="1636225" y="409006"/>
                    <a:pt x="1659561" y="409292"/>
                    <a:pt x="1667086" y="411864"/>
                  </a:cubicBezTo>
                  <a:cubicBezTo>
                    <a:pt x="1674925" y="413740"/>
                    <a:pt x="1681907" y="418198"/>
                    <a:pt x="1686898" y="424532"/>
                  </a:cubicBezTo>
                  <a:cubicBezTo>
                    <a:pt x="1689803" y="428180"/>
                    <a:pt x="1691346" y="432724"/>
                    <a:pt x="1691279" y="437391"/>
                  </a:cubicBezTo>
                  <a:cubicBezTo>
                    <a:pt x="1690136" y="445268"/>
                    <a:pt x="1684526" y="451774"/>
                    <a:pt x="1676896" y="454059"/>
                  </a:cubicBezTo>
                  <a:cubicBezTo>
                    <a:pt x="1670353" y="456260"/>
                    <a:pt x="1663581" y="457698"/>
                    <a:pt x="1656703" y="458346"/>
                  </a:cubicBezTo>
                  <a:cubicBezTo>
                    <a:pt x="1638606" y="460727"/>
                    <a:pt x="1595172" y="463108"/>
                    <a:pt x="1577361" y="463965"/>
                  </a:cubicBezTo>
                  <a:cubicBezTo>
                    <a:pt x="1573893" y="463975"/>
                    <a:pt x="1571074" y="461156"/>
                    <a:pt x="1571065" y="457688"/>
                  </a:cubicBezTo>
                  <a:cubicBezTo>
                    <a:pt x="1571065" y="457298"/>
                    <a:pt x="1571102" y="456917"/>
                    <a:pt x="1571169" y="456536"/>
                  </a:cubicBezTo>
                  <a:cubicBezTo>
                    <a:pt x="1575170" y="435105"/>
                    <a:pt x="1587743" y="377859"/>
                    <a:pt x="1602792" y="360619"/>
                  </a:cubicBezTo>
                  <a:cubicBezTo>
                    <a:pt x="1605640" y="357467"/>
                    <a:pt x="1608831" y="354656"/>
                    <a:pt x="1612317" y="352237"/>
                  </a:cubicBezTo>
                  <a:cubicBezTo>
                    <a:pt x="1614489" y="350456"/>
                    <a:pt x="1617147" y="349361"/>
                    <a:pt x="1619937" y="349094"/>
                  </a:cubicBezTo>
                  <a:close/>
                  <a:moveTo>
                    <a:pt x="371782" y="331092"/>
                  </a:moveTo>
                  <a:cubicBezTo>
                    <a:pt x="374572" y="331311"/>
                    <a:pt x="377230" y="332378"/>
                    <a:pt x="379402" y="334140"/>
                  </a:cubicBezTo>
                  <a:cubicBezTo>
                    <a:pt x="382907" y="336569"/>
                    <a:pt x="386107" y="339417"/>
                    <a:pt x="388927" y="342617"/>
                  </a:cubicBezTo>
                  <a:cubicBezTo>
                    <a:pt x="403976" y="359857"/>
                    <a:pt x="416549" y="417007"/>
                    <a:pt x="420454" y="437867"/>
                  </a:cubicBezTo>
                  <a:cubicBezTo>
                    <a:pt x="420617" y="438439"/>
                    <a:pt x="420693" y="439029"/>
                    <a:pt x="420693" y="439629"/>
                  </a:cubicBezTo>
                  <a:cubicBezTo>
                    <a:pt x="420664" y="443106"/>
                    <a:pt x="417826" y="445897"/>
                    <a:pt x="414358" y="445868"/>
                  </a:cubicBezTo>
                  <a:cubicBezTo>
                    <a:pt x="396642" y="445011"/>
                    <a:pt x="353208" y="442725"/>
                    <a:pt x="335015" y="440248"/>
                  </a:cubicBezTo>
                  <a:cubicBezTo>
                    <a:pt x="328166" y="439658"/>
                    <a:pt x="321413" y="438220"/>
                    <a:pt x="314917" y="435962"/>
                  </a:cubicBezTo>
                  <a:cubicBezTo>
                    <a:pt x="311822" y="435343"/>
                    <a:pt x="308946" y="433924"/>
                    <a:pt x="306574" y="431838"/>
                  </a:cubicBezTo>
                  <a:cubicBezTo>
                    <a:pt x="299096" y="425285"/>
                    <a:pt x="298354" y="413912"/>
                    <a:pt x="304916" y="406435"/>
                  </a:cubicBezTo>
                  <a:cubicBezTo>
                    <a:pt x="309907" y="400148"/>
                    <a:pt x="316842" y="395691"/>
                    <a:pt x="324633" y="393766"/>
                  </a:cubicBezTo>
                  <a:cubicBezTo>
                    <a:pt x="332158" y="391194"/>
                    <a:pt x="355494" y="391004"/>
                    <a:pt x="357875" y="393766"/>
                  </a:cubicBezTo>
                  <a:cubicBezTo>
                    <a:pt x="350998" y="377488"/>
                    <a:pt x="351236" y="359086"/>
                    <a:pt x="358542" y="342998"/>
                  </a:cubicBezTo>
                  <a:cubicBezTo>
                    <a:pt x="361209" y="337188"/>
                    <a:pt x="365781" y="331092"/>
                    <a:pt x="371782" y="331092"/>
                  </a:cubicBezTo>
                  <a:close/>
                  <a:moveTo>
                    <a:pt x="1494874" y="213839"/>
                  </a:moveTo>
                  <a:cubicBezTo>
                    <a:pt x="1500779" y="213172"/>
                    <a:pt x="1506018" y="218888"/>
                    <a:pt x="1509161" y="224412"/>
                  </a:cubicBezTo>
                  <a:cubicBezTo>
                    <a:pt x="1518010" y="239719"/>
                    <a:pt x="1519982" y="258054"/>
                    <a:pt x="1514591" y="274895"/>
                  </a:cubicBezTo>
                  <a:cubicBezTo>
                    <a:pt x="1516781" y="271942"/>
                    <a:pt x="1540022" y="269941"/>
                    <a:pt x="1547737" y="271275"/>
                  </a:cubicBezTo>
                  <a:cubicBezTo>
                    <a:pt x="1555682" y="272475"/>
                    <a:pt x="1563016" y="276257"/>
                    <a:pt x="1568597" y="282038"/>
                  </a:cubicBezTo>
                  <a:cubicBezTo>
                    <a:pt x="1575817" y="288877"/>
                    <a:pt x="1576122" y="300269"/>
                    <a:pt x="1569283" y="307489"/>
                  </a:cubicBezTo>
                  <a:cubicBezTo>
                    <a:pt x="1567130" y="309756"/>
                    <a:pt x="1564435" y="311423"/>
                    <a:pt x="1561453" y="312328"/>
                  </a:cubicBezTo>
                  <a:cubicBezTo>
                    <a:pt x="1555158" y="315204"/>
                    <a:pt x="1548538" y="317319"/>
                    <a:pt x="1541737" y="318614"/>
                  </a:cubicBezTo>
                  <a:cubicBezTo>
                    <a:pt x="1523925" y="322710"/>
                    <a:pt x="1480968" y="329092"/>
                    <a:pt x="1463346" y="331663"/>
                  </a:cubicBezTo>
                  <a:cubicBezTo>
                    <a:pt x="1459898" y="332045"/>
                    <a:pt x="1456793" y="329549"/>
                    <a:pt x="1456412" y="326101"/>
                  </a:cubicBezTo>
                  <a:cubicBezTo>
                    <a:pt x="1456364" y="325701"/>
                    <a:pt x="1456364" y="325301"/>
                    <a:pt x="1456393" y="324901"/>
                  </a:cubicBezTo>
                  <a:cubicBezTo>
                    <a:pt x="1458679" y="303946"/>
                    <a:pt x="1465727" y="245748"/>
                    <a:pt x="1479062" y="227174"/>
                  </a:cubicBezTo>
                  <a:cubicBezTo>
                    <a:pt x="1481491" y="223669"/>
                    <a:pt x="1484339" y="220469"/>
                    <a:pt x="1487540" y="217649"/>
                  </a:cubicBezTo>
                  <a:cubicBezTo>
                    <a:pt x="1489530" y="215659"/>
                    <a:pt x="1492093" y="214325"/>
                    <a:pt x="1494874" y="213839"/>
                  </a:cubicBezTo>
                  <a:close/>
                  <a:moveTo>
                    <a:pt x="496940" y="195932"/>
                  </a:moveTo>
                  <a:cubicBezTo>
                    <a:pt x="499683" y="196437"/>
                    <a:pt x="502207" y="197761"/>
                    <a:pt x="504179" y="199742"/>
                  </a:cubicBezTo>
                  <a:cubicBezTo>
                    <a:pt x="507332" y="202610"/>
                    <a:pt x="510180" y="205800"/>
                    <a:pt x="512656" y="209267"/>
                  </a:cubicBezTo>
                  <a:cubicBezTo>
                    <a:pt x="525992" y="227746"/>
                    <a:pt x="533135" y="285467"/>
                    <a:pt x="534945" y="307565"/>
                  </a:cubicBezTo>
                  <a:cubicBezTo>
                    <a:pt x="534974" y="307965"/>
                    <a:pt x="534974" y="308365"/>
                    <a:pt x="534926" y="308765"/>
                  </a:cubicBezTo>
                  <a:cubicBezTo>
                    <a:pt x="534545" y="312223"/>
                    <a:pt x="531439" y="314709"/>
                    <a:pt x="527991" y="314328"/>
                  </a:cubicBezTo>
                  <a:cubicBezTo>
                    <a:pt x="510370" y="311756"/>
                    <a:pt x="467413" y="305280"/>
                    <a:pt x="449601" y="301184"/>
                  </a:cubicBezTo>
                  <a:cubicBezTo>
                    <a:pt x="442838" y="299917"/>
                    <a:pt x="436247" y="297840"/>
                    <a:pt x="429979" y="294992"/>
                  </a:cubicBezTo>
                  <a:cubicBezTo>
                    <a:pt x="426627" y="293973"/>
                    <a:pt x="423636" y="291992"/>
                    <a:pt x="421388" y="289296"/>
                  </a:cubicBezTo>
                  <a:cubicBezTo>
                    <a:pt x="415025" y="281657"/>
                    <a:pt x="416054" y="270304"/>
                    <a:pt x="423693" y="263941"/>
                  </a:cubicBezTo>
                  <a:cubicBezTo>
                    <a:pt x="429246" y="258121"/>
                    <a:pt x="436589" y="254330"/>
                    <a:pt x="444553" y="253177"/>
                  </a:cubicBezTo>
                  <a:cubicBezTo>
                    <a:pt x="452173" y="251844"/>
                    <a:pt x="475509" y="253844"/>
                    <a:pt x="477604" y="256892"/>
                  </a:cubicBezTo>
                  <a:cubicBezTo>
                    <a:pt x="472147" y="240128"/>
                    <a:pt x="473985" y="221850"/>
                    <a:pt x="482653" y="206505"/>
                  </a:cubicBezTo>
                  <a:cubicBezTo>
                    <a:pt x="485700" y="201076"/>
                    <a:pt x="490940" y="195266"/>
                    <a:pt x="496940" y="195932"/>
                  </a:cubicBezTo>
                  <a:close/>
                  <a:moveTo>
                    <a:pt x="1328091" y="94015"/>
                  </a:moveTo>
                  <a:cubicBezTo>
                    <a:pt x="1333711" y="92014"/>
                    <a:pt x="1340093" y="96396"/>
                    <a:pt x="1344379" y="101063"/>
                  </a:cubicBezTo>
                  <a:cubicBezTo>
                    <a:pt x="1356514" y="113836"/>
                    <a:pt x="1362705" y="131124"/>
                    <a:pt x="1361429" y="148688"/>
                  </a:cubicBezTo>
                  <a:cubicBezTo>
                    <a:pt x="1362858" y="145259"/>
                    <a:pt x="1385051" y="137925"/>
                    <a:pt x="1392766" y="137449"/>
                  </a:cubicBezTo>
                  <a:cubicBezTo>
                    <a:pt x="1400795" y="136763"/>
                    <a:pt x="1408835" y="138734"/>
                    <a:pt x="1415626" y="143068"/>
                  </a:cubicBezTo>
                  <a:cubicBezTo>
                    <a:pt x="1419541" y="145630"/>
                    <a:pt x="1422484" y="149412"/>
                    <a:pt x="1424008" y="153831"/>
                  </a:cubicBezTo>
                  <a:cubicBezTo>
                    <a:pt x="1425465" y="161661"/>
                    <a:pt x="1422227" y="169624"/>
                    <a:pt x="1415721" y="174215"/>
                  </a:cubicBezTo>
                  <a:cubicBezTo>
                    <a:pt x="1410263" y="178463"/>
                    <a:pt x="1404310" y="182045"/>
                    <a:pt x="1398005" y="184883"/>
                  </a:cubicBezTo>
                  <a:cubicBezTo>
                    <a:pt x="1381622" y="192979"/>
                    <a:pt x="1340855" y="209267"/>
                    <a:pt x="1324758" y="215839"/>
                  </a:cubicBezTo>
                  <a:cubicBezTo>
                    <a:pt x="1321481" y="216982"/>
                    <a:pt x="1317899" y="215249"/>
                    <a:pt x="1316756" y="211963"/>
                  </a:cubicBezTo>
                  <a:cubicBezTo>
                    <a:pt x="1316623" y="211581"/>
                    <a:pt x="1316528" y="211191"/>
                    <a:pt x="1316471" y="210791"/>
                  </a:cubicBezTo>
                  <a:cubicBezTo>
                    <a:pt x="1313614" y="190217"/>
                    <a:pt x="1306946" y="131638"/>
                    <a:pt x="1315804" y="110397"/>
                  </a:cubicBezTo>
                  <a:cubicBezTo>
                    <a:pt x="1317366" y="106521"/>
                    <a:pt x="1319385" y="102844"/>
                    <a:pt x="1321805" y="99443"/>
                  </a:cubicBezTo>
                  <a:cubicBezTo>
                    <a:pt x="1323300" y="97044"/>
                    <a:pt x="1325491" y="95148"/>
                    <a:pt x="1328091" y="94015"/>
                  </a:cubicBezTo>
                  <a:close/>
                  <a:moveTo>
                    <a:pt x="663818" y="76012"/>
                  </a:moveTo>
                  <a:cubicBezTo>
                    <a:pt x="666371" y="77136"/>
                    <a:pt x="668524" y="78993"/>
                    <a:pt x="670010" y="81346"/>
                  </a:cubicBezTo>
                  <a:cubicBezTo>
                    <a:pt x="672448" y="84756"/>
                    <a:pt x="674486" y="88433"/>
                    <a:pt x="676106" y="92299"/>
                  </a:cubicBezTo>
                  <a:cubicBezTo>
                    <a:pt x="684773" y="114017"/>
                    <a:pt x="678201" y="171738"/>
                    <a:pt x="675439" y="192789"/>
                  </a:cubicBezTo>
                  <a:cubicBezTo>
                    <a:pt x="675381" y="193160"/>
                    <a:pt x="675287" y="193532"/>
                    <a:pt x="675163" y="193884"/>
                  </a:cubicBezTo>
                  <a:cubicBezTo>
                    <a:pt x="674019" y="197161"/>
                    <a:pt x="670429" y="198884"/>
                    <a:pt x="667152" y="197741"/>
                  </a:cubicBezTo>
                  <a:cubicBezTo>
                    <a:pt x="651055" y="191169"/>
                    <a:pt x="610288" y="174977"/>
                    <a:pt x="593905" y="166785"/>
                  </a:cubicBezTo>
                  <a:cubicBezTo>
                    <a:pt x="587618" y="163995"/>
                    <a:pt x="581703" y="160442"/>
                    <a:pt x="576283" y="156212"/>
                  </a:cubicBezTo>
                  <a:cubicBezTo>
                    <a:pt x="573597" y="154641"/>
                    <a:pt x="571368" y="152412"/>
                    <a:pt x="569797" y="149726"/>
                  </a:cubicBezTo>
                  <a:cubicBezTo>
                    <a:pt x="564758" y="141106"/>
                    <a:pt x="567654" y="130019"/>
                    <a:pt x="576283" y="124971"/>
                  </a:cubicBezTo>
                  <a:cubicBezTo>
                    <a:pt x="583056" y="120665"/>
                    <a:pt x="591057" y="118722"/>
                    <a:pt x="599048" y="119446"/>
                  </a:cubicBezTo>
                  <a:cubicBezTo>
                    <a:pt x="606859" y="119922"/>
                    <a:pt x="628957" y="127257"/>
                    <a:pt x="630385" y="130590"/>
                  </a:cubicBezTo>
                  <a:cubicBezTo>
                    <a:pt x="629128" y="113026"/>
                    <a:pt x="635310" y="95738"/>
                    <a:pt x="647435" y="82965"/>
                  </a:cubicBezTo>
                  <a:cubicBezTo>
                    <a:pt x="651722" y="78298"/>
                    <a:pt x="658199" y="74012"/>
                    <a:pt x="663818" y="76012"/>
                  </a:cubicBezTo>
                  <a:close/>
                  <a:moveTo>
                    <a:pt x="1168048" y="27971"/>
                  </a:moveTo>
                  <a:cubicBezTo>
                    <a:pt x="1171119" y="28793"/>
                    <a:pt x="1174215" y="30436"/>
                    <a:pt x="1176834" y="32103"/>
                  </a:cubicBezTo>
                  <a:cubicBezTo>
                    <a:pt x="1191436" y="42046"/>
                    <a:pt x="1201189" y="57667"/>
                    <a:pt x="1203695" y="75155"/>
                  </a:cubicBezTo>
                  <a:cubicBezTo>
                    <a:pt x="1204361" y="71536"/>
                    <a:pt x="1224459" y="59630"/>
                    <a:pt x="1232270" y="57534"/>
                  </a:cubicBezTo>
                  <a:cubicBezTo>
                    <a:pt x="1239966" y="55153"/>
                    <a:pt x="1248224" y="55353"/>
                    <a:pt x="1255797" y="58106"/>
                  </a:cubicBezTo>
                  <a:cubicBezTo>
                    <a:pt x="1260159" y="59792"/>
                    <a:pt x="1263845" y="62868"/>
                    <a:pt x="1266274" y="66869"/>
                  </a:cubicBezTo>
                  <a:cubicBezTo>
                    <a:pt x="1269341" y="74212"/>
                    <a:pt x="1267893" y="82671"/>
                    <a:pt x="1262559" y="88586"/>
                  </a:cubicBezTo>
                  <a:cubicBezTo>
                    <a:pt x="1258130" y="93882"/>
                    <a:pt x="1253082" y="98616"/>
                    <a:pt x="1247510" y="102683"/>
                  </a:cubicBezTo>
                  <a:cubicBezTo>
                    <a:pt x="1233222" y="114208"/>
                    <a:pt x="1197313" y="138592"/>
                    <a:pt x="1182549" y="148593"/>
                  </a:cubicBezTo>
                  <a:cubicBezTo>
                    <a:pt x="1179692" y="150565"/>
                    <a:pt x="1175777" y="149851"/>
                    <a:pt x="1173805" y="146993"/>
                  </a:cubicBezTo>
                  <a:cubicBezTo>
                    <a:pt x="1173472" y="146517"/>
                    <a:pt x="1173215" y="146002"/>
                    <a:pt x="1173024" y="145450"/>
                  </a:cubicBezTo>
                  <a:cubicBezTo>
                    <a:pt x="1165785" y="125257"/>
                    <a:pt x="1146831" y="69821"/>
                    <a:pt x="1150831" y="47343"/>
                  </a:cubicBezTo>
                  <a:cubicBezTo>
                    <a:pt x="1151545" y="43208"/>
                    <a:pt x="1152755" y="39180"/>
                    <a:pt x="1154450" y="35341"/>
                  </a:cubicBezTo>
                  <a:cubicBezTo>
                    <a:pt x="1155384" y="32693"/>
                    <a:pt x="1157118" y="30398"/>
                    <a:pt x="1159404" y="28769"/>
                  </a:cubicBezTo>
                  <a:cubicBezTo>
                    <a:pt x="1161928" y="27149"/>
                    <a:pt x="1164976" y="27149"/>
                    <a:pt x="1168048" y="27971"/>
                  </a:cubicBezTo>
                  <a:close/>
                  <a:moveTo>
                    <a:pt x="832410" y="10576"/>
                  </a:moveTo>
                  <a:cubicBezTo>
                    <a:pt x="834648" y="12234"/>
                    <a:pt x="836344" y="14520"/>
                    <a:pt x="837268" y="17149"/>
                  </a:cubicBezTo>
                  <a:cubicBezTo>
                    <a:pt x="838944" y="20987"/>
                    <a:pt x="840163" y="25016"/>
                    <a:pt x="840887" y="29150"/>
                  </a:cubicBezTo>
                  <a:cubicBezTo>
                    <a:pt x="844888" y="51724"/>
                    <a:pt x="826028" y="107255"/>
                    <a:pt x="818694" y="127353"/>
                  </a:cubicBezTo>
                  <a:cubicBezTo>
                    <a:pt x="818494" y="127962"/>
                    <a:pt x="818198" y="128534"/>
                    <a:pt x="817818" y="129048"/>
                  </a:cubicBezTo>
                  <a:cubicBezTo>
                    <a:pt x="815808" y="131810"/>
                    <a:pt x="811931" y="132420"/>
                    <a:pt x="809169" y="130400"/>
                  </a:cubicBezTo>
                  <a:cubicBezTo>
                    <a:pt x="794405" y="120495"/>
                    <a:pt x="758496" y="96015"/>
                    <a:pt x="744208" y="84585"/>
                  </a:cubicBezTo>
                  <a:cubicBezTo>
                    <a:pt x="738684" y="80452"/>
                    <a:pt x="733664" y="75689"/>
                    <a:pt x="729254" y="70393"/>
                  </a:cubicBezTo>
                  <a:cubicBezTo>
                    <a:pt x="723854" y="64554"/>
                    <a:pt x="722368" y="56106"/>
                    <a:pt x="725444" y="48772"/>
                  </a:cubicBezTo>
                  <a:cubicBezTo>
                    <a:pt x="727854" y="44723"/>
                    <a:pt x="731587" y="41628"/>
                    <a:pt x="736017" y="40008"/>
                  </a:cubicBezTo>
                  <a:cubicBezTo>
                    <a:pt x="743541" y="37218"/>
                    <a:pt x="751780" y="36989"/>
                    <a:pt x="759449" y="39341"/>
                  </a:cubicBezTo>
                  <a:cubicBezTo>
                    <a:pt x="767354" y="41533"/>
                    <a:pt x="787452" y="53343"/>
                    <a:pt x="788024" y="57058"/>
                  </a:cubicBezTo>
                  <a:cubicBezTo>
                    <a:pt x="790500" y="39532"/>
                    <a:pt x="800254" y="23873"/>
                    <a:pt x="814884" y="13910"/>
                  </a:cubicBezTo>
                  <a:cubicBezTo>
                    <a:pt x="819656" y="9623"/>
                    <a:pt x="826400" y="8347"/>
                    <a:pt x="832410" y="10576"/>
                  </a:cubicBezTo>
                  <a:close/>
                  <a:moveTo>
                    <a:pt x="1043294" y="3"/>
                  </a:moveTo>
                  <a:cubicBezTo>
                    <a:pt x="1047990" y="98"/>
                    <a:pt x="1052524" y="1774"/>
                    <a:pt x="1056153" y="4765"/>
                  </a:cubicBezTo>
                  <a:cubicBezTo>
                    <a:pt x="1061515" y="10661"/>
                    <a:pt x="1062963" y="19138"/>
                    <a:pt x="1059867" y="26482"/>
                  </a:cubicBezTo>
                  <a:cubicBezTo>
                    <a:pt x="1057438" y="32940"/>
                    <a:pt x="1054238" y="39084"/>
                    <a:pt x="1050342" y="44770"/>
                  </a:cubicBezTo>
                  <a:cubicBezTo>
                    <a:pt x="1040817" y="60391"/>
                    <a:pt x="1015004" y="95443"/>
                    <a:pt x="1004432" y="109635"/>
                  </a:cubicBezTo>
                  <a:cubicBezTo>
                    <a:pt x="1002165" y="112264"/>
                    <a:pt x="998193" y="112559"/>
                    <a:pt x="995564" y="110293"/>
                  </a:cubicBezTo>
                  <a:cubicBezTo>
                    <a:pt x="995326" y="110093"/>
                    <a:pt x="995107" y="109874"/>
                    <a:pt x="994907" y="109635"/>
                  </a:cubicBezTo>
                  <a:cubicBezTo>
                    <a:pt x="981191" y="93252"/>
                    <a:pt x="944901" y="47342"/>
                    <a:pt x="941186" y="24672"/>
                  </a:cubicBezTo>
                  <a:cubicBezTo>
                    <a:pt x="940490" y="20520"/>
                    <a:pt x="940262" y="16300"/>
                    <a:pt x="940519" y="12099"/>
                  </a:cubicBezTo>
                  <a:cubicBezTo>
                    <a:pt x="940567" y="9309"/>
                    <a:pt x="941424" y="6594"/>
                    <a:pt x="942995" y="4289"/>
                  </a:cubicBezTo>
                  <a:cubicBezTo>
                    <a:pt x="947901" y="155"/>
                    <a:pt x="954712" y="-874"/>
                    <a:pt x="960617" y="1622"/>
                  </a:cubicBezTo>
                  <a:cubicBezTo>
                    <a:pt x="977724" y="6098"/>
                    <a:pt x="992126" y="17633"/>
                    <a:pt x="1000241" y="33340"/>
                  </a:cubicBezTo>
                  <a:cubicBezTo>
                    <a:pt x="999669" y="29721"/>
                    <a:pt x="1014624" y="11814"/>
                    <a:pt x="1021005" y="7241"/>
                  </a:cubicBezTo>
                  <a:cubicBezTo>
                    <a:pt x="1027435" y="2441"/>
                    <a:pt x="1035274" y="-102"/>
                    <a:pt x="1043294" y="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2" name="Google Shape;742;p18"/>
            <p:cNvSpPr/>
            <p:nvPr/>
          </p:nvSpPr>
          <p:spPr>
            <a:xfrm>
              <a:off x="2501816" y="2622097"/>
              <a:ext cx="1678304" cy="1328844"/>
            </a:xfrm>
            <a:custGeom>
              <a:rect b="b" l="l" r="r" t="t"/>
              <a:pathLst>
                <a:path extrusionOk="0" h="1328844" w="1678304">
                  <a:moveTo>
                    <a:pt x="1664017" y="1295908"/>
                  </a:moveTo>
                  <a:cubicBezTo>
                    <a:pt x="1671904" y="1295908"/>
                    <a:pt x="1678304" y="1302309"/>
                    <a:pt x="1678304" y="1310195"/>
                  </a:cubicBezTo>
                  <a:cubicBezTo>
                    <a:pt x="1678304" y="1318082"/>
                    <a:pt x="1671904" y="1324483"/>
                    <a:pt x="1664017" y="1324483"/>
                  </a:cubicBezTo>
                  <a:cubicBezTo>
                    <a:pt x="1637404" y="1324102"/>
                    <a:pt x="1610801" y="1325530"/>
                    <a:pt x="1584388" y="1328769"/>
                  </a:cubicBezTo>
                  <a:cubicBezTo>
                    <a:pt x="1576482" y="1329722"/>
                    <a:pt x="1570101" y="1321435"/>
                    <a:pt x="1570101" y="1314482"/>
                  </a:cubicBezTo>
                  <a:cubicBezTo>
                    <a:pt x="1570348" y="1306700"/>
                    <a:pt x="1576606" y="1300442"/>
                    <a:pt x="1584388" y="1300194"/>
                  </a:cubicBezTo>
                  <a:cubicBezTo>
                    <a:pt x="1610801" y="1296955"/>
                    <a:pt x="1637404" y="1295527"/>
                    <a:pt x="1664017" y="1295908"/>
                  </a:cubicBezTo>
                  <a:close/>
                  <a:moveTo>
                    <a:pt x="14287" y="1263047"/>
                  </a:moveTo>
                  <a:lnTo>
                    <a:pt x="78009" y="1265714"/>
                  </a:lnTo>
                  <a:cubicBezTo>
                    <a:pt x="85896" y="1265714"/>
                    <a:pt x="92297" y="1272115"/>
                    <a:pt x="92297" y="1280002"/>
                  </a:cubicBezTo>
                  <a:cubicBezTo>
                    <a:pt x="92297" y="1287888"/>
                    <a:pt x="85896" y="1294289"/>
                    <a:pt x="78009" y="1294289"/>
                  </a:cubicBezTo>
                  <a:lnTo>
                    <a:pt x="14287" y="1291622"/>
                  </a:lnTo>
                  <a:cubicBezTo>
                    <a:pt x="6476" y="1291422"/>
                    <a:pt x="200" y="1285145"/>
                    <a:pt x="0" y="1277334"/>
                  </a:cubicBezTo>
                  <a:cubicBezTo>
                    <a:pt x="47" y="1269467"/>
                    <a:pt x="6419" y="1263094"/>
                    <a:pt x="14287" y="1263047"/>
                  </a:cubicBezTo>
                  <a:close/>
                  <a:moveTo>
                    <a:pt x="1637823" y="1189895"/>
                  </a:moveTo>
                  <a:cubicBezTo>
                    <a:pt x="1645672" y="1189999"/>
                    <a:pt x="1652006" y="1196334"/>
                    <a:pt x="1652111" y="1204182"/>
                  </a:cubicBezTo>
                  <a:cubicBezTo>
                    <a:pt x="1651911" y="1211993"/>
                    <a:pt x="1645634" y="1218270"/>
                    <a:pt x="1637823" y="1218470"/>
                  </a:cubicBezTo>
                  <a:lnTo>
                    <a:pt x="1566481" y="1225709"/>
                  </a:lnTo>
                  <a:cubicBezTo>
                    <a:pt x="1558594" y="1225709"/>
                    <a:pt x="1552194" y="1219308"/>
                    <a:pt x="1552194" y="1211421"/>
                  </a:cubicBezTo>
                  <a:cubicBezTo>
                    <a:pt x="1552194" y="1203535"/>
                    <a:pt x="1558594" y="1197134"/>
                    <a:pt x="1566481" y="1197134"/>
                  </a:cubicBezTo>
                  <a:close/>
                  <a:moveTo>
                    <a:pt x="23431" y="1169797"/>
                  </a:moveTo>
                  <a:lnTo>
                    <a:pt x="105632" y="1182275"/>
                  </a:lnTo>
                  <a:cubicBezTo>
                    <a:pt x="113004" y="1184409"/>
                    <a:pt x="117376" y="1191971"/>
                    <a:pt x="115538" y="1199420"/>
                  </a:cubicBezTo>
                  <a:cubicBezTo>
                    <a:pt x="113319" y="1206916"/>
                    <a:pt x="105594" y="1211326"/>
                    <a:pt x="98012" y="1209421"/>
                  </a:cubicBezTo>
                  <a:lnTo>
                    <a:pt x="15811" y="1196943"/>
                  </a:lnTo>
                  <a:cubicBezTo>
                    <a:pt x="8268" y="1194724"/>
                    <a:pt x="3847" y="1186933"/>
                    <a:pt x="5810" y="1179322"/>
                  </a:cubicBezTo>
                  <a:cubicBezTo>
                    <a:pt x="8268" y="1172007"/>
                    <a:pt x="15964" y="1167844"/>
                    <a:pt x="23431" y="1169797"/>
                  </a:cubicBezTo>
                  <a:close/>
                  <a:moveTo>
                    <a:pt x="1631156" y="1088072"/>
                  </a:moveTo>
                  <a:cubicBezTo>
                    <a:pt x="1638623" y="1086119"/>
                    <a:pt x="1646320" y="1090282"/>
                    <a:pt x="1648777" y="1097597"/>
                  </a:cubicBezTo>
                  <a:cubicBezTo>
                    <a:pt x="1648815" y="1097712"/>
                    <a:pt x="1648843" y="1097826"/>
                    <a:pt x="1648882" y="1097940"/>
                  </a:cubicBezTo>
                  <a:cubicBezTo>
                    <a:pt x="1650968" y="1105608"/>
                    <a:pt x="1646444" y="1113514"/>
                    <a:pt x="1638775" y="1115600"/>
                  </a:cubicBezTo>
                  <a:cubicBezTo>
                    <a:pt x="1608829" y="1122334"/>
                    <a:pt x="1578044" y="1124582"/>
                    <a:pt x="1547431" y="1122267"/>
                  </a:cubicBezTo>
                  <a:cubicBezTo>
                    <a:pt x="1539620" y="1122067"/>
                    <a:pt x="1533344" y="1115790"/>
                    <a:pt x="1533144" y="1107980"/>
                  </a:cubicBezTo>
                  <a:cubicBezTo>
                    <a:pt x="1533144" y="1107913"/>
                    <a:pt x="1533144" y="1107856"/>
                    <a:pt x="1533144" y="1107789"/>
                  </a:cubicBezTo>
                  <a:cubicBezTo>
                    <a:pt x="1533200" y="1099950"/>
                    <a:pt x="1539592" y="1093635"/>
                    <a:pt x="1547431" y="1093692"/>
                  </a:cubicBezTo>
                  <a:cubicBezTo>
                    <a:pt x="1575463" y="1095959"/>
                    <a:pt x="1603676" y="1094064"/>
                    <a:pt x="1631156" y="1088072"/>
                  </a:cubicBezTo>
                  <a:close/>
                  <a:moveTo>
                    <a:pt x="30098" y="1072547"/>
                  </a:moveTo>
                  <a:lnTo>
                    <a:pt x="109822" y="1080453"/>
                  </a:lnTo>
                  <a:cubicBezTo>
                    <a:pt x="117633" y="1080653"/>
                    <a:pt x="123910" y="1086930"/>
                    <a:pt x="124110" y="1094740"/>
                  </a:cubicBezTo>
                  <a:cubicBezTo>
                    <a:pt x="124110" y="1102627"/>
                    <a:pt x="117709" y="1109028"/>
                    <a:pt x="109822" y="1109028"/>
                  </a:cubicBezTo>
                  <a:lnTo>
                    <a:pt x="30098" y="1101122"/>
                  </a:lnTo>
                  <a:cubicBezTo>
                    <a:pt x="22287" y="1100922"/>
                    <a:pt x="16011" y="1094645"/>
                    <a:pt x="15811" y="1086834"/>
                  </a:cubicBezTo>
                  <a:cubicBezTo>
                    <a:pt x="15915" y="1078986"/>
                    <a:pt x="22249" y="1072651"/>
                    <a:pt x="30098" y="1072547"/>
                  </a:cubicBezTo>
                  <a:close/>
                  <a:moveTo>
                    <a:pt x="1602105" y="993585"/>
                  </a:moveTo>
                  <a:cubicBezTo>
                    <a:pt x="1609563" y="991680"/>
                    <a:pt x="1617230" y="995823"/>
                    <a:pt x="1619726" y="1003110"/>
                  </a:cubicBezTo>
                  <a:cubicBezTo>
                    <a:pt x="1619764" y="1003224"/>
                    <a:pt x="1619792" y="1003338"/>
                    <a:pt x="1619821" y="1003453"/>
                  </a:cubicBezTo>
                  <a:cubicBezTo>
                    <a:pt x="1621907" y="1011120"/>
                    <a:pt x="1617392" y="1019026"/>
                    <a:pt x="1609724" y="1021112"/>
                  </a:cubicBezTo>
                  <a:cubicBezTo>
                    <a:pt x="1586160" y="1024503"/>
                    <a:pt x="1562909" y="1029789"/>
                    <a:pt x="1540192" y="1036923"/>
                  </a:cubicBezTo>
                  <a:cubicBezTo>
                    <a:pt x="1532848" y="1038724"/>
                    <a:pt x="1525371" y="1034495"/>
                    <a:pt x="1523143" y="1027265"/>
                  </a:cubicBezTo>
                  <a:cubicBezTo>
                    <a:pt x="1520809" y="1019722"/>
                    <a:pt x="1525038" y="1011730"/>
                    <a:pt x="1532572" y="1009396"/>
                  </a:cubicBezTo>
                  <a:cubicBezTo>
                    <a:pt x="1555280" y="1002243"/>
                    <a:pt x="1578540" y="996957"/>
                    <a:pt x="1602105" y="993585"/>
                  </a:cubicBezTo>
                  <a:close/>
                  <a:moveTo>
                    <a:pt x="42385" y="961581"/>
                  </a:moveTo>
                  <a:lnTo>
                    <a:pt x="126872" y="986250"/>
                  </a:lnTo>
                  <a:cubicBezTo>
                    <a:pt x="126881" y="986250"/>
                    <a:pt x="126891" y="986260"/>
                    <a:pt x="126900" y="986260"/>
                  </a:cubicBezTo>
                  <a:cubicBezTo>
                    <a:pt x="134626" y="988527"/>
                    <a:pt x="139045" y="996623"/>
                    <a:pt x="136778" y="1004348"/>
                  </a:cubicBezTo>
                  <a:cubicBezTo>
                    <a:pt x="134444" y="1011720"/>
                    <a:pt x="126700" y="1015920"/>
                    <a:pt x="119252" y="1013873"/>
                  </a:cubicBezTo>
                  <a:lnTo>
                    <a:pt x="34765" y="989108"/>
                  </a:lnTo>
                  <a:cubicBezTo>
                    <a:pt x="34489" y="989041"/>
                    <a:pt x="34222" y="988965"/>
                    <a:pt x="33946" y="988879"/>
                  </a:cubicBezTo>
                  <a:cubicBezTo>
                    <a:pt x="26412" y="986555"/>
                    <a:pt x="22183" y="978554"/>
                    <a:pt x="24517" y="971010"/>
                  </a:cubicBezTo>
                  <a:cubicBezTo>
                    <a:pt x="26850" y="963476"/>
                    <a:pt x="34841" y="959247"/>
                    <a:pt x="42385" y="961581"/>
                  </a:cubicBezTo>
                  <a:close/>
                  <a:moveTo>
                    <a:pt x="1590198" y="894716"/>
                  </a:moveTo>
                  <a:cubicBezTo>
                    <a:pt x="1598046" y="894820"/>
                    <a:pt x="1604380" y="901155"/>
                    <a:pt x="1604485" y="909003"/>
                  </a:cubicBezTo>
                  <a:cubicBezTo>
                    <a:pt x="1604285" y="916814"/>
                    <a:pt x="1598008" y="923091"/>
                    <a:pt x="1590198" y="923291"/>
                  </a:cubicBezTo>
                  <a:lnTo>
                    <a:pt x="1515998" y="930625"/>
                  </a:lnTo>
                  <a:cubicBezTo>
                    <a:pt x="1508111" y="930625"/>
                    <a:pt x="1501711" y="924224"/>
                    <a:pt x="1501711" y="916338"/>
                  </a:cubicBezTo>
                  <a:cubicBezTo>
                    <a:pt x="1501911" y="908527"/>
                    <a:pt x="1508187" y="902250"/>
                    <a:pt x="1515998" y="902050"/>
                  </a:cubicBezTo>
                  <a:close/>
                  <a:moveTo>
                    <a:pt x="76294" y="870617"/>
                  </a:moveTo>
                  <a:lnTo>
                    <a:pt x="155923" y="885476"/>
                  </a:lnTo>
                  <a:cubicBezTo>
                    <a:pt x="156399" y="885581"/>
                    <a:pt x="156876" y="885714"/>
                    <a:pt x="157342" y="885867"/>
                  </a:cubicBezTo>
                  <a:cubicBezTo>
                    <a:pt x="164839" y="888334"/>
                    <a:pt x="168906" y="896411"/>
                    <a:pt x="166439" y="903907"/>
                  </a:cubicBezTo>
                  <a:cubicBezTo>
                    <a:pt x="163972" y="911404"/>
                    <a:pt x="155895" y="915471"/>
                    <a:pt x="148399" y="913003"/>
                  </a:cubicBezTo>
                  <a:lnTo>
                    <a:pt x="68770" y="898240"/>
                  </a:lnTo>
                  <a:cubicBezTo>
                    <a:pt x="61140" y="896163"/>
                    <a:pt x="56644" y="888296"/>
                    <a:pt x="58721" y="880666"/>
                  </a:cubicBezTo>
                  <a:cubicBezTo>
                    <a:pt x="60797" y="873037"/>
                    <a:pt x="68665" y="868541"/>
                    <a:pt x="76294" y="870617"/>
                  </a:cubicBezTo>
                  <a:close/>
                  <a:moveTo>
                    <a:pt x="1551431" y="795941"/>
                  </a:moveTo>
                  <a:cubicBezTo>
                    <a:pt x="1558899" y="793940"/>
                    <a:pt x="1566633" y="798122"/>
                    <a:pt x="1569053" y="805466"/>
                  </a:cubicBezTo>
                  <a:cubicBezTo>
                    <a:pt x="1569072" y="805523"/>
                    <a:pt x="1569081" y="805571"/>
                    <a:pt x="1569100" y="805627"/>
                  </a:cubicBezTo>
                  <a:cubicBezTo>
                    <a:pt x="1571253" y="813333"/>
                    <a:pt x="1566748" y="821315"/>
                    <a:pt x="1559051" y="823468"/>
                  </a:cubicBezTo>
                  <a:lnTo>
                    <a:pt x="1488281" y="846899"/>
                  </a:lnTo>
                  <a:cubicBezTo>
                    <a:pt x="1480651" y="849004"/>
                    <a:pt x="1472765" y="844528"/>
                    <a:pt x="1470659" y="836898"/>
                  </a:cubicBezTo>
                  <a:cubicBezTo>
                    <a:pt x="1468554" y="829268"/>
                    <a:pt x="1473031" y="821382"/>
                    <a:pt x="1480661" y="819277"/>
                  </a:cubicBezTo>
                  <a:close/>
                  <a:moveTo>
                    <a:pt x="96066" y="763401"/>
                  </a:moveTo>
                  <a:cubicBezTo>
                    <a:pt x="99479" y="762480"/>
                    <a:pt x="103222" y="762785"/>
                    <a:pt x="106584" y="764509"/>
                  </a:cubicBezTo>
                  <a:cubicBezTo>
                    <a:pt x="132368" y="775872"/>
                    <a:pt x="157761" y="787911"/>
                    <a:pt x="182784" y="800608"/>
                  </a:cubicBezTo>
                  <a:lnTo>
                    <a:pt x="183260" y="800132"/>
                  </a:lnTo>
                  <a:cubicBezTo>
                    <a:pt x="183565" y="800294"/>
                    <a:pt x="183860" y="800465"/>
                    <a:pt x="184155" y="800656"/>
                  </a:cubicBezTo>
                  <a:cubicBezTo>
                    <a:pt x="190823" y="804875"/>
                    <a:pt x="192804" y="813696"/>
                    <a:pt x="188594" y="820363"/>
                  </a:cubicBezTo>
                  <a:cubicBezTo>
                    <a:pt x="184374" y="827030"/>
                    <a:pt x="175545" y="829021"/>
                    <a:pt x="168878" y="824802"/>
                  </a:cubicBezTo>
                  <a:cubicBezTo>
                    <a:pt x="143474" y="812162"/>
                    <a:pt x="118081" y="800132"/>
                    <a:pt x="92678" y="788702"/>
                  </a:cubicBezTo>
                  <a:cubicBezTo>
                    <a:pt x="86191" y="784711"/>
                    <a:pt x="83933" y="776367"/>
                    <a:pt x="87534" y="769652"/>
                  </a:cubicBezTo>
                  <a:cubicBezTo>
                    <a:pt x="89573" y="766470"/>
                    <a:pt x="92654" y="764323"/>
                    <a:pt x="96066" y="763401"/>
                  </a:cubicBezTo>
                  <a:close/>
                  <a:moveTo>
                    <a:pt x="131349" y="679165"/>
                  </a:moveTo>
                  <a:lnTo>
                    <a:pt x="214407" y="707740"/>
                  </a:lnTo>
                  <a:cubicBezTo>
                    <a:pt x="221779" y="710074"/>
                    <a:pt x="226018" y="717789"/>
                    <a:pt x="224027" y="725266"/>
                  </a:cubicBezTo>
                  <a:cubicBezTo>
                    <a:pt x="221731" y="732667"/>
                    <a:pt x="213959" y="736896"/>
                    <a:pt x="206501" y="734791"/>
                  </a:cubicBezTo>
                  <a:lnTo>
                    <a:pt x="123348" y="706216"/>
                  </a:lnTo>
                  <a:cubicBezTo>
                    <a:pt x="116014" y="703844"/>
                    <a:pt x="111823" y="696138"/>
                    <a:pt x="113823" y="688690"/>
                  </a:cubicBezTo>
                  <a:cubicBezTo>
                    <a:pt x="116119" y="681289"/>
                    <a:pt x="123891" y="677060"/>
                    <a:pt x="131349" y="679165"/>
                  </a:cubicBezTo>
                  <a:close/>
                  <a:moveTo>
                    <a:pt x="1531964" y="670461"/>
                  </a:moveTo>
                  <a:cubicBezTo>
                    <a:pt x="1535384" y="671385"/>
                    <a:pt x="1538468" y="673559"/>
                    <a:pt x="1540478" y="676783"/>
                  </a:cubicBezTo>
                  <a:cubicBezTo>
                    <a:pt x="1544144" y="683403"/>
                    <a:pt x="1542068" y="691728"/>
                    <a:pt x="1535715" y="695833"/>
                  </a:cubicBezTo>
                  <a:cubicBezTo>
                    <a:pt x="1509026" y="711855"/>
                    <a:pt x="1479498" y="722589"/>
                    <a:pt x="1448752" y="727457"/>
                  </a:cubicBezTo>
                  <a:cubicBezTo>
                    <a:pt x="1441322" y="729352"/>
                    <a:pt x="1433683" y="725199"/>
                    <a:pt x="1431226" y="717932"/>
                  </a:cubicBezTo>
                  <a:cubicBezTo>
                    <a:pt x="1429121" y="710473"/>
                    <a:pt x="1433350" y="702701"/>
                    <a:pt x="1440751" y="700405"/>
                  </a:cubicBezTo>
                  <a:cubicBezTo>
                    <a:pt x="1455247" y="698167"/>
                    <a:pt x="1469507" y="694567"/>
                    <a:pt x="1483328" y="689642"/>
                  </a:cubicBezTo>
                  <a:cubicBezTo>
                    <a:pt x="1496615" y="684966"/>
                    <a:pt x="1509378" y="678936"/>
                    <a:pt x="1521428" y="671640"/>
                  </a:cubicBezTo>
                  <a:cubicBezTo>
                    <a:pt x="1524785" y="669863"/>
                    <a:pt x="1528543" y="669537"/>
                    <a:pt x="1531964" y="670461"/>
                  </a:cubicBezTo>
                  <a:close/>
                  <a:moveTo>
                    <a:pt x="161353" y="581152"/>
                  </a:moveTo>
                  <a:cubicBezTo>
                    <a:pt x="187195" y="591944"/>
                    <a:pt x="212817" y="603507"/>
                    <a:pt x="238220" y="615823"/>
                  </a:cubicBezTo>
                  <a:cubicBezTo>
                    <a:pt x="244611" y="619729"/>
                    <a:pt x="247002" y="627844"/>
                    <a:pt x="243745" y="634587"/>
                  </a:cubicBezTo>
                  <a:cubicBezTo>
                    <a:pt x="239601" y="641236"/>
                    <a:pt x="230991" y="643493"/>
                    <a:pt x="224123" y="639731"/>
                  </a:cubicBezTo>
                  <a:cubicBezTo>
                    <a:pt x="212312" y="633921"/>
                    <a:pt x="200311" y="628301"/>
                    <a:pt x="188309" y="622872"/>
                  </a:cubicBezTo>
                  <a:cubicBezTo>
                    <a:pt x="182308" y="620109"/>
                    <a:pt x="176212" y="617443"/>
                    <a:pt x="170211" y="614871"/>
                  </a:cubicBezTo>
                  <a:lnTo>
                    <a:pt x="160686" y="610870"/>
                  </a:lnTo>
                  <a:lnTo>
                    <a:pt x="156781" y="609251"/>
                  </a:lnTo>
                  <a:lnTo>
                    <a:pt x="156114" y="609251"/>
                  </a:lnTo>
                  <a:lnTo>
                    <a:pt x="153733" y="608203"/>
                  </a:lnTo>
                  <a:cubicBezTo>
                    <a:pt x="146275" y="605946"/>
                    <a:pt x="141884" y="598250"/>
                    <a:pt x="143732" y="590677"/>
                  </a:cubicBezTo>
                  <a:cubicBezTo>
                    <a:pt x="146066" y="583257"/>
                    <a:pt x="153866" y="579047"/>
                    <a:pt x="161353" y="581152"/>
                  </a:cubicBezTo>
                  <a:close/>
                  <a:moveTo>
                    <a:pt x="1501282" y="571663"/>
                  </a:moveTo>
                  <a:cubicBezTo>
                    <a:pt x="1504805" y="572592"/>
                    <a:pt x="1507979" y="574842"/>
                    <a:pt x="1509998" y="578200"/>
                  </a:cubicBezTo>
                  <a:cubicBezTo>
                    <a:pt x="1513731" y="585134"/>
                    <a:pt x="1511293" y="593783"/>
                    <a:pt x="1504473" y="597726"/>
                  </a:cubicBezTo>
                  <a:cubicBezTo>
                    <a:pt x="1476927" y="615729"/>
                    <a:pt x="1446171" y="628273"/>
                    <a:pt x="1413890" y="634683"/>
                  </a:cubicBezTo>
                  <a:cubicBezTo>
                    <a:pt x="1406451" y="636626"/>
                    <a:pt x="1398774" y="632464"/>
                    <a:pt x="1396365" y="625158"/>
                  </a:cubicBezTo>
                  <a:cubicBezTo>
                    <a:pt x="1394260" y="617700"/>
                    <a:pt x="1398488" y="609928"/>
                    <a:pt x="1405890" y="607632"/>
                  </a:cubicBezTo>
                  <a:cubicBezTo>
                    <a:pt x="1436132" y="601936"/>
                    <a:pt x="1464897" y="590173"/>
                    <a:pt x="1490472" y="573056"/>
                  </a:cubicBezTo>
                  <a:cubicBezTo>
                    <a:pt x="1493887" y="571127"/>
                    <a:pt x="1497758" y="570735"/>
                    <a:pt x="1501282" y="571663"/>
                  </a:cubicBezTo>
                  <a:close/>
                  <a:moveTo>
                    <a:pt x="199280" y="492969"/>
                  </a:moveTo>
                  <a:cubicBezTo>
                    <a:pt x="202822" y="492046"/>
                    <a:pt x="206715" y="492475"/>
                    <a:pt x="210120" y="494475"/>
                  </a:cubicBezTo>
                  <a:lnTo>
                    <a:pt x="281177" y="532575"/>
                  </a:lnTo>
                  <a:cubicBezTo>
                    <a:pt x="287902" y="536614"/>
                    <a:pt x="290150" y="545310"/>
                    <a:pt x="286225" y="552101"/>
                  </a:cubicBezTo>
                  <a:cubicBezTo>
                    <a:pt x="282149" y="558779"/>
                    <a:pt x="273538" y="561045"/>
                    <a:pt x="266699" y="557245"/>
                  </a:cubicBezTo>
                  <a:lnTo>
                    <a:pt x="195643" y="519145"/>
                  </a:lnTo>
                  <a:cubicBezTo>
                    <a:pt x="188832" y="515145"/>
                    <a:pt x="186546" y="506381"/>
                    <a:pt x="190547" y="499571"/>
                  </a:cubicBezTo>
                  <a:cubicBezTo>
                    <a:pt x="192547" y="496165"/>
                    <a:pt x="195738" y="493891"/>
                    <a:pt x="199280" y="492969"/>
                  </a:cubicBezTo>
                  <a:close/>
                  <a:moveTo>
                    <a:pt x="1439592" y="470250"/>
                  </a:moveTo>
                  <a:cubicBezTo>
                    <a:pt x="1443124" y="471177"/>
                    <a:pt x="1446313" y="473415"/>
                    <a:pt x="1448370" y="476758"/>
                  </a:cubicBezTo>
                  <a:cubicBezTo>
                    <a:pt x="1452285" y="483578"/>
                    <a:pt x="1449990" y="492275"/>
                    <a:pt x="1443227" y="496285"/>
                  </a:cubicBezTo>
                  <a:cubicBezTo>
                    <a:pt x="1417786" y="508105"/>
                    <a:pt x="1393402" y="522098"/>
                    <a:pt x="1370360" y="538099"/>
                  </a:cubicBezTo>
                  <a:cubicBezTo>
                    <a:pt x="1363550" y="542100"/>
                    <a:pt x="1354787" y="539814"/>
                    <a:pt x="1350787" y="533004"/>
                  </a:cubicBezTo>
                  <a:cubicBezTo>
                    <a:pt x="1346786" y="526193"/>
                    <a:pt x="1349072" y="517430"/>
                    <a:pt x="1355883" y="513429"/>
                  </a:cubicBezTo>
                  <a:cubicBezTo>
                    <a:pt x="1378952" y="497466"/>
                    <a:pt x="1403327" y="483483"/>
                    <a:pt x="1428749" y="471615"/>
                  </a:cubicBezTo>
                  <a:cubicBezTo>
                    <a:pt x="1432183" y="469710"/>
                    <a:pt x="1436059" y="469324"/>
                    <a:pt x="1439592" y="470250"/>
                  </a:cubicBezTo>
                  <a:close/>
                  <a:moveTo>
                    <a:pt x="262887" y="389975"/>
                  </a:moveTo>
                  <a:cubicBezTo>
                    <a:pt x="266431" y="389045"/>
                    <a:pt x="270324" y="389452"/>
                    <a:pt x="273748" y="391414"/>
                  </a:cubicBezTo>
                  <a:lnTo>
                    <a:pt x="339471" y="434372"/>
                  </a:lnTo>
                  <a:cubicBezTo>
                    <a:pt x="345919" y="438392"/>
                    <a:pt x="348157" y="446707"/>
                    <a:pt x="344614" y="453422"/>
                  </a:cubicBezTo>
                  <a:cubicBezTo>
                    <a:pt x="340642" y="460233"/>
                    <a:pt x="331898" y="462528"/>
                    <a:pt x="325088" y="458566"/>
                  </a:cubicBezTo>
                  <a:lnTo>
                    <a:pt x="259270" y="415608"/>
                  </a:lnTo>
                  <a:cubicBezTo>
                    <a:pt x="252907" y="411531"/>
                    <a:pt x="250678" y="403283"/>
                    <a:pt x="254126" y="396558"/>
                  </a:cubicBezTo>
                  <a:cubicBezTo>
                    <a:pt x="256151" y="393172"/>
                    <a:pt x="259344" y="390905"/>
                    <a:pt x="262887" y="389975"/>
                  </a:cubicBezTo>
                  <a:close/>
                  <a:moveTo>
                    <a:pt x="1382275" y="376619"/>
                  </a:moveTo>
                  <a:cubicBezTo>
                    <a:pt x="1385787" y="377527"/>
                    <a:pt x="1388963" y="379732"/>
                    <a:pt x="1391030" y="383032"/>
                  </a:cubicBezTo>
                  <a:cubicBezTo>
                    <a:pt x="1394640" y="389767"/>
                    <a:pt x="1392383" y="398158"/>
                    <a:pt x="1385887" y="402178"/>
                  </a:cubicBezTo>
                  <a:lnTo>
                    <a:pt x="1306448" y="436468"/>
                  </a:lnTo>
                  <a:cubicBezTo>
                    <a:pt x="1299609" y="440221"/>
                    <a:pt x="1291027" y="437963"/>
                    <a:pt x="1286922" y="431324"/>
                  </a:cubicBezTo>
                  <a:cubicBezTo>
                    <a:pt x="1283255" y="424647"/>
                    <a:pt x="1285474" y="416265"/>
                    <a:pt x="1291970" y="412274"/>
                  </a:cubicBezTo>
                  <a:lnTo>
                    <a:pt x="1371504" y="377985"/>
                  </a:lnTo>
                  <a:cubicBezTo>
                    <a:pt x="1374914" y="376099"/>
                    <a:pt x="1378762" y="375711"/>
                    <a:pt x="1382275" y="376619"/>
                  </a:cubicBezTo>
                  <a:close/>
                  <a:moveTo>
                    <a:pt x="379190" y="367792"/>
                  </a:moveTo>
                  <a:lnTo>
                    <a:pt x="379381" y="367982"/>
                  </a:lnTo>
                  <a:lnTo>
                    <a:pt x="379190" y="367840"/>
                  </a:lnTo>
                  <a:close/>
                  <a:moveTo>
                    <a:pt x="301940" y="316152"/>
                  </a:moveTo>
                  <a:cubicBezTo>
                    <a:pt x="305560" y="315485"/>
                    <a:pt x="309434" y="316199"/>
                    <a:pt x="312706" y="318452"/>
                  </a:cubicBezTo>
                  <a:lnTo>
                    <a:pt x="379190" y="367840"/>
                  </a:lnTo>
                  <a:lnTo>
                    <a:pt x="379190" y="387270"/>
                  </a:lnTo>
                  <a:cubicBezTo>
                    <a:pt x="373808" y="393043"/>
                    <a:pt x="364769" y="393366"/>
                    <a:pt x="358997" y="387985"/>
                  </a:cubicBezTo>
                  <a:cubicBezTo>
                    <a:pt x="354234" y="383222"/>
                    <a:pt x="349281" y="378650"/>
                    <a:pt x="344138" y="374364"/>
                  </a:cubicBezTo>
                  <a:lnTo>
                    <a:pt x="336804" y="368268"/>
                  </a:lnTo>
                  <a:lnTo>
                    <a:pt x="334994" y="366840"/>
                  </a:lnTo>
                  <a:lnTo>
                    <a:pt x="331375" y="364172"/>
                  </a:lnTo>
                  <a:cubicBezTo>
                    <a:pt x="320830" y="356419"/>
                    <a:pt x="309753" y="349409"/>
                    <a:pt x="298227" y="343217"/>
                  </a:cubicBezTo>
                  <a:cubicBezTo>
                    <a:pt x="297590" y="342903"/>
                    <a:pt x="296970" y="342541"/>
                    <a:pt x="296389" y="342141"/>
                  </a:cubicBezTo>
                  <a:cubicBezTo>
                    <a:pt x="289845" y="337635"/>
                    <a:pt x="288198" y="328682"/>
                    <a:pt x="292703" y="322139"/>
                  </a:cubicBezTo>
                  <a:cubicBezTo>
                    <a:pt x="294956" y="318867"/>
                    <a:pt x="298321" y="316819"/>
                    <a:pt x="301940" y="316152"/>
                  </a:cubicBezTo>
                  <a:close/>
                  <a:moveTo>
                    <a:pt x="1307782" y="278062"/>
                  </a:moveTo>
                  <a:cubicBezTo>
                    <a:pt x="1311425" y="278062"/>
                    <a:pt x="1315068" y="279429"/>
                    <a:pt x="1317878" y="282163"/>
                  </a:cubicBezTo>
                  <a:cubicBezTo>
                    <a:pt x="1320488" y="284887"/>
                    <a:pt x="1321983" y="288487"/>
                    <a:pt x="1322069" y="292259"/>
                  </a:cubicBezTo>
                  <a:cubicBezTo>
                    <a:pt x="1321945" y="296050"/>
                    <a:pt x="1320459" y="299670"/>
                    <a:pt x="1317878" y="302451"/>
                  </a:cubicBezTo>
                  <a:cubicBezTo>
                    <a:pt x="1301047" y="323339"/>
                    <a:pt x="1283559" y="343665"/>
                    <a:pt x="1265395" y="363410"/>
                  </a:cubicBezTo>
                  <a:cubicBezTo>
                    <a:pt x="1259794" y="368983"/>
                    <a:pt x="1250726" y="368964"/>
                    <a:pt x="1245155" y="363363"/>
                  </a:cubicBezTo>
                  <a:cubicBezTo>
                    <a:pt x="1239582" y="357763"/>
                    <a:pt x="1239602" y="348695"/>
                    <a:pt x="1245202" y="343122"/>
                  </a:cubicBezTo>
                  <a:cubicBezTo>
                    <a:pt x="1263395" y="323501"/>
                    <a:pt x="1280921" y="303118"/>
                    <a:pt x="1297685" y="282163"/>
                  </a:cubicBezTo>
                  <a:cubicBezTo>
                    <a:pt x="1300495" y="279429"/>
                    <a:pt x="1304139" y="278062"/>
                    <a:pt x="1307782" y="278062"/>
                  </a:cubicBezTo>
                  <a:close/>
                  <a:moveTo>
                    <a:pt x="378636" y="221602"/>
                  </a:moveTo>
                  <a:cubicBezTo>
                    <a:pt x="382178" y="220679"/>
                    <a:pt x="386072" y="221108"/>
                    <a:pt x="389477" y="223108"/>
                  </a:cubicBezTo>
                  <a:cubicBezTo>
                    <a:pt x="415013" y="240358"/>
                    <a:pt x="436702" y="262703"/>
                    <a:pt x="453199" y="288735"/>
                  </a:cubicBezTo>
                  <a:lnTo>
                    <a:pt x="452723" y="288926"/>
                  </a:lnTo>
                  <a:cubicBezTo>
                    <a:pt x="456723" y="295736"/>
                    <a:pt x="454437" y="304499"/>
                    <a:pt x="447626" y="308500"/>
                  </a:cubicBezTo>
                  <a:cubicBezTo>
                    <a:pt x="440816" y="312500"/>
                    <a:pt x="432053" y="310214"/>
                    <a:pt x="428053" y="303404"/>
                  </a:cubicBezTo>
                  <a:cubicBezTo>
                    <a:pt x="426148" y="300356"/>
                    <a:pt x="423195" y="296070"/>
                    <a:pt x="422147" y="294545"/>
                  </a:cubicBezTo>
                  <a:cubicBezTo>
                    <a:pt x="421100" y="293022"/>
                    <a:pt x="420052" y="291497"/>
                    <a:pt x="418909" y="290069"/>
                  </a:cubicBezTo>
                  <a:cubicBezTo>
                    <a:pt x="418471" y="289554"/>
                    <a:pt x="418052" y="289011"/>
                    <a:pt x="417671" y="288449"/>
                  </a:cubicBezTo>
                  <a:cubicBezTo>
                    <a:pt x="417689" y="288230"/>
                    <a:pt x="417689" y="288002"/>
                    <a:pt x="417671" y="287782"/>
                  </a:cubicBezTo>
                  <a:cubicBezTo>
                    <a:pt x="413860" y="282068"/>
                    <a:pt x="409193" y="277115"/>
                    <a:pt x="404335" y="272543"/>
                  </a:cubicBezTo>
                  <a:cubicBezTo>
                    <a:pt x="399478" y="267971"/>
                    <a:pt x="394430" y="262922"/>
                    <a:pt x="389190" y="258446"/>
                  </a:cubicBezTo>
                  <a:lnTo>
                    <a:pt x="385285" y="255302"/>
                  </a:lnTo>
                  <a:cubicBezTo>
                    <a:pt x="384666" y="254712"/>
                    <a:pt x="383990" y="254169"/>
                    <a:pt x="383285" y="253683"/>
                  </a:cubicBezTo>
                  <a:cubicBezTo>
                    <a:pt x="380523" y="251683"/>
                    <a:pt x="377856" y="249682"/>
                    <a:pt x="374998" y="247778"/>
                  </a:cubicBezTo>
                  <a:cubicBezTo>
                    <a:pt x="368188" y="243777"/>
                    <a:pt x="365902" y="235014"/>
                    <a:pt x="369903" y="228204"/>
                  </a:cubicBezTo>
                  <a:cubicBezTo>
                    <a:pt x="371903" y="224798"/>
                    <a:pt x="375094" y="222524"/>
                    <a:pt x="378636" y="221602"/>
                  </a:cubicBezTo>
                  <a:close/>
                  <a:moveTo>
                    <a:pt x="1245965" y="202719"/>
                  </a:moveTo>
                  <a:cubicBezTo>
                    <a:pt x="1249608" y="202719"/>
                    <a:pt x="1253251" y="204085"/>
                    <a:pt x="1256061" y="206819"/>
                  </a:cubicBezTo>
                  <a:cubicBezTo>
                    <a:pt x="1261585" y="212354"/>
                    <a:pt x="1261757" y="221269"/>
                    <a:pt x="1256442" y="227013"/>
                  </a:cubicBezTo>
                  <a:lnTo>
                    <a:pt x="1200816" y="290544"/>
                  </a:lnTo>
                  <a:cubicBezTo>
                    <a:pt x="1195215" y="296059"/>
                    <a:pt x="1186224" y="296059"/>
                    <a:pt x="1180623" y="290544"/>
                  </a:cubicBezTo>
                  <a:cubicBezTo>
                    <a:pt x="1175250" y="284886"/>
                    <a:pt x="1175250" y="276009"/>
                    <a:pt x="1180623" y="270351"/>
                  </a:cubicBezTo>
                  <a:lnTo>
                    <a:pt x="1235868" y="206819"/>
                  </a:lnTo>
                  <a:cubicBezTo>
                    <a:pt x="1238678" y="204085"/>
                    <a:pt x="1242322" y="202719"/>
                    <a:pt x="1245965" y="202719"/>
                  </a:cubicBezTo>
                  <a:close/>
                  <a:moveTo>
                    <a:pt x="459485" y="146581"/>
                  </a:moveTo>
                  <a:cubicBezTo>
                    <a:pt x="463133" y="146581"/>
                    <a:pt x="466781" y="147959"/>
                    <a:pt x="469581" y="150717"/>
                  </a:cubicBezTo>
                  <a:lnTo>
                    <a:pt x="527874" y="222155"/>
                  </a:lnTo>
                  <a:cubicBezTo>
                    <a:pt x="533246" y="227813"/>
                    <a:pt x="533246" y="236690"/>
                    <a:pt x="527874" y="242348"/>
                  </a:cubicBezTo>
                  <a:cubicBezTo>
                    <a:pt x="522292" y="247919"/>
                    <a:pt x="513263" y="247919"/>
                    <a:pt x="507681" y="242348"/>
                  </a:cubicBezTo>
                  <a:lnTo>
                    <a:pt x="449388" y="170910"/>
                  </a:lnTo>
                  <a:cubicBezTo>
                    <a:pt x="443969" y="165271"/>
                    <a:pt x="443969" y="156356"/>
                    <a:pt x="449388" y="150717"/>
                  </a:cubicBezTo>
                  <a:cubicBezTo>
                    <a:pt x="452189" y="147959"/>
                    <a:pt x="455837" y="146581"/>
                    <a:pt x="459485" y="146581"/>
                  </a:cubicBezTo>
                  <a:close/>
                  <a:moveTo>
                    <a:pt x="1164790" y="136421"/>
                  </a:moveTo>
                  <a:cubicBezTo>
                    <a:pt x="1168312" y="135511"/>
                    <a:pt x="1172174" y="135920"/>
                    <a:pt x="1175574" y="137859"/>
                  </a:cubicBezTo>
                  <a:cubicBezTo>
                    <a:pt x="1182223" y="141964"/>
                    <a:pt x="1184414" y="150603"/>
                    <a:pt x="1180528" y="157385"/>
                  </a:cubicBezTo>
                  <a:cubicBezTo>
                    <a:pt x="1165897" y="180903"/>
                    <a:pt x="1150000" y="203601"/>
                    <a:pt x="1132902" y="225394"/>
                  </a:cubicBezTo>
                  <a:cubicBezTo>
                    <a:pt x="1127283" y="230861"/>
                    <a:pt x="1118330" y="230861"/>
                    <a:pt x="1112710" y="225394"/>
                  </a:cubicBezTo>
                  <a:cubicBezTo>
                    <a:pt x="1110033" y="222717"/>
                    <a:pt x="1108519" y="219088"/>
                    <a:pt x="1108519" y="215297"/>
                  </a:cubicBezTo>
                  <a:cubicBezTo>
                    <a:pt x="1108614" y="211525"/>
                    <a:pt x="1110100" y="207925"/>
                    <a:pt x="1112710" y="205201"/>
                  </a:cubicBezTo>
                  <a:lnTo>
                    <a:pt x="1114805" y="202439"/>
                  </a:lnTo>
                  <a:lnTo>
                    <a:pt x="1117187" y="199390"/>
                  </a:lnTo>
                  <a:lnTo>
                    <a:pt x="1123092" y="191485"/>
                  </a:lnTo>
                  <a:cubicBezTo>
                    <a:pt x="1126997" y="186246"/>
                    <a:pt x="1130712" y="181007"/>
                    <a:pt x="1134522" y="175673"/>
                  </a:cubicBezTo>
                  <a:cubicBezTo>
                    <a:pt x="1141951" y="164910"/>
                    <a:pt x="1149095" y="154051"/>
                    <a:pt x="1156048" y="142907"/>
                  </a:cubicBezTo>
                  <a:cubicBezTo>
                    <a:pt x="1158087" y="139563"/>
                    <a:pt x="1161268" y="137332"/>
                    <a:pt x="1164790" y="136421"/>
                  </a:cubicBezTo>
                  <a:close/>
                  <a:moveTo>
                    <a:pt x="554069" y="78383"/>
                  </a:moveTo>
                  <a:cubicBezTo>
                    <a:pt x="557718" y="78383"/>
                    <a:pt x="561366" y="79761"/>
                    <a:pt x="564166" y="82519"/>
                  </a:cubicBezTo>
                  <a:cubicBezTo>
                    <a:pt x="588264" y="109332"/>
                    <a:pt x="606266" y="141050"/>
                    <a:pt x="616934" y="175483"/>
                  </a:cubicBezTo>
                  <a:cubicBezTo>
                    <a:pt x="618848" y="183084"/>
                    <a:pt x="614438" y="190847"/>
                    <a:pt x="606933" y="193104"/>
                  </a:cubicBezTo>
                  <a:cubicBezTo>
                    <a:pt x="599351" y="195057"/>
                    <a:pt x="591578" y="190628"/>
                    <a:pt x="589407" y="183103"/>
                  </a:cubicBezTo>
                  <a:cubicBezTo>
                    <a:pt x="580034" y="153433"/>
                    <a:pt x="564566" y="126048"/>
                    <a:pt x="543972" y="102712"/>
                  </a:cubicBezTo>
                  <a:cubicBezTo>
                    <a:pt x="538553" y="97073"/>
                    <a:pt x="538553" y="88158"/>
                    <a:pt x="543972" y="82519"/>
                  </a:cubicBezTo>
                  <a:cubicBezTo>
                    <a:pt x="546773" y="79761"/>
                    <a:pt x="550421" y="78383"/>
                    <a:pt x="554069" y="78383"/>
                  </a:cubicBezTo>
                  <a:close/>
                  <a:moveTo>
                    <a:pt x="1078765" y="76398"/>
                  </a:moveTo>
                  <a:cubicBezTo>
                    <a:pt x="1082282" y="75472"/>
                    <a:pt x="1086145" y="75855"/>
                    <a:pt x="1089564" y="77756"/>
                  </a:cubicBezTo>
                  <a:cubicBezTo>
                    <a:pt x="1096279" y="81794"/>
                    <a:pt x="1098565" y="90452"/>
                    <a:pt x="1094707" y="97282"/>
                  </a:cubicBezTo>
                  <a:cubicBezTo>
                    <a:pt x="1080106" y="120266"/>
                    <a:pt x="1066447" y="143859"/>
                    <a:pt x="1053750" y="168053"/>
                  </a:cubicBezTo>
                  <a:cubicBezTo>
                    <a:pt x="1053588" y="168358"/>
                    <a:pt x="1053417" y="168653"/>
                    <a:pt x="1053226" y="168948"/>
                  </a:cubicBezTo>
                  <a:cubicBezTo>
                    <a:pt x="1049006" y="175615"/>
                    <a:pt x="1040186" y="177597"/>
                    <a:pt x="1033519" y="173387"/>
                  </a:cubicBezTo>
                  <a:cubicBezTo>
                    <a:pt x="1026851" y="169167"/>
                    <a:pt x="1024860" y="160338"/>
                    <a:pt x="1029080" y="153670"/>
                  </a:cubicBezTo>
                  <a:cubicBezTo>
                    <a:pt x="1041653" y="129410"/>
                    <a:pt x="1055303" y="105826"/>
                    <a:pt x="1070038" y="82899"/>
                  </a:cubicBezTo>
                  <a:cubicBezTo>
                    <a:pt x="1072076" y="79560"/>
                    <a:pt x="1075248" y="77324"/>
                    <a:pt x="1078765" y="76398"/>
                  </a:cubicBezTo>
                  <a:close/>
                  <a:moveTo>
                    <a:pt x="657995" y="38820"/>
                  </a:moveTo>
                  <a:cubicBezTo>
                    <a:pt x="661537" y="39725"/>
                    <a:pt x="664735" y="41980"/>
                    <a:pt x="666749" y="45371"/>
                  </a:cubicBezTo>
                  <a:cubicBezTo>
                    <a:pt x="677665" y="67917"/>
                    <a:pt x="687209" y="91110"/>
                    <a:pt x="695324" y="114808"/>
                  </a:cubicBezTo>
                  <a:lnTo>
                    <a:pt x="695039" y="114522"/>
                  </a:lnTo>
                  <a:cubicBezTo>
                    <a:pt x="695124" y="114789"/>
                    <a:pt x="695200" y="115065"/>
                    <a:pt x="695267" y="115342"/>
                  </a:cubicBezTo>
                  <a:cubicBezTo>
                    <a:pt x="697144" y="122999"/>
                    <a:pt x="692457" y="130734"/>
                    <a:pt x="684789" y="132620"/>
                  </a:cubicBezTo>
                  <a:cubicBezTo>
                    <a:pt x="677122" y="134496"/>
                    <a:pt x="669388" y="129810"/>
                    <a:pt x="667511" y="122142"/>
                  </a:cubicBezTo>
                  <a:cubicBezTo>
                    <a:pt x="663606" y="111093"/>
                    <a:pt x="659510" y="100044"/>
                    <a:pt x="655033" y="89281"/>
                  </a:cubicBezTo>
                  <a:cubicBezTo>
                    <a:pt x="654757" y="88471"/>
                    <a:pt x="654443" y="87681"/>
                    <a:pt x="654081" y="86900"/>
                  </a:cubicBezTo>
                  <a:lnTo>
                    <a:pt x="654081" y="86042"/>
                  </a:lnTo>
                  <a:lnTo>
                    <a:pt x="653128" y="83661"/>
                  </a:lnTo>
                  <a:lnTo>
                    <a:pt x="649509" y="75660"/>
                  </a:lnTo>
                  <a:lnTo>
                    <a:pt x="648080" y="72517"/>
                  </a:lnTo>
                  <a:cubicBezTo>
                    <a:pt x="644042" y="69660"/>
                    <a:pt x="641460" y="65164"/>
                    <a:pt x="641031" y="60230"/>
                  </a:cubicBezTo>
                  <a:lnTo>
                    <a:pt x="640175" y="52515"/>
                  </a:lnTo>
                  <a:cubicBezTo>
                    <a:pt x="640222" y="47523"/>
                    <a:pt x="642880" y="42923"/>
                    <a:pt x="647175" y="40370"/>
                  </a:cubicBezTo>
                  <a:cubicBezTo>
                    <a:pt x="650566" y="38360"/>
                    <a:pt x="654453" y="37915"/>
                    <a:pt x="657995" y="38820"/>
                  </a:cubicBezTo>
                  <a:close/>
                  <a:moveTo>
                    <a:pt x="990123" y="33465"/>
                  </a:moveTo>
                  <a:cubicBezTo>
                    <a:pt x="997286" y="35827"/>
                    <a:pt x="1001458" y="43266"/>
                    <a:pt x="999744" y="50610"/>
                  </a:cubicBezTo>
                  <a:cubicBezTo>
                    <a:pt x="991838" y="77089"/>
                    <a:pt x="984027" y="103664"/>
                    <a:pt x="976122" y="130144"/>
                  </a:cubicBezTo>
                  <a:cubicBezTo>
                    <a:pt x="973865" y="137650"/>
                    <a:pt x="966102" y="142060"/>
                    <a:pt x="958500" y="140145"/>
                  </a:cubicBezTo>
                  <a:cubicBezTo>
                    <a:pt x="951119" y="137773"/>
                    <a:pt x="946918" y="130001"/>
                    <a:pt x="948975" y="122524"/>
                  </a:cubicBezTo>
                  <a:cubicBezTo>
                    <a:pt x="956786" y="96045"/>
                    <a:pt x="964692" y="69565"/>
                    <a:pt x="972502" y="42990"/>
                  </a:cubicBezTo>
                  <a:cubicBezTo>
                    <a:pt x="974960" y="35675"/>
                    <a:pt x="982656" y="31512"/>
                    <a:pt x="990123" y="33465"/>
                  </a:cubicBezTo>
                  <a:close/>
                  <a:moveTo>
                    <a:pt x="877061" y="9081"/>
                  </a:moveTo>
                  <a:cubicBezTo>
                    <a:pt x="884948" y="9081"/>
                    <a:pt x="891349" y="15482"/>
                    <a:pt x="891349" y="23368"/>
                  </a:cubicBezTo>
                  <a:cubicBezTo>
                    <a:pt x="890396" y="46323"/>
                    <a:pt x="889443" y="69183"/>
                    <a:pt x="888587" y="92138"/>
                  </a:cubicBezTo>
                  <a:cubicBezTo>
                    <a:pt x="888434" y="99968"/>
                    <a:pt x="882128" y="106274"/>
                    <a:pt x="874299" y="106426"/>
                  </a:cubicBezTo>
                  <a:cubicBezTo>
                    <a:pt x="866412" y="106426"/>
                    <a:pt x="860012" y="100025"/>
                    <a:pt x="860012" y="92138"/>
                  </a:cubicBezTo>
                  <a:cubicBezTo>
                    <a:pt x="860868" y="69183"/>
                    <a:pt x="861821" y="46323"/>
                    <a:pt x="862774" y="23368"/>
                  </a:cubicBezTo>
                  <a:cubicBezTo>
                    <a:pt x="862878" y="15519"/>
                    <a:pt x="869213" y="9185"/>
                    <a:pt x="877061" y="9081"/>
                  </a:cubicBezTo>
                  <a:close/>
                  <a:moveTo>
                    <a:pt x="747959" y="413"/>
                  </a:moveTo>
                  <a:cubicBezTo>
                    <a:pt x="755627" y="-1463"/>
                    <a:pt x="763361" y="3223"/>
                    <a:pt x="765238" y="10891"/>
                  </a:cubicBezTo>
                  <a:cubicBezTo>
                    <a:pt x="775334" y="39532"/>
                    <a:pt x="785364" y="68107"/>
                    <a:pt x="795337" y="96616"/>
                  </a:cubicBezTo>
                  <a:cubicBezTo>
                    <a:pt x="797109" y="104084"/>
                    <a:pt x="792708" y="111627"/>
                    <a:pt x="785336" y="113761"/>
                  </a:cubicBezTo>
                  <a:cubicBezTo>
                    <a:pt x="777897" y="115704"/>
                    <a:pt x="770220" y="111541"/>
                    <a:pt x="767809" y="104236"/>
                  </a:cubicBezTo>
                  <a:lnTo>
                    <a:pt x="737711" y="18511"/>
                  </a:lnTo>
                  <a:cubicBezTo>
                    <a:pt x="737625" y="18244"/>
                    <a:pt x="737548" y="17968"/>
                    <a:pt x="737482" y="17692"/>
                  </a:cubicBezTo>
                  <a:cubicBezTo>
                    <a:pt x="735605" y="10034"/>
                    <a:pt x="740292" y="2299"/>
                    <a:pt x="747959" y="41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3" name="Google Shape;743;p18"/>
            <p:cNvSpPr/>
            <p:nvPr/>
          </p:nvSpPr>
          <p:spPr>
            <a:xfrm>
              <a:off x="2667680" y="2795895"/>
              <a:ext cx="1323403" cy="1180361"/>
            </a:xfrm>
            <a:custGeom>
              <a:rect b="b" l="l" r="r" t="t"/>
              <a:pathLst>
                <a:path extrusionOk="0" h="1180361" w="1323403">
                  <a:moveTo>
                    <a:pt x="1309115" y="1151786"/>
                  </a:moveTo>
                  <a:cubicBezTo>
                    <a:pt x="1317002" y="1151786"/>
                    <a:pt x="1323403" y="1158187"/>
                    <a:pt x="1323403" y="1166073"/>
                  </a:cubicBezTo>
                  <a:cubicBezTo>
                    <a:pt x="1323403" y="1173960"/>
                    <a:pt x="1317002" y="1180361"/>
                    <a:pt x="1309115" y="1180361"/>
                  </a:cubicBezTo>
                  <a:cubicBezTo>
                    <a:pt x="1301228" y="1180361"/>
                    <a:pt x="1294828" y="1173960"/>
                    <a:pt x="1294828" y="1166073"/>
                  </a:cubicBezTo>
                  <a:cubicBezTo>
                    <a:pt x="1294828" y="1158187"/>
                    <a:pt x="1301228" y="1151786"/>
                    <a:pt x="1309115" y="1151786"/>
                  </a:cubicBezTo>
                  <a:close/>
                  <a:moveTo>
                    <a:pt x="8762" y="1134546"/>
                  </a:moveTo>
                  <a:cubicBezTo>
                    <a:pt x="12258" y="1132899"/>
                    <a:pt x="16316" y="1132899"/>
                    <a:pt x="19812" y="1134546"/>
                  </a:cubicBezTo>
                  <a:cubicBezTo>
                    <a:pt x="21564" y="1135127"/>
                    <a:pt x="23136" y="1136147"/>
                    <a:pt x="24383" y="1137499"/>
                  </a:cubicBezTo>
                  <a:lnTo>
                    <a:pt x="27050" y="1140071"/>
                  </a:lnTo>
                  <a:cubicBezTo>
                    <a:pt x="28775" y="1141862"/>
                    <a:pt x="30022" y="1144052"/>
                    <a:pt x="30670" y="1146453"/>
                  </a:cubicBezTo>
                  <a:lnTo>
                    <a:pt x="30765" y="1150168"/>
                  </a:lnTo>
                  <a:cubicBezTo>
                    <a:pt x="30794" y="1152720"/>
                    <a:pt x="30098" y="1155225"/>
                    <a:pt x="28765" y="1157407"/>
                  </a:cubicBezTo>
                  <a:lnTo>
                    <a:pt x="26574" y="1160359"/>
                  </a:lnTo>
                  <a:cubicBezTo>
                    <a:pt x="25279" y="1161712"/>
                    <a:pt x="23679" y="1162721"/>
                    <a:pt x="21907" y="1163312"/>
                  </a:cubicBezTo>
                  <a:cubicBezTo>
                    <a:pt x="20231" y="1164169"/>
                    <a:pt x="18354" y="1164560"/>
                    <a:pt x="16478" y="1164455"/>
                  </a:cubicBezTo>
                  <a:cubicBezTo>
                    <a:pt x="14563" y="1164569"/>
                    <a:pt x="12658" y="1164169"/>
                    <a:pt x="10954" y="1163312"/>
                  </a:cubicBezTo>
                  <a:cubicBezTo>
                    <a:pt x="9201" y="1162741"/>
                    <a:pt x="7619" y="1161722"/>
                    <a:pt x="6381" y="1160359"/>
                  </a:cubicBezTo>
                  <a:lnTo>
                    <a:pt x="3714" y="1157692"/>
                  </a:lnTo>
                  <a:cubicBezTo>
                    <a:pt x="1952" y="1155959"/>
                    <a:pt x="666" y="1153787"/>
                    <a:pt x="0" y="1151406"/>
                  </a:cubicBezTo>
                  <a:lnTo>
                    <a:pt x="0" y="1147596"/>
                  </a:lnTo>
                  <a:cubicBezTo>
                    <a:pt x="0" y="1145062"/>
                    <a:pt x="656" y="1142566"/>
                    <a:pt x="1905" y="1140357"/>
                  </a:cubicBezTo>
                  <a:lnTo>
                    <a:pt x="4191" y="1137499"/>
                  </a:lnTo>
                  <a:cubicBezTo>
                    <a:pt x="5390" y="1136089"/>
                    <a:pt x="6981" y="1135061"/>
                    <a:pt x="8762" y="1134546"/>
                  </a:cubicBezTo>
                  <a:close/>
                  <a:moveTo>
                    <a:pt x="1298447" y="1080349"/>
                  </a:moveTo>
                  <a:cubicBezTo>
                    <a:pt x="1300371" y="1080225"/>
                    <a:pt x="1302286" y="1080653"/>
                    <a:pt x="1303972" y="1081587"/>
                  </a:cubicBezTo>
                  <a:cubicBezTo>
                    <a:pt x="1305762" y="1082139"/>
                    <a:pt x="1307372" y="1083158"/>
                    <a:pt x="1308639" y="1084540"/>
                  </a:cubicBezTo>
                  <a:lnTo>
                    <a:pt x="1311210" y="1087111"/>
                  </a:lnTo>
                  <a:cubicBezTo>
                    <a:pt x="1313001" y="1088864"/>
                    <a:pt x="1314277" y="1091073"/>
                    <a:pt x="1314925" y="1093493"/>
                  </a:cubicBezTo>
                  <a:lnTo>
                    <a:pt x="1315401" y="1097208"/>
                  </a:lnTo>
                  <a:cubicBezTo>
                    <a:pt x="1315420" y="1099751"/>
                    <a:pt x="1314763" y="1102247"/>
                    <a:pt x="1313497" y="1104447"/>
                  </a:cubicBezTo>
                  <a:lnTo>
                    <a:pt x="1311210" y="1107400"/>
                  </a:lnTo>
                  <a:cubicBezTo>
                    <a:pt x="1309972" y="1108762"/>
                    <a:pt x="1308391" y="1109781"/>
                    <a:pt x="1306638" y="1110352"/>
                  </a:cubicBezTo>
                  <a:cubicBezTo>
                    <a:pt x="1304933" y="1111209"/>
                    <a:pt x="1303019" y="1111609"/>
                    <a:pt x="1301114" y="1111495"/>
                  </a:cubicBezTo>
                  <a:cubicBezTo>
                    <a:pt x="1299209" y="1111591"/>
                    <a:pt x="1297304" y="1111200"/>
                    <a:pt x="1295590" y="1110352"/>
                  </a:cubicBezTo>
                  <a:cubicBezTo>
                    <a:pt x="1293856" y="1109733"/>
                    <a:pt x="1292294" y="1108724"/>
                    <a:pt x="1291017" y="1107400"/>
                  </a:cubicBezTo>
                  <a:lnTo>
                    <a:pt x="1288351" y="1104732"/>
                  </a:lnTo>
                  <a:cubicBezTo>
                    <a:pt x="1286645" y="1102970"/>
                    <a:pt x="1285407" y="1100808"/>
                    <a:pt x="1284731" y="1098446"/>
                  </a:cubicBezTo>
                  <a:lnTo>
                    <a:pt x="1284160" y="1094636"/>
                  </a:lnTo>
                  <a:cubicBezTo>
                    <a:pt x="1284188" y="1092093"/>
                    <a:pt x="1284883" y="1089597"/>
                    <a:pt x="1286159" y="1087397"/>
                  </a:cubicBezTo>
                  <a:lnTo>
                    <a:pt x="1288351" y="1084540"/>
                  </a:lnTo>
                  <a:cubicBezTo>
                    <a:pt x="1289617" y="1083158"/>
                    <a:pt x="1291227" y="1082139"/>
                    <a:pt x="1293018" y="1081587"/>
                  </a:cubicBezTo>
                  <a:cubicBezTo>
                    <a:pt x="1294665" y="1080644"/>
                    <a:pt x="1296551" y="1080215"/>
                    <a:pt x="1298447" y="1080349"/>
                  </a:cubicBezTo>
                  <a:close/>
                  <a:moveTo>
                    <a:pt x="19525" y="1053870"/>
                  </a:moveTo>
                  <a:cubicBezTo>
                    <a:pt x="21449" y="1053746"/>
                    <a:pt x="23364" y="1054174"/>
                    <a:pt x="25050" y="1055107"/>
                  </a:cubicBezTo>
                  <a:cubicBezTo>
                    <a:pt x="26840" y="1055660"/>
                    <a:pt x="28450" y="1056679"/>
                    <a:pt x="29717" y="1058060"/>
                  </a:cubicBezTo>
                  <a:lnTo>
                    <a:pt x="32289" y="1060632"/>
                  </a:lnTo>
                  <a:cubicBezTo>
                    <a:pt x="34079" y="1062385"/>
                    <a:pt x="35355" y="1064595"/>
                    <a:pt x="36003" y="1067014"/>
                  </a:cubicBezTo>
                  <a:lnTo>
                    <a:pt x="36480" y="1070729"/>
                  </a:lnTo>
                  <a:cubicBezTo>
                    <a:pt x="36498" y="1073272"/>
                    <a:pt x="35841" y="1075767"/>
                    <a:pt x="34575" y="1077968"/>
                  </a:cubicBezTo>
                  <a:lnTo>
                    <a:pt x="32289" y="1080920"/>
                  </a:lnTo>
                  <a:cubicBezTo>
                    <a:pt x="31050" y="1082282"/>
                    <a:pt x="29469" y="1083302"/>
                    <a:pt x="27716" y="1083873"/>
                  </a:cubicBezTo>
                  <a:cubicBezTo>
                    <a:pt x="26012" y="1084731"/>
                    <a:pt x="24107" y="1085131"/>
                    <a:pt x="22192" y="1085016"/>
                  </a:cubicBezTo>
                  <a:cubicBezTo>
                    <a:pt x="20287" y="1085111"/>
                    <a:pt x="18382" y="1084721"/>
                    <a:pt x="16668" y="1083873"/>
                  </a:cubicBezTo>
                  <a:cubicBezTo>
                    <a:pt x="14934" y="1083254"/>
                    <a:pt x="13372" y="1082244"/>
                    <a:pt x="12096" y="1080920"/>
                  </a:cubicBezTo>
                  <a:lnTo>
                    <a:pt x="9429" y="1078254"/>
                  </a:lnTo>
                  <a:cubicBezTo>
                    <a:pt x="7723" y="1076492"/>
                    <a:pt x="6485" y="1074329"/>
                    <a:pt x="5809" y="1071967"/>
                  </a:cubicBezTo>
                  <a:lnTo>
                    <a:pt x="5238" y="1068157"/>
                  </a:lnTo>
                  <a:cubicBezTo>
                    <a:pt x="5266" y="1065614"/>
                    <a:pt x="5961" y="1063118"/>
                    <a:pt x="7238" y="1060918"/>
                  </a:cubicBezTo>
                  <a:lnTo>
                    <a:pt x="9429" y="1058060"/>
                  </a:lnTo>
                  <a:cubicBezTo>
                    <a:pt x="10695" y="1056679"/>
                    <a:pt x="12305" y="1055660"/>
                    <a:pt x="14096" y="1055107"/>
                  </a:cubicBezTo>
                  <a:cubicBezTo>
                    <a:pt x="15744" y="1054164"/>
                    <a:pt x="17630" y="1053736"/>
                    <a:pt x="19525" y="1053870"/>
                  </a:cubicBezTo>
                  <a:close/>
                  <a:moveTo>
                    <a:pt x="1290542" y="1024723"/>
                  </a:moveTo>
                  <a:lnTo>
                    <a:pt x="1293209" y="1024723"/>
                  </a:lnTo>
                  <a:cubicBezTo>
                    <a:pt x="1295743" y="1024733"/>
                    <a:pt x="1298238" y="1025389"/>
                    <a:pt x="1300447" y="1026628"/>
                  </a:cubicBezTo>
                  <a:lnTo>
                    <a:pt x="1303305" y="1028914"/>
                  </a:lnTo>
                  <a:cubicBezTo>
                    <a:pt x="1305039" y="1030676"/>
                    <a:pt x="1306315" y="1032829"/>
                    <a:pt x="1307020" y="1035200"/>
                  </a:cubicBezTo>
                  <a:lnTo>
                    <a:pt x="1307020" y="1039010"/>
                  </a:lnTo>
                  <a:cubicBezTo>
                    <a:pt x="1307096" y="1040925"/>
                    <a:pt x="1306667" y="1042830"/>
                    <a:pt x="1305781" y="1044535"/>
                  </a:cubicBezTo>
                  <a:cubicBezTo>
                    <a:pt x="1304467" y="1048002"/>
                    <a:pt x="1301724" y="1050745"/>
                    <a:pt x="1298257" y="1052060"/>
                  </a:cubicBezTo>
                  <a:cubicBezTo>
                    <a:pt x="1296552" y="1052945"/>
                    <a:pt x="1294647" y="1053374"/>
                    <a:pt x="1292732" y="1053298"/>
                  </a:cubicBezTo>
                  <a:lnTo>
                    <a:pt x="1290066" y="1053298"/>
                  </a:lnTo>
                  <a:cubicBezTo>
                    <a:pt x="1287513" y="1053298"/>
                    <a:pt x="1285017" y="1052602"/>
                    <a:pt x="1282826" y="1051298"/>
                  </a:cubicBezTo>
                  <a:lnTo>
                    <a:pt x="1279969" y="1049107"/>
                  </a:lnTo>
                  <a:cubicBezTo>
                    <a:pt x="1278235" y="1047345"/>
                    <a:pt x="1276959" y="1045192"/>
                    <a:pt x="1276254" y="1042820"/>
                  </a:cubicBezTo>
                  <a:lnTo>
                    <a:pt x="1276254" y="1039010"/>
                  </a:lnTo>
                  <a:cubicBezTo>
                    <a:pt x="1276178" y="1037096"/>
                    <a:pt x="1276606" y="1035191"/>
                    <a:pt x="1277492" y="1033486"/>
                  </a:cubicBezTo>
                  <a:cubicBezTo>
                    <a:pt x="1278045" y="1031724"/>
                    <a:pt x="1279064" y="1030143"/>
                    <a:pt x="1280445" y="1028914"/>
                  </a:cubicBezTo>
                  <a:cubicBezTo>
                    <a:pt x="1281693" y="1027561"/>
                    <a:pt x="1283265" y="1026542"/>
                    <a:pt x="1285017" y="1025961"/>
                  </a:cubicBezTo>
                  <a:cubicBezTo>
                    <a:pt x="1286703" y="1025028"/>
                    <a:pt x="1288618" y="1024599"/>
                    <a:pt x="1290542" y="1024723"/>
                  </a:cubicBezTo>
                  <a:close/>
                  <a:moveTo>
                    <a:pt x="30003" y="974050"/>
                  </a:moveTo>
                  <a:lnTo>
                    <a:pt x="32574" y="974050"/>
                  </a:lnTo>
                  <a:cubicBezTo>
                    <a:pt x="35118" y="974030"/>
                    <a:pt x="37613" y="974687"/>
                    <a:pt x="39813" y="975954"/>
                  </a:cubicBezTo>
                  <a:lnTo>
                    <a:pt x="42766" y="978241"/>
                  </a:lnTo>
                  <a:cubicBezTo>
                    <a:pt x="44509" y="979974"/>
                    <a:pt x="45757" y="982146"/>
                    <a:pt x="46386" y="984527"/>
                  </a:cubicBezTo>
                  <a:lnTo>
                    <a:pt x="47529" y="988527"/>
                  </a:lnTo>
                  <a:cubicBezTo>
                    <a:pt x="47624" y="990432"/>
                    <a:pt x="47233" y="992337"/>
                    <a:pt x="46386" y="994052"/>
                  </a:cubicBezTo>
                  <a:cubicBezTo>
                    <a:pt x="45519" y="995757"/>
                    <a:pt x="44281" y="997252"/>
                    <a:pt x="42766" y="998434"/>
                  </a:cubicBezTo>
                  <a:cubicBezTo>
                    <a:pt x="41471" y="999786"/>
                    <a:pt x="39870" y="1000796"/>
                    <a:pt x="38099" y="1001386"/>
                  </a:cubicBezTo>
                  <a:cubicBezTo>
                    <a:pt x="36384" y="1002234"/>
                    <a:pt x="34489" y="1002653"/>
                    <a:pt x="32574" y="1002625"/>
                  </a:cubicBezTo>
                  <a:lnTo>
                    <a:pt x="30003" y="1002625"/>
                  </a:lnTo>
                  <a:cubicBezTo>
                    <a:pt x="27450" y="1002643"/>
                    <a:pt x="24945" y="1001948"/>
                    <a:pt x="22764" y="1000624"/>
                  </a:cubicBezTo>
                  <a:lnTo>
                    <a:pt x="19906" y="998434"/>
                  </a:lnTo>
                  <a:cubicBezTo>
                    <a:pt x="18144" y="996700"/>
                    <a:pt x="16858" y="994528"/>
                    <a:pt x="16192" y="992147"/>
                  </a:cubicBezTo>
                  <a:lnTo>
                    <a:pt x="15715" y="988337"/>
                  </a:lnTo>
                  <a:cubicBezTo>
                    <a:pt x="15592" y="986413"/>
                    <a:pt x="16020" y="984498"/>
                    <a:pt x="16953" y="982812"/>
                  </a:cubicBezTo>
                  <a:cubicBezTo>
                    <a:pt x="18268" y="979345"/>
                    <a:pt x="21011" y="976602"/>
                    <a:pt x="24478" y="975288"/>
                  </a:cubicBezTo>
                  <a:cubicBezTo>
                    <a:pt x="26164" y="974354"/>
                    <a:pt x="28079" y="973926"/>
                    <a:pt x="30003" y="974050"/>
                  </a:cubicBezTo>
                  <a:close/>
                  <a:moveTo>
                    <a:pt x="1282636" y="950619"/>
                  </a:moveTo>
                  <a:cubicBezTo>
                    <a:pt x="1290523" y="950619"/>
                    <a:pt x="1296924" y="957020"/>
                    <a:pt x="1296924" y="964906"/>
                  </a:cubicBezTo>
                  <a:cubicBezTo>
                    <a:pt x="1296924" y="972793"/>
                    <a:pt x="1290523" y="979194"/>
                    <a:pt x="1282636" y="979194"/>
                  </a:cubicBezTo>
                  <a:cubicBezTo>
                    <a:pt x="1274749" y="979194"/>
                    <a:pt x="1268349" y="972793"/>
                    <a:pt x="1268349" y="964906"/>
                  </a:cubicBezTo>
                  <a:cubicBezTo>
                    <a:pt x="1268349" y="957020"/>
                    <a:pt x="1274749" y="950619"/>
                    <a:pt x="1282636" y="950619"/>
                  </a:cubicBezTo>
                  <a:close/>
                  <a:moveTo>
                    <a:pt x="43433" y="902898"/>
                  </a:moveTo>
                  <a:cubicBezTo>
                    <a:pt x="47176" y="903098"/>
                    <a:pt x="50738" y="904575"/>
                    <a:pt x="53529" y="907089"/>
                  </a:cubicBezTo>
                  <a:lnTo>
                    <a:pt x="56197" y="909757"/>
                  </a:lnTo>
                  <a:cubicBezTo>
                    <a:pt x="57901" y="911519"/>
                    <a:pt x="59140" y="913681"/>
                    <a:pt x="59816" y="916043"/>
                  </a:cubicBezTo>
                  <a:lnTo>
                    <a:pt x="59816" y="919853"/>
                  </a:lnTo>
                  <a:cubicBezTo>
                    <a:pt x="59854" y="922396"/>
                    <a:pt x="59187" y="924901"/>
                    <a:pt x="57911" y="927092"/>
                  </a:cubicBezTo>
                  <a:lnTo>
                    <a:pt x="55720" y="929950"/>
                  </a:lnTo>
                  <a:cubicBezTo>
                    <a:pt x="54453" y="931330"/>
                    <a:pt x="52843" y="932350"/>
                    <a:pt x="51053" y="932902"/>
                  </a:cubicBezTo>
                  <a:cubicBezTo>
                    <a:pt x="49348" y="933788"/>
                    <a:pt x="47443" y="934217"/>
                    <a:pt x="45528" y="934141"/>
                  </a:cubicBezTo>
                  <a:cubicBezTo>
                    <a:pt x="43642" y="934207"/>
                    <a:pt x="41766" y="933778"/>
                    <a:pt x="40100" y="932902"/>
                  </a:cubicBezTo>
                  <a:cubicBezTo>
                    <a:pt x="38308" y="932350"/>
                    <a:pt x="36699" y="931330"/>
                    <a:pt x="35432" y="929950"/>
                  </a:cubicBezTo>
                  <a:lnTo>
                    <a:pt x="32860" y="927282"/>
                  </a:lnTo>
                  <a:cubicBezTo>
                    <a:pt x="31098" y="925549"/>
                    <a:pt x="29812" y="923377"/>
                    <a:pt x="29146" y="920996"/>
                  </a:cubicBezTo>
                  <a:lnTo>
                    <a:pt x="29146" y="917186"/>
                  </a:lnTo>
                  <a:cubicBezTo>
                    <a:pt x="29155" y="914652"/>
                    <a:pt x="29812" y="912157"/>
                    <a:pt x="31051" y="909947"/>
                  </a:cubicBezTo>
                  <a:lnTo>
                    <a:pt x="33337" y="907089"/>
                  </a:lnTo>
                  <a:cubicBezTo>
                    <a:pt x="34536" y="905680"/>
                    <a:pt x="36127" y="904651"/>
                    <a:pt x="37908" y="904137"/>
                  </a:cubicBezTo>
                  <a:cubicBezTo>
                    <a:pt x="39613" y="903251"/>
                    <a:pt x="41519" y="902822"/>
                    <a:pt x="43433" y="902898"/>
                  </a:cubicBezTo>
                  <a:close/>
                  <a:moveTo>
                    <a:pt x="1260157" y="890134"/>
                  </a:moveTo>
                  <a:cubicBezTo>
                    <a:pt x="1262033" y="889658"/>
                    <a:pt x="1263995" y="889658"/>
                    <a:pt x="1265872" y="890134"/>
                  </a:cubicBezTo>
                  <a:cubicBezTo>
                    <a:pt x="1267739" y="890220"/>
                    <a:pt x="1269549" y="890820"/>
                    <a:pt x="1271111" y="891849"/>
                  </a:cubicBezTo>
                  <a:lnTo>
                    <a:pt x="1276445" y="894515"/>
                  </a:lnTo>
                  <a:cubicBezTo>
                    <a:pt x="1278559" y="895773"/>
                    <a:pt x="1280331" y="897544"/>
                    <a:pt x="1281588" y="899659"/>
                  </a:cubicBezTo>
                  <a:lnTo>
                    <a:pt x="1283017" y="903088"/>
                  </a:lnTo>
                  <a:cubicBezTo>
                    <a:pt x="1283684" y="905583"/>
                    <a:pt x="1283684" y="908212"/>
                    <a:pt x="1283017" y="910708"/>
                  </a:cubicBezTo>
                  <a:lnTo>
                    <a:pt x="1281588" y="914042"/>
                  </a:lnTo>
                  <a:cubicBezTo>
                    <a:pt x="1280740" y="915690"/>
                    <a:pt x="1279454" y="917071"/>
                    <a:pt x="1277873" y="918042"/>
                  </a:cubicBezTo>
                  <a:cubicBezTo>
                    <a:pt x="1276540" y="919357"/>
                    <a:pt x="1274854" y="920252"/>
                    <a:pt x="1273016" y="920614"/>
                  </a:cubicBezTo>
                  <a:cubicBezTo>
                    <a:pt x="1271149" y="921138"/>
                    <a:pt x="1269167" y="921138"/>
                    <a:pt x="1267301" y="920614"/>
                  </a:cubicBezTo>
                  <a:cubicBezTo>
                    <a:pt x="1265434" y="920528"/>
                    <a:pt x="1263624" y="919928"/>
                    <a:pt x="1262062" y="918899"/>
                  </a:cubicBezTo>
                  <a:lnTo>
                    <a:pt x="1256728" y="916233"/>
                  </a:lnTo>
                  <a:cubicBezTo>
                    <a:pt x="1254614" y="914975"/>
                    <a:pt x="1252842" y="913204"/>
                    <a:pt x="1251585" y="911089"/>
                  </a:cubicBezTo>
                  <a:lnTo>
                    <a:pt x="1250156" y="907755"/>
                  </a:lnTo>
                  <a:cubicBezTo>
                    <a:pt x="1249489" y="905260"/>
                    <a:pt x="1249489" y="902631"/>
                    <a:pt x="1250156" y="900135"/>
                  </a:cubicBezTo>
                  <a:lnTo>
                    <a:pt x="1251585" y="896707"/>
                  </a:lnTo>
                  <a:cubicBezTo>
                    <a:pt x="1252508" y="895115"/>
                    <a:pt x="1253784" y="893753"/>
                    <a:pt x="1255299" y="892706"/>
                  </a:cubicBezTo>
                  <a:cubicBezTo>
                    <a:pt x="1256671" y="891449"/>
                    <a:pt x="1258347" y="890563"/>
                    <a:pt x="1260157" y="890134"/>
                  </a:cubicBezTo>
                  <a:close/>
                  <a:moveTo>
                    <a:pt x="50577" y="832318"/>
                  </a:moveTo>
                  <a:cubicBezTo>
                    <a:pt x="52177" y="831984"/>
                    <a:pt x="53835" y="831984"/>
                    <a:pt x="55435" y="832318"/>
                  </a:cubicBezTo>
                  <a:cubicBezTo>
                    <a:pt x="56969" y="831984"/>
                    <a:pt x="58569" y="831984"/>
                    <a:pt x="60102" y="832318"/>
                  </a:cubicBezTo>
                  <a:cubicBezTo>
                    <a:pt x="61903" y="832784"/>
                    <a:pt x="63560" y="833670"/>
                    <a:pt x="64960" y="834889"/>
                  </a:cubicBezTo>
                  <a:cubicBezTo>
                    <a:pt x="66474" y="835938"/>
                    <a:pt x="67751" y="837300"/>
                    <a:pt x="68675" y="838890"/>
                  </a:cubicBezTo>
                  <a:cubicBezTo>
                    <a:pt x="69246" y="840033"/>
                    <a:pt x="70199" y="841272"/>
                    <a:pt x="70199" y="842415"/>
                  </a:cubicBezTo>
                  <a:cubicBezTo>
                    <a:pt x="70313" y="843786"/>
                    <a:pt x="70218" y="845167"/>
                    <a:pt x="69913" y="846510"/>
                  </a:cubicBezTo>
                  <a:cubicBezTo>
                    <a:pt x="69951" y="847149"/>
                    <a:pt x="69951" y="847777"/>
                    <a:pt x="69913" y="848415"/>
                  </a:cubicBezTo>
                  <a:lnTo>
                    <a:pt x="69913" y="850320"/>
                  </a:lnTo>
                  <a:cubicBezTo>
                    <a:pt x="69503" y="851501"/>
                    <a:pt x="68989" y="852654"/>
                    <a:pt x="68389" y="853749"/>
                  </a:cubicBezTo>
                  <a:lnTo>
                    <a:pt x="66198" y="856607"/>
                  </a:lnTo>
                  <a:lnTo>
                    <a:pt x="63341" y="858893"/>
                  </a:lnTo>
                  <a:lnTo>
                    <a:pt x="59911" y="860322"/>
                  </a:lnTo>
                  <a:lnTo>
                    <a:pt x="55911" y="860893"/>
                  </a:lnTo>
                  <a:lnTo>
                    <a:pt x="55340" y="860893"/>
                  </a:lnTo>
                  <a:lnTo>
                    <a:pt x="51529" y="860322"/>
                  </a:lnTo>
                  <a:cubicBezTo>
                    <a:pt x="50273" y="859950"/>
                    <a:pt x="49053" y="859445"/>
                    <a:pt x="47910" y="858797"/>
                  </a:cubicBezTo>
                  <a:cubicBezTo>
                    <a:pt x="46815" y="858150"/>
                    <a:pt x="45786" y="857387"/>
                    <a:pt x="44862" y="856511"/>
                  </a:cubicBezTo>
                  <a:cubicBezTo>
                    <a:pt x="44767" y="856511"/>
                    <a:pt x="42576" y="853654"/>
                    <a:pt x="42576" y="853654"/>
                  </a:cubicBezTo>
                  <a:cubicBezTo>
                    <a:pt x="41224" y="851377"/>
                    <a:pt x="40528" y="848777"/>
                    <a:pt x="40576" y="846129"/>
                  </a:cubicBezTo>
                  <a:cubicBezTo>
                    <a:pt x="40481" y="844824"/>
                    <a:pt x="40481" y="843519"/>
                    <a:pt x="40576" y="842224"/>
                  </a:cubicBezTo>
                  <a:lnTo>
                    <a:pt x="41338" y="840509"/>
                  </a:lnTo>
                  <a:cubicBezTo>
                    <a:pt x="41547" y="839919"/>
                    <a:pt x="41804" y="839347"/>
                    <a:pt x="42100" y="838795"/>
                  </a:cubicBezTo>
                  <a:cubicBezTo>
                    <a:pt x="43329" y="836709"/>
                    <a:pt x="45062" y="834975"/>
                    <a:pt x="47148" y="833746"/>
                  </a:cubicBezTo>
                  <a:close/>
                  <a:moveTo>
                    <a:pt x="1245297" y="814124"/>
                  </a:moveTo>
                  <a:cubicBezTo>
                    <a:pt x="1248793" y="812477"/>
                    <a:pt x="1252851" y="812477"/>
                    <a:pt x="1256347" y="814124"/>
                  </a:cubicBezTo>
                  <a:cubicBezTo>
                    <a:pt x="1258109" y="814677"/>
                    <a:pt x="1259690" y="815696"/>
                    <a:pt x="1260918" y="817077"/>
                  </a:cubicBezTo>
                  <a:lnTo>
                    <a:pt x="1263585" y="819744"/>
                  </a:lnTo>
                  <a:cubicBezTo>
                    <a:pt x="1265357" y="821478"/>
                    <a:pt x="1266643" y="823640"/>
                    <a:pt x="1267300" y="826031"/>
                  </a:cubicBezTo>
                  <a:lnTo>
                    <a:pt x="1267300" y="829841"/>
                  </a:lnTo>
                  <a:cubicBezTo>
                    <a:pt x="1267310" y="832365"/>
                    <a:pt x="1266624" y="834832"/>
                    <a:pt x="1265300" y="836985"/>
                  </a:cubicBezTo>
                  <a:lnTo>
                    <a:pt x="1263109" y="839937"/>
                  </a:lnTo>
                  <a:cubicBezTo>
                    <a:pt x="1261833" y="841261"/>
                    <a:pt x="1260271" y="842271"/>
                    <a:pt x="1258537" y="842890"/>
                  </a:cubicBezTo>
                  <a:cubicBezTo>
                    <a:pt x="1255042" y="844538"/>
                    <a:pt x="1250984" y="844538"/>
                    <a:pt x="1247488" y="842890"/>
                  </a:cubicBezTo>
                  <a:cubicBezTo>
                    <a:pt x="1245745" y="842299"/>
                    <a:pt x="1244174" y="841280"/>
                    <a:pt x="1242916" y="839937"/>
                  </a:cubicBezTo>
                  <a:lnTo>
                    <a:pt x="1240249" y="837270"/>
                  </a:lnTo>
                  <a:cubicBezTo>
                    <a:pt x="1238516" y="835508"/>
                    <a:pt x="1237239" y="833356"/>
                    <a:pt x="1236535" y="830984"/>
                  </a:cubicBezTo>
                  <a:lnTo>
                    <a:pt x="1236535" y="827174"/>
                  </a:lnTo>
                  <a:cubicBezTo>
                    <a:pt x="1236535" y="824621"/>
                    <a:pt x="1237230" y="822126"/>
                    <a:pt x="1238534" y="819935"/>
                  </a:cubicBezTo>
                  <a:lnTo>
                    <a:pt x="1240726" y="817077"/>
                  </a:lnTo>
                  <a:cubicBezTo>
                    <a:pt x="1241973" y="815725"/>
                    <a:pt x="1243545" y="814706"/>
                    <a:pt x="1245297" y="814124"/>
                  </a:cubicBezTo>
                  <a:close/>
                  <a:moveTo>
                    <a:pt x="59054" y="763833"/>
                  </a:moveTo>
                  <a:cubicBezTo>
                    <a:pt x="62550" y="762185"/>
                    <a:pt x="66607" y="762185"/>
                    <a:pt x="70103" y="763833"/>
                  </a:cubicBezTo>
                  <a:cubicBezTo>
                    <a:pt x="71865" y="764385"/>
                    <a:pt x="73446" y="765404"/>
                    <a:pt x="74675" y="766786"/>
                  </a:cubicBezTo>
                  <a:lnTo>
                    <a:pt x="77342" y="769452"/>
                  </a:lnTo>
                  <a:cubicBezTo>
                    <a:pt x="79123" y="771167"/>
                    <a:pt x="80371" y="773348"/>
                    <a:pt x="80962" y="775739"/>
                  </a:cubicBezTo>
                  <a:lnTo>
                    <a:pt x="81533" y="779549"/>
                  </a:lnTo>
                  <a:cubicBezTo>
                    <a:pt x="81542" y="782073"/>
                    <a:pt x="80857" y="784540"/>
                    <a:pt x="79533" y="786693"/>
                  </a:cubicBezTo>
                  <a:lnTo>
                    <a:pt x="77342" y="789645"/>
                  </a:lnTo>
                  <a:cubicBezTo>
                    <a:pt x="76066" y="790970"/>
                    <a:pt x="74504" y="791979"/>
                    <a:pt x="72770" y="792598"/>
                  </a:cubicBezTo>
                  <a:cubicBezTo>
                    <a:pt x="71046" y="793436"/>
                    <a:pt x="69160" y="793855"/>
                    <a:pt x="67246" y="793836"/>
                  </a:cubicBezTo>
                  <a:cubicBezTo>
                    <a:pt x="65331" y="793865"/>
                    <a:pt x="63435" y="793446"/>
                    <a:pt x="61721" y="792598"/>
                  </a:cubicBezTo>
                  <a:cubicBezTo>
                    <a:pt x="59969" y="792027"/>
                    <a:pt x="58387" y="791007"/>
                    <a:pt x="57149" y="789645"/>
                  </a:cubicBezTo>
                  <a:lnTo>
                    <a:pt x="54482" y="786979"/>
                  </a:lnTo>
                  <a:cubicBezTo>
                    <a:pt x="52749" y="785216"/>
                    <a:pt x="51472" y="783064"/>
                    <a:pt x="50768" y="780692"/>
                  </a:cubicBezTo>
                  <a:lnTo>
                    <a:pt x="50291" y="776882"/>
                  </a:lnTo>
                  <a:cubicBezTo>
                    <a:pt x="50272" y="774329"/>
                    <a:pt x="50968" y="771824"/>
                    <a:pt x="52291" y="769643"/>
                  </a:cubicBezTo>
                  <a:lnTo>
                    <a:pt x="54482" y="766786"/>
                  </a:lnTo>
                  <a:cubicBezTo>
                    <a:pt x="55730" y="765433"/>
                    <a:pt x="57302" y="764414"/>
                    <a:pt x="59054" y="763833"/>
                  </a:cubicBezTo>
                  <a:close/>
                  <a:moveTo>
                    <a:pt x="1237582" y="762595"/>
                  </a:moveTo>
                  <a:cubicBezTo>
                    <a:pt x="1245469" y="762595"/>
                    <a:pt x="1251870" y="768996"/>
                    <a:pt x="1251870" y="776882"/>
                  </a:cubicBezTo>
                  <a:cubicBezTo>
                    <a:pt x="1251870" y="784769"/>
                    <a:pt x="1245469" y="791170"/>
                    <a:pt x="1237582" y="791170"/>
                  </a:cubicBezTo>
                  <a:cubicBezTo>
                    <a:pt x="1229695" y="791170"/>
                    <a:pt x="1223295" y="784769"/>
                    <a:pt x="1223295" y="776882"/>
                  </a:cubicBezTo>
                  <a:cubicBezTo>
                    <a:pt x="1223295" y="768996"/>
                    <a:pt x="1229695" y="762595"/>
                    <a:pt x="1237582" y="762595"/>
                  </a:cubicBezTo>
                  <a:close/>
                  <a:moveTo>
                    <a:pt x="1219104" y="683156"/>
                  </a:moveTo>
                  <a:lnTo>
                    <a:pt x="1221676" y="683156"/>
                  </a:lnTo>
                  <a:cubicBezTo>
                    <a:pt x="1224210" y="683156"/>
                    <a:pt x="1226705" y="683813"/>
                    <a:pt x="1228915" y="685061"/>
                  </a:cubicBezTo>
                  <a:lnTo>
                    <a:pt x="1231773" y="687347"/>
                  </a:lnTo>
                  <a:cubicBezTo>
                    <a:pt x="1233554" y="689071"/>
                    <a:pt x="1234839" y="691242"/>
                    <a:pt x="1235488" y="693633"/>
                  </a:cubicBezTo>
                  <a:lnTo>
                    <a:pt x="1235488" y="697443"/>
                  </a:lnTo>
                  <a:cubicBezTo>
                    <a:pt x="1235601" y="699367"/>
                    <a:pt x="1235173" y="701282"/>
                    <a:pt x="1234249" y="702968"/>
                  </a:cubicBezTo>
                  <a:cubicBezTo>
                    <a:pt x="1233668" y="704721"/>
                    <a:pt x="1232649" y="706292"/>
                    <a:pt x="1231296" y="707540"/>
                  </a:cubicBezTo>
                  <a:cubicBezTo>
                    <a:pt x="1230058" y="708902"/>
                    <a:pt x="1228477" y="709921"/>
                    <a:pt x="1226724" y="710492"/>
                  </a:cubicBezTo>
                  <a:cubicBezTo>
                    <a:pt x="1225020" y="711378"/>
                    <a:pt x="1223114" y="711807"/>
                    <a:pt x="1221200" y="711731"/>
                  </a:cubicBezTo>
                  <a:lnTo>
                    <a:pt x="1218628" y="711731"/>
                  </a:lnTo>
                  <a:cubicBezTo>
                    <a:pt x="1216075" y="711759"/>
                    <a:pt x="1213570" y="711064"/>
                    <a:pt x="1211389" y="709731"/>
                  </a:cubicBezTo>
                  <a:lnTo>
                    <a:pt x="1208436" y="707540"/>
                  </a:lnTo>
                  <a:cubicBezTo>
                    <a:pt x="1206731" y="705778"/>
                    <a:pt x="1205493" y="703615"/>
                    <a:pt x="1204817" y="701253"/>
                  </a:cubicBezTo>
                  <a:lnTo>
                    <a:pt x="1204817" y="697443"/>
                  </a:lnTo>
                  <a:cubicBezTo>
                    <a:pt x="1204702" y="695529"/>
                    <a:pt x="1205103" y="693624"/>
                    <a:pt x="1205960" y="691919"/>
                  </a:cubicBezTo>
                  <a:cubicBezTo>
                    <a:pt x="1207274" y="688413"/>
                    <a:pt x="1210055" y="685661"/>
                    <a:pt x="1213580" y="684394"/>
                  </a:cubicBezTo>
                  <a:cubicBezTo>
                    <a:pt x="1215265" y="683461"/>
                    <a:pt x="1217180" y="683032"/>
                    <a:pt x="1219104" y="683156"/>
                  </a:cubicBezTo>
                  <a:close/>
                  <a:moveTo>
                    <a:pt x="87248" y="680489"/>
                  </a:moveTo>
                  <a:lnTo>
                    <a:pt x="91058" y="680489"/>
                  </a:lnTo>
                  <a:cubicBezTo>
                    <a:pt x="92972" y="680413"/>
                    <a:pt x="94877" y="680842"/>
                    <a:pt x="96583" y="681728"/>
                  </a:cubicBezTo>
                  <a:cubicBezTo>
                    <a:pt x="98345" y="682280"/>
                    <a:pt x="99925" y="683299"/>
                    <a:pt x="101154" y="684680"/>
                  </a:cubicBezTo>
                  <a:cubicBezTo>
                    <a:pt x="102507" y="685928"/>
                    <a:pt x="103526" y="687499"/>
                    <a:pt x="104107" y="689252"/>
                  </a:cubicBezTo>
                  <a:cubicBezTo>
                    <a:pt x="104955" y="690795"/>
                    <a:pt x="105383" y="692538"/>
                    <a:pt x="105345" y="694301"/>
                  </a:cubicBezTo>
                  <a:lnTo>
                    <a:pt x="105345" y="696967"/>
                  </a:lnTo>
                  <a:cubicBezTo>
                    <a:pt x="105336" y="699501"/>
                    <a:pt x="104679" y="701997"/>
                    <a:pt x="103440" y="704207"/>
                  </a:cubicBezTo>
                  <a:lnTo>
                    <a:pt x="101154" y="707064"/>
                  </a:lnTo>
                  <a:cubicBezTo>
                    <a:pt x="99392" y="708769"/>
                    <a:pt x="97230" y="710007"/>
                    <a:pt x="94868" y="710683"/>
                  </a:cubicBezTo>
                  <a:lnTo>
                    <a:pt x="91058" y="711255"/>
                  </a:lnTo>
                  <a:cubicBezTo>
                    <a:pt x="89144" y="711331"/>
                    <a:pt x="87238" y="710903"/>
                    <a:pt x="85533" y="710017"/>
                  </a:cubicBezTo>
                  <a:cubicBezTo>
                    <a:pt x="83800" y="709398"/>
                    <a:pt x="82238" y="708388"/>
                    <a:pt x="80961" y="707064"/>
                  </a:cubicBezTo>
                  <a:cubicBezTo>
                    <a:pt x="79609" y="705816"/>
                    <a:pt x="78589" y="704244"/>
                    <a:pt x="78009" y="702492"/>
                  </a:cubicBezTo>
                  <a:cubicBezTo>
                    <a:pt x="77123" y="700787"/>
                    <a:pt x="76704" y="698882"/>
                    <a:pt x="76770" y="696967"/>
                  </a:cubicBezTo>
                  <a:lnTo>
                    <a:pt x="76770" y="694301"/>
                  </a:lnTo>
                  <a:cubicBezTo>
                    <a:pt x="76770" y="691748"/>
                    <a:pt x="77466" y="689252"/>
                    <a:pt x="78771" y="687062"/>
                  </a:cubicBezTo>
                  <a:lnTo>
                    <a:pt x="80961" y="684204"/>
                  </a:lnTo>
                  <a:cubicBezTo>
                    <a:pt x="82695" y="682442"/>
                    <a:pt x="84866" y="681156"/>
                    <a:pt x="87248" y="680489"/>
                  </a:cubicBezTo>
                  <a:close/>
                  <a:moveTo>
                    <a:pt x="104298" y="635436"/>
                  </a:moveTo>
                  <a:lnTo>
                    <a:pt x="106965" y="635436"/>
                  </a:lnTo>
                  <a:cubicBezTo>
                    <a:pt x="109517" y="635436"/>
                    <a:pt x="112013" y="636131"/>
                    <a:pt x="114204" y="637437"/>
                  </a:cubicBezTo>
                  <a:lnTo>
                    <a:pt x="117061" y="639627"/>
                  </a:lnTo>
                  <a:cubicBezTo>
                    <a:pt x="118785" y="641418"/>
                    <a:pt x="120033" y="643609"/>
                    <a:pt x="120681" y="646009"/>
                  </a:cubicBezTo>
                  <a:lnTo>
                    <a:pt x="120776" y="649724"/>
                  </a:lnTo>
                  <a:cubicBezTo>
                    <a:pt x="120852" y="651639"/>
                    <a:pt x="120424" y="653543"/>
                    <a:pt x="119538" y="655248"/>
                  </a:cubicBezTo>
                  <a:cubicBezTo>
                    <a:pt x="119023" y="657030"/>
                    <a:pt x="117995" y="658620"/>
                    <a:pt x="116585" y="659820"/>
                  </a:cubicBezTo>
                  <a:cubicBezTo>
                    <a:pt x="115337" y="661173"/>
                    <a:pt x="113765" y="662192"/>
                    <a:pt x="112013" y="662773"/>
                  </a:cubicBezTo>
                  <a:cubicBezTo>
                    <a:pt x="110327" y="663697"/>
                    <a:pt x="108413" y="664126"/>
                    <a:pt x="106488" y="664011"/>
                  </a:cubicBezTo>
                  <a:lnTo>
                    <a:pt x="103822" y="664011"/>
                  </a:lnTo>
                  <a:cubicBezTo>
                    <a:pt x="101278" y="664049"/>
                    <a:pt x="98773" y="663383"/>
                    <a:pt x="96583" y="662107"/>
                  </a:cubicBezTo>
                  <a:lnTo>
                    <a:pt x="93725" y="659820"/>
                  </a:lnTo>
                  <a:cubicBezTo>
                    <a:pt x="91953" y="658087"/>
                    <a:pt x="90667" y="655924"/>
                    <a:pt x="90010" y="653534"/>
                  </a:cubicBezTo>
                  <a:lnTo>
                    <a:pt x="90010" y="649724"/>
                  </a:lnTo>
                  <a:cubicBezTo>
                    <a:pt x="89943" y="647838"/>
                    <a:pt x="90372" y="645962"/>
                    <a:pt x="91249" y="644295"/>
                  </a:cubicBezTo>
                  <a:cubicBezTo>
                    <a:pt x="91801" y="642504"/>
                    <a:pt x="92820" y="640894"/>
                    <a:pt x="94201" y="639627"/>
                  </a:cubicBezTo>
                  <a:cubicBezTo>
                    <a:pt x="95477" y="638303"/>
                    <a:pt x="97040" y="637294"/>
                    <a:pt x="98773" y="636674"/>
                  </a:cubicBezTo>
                  <a:cubicBezTo>
                    <a:pt x="100488" y="635827"/>
                    <a:pt x="102383" y="635408"/>
                    <a:pt x="104298" y="635436"/>
                  </a:cubicBezTo>
                  <a:close/>
                  <a:moveTo>
                    <a:pt x="1197863" y="624863"/>
                  </a:moveTo>
                  <a:lnTo>
                    <a:pt x="1203197" y="624863"/>
                  </a:lnTo>
                  <a:cubicBezTo>
                    <a:pt x="1205721" y="624854"/>
                    <a:pt x="1208188" y="625540"/>
                    <a:pt x="1210341" y="626864"/>
                  </a:cubicBezTo>
                  <a:lnTo>
                    <a:pt x="1213293" y="629054"/>
                  </a:lnTo>
                  <a:cubicBezTo>
                    <a:pt x="1214999" y="630817"/>
                    <a:pt x="1216236" y="632979"/>
                    <a:pt x="1216913" y="635341"/>
                  </a:cubicBezTo>
                  <a:lnTo>
                    <a:pt x="1217484" y="639151"/>
                  </a:lnTo>
                  <a:cubicBezTo>
                    <a:pt x="1217513" y="641065"/>
                    <a:pt x="1217094" y="642961"/>
                    <a:pt x="1216246" y="644676"/>
                  </a:cubicBezTo>
                  <a:cubicBezTo>
                    <a:pt x="1215675" y="646428"/>
                    <a:pt x="1214656" y="648009"/>
                    <a:pt x="1213293" y="649247"/>
                  </a:cubicBezTo>
                  <a:cubicBezTo>
                    <a:pt x="1212046" y="650600"/>
                    <a:pt x="1210474" y="651619"/>
                    <a:pt x="1208722" y="652200"/>
                  </a:cubicBezTo>
                  <a:cubicBezTo>
                    <a:pt x="1207036" y="653124"/>
                    <a:pt x="1205121" y="653553"/>
                    <a:pt x="1203197" y="653438"/>
                  </a:cubicBezTo>
                  <a:lnTo>
                    <a:pt x="1197863" y="653438"/>
                  </a:lnTo>
                  <a:cubicBezTo>
                    <a:pt x="1195329" y="653429"/>
                    <a:pt x="1192834" y="652772"/>
                    <a:pt x="1190624" y="651533"/>
                  </a:cubicBezTo>
                  <a:lnTo>
                    <a:pt x="1187766" y="649247"/>
                  </a:lnTo>
                  <a:cubicBezTo>
                    <a:pt x="1185994" y="647514"/>
                    <a:pt x="1184708" y="645352"/>
                    <a:pt x="1184052" y="642961"/>
                  </a:cubicBezTo>
                  <a:lnTo>
                    <a:pt x="1183575" y="639151"/>
                  </a:lnTo>
                  <a:cubicBezTo>
                    <a:pt x="1183509" y="637236"/>
                    <a:pt x="1183928" y="635331"/>
                    <a:pt x="1184814" y="633626"/>
                  </a:cubicBezTo>
                  <a:cubicBezTo>
                    <a:pt x="1185394" y="631874"/>
                    <a:pt x="1186414" y="630302"/>
                    <a:pt x="1187766" y="629054"/>
                  </a:cubicBezTo>
                  <a:cubicBezTo>
                    <a:pt x="1189043" y="627731"/>
                    <a:pt x="1190605" y="626721"/>
                    <a:pt x="1192338" y="626102"/>
                  </a:cubicBezTo>
                  <a:cubicBezTo>
                    <a:pt x="1194043" y="625216"/>
                    <a:pt x="1195949" y="624787"/>
                    <a:pt x="1197863" y="624863"/>
                  </a:cubicBezTo>
                  <a:close/>
                  <a:moveTo>
                    <a:pt x="1171384" y="553426"/>
                  </a:moveTo>
                  <a:lnTo>
                    <a:pt x="1174051" y="553426"/>
                  </a:lnTo>
                  <a:cubicBezTo>
                    <a:pt x="1176585" y="553436"/>
                    <a:pt x="1179080" y="554092"/>
                    <a:pt x="1181290" y="555331"/>
                  </a:cubicBezTo>
                  <a:lnTo>
                    <a:pt x="1184147" y="557617"/>
                  </a:lnTo>
                  <a:cubicBezTo>
                    <a:pt x="1185919" y="559350"/>
                    <a:pt x="1187205" y="561512"/>
                    <a:pt x="1187862" y="563903"/>
                  </a:cubicBezTo>
                  <a:lnTo>
                    <a:pt x="1187862" y="567713"/>
                  </a:lnTo>
                  <a:cubicBezTo>
                    <a:pt x="1187662" y="571457"/>
                    <a:pt x="1186186" y="575019"/>
                    <a:pt x="1183671" y="577810"/>
                  </a:cubicBezTo>
                  <a:cubicBezTo>
                    <a:pt x="1182395" y="579134"/>
                    <a:pt x="1180833" y="580143"/>
                    <a:pt x="1179099" y="580762"/>
                  </a:cubicBezTo>
                  <a:cubicBezTo>
                    <a:pt x="1177384" y="581610"/>
                    <a:pt x="1175489" y="582029"/>
                    <a:pt x="1173575" y="582001"/>
                  </a:cubicBezTo>
                  <a:lnTo>
                    <a:pt x="1170908" y="582001"/>
                  </a:lnTo>
                  <a:cubicBezTo>
                    <a:pt x="1168355" y="582001"/>
                    <a:pt x="1165860" y="581305"/>
                    <a:pt x="1163668" y="580001"/>
                  </a:cubicBezTo>
                  <a:lnTo>
                    <a:pt x="1160811" y="577810"/>
                  </a:lnTo>
                  <a:cubicBezTo>
                    <a:pt x="1159077" y="576048"/>
                    <a:pt x="1157801" y="573895"/>
                    <a:pt x="1157096" y="571523"/>
                  </a:cubicBezTo>
                  <a:lnTo>
                    <a:pt x="1157096" y="567713"/>
                  </a:lnTo>
                  <a:cubicBezTo>
                    <a:pt x="1157020" y="565799"/>
                    <a:pt x="1157448" y="563894"/>
                    <a:pt x="1158334" y="562188"/>
                  </a:cubicBezTo>
                  <a:cubicBezTo>
                    <a:pt x="1158849" y="560408"/>
                    <a:pt x="1159877" y="558817"/>
                    <a:pt x="1161287" y="557617"/>
                  </a:cubicBezTo>
                  <a:cubicBezTo>
                    <a:pt x="1162535" y="556264"/>
                    <a:pt x="1164107" y="555245"/>
                    <a:pt x="1165860" y="554664"/>
                  </a:cubicBezTo>
                  <a:cubicBezTo>
                    <a:pt x="1167545" y="553730"/>
                    <a:pt x="1169460" y="553302"/>
                    <a:pt x="1171384" y="553426"/>
                  </a:cubicBezTo>
                  <a:close/>
                  <a:moveTo>
                    <a:pt x="128111" y="542757"/>
                  </a:moveTo>
                  <a:lnTo>
                    <a:pt x="130778" y="542757"/>
                  </a:lnTo>
                  <a:cubicBezTo>
                    <a:pt x="133321" y="542805"/>
                    <a:pt x="135807" y="543491"/>
                    <a:pt x="138017" y="544758"/>
                  </a:cubicBezTo>
                  <a:lnTo>
                    <a:pt x="140874" y="546948"/>
                  </a:lnTo>
                  <a:cubicBezTo>
                    <a:pt x="142665" y="548701"/>
                    <a:pt x="143941" y="550911"/>
                    <a:pt x="144589" y="553330"/>
                  </a:cubicBezTo>
                  <a:lnTo>
                    <a:pt x="145065" y="557045"/>
                  </a:lnTo>
                  <a:cubicBezTo>
                    <a:pt x="145189" y="558969"/>
                    <a:pt x="144760" y="560884"/>
                    <a:pt x="143827" y="562570"/>
                  </a:cubicBezTo>
                  <a:cubicBezTo>
                    <a:pt x="143274" y="564360"/>
                    <a:pt x="142255" y="565970"/>
                    <a:pt x="140874" y="567237"/>
                  </a:cubicBezTo>
                  <a:cubicBezTo>
                    <a:pt x="139588" y="568551"/>
                    <a:pt x="138026" y="569561"/>
                    <a:pt x="136302" y="570189"/>
                  </a:cubicBezTo>
                  <a:cubicBezTo>
                    <a:pt x="134597" y="571047"/>
                    <a:pt x="132683" y="571447"/>
                    <a:pt x="130778" y="571332"/>
                  </a:cubicBezTo>
                  <a:lnTo>
                    <a:pt x="128111" y="571332"/>
                  </a:lnTo>
                  <a:cubicBezTo>
                    <a:pt x="125596" y="571380"/>
                    <a:pt x="123120" y="570713"/>
                    <a:pt x="120967" y="569427"/>
                  </a:cubicBezTo>
                  <a:lnTo>
                    <a:pt x="118014" y="567237"/>
                  </a:lnTo>
                  <a:cubicBezTo>
                    <a:pt x="116290" y="565455"/>
                    <a:pt x="115042" y="563255"/>
                    <a:pt x="114395" y="560855"/>
                  </a:cubicBezTo>
                  <a:lnTo>
                    <a:pt x="113823" y="557045"/>
                  </a:lnTo>
                  <a:cubicBezTo>
                    <a:pt x="113756" y="555159"/>
                    <a:pt x="114185" y="553282"/>
                    <a:pt x="115062" y="551616"/>
                  </a:cubicBezTo>
                  <a:cubicBezTo>
                    <a:pt x="115652" y="549844"/>
                    <a:pt x="116662" y="548244"/>
                    <a:pt x="118014" y="546948"/>
                  </a:cubicBezTo>
                  <a:cubicBezTo>
                    <a:pt x="119290" y="545625"/>
                    <a:pt x="120853" y="544615"/>
                    <a:pt x="122586" y="543996"/>
                  </a:cubicBezTo>
                  <a:cubicBezTo>
                    <a:pt x="124310" y="543157"/>
                    <a:pt x="126196" y="542738"/>
                    <a:pt x="128111" y="542757"/>
                  </a:cubicBezTo>
                  <a:close/>
                  <a:moveTo>
                    <a:pt x="1155477" y="489799"/>
                  </a:moveTo>
                  <a:cubicBezTo>
                    <a:pt x="1157392" y="489771"/>
                    <a:pt x="1159287" y="490190"/>
                    <a:pt x="1161002" y="491037"/>
                  </a:cubicBezTo>
                  <a:cubicBezTo>
                    <a:pt x="1162754" y="491609"/>
                    <a:pt x="1164335" y="492628"/>
                    <a:pt x="1165574" y="493990"/>
                  </a:cubicBezTo>
                  <a:lnTo>
                    <a:pt x="1168241" y="496657"/>
                  </a:lnTo>
                  <a:cubicBezTo>
                    <a:pt x="1170003" y="498390"/>
                    <a:pt x="1171288" y="500562"/>
                    <a:pt x="1171955" y="502944"/>
                  </a:cubicBezTo>
                  <a:lnTo>
                    <a:pt x="1172431" y="506754"/>
                  </a:lnTo>
                  <a:cubicBezTo>
                    <a:pt x="1172431" y="509287"/>
                    <a:pt x="1171774" y="511783"/>
                    <a:pt x="1170527" y="513992"/>
                  </a:cubicBezTo>
                  <a:lnTo>
                    <a:pt x="1168241" y="516850"/>
                  </a:lnTo>
                  <a:cubicBezTo>
                    <a:pt x="1167040" y="518260"/>
                    <a:pt x="1165450" y="519289"/>
                    <a:pt x="1163668" y="519803"/>
                  </a:cubicBezTo>
                  <a:cubicBezTo>
                    <a:pt x="1160173" y="521451"/>
                    <a:pt x="1156115" y="521451"/>
                    <a:pt x="1152620" y="519803"/>
                  </a:cubicBezTo>
                  <a:cubicBezTo>
                    <a:pt x="1150867" y="519222"/>
                    <a:pt x="1149296" y="518203"/>
                    <a:pt x="1148047" y="516850"/>
                  </a:cubicBezTo>
                  <a:lnTo>
                    <a:pt x="1145381" y="514278"/>
                  </a:lnTo>
                  <a:cubicBezTo>
                    <a:pt x="1143656" y="512497"/>
                    <a:pt x="1142409" y="510297"/>
                    <a:pt x="1141761" y="507897"/>
                  </a:cubicBezTo>
                  <a:lnTo>
                    <a:pt x="1141190" y="504087"/>
                  </a:lnTo>
                  <a:cubicBezTo>
                    <a:pt x="1141180" y="501562"/>
                    <a:pt x="1141866" y="499096"/>
                    <a:pt x="1143190" y="496943"/>
                  </a:cubicBezTo>
                  <a:lnTo>
                    <a:pt x="1145381" y="493990"/>
                  </a:lnTo>
                  <a:cubicBezTo>
                    <a:pt x="1146676" y="492637"/>
                    <a:pt x="1148276" y="491628"/>
                    <a:pt x="1150048" y="491037"/>
                  </a:cubicBezTo>
                  <a:cubicBezTo>
                    <a:pt x="1151734" y="490190"/>
                    <a:pt x="1153591" y="489771"/>
                    <a:pt x="1155477" y="489799"/>
                  </a:cubicBezTo>
                  <a:close/>
                  <a:moveTo>
                    <a:pt x="162591" y="489799"/>
                  </a:moveTo>
                  <a:cubicBezTo>
                    <a:pt x="170478" y="489799"/>
                    <a:pt x="176879" y="496200"/>
                    <a:pt x="176879" y="504086"/>
                  </a:cubicBezTo>
                  <a:cubicBezTo>
                    <a:pt x="176879" y="511973"/>
                    <a:pt x="170478" y="518374"/>
                    <a:pt x="162591" y="518374"/>
                  </a:cubicBezTo>
                  <a:cubicBezTo>
                    <a:pt x="154704" y="518374"/>
                    <a:pt x="148304" y="511973"/>
                    <a:pt x="148304" y="504086"/>
                  </a:cubicBezTo>
                  <a:cubicBezTo>
                    <a:pt x="148304" y="496200"/>
                    <a:pt x="154704" y="489799"/>
                    <a:pt x="162591" y="489799"/>
                  </a:cubicBezTo>
                  <a:close/>
                  <a:moveTo>
                    <a:pt x="174498" y="440269"/>
                  </a:moveTo>
                  <a:cubicBezTo>
                    <a:pt x="178241" y="439516"/>
                    <a:pt x="182118" y="440021"/>
                    <a:pt x="185547" y="441698"/>
                  </a:cubicBezTo>
                  <a:lnTo>
                    <a:pt x="190785" y="444364"/>
                  </a:lnTo>
                  <a:cubicBezTo>
                    <a:pt x="192900" y="445622"/>
                    <a:pt x="194672" y="447393"/>
                    <a:pt x="195929" y="449508"/>
                  </a:cubicBezTo>
                  <a:lnTo>
                    <a:pt x="197357" y="452937"/>
                  </a:lnTo>
                  <a:cubicBezTo>
                    <a:pt x="198072" y="455528"/>
                    <a:pt x="198072" y="458252"/>
                    <a:pt x="197357" y="460843"/>
                  </a:cubicBezTo>
                  <a:lnTo>
                    <a:pt x="195929" y="464272"/>
                  </a:lnTo>
                  <a:cubicBezTo>
                    <a:pt x="195062" y="465882"/>
                    <a:pt x="193824" y="467253"/>
                    <a:pt x="192309" y="468272"/>
                  </a:cubicBezTo>
                  <a:cubicBezTo>
                    <a:pt x="190928" y="469501"/>
                    <a:pt x="189261" y="470358"/>
                    <a:pt x="187452" y="470749"/>
                  </a:cubicBezTo>
                  <a:cubicBezTo>
                    <a:pt x="185594" y="471330"/>
                    <a:pt x="183594" y="471330"/>
                    <a:pt x="181737" y="470749"/>
                  </a:cubicBezTo>
                  <a:cubicBezTo>
                    <a:pt x="179841" y="470663"/>
                    <a:pt x="177993" y="470073"/>
                    <a:pt x="176403" y="469034"/>
                  </a:cubicBezTo>
                  <a:lnTo>
                    <a:pt x="171069" y="466367"/>
                  </a:lnTo>
                  <a:cubicBezTo>
                    <a:pt x="168982" y="465139"/>
                    <a:pt x="167249" y="463405"/>
                    <a:pt x="166020" y="461319"/>
                  </a:cubicBezTo>
                  <a:lnTo>
                    <a:pt x="164497" y="457890"/>
                  </a:lnTo>
                  <a:cubicBezTo>
                    <a:pt x="163830" y="455395"/>
                    <a:pt x="163830" y="452766"/>
                    <a:pt x="164497" y="450270"/>
                  </a:cubicBezTo>
                  <a:lnTo>
                    <a:pt x="166020" y="446841"/>
                  </a:lnTo>
                  <a:cubicBezTo>
                    <a:pt x="166887" y="445231"/>
                    <a:pt x="168125" y="443860"/>
                    <a:pt x="169640" y="442841"/>
                  </a:cubicBezTo>
                  <a:cubicBezTo>
                    <a:pt x="171040" y="441622"/>
                    <a:pt x="172697" y="440736"/>
                    <a:pt x="174498" y="440269"/>
                  </a:cubicBezTo>
                  <a:close/>
                  <a:moveTo>
                    <a:pt x="1126426" y="423219"/>
                  </a:moveTo>
                  <a:cubicBezTo>
                    <a:pt x="1128312" y="423200"/>
                    <a:pt x="1130170" y="423619"/>
                    <a:pt x="1131856" y="424458"/>
                  </a:cubicBezTo>
                  <a:cubicBezTo>
                    <a:pt x="1135408" y="425724"/>
                    <a:pt x="1138209" y="428525"/>
                    <a:pt x="1139475" y="432078"/>
                  </a:cubicBezTo>
                  <a:cubicBezTo>
                    <a:pt x="1140390" y="433907"/>
                    <a:pt x="1140818" y="435945"/>
                    <a:pt x="1140714" y="437983"/>
                  </a:cubicBezTo>
                  <a:lnTo>
                    <a:pt x="1140714" y="440650"/>
                  </a:lnTo>
                  <a:cubicBezTo>
                    <a:pt x="1140685" y="443193"/>
                    <a:pt x="1139990" y="445689"/>
                    <a:pt x="1138713" y="447889"/>
                  </a:cubicBezTo>
                  <a:lnTo>
                    <a:pt x="1136523" y="450747"/>
                  </a:lnTo>
                  <a:cubicBezTo>
                    <a:pt x="1134770" y="452537"/>
                    <a:pt x="1132560" y="453813"/>
                    <a:pt x="1130141" y="454461"/>
                  </a:cubicBezTo>
                  <a:lnTo>
                    <a:pt x="1126426" y="454461"/>
                  </a:lnTo>
                  <a:cubicBezTo>
                    <a:pt x="1124502" y="454585"/>
                    <a:pt x="1122588" y="454156"/>
                    <a:pt x="1120902" y="453223"/>
                  </a:cubicBezTo>
                  <a:cubicBezTo>
                    <a:pt x="1119111" y="452671"/>
                    <a:pt x="1117501" y="451651"/>
                    <a:pt x="1116234" y="450270"/>
                  </a:cubicBezTo>
                  <a:cubicBezTo>
                    <a:pt x="1114901" y="449003"/>
                    <a:pt x="1113891" y="447432"/>
                    <a:pt x="1113282" y="445698"/>
                  </a:cubicBezTo>
                  <a:cubicBezTo>
                    <a:pt x="1112424" y="443993"/>
                    <a:pt x="1112024" y="442079"/>
                    <a:pt x="1112139" y="440174"/>
                  </a:cubicBezTo>
                  <a:lnTo>
                    <a:pt x="1112139" y="437507"/>
                  </a:lnTo>
                  <a:cubicBezTo>
                    <a:pt x="1112091" y="434993"/>
                    <a:pt x="1112758" y="432516"/>
                    <a:pt x="1114044" y="430363"/>
                  </a:cubicBezTo>
                  <a:lnTo>
                    <a:pt x="1116234" y="427410"/>
                  </a:lnTo>
                  <a:cubicBezTo>
                    <a:pt x="1118025" y="425686"/>
                    <a:pt x="1120216" y="424439"/>
                    <a:pt x="1122616" y="423791"/>
                  </a:cubicBezTo>
                  <a:close/>
                  <a:moveTo>
                    <a:pt x="212597" y="369212"/>
                  </a:moveTo>
                  <a:cubicBezTo>
                    <a:pt x="214435" y="368736"/>
                    <a:pt x="216369" y="368736"/>
                    <a:pt x="218216" y="369212"/>
                  </a:cubicBezTo>
                  <a:cubicBezTo>
                    <a:pt x="220055" y="369574"/>
                    <a:pt x="221741" y="370469"/>
                    <a:pt x="223074" y="371784"/>
                  </a:cubicBezTo>
                  <a:cubicBezTo>
                    <a:pt x="224675" y="372727"/>
                    <a:pt x="225970" y="374117"/>
                    <a:pt x="226789" y="375785"/>
                  </a:cubicBezTo>
                  <a:cubicBezTo>
                    <a:pt x="228218" y="378175"/>
                    <a:pt x="228980" y="380909"/>
                    <a:pt x="228980" y="383690"/>
                  </a:cubicBezTo>
                  <a:lnTo>
                    <a:pt x="227265" y="384928"/>
                  </a:lnTo>
                  <a:cubicBezTo>
                    <a:pt x="227265" y="385404"/>
                    <a:pt x="227265" y="388262"/>
                    <a:pt x="227265" y="388738"/>
                  </a:cubicBezTo>
                  <a:cubicBezTo>
                    <a:pt x="226427" y="391281"/>
                    <a:pt x="225065" y="393615"/>
                    <a:pt x="223265" y="395596"/>
                  </a:cubicBezTo>
                  <a:lnTo>
                    <a:pt x="220121" y="397977"/>
                  </a:lnTo>
                  <a:lnTo>
                    <a:pt x="219359" y="398454"/>
                  </a:lnTo>
                  <a:cubicBezTo>
                    <a:pt x="218883" y="398644"/>
                    <a:pt x="216883" y="399978"/>
                    <a:pt x="215645" y="399978"/>
                  </a:cubicBezTo>
                  <a:cubicBezTo>
                    <a:pt x="214264" y="400263"/>
                    <a:pt x="212864" y="400454"/>
                    <a:pt x="211454" y="400549"/>
                  </a:cubicBezTo>
                  <a:cubicBezTo>
                    <a:pt x="208720" y="400521"/>
                    <a:pt x="206025" y="399797"/>
                    <a:pt x="203643" y="398454"/>
                  </a:cubicBezTo>
                  <a:cubicBezTo>
                    <a:pt x="202481" y="397777"/>
                    <a:pt x="201424" y="396949"/>
                    <a:pt x="200500" y="395978"/>
                  </a:cubicBezTo>
                  <a:cubicBezTo>
                    <a:pt x="198652" y="394034"/>
                    <a:pt x="197280" y="391691"/>
                    <a:pt x="196500" y="389119"/>
                  </a:cubicBezTo>
                  <a:cubicBezTo>
                    <a:pt x="195833" y="386624"/>
                    <a:pt x="195833" y="383995"/>
                    <a:pt x="196500" y="381499"/>
                  </a:cubicBezTo>
                  <a:lnTo>
                    <a:pt x="197928" y="378070"/>
                  </a:lnTo>
                  <a:cubicBezTo>
                    <a:pt x="199186" y="375955"/>
                    <a:pt x="200958" y="374184"/>
                    <a:pt x="203072" y="372927"/>
                  </a:cubicBezTo>
                  <a:lnTo>
                    <a:pt x="206501" y="371498"/>
                  </a:lnTo>
                  <a:lnTo>
                    <a:pt x="207263" y="370927"/>
                  </a:lnTo>
                  <a:cubicBezTo>
                    <a:pt x="208854" y="369888"/>
                    <a:pt x="210701" y="369298"/>
                    <a:pt x="212597" y="369212"/>
                  </a:cubicBezTo>
                  <a:close/>
                  <a:moveTo>
                    <a:pt x="1089087" y="358639"/>
                  </a:moveTo>
                  <a:cubicBezTo>
                    <a:pt x="1092583" y="356992"/>
                    <a:pt x="1096641" y="356992"/>
                    <a:pt x="1100137" y="358639"/>
                  </a:cubicBezTo>
                  <a:cubicBezTo>
                    <a:pt x="1101870" y="359259"/>
                    <a:pt x="1103432" y="360268"/>
                    <a:pt x="1104708" y="361592"/>
                  </a:cubicBezTo>
                  <a:lnTo>
                    <a:pt x="1107376" y="364259"/>
                  </a:lnTo>
                  <a:cubicBezTo>
                    <a:pt x="1109080" y="366022"/>
                    <a:pt x="1110319" y="368184"/>
                    <a:pt x="1110995" y="370546"/>
                  </a:cubicBezTo>
                  <a:lnTo>
                    <a:pt x="1111567" y="374356"/>
                  </a:lnTo>
                  <a:cubicBezTo>
                    <a:pt x="1111585" y="376909"/>
                    <a:pt x="1110890" y="379414"/>
                    <a:pt x="1109566" y="381595"/>
                  </a:cubicBezTo>
                  <a:lnTo>
                    <a:pt x="1107376" y="384452"/>
                  </a:lnTo>
                  <a:cubicBezTo>
                    <a:pt x="1106128" y="385805"/>
                    <a:pt x="1104556" y="386824"/>
                    <a:pt x="1102803" y="387405"/>
                  </a:cubicBezTo>
                  <a:cubicBezTo>
                    <a:pt x="1101117" y="388329"/>
                    <a:pt x="1099203" y="388758"/>
                    <a:pt x="1097279" y="388643"/>
                  </a:cubicBezTo>
                  <a:cubicBezTo>
                    <a:pt x="1095355" y="388767"/>
                    <a:pt x="1093441" y="388339"/>
                    <a:pt x="1091755" y="387405"/>
                  </a:cubicBezTo>
                  <a:cubicBezTo>
                    <a:pt x="1089973" y="386891"/>
                    <a:pt x="1088383" y="385862"/>
                    <a:pt x="1087183" y="384452"/>
                  </a:cubicBezTo>
                  <a:lnTo>
                    <a:pt x="1084516" y="381880"/>
                  </a:lnTo>
                  <a:cubicBezTo>
                    <a:pt x="1082725" y="380128"/>
                    <a:pt x="1081449" y="377918"/>
                    <a:pt x="1080801" y="375499"/>
                  </a:cubicBezTo>
                  <a:lnTo>
                    <a:pt x="1080325" y="371689"/>
                  </a:lnTo>
                  <a:cubicBezTo>
                    <a:pt x="1080325" y="369184"/>
                    <a:pt x="1080982" y="366717"/>
                    <a:pt x="1082230" y="364545"/>
                  </a:cubicBezTo>
                  <a:lnTo>
                    <a:pt x="1084516" y="361592"/>
                  </a:lnTo>
                  <a:cubicBezTo>
                    <a:pt x="1085773" y="360249"/>
                    <a:pt x="1087344" y="359230"/>
                    <a:pt x="1089087" y="358639"/>
                  </a:cubicBezTo>
                  <a:close/>
                  <a:moveTo>
                    <a:pt x="242029" y="320254"/>
                  </a:moveTo>
                  <a:cubicBezTo>
                    <a:pt x="243944" y="320226"/>
                    <a:pt x="245839" y="320645"/>
                    <a:pt x="247554" y="321492"/>
                  </a:cubicBezTo>
                  <a:cubicBezTo>
                    <a:pt x="249307" y="322064"/>
                    <a:pt x="250887" y="323083"/>
                    <a:pt x="252126" y="324445"/>
                  </a:cubicBezTo>
                  <a:lnTo>
                    <a:pt x="254888" y="327016"/>
                  </a:lnTo>
                  <a:cubicBezTo>
                    <a:pt x="256650" y="328750"/>
                    <a:pt x="257936" y="330922"/>
                    <a:pt x="258603" y="333303"/>
                  </a:cubicBezTo>
                  <a:lnTo>
                    <a:pt x="259079" y="337114"/>
                  </a:lnTo>
                  <a:cubicBezTo>
                    <a:pt x="259069" y="339647"/>
                    <a:pt x="258412" y="342142"/>
                    <a:pt x="257174" y="344352"/>
                  </a:cubicBezTo>
                  <a:lnTo>
                    <a:pt x="254888" y="347210"/>
                  </a:lnTo>
                  <a:cubicBezTo>
                    <a:pt x="253688" y="348619"/>
                    <a:pt x="252097" y="349648"/>
                    <a:pt x="250316" y="350163"/>
                  </a:cubicBezTo>
                  <a:cubicBezTo>
                    <a:pt x="248630" y="351096"/>
                    <a:pt x="246715" y="351525"/>
                    <a:pt x="244792" y="351401"/>
                  </a:cubicBezTo>
                  <a:cubicBezTo>
                    <a:pt x="242867" y="351515"/>
                    <a:pt x="240953" y="351087"/>
                    <a:pt x="239267" y="350163"/>
                  </a:cubicBezTo>
                  <a:cubicBezTo>
                    <a:pt x="237514" y="349581"/>
                    <a:pt x="235943" y="348562"/>
                    <a:pt x="234695" y="347210"/>
                  </a:cubicBezTo>
                  <a:lnTo>
                    <a:pt x="231933" y="344733"/>
                  </a:lnTo>
                  <a:cubicBezTo>
                    <a:pt x="230209" y="342943"/>
                    <a:pt x="228961" y="340752"/>
                    <a:pt x="228313" y="338351"/>
                  </a:cubicBezTo>
                  <a:lnTo>
                    <a:pt x="227742" y="334542"/>
                  </a:lnTo>
                  <a:cubicBezTo>
                    <a:pt x="227732" y="332017"/>
                    <a:pt x="228418" y="329551"/>
                    <a:pt x="229742" y="327398"/>
                  </a:cubicBezTo>
                  <a:lnTo>
                    <a:pt x="231933" y="324445"/>
                  </a:lnTo>
                  <a:cubicBezTo>
                    <a:pt x="233228" y="323092"/>
                    <a:pt x="234828" y="322083"/>
                    <a:pt x="236600" y="321492"/>
                  </a:cubicBezTo>
                  <a:cubicBezTo>
                    <a:pt x="238286" y="320645"/>
                    <a:pt x="240143" y="320226"/>
                    <a:pt x="242029" y="320254"/>
                  </a:cubicBezTo>
                  <a:close/>
                  <a:moveTo>
                    <a:pt x="1062799" y="299204"/>
                  </a:moveTo>
                  <a:cubicBezTo>
                    <a:pt x="1064723" y="299080"/>
                    <a:pt x="1066637" y="299508"/>
                    <a:pt x="1068323" y="300442"/>
                  </a:cubicBezTo>
                  <a:cubicBezTo>
                    <a:pt x="1070104" y="300956"/>
                    <a:pt x="1071695" y="301985"/>
                    <a:pt x="1072895" y="303395"/>
                  </a:cubicBezTo>
                  <a:lnTo>
                    <a:pt x="1075562" y="306062"/>
                  </a:lnTo>
                  <a:cubicBezTo>
                    <a:pt x="1077363" y="307766"/>
                    <a:pt x="1078649" y="309948"/>
                    <a:pt x="1079277" y="312348"/>
                  </a:cubicBezTo>
                  <a:lnTo>
                    <a:pt x="1079753" y="316158"/>
                  </a:lnTo>
                  <a:cubicBezTo>
                    <a:pt x="1079753" y="318663"/>
                    <a:pt x="1079096" y="321130"/>
                    <a:pt x="1077848" y="323302"/>
                  </a:cubicBezTo>
                  <a:lnTo>
                    <a:pt x="1075562" y="326255"/>
                  </a:lnTo>
                  <a:cubicBezTo>
                    <a:pt x="1074324" y="327617"/>
                    <a:pt x="1072743" y="328636"/>
                    <a:pt x="1070990" y="329207"/>
                  </a:cubicBezTo>
                  <a:cubicBezTo>
                    <a:pt x="1069276" y="330055"/>
                    <a:pt x="1067380" y="330474"/>
                    <a:pt x="1065466" y="330446"/>
                  </a:cubicBezTo>
                  <a:cubicBezTo>
                    <a:pt x="1063551" y="330464"/>
                    <a:pt x="1061665" y="330046"/>
                    <a:pt x="1059941" y="329207"/>
                  </a:cubicBezTo>
                  <a:cubicBezTo>
                    <a:pt x="1058208" y="328588"/>
                    <a:pt x="1056646" y="327579"/>
                    <a:pt x="1055369" y="326255"/>
                  </a:cubicBezTo>
                  <a:lnTo>
                    <a:pt x="1052703" y="323587"/>
                  </a:lnTo>
                  <a:cubicBezTo>
                    <a:pt x="1050997" y="321825"/>
                    <a:pt x="1049759" y="319663"/>
                    <a:pt x="1049083" y="317301"/>
                  </a:cubicBezTo>
                  <a:lnTo>
                    <a:pt x="1048512" y="313491"/>
                  </a:lnTo>
                  <a:cubicBezTo>
                    <a:pt x="1048512" y="310938"/>
                    <a:pt x="1049207" y="308443"/>
                    <a:pt x="1050511" y="306252"/>
                  </a:cubicBezTo>
                  <a:lnTo>
                    <a:pt x="1052703" y="303395"/>
                  </a:lnTo>
                  <a:cubicBezTo>
                    <a:pt x="1053969" y="302013"/>
                    <a:pt x="1055579" y="300994"/>
                    <a:pt x="1057370" y="300442"/>
                  </a:cubicBezTo>
                  <a:cubicBezTo>
                    <a:pt x="1059017" y="299499"/>
                    <a:pt x="1060903" y="299070"/>
                    <a:pt x="1062799" y="299204"/>
                  </a:cubicBezTo>
                  <a:close/>
                  <a:moveTo>
                    <a:pt x="269461" y="259865"/>
                  </a:moveTo>
                  <a:cubicBezTo>
                    <a:pt x="271337" y="259389"/>
                    <a:pt x="273300" y="259389"/>
                    <a:pt x="275176" y="259865"/>
                  </a:cubicBezTo>
                  <a:cubicBezTo>
                    <a:pt x="276976" y="260332"/>
                    <a:pt x="278634" y="261218"/>
                    <a:pt x="280034" y="262437"/>
                  </a:cubicBezTo>
                  <a:cubicBezTo>
                    <a:pt x="281596" y="263427"/>
                    <a:pt x="282872" y="264809"/>
                    <a:pt x="283748" y="266437"/>
                  </a:cubicBezTo>
                  <a:lnTo>
                    <a:pt x="286320" y="271676"/>
                  </a:lnTo>
                  <a:cubicBezTo>
                    <a:pt x="287644" y="273895"/>
                    <a:pt x="288339" y="276429"/>
                    <a:pt x="288321" y="279010"/>
                  </a:cubicBezTo>
                  <a:lnTo>
                    <a:pt x="288321" y="282820"/>
                  </a:lnTo>
                  <a:cubicBezTo>
                    <a:pt x="287616" y="285183"/>
                    <a:pt x="286339" y="287345"/>
                    <a:pt x="284606" y="289107"/>
                  </a:cubicBezTo>
                  <a:lnTo>
                    <a:pt x="281748" y="291393"/>
                  </a:lnTo>
                  <a:cubicBezTo>
                    <a:pt x="280167" y="292450"/>
                    <a:pt x="278310" y="293012"/>
                    <a:pt x="276415" y="293012"/>
                  </a:cubicBezTo>
                  <a:cubicBezTo>
                    <a:pt x="274547" y="293536"/>
                    <a:pt x="272566" y="293536"/>
                    <a:pt x="270699" y="293012"/>
                  </a:cubicBezTo>
                  <a:cubicBezTo>
                    <a:pt x="268899" y="292545"/>
                    <a:pt x="267242" y="291659"/>
                    <a:pt x="265841" y="290440"/>
                  </a:cubicBezTo>
                  <a:cubicBezTo>
                    <a:pt x="264327" y="289402"/>
                    <a:pt x="263051" y="288031"/>
                    <a:pt x="262127" y="286440"/>
                  </a:cubicBezTo>
                  <a:lnTo>
                    <a:pt x="259555" y="281106"/>
                  </a:lnTo>
                  <a:cubicBezTo>
                    <a:pt x="258231" y="278953"/>
                    <a:pt x="257545" y="276486"/>
                    <a:pt x="257555" y="273962"/>
                  </a:cubicBezTo>
                  <a:lnTo>
                    <a:pt x="257555" y="270152"/>
                  </a:lnTo>
                  <a:cubicBezTo>
                    <a:pt x="258212" y="267761"/>
                    <a:pt x="259498" y="265599"/>
                    <a:pt x="261270" y="263866"/>
                  </a:cubicBezTo>
                  <a:lnTo>
                    <a:pt x="264127" y="261579"/>
                  </a:lnTo>
                  <a:cubicBezTo>
                    <a:pt x="265727" y="260560"/>
                    <a:pt x="267566" y="259970"/>
                    <a:pt x="269461" y="259865"/>
                  </a:cubicBezTo>
                  <a:close/>
                  <a:moveTo>
                    <a:pt x="1021937" y="243577"/>
                  </a:moveTo>
                  <a:lnTo>
                    <a:pt x="1025747" y="243577"/>
                  </a:lnTo>
                  <a:cubicBezTo>
                    <a:pt x="1027661" y="243501"/>
                    <a:pt x="1029566" y="243930"/>
                    <a:pt x="1031272" y="244816"/>
                  </a:cubicBezTo>
                  <a:cubicBezTo>
                    <a:pt x="1033052" y="245330"/>
                    <a:pt x="1034643" y="246359"/>
                    <a:pt x="1035843" y="247768"/>
                  </a:cubicBezTo>
                  <a:cubicBezTo>
                    <a:pt x="1037196" y="249016"/>
                    <a:pt x="1038215" y="250587"/>
                    <a:pt x="1038796" y="252340"/>
                  </a:cubicBezTo>
                  <a:cubicBezTo>
                    <a:pt x="1039644" y="253883"/>
                    <a:pt x="1040072" y="255626"/>
                    <a:pt x="1040034" y="257388"/>
                  </a:cubicBezTo>
                  <a:lnTo>
                    <a:pt x="1040034" y="262722"/>
                  </a:lnTo>
                  <a:cubicBezTo>
                    <a:pt x="1040034" y="265227"/>
                    <a:pt x="1039377" y="267695"/>
                    <a:pt x="1038129" y="269866"/>
                  </a:cubicBezTo>
                  <a:lnTo>
                    <a:pt x="1035843" y="272819"/>
                  </a:lnTo>
                  <a:cubicBezTo>
                    <a:pt x="1034091" y="274543"/>
                    <a:pt x="1031929" y="275791"/>
                    <a:pt x="1029557" y="276438"/>
                  </a:cubicBezTo>
                  <a:lnTo>
                    <a:pt x="1025747" y="277010"/>
                  </a:lnTo>
                  <a:cubicBezTo>
                    <a:pt x="1023833" y="277077"/>
                    <a:pt x="1021927" y="276648"/>
                    <a:pt x="1020222" y="275772"/>
                  </a:cubicBezTo>
                  <a:cubicBezTo>
                    <a:pt x="1018489" y="275153"/>
                    <a:pt x="1016927" y="274143"/>
                    <a:pt x="1015650" y="272819"/>
                  </a:cubicBezTo>
                  <a:cubicBezTo>
                    <a:pt x="1014298" y="271571"/>
                    <a:pt x="1013278" y="270000"/>
                    <a:pt x="1012698" y="268247"/>
                  </a:cubicBezTo>
                  <a:cubicBezTo>
                    <a:pt x="1011812" y="266542"/>
                    <a:pt x="1011393" y="264637"/>
                    <a:pt x="1011459" y="262722"/>
                  </a:cubicBezTo>
                  <a:lnTo>
                    <a:pt x="1011459" y="257388"/>
                  </a:lnTo>
                  <a:cubicBezTo>
                    <a:pt x="1011459" y="254836"/>
                    <a:pt x="1012155" y="252340"/>
                    <a:pt x="1013460" y="250150"/>
                  </a:cubicBezTo>
                  <a:lnTo>
                    <a:pt x="1015650" y="247292"/>
                  </a:lnTo>
                  <a:cubicBezTo>
                    <a:pt x="1017413" y="245559"/>
                    <a:pt x="1019565" y="244282"/>
                    <a:pt x="1021937" y="243577"/>
                  </a:cubicBezTo>
                  <a:close/>
                  <a:moveTo>
                    <a:pt x="308228" y="212050"/>
                  </a:moveTo>
                  <a:lnTo>
                    <a:pt x="310800" y="212050"/>
                  </a:lnTo>
                  <a:cubicBezTo>
                    <a:pt x="313343" y="212002"/>
                    <a:pt x="315848" y="212659"/>
                    <a:pt x="318039" y="213954"/>
                  </a:cubicBezTo>
                  <a:lnTo>
                    <a:pt x="320896" y="216146"/>
                  </a:lnTo>
                  <a:cubicBezTo>
                    <a:pt x="322687" y="217898"/>
                    <a:pt x="323964" y="220108"/>
                    <a:pt x="324611" y="222527"/>
                  </a:cubicBezTo>
                  <a:lnTo>
                    <a:pt x="324611" y="226337"/>
                  </a:lnTo>
                  <a:cubicBezTo>
                    <a:pt x="324744" y="228233"/>
                    <a:pt x="324316" y="230119"/>
                    <a:pt x="323373" y="231766"/>
                  </a:cubicBezTo>
                  <a:cubicBezTo>
                    <a:pt x="322106" y="235291"/>
                    <a:pt x="319354" y="238072"/>
                    <a:pt x="315848" y="239387"/>
                  </a:cubicBezTo>
                  <a:cubicBezTo>
                    <a:pt x="314134" y="240234"/>
                    <a:pt x="312238" y="240653"/>
                    <a:pt x="310324" y="240625"/>
                  </a:cubicBezTo>
                  <a:lnTo>
                    <a:pt x="307752" y="240625"/>
                  </a:lnTo>
                  <a:cubicBezTo>
                    <a:pt x="305208" y="240606"/>
                    <a:pt x="302703" y="239920"/>
                    <a:pt x="300513" y="238625"/>
                  </a:cubicBezTo>
                  <a:lnTo>
                    <a:pt x="297655" y="236434"/>
                  </a:lnTo>
                  <a:cubicBezTo>
                    <a:pt x="295865" y="234681"/>
                    <a:pt x="294588" y="232471"/>
                    <a:pt x="293941" y="230052"/>
                  </a:cubicBezTo>
                  <a:lnTo>
                    <a:pt x="293941" y="226337"/>
                  </a:lnTo>
                  <a:cubicBezTo>
                    <a:pt x="293827" y="224422"/>
                    <a:pt x="294227" y="222518"/>
                    <a:pt x="295083" y="220813"/>
                  </a:cubicBezTo>
                  <a:cubicBezTo>
                    <a:pt x="295713" y="219032"/>
                    <a:pt x="296750" y="217432"/>
                    <a:pt x="298132" y="216146"/>
                  </a:cubicBezTo>
                  <a:cubicBezTo>
                    <a:pt x="299398" y="214812"/>
                    <a:pt x="300970" y="213802"/>
                    <a:pt x="302703" y="213193"/>
                  </a:cubicBezTo>
                  <a:cubicBezTo>
                    <a:pt x="304409" y="212335"/>
                    <a:pt x="306314" y="211935"/>
                    <a:pt x="308228" y="212050"/>
                  </a:cubicBezTo>
                  <a:close/>
                  <a:moveTo>
                    <a:pt x="983836" y="193286"/>
                  </a:moveTo>
                  <a:lnTo>
                    <a:pt x="984312" y="193286"/>
                  </a:lnTo>
                  <a:cubicBezTo>
                    <a:pt x="985513" y="193095"/>
                    <a:pt x="986732" y="193095"/>
                    <a:pt x="987932" y="193286"/>
                  </a:cubicBezTo>
                  <a:cubicBezTo>
                    <a:pt x="989808" y="193400"/>
                    <a:pt x="991637" y="193953"/>
                    <a:pt x="993266" y="194905"/>
                  </a:cubicBezTo>
                  <a:cubicBezTo>
                    <a:pt x="994857" y="195829"/>
                    <a:pt x="996218" y="197105"/>
                    <a:pt x="997267" y="198620"/>
                  </a:cubicBezTo>
                  <a:cubicBezTo>
                    <a:pt x="998486" y="200020"/>
                    <a:pt x="999372" y="201677"/>
                    <a:pt x="999838" y="203478"/>
                  </a:cubicBezTo>
                  <a:cubicBezTo>
                    <a:pt x="1000295" y="206202"/>
                    <a:pt x="999991" y="209002"/>
                    <a:pt x="998981" y="211574"/>
                  </a:cubicBezTo>
                  <a:cubicBezTo>
                    <a:pt x="998266" y="214069"/>
                    <a:pt x="996924" y="216327"/>
                    <a:pt x="995075" y="218146"/>
                  </a:cubicBezTo>
                  <a:cubicBezTo>
                    <a:pt x="994180" y="219023"/>
                    <a:pt x="993189" y="219784"/>
                    <a:pt x="992123" y="220432"/>
                  </a:cubicBezTo>
                  <a:cubicBezTo>
                    <a:pt x="991008" y="221080"/>
                    <a:pt x="989827" y="221585"/>
                    <a:pt x="988598" y="221956"/>
                  </a:cubicBezTo>
                  <a:cubicBezTo>
                    <a:pt x="985874" y="222623"/>
                    <a:pt x="983036" y="222623"/>
                    <a:pt x="980312" y="221956"/>
                  </a:cubicBezTo>
                  <a:lnTo>
                    <a:pt x="976883" y="220527"/>
                  </a:lnTo>
                  <a:lnTo>
                    <a:pt x="973930" y="218241"/>
                  </a:lnTo>
                  <a:cubicBezTo>
                    <a:pt x="972092" y="216431"/>
                    <a:pt x="970777" y="214165"/>
                    <a:pt x="970120" y="211669"/>
                  </a:cubicBezTo>
                  <a:cubicBezTo>
                    <a:pt x="969406" y="209078"/>
                    <a:pt x="969406" y="206354"/>
                    <a:pt x="970120" y="203764"/>
                  </a:cubicBezTo>
                  <a:cubicBezTo>
                    <a:pt x="970768" y="201392"/>
                    <a:pt x="972016" y="199230"/>
                    <a:pt x="973739" y="197477"/>
                  </a:cubicBezTo>
                  <a:lnTo>
                    <a:pt x="976692" y="195191"/>
                  </a:lnTo>
                  <a:cubicBezTo>
                    <a:pt x="978864" y="193943"/>
                    <a:pt x="981331" y="193286"/>
                    <a:pt x="983836" y="193286"/>
                  </a:cubicBezTo>
                  <a:close/>
                  <a:moveTo>
                    <a:pt x="342613" y="156233"/>
                  </a:moveTo>
                  <a:lnTo>
                    <a:pt x="345280" y="156233"/>
                  </a:lnTo>
                  <a:cubicBezTo>
                    <a:pt x="347785" y="156233"/>
                    <a:pt x="350252" y="156890"/>
                    <a:pt x="352424" y="158138"/>
                  </a:cubicBezTo>
                  <a:lnTo>
                    <a:pt x="355377" y="160424"/>
                  </a:lnTo>
                  <a:cubicBezTo>
                    <a:pt x="357120" y="162157"/>
                    <a:pt x="358368" y="164329"/>
                    <a:pt x="358996" y="166710"/>
                  </a:cubicBezTo>
                  <a:lnTo>
                    <a:pt x="359092" y="170520"/>
                  </a:lnTo>
                  <a:cubicBezTo>
                    <a:pt x="359158" y="172435"/>
                    <a:pt x="358739" y="174340"/>
                    <a:pt x="357853" y="176045"/>
                  </a:cubicBezTo>
                  <a:cubicBezTo>
                    <a:pt x="356539" y="179512"/>
                    <a:pt x="353795" y="182255"/>
                    <a:pt x="350328" y="183569"/>
                  </a:cubicBezTo>
                  <a:cubicBezTo>
                    <a:pt x="348624" y="184455"/>
                    <a:pt x="346718" y="184874"/>
                    <a:pt x="344804" y="184808"/>
                  </a:cubicBezTo>
                  <a:lnTo>
                    <a:pt x="342137" y="184808"/>
                  </a:lnTo>
                  <a:cubicBezTo>
                    <a:pt x="339584" y="184808"/>
                    <a:pt x="337089" y="184112"/>
                    <a:pt x="334898" y="182808"/>
                  </a:cubicBezTo>
                  <a:lnTo>
                    <a:pt x="332040" y="180617"/>
                  </a:lnTo>
                  <a:cubicBezTo>
                    <a:pt x="330278" y="178884"/>
                    <a:pt x="328992" y="176712"/>
                    <a:pt x="328325" y="174330"/>
                  </a:cubicBezTo>
                  <a:lnTo>
                    <a:pt x="328325" y="170520"/>
                  </a:lnTo>
                  <a:cubicBezTo>
                    <a:pt x="328202" y="168596"/>
                    <a:pt x="328631" y="166682"/>
                    <a:pt x="329564" y="164996"/>
                  </a:cubicBezTo>
                  <a:cubicBezTo>
                    <a:pt x="330078" y="163215"/>
                    <a:pt x="331107" y="161624"/>
                    <a:pt x="332516" y="160424"/>
                  </a:cubicBezTo>
                  <a:cubicBezTo>
                    <a:pt x="333745" y="159043"/>
                    <a:pt x="335327" y="158024"/>
                    <a:pt x="337089" y="157471"/>
                  </a:cubicBezTo>
                  <a:cubicBezTo>
                    <a:pt x="338775" y="156538"/>
                    <a:pt x="340689" y="156109"/>
                    <a:pt x="342613" y="156233"/>
                  </a:cubicBezTo>
                  <a:close/>
                  <a:moveTo>
                    <a:pt x="938402" y="140327"/>
                  </a:moveTo>
                  <a:cubicBezTo>
                    <a:pt x="940326" y="140212"/>
                    <a:pt x="942240" y="140641"/>
                    <a:pt x="943926" y="141565"/>
                  </a:cubicBezTo>
                  <a:cubicBezTo>
                    <a:pt x="945679" y="142146"/>
                    <a:pt x="947250" y="143165"/>
                    <a:pt x="948498" y="144518"/>
                  </a:cubicBezTo>
                  <a:lnTo>
                    <a:pt x="951165" y="147185"/>
                  </a:lnTo>
                  <a:cubicBezTo>
                    <a:pt x="952908" y="148918"/>
                    <a:pt x="954156" y="151090"/>
                    <a:pt x="954785" y="153471"/>
                  </a:cubicBezTo>
                  <a:lnTo>
                    <a:pt x="955356" y="157281"/>
                  </a:lnTo>
                  <a:cubicBezTo>
                    <a:pt x="955366" y="159805"/>
                    <a:pt x="954680" y="162272"/>
                    <a:pt x="953356" y="164425"/>
                  </a:cubicBezTo>
                  <a:lnTo>
                    <a:pt x="951165" y="167378"/>
                  </a:lnTo>
                  <a:cubicBezTo>
                    <a:pt x="949870" y="168730"/>
                    <a:pt x="948269" y="169740"/>
                    <a:pt x="946498" y="170331"/>
                  </a:cubicBezTo>
                  <a:cubicBezTo>
                    <a:pt x="944831" y="171226"/>
                    <a:pt x="942955" y="171645"/>
                    <a:pt x="941069" y="171569"/>
                  </a:cubicBezTo>
                  <a:cubicBezTo>
                    <a:pt x="939154" y="171645"/>
                    <a:pt x="937249" y="171216"/>
                    <a:pt x="935544" y="170331"/>
                  </a:cubicBezTo>
                  <a:cubicBezTo>
                    <a:pt x="933792" y="169759"/>
                    <a:pt x="932211" y="168740"/>
                    <a:pt x="930972" y="167378"/>
                  </a:cubicBezTo>
                  <a:lnTo>
                    <a:pt x="928306" y="164711"/>
                  </a:lnTo>
                  <a:cubicBezTo>
                    <a:pt x="926543" y="162977"/>
                    <a:pt x="925257" y="160806"/>
                    <a:pt x="924591" y="158424"/>
                  </a:cubicBezTo>
                  <a:lnTo>
                    <a:pt x="924115" y="154614"/>
                  </a:lnTo>
                  <a:cubicBezTo>
                    <a:pt x="924124" y="152081"/>
                    <a:pt x="924781" y="149585"/>
                    <a:pt x="926019" y="147375"/>
                  </a:cubicBezTo>
                  <a:lnTo>
                    <a:pt x="928306" y="144518"/>
                  </a:lnTo>
                  <a:cubicBezTo>
                    <a:pt x="929505" y="143108"/>
                    <a:pt x="931096" y="142079"/>
                    <a:pt x="932877" y="141565"/>
                  </a:cubicBezTo>
                  <a:cubicBezTo>
                    <a:pt x="934563" y="140631"/>
                    <a:pt x="936478" y="140203"/>
                    <a:pt x="938402" y="140327"/>
                  </a:cubicBezTo>
                  <a:close/>
                  <a:moveTo>
                    <a:pt x="389096" y="113848"/>
                  </a:moveTo>
                  <a:lnTo>
                    <a:pt x="392906" y="113848"/>
                  </a:lnTo>
                  <a:cubicBezTo>
                    <a:pt x="394830" y="113724"/>
                    <a:pt x="396745" y="114152"/>
                    <a:pt x="398430" y="115085"/>
                  </a:cubicBezTo>
                  <a:cubicBezTo>
                    <a:pt x="400211" y="115600"/>
                    <a:pt x="401802" y="116629"/>
                    <a:pt x="403002" y="118039"/>
                  </a:cubicBezTo>
                  <a:cubicBezTo>
                    <a:pt x="404384" y="119267"/>
                    <a:pt x="405403" y="120848"/>
                    <a:pt x="405955" y="122610"/>
                  </a:cubicBezTo>
                  <a:cubicBezTo>
                    <a:pt x="406803" y="124153"/>
                    <a:pt x="407231" y="125896"/>
                    <a:pt x="407193" y="127658"/>
                  </a:cubicBezTo>
                  <a:lnTo>
                    <a:pt x="407193" y="132992"/>
                  </a:lnTo>
                  <a:cubicBezTo>
                    <a:pt x="407193" y="135497"/>
                    <a:pt x="406536" y="137965"/>
                    <a:pt x="405288" y="140136"/>
                  </a:cubicBezTo>
                  <a:lnTo>
                    <a:pt x="403002" y="143089"/>
                  </a:lnTo>
                  <a:cubicBezTo>
                    <a:pt x="401249" y="144813"/>
                    <a:pt x="399087" y="146061"/>
                    <a:pt x="396716" y="146708"/>
                  </a:cubicBezTo>
                  <a:lnTo>
                    <a:pt x="392906" y="147280"/>
                  </a:lnTo>
                  <a:cubicBezTo>
                    <a:pt x="390991" y="147309"/>
                    <a:pt x="389096" y="146890"/>
                    <a:pt x="387381" y="146042"/>
                  </a:cubicBezTo>
                  <a:cubicBezTo>
                    <a:pt x="385648" y="145423"/>
                    <a:pt x="384085" y="144413"/>
                    <a:pt x="382809" y="143089"/>
                  </a:cubicBezTo>
                  <a:cubicBezTo>
                    <a:pt x="381428" y="141822"/>
                    <a:pt x="380409" y="140212"/>
                    <a:pt x="379857" y="138422"/>
                  </a:cubicBezTo>
                  <a:cubicBezTo>
                    <a:pt x="378980" y="136755"/>
                    <a:pt x="378551" y="134878"/>
                    <a:pt x="378618" y="132992"/>
                  </a:cubicBezTo>
                  <a:lnTo>
                    <a:pt x="378618" y="127658"/>
                  </a:lnTo>
                  <a:cubicBezTo>
                    <a:pt x="378618" y="125106"/>
                    <a:pt x="379314" y="122610"/>
                    <a:pt x="380619" y="120420"/>
                  </a:cubicBezTo>
                  <a:lnTo>
                    <a:pt x="382809" y="117562"/>
                  </a:lnTo>
                  <a:cubicBezTo>
                    <a:pt x="384543" y="115800"/>
                    <a:pt x="386714" y="114514"/>
                    <a:pt x="389096" y="113848"/>
                  </a:cubicBezTo>
                  <a:close/>
                  <a:moveTo>
                    <a:pt x="888206" y="89844"/>
                  </a:moveTo>
                  <a:cubicBezTo>
                    <a:pt x="890120" y="89768"/>
                    <a:pt x="892026" y="90197"/>
                    <a:pt x="893731" y="91083"/>
                  </a:cubicBezTo>
                  <a:cubicBezTo>
                    <a:pt x="895511" y="91597"/>
                    <a:pt x="897103" y="92626"/>
                    <a:pt x="898302" y="94035"/>
                  </a:cubicBezTo>
                  <a:lnTo>
                    <a:pt x="903636" y="99369"/>
                  </a:lnTo>
                  <a:cubicBezTo>
                    <a:pt x="905342" y="101132"/>
                    <a:pt x="906580" y="103294"/>
                    <a:pt x="907256" y="105656"/>
                  </a:cubicBezTo>
                  <a:lnTo>
                    <a:pt x="907827" y="109466"/>
                  </a:lnTo>
                  <a:cubicBezTo>
                    <a:pt x="907827" y="112019"/>
                    <a:pt x="907132" y="114514"/>
                    <a:pt x="905827" y="116705"/>
                  </a:cubicBezTo>
                  <a:lnTo>
                    <a:pt x="903636" y="119562"/>
                  </a:lnTo>
                  <a:cubicBezTo>
                    <a:pt x="900845" y="122077"/>
                    <a:pt x="897283" y="123553"/>
                    <a:pt x="893540" y="123753"/>
                  </a:cubicBezTo>
                  <a:cubicBezTo>
                    <a:pt x="891626" y="123830"/>
                    <a:pt x="889720" y="123401"/>
                    <a:pt x="888015" y="122515"/>
                  </a:cubicBezTo>
                  <a:cubicBezTo>
                    <a:pt x="886234" y="122001"/>
                    <a:pt x="884643" y="120972"/>
                    <a:pt x="883444" y="119562"/>
                  </a:cubicBezTo>
                  <a:lnTo>
                    <a:pt x="878110" y="114228"/>
                  </a:lnTo>
                  <a:cubicBezTo>
                    <a:pt x="876385" y="112476"/>
                    <a:pt x="875138" y="110314"/>
                    <a:pt x="874490" y="107942"/>
                  </a:cubicBezTo>
                  <a:lnTo>
                    <a:pt x="873919" y="104132"/>
                  </a:lnTo>
                  <a:cubicBezTo>
                    <a:pt x="873919" y="101579"/>
                    <a:pt x="874614" y="99083"/>
                    <a:pt x="875919" y="96893"/>
                  </a:cubicBezTo>
                  <a:lnTo>
                    <a:pt x="878110" y="94035"/>
                  </a:lnTo>
                  <a:cubicBezTo>
                    <a:pt x="879357" y="92683"/>
                    <a:pt x="880929" y="91663"/>
                    <a:pt x="882681" y="91083"/>
                  </a:cubicBezTo>
                  <a:cubicBezTo>
                    <a:pt x="884386" y="90197"/>
                    <a:pt x="886292" y="89778"/>
                    <a:pt x="888206" y="89844"/>
                  </a:cubicBezTo>
                  <a:close/>
                  <a:moveTo>
                    <a:pt x="440626" y="71460"/>
                  </a:moveTo>
                  <a:cubicBezTo>
                    <a:pt x="442512" y="71394"/>
                    <a:pt x="444388" y="71822"/>
                    <a:pt x="446055" y="72699"/>
                  </a:cubicBezTo>
                  <a:cubicBezTo>
                    <a:pt x="447845" y="73251"/>
                    <a:pt x="449455" y="74270"/>
                    <a:pt x="450722" y="75651"/>
                  </a:cubicBezTo>
                  <a:lnTo>
                    <a:pt x="453293" y="78318"/>
                  </a:lnTo>
                  <a:cubicBezTo>
                    <a:pt x="455056" y="80052"/>
                    <a:pt x="456341" y="82224"/>
                    <a:pt x="457008" y="84605"/>
                  </a:cubicBezTo>
                  <a:lnTo>
                    <a:pt x="457484" y="88415"/>
                  </a:lnTo>
                  <a:cubicBezTo>
                    <a:pt x="457475" y="90948"/>
                    <a:pt x="456818" y="93444"/>
                    <a:pt x="455580" y="95654"/>
                  </a:cubicBezTo>
                  <a:lnTo>
                    <a:pt x="453293" y="98511"/>
                  </a:lnTo>
                  <a:cubicBezTo>
                    <a:pt x="452093" y="99921"/>
                    <a:pt x="450503" y="100950"/>
                    <a:pt x="448722" y="101464"/>
                  </a:cubicBezTo>
                  <a:cubicBezTo>
                    <a:pt x="447016" y="102350"/>
                    <a:pt x="445112" y="102778"/>
                    <a:pt x="443197" y="102702"/>
                  </a:cubicBezTo>
                  <a:cubicBezTo>
                    <a:pt x="439454" y="102502"/>
                    <a:pt x="435892" y="101026"/>
                    <a:pt x="433100" y="98511"/>
                  </a:cubicBezTo>
                  <a:lnTo>
                    <a:pt x="430434" y="95844"/>
                  </a:lnTo>
                  <a:cubicBezTo>
                    <a:pt x="428709" y="94092"/>
                    <a:pt x="427462" y="91930"/>
                    <a:pt x="426814" y="89558"/>
                  </a:cubicBezTo>
                  <a:lnTo>
                    <a:pt x="426338" y="85748"/>
                  </a:lnTo>
                  <a:cubicBezTo>
                    <a:pt x="426300" y="83204"/>
                    <a:pt x="426967" y="80699"/>
                    <a:pt x="428243" y="78509"/>
                  </a:cubicBezTo>
                  <a:lnTo>
                    <a:pt x="430434" y="75651"/>
                  </a:lnTo>
                  <a:cubicBezTo>
                    <a:pt x="431701" y="74270"/>
                    <a:pt x="433310" y="73251"/>
                    <a:pt x="435101" y="72699"/>
                  </a:cubicBezTo>
                  <a:cubicBezTo>
                    <a:pt x="436806" y="71813"/>
                    <a:pt x="438711" y="71384"/>
                    <a:pt x="440626" y="71460"/>
                  </a:cubicBezTo>
                  <a:close/>
                  <a:moveTo>
                    <a:pt x="840390" y="55554"/>
                  </a:moveTo>
                  <a:cubicBezTo>
                    <a:pt x="842304" y="55526"/>
                    <a:pt x="844200" y="55945"/>
                    <a:pt x="845914" y="56792"/>
                  </a:cubicBezTo>
                  <a:cubicBezTo>
                    <a:pt x="849419" y="58107"/>
                    <a:pt x="852172" y="60889"/>
                    <a:pt x="853439" y="64413"/>
                  </a:cubicBezTo>
                  <a:cubicBezTo>
                    <a:pt x="854439" y="66137"/>
                    <a:pt x="854877" y="68137"/>
                    <a:pt x="854677" y="70128"/>
                  </a:cubicBezTo>
                  <a:lnTo>
                    <a:pt x="854677" y="72985"/>
                  </a:lnTo>
                  <a:cubicBezTo>
                    <a:pt x="854668" y="75519"/>
                    <a:pt x="854010" y="78014"/>
                    <a:pt x="852772" y="80224"/>
                  </a:cubicBezTo>
                  <a:lnTo>
                    <a:pt x="850486" y="83082"/>
                  </a:lnTo>
                  <a:cubicBezTo>
                    <a:pt x="848782" y="84882"/>
                    <a:pt x="846600" y="86168"/>
                    <a:pt x="844200" y="86796"/>
                  </a:cubicBezTo>
                  <a:lnTo>
                    <a:pt x="840390" y="86796"/>
                  </a:lnTo>
                  <a:cubicBezTo>
                    <a:pt x="838466" y="86911"/>
                    <a:pt x="836551" y="86482"/>
                    <a:pt x="834866" y="85558"/>
                  </a:cubicBezTo>
                  <a:cubicBezTo>
                    <a:pt x="833113" y="84977"/>
                    <a:pt x="831541" y="83958"/>
                    <a:pt x="830293" y="82605"/>
                  </a:cubicBezTo>
                  <a:cubicBezTo>
                    <a:pt x="828931" y="81367"/>
                    <a:pt x="827912" y="79786"/>
                    <a:pt x="827340" y="78034"/>
                  </a:cubicBezTo>
                  <a:cubicBezTo>
                    <a:pt x="826454" y="76328"/>
                    <a:pt x="826026" y="74423"/>
                    <a:pt x="826102" y="72509"/>
                  </a:cubicBezTo>
                  <a:lnTo>
                    <a:pt x="826102" y="69842"/>
                  </a:lnTo>
                  <a:cubicBezTo>
                    <a:pt x="826093" y="67318"/>
                    <a:pt x="826779" y="64841"/>
                    <a:pt x="828103" y="62698"/>
                  </a:cubicBezTo>
                  <a:lnTo>
                    <a:pt x="830293" y="59745"/>
                  </a:lnTo>
                  <a:cubicBezTo>
                    <a:pt x="832055" y="58041"/>
                    <a:pt x="834217" y="56802"/>
                    <a:pt x="836580" y="56126"/>
                  </a:cubicBezTo>
                  <a:close/>
                  <a:moveTo>
                    <a:pt x="489203" y="47934"/>
                  </a:moveTo>
                  <a:cubicBezTo>
                    <a:pt x="490365" y="47744"/>
                    <a:pt x="491556" y="47744"/>
                    <a:pt x="492727" y="47934"/>
                  </a:cubicBezTo>
                  <a:cubicBezTo>
                    <a:pt x="494623" y="48020"/>
                    <a:pt x="496471" y="48611"/>
                    <a:pt x="498061" y="49649"/>
                  </a:cubicBezTo>
                  <a:cubicBezTo>
                    <a:pt x="499719" y="50449"/>
                    <a:pt x="501109" y="51697"/>
                    <a:pt x="502062" y="53268"/>
                  </a:cubicBezTo>
                  <a:cubicBezTo>
                    <a:pt x="503347" y="54621"/>
                    <a:pt x="504243" y="56297"/>
                    <a:pt x="504633" y="58126"/>
                  </a:cubicBezTo>
                  <a:cubicBezTo>
                    <a:pt x="505281" y="60765"/>
                    <a:pt x="505215" y="63527"/>
                    <a:pt x="504443" y="66127"/>
                  </a:cubicBezTo>
                  <a:cubicBezTo>
                    <a:pt x="503767" y="68613"/>
                    <a:pt x="502452" y="70880"/>
                    <a:pt x="500633" y="72700"/>
                  </a:cubicBezTo>
                  <a:cubicBezTo>
                    <a:pt x="499681" y="73576"/>
                    <a:pt x="498661" y="74366"/>
                    <a:pt x="497585" y="75081"/>
                  </a:cubicBezTo>
                  <a:cubicBezTo>
                    <a:pt x="496442" y="75729"/>
                    <a:pt x="495223" y="76233"/>
                    <a:pt x="493966" y="76605"/>
                  </a:cubicBezTo>
                  <a:cubicBezTo>
                    <a:pt x="491213" y="77319"/>
                    <a:pt x="488336" y="77319"/>
                    <a:pt x="485583" y="76605"/>
                  </a:cubicBezTo>
                  <a:lnTo>
                    <a:pt x="482155" y="75176"/>
                  </a:lnTo>
                  <a:lnTo>
                    <a:pt x="479202" y="72890"/>
                  </a:lnTo>
                  <a:cubicBezTo>
                    <a:pt x="477392" y="71061"/>
                    <a:pt x="476087" y="68794"/>
                    <a:pt x="475392" y="66318"/>
                  </a:cubicBezTo>
                  <a:cubicBezTo>
                    <a:pt x="474725" y="63727"/>
                    <a:pt x="474725" y="61003"/>
                    <a:pt x="475392" y="58412"/>
                  </a:cubicBezTo>
                  <a:cubicBezTo>
                    <a:pt x="476058" y="56031"/>
                    <a:pt x="477344" y="53859"/>
                    <a:pt x="479107" y="52125"/>
                  </a:cubicBezTo>
                  <a:lnTo>
                    <a:pt x="481964" y="49839"/>
                  </a:lnTo>
                  <a:cubicBezTo>
                    <a:pt x="484174" y="48601"/>
                    <a:pt x="486669" y="47944"/>
                    <a:pt x="489203" y="47934"/>
                  </a:cubicBezTo>
                  <a:close/>
                  <a:moveTo>
                    <a:pt x="541686" y="31741"/>
                  </a:moveTo>
                  <a:lnTo>
                    <a:pt x="543877" y="31741"/>
                  </a:lnTo>
                  <a:cubicBezTo>
                    <a:pt x="546401" y="31732"/>
                    <a:pt x="548868" y="32418"/>
                    <a:pt x="551020" y="33742"/>
                  </a:cubicBezTo>
                  <a:lnTo>
                    <a:pt x="553973" y="35932"/>
                  </a:lnTo>
                  <a:cubicBezTo>
                    <a:pt x="555678" y="37695"/>
                    <a:pt x="556917" y="39857"/>
                    <a:pt x="557593" y="42219"/>
                  </a:cubicBezTo>
                  <a:lnTo>
                    <a:pt x="558164" y="46029"/>
                  </a:lnTo>
                  <a:cubicBezTo>
                    <a:pt x="558193" y="47944"/>
                    <a:pt x="557774" y="49839"/>
                    <a:pt x="556926" y="51554"/>
                  </a:cubicBezTo>
                  <a:cubicBezTo>
                    <a:pt x="556354" y="53306"/>
                    <a:pt x="555335" y="54888"/>
                    <a:pt x="553973" y="56126"/>
                  </a:cubicBezTo>
                  <a:cubicBezTo>
                    <a:pt x="552726" y="57478"/>
                    <a:pt x="551154" y="58497"/>
                    <a:pt x="549401" y="59079"/>
                  </a:cubicBezTo>
                  <a:cubicBezTo>
                    <a:pt x="547715" y="60002"/>
                    <a:pt x="545801" y="60431"/>
                    <a:pt x="543877" y="60316"/>
                  </a:cubicBezTo>
                  <a:lnTo>
                    <a:pt x="541210" y="60316"/>
                  </a:lnTo>
                  <a:cubicBezTo>
                    <a:pt x="538676" y="60307"/>
                    <a:pt x="536181" y="59650"/>
                    <a:pt x="533971" y="58412"/>
                  </a:cubicBezTo>
                  <a:lnTo>
                    <a:pt x="531114" y="56126"/>
                  </a:lnTo>
                  <a:cubicBezTo>
                    <a:pt x="529332" y="54402"/>
                    <a:pt x="528046" y="52230"/>
                    <a:pt x="527399" y="49839"/>
                  </a:cubicBezTo>
                  <a:lnTo>
                    <a:pt x="527399" y="46029"/>
                  </a:lnTo>
                  <a:cubicBezTo>
                    <a:pt x="527284" y="44105"/>
                    <a:pt x="527713" y="42191"/>
                    <a:pt x="528637" y="40505"/>
                  </a:cubicBezTo>
                  <a:cubicBezTo>
                    <a:pt x="529218" y="38752"/>
                    <a:pt x="530237" y="37181"/>
                    <a:pt x="531590" y="35932"/>
                  </a:cubicBezTo>
                  <a:cubicBezTo>
                    <a:pt x="532818" y="34552"/>
                    <a:pt x="534399" y="33533"/>
                    <a:pt x="536162" y="32980"/>
                  </a:cubicBezTo>
                  <a:cubicBezTo>
                    <a:pt x="537867" y="32094"/>
                    <a:pt x="539772" y="31665"/>
                    <a:pt x="541686" y="31741"/>
                  </a:cubicBezTo>
                  <a:close/>
                  <a:moveTo>
                    <a:pt x="778382" y="21169"/>
                  </a:moveTo>
                  <a:lnTo>
                    <a:pt x="782192" y="21169"/>
                  </a:lnTo>
                  <a:cubicBezTo>
                    <a:pt x="785936" y="21369"/>
                    <a:pt x="789498" y="22845"/>
                    <a:pt x="792289" y="25360"/>
                  </a:cubicBezTo>
                  <a:cubicBezTo>
                    <a:pt x="793612" y="26636"/>
                    <a:pt x="794622" y="28199"/>
                    <a:pt x="795241" y="29932"/>
                  </a:cubicBezTo>
                  <a:cubicBezTo>
                    <a:pt x="796013" y="31504"/>
                    <a:pt x="796441" y="33227"/>
                    <a:pt x="796480" y="34980"/>
                  </a:cubicBezTo>
                  <a:lnTo>
                    <a:pt x="796480" y="37647"/>
                  </a:lnTo>
                  <a:cubicBezTo>
                    <a:pt x="796480" y="40200"/>
                    <a:pt x="795784" y="42695"/>
                    <a:pt x="794479" y="44886"/>
                  </a:cubicBezTo>
                  <a:lnTo>
                    <a:pt x="792289" y="47744"/>
                  </a:lnTo>
                  <a:cubicBezTo>
                    <a:pt x="790527" y="49448"/>
                    <a:pt x="788364" y="50687"/>
                    <a:pt x="786002" y="51363"/>
                  </a:cubicBezTo>
                  <a:lnTo>
                    <a:pt x="782192" y="51935"/>
                  </a:lnTo>
                  <a:cubicBezTo>
                    <a:pt x="780278" y="52011"/>
                    <a:pt x="778373" y="51582"/>
                    <a:pt x="776668" y="50697"/>
                  </a:cubicBezTo>
                  <a:cubicBezTo>
                    <a:pt x="774915" y="50125"/>
                    <a:pt x="773334" y="49106"/>
                    <a:pt x="772096" y="47744"/>
                  </a:cubicBezTo>
                  <a:cubicBezTo>
                    <a:pt x="770743" y="46496"/>
                    <a:pt x="769724" y="44924"/>
                    <a:pt x="769143" y="43171"/>
                  </a:cubicBezTo>
                  <a:cubicBezTo>
                    <a:pt x="768219" y="41486"/>
                    <a:pt x="767790" y="39571"/>
                    <a:pt x="767905" y="37647"/>
                  </a:cubicBezTo>
                  <a:lnTo>
                    <a:pt x="767905" y="34980"/>
                  </a:lnTo>
                  <a:cubicBezTo>
                    <a:pt x="767914" y="32447"/>
                    <a:pt x="768571" y="29951"/>
                    <a:pt x="769810" y="27741"/>
                  </a:cubicBezTo>
                  <a:lnTo>
                    <a:pt x="772096" y="24884"/>
                  </a:lnTo>
                  <a:cubicBezTo>
                    <a:pt x="773801" y="23083"/>
                    <a:pt x="775982" y="21798"/>
                    <a:pt x="778382" y="21169"/>
                  </a:cubicBezTo>
                  <a:close/>
                  <a:moveTo>
                    <a:pt x="599407" y="12978"/>
                  </a:moveTo>
                  <a:cubicBezTo>
                    <a:pt x="607294" y="12978"/>
                    <a:pt x="613695" y="19379"/>
                    <a:pt x="613695" y="27265"/>
                  </a:cubicBezTo>
                  <a:cubicBezTo>
                    <a:pt x="613695" y="35152"/>
                    <a:pt x="607294" y="41553"/>
                    <a:pt x="599407" y="41553"/>
                  </a:cubicBezTo>
                  <a:cubicBezTo>
                    <a:pt x="591520" y="41553"/>
                    <a:pt x="585120" y="35152"/>
                    <a:pt x="585120" y="27265"/>
                  </a:cubicBezTo>
                  <a:cubicBezTo>
                    <a:pt x="585120" y="19379"/>
                    <a:pt x="591520" y="12978"/>
                    <a:pt x="599407" y="12978"/>
                  </a:cubicBezTo>
                  <a:close/>
                  <a:moveTo>
                    <a:pt x="720089" y="7928"/>
                  </a:moveTo>
                  <a:lnTo>
                    <a:pt x="723899" y="7928"/>
                  </a:lnTo>
                  <a:cubicBezTo>
                    <a:pt x="725813" y="7852"/>
                    <a:pt x="727718" y="8281"/>
                    <a:pt x="729424" y="9167"/>
                  </a:cubicBezTo>
                  <a:cubicBezTo>
                    <a:pt x="731186" y="9720"/>
                    <a:pt x="732766" y="10748"/>
                    <a:pt x="733995" y="12119"/>
                  </a:cubicBezTo>
                  <a:cubicBezTo>
                    <a:pt x="735348" y="13368"/>
                    <a:pt x="736367" y="14939"/>
                    <a:pt x="736948" y="16692"/>
                  </a:cubicBezTo>
                  <a:cubicBezTo>
                    <a:pt x="737939" y="18463"/>
                    <a:pt x="738367" y="20483"/>
                    <a:pt x="738186" y="22502"/>
                  </a:cubicBezTo>
                  <a:lnTo>
                    <a:pt x="738186" y="24407"/>
                  </a:lnTo>
                  <a:cubicBezTo>
                    <a:pt x="738177" y="26941"/>
                    <a:pt x="737520" y="29436"/>
                    <a:pt x="736281" y="31646"/>
                  </a:cubicBezTo>
                  <a:lnTo>
                    <a:pt x="733995" y="34504"/>
                  </a:lnTo>
                  <a:cubicBezTo>
                    <a:pt x="732233" y="36209"/>
                    <a:pt x="730071" y="37446"/>
                    <a:pt x="727709" y="38123"/>
                  </a:cubicBezTo>
                  <a:lnTo>
                    <a:pt x="723899" y="38695"/>
                  </a:lnTo>
                  <a:cubicBezTo>
                    <a:pt x="721985" y="38771"/>
                    <a:pt x="720079" y="38342"/>
                    <a:pt x="718374" y="37456"/>
                  </a:cubicBezTo>
                  <a:cubicBezTo>
                    <a:pt x="716641" y="36837"/>
                    <a:pt x="715079" y="35827"/>
                    <a:pt x="713802" y="34504"/>
                  </a:cubicBezTo>
                  <a:cubicBezTo>
                    <a:pt x="712450" y="33256"/>
                    <a:pt x="711430" y="31684"/>
                    <a:pt x="710850" y="29932"/>
                  </a:cubicBezTo>
                  <a:cubicBezTo>
                    <a:pt x="709964" y="28227"/>
                    <a:pt x="709545" y="26321"/>
                    <a:pt x="709611" y="24407"/>
                  </a:cubicBezTo>
                  <a:lnTo>
                    <a:pt x="709611" y="21740"/>
                  </a:lnTo>
                  <a:cubicBezTo>
                    <a:pt x="709611" y="19187"/>
                    <a:pt x="710307" y="16692"/>
                    <a:pt x="711612" y="14501"/>
                  </a:cubicBezTo>
                  <a:lnTo>
                    <a:pt x="713802" y="11643"/>
                  </a:lnTo>
                  <a:cubicBezTo>
                    <a:pt x="715536" y="9881"/>
                    <a:pt x="717707" y="8595"/>
                    <a:pt x="720089" y="7928"/>
                  </a:cubicBezTo>
                  <a:close/>
                  <a:moveTo>
                    <a:pt x="663035" y="24"/>
                  </a:moveTo>
                  <a:cubicBezTo>
                    <a:pt x="664931" y="-110"/>
                    <a:pt x="666817" y="319"/>
                    <a:pt x="668464" y="1262"/>
                  </a:cubicBezTo>
                  <a:cubicBezTo>
                    <a:pt x="671988" y="2529"/>
                    <a:pt x="674770" y="5281"/>
                    <a:pt x="676084" y="8787"/>
                  </a:cubicBezTo>
                  <a:cubicBezTo>
                    <a:pt x="677008" y="10644"/>
                    <a:pt x="677427" y="12711"/>
                    <a:pt x="677322" y="14787"/>
                  </a:cubicBezTo>
                  <a:lnTo>
                    <a:pt x="677322" y="17359"/>
                  </a:lnTo>
                  <a:cubicBezTo>
                    <a:pt x="677342" y="19912"/>
                    <a:pt x="676646" y="22417"/>
                    <a:pt x="675323" y="24598"/>
                  </a:cubicBezTo>
                  <a:lnTo>
                    <a:pt x="673131" y="27456"/>
                  </a:lnTo>
                  <a:cubicBezTo>
                    <a:pt x="671398" y="29218"/>
                    <a:pt x="669226" y="30504"/>
                    <a:pt x="666845" y="31170"/>
                  </a:cubicBezTo>
                  <a:lnTo>
                    <a:pt x="663035" y="31170"/>
                  </a:lnTo>
                  <a:cubicBezTo>
                    <a:pt x="661111" y="31294"/>
                    <a:pt x="659196" y="30865"/>
                    <a:pt x="657510" y="29932"/>
                  </a:cubicBezTo>
                  <a:cubicBezTo>
                    <a:pt x="654044" y="28618"/>
                    <a:pt x="651300" y="25874"/>
                    <a:pt x="649986" y="22407"/>
                  </a:cubicBezTo>
                  <a:cubicBezTo>
                    <a:pt x="649052" y="20721"/>
                    <a:pt x="648624" y="18807"/>
                    <a:pt x="648747" y="16883"/>
                  </a:cubicBezTo>
                  <a:lnTo>
                    <a:pt x="648747" y="14311"/>
                  </a:lnTo>
                  <a:cubicBezTo>
                    <a:pt x="648747" y="11778"/>
                    <a:pt x="649405" y="9282"/>
                    <a:pt x="650653" y="7072"/>
                  </a:cubicBezTo>
                  <a:lnTo>
                    <a:pt x="652938" y="4215"/>
                  </a:lnTo>
                  <a:cubicBezTo>
                    <a:pt x="654644" y="2414"/>
                    <a:pt x="656825" y="1128"/>
                    <a:pt x="659225" y="50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44" name="Google Shape;744;p18"/>
          <p:cNvGrpSpPr/>
          <p:nvPr/>
        </p:nvGrpSpPr>
        <p:grpSpPr>
          <a:xfrm>
            <a:off x="4135257" y="5282374"/>
            <a:ext cx="1946120" cy="1595618"/>
            <a:chOff x="7119967" y="2202106"/>
            <a:chExt cx="2023204" cy="1680305"/>
          </a:xfrm>
        </p:grpSpPr>
        <p:sp>
          <p:nvSpPr>
            <p:cNvPr id="745" name="Google Shape;745;p18"/>
            <p:cNvSpPr/>
            <p:nvPr/>
          </p:nvSpPr>
          <p:spPr>
            <a:xfrm>
              <a:off x="7119967" y="2202106"/>
              <a:ext cx="2023204" cy="1669732"/>
            </a:xfrm>
            <a:custGeom>
              <a:rect b="b" l="l" r="r" t="t"/>
              <a:pathLst>
                <a:path extrusionOk="0" h="1669732" w="2023204">
                  <a:moveTo>
                    <a:pt x="2022955" y="1669703"/>
                  </a:moveTo>
                  <a:lnTo>
                    <a:pt x="1466600" y="1669703"/>
                  </a:lnTo>
                  <a:cubicBezTo>
                    <a:pt x="1426976" y="1119063"/>
                    <a:pt x="1238000" y="701868"/>
                    <a:pt x="1011685" y="701868"/>
                  </a:cubicBezTo>
                  <a:cubicBezTo>
                    <a:pt x="785371" y="701868"/>
                    <a:pt x="596300" y="1119254"/>
                    <a:pt x="556581" y="1669703"/>
                  </a:cubicBezTo>
                  <a:lnTo>
                    <a:pt x="-250" y="1669703"/>
                  </a:lnTo>
                  <a:cubicBezTo>
                    <a:pt x="57566" y="729967"/>
                    <a:pt x="488382" y="-29"/>
                    <a:pt x="1011209" y="-29"/>
                  </a:cubicBezTo>
                  <a:cubicBezTo>
                    <a:pt x="1534037" y="-29"/>
                    <a:pt x="1965138" y="729967"/>
                    <a:pt x="2022955" y="166970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6" name="Google Shape;746;p18"/>
            <p:cNvSpPr/>
            <p:nvPr/>
          </p:nvSpPr>
          <p:spPr>
            <a:xfrm>
              <a:off x="7308752" y="2443088"/>
              <a:ext cx="1646015" cy="1428749"/>
            </a:xfrm>
            <a:custGeom>
              <a:rect b="b" l="l" r="r" t="t"/>
              <a:pathLst>
                <a:path extrusionOk="0" h="1428749" w="1646015">
                  <a:moveTo>
                    <a:pt x="1645765" y="1428721"/>
                  </a:moveTo>
                  <a:lnTo>
                    <a:pt x="1277814" y="1428721"/>
                  </a:lnTo>
                  <a:cubicBezTo>
                    <a:pt x="1238190" y="878080"/>
                    <a:pt x="1049214" y="460886"/>
                    <a:pt x="822900" y="460886"/>
                  </a:cubicBezTo>
                  <a:cubicBezTo>
                    <a:pt x="596586" y="460886"/>
                    <a:pt x="407515" y="878271"/>
                    <a:pt x="367796" y="1428721"/>
                  </a:cubicBezTo>
                  <a:lnTo>
                    <a:pt x="-250" y="1428721"/>
                  </a:lnTo>
                  <a:cubicBezTo>
                    <a:pt x="53185" y="622620"/>
                    <a:pt x="401228" y="-29"/>
                    <a:pt x="822709" y="-29"/>
                  </a:cubicBezTo>
                  <a:cubicBezTo>
                    <a:pt x="1244190" y="-29"/>
                    <a:pt x="1592139" y="622620"/>
                    <a:pt x="1645765" y="1428721"/>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7" name="Google Shape;747;p18"/>
            <p:cNvSpPr/>
            <p:nvPr/>
          </p:nvSpPr>
          <p:spPr>
            <a:xfrm>
              <a:off x="7457723" y="2637398"/>
              <a:ext cx="1348168" cy="1234439"/>
            </a:xfrm>
            <a:custGeom>
              <a:rect b="b" l="l" r="r" t="t"/>
              <a:pathLst>
                <a:path extrusionOk="0" h="1234439" w="1348168">
                  <a:moveTo>
                    <a:pt x="1347918" y="1234411"/>
                  </a:moveTo>
                  <a:lnTo>
                    <a:pt x="1128843" y="1234411"/>
                  </a:lnTo>
                  <a:cubicBezTo>
                    <a:pt x="1089219" y="683770"/>
                    <a:pt x="900243" y="266576"/>
                    <a:pt x="673929" y="266576"/>
                  </a:cubicBezTo>
                  <a:cubicBezTo>
                    <a:pt x="447615" y="266576"/>
                    <a:pt x="258544" y="683961"/>
                    <a:pt x="218825" y="1234411"/>
                  </a:cubicBezTo>
                  <a:lnTo>
                    <a:pt x="-250" y="1234411"/>
                  </a:lnTo>
                  <a:cubicBezTo>
                    <a:pt x="52518" y="534419"/>
                    <a:pt x="334077" y="-29"/>
                    <a:pt x="673548" y="-29"/>
                  </a:cubicBezTo>
                  <a:cubicBezTo>
                    <a:pt x="1013019" y="-29"/>
                    <a:pt x="1294864" y="534419"/>
                    <a:pt x="1347918" y="1234411"/>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8" name="Google Shape;748;p18"/>
            <p:cNvSpPr/>
            <p:nvPr/>
          </p:nvSpPr>
          <p:spPr>
            <a:xfrm>
              <a:off x="7145232" y="2253815"/>
              <a:ext cx="1949451" cy="1592902"/>
            </a:xfrm>
            <a:custGeom>
              <a:rect b="b" l="l" r="r" t="t"/>
              <a:pathLst>
                <a:path extrusionOk="0" h="1592902" w="1949451">
                  <a:moveTo>
                    <a:pt x="126301" y="1549423"/>
                  </a:moveTo>
                  <a:cubicBezTo>
                    <a:pt x="134188" y="1549423"/>
                    <a:pt x="140589" y="1555824"/>
                    <a:pt x="140589" y="1563710"/>
                  </a:cubicBezTo>
                  <a:cubicBezTo>
                    <a:pt x="140589" y="1571597"/>
                    <a:pt x="134188" y="1577998"/>
                    <a:pt x="126301" y="1577998"/>
                  </a:cubicBezTo>
                  <a:cubicBezTo>
                    <a:pt x="108860" y="1577417"/>
                    <a:pt x="91411" y="1579084"/>
                    <a:pt x="74390" y="1582951"/>
                  </a:cubicBezTo>
                  <a:lnTo>
                    <a:pt x="18859" y="1591047"/>
                  </a:lnTo>
                  <a:cubicBezTo>
                    <a:pt x="11430" y="1592942"/>
                    <a:pt x="3781" y="1588790"/>
                    <a:pt x="1333" y="1581522"/>
                  </a:cubicBezTo>
                  <a:cubicBezTo>
                    <a:pt x="-772" y="1574035"/>
                    <a:pt x="3438" y="1566234"/>
                    <a:pt x="10858" y="1563901"/>
                  </a:cubicBezTo>
                  <a:lnTo>
                    <a:pt x="68580" y="1555519"/>
                  </a:lnTo>
                  <a:cubicBezTo>
                    <a:pt x="87315" y="1551252"/>
                    <a:pt x="106517" y="1549366"/>
                    <a:pt x="125730" y="1549899"/>
                  </a:cubicBezTo>
                  <a:close/>
                  <a:moveTo>
                    <a:pt x="1931289" y="1548661"/>
                  </a:moveTo>
                  <a:cubicBezTo>
                    <a:pt x="1938880" y="1546852"/>
                    <a:pt x="1946576" y="1551224"/>
                    <a:pt x="1948910" y="1558663"/>
                  </a:cubicBezTo>
                  <a:cubicBezTo>
                    <a:pt x="1951015" y="1566149"/>
                    <a:pt x="1946805" y="1573950"/>
                    <a:pt x="1939385" y="1576284"/>
                  </a:cubicBezTo>
                  <a:cubicBezTo>
                    <a:pt x="1911000" y="1580732"/>
                    <a:pt x="1882806" y="1586123"/>
                    <a:pt x="1854803" y="1592477"/>
                  </a:cubicBezTo>
                  <a:cubicBezTo>
                    <a:pt x="1847211" y="1594334"/>
                    <a:pt x="1839477" y="1589952"/>
                    <a:pt x="1837182" y="1582475"/>
                  </a:cubicBezTo>
                  <a:cubicBezTo>
                    <a:pt x="1835181" y="1575008"/>
                    <a:pt x="1839363" y="1567273"/>
                    <a:pt x="1846707" y="1564854"/>
                  </a:cubicBezTo>
                  <a:cubicBezTo>
                    <a:pt x="1874710" y="1558186"/>
                    <a:pt x="1902714" y="1553138"/>
                    <a:pt x="1931289" y="1548661"/>
                  </a:cubicBezTo>
                  <a:close/>
                  <a:moveTo>
                    <a:pt x="14287" y="1458079"/>
                  </a:moveTo>
                  <a:lnTo>
                    <a:pt x="130682" y="1465794"/>
                  </a:lnTo>
                  <a:cubicBezTo>
                    <a:pt x="138569" y="1465794"/>
                    <a:pt x="144970" y="1472195"/>
                    <a:pt x="144970" y="1480081"/>
                  </a:cubicBezTo>
                  <a:cubicBezTo>
                    <a:pt x="144970" y="1487968"/>
                    <a:pt x="138569" y="1494369"/>
                    <a:pt x="130682" y="1494369"/>
                  </a:cubicBezTo>
                  <a:lnTo>
                    <a:pt x="14287" y="1486654"/>
                  </a:lnTo>
                  <a:cubicBezTo>
                    <a:pt x="6476" y="1486454"/>
                    <a:pt x="200" y="1480177"/>
                    <a:pt x="0" y="1472366"/>
                  </a:cubicBezTo>
                  <a:cubicBezTo>
                    <a:pt x="47" y="1464499"/>
                    <a:pt x="6419" y="1458126"/>
                    <a:pt x="14287" y="1458079"/>
                  </a:cubicBezTo>
                  <a:close/>
                  <a:moveTo>
                    <a:pt x="1924050" y="1441219"/>
                  </a:moveTo>
                  <a:cubicBezTo>
                    <a:pt x="1931517" y="1439219"/>
                    <a:pt x="1939252" y="1443400"/>
                    <a:pt x="1941671" y="1450744"/>
                  </a:cubicBezTo>
                  <a:cubicBezTo>
                    <a:pt x="1943614" y="1458183"/>
                    <a:pt x="1939452" y="1465860"/>
                    <a:pt x="1932146" y="1468270"/>
                  </a:cubicBezTo>
                  <a:cubicBezTo>
                    <a:pt x="1900618" y="1476271"/>
                    <a:pt x="1869281" y="1485510"/>
                    <a:pt x="1838420" y="1495892"/>
                  </a:cubicBezTo>
                  <a:cubicBezTo>
                    <a:pt x="1830971" y="1497940"/>
                    <a:pt x="1823228" y="1493740"/>
                    <a:pt x="1820894" y="1486367"/>
                  </a:cubicBezTo>
                  <a:cubicBezTo>
                    <a:pt x="1818894" y="1478919"/>
                    <a:pt x="1823085" y="1471213"/>
                    <a:pt x="1830419" y="1468841"/>
                  </a:cubicBezTo>
                  <a:cubicBezTo>
                    <a:pt x="1861090" y="1458431"/>
                    <a:pt x="1892303" y="1449220"/>
                    <a:pt x="1924050" y="1441219"/>
                  </a:cubicBezTo>
                  <a:close/>
                  <a:moveTo>
                    <a:pt x="1908429" y="1350541"/>
                  </a:moveTo>
                  <a:cubicBezTo>
                    <a:pt x="1915897" y="1348541"/>
                    <a:pt x="1923631" y="1352722"/>
                    <a:pt x="1926050" y="1360066"/>
                  </a:cubicBezTo>
                  <a:cubicBezTo>
                    <a:pt x="1928250" y="1367800"/>
                    <a:pt x="1923774" y="1375849"/>
                    <a:pt x="1916049" y="1378068"/>
                  </a:cubicBezTo>
                  <a:cubicBezTo>
                    <a:pt x="1884807" y="1385117"/>
                    <a:pt x="1853536" y="1391813"/>
                    <a:pt x="1822228" y="1398166"/>
                  </a:cubicBezTo>
                  <a:cubicBezTo>
                    <a:pt x="1814598" y="1400271"/>
                    <a:pt x="1806711" y="1395794"/>
                    <a:pt x="1804606" y="1388165"/>
                  </a:cubicBezTo>
                  <a:cubicBezTo>
                    <a:pt x="1802502" y="1380535"/>
                    <a:pt x="1806978" y="1372648"/>
                    <a:pt x="1814608" y="1370543"/>
                  </a:cubicBezTo>
                  <a:cubicBezTo>
                    <a:pt x="1845917" y="1364133"/>
                    <a:pt x="1877187" y="1357465"/>
                    <a:pt x="1908429" y="1350541"/>
                  </a:cubicBezTo>
                  <a:close/>
                  <a:moveTo>
                    <a:pt x="33623" y="1348446"/>
                  </a:moveTo>
                  <a:cubicBezTo>
                    <a:pt x="70723" y="1347217"/>
                    <a:pt x="107766" y="1352142"/>
                    <a:pt x="143256" y="1363019"/>
                  </a:cubicBezTo>
                  <a:cubicBezTo>
                    <a:pt x="143532" y="1363086"/>
                    <a:pt x="143799" y="1363162"/>
                    <a:pt x="144075" y="1363248"/>
                  </a:cubicBezTo>
                  <a:cubicBezTo>
                    <a:pt x="151609" y="1365572"/>
                    <a:pt x="155838" y="1373573"/>
                    <a:pt x="153505" y="1381117"/>
                  </a:cubicBezTo>
                  <a:cubicBezTo>
                    <a:pt x="151171" y="1388651"/>
                    <a:pt x="143180" y="1392880"/>
                    <a:pt x="135636" y="1390547"/>
                  </a:cubicBezTo>
                  <a:cubicBezTo>
                    <a:pt x="102613" y="1380450"/>
                    <a:pt x="68142" y="1375878"/>
                    <a:pt x="33623" y="1377021"/>
                  </a:cubicBezTo>
                  <a:cubicBezTo>
                    <a:pt x="25736" y="1377021"/>
                    <a:pt x="19336" y="1370620"/>
                    <a:pt x="19336" y="1362733"/>
                  </a:cubicBezTo>
                  <a:cubicBezTo>
                    <a:pt x="19336" y="1354847"/>
                    <a:pt x="25736" y="1348446"/>
                    <a:pt x="33623" y="1348446"/>
                  </a:cubicBezTo>
                  <a:close/>
                  <a:moveTo>
                    <a:pt x="1899666" y="1245576"/>
                  </a:moveTo>
                  <a:cubicBezTo>
                    <a:pt x="1907667" y="1244623"/>
                    <a:pt x="1913667" y="1252910"/>
                    <a:pt x="1914144" y="1259863"/>
                  </a:cubicBezTo>
                  <a:cubicBezTo>
                    <a:pt x="1913991" y="1267693"/>
                    <a:pt x="1907686" y="1273998"/>
                    <a:pt x="1899856" y="1274151"/>
                  </a:cubicBezTo>
                  <a:cubicBezTo>
                    <a:pt x="1884788" y="1276113"/>
                    <a:pt x="1869833" y="1278942"/>
                    <a:pt x="1855089" y="1282628"/>
                  </a:cubicBezTo>
                  <a:cubicBezTo>
                    <a:pt x="1839563" y="1288019"/>
                    <a:pt x="1823637" y="1292191"/>
                    <a:pt x="1807464" y="1295106"/>
                  </a:cubicBezTo>
                  <a:cubicBezTo>
                    <a:pt x="1799577" y="1295106"/>
                    <a:pt x="1793177" y="1288705"/>
                    <a:pt x="1793177" y="1280818"/>
                  </a:cubicBezTo>
                  <a:cubicBezTo>
                    <a:pt x="1793177" y="1272932"/>
                    <a:pt x="1799577" y="1266531"/>
                    <a:pt x="1807464" y="1266531"/>
                  </a:cubicBezTo>
                  <a:cubicBezTo>
                    <a:pt x="1809083" y="1266340"/>
                    <a:pt x="1814131" y="1265007"/>
                    <a:pt x="1816989" y="1264150"/>
                  </a:cubicBezTo>
                  <a:lnTo>
                    <a:pt x="1828609" y="1260340"/>
                  </a:lnTo>
                  <a:cubicBezTo>
                    <a:pt x="1835944" y="1258149"/>
                    <a:pt x="1843278" y="1256053"/>
                    <a:pt x="1850707" y="1254244"/>
                  </a:cubicBezTo>
                  <a:cubicBezTo>
                    <a:pt x="1866842" y="1250405"/>
                    <a:pt x="1883197" y="1247519"/>
                    <a:pt x="1899666" y="1245576"/>
                  </a:cubicBezTo>
                  <a:close/>
                  <a:moveTo>
                    <a:pt x="46005" y="1241957"/>
                  </a:moveTo>
                  <a:cubicBezTo>
                    <a:pt x="87382" y="1244138"/>
                    <a:pt x="128311" y="1251691"/>
                    <a:pt x="167735" y="1264436"/>
                  </a:cubicBezTo>
                  <a:lnTo>
                    <a:pt x="167830" y="1264912"/>
                  </a:lnTo>
                  <a:cubicBezTo>
                    <a:pt x="168306" y="1265017"/>
                    <a:pt x="168782" y="1265150"/>
                    <a:pt x="169249" y="1265303"/>
                  </a:cubicBezTo>
                  <a:cubicBezTo>
                    <a:pt x="176745" y="1267770"/>
                    <a:pt x="180812" y="1275847"/>
                    <a:pt x="178346" y="1283343"/>
                  </a:cubicBezTo>
                  <a:cubicBezTo>
                    <a:pt x="175878" y="1290839"/>
                    <a:pt x="167802" y="1294906"/>
                    <a:pt x="160305" y="1292439"/>
                  </a:cubicBezTo>
                  <a:cubicBezTo>
                    <a:pt x="123319" y="1280219"/>
                    <a:pt x="84896" y="1272846"/>
                    <a:pt x="46005" y="1270532"/>
                  </a:cubicBezTo>
                  <a:cubicBezTo>
                    <a:pt x="38119" y="1270532"/>
                    <a:pt x="31718" y="1264131"/>
                    <a:pt x="31718" y="1256244"/>
                  </a:cubicBezTo>
                  <a:cubicBezTo>
                    <a:pt x="31718" y="1248358"/>
                    <a:pt x="38119" y="1241957"/>
                    <a:pt x="46005" y="1241957"/>
                  </a:cubicBezTo>
                  <a:close/>
                  <a:moveTo>
                    <a:pt x="1883758" y="1138705"/>
                  </a:moveTo>
                  <a:cubicBezTo>
                    <a:pt x="1891340" y="1136753"/>
                    <a:pt x="1899113" y="1141182"/>
                    <a:pt x="1901285" y="1148707"/>
                  </a:cubicBezTo>
                  <a:cubicBezTo>
                    <a:pt x="1903009" y="1156022"/>
                    <a:pt x="1898884" y="1163451"/>
                    <a:pt x="1891760" y="1165852"/>
                  </a:cubicBezTo>
                  <a:cubicBezTo>
                    <a:pt x="1859327" y="1173757"/>
                    <a:pt x="1827504" y="1183940"/>
                    <a:pt x="1796510" y="1196332"/>
                  </a:cubicBezTo>
                  <a:cubicBezTo>
                    <a:pt x="1789061" y="1198379"/>
                    <a:pt x="1781318" y="1194179"/>
                    <a:pt x="1778983" y="1186807"/>
                  </a:cubicBezTo>
                  <a:cubicBezTo>
                    <a:pt x="1777079" y="1179349"/>
                    <a:pt x="1781222" y="1171681"/>
                    <a:pt x="1788508" y="1169185"/>
                  </a:cubicBezTo>
                  <a:cubicBezTo>
                    <a:pt x="1819531" y="1156879"/>
                    <a:pt x="1851355" y="1146697"/>
                    <a:pt x="1883758" y="1138705"/>
                  </a:cubicBezTo>
                  <a:close/>
                  <a:moveTo>
                    <a:pt x="87058" y="1122037"/>
                  </a:moveTo>
                  <a:cubicBezTo>
                    <a:pt x="117281" y="1132133"/>
                    <a:pt x="147732" y="1141439"/>
                    <a:pt x="178403" y="1149945"/>
                  </a:cubicBezTo>
                  <a:lnTo>
                    <a:pt x="178022" y="1149564"/>
                  </a:lnTo>
                  <a:cubicBezTo>
                    <a:pt x="178298" y="1149631"/>
                    <a:pt x="178565" y="1149707"/>
                    <a:pt x="178841" y="1149793"/>
                  </a:cubicBezTo>
                  <a:cubicBezTo>
                    <a:pt x="186375" y="1152117"/>
                    <a:pt x="190604" y="1160118"/>
                    <a:pt x="188271" y="1167662"/>
                  </a:cubicBezTo>
                  <a:cubicBezTo>
                    <a:pt x="185937" y="1175196"/>
                    <a:pt x="177946" y="1179425"/>
                    <a:pt x="170402" y="1177091"/>
                  </a:cubicBezTo>
                  <a:cubicBezTo>
                    <a:pt x="139664" y="1168586"/>
                    <a:pt x="109223" y="1159280"/>
                    <a:pt x="79057" y="1149183"/>
                  </a:cubicBezTo>
                  <a:cubicBezTo>
                    <a:pt x="71742" y="1146726"/>
                    <a:pt x="67579" y="1139030"/>
                    <a:pt x="69532" y="1131562"/>
                  </a:cubicBezTo>
                  <a:cubicBezTo>
                    <a:pt x="71828" y="1124161"/>
                    <a:pt x="79600" y="1119932"/>
                    <a:pt x="87058" y="1122037"/>
                  </a:cubicBezTo>
                  <a:close/>
                  <a:moveTo>
                    <a:pt x="1837467" y="1034693"/>
                  </a:moveTo>
                  <a:cubicBezTo>
                    <a:pt x="1844915" y="1032645"/>
                    <a:pt x="1852660" y="1036845"/>
                    <a:pt x="1854993" y="1044218"/>
                  </a:cubicBezTo>
                  <a:cubicBezTo>
                    <a:pt x="1857241" y="1051780"/>
                    <a:pt x="1853060" y="1059762"/>
                    <a:pt x="1845564" y="1062220"/>
                  </a:cubicBezTo>
                  <a:cubicBezTo>
                    <a:pt x="1819312" y="1071811"/>
                    <a:pt x="1792157" y="1078708"/>
                    <a:pt x="1764506" y="1082794"/>
                  </a:cubicBezTo>
                  <a:cubicBezTo>
                    <a:pt x="1756914" y="1084604"/>
                    <a:pt x="1749218" y="1080232"/>
                    <a:pt x="1746884" y="1072793"/>
                  </a:cubicBezTo>
                  <a:cubicBezTo>
                    <a:pt x="1744837" y="1065344"/>
                    <a:pt x="1749037" y="1057600"/>
                    <a:pt x="1756409" y="1055267"/>
                  </a:cubicBezTo>
                  <a:cubicBezTo>
                    <a:pt x="1784060" y="1051190"/>
                    <a:pt x="1811216" y="1044294"/>
                    <a:pt x="1837467" y="1034693"/>
                  </a:cubicBezTo>
                  <a:close/>
                  <a:moveTo>
                    <a:pt x="106489" y="1012785"/>
                  </a:moveTo>
                  <a:lnTo>
                    <a:pt x="201739" y="1048027"/>
                  </a:lnTo>
                  <a:cubicBezTo>
                    <a:pt x="209245" y="1050485"/>
                    <a:pt x="213483" y="1058419"/>
                    <a:pt x="211360" y="1066030"/>
                  </a:cubicBezTo>
                  <a:cubicBezTo>
                    <a:pt x="209064" y="1073478"/>
                    <a:pt x="201225" y="1077717"/>
                    <a:pt x="193738" y="1075555"/>
                  </a:cubicBezTo>
                  <a:lnTo>
                    <a:pt x="98488" y="1040407"/>
                  </a:lnTo>
                  <a:cubicBezTo>
                    <a:pt x="91135" y="1037988"/>
                    <a:pt x="86963" y="1030254"/>
                    <a:pt x="88963" y="1022786"/>
                  </a:cubicBezTo>
                  <a:cubicBezTo>
                    <a:pt x="91049" y="1015195"/>
                    <a:pt x="98888" y="1010718"/>
                    <a:pt x="106489" y="1012785"/>
                  </a:cubicBezTo>
                  <a:close/>
                  <a:moveTo>
                    <a:pt x="1829753" y="914577"/>
                  </a:moveTo>
                  <a:cubicBezTo>
                    <a:pt x="1833396" y="914577"/>
                    <a:pt x="1837039" y="915943"/>
                    <a:pt x="1839849" y="918677"/>
                  </a:cubicBezTo>
                  <a:cubicBezTo>
                    <a:pt x="1839897" y="918725"/>
                    <a:pt x="1839944" y="918773"/>
                    <a:pt x="1839992" y="918820"/>
                  </a:cubicBezTo>
                  <a:cubicBezTo>
                    <a:pt x="1845678" y="924373"/>
                    <a:pt x="1845783" y="933479"/>
                    <a:pt x="1840230" y="939156"/>
                  </a:cubicBezTo>
                  <a:cubicBezTo>
                    <a:pt x="1824418" y="950910"/>
                    <a:pt x="1807121" y="960511"/>
                    <a:pt x="1788795" y="967731"/>
                  </a:cubicBezTo>
                  <a:cubicBezTo>
                    <a:pt x="1769650" y="975827"/>
                    <a:pt x="1749933" y="983447"/>
                    <a:pt x="1730883" y="991353"/>
                  </a:cubicBezTo>
                  <a:cubicBezTo>
                    <a:pt x="1723282" y="993420"/>
                    <a:pt x="1715443" y="988943"/>
                    <a:pt x="1713357" y="981352"/>
                  </a:cubicBezTo>
                  <a:cubicBezTo>
                    <a:pt x="1711414" y="973913"/>
                    <a:pt x="1715576" y="966236"/>
                    <a:pt x="1722882" y="963826"/>
                  </a:cubicBezTo>
                  <a:cubicBezTo>
                    <a:pt x="1740789" y="956492"/>
                    <a:pt x="1758791" y="949348"/>
                    <a:pt x="1776698" y="941918"/>
                  </a:cubicBezTo>
                  <a:cubicBezTo>
                    <a:pt x="1791929" y="935984"/>
                    <a:pt x="1806359" y="928174"/>
                    <a:pt x="1819656" y="918677"/>
                  </a:cubicBezTo>
                  <a:cubicBezTo>
                    <a:pt x="1822466" y="915943"/>
                    <a:pt x="1826109" y="914577"/>
                    <a:pt x="1829753" y="914577"/>
                  </a:cubicBezTo>
                  <a:close/>
                  <a:moveTo>
                    <a:pt x="139922" y="914296"/>
                  </a:moveTo>
                  <a:cubicBezTo>
                    <a:pt x="173573" y="923183"/>
                    <a:pt x="206663" y="933984"/>
                    <a:pt x="239172" y="946681"/>
                  </a:cubicBezTo>
                  <a:cubicBezTo>
                    <a:pt x="246678" y="948939"/>
                    <a:pt x="251088" y="956702"/>
                    <a:pt x="249173" y="964303"/>
                  </a:cubicBezTo>
                  <a:cubicBezTo>
                    <a:pt x="247002" y="971827"/>
                    <a:pt x="239229" y="976256"/>
                    <a:pt x="231648" y="974304"/>
                  </a:cubicBezTo>
                  <a:cubicBezTo>
                    <a:pt x="199005" y="961921"/>
                    <a:pt x="165896" y="951091"/>
                    <a:pt x="132302" y="941824"/>
                  </a:cubicBezTo>
                  <a:cubicBezTo>
                    <a:pt x="125072" y="939595"/>
                    <a:pt x="120843" y="932117"/>
                    <a:pt x="122643" y="924774"/>
                  </a:cubicBezTo>
                  <a:cubicBezTo>
                    <a:pt x="124520" y="917106"/>
                    <a:pt x="132254" y="912420"/>
                    <a:pt x="139922" y="914296"/>
                  </a:cubicBezTo>
                  <a:close/>
                  <a:moveTo>
                    <a:pt x="173831" y="823333"/>
                  </a:moveTo>
                  <a:cubicBezTo>
                    <a:pt x="208254" y="832867"/>
                    <a:pt x="241391" y="846555"/>
                    <a:pt x="272510" y="864100"/>
                  </a:cubicBezTo>
                  <a:lnTo>
                    <a:pt x="272510" y="864290"/>
                  </a:lnTo>
                  <a:cubicBezTo>
                    <a:pt x="272814" y="864452"/>
                    <a:pt x="273110" y="864624"/>
                    <a:pt x="273405" y="864814"/>
                  </a:cubicBezTo>
                  <a:cubicBezTo>
                    <a:pt x="280072" y="869034"/>
                    <a:pt x="282054" y="877854"/>
                    <a:pt x="277844" y="884521"/>
                  </a:cubicBezTo>
                  <a:cubicBezTo>
                    <a:pt x="273624" y="891189"/>
                    <a:pt x="264794" y="893180"/>
                    <a:pt x="258127" y="888960"/>
                  </a:cubicBezTo>
                  <a:cubicBezTo>
                    <a:pt x="229171" y="872539"/>
                    <a:pt x="198300" y="859737"/>
                    <a:pt x="166211" y="850860"/>
                  </a:cubicBezTo>
                  <a:cubicBezTo>
                    <a:pt x="165934" y="850793"/>
                    <a:pt x="165668" y="850717"/>
                    <a:pt x="165392" y="850631"/>
                  </a:cubicBezTo>
                  <a:cubicBezTo>
                    <a:pt x="157857" y="848307"/>
                    <a:pt x="153628" y="840306"/>
                    <a:pt x="155961" y="832762"/>
                  </a:cubicBezTo>
                  <a:cubicBezTo>
                    <a:pt x="158295" y="825228"/>
                    <a:pt x="166296" y="820999"/>
                    <a:pt x="173831" y="823333"/>
                  </a:cubicBezTo>
                  <a:close/>
                  <a:moveTo>
                    <a:pt x="1797267" y="811642"/>
                  </a:moveTo>
                  <a:cubicBezTo>
                    <a:pt x="1800806" y="812569"/>
                    <a:pt x="1803997" y="814822"/>
                    <a:pt x="1806035" y="818189"/>
                  </a:cubicBezTo>
                  <a:cubicBezTo>
                    <a:pt x="1809835" y="825028"/>
                    <a:pt x="1807569" y="833639"/>
                    <a:pt x="1800892" y="837715"/>
                  </a:cubicBezTo>
                  <a:cubicBezTo>
                    <a:pt x="1766697" y="856137"/>
                    <a:pt x="1734045" y="877282"/>
                    <a:pt x="1703260" y="900961"/>
                  </a:cubicBezTo>
                  <a:cubicBezTo>
                    <a:pt x="1697593" y="906391"/>
                    <a:pt x="1688649" y="906391"/>
                    <a:pt x="1682972" y="900961"/>
                  </a:cubicBezTo>
                  <a:cubicBezTo>
                    <a:pt x="1677457" y="895361"/>
                    <a:pt x="1677457" y="886369"/>
                    <a:pt x="1682972" y="880769"/>
                  </a:cubicBezTo>
                  <a:cubicBezTo>
                    <a:pt x="1715604" y="855489"/>
                    <a:pt x="1750190" y="832839"/>
                    <a:pt x="1786413" y="813046"/>
                  </a:cubicBezTo>
                  <a:cubicBezTo>
                    <a:pt x="1789842" y="811112"/>
                    <a:pt x="1793728" y="810715"/>
                    <a:pt x="1797267" y="811642"/>
                  </a:cubicBezTo>
                  <a:close/>
                  <a:moveTo>
                    <a:pt x="215360" y="742942"/>
                  </a:moveTo>
                  <a:lnTo>
                    <a:pt x="310610" y="782280"/>
                  </a:lnTo>
                  <a:cubicBezTo>
                    <a:pt x="317963" y="784700"/>
                    <a:pt x="322173" y="792405"/>
                    <a:pt x="320230" y="799901"/>
                  </a:cubicBezTo>
                  <a:cubicBezTo>
                    <a:pt x="317896" y="807321"/>
                    <a:pt x="310095" y="811531"/>
                    <a:pt x="302608" y="809426"/>
                  </a:cubicBezTo>
                  <a:lnTo>
                    <a:pt x="207358" y="770088"/>
                  </a:lnTo>
                  <a:cubicBezTo>
                    <a:pt x="200072" y="767593"/>
                    <a:pt x="195929" y="759925"/>
                    <a:pt x="197833" y="752467"/>
                  </a:cubicBezTo>
                  <a:cubicBezTo>
                    <a:pt x="200129" y="745066"/>
                    <a:pt x="207901" y="740837"/>
                    <a:pt x="215360" y="742942"/>
                  </a:cubicBezTo>
                  <a:close/>
                  <a:moveTo>
                    <a:pt x="1752183" y="717379"/>
                  </a:moveTo>
                  <a:cubicBezTo>
                    <a:pt x="1755603" y="718303"/>
                    <a:pt x="1758687" y="720477"/>
                    <a:pt x="1760696" y="723701"/>
                  </a:cubicBezTo>
                  <a:cubicBezTo>
                    <a:pt x="1764849" y="730445"/>
                    <a:pt x="1762811" y="739275"/>
                    <a:pt x="1756124" y="743513"/>
                  </a:cubicBezTo>
                  <a:cubicBezTo>
                    <a:pt x="1748981" y="748466"/>
                    <a:pt x="1742313" y="753134"/>
                    <a:pt x="1735074" y="758563"/>
                  </a:cubicBezTo>
                  <a:cubicBezTo>
                    <a:pt x="1727835" y="763992"/>
                    <a:pt x="1723644" y="767135"/>
                    <a:pt x="1716977" y="772469"/>
                  </a:cubicBezTo>
                  <a:cubicBezTo>
                    <a:pt x="1703642" y="783042"/>
                    <a:pt x="1690783" y="793996"/>
                    <a:pt x="1678210" y="805426"/>
                  </a:cubicBezTo>
                  <a:cubicBezTo>
                    <a:pt x="1672552" y="810798"/>
                    <a:pt x="1663675" y="810798"/>
                    <a:pt x="1658017" y="805426"/>
                  </a:cubicBezTo>
                  <a:cubicBezTo>
                    <a:pt x="1652492" y="799825"/>
                    <a:pt x="1652492" y="790834"/>
                    <a:pt x="1658017" y="785233"/>
                  </a:cubicBezTo>
                  <a:cubicBezTo>
                    <a:pt x="1684420" y="761220"/>
                    <a:pt x="1712357" y="738951"/>
                    <a:pt x="1741646" y="718558"/>
                  </a:cubicBezTo>
                  <a:cubicBezTo>
                    <a:pt x="1745004" y="716781"/>
                    <a:pt x="1748762" y="716455"/>
                    <a:pt x="1752183" y="717379"/>
                  </a:cubicBezTo>
                  <a:close/>
                  <a:moveTo>
                    <a:pt x="236492" y="649353"/>
                  </a:moveTo>
                  <a:cubicBezTo>
                    <a:pt x="240061" y="648549"/>
                    <a:pt x="243935" y="649106"/>
                    <a:pt x="247268" y="651216"/>
                  </a:cubicBezTo>
                  <a:cubicBezTo>
                    <a:pt x="276415" y="665218"/>
                    <a:pt x="305561" y="680648"/>
                    <a:pt x="333565" y="697317"/>
                  </a:cubicBezTo>
                  <a:cubicBezTo>
                    <a:pt x="339899" y="701318"/>
                    <a:pt x="342061" y="709538"/>
                    <a:pt x="338518" y="716139"/>
                  </a:cubicBezTo>
                  <a:cubicBezTo>
                    <a:pt x="334794" y="723092"/>
                    <a:pt x="326135" y="725711"/>
                    <a:pt x="319182" y="721987"/>
                  </a:cubicBezTo>
                  <a:cubicBezTo>
                    <a:pt x="291055" y="705290"/>
                    <a:pt x="262289" y="689916"/>
                    <a:pt x="232886" y="675886"/>
                  </a:cubicBezTo>
                  <a:cubicBezTo>
                    <a:pt x="232581" y="675724"/>
                    <a:pt x="232285" y="675553"/>
                    <a:pt x="231990" y="675362"/>
                  </a:cubicBezTo>
                  <a:cubicBezTo>
                    <a:pt x="225323" y="671143"/>
                    <a:pt x="223342" y="662322"/>
                    <a:pt x="227552" y="655655"/>
                  </a:cubicBezTo>
                  <a:cubicBezTo>
                    <a:pt x="229662" y="652321"/>
                    <a:pt x="232924" y="650156"/>
                    <a:pt x="236492" y="649353"/>
                  </a:cubicBezTo>
                  <a:close/>
                  <a:moveTo>
                    <a:pt x="1703498" y="631463"/>
                  </a:moveTo>
                  <a:cubicBezTo>
                    <a:pt x="1707146" y="631463"/>
                    <a:pt x="1710794" y="632809"/>
                    <a:pt x="1713642" y="635500"/>
                  </a:cubicBezTo>
                  <a:cubicBezTo>
                    <a:pt x="1719157" y="641101"/>
                    <a:pt x="1719157" y="650092"/>
                    <a:pt x="1713642" y="655693"/>
                  </a:cubicBezTo>
                  <a:cubicBezTo>
                    <a:pt x="1690144" y="676334"/>
                    <a:pt x="1666236" y="696527"/>
                    <a:pt x="1641919" y="716272"/>
                  </a:cubicBezTo>
                  <a:cubicBezTo>
                    <a:pt x="1636261" y="721644"/>
                    <a:pt x="1627384" y="721644"/>
                    <a:pt x="1621726" y="716272"/>
                  </a:cubicBezTo>
                  <a:cubicBezTo>
                    <a:pt x="1616211" y="710671"/>
                    <a:pt x="1616211" y="701680"/>
                    <a:pt x="1621726" y="696079"/>
                  </a:cubicBezTo>
                  <a:cubicBezTo>
                    <a:pt x="1646043" y="676391"/>
                    <a:pt x="1669923" y="656198"/>
                    <a:pt x="1693354" y="635500"/>
                  </a:cubicBezTo>
                  <a:cubicBezTo>
                    <a:pt x="1696202" y="632809"/>
                    <a:pt x="1699850" y="631463"/>
                    <a:pt x="1703498" y="631463"/>
                  </a:cubicBezTo>
                  <a:close/>
                  <a:moveTo>
                    <a:pt x="286226" y="550917"/>
                  </a:moveTo>
                  <a:cubicBezTo>
                    <a:pt x="320897" y="564967"/>
                    <a:pt x="353340" y="583998"/>
                    <a:pt x="382524" y="607400"/>
                  </a:cubicBezTo>
                  <a:lnTo>
                    <a:pt x="382143" y="606829"/>
                  </a:lnTo>
                  <a:cubicBezTo>
                    <a:pt x="382391" y="607058"/>
                    <a:pt x="382628" y="607296"/>
                    <a:pt x="382858" y="607543"/>
                  </a:cubicBezTo>
                  <a:cubicBezTo>
                    <a:pt x="388239" y="613316"/>
                    <a:pt x="387915" y="622355"/>
                    <a:pt x="382143" y="627736"/>
                  </a:cubicBezTo>
                  <a:cubicBezTo>
                    <a:pt x="376371" y="633118"/>
                    <a:pt x="367332" y="632794"/>
                    <a:pt x="361950" y="627022"/>
                  </a:cubicBezTo>
                  <a:cubicBezTo>
                    <a:pt x="349205" y="616954"/>
                    <a:pt x="335775" y="607791"/>
                    <a:pt x="321754" y="599590"/>
                  </a:cubicBezTo>
                  <a:cubicBezTo>
                    <a:pt x="314515" y="595304"/>
                    <a:pt x="306514" y="590922"/>
                    <a:pt x="299466" y="587493"/>
                  </a:cubicBezTo>
                  <a:cubicBezTo>
                    <a:pt x="292418" y="584064"/>
                    <a:pt x="284130" y="580350"/>
                    <a:pt x="278225" y="577968"/>
                  </a:cubicBezTo>
                  <a:cubicBezTo>
                    <a:pt x="270957" y="575520"/>
                    <a:pt x="266805" y="567872"/>
                    <a:pt x="268700" y="560442"/>
                  </a:cubicBezTo>
                  <a:cubicBezTo>
                    <a:pt x="270948" y="553003"/>
                    <a:pt x="278759" y="548755"/>
                    <a:pt x="286226" y="550917"/>
                  </a:cubicBezTo>
                  <a:close/>
                  <a:moveTo>
                    <a:pt x="1676250" y="540377"/>
                  </a:moveTo>
                  <a:cubicBezTo>
                    <a:pt x="1679663" y="541297"/>
                    <a:pt x="1682744" y="543445"/>
                    <a:pt x="1684782" y="546631"/>
                  </a:cubicBezTo>
                  <a:cubicBezTo>
                    <a:pt x="1684791" y="546650"/>
                    <a:pt x="1684811" y="546679"/>
                    <a:pt x="1684820" y="546698"/>
                  </a:cubicBezTo>
                  <a:cubicBezTo>
                    <a:pt x="1688954" y="553422"/>
                    <a:pt x="1686840" y="562224"/>
                    <a:pt x="1680115" y="566348"/>
                  </a:cubicBezTo>
                  <a:cubicBezTo>
                    <a:pt x="1664970" y="574444"/>
                    <a:pt x="1649349" y="583779"/>
                    <a:pt x="1635633" y="592542"/>
                  </a:cubicBezTo>
                  <a:cubicBezTo>
                    <a:pt x="1621917" y="601305"/>
                    <a:pt x="1606962" y="611592"/>
                    <a:pt x="1595247" y="621117"/>
                  </a:cubicBezTo>
                  <a:cubicBezTo>
                    <a:pt x="1589551" y="626498"/>
                    <a:pt x="1580655" y="626498"/>
                    <a:pt x="1574959" y="621117"/>
                  </a:cubicBezTo>
                  <a:cubicBezTo>
                    <a:pt x="1569444" y="615516"/>
                    <a:pt x="1569444" y="606524"/>
                    <a:pt x="1574959" y="600924"/>
                  </a:cubicBezTo>
                  <a:cubicBezTo>
                    <a:pt x="1603420" y="578502"/>
                    <a:pt x="1633795" y="558614"/>
                    <a:pt x="1665732" y="541488"/>
                  </a:cubicBezTo>
                  <a:cubicBezTo>
                    <a:pt x="1669095" y="539764"/>
                    <a:pt x="1672838" y="539457"/>
                    <a:pt x="1676250" y="540377"/>
                  </a:cubicBezTo>
                  <a:close/>
                  <a:moveTo>
                    <a:pt x="335486" y="451851"/>
                  </a:moveTo>
                  <a:cubicBezTo>
                    <a:pt x="338917" y="450925"/>
                    <a:pt x="342691" y="451271"/>
                    <a:pt x="346043" y="453096"/>
                  </a:cubicBezTo>
                  <a:lnTo>
                    <a:pt x="434435" y="514627"/>
                  </a:lnTo>
                  <a:cubicBezTo>
                    <a:pt x="441017" y="518523"/>
                    <a:pt x="443465" y="526838"/>
                    <a:pt x="440055" y="533677"/>
                  </a:cubicBezTo>
                  <a:cubicBezTo>
                    <a:pt x="436045" y="540440"/>
                    <a:pt x="427349" y="542736"/>
                    <a:pt x="420529" y="538821"/>
                  </a:cubicBezTo>
                  <a:lnTo>
                    <a:pt x="332137" y="477289"/>
                  </a:lnTo>
                  <a:cubicBezTo>
                    <a:pt x="325726" y="473242"/>
                    <a:pt x="323498" y="464961"/>
                    <a:pt x="326993" y="458239"/>
                  </a:cubicBezTo>
                  <a:cubicBezTo>
                    <a:pt x="328970" y="454975"/>
                    <a:pt x="332056" y="452777"/>
                    <a:pt x="335486" y="451851"/>
                  </a:cubicBezTo>
                  <a:close/>
                  <a:moveTo>
                    <a:pt x="1623426" y="444014"/>
                  </a:moveTo>
                  <a:cubicBezTo>
                    <a:pt x="1626958" y="444940"/>
                    <a:pt x="1630146" y="447179"/>
                    <a:pt x="1632203" y="450524"/>
                  </a:cubicBezTo>
                  <a:cubicBezTo>
                    <a:pt x="1636004" y="457359"/>
                    <a:pt x="1633737" y="465977"/>
                    <a:pt x="1627060" y="470051"/>
                  </a:cubicBezTo>
                  <a:cubicBezTo>
                    <a:pt x="1619440" y="475099"/>
                    <a:pt x="1612010" y="480147"/>
                    <a:pt x="1604676" y="485481"/>
                  </a:cubicBezTo>
                  <a:lnTo>
                    <a:pt x="1594103" y="493292"/>
                  </a:lnTo>
                  <a:lnTo>
                    <a:pt x="1585912" y="499578"/>
                  </a:lnTo>
                  <a:cubicBezTo>
                    <a:pt x="1572196" y="510532"/>
                    <a:pt x="1558861" y="521962"/>
                    <a:pt x="1546002" y="534059"/>
                  </a:cubicBezTo>
                  <a:cubicBezTo>
                    <a:pt x="1540401" y="539631"/>
                    <a:pt x="1531333" y="539612"/>
                    <a:pt x="1525762" y="534011"/>
                  </a:cubicBezTo>
                  <a:cubicBezTo>
                    <a:pt x="1520189" y="528410"/>
                    <a:pt x="1520209" y="519342"/>
                    <a:pt x="1525809" y="513770"/>
                  </a:cubicBezTo>
                  <a:cubicBezTo>
                    <a:pt x="1552775" y="488590"/>
                    <a:pt x="1581797" y="465713"/>
                    <a:pt x="1612582" y="445381"/>
                  </a:cubicBezTo>
                  <a:cubicBezTo>
                    <a:pt x="1616016" y="443474"/>
                    <a:pt x="1619893" y="443088"/>
                    <a:pt x="1623426" y="444014"/>
                  </a:cubicBezTo>
                  <a:close/>
                  <a:moveTo>
                    <a:pt x="388567" y="372035"/>
                  </a:moveTo>
                  <a:cubicBezTo>
                    <a:pt x="392094" y="371106"/>
                    <a:pt x="395973" y="371510"/>
                    <a:pt x="399383" y="373466"/>
                  </a:cubicBezTo>
                  <a:lnTo>
                    <a:pt x="487966" y="429473"/>
                  </a:lnTo>
                  <a:lnTo>
                    <a:pt x="487966" y="428997"/>
                  </a:lnTo>
                  <a:cubicBezTo>
                    <a:pt x="494776" y="432995"/>
                    <a:pt x="497062" y="441759"/>
                    <a:pt x="493062" y="448571"/>
                  </a:cubicBezTo>
                  <a:cubicBezTo>
                    <a:pt x="489061" y="455383"/>
                    <a:pt x="480298" y="457665"/>
                    <a:pt x="473487" y="453667"/>
                  </a:cubicBezTo>
                  <a:lnTo>
                    <a:pt x="384905" y="397660"/>
                  </a:lnTo>
                  <a:cubicBezTo>
                    <a:pt x="378533" y="393582"/>
                    <a:pt x="376342" y="385308"/>
                    <a:pt x="379857" y="378610"/>
                  </a:cubicBezTo>
                  <a:cubicBezTo>
                    <a:pt x="381862" y="375228"/>
                    <a:pt x="385039" y="372965"/>
                    <a:pt x="388567" y="372035"/>
                  </a:cubicBezTo>
                  <a:close/>
                  <a:moveTo>
                    <a:pt x="1549432" y="355592"/>
                  </a:moveTo>
                  <a:cubicBezTo>
                    <a:pt x="1553071" y="355592"/>
                    <a:pt x="1556709" y="356946"/>
                    <a:pt x="1559528" y="359656"/>
                  </a:cubicBezTo>
                  <a:cubicBezTo>
                    <a:pt x="1565101" y="365234"/>
                    <a:pt x="1565101" y="374271"/>
                    <a:pt x="1559528" y="379849"/>
                  </a:cubicBezTo>
                  <a:lnTo>
                    <a:pt x="1479995" y="445000"/>
                  </a:lnTo>
                  <a:cubicBezTo>
                    <a:pt x="1474318" y="450322"/>
                    <a:pt x="1465478" y="450322"/>
                    <a:pt x="1459802" y="445000"/>
                  </a:cubicBezTo>
                  <a:cubicBezTo>
                    <a:pt x="1454229" y="439422"/>
                    <a:pt x="1454229" y="430385"/>
                    <a:pt x="1459802" y="424807"/>
                  </a:cubicBezTo>
                  <a:lnTo>
                    <a:pt x="1539335" y="359656"/>
                  </a:lnTo>
                  <a:cubicBezTo>
                    <a:pt x="1542155" y="356946"/>
                    <a:pt x="1545794" y="355592"/>
                    <a:pt x="1549432" y="355592"/>
                  </a:cubicBezTo>
                  <a:close/>
                  <a:moveTo>
                    <a:pt x="455217" y="285570"/>
                  </a:moveTo>
                  <a:cubicBezTo>
                    <a:pt x="458759" y="284647"/>
                    <a:pt x="462653" y="285076"/>
                    <a:pt x="466058" y="287075"/>
                  </a:cubicBezTo>
                  <a:cubicBezTo>
                    <a:pt x="501586" y="307078"/>
                    <a:pt x="530732" y="336700"/>
                    <a:pt x="558736" y="366133"/>
                  </a:cubicBezTo>
                  <a:cubicBezTo>
                    <a:pt x="564280" y="371797"/>
                    <a:pt x="564280" y="380852"/>
                    <a:pt x="558736" y="386516"/>
                  </a:cubicBezTo>
                  <a:cubicBezTo>
                    <a:pt x="553135" y="392036"/>
                    <a:pt x="544144" y="392036"/>
                    <a:pt x="538543" y="386516"/>
                  </a:cubicBezTo>
                  <a:cubicBezTo>
                    <a:pt x="525018" y="372324"/>
                    <a:pt x="511492" y="358227"/>
                    <a:pt x="497014" y="345082"/>
                  </a:cubicBezTo>
                  <a:cubicBezTo>
                    <a:pt x="489870" y="338701"/>
                    <a:pt x="482346" y="332414"/>
                    <a:pt x="475773" y="327556"/>
                  </a:cubicBezTo>
                  <a:cubicBezTo>
                    <a:pt x="468039" y="321801"/>
                    <a:pt x="459962" y="316521"/>
                    <a:pt x="451580" y="311745"/>
                  </a:cubicBezTo>
                  <a:cubicBezTo>
                    <a:pt x="444770" y="307747"/>
                    <a:pt x="442483" y="298983"/>
                    <a:pt x="446484" y="292171"/>
                  </a:cubicBezTo>
                  <a:cubicBezTo>
                    <a:pt x="448484" y="288765"/>
                    <a:pt x="451675" y="286492"/>
                    <a:pt x="455217" y="285570"/>
                  </a:cubicBezTo>
                  <a:close/>
                  <a:moveTo>
                    <a:pt x="1485710" y="267163"/>
                  </a:moveTo>
                  <a:cubicBezTo>
                    <a:pt x="1489354" y="267163"/>
                    <a:pt x="1492997" y="268530"/>
                    <a:pt x="1495806" y="271264"/>
                  </a:cubicBezTo>
                  <a:cubicBezTo>
                    <a:pt x="1500931" y="276839"/>
                    <a:pt x="1500931" y="285406"/>
                    <a:pt x="1495806" y="290981"/>
                  </a:cubicBezTo>
                  <a:cubicBezTo>
                    <a:pt x="1480957" y="307055"/>
                    <a:pt x="1465250" y="322317"/>
                    <a:pt x="1448753" y="336701"/>
                  </a:cubicBezTo>
                  <a:cubicBezTo>
                    <a:pt x="1440561" y="343749"/>
                    <a:pt x="1432179" y="350607"/>
                    <a:pt x="1423702" y="357275"/>
                  </a:cubicBezTo>
                  <a:cubicBezTo>
                    <a:pt x="1419006" y="361618"/>
                    <a:pt x="1413796" y="365362"/>
                    <a:pt x="1408176" y="368419"/>
                  </a:cubicBezTo>
                  <a:cubicBezTo>
                    <a:pt x="1400423" y="372351"/>
                    <a:pt x="1390946" y="369500"/>
                    <a:pt x="1386649" y="361942"/>
                  </a:cubicBezTo>
                  <a:cubicBezTo>
                    <a:pt x="1383183" y="355239"/>
                    <a:pt x="1385364" y="346997"/>
                    <a:pt x="1391698" y="342892"/>
                  </a:cubicBezTo>
                  <a:cubicBezTo>
                    <a:pt x="1393832" y="341632"/>
                    <a:pt x="1396270" y="340974"/>
                    <a:pt x="1398746" y="340987"/>
                  </a:cubicBezTo>
                  <a:lnTo>
                    <a:pt x="1400080" y="340130"/>
                  </a:lnTo>
                  <a:lnTo>
                    <a:pt x="1404080" y="337082"/>
                  </a:lnTo>
                  <a:lnTo>
                    <a:pt x="1414653" y="328700"/>
                  </a:lnTo>
                  <a:cubicBezTo>
                    <a:pt x="1421797" y="322794"/>
                    <a:pt x="1428750" y="316794"/>
                    <a:pt x="1435608" y="310698"/>
                  </a:cubicBezTo>
                  <a:cubicBezTo>
                    <a:pt x="1449610" y="298125"/>
                    <a:pt x="1462849" y="284980"/>
                    <a:pt x="1475613" y="271264"/>
                  </a:cubicBezTo>
                  <a:cubicBezTo>
                    <a:pt x="1478423" y="268530"/>
                    <a:pt x="1482067" y="267163"/>
                    <a:pt x="1485710" y="267163"/>
                  </a:cubicBezTo>
                  <a:close/>
                  <a:moveTo>
                    <a:pt x="527817" y="206079"/>
                  </a:moveTo>
                  <a:cubicBezTo>
                    <a:pt x="531237" y="205155"/>
                    <a:pt x="534995" y="205481"/>
                    <a:pt x="538352" y="207255"/>
                  </a:cubicBezTo>
                  <a:cubicBezTo>
                    <a:pt x="568337" y="229823"/>
                    <a:pt x="593398" y="258283"/>
                    <a:pt x="611981" y="290885"/>
                  </a:cubicBezTo>
                  <a:cubicBezTo>
                    <a:pt x="615410" y="297702"/>
                    <a:pt x="613000" y="306011"/>
                    <a:pt x="606456" y="309935"/>
                  </a:cubicBezTo>
                  <a:cubicBezTo>
                    <a:pt x="599645" y="313901"/>
                    <a:pt x="590902" y="311599"/>
                    <a:pt x="586930" y="304791"/>
                  </a:cubicBezTo>
                  <a:cubicBezTo>
                    <a:pt x="582644" y="297362"/>
                    <a:pt x="578072" y="290028"/>
                    <a:pt x="573119" y="282979"/>
                  </a:cubicBezTo>
                  <a:lnTo>
                    <a:pt x="569214" y="277550"/>
                  </a:lnTo>
                  <a:lnTo>
                    <a:pt x="567404" y="275169"/>
                  </a:lnTo>
                  <a:cubicBezTo>
                    <a:pt x="564736" y="272025"/>
                    <a:pt x="562070" y="268787"/>
                    <a:pt x="559307" y="265644"/>
                  </a:cubicBezTo>
                  <a:cubicBezTo>
                    <a:pt x="553697" y="258967"/>
                    <a:pt x="547715" y="252607"/>
                    <a:pt x="541400" y="246594"/>
                  </a:cubicBezTo>
                  <a:cubicBezTo>
                    <a:pt x="538257" y="243641"/>
                    <a:pt x="535114" y="240879"/>
                    <a:pt x="531875" y="238116"/>
                  </a:cubicBezTo>
                  <a:lnTo>
                    <a:pt x="527303" y="234402"/>
                  </a:lnTo>
                  <a:lnTo>
                    <a:pt x="524636" y="232306"/>
                  </a:lnTo>
                  <a:lnTo>
                    <a:pt x="523970" y="232306"/>
                  </a:lnTo>
                  <a:cubicBezTo>
                    <a:pt x="517331" y="227996"/>
                    <a:pt x="515264" y="219212"/>
                    <a:pt x="519302" y="212399"/>
                  </a:cubicBezTo>
                  <a:cubicBezTo>
                    <a:pt x="521312" y="209175"/>
                    <a:pt x="524396" y="207002"/>
                    <a:pt x="527817" y="206079"/>
                  </a:cubicBezTo>
                  <a:close/>
                  <a:moveTo>
                    <a:pt x="1409510" y="173836"/>
                  </a:moveTo>
                  <a:cubicBezTo>
                    <a:pt x="1413163" y="173836"/>
                    <a:pt x="1416815" y="175228"/>
                    <a:pt x="1419606" y="178014"/>
                  </a:cubicBezTo>
                  <a:cubicBezTo>
                    <a:pt x="1424749" y="183525"/>
                    <a:pt x="1424911" y="192024"/>
                    <a:pt x="1419987" y="197731"/>
                  </a:cubicBezTo>
                  <a:cubicBezTo>
                    <a:pt x="1393355" y="230920"/>
                    <a:pt x="1373134" y="268776"/>
                    <a:pt x="1360361" y="309364"/>
                  </a:cubicBezTo>
                  <a:cubicBezTo>
                    <a:pt x="1354836" y="326890"/>
                    <a:pt x="1327213" y="319365"/>
                    <a:pt x="1332738" y="301839"/>
                  </a:cubicBezTo>
                  <a:cubicBezTo>
                    <a:pt x="1347045" y="256768"/>
                    <a:pt x="1369657" y="214770"/>
                    <a:pt x="1399413" y="178014"/>
                  </a:cubicBezTo>
                  <a:cubicBezTo>
                    <a:pt x="1402204" y="175228"/>
                    <a:pt x="1405857" y="173836"/>
                    <a:pt x="1409510" y="173836"/>
                  </a:cubicBezTo>
                  <a:close/>
                  <a:moveTo>
                    <a:pt x="629530" y="127618"/>
                  </a:moveTo>
                  <a:cubicBezTo>
                    <a:pt x="632941" y="128522"/>
                    <a:pt x="636027" y="130651"/>
                    <a:pt x="638080" y="133818"/>
                  </a:cubicBezTo>
                  <a:cubicBezTo>
                    <a:pt x="663026" y="166388"/>
                    <a:pt x="683533" y="202135"/>
                    <a:pt x="699040" y="240117"/>
                  </a:cubicBezTo>
                  <a:cubicBezTo>
                    <a:pt x="700573" y="247264"/>
                    <a:pt x="696458" y="254416"/>
                    <a:pt x="689515" y="256690"/>
                  </a:cubicBezTo>
                  <a:cubicBezTo>
                    <a:pt x="682085" y="258588"/>
                    <a:pt x="674437" y="254435"/>
                    <a:pt x="671989" y="247165"/>
                  </a:cubicBezTo>
                  <a:cubicBezTo>
                    <a:pt x="657053" y="211651"/>
                    <a:pt x="637517" y="178252"/>
                    <a:pt x="613886" y="147820"/>
                  </a:cubicBezTo>
                  <a:cubicBezTo>
                    <a:pt x="610238" y="141115"/>
                    <a:pt x="612505" y="132726"/>
                    <a:pt x="619030" y="128770"/>
                  </a:cubicBezTo>
                  <a:cubicBezTo>
                    <a:pt x="622383" y="127035"/>
                    <a:pt x="626119" y="126714"/>
                    <a:pt x="629530" y="127618"/>
                  </a:cubicBezTo>
                  <a:close/>
                  <a:moveTo>
                    <a:pt x="1325536" y="127117"/>
                  </a:moveTo>
                  <a:cubicBezTo>
                    <a:pt x="1328956" y="126193"/>
                    <a:pt x="1332714" y="126519"/>
                    <a:pt x="1336071" y="128293"/>
                  </a:cubicBezTo>
                  <a:cubicBezTo>
                    <a:pt x="1343053" y="132143"/>
                    <a:pt x="1345606" y="140917"/>
                    <a:pt x="1341787" y="147915"/>
                  </a:cubicBezTo>
                  <a:cubicBezTo>
                    <a:pt x="1331299" y="163897"/>
                    <a:pt x="1322165" y="180718"/>
                    <a:pt x="1314450" y="198207"/>
                  </a:cubicBezTo>
                  <a:cubicBezTo>
                    <a:pt x="1311021" y="206303"/>
                    <a:pt x="1307782" y="214685"/>
                    <a:pt x="1304925" y="223162"/>
                  </a:cubicBezTo>
                  <a:cubicBezTo>
                    <a:pt x="1303496" y="227353"/>
                    <a:pt x="1302162" y="231640"/>
                    <a:pt x="1300829" y="235926"/>
                  </a:cubicBezTo>
                  <a:cubicBezTo>
                    <a:pt x="1300162" y="238117"/>
                    <a:pt x="1299591" y="240307"/>
                    <a:pt x="1298924" y="242403"/>
                  </a:cubicBezTo>
                  <a:cubicBezTo>
                    <a:pt x="1298962" y="242592"/>
                    <a:pt x="1298962" y="242786"/>
                    <a:pt x="1298924" y="242974"/>
                  </a:cubicBezTo>
                  <a:lnTo>
                    <a:pt x="1298924" y="243736"/>
                  </a:lnTo>
                  <a:cubicBezTo>
                    <a:pt x="1300372" y="249953"/>
                    <a:pt x="1297733" y="256405"/>
                    <a:pt x="1292352" y="259834"/>
                  </a:cubicBezTo>
                  <a:cubicBezTo>
                    <a:pt x="1291094" y="260620"/>
                    <a:pt x="1289723" y="261222"/>
                    <a:pt x="1288294" y="261620"/>
                  </a:cubicBezTo>
                  <a:cubicBezTo>
                    <a:pt x="1280083" y="263900"/>
                    <a:pt x="1271577" y="259092"/>
                    <a:pt x="1269301" y="250880"/>
                  </a:cubicBezTo>
                  <a:cubicBezTo>
                    <a:pt x="1268453" y="244406"/>
                    <a:pt x="1269378" y="237823"/>
                    <a:pt x="1271968" y="231830"/>
                  </a:cubicBezTo>
                  <a:cubicBezTo>
                    <a:pt x="1275207" y="220591"/>
                    <a:pt x="1279017" y="209446"/>
                    <a:pt x="1283398" y="198493"/>
                  </a:cubicBezTo>
                  <a:cubicBezTo>
                    <a:pt x="1292419" y="175746"/>
                    <a:pt x="1303687" y="153954"/>
                    <a:pt x="1317021" y="133437"/>
                  </a:cubicBezTo>
                  <a:cubicBezTo>
                    <a:pt x="1319031" y="130213"/>
                    <a:pt x="1322115" y="128040"/>
                    <a:pt x="1325536" y="127117"/>
                  </a:cubicBezTo>
                  <a:close/>
                  <a:moveTo>
                    <a:pt x="1237646" y="89103"/>
                  </a:moveTo>
                  <a:cubicBezTo>
                    <a:pt x="1241174" y="88191"/>
                    <a:pt x="1245046" y="88611"/>
                    <a:pt x="1248442" y="90575"/>
                  </a:cubicBezTo>
                  <a:cubicBezTo>
                    <a:pt x="1255119" y="94648"/>
                    <a:pt x="1257385" y="103267"/>
                    <a:pt x="1253585" y="110101"/>
                  </a:cubicBezTo>
                  <a:cubicBezTo>
                    <a:pt x="1237336" y="141413"/>
                    <a:pt x="1224000" y="174159"/>
                    <a:pt x="1213771" y="207923"/>
                  </a:cubicBezTo>
                  <a:cubicBezTo>
                    <a:pt x="1211485" y="214878"/>
                    <a:pt x="1204303" y="218973"/>
                    <a:pt x="1197150" y="217409"/>
                  </a:cubicBezTo>
                  <a:cubicBezTo>
                    <a:pt x="1189444" y="215723"/>
                    <a:pt x="1184557" y="208106"/>
                    <a:pt x="1186243" y="200398"/>
                  </a:cubicBezTo>
                  <a:cubicBezTo>
                    <a:pt x="1197235" y="164241"/>
                    <a:pt x="1211513" y="129169"/>
                    <a:pt x="1228915" y="95623"/>
                  </a:cubicBezTo>
                  <a:cubicBezTo>
                    <a:pt x="1230935" y="92258"/>
                    <a:pt x="1234118" y="90014"/>
                    <a:pt x="1237646" y="89103"/>
                  </a:cubicBezTo>
                  <a:close/>
                  <a:moveTo>
                    <a:pt x="731391" y="71180"/>
                  </a:moveTo>
                  <a:cubicBezTo>
                    <a:pt x="734915" y="72103"/>
                    <a:pt x="738101" y="74317"/>
                    <a:pt x="740187" y="77620"/>
                  </a:cubicBezTo>
                  <a:cubicBezTo>
                    <a:pt x="761904" y="107668"/>
                    <a:pt x="778630" y="141020"/>
                    <a:pt x="789717" y="176394"/>
                  </a:cubicBezTo>
                  <a:cubicBezTo>
                    <a:pt x="791441" y="183803"/>
                    <a:pt x="787098" y="191275"/>
                    <a:pt x="779811" y="193444"/>
                  </a:cubicBezTo>
                  <a:cubicBezTo>
                    <a:pt x="772344" y="195448"/>
                    <a:pt x="764609" y="191268"/>
                    <a:pt x="762190" y="183919"/>
                  </a:cubicBezTo>
                  <a:cubicBezTo>
                    <a:pt x="751712" y="150936"/>
                    <a:pt x="735920" y="119887"/>
                    <a:pt x="715422" y="92003"/>
                  </a:cubicBezTo>
                  <a:cubicBezTo>
                    <a:pt x="711564" y="85175"/>
                    <a:pt x="713851" y="76518"/>
                    <a:pt x="720565" y="72477"/>
                  </a:cubicBezTo>
                  <a:cubicBezTo>
                    <a:pt x="724004" y="70621"/>
                    <a:pt x="727867" y="70256"/>
                    <a:pt x="731391" y="71180"/>
                  </a:cubicBezTo>
                  <a:close/>
                  <a:moveTo>
                    <a:pt x="1161574" y="40473"/>
                  </a:moveTo>
                  <a:cubicBezTo>
                    <a:pt x="1168966" y="42685"/>
                    <a:pt x="1173290" y="50334"/>
                    <a:pt x="1171385" y="57808"/>
                  </a:cubicBezTo>
                  <a:cubicBezTo>
                    <a:pt x="1163574" y="76858"/>
                    <a:pt x="1155668" y="95908"/>
                    <a:pt x="1148048" y="114958"/>
                  </a:cubicBezTo>
                  <a:cubicBezTo>
                    <a:pt x="1140409" y="132899"/>
                    <a:pt x="1135799" y="151988"/>
                    <a:pt x="1134428" y="171441"/>
                  </a:cubicBezTo>
                  <a:cubicBezTo>
                    <a:pt x="1134428" y="179332"/>
                    <a:pt x="1128027" y="185729"/>
                    <a:pt x="1120140" y="185729"/>
                  </a:cubicBezTo>
                  <a:cubicBezTo>
                    <a:pt x="1112253" y="185729"/>
                    <a:pt x="1105853" y="179332"/>
                    <a:pt x="1105853" y="171441"/>
                  </a:cubicBezTo>
                  <a:cubicBezTo>
                    <a:pt x="1108424" y="128293"/>
                    <a:pt x="1127951" y="89431"/>
                    <a:pt x="1143953" y="49998"/>
                  </a:cubicBezTo>
                  <a:cubicBezTo>
                    <a:pt x="1146410" y="42682"/>
                    <a:pt x="1154107" y="38519"/>
                    <a:pt x="1161574" y="40473"/>
                  </a:cubicBezTo>
                  <a:close/>
                  <a:moveTo>
                    <a:pt x="831330" y="21935"/>
                  </a:moveTo>
                  <a:cubicBezTo>
                    <a:pt x="838224" y="20042"/>
                    <a:pt x="846248" y="22614"/>
                    <a:pt x="848486" y="31520"/>
                  </a:cubicBezTo>
                  <a:cubicBezTo>
                    <a:pt x="858869" y="72982"/>
                    <a:pt x="867136" y="114946"/>
                    <a:pt x="873252" y="157250"/>
                  </a:cubicBezTo>
                  <a:cubicBezTo>
                    <a:pt x="875271" y="164994"/>
                    <a:pt x="870747" y="172936"/>
                    <a:pt x="863060" y="175157"/>
                  </a:cubicBezTo>
                  <a:cubicBezTo>
                    <a:pt x="855430" y="176980"/>
                    <a:pt x="847725" y="172432"/>
                    <a:pt x="845629" y="164870"/>
                  </a:cubicBezTo>
                  <a:cubicBezTo>
                    <a:pt x="839600" y="122559"/>
                    <a:pt x="831370" y="80591"/>
                    <a:pt x="820959" y="39140"/>
                  </a:cubicBezTo>
                  <a:cubicBezTo>
                    <a:pt x="818673" y="30186"/>
                    <a:pt x="824436" y="23828"/>
                    <a:pt x="831330" y="21935"/>
                  </a:cubicBezTo>
                  <a:close/>
                  <a:moveTo>
                    <a:pt x="1041178" y="3707"/>
                  </a:moveTo>
                  <a:cubicBezTo>
                    <a:pt x="1049065" y="3707"/>
                    <a:pt x="1055466" y="10104"/>
                    <a:pt x="1055466" y="17994"/>
                  </a:cubicBezTo>
                  <a:cubicBezTo>
                    <a:pt x="1056923" y="56920"/>
                    <a:pt x="1056923" y="95750"/>
                    <a:pt x="1055466" y="134485"/>
                  </a:cubicBezTo>
                  <a:cubicBezTo>
                    <a:pt x="1055466" y="142376"/>
                    <a:pt x="1049065" y="148773"/>
                    <a:pt x="1041178" y="148773"/>
                  </a:cubicBezTo>
                  <a:cubicBezTo>
                    <a:pt x="1033291" y="148773"/>
                    <a:pt x="1026891" y="142376"/>
                    <a:pt x="1026891" y="134485"/>
                  </a:cubicBezTo>
                  <a:cubicBezTo>
                    <a:pt x="1028290" y="95687"/>
                    <a:pt x="1028290" y="56856"/>
                    <a:pt x="1026891" y="17994"/>
                  </a:cubicBezTo>
                  <a:cubicBezTo>
                    <a:pt x="1026891" y="10104"/>
                    <a:pt x="1033291" y="3707"/>
                    <a:pt x="1041178" y="3707"/>
                  </a:cubicBezTo>
                  <a:close/>
                  <a:moveTo>
                    <a:pt x="940022" y="87"/>
                  </a:moveTo>
                  <a:cubicBezTo>
                    <a:pt x="946403" y="224"/>
                    <a:pt x="951985" y="4452"/>
                    <a:pt x="953833" y="10564"/>
                  </a:cubicBezTo>
                  <a:cubicBezTo>
                    <a:pt x="962844" y="53242"/>
                    <a:pt x="969682" y="96351"/>
                    <a:pt x="974312" y="139723"/>
                  </a:cubicBezTo>
                  <a:cubicBezTo>
                    <a:pt x="974312" y="147614"/>
                    <a:pt x="967911" y="154011"/>
                    <a:pt x="960024" y="154011"/>
                  </a:cubicBezTo>
                  <a:cubicBezTo>
                    <a:pt x="952242" y="153763"/>
                    <a:pt x="945984" y="147509"/>
                    <a:pt x="945737" y="139723"/>
                  </a:cubicBezTo>
                  <a:cubicBezTo>
                    <a:pt x="941641" y="101814"/>
                    <a:pt x="935640" y="64190"/>
                    <a:pt x="928020" y="26852"/>
                  </a:cubicBezTo>
                  <a:cubicBezTo>
                    <a:pt x="924829" y="24334"/>
                    <a:pt x="923058" y="20431"/>
                    <a:pt x="923258" y="16375"/>
                  </a:cubicBezTo>
                  <a:cubicBezTo>
                    <a:pt x="924210" y="7612"/>
                    <a:pt x="930021" y="-961"/>
                    <a:pt x="940022" y="87"/>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49" name="Google Shape;749;p18"/>
            <p:cNvSpPr/>
            <p:nvPr/>
          </p:nvSpPr>
          <p:spPr>
            <a:xfrm>
              <a:off x="7396004" y="2599572"/>
              <a:ext cx="1450275" cy="1240917"/>
            </a:xfrm>
            <a:custGeom>
              <a:rect b="b" l="l" r="r" t="t"/>
              <a:pathLst>
                <a:path extrusionOk="0" h="1240917" w="1450275">
                  <a:moveTo>
                    <a:pt x="1432178" y="1210081"/>
                  </a:moveTo>
                  <a:lnTo>
                    <a:pt x="1435988" y="1210081"/>
                  </a:lnTo>
                  <a:cubicBezTo>
                    <a:pt x="1437902" y="1210014"/>
                    <a:pt x="1439807" y="1210433"/>
                    <a:pt x="1441513" y="1211319"/>
                  </a:cubicBezTo>
                  <a:cubicBezTo>
                    <a:pt x="1443265" y="1211900"/>
                    <a:pt x="1444837" y="1212919"/>
                    <a:pt x="1446084" y="1214272"/>
                  </a:cubicBezTo>
                  <a:cubicBezTo>
                    <a:pt x="1447409" y="1215548"/>
                    <a:pt x="1448418" y="1217110"/>
                    <a:pt x="1449037" y="1218844"/>
                  </a:cubicBezTo>
                  <a:cubicBezTo>
                    <a:pt x="1449847" y="1220406"/>
                    <a:pt x="1450275" y="1222130"/>
                    <a:pt x="1450275" y="1223892"/>
                  </a:cubicBezTo>
                  <a:lnTo>
                    <a:pt x="1450275" y="1226559"/>
                  </a:lnTo>
                  <a:cubicBezTo>
                    <a:pt x="1450275" y="1229112"/>
                    <a:pt x="1449580" y="1231607"/>
                    <a:pt x="1448276" y="1233798"/>
                  </a:cubicBezTo>
                  <a:lnTo>
                    <a:pt x="1446084" y="1236655"/>
                  </a:lnTo>
                  <a:cubicBezTo>
                    <a:pt x="1444322" y="1238389"/>
                    <a:pt x="1442170" y="1239665"/>
                    <a:pt x="1439798" y="1240370"/>
                  </a:cubicBezTo>
                  <a:lnTo>
                    <a:pt x="1435988" y="1240846"/>
                  </a:lnTo>
                  <a:cubicBezTo>
                    <a:pt x="1434073" y="1240923"/>
                    <a:pt x="1432168" y="1240494"/>
                    <a:pt x="1430463" y="1239608"/>
                  </a:cubicBezTo>
                  <a:cubicBezTo>
                    <a:pt x="1428683" y="1239094"/>
                    <a:pt x="1427092" y="1238065"/>
                    <a:pt x="1425891" y="1236655"/>
                  </a:cubicBezTo>
                  <a:cubicBezTo>
                    <a:pt x="1424539" y="1235408"/>
                    <a:pt x="1423520" y="1233836"/>
                    <a:pt x="1422939" y="1232083"/>
                  </a:cubicBezTo>
                  <a:cubicBezTo>
                    <a:pt x="1422005" y="1230397"/>
                    <a:pt x="1421577" y="1228483"/>
                    <a:pt x="1421700" y="1226559"/>
                  </a:cubicBezTo>
                  <a:lnTo>
                    <a:pt x="1421700" y="1223892"/>
                  </a:lnTo>
                  <a:cubicBezTo>
                    <a:pt x="1421710" y="1221358"/>
                    <a:pt x="1422367" y="1218863"/>
                    <a:pt x="1423606" y="1216653"/>
                  </a:cubicBezTo>
                  <a:lnTo>
                    <a:pt x="1425891" y="1213795"/>
                  </a:lnTo>
                  <a:cubicBezTo>
                    <a:pt x="1427625" y="1212024"/>
                    <a:pt x="1429787" y="1210738"/>
                    <a:pt x="1432178" y="1210081"/>
                  </a:cubicBezTo>
                  <a:close/>
                  <a:moveTo>
                    <a:pt x="12382" y="1207509"/>
                  </a:moveTo>
                  <a:cubicBezTo>
                    <a:pt x="14249" y="1206985"/>
                    <a:pt x="16231" y="1206985"/>
                    <a:pt x="18097" y="1207509"/>
                  </a:cubicBezTo>
                  <a:cubicBezTo>
                    <a:pt x="19907" y="1207937"/>
                    <a:pt x="21584" y="1208823"/>
                    <a:pt x="22955" y="1210080"/>
                  </a:cubicBezTo>
                  <a:cubicBezTo>
                    <a:pt x="24470" y="1211128"/>
                    <a:pt x="25746" y="1212490"/>
                    <a:pt x="26670" y="1214081"/>
                  </a:cubicBezTo>
                  <a:lnTo>
                    <a:pt x="29337" y="1219415"/>
                  </a:lnTo>
                  <a:cubicBezTo>
                    <a:pt x="30584" y="1221587"/>
                    <a:pt x="31242" y="1224054"/>
                    <a:pt x="31242" y="1226559"/>
                  </a:cubicBezTo>
                  <a:lnTo>
                    <a:pt x="30766" y="1230273"/>
                  </a:lnTo>
                  <a:cubicBezTo>
                    <a:pt x="30118" y="1232693"/>
                    <a:pt x="28841" y="1234903"/>
                    <a:pt x="27051" y="1236655"/>
                  </a:cubicBezTo>
                  <a:lnTo>
                    <a:pt x="24193" y="1238846"/>
                  </a:lnTo>
                  <a:cubicBezTo>
                    <a:pt x="22603" y="1239884"/>
                    <a:pt x="20755" y="1240475"/>
                    <a:pt x="18859" y="1240560"/>
                  </a:cubicBezTo>
                  <a:cubicBezTo>
                    <a:pt x="16983" y="1241037"/>
                    <a:pt x="15021" y="1241037"/>
                    <a:pt x="13144" y="1240560"/>
                  </a:cubicBezTo>
                  <a:cubicBezTo>
                    <a:pt x="11316" y="1240170"/>
                    <a:pt x="9639" y="1239275"/>
                    <a:pt x="8286" y="1237989"/>
                  </a:cubicBezTo>
                  <a:cubicBezTo>
                    <a:pt x="6724" y="1237036"/>
                    <a:pt x="5467" y="1235645"/>
                    <a:pt x="4667" y="1233988"/>
                  </a:cubicBezTo>
                  <a:lnTo>
                    <a:pt x="2000" y="1228749"/>
                  </a:lnTo>
                  <a:cubicBezTo>
                    <a:pt x="695" y="1226559"/>
                    <a:pt x="0" y="1224063"/>
                    <a:pt x="0" y="1221510"/>
                  </a:cubicBezTo>
                  <a:lnTo>
                    <a:pt x="571" y="1217700"/>
                  </a:lnTo>
                  <a:cubicBezTo>
                    <a:pt x="1248" y="1215338"/>
                    <a:pt x="2486" y="1213176"/>
                    <a:pt x="4191" y="1211414"/>
                  </a:cubicBezTo>
                  <a:lnTo>
                    <a:pt x="7049" y="1209128"/>
                  </a:lnTo>
                  <a:cubicBezTo>
                    <a:pt x="8658" y="1208137"/>
                    <a:pt x="10497" y="1207575"/>
                    <a:pt x="12382" y="1207509"/>
                  </a:cubicBezTo>
                  <a:close/>
                  <a:moveTo>
                    <a:pt x="1424177" y="1135977"/>
                  </a:moveTo>
                  <a:lnTo>
                    <a:pt x="1427988" y="1135977"/>
                  </a:lnTo>
                  <a:cubicBezTo>
                    <a:pt x="1429911" y="1135853"/>
                    <a:pt x="1431826" y="1136281"/>
                    <a:pt x="1433512" y="1137215"/>
                  </a:cubicBezTo>
                  <a:cubicBezTo>
                    <a:pt x="1436979" y="1138529"/>
                    <a:pt x="1439722" y="1141273"/>
                    <a:pt x="1441037" y="1144740"/>
                  </a:cubicBezTo>
                  <a:cubicBezTo>
                    <a:pt x="1441932" y="1146368"/>
                    <a:pt x="1442361" y="1148216"/>
                    <a:pt x="1442275" y="1150074"/>
                  </a:cubicBezTo>
                  <a:lnTo>
                    <a:pt x="1442275" y="1152741"/>
                  </a:lnTo>
                  <a:cubicBezTo>
                    <a:pt x="1442275" y="1155246"/>
                    <a:pt x="1441618" y="1157713"/>
                    <a:pt x="1440370" y="1159884"/>
                  </a:cubicBezTo>
                  <a:lnTo>
                    <a:pt x="1438084" y="1162837"/>
                  </a:lnTo>
                  <a:cubicBezTo>
                    <a:pt x="1436351" y="1164580"/>
                    <a:pt x="1434179" y="1165828"/>
                    <a:pt x="1431797" y="1166457"/>
                  </a:cubicBezTo>
                  <a:lnTo>
                    <a:pt x="1427988" y="1167028"/>
                  </a:lnTo>
                  <a:cubicBezTo>
                    <a:pt x="1426102" y="1167066"/>
                    <a:pt x="1424244" y="1166638"/>
                    <a:pt x="1422558" y="1165790"/>
                  </a:cubicBezTo>
                  <a:cubicBezTo>
                    <a:pt x="1419006" y="1164523"/>
                    <a:pt x="1416205" y="1161723"/>
                    <a:pt x="1414938" y="1158170"/>
                  </a:cubicBezTo>
                  <a:cubicBezTo>
                    <a:pt x="1414100" y="1156484"/>
                    <a:pt x="1413681" y="1154627"/>
                    <a:pt x="1413700" y="1152741"/>
                  </a:cubicBezTo>
                  <a:lnTo>
                    <a:pt x="1413700" y="1149788"/>
                  </a:lnTo>
                  <a:cubicBezTo>
                    <a:pt x="1413681" y="1147235"/>
                    <a:pt x="1414376" y="1144730"/>
                    <a:pt x="1415700" y="1142549"/>
                  </a:cubicBezTo>
                  <a:lnTo>
                    <a:pt x="1417891" y="1139691"/>
                  </a:lnTo>
                  <a:cubicBezTo>
                    <a:pt x="1419624" y="1137929"/>
                    <a:pt x="1421796" y="1136643"/>
                    <a:pt x="1424177" y="1135977"/>
                  </a:cubicBezTo>
                  <a:close/>
                  <a:moveTo>
                    <a:pt x="29908" y="1135977"/>
                  </a:moveTo>
                  <a:cubicBezTo>
                    <a:pt x="37795" y="1135977"/>
                    <a:pt x="44196" y="1142378"/>
                    <a:pt x="44196" y="1150264"/>
                  </a:cubicBezTo>
                  <a:cubicBezTo>
                    <a:pt x="44196" y="1158151"/>
                    <a:pt x="37795" y="1164552"/>
                    <a:pt x="29908" y="1164552"/>
                  </a:cubicBezTo>
                  <a:cubicBezTo>
                    <a:pt x="22021" y="1164552"/>
                    <a:pt x="15621" y="1158151"/>
                    <a:pt x="15621" y="1150264"/>
                  </a:cubicBezTo>
                  <a:cubicBezTo>
                    <a:pt x="15621" y="1142378"/>
                    <a:pt x="22021" y="1135977"/>
                    <a:pt x="29908" y="1135977"/>
                  </a:cubicBezTo>
                  <a:close/>
                  <a:moveTo>
                    <a:pt x="35623" y="1067111"/>
                  </a:moveTo>
                  <a:lnTo>
                    <a:pt x="38290" y="1067111"/>
                  </a:lnTo>
                  <a:cubicBezTo>
                    <a:pt x="40795" y="1067111"/>
                    <a:pt x="43261" y="1067768"/>
                    <a:pt x="45433" y="1069016"/>
                  </a:cubicBezTo>
                  <a:lnTo>
                    <a:pt x="48386" y="1071302"/>
                  </a:lnTo>
                  <a:cubicBezTo>
                    <a:pt x="50091" y="1073064"/>
                    <a:pt x="51330" y="1075226"/>
                    <a:pt x="52006" y="1077588"/>
                  </a:cubicBezTo>
                  <a:lnTo>
                    <a:pt x="52101" y="1081398"/>
                  </a:lnTo>
                  <a:cubicBezTo>
                    <a:pt x="52177" y="1083313"/>
                    <a:pt x="51749" y="1085218"/>
                    <a:pt x="50863" y="1086923"/>
                  </a:cubicBezTo>
                  <a:cubicBezTo>
                    <a:pt x="50244" y="1088656"/>
                    <a:pt x="49234" y="1090218"/>
                    <a:pt x="47910" y="1091495"/>
                  </a:cubicBezTo>
                  <a:cubicBezTo>
                    <a:pt x="46662" y="1092847"/>
                    <a:pt x="45090" y="1093866"/>
                    <a:pt x="43338" y="1094447"/>
                  </a:cubicBezTo>
                  <a:cubicBezTo>
                    <a:pt x="41633" y="1095333"/>
                    <a:pt x="39728" y="1095752"/>
                    <a:pt x="37813" y="1095686"/>
                  </a:cubicBezTo>
                  <a:lnTo>
                    <a:pt x="35146" y="1095686"/>
                  </a:lnTo>
                  <a:cubicBezTo>
                    <a:pt x="32593" y="1095686"/>
                    <a:pt x="30098" y="1094990"/>
                    <a:pt x="27907" y="1093685"/>
                  </a:cubicBezTo>
                  <a:lnTo>
                    <a:pt x="25050" y="1091495"/>
                  </a:lnTo>
                  <a:cubicBezTo>
                    <a:pt x="23288" y="1089761"/>
                    <a:pt x="22002" y="1087589"/>
                    <a:pt x="21335" y="1085208"/>
                  </a:cubicBezTo>
                  <a:lnTo>
                    <a:pt x="21335" y="1081398"/>
                  </a:lnTo>
                  <a:cubicBezTo>
                    <a:pt x="21212" y="1079474"/>
                    <a:pt x="21640" y="1077560"/>
                    <a:pt x="22573" y="1075874"/>
                  </a:cubicBezTo>
                  <a:cubicBezTo>
                    <a:pt x="23888" y="1072407"/>
                    <a:pt x="26631" y="1069663"/>
                    <a:pt x="30098" y="1068349"/>
                  </a:cubicBezTo>
                  <a:cubicBezTo>
                    <a:pt x="31784" y="1067416"/>
                    <a:pt x="33699" y="1066987"/>
                    <a:pt x="35623" y="1067111"/>
                  </a:cubicBezTo>
                  <a:close/>
                  <a:moveTo>
                    <a:pt x="1422748" y="1067016"/>
                  </a:moveTo>
                  <a:cubicBezTo>
                    <a:pt x="1430635" y="1067016"/>
                    <a:pt x="1437036" y="1073417"/>
                    <a:pt x="1437036" y="1081303"/>
                  </a:cubicBezTo>
                  <a:cubicBezTo>
                    <a:pt x="1437036" y="1089190"/>
                    <a:pt x="1430635" y="1095591"/>
                    <a:pt x="1422748" y="1095591"/>
                  </a:cubicBezTo>
                  <a:cubicBezTo>
                    <a:pt x="1414861" y="1095591"/>
                    <a:pt x="1408461" y="1089190"/>
                    <a:pt x="1408461" y="1081303"/>
                  </a:cubicBezTo>
                  <a:cubicBezTo>
                    <a:pt x="1408461" y="1073417"/>
                    <a:pt x="1414861" y="1067016"/>
                    <a:pt x="1422748" y="1067016"/>
                  </a:cubicBezTo>
                  <a:close/>
                  <a:moveTo>
                    <a:pt x="53816" y="1003579"/>
                  </a:moveTo>
                  <a:lnTo>
                    <a:pt x="56388" y="1003579"/>
                  </a:lnTo>
                  <a:cubicBezTo>
                    <a:pt x="58922" y="1003579"/>
                    <a:pt x="61417" y="1004236"/>
                    <a:pt x="63627" y="1005484"/>
                  </a:cubicBezTo>
                  <a:lnTo>
                    <a:pt x="66485" y="1007770"/>
                  </a:lnTo>
                  <a:cubicBezTo>
                    <a:pt x="68285" y="1009475"/>
                    <a:pt x="69570" y="1011656"/>
                    <a:pt x="70199" y="1014056"/>
                  </a:cubicBezTo>
                  <a:lnTo>
                    <a:pt x="70199" y="1017866"/>
                  </a:lnTo>
                  <a:cubicBezTo>
                    <a:pt x="70313" y="1019790"/>
                    <a:pt x="69885" y="1021705"/>
                    <a:pt x="68961" y="1023391"/>
                  </a:cubicBezTo>
                  <a:cubicBezTo>
                    <a:pt x="68380" y="1025143"/>
                    <a:pt x="67361" y="1026715"/>
                    <a:pt x="66008" y="1027963"/>
                  </a:cubicBezTo>
                  <a:cubicBezTo>
                    <a:pt x="64770" y="1029325"/>
                    <a:pt x="63189" y="1030344"/>
                    <a:pt x="61436" y="1030915"/>
                  </a:cubicBezTo>
                  <a:cubicBezTo>
                    <a:pt x="59731" y="1031801"/>
                    <a:pt x="57826" y="1032230"/>
                    <a:pt x="55911" y="1032154"/>
                  </a:cubicBezTo>
                  <a:lnTo>
                    <a:pt x="53340" y="1032154"/>
                  </a:lnTo>
                  <a:cubicBezTo>
                    <a:pt x="50787" y="1032182"/>
                    <a:pt x="48282" y="1031487"/>
                    <a:pt x="46101" y="1030153"/>
                  </a:cubicBezTo>
                  <a:lnTo>
                    <a:pt x="43148" y="1027963"/>
                  </a:lnTo>
                  <a:cubicBezTo>
                    <a:pt x="41443" y="1026201"/>
                    <a:pt x="40205" y="1024038"/>
                    <a:pt x="39529" y="1021676"/>
                  </a:cubicBezTo>
                  <a:lnTo>
                    <a:pt x="39529" y="1017866"/>
                  </a:lnTo>
                  <a:cubicBezTo>
                    <a:pt x="39414" y="1015952"/>
                    <a:pt x="39814" y="1014047"/>
                    <a:pt x="40672" y="1012342"/>
                  </a:cubicBezTo>
                  <a:cubicBezTo>
                    <a:pt x="41986" y="1008836"/>
                    <a:pt x="44767" y="1006084"/>
                    <a:pt x="48292" y="1004817"/>
                  </a:cubicBezTo>
                  <a:cubicBezTo>
                    <a:pt x="49978" y="1003883"/>
                    <a:pt x="51892" y="1003455"/>
                    <a:pt x="53816" y="1003579"/>
                  </a:cubicBezTo>
                  <a:close/>
                  <a:moveTo>
                    <a:pt x="1412176" y="1000912"/>
                  </a:moveTo>
                  <a:cubicBezTo>
                    <a:pt x="1420063" y="1000912"/>
                    <a:pt x="1426464" y="1007313"/>
                    <a:pt x="1426464" y="1015199"/>
                  </a:cubicBezTo>
                  <a:cubicBezTo>
                    <a:pt x="1426464" y="1023086"/>
                    <a:pt x="1420063" y="1029487"/>
                    <a:pt x="1412176" y="1029487"/>
                  </a:cubicBezTo>
                  <a:cubicBezTo>
                    <a:pt x="1404289" y="1029487"/>
                    <a:pt x="1397889" y="1023086"/>
                    <a:pt x="1397889" y="1015199"/>
                  </a:cubicBezTo>
                  <a:cubicBezTo>
                    <a:pt x="1397889" y="1007313"/>
                    <a:pt x="1404289" y="1000912"/>
                    <a:pt x="1412176" y="1000912"/>
                  </a:cubicBezTo>
                  <a:close/>
                  <a:moveTo>
                    <a:pt x="67055" y="940047"/>
                  </a:moveTo>
                  <a:lnTo>
                    <a:pt x="69627" y="940047"/>
                  </a:lnTo>
                  <a:cubicBezTo>
                    <a:pt x="72170" y="939999"/>
                    <a:pt x="74675" y="940656"/>
                    <a:pt x="76866" y="941952"/>
                  </a:cubicBezTo>
                  <a:lnTo>
                    <a:pt x="79723" y="944238"/>
                  </a:lnTo>
                  <a:cubicBezTo>
                    <a:pt x="81524" y="945943"/>
                    <a:pt x="82809" y="948124"/>
                    <a:pt x="83438" y="950524"/>
                  </a:cubicBezTo>
                  <a:lnTo>
                    <a:pt x="83438" y="954334"/>
                  </a:lnTo>
                  <a:cubicBezTo>
                    <a:pt x="83572" y="956230"/>
                    <a:pt x="83143" y="958116"/>
                    <a:pt x="82200" y="959764"/>
                  </a:cubicBezTo>
                  <a:cubicBezTo>
                    <a:pt x="80933" y="963288"/>
                    <a:pt x="78180" y="966069"/>
                    <a:pt x="74675" y="967384"/>
                  </a:cubicBezTo>
                  <a:cubicBezTo>
                    <a:pt x="72961" y="968231"/>
                    <a:pt x="71065" y="968651"/>
                    <a:pt x="69150" y="968622"/>
                  </a:cubicBezTo>
                  <a:lnTo>
                    <a:pt x="66579" y="968622"/>
                  </a:lnTo>
                  <a:cubicBezTo>
                    <a:pt x="64036" y="968603"/>
                    <a:pt x="61531" y="967917"/>
                    <a:pt x="59340" y="966622"/>
                  </a:cubicBezTo>
                  <a:lnTo>
                    <a:pt x="56387" y="964431"/>
                  </a:lnTo>
                  <a:cubicBezTo>
                    <a:pt x="54663" y="962640"/>
                    <a:pt x="53415" y="960449"/>
                    <a:pt x="52768" y="958049"/>
                  </a:cubicBezTo>
                  <a:lnTo>
                    <a:pt x="52768" y="954334"/>
                  </a:lnTo>
                  <a:cubicBezTo>
                    <a:pt x="52653" y="952420"/>
                    <a:pt x="53053" y="950515"/>
                    <a:pt x="53911" y="948810"/>
                  </a:cubicBezTo>
                  <a:cubicBezTo>
                    <a:pt x="54482" y="947057"/>
                    <a:pt x="55501" y="945476"/>
                    <a:pt x="56863" y="944238"/>
                  </a:cubicBezTo>
                  <a:cubicBezTo>
                    <a:pt x="58149" y="942857"/>
                    <a:pt x="59749" y="941819"/>
                    <a:pt x="61531" y="941190"/>
                  </a:cubicBezTo>
                  <a:cubicBezTo>
                    <a:pt x="63236" y="940333"/>
                    <a:pt x="65150" y="939933"/>
                    <a:pt x="67055" y="940047"/>
                  </a:cubicBezTo>
                  <a:close/>
                  <a:moveTo>
                    <a:pt x="1396269" y="921474"/>
                  </a:moveTo>
                  <a:cubicBezTo>
                    <a:pt x="1404156" y="921474"/>
                    <a:pt x="1410557" y="927875"/>
                    <a:pt x="1410557" y="935761"/>
                  </a:cubicBezTo>
                  <a:cubicBezTo>
                    <a:pt x="1410557" y="943648"/>
                    <a:pt x="1404156" y="950049"/>
                    <a:pt x="1396269" y="950049"/>
                  </a:cubicBezTo>
                  <a:cubicBezTo>
                    <a:pt x="1388382" y="950049"/>
                    <a:pt x="1381982" y="943648"/>
                    <a:pt x="1381982" y="935761"/>
                  </a:cubicBezTo>
                  <a:cubicBezTo>
                    <a:pt x="1381982" y="927875"/>
                    <a:pt x="1388382" y="921474"/>
                    <a:pt x="1396269" y="921474"/>
                  </a:cubicBezTo>
                  <a:close/>
                  <a:moveTo>
                    <a:pt x="80295" y="868514"/>
                  </a:moveTo>
                  <a:cubicBezTo>
                    <a:pt x="82181" y="868448"/>
                    <a:pt x="84057" y="868876"/>
                    <a:pt x="85724" y="869753"/>
                  </a:cubicBezTo>
                  <a:cubicBezTo>
                    <a:pt x="87515" y="870305"/>
                    <a:pt x="89124" y="871324"/>
                    <a:pt x="90392" y="872705"/>
                  </a:cubicBezTo>
                  <a:lnTo>
                    <a:pt x="92963" y="875372"/>
                  </a:lnTo>
                  <a:cubicBezTo>
                    <a:pt x="94763" y="877077"/>
                    <a:pt x="96049" y="879259"/>
                    <a:pt x="96678" y="881659"/>
                  </a:cubicBezTo>
                  <a:lnTo>
                    <a:pt x="96678" y="885469"/>
                  </a:lnTo>
                  <a:cubicBezTo>
                    <a:pt x="96678" y="887974"/>
                    <a:pt x="96020" y="890441"/>
                    <a:pt x="94773" y="892613"/>
                  </a:cubicBezTo>
                  <a:lnTo>
                    <a:pt x="92487" y="895565"/>
                  </a:lnTo>
                  <a:cubicBezTo>
                    <a:pt x="91249" y="896928"/>
                    <a:pt x="89667" y="897947"/>
                    <a:pt x="87915" y="898518"/>
                  </a:cubicBezTo>
                  <a:cubicBezTo>
                    <a:pt x="86210" y="899404"/>
                    <a:pt x="84305" y="899833"/>
                    <a:pt x="82390" y="899756"/>
                  </a:cubicBezTo>
                  <a:cubicBezTo>
                    <a:pt x="80504" y="899833"/>
                    <a:pt x="78628" y="899404"/>
                    <a:pt x="76961" y="898518"/>
                  </a:cubicBezTo>
                  <a:cubicBezTo>
                    <a:pt x="75190" y="897928"/>
                    <a:pt x="73589" y="896918"/>
                    <a:pt x="72294" y="895565"/>
                  </a:cubicBezTo>
                  <a:lnTo>
                    <a:pt x="69627" y="892898"/>
                  </a:lnTo>
                  <a:cubicBezTo>
                    <a:pt x="67922" y="891136"/>
                    <a:pt x="66684" y="888974"/>
                    <a:pt x="66007" y="886612"/>
                  </a:cubicBezTo>
                  <a:lnTo>
                    <a:pt x="66007" y="882802"/>
                  </a:lnTo>
                  <a:cubicBezTo>
                    <a:pt x="65969" y="880259"/>
                    <a:pt x="66636" y="877754"/>
                    <a:pt x="67912" y="875563"/>
                  </a:cubicBezTo>
                  <a:lnTo>
                    <a:pt x="70103" y="872705"/>
                  </a:lnTo>
                  <a:cubicBezTo>
                    <a:pt x="71370" y="871324"/>
                    <a:pt x="72980" y="870305"/>
                    <a:pt x="74770" y="869753"/>
                  </a:cubicBezTo>
                  <a:cubicBezTo>
                    <a:pt x="76475" y="868867"/>
                    <a:pt x="78380" y="868438"/>
                    <a:pt x="80295" y="868514"/>
                  </a:cubicBezTo>
                  <a:close/>
                  <a:moveTo>
                    <a:pt x="1374838" y="859180"/>
                  </a:moveTo>
                  <a:cubicBezTo>
                    <a:pt x="1378334" y="857532"/>
                    <a:pt x="1382391" y="857532"/>
                    <a:pt x="1385887" y="859180"/>
                  </a:cubicBezTo>
                  <a:cubicBezTo>
                    <a:pt x="1387640" y="859761"/>
                    <a:pt x="1389211" y="860780"/>
                    <a:pt x="1390459" y="862132"/>
                  </a:cubicBezTo>
                  <a:lnTo>
                    <a:pt x="1393126" y="864799"/>
                  </a:lnTo>
                  <a:cubicBezTo>
                    <a:pt x="1394869" y="866533"/>
                    <a:pt x="1396117" y="868705"/>
                    <a:pt x="1396746" y="871086"/>
                  </a:cubicBezTo>
                  <a:lnTo>
                    <a:pt x="1396841" y="874896"/>
                  </a:lnTo>
                  <a:cubicBezTo>
                    <a:pt x="1396850" y="877420"/>
                    <a:pt x="1396165" y="879887"/>
                    <a:pt x="1394841" y="882040"/>
                  </a:cubicBezTo>
                  <a:lnTo>
                    <a:pt x="1392650" y="884992"/>
                  </a:lnTo>
                  <a:cubicBezTo>
                    <a:pt x="1391374" y="886316"/>
                    <a:pt x="1389812" y="887326"/>
                    <a:pt x="1388078" y="887945"/>
                  </a:cubicBezTo>
                  <a:cubicBezTo>
                    <a:pt x="1386354" y="888783"/>
                    <a:pt x="1384468" y="889202"/>
                    <a:pt x="1382554" y="889183"/>
                  </a:cubicBezTo>
                  <a:cubicBezTo>
                    <a:pt x="1380639" y="889212"/>
                    <a:pt x="1378743" y="888793"/>
                    <a:pt x="1377029" y="887945"/>
                  </a:cubicBezTo>
                  <a:cubicBezTo>
                    <a:pt x="1375277" y="887374"/>
                    <a:pt x="1373695" y="886354"/>
                    <a:pt x="1372457" y="884992"/>
                  </a:cubicBezTo>
                  <a:lnTo>
                    <a:pt x="1369790" y="882325"/>
                  </a:lnTo>
                  <a:cubicBezTo>
                    <a:pt x="1368028" y="880592"/>
                    <a:pt x="1366742" y="878420"/>
                    <a:pt x="1366076" y="876039"/>
                  </a:cubicBezTo>
                  <a:lnTo>
                    <a:pt x="1366076" y="872229"/>
                  </a:lnTo>
                  <a:cubicBezTo>
                    <a:pt x="1366076" y="869695"/>
                    <a:pt x="1366732" y="867200"/>
                    <a:pt x="1367980" y="864990"/>
                  </a:cubicBezTo>
                  <a:lnTo>
                    <a:pt x="1370267" y="862132"/>
                  </a:lnTo>
                  <a:cubicBezTo>
                    <a:pt x="1371495" y="860751"/>
                    <a:pt x="1373076" y="859732"/>
                    <a:pt x="1374838" y="859180"/>
                  </a:cubicBezTo>
                  <a:close/>
                  <a:moveTo>
                    <a:pt x="93534" y="807650"/>
                  </a:moveTo>
                  <a:cubicBezTo>
                    <a:pt x="95430" y="807516"/>
                    <a:pt x="97316" y="807945"/>
                    <a:pt x="98964" y="808888"/>
                  </a:cubicBezTo>
                  <a:cubicBezTo>
                    <a:pt x="100754" y="809440"/>
                    <a:pt x="102364" y="810459"/>
                    <a:pt x="103631" y="811841"/>
                  </a:cubicBezTo>
                  <a:lnTo>
                    <a:pt x="106203" y="814412"/>
                  </a:lnTo>
                  <a:cubicBezTo>
                    <a:pt x="107993" y="816165"/>
                    <a:pt x="109270" y="818375"/>
                    <a:pt x="109918" y="820794"/>
                  </a:cubicBezTo>
                  <a:lnTo>
                    <a:pt x="109918" y="824509"/>
                  </a:lnTo>
                  <a:cubicBezTo>
                    <a:pt x="109918" y="827042"/>
                    <a:pt x="109260" y="829538"/>
                    <a:pt x="108013" y="831748"/>
                  </a:cubicBezTo>
                  <a:lnTo>
                    <a:pt x="105727" y="834605"/>
                  </a:lnTo>
                  <a:cubicBezTo>
                    <a:pt x="104526" y="836015"/>
                    <a:pt x="102936" y="837044"/>
                    <a:pt x="101154" y="837558"/>
                  </a:cubicBezTo>
                  <a:cubicBezTo>
                    <a:pt x="99468" y="838491"/>
                    <a:pt x="97554" y="838920"/>
                    <a:pt x="95630" y="838796"/>
                  </a:cubicBezTo>
                  <a:cubicBezTo>
                    <a:pt x="93734" y="838930"/>
                    <a:pt x="91848" y="838501"/>
                    <a:pt x="90201" y="837558"/>
                  </a:cubicBezTo>
                  <a:cubicBezTo>
                    <a:pt x="88410" y="837006"/>
                    <a:pt x="86801" y="835986"/>
                    <a:pt x="85534" y="834605"/>
                  </a:cubicBezTo>
                  <a:lnTo>
                    <a:pt x="82866" y="832034"/>
                  </a:lnTo>
                  <a:cubicBezTo>
                    <a:pt x="81143" y="830243"/>
                    <a:pt x="79895" y="828052"/>
                    <a:pt x="79247" y="825652"/>
                  </a:cubicBezTo>
                  <a:lnTo>
                    <a:pt x="79247" y="821937"/>
                  </a:lnTo>
                  <a:cubicBezTo>
                    <a:pt x="79199" y="819394"/>
                    <a:pt x="79857" y="816889"/>
                    <a:pt x="81152" y="814698"/>
                  </a:cubicBezTo>
                  <a:lnTo>
                    <a:pt x="83343" y="811841"/>
                  </a:lnTo>
                  <a:cubicBezTo>
                    <a:pt x="84609" y="810459"/>
                    <a:pt x="86219" y="809440"/>
                    <a:pt x="88010" y="808888"/>
                  </a:cubicBezTo>
                  <a:cubicBezTo>
                    <a:pt x="89696" y="807954"/>
                    <a:pt x="91611" y="807526"/>
                    <a:pt x="93534" y="807650"/>
                  </a:cubicBezTo>
                  <a:close/>
                  <a:moveTo>
                    <a:pt x="1361788" y="794410"/>
                  </a:moveTo>
                  <a:lnTo>
                    <a:pt x="1364455" y="794410"/>
                  </a:lnTo>
                  <a:cubicBezTo>
                    <a:pt x="1366989" y="794419"/>
                    <a:pt x="1369484" y="795076"/>
                    <a:pt x="1371694" y="796315"/>
                  </a:cubicBezTo>
                  <a:lnTo>
                    <a:pt x="1374552" y="798601"/>
                  </a:lnTo>
                  <a:cubicBezTo>
                    <a:pt x="1376352" y="800305"/>
                    <a:pt x="1377638" y="802487"/>
                    <a:pt x="1378266" y="804887"/>
                  </a:cubicBezTo>
                  <a:lnTo>
                    <a:pt x="1378743" y="808697"/>
                  </a:lnTo>
                  <a:cubicBezTo>
                    <a:pt x="1378876" y="810592"/>
                    <a:pt x="1378447" y="812478"/>
                    <a:pt x="1377504" y="814126"/>
                  </a:cubicBezTo>
                  <a:cubicBezTo>
                    <a:pt x="1376237" y="817651"/>
                    <a:pt x="1373485" y="820432"/>
                    <a:pt x="1369980" y="821746"/>
                  </a:cubicBezTo>
                  <a:cubicBezTo>
                    <a:pt x="1368265" y="822594"/>
                    <a:pt x="1366370" y="823013"/>
                    <a:pt x="1364455" y="822985"/>
                  </a:cubicBezTo>
                  <a:lnTo>
                    <a:pt x="1361788" y="822985"/>
                  </a:lnTo>
                  <a:cubicBezTo>
                    <a:pt x="1359264" y="822994"/>
                    <a:pt x="1356797" y="822308"/>
                    <a:pt x="1354645" y="820984"/>
                  </a:cubicBezTo>
                  <a:lnTo>
                    <a:pt x="1351692" y="818794"/>
                  </a:lnTo>
                  <a:cubicBezTo>
                    <a:pt x="1349968" y="817003"/>
                    <a:pt x="1348720" y="814812"/>
                    <a:pt x="1348072" y="812412"/>
                  </a:cubicBezTo>
                  <a:lnTo>
                    <a:pt x="1347501" y="808697"/>
                  </a:lnTo>
                  <a:cubicBezTo>
                    <a:pt x="1347472" y="806783"/>
                    <a:pt x="1347892" y="804887"/>
                    <a:pt x="1348739" y="803173"/>
                  </a:cubicBezTo>
                  <a:cubicBezTo>
                    <a:pt x="1350054" y="799667"/>
                    <a:pt x="1352835" y="796915"/>
                    <a:pt x="1356359" y="795648"/>
                  </a:cubicBezTo>
                  <a:cubicBezTo>
                    <a:pt x="1358007" y="794705"/>
                    <a:pt x="1359893" y="794276"/>
                    <a:pt x="1361788" y="794410"/>
                  </a:cubicBezTo>
                  <a:close/>
                  <a:moveTo>
                    <a:pt x="117347" y="733450"/>
                  </a:moveTo>
                  <a:cubicBezTo>
                    <a:pt x="119261" y="733383"/>
                    <a:pt x="121167" y="733802"/>
                    <a:pt x="122872" y="734688"/>
                  </a:cubicBezTo>
                  <a:cubicBezTo>
                    <a:pt x="126339" y="736002"/>
                    <a:pt x="129082" y="738746"/>
                    <a:pt x="130396" y="742213"/>
                  </a:cubicBezTo>
                  <a:cubicBezTo>
                    <a:pt x="131178" y="743813"/>
                    <a:pt x="131597" y="745575"/>
                    <a:pt x="131635" y="747356"/>
                  </a:cubicBezTo>
                  <a:lnTo>
                    <a:pt x="131635" y="752690"/>
                  </a:lnTo>
                  <a:cubicBezTo>
                    <a:pt x="131635" y="755243"/>
                    <a:pt x="130939" y="757738"/>
                    <a:pt x="129635" y="759929"/>
                  </a:cubicBezTo>
                  <a:lnTo>
                    <a:pt x="127444" y="762787"/>
                  </a:lnTo>
                  <a:cubicBezTo>
                    <a:pt x="125681" y="764492"/>
                    <a:pt x="123519" y="765730"/>
                    <a:pt x="121157" y="766406"/>
                  </a:cubicBezTo>
                  <a:lnTo>
                    <a:pt x="117347" y="766978"/>
                  </a:lnTo>
                  <a:cubicBezTo>
                    <a:pt x="115433" y="767054"/>
                    <a:pt x="113527" y="766625"/>
                    <a:pt x="111823" y="765739"/>
                  </a:cubicBezTo>
                  <a:cubicBezTo>
                    <a:pt x="110042" y="765225"/>
                    <a:pt x="108451" y="764196"/>
                    <a:pt x="107251" y="762787"/>
                  </a:cubicBezTo>
                  <a:cubicBezTo>
                    <a:pt x="105898" y="761539"/>
                    <a:pt x="104879" y="759967"/>
                    <a:pt x="104298" y="758215"/>
                  </a:cubicBezTo>
                  <a:cubicBezTo>
                    <a:pt x="103374" y="756529"/>
                    <a:pt x="102946" y="754614"/>
                    <a:pt x="103060" y="752690"/>
                  </a:cubicBezTo>
                  <a:lnTo>
                    <a:pt x="103060" y="747737"/>
                  </a:lnTo>
                  <a:cubicBezTo>
                    <a:pt x="103060" y="745232"/>
                    <a:pt x="103717" y="742765"/>
                    <a:pt x="104965" y="740593"/>
                  </a:cubicBezTo>
                  <a:lnTo>
                    <a:pt x="107251" y="737641"/>
                  </a:lnTo>
                  <a:cubicBezTo>
                    <a:pt x="108984" y="735898"/>
                    <a:pt x="111156" y="734650"/>
                    <a:pt x="113537" y="734021"/>
                  </a:cubicBezTo>
                  <a:close/>
                  <a:moveTo>
                    <a:pt x="1348549" y="720210"/>
                  </a:moveTo>
                  <a:cubicBezTo>
                    <a:pt x="1356436" y="720210"/>
                    <a:pt x="1362837" y="726611"/>
                    <a:pt x="1362837" y="734497"/>
                  </a:cubicBezTo>
                  <a:cubicBezTo>
                    <a:pt x="1362837" y="742384"/>
                    <a:pt x="1356436" y="748785"/>
                    <a:pt x="1348549" y="748785"/>
                  </a:cubicBezTo>
                  <a:cubicBezTo>
                    <a:pt x="1340662" y="748785"/>
                    <a:pt x="1334262" y="742384"/>
                    <a:pt x="1334262" y="734497"/>
                  </a:cubicBezTo>
                  <a:cubicBezTo>
                    <a:pt x="1334262" y="726611"/>
                    <a:pt x="1340662" y="720210"/>
                    <a:pt x="1348549" y="720210"/>
                  </a:cubicBezTo>
                  <a:close/>
                  <a:moveTo>
                    <a:pt x="138493" y="664584"/>
                  </a:moveTo>
                  <a:cubicBezTo>
                    <a:pt x="146380" y="664584"/>
                    <a:pt x="152781" y="670985"/>
                    <a:pt x="152781" y="678871"/>
                  </a:cubicBezTo>
                  <a:cubicBezTo>
                    <a:pt x="152781" y="686758"/>
                    <a:pt x="146380" y="693159"/>
                    <a:pt x="138493" y="693159"/>
                  </a:cubicBezTo>
                  <a:cubicBezTo>
                    <a:pt x="130606" y="693159"/>
                    <a:pt x="124206" y="686758"/>
                    <a:pt x="124206" y="678871"/>
                  </a:cubicBezTo>
                  <a:cubicBezTo>
                    <a:pt x="124206" y="670985"/>
                    <a:pt x="130606" y="664584"/>
                    <a:pt x="138493" y="664584"/>
                  </a:cubicBezTo>
                  <a:close/>
                  <a:moveTo>
                    <a:pt x="1316831" y="653820"/>
                  </a:moveTo>
                  <a:cubicBezTo>
                    <a:pt x="1318746" y="653754"/>
                    <a:pt x="1320651" y="654173"/>
                    <a:pt x="1322356" y="655059"/>
                  </a:cubicBezTo>
                  <a:cubicBezTo>
                    <a:pt x="1324089" y="655678"/>
                    <a:pt x="1325651" y="656688"/>
                    <a:pt x="1326927" y="658011"/>
                  </a:cubicBezTo>
                  <a:lnTo>
                    <a:pt x="1329595" y="660678"/>
                  </a:lnTo>
                  <a:cubicBezTo>
                    <a:pt x="1331300" y="662441"/>
                    <a:pt x="1332538" y="664603"/>
                    <a:pt x="1333214" y="666965"/>
                  </a:cubicBezTo>
                  <a:lnTo>
                    <a:pt x="1333786" y="670775"/>
                  </a:lnTo>
                  <a:cubicBezTo>
                    <a:pt x="1333738" y="673318"/>
                    <a:pt x="1333052" y="675804"/>
                    <a:pt x="1331785" y="678014"/>
                  </a:cubicBezTo>
                  <a:lnTo>
                    <a:pt x="1329595" y="680872"/>
                  </a:lnTo>
                  <a:cubicBezTo>
                    <a:pt x="1328328" y="682253"/>
                    <a:pt x="1326718" y="683272"/>
                    <a:pt x="1324928" y="683824"/>
                  </a:cubicBezTo>
                  <a:cubicBezTo>
                    <a:pt x="1323279" y="684767"/>
                    <a:pt x="1321394" y="685196"/>
                    <a:pt x="1319498" y="685062"/>
                  </a:cubicBezTo>
                  <a:cubicBezTo>
                    <a:pt x="1317574" y="685186"/>
                    <a:pt x="1315660" y="684758"/>
                    <a:pt x="1313974" y="683824"/>
                  </a:cubicBezTo>
                  <a:cubicBezTo>
                    <a:pt x="1312183" y="683272"/>
                    <a:pt x="1310573" y="682253"/>
                    <a:pt x="1309306" y="680872"/>
                  </a:cubicBezTo>
                  <a:lnTo>
                    <a:pt x="1306735" y="678204"/>
                  </a:lnTo>
                  <a:cubicBezTo>
                    <a:pt x="1304935" y="676500"/>
                    <a:pt x="1303649" y="674318"/>
                    <a:pt x="1303020" y="671918"/>
                  </a:cubicBezTo>
                  <a:lnTo>
                    <a:pt x="1302544" y="668108"/>
                  </a:lnTo>
                  <a:cubicBezTo>
                    <a:pt x="1302544" y="665603"/>
                    <a:pt x="1303201" y="663136"/>
                    <a:pt x="1304449" y="660964"/>
                  </a:cubicBezTo>
                  <a:lnTo>
                    <a:pt x="1306735" y="658011"/>
                  </a:lnTo>
                  <a:cubicBezTo>
                    <a:pt x="1307973" y="656649"/>
                    <a:pt x="1309554" y="655630"/>
                    <a:pt x="1311307" y="655059"/>
                  </a:cubicBezTo>
                  <a:cubicBezTo>
                    <a:pt x="1313011" y="654173"/>
                    <a:pt x="1314917" y="653744"/>
                    <a:pt x="1316831" y="653820"/>
                  </a:cubicBezTo>
                  <a:close/>
                  <a:moveTo>
                    <a:pt x="156781" y="601052"/>
                  </a:moveTo>
                  <a:lnTo>
                    <a:pt x="159639" y="601052"/>
                  </a:lnTo>
                  <a:cubicBezTo>
                    <a:pt x="162191" y="601024"/>
                    <a:pt x="164696" y="601719"/>
                    <a:pt x="166878" y="603053"/>
                  </a:cubicBezTo>
                  <a:lnTo>
                    <a:pt x="169830" y="605243"/>
                  </a:lnTo>
                  <a:cubicBezTo>
                    <a:pt x="171536" y="607006"/>
                    <a:pt x="172774" y="609168"/>
                    <a:pt x="173450" y="611530"/>
                  </a:cubicBezTo>
                  <a:lnTo>
                    <a:pt x="173641" y="615340"/>
                  </a:lnTo>
                  <a:cubicBezTo>
                    <a:pt x="173755" y="617254"/>
                    <a:pt x="173355" y="619159"/>
                    <a:pt x="172498" y="620864"/>
                  </a:cubicBezTo>
                  <a:cubicBezTo>
                    <a:pt x="171183" y="624370"/>
                    <a:pt x="168401" y="627122"/>
                    <a:pt x="164877" y="628389"/>
                  </a:cubicBezTo>
                  <a:cubicBezTo>
                    <a:pt x="163191" y="629323"/>
                    <a:pt x="161277" y="629751"/>
                    <a:pt x="159353" y="629627"/>
                  </a:cubicBezTo>
                  <a:lnTo>
                    <a:pt x="156781" y="629627"/>
                  </a:lnTo>
                  <a:cubicBezTo>
                    <a:pt x="154248" y="629627"/>
                    <a:pt x="151752" y="628970"/>
                    <a:pt x="149542" y="627722"/>
                  </a:cubicBezTo>
                  <a:lnTo>
                    <a:pt x="146685" y="625436"/>
                  </a:lnTo>
                  <a:cubicBezTo>
                    <a:pt x="144884" y="623731"/>
                    <a:pt x="143599" y="621550"/>
                    <a:pt x="142970" y="619150"/>
                  </a:cubicBezTo>
                  <a:lnTo>
                    <a:pt x="142494" y="615340"/>
                  </a:lnTo>
                  <a:cubicBezTo>
                    <a:pt x="142379" y="613416"/>
                    <a:pt x="142808" y="611501"/>
                    <a:pt x="143732" y="609815"/>
                  </a:cubicBezTo>
                  <a:cubicBezTo>
                    <a:pt x="144313" y="608063"/>
                    <a:pt x="145332" y="606491"/>
                    <a:pt x="146685" y="605243"/>
                  </a:cubicBezTo>
                  <a:cubicBezTo>
                    <a:pt x="147923" y="603881"/>
                    <a:pt x="149504" y="602862"/>
                    <a:pt x="151257" y="602291"/>
                  </a:cubicBezTo>
                  <a:cubicBezTo>
                    <a:pt x="152962" y="601405"/>
                    <a:pt x="154867" y="600976"/>
                    <a:pt x="156781" y="601052"/>
                  </a:cubicBezTo>
                  <a:close/>
                  <a:moveTo>
                    <a:pt x="1295590" y="593147"/>
                  </a:moveTo>
                  <a:cubicBezTo>
                    <a:pt x="1303477" y="593147"/>
                    <a:pt x="1309878" y="599548"/>
                    <a:pt x="1309878" y="607434"/>
                  </a:cubicBezTo>
                  <a:cubicBezTo>
                    <a:pt x="1309878" y="615321"/>
                    <a:pt x="1303477" y="621722"/>
                    <a:pt x="1295590" y="621722"/>
                  </a:cubicBezTo>
                  <a:cubicBezTo>
                    <a:pt x="1287703" y="621722"/>
                    <a:pt x="1281303" y="615321"/>
                    <a:pt x="1281303" y="607434"/>
                  </a:cubicBezTo>
                  <a:cubicBezTo>
                    <a:pt x="1281303" y="599548"/>
                    <a:pt x="1287703" y="593147"/>
                    <a:pt x="1295590" y="593147"/>
                  </a:cubicBezTo>
                  <a:close/>
                  <a:moveTo>
                    <a:pt x="186118" y="534853"/>
                  </a:moveTo>
                  <a:cubicBezTo>
                    <a:pt x="188033" y="534825"/>
                    <a:pt x="189928" y="535244"/>
                    <a:pt x="191642" y="536091"/>
                  </a:cubicBezTo>
                  <a:cubicBezTo>
                    <a:pt x="193414" y="536682"/>
                    <a:pt x="195014" y="537691"/>
                    <a:pt x="196310" y="539044"/>
                  </a:cubicBezTo>
                  <a:cubicBezTo>
                    <a:pt x="197634" y="540320"/>
                    <a:pt x="198644" y="541883"/>
                    <a:pt x="199263" y="543616"/>
                  </a:cubicBezTo>
                  <a:cubicBezTo>
                    <a:pt x="200196" y="545473"/>
                    <a:pt x="200587" y="547550"/>
                    <a:pt x="200406" y="549617"/>
                  </a:cubicBezTo>
                  <a:lnTo>
                    <a:pt x="200406" y="552284"/>
                  </a:lnTo>
                  <a:cubicBezTo>
                    <a:pt x="200444" y="554827"/>
                    <a:pt x="199777" y="557332"/>
                    <a:pt x="198501" y="559523"/>
                  </a:cubicBezTo>
                  <a:lnTo>
                    <a:pt x="196310" y="562380"/>
                  </a:lnTo>
                  <a:cubicBezTo>
                    <a:pt x="194557" y="564171"/>
                    <a:pt x="192348" y="565447"/>
                    <a:pt x="189928" y="566095"/>
                  </a:cubicBezTo>
                  <a:lnTo>
                    <a:pt x="186118" y="566095"/>
                  </a:lnTo>
                  <a:cubicBezTo>
                    <a:pt x="184223" y="566228"/>
                    <a:pt x="182337" y="565800"/>
                    <a:pt x="180689" y="564857"/>
                  </a:cubicBezTo>
                  <a:cubicBezTo>
                    <a:pt x="178898" y="564304"/>
                    <a:pt x="177289" y="563285"/>
                    <a:pt x="176022" y="561904"/>
                  </a:cubicBezTo>
                  <a:cubicBezTo>
                    <a:pt x="174679" y="560647"/>
                    <a:pt x="173659" y="559075"/>
                    <a:pt x="173069" y="557332"/>
                  </a:cubicBezTo>
                  <a:cubicBezTo>
                    <a:pt x="172221" y="555618"/>
                    <a:pt x="171802" y="553722"/>
                    <a:pt x="171831" y="551808"/>
                  </a:cubicBezTo>
                  <a:lnTo>
                    <a:pt x="171831" y="549141"/>
                  </a:lnTo>
                  <a:cubicBezTo>
                    <a:pt x="171859" y="546626"/>
                    <a:pt x="172555" y="544159"/>
                    <a:pt x="173831" y="541997"/>
                  </a:cubicBezTo>
                  <a:lnTo>
                    <a:pt x="176022" y="539044"/>
                  </a:lnTo>
                  <a:cubicBezTo>
                    <a:pt x="177812" y="537320"/>
                    <a:pt x="180003" y="536072"/>
                    <a:pt x="182403" y="535425"/>
                  </a:cubicBezTo>
                  <a:close/>
                  <a:moveTo>
                    <a:pt x="1268920" y="525519"/>
                  </a:moveTo>
                  <a:cubicBezTo>
                    <a:pt x="1272416" y="523871"/>
                    <a:pt x="1276473" y="523871"/>
                    <a:pt x="1279969" y="525519"/>
                  </a:cubicBezTo>
                  <a:cubicBezTo>
                    <a:pt x="1281722" y="526100"/>
                    <a:pt x="1283293" y="527119"/>
                    <a:pt x="1284541" y="528471"/>
                  </a:cubicBezTo>
                  <a:lnTo>
                    <a:pt x="1287208" y="531138"/>
                  </a:lnTo>
                  <a:cubicBezTo>
                    <a:pt x="1288913" y="532901"/>
                    <a:pt x="1290152" y="535063"/>
                    <a:pt x="1290828" y="537425"/>
                  </a:cubicBezTo>
                  <a:lnTo>
                    <a:pt x="1290923" y="541235"/>
                  </a:lnTo>
                  <a:cubicBezTo>
                    <a:pt x="1290923" y="543787"/>
                    <a:pt x="1290228" y="546283"/>
                    <a:pt x="1288923" y="548474"/>
                  </a:cubicBezTo>
                  <a:lnTo>
                    <a:pt x="1286732" y="551331"/>
                  </a:lnTo>
                  <a:cubicBezTo>
                    <a:pt x="1285484" y="552684"/>
                    <a:pt x="1283912" y="553703"/>
                    <a:pt x="1282160" y="554284"/>
                  </a:cubicBezTo>
                  <a:cubicBezTo>
                    <a:pt x="1280455" y="555170"/>
                    <a:pt x="1278550" y="555589"/>
                    <a:pt x="1276636" y="555522"/>
                  </a:cubicBezTo>
                  <a:cubicBezTo>
                    <a:pt x="1274721" y="555599"/>
                    <a:pt x="1272816" y="555170"/>
                    <a:pt x="1271111" y="554284"/>
                  </a:cubicBezTo>
                  <a:cubicBezTo>
                    <a:pt x="1269330" y="553770"/>
                    <a:pt x="1267739" y="552741"/>
                    <a:pt x="1266539" y="551331"/>
                  </a:cubicBezTo>
                  <a:lnTo>
                    <a:pt x="1263872" y="548664"/>
                  </a:lnTo>
                  <a:cubicBezTo>
                    <a:pt x="1262110" y="546931"/>
                    <a:pt x="1260824" y="544759"/>
                    <a:pt x="1260158" y="542378"/>
                  </a:cubicBezTo>
                  <a:lnTo>
                    <a:pt x="1260158" y="538568"/>
                  </a:lnTo>
                  <a:cubicBezTo>
                    <a:pt x="1260167" y="536034"/>
                    <a:pt x="1260824" y="533539"/>
                    <a:pt x="1262062" y="531329"/>
                  </a:cubicBezTo>
                  <a:lnTo>
                    <a:pt x="1264349" y="528471"/>
                  </a:lnTo>
                  <a:cubicBezTo>
                    <a:pt x="1265577" y="527090"/>
                    <a:pt x="1267158" y="526071"/>
                    <a:pt x="1268920" y="525519"/>
                  </a:cubicBezTo>
                  <a:close/>
                  <a:moveTo>
                    <a:pt x="212597" y="471321"/>
                  </a:moveTo>
                  <a:cubicBezTo>
                    <a:pt x="214511" y="471245"/>
                    <a:pt x="216417" y="471674"/>
                    <a:pt x="218122" y="472560"/>
                  </a:cubicBezTo>
                  <a:cubicBezTo>
                    <a:pt x="219912" y="473112"/>
                    <a:pt x="221522" y="474131"/>
                    <a:pt x="222789" y="475512"/>
                  </a:cubicBezTo>
                  <a:lnTo>
                    <a:pt x="225361" y="478179"/>
                  </a:lnTo>
                  <a:cubicBezTo>
                    <a:pt x="227123" y="479913"/>
                    <a:pt x="228409" y="482085"/>
                    <a:pt x="229076" y="484466"/>
                  </a:cubicBezTo>
                  <a:lnTo>
                    <a:pt x="229552" y="488276"/>
                  </a:lnTo>
                  <a:cubicBezTo>
                    <a:pt x="229542" y="490809"/>
                    <a:pt x="228885" y="493305"/>
                    <a:pt x="227647" y="495515"/>
                  </a:cubicBezTo>
                  <a:lnTo>
                    <a:pt x="225361" y="498372"/>
                  </a:lnTo>
                  <a:cubicBezTo>
                    <a:pt x="224160" y="499782"/>
                    <a:pt x="222570" y="500811"/>
                    <a:pt x="220788" y="501325"/>
                  </a:cubicBezTo>
                  <a:cubicBezTo>
                    <a:pt x="219084" y="502211"/>
                    <a:pt x="217179" y="502640"/>
                    <a:pt x="215264" y="502563"/>
                  </a:cubicBezTo>
                  <a:cubicBezTo>
                    <a:pt x="213350" y="502630"/>
                    <a:pt x="211445" y="502211"/>
                    <a:pt x="209740" y="501325"/>
                  </a:cubicBezTo>
                  <a:cubicBezTo>
                    <a:pt x="207987" y="500744"/>
                    <a:pt x="206415" y="499725"/>
                    <a:pt x="205168" y="498372"/>
                  </a:cubicBezTo>
                  <a:lnTo>
                    <a:pt x="202501" y="495705"/>
                  </a:lnTo>
                  <a:cubicBezTo>
                    <a:pt x="200795" y="493943"/>
                    <a:pt x="199558" y="491781"/>
                    <a:pt x="198881" y="489419"/>
                  </a:cubicBezTo>
                  <a:lnTo>
                    <a:pt x="198310" y="485609"/>
                  </a:lnTo>
                  <a:cubicBezTo>
                    <a:pt x="198357" y="483066"/>
                    <a:pt x="199043" y="480580"/>
                    <a:pt x="200310" y="478370"/>
                  </a:cubicBezTo>
                  <a:lnTo>
                    <a:pt x="202501" y="475512"/>
                  </a:lnTo>
                  <a:cubicBezTo>
                    <a:pt x="203767" y="474131"/>
                    <a:pt x="205377" y="473112"/>
                    <a:pt x="207168" y="472560"/>
                  </a:cubicBezTo>
                  <a:cubicBezTo>
                    <a:pt x="208835" y="471683"/>
                    <a:pt x="210711" y="471255"/>
                    <a:pt x="212597" y="471321"/>
                  </a:cubicBezTo>
                  <a:close/>
                  <a:moveTo>
                    <a:pt x="1256156" y="465797"/>
                  </a:moveTo>
                  <a:cubicBezTo>
                    <a:pt x="1258070" y="465683"/>
                    <a:pt x="1259975" y="466083"/>
                    <a:pt x="1261681" y="466940"/>
                  </a:cubicBezTo>
                  <a:cubicBezTo>
                    <a:pt x="1263366" y="467635"/>
                    <a:pt x="1264843" y="468750"/>
                    <a:pt x="1265967" y="470178"/>
                  </a:cubicBezTo>
                  <a:lnTo>
                    <a:pt x="1268634" y="472845"/>
                  </a:lnTo>
                  <a:cubicBezTo>
                    <a:pt x="1270396" y="474579"/>
                    <a:pt x="1271682" y="476751"/>
                    <a:pt x="1272348" y="479132"/>
                  </a:cubicBezTo>
                  <a:lnTo>
                    <a:pt x="1273111" y="482656"/>
                  </a:lnTo>
                  <a:cubicBezTo>
                    <a:pt x="1273111" y="485190"/>
                    <a:pt x="1272453" y="487685"/>
                    <a:pt x="1271206" y="489895"/>
                  </a:cubicBezTo>
                  <a:lnTo>
                    <a:pt x="1268920" y="492753"/>
                  </a:lnTo>
                  <a:cubicBezTo>
                    <a:pt x="1267719" y="494162"/>
                    <a:pt x="1266129" y="495191"/>
                    <a:pt x="1264348" y="495705"/>
                  </a:cubicBezTo>
                  <a:cubicBezTo>
                    <a:pt x="1262662" y="496639"/>
                    <a:pt x="1260747" y="497067"/>
                    <a:pt x="1258823" y="496944"/>
                  </a:cubicBezTo>
                  <a:cubicBezTo>
                    <a:pt x="1256899" y="497058"/>
                    <a:pt x="1254984" y="496629"/>
                    <a:pt x="1253298" y="495705"/>
                  </a:cubicBezTo>
                  <a:cubicBezTo>
                    <a:pt x="1251546" y="495124"/>
                    <a:pt x="1249974" y="494105"/>
                    <a:pt x="1248727" y="492753"/>
                  </a:cubicBezTo>
                  <a:lnTo>
                    <a:pt x="1246059" y="490181"/>
                  </a:lnTo>
                  <a:cubicBezTo>
                    <a:pt x="1244336" y="488390"/>
                    <a:pt x="1243087" y="486199"/>
                    <a:pt x="1242440" y="483799"/>
                  </a:cubicBezTo>
                  <a:lnTo>
                    <a:pt x="1241868" y="480084"/>
                  </a:lnTo>
                  <a:cubicBezTo>
                    <a:pt x="1241840" y="477532"/>
                    <a:pt x="1242535" y="475027"/>
                    <a:pt x="1243869" y="472845"/>
                  </a:cubicBezTo>
                  <a:lnTo>
                    <a:pt x="1246059" y="469893"/>
                  </a:lnTo>
                  <a:cubicBezTo>
                    <a:pt x="1247355" y="468540"/>
                    <a:pt x="1248955" y="467530"/>
                    <a:pt x="1250727" y="466940"/>
                  </a:cubicBezTo>
                  <a:cubicBezTo>
                    <a:pt x="1252403" y="466083"/>
                    <a:pt x="1254280" y="465692"/>
                    <a:pt x="1256156" y="465797"/>
                  </a:cubicBezTo>
                  <a:close/>
                  <a:moveTo>
                    <a:pt x="228314" y="414267"/>
                  </a:moveTo>
                  <a:cubicBezTo>
                    <a:pt x="231838" y="412743"/>
                    <a:pt x="235838" y="412743"/>
                    <a:pt x="239363" y="414267"/>
                  </a:cubicBezTo>
                  <a:cubicBezTo>
                    <a:pt x="241096" y="414886"/>
                    <a:pt x="242658" y="415896"/>
                    <a:pt x="243935" y="417220"/>
                  </a:cubicBezTo>
                  <a:lnTo>
                    <a:pt x="246602" y="419887"/>
                  </a:lnTo>
                  <a:cubicBezTo>
                    <a:pt x="248307" y="421649"/>
                    <a:pt x="249545" y="423811"/>
                    <a:pt x="250221" y="426173"/>
                  </a:cubicBezTo>
                  <a:lnTo>
                    <a:pt x="250316" y="429983"/>
                  </a:lnTo>
                  <a:cubicBezTo>
                    <a:pt x="250336" y="432536"/>
                    <a:pt x="249640" y="435041"/>
                    <a:pt x="248316" y="437222"/>
                  </a:cubicBezTo>
                  <a:lnTo>
                    <a:pt x="246125" y="440079"/>
                  </a:lnTo>
                  <a:cubicBezTo>
                    <a:pt x="244859" y="441461"/>
                    <a:pt x="243249" y="442480"/>
                    <a:pt x="241458" y="443032"/>
                  </a:cubicBezTo>
                  <a:cubicBezTo>
                    <a:pt x="239810" y="443975"/>
                    <a:pt x="237924" y="444404"/>
                    <a:pt x="236029" y="444270"/>
                  </a:cubicBezTo>
                  <a:cubicBezTo>
                    <a:pt x="234105" y="444394"/>
                    <a:pt x="232190" y="443966"/>
                    <a:pt x="230504" y="443032"/>
                  </a:cubicBezTo>
                  <a:cubicBezTo>
                    <a:pt x="228723" y="442518"/>
                    <a:pt x="227132" y="441489"/>
                    <a:pt x="225933" y="440079"/>
                  </a:cubicBezTo>
                  <a:lnTo>
                    <a:pt x="223265" y="437508"/>
                  </a:lnTo>
                  <a:cubicBezTo>
                    <a:pt x="221475" y="435755"/>
                    <a:pt x="220199" y="433545"/>
                    <a:pt x="219551" y="431126"/>
                  </a:cubicBezTo>
                  <a:lnTo>
                    <a:pt x="219551" y="427411"/>
                  </a:lnTo>
                  <a:cubicBezTo>
                    <a:pt x="219532" y="424868"/>
                    <a:pt x="220189" y="422373"/>
                    <a:pt x="221455" y="420172"/>
                  </a:cubicBezTo>
                  <a:lnTo>
                    <a:pt x="223742" y="417220"/>
                  </a:lnTo>
                  <a:cubicBezTo>
                    <a:pt x="224980" y="415857"/>
                    <a:pt x="226561" y="414838"/>
                    <a:pt x="228314" y="414267"/>
                  </a:cubicBezTo>
                  <a:close/>
                  <a:moveTo>
                    <a:pt x="1229391" y="397218"/>
                  </a:moveTo>
                  <a:cubicBezTo>
                    <a:pt x="1231316" y="397094"/>
                    <a:pt x="1233230" y="397522"/>
                    <a:pt x="1234916" y="398456"/>
                  </a:cubicBezTo>
                  <a:cubicBezTo>
                    <a:pt x="1236697" y="398970"/>
                    <a:pt x="1238288" y="399999"/>
                    <a:pt x="1239488" y="401409"/>
                  </a:cubicBezTo>
                  <a:lnTo>
                    <a:pt x="1242155" y="403980"/>
                  </a:lnTo>
                  <a:cubicBezTo>
                    <a:pt x="1243946" y="405733"/>
                    <a:pt x="1245222" y="407943"/>
                    <a:pt x="1245870" y="410362"/>
                  </a:cubicBezTo>
                  <a:lnTo>
                    <a:pt x="1246346" y="414172"/>
                  </a:lnTo>
                  <a:cubicBezTo>
                    <a:pt x="1246346" y="416677"/>
                    <a:pt x="1245689" y="419144"/>
                    <a:pt x="1244441" y="421316"/>
                  </a:cubicBezTo>
                  <a:lnTo>
                    <a:pt x="1242155" y="424269"/>
                  </a:lnTo>
                  <a:cubicBezTo>
                    <a:pt x="1240917" y="425631"/>
                    <a:pt x="1239336" y="426650"/>
                    <a:pt x="1237583" y="427221"/>
                  </a:cubicBezTo>
                  <a:cubicBezTo>
                    <a:pt x="1235868" y="428069"/>
                    <a:pt x="1233973" y="428488"/>
                    <a:pt x="1232059" y="428460"/>
                  </a:cubicBezTo>
                  <a:cubicBezTo>
                    <a:pt x="1230144" y="428479"/>
                    <a:pt x="1228258" y="428060"/>
                    <a:pt x="1226534" y="427221"/>
                  </a:cubicBezTo>
                  <a:cubicBezTo>
                    <a:pt x="1224800" y="426602"/>
                    <a:pt x="1223238" y="425593"/>
                    <a:pt x="1221962" y="424269"/>
                  </a:cubicBezTo>
                  <a:lnTo>
                    <a:pt x="1219295" y="421602"/>
                  </a:lnTo>
                  <a:cubicBezTo>
                    <a:pt x="1217590" y="419839"/>
                    <a:pt x="1216352" y="417677"/>
                    <a:pt x="1215675" y="415315"/>
                  </a:cubicBezTo>
                  <a:lnTo>
                    <a:pt x="1215104" y="411505"/>
                  </a:lnTo>
                  <a:cubicBezTo>
                    <a:pt x="1215085" y="408952"/>
                    <a:pt x="1215781" y="406447"/>
                    <a:pt x="1217104" y="404266"/>
                  </a:cubicBezTo>
                  <a:lnTo>
                    <a:pt x="1219295" y="401409"/>
                  </a:lnTo>
                  <a:cubicBezTo>
                    <a:pt x="1220562" y="400027"/>
                    <a:pt x="1222171" y="399008"/>
                    <a:pt x="1223962" y="398456"/>
                  </a:cubicBezTo>
                  <a:cubicBezTo>
                    <a:pt x="1225610" y="397513"/>
                    <a:pt x="1227496" y="397084"/>
                    <a:pt x="1229391" y="397218"/>
                  </a:cubicBezTo>
                  <a:close/>
                  <a:moveTo>
                    <a:pt x="270891" y="349497"/>
                  </a:moveTo>
                  <a:cubicBezTo>
                    <a:pt x="272806" y="349469"/>
                    <a:pt x="274701" y="349888"/>
                    <a:pt x="276415" y="350735"/>
                  </a:cubicBezTo>
                  <a:cubicBezTo>
                    <a:pt x="278158" y="351326"/>
                    <a:pt x="279730" y="352345"/>
                    <a:pt x="280987" y="353688"/>
                  </a:cubicBezTo>
                  <a:cubicBezTo>
                    <a:pt x="282368" y="354955"/>
                    <a:pt x="283388" y="356565"/>
                    <a:pt x="283940" y="358355"/>
                  </a:cubicBezTo>
                  <a:cubicBezTo>
                    <a:pt x="284978" y="360137"/>
                    <a:pt x="285417" y="362213"/>
                    <a:pt x="285178" y="364261"/>
                  </a:cubicBezTo>
                  <a:lnTo>
                    <a:pt x="285178" y="366928"/>
                  </a:lnTo>
                  <a:cubicBezTo>
                    <a:pt x="285169" y="369462"/>
                    <a:pt x="284511" y="371957"/>
                    <a:pt x="283274" y="374167"/>
                  </a:cubicBezTo>
                  <a:lnTo>
                    <a:pt x="280987" y="377024"/>
                  </a:lnTo>
                  <a:cubicBezTo>
                    <a:pt x="279254" y="378787"/>
                    <a:pt x="277082" y="380072"/>
                    <a:pt x="274701" y="380739"/>
                  </a:cubicBezTo>
                  <a:lnTo>
                    <a:pt x="270891" y="380739"/>
                  </a:lnTo>
                  <a:cubicBezTo>
                    <a:pt x="268967" y="380863"/>
                    <a:pt x="267053" y="380434"/>
                    <a:pt x="265367" y="379501"/>
                  </a:cubicBezTo>
                  <a:cubicBezTo>
                    <a:pt x="263614" y="378920"/>
                    <a:pt x="262042" y="377901"/>
                    <a:pt x="260794" y="376548"/>
                  </a:cubicBezTo>
                  <a:cubicBezTo>
                    <a:pt x="259384" y="375348"/>
                    <a:pt x="258356" y="373757"/>
                    <a:pt x="257841" y="371976"/>
                  </a:cubicBezTo>
                  <a:cubicBezTo>
                    <a:pt x="256956" y="370271"/>
                    <a:pt x="256527" y="368366"/>
                    <a:pt x="256603" y="366452"/>
                  </a:cubicBezTo>
                  <a:lnTo>
                    <a:pt x="256603" y="363785"/>
                  </a:lnTo>
                  <a:cubicBezTo>
                    <a:pt x="256594" y="361261"/>
                    <a:pt x="257280" y="358794"/>
                    <a:pt x="258604" y="356641"/>
                  </a:cubicBezTo>
                  <a:lnTo>
                    <a:pt x="260794" y="353688"/>
                  </a:lnTo>
                  <a:cubicBezTo>
                    <a:pt x="262556" y="351983"/>
                    <a:pt x="264718" y="350745"/>
                    <a:pt x="267081" y="350069"/>
                  </a:cubicBezTo>
                  <a:close/>
                  <a:moveTo>
                    <a:pt x="1191196" y="328352"/>
                  </a:moveTo>
                  <a:lnTo>
                    <a:pt x="1195006" y="328352"/>
                  </a:lnTo>
                  <a:cubicBezTo>
                    <a:pt x="1196930" y="328228"/>
                    <a:pt x="1198845" y="328656"/>
                    <a:pt x="1200531" y="329590"/>
                  </a:cubicBezTo>
                  <a:cubicBezTo>
                    <a:pt x="1202283" y="330171"/>
                    <a:pt x="1203855" y="331190"/>
                    <a:pt x="1205102" y="332543"/>
                  </a:cubicBezTo>
                  <a:cubicBezTo>
                    <a:pt x="1206484" y="333771"/>
                    <a:pt x="1207503" y="335353"/>
                    <a:pt x="1208055" y="337115"/>
                  </a:cubicBezTo>
                  <a:cubicBezTo>
                    <a:pt x="1209027" y="338953"/>
                    <a:pt x="1209456" y="341039"/>
                    <a:pt x="1209293" y="343115"/>
                  </a:cubicBezTo>
                  <a:lnTo>
                    <a:pt x="1209293" y="344830"/>
                  </a:lnTo>
                  <a:cubicBezTo>
                    <a:pt x="1209293" y="347335"/>
                    <a:pt x="1208636" y="349802"/>
                    <a:pt x="1207388" y="351974"/>
                  </a:cubicBezTo>
                  <a:lnTo>
                    <a:pt x="1205102" y="354926"/>
                  </a:lnTo>
                  <a:cubicBezTo>
                    <a:pt x="1203340" y="356631"/>
                    <a:pt x="1201178" y="357870"/>
                    <a:pt x="1198816" y="358546"/>
                  </a:cubicBezTo>
                  <a:lnTo>
                    <a:pt x="1195006" y="359117"/>
                  </a:lnTo>
                  <a:cubicBezTo>
                    <a:pt x="1193092" y="359194"/>
                    <a:pt x="1191186" y="358765"/>
                    <a:pt x="1189481" y="357879"/>
                  </a:cubicBezTo>
                  <a:cubicBezTo>
                    <a:pt x="1187748" y="357260"/>
                    <a:pt x="1186186" y="356250"/>
                    <a:pt x="1184909" y="354926"/>
                  </a:cubicBezTo>
                  <a:cubicBezTo>
                    <a:pt x="1183557" y="353679"/>
                    <a:pt x="1182537" y="352107"/>
                    <a:pt x="1181957" y="350354"/>
                  </a:cubicBezTo>
                  <a:cubicBezTo>
                    <a:pt x="1181071" y="348649"/>
                    <a:pt x="1180652" y="346744"/>
                    <a:pt x="1180718" y="344830"/>
                  </a:cubicBezTo>
                  <a:lnTo>
                    <a:pt x="1180718" y="342163"/>
                  </a:lnTo>
                  <a:cubicBezTo>
                    <a:pt x="1180728" y="339629"/>
                    <a:pt x="1181385" y="337134"/>
                    <a:pt x="1182624" y="334924"/>
                  </a:cubicBezTo>
                  <a:lnTo>
                    <a:pt x="1184909" y="332066"/>
                  </a:lnTo>
                  <a:cubicBezTo>
                    <a:pt x="1186643" y="330304"/>
                    <a:pt x="1188814" y="329018"/>
                    <a:pt x="1191196" y="328352"/>
                  </a:cubicBezTo>
                  <a:close/>
                  <a:moveTo>
                    <a:pt x="306800" y="297110"/>
                  </a:moveTo>
                  <a:cubicBezTo>
                    <a:pt x="309296" y="296443"/>
                    <a:pt x="311925" y="296443"/>
                    <a:pt x="314420" y="297110"/>
                  </a:cubicBezTo>
                  <a:lnTo>
                    <a:pt x="317849" y="298539"/>
                  </a:lnTo>
                  <a:cubicBezTo>
                    <a:pt x="319459" y="299405"/>
                    <a:pt x="320831" y="300644"/>
                    <a:pt x="321850" y="302158"/>
                  </a:cubicBezTo>
                  <a:cubicBezTo>
                    <a:pt x="323069" y="303558"/>
                    <a:pt x="323955" y="305216"/>
                    <a:pt x="324421" y="307016"/>
                  </a:cubicBezTo>
                  <a:lnTo>
                    <a:pt x="324136" y="307016"/>
                  </a:lnTo>
                  <a:cubicBezTo>
                    <a:pt x="324888" y="310759"/>
                    <a:pt x="324383" y="314636"/>
                    <a:pt x="322707" y="318065"/>
                  </a:cubicBezTo>
                  <a:cubicBezTo>
                    <a:pt x="321754" y="319875"/>
                    <a:pt x="320897" y="321589"/>
                    <a:pt x="320040" y="323399"/>
                  </a:cubicBezTo>
                  <a:cubicBezTo>
                    <a:pt x="318782" y="325485"/>
                    <a:pt x="317011" y="327228"/>
                    <a:pt x="314896" y="328447"/>
                  </a:cubicBezTo>
                  <a:lnTo>
                    <a:pt x="311467" y="329971"/>
                  </a:lnTo>
                  <a:cubicBezTo>
                    <a:pt x="308972" y="330638"/>
                    <a:pt x="306343" y="330638"/>
                    <a:pt x="303847" y="329971"/>
                  </a:cubicBezTo>
                  <a:lnTo>
                    <a:pt x="300514" y="328447"/>
                  </a:lnTo>
                  <a:cubicBezTo>
                    <a:pt x="297332" y="326552"/>
                    <a:pt x="294979" y="323523"/>
                    <a:pt x="293942" y="319970"/>
                  </a:cubicBezTo>
                  <a:cubicBezTo>
                    <a:pt x="293360" y="318112"/>
                    <a:pt x="293360" y="316112"/>
                    <a:pt x="293942" y="314255"/>
                  </a:cubicBezTo>
                  <a:cubicBezTo>
                    <a:pt x="294027" y="312359"/>
                    <a:pt x="294618" y="310512"/>
                    <a:pt x="295656" y="308921"/>
                  </a:cubicBezTo>
                  <a:lnTo>
                    <a:pt x="298323" y="303682"/>
                  </a:lnTo>
                  <a:cubicBezTo>
                    <a:pt x="299523" y="301549"/>
                    <a:pt x="301266" y="299777"/>
                    <a:pt x="303371" y="298539"/>
                  </a:cubicBezTo>
                  <a:close/>
                  <a:moveTo>
                    <a:pt x="1155287" y="272726"/>
                  </a:moveTo>
                  <a:cubicBezTo>
                    <a:pt x="1163174" y="272726"/>
                    <a:pt x="1169575" y="279127"/>
                    <a:pt x="1169575" y="287013"/>
                  </a:cubicBezTo>
                  <a:cubicBezTo>
                    <a:pt x="1169575" y="294900"/>
                    <a:pt x="1163174" y="301301"/>
                    <a:pt x="1155287" y="301301"/>
                  </a:cubicBezTo>
                  <a:cubicBezTo>
                    <a:pt x="1147400" y="301301"/>
                    <a:pt x="1141000" y="294900"/>
                    <a:pt x="1141000" y="287013"/>
                  </a:cubicBezTo>
                  <a:cubicBezTo>
                    <a:pt x="1141000" y="279127"/>
                    <a:pt x="1147400" y="272726"/>
                    <a:pt x="1155287" y="272726"/>
                  </a:cubicBezTo>
                  <a:close/>
                  <a:moveTo>
                    <a:pt x="342423" y="248913"/>
                  </a:moveTo>
                  <a:cubicBezTo>
                    <a:pt x="350310" y="248913"/>
                    <a:pt x="356711" y="255314"/>
                    <a:pt x="356711" y="263200"/>
                  </a:cubicBezTo>
                  <a:cubicBezTo>
                    <a:pt x="356711" y="271087"/>
                    <a:pt x="350310" y="277488"/>
                    <a:pt x="342423" y="277488"/>
                  </a:cubicBezTo>
                  <a:cubicBezTo>
                    <a:pt x="334536" y="277488"/>
                    <a:pt x="328136" y="271087"/>
                    <a:pt x="328136" y="263200"/>
                  </a:cubicBezTo>
                  <a:cubicBezTo>
                    <a:pt x="328136" y="255314"/>
                    <a:pt x="334536" y="248913"/>
                    <a:pt x="342423" y="248913"/>
                  </a:cubicBezTo>
                  <a:close/>
                  <a:moveTo>
                    <a:pt x="1115568" y="227863"/>
                  </a:moveTo>
                  <a:lnTo>
                    <a:pt x="1118235" y="227863"/>
                  </a:lnTo>
                  <a:cubicBezTo>
                    <a:pt x="1120778" y="227825"/>
                    <a:pt x="1123283" y="228492"/>
                    <a:pt x="1125474" y="229768"/>
                  </a:cubicBezTo>
                  <a:lnTo>
                    <a:pt x="1128331" y="232054"/>
                  </a:lnTo>
                  <a:cubicBezTo>
                    <a:pt x="1130074" y="233787"/>
                    <a:pt x="1131323" y="235959"/>
                    <a:pt x="1131951" y="238340"/>
                  </a:cubicBezTo>
                  <a:lnTo>
                    <a:pt x="1132522" y="242150"/>
                  </a:lnTo>
                  <a:cubicBezTo>
                    <a:pt x="1132589" y="244036"/>
                    <a:pt x="1132160" y="245913"/>
                    <a:pt x="1131284" y="247580"/>
                  </a:cubicBezTo>
                  <a:cubicBezTo>
                    <a:pt x="1130732" y="249370"/>
                    <a:pt x="1129713" y="250980"/>
                    <a:pt x="1128331" y="252247"/>
                  </a:cubicBezTo>
                  <a:cubicBezTo>
                    <a:pt x="1127055" y="253571"/>
                    <a:pt x="1125493" y="254581"/>
                    <a:pt x="1123760" y="255200"/>
                  </a:cubicBezTo>
                  <a:cubicBezTo>
                    <a:pt x="1122035" y="256038"/>
                    <a:pt x="1120149" y="256457"/>
                    <a:pt x="1118235" y="256438"/>
                  </a:cubicBezTo>
                  <a:lnTo>
                    <a:pt x="1115568" y="256438"/>
                  </a:lnTo>
                  <a:cubicBezTo>
                    <a:pt x="1113025" y="256390"/>
                    <a:pt x="1110539" y="255704"/>
                    <a:pt x="1108329" y="254438"/>
                  </a:cubicBezTo>
                  <a:lnTo>
                    <a:pt x="1105471" y="252247"/>
                  </a:lnTo>
                  <a:cubicBezTo>
                    <a:pt x="1103719" y="250466"/>
                    <a:pt x="1102442" y="248275"/>
                    <a:pt x="1101757" y="245865"/>
                  </a:cubicBezTo>
                  <a:lnTo>
                    <a:pt x="1101280" y="242150"/>
                  </a:lnTo>
                  <a:cubicBezTo>
                    <a:pt x="1101204" y="240236"/>
                    <a:pt x="1101633" y="238331"/>
                    <a:pt x="1102518" y="236626"/>
                  </a:cubicBezTo>
                  <a:cubicBezTo>
                    <a:pt x="1103033" y="234845"/>
                    <a:pt x="1104062" y="233254"/>
                    <a:pt x="1105471" y="232054"/>
                  </a:cubicBezTo>
                  <a:cubicBezTo>
                    <a:pt x="1106738" y="230701"/>
                    <a:pt x="1108310" y="229654"/>
                    <a:pt x="1110044" y="229006"/>
                  </a:cubicBezTo>
                  <a:cubicBezTo>
                    <a:pt x="1111748" y="228149"/>
                    <a:pt x="1113653" y="227749"/>
                    <a:pt x="1115568" y="227863"/>
                  </a:cubicBezTo>
                  <a:close/>
                  <a:moveTo>
                    <a:pt x="374142" y="206527"/>
                  </a:moveTo>
                  <a:lnTo>
                    <a:pt x="376809" y="206527"/>
                  </a:lnTo>
                  <a:cubicBezTo>
                    <a:pt x="379361" y="206527"/>
                    <a:pt x="381857" y="207222"/>
                    <a:pt x="384048" y="208527"/>
                  </a:cubicBezTo>
                  <a:lnTo>
                    <a:pt x="386905" y="210718"/>
                  </a:lnTo>
                  <a:cubicBezTo>
                    <a:pt x="388667" y="212451"/>
                    <a:pt x="389953" y="214623"/>
                    <a:pt x="390620" y="217004"/>
                  </a:cubicBezTo>
                  <a:lnTo>
                    <a:pt x="391096" y="220814"/>
                  </a:lnTo>
                  <a:cubicBezTo>
                    <a:pt x="391220" y="222738"/>
                    <a:pt x="390791" y="224653"/>
                    <a:pt x="389858" y="226339"/>
                  </a:cubicBezTo>
                  <a:cubicBezTo>
                    <a:pt x="389344" y="228120"/>
                    <a:pt x="388315" y="229710"/>
                    <a:pt x="386905" y="230911"/>
                  </a:cubicBezTo>
                  <a:cubicBezTo>
                    <a:pt x="385677" y="232292"/>
                    <a:pt x="384095" y="233311"/>
                    <a:pt x="382333" y="233863"/>
                  </a:cubicBezTo>
                  <a:cubicBezTo>
                    <a:pt x="380647" y="234797"/>
                    <a:pt x="378733" y="235225"/>
                    <a:pt x="376809" y="235102"/>
                  </a:cubicBezTo>
                  <a:lnTo>
                    <a:pt x="374142" y="235102"/>
                  </a:lnTo>
                  <a:cubicBezTo>
                    <a:pt x="371637" y="235102"/>
                    <a:pt x="369170" y="234444"/>
                    <a:pt x="366998" y="233197"/>
                  </a:cubicBezTo>
                  <a:lnTo>
                    <a:pt x="364045" y="230911"/>
                  </a:lnTo>
                  <a:cubicBezTo>
                    <a:pt x="362321" y="229158"/>
                    <a:pt x="361074" y="226996"/>
                    <a:pt x="360426" y="224624"/>
                  </a:cubicBezTo>
                  <a:lnTo>
                    <a:pt x="359854" y="220814"/>
                  </a:lnTo>
                  <a:cubicBezTo>
                    <a:pt x="359788" y="218900"/>
                    <a:pt x="360207" y="216995"/>
                    <a:pt x="361093" y="215290"/>
                  </a:cubicBezTo>
                  <a:cubicBezTo>
                    <a:pt x="361712" y="213556"/>
                    <a:pt x="362721" y="211994"/>
                    <a:pt x="364045" y="210718"/>
                  </a:cubicBezTo>
                  <a:cubicBezTo>
                    <a:pt x="365293" y="209365"/>
                    <a:pt x="366865" y="208346"/>
                    <a:pt x="368617" y="207765"/>
                  </a:cubicBezTo>
                  <a:cubicBezTo>
                    <a:pt x="370322" y="206879"/>
                    <a:pt x="372228" y="206460"/>
                    <a:pt x="374142" y="206527"/>
                  </a:cubicBezTo>
                  <a:close/>
                  <a:moveTo>
                    <a:pt x="1074229" y="172523"/>
                  </a:moveTo>
                  <a:cubicBezTo>
                    <a:pt x="1076106" y="172047"/>
                    <a:pt x="1078068" y="172047"/>
                    <a:pt x="1079944" y="172523"/>
                  </a:cubicBezTo>
                  <a:cubicBezTo>
                    <a:pt x="1081773" y="172913"/>
                    <a:pt x="1083450" y="173809"/>
                    <a:pt x="1084802" y="175095"/>
                  </a:cubicBezTo>
                  <a:cubicBezTo>
                    <a:pt x="1086364" y="176047"/>
                    <a:pt x="1087622" y="177438"/>
                    <a:pt x="1088421" y="179095"/>
                  </a:cubicBezTo>
                  <a:lnTo>
                    <a:pt x="1091089" y="184334"/>
                  </a:lnTo>
                  <a:cubicBezTo>
                    <a:pt x="1092374" y="186563"/>
                    <a:pt x="1093060" y="189096"/>
                    <a:pt x="1093089" y="191668"/>
                  </a:cubicBezTo>
                  <a:lnTo>
                    <a:pt x="1092517" y="195478"/>
                  </a:lnTo>
                  <a:cubicBezTo>
                    <a:pt x="1091841" y="197840"/>
                    <a:pt x="1090603" y="200003"/>
                    <a:pt x="1088898" y="201765"/>
                  </a:cubicBezTo>
                  <a:lnTo>
                    <a:pt x="1085945" y="204051"/>
                  </a:lnTo>
                  <a:cubicBezTo>
                    <a:pt x="1084354" y="205003"/>
                    <a:pt x="1082554" y="205556"/>
                    <a:pt x="1080706" y="205670"/>
                  </a:cubicBezTo>
                  <a:cubicBezTo>
                    <a:pt x="1078839" y="206194"/>
                    <a:pt x="1076858" y="206194"/>
                    <a:pt x="1074991" y="205670"/>
                  </a:cubicBezTo>
                  <a:cubicBezTo>
                    <a:pt x="1073182" y="205241"/>
                    <a:pt x="1071505" y="204355"/>
                    <a:pt x="1070134" y="203098"/>
                  </a:cubicBezTo>
                  <a:cubicBezTo>
                    <a:pt x="1068572" y="202108"/>
                    <a:pt x="1067286" y="200726"/>
                    <a:pt x="1066419" y="199098"/>
                  </a:cubicBezTo>
                  <a:lnTo>
                    <a:pt x="1063751" y="193764"/>
                  </a:lnTo>
                  <a:cubicBezTo>
                    <a:pt x="1062485" y="191563"/>
                    <a:pt x="1061828" y="189068"/>
                    <a:pt x="1061847" y="186525"/>
                  </a:cubicBezTo>
                  <a:lnTo>
                    <a:pt x="1062323" y="182810"/>
                  </a:lnTo>
                  <a:cubicBezTo>
                    <a:pt x="1062971" y="180391"/>
                    <a:pt x="1064247" y="178181"/>
                    <a:pt x="1066038" y="176428"/>
                  </a:cubicBezTo>
                  <a:lnTo>
                    <a:pt x="1068895" y="174237"/>
                  </a:lnTo>
                  <a:cubicBezTo>
                    <a:pt x="1070486" y="173199"/>
                    <a:pt x="1072333" y="172609"/>
                    <a:pt x="1074229" y="172523"/>
                  </a:cubicBezTo>
                  <a:close/>
                  <a:moveTo>
                    <a:pt x="399477" y="161568"/>
                  </a:moveTo>
                  <a:lnTo>
                    <a:pt x="403288" y="161568"/>
                  </a:lnTo>
                  <a:cubicBezTo>
                    <a:pt x="405211" y="161445"/>
                    <a:pt x="407126" y="161875"/>
                    <a:pt x="408812" y="162807"/>
                  </a:cubicBezTo>
                  <a:cubicBezTo>
                    <a:pt x="410574" y="163359"/>
                    <a:pt x="412155" y="164378"/>
                    <a:pt x="413384" y="165759"/>
                  </a:cubicBezTo>
                  <a:cubicBezTo>
                    <a:pt x="414794" y="166959"/>
                    <a:pt x="415822" y="168550"/>
                    <a:pt x="416337" y="170331"/>
                  </a:cubicBezTo>
                  <a:cubicBezTo>
                    <a:pt x="417271" y="172017"/>
                    <a:pt x="417699" y="173932"/>
                    <a:pt x="417575" y="175856"/>
                  </a:cubicBezTo>
                  <a:lnTo>
                    <a:pt x="417575" y="178428"/>
                  </a:lnTo>
                  <a:cubicBezTo>
                    <a:pt x="417575" y="180961"/>
                    <a:pt x="416918" y="183457"/>
                    <a:pt x="415670" y="185667"/>
                  </a:cubicBezTo>
                  <a:lnTo>
                    <a:pt x="413384" y="188524"/>
                  </a:lnTo>
                  <a:cubicBezTo>
                    <a:pt x="411651" y="190286"/>
                    <a:pt x="409479" y="191572"/>
                    <a:pt x="407098" y="192239"/>
                  </a:cubicBezTo>
                  <a:lnTo>
                    <a:pt x="403288" y="192239"/>
                  </a:lnTo>
                  <a:cubicBezTo>
                    <a:pt x="401363" y="192363"/>
                    <a:pt x="399449" y="191934"/>
                    <a:pt x="397763" y="191001"/>
                  </a:cubicBezTo>
                  <a:cubicBezTo>
                    <a:pt x="396011" y="190420"/>
                    <a:pt x="394439" y="189400"/>
                    <a:pt x="393191" y="188048"/>
                  </a:cubicBezTo>
                  <a:cubicBezTo>
                    <a:pt x="391781" y="186848"/>
                    <a:pt x="390753" y="185257"/>
                    <a:pt x="390238" y="183476"/>
                  </a:cubicBezTo>
                  <a:cubicBezTo>
                    <a:pt x="389352" y="181771"/>
                    <a:pt x="388924" y="179866"/>
                    <a:pt x="389000" y="177951"/>
                  </a:cubicBezTo>
                  <a:lnTo>
                    <a:pt x="389000" y="175380"/>
                  </a:lnTo>
                  <a:cubicBezTo>
                    <a:pt x="388981" y="172827"/>
                    <a:pt x="389676" y="170322"/>
                    <a:pt x="391001" y="168141"/>
                  </a:cubicBezTo>
                  <a:lnTo>
                    <a:pt x="393191" y="165283"/>
                  </a:lnTo>
                  <a:cubicBezTo>
                    <a:pt x="394925" y="163521"/>
                    <a:pt x="397096" y="162235"/>
                    <a:pt x="399477" y="161568"/>
                  </a:cubicBezTo>
                  <a:close/>
                  <a:moveTo>
                    <a:pt x="1030795" y="129946"/>
                  </a:moveTo>
                  <a:cubicBezTo>
                    <a:pt x="1032709" y="129868"/>
                    <a:pt x="1034615" y="130294"/>
                    <a:pt x="1036320" y="131184"/>
                  </a:cubicBezTo>
                  <a:cubicBezTo>
                    <a:pt x="1038110" y="131737"/>
                    <a:pt x="1039720" y="132757"/>
                    <a:pt x="1040987" y="134137"/>
                  </a:cubicBezTo>
                  <a:lnTo>
                    <a:pt x="1043558" y="136804"/>
                  </a:lnTo>
                  <a:cubicBezTo>
                    <a:pt x="1045339" y="138525"/>
                    <a:pt x="1046625" y="140698"/>
                    <a:pt x="1047273" y="143090"/>
                  </a:cubicBezTo>
                  <a:lnTo>
                    <a:pt x="1047749" y="146900"/>
                  </a:lnTo>
                  <a:cubicBezTo>
                    <a:pt x="1047740" y="149436"/>
                    <a:pt x="1047082" y="151927"/>
                    <a:pt x="1045845" y="154139"/>
                  </a:cubicBezTo>
                  <a:lnTo>
                    <a:pt x="1043558" y="156997"/>
                  </a:lnTo>
                  <a:cubicBezTo>
                    <a:pt x="1042320" y="158363"/>
                    <a:pt x="1040739" y="159381"/>
                    <a:pt x="1038986" y="159950"/>
                  </a:cubicBezTo>
                  <a:cubicBezTo>
                    <a:pt x="1037281" y="160839"/>
                    <a:pt x="1035377" y="161266"/>
                    <a:pt x="1033462" y="161188"/>
                  </a:cubicBezTo>
                  <a:cubicBezTo>
                    <a:pt x="1031547" y="161257"/>
                    <a:pt x="1029642" y="160831"/>
                    <a:pt x="1027938" y="159950"/>
                  </a:cubicBezTo>
                  <a:cubicBezTo>
                    <a:pt x="1026204" y="159334"/>
                    <a:pt x="1024642" y="158324"/>
                    <a:pt x="1023365" y="156997"/>
                  </a:cubicBezTo>
                  <a:lnTo>
                    <a:pt x="1020699" y="154330"/>
                  </a:lnTo>
                  <a:cubicBezTo>
                    <a:pt x="1018993" y="152563"/>
                    <a:pt x="1017755" y="150405"/>
                    <a:pt x="1017079" y="148043"/>
                  </a:cubicBezTo>
                  <a:lnTo>
                    <a:pt x="1016508" y="144233"/>
                  </a:lnTo>
                  <a:cubicBezTo>
                    <a:pt x="1016555" y="141690"/>
                    <a:pt x="1017241" y="139199"/>
                    <a:pt x="1018507" y="136994"/>
                  </a:cubicBezTo>
                  <a:lnTo>
                    <a:pt x="1020699" y="134137"/>
                  </a:lnTo>
                  <a:cubicBezTo>
                    <a:pt x="1021965" y="132757"/>
                    <a:pt x="1023575" y="131737"/>
                    <a:pt x="1025366" y="131184"/>
                  </a:cubicBezTo>
                  <a:cubicBezTo>
                    <a:pt x="1027032" y="130307"/>
                    <a:pt x="1028909" y="129880"/>
                    <a:pt x="1030795" y="129946"/>
                  </a:cubicBezTo>
                  <a:close/>
                  <a:moveTo>
                    <a:pt x="448532" y="129755"/>
                  </a:moveTo>
                  <a:cubicBezTo>
                    <a:pt x="451037" y="129752"/>
                    <a:pt x="453504" y="130409"/>
                    <a:pt x="455676" y="131660"/>
                  </a:cubicBezTo>
                  <a:lnTo>
                    <a:pt x="458629" y="133946"/>
                  </a:lnTo>
                  <a:cubicBezTo>
                    <a:pt x="459952" y="135219"/>
                    <a:pt x="460962" y="136784"/>
                    <a:pt x="461581" y="138518"/>
                  </a:cubicBezTo>
                  <a:lnTo>
                    <a:pt x="461772" y="138899"/>
                  </a:lnTo>
                  <a:cubicBezTo>
                    <a:pt x="463420" y="142397"/>
                    <a:pt x="463420" y="146449"/>
                    <a:pt x="461772" y="149948"/>
                  </a:cubicBezTo>
                  <a:cubicBezTo>
                    <a:pt x="461153" y="151680"/>
                    <a:pt x="460143" y="153246"/>
                    <a:pt x="458819" y="154520"/>
                  </a:cubicBezTo>
                  <a:lnTo>
                    <a:pt x="456152" y="157187"/>
                  </a:lnTo>
                  <a:cubicBezTo>
                    <a:pt x="454390" y="158891"/>
                    <a:pt x="452228" y="160134"/>
                    <a:pt x="449866" y="160806"/>
                  </a:cubicBezTo>
                  <a:lnTo>
                    <a:pt x="446056" y="161378"/>
                  </a:lnTo>
                  <a:cubicBezTo>
                    <a:pt x="443503" y="161378"/>
                    <a:pt x="441008" y="160686"/>
                    <a:pt x="438817" y="159378"/>
                  </a:cubicBezTo>
                  <a:lnTo>
                    <a:pt x="435959" y="157187"/>
                  </a:lnTo>
                  <a:cubicBezTo>
                    <a:pt x="434607" y="155938"/>
                    <a:pt x="433587" y="154365"/>
                    <a:pt x="433006" y="152615"/>
                  </a:cubicBezTo>
                  <a:cubicBezTo>
                    <a:pt x="431949" y="150836"/>
                    <a:pt x="431444" y="148777"/>
                    <a:pt x="431577" y="146709"/>
                  </a:cubicBezTo>
                  <a:cubicBezTo>
                    <a:pt x="431454" y="144787"/>
                    <a:pt x="431883" y="142871"/>
                    <a:pt x="432816" y="141185"/>
                  </a:cubicBezTo>
                  <a:cubicBezTo>
                    <a:pt x="433330" y="139406"/>
                    <a:pt x="434359" y="137817"/>
                    <a:pt x="435768" y="136613"/>
                  </a:cubicBezTo>
                  <a:lnTo>
                    <a:pt x="438436" y="133946"/>
                  </a:lnTo>
                  <a:cubicBezTo>
                    <a:pt x="440141" y="132143"/>
                    <a:pt x="442322" y="130856"/>
                    <a:pt x="444722" y="130231"/>
                  </a:cubicBezTo>
                  <a:close/>
                  <a:moveTo>
                    <a:pt x="972407" y="85940"/>
                  </a:moveTo>
                  <a:cubicBezTo>
                    <a:pt x="975874" y="84293"/>
                    <a:pt x="979893" y="84293"/>
                    <a:pt x="983361" y="85940"/>
                  </a:cubicBezTo>
                  <a:cubicBezTo>
                    <a:pt x="985132" y="86531"/>
                    <a:pt x="986732" y="87545"/>
                    <a:pt x="988028" y="88893"/>
                  </a:cubicBezTo>
                  <a:lnTo>
                    <a:pt x="990599" y="91560"/>
                  </a:lnTo>
                  <a:cubicBezTo>
                    <a:pt x="992361" y="93295"/>
                    <a:pt x="993647" y="95462"/>
                    <a:pt x="994314" y="97846"/>
                  </a:cubicBezTo>
                  <a:lnTo>
                    <a:pt x="994790" y="101656"/>
                  </a:lnTo>
                  <a:cubicBezTo>
                    <a:pt x="994790" y="104194"/>
                    <a:pt x="994133" y="106687"/>
                    <a:pt x="992886" y="108895"/>
                  </a:cubicBezTo>
                  <a:lnTo>
                    <a:pt x="990599" y="111753"/>
                  </a:lnTo>
                  <a:cubicBezTo>
                    <a:pt x="989399" y="113160"/>
                    <a:pt x="987809" y="114186"/>
                    <a:pt x="986027" y="114705"/>
                  </a:cubicBezTo>
                  <a:cubicBezTo>
                    <a:pt x="984341" y="115637"/>
                    <a:pt x="982427" y="116067"/>
                    <a:pt x="980503" y="115944"/>
                  </a:cubicBezTo>
                  <a:cubicBezTo>
                    <a:pt x="978579" y="116056"/>
                    <a:pt x="976665" y="115626"/>
                    <a:pt x="974979" y="114705"/>
                  </a:cubicBezTo>
                  <a:cubicBezTo>
                    <a:pt x="973226" y="114125"/>
                    <a:pt x="971654" y="113109"/>
                    <a:pt x="970406" y="111753"/>
                  </a:cubicBezTo>
                  <a:lnTo>
                    <a:pt x="967740" y="109086"/>
                  </a:lnTo>
                  <a:cubicBezTo>
                    <a:pt x="965996" y="107350"/>
                    <a:pt x="964748" y="105179"/>
                    <a:pt x="964120" y="102799"/>
                  </a:cubicBezTo>
                  <a:lnTo>
                    <a:pt x="963549" y="98989"/>
                  </a:lnTo>
                  <a:cubicBezTo>
                    <a:pt x="963577" y="96474"/>
                    <a:pt x="964272" y="94010"/>
                    <a:pt x="965548" y="91845"/>
                  </a:cubicBezTo>
                  <a:lnTo>
                    <a:pt x="967740" y="88893"/>
                  </a:lnTo>
                  <a:cubicBezTo>
                    <a:pt x="969035" y="87545"/>
                    <a:pt x="970635" y="86531"/>
                    <a:pt x="972407" y="85940"/>
                  </a:cubicBezTo>
                  <a:close/>
                  <a:moveTo>
                    <a:pt x="485107" y="83464"/>
                  </a:moveTo>
                  <a:cubicBezTo>
                    <a:pt x="488575" y="81818"/>
                    <a:pt x="492594" y="81818"/>
                    <a:pt x="496061" y="83464"/>
                  </a:cubicBezTo>
                  <a:cubicBezTo>
                    <a:pt x="497833" y="84056"/>
                    <a:pt x="499433" y="85069"/>
                    <a:pt x="500729" y="86417"/>
                  </a:cubicBezTo>
                  <a:lnTo>
                    <a:pt x="503205" y="89179"/>
                  </a:lnTo>
                  <a:cubicBezTo>
                    <a:pt x="504967" y="90915"/>
                    <a:pt x="506253" y="93082"/>
                    <a:pt x="506920" y="95466"/>
                  </a:cubicBezTo>
                  <a:lnTo>
                    <a:pt x="507492" y="98799"/>
                  </a:lnTo>
                  <a:cubicBezTo>
                    <a:pt x="507492" y="101337"/>
                    <a:pt x="506834" y="103831"/>
                    <a:pt x="505586" y="106038"/>
                  </a:cubicBezTo>
                  <a:lnTo>
                    <a:pt x="503300" y="108896"/>
                  </a:lnTo>
                  <a:cubicBezTo>
                    <a:pt x="502101" y="110304"/>
                    <a:pt x="500509" y="111331"/>
                    <a:pt x="498729" y="111849"/>
                  </a:cubicBezTo>
                  <a:cubicBezTo>
                    <a:pt x="497043" y="112780"/>
                    <a:pt x="495128" y="113210"/>
                    <a:pt x="493204" y="113087"/>
                  </a:cubicBezTo>
                  <a:cubicBezTo>
                    <a:pt x="491280" y="113199"/>
                    <a:pt x="489365" y="112770"/>
                    <a:pt x="487679" y="111849"/>
                  </a:cubicBezTo>
                  <a:cubicBezTo>
                    <a:pt x="485927" y="111269"/>
                    <a:pt x="484355" y="110252"/>
                    <a:pt x="483108" y="108896"/>
                  </a:cubicBezTo>
                  <a:lnTo>
                    <a:pt x="480631" y="106134"/>
                  </a:lnTo>
                  <a:cubicBezTo>
                    <a:pt x="478830" y="104428"/>
                    <a:pt x="477545" y="102249"/>
                    <a:pt x="476916" y="99847"/>
                  </a:cubicBezTo>
                  <a:lnTo>
                    <a:pt x="476440" y="96037"/>
                  </a:lnTo>
                  <a:cubicBezTo>
                    <a:pt x="476392" y="93525"/>
                    <a:pt x="477059" y="91050"/>
                    <a:pt x="478345" y="88893"/>
                  </a:cubicBezTo>
                  <a:lnTo>
                    <a:pt x="480631" y="85941"/>
                  </a:lnTo>
                  <a:cubicBezTo>
                    <a:pt x="481898" y="84761"/>
                    <a:pt x="483431" y="83911"/>
                    <a:pt x="485107" y="83464"/>
                  </a:cubicBezTo>
                  <a:close/>
                  <a:moveTo>
                    <a:pt x="537305" y="56413"/>
                  </a:moveTo>
                  <a:cubicBezTo>
                    <a:pt x="539895" y="55699"/>
                    <a:pt x="542619" y="55699"/>
                    <a:pt x="545211" y="56413"/>
                  </a:cubicBezTo>
                  <a:cubicBezTo>
                    <a:pt x="547706" y="57126"/>
                    <a:pt x="549992" y="58434"/>
                    <a:pt x="551878" y="60223"/>
                  </a:cubicBezTo>
                  <a:cubicBezTo>
                    <a:pt x="552725" y="61174"/>
                    <a:pt x="553487" y="62193"/>
                    <a:pt x="554164" y="63271"/>
                  </a:cubicBezTo>
                  <a:cubicBezTo>
                    <a:pt x="554736" y="64509"/>
                    <a:pt x="555688" y="65652"/>
                    <a:pt x="555688" y="66890"/>
                  </a:cubicBezTo>
                  <a:cubicBezTo>
                    <a:pt x="556650" y="69751"/>
                    <a:pt x="556755" y="72832"/>
                    <a:pt x="555973" y="75749"/>
                  </a:cubicBezTo>
                  <a:lnTo>
                    <a:pt x="554545" y="79178"/>
                  </a:lnTo>
                  <a:lnTo>
                    <a:pt x="552259" y="82130"/>
                  </a:lnTo>
                  <a:cubicBezTo>
                    <a:pt x="550421" y="83931"/>
                    <a:pt x="548163" y="85241"/>
                    <a:pt x="545687" y="85940"/>
                  </a:cubicBezTo>
                  <a:cubicBezTo>
                    <a:pt x="543096" y="86655"/>
                    <a:pt x="540371" y="86655"/>
                    <a:pt x="537781" y="85940"/>
                  </a:cubicBezTo>
                  <a:cubicBezTo>
                    <a:pt x="535285" y="85242"/>
                    <a:pt x="533018" y="83894"/>
                    <a:pt x="531209" y="82035"/>
                  </a:cubicBezTo>
                  <a:lnTo>
                    <a:pt x="529018" y="79082"/>
                  </a:lnTo>
                  <a:cubicBezTo>
                    <a:pt x="527741" y="76917"/>
                    <a:pt x="527046" y="74454"/>
                    <a:pt x="527018" y="71939"/>
                  </a:cubicBezTo>
                  <a:cubicBezTo>
                    <a:pt x="526827" y="70739"/>
                    <a:pt x="526827" y="69518"/>
                    <a:pt x="527018" y="68319"/>
                  </a:cubicBezTo>
                  <a:cubicBezTo>
                    <a:pt x="527104" y="66420"/>
                    <a:pt x="527694" y="64579"/>
                    <a:pt x="528732" y="62985"/>
                  </a:cubicBezTo>
                  <a:cubicBezTo>
                    <a:pt x="529627" y="61373"/>
                    <a:pt x="530904" y="60001"/>
                    <a:pt x="532447" y="58985"/>
                  </a:cubicBezTo>
                  <a:cubicBezTo>
                    <a:pt x="533818" y="57725"/>
                    <a:pt x="535495" y="56840"/>
                    <a:pt x="537305" y="56413"/>
                  </a:cubicBezTo>
                  <a:close/>
                  <a:moveTo>
                    <a:pt x="927354" y="51555"/>
                  </a:moveTo>
                  <a:cubicBezTo>
                    <a:pt x="930850" y="49905"/>
                    <a:pt x="934907" y="49905"/>
                    <a:pt x="938403" y="51555"/>
                  </a:cubicBezTo>
                  <a:cubicBezTo>
                    <a:pt x="940155" y="52135"/>
                    <a:pt x="941727" y="53151"/>
                    <a:pt x="942974" y="54508"/>
                  </a:cubicBezTo>
                  <a:lnTo>
                    <a:pt x="945642" y="57175"/>
                  </a:lnTo>
                  <a:cubicBezTo>
                    <a:pt x="947366" y="58927"/>
                    <a:pt x="948614" y="61091"/>
                    <a:pt x="949261" y="63461"/>
                  </a:cubicBezTo>
                  <a:lnTo>
                    <a:pt x="949357" y="67271"/>
                  </a:lnTo>
                  <a:cubicBezTo>
                    <a:pt x="949357" y="69821"/>
                    <a:pt x="948661" y="72322"/>
                    <a:pt x="947356" y="74510"/>
                  </a:cubicBezTo>
                  <a:lnTo>
                    <a:pt x="945166" y="77368"/>
                  </a:lnTo>
                  <a:cubicBezTo>
                    <a:pt x="942375" y="79880"/>
                    <a:pt x="938813" y="81359"/>
                    <a:pt x="935069" y="81559"/>
                  </a:cubicBezTo>
                  <a:cubicBezTo>
                    <a:pt x="933154" y="81637"/>
                    <a:pt x="931250" y="81210"/>
                    <a:pt x="929545" y="80321"/>
                  </a:cubicBezTo>
                  <a:cubicBezTo>
                    <a:pt x="927763" y="79802"/>
                    <a:pt x="926173" y="78776"/>
                    <a:pt x="924973" y="77368"/>
                  </a:cubicBezTo>
                  <a:lnTo>
                    <a:pt x="922305" y="74701"/>
                  </a:lnTo>
                  <a:cubicBezTo>
                    <a:pt x="920543" y="72965"/>
                    <a:pt x="919257" y="70798"/>
                    <a:pt x="918591" y="68414"/>
                  </a:cubicBezTo>
                  <a:lnTo>
                    <a:pt x="918591" y="64604"/>
                  </a:lnTo>
                  <a:cubicBezTo>
                    <a:pt x="918600" y="62069"/>
                    <a:pt x="919257" y="59578"/>
                    <a:pt x="920496" y="57365"/>
                  </a:cubicBezTo>
                  <a:lnTo>
                    <a:pt x="922782" y="54508"/>
                  </a:lnTo>
                  <a:cubicBezTo>
                    <a:pt x="923982" y="53100"/>
                    <a:pt x="925573" y="52074"/>
                    <a:pt x="927354" y="51555"/>
                  </a:cubicBezTo>
                  <a:close/>
                  <a:moveTo>
                    <a:pt x="584835" y="29553"/>
                  </a:moveTo>
                  <a:lnTo>
                    <a:pt x="588645" y="29553"/>
                  </a:lnTo>
                  <a:cubicBezTo>
                    <a:pt x="591179" y="29564"/>
                    <a:pt x="593674" y="30220"/>
                    <a:pt x="595883" y="31458"/>
                  </a:cubicBezTo>
                  <a:lnTo>
                    <a:pt x="598741" y="33744"/>
                  </a:lnTo>
                  <a:cubicBezTo>
                    <a:pt x="600151" y="34948"/>
                    <a:pt x="601180" y="36537"/>
                    <a:pt x="601694" y="38316"/>
                  </a:cubicBezTo>
                  <a:cubicBezTo>
                    <a:pt x="602580" y="40017"/>
                    <a:pt x="603009" y="41922"/>
                    <a:pt x="602932" y="43840"/>
                  </a:cubicBezTo>
                  <a:cubicBezTo>
                    <a:pt x="602732" y="47586"/>
                    <a:pt x="601256" y="51151"/>
                    <a:pt x="598741" y="53937"/>
                  </a:cubicBezTo>
                  <a:lnTo>
                    <a:pt x="596074" y="56509"/>
                  </a:lnTo>
                  <a:cubicBezTo>
                    <a:pt x="594350" y="58293"/>
                    <a:pt x="592178" y="59576"/>
                    <a:pt x="589788" y="60223"/>
                  </a:cubicBezTo>
                  <a:lnTo>
                    <a:pt x="585978" y="60223"/>
                  </a:lnTo>
                  <a:cubicBezTo>
                    <a:pt x="583435" y="60257"/>
                    <a:pt x="580930" y="59598"/>
                    <a:pt x="578739" y="58318"/>
                  </a:cubicBezTo>
                  <a:lnTo>
                    <a:pt x="575881" y="56032"/>
                  </a:lnTo>
                  <a:cubicBezTo>
                    <a:pt x="574471" y="54828"/>
                    <a:pt x="573443" y="53239"/>
                    <a:pt x="572928" y="51460"/>
                  </a:cubicBezTo>
                  <a:cubicBezTo>
                    <a:pt x="572042" y="49759"/>
                    <a:pt x="571614" y="47854"/>
                    <a:pt x="571690" y="45936"/>
                  </a:cubicBezTo>
                  <a:cubicBezTo>
                    <a:pt x="571623" y="44049"/>
                    <a:pt x="572052" y="42178"/>
                    <a:pt x="572928" y="40507"/>
                  </a:cubicBezTo>
                  <a:cubicBezTo>
                    <a:pt x="573481" y="38717"/>
                    <a:pt x="574500" y="37106"/>
                    <a:pt x="575881" y="35839"/>
                  </a:cubicBezTo>
                  <a:lnTo>
                    <a:pt x="578548" y="33268"/>
                  </a:lnTo>
                  <a:cubicBezTo>
                    <a:pt x="580281" y="31502"/>
                    <a:pt x="582453" y="30221"/>
                    <a:pt x="584835" y="29553"/>
                  </a:cubicBezTo>
                  <a:close/>
                  <a:moveTo>
                    <a:pt x="874585" y="28791"/>
                  </a:moveTo>
                  <a:cubicBezTo>
                    <a:pt x="882472" y="28791"/>
                    <a:pt x="888873" y="35188"/>
                    <a:pt x="888873" y="43078"/>
                  </a:cubicBezTo>
                  <a:cubicBezTo>
                    <a:pt x="888873" y="50969"/>
                    <a:pt x="882472" y="57366"/>
                    <a:pt x="874585" y="57366"/>
                  </a:cubicBezTo>
                  <a:cubicBezTo>
                    <a:pt x="866698" y="57366"/>
                    <a:pt x="860298" y="50969"/>
                    <a:pt x="860298" y="43078"/>
                  </a:cubicBezTo>
                  <a:cubicBezTo>
                    <a:pt x="860298" y="35188"/>
                    <a:pt x="866698" y="28791"/>
                    <a:pt x="874585" y="28791"/>
                  </a:cubicBezTo>
                  <a:close/>
                  <a:moveTo>
                    <a:pt x="638937" y="15931"/>
                  </a:moveTo>
                  <a:lnTo>
                    <a:pt x="644271" y="15931"/>
                  </a:lnTo>
                  <a:cubicBezTo>
                    <a:pt x="646776" y="15928"/>
                    <a:pt x="649243" y="16586"/>
                    <a:pt x="651414" y="17836"/>
                  </a:cubicBezTo>
                  <a:lnTo>
                    <a:pt x="654367" y="20122"/>
                  </a:lnTo>
                  <a:cubicBezTo>
                    <a:pt x="656110" y="21858"/>
                    <a:pt x="657358" y="24028"/>
                    <a:pt x="657987" y="26409"/>
                  </a:cubicBezTo>
                  <a:lnTo>
                    <a:pt x="658558" y="30219"/>
                  </a:lnTo>
                  <a:cubicBezTo>
                    <a:pt x="658634" y="32107"/>
                    <a:pt x="658206" y="33981"/>
                    <a:pt x="657320" y="35648"/>
                  </a:cubicBezTo>
                  <a:cubicBezTo>
                    <a:pt x="656729" y="37421"/>
                    <a:pt x="655720" y="39022"/>
                    <a:pt x="654367" y="40315"/>
                  </a:cubicBezTo>
                  <a:cubicBezTo>
                    <a:pt x="653091" y="41642"/>
                    <a:pt x="651529" y="42653"/>
                    <a:pt x="649795" y="43268"/>
                  </a:cubicBezTo>
                  <a:cubicBezTo>
                    <a:pt x="648071" y="44105"/>
                    <a:pt x="646185" y="44529"/>
                    <a:pt x="644271" y="44506"/>
                  </a:cubicBezTo>
                  <a:lnTo>
                    <a:pt x="638937" y="44506"/>
                  </a:lnTo>
                  <a:cubicBezTo>
                    <a:pt x="636384" y="44506"/>
                    <a:pt x="633889" y="43815"/>
                    <a:pt x="631698" y="42506"/>
                  </a:cubicBezTo>
                  <a:lnTo>
                    <a:pt x="628840" y="40315"/>
                  </a:lnTo>
                  <a:cubicBezTo>
                    <a:pt x="627135" y="38548"/>
                    <a:pt x="625897" y="36390"/>
                    <a:pt x="625221" y="34029"/>
                  </a:cubicBezTo>
                  <a:lnTo>
                    <a:pt x="624649" y="30219"/>
                  </a:lnTo>
                  <a:cubicBezTo>
                    <a:pt x="624573" y="28300"/>
                    <a:pt x="625001" y="26395"/>
                    <a:pt x="625887" y="24694"/>
                  </a:cubicBezTo>
                  <a:cubicBezTo>
                    <a:pt x="626402" y="22915"/>
                    <a:pt x="627430" y="21326"/>
                    <a:pt x="628840" y="20122"/>
                  </a:cubicBezTo>
                  <a:cubicBezTo>
                    <a:pt x="630088" y="18766"/>
                    <a:pt x="631660" y="17750"/>
                    <a:pt x="633412" y="17170"/>
                  </a:cubicBezTo>
                  <a:cubicBezTo>
                    <a:pt x="635098" y="16248"/>
                    <a:pt x="637013" y="15819"/>
                    <a:pt x="638937" y="15931"/>
                  </a:cubicBezTo>
                  <a:close/>
                  <a:moveTo>
                    <a:pt x="821626" y="5263"/>
                  </a:moveTo>
                  <a:cubicBezTo>
                    <a:pt x="823541" y="5233"/>
                    <a:pt x="825437" y="5658"/>
                    <a:pt x="827151" y="6502"/>
                  </a:cubicBezTo>
                  <a:cubicBezTo>
                    <a:pt x="830656" y="7816"/>
                    <a:pt x="833409" y="10601"/>
                    <a:pt x="834676" y="14122"/>
                  </a:cubicBezTo>
                  <a:cubicBezTo>
                    <a:pt x="835562" y="15685"/>
                    <a:pt x="836000" y="17468"/>
                    <a:pt x="835914" y="19265"/>
                  </a:cubicBezTo>
                  <a:lnTo>
                    <a:pt x="835914" y="22694"/>
                  </a:lnTo>
                  <a:cubicBezTo>
                    <a:pt x="835914" y="25232"/>
                    <a:pt x="835257" y="27725"/>
                    <a:pt x="834009" y="29933"/>
                  </a:cubicBezTo>
                  <a:lnTo>
                    <a:pt x="831723" y="32791"/>
                  </a:lnTo>
                  <a:cubicBezTo>
                    <a:pt x="830018" y="34594"/>
                    <a:pt x="827837" y="35880"/>
                    <a:pt x="825437" y="36505"/>
                  </a:cubicBezTo>
                  <a:lnTo>
                    <a:pt x="821626" y="36505"/>
                  </a:lnTo>
                  <a:cubicBezTo>
                    <a:pt x="819731" y="36642"/>
                    <a:pt x="817845" y="36211"/>
                    <a:pt x="816197" y="35267"/>
                  </a:cubicBezTo>
                  <a:cubicBezTo>
                    <a:pt x="812673" y="33997"/>
                    <a:pt x="809892" y="31247"/>
                    <a:pt x="808577" y="27742"/>
                  </a:cubicBezTo>
                  <a:cubicBezTo>
                    <a:pt x="807730" y="26025"/>
                    <a:pt x="807310" y="24131"/>
                    <a:pt x="807339" y="22218"/>
                  </a:cubicBezTo>
                  <a:lnTo>
                    <a:pt x="807339" y="19551"/>
                  </a:lnTo>
                  <a:cubicBezTo>
                    <a:pt x="807330" y="17030"/>
                    <a:pt x="808015" y="14555"/>
                    <a:pt x="809339" y="12407"/>
                  </a:cubicBezTo>
                  <a:lnTo>
                    <a:pt x="811530" y="9454"/>
                  </a:lnTo>
                  <a:cubicBezTo>
                    <a:pt x="813292" y="7750"/>
                    <a:pt x="815454" y="6507"/>
                    <a:pt x="817817" y="5835"/>
                  </a:cubicBezTo>
                  <a:close/>
                  <a:moveTo>
                    <a:pt x="691896" y="2691"/>
                  </a:moveTo>
                  <a:lnTo>
                    <a:pt x="697230" y="2691"/>
                  </a:lnTo>
                  <a:cubicBezTo>
                    <a:pt x="699735" y="2688"/>
                    <a:pt x="702202" y="3346"/>
                    <a:pt x="704373" y="4596"/>
                  </a:cubicBezTo>
                  <a:lnTo>
                    <a:pt x="707326" y="6882"/>
                  </a:lnTo>
                  <a:cubicBezTo>
                    <a:pt x="709069" y="8618"/>
                    <a:pt x="710317" y="10789"/>
                    <a:pt x="710946" y="13169"/>
                  </a:cubicBezTo>
                  <a:lnTo>
                    <a:pt x="711517" y="16979"/>
                  </a:lnTo>
                  <a:cubicBezTo>
                    <a:pt x="711593" y="18867"/>
                    <a:pt x="711165" y="20741"/>
                    <a:pt x="710279" y="22408"/>
                  </a:cubicBezTo>
                  <a:cubicBezTo>
                    <a:pt x="709688" y="24181"/>
                    <a:pt x="708679" y="25782"/>
                    <a:pt x="707326" y="27075"/>
                  </a:cubicBezTo>
                  <a:cubicBezTo>
                    <a:pt x="706050" y="28402"/>
                    <a:pt x="704488" y="29413"/>
                    <a:pt x="702754" y="30028"/>
                  </a:cubicBezTo>
                  <a:cubicBezTo>
                    <a:pt x="701030" y="30865"/>
                    <a:pt x="699144" y="31289"/>
                    <a:pt x="697230" y="31266"/>
                  </a:cubicBezTo>
                  <a:lnTo>
                    <a:pt x="691896" y="31266"/>
                  </a:lnTo>
                  <a:cubicBezTo>
                    <a:pt x="689343" y="31266"/>
                    <a:pt x="686848" y="30575"/>
                    <a:pt x="684657" y="29266"/>
                  </a:cubicBezTo>
                  <a:lnTo>
                    <a:pt x="681799" y="27075"/>
                  </a:lnTo>
                  <a:cubicBezTo>
                    <a:pt x="680066" y="25334"/>
                    <a:pt x="678809" y="23166"/>
                    <a:pt x="678180" y="20789"/>
                  </a:cubicBezTo>
                  <a:lnTo>
                    <a:pt x="677608" y="16979"/>
                  </a:lnTo>
                  <a:cubicBezTo>
                    <a:pt x="677532" y="15060"/>
                    <a:pt x="677960" y="13155"/>
                    <a:pt x="678846" y="11454"/>
                  </a:cubicBezTo>
                  <a:cubicBezTo>
                    <a:pt x="679361" y="9675"/>
                    <a:pt x="680389" y="8086"/>
                    <a:pt x="681799" y="6882"/>
                  </a:cubicBezTo>
                  <a:cubicBezTo>
                    <a:pt x="683047" y="5526"/>
                    <a:pt x="684619" y="4510"/>
                    <a:pt x="686371" y="3930"/>
                  </a:cubicBezTo>
                  <a:cubicBezTo>
                    <a:pt x="688057" y="2998"/>
                    <a:pt x="689972" y="2568"/>
                    <a:pt x="691896" y="2691"/>
                  </a:cubicBezTo>
                  <a:close/>
                  <a:moveTo>
                    <a:pt x="749521" y="25"/>
                  </a:moveTo>
                  <a:lnTo>
                    <a:pt x="753332" y="25"/>
                  </a:lnTo>
                  <a:cubicBezTo>
                    <a:pt x="755227" y="-113"/>
                    <a:pt x="757113" y="319"/>
                    <a:pt x="758761" y="1263"/>
                  </a:cubicBezTo>
                  <a:cubicBezTo>
                    <a:pt x="762285" y="2533"/>
                    <a:pt x="765066" y="5283"/>
                    <a:pt x="766381" y="8788"/>
                  </a:cubicBezTo>
                  <a:cubicBezTo>
                    <a:pt x="767152" y="10361"/>
                    <a:pt x="767581" y="12083"/>
                    <a:pt x="767619" y="13836"/>
                  </a:cubicBezTo>
                  <a:lnTo>
                    <a:pt x="767619" y="16503"/>
                  </a:lnTo>
                  <a:cubicBezTo>
                    <a:pt x="767591" y="19018"/>
                    <a:pt x="766895" y="21482"/>
                    <a:pt x="765619" y="23647"/>
                  </a:cubicBezTo>
                  <a:lnTo>
                    <a:pt x="763428" y="26599"/>
                  </a:lnTo>
                  <a:cubicBezTo>
                    <a:pt x="761647" y="28327"/>
                    <a:pt x="759446" y="29572"/>
                    <a:pt x="757047" y="30219"/>
                  </a:cubicBezTo>
                  <a:lnTo>
                    <a:pt x="753332" y="30790"/>
                  </a:lnTo>
                  <a:cubicBezTo>
                    <a:pt x="751417" y="30821"/>
                    <a:pt x="749521" y="30396"/>
                    <a:pt x="747807" y="29552"/>
                  </a:cubicBezTo>
                  <a:cubicBezTo>
                    <a:pt x="744254" y="28284"/>
                    <a:pt x="741454" y="25487"/>
                    <a:pt x="740187" y="21932"/>
                  </a:cubicBezTo>
                  <a:cubicBezTo>
                    <a:pt x="739330" y="20257"/>
                    <a:pt x="738940" y="18382"/>
                    <a:pt x="739044" y="16503"/>
                  </a:cubicBezTo>
                  <a:lnTo>
                    <a:pt x="739044" y="13836"/>
                  </a:lnTo>
                  <a:cubicBezTo>
                    <a:pt x="739006" y="11295"/>
                    <a:pt x="739673" y="8792"/>
                    <a:pt x="740949" y="6597"/>
                  </a:cubicBezTo>
                  <a:lnTo>
                    <a:pt x="743140" y="3739"/>
                  </a:lnTo>
                  <a:cubicBezTo>
                    <a:pt x="744893" y="1953"/>
                    <a:pt x="747102" y="669"/>
                    <a:pt x="749521" y="25"/>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0" name="Google Shape;750;p18"/>
            <p:cNvSpPr/>
            <p:nvPr/>
          </p:nvSpPr>
          <p:spPr>
            <a:xfrm>
              <a:off x="7560902" y="2779000"/>
              <a:ext cx="1135378" cy="1055945"/>
            </a:xfrm>
            <a:custGeom>
              <a:rect b="b" l="l" r="r" t="t"/>
              <a:pathLst>
                <a:path extrusionOk="0" h="1055945" w="1135378">
                  <a:moveTo>
                    <a:pt x="1118424" y="1024705"/>
                  </a:moveTo>
                  <a:cubicBezTo>
                    <a:pt x="1120339" y="1024677"/>
                    <a:pt x="1122234" y="1025096"/>
                    <a:pt x="1123949" y="1025943"/>
                  </a:cubicBezTo>
                  <a:cubicBezTo>
                    <a:pt x="1125701" y="1026515"/>
                    <a:pt x="1127282" y="1027534"/>
                    <a:pt x="1128521" y="1028896"/>
                  </a:cubicBezTo>
                  <a:lnTo>
                    <a:pt x="1131187" y="1031563"/>
                  </a:lnTo>
                  <a:cubicBezTo>
                    <a:pt x="1132921" y="1033325"/>
                    <a:pt x="1134198" y="1035478"/>
                    <a:pt x="1134902" y="1037850"/>
                  </a:cubicBezTo>
                  <a:lnTo>
                    <a:pt x="1135378" y="1041660"/>
                  </a:lnTo>
                  <a:cubicBezTo>
                    <a:pt x="1135398" y="1044212"/>
                    <a:pt x="1134702" y="1046717"/>
                    <a:pt x="1133378" y="1048899"/>
                  </a:cubicBezTo>
                  <a:lnTo>
                    <a:pt x="1131187" y="1051756"/>
                  </a:lnTo>
                  <a:cubicBezTo>
                    <a:pt x="1129940" y="1053109"/>
                    <a:pt x="1128368" y="1054128"/>
                    <a:pt x="1126615" y="1054709"/>
                  </a:cubicBezTo>
                  <a:cubicBezTo>
                    <a:pt x="1123120" y="1056357"/>
                    <a:pt x="1119062" y="1056357"/>
                    <a:pt x="1115567" y="1054709"/>
                  </a:cubicBezTo>
                  <a:cubicBezTo>
                    <a:pt x="1113805" y="1054156"/>
                    <a:pt x="1112223" y="1053137"/>
                    <a:pt x="1110994" y="1051756"/>
                  </a:cubicBezTo>
                  <a:lnTo>
                    <a:pt x="1108328" y="1049184"/>
                  </a:lnTo>
                  <a:cubicBezTo>
                    <a:pt x="1106603" y="1047394"/>
                    <a:pt x="1105356" y="1045203"/>
                    <a:pt x="1104708" y="1042803"/>
                  </a:cubicBezTo>
                  <a:lnTo>
                    <a:pt x="1104137" y="1038993"/>
                  </a:lnTo>
                  <a:cubicBezTo>
                    <a:pt x="1104127" y="1036469"/>
                    <a:pt x="1104813" y="1034002"/>
                    <a:pt x="1106137" y="1031849"/>
                  </a:cubicBezTo>
                  <a:lnTo>
                    <a:pt x="1108328" y="1028896"/>
                  </a:lnTo>
                  <a:cubicBezTo>
                    <a:pt x="1109604" y="1027572"/>
                    <a:pt x="1111166" y="1026562"/>
                    <a:pt x="1112899" y="1025943"/>
                  </a:cubicBezTo>
                  <a:cubicBezTo>
                    <a:pt x="1114624" y="1025105"/>
                    <a:pt x="1116510" y="1024686"/>
                    <a:pt x="1118424" y="1024705"/>
                  </a:cubicBezTo>
                  <a:close/>
                  <a:moveTo>
                    <a:pt x="8762" y="1015371"/>
                  </a:moveTo>
                  <a:cubicBezTo>
                    <a:pt x="12258" y="1013723"/>
                    <a:pt x="16315" y="1013723"/>
                    <a:pt x="19811" y="1015371"/>
                  </a:cubicBezTo>
                  <a:cubicBezTo>
                    <a:pt x="21545" y="1015990"/>
                    <a:pt x="23107" y="1016999"/>
                    <a:pt x="24383" y="1018323"/>
                  </a:cubicBezTo>
                  <a:lnTo>
                    <a:pt x="27050" y="1020990"/>
                  </a:lnTo>
                  <a:cubicBezTo>
                    <a:pt x="28755" y="1022753"/>
                    <a:pt x="29994" y="1024915"/>
                    <a:pt x="30670" y="1027277"/>
                  </a:cubicBezTo>
                  <a:lnTo>
                    <a:pt x="31241" y="1031087"/>
                  </a:lnTo>
                  <a:cubicBezTo>
                    <a:pt x="31241" y="1033639"/>
                    <a:pt x="30546" y="1036135"/>
                    <a:pt x="29241" y="1038326"/>
                  </a:cubicBezTo>
                  <a:lnTo>
                    <a:pt x="27050" y="1041183"/>
                  </a:lnTo>
                  <a:cubicBezTo>
                    <a:pt x="25783" y="1042565"/>
                    <a:pt x="24174" y="1043584"/>
                    <a:pt x="22383" y="1044136"/>
                  </a:cubicBezTo>
                  <a:cubicBezTo>
                    <a:pt x="20735" y="1045079"/>
                    <a:pt x="18849" y="1045508"/>
                    <a:pt x="16954" y="1045374"/>
                  </a:cubicBezTo>
                  <a:cubicBezTo>
                    <a:pt x="15029" y="1045498"/>
                    <a:pt x="13115" y="1045070"/>
                    <a:pt x="11429" y="1044136"/>
                  </a:cubicBezTo>
                  <a:cubicBezTo>
                    <a:pt x="9648" y="1043622"/>
                    <a:pt x="8057" y="1042593"/>
                    <a:pt x="6857" y="1041183"/>
                  </a:cubicBezTo>
                  <a:lnTo>
                    <a:pt x="4190" y="1038516"/>
                  </a:lnTo>
                  <a:cubicBezTo>
                    <a:pt x="2390" y="1036811"/>
                    <a:pt x="1104" y="1034630"/>
                    <a:pt x="476" y="1032230"/>
                  </a:cubicBezTo>
                  <a:lnTo>
                    <a:pt x="0" y="1028420"/>
                  </a:lnTo>
                  <a:cubicBezTo>
                    <a:pt x="0" y="1025915"/>
                    <a:pt x="656" y="1023448"/>
                    <a:pt x="1904" y="1021276"/>
                  </a:cubicBezTo>
                  <a:lnTo>
                    <a:pt x="4190" y="1018323"/>
                  </a:lnTo>
                  <a:cubicBezTo>
                    <a:pt x="5447" y="1016980"/>
                    <a:pt x="7019" y="1015961"/>
                    <a:pt x="8762" y="1015371"/>
                  </a:cubicBezTo>
                  <a:close/>
                  <a:moveTo>
                    <a:pt x="1113420" y="961444"/>
                  </a:moveTo>
                  <a:cubicBezTo>
                    <a:pt x="1117074" y="961314"/>
                    <a:pt x="1120777" y="962578"/>
                    <a:pt x="1123663" y="965269"/>
                  </a:cubicBezTo>
                  <a:lnTo>
                    <a:pt x="1124901" y="966984"/>
                  </a:lnTo>
                  <a:cubicBezTo>
                    <a:pt x="1128758" y="972032"/>
                    <a:pt x="1128825" y="979014"/>
                    <a:pt x="1125062" y="984138"/>
                  </a:cubicBezTo>
                  <a:cubicBezTo>
                    <a:pt x="1120386" y="990491"/>
                    <a:pt x="1111442" y="991854"/>
                    <a:pt x="1105089" y="987177"/>
                  </a:cubicBezTo>
                  <a:lnTo>
                    <a:pt x="1103470" y="985462"/>
                  </a:lnTo>
                  <a:cubicBezTo>
                    <a:pt x="1098355" y="979976"/>
                    <a:pt x="1098355" y="971470"/>
                    <a:pt x="1103470" y="965984"/>
                  </a:cubicBezTo>
                  <a:cubicBezTo>
                    <a:pt x="1106161" y="963097"/>
                    <a:pt x="1109766" y="961573"/>
                    <a:pt x="1113420" y="961444"/>
                  </a:cubicBezTo>
                  <a:close/>
                  <a:moveTo>
                    <a:pt x="14096" y="935933"/>
                  </a:moveTo>
                  <a:cubicBezTo>
                    <a:pt x="17563" y="934285"/>
                    <a:pt x="21582" y="934285"/>
                    <a:pt x="25049" y="935933"/>
                  </a:cubicBezTo>
                  <a:cubicBezTo>
                    <a:pt x="26821" y="936523"/>
                    <a:pt x="28421" y="937533"/>
                    <a:pt x="29717" y="938885"/>
                  </a:cubicBezTo>
                  <a:lnTo>
                    <a:pt x="32288" y="941552"/>
                  </a:lnTo>
                  <a:cubicBezTo>
                    <a:pt x="34050" y="943286"/>
                    <a:pt x="35336" y="945458"/>
                    <a:pt x="36003" y="947839"/>
                  </a:cubicBezTo>
                  <a:lnTo>
                    <a:pt x="36479" y="951649"/>
                  </a:lnTo>
                  <a:cubicBezTo>
                    <a:pt x="36470" y="954183"/>
                    <a:pt x="35812" y="956678"/>
                    <a:pt x="34574" y="958888"/>
                  </a:cubicBezTo>
                  <a:lnTo>
                    <a:pt x="32288" y="961745"/>
                  </a:lnTo>
                  <a:cubicBezTo>
                    <a:pt x="31088" y="963155"/>
                    <a:pt x="29498" y="964184"/>
                    <a:pt x="27716" y="964698"/>
                  </a:cubicBezTo>
                  <a:cubicBezTo>
                    <a:pt x="26030" y="965632"/>
                    <a:pt x="24116" y="966060"/>
                    <a:pt x="22192" y="965936"/>
                  </a:cubicBezTo>
                  <a:cubicBezTo>
                    <a:pt x="20268" y="966051"/>
                    <a:pt x="18353" y="965622"/>
                    <a:pt x="16668" y="964698"/>
                  </a:cubicBezTo>
                  <a:cubicBezTo>
                    <a:pt x="14915" y="964117"/>
                    <a:pt x="13343" y="963098"/>
                    <a:pt x="12095" y="961745"/>
                  </a:cubicBezTo>
                  <a:lnTo>
                    <a:pt x="9429" y="959078"/>
                  </a:lnTo>
                  <a:cubicBezTo>
                    <a:pt x="7685" y="957345"/>
                    <a:pt x="6437" y="955173"/>
                    <a:pt x="5809" y="952792"/>
                  </a:cubicBezTo>
                  <a:lnTo>
                    <a:pt x="5238" y="948982"/>
                  </a:lnTo>
                  <a:cubicBezTo>
                    <a:pt x="5266" y="946467"/>
                    <a:pt x="5961" y="944000"/>
                    <a:pt x="7237" y="941838"/>
                  </a:cubicBezTo>
                  <a:lnTo>
                    <a:pt x="9429" y="938885"/>
                  </a:lnTo>
                  <a:cubicBezTo>
                    <a:pt x="10724" y="937533"/>
                    <a:pt x="12324" y="936523"/>
                    <a:pt x="14096" y="935933"/>
                  </a:cubicBezTo>
                  <a:close/>
                  <a:moveTo>
                    <a:pt x="1100898" y="890117"/>
                  </a:moveTo>
                  <a:cubicBezTo>
                    <a:pt x="1102766" y="889593"/>
                    <a:pt x="1104746" y="889593"/>
                    <a:pt x="1106614" y="890117"/>
                  </a:cubicBezTo>
                  <a:cubicBezTo>
                    <a:pt x="1108442" y="890507"/>
                    <a:pt x="1110119" y="891403"/>
                    <a:pt x="1111471" y="892689"/>
                  </a:cubicBezTo>
                  <a:cubicBezTo>
                    <a:pt x="1113033" y="893679"/>
                    <a:pt x="1114310" y="895060"/>
                    <a:pt x="1115186" y="896689"/>
                  </a:cubicBezTo>
                  <a:lnTo>
                    <a:pt x="1117758" y="901928"/>
                  </a:lnTo>
                  <a:cubicBezTo>
                    <a:pt x="1119081" y="904147"/>
                    <a:pt x="1119777" y="906681"/>
                    <a:pt x="1119758" y="909262"/>
                  </a:cubicBezTo>
                  <a:lnTo>
                    <a:pt x="1119281" y="913072"/>
                  </a:lnTo>
                  <a:cubicBezTo>
                    <a:pt x="1118577" y="915444"/>
                    <a:pt x="1117300" y="917596"/>
                    <a:pt x="1115567" y="919358"/>
                  </a:cubicBezTo>
                  <a:lnTo>
                    <a:pt x="1112709" y="921549"/>
                  </a:lnTo>
                  <a:cubicBezTo>
                    <a:pt x="1111109" y="922568"/>
                    <a:pt x="1109271" y="923159"/>
                    <a:pt x="1107375" y="923264"/>
                  </a:cubicBezTo>
                  <a:cubicBezTo>
                    <a:pt x="1105508" y="923788"/>
                    <a:pt x="1103527" y="923788"/>
                    <a:pt x="1101660" y="923264"/>
                  </a:cubicBezTo>
                  <a:cubicBezTo>
                    <a:pt x="1099860" y="922797"/>
                    <a:pt x="1098203" y="921911"/>
                    <a:pt x="1096803" y="920692"/>
                  </a:cubicBezTo>
                  <a:cubicBezTo>
                    <a:pt x="1095288" y="919644"/>
                    <a:pt x="1094012" y="918282"/>
                    <a:pt x="1093088" y="916691"/>
                  </a:cubicBezTo>
                  <a:lnTo>
                    <a:pt x="1090516" y="911357"/>
                  </a:lnTo>
                  <a:cubicBezTo>
                    <a:pt x="1089192" y="909176"/>
                    <a:pt x="1088497" y="906671"/>
                    <a:pt x="1088516" y="904118"/>
                  </a:cubicBezTo>
                  <a:lnTo>
                    <a:pt x="1088992" y="900404"/>
                  </a:lnTo>
                  <a:cubicBezTo>
                    <a:pt x="1089678" y="897994"/>
                    <a:pt x="1090954" y="895803"/>
                    <a:pt x="1092707" y="894022"/>
                  </a:cubicBezTo>
                  <a:lnTo>
                    <a:pt x="1095564" y="891831"/>
                  </a:lnTo>
                  <a:cubicBezTo>
                    <a:pt x="1097165" y="890812"/>
                    <a:pt x="1099003" y="890222"/>
                    <a:pt x="1100898" y="890117"/>
                  </a:cubicBezTo>
                  <a:close/>
                  <a:moveTo>
                    <a:pt x="19334" y="872401"/>
                  </a:moveTo>
                  <a:cubicBezTo>
                    <a:pt x="22830" y="870753"/>
                    <a:pt x="26888" y="870753"/>
                    <a:pt x="30383" y="872401"/>
                  </a:cubicBezTo>
                  <a:cubicBezTo>
                    <a:pt x="32146" y="872953"/>
                    <a:pt x="33727" y="873972"/>
                    <a:pt x="34955" y="875353"/>
                  </a:cubicBezTo>
                  <a:lnTo>
                    <a:pt x="37622" y="878020"/>
                  </a:lnTo>
                  <a:cubicBezTo>
                    <a:pt x="39356" y="879782"/>
                    <a:pt x="40632" y="881935"/>
                    <a:pt x="41337" y="884307"/>
                  </a:cubicBezTo>
                  <a:lnTo>
                    <a:pt x="42004" y="888498"/>
                  </a:lnTo>
                  <a:cubicBezTo>
                    <a:pt x="42004" y="891051"/>
                    <a:pt x="41309" y="893546"/>
                    <a:pt x="40003" y="895737"/>
                  </a:cubicBezTo>
                  <a:lnTo>
                    <a:pt x="37813" y="898594"/>
                  </a:lnTo>
                  <a:cubicBezTo>
                    <a:pt x="36470" y="899842"/>
                    <a:pt x="34832" y="900728"/>
                    <a:pt x="33050" y="901166"/>
                  </a:cubicBezTo>
                  <a:cubicBezTo>
                    <a:pt x="29555" y="902814"/>
                    <a:pt x="25497" y="902814"/>
                    <a:pt x="22002" y="901166"/>
                  </a:cubicBezTo>
                  <a:cubicBezTo>
                    <a:pt x="20240" y="900614"/>
                    <a:pt x="18658" y="899594"/>
                    <a:pt x="17429" y="898213"/>
                  </a:cubicBezTo>
                  <a:lnTo>
                    <a:pt x="14763" y="895546"/>
                  </a:lnTo>
                  <a:cubicBezTo>
                    <a:pt x="13029" y="893784"/>
                    <a:pt x="11752" y="891632"/>
                    <a:pt x="11048" y="889260"/>
                  </a:cubicBezTo>
                  <a:lnTo>
                    <a:pt x="10572" y="885450"/>
                  </a:lnTo>
                  <a:cubicBezTo>
                    <a:pt x="10572" y="882897"/>
                    <a:pt x="11267" y="880402"/>
                    <a:pt x="12571" y="878211"/>
                  </a:cubicBezTo>
                  <a:lnTo>
                    <a:pt x="14763" y="875353"/>
                  </a:lnTo>
                  <a:cubicBezTo>
                    <a:pt x="16010" y="874001"/>
                    <a:pt x="17582" y="872982"/>
                    <a:pt x="19334" y="872401"/>
                  </a:cubicBezTo>
                  <a:close/>
                  <a:moveTo>
                    <a:pt x="1095088" y="834110"/>
                  </a:moveTo>
                  <a:cubicBezTo>
                    <a:pt x="1102975" y="834110"/>
                    <a:pt x="1109376" y="840511"/>
                    <a:pt x="1109376" y="848397"/>
                  </a:cubicBezTo>
                  <a:cubicBezTo>
                    <a:pt x="1109376" y="856284"/>
                    <a:pt x="1102975" y="862685"/>
                    <a:pt x="1095088" y="862685"/>
                  </a:cubicBezTo>
                  <a:cubicBezTo>
                    <a:pt x="1087201" y="862685"/>
                    <a:pt x="1080801" y="856284"/>
                    <a:pt x="1080801" y="848397"/>
                  </a:cubicBezTo>
                  <a:cubicBezTo>
                    <a:pt x="1080801" y="840511"/>
                    <a:pt x="1087201" y="834110"/>
                    <a:pt x="1095088" y="834110"/>
                  </a:cubicBezTo>
                  <a:close/>
                  <a:moveTo>
                    <a:pt x="40480" y="797058"/>
                  </a:moveTo>
                  <a:lnTo>
                    <a:pt x="43147" y="797058"/>
                  </a:lnTo>
                  <a:cubicBezTo>
                    <a:pt x="45652" y="797058"/>
                    <a:pt x="48118" y="797715"/>
                    <a:pt x="50290" y="798963"/>
                  </a:cubicBezTo>
                  <a:lnTo>
                    <a:pt x="53243" y="801249"/>
                  </a:lnTo>
                  <a:cubicBezTo>
                    <a:pt x="54986" y="802982"/>
                    <a:pt x="56234" y="805154"/>
                    <a:pt x="56863" y="807535"/>
                  </a:cubicBezTo>
                  <a:lnTo>
                    <a:pt x="57434" y="811345"/>
                  </a:lnTo>
                  <a:cubicBezTo>
                    <a:pt x="57453" y="813260"/>
                    <a:pt x="57034" y="815146"/>
                    <a:pt x="56196" y="816870"/>
                  </a:cubicBezTo>
                  <a:cubicBezTo>
                    <a:pt x="55577" y="818603"/>
                    <a:pt x="54567" y="820165"/>
                    <a:pt x="53243" y="821442"/>
                  </a:cubicBezTo>
                  <a:cubicBezTo>
                    <a:pt x="51948" y="822794"/>
                    <a:pt x="50347" y="823804"/>
                    <a:pt x="48576" y="824394"/>
                  </a:cubicBezTo>
                  <a:cubicBezTo>
                    <a:pt x="46909" y="825280"/>
                    <a:pt x="45033" y="825709"/>
                    <a:pt x="43147" y="825633"/>
                  </a:cubicBezTo>
                  <a:lnTo>
                    <a:pt x="40480" y="825633"/>
                  </a:lnTo>
                  <a:cubicBezTo>
                    <a:pt x="37927" y="825633"/>
                    <a:pt x="35431" y="824937"/>
                    <a:pt x="33241" y="823632"/>
                  </a:cubicBezTo>
                  <a:lnTo>
                    <a:pt x="30383" y="821442"/>
                  </a:lnTo>
                  <a:cubicBezTo>
                    <a:pt x="28621" y="819708"/>
                    <a:pt x="27335" y="817536"/>
                    <a:pt x="26669" y="815155"/>
                  </a:cubicBezTo>
                  <a:lnTo>
                    <a:pt x="26192" y="811345"/>
                  </a:lnTo>
                  <a:cubicBezTo>
                    <a:pt x="26069" y="809421"/>
                    <a:pt x="26497" y="807507"/>
                    <a:pt x="27430" y="805821"/>
                  </a:cubicBezTo>
                  <a:cubicBezTo>
                    <a:pt x="28745" y="802354"/>
                    <a:pt x="31488" y="799610"/>
                    <a:pt x="34955" y="798296"/>
                  </a:cubicBezTo>
                  <a:cubicBezTo>
                    <a:pt x="36641" y="797362"/>
                    <a:pt x="38556" y="796934"/>
                    <a:pt x="40480" y="797058"/>
                  </a:cubicBezTo>
                  <a:close/>
                  <a:moveTo>
                    <a:pt x="1084039" y="767912"/>
                  </a:moveTo>
                  <a:cubicBezTo>
                    <a:pt x="1085963" y="767797"/>
                    <a:pt x="1087877" y="768226"/>
                    <a:pt x="1089563" y="769150"/>
                  </a:cubicBezTo>
                  <a:cubicBezTo>
                    <a:pt x="1091316" y="769731"/>
                    <a:pt x="1092887" y="770750"/>
                    <a:pt x="1094135" y="772103"/>
                  </a:cubicBezTo>
                  <a:lnTo>
                    <a:pt x="1096802" y="774770"/>
                  </a:lnTo>
                  <a:cubicBezTo>
                    <a:pt x="1098545" y="776503"/>
                    <a:pt x="1099793" y="778675"/>
                    <a:pt x="1100422" y="781056"/>
                  </a:cubicBezTo>
                  <a:lnTo>
                    <a:pt x="1100517" y="784866"/>
                  </a:lnTo>
                  <a:cubicBezTo>
                    <a:pt x="1100489" y="787381"/>
                    <a:pt x="1099793" y="789848"/>
                    <a:pt x="1098517" y="792010"/>
                  </a:cubicBezTo>
                  <a:lnTo>
                    <a:pt x="1096326" y="794963"/>
                  </a:lnTo>
                  <a:cubicBezTo>
                    <a:pt x="1095031" y="796315"/>
                    <a:pt x="1093430" y="797325"/>
                    <a:pt x="1091659" y="797915"/>
                  </a:cubicBezTo>
                  <a:cubicBezTo>
                    <a:pt x="1089992" y="798792"/>
                    <a:pt x="1088116" y="799220"/>
                    <a:pt x="1086230" y="799154"/>
                  </a:cubicBezTo>
                  <a:cubicBezTo>
                    <a:pt x="1084315" y="799230"/>
                    <a:pt x="1082410" y="798801"/>
                    <a:pt x="1080705" y="797915"/>
                  </a:cubicBezTo>
                  <a:cubicBezTo>
                    <a:pt x="1078953" y="797344"/>
                    <a:pt x="1077371" y="796325"/>
                    <a:pt x="1076133" y="794963"/>
                  </a:cubicBezTo>
                  <a:lnTo>
                    <a:pt x="1073466" y="792296"/>
                  </a:lnTo>
                  <a:cubicBezTo>
                    <a:pt x="1071704" y="790562"/>
                    <a:pt x="1070418" y="788390"/>
                    <a:pt x="1069752" y="786009"/>
                  </a:cubicBezTo>
                  <a:lnTo>
                    <a:pt x="1069752" y="782199"/>
                  </a:lnTo>
                  <a:cubicBezTo>
                    <a:pt x="1069761" y="779666"/>
                    <a:pt x="1070418" y="777170"/>
                    <a:pt x="1071656" y="774960"/>
                  </a:cubicBezTo>
                  <a:lnTo>
                    <a:pt x="1073943" y="772103"/>
                  </a:lnTo>
                  <a:cubicBezTo>
                    <a:pt x="1075142" y="770693"/>
                    <a:pt x="1076733" y="769664"/>
                    <a:pt x="1078514" y="769150"/>
                  </a:cubicBezTo>
                  <a:cubicBezTo>
                    <a:pt x="1080200" y="768216"/>
                    <a:pt x="1082115" y="767788"/>
                    <a:pt x="1084039" y="767912"/>
                  </a:cubicBezTo>
                  <a:close/>
                  <a:moveTo>
                    <a:pt x="54006" y="714953"/>
                  </a:moveTo>
                  <a:lnTo>
                    <a:pt x="56673" y="714953"/>
                  </a:lnTo>
                  <a:cubicBezTo>
                    <a:pt x="59178" y="714953"/>
                    <a:pt x="61645" y="715610"/>
                    <a:pt x="63816" y="716858"/>
                  </a:cubicBezTo>
                  <a:lnTo>
                    <a:pt x="66769" y="719144"/>
                  </a:lnTo>
                  <a:cubicBezTo>
                    <a:pt x="68474" y="720906"/>
                    <a:pt x="69713" y="723068"/>
                    <a:pt x="70389" y="725430"/>
                  </a:cubicBezTo>
                  <a:lnTo>
                    <a:pt x="71151" y="729240"/>
                  </a:lnTo>
                  <a:cubicBezTo>
                    <a:pt x="71179" y="731155"/>
                    <a:pt x="70760" y="733050"/>
                    <a:pt x="69912" y="734765"/>
                  </a:cubicBezTo>
                  <a:cubicBezTo>
                    <a:pt x="69293" y="736498"/>
                    <a:pt x="68284" y="738060"/>
                    <a:pt x="66960" y="739337"/>
                  </a:cubicBezTo>
                  <a:cubicBezTo>
                    <a:pt x="64169" y="741851"/>
                    <a:pt x="60607" y="743328"/>
                    <a:pt x="56863" y="743528"/>
                  </a:cubicBezTo>
                  <a:lnTo>
                    <a:pt x="53530" y="743528"/>
                  </a:lnTo>
                  <a:cubicBezTo>
                    <a:pt x="50977" y="743528"/>
                    <a:pt x="48481" y="742832"/>
                    <a:pt x="46291" y="741527"/>
                  </a:cubicBezTo>
                  <a:lnTo>
                    <a:pt x="43433" y="739337"/>
                  </a:lnTo>
                  <a:cubicBezTo>
                    <a:pt x="41671" y="737603"/>
                    <a:pt x="40385" y="735431"/>
                    <a:pt x="39718" y="733050"/>
                  </a:cubicBezTo>
                  <a:lnTo>
                    <a:pt x="39718" y="729240"/>
                  </a:lnTo>
                  <a:cubicBezTo>
                    <a:pt x="39595" y="727316"/>
                    <a:pt x="40023" y="725402"/>
                    <a:pt x="40957" y="723716"/>
                  </a:cubicBezTo>
                  <a:cubicBezTo>
                    <a:pt x="41509" y="721954"/>
                    <a:pt x="42528" y="720372"/>
                    <a:pt x="43909" y="719144"/>
                  </a:cubicBezTo>
                  <a:cubicBezTo>
                    <a:pt x="45109" y="717734"/>
                    <a:pt x="46700" y="716705"/>
                    <a:pt x="48481" y="716191"/>
                  </a:cubicBezTo>
                  <a:cubicBezTo>
                    <a:pt x="50167" y="715257"/>
                    <a:pt x="52082" y="714829"/>
                    <a:pt x="54006" y="714953"/>
                  </a:cubicBezTo>
                  <a:close/>
                  <a:moveTo>
                    <a:pt x="1062608" y="697617"/>
                  </a:moveTo>
                  <a:cubicBezTo>
                    <a:pt x="1066103" y="695969"/>
                    <a:pt x="1070161" y="695969"/>
                    <a:pt x="1073657" y="697617"/>
                  </a:cubicBezTo>
                  <a:cubicBezTo>
                    <a:pt x="1075390" y="698236"/>
                    <a:pt x="1076952" y="699245"/>
                    <a:pt x="1078228" y="700569"/>
                  </a:cubicBezTo>
                  <a:lnTo>
                    <a:pt x="1080896" y="703236"/>
                  </a:lnTo>
                  <a:cubicBezTo>
                    <a:pt x="1082601" y="704999"/>
                    <a:pt x="1083839" y="707161"/>
                    <a:pt x="1084515" y="709523"/>
                  </a:cubicBezTo>
                  <a:lnTo>
                    <a:pt x="1085087" y="713333"/>
                  </a:lnTo>
                  <a:cubicBezTo>
                    <a:pt x="1085087" y="715885"/>
                    <a:pt x="1084391" y="718381"/>
                    <a:pt x="1083086" y="720572"/>
                  </a:cubicBezTo>
                  <a:lnTo>
                    <a:pt x="1080896" y="723429"/>
                  </a:lnTo>
                  <a:cubicBezTo>
                    <a:pt x="1079648" y="724782"/>
                    <a:pt x="1078076" y="725801"/>
                    <a:pt x="1076324" y="726382"/>
                  </a:cubicBezTo>
                  <a:cubicBezTo>
                    <a:pt x="1074638" y="727306"/>
                    <a:pt x="1072723" y="727735"/>
                    <a:pt x="1070799" y="727620"/>
                  </a:cubicBezTo>
                  <a:cubicBezTo>
                    <a:pt x="1068875" y="727744"/>
                    <a:pt x="1066961" y="727316"/>
                    <a:pt x="1065275" y="726382"/>
                  </a:cubicBezTo>
                  <a:cubicBezTo>
                    <a:pt x="1063493" y="725868"/>
                    <a:pt x="1061903" y="724839"/>
                    <a:pt x="1060703" y="723429"/>
                  </a:cubicBezTo>
                  <a:lnTo>
                    <a:pt x="1058036" y="720762"/>
                  </a:lnTo>
                  <a:cubicBezTo>
                    <a:pt x="1056236" y="719057"/>
                    <a:pt x="1054950" y="716876"/>
                    <a:pt x="1054321" y="714476"/>
                  </a:cubicBezTo>
                  <a:lnTo>
                    <a:pt x="1053845" y="710666"/>
                  </a:lnTo>
                  <a:cubicBezTo>
                    <a:pt x="1053845" y="708161"/>
                    <a:pt x="1054502" y="705694"/>
                    <a:pt x="1055750" y="703522"/>
                  </a:cubicBezTo>
                  <a:lnTo>
                    <a:pt x="1058036" y="700569"/>
                  </a:lnTo>
                  <a:cubicBezTo>
                    <a:pt x="1059312" y="699245"/>
                    <a:pt x="1060874" y="698236"/>
                    <a:pt x="1062608" y="697617"/>
                  </a:cubicBezTo>
                  <a:close/>
                  <a:moveTo>
                    <a:pt x="67245" y="646086"/>
                  </a:moveTo>
                  <a:lnTo>
                    <a:pt x="69912" y="646086"/>
                  </a:lnTo>
                  <a:cubicBezTo>
                    <a:pt x="72436" y="646077"/>
                    <a:pt x="74903" y="646763"/>
                    <a:pt x="77056" y="648087"/>
                  </a:cubicBezTo>
                  <a:lnTo>
                    <a:pt x="80008" y="650277"/>
                  </a:lnTo>
                  <a:cubicBezTo>
                    <a:pt x="81713" y="652040"/>
                    <a:pt x="82952" y="654202"/>
                    <a:pt x="83628" y="656564"/>
                  </a:cubicBezTo>
                  <a:lnTo>
                    <a:pt x="83723" y="660374"/>
                  </a:lnTo>
                  <a:cubicBezTo>
                    <a:pt x="83752" y="662288"/>
                    <a:pt x="83333" y="664184"/>
                    <a:pt x="82485" y="665898"/>
                  </a:cubicBezTo>
                  <a:cubicBezTo>
                    <a:pt x="81171" y="669404"/>
                    <a:pt x="78389" y="672156"/>
                    <a:pt x="74865" y="673423"/>
                  </a:cubicBezTo>
                  <a:cubicBezTo>
                    <a:pt x="73217" y="674366"/>
                    <a:pt x="71331" y="674795"/>
                    <a:pt x="69436" y="674661"/>
                  </a:cubicBezTo>
                  <a:lnTo>
                    <a:pt x="66768" y="674661"/>
                  </a:lnTo>
                  <a:cubicBezTo>
                    <a:pt x="64235" y="674652"/>
                    <a:pt x="61740" y="673995"/>
                    <a:pt x="59530" y="672756"/>
                  </a:cubicBezTo>
                  <a:lnTo>
                    <a:pt x="56672" y="670470"/>
                  </a:lnTo>
                  <a:cubicBezTo>
                    <a:pt x="54891" y="668746"/>
                    <a:pt x="53605" y="666575"/>
                    <a:pt x="52958" y="664184"/>
                  </a:cubicBezTo>
                  <a:lnTo>
                    <a:pt x="52958" y="660374"/>
                  </a:lnTo>
                  <a:cubicBezTo>
                    <a:pt x="52843" y="658450"/>
                    <a:pt x="53272" y="656535"/>
                    <a:pt x="54195" y="654849"/>
                  </a:cubicBezTo>
                  <a:cubicBezTo>
                    <a:pt x="54777" y="653097"/>
                    <a:pt x="55796" y="651525"/>
                    <a:pt x="57149" y="650277"/>
                  </a:cubicBezTo>
                  <a:cubicBezTo>
                    <a:pt x="58349" y="648868"/>
                    <a:pt x="59939" y="647839"/>
                    <a:pt x="61721" y="647325"/>
                  </a:cubicBezTo>
                  <a:cubicBezTo>
                    <a:pt x="63426" y="646439"/>
                    <a:pt x="65330" y="646010"/>
                    <a:pt x="67245" y="646086"/>
                  </a:cubicBezTo>
                  <a:close/>
                  <a:moveTo>
                    <a:pt x="1052226" y="640848"/>
                  </a:moveTo>
                  <a:cubicBezTo>
                    <a:pt x="1060113" y="640848"/>
                    <a:pt x="1066514" y="647249"/>
                    <a:pt x="1066514" y="655135"/>
                  </a:cubicBezTo>
                  <a:cubicBezTo>
                    <a:pt x="1066514" y="663022"/>
                    <a:pt x="1060113" y="669423"/>
                    <a:pt x="1052226" y="669423"/>
                  </a:cubicBezTo>
                  <a:cubicBezTo>
                    <a:pt x="1044339" y="669423"/>
                    <a:pt x="1037939" y="663022"/>
                    <a:pt x="1037939" y="655135"/>
                  </a:cubicBezTo>
                  <a:cubicBezTo>
                    <a:pt x="1037939" y="647249"/>
                    <a:pt x="1044339" y="640848"/>
                    <a:pt x="1052226" y="640848"/>
                  </a:cubicBezTo>
                  <a:close/>
                  <a:moveTo>
                    <a:pt x="83152" y="571982"/>
                  </a:moveTo>
                  <a:cubicBezTo>
                    <a:pt x="91039" y="571982"/>
                    <a:pt x="97440" y="578383"/>
                    <a:pt x="97440" y="586269"/>
                  </a:cubicBezTo>
                  <a:cubicBezTo>
                    <a:pt x="97440" y="594156"/>
                    <a:pt x="91039" y="600557"/>
                    <a:pt x="83152" y="600557"/>
                  </a:cubicBezTo>
                  <a:cubicBezTo>
                    <a:pt x="75265" y="600557"/>
                    <a:pt x="68865" y="594156"/>
                    <a:pt x="68865" y="586269"/>
                  </a:cubicBezTo>
                  <a:cubicBezTo>
                    <a:pt x="68865" y="578383"/>
                    <a:pt x="75265" y="571982"/>
                    <a:pt x="83152" y="571982"/>
                  </a:cubicBezTo>
                  <a:close/>
                  <a:moveTo>
                    <a:pt x="1022888" y="565220"/>
                  </a:moveTo>
                  <a:cubicBezTo>
                    <a:pt x="1026384" y="563572"/>
                    <a:pt x="1030442" y="563572"/>
                    <a:pt x="1033938" y="565220"/>
                  </a:cubicBezTo>
                  <a:cubicBezTo>
                    <a:pt x="1035671" y="565839"/>
                    <a:pt x="1037233" y="566848"/>
                    <a:pt x="1038509" y="568172"/>
                  </a:cubicBezTo>
                  <a:lnTo>
                    <a:pt x="1041177" y="570839"/>
                  </a:lnTo>
                  <a:cubicBezTo>
                    <a:pt x="1042881" y="572601"/>
                    <a:pt x="1044120" y="574764"/>
                    <a:pt x="1044796" y="577126"/>
                  </a:cubicBezTo>
                  <a:lnTo>
                    <a:pt x="1044891" y="580936"/>
                  </a:lnTo>
                  <a:cubicBezTo>
                    <a:pt x="1044910" y="583489"/>
                    <a:pt x="1044215" y="585994"/>
                    <a:pt x="1042891" y="588175"/>
                  </a:cubicBezTo>
                  <a:lnTo>
                    <a:pt x="1040700" y="591032"/>
                  </a:lnTo>
                  <a:cubicBezTo>
                    <a:pt x="1039452" y="592385"/>
                    <a:pt x="1037881" y="593404"/>
                    <a:pt x="1036128" y="593985"/>
                  </a:cubicBezTo>
                  <a:cubicBezTo>
                    <a:pt x="1034442" y="594909"/>
                    <a:pt x="1032528" y="595338"/>
                    <a:pt x="1030604" y="595223"/>
                  </a:cubicBezTo>
                  <a:cubicBezTo>
                    <a:pt x="1028680" y="595347"/>
                    <a:pt x="1026765" y="594919"/>
                    <a:pt x="1025080" y="593985"/>
                  </a:cubicBezTo>
                  <a:cubicBezTo>
                    <a:pt x="1023298" y="593471"/>
                    <a:pt x="1021708" y="592442"/>
                    <a:pt x="1020507" y="591032"/>
                  </a:cubicBezTo>
                  <a:lnTo>
                    <a:pt x="1017840" y="588365"/>
                  </a:lnTo>
                  <a:cubicBezTo>
                    <a:pt x="1016040" y="586661"/>
                    <a:pt x="1014754" y="584479"/>
                    <a:pt x="1014126" y="582079"/>
                  </a:cubicBezTo>
                  <a:lnTo>
                    <a:pt x="1014126" y="578269"/>
                  </a:lnTo>
                  <a:cubicBezTo>
                    <a:pt x="1014126" y="575764"/>
                    <a:pt x="1014782" y="573297"/>
                    <a:pt x="1016031" y="571125"/>
                  </a:cubicBezTo>
                  <a:lnTo>
                    <a:pt x="1018317" y="568172"/>
                  </a:lnTo>
                  <a:cubicBezTo>
                    <a:pt x="1019593" y="566848"/>
                    <a:pt x="1021155" y="565839"/>
                    <a:pt x="1022888" y="565220"/>
                  </a:cubicBezTo>
                  <a:close/>
                  <a:moveTo>
                    <a:pt x="1015364" y="513689"/>
                  </a:moveTo>
                  <a:cubicBezTo>
                    <a:pt x="1017278" y="513613"/>
                    <a:pt x="1019183" y="514042"/>
                    <a:pt x="1020888" y="514928"/>
                  </a:cubicBezTo>
                  <a:cubicBezTo>
                    <a:pt x="1022622" y="515547"/>
                    <a:pt x="1024184" y="516557"/>
                    <a:pt x="1025460" y="517880"/>
                  </a:cubicBezTo>
                  <a:cubicBezTo>
                    <a:pt x="1026812" y="519128"/>
                    <a:pt x="1027832" y="520700"/>
                    <a:pt x="1028413" y="522452"/>
                  </a:cubicBezTo>
                  <a:cubicBezTo>
                    <a:pt x="1029299" y="524157"/>
                    <a:pt x="1029718" y="526062"/>
                    <a:pt x="1029651" y="527977"/>
                  </a:cubicBezTo>
                  <a:lnTo>
                    <a:pt x="1029651" y="530644"/>
                  </a:lnTo>
                  <a:cubicBezTo>
                    <a:pt x="1029642" y="533178"/>
                    <a:pt x="1028984" y="535673"/>
                    <a:pt x="1027746" y="537883"/>
                  </a:cubicBezTo>
                  <a:lnTo>
                    <a:pt x="1025460" y="540740"/>
                  </a:lnTo>
                  <a:cubicBezTo>
                    <a:pt x="1023727" y="542503"/>
                    <a:pt x="1021555" y="543788"/>
                    <a:pt x="1019174" y="544455"/>
                  </a:cubicBezTo>
                  <a:lnTo>
                    <a:pt x="1015364" y="544931"/>
                  </a:lnTo>
                  <a:cubicBezTo>
                    <a:pt x="1013449" y="545008"/>
                    <a:pt x="1011544" y="544579"/>
                    <a:pt x="1009839" y="543693"/>
                  </a:cubicBezTo>
                  <a:cubicBezTo>
                    <a:pt x="1008087" y="543112"/>
                    <a:pt x="1006515" y="542093"/>
                    <a:pt x="1005267" y="540740"/>
                  </a:cubicBezTo>
                  <a:cubicBezTo>
                    <a:pt x="1003886" y="539512"/>
                    <a:pt x="1002867" y="537931"/>
                    <a:pt x="1002314" y="536168"/>
                  </a:cubicBezTo>
                  <a:cubicBezTo>
                    <a:pt x="1001428" y="534463"/>
                    <a:pt x="1001000" y="532558"/>
                    <a:pt x="1001076" y="530644"/>
                  </a:cubicBezTo>
                  <a:lnTo>
                    <a:pt x="1001076" y="527977"/>
                  </a:lnTo>
                  <a:cubicBezTo>
                    <a:pt x="1001076" y="525472"/>
                    <a:pt x="1001733" y="523005"/>
                    <a:pt x="1002981" y="520833"/>
                  </a:cubicBezTo>
                  <a:lnTo>
                    <a:pt x="1005267" y="517880"/>
                  </a:lnTo>
                  <a:cubicBezTo>
                    <a:pt x="1007029" y="516175"/>
                    <a:pt x="1009191" y="514937"/>
                    <a:pt x="1011553" y="514261"/>
                  </a:cubicBezTo>
                  <a:close/>
                  <a:moveTo>
                    <a:pt x="107155" y="500449"/>
                  </a:moveTo>
                  <a:lnTo>
                    <a:pt x="109822" y="500449"/>
                  </a:lnTo>
                  <a:cubicBezTo>
                    <a:pt x="112346" y="500440"/>
                    <a:pt x="114813" y="501126"/>
                    <a:pt x="116966" y="502450"/>
                  </a:cubicBezTo>
                  <a:lnTo>
                    <a:pt x="119918" y="504640"/>
                  </a:lnTo>
                  <a:cubicBezTo>
                    <a:pt x="121623" y="506403"/>
                    <a:pt x="122862" y="508565"/>
                    <a:pt x="123538" y="510927"/>
                  </a:cubicBezTo>
                  <a:lnTo>
                    <a:pt x="123633" y="514737"/>
                  </a:lnTo>
                  <a:cubicBezTo>
                    <a:pt x="123662" y="516651"/>
                    <a:pt x="123243" y="518547"/>
                    <a:pt x="122395" y="520261"/>
                  </a:cubicBezTo>
                  <a:cubicBezTo>
                    <a:pt x="121081" y="523767"/>
                    <a:pt x="118299" y="526519"/>
                    <a:pt x="114775" y="527786"/>
                  </a:cubicBezTo>
                  <a:cubicBezTo>
                    <a:pt x="113127" y="528729"/>
                    <a:pt x="111241" y="529158"/>
                    <a:pt x="109346" y="529024"/>
                  </a:cubicBezTo>
                  <a:lnTo>
                    <a:pt x="106678" y="529024"/>
                  </a:lnTo>
                  <a:cubicBezTo>
                    <a:pt x="104145" y="529015"/>
                    <a:pt x="101650" y="528358"/>
                    <a:pt x="99439" y="527119"/>
                  </a:cubicBezTo>
                  <a:lnTo>
                    <a:pt x="96582" y="524833"/>
                  </a:lnTo>
                  <a:cubicBezTo>
                    <a:pt x="94782" y="523128"/>
                    <a:pt x="93496" y="520947"/>
                    <a:pt x="92868" y="518547"/>
                  </a:cubicBezTo>
                  <a:lnTo>
                    <a:pt x="92868" y="514737"/>
                  </a:lnTo>
                  <a:cubicBezTo>
                    <a:pt x="92753" y="512813"/>
                    <a:pt x="93182" y="510898"/>
                    <a:pt x="94105" y="509212"/>
                  </a:cubicBezTo>
                  <a:cubicBezTo>
                    <a:pt x="94687" y="507460"/>
                    <a:pt x="95706" y="505888"/>
                    <a:pt x="97058" y="504640"/>
                  </a:cubicBezTo>
                  <a:cubicBezTo>
                    <a:pt x="98296" y="503278"/>
                    <a:pt x="99878" y="502259"/>
                    <a:pt x="101631" y="501688"/>
                  </a:cubicBezTo>
                  <a:cubicBezTo>
                    <a:pt x="103336" y="500802"/>
                    <a:pt x="105240" y="500373"/>
                    <a:pt x="107155" y="500449"/>
                  </a:cubicBezTo>
                  <a:close/>
                  <a:moveTo>
                    <a:pt x="988694" y="450157"/>
                  </a:moveTo>
                  <a:cubicBezTo>
                    <a:pt x="996581" y="450157"/>
                    <a:pt x="1002982" y="456558"/>
                    <a:pt x="1002982" y="464444"/>
                  </a:cubicBezTo>
                  <a:cubicBezTo>
                    <a:pt x="1002982" y="472331"/>
                    <a:pt x="996581" y="478732"/>
                    <a:pt x="988694" y="478732"/>
                  </a:cubicBezTo>
                  <a:cubicBezTo>
                    <a:pt x="980807" y="478732"/>
                    <a:pt x="974407" y="472331"/>
                    <a:pt x="974407" y="464444"/>
                  </a:cubicBezTo>
                  <a:cubicBezTo>
                    <a:pt x="974407" y="456558"/>
                    <a:pt x="980807" y="450157"/>
                    <a:pt x="988694" y="450157"/>
                  </a:cubicBezTo>
                  <a:close/>
                  <a:moveTo>
                    <a:pt x="114679" y="448538"/>
                  </a:moveTo>
                  <a:cubicBezTo>
                    <a:pt x="118175" y="446890"/>
                    <a:pt x="122232" y="446890"/>
                    <a:pt x="125728" y="448538"/>
                  </a:cubicBezTo>
                  <a:cubicBezTo>
                    <a:pt x="127462" y="449157"/>
                    <a:pt x="129024" y="450166"/>
                    <a:pt x="130300" y="451490"/>
                  </a:cubicBezTo>
                  <a:lnTo>
                    <a:pt x="132967" y="454157"/>
                  </a:lnTo>
                  <a:cubicBezTo>
                    <a:pt x="134672" y="455919"/>
                    <a:pt x="135911" y="458082"/>
                    <a:pt x="136587" y="460444"/>
                  </a:cubicBezTo>
                  <a:lnTo>
                    <a:pt x="137158" y="464254"/>
                  </a:lnTo>
                  <a:cubicBezTo>
                    <a:pt x="137158" y="466807"/>
                    <a:pt x="136463" y="469302"/>
                    <a:pt x="135158" y="471493"/>
                  </a:cubicBezTo>
                  <a:lnTo>
                    <a:pt x="132967" y="474350"/>
                  </a:lnTo>
                  <a:cubicBezTo>
                    <a:pt x="131700" y="475731"/>
                    <a:pt x="130091" y="476751"/>
                    <a:pt x="128300" y="477303"/>
                  </a:cubicBezTo>
                  <a:cubicBezTo>
                    <a:pt x="126652" y="478246"/>
                    <a:pt x="124767" y="478675"/>
                    <a:pt x="122871" y="478541"/>
                  </a:cubicBezTo>
                  <a:cubicBezTo>
                    <a:pt x="120947" y="478665"/>
                    <a:pt x="119032" y="478237"/>
                    <a:pt x="117346" y="477303"/>
                  </a:cubicBezTo>
                  <a:cubicBezTo>
                    <a:pt x="115565" y="476789"/>
                    <a:pt x="113974" y="475760"/>
                    <a:pt x="112774" y="474350"/>
                  </a:cubicBezTo>
                  <a:lnTo>
                    <a:pt x="110108" y="471683"/>
                  </a:lnTo>
                  <a:cubicBezTo>
                    <a:pt x="108307" y="469979"/>
                    <a:pt x="107021" y="467797"/>
                    <a:pt x="106393" y="465397"/>
                  </a:cubicBezTo>
                  <a:lnTo>
                    <a:pt x="105917" y="461587"/>
                  </a:lnTo>
                  <a:cubicBezTo>
                    <a:pt x="105917" y="459082"/>
                    <a:pt x="106573" y="456615"/>
                    <a:pt x="107821" y="454443"/>
                  </a:cubicBezTo>
                  <a:lnTo>
                    <a:pt x="110108" y="451490"/>
                  </a:lnTo>
                  <a:cubicBezTo>
                    <a:pt x="111345" y="450128"/>
                    <a:pt x="112927" y="449109"/>
                    <a:pt x="114679" y="448538"/>
                  </a:cubicBezTo>
                  <a:close/>
                  <a:moveTo>
                    <a:pt x="154590" y="381292"/>
                  </a:moveTo>
                  <a:cubicBezTo>
                    <a:pt x="162477" y="381292"/>
                    <a:pt x="168878" y="387693"/>
                    <a:pt x="168878" y="395579"/>
                  </a:cubicBezTo>
                  <a:lnTo>
                    <a:pt x="168878" y="397198"/>
                  </a:lnTo>
                  <a:cubicBezTo>
                    <a:pt x="168878" y="405085"/>
                    <a:pt x="162477" y="411486"/>
                    <a:pt x="154590" y="411486"/>
                  </a:cubicBezTo>
                  <a:cubicBezTo>
                    <a:pt x="146703" y="411486"/>
                    <a:pt x="140303" y="405085"/>
                    <a:pt x="140303" y="397198"/>
                  </a:cubicBezTo>
                  <a:lnTo>
                    <a:pt x="140303" y="395579"/>
                  </a:lnTo>
                  <a:cubicBezTo>
                    <a:pt x="140303" y="387693"/>
                    <a:pt x="146703" y="381292"/>
                    <a:pt x="154590" y="381292"/>
                  </a:cubicBezTo>
                  <a:close/>
                  <a:moveTo>
                    <a:pt x="962214" y="378624"/>
                  </a:moveTo>
                  <a:lnTo>
                    <a:pt x="964881" y="378624"/>
                  </a:lnTo>
                  <a:cubicBezTo>
                    <a:pt x="967424" y="378672"/>
                    <a:pt x="969920" y="379358"/>
                    <a:pt x="972120" y="380624"/>
                  </a:cubicBezTo>
                  <a:lnTo>
                    <a:pt x="974977" y="382815"/>
                  </a:lnTo>
                  <a:cubicBezTo>
                    <a:pt x="976701" y="384606"/>
                    <a:pt x="977949" y="386797"/>
                    <a:pt x="978597" y="389197"/>
                  </a:cubicBezTo>
                  <a:lnTo>
                    <a:pt x="979168" y="392912"/>
                  </a:lnTo>
                  <a:cubicBezTo>
                    <a:pt x="979245" y="394826"/>
                    <a:pt x="978816" y="396731"/>
                    <a:pt x="977930" y="398436"/>
                  </a:cubicBezTo>
                  <a:cubicBezTo>
                    <a:pt x="977378" y="400227"/>
                    <a:pt x="976358" y="401837"/>
                    <a:pt x="974977" y="403103"/>
                  </a:cubicBezTo>
                  <a:cubicBezTo>
                    <a:pt x="973682" y="404399"/>
                    <a:pt x="972120" y="405408"/>
                    <a:pt x="970405" y="406056"/>
                  </a:cubicBezTo>
                  <a:cubicBezTo>
                    <a:pt x="968691" y="406904"/>
                    <a:pt x="966786" y="407294"/>
                    <a:pt x="964881" y="407199"/>
                  </a:cubicBezTo>
                  <a:lnTo>
                    <a:pt x="962214" y="407199"/>
                  </a:lnTo>
                  <a:cubicBezTo>
                    <a:pt x="959671" y="407237"/>
                    <a:pt x="957166" y="406570"/>
                    <a:pt x="954975" y="405294"/>
                  </a:cubicBezTo>
                  <a:lnTo>
                    <a:pt x="952117" y="403103"/>
                  </a:lnTo>
                  <a:cubicBezTo>
                    <a:pt x="950365" y="401322"/>
                    <a:pt x="949088" y="399131"/>
                    <a:pt x="948402" y="396722"/>
                  </a:cubicBezTo>
                  <a:lnTo>
                    <a:pt x="947926" y="392912"/>
                  </a:lnTo>
                  <a:cubicBezTo>
                    <a:pt x="947860" y="391026"/>
                    <a:pt x="948288" y="389149"/>
                    <a:pt x="949164" y="387482"/>
                  </a:cubicBezTo>
                  <a:cubicBezTo>
                    <a:pt x="949717" y="385692"/>
                    <a:pt x="950736" y="384082"/>
                    <a:pt x="952117" y="382815"/>
                  </a:cubicBezTo>
                  <a:cubicBezTo>
                    <a:pt x="953394" y="381491"/>
                    <a:pt x="954956" y="380481"/>
                    <a:pt x="956689" y="379862"/>
                  </a:cubicBezTo>
                  <a:cubicBezTo>
                    <a:pt x="958404" y="379015"/>
                    <a:pt x="960299" y="378596"/>
                    <a:pt x="962214" y="378624"/>
                  </a:cubicBezTo>
                  <a:close/>
                  <a:moveTo>
                    <a:pt x="170497" y="333667"/>
                  </a:moveTo>
                  <a:lnTo>
                    <a:pt x="173164" y="333667"/>
                  </a:lnTo>
                  <a:cubicBezTo>
                    <a:pt x="175698" y="333676"/>
                    <a:pt x="178193" y="334333"/>
                    <a:pt x="180402" y="335572"/>
                  </a:cubicBezTo>
                  <a:lnTo>
                    <a:pt x="183260" y="337858"/>
                  </a:lnTo>
                  <a:cubicBezTo>
                    <a:pt x="184994" y="339601"/>
                    <a:pt x="186251" y="341763"/>
                    <a:pt x="186880" y="344144"/>
                  </a:cubicBezTo>
                  <a:lnTo>
                    <a:pt x="187451" y="347954"/>
                  </a:lnTo>
                  <a:cubicBezTo>
                    <a:pt x="187528" y="349869"/>
                    <a:pt x="187099" y="351774"/>
                    <a:pt x="186213" y="353479"/>
                  </a:cubicBezTo>
                  <a:cubicBezTo>
                    <a:pt x="184899" y="356946"/>
                    <a:pt x="182155" y="359689"/>
                    <a:pt x="178688" y="361003"/>
                  </a:cubicBezTo>
                  <a:cubicBezTo>
                    <a:pt x="176983" y="361889"/>
                    <a:pt x="175078" y="362308"/>
                    <a:pt x="173164" y="362242"/>
                  </a:cubicBezTo>
                  <a:lnTo>
                    <a:pt x="170497" y="362242"/>
                  </a:lnTo>
                  <a:cubicBezTo>
                    <a:pt x="167944" y="362242"/>
                    <a:pt x="165449" y="361546"/>
                    <a:pt x="163258" y="360241"/>
                  </a:cubicBezTo>
                  <a:lnTo>
                    <a:pt x="160400" y="358051"/>
                  </a:lnTo>
                  <a:cubicBezTo>
                    <a:pt x="158667" y="356289"/>
                    <a:pt x="157390" y="354136"/>
                    <a:pt x="156685" y="351764"/>
                  </a:cubicBezTo>
                  <a:lnTo>
                    <a:pt x="156209" y="347954"/>
                  </a:lnTo>
                  <a:cubicBezTo>
                    <a:pt x="156133" y="346040"/>
                    <a:pt x="156561" y="344135"/>
                    <a:pt x="157447" y="342430"/>
                  </a:cubicBezTo>
                  <a:cubicBezTo>
                    <a:pt x="157962" y="340648"/>
                    <a:pt x="158990" y="339058"/>
                    <a:pt x="160400" y="337858"/>
                  </a:cubicBezTo>
                  <a:cubicBezTo>
                    <a:pt x="161648" y="336505"/>
                    <a:pt x="163220" y="335486"/>
                    <a:pt x="164972" y="334905"/>
                  </a:cubicBezTo>
                  <a:cubicBezTo>
                    <a:pt x="166658" y="333971"/>
                    <a:pt x="168573" y="333543"/>
                    <a:pt x="170497" y="333667"/>
                  </a:cubicBezTo>
                  <a:close/>
                  <a:moveTo>
                    <a:pt x="930401" y="304424"/>
                  </a:moveTo>
                  <a:cubicBezTo>
                    <a:pt x="932315" y="304348"/>
                    <a:pt x="934221" y="304777"/>
                    <a:pt x="935925" y="305663"/>
                  </a:cubicBezTo>
                  <a:cubicBezTo>
                    <a:pt x="937706" y="306177"/>
                    <a:pt x="939297" y="307206"/>
                    <a:pt x="940497" y="308615"/>
                  </a:cubicBezTo>
                  <a:lnTo>
                    <a:pt x="943164" y="311282"/>
                  </a:lnTo>
                  <a:cubicBezTo>
                    <a:pt x="944926" y="313016"/>
                    <a:pt x="946212" y="315188"/>
                    <a:pt x="946879" y="317569"/>
                  </a:cubicBezTo>
                  <a:lnTo>
                    <a:pt x="947355" y="321379"/>
                  </a:lnTo>
                  <a:cubicBezTo>
                    <a:pt x="947346" y="323913"/>
                    <a:pt x="946688" y="326408"/>
                    <a:pt x="945450" y="328618"/>
                  </a:cubicBezTo>
                  <a:lnTo>
                    <a:pt x="943164" y="331476"/>
                  </a:lnTo>
                  <a:cubicBezTo>
                    <a:pt x="941964" y="332885"/>
                    <a:pt x="940374" y="333914"/>
                    <a:pt x="938592" y="334428"/>
                  </a:cubicBezTo>
                  <a:cubicBezTo>
                    <a:pt x="936887" y="335314"/>
                    <a:pt x="934982" y="335743"/>
                    <a:pt x="933068" y="335666"/>
                  </a:cubicBezTo>
                  <a:cubicBezTo>
                    <a:pt x="931153" y="335733"/>
                    <a:pt x="929248" y="335314"/>
                    <a:pt x="927543" y="334428"/>
                  </a:cubicBezTo>
                  <a:cubicBezTo>
                    <a:pt x="925791" y="333847"/>
                    <a:pt x="924219" y="332828"/>
                    <a:pt x="922971" y="331476"/>
                  </a:cubicBezTo>
                  <a:lnTo>
                    <a:pt x="920305" y="328808"/>
                  </a:lnTo>
                  <a:cubicBezTo>
                    <a:pt x="918599" y="327046"/>
                    <a:pt x="917361" y="324884"/>
                    <a:pt x="916685" y="322522"/>
                  </a:cubicBezTo>
                  <a:lnTo>
                    <a:pt x="916114" y="318712"/>
                  </a:lnTo>
                  <a:cubicBezTo>
                    <a:pt x="916161" y="316169"/>
                    <a:pt x="916847" y="313683"/>
                    <a:pt x="918113" y="311473"/>
                  </a:cubicBezTo>
                  <a:lnTo>
                    <a:pt x="920305" y="308615"/>
                  </a:lnTo>
                  <a:cubicBezTo>
                    <a:pt x="921571" y="307234"/>
                    <a:pt x="923181" y="306215"/>
                    <a:pt x="924972" y="305663"/>
                  </a:cubicBezTo>
                  <a:cubicBezTo>
                    <a:pt x="926638" y="304786"/>
                    <a:pt x="928515" y="304358"/>
                    <a:pt x="930401" y="304424"/>
                  </a:cubicBezTo>
                  <a:close/>
                  <a:moveTo>
                    <a:pt x="193166" y="270135"/>
                  </a:moveTo>
                  <a:lnTo>
                    <a:pt x="196976" y="270135"/>
                  </a:lnTo>
                  <a:cubicBezTo>
                    <a:pt x="198900" y="270011"/>
                    <a:pt x="200814" y="270439"/>
                    <a:pt x="202500" y="271373"/>
                  </a:cubicBezTo>
                  <a:cubicBezTo>
                    <a:pt x="204262" y="271925"/>
                    <a:pt x="205843" y="272945"/>
                    <a:pt x="207072" y="274326"/>
                  </a:cubicBezTo>
                  <a:cubicBezTo>
                    <a:pt x="208482" y="275526"/>
                    <a:pt x="209511" y="277116"/>
                    <a:pt x="210025" y="278898"/>
                  </a:cubicBezTo>
                  <a:cubicBezTo>
                    <a:pt x="210873" y="280441"/>
                    <a:pt x="211301" y="282184"/>
                    <a:pt x="211263" y="283946"/>
                  </a:cubicBezTo>
                  <a:lnTo>
                    <a:pt x="211263" y="286613"/>
                  </a:lnTo>
                  <a:cubicBezTo>
                    <a:pt x="211263" y="289118"/>
                    <a:pt x="210606" y="291585"/>
                    <a:pt x="209358" y="293757"/>
                  </a:cubicBezTo>
                  <a:lnTo>
                    <a:pt x="207072" y="296709"/>
                  </a:lnTo>
                  <a:cubicBezTo>
                    <a:pt x="205310" y="298414"/>
                    <a:pt x="203148" y="299653"/>
                    <a:pt x="200785" y="300329"/>
                  </a:cubicBezTo>
                  <a:lnTo>
                    <a:pt x="196976" y="300900"/>
                  </a:lnTo>
                  <a:cubicBezTo>
                    <a:pt x="195061" y="300929"/>
                    <a:pt x="193166" y="300510"/>
                    <a:pt x="191451" y="299662"/>
                  </a:cubicBezTo>
                  <a:cubicBezTo>
                    <a:pt x="189718" y="299043"/>
                    <a:pt x="188155" y="298033"/>
                    <a:pt x="186879" y="296709"/>
                  </a:cubicBezTo>
                  <a:cubicBezTo>
                    <a:pt x="185498" y="295443"/>
                    <a:pt x="184479" y="293833"/>
                    <a:pt x="183927" y="292042"/>
                  </a:cubicBezTo>
                  <a:cubicBezTo>
                    <a:pt x="183050" y="290375"/>
                    <a:pt x="182621" y="288499"/>
                    <a:pt x="182688" y="286613"/>
                  </a:cubicBezTo>
                  <a:lnTo>
                    <a:pt x="182688" y="283946"/>
                  </a:lnTo>
                  <a:cubicBezTo>
                    <a:pt x="182669" y="281393"/>
                    <a:pt x="183364" y="278888"/>
                    <a:pt x="184688" y="276707"/>
                  </a:cubicBezTo>
                  <a:lnTo>
                    <a:pt x="186879" y="273849"/>
                  </a:lnTo>
                  <a:cubicBezTo>
                    <a:pt x="188612" y="272087"/>
                    <a:pt x="190784" y="270801"/>
                    <a:pt x="193166" y="270135"/>
                  </a:cubicBezTo>
                  <a:close/>
                  <a:moveTo>
                    <a:pt x="901349" y="241370"/>
                  </a:moveTo>
                  <a:cubicBezTo>
                    <a:pt x="909236" y="241370"/>
                    <a:pt x="915637" y="247771"/>
                    <a:pt x="915637" y="255657"/>
                  </a:cubicBezTo>
                  <a:cubicBezTo>
                    <a:pt x="915637" y="263544"/>
                    <a:pt x="909236" y="269945"/>
                    <a:pt x="901349" y="269945"/>
                  </a:cubicBezTo>
                  <a:cubicBezTo>
                    <a:pt x="893462" y="269945"/>
                    <a:pt x="887062" y="263544"/>
                    <a:pt x="887062" y="255657"/>
                  </a:cubicBezTo>
                  <a:cubicBezTo>
                    <a:pt x="887062" y="247771"/>
                    <a:pt x="893462" y="241370"/>
                    <a:pt x="901349" y="241370"/>
                  </a:cubicBezTo>
                  <a:close/>
                  <a:moveTo>
                    <a:pt x="220789" y="233083"/>
                  </a:moveTo>
                  <a:lnTo>
                    <a:pt x="223455" y="233083"/>
                  </a:lnTo>
                  <a:cubicBezTo>
                    <a:pt x="225999" y="233045"/>
                    <a:pt x="228504" y="233711"/>
                    <a:pt x="230694" y="234988"/>
                  </a:cubicBezTo>
                  <a:lnTo>
                    <a:pt x="233552" y="237178"/>
                  </a:lnTo>
                  <a:cubicBezTo>
                    <a:pt x="235342" y="238931"/>
                    <a:pt x="236619" y="241141"/>
                    <a:pt x="237267" y="243560"/>
                  </a:cubicBezTo>
                  <a:lnTo>
                    <a:pt x="237743" y="247370"/>
                  </a:lnTo>
                  <a:cubicBezTo>
                    <a:pt x="237877" y="249266"/>
                    <a:pt x="237448" y="251152"/>
                    <a:pt x="236505" y="252799"/>
                  </a:cubicBezTo>
                  <a:cubicBezTo>
                    <a:pt x="235952" y="254590"/>
                    <a:pt x="234933" y="256200"/>
                    <a:pt x="233552" y="257467"/>
                  </a:cubicBezTo>
                  <a:cubicBezTo>
                    <a:pt x="232295" y="258810"/>
                    <a:pt x="230723" y="259829"/>
                    <a:pt x="228980" y="260420"/>
                  </a:cubicBezTo>
                  <a:cubicBezTo>
                    <a:pt x="227266" y="261267"/>
                    <a:pt x="225370" y="261686"/>
                    <a:pt x="223455" y="261658"/>
                  </a:cubicBezTo>
                  <a:lnTo>
                    <a:pt x="220789" y="261658"/>
                  </a:lnTo>
                  <a:cubicBezTo>
                    <a:pt x="218274" y="261629"/>
                    <a:pt x="215807" y="260934"/>
                    <a:pt x="213645" y="259658"/>
                  </a:cubicBezTo>
                  <a:lnTo>
                    <a:pt x="210692" y="257467"/>
                  </a:lnTo>
                  <a:cubicBezTo>
                    <a:pt x="208968" y="255676"/>
                    <a:pt x="207720" y="253485"/>
                    <a:pt x="207073" y="251085"/>
                  </a:cubicBezTo>
                  <a:lnTo>
                    <a:pt x="206501" y="247370"/>
                  </a:lnTo>
                  <a:cubicBezTo>
                    <a:pt x="206425" y="245456"/>
                    <a:pt x="206853" y="243551"/>
                    <a:pt x="207739" y="241846"/>
                  </a:cubicBezTo>
                  <a:cubicBezTo>
                    <a:pt x="208330" y="240074"/>
                    <a:pt x="209339" y="238474"/>
                    <a:pt x="210692" y="237178"/>
                  </a:cubicBezTo>
                  <a:cubicBezTo>
                    <a:pt x="211968" y="235855"/>
                    <a:pt x="213530" y="234845"/>
                    <a:pt x="215264" y="234226"/>
                  </a:cubicBezTo>
                  <a:cubicBezTo>
                    <a:pt x="216978" y="233378"/>
                    <a:pt x="218884" y="232987"/>
                    <a:pt x="220789" y="233083"/>
                  </a:cubicBezTo>
                  <a:close/>
                  <a:moveTo>
                    <a:pt x="250125" y="190696"/>
                  </a:moveTo>
                  <a:cubicBezTo>
                    <a:pt x="252040" y="190668"/>
                    <a:pt x="253935" y="191087"/>
                    <a:pt x="255650" y="191934"/>
                  </a:cubicBezTo>
                  <a:cubicBezTo>
                    <a:pt x="257403" y="192506"/>
                    <a:pt x="258983" y="193525"/>
                    <a:pt x="260222" y="194887"/>
                  </a:cubicBezTo>
                  <a:lnTo>
                    <a:pt x="262794" y="197649"/>
                  </a:lnTo>
                  <a:cubicBezTo>
                    <a:pt x="264518" y="199440"/>
                    <a:pt x="265765" y="201631"/>
                    <a:pt x="266413" y="204031"/>
                  </a:cubicBezTo>
                  <a:lnTo>
                    <a:pt x="266985" y="207746"/>
                  </a:lnTo>
                  <a:cubicBezTo>
                    <a:pt x="267004" y="210299"/>
                    <a:pt x="266308" y="212804"/>
                    <a:pt x="264984" y="214985"/>
                  </a:cubicBezTo>
                  <a:lnTo>
                    <a:pt x="262794" y="217842"/>
                  </a:lnTo>
                  <a:cubicBezTo>
                    <a:pt x="261546" y="219195"/>
                    <a:pt x="259974" y="220214"/>
                    <a:pt x="258222" y="220795"/>
                  </a:cubicBezTo>
                  <a:cubicBezTo>
                    <a:pt x="256536" y="221719"/>
                    <a:pt x="254621" y="222148"/>
                    <a:pt x="252697" y="222033"/>
                  </a:cubicBezTo>
                  <a:cubicBezTo>
                    <a:pt x="250773" y="222157"/>
                    <a:pt x="248858" y="221729"/>
                    <a:pt x="247172" y="220795"/>
                  </a:cubicBezTo>
                  <a:cubicBezTo>
                    <a:pt x="245392" y="220281"/>
                    <a:pt x="243800" y="219252"/>
                    <a:pt x="242601" y="217842"/>
                  </a:cubicBezTo>
                  <a:lnTo>
                    <a:pt x="240029" y="215175"/>
                  </a:lnTo>
                  <a:cubicBezTo>
                    <a:pt x="238305" y="213385"/>
                    <a:pt x="237057" y="211194"/>
                    <a:pt x="236409" y="208794"/>
                  </a:cubicBezTo>
                  <a:lnTo>
                    <a:pt x="235838" y="204984"/>
                  </a:lnTo>
                  <a:cubicBezTo>
                    <a:pt x="235828" y="202460"/>
                    <a:pt x="236514" y="199993"/>
                    <a:pt x="237838" y="197840"/>
                  </a:cubicBezTo>
                  <a:lnTo>
                    <a:pt x="240029" y="194887"/>
                  </a:lnTo>
                  <a:cubicBezTo>
                    <a:pt x="241305" y="193563"/>
                    <a:pt x="242867" y="192553"/>
                    <a:pt x="244601" y="191934"/>
                  </a:cubicBezTo>
                  <a:cubicBezTo>
                    <a:pt x="246325" y="191096"/>
                    <a:pt x="248211" y="190677"/>
                    <a:pt x="250125" y="190696"/>
                  </a:cubicBezTo>
                  <a:close/>
                  <a:moveTo>
                    <a:pt x="853630" y="180124"/>
                  </a:moveTo>
                  <a:cubicBezTo>
                    <a:pt x="855544" y="180010"/>
                    <a:pt x="857449" y="180410"/>
                    <a:pt x="859154" y="181267"/>
                  </a:cubicBezTo>
                  <a:cubicBezTo>
                    <a:pt x="860907" y="181838"/>
                    <a:pt x="862488" y="182858"/>
                    <a:pt x="863726" y="184220"/>
                  </a:cubicBezTo>
                  <a:lnTo>
                    <a:pt x="866393" y="186887"/>
                  </a:lnTo>
                  <a:cubicBezTo>
                    <a:pt x="868155" y="188620"/>
                    <a:pt x="869441" y="190792"/>
                    <a:pt x="870108" y="193173"/>
                  </a:cubicBezTo>
                  <a:lnTo>
                    <a:pt x="870584" y="196983"/>
                  </a:lnTo>
                  <a:cubicBezTo>
                    <a:pt x="870584" y="199517"/>
                    <a:pt x="869927" y="202012"/>
                    <a:pt x="868679" y="204222"/>
                  </a:cubicBezTo>
                  <a:lnTo>
                    <a:pt x="866393" y="207080"/>
                  </a:lnTo>
                  <a:cubicBezTo>
                    <a:pt x="865165" y="208461"/>
                    <a:pt x="863583" y="209480"/>
                    <a:pt x="861821" y="210032"/>
                  </a:cubicBezTo>
                  <a:cubicBezTo>
                    <a:pt x="858326" y="211680"/>
                    <a:pt x="854268" y="211680"/>
                    <a:pt x="850772" y="210032"/>
                  </a:cubicBezTo>
                  <a:cubicBezTo>
                    <a:pt x="849020" y="209451"/>
                    <a:pt x="847448" y="208432"/>
                    <a:pt x="846200" y="207080"/>
                  </a:cubicBezTo>
                  <a:lnTo>
                    <a:pt x="843533" y="204508"/>
                  </a:lnTo>
                  <a:cubicBezTo>
                    <a:pt x="841809" y="202717"/>
                    <a:pt x="840562" y="200526"/>
                    <a:pt x="839914" y="198126"/>
                  </a:cubicBezTo>
                  <a:lnTo>
                    <a:pt x="839342" y="194411"/>
                  </a:lnTo>
                  <a:cubicBezTo>
                    <a:pt x="839313" y="191859"/>
                    <a:pt x="840009" y="189354"/>
                    <a:pt x="841342" y="187172"/>
                  </a:cubicBezTo>
                  <a:lnTo>
                    <a:pt x="843533" y="184220"/>
                  </a:lnTo>
                  <a:cubicBezTo>
                    <a:pt x="844810" y="182896"/>
                    <a:pt x="846372" y="181886"/>
                    <a:pt x="848105" y="181267"/>
                  </a:cubicBezTo>
                  <a:cubicBezTo>
                    <a:pt x="849820" y="180419"/>
                    <a:pt x="851725" y="180029"/>
                    <a:pt x="853630" y="180124"/>
                  </a:cubicBezTo>
                  <a:close/>
                  <a:moveTo>
                    <a:pt x="295846" y="137928"/>
                  </a:moveTo>
                  <a:cubicBezTo>
                    <a:pt x="297046" y="137785"/>
                    <a:pt x="298265" y="137785"/>
                    <a:pt x="299465" y="137928"/>
                  </a:cubicBezTo>
                  <a:cubicBezTo>
                    <a:pt x="301361" y="138014"/>
                    <a:pt x="303208" y="138604"/>
                    <a:pt x="304799" y="139642"/>
                  </a:cubicBezTo>
                  <a:cubicBezTo>
                    <a:pt x="306390" y="140566"/>
                    <a:pt x="307752" y="141843"/>
                    <a:pt x="308800" y="143357"/>
                  </a:cubicBezTo>
                  <a:cubicBezTo>
                    <a:pt x="310057" y="144729"/>
                    <a:pt x="310943" y="146405"/>
                    <a:pt x="311371" y="148215"/>
                  </a:cubicBezTo>
                  <a:cubicBezTo>
                    <a:pt x="312105" y="150863"/>
                    <a:pt x="312105" y="153663"/>
                    <a:pt x="311371" y="156311"/>
                  </a:cubicBezTo>
                  <a:cubicBezTo>
                    <a:pt x="310638" y="158769"/>
                    <a:pt x="309333" y="161026"/>
                    <a:pt x="307561" y="162883"/>
                  </a:cubicBezTo>
                  <a:cubicBezTo>
                    <a:pt x="306608" y="163731"/>
                    <a:pt x="305589" y="164493"/>
                    <a:pt x="304513" y="165169"/>
                  </a:cubicBezTo>
                  <a:lnTo>
                    <a:pt x="300513" y="166598"/>
                  </a:lnTo>
                  <a:cubicBezTo>
                    <a:pt x="297789" y="167265"/>
                    <a:pt x="294950" y="167265"/>
                    <a:pt x="292226" y="166598"/>
                  </a:cubicBezTo>
                  <a:lnTo>
                    <a:pt x="288797" y="165169"/>
                  </a:lnTo>
                  <a:lnTo>
                    <a:pt x="285844" y="162883"/>
                  </a:lnTo>
                  <a:cubicBezTo>
                    <a:pt x="284044" y="161045"/>
                    <a:pt x="282730" y="158788"/>
                    <a:pt x="282034" y="156311"/>
                  </a:cubicBezTo>
                  <a:cubicBezTo>
                    <a:pt x="281320" y="153720"/>
                    <a:pt x="281320" y="150996"/>
                    <a:pt x="282034" y="148405"/>
                  </a:cubicBezTo>
                  <a:cubicBezTo>
                    <a:pt x="282663" y="146024"/>
                    <a:pt x="283910" y="143852"/>
                    <a:pt x="285654" y="142119"/>
                  </a:cubicBezTo>
                  <a:lnTo>
                    <a:pt x="288607" y="139833"/>
                  </a:lnTo>
                  <a:cubicBezTo>
                    <a:pt x="290807" y="138566"/>
                    <a:pt x="293302" y="137909"/>
                    <a:pt x="295846" y="137928"/>
                  </a:cubicBezTo>
                  <a:close/>
                  <a:moveTo>
                    <a:pt x="794098" y="130308"/>
                  </a:moveTo>
                  <a:cubicBezTo>
                    <a:pt x="795965" y="129784"/>
                    <a:pt x="797946" y="129784"/>
                    <a:pt x="799813" y="130308"/>
                  </a:cubicBezTo>
                  <a:cubicBezTo>
                    <a:pt x="801699" y="130403"/>
                    <a:pt x="803528" y="130965"/>
                    <a:pt x="805147" y="131927"/>
                  </a:cubicBezTo>
                  <a:lnTo>
                    <a:pt x="810385" y="134594"/>
                  </a:lnTo>
                  <a:cubicBezTo>
                    <a:pt x="812500" y="135851"/>
                    <a:pt x="814272" y="137623"/>
                    <a:pt x="815529" y="139737"/>
                  </a:cubicBezTo>
                  <a:lnTo>
                    <a:pt x="816958" y="143166"/>
                  </a:lnTo>
                  <a:cubicBezTo>
                    <a:pt x="817587" y="145605"/>
                    <a:pt x="817587" y="148157"/>
                    <a:pt x="816958" y="150596"/>
                  </a:cubicBezTo>
                  <a:lnTo>
                    <a:pt x="815529" y="154025"/>
                  </a:lnTo>
                  <a:cubicBezTo>
                    <a:pt x="814662" y="155635"/>
                    <a:pt x="813424" y="157006"/>
                    <a:pt x="811910" y="158025"/>
                  </a:cubicBezTo>
                  <a:cubicBezTo>
                    <a:pt x="810509" y="159245"/>
                    <a:pt x="808852" y="160130"/>
                    <a:pt x="807052" y="160597"/>
                  </a:cubicBezTo>
                  <a:cubicBezTo>
                    <a:pt x="803299" y="161388"/>
                    <a:pt x="799394" y="160854"/>
                    <a:pt x="796002" y="159073"/>
                  </a:cubicBezTo>
                  <a:lnTo>
                    <a:pt x="790668" y="156501"/>
                  </a:lnTo>
                  <a:cubicBezTo>
                    <a:pt x="788602" y="155216"/>
                    <a:pt x="786868" y="153453"/>
                    <a:pt x="785621" y="151358"/>
                  </a:cubicBezTo>
                  <a:lnTo>
                    <a:pt x="784096" y="147929"/>
                  </a:lnTo>
                  <a:cubicBezTo>
                    <a:pt x="783430" y="145433"/>
                    <a:pt x="783430" y="142804"/>
                    <a:pt x="784096" y="140309"/>
                  </a:cubicBezTo>
                  <a:lnTo>
                    <a:pt x="785621" y="136880"/>
                  </a:lnTo>
                  <a:cubicBezTo>
                    <a:pt x="786487" y="135270"/>
                    <a:pt x="787726" y="133899"/>
                    <a:pt x="789240" y="132879"/>
                  </a:cubicBezTo>
                  <a:cubicBezTo>
                    <a:pt x="790640" y="131660"/>
                    <a:pt x="792297" y="130774"/>
                    <a:pt x="794098" y="130308"/>
                  </a:cubicBezTo>
                  <a:close/>
                  <a:moveTo>
                    <a:pt x="338803" y="95351"/>
                  </a:moveTo>
                  <a:lnTo>
                    <a:pt x="342613" y="95351"/>
                  </a:lnTo>
                  <a:cubicBezTo>
                    <a:pt x="344537" y="95227"/>
                    <a:pt x="346452" y="95655"/>
                    <a:pt x="348138" y="96589"/>
                  </a:cubicBezTo>
                  <a:cubicBezTo>
                    <a:pt x="349890" y="97170"/>
                    <a:pt x="351462" y="98189"/>
                    <a:pt x="352709" y="99542"/>
                  </a:cubicBezTo>
                  <a:cubicBezTo>
                    <a:pt x="354091" y="100770"/>
                    <a:pt x="355110" y="102352"/>
                    <a:pt x="355662" y="104114"/>
                  </a:cubicBezTo>
                  <a:cubicBezTo>
                    <a:pt x="356472" y="105676"/>
                    <a:pt x="356900" y="107400"/>
                    <a:pt x="356900" y="109162"/>
                  </a:cubicBezTo>
                  <a:lnTo>
                    <a:pt x="356900" y="111829"/>
                  </a:lnTo>
                  <a:cubicBezTo>
                    <a:pt x="356900" y="114334"/>
                    <a:pt x="356243" y="116801"/>
                    <a:pt x="354995" y="118973"/>
                  </a:cubicBezTo>
                  <a:lnTo>
                    <a:pt x="352709" y="121925"/>
                  </a:lnTo>
                  <a:cubicBezTo>
                    <a:pt x="350947" y="123630"/>
                    <a:pt x="348785" y="124869"/>
                    <a:pt x="346423" y="125545"/>
                  </a:cubicBezTo>
                  <a:lnTo>
                    <a:pt x="342613" y="126116"/>
                  </a:lnTo>
                  <a:cubicBezTo>
                    <a:pt x="340699" y="126193"/>
                    <a:pt x="338793" y="125764"/>
                    <a:pt x="337088" y="124878"/>
                  </a:cubicBezTo>
                  <a:cubicBezTo>
                    <a:pt x="335355" y="124259"/>
                    <a:pt x="333793" y="123249"/>
                    <a:pt x="332516" y="121925"/>
                  </a:cubicBezTo>
                  <a:cubicBezTo>
                    <a:pt x="331164" y="120678"/>
                    <a:pt x="330144" y="119106"/>
                    <a:pt x="329564" y="117353"/>
                  </a:cubicBezTo>
                  <a:cubicBezTo>
                    <a:pt x="328678" y="115648"/>
                    <a:pt x="328259" y="113743"/>
                    <a:pt x="328325" y="111829"/>
                  </a:cubicBezTo>
                  <a:lnTo>
                    <a:pt x="328325" y="109162"/>
                  </a:lnTo>
                  <a:cubicBezTo>
                    <a:pt x="328335" y="106628"/>
                    <a:pt x="328992" y="104133"/>
                    <a:pt x="330231" y="101923"/>
                  </a:cubicBezTo>
                  <a:lnTo>
                    <a:pt x="332516" y="99065"/>
                  </a:lnTo>
                  <a:cubicBezTo>
                    <a:pt x="334250" y="97303"/>
                    <a:pt x="336421" y="96017"/>
                    <a:pt x="338803" y="95351"/>
                  </a:cubicBezTo>
                  <a:close/>
                  <a:moveTo>
                    <a:pt x="755712" y="76777"/>
                  </a:moveTo>
                  <a:cubicBezTo>
                    <a:pt x="757598" y="76739"/>
                    <a:pt x="759455" y="77168"/>
                    <a:pt x="761141" y="78015"/>
                  </a:cubicBezTo>
                  <a:cubicBezTo>
                    <a:pt x="762913" y="78606"/>
                    <a:pt x="764513" y="79616"/>
                    <a:pt x="765808" y="80968"/>
                  </a:cubicBezTo>
                  <a:lnTo>
                    <a:pt x="768476" y="83635"/>
                  </a:lnTo>
                  <a:cubicBezTo>
                    <a:pt x="770180" y="85397"/>
                    <a:pt x="771419" y="87559"/>
                    <a:pt x="772095" y="89922"/>
                  </a:cubicBezTo>
                  <a:lnTo>
                    <a:pt x="772095" y="93732"/>
                  </a:lnTo>
                  <a:cubicBezTo>
                    <a:pt x="772133" y="96275"/>
                    <a:pt x="771466" y="98780"/>
                    <a:pt x="770190" y="100971"/>
                  </a:cubicBezTo>
                  <a:lnTo>
                    <a:pt x="767999" y="103828"/>
                  </a:lnTo>
                  <a:cubicBezTo>
                    <a:pt x="766732" y="105209"/>
                    <a:pt x="765122" y="106228"/>
                    <a:pt x="763332" y="106781"/>
                  </a:cubicBezTo>
                  <a:cubicBezTo>
                    <a:pt x="761646" y="107714"/>
                    <a:pt x="759732" y="108143"/>
                    <a:pt x="757808" y="108019"/>
                  </a:cubicBezTo>
                  <a:cubicBezTo>
                    <a:pt x="755912" y="108152"/>
                    <a:pt x="754026" y="107724"/>
                    <a:pt x="752379" y="106781"/>
                  </a:cubicBezTo>
                  <a:cubicBezTo>
                    <a:pt x="750587" y="106228"/>
                    <a:pt x="748978" y="105209"/>
                    <a:pt x="747711" y="103828"/>
                  </a:cubicBezTo>
                  <a:lnTo>
                    <a:pt x="745139" y="101161"/>
                  </a:lnTo>
                  <a:cubicBezTo>
                    <a:pt x="743339" y="99456"/>
                    <a:pt x="742053" y="97275"/>
                    <a:pt x="741425" y="94875"/>
                  </a:cubicBezTo>
                  <a:lnTo>
                    <a:pt x="741425" y="91065"/>
                  </a:lnTo>
                  <a:cubicBezTo>
                    <a:pt x="741425" y="88560"/>
                    <a:pt x="742082" y="86093"/>
                    <a:pt x="743330" y="83921"/>
                  </a:cubicBezTo>
                  <a:lnTo>
                    <a:pt x="745616" y="80968"/>
                  </a:lnTo>
                  <a:cubicBezTo>
                    <a:pt x="746854" y="79606"/>
                    <a:pt x="748435" y="78587"/>
                    <a:pt x="750187" y="78015"/>
                  </a:cubicBezTo>
                  <a:cubicBezTo>
                    <a:pt x="751902" y="77168"/>
                    <a:pt x="753798" y="76749"/>
                    <a:pt x="755712" y="76777"/>
                  </a:cubicBezTo>
                  <a:close/>
                  <a:moveTo>
                    <a:pt x="392905" y="50298"/>
                  </a:moveTo>
                  <a:cubicBezTo>
                    <a:pt x="400791" y="50298"/>
                    <a:pt x="407193" y="56699"/>
                    <a:pt x="407193" y="64585"/>
                  </a:cubicBezTo>
                  <a:cubicBezTo>
                    <a:pt x="407193" y="72472"/>
                    <a:pt x="400791" y="78873"/>
                    <a:pt x="392905" y="78873"/>
                  </a:cubicBezTo>
                  <a:cubicBezTo>
                    <a:pt x="385018" y="78873"/>
                    <a:pt x="378618" y="72472"/>
                    <a:pt x="378618" y="64585"/>
                  </a:cubicBezTo>
                  <a:cubicBezTo>
                    <a:pt x="378618" y="56699"/>
                    <a:pt x="385018" y="50298"/>
                    <a:pt x="392905" y="50298"/>
                  </a:cubicBezTo>
                  <a:close/>
                  <a:moveTo>
                    <a:pt x="684179" y="37058"/>
                  </a:moveTo>
                  <a:lnTo>
                    <a:pt x="686846" y="37058"/>
                  </a:lnTo>
                  <a:cubicBezTo>
                    <a:pt x="689399" y="37058"/>
                    <a:pt x="691894" y="37753"/>
                    <a:pt x="694085" y="39058"/>
                  </a:cubicBezTo>
                  <a:lnTo>
                    <a:pt x="696943" y="41249"/>
                  </a:lnTo>
                  <a:cubicBezTo>
                    <a:pt x="698676" y="43011"/>
                    <a:pt x="699952" y="45164"/>
                    <a:pt x="700658" y="47536"/>
                  </a:cubicBezTo>
                  <a:lnTo>
                    <a:pt x="700658" y="51346"/>
                  </a:lnTo>
                  <a:cubicBezTo>
                    <a:pt x="700734" y="53260"/>
                    <a:pt x="700305" y="55165"/>
                    <a:pt x="699419" y="56870"/>
                  </a:cubicBezTo>
                  <a:cubicBezTo>
                    <a:pt x="698905" y="58651"/>
                    <a:pt x="697876" y="60242"/>
                    <a:pt x="696467" y="61442"/>
                  </a:cubicBezTo>
                  <a:cubicBezTo>
                    <a:pt x="695218" y="62795"/>
                    <a:pt x="693647" y="63814"/>
                    <a:pt x="691894" y="64395"/>
                  </a:cubicBezTo>
                  <a:cubicBezTo>
                    <a:pt x="690208" y="65328"/>
                    <a:pt x="688294" y="65757"/>
                    <a:pt x="686370" y="65633"/>
                  </a:cubicBezTo>
                  <a:lnTo>
                    <a:pt x="683703" y="65633"/>
                  </a:lnTo>
                  <a:cubicBezTo>
                    <a:pt x="681169" y="65624"/>
                    <a:pt x="678674" y="64966"/>
                    <a:pt x="676464" y="63728"/>
                  </a:cubicBezTo>
                  <a:lnTo>
                    <a:pt x="673606" y="61442"/>
                  </a:lnTo>
                  <a:cubicBezTo>
                    <a:pt x="671835" y="59709"/>
                    <a:pt x="670549" y="57546"/>
                    <a:pt x="669892" y="55156"/>
                  </a:cubicBezTo>
                  <a:lnTo>
                    <a:pt x="669892" y="51346"/>
                  </a:lnTo>
                  <a:cubicBezTo>
                    <a:pt x="670092" y="47602"/>
                    <a:pt x="671568" y="44040"/>
                    <a:pt x="674083" y="41249"/>
                  </a:cubicBezTo>
                  <a:cubicBezTo>
                    <a:pt x="675359" y="39925"/>
                    <a:pt x="676921" y="38916"/>
                    <a:pt x="678655" y="38296"/>
                  </a:cubicBezTo>
                  <a:cubicBezTo>
                    <a:pt x="680369" y="37449"/>
                    <a:pt x="682265" y="37030"/>
                    <a:pt x="684179" y="37058"/>
                  </a:cubicBezTo>
                  <a:close/>
                  <a:moveTo>
                    <a:pt x="625982" y="13532"/>
                  </a:moveTo>
                  <a:cubicBezTo>
                    <a:pt x="627868" y="13465"/>
                    <a:pt x="629745" y="13893"/>
                    <a:pt x="631412" y="14770"/>
                  </a:cubicBezTo>
                  <a:cubicBezTo>
                    <a:pt x="633202" y="15322"/>
                    <a:pt x="634812" y="16341"/>
                    <a:pt x="636079" y="17722"/>
                  </a:cubicBezTo>
                  <a:cubicBezTo>
                    <a:pt x="637402" y="18999"/>
                    <a:pt x="638412" y="20561"/>
                    <a:pt x="639031" y="22294"/>
                  </a:cubicBezTo>
                  <a:cubicBezTo>
                    <a:pt x="639946" y="24161"/>
                    <a:pt x="640374" y="26219"/>
                    <a:pt x="640270" y="28295"/>
                  </a:cubicBezTo>
                  <a:lnTo>
                    <a:pt x="640270" y="30962"/>
                  </a:lnTo>
                  <a:cubicBezTo>
                    <a:pt x="640222" y="33505"/>
                    <a:pt x="639536" y="35991"/>
                    <a:pt x="638269" y="38201"/>
                  </a:cubicBezTo>
                  <a:lnTo>
                    <a:pt x="636079" y="41059"/>
                  </a:lnTo>
                  <a:cubicBezTo>
                    <a:pt x="634297" y="42811"/>
                    <a:pt x="632107" y="44088"/>
                    <a:pt x="629697" y="44774"/>
                  </a:cubicBezTo>
                  <a:lnTo>
                    <a:pt x="625982" y="44774"/>
                  </a:lnTo>
                  <a:cubicBezTo>
                    <a:pt x="624068" y="44850"/>
                    <a:pt x="622163" y="44421"/>
                    <a:pt x="620458" y="43535"/>
                  </a:cubicBezTo>
                  <a:cubicBezTo>
                    <a:pt x="618667" y="42983"/>
                    <a:pt x="617057" y="41964"/>
                    <a:pt x="615790" y="40582"/>
                  </a:cubicBezTo>
                  <a:cubicBezTo>
                    <a:pt x="614467" y="39306"/>
                    <a:pt x="613457" y="37744"/>
                    <a:pt x="612838" y="36011"/>
                  </a:cubicBezTo>
                  <a:cubicBezTo>
                    <a:pt x="611981" y="34306"/>
                    <a:pt x="611580" y="32400"/>
                    <a:pt x="611695" y="30486"/>
                  </a:cubicBezTo>
                  <a:lnTo>
                    <a:pt x="611695" y="27819"/>
                  </a:lnTo>
                  <a:cubicBezTo>
                    <a:pt x="611656" y="25276"/>
                    <a:pt x="612323" y="22771"/>
                    <a:pt x="613600" y="20580"/>
                  </a:cubicBezTo>
                  <a:lnTo>
                    <a:pt x="615790" y="17722"/>
                  </a:lnTo>
                  <a:cubicBezTo>
                    <a:pt x="617572" y="15998"/>
                    <a:pt x="619772" y="14751"/>
                    <a:pt x="622172" y="14103"/>
                  </a:cubicBezTo>
                  <a:close/>
                  <a:moveTo>
                    <a:pt x="440625" y="13532"/>
                  </a:moveTo>
                  <a:cubicBezTo>
                    <a:pt x="442511" y="13465"/>
                    <a:pt x="444388" y="13893"/>
                    <a:pt x="446054" y="14770"/>
                  </a:cubicBezTo>
                  <a:cubicBezTo>
                    <a:pt x="447845" y="15322"/>
                    <a:pt x="449455" y="16341"/>
                    <a:pt x="450722" y="17722"/>
                  </a:cubicBezTo>
                  <a:cubicBezTo>
                    <a:pt x="452046" y="18999"/>
                    <a:pt x="453055" y="20561"/>
                    <a:pt x="453674" y="22294"/>
                  </a:cubicBezTo>
                  <a:cubicBezTo>
                    <a:pt x="454589" y="24161"/>
                    <a:pt x="455018" y="26219"/>
                    <a:pt x="454913" y="28295"/>
                  </a:cubicBezTo>
                  <a:lnTo>
                    <a:pt x="454913" y="30962"/>
                  </a:lnTo>
                  <a:cubicBezTo>
                    <a:pt x="454865" y="33505"/>
                    <a:pt x="454179" y="35991"/>
                    <a:pt x="452913" y="38201"/>
                  </a:cubicBezTo>
                  <a:lnTo>
                    <a:pt x="450722" y="41059"/>
                  </a:lnTo>
                  <a:cubicBezTo>
                    <a:pt x="448941" y="42811"/>
                    <a:pt x="446750" y="44088"/>
                    <a:pt x="444340" y="44774"/>
                  </a:cubicBezTo>
                  <a:lnTo>
                    <a:pt x="440625" y="44774"/>
                  </a:lnTo>
                  <a:cubicBezTo>
                    <a:pt x="438711" y="44850"/>
                    <a:pt x="436806" y="44421"/>
                    <a:pt x="435101" y="43535"/>
                  </a:cubicBezTo>
                  <a:cubicBezTo>
                    <a:pt x="433320" y="43021"/>
                    <a:pt x="431729" y="41992"/>
                    <a:pt x="430529" y="40582"/>
                  </a:cubicBezTo>
                  <a:cubicBezTo>
                    <a:pt x="429176" y="39316"/>
                    <a:pt x="428129" y="37744"/>
                    <a:pt x="427480" y="36011"/>
                  </a:cubicBezTo>
                  <a:cubicBezTo>
                    <a:pt x="426624" y="34306"/>
                    <a:pt x="426224" y="32400"/>
                    <a:pt x="426338" y="30486"/>
                  </a:cubicBezTo>
                  <a:lnTo>
                    <a:pt x="426338" y="27819"/>
                  </a:lnTo>
                  <a:cubicBezTo>
                    <a:pt x="426300" y="25276"/>
                    <a:pt x="426967" y="22771"/>
                    <a:pt x="428243" y="20580"/>
                  </a:cubicBezTo>
                  <a:lnTo>
                    <a:pt x="430529" y="17722"/>
                  </a:lnTo>
                  <a:cubicBezTo>
                    <a:pt x="432262" y="15979"/>
                    <a:pt x="434434" y="14732"/>
                    <a:pt x="436815" y="14103"/>
                  </a:cubicBezTo>
                  <a:close/>
                  <a:moveTo>
                    <a:pt x="562355" y="2673"/>
                  </a:moveTo>
                  <a:cubicBezTo>
                    <a:pt x="570242" y="2673"/>
                    <a:pt x="576643" y="9074"/>
                    <a:pt x="576643" y="16960"/>
                  </a:cubicBezTo>
                  <a:cubicBezTo>
                    <a:pt x="576643" y="24847"/>
                    <a:pt x="570242" y="31248"/>
                    <a:pt x="562355" y="31248"/>
                  </a:cubicBezTo>
                  <a:cubicBezTo>
                    <a:pt x="554468" y="31248"/>
                    <a:pt x="548068" y="24847"/>
                    <a:pt x="548068" y="16960"/>
                  </a:cubicBezTo>
                  <a:cubicBezTo>
                    <a:pt x="548068" y="9074"/>
                    <a:pt x="554468" y="2673"/>
                    <a:pt x="562355" y="2673"/>
                  </a:cubicBezTo>
                  <a:close/>
                  <a:moveTo>
                    <a:pt x="504157" y="6"/>
                  </a:moveTo>
                  <a:cubicBezTo>
                    <a:pt x="506071" y="-61"/>
                    <a:pt x="507976" y="358"/>
                    <a:pt x="509681" y="1244"/>
                  </a:cubicBezTo>
                  <a:cubicBezTo>
                    <a:pt x="511434" y="1825"/>
                    <a:pt x="513005" y="2844"/>
                    <a:pt x="514253" y="4197"/>
                  </a:cubicBezTo>
                  <a:cubicBezTo>
                    <a:pt x="515577" y="5473"/>
                    <a:pt x="516587" y="7035"/>
                    <a:pt x="517206" y="8769"/>
                  </a:cubicBezTo>
                  <a:cubicBezTo>
                    <a:pt x="518168" y="10616"/>
                    <a:pt x="518597" y="12693"/>
                    <a:pt x="518444" y="14769"/>
                  </a:cubicBezTo>
                  <a:lnTo>
                    <a:pt x="518444" y="17436"/>
                  </a:lnTo>
                  <a:cubicBezTo>
                    <a:pt x="518444" y="19989"/>
                    <a:pt x="517749" y="22485"/>
                    <a:pt x="516444" y="24675"/>
                  </a:cubicBezTo>
                  <a:lnTo>
                    <a:pt x="514253" y="27533"/>
                  </a:lnTo>
                  <a:cubicBezTo>
                    <a:pt x="512491" y="29266"/>
                    <a:pt x="510339" y="30543"/>
                    <a:pt x="507967" y="31248"/>
                  </a:cubicBezTo>
                  <a:lnTo>
                    <a:pt x="504157" y="31248"/>
                  </a:lnTo>
                  <a:cubicBezTo>
                    <a:pt x="502242" y="31324"/>
                    <a:pt x="500337" y="30895"/>
                    <a:pt x="498632" y="30009"/>
                  </a:cubicBezTo>
                  <a:cubicBezTo>
                    <a:pt x="496851" y="29495"/>
                    <a:pt x="495260" y="28466"/>
                    <a:pt x="494060" y="27057"/>
                  </a:cubicBezTo>
                  <a:cubicBezTo>
                    <a:pt x="492708" y="25809"/>
                    <a:pt x="491688" y="24237"/>
                    <a:pt x="491108" y="22485"/>
                  </a:cubicBezTo>
                  <a:cubicBezTo>
                    <a:pt x="490174" y="20799"/>
                    <a:pt x="489746" y="18884"/>
                    <a:pt x="489869" y="16960"/>
                  </a:cubicBezTo>
                  <a:lnTo>
                    <a:pt x="489869" y="14293"/>
                  </a:lnTo>
                  <a:cubicBezTo>
                    <a:pt x="489879" y="11759"/>
                    <a:pt x="490536" y="9264"/>
                    <a:pt x="491774" y="7054"/>
                  </a:cubicBezTo>
                  <a:lnTo>
                    <a:pt x="494060" y="4197"/>
                  </a:lnTo>
                  <a:cubicBezTo>
                    <a:pt x="495793" y="2454"/>
                    <a:pt x="497965" y="1206"/>
                    <a:pt x="500347" y="57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1" name="Google Shape;751;p18"/>
            <p:cNvSpPr/>
            <p:nvPr/>
          </p:nvSpPr>
          <p:spPr>
            <a:xfrm>
              <a:off x="7790431" y="3193182"/>
              <a:ext cx="683037" cy="689229"/>
            </a:xfrm>
            <a:custGeom>
              <a:rect b="b" l="l" r="r" t="t"/>
              <a:pathLst>
                <a:path extrusionOk="0" h="689229" w="683037">
                  <a:moveTo>
                    <a:pt x="682787" y="689200"/>
                  </a:moveTo>
                  <a:lnTo>
                    <a:pt x="529911" y="689200"/>
                  </a:lnTo>
                  <a:cubicBezTo>
                    <a:pt x="513528" y="423548"/>
                    <a:pt x="435137" y="222475"/>
                    <a:pt x="341030" y="222475"/>
                  </a:cubicBezTo>
                  <a:cubicBezTo>
                    <a:pt x="246923" y="222475"/>
                    <a:pt x="168628" y="423833"/>
                    <a:pt x="152150" y="689200"/>
                  </a:cubicBezTo>
                  <a:lnTo>
                    <a:pt x="-250" y="689200"/>
                  </a:lnTo>
                  <a:cubicBezTo>
                    <a:pt x="21942" y="300199"/>
                    <a:pt x="166437" y="-29"/>
                    <a:pt x="341411" y="-29"/>
                  </a:cubicBezTo>
                  <a:cubicBezTo>
                    <a:pt x="516385" y="-29"/>
                    <a:pt x="660594" y="300199"/>
                    <a:pt x="682787" y="6892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2" name="Google Shape;752;p18"/>
            <p:cNvSpPr/>
            <p:nvPr/>
          </p:nvSpPr>
          <p:spPr>
            <a:xfrm>
              <a:off x="7877871" y="3344630"/>
              <a:ext cx="508253" cy="537781"/>
            </a:xfrm>
            <a:custGeom>
              <a:rect b="b" l="l" r="r" t="t"/>
              <a:pathLst>
                <a:path extrusionOk="0" h="537781" w="508253">
                  <a:moveTo>
                    <a:pt x="508003" y="537181"/>
                  </a:moveTo>
                  <a:lnTo>
                    <a:pt x="508003" y="537752"/>
                  </a:lnTo>
                  <a:lnTo>
                    <a:pt x="425326" y="537752"/>
                  </a:lnTo>
                  <a:cubicBezTo>
                    <a:pt x="410467" y="297818"/>
                    <a:pt x="339601" y="116081"/>
                    <a:pt x="253876" y="116081"/>
                  </a:cubicBezTo>
                  <a:cubicBezTo>
                    <a:pt x="168151" y="116081"/>
                    <a:pt x="97095" y="297818"/>
                    <a:pt x="82426" y="537752"/>
                  </a:cubicBezTo>
                  <a:lnTo>
                    <a:pt x="-250" y="537752"/>
                  </a:lnTo>
                  <a:lnTo>
                    <a:pt x="-250" y="537181"/>
                  </a:lnTo>
                  <a:cubicBezTo>
                    <a:pt x="7846" y="414880"/>
                    <a:pt x="29753" y="304199"/>
                    <a:pt x="61471" y="215522"/>
                  </a:cubicBezTo>
                  <a:cubicBezTo>
                    <a:pt x="89380" y="137416"/>
                    <a:pt x="124813" y="76361"/>
                    <a:pt x="164913" y="39499"/>
                  </a:cubicBezTo>
                  <a:cubicBezTo>
                    <a:pt x="192726" y="13973"/>
                    <a:pt x="222730" y="-29"/>
                    <a:pt x="254162" y="-29"/>
                  </a:cubicBezTo>
                  <a:cubicBezTo>
                    <a:pt x="285595" y="-29"/>
                    <a:pt x="315598" y="13877"/>
                    <a:pt x="343412" y="39499"/>
                  </a:cubicBezTo>
                  <a:cubicBezTo>
                    <a:pt x="387417" y="79790"/>
                    <a:pt x="425707" y="149228"/>
                    <a:pt x="454664" y="238286"/>
                  </a:cubicBezTo>
                  <a:cubicBezTo>
                    <a:pt x="484591" y="335365"/>
                    <a:pt x="502498" y="435749"/>
                    <a:pt x="508003" y="537181"/>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3" name="Google Shape;753;p18"/>
            <p:cNvSpPr/>
            <p:nvPr/>
          </p:nvSpPr>
          <p:spPr>
            <a:xfrm>
              <a:off x="7959976" y="3460739"/>
              <a:ext cx="343471" cy="421671"/>
            </a:xfrm>
            <a:custGeom>
              <a:rect b="b" l="l" r="r" t="t"/>
              <a:pathLst>
                <a:path extrusionOk="0" h="421671" w="343471">
                  <a:moveTo>
                    <a:pt x="343221" y="421642"/>
                  </a:moveTo>
                  <a:lnTo>
                    <a:pt x="-250" y="421642"/>
                  </a:lnTo>
                  <a:cubicBezTo>
                    <a:pt x="14704" y="181708"/>
                    <a:pt x="85475" y="-29"/>
                    <a:pt x="171200" y="-29"/>
                  </a:cubicBezTo>
                  <a:cubicBezTo>
                    <a:pt x="256925" y="-29"/>
                    <a:pt x="328362" y="181708"/>
                    <a:pt x="343221" y="42164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4" name="Google Shape;754;p18"/>
            <p:cNvSpPr/>
            <p:nvPr/>
          </p:nvSpPr>
          <p:spPr>
            <a:xfrm>
              <a:off x="8030922" y="3643637"/>
              <a:ext cx="184632" cy="186684"/>
            </a:xfrm>
            <a:custGeom>
              <a:rect b="b" l="l" r="r" t="t"/>
              <a:pathLst>
                <a:path extrusionOk="0" h="186684" w="184632">
                  <a:moveTo>
                    <a:pt x="2092" y="51833"/>
                  </a:moveTo>
                  <a:cubicBezTo>
                    <a:pt x="578" y="45213"/>
                    <a:pt x="-193" y="38431"/>
                    <a:pt x="-193" y="31640"/>
                  </a:cubicBezTo>
                  <a:cubicBezTo>
                    <a:pt x="-508" y="27106"/>
                    <a:pt x="483" y="22581"/>
                    <a:pt x="2664" y="18590"/>
                  </a:cubicBezTo>
                  <a:cubicBezTo>
                    <a:pt x="7808" y="10589"/>
                    <a:pt x="19619" y="10208"/>
                    <a:pt x="29144" y="12209"/>
                  </a:cubicBezTo>
                  <a:cubicBezTo>
                    <a:pt x="56137" y="17924"/>
                    <a:pt x="79378" y="34954"/>
                    <a:pt x="92961" y="58976"/>
                  </a:cubicBezTo>
                  <a:cubicBezTo>
                    <a:pt x="91628" y="53166"/>
                    <a:pt x="112487" y="22400"/>
                    <a:pt x="121536" y="14399"/>
                  </a:cubicBezTo>
                  <a:cubicBezTo>
                    <a:pt x="130585" y="5913"/>
                    <a:pt x="142301" y="826"/>
                    <a:pt x="154683" y="17"/>
                  </a:cubicBezTo>
                  <a:cubicBezTo>
                    <a:pt x="161894" y="-384"/>
                    <a:pt x="168999" y="1845"/>
                    <a:pt x="174685" y="6303"/>
                  </a:cubicBezTo>
                  <a:cubicBezTo>
                    <a:pt x="183563" y="15523"/>
                    <a:pt x="186639" y="28896"/>
                    <a:pt x="182687" y="41069"/>
                  </a:cubicBezTo>
                  <a:cubicBezTo>
                    <a:pt x="179791" y="51775"/>
                    <a:pt x="175628" y="62100"/>
                    <a:pt x="170304" y="71835"/>
                  </a:cubicBezTo>
                  <a:cubicBezTo>
                    <a:pt x="157350" y="98219"/>
                    <a:pt x="122012" y="158036"/>
                    <a:pt x="107534" y="182420"/>
                  </a:cubicBezTo>
                  <a:cubicBezTo>
                    <a:pt x="104610" y="186792"/>
                    <a:pt x="98695" y="187973"/>
                    <a:pt x="94323" y="185049"/>
                  </a:cubicBezTo>
                  <a:cubicBezTo>
                    <a:pt x="93761" y="184678"/>
                    <a:pt x="93237" y="184240"/>
                    <a:pt x="92771" y="183754"/>
                  </a:cubicBezTo>
                  <a:cubicBezTo>
                    <a:pt x="70482" y="158513"/>
                    <a:pt x="10284" y="87932"/>
                    <a:pt x="2092" y="5183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5" name="Google Shape;755;p18"/>
            <p:cNvSpPr/>
            <p:nvPr/>
          </p:nvSpPr>
          <p:spPr>
            <a:xfrm>
              <a:off x="7903253" y="3398908"/>
              <a:ext cx="459219" cy="473417"/>
            </a:xfrm>
            <a:custGeom>
              <a:rect b="b" l="l" r="r" t="t"/>
              <a:pathLst>
                <a:path extrusionOk="0" h="473417" w="459219">
                  <a:moveTo>
                    <a:pt x="440150" y="444822"/>
                  </a:moveTo>
                  <a:lnTo>
                    <a:pt x="445389" y="444822"/>
                  </a:lnTo>
                  <a:cubicBezTo>
                    <a:pt x="447941" y="444803"/>
                    <a:pt x="450446" y="445499"/>
                    <a:pt x="452628" y="446823"/>
                  </a:cubicBezTo>
                  <a:lnTo>
                    <a:pt x="455485" y="449013"/>
                  </a:lnTo>
                  <a:cubicBezTo>
                    <a:pt x="457248" y="450747"/>
                    <a:pt x="458533" y="452919"/>
                    <a:pt x="459200" y="455300"/>
                  </a:cubicBezTo>
                  <a:lnTo>
                    <a:pt x="459200" y="459110"/>
                  </a:lnTo>
                  <a:cubicBezTo>
                    <a:pt x="459315" y="461024"/>
                    <a:pt x="458915" y="462929"/>
                    <a:pt x="458057" y="464634"/>
                  </a:cubicBezTo>
                  <a:cubicBezTo>
                    <a:pt x="457457" y="466397"/>
                    <a:pt x="456400" y="467968"/>
                    <a:pt x="455009" y="469206"/>
                  </a:cubicBezTo>
                  <a:cubicBezTo>
                    <a:pt x="453809" y="470616"/>
                    <a:pt x="452218" y="471645"/>
                    <a:pt x="450437" y="472159"/>
                  </a:cubicBezTo>
                  <a:cubicBezTo>
                    <a:pt x="448751" y="473093"/>
                    <a:pt x="446837" y="473521"/>
                    <a:pt x="444913" y="473397"/>
                  </a:cubicBezTo>
                  <a:lnTo>
                    <a:pt x="439674" y="473397"/>
                  </a:lnTo>
                  <a:cubicBezTo>
                    <a:pt x="437140" y="473388"/>
                    <a:pt x="434645" y="472731"/>
                    <a:pt x="432435" y="471492"/>
                  </a:cubicBezTo>
                  <a:lnTo>
                    <a:pt x="429577" y="469206"/>
                  </a:lnTo>
                  <a:cubicBezTo>
                    <a:pt x="427777" y="467501"/>
                    <a:pt x="426492" y="465320"/>
                    <a:pt x="425863" y="462920"/>
                  </a:cubicBezTo>
                  <a:lnTo>
                    <a:pt x="425863" y="459110"/>
                  </a:lnTo>
                  <a:cubicBezTo>
                    <a:pt x="425749" y="457186"/>
                    <a:pt x="426177" y="455271"/>
                    <a:pt x="427101" y="453585"/>
                  </a:cubicBezTo>
                  <a:cubicBezTo>
                    <a:pt x="427682" y="451833"/>
                    <a:pt x="428701" y="450261"/>
                    <a:pt x="430054" y="449013"/>
                  </a:cubicBezTo>
                  <a:cubicBezTo>
                    <a:pt x="431292" y="447651"/>
                    <a:pt x="432873" y="446632"/>
                    <a:pt x="434626" y="446061"/>
                  </a:cubicBezTo>
                  <a:cubicBezTo>
                    <a:pt x="436330" y="445175"/>
                    <a:pt x="438236" y="444746"/>
                    <a:pt x="440150" y="444822"/>
                  </a:cubicBezTo>
                  <a:close/>
                  <a:moveTo>
                    <a:pt x="14288" y="410724"/>
                  </a:moveTo>
                  <a:lnTo>
                    <a:pt x="14764" y="410724"/>
                  </a:lnTo>
                  <a:cubicBezTo>
                    <a:pt x="15964" y="410533"/>
                    <a:pt x="17183" y="410533"/>
                    <a:pt x="18383" y="410724"/>
                  </a:cubicBezTo>
                  <a:cubicBezTo>
                    <a:pt x="20241" y="410781"/>
                    <a:pt x="22051" y="411343"/>
                    <a:pt x="23622" y="412343"/>
                  </a:cubicBezTo>
                  <a:cubicBezTo>
                    <a:pt x="25260" y="413238"/>
                    <a:pt x="26670" y="414515"/>
                    <a:pt x="27718" y="416058"/>
                  </a:cubicBezTo>
                  <a:cubicBezTo>
                    <a:pt x="28947" y="417439"/>
                    <a:pt x="29804" y="419106"/>
                    <a:pt x="30194" y="420915"/>
                  </a:cubicBezTo>
                  <a:cubicBezTo>
                    <a:pt x="30680" y="423630"/>
                    <a:pt x="30413" y="426430"/>
                    <a:pt x="29432" y="429012"/>
                  </a:cubicBezTo>
                  <a:cubicBezTo>
                    <a:pt x="28794" y="431517"/>
                    <a:pt x="27479" y="433793"/>
                    <a:pt x="25622" y="435584"/>
                  </a:cubicBezTo>
                  <a:cubicBezTo>
                    <a:pt x="24727" y="436460"/>
                    <a:pt x="23737" y="437222"/>
                    <a:pt x="22670" y="437870"/>
                  </a:cubicBezTo>
                  <a:cubicBezTo>
                    <a:pt x="21526" y="438460"/>
                    <a:pt x="20355" y="438965"/>
                    <a:pt x="19145" y="439394"/>
                  </a:cubicBezTo>
                  <a:cubicBezTo>
                    <a:pt x="16421" y="440061"/>
                    <a:pt x="13582" y="440061"/>
                    <a:pt x="10858" y="439394"/>
                  </a:cubicBezTo>
                  <a:lnTo>
                    <a:pt x="7429" y="437965"/>
                  </a:lnTo>
                  <a:lnTo>
                    <a:pt x="4381" y="435679"/>
                  </a:lnTo>
                  <a:cubicBezTo>
                    <a:pt x="629" y="431869"/>
                    <a:pt x="-848" y="426383"/>
                    <a:pt x="476" y="421201"/>
                  </a:cubicBezTo>
                  <a:cubicBezTo>
                    <a:pt x="1133" y="418810"/>
                    <a:pt x="2419" y="416648"/>
                    <a:pt x="4191" y="414915"/>
                  </a:cubicBezTo>
                  <a:lnTo>
                    <a:pt x="7049" y="412629"/>
                  </a:lnTo>
                  <a:cubicBezTo>
                    <a:pt x="9258" y="411390"/>
                    <a:pt x="11754" y="410733"/>
                    <a:pt x="14288" y="410724"/>
                  </a:cubicBezTo>
                  <a:close/>
                  <a:moveTo>
                    <a:pt x="429863" y="391863"/>
                  </a:moveTo>
                  <a:cubicBezTo>
                    <a:pt x="431749" y="391787"/>
                    <a:pt x="433625" y="392216"/>
                    <a:pt x="435292" y="393102"/>
                  </a:cubicBezTo>
                  <a:cubicBezTo>
                    <a:pt x="437064" y="393692"/>
                    <a:pt x="438664" y="394702"/>
                    <a:pt x="439959" y="396054"/>
                  </a:cubicBezTo>
                  <a:lnTo>
                    <a:pt x="442531" y="398721"/>
                  </a:lnTo>
                  <a:cubicBezTo>
                    <a:pt x="444293" y="400455"/>
                    <a:pt x="445579" y="402627"/>
                    <a:pt x="446246" y="405008"/>
                  </a:cubicBezTo>
                  <a:lnTo>
                    <a:pt x="446246" y="408818"/>
                  </a:lnTo>
                  <a:cubicBezTo>
                    <a:pt x="446284" y="411361"/>
                    <a:pt x="445617" y="413866"/>
                    <a:pt x="444341" y="416057"/>
                  </a:cubicBezTo>
                  <a:lnTo>
                    <a:pt x="442055" y="418914"/>
                  </a:lnTo>
                  <a:cubicBezTo>
                    <a:pt x="440855" y="420324"/>
                    <a:pt x="439264" y="421353"/>
                    <a:pt x="437483" y="421867"/>
                  </a:cubicBezTo>
                  <a:cubicBezTo>
                    <a:pt x="435797" y="422800"/>
                    <a:pt x="433883" y="423229"/>
                    <a:pt x="431958" y="423105"/>
                  </a:cubicBezTo>
                  <a:cubicBezTo>
                    <a:pt x="430063" y="423239"/>
                    <a:pt x="428177" y="422810"/>
                    <a:pt x="426529" y="421867"/>
                  </a:cubicBezTo>
                  <a:cubicBezTo>
                    <a:pt x="424738" y="421315"/>
                    <a:pt x="423129" y="420296"/>
                    <a:pt x="421862" y="418914"/>
                  </a:cubicBezTo>
                  <a:lnTo>
                    <a:pt x="419290" y="416247"/>
                  </a:lnTo>
                  <a:cubicBezTo>
                    <a:pt x="417490" y="414542"/>
                    <a:pt x="416204" y="412361"/>
                    <a:pt x="415576" y="409961"/>
                  </a:cubicBezTo>
                  <a:lnTo>
                    <a:pt x="415576" y="406151"/>
                  </a:lnTo>
                  <a:cubicBezTo>
                    <a:pt x="415576" y="403646"/>
                    <a:pt x="416232" y="401179"/>
                    <a:pt x="417480" y="399007"/>
                  </a:cubicBezTo>
                  <a:lnTo>
                    <a:pt x="419766" y="396054"/>
                  </a:lnTo>
                  <a:cubicBezTo>
                    <a:pt x="421004" y="394692"/>
                    <a:pt x="422586" y="393673"/>
                    <a:pt x="424338" y="393102"/>
                  </a:cubicBezTo>
                  <a:cubicBezTo>
                    <a:pt x="426043" y="392216"/>
                    <a:pt x="427948" y="391787"/>
                    <a:pt x="429863" y="391863"/>
                  </a:cubicBezTo>
                  <a:close/>
                  <a:moveTo>
                    <a:pt x="21812" y="336238"/>
                  </a:moveTo>
                  <a:cubicBezTo>
                    <a:pt x="29699" y="336238"/>
                    <a:pt x="36100" y="342639"/>
                    <a:pt x="36100" y="350525"/>
                  </a:cubicBezTo>
                  <a:cubicBezTo>
                    <a:pt x="36100" y="358412"/>
                    <a:pt x="29699" y="364813"/>
                    <a:pt x="21812" y="364813"/>
                  </a:cubicBezTo>
                  <a:cubicBezTo>
                    <a:pt x="13925" y="364813"/>
                    <a:pt x="7525" y="358412"/>
                    <a:pt x="7525" y="350525"/>
                  </a:cubicBezTo>
                  <a:cubicBezTo>
                    <a:pt x="7525" y="342639"/>
                    <a:pt x="13925" y="336238"/>
                    <a:pt x="21812" y="336238"/>
                  </a:cubicBezTo>
                  <a:close/>
                  <a:moveTo>
                    <a:pt x="415194" y="320427"/>
                  </a:moveTo>
                  <a:lnTo>
                    <a:pt x="418909" y="320427"/>
                  </a:lnTo>
                  <a:cubicBezTo>
                    <a:pt x="420833" y="320303"/>
                    <a:pt x="422748" y="320731"/>
                    <a:pt x="424434" y="321665"/>
                  </a:cubicBezTo>
                  <a:cubicBezTo>
                    <a:pt x="426225" y="322217"/>
                    <a:pt x="427834" y="323237"/>
                    <a:pt x="429101" y="324618"/>
                  </a:cubicBezTo>
                  <a:cubicBezTo>
                    <a:pt x="430435" y="325884"/>
                    <a:pt x="431444" y="327456"/>
                    <a:pt x="432054" y="329190"/>
                  </a:cubicBezTo>
                  <a:cubicBezTo>
                    <a:pt x="432911" y="330895"/>
                    <a:pt x="433311" y="332800"/>
                    <a:pt x="433197" y="334714"/>
                  </a:cubicBezTo>
                  <a:lnTo>
                    <a:pt x="433197" y="337286"/>
                  </a:lnTo>
                  <a:cubicBezTo>
                    <a:pt x="433254" y="339829"/>
                    <a:pt x="432597" y="342344"/>
                    <a:pt x="431292" y="344525"/>
                  </a:cubicBezTo>
                  <a:lnTo>
                    <a:pt x="429101" y="347478"/>
                  </a:lnTo>
                  <a:cubicBezTo>
                    <a:pt x="427320" y="349202"/>
                    <a:pt x="425119" y="350449"/>
                    <a:pt x="422720" y="351097"/>
                  </a:cubicBezTo>
                  <a:lnTo>
                    <a:pt x="418909" y="351097"/>
                  </a:lnTo>
                  <a:cubicBezTo>
                    <a:pt x="417033" y="351192"/>
                    <a:pt x="415157" y="350802"/>
                    <a:pt x="413480" y="349954"/>
                  </a:cubicBezTo>
                  <a:cubicBezTo>
                    <a:pt x="409927" y="348687"/>
                    <a:pt x="407127" y="345887"/>
                    <a:pt x="405860" y="342334"/>
                  </a:cubicBezTo>
                  <a:cubicBezTo>
                    <a:pt x="405013" y="340620"/>
                    <a:pt x="404593" y="338724"/>
                    <a:pt x="404622" y="336810"/>
                  </a:cubicBezTo>
                  <a:lnTo>
                    <a:pt x="404622" y="334238"/>
                  </a:lnTo>
                  <a:cubicBezTo>
                    <a:pt x="404650" y="331695"/>
                    <a:pt x="405346" y="329199"/>
                    <a:pt x="406622" y="326999"/>
                  </a:cubicBezTo>
                  <a:lnTo>
                    <a:pt x="408813" y="324141"/>
                  </a:lnTo>
                  <a:cubicBezTo>
                    <a:pt x="410566" y="322351"/>
                    <a:pt x="412775" y="321074"/>
                    <a:pt x="415194" y="320427"/>
                  </a:cubicBezTo>
                  <a:close/>
                  <a:moveTo>
                    <a:pt x="32385" y="275373"/>
                  </a:moveTo>
                  <a:lnTo>
                    <a:pt x="35052" y="275373"/>
                  </a:lnTo>
                  <a:cubicBezTo>
                    <a:pt x="37576" y="275364"/>
                    <a:pt x="40043" y="276050"/>
                    <a:pt x="42196" y="277374"/>
                  </a:cubicBezTo>
                  <a:lnTo>
                    <a:pt x="45149" y="279564"/>
                  </a:lnTo>
                  <a:cubicBezTo>
                    <a:pt x="46853" y="281327"/>
                    <a:pt x="48092" y="283489"/>
                    <a:pt x="48768" y="285851"/>
                  </a:cubicBezTo>
                  <a:lnTo>
                    <a:pt x="49340" y="289661"/>
                  </a:lnTo>
                  <a:cubicBezTo>
                    <a:pt x="49368" y="291575"/>
                    <a:pt x="48949" y="293471"/>
                    <a:pt x="48101" y="295185"/>
                  </a:cubicBezTo>
                  <a:cubicBezTo>
                    <a:pt x="47511" y="296928"/>
                    <a:pt x="46492" y="298500"/>
                    <a:pt x="45149" y="299757"/>
                  </a:cubicBezTo>
                  <a:cubicBezTo>
                    <a:pt x="43882" y="301139"/>
                    <a:pt x="42272" y="302158"/>
                    <a:pt x="40482" y="302710"/>
                  </a:cubicBezTo>
                  <a:cubicBezTo>
                    <a:pt x="38833" y="303653"/>
                    <a:pt x="36947" y="304082"/>
                    <a:pt x="35052" y="303948"/>
                  </a:cubicBezTo>
                  <a:lnTo>
                    <a:pt x="32385" y="303948"/>
                  </a:lnTo>
                  <a:cubicBezTo>
                    <a:pt x="29851" y="303948"/>
                    <a:pt x="27356" y="303291"/>
                    <a:pt x="25146" y="302043"/>
                  </a:cubicBezTo>
                  <a:lnTo>
                    <a:pt x="22288" y="299757"/>
                  </a:lnTo>
                  <a:cubicBezTo>
                    <a:pt x="20526" y="298024"/>
                    <a:pt x="19240" y="295852"/>
                    <a:pt x="18574" y="293471"/>
                  </a:cubicBezTo>
                  <a:lnTo>
                    <a:pt x="18097" y="289661"/>
                  </a:lnTo>
                  <a:cubicBezTo>
                    <a:pt x="17974" y="287737"/>
                    <a:pt x="18402" y="285822"/>
                    <a:pt x="19336" y="284136"/>
                  </a:cubicBezTo>
                  <a:cubicBezTo>
                    <a:pt x="19917" y="282384"/>
                    <a:pt x="20936" y="280812"/>
                    <a:pt x="22288" y="279564"/>
                  </a:cubicBezTo>
                  <a:cubicBezTo>
                    <a:pt x="23489" y="278155"/>
                    <a:pt x="25080" y="277126"/>
                    <a:pt x="26860" y="276612"/>
                  </a:cubicBezTo>
                  <a:cubicBezTo>
                    <a:pt x="28565" y="275726"/>
                    <a:pt x="30470" y="275297"/>
                    <a:pt x="32385" y="275373"/>
                  </a:cubicBezTo>
                  <a:close/>
                  <a:moveTo>
                    <a:pt x="405669" y="262133"/>
                  </a:moveTo>
                  <a:cubicBezTo>
                    <a:pt x="407583" y="262057"/>
                    <a:pt x="409489" y="262486"/>
                    <a:pt x="411194" y="263372"/>
                  </a:cubicBezTo>
                  <a:cubicBezTo>
                    <a:pt x="412984" y="263924"/>
                    <a:pt x="414594" y="264943"/>
                    <a:pt x="415861" y="266324"/>
                  </a:cubicBezTo>
                  <a:lnTo>
                    <a:pt x="418433" y="268991"/>
                  </a:lnTo>
                  <a:cubicBezTo>
                    <a:pt x="420195" y="270725"/>
                    <a:pt x="421481" y="272897"/>
                    <a:pt x="422147" y="275278"/>
                  </a:cubicBezTo>
                  <a:lnTo>
                    <a:pt x="422624" y="279088"/>
                  </a:lnTo>
                  <a:cubicBezTo>
                    <a:pt x="422614" y="281622"/>
                    <a:pt x="421957" y="284117"/>
                    <a:pt x="420719" y="286327"/>
                  </a:cubicBezTo>
                  <a:lnTo>
                    <a:pt x="418433" y="289184"/>
                  </a:lnTo>
                  <a:cubicBezTo>
                    <a:pt x="417232" y="290594"/>
                    <a:pt x="415642" y="291623"/>
                    <a:pt x="413860" y="292137"/>
                  </a:cubicBezTo>
                  <a:cubicBezTo>
                    <a:pt x="412156" y="293023"/>
                    <a:pt x="410251" y="293452"/>
                    <a:pt x="408336" y="293375"/>
                  </a:cubicBezTo>
                  <a:cubicBezTo>
                    <a:pt x="406421" y="293442"/>
                    <a:pt x="404517" y="293023"/>
                    <a:pt x="402812" y="292137"/>
                  </a:cubicBezTo>
                  <a:cubicBezTo>
                    <a:pt x="401059" y="291556"/>
                    <a:pt x="399487" y="290537"/>
                    <a:pt x="398240" y="289184"/>
                  </a:cubicBezTo>
                  <a:lnTo>
                    <a:pt x="395573" y="286517"/>
                  </a:lnTo>
                  <a:cubicBezTo>
                    <a:pt x="393867" y="284755"/>
                    <a:pt x="392629" y="282593"/>
                    <a:pt x="391953" y="280231"/>
                  </a:cubicBezTo>
                  <a:lnTo>
                    <a:pt x="391382" y="276421"/>
                  </a:lnTo>
                  <a:cubicBezTo>
                    <a:pt x="391429" y="273878"/>
                    <a:pt x="392115" y="271392"/>
                    <a:pt x="393382" y="269182"/>
                  </a:cubicBezTo>
                  <a:lnTo>
                    <a:pt x="395573" y="266324"/>
                  </a:lnTo>
                  <a:cubicBezTo>
                    <a:pt x="396839" y="264943"/>
                    <a:pt x="398449" y="263924"/>
                    <a:pt x="400240" y="263372"/>
                  </a:cubicBezTo>
                  <a:cubicBezTo>
                    <a:pt x="401906" y="262495"/>
                    <a:pt x="403783" y="262067"/>
                    <a:pt x="405669" y="262133"/>
                  </a:cubicBezTo>
                  <a:close/>
                  <a:moveTo>
                    <a:pt x="47054" y="214509"/>
                  </a:moveTo>
                  <a:lnTo>
                    <a:pt x="50864" y="214509"/>
                  </a:lnTo>
                  <a:cubicBezTo>
                    <a:pt x="52788" y="214385"/>
                    <a:pt x="54702" y="214813"/>
                    <a:pt x="56388" y="215747"/>
                  </a:cubicBezTo>
                  <a:cubicBezTo>
                    <a:pt x="59856" y="217061"/>
                    <a:pt x="62598" y="219805"/>
                    <a:pt x="63913" y="223272"/>
                  </a:cubicBezTo>
                  <a:cubicBezTo>
                    <a:pt x="64760" y="224815"/>
                    <a:pt x="65190" y="226558"/>
                    <a:pt x="65151" y="228320"/>
                  </a:cubicBezTo>
                  <a:lnTo>
                    <a:pt x="65151" y="230987"/>
                  </a:lnTo>
                  <a:cubicBezTo>
                    <a:pt x="65151" y="233492"/>
                    <a:pt x="64494" y="235959"/>
                    <a:pt x="63246" y="238131"/>
                  </a:cubicBezTo>
                  <a:lnTo>
                    <a:pt x="60960" y="241083"/>
                  </a:lnTo>
                  <a:cubicBezTo>
                    <a:pt x="59227" y="242827"/>
                    <a:pt x="57055" y="244074"/>
                    <a:pt x="54674" y="244703"/>
                  </a:cubicBezTo>
                  <a:lnTo>
                    <a:pt x="50864" y="245275"/>
                  </a:lnTo>
                  <a:cubicBezTo>
                    <a:pt x="48978" y="245313"/>
                    <a:pt x="47120" y="244884"/>
                    <a:pt x="45434" y="244036"/>
                  </a:cubicBezTo>
                  <a:cubicBezTo>
                    <a:pt x="41882" y="242769"/>
                    <a:pt x="39081" y="239969"/>
                    <a:pt x="37814" y="236416"/>
                  </a:cubicBezTo>
                  <a:cubicBezTo>
                    <a:pt x="36976" y="234730"/>
                    <a:pt x="36557" y="232873"/>
                    <a:pt x="36576" y="230987"/>
                  </a:cubicBezTo>
                  <a:lnTo>
                    <a:pt x="36576" y="228320"/>
                  </a:lnTo>
                  <a:cubicBezTo>
                    <a:pt x="36557" y="225767"/>
                    <a:pt x="37252" y="223262"/>
                    <a:pt x="38577" y="221081"/>
                  </a:cubicBezTo>
                  <a:lnTo>
                    <a:pt x="40767" y="218223"/>
                  </a:lnTo>
                  <a:cubicBezTo>
                    <a:pt x="42501" y="216461"/>
                    <a:pt x="44673" y="215175"/>
                    <a:pt x="47054" y="214509"/>
                  </a:cubicBezTo>
                  <a:close/>
                  <a:moveTo>
                    <a:pt x="387191" y="198602"/>
                  </a:moveTo>
                  <a:cubicBezTo>
                    <a:pt x="395078" y="198602"/>
                    <a:pt x="401479" y="205003"/>
                    <a:pt x="401479" y="212889"/>
                  </a:cubicBezTo>
                  <a:cubicBezTo>
                    <a:pt x="401479" y="220776"/>
                    <a:pt x="395078" y="227177"/>
                    <a:pt x="387191" y="227177"/>
                  </a:cubicBezTo>
                  <a:cubicBezTo>
                    <a:pt x="379304" y="227177"/>
                    <a:pt x="372904" y="220776"/>
                    <a:pt x="372904" y="212889"/>
                  </a:cubicBezTo>
                  <a:cubicBezTo>
                    <a:pt x="372904" y="205003"/>
                    <a:pt x="379304" y="198602"/>
                    <a:pt x="387191" y="198602"/>
                  </a:cubicBezTo>
                  <a:close/>
                  <a:moveTo>
                    <a:pt x="66770" y="158883"/>
                  </a:moveTo>
                  <a:lnTo>
                    <a:pt x="69437" y="158883"/>
                  </a:lnTo>
                  <a:cubicBezTo>
                    <a:pt x="71970" y="158892"/>
                    <a:pt x="74466" y="159549"/>
                    <a:pt x="76676" y="160788"/>
                  </a:cubicBezTo>
                  <a:lnTo>
                    <a:pt x="79533" y="163074"/>
                  </a:lnTo>
                  <a:cubicBezTo>
                    <a:pt x="81267" y="164836"/>
                    <a:pt x="82543" y="166988"/>
                    <a:pt x="83248" y="169360"/>
                  </a:cubicBezTo>
                  <a:lnTo>
                    <a:pt x="83724" y="173170"/>
                  </a:lnTo>
                  <a:cubicBezTo>
                    <a:pt x="83801" y="175085"/>
                    <a:pt x="83372" y="176990"/>
                    <a:pt x="82486" y="178695"/>
                  </a:cubicBezTo>
                  <a:cubicBezTo>
                    <a:pt x="81172" y="182162"/>
                    <a:pt x="78428" y="184905"/>
                    <a:pt x="74962" y="186219"/>
                  </a:cubicBezTo>
                  <a:cubicBezTo>
                    <a:pt x="73256" y="187105"/>
                    <a:pt x="71351" y="187534"/>
                    <a:pt x="69437" y="187458"/>
                  </a:cubicBezTo>
                  <a:lnTo>
                    <a:pt x="66770" y="187458"/>
                  </a:lnTo>
                  <a:cubicBezTo>
                    <a:pt x="64217" y="187458"/>
                    <a:pt x="61722" y="186762"/>
                    <a:pt x="59531" y="185457"/>
                  </a:cubicBezTo>
                  <a:lnTo>
                    <a:pt x="56673" y="183267"/>
                  </a:lnTo>
                  <a:cubicBezTo>
                    <a:pt x="54940" y="181505"/>
                    <a:pt x="53663" y="179352"/>
                    <a:pt x="52959" y="176980"/>
                  </a:cubicBezTo>
                  <a:lnTo>
                    <a:pt x="52482" y="173170"/>
                  </a:lnTo>
                  <a:cubicBezTo>
                    <a:pt x="52406" y="171256"/>
                    <a:pt x="52835" y="169351"/>
                    <a:pt x="53720" y="167646"/>
                  </a:cubicBezTo>
                  <a:cubicBezTo>
                    <a:pt x="54273" y="165884"/>
                    <a:pt x="55292" y="164302"/>
                    <a:pt x="56673" y="163074"/>
                  </a:cubicBezTo>
                  <a:cubicBezTo>
                    <a:pt x="57921" y="161721"/>
                    <a:pt x="59493" y="160702"/>
                    <a:pt x="61246" y="160121"/>
                  </a:cubicBezTo>
                  <a:cubicBezTo>
                    <a:pt x="62932" y="159187"/>
                    <a:pt x="64846" y="158759"/>
                    <a:pt x="66770" y="158883"/>
                  </a:cubicBezTo>
                  <a:close/>
                  <a:moveTo>
                    <a:pt x="352710" y="132403"/>
                  </a:moveTo>
                  <a:lnTo>
                    <a:pt x="355378" y="132403"/>
                  </a:lnTo>
                  <a:cubicBezTo>
                    <a:pt x="357911" y="132403"/>
                    <a:pt x="360406" y="133060"/>
                    <a:pt x="362616" y="134308"/>
                  </a:cubicBezTo>
                  <a:lnTo>
                    <a:pt x="365474" y="136594"/>
                  </a:lnTo>
                  <a:cubicBezTo>
                    <a:pt x="367236" y="138327"/>
                    <a:pt x="368522" y="140499"/>
                    <a:pt x="369188" y="142880"/>
                  </a:cubicBezTo>
                  <a:lnTo>
                    <a:pt x="369665" y="146690"/>
                  </a:lnTo>
                  <a:cubicBezTo>
                    <a:pt x="369789" y="148614"/>
                    <a:pt x="369360" y="150529"/>
                    <a:pt x="368427" y="152215"/>
                  </a:cubicBezTo>
                  <a:cubicBezTo>
                    <a:pt x="367846" y="153967"/>
                    <a:pt x="366826" y="155539"/>
                    <a:pt x="365474" y="156787"/>
                  </a:cubicBezTo>
                  <a:cubicBezTo>
                    <a:pt x="364274" y="158196"/>
                    <a:pt x="362683" y="159225"/>
                    <a:pt x="360902" y="159739"/>
                  </a:cubicBezTo>
                  <a:cubicBezTo>
                    <a:pt x="359197" y="160625"/>
                    <a:pt x="357292" y="161054"/>
                    <a:pt x="355378" y="160978"/>
                  </a:cubicBezTo>
                  <a:lnTo>
                    <a:pt x="352710" y="160978"/>
                  </a:lnTo>
                  <a:cubicBezTo>
                    <a:pt x="350186" y="160987"/>
                    <a:pt x="347719" y="160301"/>
                    <a:pt x="345567" y="158977"/>
                  </a:cubicBezTo>
                  <a:lnTo>
                    <a:pt x="342614" y="156787"/>
                  </a:lnTo>
                  <a:cubicBezTo>
                    <a:pt x="340909" y="155024"/>
                    <a:pt x="339670" y="152862"/>
                    <a:pt x="338994" y="150500"/>
                  </a:cubicBezTo>
                  <a:lnTo>
                    <a:pt x="338423" y="146690"/>
                  </a:lnTo>
                  <a:cubicBezTo>
                    <a:pt x="338394" y="144776"/>
                    <a:pt x="338814" y="142880"/>
                    <a:pt x="339661" y="141166"/>
                  </a:cubicBezTo>
                  <a:cubicBezTo>
                    <a:pt x="340252" y="139423"/>
                    <a:pt x="341271" y="137851"/>
                    <a:pt x="342614" y="136594"/>
                  </a:cubicBezTo>
                  <a:cubicBezTo>
                    <a:pt x="343881" y="135212"/>
                    <a:pt x="345490" y="134193"/>
                    <a:pt x="347281" y="133641"/>
                  </a:cubicBezTo>
                  <a:cubicBezTo>
                    <a:pt x="348929" y="132698"/>
                    <a:pt x="350815" y="132269"/>
                    <a:pt x="352710" y="132403"/>
                  </a:cubicBezTo>
                  <a:close/>
                  <a:moveTo>
                    <a:pt x="85344" y="116496"/>
                  </a:moveTo>
                  <a:lnTo>
                    <a:pt x="88011" y="116496"/>
                  </a:lnTo>
                  <a:cubicBezTo>
                    <a:pt x="90536" y="116487"/>
                    <a:pt x="93002" y="117173"/>
                    <a:pt x="95155" y="118497"/>
                  </a:cubicBezTo>
                  <a:lnTo>
                    <a:pt x="98108" y="120687"/>
                  </a:lnTo>
                  <a:cubicBezTo>
                    <a:pt x="99813" y="122450"/>
                    <a:pt x="101051" y="124612"/>
                    <a:pt x="101727" y="126974"/>
                  </a:cubicBezTo>
                  <a:lnTo>
                    <a:pt x="101823" y="130784"/>
                  </a:lnTo>
                  <a:cubicBezTo>
                    <a:pt x="101851" y="132698"/>
                    <a:pt x="101432" y="134594"/>
                    <a:pt x="100584" y="136308"/>
                  </a:cubicBezTo>
                  <a:cubicBezTo>
                    <a:pt x="99270" y="139814"/>
                    <a:pt x="96489" y="142566"/>
                    <a:pt x="92964" y="143833"/>
                  </a:cubicBezTo>
                  <a:cubicBezTo>
                    <a:pt x="91316" y="144776"/>
                    <a:pt x="89430" y="145205"/>
                    <a:pt x="87535" y="145071"/>
                  </a:cubicBezTo>
                  <a:lnTo>
                    <a:pt x="84868" y="145071"/>
                  </a:lnTo>
                  <a:cubicBezTo>
                    <a:pt x="82334" y="145071"/>
                    <a:pt x="79839" y="144414"/>
                    <a:pt x="77629" y="143166"/>
                  </a:cubicBezTo>
                  <a:lnTo>
                    <a:pt x="74771" y="140880"/>
                  </a:lnTo>
                  <a:cubicBezTo>
                    <a:pt x="72990" y="139156"/>
                    <a:pt x="71704" y="136985"/>
                    <a:pt x="71057" y="134594"/>
                  </a:cubicBezTo>
                  <a:lnTo>
                    <a:pt x="71057" y="130784"/>
                  </a:lnTo>
                  <a:cubicBezTo>
                    <a:pt x="70943" y="128860"/>
                    <a:pt x="71371" y="126945"/>
                    <a:pt x="72295" y="125259"/>
                  </a:cubicBezTo>
                  <a:cubicBezTo>
                    <a:pt x="72876" y="123507"/>
                    <a:pt x="73895" y="121935"/>
                    <a:pt x="75248" y="120687"/>
                  </a:cubicBezTo>
                  <a:cubicBezTo>
                    <a:pt x="76448" y="119278"/>
                    <a:pt x="78039" y="118249"/>
                    <a:pt x="79820" y="117735"/>
                  </a:cubicBezTo>
                  <a:cubicBezTo>
                    <a:pt x="81524" y="116849"/>
                    <a:pt x="83430" y="116420"/>
                    <a:pt x="85344" y="116496"/>
                  </a:cubicBezTo>
                  <a:close/>
                  <a:moveTo>
                    <a:pt x="328993" y="76682"/>
                  </a:moveTo>
                  <a:cubicBezTo>
                    <a:pt x="329907" y="76539"/>
                    <a:pt x="330841" y="76539"/>
                    <a:pt x="331755" y="76682"/>
                  </a:cubicBezTo>
                  <a:lnTo>
                    <a:pt x="334136" y="76682"/>
                  </a:lnTo>
                  <a:cubicBezTo>
                    <a:pt x="336661" y="76672"/>
                    <a:pt x="339128" y="77358"/>
                    <a:pt x="341280" y="78682"/>
                  </a:cubicBezTo>
                  <a:lnTo>
                    <a:pt x="344233" y="80873"/>
                  </a:lnTo>
                  <a:cubicBezTo>
                    <a:pt x="345557" y="82149"/>
                    <a:pt x="346566" y="83711"/>
                    <a:pt x="347186" y="85445"/>
                  </a:cubicBezTo>
                  <a:lnTo>
                    <a:pt x="345090" y="84873"/>
                  </a:lnTo>
                  <a:cubicBezTo>
                    <a:pt x="346738" y="88369"/>
                    <a:pt x="346738" y="92427"/>
                    <a:pt x="345090" y="95922"/>
                  </a:cubicBezTo>
                  <a:cubicBezTo>
                    <a:pt x="344500" y="97666"/>
                    <a:pt x="343481" y="99237"/>
                    <a:pt x="342138" y="100494"/>
                  </a:cubicBezTo>
                  <a:cubicBezTo>
                    <a:pt x="341138" y="101380"/>
                    <a:pt x="340089" y="102209"/>
                    <a:pt x="338994" y="102971"/>
                  </a:cubicBezTo>
                  <a:lnTo>
                    <a:pt x="338327" y="102971"/>
                  </a:lnTo>
                  <a:cubicBezTo>
                    <a:pt x="337851" y="103161"/>
                    <a:pt x="335851" y="104495"/>
                    <a:pt x="334613" y="104495"/>
                  </a:cubicBezTo>
                  <a:cubicBezTo>
                    <a:pt x="333146" y="104828"/>
                    <a:pt x="331641" y="105019"/>
                    <a:pt x="330136" y="105067"/>
                  </a:cubicBezTo>
                  <a:lnTo>
                    <a:pt x="328041" y="105067"/>
                  </a:lnTo>
                  <a:cubicBezTo>
                    <a:pt x="327345" y="105105"/>
                    <a:pt x="326640" y="105105"/>
                    <a:pt x="325945" y="105067"/>
                  </a:cubicBezTo>
                  <a:lnTo>
                    <a:pt x="325278" y="105067"/>
                  </a:lnTo>
                  <a:cubicBezTo>
                    <a:pt x="324002" y="104609"/>
                    <a:pt x="322764" y="104066"/>
                    <a:pt x="321563" y="103447"/>
                  </a:cubicBezTo>
                  <a:cubicBezTo>
                    <a:pt x="320459" y="102733"/>
                    <a:pt x="319411" y="101933"/>
                    <a:pt x="318420" y="101066"/>
                  </a:cubicBezTo>
                  <a:cubicBezTo>
                    <a:pt x="316658" y="99332"/>
                    <a:pt x="315372" y="97161"/>
                    <a:pt x="314706" y="94780"/>
                  </a:cubicBezTo>
                  <a:lnTo>
                    <a:pt x="314706" y="90969"/>
                  </a:lnTo>
                  <a:cubicBezTo>
                    <a:pt x="314706" y="88436"/>
                    <a:pt x="315362" y="85940"/>
                    <a:pt x="316611" y="83730"/>
                  </a:cubicBezTo>
                  <a:lnTo>
                    <a:pt x="318897" y="80873"/>
                  </a:lnTo>
                  <a:cubicBezTo>
                    <a:pt x="320096" y="79463"/>
                    <a:pt x="321687" y="78435"/>
                    <a:pt x="323468" y="77920"/>
                  </a:cubicBezTo>
                  <a:cubicBezTo>
                    <a:pt x="325154" y="76987"/>
                    <a:pt x="327069" y="76558"/>
                    <a:pt x="328993" y="76682"/>
                  </a:cubicBezTo>
                  <a:close/>
                  <a:moveTo>
                    <a:pt x="111823" y="68871"/>
                  </a:moveTo>
                  <a:lnTo>
                    <a:pt x="114490" y="68871"/>
                  </a:lnTo>
                  <a:cubicBezTo>
                    <a:pt x="116995" y="68871"/>
                    <a:pt x="119462" y="69528"/>
                    <a:pt x="121633" y="70776"/>
                  </a:cubicBezTo>
                  <a:lnTo>
                    <a:pt x="124586" y="73062"/>
                  </a:lnTo>
                  <a:cubicBezTo>
                    <a:pt x="126330" y="74795"/>
                    <a:pt x="127577" y="76967"/>
                    <a:pt x="128206" y="79348"/>
                  </a:cubicBezTo>
                  <a:lnTo>
                    <a:pt x="128777" y="83158"/>
                  </a:lnTo>
                  <a:cubicBezTo>
                    <a:pt x="128796" y="85073"/>
                    <a:pt x="128377" y="86959"/>
                    <a:pt x="127539" y="88683"/>
                  </a:cubicBezTo>
                  <a:cubicBezTo>
                    <a:pt x="126920" y="90416"/>
                    <a:pt x="125910" y="91978"/>
                    <a:pt x="124586" y="93255"/>
                  </a:cubicBezTo>
                  <a:cubicBezTo>
                    <a:pt x="123291" y="94607"/>
                    <a:pt x="121691" y="95617"/>
                    <a:pt x="119919" y="96207"/>
                  </a:cubicBezTo>
                  <a:cubicBezTo>
                    <a:pt x="118252" y="97084"/>
                    <a:pt x="116376" y="97512"/>
                    <a:pt x="114490" y="97446"/>
                  </a:cubicBezTo>
                  <a:lnTo>
                    <a:pt x="111823" y="97446"/>
                  </a:lnTo>
                  <a:cubicBezTo>
                    <a:pt x="109270" y="97465"/>
                    <a:pt x="106765" y="96769"/>
                    <a:pt x="104584" y="95445"/>
                  </a:cubicBezTo>
                  <a:lnTo>
                    <a:pt x="101726" y="93255"/>
                  </a:lnTo>
                  <a:cubicBezTo>
                    <a:pt x="99964" y="91521"/>
                    <a:pt x="98678" y="89349"/>
                    <a:pt x="98012" y="86968"/>
                  </a:cubicBezTo>
                  <a:lnTo>
                    <a:pt x="97535" y="83158"/>
                  </a:lnTo>
                  <a:cubicBezTo>
                    <a:pt x="97412" y="81234"/>
                    <a:pt x="97840" y="79320"/>
                    <a:pt x="98774" y="77634"/>
                  </a:cubicBezTo>
                  <a:cubicBezTo>
                    <a:pt x="100088" y="74167"/>
                    <a:pt x="102831" y="71423"/>
                    <a:pt x="106298" y="70109"/>
                  </a:cubicBezTo>
                  <a:cubicBezTo>
                    <a:pt x="107984" y="69175"/>
                    <a:pt x="109899" y="68747"/>
                    <a:pt x="111823" y="68871"/>
                  </a:cubicBezTo>
                  <a:close/>
                  <a:moveTo>
                    <a:pt x="297179" y="31438"/>
                  </a:moveTo>
                  <a:cubicBezTo>
                    <a:pt x="299056" y="31333"/>
                    <a:pt x="300933" y="31724"/>
                    <a:pt x="302609" y="32581"/>
                  </a:cubicBezTo>
                  <a:cubicBezTo>
                    <a:pt x="304390" y="33210"/>
                    <a:pt x="305990" y="34248"/>
                    <a:pt x="307276" y="35629"/>
                  </a:cubicBezTo>
                  <a:lnTo>
                    <a:pt x="309943" y="38201"/>
                  </a:lnTo>
                  <a:cubicBezTo>
                    <a:pt x="311667" y="39991"/>
                    <a:pt x="312915" y="42182"/>
                    <a:pt x="313563" y="44582"/>
                  </a:cubicBezTo>
                  <a:lnTo>
                    <a:pt x="313563" y="48297"/>
                  </a:lnTo>
                  <a:cubicBezTo>
                    <a:pt x="313610" y="50840"/>
                    <a:pt x="312953" y="53345"/>
                    <a:pt x="311658" y="55536"/>
                  </a:cubicBezTo>
                  <a:lnTo>
                    <a:pt x="309467" y="58394"/>
                  </a:lnTo>
                  <a:cubicBezTo>
                    <a:pt x="308200" y="59775"/>
                    <a:pt x="306590" y="60794"/>
                    <a:pt x="304800" y="61346"/>
                  </a:cubicBezTo>
                  <a:cubicBezTo>
                    <a:pt x="303114" y="62280"/>
                    <a:pt x="301199" y="62708"/>
                    <a:pt x="299275" y="62585"/>
                  </a:cubicBezTo>
                  <a:cubicBezTo>
                    <a:pt x="297379" y="62718"/>
                    <a:pt x="295493" y="62289"/>
                    <a:pt x="293846" y="61346"/>
                  </a:cubicBezTo>
                  <a:cubicBezTo>
                    <a:pt x="292055" y="60794"/>
                    <a:pt x="290446" y="59775"/>
                    <a:pt x="289179" y="58394"/>
                  </a:cubicBezTo>
                  <a:lnTo>
                    <a:pt x="286607" y="55822"/>
                  </a:lnTo>
                  <a:cubicBezTo>
                    <a:pt x="284816" y="54069"/>
                    <a:pt x="283540" y="51860"/>
                    <a:pt x="282892" y="49440"/>
                  </a:cubicBezTo>
                  <a:lnTo>
                    <a:pt x="282892" y="45725"/>
                  </a:lnTo>
                  <a:cubicBezTo>
                    <a:pt x="282873" y="43182"/>
                    <a:pt x="283530" y="40687"/>
                    <a:pt x="284797" y="38486"/>
                  </a:cubicBezTo>
                  <a:lnTo>
                    <a:pt x="287083" y="35629"/>
                  </a:lnTo>
                  <a:cubicBezTo>
                    <a:pt x="288321" y="34238"/>
                    <a:pt x="289893" y="33181"/>
                    <a:pt x="291655" y="32581"/>
                  </a:cubicBezTo>
                  <a:cubicBezTo>
                    <a:pt x="293360" y="31724"/>
                    <a:pt x="295265" y="31324"/>
                    <a:pt x="297179" y="31438"/>
                  </a:cubicBezTo>
                  <a:close/>
                  <a:moveTo>
                    <a:pt x="143541" y="29152"/>
                  </a:moveTo>
                  <a:cubicBezTo>
                    <a:pt x="151428" y="29152"/>
                    <a:pt x="157829" y="35553"/>
                    <a:pt x="157829" y="43439"/>
                  </a:cubicBezTo>
                  <a:cubicBezTo>
                    <a:pt x="157829" y="51326"/>
                    <a:pt x="151428" y="57727"/>
                    <a:pt x="143541" y="57727"/>
                  </a:cubicBezTo>
                  <a:cubicBezTo>
                    <a:pt x="135655" y="57727"/>
                    <a:pt x="129254" y="51326"/>
                    <a:pt x="129254" y="43439"/>
                  </a:cubicBezTo>
                  <a:cubicBezTo>
                    <a:pt x="129254" y="35553"/>
                    <a:pt x="135655" y="29152"/>
                    <a:pt x="143541" y="29152"/>
                  </a:cubicBezTo>
                  <a:close/>
                  <a:moveTo>
                    <a:pt x="199167" y="2673"/>
                  </a:moveTo>
                  <a:cubicBezTo>
                    <a:pt x="201701" y="2682"/>
                    <a:pt x="204196" y="3339"/>
                    <a:pt x="206406" y="4578"/>
                  </a:cubicBezTo>
                  <a:lnTo>
                    <a:pt x="209264" y="6864"/>
                  </a:lnTo>
                  <a:cubicBezTo>
                    <a:pt x="210673" y="8064"/>
                    <a:pt x="211702" y="9654"/>
                    <a:pt x="212216" y="11436"/>
                  </a:cubicBezTo>
                  <a:cubicBezTo>
                    <a:pt x="213150" y="13122"/>
                    <a:pt x="213578" y="15036"/>
                    <a:pt x="213455" y="16960"/>
                  </a:cubicBezTo>
                  <a:cubicBezTo>
                    <a:pt x="213569" y="18884"/>
                    <a:pt x="213140" y="20799"/>
                    <a:pt x="212216" y="22485"/>
                  </a:cubicBezTo>
                  <a:cubicBezTo>
                    <a:pt x="211636" y="24237"/>
                    <a:pt x="210616" y="25809"/>
                    <a:pt x="209264" y="27057"/>
                  </a:cubicBezTo>
                  <a:lnTo>
                    <a:pt x="206597" y="29724"/>
                  </a:lnTo>
                  <a:cubicBezTo>
                    <a:pt x="204863" y="31467"/>
                    <a:pt x="202691" y="32715"/>
                    <a:pt x="200310" y="33343"/>
                  </a:cubicBezTo>
                  <a:lnTo>
                    <a:pt x="196500" y="33915"/>
                  </a:lnTo>
                  <a:cubicBezTo>
                    <a:pt x="193985" y="33886"/>
                    <a:pt x="191519" y="33191"/>
                    <a:pt x="189357" y="31914"/>
                  </a:cubicBezTo>
                  <a:lnTo>
                    <a:pt x="186403" y="29724"/>
                  </a:lnTo>
                  <a:cubicBezTo>
                    <a:pt x="185051" y="28428"/>
                    <a:pt x="184041" y="26828"/>
                    <a:pt x="183451" y="25056"/>
                  </a:cubicBezTo>
                  <a:cubicBezTo>
                    <a:pt x="182603" y="23370"/>
                    <a:pt x="182175" y="21513"/>
                    <a:pt x="182213" y="19627"/>
                  </a:cubicBezTo>
                  <a:cubicBezTo>
                    <a:pt x="182184" y="17713"/>
                    <a:pt x="182603" y="15817"/>
                    <a:pt x="183451" y="14103"/>
                  </a:cubicBezTo>
                  <a:cubicBezTo>
                    <a:pt x="184022" y="12350"/>
                    <a:pt x="185042" y="10769"/>
                    <a:pt x="186403" y="9531"/>
                  </a:cubicBezTo>
                  <a:lnTo>
                    <a:pt x="189071" y="6864"/>
                  </a:lnTo>
                  <a:cubicBezTo>
                    <a:pt x="190804" y="5102"/>
                    <a:pt x="192976" y="3816"/>
                    <a:pt x="195357" y="3149"/>
                  </a:cubicBezTo>
                  <a:close/>
                  <a:moveTo>
                    <a:pt x="249459" y="6"/>
                  </a:moveTo>
                  <a:lnTo>
                    <a:pt x="252126" y="6"/>
                  </a:lnTo>
                  <a:cubicBezTo>
                    <a:pt x="254660" y="15"/>
                    <a:pt x="257155" y="672"/>
                    <a:pt x="259365" y="1911"/>
                  </a:cubicBezTo>
                  <a:lnTo>
                    <a:pt x="262223" y="4197"/>
                  </a:lnTo>
                  <a:cubicBezTo>
                    <a:pt x="263985" y="5930"/>
                    <a:pt x="265271" y="8102"/>
                    <a:pt x="265937" y="10483"/>
                  </a:cubicBezTo>
                  <a:lnTo>
                    <a:pt x="266414" y="14293"/>
                  </a:lnTo>
                  <a:cubicBezTo>
                    <a:pt x="266537" y="16217"/>
                    <a:pt x="266109" y="18132"/>
                    <a:pt x="265175" y="19818"/>
                  </a:cubicBezTo>
                  <a:cubicBezTo>
                    <a:pt x="264595" y="21570"/>
                    <a:pt x="263575" y="23142"/>
                    <a:pt x="262223" y="24390"/>
                  </a:cubicBezTo>
                  <a:cubicBezTo>
                    <a:pt x="260994" y="25771"/>
                    <a:pt x="259413" y="26790"/>
                    <a:pt x="257651" y="27342"/>
                  </a:cubicBezTo>
                  <a:cubicBezTo>
                    <a:pt x="255946" y="28228"/>
                    <a:pt x="254041" y="28657"/>
                    <a:pt x="252126" y="28581"/>
                  </a:cubicBezTo>
                  <a:lnTo>
                    <a:pt x="249459" y="28581"/>
                  </a:lnTo>
                  <a:cubicBezTo>
                    <a:pt x="246954" y="28581"/>
                    <a:pt x="244487" y="27923"/>
                    <a:pt x="242316" y="26676"/>
                  </a:cubicBezTo>
                  <a:lnTo>
                    <a:pt x="239363" y="24390"/>
                  </a:lnTo>
                  <a:cubicBezTo>
                    <a:pt x="237658" y="22628"/>
                    <a:pt x="236420" y="20465"/>
                    <a:pt x="235743" y="18103"/>
                  </a:cubicBezTo>
                  <a:lnTo>
                    <a:pt x="235172" y="14293"/>
                  </a:lnTo>
                  <a:cubicBezTo>
                    <a:pt x="235143" y="12379"/>
                    <a:pt x="235562" y="10483"/>
                    <a:pt x="236410" y="8769"/>
                  </a:cubicBezTo>
                  <a:cubicBezTo>
                    <a:pt x="237029" y="7035"/>
                    <a:pt x="238039" y="5473"/>
                    <a:pt x="239363" y="4197"/>
                  </a:cubicBezTo>
                  <a:cubicBezTo>
                    <a:pt x="240611" y="2844"/>
                    <a:pt x="242182" y="1825"/>
                    <a:pt x="243935" y="1244"/>
                  </a:cubicBezTo>
                  <a:cubicBezTo>
                    <a:pt x="245640" y="358"/>
                    <a:pt x="247544" y="-61"/>
                    <a:pt x="249459" y="6"/>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6" name="Google Shape;756;p18"/>
            <p:cNvSpPr/>
            <p:nvPr/>
          </p:nvSpPr>
          <p:spPr>
            <a:xfrm>
              <a:off x="7806637" y="3226112"/>
              <a:ext cx="646919" cy="642421"/>
            </a:xfrm>
            <a:custGeom>
              <a:rect b="b" l="l" r="r" t="t"/>
              <a:pathLst>
                <a:path extrusionOk="0" h="642421" w="646919">
                  <a:moveTo>
                    <a:pt x="57075" y="619125"/>
                  </a:moveTo>
                  <a:lnTo>
                    <a:pt x="57171" y="619506"/>
                  </a:lnTo>
                  <a:cubicBezTo>
                    <a:pt x="62428" y="619506"/>
                    <a:pt x="66696" y="623773"/>
                    <a:pt x="66696" y="629031"/>
                  </a:cubicBezTo>
                  <a:cubicBezTo>
                    <a:pt x="66696" y="634289"/>
                    <a:pt x="62428" y="638556"/>
                    <a:pt x="57171" y="638556"/>
                  </a:cubicBezTo>
                  <a:cubicBezTo>
                    <a:pt x="49932" y="638651"/>
                    <a:pt x="42788" y="638937"/>
                    <a:pt x="35549" y="639699"/>
                  </a:cubicBezTo>
                  <a:cubicBezTo>
                    <a:pt x="33701" y="639794"/>
                    <a:pt x="31853" y="639985"/>
                    <a:pt x="30025" y="640270"/>
                  </a:cubicBezTo>
                  <a:lnTo>
                    <a:pt x="27453" y="640270"/>
                  </a:lnTo>
                  <a:lnTo>
                    <a:pt x="26500" y="640270"/>
                  </a:lnTo>
                  <a:cubicBezTo>
                    <a:pt x="22881" y="640747"/>
                    <a:pt x="19261" y="641413"/>
                    <a:pt x="15642" y="642080"/>
                  </a:cubicBezTo>
                  <a:cubicBezTo>
                    <a:pt x="15632" y="642080"/>
                    <a:pt x="15632" y="642080"/>
                    <a:pt x="15632" y="642080"/>
                  </a:cubicBezTo>
                  <a:cubicBezTo>
                    <a:pt x="10555" y="643471"/>
                    <a:pt x="5317" y="640489"/>
                    <a:pt x="3926" y="635413"/>
                  </a:cubicBezTo>
                  <a:cubicBezTo>
                    <a:pt x="3926" y="635413"/>
                    <a:pt x="3926" y="635403"/>
                    <a:pt x="3926" y="635403"/>
                  </a:cubicBezTo>
                  <a:cubicBezTo>
                    <a:pt x="2535" y="630326"/>
                    <a:pt x="5517" y="625087"/>
                    <a:pt x="10593" y="623697"/>
                  </a:cubicBezTo>
                  <a:cubicBezTo>
                    <a:pt x="25929" y="620839"/>
                    <a:pt x="41483" y="619315"/>
                    <a:pt x="57075" y="619125"/>
                  </a:cubicBezTo>
                  <a:close/>
                  <a:moveTo>
                    <a:pt x="634863" y="606932"/>
                  </a:moveTo>
                  <a:cubicBezTo>
                    <a:pt x="634872" y="606932"/>
                    <a:pt x="634872" y="606932"/>
                    <a:pt x="634872" y="606932"/>
                  </a:cubicBezTo>
                  <a:cubicBezTo>
                    <a:pt x="639949" y="605542"/>
                    <a:pt x="645188" y="608523"/>
                    <a:pt x="646578" y="613600"/>
                  </a:cubicBezTo>
                  <a:cubicBezTo>
                    <a:pt x="646578" y="613600"/>
                    <a:pt x="646578" y="613609"/>
                    <a:pt x="646578" y="613609"/>
                  </a:cubicBezTo>
                  <a:cubicBezTo>
                    <a:pt x="647969" y="618686"/>
                    <a:pt x="644988" y="623925"/>
                    <a:pt x="639911" y="625315"/>
                  </a:cubicBezTo>
                  <a:lnTo>
                    <a:pt x="599525" y="631793"/>
                  </a:lnTo>
                  <a:cubicBezTo>
                    <a:pt x="594448" y="633183"/>
                    <a:pt x="589200" y="630202"/>
                    <a:pt x="587809" y="625125"/>
                  </a:cubicBezTo>
                  <a:cubicBezTo>
                    <a:pt x="586418" y="620048"/>
                    <a:pt x="589400" y="614800"/>
                    <a:pt x="594477" y="613409"/>
                  </a:cubicBezTo>
                  <a:close/>
                  <a:moveTo>
                    <a:pt x="12118" y="570071"/>
                  </a:moveTo>
                  <a:lnTo>
                    <a:pt x="63077" y="578072"/>
                  </a:lnTo>
                  <a:cubicBezTo>
                    <a:pt x="63077" y="578072"/>
                    <a:pt x="63086" y="578072"/>
                    <a:pt x="63086" y="578072"/>
                  </a:cubicBezTo>
                  <a:cubicBezTo>
                    <a:pt x="68163" y="579472"/>
                    <a:pt x="71144" y="584720"/>
                    <a:pt x="69744" y="589788"/>
                  </a:cubicBezTo>
                  <a:cubicBezTo>
                    <a:pt x="69744" y="589788"/>
                    <a:pt x="69744" y="589797"/>
                    <a:pt x="69744" y="589797"/>
                  </a:cubicBezTo>
                  <a:cubicBezTo>
                    <a:pt x="68344" y="594874"/>
                    <a:pt x="63096" y="597855"/>
                    <a:pt x="58029" y="596455"/>
                  </a:cubicBezTo>
                  <a:lnTo>
                    <a:pt x="6974" y="588454"/>
                  </a:lnTo>
                  <a:cubicBezTo>
                    <a:pt x="1898" y="587035"/>
                    <a:pt x="-1065" y="581768"/>
                    <a:pt x="355" y="576691"/>
                  </a:cubicBezTo>
                  <a:cubicBezTo>
                    <a:pt x="1774" y="571614"/>
                    <a:pt x="7041" y="568652"/>
                    <a:pt x="12118" y="570071"/>
                  </a:cubicBezTo>
                  <a:close/>
                  <a:moveTo>
                    <a:pt x="634291" y="541591"/>
                  </a:moveTo>
                  <a:cubicBezTo>
                    <a:pt x="639549" y="541591"/>
                    <a:pt x="643816" y="545858"/>
                    <a:pt x="643816" y="551116"/>
                  </a:cubicBezTo>
                  <a:cubicBezTo>
                    <a:pt x="643816" y="556374"/>
                    <a:pt x="639549" y="560641"/>
                    <a:pt x="634291" y="560641"/>
                  </a:cubicBezTo>
                  <a:lnTo>
                    <a:pt x="584952" y="564927"/>
                  </a:lnTo>
                  <a:cubicBezTo>
                    <a:pt x="579694" y="564927"/>
                    <a:pt x="575427" y="560660"/>
                    <a:pt x="575427" y="555402"/>
                  </a:cubicBezTo>
                  <a:cubicBezTo>
                    <a:pt x="575427" y="550144"/>
                    <a:pt x="579694" y="545877"/>
                    <a:pt x="584952" y="545877"/>
                  </a:cubicBezTo>
                  <a:close/>
                  <a:moveTo>
                    <a:pt x="14785" y="508063"/>
                  </a:moveTo>
                  <a:cubicBezTo>
                    <a:pt x="32901" y="508806"/>
                    <a:pt x="50885" y="511520"/>
                    <a:pt x="68410" y="516159"/>
                  </a:cubicBezTo>
                  <a:lnTo>
                    <a:pt x="68410" y="515492"/>
                  </a:lnTo>
                  <a:cubicBezTo>
                    <a:pt x="68972" y="515597"/>
                    <a:pt x="69535" y="515750"/>
                    <a:pt x="70068" y="515949"/>
                  </a:cubicBezTo>
                  <a:cubicBezTo>
                    <a:pt x="74992" y="517807"/>
                    <a:pt x="77488" y="523293"/>
                    <a:pt x="75630" y="528218"/>
                  </a:cubicBezTo>
                  <a:cubicBezTo>
                    <a:pt x="73783" y="533142"/>
                    <a:pt x="68286" y="535628"/>
                    <a:pt x="63362" y="533780"/>
                  </a:cubicBezTo>
                  <a:cubicBezTo>
                    <a:pt x="55170" y="531637"/>
                    <a:pt x="46874" y="529923"/>
                    <a:pt x="38502" y="528637"/>
                  </a:cubicBezTo>
                  <a:lnTo>
                    <a:pt x="36026" y="528637"/>
                  </a:lnTo>
                  <a:lnTo>
                    <a:pt x="33739" y="528637"/>
                  </a:lnTo>
                  <a:lnTo>
                    <a:pt x="27453" y="527970"/>
                  </a:lnTo>
                  <a:cubicBezTo>
                    <a:pt x="23262" y="527113"/>
                    <a:pt x="18976" y="527113"/>
                    <a:pt x="14785" y="527113"/>
                  </a:cubicBezTo>
                  <a:cubicBezTo>
                    <a:pt x="9527" y="527113"/>
                    <a:pt x="5260" y="522846"/>
                    <a:pt x="5260" y="517588"/>
                  </a:cubicBezTo>
                  <a:cubicBezTo>
                    <a:pt x="5260" y="512330"/>
                    <a:pt x="9527" y="508063"/>
                    <a:pt x="14785" y="508063"/>
                  </a:cubicBezTo>
                  <a:close/>
                  <a:moveTo>
                    <a:pt x="626385" y="458723"/>
                  </a:moveTo>
                  <a:cubicBezTo>
                    <a:pt x="631433" y="457323"/>
                    <a:pt x="636672" y="460257"/>
                    <a:pt x="638100" y="465295"/>
                  </a:cubicBezTo>
                  <a:cubicBezTo>
                    <a:pt x="638129" y="465410"/>
                    <a:pt x="638158" y="465524"/>
                    <a:pt x="638186" y="465648"/>
                  </a:cubicBezTo>
                  <a:cubicBezTo>
                    <a:pt x="639329" y="470782"/>
                    <a:pt x="636090" y="475868"/>
                    <a:pt x="630956" y="477011"/>
                  </a:cubicBezTo>
                  <a:cubicBezTo>
                    <a:pt x="614974" y="481469"/>
                    <a:pt x="599239" y="486746"/>
                    <a:pt x="583808" y="492823"/>
                  </a:cubicBezTo>
                  <a:cubicBezTo>
                    <a:pt x="583798" y="492823"/>
                    <a:pt x="583798" y="492823"/>
                    <a:pt x="583798" y="492823"/>
                  </a:cubicBezTo>
                  <a:cubicBezTo>
                    <a:pt x="578721" y="494213"/>
                    <a:pt x="573483" y="491232"/>
                    <a:pt x="572092" y="486155"/>
                  </a:cubicBezTo>
                  <a:cubicBezTo>
                    <a:pt x="572092" y="486155"/>
                    <a:pt x="572092" y="486146"/>
                    <a:pt x="572092" y="486146"/>
                  </a:cubicBezTo>
                  <a:cubicBezTo>
                    <a:pt x="570701" y="481069"/>
                    <a:pt x="573683" y="475830"/>
                    <a:pt x="578760" y="474439"/>
                  </a:cubicBezTo>
                  <a:cubicBezTo>
                    <a:pt x="594333" y="468334"/>
                    <a:pt x="610230" y="463085"/>
                    <a:pt x="626385" y="458723"/>
                  </a:cubicBezTo>
                  <a:close/>
                  <a:moveTo>
                    <a:pt x="29358" y="446340"/>
                  </a:moveTo>
                  <a:cubicBezTo>
                    <a:pt x="37482" y="449245"/>
                    <a:pt x="45788" y="451627"/>
                    <a:pt x="54218" y="453484"/>
                  </a:cubicBezTo>
                  <a:cubicBezTo>
                    <a:pt x="58600" y="454437"/>
                    <a:pt x="62885" y="455294"/>
                    <a:pt x="67267" y="455961"/>
                  </a:cubicBezTo>
                  <a:lnTo>
                    <a:pt x="70125" y="456437"/>
                  </a:lnTo>
                  <a:lnTo>
                    <a:pt x="71458" y="456437"/>
                  </a:lnTo>
                  <a:lnTo>
                    <a:pt x="78317" y="457199"/>
                  </a:lnTo>
                  <a:lnTo>
                    <a:pt x="78317" y="457389"/>
                  </a:lnTo>
                  <a:cubicBezTo>
                    <a:pt x="83574" y="457389"/>
                    <a:pt x="87842" y="461657"/>
                    <a:pt x="87842" y="466914"/>
                  </a:cubicBezTo>
                  <a:cubicBezTo>
                    <a:pt x="87842" y="472172"/>
                    <a:pt x="83574" y="476439"/>
                    <a:pt x="78317" y="476439"/>
                  </a:cubicBezTo>
                  <a:cubicBezTo>
                    <a:pt x="59876" y="474744"/>
                    <a:pt x="41712" y="470810"/>
                    <a:pt x="24214" y="464723"/>
                  </a:cubicBezTo>
                  <a:cubicBezTo>
                    <a:pt x="19175" y="463295"/>
                    <a:pt x="16242" y="458056"/>
                    <a:pt x="17642" y="453008"/>
                  </a:cubicBezTo>
                  <a:cubicBezTo>
                    <a:pt x="17642" y="453008"/>
                    <a:pt x="17642" y="452998"/>
                    <a:pt x="17642" y="452998"/>
                  </a:cubicBezTo>
                  <a:cubicBezTo>
                    <a:pt x="19042" y="447921"/>
                    <a:pt x="24291" y="444940"/>
                    <a:pt x="29358" y="446340"/>
                  </a:cubicBezTo>
                  <a:close/>
                  <a:moveTo>
                    <a:pt x="615813" y="401382"/>
                  </a:moveTo>
                  <a:cubicBezTo>
                    <a:pt x="615822" y="401382"/>
                    <a:pt x="615822" y="401382"/>
                    <a:pt x="615822" y="401382"/>
                  </a:cubicBezTo>
                  <a:cubicBezTo>
                    <a:pt x="620899" y="399992"/>
                    <a:pt x="626137" y="402973"/>
                    <a:pt x="627528" y="408050"/>
                  </a:cubicBezTo>
                  <a:cubicBezTo>
                    <a:pt x="627643" y="408355"/>
                    <a:pt x="627747" y="408669"/>
                    <a:pt x="627823" y="408983"/>
                  </a:cubicBezTo>
                  <a:cubicBezTo>
                    <a:pt x="629166" y="414070"/>
                    <a:pt x="626137" y="419280"/>
                    <a:pt x="621051" y="420623"/>
                  </a:cubicBezTo>
                  <a:cubicBezTo>
                    <a:pt x="612984" y="422251"/>
                    <a:pt x="605021" y="424423"/>
                    <a:pt x="597239" y="427100"/>
                  </a:cubicBezTo>
                  <a:lnTo>
                    <a:pt x="591238" y="429386"/>
                  </a:lnTo>
                  <a:lnTo>
                    <a:pt x="588761" y="430338"/>
                  </a:lnTo>
                  <a:lnTo>
                    <a:pt x="587809" y="430338"/>
                  </a:lnTo>
                  <a:lnTo>
                    <a:pt x="587047" y="430338"/>
                  </a:lnTo>
                  <a:cubicBezTo>
                    <a:pt x="583427" y="431958"/>
                    <a:pt x="579712" y="433672"/>
                    <a:pt x="576093" y="435482"/>
                  </a:cubicBezTo>
                  <a:cubicBezTo>
                    <a:pt x="571588" y="438101"/>
                    <a:pt x="565816" y="436615"/>
                    <a:pt x="563139" y="432148"/>
                  </a:cubicBezTo>
                  <a:cubicBezTo>
                    <a:pt x="563139" y="432139"/>
                    <a:pt x="563130" y="432129"/>
                    <a:pt x="563120" y="432120"/>
                  </a:cubicBezTo>
                  <a:cubicBezTo>
                    <a:pt x="560482" y="427576"/>
                    <a:pt x="562025" y="421747"/>
                    <a:pt x="566568" y="419099"/>
                  </a:cubicBezTo>
                  <a:cubicBezTo>
                    <a:pt x="582084" y="410936"/>
                    <a:pt x="598658" y="404973"/>
                    <a:pt x="615813" y="401382"/>
                  </a:cubicBezTo>
                  <a:close/>
                  <a:moveTo>
                    <a:pt x="36978" y="384237"/>
                  </a:moveTo>
                  <a:cubicBezTo>
                    <a:pt x="53979" y="388809"/>
                    <a:pt x="70553" y="394867"/>
                    <a:pt x="86508" y="402335"/>
                  </a:cubicBezTo>
                  <a:cubicBezTo>
                    <a:pt x="86517" y="402344"/>
                    <a:pt x="86527" y="402344"/>
                    <a:pt x="86536" y="402354"/>
                  </a:cubicBezTo>
                  <a:cubicBezTo>
                    <a:pt x="91070" y="405011"/>
                    <a:pt x="92594" y="410841"/>
                    <a:pt x="89937" y="415384"/>
                  </a:cubicBezTo>
                  <a:cubicBezTo>
                    <a:pt x="89927" y="415394"/>
                    <a:pt x="89927" y="415403"/>
                    <a:pt x="89917" y="415413"/>
                  </a:cubicBezTo>
                  <a:cubicBezTo>
                    <a:pt x="87260" y="419947"/>
                    <a:pt x="81431" y="421470"/>
                    <a:pt x="76887" y="418813"/>
                  </a:cubicBezTo>
                  <a:lnTo>
                    <a:pt x="71267" y="416241"/>
                  </a:lnTo>
                  <a:lnTo>
                    <a:pt x="68601" y="415098"/>
                  </a:lnTo>
                  <a:lnTo>
                    <a:pt x="67076" y="414432"/>
                  </a:lnTo>
                  <a:cubicBezTo>
                    <a:pt x="63267" y="412812"/>
                    <a:pt x="59361" y="411384"/>
                    <a:pt x="55551" y="409955"/>
                  </a:cubicBezTo>
                  <a:cubicBezTo>
                    <a:pt x="47741" y="407193"/>
                    <a:pt x="39835" y="404716"/>
                    <a:pt x="31929" y="402621"/>
                  </a:cubicBezTo>
                  <a:cubicBezTo>
                    <a:pt x="26853" y="401230"/>
                    <a:pt x="23871" y="395982"/>
                    <a:pt x="25262" y="390905"/>
                  </a:cubicBezTo>
                  <a:cubicBezTo>
                    <a:pt x="26653" y="385828"/>
                    <a:pt x="31901" y="382847"/>
                    <a:pt x="36978" y="384237"/>
                  </a:cubicBezTo>
                  <a:close/>
                  <a:moveTo>
                    <a:pt x="588694" y="337927"/>
                  </a:moveTo>
                  <a:cubicBezTo>
                    <a:pt x="593238" y="335289"/>
                    <a:pt x="599067" y="336832"/>
                    <a:pt x="601715" y="341375"/>
                  </a:cubicBezTo>
                  <a:cubicBezTo>
                    <a:pt x="604315" y="345900"/>
                    <a:pt x="602792" y="351681"/>
                    <a:pt x="598286" y="354329"/>
                  </a:cubicBezTo>
                  <a:lnTo>
                    <a:pt x="554757" y="373379"/>
                  </a:lnTo>
                  <a:cubicBezTo>
                    <a:pt x="554747" y="373389"/>
                    <a:pt x="554738" y="373389"/>
                    <a:pt x="554728" y="373398"/>
                  </a:cubicBezTo>
                  <a:cubicBezTo>
                    <a:pt x="550185" y="376037"/>
                    <a:pt x="544356" y="374494"/>
                    <a:pt x="541708" y="369950"/>
                  </a:cubicBezTo>
                  <a:cubicBezTo>
                    <a:pt x="539107" y="365426"/>
                    <a:pt x="540631" y="359644"/>
                    <a:pt x="545136" y="356996"/>
                  </a:cubicBezTo>
                  <a:lnTo>
                    <a:pt x="588666" y="337946"/>
                  </a:lnTo>
                  <a:cubicBezTo>
                    <a:pt x="588676" y="337937"/>
                    <a:pt x="588685" y="337937"/>
                    <a:pt x="588694" y="337927"/>
                  </a:cubicBezTo>
                  <a:close/>
                  <a:moveTo>
                    <a:pt x="59743" y="315372"/>
                  </a:moveTo>
                  <a:cubicBezTo>
                    <a:pt x="75250" y="321440"/>
                    <a:pt x="91166" y="326402"/>
                    <a:pt x="107368" y="330231"/>
                  </a:cubicBezTo>
                  <a:cubicBezTo>
                    <a:pt x="112445" y="331622"/>
                    <a:pt x="115426" y="336870"/>
                    <a:pt x="114036" y="341947"/>
                  </a:cubicBezTo>
                  <a:cubicBezTo>
                    <a:pt x="112645" y="347024"/>
                    <a:pt x="107397" y="350005"/>
                    <a:pt x="102320" y="348615"/>
                  </a:cubicBezTo>
                  <a:cubicBezTo>
                    <a:pt x="86127" y="344747"/>
                    <a:pt x="70220" y="339775"/>
                    <a:pt x="54695" y="333755"/>
                  </a:cubicBezTo>
                  <a:cubicBezTo>
                    <a:pt x="49618" y="332365"/>
                    <a:pt x="46636" y="327117"/>
                    <a:pt x="48027" y="322040"/>
                  </a:cubicBezTo>
                  <a:cubicBezTo>
                    <a:pt x="49418" y="316963"/>
                    <a:pt x="54666" y="313982"/>
                    <a:pt x="59743" y="315372"/>
                  </a:cubicBezTo>
                  <a:close/>
                  <a:moveTo>
                    <a:pt x="569454" y="262680"/>
                  </a:moveTo>
                  <a:cubicBezTo>
                    <a:pt x="573997" y="260042"/>
                    <a:pt x="579827" y="261585"/>
                    <a:pt x="582475" y="266128"/>
                  </a:cubicBezTo>
                  <a:cubicBezTo>
                    <a:pt x="584932" y="270329"/>
                    <a:pt x="583827" y="275720"/>
                    <a:pt x="579903" y="278606"/>
                  </a:cubicBezTo>
                  <a:lnTo>
                    <a:pt x="553042" y="293274"/>
                  </a:lnTo>
                  <a:cubicBezTo>
                    <a:pt x="543993" y="298227"/>
                    <a:pt x="532658" y="306514"/>
                    <a:pt x="522277" y="300037"/>
                  </a:cubicBezTo>
                  <a:cubicBezTo>
                    <a:pt x="518790" y="297580"/>
                    <a:pt x="517362" y="293093"/>
                    <a:pt x="518781" y="289074"/>
                  </a:cubicBezTo>
                  <a:cubicBezTo>
                    <a:pt x="520543" y="284111"/>
                    <a:pt x="525982" y="281521"/>
                    <a:pt x="530944" y="283273"/>
                  </a:cubicBezTo>
                  <a:lnTo>
                    <a:pt x="531706" y="283273"/>
                  </a:lnTo>
                  <a:lnTo>
                    <a:pt x="534278" y="281940"/>
                  </a:lnTo>
                  <a:lnTo>
                    <a:pt x="545898" y="275558"/>
                  </a:lnTo>
                  <a:lnTo>
                    <a:pt x="569425" y="262699"/>
                  </a:lnTo>
                  <a:cubicBezTo>
                    <a:pt x="569435" y="262690"/>
                    <a:pt x="569444" y="262690"/>
                    <a:pt x="569454" y="262680"/>
                  </a:cubicBezTo>
                  <a:close/>
                  <a:moveTo>
                    <a:pt x="84412" y="249650"/>
                  </a:moveTo>
                  <a:cubicBezTo>
                    <a:pt x="86889" y="248964"/>
                    <a:pt x="89528" y="249307"/>
                    <a:pt x="91747" y="250602"/>
                  </a:cubicBezTo>
                  <a:cubicBezTo>
                    <a:pt x="102386" y="258460"/>
                    <a:pt x="113626" y="265471"/>
                    <a:pt x="125370" y="271557"/>
                  </a:cubicBezTo>
                  <a:cubicBezTo>
                    <a:pt x="129551" y="274215"/>
                    <a:pt x="130990" y="279625"/>
                    <a:pt x="128704" y="284006"/>
                  </a:cubicBezTo>
                  <a:cubicBezTo>
                    <a:pt x="126265" y="288674"/>
                    <a:pt x="120502" y="290474"/>
                    <a:pt x="115845" y="288035"/>
                  </a:cubicBezTo>
                  <a:cubicBezTo>
                    <a:pt x="104053" y="281939"/>
                    <a:pt x="92785" y="274900"/>
                    <a:pt x="82126" y="266985"/>
                  </a:cubicBezTo>
                  <a:cubicBezTo>
                    <a:pt x="80069" y="265671"/>
                    <a:pt x="78517" y="263689"/>
                    <a:pt x="77745" y="261365"/>
                  </a:cubicBezTo>
                  <a:cubicBezTo>
                    <a:pt x="77097" y="258860"/>
                    <a:pt x="77440" y="256203"/>
                    <a:pt x="78697" y="253936"/>
                  </a:cubicBezTo>
                  <a:cubicBezTo>
                    <a:pt x="79974" y="251821"/>
                    <a:pt x="82022" y="250278"/>
                    <a:pt x="84412" y="249650"/>
                  </a:cubicBezTo>
                  <a:close/>
                  <a:moveTo>
                    <a:pt x="539926" y="196005"/>
                  </a:moveTo>
                  <a:cubicBezTo>
                    <a:pt x="544470" y="193367"/>
                    <a:pt x="550300" y="194910"/>
                    <a:pt x="552947" y="199453"/>
                  </a:cubicBezTo>
                  <a:cubicBezTo>
                    <a:pt x="552957" y="199472"/>
                    <a:pt x="552966" y="199491"/>
                    <a:pt x="552976" y="199510"/>
                  </a:cubicBezTo>
                  <a:cubicBezTo>
                    <a:pt x="555586" y="204082"/>
                    <a:pt x="553995" y="209893"/>
                    <a:pt x="549423" y="212502"/>
                  </a:cubicBezTo>
                  <a:lnTo>
                    <a:pt x="505037" y="243935"/>
                  </a:lnTo>
                  <a:cubicBezTo>
                    <a:pt x="500655" y="246230"/>
                    <a:pt x="495236" y="244783"/>
                    <a:pt x="492587" y="240601"/>
                  </a:cubicBezTo>
                  <a:cubicBezTo>
                    <a:pt x="489759" y="236163"/>
                    <a:pt x="491073" y="230276"/>
                    <a:pt x="495512" y="227457"/>
                  </a:cubicBezTo>
                  <a:lnTo>
                    <a:pt x="539898" y="196024"/>
                  </a:lnTo>
                  <a:cubicBezTo>
                    <a:pt x="539908" y="196015"/>
                    <a:pt x="539917" y="196015"/>
                    <a:pt x="539926" y="196005"/>
                  </a:cubicBezTo>
                  <a:close/>
                  <a:moveTo>
                    <a:pt x="107273" y="187641"/>
                  </a:moveTo>
                  <a:cubicBezTo>
                    <a:pt x="124618" y="194023"/>
                    <a:pt x="141277" y="202129"/>
                    <a:pt x="156993" y="211835"/>
                  </a:cubicBezTo>
                  <a:lnTo>
                    <a:pt x="156422" y="211263"/>
                  </a:lnTo>
                  <a:cubicBezTo>
                    <a:pt x="156660" y="211387"/>
                    <a:pt x="156888" y="211521"/>
                    <a:pt x="157117" y="211663"/>
                  </a:cubicBezTo>
                  <a:cubicBezTo>
                    <a:pt x="161556" y="214483"/>
                    <a:pt x="162870" y="220369"/>
                    <a:pt x="160041" y="224817"/>
                  </a:cubicBezTo>
                  <a:cubicBezTo>
                    <a:pt x="157222" y="229256"/>
                    <a:pt x="151335" y="230561"/>
                    <a:pt x="146897" y="227742"/>
                  </a:cubicBezTo>
                  <a:cubicBezTo>
                    <a:pt x="139534" y="223131"/>
                    <a:pt x="131933" y="218902"/>
                    <a:pt x="124132" y="215073"/>
                  </a:cubicBezTo>
                  <a:cubicBezTo>
                    <a:pt x="120322" y="213168"/>
                    <a:pt x="116322" y="211359"/>
                    <a:pt x="112321" y="209644"/>
                  </a:cubicBezTo>
                  <a:lnTo>
                    <a:pt x="111559" y="209644"/>
                  </a:lnTo>
                  <a:lnTo>
                    <a:pt x="108702" y="208501"/>
                  </a:lnTo>
                  <a:lnTo>
                    <a:pt x="102224" y="206025"/>
                  </a:lnTo>
                  <a:cubicBezTo>
                    <a:pt x="102224" y="206025"/>
                    <a:pt x="102215" y="206025"/>
                    <a:pt x="102215" y="206025"/>
                  </a:cubicBezTo>
                  <a:cubicBezTo>
                    <a:pt x="97138" y="204624"/>
                    <a:pt x="94157" y="199376"/>
                    <a:pt x="95557" y="194309"/>
                  </a:cubicBezTo>
                  <a:cubicBezTo>
                    <a:pt x="95557" y="194309"/>
                    <a:pt x="95557" y="194299"/>
                    <a:pt x="95557" y="194299"/>
                  </a:cubicBezTo>
                  <a:cubicBezTo>
                    <a:pt x="96957" y="189222"/>
                    <a:pt x="102206" y="186241"/>
                    <a:pt x="107273" y="187641"/>
                  </a:cubicBezTo>
                  <a:close/>
                  <a:moveTo>
                    <a:pt x="501893" y="122491"/>
                  </a:moveTo>
                  <a:cubicBezTo>
                    <a:pt x="505608" y="118795"/>
                    <a:pt x="511609" y="118795"/>
                    <a:pt x="515323" y="122491"/>
                  </a:cubicBezTo>
                  <a:cubicBezTo>
                    <a:pt x="515342" y="122510"/>
                    <a:pt x="515361" y="122529"/>
                    <a:pt x="515381" y="122548"/>
                  </a:cubicBezTo>
                  <a:cubicBezTo>
                    <a:pt x="519057" y="126310"/>
                    <a:pt x="518990" y="132339"/>
                    <a:pt x="515228" y="136016"/>
                  </a:cubicBezTo>
                  <a:cubicBezTo>
                    <a:pt x="507818" y="142864"/>
                    <a:pt x="500855" y="150189"/>
                    <a:pt x="494369" y="157924"/>
                  </a:cubicBezTo>
                  <a:lnTo>
                    <a:pt x="489511" y="163924"/>
                  </a:lnTo>
                  <a:lnTo>
                    <a:pt x="488272" y="165544"/>
                  </a:lnTo>
                  <a:lnTo>
                    <a:pt x="486082" y="168592"/>
                  </a:lnTo>
                  <a:cubicBezTo>
                    <a:pt x="483129" y="172592"/>
                    <a:pt x="480366" y="176688"/>
                    <a:pt x="477700" y="180974"/>
                  </a:cubicBezTo>
                  <a:cubicBezTo>
                    <a:pt x="475042" y="184622"/>
                    <a:pt x="470185" y="185908"/>
                    <a:pt x="466070" y="184051"/>
                  </a:cubicBezTo>
                  <a:cubicBezTo>
                    <a:pt x="461279" y="181888"/>
                    <a:pt x="459154" y="176240"/>
                    <a:pt x="461316" y="171449"/>
                  </a:cubicBezTo>
                  <a:cubicBezTo>
                    <a:pt x="472623" y="153409"/>
                    <a:pt x="486263" y="136950"/>
                    <a:pt x="501893" y="122491"/>
                  </a:cubicBezTo>
                  <a:close/>
                  <a:moveTo>
                    <a:pt x="140038" y="121920"/>
                  </a:moveTo>
                  <a:cubicBezTo>
                    <a:pt x="142572" y="121986"/>
                    <a:pt x="144982" y="123006"/>
                    <a:pt x="146801" y="124777"/>
                  </a:cubicBezTo>
                  <a:cubicBezTo>
                    <a:pt x="162079" y="137007"/>
                    <a:pt x="176319" y="150485"/>
                    <a:pt x="189378" y="165068"/>
                  </a:cubicBezTo>
                  <a:cubicBezTo>
                    <a:pt x="193073" y="168783"/>
                    <a:pt x="193073" y="174784"/>
                    <a:pt x="189378" y="178498"/>
                  </a:cubicBezTo>
                  <a:cubicBezTo>
                    <a:pt x="185663" y="182194"/>
                    <a:pt x="179662" y="182194"/>
                    <a:pt x="175948" y="178498"/>
                  </a:cubicBezTo>
                  <a:cubicBezTo>
                    <a:pt x="162860" y="163915"/>
                    <a:pt x="148582" y="150438"/>
                    <a:pt x="133275" y="138207"/>
                  </a:cubicBezTo>
                  <a:cubicBezTo>
                    <a:pt x="129580" y="134493"/>
                    <a:pt x="129580" y="128492"/>
                    <a:pt x="133275" y="124777"/>
                  </a:cubicBezTo>
                  <a:cubicBezTo>
                    <a:pt x="135057" y="122958"/>
                    <a:pt x="137495" y="121929"/>
                    <a:pt x="140038" y="121920"/>
                  </a:cubicBezTo>
                  <a:close/>
                  <a:moveTo>
                    <a:pt x="463603" y="76199"/>
                  </a:moveTo>
                  <a:cubicBezTo>
                    <a:pt x="463613" y="76208"/>
                    <a:pt x="463622" y="76208"/>
                    <a:pt x="463632" y="76218"/>
                  </a:cubicBezTo>
                  <a:cubicBezTo>
                    <a:pt x="468165" y="78875"/>
                    <a:pt x="469689" y="84705"/>
                    <a:pt x="467032" y="89248"/>
                  </a:cubicBezTo>
                  <a:lnTo>
                    <a:pt x="438457" y="137540"/>
                  </a:lnTo>
                  <a:cubicBezTo>
                    <a:pt x="438447" y="137549"/>
                    <a:pt x="438447" y="137559"/>
                    <a:pt x="438438" y="137568"/>
                  </a:cubicBezTo>
                  <a:cubicBezTo>
                    <a:pt x="435781" y="142102"/>
                    <a:pt x="429941" y="143626"/>
                    <a:pt x="425408" y="140969"/>
                  </a:cubicBezTo>
                  <a:cubicBezTo>
                    <a:pt x="425398" y="140959"/>
                    <a:pt x="425389" y="140959"/>
                    <a:pt x="425379" y="140950"/>
                  </a:cubicBezTo>
                  <a:cubicBezTo>
                    <a:pt x="420845" y="138292"/>
                    <a:pt x="419321" y="132454"/>
                    <a:pt x="421978" y="127920"/>
                  </a:cubicBezTo>
                  <a:lnTo>
                    <a:pt x="450553" y="79628"/>
                  </a:lnTo>
                  <a:cubicBezTo>
                    <a:pt x="450563" y="79618"/>
                    <a:pt x="450563" y="79609"/>
                    <a:pt x="450573" y="79599"/>
                  </a:cubicBezTo>
                  <a:cubicBezTo>
                    <a:pt x="453230" y="75065"/>
                    <a:pt x="459059" y="73541"/>
                    <a:pt x="463603" y="76199"/>
                  </a:cubicBezTo>
                  <a:close/>
                  <a:moveTo>
                    <a:pt x="181282" y="58226"/>
                  </a:moveTo>
                  <a:cubicBezTo>
                    <a:pt x="185721" y="55397"/>
                    <a:pt x="191607" y="56711"/>
                    <a:pt x="194427" y="61150"/>
                  </a:cubicBezTo>
                  <a:cubicBezTo>
                    <a:pt x="208619" y="79981"/>
                    <a:pt x="221173" y="99993"/>
                    <a:pt x="231955" y="120967"/>
                  </a:cubicBezTo>
                  <a:lnTo>
                    <a:pt x="232431" y="120967"/>
                  </a:lnTo>
                  <a:cubicBezTo>
                    <a:pt x="232812" y="121491"/>
                    <a:pt x="233136" y="122053"/>
                    <a:pt x="233412" y="122643"/>
                  </a:cubicBezTo>
                  <a:cubicBezTo>
                    <a:pt x="235574" y="127444"/>
                    <a:pt x="233441" y="133083"/>
                    <a:pt x="228650" y="135245"/>
                  </a:cubicBezTo>
                  <a:cubicBezTo>
                    <a:pt x="223859" y="137417"/>
                    <a:pt x="218210" y="135283"/>
                    <a:pt x="216048" y="130492"/>
                  </a:cubicBezTo>
                  <a:cubicBezTo>
                    <a:pt x="205047" y="109527"/>
                    <a:pt x="192303" y="89515"/>
                    <a:pt x="177948" y="70675"/>
                  </a:cubicBezTo>
                  <a:cubicBezTo>
                    <a:pt x="175653" y="66293"/>
                    <a:pt x="177101" y="60874"/>
                    <a:pt x="181282" y="58226"/>
                  </a:cubicBezTo>
                  <a:close/>
                  <a:moveTo>
                    <a:pt x="395213" y="21336"/>
                  </a:moveTo>
                  <a:cubicBezTo>
                    <a:pt x="400471" y="21336"/>
                    <a:pt x="404738" y="25603"/>
                    <a:pt x="404738" y="30861"/>
                  </a:cubicBezTo>
                  <a:lnTo>
                    <a:pt x="397595" y="97536"/>
                  </a:lnTo>
                  <a:cubicBezTo>
                    <a:pt x="397595" y="102794"/>
                    <a:pt x="393327" y="107061"/>
                    <a:pt x="388070" y="107061"/>
                  </a:cubicBezTo>
                  <a:cubicBezTo>
                    <a:pt x="382812" y="107061"/>
                    <a:pt x="378545" y="102794"/>
                    <a:pt x="378545" y="97536"/>
                  </a:cubicBezTo>
                  <a:lnTo>
                    <a:pt x="385688" y="30861"/>
                  </a:lnTo>
                  <a:cubicBezTo>
                    <a:pt x="385688" y="25603"/>
                    <a:pt x="389955" y="21336"/>
                    <a:pt x="395213" y="21336"/>
                  </a:cubicBezTo>
                  <a:close/>
                  <a:moveTo>
                    <a:pt x="251291" y="7238"/>
                  </a:moveTo>
                  <a:cubicBezTo>
                    <a:pt x="251291" y="7238"/>
                    <a:pt x="251300" y="7238"/>
                    <a:pt x="251300" y="7238"/>
                  </a:cubicBezTo>
                  <a:cubicBezTo>
                    <a:pt x="256377" y="5848"/>
                    <a:pt x="261616" y="8829"/>
                    <a:pt x="263006" y="13906"/>
                  </a:cubicBezTo>
                  <a:cubicBezTo>
                    <a:pt x="272817" y="37909"/>
                    <a:pt x="280066" y="62874"/>
                    <a:pt x="284628" y="88391"/>
                  </a:cubicBezTo>
                  <a:cubicBezTo>
                    <a:pt x="284628" y="88391"/>
                    <a:pt x="284628" y="88401"/>
                    <a:pt x="284628" y="88401"/>
                  </a:cubicBezTo>
                  <a:cubicBezTo>
                    <a:pt x="286019" y="93478"/>
                    <a:pt x="283038" y="98716"/>
                    <a:pt x="277961" y="100107"/>
                  </a:cubicBezTo>
                  <a:cubicBezTo>
                    <a:pt x="277951" y="100107"/>
                    <a:pt x="277951" y="100107"/>
                    <a:pt x="277951" y="100107"/>
                  </a:cubicBezTo>
                  <a:cubicBezTo>
                    <a:pt x="272874" y="101498"/>
                    <a:pt x="267636" y="98516"/>
                    <a:pt x="266245" y="93440"/>
                  </a:cubicBezTo>
                  <a:cubicBezTo>
                    <a:pt x="261682" y="67922"/>
                    <a:pt x="254434" y="42957"/>
                    <a:pt x="244623" y="18954"/>
                  </a:cubicBezTo>
                  <a:cubicBezTo>
                    <a:pt x="244623" y="18954"/>
                    <a:pt x="244623" y="18945"/>
                    <a:pt x="244623" y="18945"/>
                  </a:cubicBezTo>
                  <a:cubicBezTo>
                    <a:pt x="243232" y="13868"/>
                    <a:pt x="246214" y="8629"/>
                    <a:pt x="251291" y="7238"/>
                  </a:cubicBezTo>
                  <a:close/>
                  <a:moveTo>
                    <a:pt x="327015" y="0"/>
                  </a:moveTo>
                  <a:cubicBezTo>
                    <a:pt x="332272" y="0"/>
                    <a:pt x="336540" y="4267"/>
                    <a:pt x="336540" y="9525"/>
                  </a:cubicBezTo>
                  <a:lnTo>
                    <a:pt x="341778" y="90582"/>
                  </a:lnTo>
                  <a:cubicBezTo>
                    <a:pt x="341778" y="95840"/>
                    <a:pt x="337511" y="100107"/>
                    <a:pt x="332253" y="100107"/>
                  </a:cubicBezTo>
                  <a:cubicBezTo>
                    <a:pt x="326995" y="100107"/>
                    <a:pt x="322728" y="95840"/>
                    <a:pt x="322728" y="90582"/>
                  </a:cubicBezTo>
                  <a:lnTo>
                    <a:pt x="317490" y="9525"/>
                  </a:lnTo>
                  <a:cubicBezTo>
                    <a:pt x="317490" y="4267"/>
                    <a:pt x="321757" y="0"/>
                    <a:pt x="327015"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57" name="Google Shape;757;p18"/>
          <p:cNvGrpSpPr/>
          <p:nvPr/>
        </p:nvGrpSpPr>
        <p:grpSpPr>
          <a:xfrm>
            <a:off x="143775" y="5289660"/>
            <a:ext cx="1874904" cy="1587763"/>
            <a:chOff x="4949607" y="2034692"/>
            <a:chExt cx="1856708" cy="1486948"/>
          </a:xfrm>
        </p:grpSpPr>
        <p:sp>
          <p:nvSpPr>
            <p:cNvPr id="758" name="Google Shape;758;p18"/>
            <p:cNvSpPr/>
            <p:nvPr/>
          </p:nvSpPr>
          <p:spPr>
            <a:xfrm>
              <a:off x="4949607" y="2034692"/>
              <a:ext cx="1856708" cy="1486947"/>
            </a:xfrm>
            <a:custGeom>
              <a:rect b="b" l="l" r="r" t="t"/>
              <a:pathLst>
                <a:path extrusionOk="0" h="1486947" w="1856708">
                  <a:moveTo>
                    <a:pt x="1856458" y="1486919"/>
                  </a:moveTo>
                  <a:lnTo>
                    <a:pt x="1301531" y="1486919"/>
                  </a:lnTo>
                  <a:cubicBezTo>
                    <a:pt x="1231237" y="919324"/>
                    <a:pt x="1088362" y="530894"/>
                    <a:pt x="922626" y="530894"/>
                  </a:cubicBezTo>
                  <a:cubicBezTo>
                    <a:pt x="756892" y="530894"/>
                    <a:pt x="614017" y="919324"/>
                    <a:pt x="543627" y="1486919"/>
                  </a:cubicBezTo>
                  <a:lnTo>
                    <a:pt x="-250" y="1486919"/>
                  </a:lnTo>
                  <a:cubicBezTo>
                    <a:pt x="68710" y="644909"/>
                    <a:pt x="458092" y="-29"/>
                    <a:pt x="928151" y="-29"/>
                  </a:cubicBezTo>
                  <a:cubicBezTo>
                    <a:pt x="1398210" y="-29"/>
                    <a:pt x="1787497" y="644909"/>
                    <a:pt x="1856458" y="148691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aseline="-25000" sz="1800">
                <a:solidFill>
                  <a:srgbClr val="000000"/>
                </a:solidFill>
                <a:latin typeface="Calibri"/>
                <a:ea typeface="Calibri"/>
                <a:cs typeface="Calibri"/>
                <a:sym typeface="Calibri"/>
              </a:endParaRPr>
            </a:p>
          </p:txBody>
        </p:sp>
        <p:sp>
          <p:nvSpPr>
            <p:cNvPr id="759" name="Google Shape;759;p18"/>
            <p:cNvSpPr/>
            <p:nvPr/>
          </p:nvSpPr>
          <p:spPr>
            <a:xfrm>
              <a:off x="5063907" y="2184616"/>
              <a:ext cx="1617058" cy="1337024"/>
            </a:xfrm>
            <a:custGeom>
              <a:rect b="b" l="l" r="r" t="t"/>
              <a:pathLst>
                <a:path extrusionOk="0" h="1337024" w="1617058">
                  <a:moveTo>
                    <a:pt x="1616808" y="1336995"/>
                  </a:moveTo>
                  <a:lnTo>
                    <a:pt x="1187231" y="1336995"/>
                  </a:lnTo>
                  <a:cubicBezTo>
                    <a:pt x="1116937" y="769400"/>
                    <a:pt x="974062" y="380971"/>
                    <a:pt x="808326" y="380971"/>
                  </a:cubicBezTo>
                  <a:cubicBezTo>
                    <a:pt x="642592" y="380971"/>
                    <a:pt x="499717" y="769400"/>
                    <a:pt x="429327" y="1336995"/>
                  </a:cubicBezTo>
                  <a:lnTo>
                    <a:pt x="-250" y="1336995"/>
                  </a:lnTo>
                  <a:cubicBezTo>
                    <a:pt x="88237" y="569375"/>
                    <a:pt x="416944" y="-29"/>
                    <a:pt x="808326" y="-29"/>
                  </a:cubicBezTo>
                  <a:cubicBezTo>
                    <a:pt x="1199709" y="-29"/>
                    <a:pt x="1528035" y="569375"/>
                    <a:pt x="1616808" y="133699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aseline="-25000" sz="1800">
                <a:solidFill>
                  <a:srgbClr val="000000"/>
                </a:solidFill>
                <a:latin typeface="Calibri"/>
                <a:ea typeface="Calibri"/>
                <a:cs typeface="Calibri"/>
                <a:sym typeface="Calibri"/>
              </a:endParaRPr>
            </a:p>
          </p:txBody>
        </p:sp>
        <p:sp>
          <p:nvSpPr>
            <p:cNvPr id="760" name="Google Shape;760;p18"/>
            <p:cNvSpPr/>
            <p:nvPr/>
          </p:nvSpPr>
          <p:spPr>
            <a:xfrm>
              <a:off x="5179160" y="2307108"/>
              <a:ext cx="1397698" cy="1214532"/>
            </a:xfrm>
            <a:custGeom>
              <a:rect b="b" l="l" r="r" t="t"/>
              <a:pathLst>
                <a:path extrusionOk="0" h="1214532" w="1397698">
                  <a:moveTo>
                    <a:pt x="1397448" y="1214504"/>
                  </a:moveTo>
                  <a:lnTo>
                    <a:pt x="1071979" y="1214504"/>
                  </a:lnTo>
                  <a:cubicBezTo>
                    <a:pt x="1001684" y="646909"/>
                    <a:pt x="858809" y="258479"/>
                    <a:pt x="693074" y="258479"/>
                  </a:cubicBezTo>
                  <a:cubicBezTo>
                    <a:pt x="527339" y="258479"/>
                    <a:pt x="384464" y="646909"/>
                    <a:pt x="314075" y="1214504"/>
                  </a:cubicBezTo>
                  <a:lnTo>
                    <a:pt x="-250" y="1214504"/>
                  </a:lnTo>
                  <a:cubicBezTo>
                    <a:pt x="95000" y="509653"/>
                    <a:pt x="371891" y="-29"/>
                    <a:pt x="698694" y="-29"/>
                  </a:cubicBezTo>
                  <a:cubicBezTo>
                    <a:pt x="1025497" y="-29"/>
                    <a:pt x="1302198" y="509749"/>
                    <a:pt x="1397448" y="121450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aseline="-25000" sz="1800">
                <a:solidFill>
                  <a:srgbClr val="000000"/>
                </a:solidFill>
                <a:latin typeface="Calibri"/>
                <a:ea typeface="Calibri"/>
                <a:cs typeface="Calibri"/>
                <a:sym typeface="Calibri"/>
              </a:endParaRPr>
            </a:p>
          </p:txBody>
        </p:sp>
        <p:sp>
          <p:nvSpPr>
            <p:cNvPr id="761" name="Google Shape;761;p18"/>
            <p:cNvSpPr/>
            <p:nvPr/>
          </p:nvSpPr>
          <p:spPr>
            <a:xfrm>
              <a:off x="5320034" y="2440172"/>
              <a:ext cx="1104900" cy="1081468"/>
            </a:xfrm>
            <a:custGeom>
              <a:rect b="b" l="l" r="r" t="t"/>
              <a:pathLst>
                <a:path extrusionOk="0" h="1081468" w="1104900">
                  <a:moveTo>
                    <a:pt x="1104650" y="1081439"/>
                  </a:moveTo>
                  <a:lnTo>
                    <a:pt x="931104" y="1081439"/>
                  </a:lnTo>
                  <a:cubicBezTo>
                    <a:pt x="860810" y="513844"/>
                    <a:pt x="717935" y="125415"/>
                    <a:pt x="552200" y="125415"/>
                  </a:cubicBezTo>
                  <a:cubicBezTo>
                    <a:pt x="386465" y="125415"/>
                    <a:pt x="243590" y="513844"/>
                    <a:pt x="173200" y="1081439"/>
                  </a:cubicBezTo>
                  <a:lnTo>
                    <a:pt x="-250" y="1081439"/>
                  </a:lnTo>
                  <a:cubicBezTo>
                    <a:pt x="89666" y="446407"/>
                    <a:pt x="303121" y="-29"/>
                    <a:pt x="552200" y="-29"/>
                  </a:cubicBezTo>
                  <a:cubicBezTo>
                    <a:pt x="801279" y="-29"/>
                    <a:pt x="1014639" y="446407"/>
                    <a:pt x="1104650" y="1081439"/>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aseline="-25000" sz="1800">
                <a:solidFill>
                  <a:srgbClr val="000000"/>
                </a:solidFill>
                <a:latin typeface="Calibri"/>
                <a:ea typeface="Calibri"/>
                <a:cs typeface="Calibri"/>
                <a:sym typeface="Calibri"/>
              </a:endParaRPr>
            </a:p>
          </p:txBody>
        </p:sp>
      </p:grpSp>
      <p:grpSp>
        <p:nvGrpSpPr>
          <p:cNvPr id="762" name="Google Shape;762;p18"/>
          <p:cNvGrpSpPr/>
          <p:nvPr/>
        </p:nvGrpSpPr>
        <p:grpSpPr>
          <a:xfrm flipH="1">
            <a:off x="11033071" y="164668"/>
            <a:ext cx="1013404" cy="809708"/>
            <a:chOff x="7599616" y="6333848"/>
            <a:chExt cx="656010" cy="524151"/>
          </a:xfrm>
        </p:grpSpPr>
        <p:sp>
          <p:nvSpPr>
            <p:cNvPr id="763" name="Google Shape;763;p18"/>
            <p:cNvSpPr/>
            <p:nvPr/>
          </p:nvSpPr>
          <p:spPr>
            <a:xfrm>
              <a:off x="7731380" y="6333848"/>
              <a:ext cx="184065" cy="177640"/>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4" name="Google Shape;764;p18"/>
            <p:cNvSpPr/>
            <p:nvPr/>
          </p:nvSpPr>
          <p:spPr>
            <a:xfrm>
              <a:off x="8029455" y="6491680"/>
              <a:ext cx="226171" cy="217590"/>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5" name="Google Shape;765;p18"/>
            <p:cNvSpPr/>
            <p:nvPr/>
          </p:nvSpPr>
          <p:spPr>
            <a:xfrm>
              <a:off x="7599616" y="6633888"/>
              <a:ext cx="223722" cy="22411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7 Title and text right">
  <p:cSld name="CUSTOM_16">
    <p:spTree>
      <p:nvGrpSpPr>
        <p:cNvPr id="766" name="Shape 766"/>
        <p:cNvGrpSpPr/>
        <p:nvPr/>
      </p:nvGrpSpPr>
      <p:grpSpPr>
        <a:xfrm>
          <a:off x="0" y="0"/>
          <a:ext cx="0" cy="0"/>
          <a:chOff x="0" y="0"/>
          <a:chExt cx="0" cy="0"/>
        </a:xfrm>
      </p:grpSpPr>
      <p:sp>
        <p:nvSpPr>
          <p:cNvPr id="767" name="Google Shape;767;p19"/>
          <p:cNvSpPr/>
          <p:nvPr/>
        </p:nvSpPr>
        <p:spPr>
          <a:xfrm flipH="1">
            <a:off x="-4812" y="1307757"/>
            <a:ext cx="12201625" cy="5550243"/>
          </a:xfrm>
          <a:custGeom>
            <a:rect b="b" l="l" r="r" t="t"/>
            <a:pathLst>
              <a:path extrusionOk="0" h="3420797" w="12201625">
                <a:moveTo>
                  <a:pt x="0" y="0"/>
                </a:moveTo>
                <a:cubicBezTo>
                  <a:pt x="1050792" y="529990"/>
                  <a:pt x="1804979" y="1955131"/>
                  <a:pt x="3152376" y="1589971"/>
                </a:cubicBezTo>
                <a:cubicBezTo>
                  <a:pt x="4499773" y="1224811"/>
                  <a:pt x="4983363" y="706400"/>
                  <a:pt x="6394317" y="1794127"/>
                </a:cubicBezTo>
                <a:cubicBezTo>
                  <a:pt x="7805271" y="2881854"/>
                  <a:pt x="8257928" y="1723553"/>
                  <a:pt x="9225813" y="1994665"/>
                </a:cubicBezTo>
                <a:cubicBezTo>
                  <a:pt x="10193698" y="2265777"/>
                  <a:pt x="11022264" y="3129649"/>
                  <a:pt x="12201625" y="3420797"/>
                </a:cubicBezTo>
                <a:lnTo>
                  <a:pt x="0" y="3420797"/>
                </a:lnTo>
                <a:lnTo>
                  <a:pt x="0" y="0"/>
                </a:lnTo>
                <a:close/>
              </a:path>
            </a:pathLst>
          </a:custGeom>
          <a:solidFill>
            <a:srgbClr val="171717">
              <a:alpha val="1117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SzPts val="1800"/>
              <a:buNone/>
            </a:pPr>
            <a:r>
              <a:t/>
            </a:r>
            <a:endParaRPr sz="1800">
              <a:latin typeface="Calibri"/>
              <a:ea typeface="Calibri"/>
              <a:cs typeface="Calibri"/>
              <a:sym typeface="Calibri"/>
            </a:endParaRPr>
          </a:p>
        </p:txBody>
      </p:sp>
      <p:sp>
        <p:nvSpPr>
          <p:cNvPr id="768" name="Google Shape;768;p19"/>
          <p:cNvSpPr txBox="1"/>
          <p:nvPr>
            <p:ph type="title"/>
          </p:nvPr>
        </p:nvSpPr>
        <p:spPr>
          <a:xfrm>
            <a:off x="5978200" y="974375"/>
            <a:ext cx="55815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769" name="Google Shape;769;p19"/>
          <p:cNvSpPr txBox="1"/>
          <p:nvPr>
            <p:ph idx="1" type="body"/>
          </p:nvPr>
        </p:nvSpPr>
        <p:spPr>
          <a:xfrm>
            <a:off x="5978300" y="2508425"/>
            <a:ext cx="5581500" cy="31068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grpSp>
        <p:nvGrpSpPr>
          <p:cNvPr id="770" name="Google Shape;770;p19"/>
          <p:cNvGrpSpPr/>
          <p:nvPr/>
        </p:nvGrpSpPr>
        <p:grpSpPr>
          <a:xfrm>
            <a:off x="6230881" y="5385167"/>
            <a:ext cx="1786150" cy="1512375"/>
            <a:chOff x="7704962" y="4793777"/>
            <a:chExt cx="1856898" cy="1486948"/>
          </a:xfrm>
        </p:grpSpPr>
        <p:sp>
          <p:nvSpPr>
            <p:cNvPr id="771" name="Google Shape;771;p19"/>
            <p:cNvSpPr/>
            <p:nvPr/>
          </p:nvSpPr>
          <p:spPr>
            <a:xfrm>
              <a:off x="7704962" y="4793777"/>
              <a:ext cx="1856898" cy="1486947"/>
            </a:xfrm>
            <a:custGeom>
              <a:rect b="b" l="l" r="r" t="t"/>
              <a:pathLst>
                <a:path extrusionOk="0" h="1486947" w="1856898">
                  <a:moveTo>
                    <a:pt x="1856648" y="1486918"/>
                  </a:moveTo>
                  <a:lnTo>
                    <a:pt x="1301722" y="1486918"/>
                  </a:lnTo>
                  <a:cubicBezTo>
                    <a:pt x="1231332" y="919419"/>
                    <a:pt x="1088076" y="531370"/>
                    <a:pt x="922817" y="531370"/>
                  </a:cubicBezTo>
                  <a:cubicBezTo>
                    <a:pt x="757559" y="531370"/>
                    <a:pt x="614207" y="919419"/>
                    <a:pt x="543627" y="1486918"/>
                  </a:cubicBezTo>
                  <a:lnTo>
                    <a:pt x="-250" y="1486918"/>
                  </a:lnTo>
                  <a:cubicBezTo>
                    <a:pt x="68710" y="644908"/>
                    <a:pt x="458092" y="-29"/>
                    <a:pt x="928151" y="-29"/>
                  </a:cubicBezTo>
                  <a:cubicBezTo>
                    <a:pt x="1398210" y="-29"/>
                    <a:pt x="1787687" y="644908"/>
                    <a:pt x="1856648" y="148691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2" name="Google Shape;772;p19"/>
            <p:cNvSpPr/>
            <p:nvPr/>
          </p:nvSpPr>
          <p:spPr>
            <a:xfrm>
              <a:off x="7819262" y="4944177"/>
              <a:ext cx="1617249" cy="1336548"/>
            </a:xfrm>
            <a:custGeom>
              <a:rect b="b" l="l" r="r" t="t"/>
              <a:pathLst>
                <a:path extrusionOk="0" h="1336548" w="1617249">
                  <a:moveTo>
                    <a:pt x="1616999" y="1336519"/>
                  </a:moveTo>
                  <a:lnTo>
                    <a:pt x="1187422" y="1336519"/>
                  </a:lnTo>
                  <a:cubicBezTo>
                    <a:pt x="1117032" y="769019"/>
                    <a:pt x="973776" y="380971"/>
                    <a:pt x="808517" y="380971"/>
                  </a:cubicBezTo>
                  <a:cubicBezTo>
                    <a:pt x="643259" y="380971"/>
                    <a:pt x="499907" y="769019"/>
                    <a:pt x="429327" y="1336519"/>
                  </a:cubicBezTo>
                  <a:lnTo>
                    <a:pt x="-250" y="1336519"/>
                  </a:lnTo>
                  <a:cubicBezTo>
                    <a:pt x="88713" y="569090"/>
                    <a:pt x="417135" y="-29"/>
                    <a:pt x="808517" y="-29"/>
                  </a:cubicBezTo>
                  <a:cubicBezTo>
                    <a:pt x="1199900" y="-29"/>
                    <a:pt x="1528226" y="569090"/>
                    <a:pt x="1616999" y="133651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3" name="Google Shape;773;p19"/>
            <p:cNvSpPr/>
            <p:nvPr/>
          </p:nvSpPr>
          <p:spPr>
            <a:xfrm>
              <a:off x="7934515" y="5066192"/>
              <a:ext cx="1397889" cy="1214532"/>
            </a:xfrm>
            <a:custGeom>
              <a:rect b="b" l="l" r="r" t="t"/>
              <a:pathLst>
                <a:path extrusionOk="0" h="1214532" w="1397889">
                  <a:moveTo>
                    <a:pt x="1397639" y="1214504"/>
                  </a:moveTo>
                  <a:lnTo>
                    <a:pt x="1072170" y="1214504"/>
                  </a:lnTo>
                  <a:cubicBezTo>
                    <a:pt x="1001780" y="647004"/>
                    <a:pt x="858523" y="258956"/>
                    <a:pt x="693265" y="258956"/>
                  </a:cubicBezTo>
                  <a:cubicBezTo>
                    <a:pt x="528006" y="258956"/>
                    <a:pt x="384655" y="647004"/>
                    <a:pt x="314075" y="1214504"/>
                  </a:cubicBezTo>
                  <a:lnTo>
                    <a:pt x="-250" y="1214504"/>
                  </a:lnTo>
                  <a:cubicBezTo>
                    <a:pt x="95000" y="509654"/>
                    <a:pt x="371891" y="-29"/>
                    <a:pt x="698694" y="-29"/>
                  </a:cubicBezTo>
                  <a:cubicBezTo>
                    <a:pt x="1025497" y="-29"/>
                    <a:pt x="1302389" y="509749"/>
                    <a:pt x="1397639" y="121450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4" name="Google Shape;774;p19"/>
            <p:cNvSpPr/>
            <p:nvPr/>
          </p:nvSpPr>
          <p:spPr>
            <a:xfrm>
              <a:off x="8075580" y="5199256"/>
              <a:ext cx="1104900" cy="1081468"/>
            </a:xfrm>
            <a:custGeom>
              <a:rect b="b" l="l" r="r" t="t"/>
              <a:pathLst>
                <a:path extrusionOk="0" h="1081468" w="1104900">
                  <a:moveTo>
                    <a:pt x="1104650" y="1081439"/>
                  </a:moveTo>
                  <a:lnTo>
                    <a:pt x="931104" y="1081439"/>
                  </a:lnTo>
                  <a:cubicBezTo>
                    <a:pt x="860714" y="513939"/>
                    <a:pt x="717458" y="125891"/>
                    <a:pt x="552200" y="125891"/>
                  </a:cubicBezTo>
                  <a:cubicBezTo>
                    <a:pt x="386941" y="125891"/>
                    <a:pt x="243589" y="513939"/>
                    <a:pt x="173009" y="1081439"/>
                  </a:cubicBezTo>
                  <a:lnTo>
                    <a:pt x="-250" y="1081439"/>
                  </a:lnTo>
                  <a:cubicBezTo>
                    <a:pt x="89666" y="446407"/>
                    <a:pt x="303121" y="-29"/>
                    <a:pt x="552200" y="-29"/>
                  </a:cubicBezTo>
                  <a:cubicBezTo>
                    <a:pt x="801279" y="-29"/>
                    <a:pt x="1014638" y="446407"/>
                    <a:pt x="1104650" y="108143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5" name="Google Shape;775;p19"/>
            <p:cNvSpPr/>
            <p:nvPr/>
          </p:nvSpPr>
          <p:spPr>
            <a:xfrm>
              <a:off x="9081261" y="5668282"/>
              <a:ext cx="155860" cy="150070"/>
            </a:xfrm>
            <a:custGeom>
              <a:rect b="b" l="l" r="r" t="t"/>
              <a:pathLst>
                <a:path extrusionOk="0" h="150070" w="155860">
                  <a:moveTo>
                    <a:pt x="122304" y="146451"/>
                  </a:moveTo>
                  <a:lnTo>
                    <a:pt x="82395" y="127401"/>
                  </a:lnTo>
                  <a:cubicBezTo>
                    <a:pt x="80689" y="126552"/>
                    <a:pt x="78680" y="126552"/>
                    <a:pt x="76965" y="127401"/>
                  </a:cubicBezTo>
                  <a:lnTo>
                    <a:pt x="38294" y="149308"/>
                  </a:lnTo>
                  <a:cubicBezTo>
                    <a:pt x="35493" y="150870"/>
                    <a:pt x="31950" y="149851"/>
                    <a:pt x="30398" y="147051"/>
                  </a:cubicBezTo>
                  <a:cubicBezTo>
                    <a:pt x="29779" y="145936"/>
                    <a:pt x="29540" y="144659"/>
                    <a:pt x="29721" y="143403"/>
                  </a:cubicBezTo>
                  <a:lnTo>
                    <a:pt x="35913" y="99397"/>
                  </a:lnTo>
                  <a:cubicBezTo>
                    <a:pt x="36170" y="97520"/>
                    <a:pt x="35493" y="95635"/>
                    <a:pt x="34103" y="94349"/>
                  </a:cubicBezTo>
                  <a:lnTo>
                    <a:pt x="1337" y="64250"/>
                  </a:lnTo>
                  <a:cubicBezTo>
                    <a:pt x="-845" y="61973"/>
                    <a:pt x="-768" y="58354"/>
                    <a:pt x="1508" y="56172"/>
                  </a:cubicBezTo>
                  <a:cubicBezTo>
                    <a:pt x="2261" y="55458"/>
                    <a:pt x="3185" y="54953"/>
                    <a:pt x="4194" y="54725"/>
                  </a:cubicBezTo>
                  <a:lnTo>
                    <a:pt x="48009" y="47010"/>
                  </a:lnTo>
                  <a:cubicBezTo>
                    <a:pt x="49886" y="46628"/>
                    <a:pt x="51467" y="45400"/>
                    <a:pt x="52295" y="43675"/>
                  </a:cubicBezTo>
                  <a:lnTo>
                    <a:pt x="70774" y="3194"/>
                  </a:lnTo>
                  <a:cubicBezTo>
                    <a:pt x="72146" y="356"/>
                    <a:pt x="75565" y="-835"/>
                    <a:pt x="78404" y="546"/>
                  </a:cubicBezTo>
                  <a:cubicBezTo>
                    <a:pt x="79566" y="1099"/>
                    <a:pt x="80499" y="2042"/>
                    <a:pt x="81061" y="3194"/>
                  </a:cubicBezTo>
                  <a:lnTo>
                    <a:pt x="101921" y="42533"/>
                  </a:lnTo>
                  <a:cubicBezTo>
                    <a:pt x="102854" y="44181"/>
                    <a:pt x="104521" y="45276"/>
                    <a:pt x="106398" y="45485"/>
                  </a:cubicBezTo>
                  <a:lnTo>
                    <a:pt x="150593" y="50629"/>
                  </a:lnTo>
                  <a:cubicBezTo>
                    <a:pt x="153727" y="51010"/>
                    <a:pt x="155956" y="53867"/>
                    <a:pt x="155566" y="57001"/>
                  </a:cubicBezTo>
                  <a:cubicBezTo>
                    <a:pt x="155423" y="58173"/>
                    <a:pt x="154918" y="59277"/>
                    <a:pt x="154118" y="60154"/>
                  </a:cubicBezTo>
                  <a:lnTo>
                    <a:pt x="123161" y="92158"/>
                  </a:lnTo>
                  <a:cubicBezTo>
                    <a:pt x="121818" y="93501"/>
                    <a:pt x="121238" y="95444"/>
                    <a:pt x="121638" y="97301"/>
                  </a:cubicBezTo>
                  <a:lnTo>
                    <a:pt x="130496" y="140926"/>
                  </a:lnTo>
                  <a:cubicBezTo>
                    <a:pt x="130706" y="144079"/>
                    <a:pt x="128324" y="146803"/>
                    <a:pt x="125171" y="147012"/>
                  </a:cubicBezTo>
                  <a:cubicBezTo>
                    <a:pt x="124180" y="147070"/>
                    <a:pt x="123200" y="146879"/>
                    <a:pt x="122304" y="146451"/>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6" name="Google Shape;776;p19"/>
            <p:cNvSpPr/>
            <p:nvPr/>
          </p:nvSpPr>
          <p:spPr>
            <a:xfrm>
              <a:off x="8122779" y="5668305"/>
              <a:ext cx="155842" cy="150046"/>
            </a:xfrm>
            <a:custGeom>
              <a:rect b="b" l="l" r="r" t="t"/>
              <a:pathLst>
                <a:path extrusionOk="0" h="150046" w="155842">
                  <a:moveTo>
                    <a:pt x="122381" y="146427"/>
                  </a:moveTo>
                  <a:lnTo>
                    <a:pt x="82376" y="127377"/>
                  </a:lnTo>
                  <a:cubicBezTo>
                    <a:pt x="80699" y="126511"/>
                    <a:pt x="78719" y="126511"/>
                    <a:pt x="77042" y="127377"/>
                  </a:cubicBezTo>
                  <a:lnTo>
                    <a:pt x="38275" y="149285"/>
                  </a:lnTo>
                  <a:cubicBezTo>
                    <a:pt x="35475" y="150847"/>
                    <a:pt x="31931" y="149828"/>
                    <a:pt x="30379" y="147027"/>
                  </a:cubicBezTo>
                  <a:cubicBezTo>
                    <a:pt x="29760" y="145913"/>
                    <a:pt x="29522" y="144636"/>
                    <a:pt x="29703" y="143379"/>
                  </a:cubicBezTo>
                  <a:lnTo>
                    <a:pt x="35894" y="99374"/>
                  </a:lnTo>
                  <a:cubicBezTo>
                    <a:pt x="36199" y="97488"/>
                    <a:pt x="35523" y="95583"/>
                    <a:pt x="34084" y="94325"/>
                  </a:cubicBezTo>
                  <a:lnTo>
                    <a:pt x="1318" y="64227"/>
                  </a:lnTo>
                  <a:cubicBezTo>
                    <a:pt x="-853" y="61941"/>
                    <a:pt x="-758" y="58321"/>
                    <a:pt x="1528" y="56149"/>
                  </a:cubicBezTo>
                  <a:cubicBezTo>
                    <a:pt x="2290" y="55425"/>
                    <a:pt x="3243" y="54921"/>
                    <a:pt x="4271" y="54702"/>
                  </a:cubicBezTo>
                  <a:lnTo>
                    <a:pt x="48086" y="46986"/>
                  </a:lnTo>
                  <a:cubicBezTo>
                    <a:pt x="49934" y="46596"/>
                    <a:pt x="51477" y="45357"/>
                    <a:pt x="52277" y="43652"/>
                  </a:cubicBezTo>
                  <a:lnTo>
                    <a:pt x="70755" y="3171"/>
                  </a:lnTo>
                  <a:cubicBezTo>
                    <a:pt x="72194" y="304"/>
                    <a:pt x="75689" y="-849"/>
                    <a:pt x="78557" y="590"/>
                  </a:cubicBezTo>
                  <a:cubicBezTo>
                    <a:pt x="79671" y="1152"/>
                    <a:pt x="80576" y="2057"/>
                    <a:pt x="81138" y="3171"/>
                  </a:cubicBezTo>
                  <a:lnTo>
                    <a:pt x="101998" y="42509"/>
                  </a:lnTo>
                  <a:cubicBezTo>
                    <a:pt x="102902" y="44176"/>
                    <a:pt x="104588" y="45281"/>
                    <a:pt x="106474" y="45462"/>
                  </a:cubicBezTo>
                  <a:lnTo>
                    <a:pt x="150575" y="50606"/>
                  </a:lnTo>
                  <a:cubicBezTo>
                    <a:pt x="153709" y="50987"/>
                    <a:pt x="155938" y="53844"/>
                    <a:pt x="155547" y="56978"/>
                  </a:cubicBezTo>
                  <a:cubicBezTo>
                    <a:pt x="155404" y="58150"/>
                    <a:pt x="154900" y="59254"/>
                    <a:pt x="154099" y="60131"/>
                  </a:cubicBezTo>
                  <a:lnTo>
                    <a:pt x="123238" y="92135"/>
                  </a:lnTo>
                  <a:cubicBezTo>
                    <a:pt x="121895" y="93478"/>
                    <a:pt x="121314" y="95421"/>
                    <a:pt x="121714" y="97278"/>
                  </a:cubicBezTo>
                  <a:lnTo>
                    <a:pt x="130573" y="140903"/>
                  </a:lnTo>
                  <a:cubicBezTo>
                    <a:pt x="130782" y="144055"/>
                    <a:pt x="128401" y="146780"/>
                    <a:pt x="125248" y="146989"/>
                  </a:cubicBezTo>
                  <a:cubicBezTo>
                    <a:pt x="124257" y="147047"/>
                    <a:pt x="123276" y="146856"/>
                    <a:pt x="122381" y="14642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7" name="Google Shape;777;p19"/>
            <p:cNvSpPr/>
            <p:nvPr/>
          </p:nvSpPr>
          <p:spPr>
            <a:xfrm>
              <a:off x="7854441" y="5903835"/>
              <a:ext cx="155860" cy="149967"/>
            </a:xfrm>
            <a:custGeom>
              <a:rect b="b" l="l" r="r" t="t"/>
              <a:pathLst>
                <a:path extrusionOk="0" h="149967" w="155860">
                  <a:moveTo>
                    <a:pt x="122304" y="146355"/>
                  </a:moveTo>
                  <a:lnTo>
                    <a:pt x="82395" y="127305"/>
                  </a:lnTo>
                  <a:cubicBezTo>
                    <a:pt x="80689" y="126457"/>
                    <a:pt x="78680" y="126457"/>
                    <a:pt x="76965" y="127305"/>
                  </a:cubicBezTo>
                  <a:lnTo>
                    <a:pt x="38294" y="149212"/>
                  </a:lnTo>
                  <a:cubicBezTo>
                    <a:pt x="35484" y="150765"/>
                    <a:pt x="31950" y="149746"/>
                    <a:pt x="30397" y="146936"/>
                  </a:cubicBezTo>
                  <a:cubicBezTo>
                    <a:pt x="29807" y="145860"/>
                    <a:pt x="29569" y="144621"/>
                    <a:pt x="29721" y="143402"/>
                  </a:cubicBezTo>
                  <a:lnTo>
                    <a:pt x="35913" y="99302"/>
                  </a:lnTo>
                  <a:cubicBezTo>
                    <a:pt x="36217" y="97416"/>
                    <a:pt x="35541" y="95510"/>
                    <a:pt x="34103" y="94254"/>
                  </a:cubicBezTo>
                  <a:lnTo>
                    <a:pt x="1337" y="64154"/>
                  </a:lnTo>
                  <a:cubicBezTo>
                    <a:pt x="-845" y="61878"/>
                    <a:pt x="-768" y="58258"/>
                    <a:pt x="1508" y="56077"/>
                  </a:cubicBezTo>
                  <a:cubicBezTo>
                    <a:pt x="2261" y="55363"/>
                    <a:pt x="3184" y="54858"/>
                    <a:pt x="4194" y="54629"/>
                  </a:cubicBezTo>
                  <a:lnTo>
                    <a:pt x="48009" y="46914"/>
                  </a:lnTo>
                  <a:cubicBezTo>
                    <a:pt x="49895" y="46562"/>
                    <a:pt x="51495" y="45323"/>
                    <a:pt x="52295" y="43580"/>
                  </a:cubicBezTo>
                  <a:lnTo>
                    <a:pt x="70774" y="3195"/>
                  </a:lnTo>
                  <a:cubicBezTo>
                    <a:pt x="72145" y="356"/>
                    <a:pt x="75565" y="-835"/>
                    <a:pt x="78413" y="546"/>
                  </a:cubicBezTo>
                  <a:cubicBezTo>
                    <a:pt x="79566" y="1099"/>
                    <a:pt x="80499" y="2042"/>
                    <a:pt x="81061" y="3195"/>
                  </a:cubicBezTo>
                  <a:lnTo>
                    <a:pt x="102016" y="42532"/>
                  </a:lnTo>
                  <a:cubicBezTo>
                    <a:pt x="102892" y="44180"/>
                    <a:pt x="104540" y="45295"/>
                    <a:pt x="106397" y="45486"/>
                  </a:cubicBezTo>
                  <a:lnTo>
                    <a:pt x="150593" y="50629"/>
                  </a:lnTo>
                  <a:cubicBezTo>
                    <a:pt x="153727" y="51010"/>
                    <a:pt x="155956" y="53867"/>
                    <a:pt x="155566" y="57001"/>
                  </a:cubicBezTo>
                  <a:cubicBezTo>
                    <a:pt x="155423" y="58173"/>
                    <a:pt x="154918" y="59278"/>
                    <a:pt x="154118" y="60154"/>
                  </a:cubicBezTo>
                  <a:lnTo>
                    <a:pt x="123161" y="92158"/>
                  </a:lnTo>
                  <a:cubicBezTo>
                    <a:pt x="121847" y="93520"/>
                    <a:pt x="121314" y="95453"/>
                    <a:pt x="121733" y="97301"/>
                  </a:cubicBezTo>
                  <a:lnTo>
                    <a:pt x="130496" y="140926"/>
                  </a:lnTo>
                  <a:cubicBezTo>
                    <a:pt x="130648" y="144078"/>
                    <a:pt x="128219" y="146765"/>
                    <a:pt x="125066" y="146917"/>
                  </a:cubicBezTo>
                  <a:cubicBezTo>
                    <a:pt x="124114" y="146965"/>
                    <a:pt x="123161" y="146774"/>
                    <a:pt x="122304" y="146355"/>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8" name="Google Shape;778;p19"/>
            <p:cNvSpPr/>
            <p:nvPr/>
          </p:nvSpPr>
          <p:spPr>
            <a:xfrm>
              <a:off x="9286639" y="5828230"/>
              <a:ext cx="155751" cy="150027"/>
            </a:xfrm>
            <a:custGeom>
              <a:rect b="b" l="l" r="r" t="t"/>
              <a:pathLst>
                <a:path extrusionOk="0" h="150027" w="155751">
                  <a:moveTo>
                    <a:pt x="122191" y="146712"/>
                  </a:moveTo>
                  <a:lnTo>
                    <a:pt x="82185" y="127186"/>
                  </a:lnTo>
                  <a:cubicBezTo>
                    <a:pt x="80519" y="126291"/>
                    <a:pt x="78518" y="126291"/>
                    <a:pt x="76851" y="127186"/>
                  </a:cubicBezTo>
                  <a:lnTo>
                    <a:pt x="38275" y="149189"/>
                  </a:lnTo>
                  <a:cubicBezTo>
                    <a:pt x="35561" y="150809"/>
                    <a:pt x="32055" y="149923"/>
                    <a:pt x="30436" y="147208"/>
                  </a:cubicBezTo>
                  <a:cubicBezTo>
                    <a:pt x="29750" y="146055"/>
                    <a:pt x="29493" y="144703"/>
                    <a:pt x="29703" y="143379"/>
                  </a:cubicBezTo>
                  <a:lnTo>
                    <a:pt x="35894" y="99373"/>
                  </a:lnTo>
                  <a:cubicBezTo>
                    <a:pt x="36199" y="97487"/>
                    <a:pt x="35523" y="95582"/>
                    <a:pt x="34084" y="94325"/>
                  </a:cubicBezTo>
                  <a:lnTo>
                    <a:pt x="1318" y="64226"/>
                  </a:lnTo>
                  <a:cubicBezTo>
                    <a:pt x="-853" y="61940"/>
                    <a:pt x="-758" y="58321"/>
                    <a:pt x="1528" y="56149"/>
                  </a:cubicBezTo>
                  <a:cubicBezTo>
                    <a:pt x="2290" y="55425"/>
                    <a:pt x="3243" y="54920"/>
                    <a:pt x="4271" y="54701"/>
                  </a:cubicBezTo>
                  <a:lnTo>
                    <a:pt x="48086" y="46986"/>
                  </a:lnTo>
                  <a:cubicBezTo>
                    <a:pt x="49934" y="46595"/>
                    <a:pt x="51477" y="45357"/>
                    <a:pt x="52277" y="43652"/>
                  </a:cubicBezTo>
                  <a:lnTo>
                    <a:pt x="70755" y="3171"/>
                  </a:lnTo>
                  <a:cubicBezTo>
                    <a:pt x="72194" y="304"/>
                    <a:pt x="75689" y="-848"/>
                    <a:pt x="78557" y="590"/>
                  </a:cubicBezTo>
                  <a:cubicBezTo>
                    <a:pt x="79671" y="1151"/>
                    <a:pt x="80576" y="2057"/>
                    <a:pt x="81138" y="3171"/>
                  </a:cubicBezTo>
                  <a:lnTo>
                    <a:pt x="101998" y="42414"/>
                  </a:lnTo>
                  <a:cubicBezTo>
                    <a:pt x="102855" y="44100"/>
                    <a:pt x="104503" y="45252"/>
                    <a:pt x="106379" y="45462"/>
                  </a:cubicBezTo>
                  <a:lnTo>
                    <a:pt x="150575" y="50510"/>
                  </a:lnTo>
                  <a:cubicBezTo>
                    <a:pt x="153747" y="50996"/>
                    <a:pt x="155919" y="53967"/>
                    <a:pt x="155433" y="57139"/>
                  </a:cubicBezTo>
                  <a:cubicBezTo>
                    <a:pt x="155261" y="58206"/>
                    <a:pt x="154804" y="59216"/>
                    <a:pt x="154099" y="60035"/>
                  </a:cubicBezTo>
                  <a:lnTo>
                    <a:pt x="123238" y="92039"/>
                  </a:lnTo>
                  <a:cubicBezTo>
                    <a:pt x="121895" y="93382"/>
                    <a:pt x="121314" y="95325"/>
                    <a:pt x="121714" y="97183"/>
                  </a:cubicBezTo>
                  <a:lnTo>
                    <a:pt x="130573" y="140712"/>
                  </a:lnTo>
                  <a:cubicBezTo>
                    <a:pt x="131030" y="143893"/>
                    <a:pt x="128820" y="146827"/>
                    <a:pt x="125639" y="147284"/>
                  </a:cubicBezTo>
                  <a:cubicBezTo>
                    <a:pt x="124457" y="147455"/>
                    <a:pt x="123257" y="147255"/>
                    <a:pt x="122191" y="14671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9" name="Google Shape;779;p19"/>
            <p:cNvSpPr/>
            <p:nvPr/>
          </p:nvSpPr>
          <p:spPr>
            <a:xfrm>
              <a:off x="9048514" y="6040161"/>
              <a:ext cx="155479" cy="149932"/>
            </a:xfrm>
            <a:custGeom>
              <a:rect b="b" l="l" r="r" t="t"/>
              <a:pathLst>
                <a:path extrusionOk="0" h="149932" w="155479">
                  <a:moveTo>
                    <a:pt x="122000" y="146618"/>
                  </a:moveTo>
                  <a:lnTo>
                    <a:pt x="81995" y="127091"/>
                  </a:lnTo>
                  <a:cubicBezTo>
                    <a:pt x="80328" y="126196"/>
                    <a:pt x="78328" y="126196"/>
                    <a:pt x="76661" y="127091"/>
                  </a:cubicBezTo>
                  <a:lnTo>
                    <a:pt x="38275" y="149094"/>
                  </a:lnTo>
                  <a:cubicBezTo>
                    <a:pt x="35561" y="150713"/>
                    <a:pt x="32055" y="149827"/>
                    <a:pt x="30436" y="147113"/>
                  </a:cubicBezTo>
                  <a:cubicBezTo>
                    <a:pt x="29750" y="145960"/>
                    <a:pt x="29493" y="144608"/>
                    <a:pt x="29703" y="143283"/>
                  </a:cubicBezTo>
                  <a:lnTo>
                    <a:pt x="35894" y="99278"/>
                  </a:lnTo>
                  <a:cubicBezTo>
                    <a:pt x="36199" y="97392"/>
                    <a:pt x="35523" y="95487"/>
                    <a:pt x="34084" y="94230"/>
                  </a:cubicBezTo>
                  <a:lnTo>
                    <a:pt x="1318" y="64131"/>
                  </a:lnTo>
                  <a:cubicBezTo>
                    <a:pt x="-853" y="61845"/>
                    <a:pt x="-758" y="58225"/>
                    <a:pt x="1528" y="56054"/>
                  </a:cubicBezTo>
                  <a:cubicBezTo>
                    <a:pt x="2290" y="55330"/>
                    <a:pt x="3243" y="54825"/>
                    <a:pt x="4271" y="54606"/>
                  </a:cubicBezTo>
                  <a:lnTo>
                    <a:pt x="47800" y="46986"/>
                  </a:lnTo>
                  <a:cubicBezTo>
                    <a:pt x="49639" y="46595"/>
                    <a:pt x="51191" y="45357"/>
                    <a:pt x="51991" y="43652"/>
                  </a:cubicBezTo>
                  <a:lnTo>
                    <a:pt x="70470" y="3171"/>
                  </a:lnTo>
                  <a:cubicBezTo>
                    <a:pt x="71908" y="304"/>
                    <a:pt x="75404" y="-848"/>
                    <a:pt x="78271" y="590"/>
                  </a:cubicBezTo>
                  <a:cubicBezTo>
                    <a:pt x="79385" y="1151"/>
                    <a:pt x="80290" y="2057"/>
                    <a:pt x="80852" y="3171"/>
                  </a:cubicBezTo>
                  <a:lnTo>
                    <a:pt x="101712" y="42414"/>
                  </a:lnTo>
                  <a:cubicBezTo>
                    <a:pt x="102588" y="44128"/>
                    <a:pt x="104274" y="45281"/>
                    <a:pt x="106189" y="45462"/>
                  </a:cubicBezTo>
                  <a:lnTo>
                    <a:pt x="150385" y="50510"/>
                  </a:lnTo>
                  <a:cubicBezTo>
                    <a:pt x="153547" y="51044"/>
                    <a:pt x="155680" y="54044"/>
                    <a:pt x="155147" y="57206"/>
                  </a:cubicBezTo>
                  <a:cubicBezTo>
                    <a:pt x="154966" y="58254"/>
                    <a:pt x="154509" y="59235"/>
                    <a:pt x="153814" y="60035"/>
                  </a:cubicBezTo>
                  <a:lnTo>
                    <a:pt x="122953" y="92039"/>
                  </a:lnTo>
                  <a:cubicBezTo>
                    <a:pt x="121610" y="93382"/>
                    <a:pt x="121028" y="95325"/>
                    <a:pt x="121428" y="97183"/>
                  </a:cubicBezTo>
                  <a:lnTo>
                    <a:pt x="130287" y="140712"/>
                  </a:lnTo>
                  <a:cubicBezTo>
                    <a:pt x="130658" y="143903"/>
                    <a:pt x="128372" y="146779"/>
                    <a:pt x="125182" y="147151"/>
                  </a:cubicBezTo>
                  <a:cubicBezTo>
                    <a:pt x="124096" y="147275"/>
                    <a:pt x="122990" y="147094"/>
                    <a:pt x="122000" y="14661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80" name="Google Shape;780;p19"/>
          <p:cNvGrpSpPr/>
          <p:nvPr/>
        </p:nvGrpSpPr>
        <p:grpSpPr>
          <a:xfrm>
            <a:off x="8090896" y="5419900"/>
            <a:ext cx="1874841" cy="1595623"/>
            <a:chOff x="6360115" y="1830926"/>
            <a:chExt cx="1949102" cy="1885188"/>
          </a:xfrm>
        </p:grpSpPr>
        <p:sp>
          <p:nvSpPr>
            <p:cNvPr id="781" name="Google Shape;781;p19"/>
            <p:cNvSpPr/>
            <p:nvPr/>
          </p:nvSpPr>
          <p:spPr>
            <a:xfrm>
              <a:off x="6360115" y="1830926"/>
              <a:ext cx="1949102" cy="1884997"/>
            </a:xfrm>
            <a:custGeom>
              <a:rect b="b" l="l" r="r" t="t"/>
              <a:pathLst>
                <a:path extrusionOk="0" h="1884997" w="1949102">
                  <a:moveTo>
                    <a:pt x="1948851" y="1591789"/>
                  </a:moveTo>
                  <a:cubicBezTo>
                    <a:pt x="1948937" y="1689753"/>
                    <a:pt x="1943403" y="1787642"/>
                    <a:pt x="1932278" y="1884968"/>
                  </a:cubicBezTo>
                  <a:lnTo>
                    <a:pt x="1484603" y="1884968"/>
                  </a:lnTo>
                  <a:cubicBezTo>
                    <a:pt x="1488156" y="1828323"/>
                    <a:pt x="1489965" y="1770411"/>
                    <a:pt x="1490032" y="1711232"/>
                  </a:cubicBezTo>
                  <a:cubicBezTo>
                    <a:pt x="1490032" y="1053150"/>
                    <a:pt x="1259336" y="519750"/>
                    <a:pt x="974729" y="519750"/>
                  </a:cubicBezTo>
                  <a:cubicBezTo>
                    <a:pt x="690122" y="519750"/>
                    <a:pt x="459332" y="1053150"/>
                    <a:pt x="459332" y="1711232"/>
                  </a:cubicBezTo>
                  <a:cubicBezTo>
                    <a:pt x="459332" y="1770287"/>
                    <a:pt x="461142" y="1828199"/>
                    <a:pt x="464761" y="1884968"/>
                  </a:cubicBezTo>
                  <a:lnTo>
                    <a:pt x="16324" y="1884968"/>
                  </a:lnTo>
                  <a:cubicBezTo>
                    <a:pt x="5199" y="1787642"/>
                    <a:pt x="-335" y="1689753"/>
                    <a:pt x="-249" y="1591789"/>
                  </a:cubicBezTo>
                  <a:cubicBezTo>
                    <a:pt x="-249" y="712727"/>
                    <a:pt x="436091" y="-29"/>
                    <a:pt x="974253" y="-29"/>
                  </a:cubicBezTo>
                  <a:cubicBezTo>
                    <a:pt x="1512416" y="-29"/>
                    <a:pt x="1948851" y="712727"/>
                    <a:pt x="1948851" y="159178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2" name="Google Shape;782;p19"/>
            <p:cNvSpPr/>
            <p:nvPr/>
          </p:nvSpPr>
          <p:spPr>
            <a:xfrm>
              <a:off x="6529563" y="2009616"/>
              <a:ext cx="1610396" cy="1706308"/>
            </a:xfrm>
            <a:custGeom>
              <a:rect b="b" l="l" r="r" t="t"/>
              <a:pathLst>
                <a:path extrusionOk="0" h="1706308" w="1610396">
                  <a:moveTo>
                    <a:pt x="1610144" y="1314421"/>
                  </a:moveTo>
                  <a:cubicBezTo>
                    <a:pt x="1610344" y="1445894"/>
                    <a:pt x="1598161" y="1577092"/>
                    <a:pt x="1573758" y="1706279"/>
                  </a:cubicBezTo>
                  <a:lnTo>
                    <a:pt x="1314869" y="1706279"/>
                  </a:lnTo>
                  <a:cubicBezTo>
                    <a:pt x="1318422" y="1649634"/>
                    <a:pt x="1320232" y="1591722"/>
                    <a:pt x="1320298" y="1532543"/>
                  </a:cubicBezTo>
                  <a:cubicBezTo>
                    <a:pt x="1320298" y="874461"/>
                    <a:pt x="1089603" y="341061"/>
                    <a:pt x="804996" y="341061"/>
                  </a:cubicBezTo>
                  <a:cubicBezTo>
                    <a:pt x="520388" y="341061"/>
                    <a:pt x="289598" y="874461"/>
                    <a:pt x="289598" y="1532543"/>
                  </a:cubicBezTo>
                  <a:cubicBezTo>
                    <a:pt x="289598" y="1591598"/>
                    <a:pt x="291408" y="1649510"/>
                    <a:pt x="295027" y="1706279"/>
                  </a:cubicBezTo>
                  <a:lnTo>
                    <a:pt x="36138" y="1706279"/>
                  </a:lnTo>
                  <a:cubicBezTo>
                    <a:pt x="11735" y="1577092"/>
                    <a:pt x="-448" y="1445894"/>
                    <a:pt x="-248" y="1314421"/>
                  </a:cubicBezTo>
                  <a:cubicBezTo>
                    <a:pt x="-248" y="588235"/>
                    <a:pt x="360273" y="-29"/>
                    <a:pt x="804996" y="-29"/>
                  </a:cubicBezTo>
                  <a:cubicBezTo>
                    <a:pt x="1249718" y="-29"/>
                    <a:pt x="1610144" y="588235"/>
                    <a:pt x="1610144" y="131442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3" name="Google Shape;783;p19"/>
            <p:cNvSpPr/>
            <p:nvPr/>
          </p:nvSpPr>
          <p:spPr>
            <a:xfrm>
              <a:off x="6707870" y="2162587"/>
              <a:ext cx="1253782" cy="1553527"/>
            </a:xfrm>
            <a:custGeom>
              <a:rect b="b" l="l" r="r" t="t"/>
              <a:pathLst>
                <a:path extrusionOk="0" h="1553527" w="1253782">
                  <a:moveTo>
                    <a:pt x="1253529" y="1191548"/>
                  </a:moveTo>
                  <a:cubicBezTo>
                    <a:pt x="1253748" y="1312802"/>
                    <a:pt x="1243899" y="1433874"/>
                    <a:pt x="1224097" y="1553498"/>
                  </a:cubicBezTo>
                  <a:lnTo>
                    <a:pt x="1136562" y="1553498"/>
                  </a:lnTo>
                  <a:cubicBezTo>
                    <a:pt x="1140115" y="1496853"/>
                    <a:pt x="1141925" y="1438941"/>
                    <a:pt x="1141991" y="1379762"/>
                  </a:cubicBezTo>
                  <a:cubicBezTo>
                    <a:pt x="1141991" y="721680"/>
                    <a:pt x="911296" y="188280"/>
                    <a:pt x="626689" y="188280"/>
                  </a:cubicBezTo>
                  <a:cubicBezTo>
                    <a:pt x="342082" y="188280"/>
                    <a:pt x="111291" y="721680"/>
                    <a:pt x="111291" y="1379762"/>
                  </a:cubicBezTo>
                  <a:cubicBezTo>
                    <a:pt x="111291" y="1438817"/>
                    <a:pt x="113101" y="1496729"/>
                    <a:pt x="116720" y="1553498"/>
                  </a:cubicBezTo>
                  <a:lnTo>
                    <a:pt x="29185" y="1553498"/>
                  </a:lnTo>
                  <a:cubicBezTo>
                    <a:pt x="9383" y="1433874"/>
                    <a:pt x="-466" y="1312802"/>
                    <a:pt x="-247" y="1191548"/>
                  </a:cubicBezTo>
                  <a:cubicBezTo>
                    <a:pt x="-247" y="533466"/>
                    <a:pt x="280455" y="-29"/>
                    <a:pt x="626689" y="-29"/>
                  </a:cubicBezTo>
                  <a:cubicBezTo>
                    <a:pt x="972922" y="-29"/>
                    <a:pt x="1253529" y="533466"/>
                    <a:pt x="1253529" y="119154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4" name="Google Shape;784;p19"/>
            <p:cNvSpPr/>
            <p:nvPr/>
          </p:nvSpPr>
          <p:spPr>
            <a:xfrm>
              <a:off x="7036665" y="2979819"/>
              <a:ext cx="572542" cy="572702"/>
            </a:xfrm>
            <a:custGeom>
              <a:rect b="b" l="l" r="r" t="t"/>
              <a:pathLst>
                <a:path extrusionOk="0" h="572702" w="572542">
                  <a:moveTo>
                    <a:pt x="7064" y="158893"/>
                  </a:moveTo>
                  <a:cubicBezTo>
                    <a:pt x="2359" y="138557"/>
                    <a:pt x="-32" y="117755"/>
                    <a:pt x="-79" y="96885"/>
                  </a:cubicBezTo>
                  <a:cubicBezTo>
                    <a:pt x="-1032" y="83017"/>
                    <a:pt x="2007" y="69167"/>
                    <a:pt x="8683" y="56975"/>
                  </a:cubicBezTo>
                  <a:cubicBezTo>
                    <a:pt x="24781" y="32401"/>
                    <a:pt x="61547" y="31258"/>
                    <a:pt x="90980" y="37354"/>
                  </a:cubicBezTo>
                  <a:cubicBezTo>
                    <a:pt x="174476" y="54680"/>
                    <a:pt x="246580" y="106877"/>
                    <a:pt x="289100" y="180800"/>
                  </a:cubicBezTo>
                  <a:cubicBezTo>
                    <a:pt x="284908" y="162989"/>
                    <a:pt x="349678" y="68786"/>
                    <a:pt x="378253" y="44117"/>
                  </a:cubicBezTo>
                  <a:cubicBezTo>
                    <a:pt x="406495" y="18047"/>
                    <a:pt x="442862" y="2502"/>
                    <a:pt x="481219" y="111"/>
                  </a:cubicBezTo>
                  <a:cubicBezTo>
                    <a:pt x="503526" y="-1108"/>
                    <a:pt x="525539" y="5645"/>
                    <a:pt x="543322" y="19161"/>
                  </a:cubicBezTo>
                  <a:cubicBezTo>
                    <a:pt x="573421" y="44117"/>
                    <a:pt x="576850" y="88408"/>
                    <a:pt x="568087" y="125651"/>
                  </a:cubicBezTo>
                  <a:cubicBezTo>
                    <a:pt x="559048" y="158502"/>
                    <a:pt x="546265" y="190202"/>
                    <a:pt x="529987" y="220139"/>
                  </a:cubicBezTo>
                  <a:cubicBezTo>
                    <a:pt x="489696" y="300815"/>
                    <a:pt x="379968" y="484172"/>
                    <a:pt x="334819" y="558943"/>
                  </a:cubicBezTo>
                  <a:cubicBezTo>
                    <a:pt x="326618" y="572430"/>
                    <a:pt x="309035" y="576707"/>
                    <a:pt x="295558" y="568506"/>
                  </a:cubicBezTo>
                  <a:cubicBezTo>
                    <a:pt x="293148" y="567039"/>
                    <a:pt x="290976" y="565229"/>
                    <a:pt x="289100" y="563134"/>
                  </a:cubicBezTo>
                  <a:cubicBezTo>
                    <a:pt x="219376" y="485791"/>
                    <a:pt x="32401" y="269954"/>
                    <a:pt x="7064" y="15889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5" name="Google Shape;785;p19"/>
            <p:cNvSpPr/>
            <p:nvPr/>
          </p:nvSpPr>
          <p:spPr>
            <a:xfrm>
              <a:off x="6563445" y="2031041"/>
              <a:ext cx="1552706" cy="1390767"/>
            </a:xfrm>
            <a:custGeom>
              <a:rect b="b" l="l" r="r" t="t"/>
              <a:pathLst>
                <a:path extrusionOk="0" h="1390767" w="1552706">
                  <a:moveTo>
                    <a:pt x="28004" y="1270240"/>
                  </a:moveTo>
                  <a:cubicBezTo>
                    <a:pt x="34862" y="1272640"/>
                    <a:pt x="41415" y="1275831"/>
                    <a:pt x="47530" y="1279765"/>
                  </a:cubicBezTo>
                  <a:cubicBezTo>
                    <a:pt x="64103" y="1289290"/>
                    <a:pt x="101442" y="1315484"/>
                    <a:pt x="116681" y="1326152"/>
                  </a:cubicBezTo>
                  <a:cubicBezTo>
                    <a:pt x="119310" y="1328257"/>
                    <a:pt x="119739" y="1332086"/>
                    <a:pt x="117634" y="1334724"/>
                  </a:cubicBezTo>
                  <a:cubicBezTo>
                    <a:pt x="117358" y="1335077"/>
                    <a:pt x="117034" y="1335391"/>
                    <a:pt x="116681" y="1335677"/>
                  </a:cubicBezTo>
                  <a:cubicBezTo>
                    <a:pt x="99441" y="1349583"/>
                    <a:pt x="50959" y="1386159"/>
                    <a:pt x="26956" y="1389969"/>
                  </a:cubicBezTo>
                  <a:cubicBezTo>
                    <a:pt x="22584" y="1390712"/>
                    <a:pt x="18136" y="1390941"/>
                    <a:pt x="13716" y="1390636"/>
                  </a:cubicBezTo>
                  <a:cubicBezTo>
                    <a:pt x="10735" y="1390655"/>
                    <a:pt x="7820" y="1389788"/>
                    <a:pt x="5334" y="1388160"/>
                  </a:cubicBezTo>
                  <a:cubicBezTo>
                    <a:pt x="905" y="1383378"/>
                    <a:pt x="-295" y="1376434"/>
                    <a:pt x="2286" y="1370443"/>
                  </a:cubicBezTo>
                  <a:cubicBezTo>
                    <a:pt x="7163" y="1352926"/>
                    <a:pt x="19288" y="1338334"/>
                    <a:pt x="35624" y="1330343"/>
                  </a:cubicBezTo>
                  <a:cubicBezTo>
                    <a:pt x="31814" y="1331010"/>
                    <a:pt x="12669" y="1315865"/>
                    <a:pt x="7906" y="1309483"/>
                  </a:cubicBezTo>
                  <a:cubicBezTo>
                    <a:pt x="2744" y="1303092"/>
                    <a:pt x="-47" y="1295119"/>
                    <a:pt x="0" y="1286909"/>
                  </a:cubicBezTo>
                  <a:cubicBezTo>
                    <a:pt x="48" y="1282137"/>
                    <a:pt x="1801" y="1277536"/>
                    <a:pt x="4953" y="1273955"/>
                  </a:cubicBezTo>
                  <a:cubicBezTo>
                    <a:pt x="11364" y="1268554"/>
                    <a:pt x="20222" y="1267125"/>
                    <a:pt x="28004" y="1270240"/>
                  </a:cubicBezTo>
                  <a:close/>
                  <a:moveTo>
                    <a:pt x="1524668" y="1231378"/>
                  </a:moveTo>
                  <a:cubicBezTo>
                    <a:pt x="1527620" y="1230920"/>
                    <a:pt x="1530630" y="1231349"/>
                    <a:pt x="1533335" y="1232616"/>
                  </a:cubicBezTo>
                  <a:cubicBezTo>
                    <a:pt x="1538765" y="1235664"/>
                    <a:pt x="1539527" y="1243474"/>
                    <a:pt x="1538669" y="1249761"/>
                  </a:cubicBezTo>
                  <a:cubicBezTo>
                    <a:pt x="1536383" y="1267706"/>
                    <a:pt x="1526535" y="1283822"/>
                    <a:pt x="1511618" y="1294052"/>
                  </a:cubicBezTo>
                  <a:cubicBezTo>
                    <a:pt x="1515333" y="1292909"/>
                    <a:pt x="1536383" y="1305292"/>
                    <a:pt x="1542003" y="1310911"/>
                  </a:cubicBezTo>
                  <a:cubicBezTo>
                    <a:pt x="1547842" y="1316579"/>
                    <a:pt x="1551576" y="1324075"/>
                    <a:pt x="1552576" y="1332152"/>
                  </a:cubicBezTo>
                  <a:cubicBezTo>
                    <a:pt x="1553109" y="1336886"/>
                    <a:pt x="1552004" y="1341667"/>
                    <a:pt x="1549433" y="1345678"/>
                  </a:cubicBezTo>
                  <a:cubicBezTo>
                    <a:pt x="1543861" y="1351935"/>
                    <a:pt x="1535269" y="1354583"/>
                    <a:pt x="1527144" y="1352536"/>
                  </a:cubicBezTo>
                  <a:cubicBezTo>
                    <a:pt x="1520019" y="1351078"/>
                    <a:pt x="1513085" y="1348811"/>
                    <a:pt x="1506475" y="1345773"/>
                  </a:cubicBezTo>
                  <a:cubicBezTo>
                    <a:pt x="1488758" y="1338439"/>
                    <a:pt x="1448087" y="1317865"/>
                    <a:pt x="1431513" y="1309387"/>
                  </a:cubicBezTo>
                  <a:cubicBezTo>
                    <a:pt x="1428542" y="1307692"/>
                    <a:pt x="1427513" y="1303911"/>
                    <a:pt x="1429208" y="1300939"/>
                  </a:cubicBezTo>
                  <a:cubicBezTo>
                    <a:pt x="1429427" y="1300558"/>
                    <a:pt x="1429694" y="1300196"/>
                    <a:pt x="1429989" y="1299862"/>
                  </a:cubicBezTo>
                  <a:cubicBezTo>
                    <a:pt x="1445420" y="1283765"/>
                    <a:pt x="1488473" y="1240807"/>
                    <a:pt x="1511618" y="1233759"/>
                  </a:cubicBezTo>
                  <a:cubicBezTo>
                    <a:pt x="1515867" y="1232501"/>
                    <a:pt x="1520248" y="1231701"/>
                    <a:pt x="1524668" y="1231378"/>
                  </a:cubicBezTo>
                  <a:close/>
                  <a:moveTo>
                    <a:pt x="1512952" y="1083074"/>
                  </a:moveTo>
                  <a:cubicBezTo>
                    <a:pt x="1515895" y="1082655"/>
                    <a:pt x="1518905" y="1083083"/>
                    <a:pt x="1521619" y="1084312"/>
                  </a:cubicBezTo>
                  <a:cubicBezTo>
                    <a:pt x="1527048" y="1087360"/>
                    <a:pt x="1527811" y="1095171"/>
                    <a:pt x="1526953" y="1101552"/>
                  </a:cubicBezTo>
                  <a:cubicBezTo>
                    <a:pt x="1524563" y="1119555"/>
                    <a:pt x="1514533" y="1135661"/>
                    <a:pt x="1499426" y="1145748"/>
                  </a:cubicBezTo>
                  <a:cubicBezTo>
                    <a:pt x="1503236" y="1144605"/>
                    <a:pt x="1524191" y="1156988"/>
                    <a:pt x="1529906" y="1162703"/>
                  </a:cubicBezTo>
                  <a:cubicBezTo>
                    <a:pt x="1535850" y="1168332"/>
                    <a:pt x="1539679" y="1175828"/>
                    <a:pt x="1540764" y="1183944"/>
                  </a:cubicBezTo>
                  <a:cubicBezTo>
                    <a:pt x="1541336" y="1188649"/>
                    <a:pt x="1540221" y="1193412"/>
                    <a:pt x="1537621" y="1197374"/>
                  </a:cubicBezTo>
                  <a:cubicBezTo>
                    <a:pt x="1532049" y="1203632"/>
                    <a:pt x="1523458" y="1206280"/>
                    <a:pt x="1515333" y="1204232"/>
                  </a:cubicBezTo>
                  <a:cubicBezTo>
                    <a:pt x="1508198" y="1202813"/>
                    <a:pt x="1501255" y="1200546"/>
                    <a:pt x="1494663" y="1197469"/>
                  </a:cubicBezTo>
                  <a:cubicBezTo>
                    <a:pt x="1476947" y="1190135"/>
                    <a:pt x="1436371" y="1169561"/>
                    <a:pt x="1419797" y="1161084"/>
                  </a:cubicBezTo>
                  <a:cubicBezTo>
                    <a:pt x="1416825" y="1159502"/>
                    <a:pt x="1415692" y="1155816"/>
                    <a:pt x="1417263" y="1152845"/>
                  </a:cubicBezTo>
                  <a:cubicBezTo>
                    <a:pt x="1417511" y="1152378"/>
                    <a:pt x="1417816" y="1151949"/>
                    <a:pt x="1418178" y="1151559"/>
                  </a:cubicBezTo>
                  <a:cubicBezTo>
                    <a:pt x="1433608" y="1135461"/>
                    <a:pt x="1476661" y="1092504"/>
                    <a:pt x="1499902" y="1085455"/>
                  </a:cubicBezTo>
                  <a:cubicBezTo>
                    <a:pt x="1504150" y="1084198"/>
                    <a:pt x="1508532" y="1083398"/>
                    <a:pt x="1512952" y="1083074"/>
                  </a:cubicBezTo>
                  <a:close/>
                  <a:moveTo>
                    <a:pt x="28004" y="1080407"/>
                  </a:moveTo>
                  <a:cubicBezTo>
                    <a:pt x="34833" y="1082883"/>
                    <a:pt x="41377" y="1086074"/>
                    <a:pt x="47530" y="1089932"/>
                  </a:cubicBezTo>
                  <a:cubicBezTo>
                    <a:pt x="64103" y="1099457"/>
                    <a:pt x="101442" y="1125651"/>
                    <a:pt x="116681" y="1136319"/>
                  </a:cubicBezTo>
                  <a:cubicBezTo>
                    <a:pt x="119310" y="1138424"/>
                    <a:pt x="119739" y="1142253"/>
                    <a:pt x="117634" y="1144891"/>
                  </a:cubicBezTo>
                  <a:cubicBezTo>
                    <a:pt x="117358" y="1145243"/>
                    <a:pt x="117034" y="1145558"/>
                    <a:pt x="116681" y="1145844"/>
                  </a:cubicBezTo>
                  <a:cubicBezTo>
                    <a:pt x="99441" y="1159750"/>
                    <a:pt x="50959" y="1196421"/>
                    <a:pt x="26956" y="1200231"/>
                  </a:cubicBezTo>
                  <a:cubicBezTo>
                    <a:pt x="22575" y="1200898"/>
                    <a:pt x="18136" y="1201089"/>
                    <a:pt x="13716" y="1200803"/>
                  </a:cubicBezTo>
                  <a:cubicBezTo>
                    <a:pt x="10754" y="1200803"/>
                    <a:pt x="7849" y="1199984"/>
                    <a:pt x="5334" y="1198422"/>
                  </a:cubicBezTo>
                  <a:cubicBezTo>
                    <a:pt x="905" y="1193602"/>
                    <a:pt x="-286" y="1186630"/>
                    <a:pt x="2286" y="1180610"/>
                  </a:cubicBezTo>
                  <a:cubicBezTo>
                    <a:pt x="7192" y="1163112"/>
                    <a:pt x="19317" y="1148530"/>
                    <a:pt x="35624" y="1140510"/>
                  </a:cubicBezTo>
                  <a:cubicBezTo>
                    <a:pt x="31814" y="1141176"/>
                    <a:pt x="12669" y="1126032"/>
                    <a:pt x="7906" y="1119650"/>
                  </a:cubicBezTo>
                  <a:cubicBezTo>
                    <a:pt x="2744" y="1113258"/>
                    <a:pt x="-47" y="1105286"/>
                    <a:pt x="0" y="1097076"/>
                  </a:cubicBezTo>
                  <a:cubicBezTo>
                    <a:pt x="38" y="1092332"/>
                    <a:pt x="1801" y="1087760"/>
                    <a:pt x="4953" y="1084217"/>
                  </a:cubicBezTo>
                  <a:cubicBezTo>
                    <a:pt x="11326" y="1078740"/>
                    <a:pt x="20212" y="1077273"/>
                    <a:pt x="28004" y="1080407"/>
                  </a:cubicBezTo>
                  <a:close/>
                  <a:moveTo>
                    <a:pt x="1486567" y="923434"/>
                  </a:moveTo>
                  <a:cubicBezTo>
                    <a:pt x="1489520" y="923053"/>
                    <a:pt x="1492530" y="923510"/>
                    <a:pt x="1495235" y="924768"/>
                  </a:cubicBezTo>
                  <a:cubicBezTo>
                    <a:pt x="1500664" y="927816"/>
                    <a:pt x="1501426" y="935626"/>
                    <a:pt x="1500569" y="941913"/>
                  </a:cubicBezTo>
                  <a:cubicBezTo>
                    <a:pt x="1498197" y="959953"/>
                    <a:pt x="1488167" y="976098"/>
                    <a:pt x="1473042" y="986204"/>
                  </a:cubicBezTo>
                  <a:cubicBezTo>
                    <a:pt x="1476852" y="985061"/>
                    <a:pt x="1497807" y="997443"/>
                    <a:pt x="1503522" y="1003063"/>
                  </a:cubicBezTo>
                  <a:cubicBezTo>
                    <a:pt x="1509446" y="1008711"/>
                    <a:pt x="1513276" y="1016198"/>
                    <a:pt x="1514380" y="1024304"/>
                  </a:cubicBezTo>
                  <a:cubicBezTo>
                    <a:pt x="1514962" y="1029038"/>
                    <a:pt x="1513847" y="1033838"/>
                    <a:pt x="1511237" y="1037829"/>
                  </a:cubicBezTo>
                  <a:cubicBezTo>
                    <a:pt x="1505665" y="1044087"/>
                    <a:pt x="1497073" y="1046735"/>
                    <a:pt x="1488949" y="1044687"/>
                  </a:cubicBezTo>
                  <a:cubicBezTo>
                    <a:pt x="1481824" y="1043230"/>
                    <a:pt x="1474890" y="1040963"/>
                    <a:pt x="1468279" y="1037925"/>
                  </a:cubicBezTo>
                  <a:cubicBezTo>
                    <a:pt x="1450563" y="1030590"/>
                    <a:pt x="1409986" y="1010016"/>
                    <a:pt x="1393413" y="1001539"/>
                  </a:cubicBezTo>
                  <a:cubicBezTo>
                    <a:pt x="1390441" y="999958"/>
                    <a:pt x="1389308" y="996272"/>
                    <a:pt x="1390879" y="993300"/>
                  </a:cubicBezTo>
                  <a:cubicBezTo>
                    <a:pt x="1391127" y="992833"/>
                    <a:pt x="1391432" y="992405"/>
                    <a:pt x="1391794" y="992014"/>
                  </a:cubicBezTo>
                  <a:cubicBezTo>
                    <a:pt x="1406843" y="975917"/>
                    <a:pt x="1450182" y="932959"/>
                    <a:pt x="1473518" y="925911"/>
                  </a:cubicBezTo>
                  <a:cubicBezTo>
                    <a:pt x="1477766" y="924615"/>
                    <a:pt x="1482138" y="923787"/>
                    <a:pt x="1486567" y="923434"/>
                  </a:cubicBezTo>
                  <a:close/>
                  <a:moveTo>
                    <a:pt x="48006" y="910766"/>
                  </a:moveTo>
                  <a:cubicBezTo>
                    <a:pt x="54874" y="913148"/>
                    <a:pt x="61427" y="916339"/>
                    <a:pt x="67533" y="920291"/>
                  </a:cubicBezTo>
                  <a:cubicBezTo>
                    <a:pt x="84106" y="929816"/>
                    <a:pt x="121539" y="955915"/>
                    <a:pt x="136779" y="966583"/>
                  </a:cubicBezTo>
                  <a:cubicBezTo>
                    <a:pt x="139408" y="968688"/>
                    <a:pt x="139837" y="972517"/>
                    <a:pt x="137732" y="975156"/>
                  </a:cubicBezTo>
                  <a:cubicBezTo>
                    <a:pt x="137456" y="975508"/>
                    <a:pt x="137132" y="975822"/>
                    <a:pt x="136779" y="976108"/>
                  </a:cubicBezTo>
                  <a:cubicBezTo>
                    <a:pt x="119539" y="990110"/>
                    <a:pt x="70962" y="1026686"/>
                    <a:pt x="47054" y="1030496"/>
                  </a:cubicBezTo>
                  <a:cubicBezTo>
                    <a:pt x="42653" y="1031239"/>
                    <a:pt x="38177" y="1031458"/>
                    <a:pt x="33719" y="1031162"/>
                  </a:cubicBezTo>
                  <a:cubicBezTo>
                    <a:pt x="30747" y="1031162"/>
                    <a:pt x="27832" y="1030305"/>
                    <a:pt x="25337" y="1028686"/>
                  </a:cubicBezTo>
                  <a:cubicBezTo>
                    <a:pt x="21003" y="1023847"/>
                    <a:pt x="19850" y="1016951"/>
                    <a:pt x="22384" y="1010969"/>
                  </a:cubicBezTo>
                  <a:cubicBezTo>
                    <a:pt x="27261" y="993453"/>
                    <a:pt x="39386" y="978861"/>
                    <a:pt x="55722" y="970869"/>
                  </a:cubicBezTo>
                  <a:cubicBezTo>
                    <a:pt x="51912" y="971441"/>
                    <a:pt x="32766" y="956391"/>
                    <a:pt x="27909" y="949914"/>
                  </a:cubicBezTo>
                  <a:cubicBezTo>
                    <a:pt x="22803" y="943542"/>
                    <a:pt x="20050" y="935598"/>
                    <a:pt x="20098" y="927435"/>
                  </a:cubicBezTo>
                  <a:cubicBezTo>
                    <a:pt x="20146" y="922663"/>
                    <a:pt x="21898" y="918063"/>
                    <a:pt x="25051" y="914481"/>
                  </a:cubicBezTo>
                  <a:cubicBezTo>
                    <a:pt x="31423" y="909090"/>
                    <a:pt x="40253" y="907661"/>
                    <a:pt x="48006" y="910766"/>
                  </a:cubicBezTo>
                  <a:close/>
                  <a:moveTo>
                    <a:pt x="1449325" y="765987"/>
                  </a:moveTo>
                  <a:cubicBezTo>
                    <a:pt x="1452154" y="765129"/>
                    <a:pt x="1455164" y="765129"/>
                    <a:pt x="1457993" y="765987"/>
                  </a:cubicBezTo>
                  <a:cubicBezTo>
                    <a:pt x="1463803" y="768273"/>
                    <a:pt x="1465613" y="775512"/>
                    <a:pt x="1465613" y="782370"/>
                  </a:cubicBezTo>
                  <a:cubicBezTo>
                    <a:pt x="1465555" y="800610"/>
                    <a:pt x="1457678" y="817946"/>
                    <a:pt x="1443991" y="829995"/>
                  </a:cubicBezTo>
                  <a:cubicBezTo>
                    <a:pt x="1447515" y="828375"/>
                    <a:pt x="1469994" y="837900"/>
                    <a:pt x="1476376" y="842853"/>
                  </a:cubicBezTo>
                  <a:cubicBezTo>
                    <a:pt x="1483005" y="847644"/>
                    <a:pt x="1487777" y="854579"/>
                    <a:pt x="1489901" y="862475"/>
                  </a:cubicBezTo>
                  <a:cubicBezTo>
                    <a:pt x="1491063" y="867104"/>
                    <a:pt x="1490559" y="871990"/>
                    <a:pt x="1488473" y="876286"/>
                  </a:cubicBezTo>
                  <a:cubicBezTo>
                    <a:pt x="1483748" y="883154"/>
                    <a:pt x="1475595" y="886821"/>
                    <a:pt x="1467327" y="885811"/>
                  </a:cubicBezTo>
                  <a:cubicBezTo>
                    <a:pt x="1460078" y="885335"/>
                    <a:pt x="1452916" y="883992"/>
                    <a:pt x="1445991" y="881811"/>
                  </a:cubicBezTo>
                  <a:cubicBezTo>
                    <a:pt x="1427417" y="876762"/>
                    <a:pt x="1384459" y="861618"/>
                    <a:pt x="1366934" y="855331"/>
                  </a:cubicBezTo>
                  <a:cubicBezTo>
                    <a:pt x="1363781" y="854303"/>
                    <a:pt x="1362066" y="850912"/>
                    <a:pt x="1363095" y="847759"/>
                  </a:cubicBezTo>
                  <a:cubicBezTo>
                    <a:pt x="1363324" y="847045"/>
                    <a:pt x="1363695" y="846387"/>
                    <a:pt x="1364171" y="845806"/>
                  </a:cubicBezTo>
                  <a:cubicBezTo>
                    <a:pt x="1377411" y="827899"/>
                    <a:pt x="1414559" y="779703"/>
                    <a:pt x="1436657" y="770178"/>
                  </a:cubicBezTo>
                  <a:cubicBezTo>
                    <a:pt x="1440714" y="768311"/>
                    <a:pt x="1444962" y="766911"/>
                    <a:pt x="1449325" y="765987"/>
                  </a:cubicBezTo>
                  <a:close/>
                  <a:moveTo>
                    <a:pt x="61341" y="744460"/>
                  </a:moveTo>
                  <a:cubicBezTo>
                    <a:pt x="68914" y="740917"/>
                    <a:pt x="77829" y="741869"/>
                    <a:pt x="84487" y="746937"/>
                  </a:cubicBezTo>
                  <a:cubicBezTo>
                    <a:pt x="90478" y="751013"/>
                    <a:pt x="95946" y="755814"/>
                    <a:pt x="100775" y="761224"/>
                  </a:cubicBezTo>
                  <a:cubicBezTo>
                    <a:pt x="114205" y="774940"/>
                    <a:pt x="143447" y="809897"/>
                    <a:pt x="155353" y="824184"/>
                  </a:cubicBezTo>
                  <a:cubicBezTo>
                    <a:pt x="157496" y="826851"/>
                    <a:pt x="157068" y="830747"/>
                    <a:pt x="154410" y="832890"/>
                  </a:cubicBezTo>
                  <a:cubicBezTo>
                    <a:pt x="154000" y="833214"/>
                    <a:pt x="153543" y="833490"/>
                    <a:pt x="153067" y="833709"/>
                  </a:cubicBezTo>
                  <a:cubicBezTo>
                    <a:pt x="132588" y="842282"/>
                    <a:pt x="76105" y="864856"/>
                    <a:pt x="51912" y="862189"/>
                  </a:cubicBezTo>
                  <a:cubicBezTo>
                    <a:pt x="47492" y="861722"/>
                    <a:pt x="43139" y="860732"/>
                    <a:pt x="38958" y="859236"/>
                  </a:cubicBezTo>
                  <a:cubicBezTo>
                    <a:pt x="36090" y="858474"/>
                    <a:pt x="33500" y="856884"/>
                    <a:pt x="31528" y="854664"/>
                  </a:cubicBezTo>
                  <a:cubicBezTo>
                    <a:pt x="28604" y="848854"/>
                    <a:pt x="29309" y="841872"/>
                    <a:pt x="33338" y="836757"/>
                  </a:cubicBezTo>
                  <a:cubicBezTo>
                    <a:pt x="42692" y="821175"/>
                    <a:pt x="58246" y="810325"/>
                    <a:pt x="76105" y="806944"/>
                  </a:cubicBezTo>
                  <a:cubicBezTo>
                    <a:pt x="72200" y="806468"/>
                    <a:pt x="57722" y="786846"/>
                    <a:pt x="54769" y="779417"/>
                  </a:cubicBezTo>
                  <a:cubicBezTo>
                    <a:pt x="51531" y="771892"/>
                    <a:pt x="50959" y="763491"/>
                    <a:pt x="53150" y="755604"/>
                  </a:cubicBezTo>
                  <a:cubicBezTo>
                    <a:pt x="54464" y="751032"/>
                    <a:pt x="57369" y="747079"/>
                    <a:pt x="61341" y="744460"/>
                  </a:cubicBezTo>
                  <a:close/>
                  <a:moveTo>
                    <a:pt x="1410558" y="607300"/>
                  </a:moveTo>
                  <a:cubicBezTo>
                    <a:pt x="1416559" y="609015"/>
                    <a:pt x="1419131" y="616349"/>
                    <a:pt x="1420083" y="622731"/>
                  </a:cubicBezTo>
                  <a:cubicBezTo>
                    <a:pt x="1421912" y="640828"/>
                    <a:pt x="1415873" y="658830"/>
                    <a:pt x="1403509" y="672165"/>
                  </a:cubicBezTo>
                  <a:cubicBezTo>
                    <a:pt x="1406939" y="670165"/>
                    <a:pt x="1430180" y="677309"/>
                    <a:pt x="1437038" y="681690"/>
                  </a:cubicBezTo>
                  <a:cubicBezTo>
                    <a:pt x="1444134" y="685758"/>
                    <a:pt x="1449620" y="692149"/>
                    <a:pt x="1452563" y="699788"/>
                  </a:cubicBezTo>
                  <a:cubicBezTo>
                    <a:pt x="1454230" y="704274"/>
                    <a:pt x="1454230" y="709208"/>
                    <a:pt x="1452563" y="713694"/>
                  </a:cubicBezTo>
                  <a:cubicBezTo>
                    <a:pt x="1448601" y="721086"/>
                    <a:pt x="1440848" y="725639"/>
                    <a:pt x="1432466" y="725505"/>
                  </a:cubicBezTo>
                  <a:cubicBezTo>
                    <a:pt x="1425217" y="725705"/>
                    <a:pt x="1417959" y="725105"/>
                    <a:pt x="1410844" y="723696"/>
                  </a:cubicBezTo>
                  <a:cubicBezTo>
                    <a:pt x="1391794" y="720648"/>
                    <a:pt x="1347598" y="709980"/>
                    <a:pt x="1329500" y="705598"/>
                  </a:cubicBezTo>
                  <a:cubicBezTo>
                    <a:pt x="1326243" y="704769"/>
                    <a:pt x="1324271" y="701445"/>
                    <a:pt x="1325100" y="698188"/>
                  </a:cubicBezTo>
                  <a:cubicBezTo>
                    <a:pt x="1325252" y="697607"/>
                    <a:pt x="1325481" y="697054"/>
                    <a:pt x="1325785" y="696549"/>
                  </a:cubicBezTo>
                  <a:cubicBezTo>
                    <a:pt x="1336739" y="677404"/>
                    <a:pt x="1368743" y="625588"/>
                    <a:pt x="1389698" y="613396"/>
                  </a:cubicBezTo>
                  <a:cubicBezTo>
                    <a:pt x="1393527" y="611167"/>
                    <a:pt x="1397585" y="609348"/>
                    <a:pt x="1401795" y="607967"/>
                  </a:cubicBezTo>
                  <a:cubicBezTo>
                    <a:pt x="1404586" y="606891"/>
                    <a:pt x="1407634" y="606662"/>
                    <a:pt x="1410558" y="607300"/>
                  </a:cubicBezTo>
                  <a:close/>
                  <a:moveTo>
                    <a:pt x="141447" y="570629"/>
                  </a:moveTo>
                  <a:cubicBezTo>
                    <a:pt x="149657" y="568905"/>
                    <a:pt x="158144" y="571829"/>
                    <a:pt x="163545" y="578249"/>
                  </a:cubicBezTo>
                  <a:cubicBezTo>
                    <a:pt x="168412" y="583602"/>
                    <a:pt x="172660" y="589479"/>
                    <a:pt x="176213" y="595775"/>
                  </a:cubicBezTo>
                  <a:cubicBezTo>
                    <a:pt x="186309" y="612253"/>
                    <a:pt x="206979" y="652925"/>
                    <a:pt x="215456" y="669308"/>
                  </a:cubicBezTo>
                  <a:cubicBezTo>
                    <a:pt x="216933" y="672394"/>
                    <a:pt x="215627" y="676090"/>
                    <a:pt x="212542" y="677566"/>
                  </a:cubicBezTo>
                  <a:cubicBezTo>
                    <a:pt x="212046" y="677804"/>
                    <a:pt x="211522" y="677976"/>
                    <a:pt x="210979" y="678071"/>
                  </a:cubicBezTo>
                  <a:cubicBezTo>
                    <a:pt x="189167" y="682357"/>
                    <a:pt x="129064" y="691787"/>
                    <a:pt x="106109" y="683786"/>
                  </a:cubicBezTo>
                  <a:cubicBezTo>
                    <a:pt x="101899" y="682348"/>
                    <a:pt x="97879" y="680433"/>
                    <a:pt x="94107" y="678071"/>
                  </a:cubicBezTo>
                  <a:cubicBezTo>
                    <a:pt x="91479" y="676709"/>
                    <a:pt x="89316" y="674585"/>
                    <a:pt x="87916" y="671975"/>
                  </a:cubicBezTo>
                  <a:cubicBezTo>
                    <a:pt x="85345" y="666355"/>
                    <a:pt x="89250" y="659592"/>
                    <a:pt x="93631" y="654925"/>
                  </a:cubicBezTo>
                  <a:cubicBezTo>
                    <a:pt x="106195" y="641800"/>
                    <a:pt x="123768" y="634656"/>
                    <a:pt x="141923" y="635304"/>
                  </a:cubicBezTo>
                  <a:cubicBezTo>
                    <a:pt x="138304" y="634065"/>
                    <a:pt x="128588" y="611682"/>
                    <a:pt x="127350" y="603776"/>
                  </a:cubicBezTo>
                  <a:cubicBezTo>
                    <a:pt x="125854" y="595718"/>
                    <a:pt x="127131" y="587393"/>
                    <a:pt x="130969" y="580154"/>
                  </a:cubicBezTo>
                  <a:cubicBezTo>
                    <a:pt x="133255" y="575868"/>
                    <a:pt x="136960" y="572496"/>
                    <a:pt x="141447" y="570629"/>
                  </a:cubicBezTo>
                  <a:close/>
                  <a:moveTo>
                    <a:pt x="1338263" y="454328"/>
                  </a:moveTo>
                  <a:cubicBezTo>
                    <a:pt x="1344455" y="455376"/>
                    <a:pt x="1347788" y="462425"/>
                    <a:pt x="1349122" y="468711"/>
                  </a:cubicBezTo>
                  <a:cubicBezTo>
                    <a:pt x="1352779" y="486523"/>
                    <a:pt x="1348693" y="505049"/>
                    <a:pt x="1337882" y="519670"/>
                  </a:cubicBezTo>
                  <a:cubicBezTo>
                    <a:pt x="1341025" y="517289"/>
                    <a:pt x="1364933" y="521956"/>
                    <a:pt x="1372172" y="525480"/>
                  </a:cubicBezTo>
                  <a:cubicBezTo>
                    <a:pt x="1379678" y="528766"/>
                    <a:pt x="1385802" y="534558"/>
                    <a:pt x="1389508" y="541863"/>
                  </a:cubicBezTo>
                  <a:cubicBezTo>
                    <a:pt x="1391613" y="546111"/>
                    <a:pt x="1392146" y="550969"/>
                    <a:pt x="1391032" y="555579"/>
                  </a:cubicBezTo>
                  <a:cubicBezTo>
                    <a:pt x="1387803" y="563428"/>
                    <a:pt x="1380440" y="568800"/>
                    <a:pt x="1371982" y="569486"/>
                  </a:cubicBezTo>
                  <a:cubicBezTo>
                    <a:pt x="1364762" y="570295"/>
                    <a:pt x="1357485" y="570295"/>
                    <a:pt x="1350265" y="569486"/>
                  </a:cubicBezTo>
                  <a:cubicBezTo>
                    <a:pt x="1331215" y="568438"/>
                    <a:pt x="1285971" y="562628"/>
                    <a:pt x="1267492" y="559961"/>
                  </a:cubicBezTo>
                  <a:cubicBezTo>
                    <a:pt x="1264120" y="559399"/>
                    <a:pt x="1261835" y="556217"/>
                    <a:pt x="1262396" y="552836"/>
                  </a:cubicBezTo>
                  <a:cubicBezTo>
                    <a:pt x="1262482" y="552341"/>
                    <a:pt x="1262625" y="551855"/>
                    <a:pt x="1262825" y="551388"/>
                  </a:cubicBezTo>
                  <a:cubicBezTo>
                    <a:pt x="1272350" y="532052"/>
                    <a:pt x="1298639" y="476998"/>
                    <a:pt x="1318261" y="462615"/>
                  </a:cubicBezTo>
                  <a:cubicBezTo>
                    <a:pt x="1321833" y="459955"/>
                    <a:pt x="1325700" y="457717"/>
                    <a:pt x="1329786" y="455948"/>
                  </a:cubicBezTo>
                  <a:cubicBezTo>
                    <a:pt x="1332386" y="454576"/>
                    <a:pt x="1335339" y="454012"/>
                    <a:pt x="1338263" y="454328"/>
                  </a:cubicBezTo>
                  <a:close/>
                  <a:moveTo>
                    <a:pt x="206502" y="424610"/>
                  </a:moveTo>
                  <a:cubicBezTo>
                    <a:pt x="214684" y="422880"/>
                    <a:pt x="223152" y="425811"/>
                    <a:pt x="228505" y="432230"/>
                  </a:cubicBezTo>
                  <a:cubicBezTo>
                    <a:pt x="233401" y="437578"/>
                    <a:pt x="237677" y="443457"/>
                    <a:pt x="241268" y="449756"/>
                  </a:cubicBezTo>
                  <a:cubicBezTo>
                    <a:pt x="251270" y="466235"/>
                    <a:pt x="272034" y="506906"/>
                    <a:pt x="280416" y="523289"/>
                  </a:cubicBezTo>
                  <a:cubicBezTo>
                    <a:pt x="281902" y="526366"/>
                    <a:pt x="280607" y="530071"/>
                    <a:pt x="277530" y="531557"/>
                  </a:cubicBezTo>
                  <a:cubicBezTo>
                    <a:pt x="277054" y="531786"/>
                    <a:pt x="276549" y="531948"/>
                    <a:pt x="276035" y="532052"/>
                  </a:cubicBezTo>
                  <a:cubicBezTo>
                    <a:pt x="253651" y="536720"/>
                    <a:pt x="193548" y="546149"/>
                    <a:pt x="170688" y="538148"/>
                  </a:cubicBezTo>
                  <a:cubicBezTo>
                    <a:pt x="166592" y="536577"/>
                    <a:pt x="162687" y="534529"/>
                    <a:pt x="159068" y="532052"/>
                  </a:cubicBezTo>
                  <a:cubicBezTo>
                    <a:pt x="156458" y="530662"/>
                    <a:pt x="154305" y="528547"/>
                    <a:pt x="152876" y="525956"/>
                  </a:cubicBezTo>
                  <a:cubicBezTo>
                    <a:pt x="150304" y="520337"/>
                    <a:pt x="154210" y="513574"/>
                    <a:pt x="158591" y="508907"/>
                  </a:cubicBezTo>
                  <a:cubicBezTo>
                    <a:pt x="171174" y="495753"/>
                    <a:pt x="188786" y="488618"/>
                    <a:pt x="206978" y="489285"/>
                  </a:cubicBezTo>
                  <a:cubicBezTo>
                    <a:pt x="203264" y="488047"/>
                    <a:pt x="193548" y="465663"/>
                    <a:pt x="192310" y="457757"/>
                  </a:cubicBezTo>
                  <a:cubicBezTo>
                    <a:pt x="190795" y="449691"/>
                    <a:pt x="192110" y="441349"/>
                    <a:pt x="196025" y="434135"/>
                  </a:cubicBezTo>
                  <a:cubicBezTo>
                    <a:pt x="198263" y="429805"/>
                    <a:pt x="201978" y="426424"/>
                    <a:pt x="206502" y="424610"/>
                  </a:cubicBezTo>
                  <a:close/>
                  <a:moveTo>
                    <a:pt x="1258253" y="304024"/>
                  </a:moveTo>
                  <a:cubicBezTo>
                    <a:pt x="1264444" y="305072"/>
                    <a:pt x="1267778" y="312120"/>
                    <a:pt x="1269111" y="318407"/>
                  </a:cubicBezTo>
                  <a:cubicBezTo>
                    <a:pt x="1272845" y="336218"/>
                    <a:pt x="1268759" y="354778"/>
                    <a:pt x="1257872" y="369365"/>
                  </a:cubicBezTo>
                  <a:cubicBezTo>
                    <a:pt x="1261015" y="366984"/>
                    <a:pt x="1284923" y="371651"/>
                    <a:pt x="1292162" y="375176"/>
                  </a:cubicBezTo>
                  <a:cubicBezTo>
                    <a:pt x="1299667" y="378463"/>
                    <a:pt x="1305792" y="384254"/>
                    <a:pt x="1309497" y="391559"/>
                  </a:cubicBezTo>
                  <a:cubicBezTo>
                    <a:pt x="1311650" y="395830"/>
                    <a:pt x="1312193" y="400732"/>
                    <a:pt x="1311021" y="405370"/>
                  </a:cubicBezTo>
                  <a:cubicBezTo>
                    <a:pt x="1307821" y="413223"/>
                    <a:pt x="1300429" y="418577"/>
                    <a:pt x="1291971" y="419181"/>
                  </a:cubicBezTo>
                  <a:cubicBezTo>
                    <a:pt x="1284780" y="420229"/>
                    <a:pt x="1277493" y="420420"/>
                    <a:pt x="1270254" y="419753"/>
                  </a:cubicBezTo>
                  <a:cubicBezTo>
                    <a:pt x="1251204" y="418705"/>
                    <a:pt x="1205865" y="412799"/>
                    <a:pt x="1187482" y="410228"/>
                  </a:cubicBezTo>
                  <a:cubicBezTo>
                    <a:pt x="1184100" y="409718"/>
                    <a:pt x="1181777" y="406563"/>
                    <a:pt x="1182281" y="403182"/>
                  </a:cubicBezTo>
                  <a:cubicBezTo>
                    <a:pt x="1182367" y="402657"/>
                    <a:pt x="1182510" y="402144"/>
                    <a:pt x="1182719" y="401655"/>
                  </a:cubicBezTo>
                  <a:cubicBezTo>
                    <a:pt x="1192340" y="381557"/>
                    <a:pt x="1218724" y="326693"/>
                    <a:pt x="1238250" y="312311"/>
                  </a:cubicBezTo>
                  <a:cubicBezTo>
                    <a:pt x="1241822" y="309680"/>
                    <a:pt x="1245689" y="307474"/>
                    <a:pt x="1249776" y="305738"/>
                  </a:cubicBezTo>
                  <a:cubicBezTo>
                    <a:pt x="1252366" y="304339"/>
                    <a:pt x="1255319" y="303742"/>
                    <a:pt x="1258253" y="304024"/>
                  </a:cubicBezTo>
                  <a:close/>
                  <a:moveTo>
                    <a:pt x="298705" y="278402"/>
                  </a:moveTo>
                  <a:cubicBezTo>
                    <a:pt x="307011" y="277356"/>
                    <a:pt x="315202" y="281031"/>
                    <a:pt x="319946" y="287927"/>
                  </a:cubicBezTo>
                  <a:cubicBezTo>
                    <a:pt x="324346" y="293817"/>
                    <a:pt x="328023" y="300212"/>
                    <a:pt x="330899" y="306977"/>
                  </a:cubicBezTo>
                  <a:cubicBezTo>
                    <a:pt x="339281" y="324312"/>
                    <a:pt x="355950" y="366603"/>
                    <a:pt x="362713" y="383939"/>
                  </a:cubicBezTo>
                  <a:cubicBezTo>
                    <a:pt x="363884" y="387150"/>
                    <a:pt x="362227" y="390705"/>
                    <a:pt x="359017" y="391877"/>
                  </a:cubicBezTo>
                  <a:cubicBezTo>
                    <a:pt x="358522" y="392059"/>
                    <a:pt x="357998" y="392176"/>
                    <a:pt x="357474" y="392225"/>
                  </a:cubicBezTo>
                  <a:cubicBezTo>
                    <a:pt x="335376" y="393749"/>
                    <a:pt x="274607" y="397178"/>
                    <a:pt x="252604" y="387082"/>
                  </a:cubicBezTo>
                  <a:cubicBezTo>
                    <a:pt x="248565" y="385208"/>
                    <a:pt x="244727" y="382910"/>
                    <a:pt x="241174" y="380224"/>
                  </a:cubicBezTo>
                  <a:cubicBezTo>
                    <a:pt x="238736" y="378543"/>
                    <a:pt x="236802" y="376241"/>
                    <a:pt x="235554" y="373556"/>
                  </a:cubicBezTo>
                  <a:cubicBezTo>
                    <a:pt x="233554" y="367651"/>
                    <a:pt x="238126" y="361269"/>
                    <a:pt x="242984" y="357078"/>
                  </a:cubicBezTo>
                  <a:cubicBezTo>
                    <a:pt x="256757" y="345206"/>
                    <a:pt x="274978" y="339828"/>
                    <a:pt x="292990" y="342314"/>
                  </a:cubicBezTo>
                  <a:cubicBezTo>
                    <a:pt x="289466" y="340695"/>
                    <a:pt x="281941" y="317454"/>
                    <a:pt x="281465" y="309453"/>
                  </a:cubicBezTo>
                  <a:cubicBezTo>
                    <a:pt x="280731" y="301306"/>
                    <a:pt x="282855" y="293157"/>
                    <a:pt x="287465" y="286403"/>
                  </a:cubicBezTo>
                  <a:cubicBezTo>
                    <a:pt x="290085" y="282425"/>
                    <a:pt x="294095" y="279570"/>
                    <a:pt x="298705" y="278402"/>
                  </a:cubicBezTo>
                  <a:close/>
                  <a:moveTo>
                    <a:pt x="1137000" y="179817"/>
                  </a:moveTo>
                  <a:cubicBezTo>
                    <a:pt x="1143191" y="178675"/>
                    <a:pt x="1148716" y="184199"/>
                    <a:pt x="1152145" y="189342"/>
                  </a:cubicBezTo>
                  <a:cubicBezTo>
                    <a:pt x="1161774" y="204747"/>
                    <a:pt x="1164346" y="223544"/>
                    <a:pt x="1159193" y="240968"/>
                  </a:cubicBezTo>
                  <a:cubicBezTo>
                    <a:pt x="1161289" y="237729"/>
                    <a:pt x="1185387" y="233824"/>
                    <a:pt x="1193388" y="234586"/>
                  </a:cubicBezTo>
                  <a:cubicBezTo>
                    <a:pt x="1201570" y="235138"/>
                    <a:pt x="1209314" y="238503"/>
                    <a:pt x="1215296" y="244111"/>
                  </a:cubicBezTo>
                  <a:cubicBezTo>
                    <a:pt x="1218782" y="247360"/>
                    <a:pt x="1220982" y="251756"/>
                    <a:pt x="1221487" y="256494"/>
                  </a:cubicBezTo>
                  <a:cubicBezTo>
                    <a:pt x="1221058" y="264706"/>
                    <a:pt x="1216153" y="272021"/>
                    <a:pt x="1208723" y="275544"/>
                  </a:cubicBezTo>
                  <a:cubicBezTo>
                    <a:pt x="1202341" y="279016"/>
                    <a:pt x="1195560" y="281702"/>
                    <a:pt x="1188530" y="283545"/>
                  </a:cubicBezTo>
                  <a:cubicBezTo>
                    <a:pt x="1170147" y="289260"/>
                    <a:pt x="1125760" y="299261"/>
                    <a:pt x="1107568" y="303357"/>
                  </a:cubicBezTo>
                  <a:cubicBezTo>
                    <a:pt x="1104272" y="304052"/>
                    <a:pt x="1101043" y="301946"/>
                    <a:pt x="1100348" y="298652"/>
                  </a:cubicBezTo>
                  <a:cubicBezTo>
                    <a:pt x="1100224" y="298069"/>
                    <a:pt x="1100186" y="297473"/>
                    <a:pt x="1100233" y="296880"/>
                  </a:cubicBezTo>
                  <a:cubicBezTo>
                    <a:pt x="1102043" y="275353"/>
                    <a:pt x="1108044" y="214774"/>
                    <a:pt x="1121093" y="194581"/>
                  </a:cubicBezTo>
                  <a:cubicBezTo>
                    <a:pt x="1123512" y="190838"/>
                    <a:pt x="1126361" y="187386"/>
                    <a:pt x="1129571" y="184294"/>
                  </a:cubicBezTo>
                  <a:cubicBezTo>
                    <a:pt x="1131580" y="182139"/>
                    <a:pt x="1134152" y="180588"/>
                    <a:pt x="1137000" y="179817"/>
                  </a:cubicBezTo>
                  <a:close/>
                  <a:moveTo>
                    <a:pt x="424910" y="142194"/>
                  </a:moveTo>
                  <a:cubicBezTo>
                    <a:pt x="433273" y="142331"/>
                    <a:pt x="440874" y="147102"/>
                    <a:pt x="444627" y="154576"/>
                  </a:cubicBezTo>
                  <a:cubicBezTo>
                    <a:pt x="448199" y="160892"/>
                    <a:pt x="451009" y="167606"/>
                    <a:pt x="453009" y="174579"/>
                  </a:cubicBezTo>
                  <a:cubicBezTo>
                    <a:pt x="459105" y="192771"/>
                    <a:pt x="470154" y="236967"/>
                    <a:pt x="474536" y="255065"/>
                  </a:cubicBezTo>
                  <a:cubicBezTo>
                    <a:pt x="475326" y="258337"/>
                    <a:pt x="473316" y="261632"/>
                    <a:pt x="470049" y="262424"/>
                  </a:cubicBezTo>
                  <a:cubicBezTo>
                    <a:pt x="469487" y="262559"/>
                    <a:pt x="468916" y="262615"/>
                    <a:pt x="468344" y="262590"/>
                  </a:cubicBezTo>
                  <a:cubicBezTo>
                    <a:pt x="446151" y="261352"/>
                    <a:pt x="385477" y="256875"/>
                    <a:pt x="364998" y="243921"/>
                  </a:cubicBezTo>
                  <a:cubicBezTo>
                    <a:pt x="361207" y="241563"/>
                    <a:pt x="357692" y="238784"/>
                    <a:pt x="354520" y="235634"/>
                  </a:cubicBezTo>
                  <a:cubicBezTo>
                    <a:pt x="352273" y="233705"/>
                    <a:pt x="350644" y="231153"/>
                    <a:pt x="349853" y="228300"/>
                  </a:cubicBezTo>
                  <a:cubicBezTo>
                    <a:pt x="348615" y="222204"/>
                    <a:pt x="353949" y="216489"/>
                    <a:pt x="359378" y="212965"/>
                  </a:cubicBezTo>
                  <a:cubicBezTo>
                    <a:pt x="374580" y="203041"/>
                    <a:pt x="393297" y="200094"/>
                    <a:pt x="410813" y="204868"/>
                  </a:cubicBezTo>
                  <a:cubicBezTo>
                    <a:pt x="407479" y="202773"/>
                    <a:pt x="403098" y="178770"/>
                    <a:pt x="403670" y="170769"/>
                  </a:cubicBezTo>
                  <a:cubicBezTo>
                    <a:pt x="404031" y="162594"/>
                    <a:pt x="407194" y="154793"/>
                    <a:pt x="412623" y="148671"/>
                  </a:cubicBezTo>
                  <a:cubicBezTo>
                    <a:pt x="415823" y="145127"/>
                    <a:pt x="420176" y="142832"/>
                    <a:pt x="424910" y="142194"/>
                  </a:cubicBezTo>
                  <a:close/>
                  <a:moveTo>
                    <a:pt x="1000696" y="67708"/>
                  </a:moveTo>
                  <a:cubicBezTo>
                    <a:pt x="1006602" y="65803"/>
                    <a:pt x="1012889" y="70566"/>
                    <a:pt x="1016889" y="75519"/>
                  </a:cubicBezTo>
                  <a:cubicBezTo>
                    <a:pt x="1028414" y="89598"/>
                    <a:pt x="1033339" y="107947"/>
                    <a:pt x="1030415" y="125906"/>
                  </a:cubicBezTo>
                  <a:cubicBezTo>
                    <a:pt x="1032129" y="122382"/>
                    <a:pt x="1055465" y="115428"/>
                    <a:pt x="1063561" y="115238"/>
                  </a:cubicBezTo>
                  <a:cubicBezTo>
                    <a:pt x="1071744" y="114699"/>
                    <a:pt x="1079859" y="117022"/>
                    <a:pt x="1086517" y="121810"/>
                  </a:cubicBezTo>
                  <a:cubicBezTo>
                    <a:pt x="1090394" y="124540"/>
                    <a:pt x="1093108" y="128615"/>
                    <a:pt x="1094137" y="133240"/>
                  </a:cubicBezTo>
                  <a:cubicBezTo>
                    <a:pt x="1094908" y="141578"/>
                    <a:pt x="1090984" y="149654"/>
                    <a:pt x="1083945" y="154195"/>
                  </a:cubicBezTo>
                  <a:cubicBezTo>
                    <a:pt x="1078049" y="158460"/>
                    <a:pt x="1071658" y="161980"/>
                    <a:pt x="1064895" y="164673"/>
                  </a:cubicBezTo>
                  <a:cubicBezTo>
                    <a:pt x="1047464" y="172674"/>
                    <a:pt x="1004697" y="188199"/>
                    <a:pt x="987171" y="194581"/>
                  </a:cubicBezTo>
                  <a:cubicBezTo>
                    <a:pt x="983990" y="195688"/>
                    <a:pt x="980513" y="194009"/>
                    <a:pt x="979408" y="190829"/>
                  </a:cubicBezTo>
                  <a:cubicBezTo>
                    <a:pt x="979208" y="190258"/>
                    <a:pt x="979094" y="189661"/>
                    <a:pt x="979075" y="189057"/>
                  </a:cubicBezTo>
                  <a:cubicBezTo>
                    <a:pt x="978218" y="167054"/>
                    <a:pt x="976027" y="106189"/>
                    <a:pt x="986695" y="84377"/>
                  </a:cubicBezTo>
                  <a:cubicBezTo>
                    <a:pt x="988666" y="80386"/>
                    <a:pt x="991067" y="76618"/>
                    <a:pt x="993839" y="73137"/>
                  </a:cubicBezTo>
                  <a:cubicBezTo>
                    <a:pt x="995553" y="70700"/>
                    <a:pt x="997934" y="68814"/>
                    <a:pt x="1000696" y="67708"/>
                  </a:cubicBezTo>
                  <a:close/>
                  <a:moveTo>
                    <a:pt x="580073" y="52278"/>
                  </a:moveTo>
                  <a:cubicBezTo>
                    <a:pt x="587769" y="55619"/>
                    <a:pt x="592979" y="62957"/>
                    <a:pt x="593598" y="71328"/>
                  </a:cubicBezTo>
                  <a:cubicBezTo>
                    <a:pt x="594456" y="78541"/>
                    <a:pt x="594456" y="85831"/>
                    <a:pt x="593598" y="93045"/>
                  </a:cubicBezTo>
                  <a:cubicBezTo>
                    <a:pt x="592265" y="112095"/>
                    <a:pt x="585693" y="157243"/>
                    <a:pt x="582930" y="175626"/>
                  </a:cubicBezTo>
                  <a:cubicBezTo>
                    <a:pt x="582397" y="178951"/>
                    <a:pt x="579273" y="181215"/>
                    <a:pt x="575949" y="180682"/>
                  </a:cubicBezTo>
                  <a:cubicBezTo>
                    <a:pt x="575396" y="180595"/>
                    <a:pt x="574863" y="180432"/>
                    <a:pt x="574358" y="180198"/>
                  </a:cubicBezTo>
                  <a:cubicBezTo>
                    <a:pt x="554451" y="170578"/>
                    <a:pt x="500063" y="143432"/>
                    <a:pt x="485966" y="123620"/>
                  </a:cubicBezTo>
                  <a:cubicBezTo>
                    <a:pt x="483385" y="119997"/>
                    <a:pt x="481213" y="116100"/>
                    <a:pt x="479489" y="111999"/>
                  </a:cubicBezTo>
                  <a:cubicBezTo>
                    <a:pt x="478136" y="109358"/>
                    <a:pt x="477603" y="106372"/>
                    <a:pt x="477965" y="103427"/>
                  </a:cubicBezTo>
                  <a:cubicBezTo>
                    <a:pt x="479108" y="97331"/>
                    <a:pt x="486252" y="93902"/>
                    <a:pt x="492538" y="92854"/>
                  </a:cubicBezTo>
                  <a:cubicBezTo>
                    <a:pt x="510369" y="89405"/>
                    <a:pt x="528819" y="93776"/>
                    <a:pt x="543211" y="104856"/>
                  </a:cubicBezTo>
                  <a:cubicBezTo>
                    <a:pt x="541020" y="101712"/>
                    <a:pt x="545973" y="77900"/>
                    <a:pt x="549593" y="70661"/>
                  </a:cubicBezTo>
                  <a:cubicBezTo>
                    <a:pt x="553060" y="63258"/>
                    <a:pt x="558937" y="57249"/>
                    <a:pt x="566262" y="53611"/>
                  </a:cubicBezTo>
                  <a:cubicBezTo>
                    <a:pt x="570567" y="51565"/>
                    <a:pt x="575453" y="51094"/>
                    <a:pt x="580073" y="52278"/>
                  </a:cubicBezTo>
                  <a:close/>
                  <a:moveTo>
                    <a:pt x="839058" y="20940"/>
                  </a:moveTo>
                  <a:cubicBezTo>
                    <a:pt x="855679" y="28064"/>
                    <a:pt x="868490" y="41915"/>
                    <a:pt x="874300" y="59040"/>
                  </a:cubicBezTo>
                  <a:cubicBezTo>
                    <a:pt x="874300" y="55135"/>
                    <a:pt x="891731" y="38276"/>
                    <a:pt x="898780" y="34371"/>
                  </a:cubicBezTo>
                  <a:cubicBezTo>
                    <a:pt x="905752" y="30078"/>
                    <a:pt x="914020" y="28390"/>
                    <a:pt x="922116" y="29608"/>
                  </a:cubicBezTo>
                  <a:cubicBezTo>
                    <a:pt x="926840" y="30260"/>
                    <a:pt x="931165" y="32594"/>
                    <a:pt x="934308" y="36180"/>
                  </a:cubicBezTo>
                  <a:cubicBezTo>
                    <a:pt x="938775" y="43262"/>
                    <a:pt x="938994" y="52224"/>
                    <a:pt x="934880" y="59517"/>
                  </a:cubicBezTo>
                  <a:cubicBezTo>
                    <a:pt x="931555" y="65992"/>
                    <a:pt x="927497" y="72064"/>
                    <a:pt x="922783" y="77614"/>
                  </a:cubicBezTo>
                  <a:cubicBezTo>
                    <a:pt x="910972" y="92664"/>
                    <a:pt x="880206" y="126287"/>
                    <a:pt x="867633" y="139908"/>
                  </a:cubicBezTo>
                  <a:cubicBezTo>
                    <a:pt x="865271" y="142311"/>
                    <a:pt x="861413" y="142346"/>
                    <a:pt x="859013" y="139988"/>
                  </a:cubicBezTo>
                  <a:cubicBezTo>
                    <a:pt x="858670" y="139648"/>
                    <a:pt x="858365" y="139270"/>
                    <a:pt x="858108" y="138860"/>
                  </a:cubicBezTo>
                  <a:cubicBezTo>
                    <a:pt x="846583" y="120000"/>
                    <a:pt x="816769" y="66946"/>
                    <a:pt x="816293" y="42657"/>
                  </a:cubicBezTo>
                  <a:cubicBezTo>
                    <a:pt x="816189" y="38211"/>
                    <a:pt x="816607" y="33768"/>
                    <a:pt x="817532" y="29418"/>
                  </a:cubicBezTo>
                  <a:cubicBezTo>
                    <a:pt x="817903" y="26492"/>
                    <a:pt x="819132" y="23742"/>
                    <a:pt x="821056" y="21512"/>
                  </a:cubicBezTo>
                  <a:cubicBezTo>
                    <a:pt x="826418" y="17792"/>
                    <a:pt x="833467" y="17569"/>
                    <a:pt x="839058" y="20940"/>
                  </a:cubicBezTo>
                  <a:close/>
                  <a:moveTo>
                    <a:pt x="733521" y="81"/>
                  </a:moveTo>
                  <a:cubicBezTo>
                    <a:pt x="738283" y="-349"/>
                    <a:pt x="743046" y="934"/>
                    <a:pt x="746951" y="3701"/>
                  </a:cubicBezTo>
                  <a:cubicBezTo>
                    <a:pt x="752990" y="9486"/>
                    <a:pt x="755333" y="18136"/>
                    <a:pt x="753047" y="26180"/>
                  </a:cubicBezTo>
                  <a:cubicBezTo>
                    <a:pt x="751352" y="33235"/>
                    <a:pt x="748865" y="40074"/>
                    <a:pt x="745617" y="46563"/>
                  </a:cubicBezTo>
                  <a:cubicBezTo>
                    <a:pt x="737712" y="64089"/>
                    <a:pt x="715804" y="103713"/>
                    <a:pt x="706851" y="120287"/>
                  </a:cubicBezTo>
                  <a:cubicBezTo>
                    <a:pt x="705051" y="123195"/>
                    <a:pt x="701240" y="124096"/>
                    <a:pt x="698326" y="122298"/>
                  </a:cubicBezTo>
                  <a:cubicBezTo>
                    <a:pt x="697973" y="122075"/>
                    <a:pt x="697630" y="121817"/>
                    <a:pt x="697326" y="121525"/>
                  </a:cubicBezTo>
                  <a:cubicBezTo>
                    <a:pt x="681705" y="105999"/>
                    <a:pt x="640176" y="61518"/>
                    <a:pt x="633794" y="38086"/>
                  </a:cubicBezTo>
                  <a:cubicBezTo>
                    <a:pt x="632651" y="33790"/>
                    <a:pt x="631975" y="29383"/>
                    <a:pt x="631794" y="24942"/>
                  </a:cubicBezTo>
                  <a:cubicBezTo>
                    <a:pt x="631470" y="21987"/>
                    <a:pt x="632032" y="19002"/>
                    <a:pt x="633413" y="16369"/>
                  </a:cubicBezTo>
                  <a:cubicBezTo>
                    <a:pt x="636556" y="11035"/>
                    <a:pt x="644367" y="10464"/>
                    <a:pt x="650748" y="11511"/>
                  </a:cubicBezTo>
                  <a:cubicBezTo>
                    <a:pt x="668589" y="14465"/>
                    <a:pt x="684343" y="24851"/>
                    <a:pt x="694087" y="40086"/>
                  </a:cubicBezTo>
                  <a:cubicBezTo>
                    <a:pt x="693039" y="36372"/>
                    <a:pt x="706089" y="15798"/>
                    <a:pt x="711994" y="10273"/>
                  </a:cubicBezTo>
                  <a:cubicBezTo>
                    <a:pt x="717757" y="4461"/>
                    <a:pt x="725377" y="854"/>
                    <a:pt x="733521" y="8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6" name="Google Shape;786;p19"/>
            <p:cNvSpPr/>
            <p:nvPr/>
          </p:nvSpPr>
          <p:spPr>
            <a:xfrm>
              <a:off x="6746717" y="2253819"/>
              <a:ext cx="1172243" cy="1179289"/>
            </a:xfrm>
            <a:custGeom>
              <a:rect b="b" l="l" r="r" t="t"/>
              <a:pathLst>
                <a:path extrusionOk="0" h="1179289" w="1172243">
                  <a:moveTo>
                    <a:pt x="14288" y="1150714"/>
                  </a:moveTo>
                  <a:cubicBezTo>
                    <a:pt x="22175" y="1150714"/>
                    <a:pt x="28576" y="1157115"/>
                    <a:pt x="28576" y="1165001"/>
                  </a:cubicBezTo>
                  <a:cubicBezTo>
                    <a:pt x="28576" y="1172888"/>
                    <a:pt x="22175" y="1179289"/>
                    <a:pt x="14288" y="1179289"/>
                  </a:cubicBezTo>
                  <a:cubicBezTo>
                    <a:pt x="6401" y="1179289"/>
                    <a:pt x="1" y="1172888"/>
                    <a:pt x="1" y="1165001"/>
                  </a:cubicBezTo>
                  <a:cubicBezTo>
                    <a:pt x="1" y="1157115"/>
                    <a:pt x="6401" y="1150714"/>
                    <a:pt x="14288" y="1150714"/>
                  </a:cubicBezTo>
                  <a:close/>
                  <a:moveTo>
                    <a:pt x="1157955" y="1136617"/>
                  </a:moveTo>
                  <a:cubicBezTo>
                    <a:pt x="1165842" y="1136617"/>
                    <a:pt x="1172243" y="1143018"/>
                    <a:pt x="1172243" y="1150904"/>
                  </a:cubicBezTo>
                  <a:cubicBezTo>
                    <a:pt x="1172243" y="1158791"/>
                    <a:pt x="1165842" y="1165192"/>
                    <a:pt x="1157955" y="1165192"/>
                  </a:cubicBezTo>
                  <a:cubicBezTo>
                    <a:pt x="1150068" y="1165192"/>
                    <a:pt x="1143668" y="1158791"/>
                    <a:pt x="1143668" y="1150904"/>
                  </a:cubicBezTo>
                  <a:cubicBezTo>
                    <a:pt x="1143668" y="1143018"/>
                    <a:pt x="1150068" y="1136617"/>
                    <a:pt x="1157955" y="1136617"/>
                  </a:cubicBezTo>
                  <a:close/>
                  <a:moveTo>
                    <a:pt x="14288" y="1076610"/>
                  </a:moveTo>
                  <a:lnTo>
                    <a:pt x="21337" y="1076610"/>
                  </a:lnTo>
                  <a:cubicBezTo>
                    <a:pt x="23890" y="1076591"/>
                    <a:pt x="26395" y="1077286"/>
                    <a:pt x="28576" y="1078610"/>
                  </a:cubicBezTo>
                  <a:lnTo>
                    <a:pt x="31434" y="1080801"/>
                  </a:lnTo>
                  <a:cubicBezTo>
                    <a:pt x="33196" y="1082534"/>
                    <a:pt x="34481" y="1084706"/>
                    <a:pt x="35148" y="1087087"/>
                  </a:cubicBezTo>
                  <a:lnTo>
                    <a:pt x="35625" y="1090897"/>
                  </a:lnTo>
                  <a:cubicBezTo>
                    <a:pt x="35748" y="1092821"/>
                    <a:pt x="35320" y="1094736"/>
                    <a:pt x="34386" y="1096422"/>
                  </a:cubicBezTo>
                  <a:cubicBezTo>
                    <a:pt x="33834" y="1098184"/>
                    <a:pt x="32815" y="1099765"/>
                    <a:pt x="31434" y="1100994"/>
                  </a:cubicBezTo>
                  <a:cubicBezTo>
                    <a:pt x="30233" y="1102403"/>
                    <a:pt x="28643" y="1103432"/>
                    <a:pt x="26861" y="1103946"/>
                  </a:cubicBezTo>
                  <a:cubicBezTo>
                    <a:pt x="25176" y="1104880"/>
                    <a:pt x="23261" y="1105308"/>
                    <a:pt x="21337" y="1105185"/>
                  </a:cubicBezTo>
                  <a:lnTo>
                    <a:pt x="14288" y="1105185"/>
                  </a:lnTo>
                  <a:cubicBezTo>
                    <a:pt x="11783" y="1105185"/>
                    <a:pt x="9316" y="1104527"/>
                    <a:pt x="7145" y="1103280"/>
                  </a:cubicBezTo>
                  <a:lnTo>
                    <a:pt x="4192" y="1100994"/>
                  </a:lnTo>
                  <a:cubicBezTo>
                    <a:pt x="2487" y="1099232"/>
                    <a:pt x="1249" y="1097069"/>
                    <a:pt x="572" y="1094707"/>
                  </a:cubicBezTo>
                  <a:lnTo>
                    <a:pt x="1" y="1090897"/>
                  </a:lnTo>
                  <a:cubicBezTo>
                    <a:pt x="-28" y="1088983"/>
                    <a:pt x="392" y="1087087"/>
                    <a:pt x="1239" y="1085373"/>
                  </a:cubicBezTo>
                  <a:cubicBezTo>
                    <a:pt x="1858" y="1083639"/>
                    <a:pt x="2868" y="1082077"/>
                    <a:pt x="4192" y="1080801"/>
                  </a:cubicBezTo>
                  <a:cubicBezTo>
                    <a:pt x="5440" y="1079448"/>
                    <a:pt x="7011" y="1078429"/>
                    <a:pt x="8764" y="1077848"/>
                  </a:cubicBezTo>
                  <a:cubicBezTo>
                    <a:pt x="10469" y="1076962"/>
                    <a:pt x="12374" y="1076543"/>
                    <a:pt x="14288" y="1076610"/>
                  </a:cubicBezTo>
                  <a:close/>
                  <a:moveTo>
                    <a:pt x="1150621" y="1055464"/>
                  </a:moveTo>
                  <a:lnTo>
                    <a:pt x="1154336" y="1055464"/>
                  </a:lnTo>
                  <a:cubicBezTo>
                    <a:pt x="1156260" y="1055340"/>
                    <a:pt x="1158174" y="1055768"/>
                    <a:pt x="1159860" y="1056702"/>
                  </a:cubicBezTo>
                  <a:cubicBezTo>
                    <a:pt x="1163384" y="1057969"/>
                    <a:pt x="1166166" y="1060721"/>
                    <a:pt x="1167480" y="1064227"/>
                  </a:cubicBezTo>
                  <a:cubicBezTo>
                    <a:pt x="1168680" y="1065970"/>
                    <a:pt x="1169338" y="1068018"/>
                    <a:pt x="1169385" y="1070132"/>
                  </a:cubicBezTo>
                  <a:lnTo>
                    <a:pt x="1169385" y="1073656"/>
                  </a:lnTo>
                  <a:cubicBezTo>
                    <a:pt x="1169433" y="1076171"/>
                    <a:pt x="1168775" y="1078648"/>
                    <a:pt x="1167480" y="1080800"/>
                  </a:cubicBezTo>
                  <a:lnTo>
                    <a:pt x="1164527" y="1082896"/>
                  </a:lnTo>
                  <a:cubicBezTo>
                    <a:pt x="1162737" y="1084620"/>
                    <a:pt x="1160546" y="1085867"/>
                    <a:pt x="1158146" y="1086515"/>
                  </a:cubicBezTo>
                  <a:lnTo>
                    <a:pt x="1154336" y="1087087"/>
                  </a:lnTo>
                  <a:cubicBezTo>
                    <a:pt x="1152450" y="1087153"/>
                    <a:pt x="1150573" y="1086725"/>
                    <a:pt x="1148906" y="1085848"/>
                  </a:cubicBezTo>
                  <a:cubicBezTo>
                    <a:pt x="1147135" y="1085258"/>
                    <a:pt x="1145535" y="1084248"/>
                    <a:pt x="1144239" y="1082896"/>
                  </a:cubicBezTo>
                  <a:cubicBezTo>
                    <a:pt x="1142915" y="1081619"/>
                    <a:pt x="1141906" y="1080057"/>
                    <a:pt x="1141286" y="1078324"/>
                  </a:cubicBezTo>
                  <a:cubicBezTo>
                    <a:pt x="1140448" y="1076600"/>
                    <a:pt x="1140029" y="1074714"/>
                    <a:pt x="1140048" y="1072799"/>
                  </a:cubicBezTo>
                  <a:lnTo>
                    <a:pt x="1140048" y="1069275"/>
                  </a:lnTo>
                  <a:cubicBezTo>
                    <a:pt x="1140077" y="1066732"/>
                    <a:pt x="1140772" y="1064236"/>
                    <a:pt x="1142048" y="1062036"/>
                  </a:cubicBezTo>
                  <a:lnTo>
                    <a:pt x="1144239" y="1059178"/>
                  </a:lnTo>
                  <a:cubicBezTo>
                    <a:pt x="1145992" y="1057388"/>
                    <a:pt x="1148202" y="1056111"/>
                    <a:pt x="1150621" y="1055464"/>
                  </a:cubicBezTo>
                  <a:close/>
                  <a:moveTo>
                    <a:pt x="17812" y="977739"/>
                  </a:moveTo>
                  <a:cubicBezTo>
                    <a:pt x="19727" y="977663"/>
                    <a:pt x="21632" y="978092"/>
                    <a:pt x="23337" y="978978"/>
                  </a:cubicBezTo>
                  <a:cubicBezTo>
                    <a:pt x="25089" y="979549"/>
                    <a:pt x="26671" y="980568"/>
                    <a:pt x="27909" y="981930"/>
                  </a:cubicBezTo>
                  <a:lnTo>
                    <a:pt x="31433" y="985455"/>
                  </a:lnTo>
                  <a:cubicBezTo>
                    <a:pt x="33195" y="987188"/>
                    <a:pt x="34481" y="989360"/>
                    <a:pt x="35148" y="991741"/>
                  </a:cubicBezTo>
                  <a:lnTo>
                    <a:pt x="35624" y="995551"/>
                  </a:lnTo>
                  <a:cubicBezTo>
                    <a:pt x="35671" y="998094"/>
                    <a:pt x="35014" y="1000599"/>
                    <a:pt x="33719" y="1002790"/>
                  </a:cubicBezTo>
                  <a:lnTo>
                    <a:pt x="31433" y="1005648"/>
                  </a:lnTo>
                  <a:cubicBezTo>
                    <a:pt x="30233" y="1007057"/>
                    <a:pt x="28642" y="1008086"/>
                    <a:pt x="26861" y="1008600"/>
                  </a:cubicBezTo>
                  <a:cubicBezTo>
                    <a:pt x="25175" y="1009534"/>
                    <a:pt x="23261" y="1009963"/>
                    <a:pt x="21337" y="1009839"/>
                  </a:cubicBezTo>
                  <a:cubicBezTo>
                    <a:pt x="19441" y="1009972"/>
                    <a:pt x="17555" y="1009543"/>
                    <a:pt x="15907" y="1008600"/>
                  </a:cubicBezTo>
                  <a:cubicBezTo>
                    <a:pt x="14116" y="1008048"/>
                    <a:pt x="12507" y="1007029"/>
                    <a:pt x="11240" y="1005648"/>
                  </a:cubicBezTo>
                  <a:lnTo>
                    <a:pt x="7716" y="1002124"/>
                  </a:lnTo>
                  <a:cubicBezTo>
                    <a:pt x="5973" y="1000390"/>
                    <a:pt x="4725" y="998218"/>
                    <a:pt x="4096" y="995837"/>
                  </a:cubicBezTo>
                  <a:lnTo>
                    <a:pt x="3525" y="992027"/>
                  </a:lnTo>
                  <a:cubicBezTo>
                    <a:pt x="3515" y="989503"/>
                    <a:pt x="4201" y="987036"/>
                    <a:pt x="5525" y="984883"/>
                  </a:cubicBezTo>
                  <a:lnTo>
                    <a:pt x="7716" y="981930"/>
                  </a:lnTo>
                  <a:cubicBezTo>
                    <a:pt x="9011" y="980578"/>
                    <a:pt x="10611" y="979568"/>
                    <a:pt x="12383" y="978978"/>
                  </a:cubicBezTo>
                  <a:cubicBezTo>
                    <a:pt x="14050" y="978092"/>
                    <a:pt x="15926" y="977663"/>
                    <a:pt x="17812" y="977739"/>
                  </a:cubicBezTo>
                  <a:close/>
                  <a:moveTo>
                    <a:pt x="1133476" y="946022"/>
                  </a:moveTo>
                  <a:cubicBezTo>
                    <a:pt x="1141363" y="946022"/>
                    <a:pt x="1147764" y="952423"/>
                    <a:pt x="1147764" y="960309"/>
                  </a:cubicBezTo>
                  <a:cubicBezTo>
                    <a:pt x="1147764" y="968196"/>
                    <a:pt x="1141363" y="974597"/>
                    <a:pt x="1133476" y="974597"/>
                  </a:cubicBezTo>
                  <a:cubicBezTo>
                    <a:pt x="1125589" y="974597"/>
                    <a:pt x="1119189" y="968196"/>
                    <a:pt x="1119189" y="960309"/>
                  </a:cubicBezTo>
                  <a:cubicBezTo>
                    <a:pt x="1119189" y="952423"/>
                    <a:pt x="1125589" y="946022"/>
                    <a:pt x="1133476" y="946022"/>
                  </a:cubicBezTo>
                  <a:close/>
                  <a:moveTo>
                    <a:pt x="24480" y="889348"/>
                  </a:moveTo>
                  <a:lnTo>
                    <a:pt x="28481" y="889348"/>
                  </a:lnTo>
                  <a:cubicBezTo>
                    <a:pt x="30995" y="889300"/>
                    <a:pt x="33472" y="889957"/>
                    <a:pt x="35625" y="891253"/>
                  </a:cubicBezTo>
                  <a:lnTo>
                    <a:pt x="38577" y="893539"/>
                  </a:lnTo>
                  <a:cubicBezTo>
                    <a:pt x="40320" y="895272"/>
                    <a:pt x="41568" y="897444"/>
                    <a:pt x="42197" y="899825"/>
                  </a:cubicBezTo>
                  <a:lnTo>
                    <a:pt x="42387" y="903635"/>
                  </a:lnTo>
                  <a:cubicBezTo>
                    <a:pt x="42406" y="905521"/>
                    <a:pt x="41987" y="907378"/>
                    <a:pt x="41149" y="909064"/>
                  </a:cubicBezTo>
                  <a:cubicBezTo>
                    <a:pt x="39882" y="912617"/>
                    <a:pt x="37082" y="915417"/>
                    <a:pt x="33529" y="916684"/>
                  </a:cubicBezTo>
                  <a:cubicBezTo>
                    <a:pt x="31843" y="917523"/>
                    <a:pt x="29986" y="917942"/>
                    <a:pt x="28100" y="917923"/>
                  </a:cubicBezTo>
                  <a:lnTo>
                    <a:pt x="24480" y="917923"/>
                  </a:lnTo>
                  <a:cubicBezTo>
                    <a:pt x="21966" y="917894"/>
                    <a:pt x="19499" y="917199"/>
                    <a:pt x="17337" y="915922"/>
                  </a:cubicBezTo>
                  <a:lnTo>
                    <a:pt x="14384" y="913732"/>
                  </a:lnTo>
                  <a:cubicBezTo>
                    <a:pt x="12660" y="911941"/>
                    <a:pt x="11412" y="909750"/>
                    <a:pt x="10764" y="907350"/>
                  </a:cubicBezTo>
                  <a:lnTo>
                    <a:pt x="10193" y="903635"/>
                  </a:lnTo>
                  <a:cubicBezTo>
                    <a:pt x="10164" y="901721"/>
                    <a:pt x="10583" y="899825"/>
                    <a:pt x="11431" y="898111"/>
                  </a:cubicBezTo>
                  <a:cubicBezTo>
                    <a:pt x="12746" y="894605"/>
                    <a:pt x="15527" y="891853"/>
                    <a:pt x="19051" y="890586"/>
                  </a:cubicBezTo>
                  <a:cubicBezTo>
                    <a:pt x="20699" y="889643"/>
                    <a:pt x="22585" y="889214"/>
                    <a:pt x="24480" y="889348"/>
                  </a:cubicBezTo>
                  <a:close/>
                  <a:moveTo>
                    <a:pt x="1119093" y="850677"/>
                  </a:moveTo>
                  <a:lnTo>
                    <a:pt x="1122903" y="850677"/>
                  </a:lnTo>
                  <a:cubicBezTo>
                    <a:pt x="1124827" y="850553"/>
                    <a:pt x="1126741" y="850981"/>
                    <a:pt x="1128427" y="851915"/>
                  </a:cubicBezTo>
                  <a:cubicBezTo>
                    <a:pt x="1130180" y="852496"/>
                    <a:pt x="1131751" y="853515"/>
                    <a:pt x="1132999" y="854868"/>
                  </a:cubicBezTo>
                  <a:cubicBezTo>
                    <a:pt x="1134409" y="856068"/>
                    <a:pt x="1135438" y="857658"/>
                    <a:pt x="1135952" y="859440"/>
                  </a:cubicBezTo>
                  <a:cubicBezTo>
                    <a:pt x="1136762" y="861002"/>
                    <a:pt x="1137190" y="862726"/>
                    <a:pt x="1137190" y="864488"/>
                  </a:cubicBezTo>
                  <a:lnTo>
                    <a:pt x="1137190" y="868012"/>
                  </a:lnTo>
                  <a:cubicBezTo>
                    <a:pt x="1137190" y="870565"/>
                    <a:pt x="1136495" y="873060"/>
                    <a:pt x="1135190" y="875251"/>
                  </a:cubicBezTo>
                  <a:lnTo>
                    <a:pt x="1132999" y="878109"/>
                  </a:lnTo>
                  <a:cubicBezTo>
                    <a:pt x="1131237" y="879842"/>
                    <a:pt x="1129085" y="881119"/>
                    <a:pt x="1126713" y="881823"/>
                  </a:cubicBezTo>
                  <a:lnTo>
                    <a:pt x="1122903" y="882300"/>
                  </a:lnTo>
                  <a:cubicBezTo>
                    <a:pt x="1120988" y="882376"/>
                    <a:pt x="1119083" y="881947"/>
                    <a:pt x="1117378" y="881061"/>
                  </a:cubicBezTo>
                  <a:cubicBezTo>
                    <a:pt x="1115616" y="880509"/>
                    <a:pt x="1114035" y="879490"/>
                    <a:pt x="1112806" y="878109"/>
                  </a:cubicBezTo>
                  <a:cubicBezTo>
                    <a:pt x="1111454" y="876861"/>
                    <a:pt x="1110434" y="875289"/>
                    <a:pt x="1109854" y="873537"/>
                  </a:cubicBezTo>
                  <a:cubicBezTo>
                    <a:pt x="1108920" y="871851"/>
                    <a:pt x="1108492" y="869936"/>
                    <a:pt x="1108615" y="868012"/>
                  </a:cubicBezTo>
                  <a:lnTo>
                    <a:pt x="1108615" y="864488"/>
                  </a:lnTo>
                  <a:cubicBezTo>
                    <a:pt x="1108625" y="861954"/>
                    <a:pt x="1109282" y="859459"/>
                    <a:pt x="1110520" y="857249"/>
                  </a:cubicBezTo>
                  <a:lnTo>
                    <a:pt x="1112806" y="854391"/>
                  </a:lnTo>
                  <a:cubicBezTo>
                    <a:pt x="1114540" y="852629"/>
                    <a:pt x="1116712" y="851343"/>
                    <a:pt x="1119093" y="850677"/>
                  </a:cubicBezTo>
                  <a:close/>
                  <a:moveTo>
                    <a:pt x="35815" y="811814"/>
                  </a:moveTo>
                  <a:lnTo>
                    <a:pt x="39339" y="811814"/>
                  </a:lnTo>
                  <a:cubicBezTo>
                    <a:pt x="41863" y="811805"/>
                    <a:pt x="44330" y="812491"/>
                    <a:pt x="46483" y="813815"/>
                  </a:cubicBezTo>
                  <a:lnTo>
                    <a:pt x="49436" y="816005"/>
                  </a:lnTo>
                  <a:cubicBezTo>
                    <a:pt x="51141" y="817768"/>
                    <a:pt x="52379" y="819930"/>
                    <a:pt x="53055" y="822292"/>
                  </a:cubicBezTo>
                  <a:lnTo>
                    <a:pt x="53150" y="826102"/>
                  </a:lnTo>
                  <a:cubicBezTo>
                    <a:pt x="53227" y="828016"/>
                    <a:pt x="52798" y="829921"/>
                    <a:pt x="51912" y="831626"/>
                  </a:cubicBezTo>
                  <a:cubicBezTo>
                    <a:pt x="51341" y="833379"/>
                    <a:pt x="50322" y="834960"/>
                    <a:pt x="48959" y="836199"/>
                  </a:cubicBezTo>
                  <a:cubicBezTo>
                    <a:pt x="47712" y="837551"/>
                    <a:pt x="46140" y="838570"/>
                    <a:pt x="44387" y="839151"/>
                  </a:cubicBezTo>
                  <a:cubicBezTo>
                    <a:pt x="42701" y="840075"/>
                    <a:pt x="40787" y="840504"/>
                    <a:pt x="38863" y="840389"/>
                  </a:cubicBezTo>
                  <a:lnTo>
                    <a:pt x="35339" y="840389"/>
                  </a:lnTo>
                  <a:cubicBezTo>
                    <a:pt x="32805" y="840389"/>
                    <a:pt x="30309" y="839732"/>
                    <a:pt x="28100" y="838484"/>
                  </a:cubicBezTo>
                  <a:lnTo>
                    <a:pt x="25242" y="836199"/>
                  </a:lnTo>
                  <a:cubicBezTo>
                    <a:pt x="23480" y="834465"/>
                    <a:pt x="22194" y="832293"/>
                    <a:pt x="21527" y="829912"/>
                  </a:cubicBezTo>
                  <a:lnTo>
                    <a:pt x="21527" y="826102"/>
                  </a:lnTo>
                  <a:cubicBezTo>
                    <a:pt x="21404" y="824178"/>
                    <a:pt x="21832" y="822263"/>
                    <a:pt x="22766" y="820577"/>
                  </a:cubicBezTo>
                  <a:cubicBezTo>
                    <a:pt x="23347" y="818825"/>
                    <a:pt x="24366" y="817253"/>
                    <a:pt x="25718" y="816005"/>
                  </a:cubicBezTo>
                  <a:cubicBezTo>
                    <a:pt x="26919" y="814596"/>
                    <a:pt x="28509" y="813567"/>
                    <a:pt x="30290" y="813053"/>
                  </a:cubicBezTo>
                  <a:cubicBezTo>
                    <a:pt x="31995" y="812167"/>
                    <a:pt x="33900" y="811738"/>
                    <a:pt x="35815" y="811814"/>
                  </a:cubicBezTo>
                  <a:close/>
                  <a:moveTo>
                    <a:pt x="1099757" y="767142"/>
                  </a:moveTo>
                  <a:cubicBezTo>
                    <a:pt x="1103224" y="765494"/>
                    <a:pt x="1107244" y="765494"/>
                    <a:pt x="1110711" y="767142"/>
                  </a:cubicBezTo>
                  <a:cubicBezTo>
                    <a:pt x="1112482" y="767732"/>
                    <a:pt x="1114083" y="768742"/>
                    <a:pt x="1115378" y="770094"/>
                  </a:cubicBezTo>
                  <a:lnTo>
                    <a:pt x="1118902" y="773619"/>
                  </a:lnTo>
                  <a:cubicBezTo>
                    <a:pt x="1120607" y="775381"/>
                    <a:pt x="1121846" y="777543"/>
                    <a:pt x="1122522" y="779905"/>
                  </a:cubicBezTo>
                  <a:lnTo>
                    <a:pt x="1122617" y="783715"/>
                  </a:lnTo>
                  <a:cubicBezTo>
                    <a:pt x="1122636" y="786268"/>
                    <a:pt x="1121941" y="788773"/>
                    <a:pt x="1120617" y="790954"/>
                  </a:cubicBezTo>
                  <a:lnTo>
                    <a:pt x="1118426" y="793812"/>
                  </a:lnTo>
                  <a:cubicBezTo>
                    <a:pt x="1117159" y="795193"/>
                    <a:pt x="1115549" y="796212"/>
                    <a:pt x="1113759" y="796764"/>
                  </a:cubicBezTo>
                  <a:cubicBezTo>
                    <a:pt x="1112111" y="797707"/>
                    <a:pt x="1110225" y="798136"/>
                    <a:pt x="1108330" y="798003"/>
                  </a:cubicBezTo>
                  <a:cubicBezTo>
                    <a:pt x="1106406" y="798126"/>
                    <a:pt x="1104491" y="797698"/>
                    <a:pt x="1102805" y="796764"/>
                  </a:cubicBezTo>
                  <a:cubicBezTo>
                    <a:pt x="1101024" y="796250"/>
                    <a:pt x="1099433" y="795221"/>
                    <a:pt x="1098233" y="793812"/>
                  </a:cubicBezTo>
                  <a:lnTo>
                    <a:pt x="1094709" y="790287"/>
                  </a:lnTo>
                  <a:cubicBezTo>
                    <a:pt x="1092908" y="788582"/>
                    <a:pt x="1091623" y="786401"/>
                    <a:pt x="1090994" y="784001"/>
                  </a:cubicBezTo>
                  <a:lnTo>
                    <a:pt x="1090994" y="780191"/>
                  </a:lnTo>
                  <a:cubicBezTo>
                    <a:pt x="1090946" y="777676"/>
                    <a:pt x="1091603" y="775200"/>
                    <a:pt x="1092899" y="773047"/>
                  </a:cubicBezTo>
                  <a:lnTo>
                    <a:pt x="1095185" y="770094"/>
                  </a:lnTo>
                  <a:cubicBezTo>
                    <a:pt x="1096423" y="768732"/>
                    <a:pt x="1098004" y="767713"/>
                    <a:pt x="1099757" y="767142"/>
                  </a:cubicBezTo>
                  <a:close/>
                  <a:moveTo>
                    <a:pt x="49626" y="723517"/>
                  </a:moveTo>
                  <a:lnTo>
                    <a:pt x="53150" y="723517"/>
                  </a:lnTo>
                  <a:cubicBezTo>
                    <a:pt x="55693" y="723565"/>
                    <a:pt x="58179" y="724251"/>
                    <a:pt x="60389" y="725517"/>
                  </a:cubicBezTo>
                  <a:lnTo>
                    <a:pt x="63247" y="727708"/>
                  </a:lnTo>
                  <a:cubicBezTo>
                    <a:pt x="65037" y="729461"/>
                    <a:pt x="66314" y="731670"/>
                    <a:pt x="66961" y="734090"/>
                  </a:cubicBezTo>
                  <a:lnTo>
                    <a:pt x="67342" y="737805"/>
                  </a:lnTo>
                  <a:cubicBezTo>
                    <a:pt x="67418" y="739719"/>
                    <a:pt x="66990" y="741624"/>
                    <a:pt x="66104" y="743329"/>
                  </a:cubicBezTo>
                  <a:cubicBezTo>
                    <a:pt x="65552" y="745120"/>
                    <a:pt x="64532" y="746730"/>
                    <a:pt x="63151" y="747996"/>
                  </a:cubicBezTo>
                  <a:cubicBezTo>
                    <a:pt x="61875" y="749320"/>
                    <a:pt x="60313" y="750330"/>
                    <a:pt x="58579" y="750949"/>
                  </a:cubicBezTo>
                  <a:cubicBezTo>
                    <a:pt x="56874" y="751806"/>
                    <a:pt x="54969" y="752206"/>
                    <a:pt x="53055" y="752092"/>
                  </a:cubicBezTo>
                  <a:lnTo>
                    <a:pt x="49626" y="752092"/>
                  </a:lnTo>
                  <a:cubicBezTo>
                    <a:pt x="47082" y="752130"/>
                    <a:pt x="44587" y="751463"/>
                    <a:pt x="42387" y="750187"/>
                  </a:cubicBezTo>
                  <a:lnTo>
                    <a:pt x="39529" y="747996"/>
                  </a:lnTo>
                  <a:cubicBezTo>
                    <a:pt x="37739" y="746244"/>
                    <a:pt x="36462" y="744034"/>
                    <a:pt x="35814" y="741615"/>
                  </a:cubicBezTo>
                  <a:lnTo>
                    <a:pt x="35338" y="737805"/>
                  </a:lnTo>
                  <a:cubicBezTo>
                    <a:pt x="35205" y="735909"/>
                    <a:pt x="35633" y="734023"/>
                    <a:pt x="36576" y="732375"/>
                  </a:cubicBezTo>
                  <a:cubicBezTo>
                    <a:pt x="37129" y="730585"/>
                    <a:pt x="38148" y="728975"/>
                    <a:pt x="39529" y="727708"/>
                  </a:cubicBezTo>
                  <a:cubicBezTo>
                    <a:pt x="40787" y="726365"/>
                    <a:pt x="42358" y="725346"/>
                    <a:pt x="44101" y="724755"/>
                  </a:cubicBezTo>
                  <a:cubicBezTo>
                    <a:pt x="45816" y="723908"/>
                    <a:pt x="47711" y="723489"/>
                    <a:pt x="49626" y="723517"/>
                  </a:cubicBezTo>
                  <a:close/>
                  <a:moveTo>
                    <a:pt x="1087565" y="677703"/>
                  </a:moveTo>
                  <a:cubicBezTo>
                    <a:pt x="1089490" y="677579"/>
                    <a:pt x="1091404" y="678008"/>
                    <a:pt x="1093090" y="678941"/>
                  </a:cubicBezTo>
                  <a:cubicBezTo>
                    <a:pt x="1094871" y="679455"/>
                    <a:pt x="1096462" y="680484"/>
                    <a:pt x="1097662" y="681894"/>
                  </a:cubicBezTo>
                  <a:lnTo>
                    <a:pt x="1101186" y="685418"/>
                  </a:lnTo>
                  <a:cubicBezTo>
                    <a:pt x="1102987" y="687123"/>
                    <a:pt x="1104273" y="689304"/>
                    <a:pt x="1104901" y="691704"/>
                  </a:cubicBezTo>
                  <a:lnTo>
                    <a:pt x="1105377" y="695514"/>
                  </a:lnTo>
                  <a:cubicBezTo>
                    <a:pt x="1105377" y="698020"/>
                    <a:pt x="1104720" y="700487"/>
                    <a:pt x="1103472" y="702658"/>
                  </a:cubicBezTo>
                  <a:lnTo>
                    <a:pt x="1101186" y="705611"/>
                  </a:lnTo>
                  <a:cubicBezTo>
                    <a:pt x="1099948" y="706973"/>
                    <a:pt x="1098367" y="707992"/>
                    <a:pt x="1096614" y="708564"/>
                  </a:cubicBezTo>
                  <a:cubicBezTo>
                    <a:pt x="1094900" y="709411"/>
                    <a:pt x="1093004" y="709830"/>
                    <a:pt x="1091090" y="709802"/>
                  </a:cubicBezTo>
                  <a:cubicBezTo>
                    <a:pt x="1089204" y="709830"/>
                    <a:pt x="1087347" y="709411"/>
                    <a:pt x="1085661" y="708564"/>
                  </a:cubicBezTo>
                  <a:cubicBezTo>
                    <a:pt x="1083889" y="707973"/>
                    <a:pt x="1082289" y="706963"/>
                    <a:pt x="1080993" y="705611"/>
                  </a:cubicBezTo>
                  <a:lnTo>
                    <a:pt x="1077469" y="702087"/>
                  </a:lnTo>
                  <a:cubicBezTo>
                    <a:pt x="1075764" y="700324"/>
                    <a:pt x="1074526" y="698162"/>
                    <a:pt x="1073850" y="695800"/>
                  </a:cubicBezTo>
                  <a:lnTo>
                    <a:pt x="1073278" y="691990"/>
                  </a:lnTo>
                  <a:cubicBezTo>
                    <a:pt x="1073259" y="689437"/>
                    <a:pt x="1073954" y="686932"/>
                    <a:pt x="1075278" y="684751"/>
                  </a:cubicBezTo>
                  <a:lnTo>
                    <a:pt x="1077469" y="681894"/>
                  </a:lnTo>
                  <a:cubicBezTo>
                    <a:pt x="1078717" y="680541"/>
                    <a:pt x="1080289" y="679522"/>
                    <a:pt x="1082041" y="678941"/>
                  </a:cubicBezTo>
                  <a:cubicBezTo>
                    <a:pt x="1083727" y="678017"/>
                    <a:pt x="1085641" y="677588"/>
                    <a:pt x="1087565" y="677703"/>
                  </a:cubicBezTo>
                  <a:close/>
                  <a:moveTo>
                    <a:pt x="74295" y="638841"/>
                  </a:moveTo>
                  <a:cubicBezTo>
                    <a:pt x="76219" y="638717"/>
                    <a:pt x="78134" y="639145"/>
                    <a:pt x="79820" y="640079"/>
                  </a:cubicBezTo>
                  <a:cubicBezTo>
                    <a:pt x="81601" y="640593"/>
                    <a:pt x="83192" y="641622"/>
                    <a:pt x="84392" y="643032"/>
                  </a:cubicBezTo>
                  <a:cubicBezTo>
                    <a:pt x="85773" y="644260"/>
                    <a:pt x="86792" y="645842"/>
                    <a:pt x="87345" y="647604"/>
                  </a:cubicBezTo>
                  <a:cubicBezTo>
                    <a:pt x="88278" y="649290"/>
                    <a:pt x="88707" y="651204"/>
                    <a:pt x="88583" y="653128"/>
                  </a:cubicBezTo>
                  <a:lnTo>
                    <a:pt x="88583" y="656652"/>
                  </a:lnTo>
                  <a:cubicBezTo>
                    <a:pt x="88573" y="659186"/>
                    <a:pt x="87916" y="661682"/>
                    <a:pt x="86678" y="663891"/>
                  </a:cubicBezTo>
                  <a:lnTo>
                    <a:pt x="84392" y="666749"/>
                  </a:lnTo>
                  <a:cubicBezTo>
                    <a:pt x="82687" y="668549"/>
                    <a:pt x="80505" y="669835"/>
                    <a:pt x="78105" y="670464"/>
                  </a:cubicBezTo>
                  <a:lnTo>
                    <a:pt x="74295" y="670940"/>
                  </a:lnTo>
                  <a:cubicBezTo>
                    <a:pt x="70552" y="670740"/>
                    <a:pt x="66990" y="669263"/>
                    <a:pt x="64199" y="666749"/>
                  </a:cubicBezTo>
                  <a:cubicBezTo>
                    <a:pt x="62875" y="665472"/>
                    <a:pt x="61865" y="663910"/>
                    <a:pt x="61246" y="662177"/>
                  </a:cubicBezTo>
                  <a:cubicBezTo>
                    <a:pt x="60398" y="660462"/>
                    <a:pt x="59979" y="658567"/>
                    <a:pt x="60008" y="656652"/>
                  </a:cubicBezTo>
                  <a:lnTo>
                    <a:pt x="60008" y="653128"/>
                  </a:lnTo>
                  <a:cubicBezTo>
                    <a:pt x="60008" y="650575"/>
                    <a:pt x="60703" y="648080"/>
                    <a:pt x="62008" y="645889"/>
                  </a:cubicBezTo>
                  <a:lnTo>
                    <a:pt x="64199" y="643032"/>
                  </a:lnTo>
                  <a:cubicBezTo>
                    <a:pt x="65951" y="641241"/>
                    <a:pt x="68161" y="639965"/>
                    <a:pt x="70581" y="639317"/>
                  </a:cubicBezTo>
                  <a:close/>
                  <a:moveTo>
                    <a:pt x="1069944" y="596454"/>
                  </a:moveTo>
                  <a:cubicBezTo>
                    <a:pt x="1077831" y="596454"/>
                    <a:pt x="1084232" y="602855"/>
                    <a:pt x="1084232" y="610741"/>
                  </a:cubicBezTo>
                  <a:cubicBezTo>
                    <a:pt x="1084232" y="618628"/>
                    <a:pt x="1077831" y="625029"/>
                    <a:pt x="1069944" y="625029"/>
                  </a:cubicBezTo>
                  <a:cubicBezTo>
                    <a:pt x="1062057" y="625029"/>
                    <a:pt x="1055657" y="618628"/>
                    <a:pt x="1055657" y="610741"/>
                  </a:cubicBezTo>
                  <a:cubicBezTo>
                    <a:pt x="1055657" y="602855"/>
                    <a:pt x="1062057" y="596454"/>
                    <a:pt x="1069944" y="596454"/>
                  </a:cubicBezTo>
                  <a:close/>
                  <a:moveTo>
                    <a:pt x="88488" y="547019"/>
                  </a:moveTo>
                  <a:lnTo>
                    <a:pt x="92012" y="547019"/>
                  </a:lnTo>
                  <a:cubicBezTo>
                    <a:pt x="94537" y="547010"/>
                    <a:pt x="97004" y="547696"/>
                    <a:pt x="99156" y="549020"/>
                  </a:cubicBezTo>
                  <a:lnTo>
                    <a:pt x="102109" y="551210"/>
                  </a:lnTo>
                  <a:cubicBezTo>
                    <a:pt x="103814" y="552973"/>
                    <a:pt x="105052" y="555135"/>
                    <a:pt x="105728" y="557497"/>
                  </a:cubicBezTo>
                  <a:lnTo>
                    <a:pt x="105824" y="561307"/>
                  </a:lnTo>
                  <a:cubicBezTo>
                    <a:pt x="105900" y="563221"/>
                    <a:pt x="105471" y="565126"/>
                    <a:pt x="104585" y="566831"/>
                  </a:cubicBezTo>
                  <a:cubicBezTo>
                    <a:pt x="104014" y="568584"/>
                    <a:pt x="102995" y="570165"/>
                    <a:pt x="101633" y="571403"/>
                  </a:cubicBezTo>
                  <a:cubicBezTo>
                    <a:pt x="100385" y="572756"/>
                    <a:pt x="98813" y="573775"/>
                    <a:pt x="97061" y="574356"/>
                  </a:cubicBezTo>
                  <a:cubicBezTo>
                    <a:pt x="95375" y="575280"/>
                    <a:pt x="93460" y="575709"/>
                    <a:pt x="91536" y="575594"/>
                  </a:cubicBezTo>
                  <a:lnTo>
                    <a:pt x="88012" y="575594"/>
                  </a:lnTo>
                  <a:cubicBezTo>
                    <a:pt x="85478" y="575594"/>
                    <a:pt x="82983" y="574937"/>
                    <a:pt x="80773" y="573689"/>
                  </a:cubicBezTo>
                  <a:lnTo>
                    <a:pt x="77915" y="571403"/>
                  </a:lnTo>
                  <a:cubicBezTo>
                    <a:pt x="76115" y="569698"/>
                    <a:pt x="74829" y="567517"/>
                    <a:pt x="74201" y="565117"/>
                  </a:cubicBezTo>
                  <a:lnTo>
                    <a:pt x="74201" y="561307"/>
                  </a:lnTo>
                  <a:cubicBezTo>
                    <a:pt x="74086" y="559383"/>
                    <a:pt x="74515" y="557468"/>
                    <a:pt x="75439" y="555782"/>
                  </a:cubicBezTo>
                  <a:cubicBezTo>
                    <a:pt x="76020" y="554030"/>
                    <a:pt x="77039" y="552458"/>
                    <a:pt x="78392" y="551210"/>
                  </a:cubicBezTo>
                  <a:cubicBezTo>
                    <a:pt x="79630" y="549848"/>
                    <a:pt x="81211" y="548829"/>
                    <a:pt x="82964" y="548258"/>
                  </a:cubicBezTo>
                  <a:cubicBezTo>
                    <a:pt x="84669" y="547372"/>
                    <a:pt x="86574" y="546943"/>
                    <a:pt x="88488" y="547019"/>
                  </a:cubicBezTo>
                  <a:close/>
                  <a:moveTo>
                    <a:pt x="1055847" y="533399"/>
                  </a:moveTo>
                  <a:cubicBezTo>
                    <a:pt x="1057743" y="533265"/>
                    <a:pt x="1059628" y="533694"/>
                    <a:pt x="1061276" y="534637"/>
                  </a:cubicBezTo>
                  <a:cubicBezTo>
                    <a:pt x="1063067" y="535189"/>
                    <a:pt x="1064677" y="536208"/>
                    <a:pt x="1065943" y="537590"/>
                  </a:cubicBezTo>
                  <a:lnTo>
                    <a:pt x="1069468" y="541114"/>
                  </a:lnTo>
                  <a:cubicBezTo>
                    <a:pt x="1071173" y="542876"/>
                    <a:pt x="1072411" y="545038"/>
                    <a:pt x="1073087" y="547400"/>
                  </a:cubicBezTo>
                  <a:lnTo>
                    <a:pt x="1073659" y="551210"/>
                  </a:lnTo>
                  <a:cubicBezTo>
                    <a:pt x="1073659" y="553763"/>
                    <a:pt x="1072963" y="556258"/>
                    <a:pt x="1071659" y="558449"/>
                  </a:cubicBezTo>
                  <a:lnTo>
                    <a:pt x="1069468" y="561307"/>
                  </a:lnTo>
                  <a:cubicBezTo>
                    <a:pt x="1068220" y="562659"/>
                    <a:pt x="1066648" y="563679"/>
                    <a:pt x="1064896" y="564260"/>
                  </a:cubicBezTo>
                  <a:cubicBezTo>
                    <a:pt x="1063191" y="565145"/>
                    <a:pt x="1061286" y="565564"/>
                    <a:pt x="1059371" y="565498"/>
                  </a:cubicBezTo>
                  <a:cubicBezTo>
                    <a:pt x="1057457" y="565574"/>
                    <a:pt x="1055552" y="565145"/>
                    <a:pt x="1053847" y="564260"/>
                  </a:cubicBezTo>
                  <a:cubicBezTo>
                    <a:pt x="1052066" y="563745"/>
                    <a:pt x="1050475" y="562717"/>
                    <a:pt x="1049275" y="561307"/>
                  </a:cubicBezTo>
                  <a:lnTo>
                    <a:pt x="1045751" y="557783"/>
                  </a:lnTo>
                  <a:cubicBezTo>
                    <a:pt x="1043988" y="556049"/>
                    <a:pt x="1042702" y="553877"/>
                    <a:pt x="1042036" y="551496"/>
                  </a:cubicBezTo>
                  <a:lnTo>
                    <a:pt x="1041560" y="547686"/>
                  </a:lnTo>
                  <a:cubicBezTo>
                    <a:pt x="1041569" y="545152"/>
                    <a:pt x="1042226" y="542657"/>
                    <a:pt x="1043465" y="540447"/>
                  </a:cubicBezTo>
                  <a:lnTo>
                    <a:pt x="1045751" y="537590"/>
                  </a:lnTo>
                  <a:cubicBezTo>
                    <a:pt x="1046951" y="536180"/>
                    <a:pt x="1048541" y="535151"/>
                    <a:pt x="1050323" y="534637"/>
                  </a:cubicBezTo>
                  <a:cubicBezTo>
                    <a:pt x="1052009" y="533703"/>
                    <a:pt x="1053923" y="533275"/>
                    <a:pt x="1055847" y="533399"/>
                  </a:cubicBezTo>
                  <a:close/>
                  <a:moveTo>
                    <a:pt x="120206" y="472915"/>
                  </a:moveTo>
                  <a:cubicBezTo>
                    <a:pt x="128093" y="472915"/>
                    <a:pt x="134494" y="479316"/>
                    <a:pt x="134494" y="487202"/>
                  </a:cubicBezTo>
                  <a:cubicBezTo>
                    <a:pt x="134494" y="495089"/>
                    <a:pt x="128093" y="501490"/>
                    <a:pt x="120206" y="501490"/>
                  </a:cubicBezTo>
                  <a:cubicBezTo>
                    <a:pt x="112319" y="501490"/>
                    <a:pt x="105919" y="495089"/>
                    <a:pt x="105919" y="487202"/>
                  </a:cubicBezTo>
                  <a:cubicBezTo>
                    <a:pt x="105919" y="479316"/>
                    <a:pt x="112319" y="472915"/>
                    <a:pt x="120206" y="472915"/>
                  </a:cubicBezTo>
                  <a:close/>
                  <a:moveTo>
                    <a:pt x="1016795" y="458818"/>
                  </a:moveTo>
                  <a:lnTo>
                    <a:pt x="1020319" y="458818"/>
                  </a:lnTo>
                  <a:cubicBezTo>
                    <a:pt x="1022862" y="458780"/>
                    <a:pt x="1025358" y="459447"/>
                    <a:pt x="1027558" y="460723"/>
                  </a:cubicBezTo>
                  <a:lnTo>
                    <a:pt x="1030416" y="463009"/>
                  </a:lnTo>
                  <a:cubicBezTo>
                    <a:pt x="1032216" y="464714"/>
                    <a:pt x="1033502" y="466895"/>
                    <a:pt x="1034130" y="469295"/>
                  </a:cubicBezTo>
                  <a:lnTo>
                    <a:pt x="1034607" y="473105"/>
                  </a:lnTo>
                  <a:cubicBezTo>
                    <a:pt x="1034673" y="474991"/>
                    <a:pt x="1034245" y="476868"/>
                    <a:pt x="1033369" y="478535"/>
                  </a:cubicBezTo>
                  <a:cubicBezTo>
                    <a:pt x="1032816" y="480325"/>
                    <a:pt x="1031797" y="481935"/>
                    <a:pt x="1030416" y="483202"/>
                  </a:cubicBezTo>
                  <a:cubicBezTo>
                    <a:pt x="1029139" y="484526"/>
                    <a:pt x="1027577" y="485535"/>
                    <a:pt x="1025844" y="486155"/>
                  </a:cubicBezTo>
                  <a:cubicBezTo>
                    <a:pt x="1024129" y="487002"/>
                    <a:pt x="1022234" y="487422"/>
                    <a:pt x="1020319" y="487393"/>
                  </a:cubicBezTo>
                  <a:lnTo>
                    <a:pt x="1016795" y="487393"/>
                  </a:lnTo>
                  <a:cubicBezTo>
                    <a:pt x="1014252" y="487345"/>
                    <a:pt x="1011766" y="486659"/>
                    <a:pt x="1009556" y="485393"/>
                  </a:cubicBezTo>
                  <a:lnTo>
                    <a:pt x="1006698" y="483202"/>
                  </a:lnTo>
                  <a:cubicBezTo>
                    <a:pt x="1004908" y="481449"/>
                    <a:pt x="1003631" y="479240"/>
                    <a:pt x="1002984" y="476820"/>
                  </a:cubicBezTo>
                  <a:lnTo>
                    <a:pt x="1002507" y="473105"/>
                  </a:lnTo>
                  <a:cubicBezTo>
                    <a:pt x="1002384" y="471181"/>
                    <a:pt x="1002812" y="469267"/>
                    <a:pt x="1003746" y="467581"/>
                  </a:cubicBezTo>
                  <a:cubicBezTo>
                    <a:pt x="1004260" y="465800"/>
                    <a:pt x="1005289" y="464209"/>
                    <a:pt x="1006698" y="463009"/>
                  </a:cubicBezTo>
                  <a:cubicBezTo>
                    <a:pt x="1007946" y="461637"/>
                    <a:pt x="1009518" y="460590"/>
                    <a:pt x="1011271" y="459961"/>
                  </a:cubicBezTo>
                  <a:cubicBezTo>
                    <a:pt x="1012975" y="459104"/>
                    <a:pt x="1014880" y="458704"/>
                    <a:pt x="1016795" y="458818"/>
                  </a:cubicBezTo>
                  <a:close/>
                  <a:moveTo>
                    <a:pt x="148305" y="395000"/>
                  </a:moveTo>
                  <a:cubicBezTo>
                    <a:pt x="150296" y="395010"/>
                    <a:pt x="152258" y="395495"/>
                    <a:pt x="154020" y="396429"/>
                  </a:cubicBezTo>
                  <a:cubicBezTo>
                    <a:pt x="155754" y="397048"/>
                    <a:pt x="157316" y="398058"/>
                    <a:pt x="158592" y="399382"/>
                  </a:cubicBezTo>
                  <a:lnTo>
                    <a:pt x="162116" y="402906"/>
                  </a:lnTo>
                  <a:cubicBezTo>
                    <a:pt x="163878" y="404668"/>
                    <a:pt x="165126" y="406868"/>
                    <a:pt x="165736" y="409288"/>
                  </a:cubicBezTo>
                  <a:lnTo>
                    <a:pt x="166117" y="412812"/>
                  </a:lnTo>
                  <a:cubicBezTo>
                    <a:pt x="166145" y="415365"/>
                    <a:pt x="165450" y="417870"/>
                    <a:pt x="164117" y="420051"/>
                  </a:cubicBezTo>
                  <a:lnTo>
                    <a:pt x="161926" y="423004"/>
                  </a:lnTo>
                  <a:cubicBezTo>
                    <a:pt x="160630" y="424299"/>
                    <a:pt x="159068" y="425309"/>
                    <a:pt x="157354" y="425956"/>
                  </a:cubicBezTo>
                  <a:cubicBezTo>
                    <a:pt x="155639" y="426804"/>
                    <a:pt x="153734" y="427195"/>
                    <a:pt x="151829" y="427099"/>
                  </a:cubicBezTo>
                  <a:cubicBezTo>
                    <a:pt x="149915" y="427214"/>
                    <a:pt x="148010" y="426814"/>
                    <a:pt x="146305" y="425956"/>
                  </a:cubicBezTo>
                  <a:cubicBezTo>
                    <a:pt x="144571" y="425347"/>
                    <a:pt x="143000" y="424337"/>
                    <a:pt x="141733" y="423004"/>
                  </a:cubicBezTo>
                  <a:lnTo>
                    <a:pt x="138209" y="419384"/>
                  </a:lnTo>
                  <a:cubicBezTo>
                    <a:pt x="136408" y="417679"/>
                    <a:pt x="135122" y="415498"/>
                    <a:pt x="134494" y="413098"/>
                  </a:cubicBezTo>
                  <a:lnTo>
                    <a:pt x="134018" y="409288"/>
                  </a:lnTo>
                  <a:cubicBezTo>
                    <a:pt x="134018" y="406783"/>
                    <a:pt x="134675" y="404316"/>
                    <a:pt x="135923" y="402144"/>
                  </a:cubicBezTo>
                  <a:lnTo>
                    <a:pt x="138209" y="399191"/>
                  </a:lnTo>
                  <a:cubicBezTo>
                    <a:pt x="139447" y="397829"/>
                    <a:pt x="141028" y="396810"/>
                    <a:pt x="142781" y="396238"/>
                  </a:cubicBezTo>
                  <a:cubicBezTo>
                    <a:pt x="144495" y="395391"/>
                    <a:pt x="146391" y="394972"/>
                    <a:pt x="148305" y="395000"/>
                  </a:cubicBezTo>
                  <a:close/>
                  <a:moveTo>
                    <a:pt x="989362" y="363758"/>
                  </a:moveTo>
                  <a:cubicBezTo>
                    <a:pt x="991162" y="364225"/>
                    <a:pt x="992820" y="365110"/>
                    <a:pt x="994220" y="366330"/>
                  </a:cubicBezTo>
                  <a:cubicBezTo>
                    <a:pt x="995734" y="367349"/>
                    <a:pt x="996973" y="368720"/>
                    <a:pt x="997839" y="370330"/>
                  </a:cubicBezTo>
                  <a:lnTo>
                    <a:pt x="1001459" y="377379"/>
                  </a:lnTo>
                  <a:cubicBezTo>
                    <a:pt x="1002497" y="379579"/>
                    <a:pt x="1002992" y="381998"/>
                    <a:pt x="1002888" y="384427"/>
                  </a:cubicBezTo>
                  <a:lnTo>
                    <a:pt x="1002888" y="388237"/>
                  </a:lnTo>
                  <a:cubicBezTo>
                    <a:pt x="1002221" y="390618"/>
                    <a:pt x="1000935" y="392790"/>
                    <a:pt x="999173" y="394524"/>
                  </a:cubicBezTo>
                  <a:lnTo>
                    <a:pt x="996315" y="396810"/>
                  </a:lnTo>
                  <a:cubicBezTo>
                    <a:pt x="994744" y="397867"/>
                    <a:pt x="992877" y="398429"/>
                    <a:pt x="990981" y="398429"/>
                  </a:cubicBezTo>
                  <a:cubicBezTo>
                    <a:pt x="989114" y="398953"/>
                    <a:pt x="987133" y="398953"/>
                    <a:pt x="985266" y="398429"/>
                  </a:cubicBezTo>
                  <a:cubicBezTo>
                    <a:pt x="983466" y="397962"/>
                    <a:pt x="981809" y="397076"/>
                    <a:pt x="980408" y="395857"/>
                  </a:cubicBezTo>
                  <a:cubicBezTo>
                    <a:pt x="978894" y="394838"/>
                    <a:pt x="977656" y="393466"/>
                    <a:pt x="976789" y="391857"/>
                  </a:cubicBezTo>
                  <a:lnTo>
                    <a:pt x="973170" y="384808"/>
                  </a:lnTo>
                  <a:cubicBezTo>
                    <a:pt x="971931" y="382598"/>
                    <a:pt x="971274" y="380103"/>
                    <a:pt x="971265" y="377569"/>
                  </a:cubicBezTo>
                  <a:lnTo>
                    <a:pt x="971741" y="373759"/>
                  </a:lnTo>
                  <a:cubicBezTo>
                    <a:pt x="972407" y="371378"/>
                    <a:pt x="973693" y="369206"/>
                    <a:pt x="975456" y="367473"/>
                  </a:cubicBezTo>
                  <a:lnTo>
                    <a:pt x="978313" y="365282"/>
                  </a:lnTo>
                  <a:cubicBezTo>
                    <a:pt x="981704" y="363501"/>
                    <a:pt x="985609" y="362967"/>
                    <a:pt x="989362" y="363758"/>
                  </a:cubicBezTo>
                  <a:close/>
                  <a:moveTo>
                    <a:pt x="183738" y="317562"/>
                  </a:moveTo>
                  <a:cubicBezTo>
                    <a:pt x="185662" y="317438"/>
                    <a:pt x="187576" y="317866"/>
                    <a:pt x="189262" y="318800"/>
                  </a:cubicBezTo>
                  <a:cubicBezTo>
                    <a:pt x="191053" y="319352"/>
                    <a:pt x="192663" y="320371"/>
                    <a:pt x="193930" y="321753"/>
                  </a:cubicBezTo>
                  <a:cubicBezTo>
                    <a:pt x="195073" y="322896"/>
                    <a:pt x="196216" y="324134"/>
                    <a:pt x="197454" y="325277"/>
                  </a:cubicBezTo>
                  <a:cubicBezTo>
                    <a:pt x="199159" y="327039"/>
                    <a:pt x="200397" y="329201"/>
                    <a:pt x="201074" y="331563"/>
                  </a:cubicBezTo>
                  <a:lnTo>
                    <a:pt x="201645" y="335373"/>
                  </a:lnTo>
                  <a:cubicBezTo>
                    <a:pt x="201597" y="337917"/>
                    <a:pt x="200912" y="340402"/>
                    <a:pt x="199645" y="342612"/>
                  </a:cubicBezTo>
                  <a:lnTo>
                    <a:pt x="197454" y="345470"/>
                  </a:lnTo>
                  <a:cubicBezTo>
                    <a:pt x="196187" y="346851"/>
                    <a:pt x="194577" y="347870"/>
                    <a:pt x="192787" y="348423"/>
                  </a:cubicBezTo>
                  <a:cubicBezTo>
                    <a:pt x="191120" y="349299"/>
                    <a:pt x="189243" y="349727"/>
                    <a:pt x="187358" y="349661"/>
                  </a:cubicBezTo>
                  <a:cubicBezTo>
                    <a:pt x="185443" y="349737"/>
                    <a:pt x="183538" y="349308"/>
                    <a:pt x="181833" y="348423"/>
                  </a:cubicBezTo>
                  <a:cubicBezTo>
                    <a:pt x="180042" y="347870"/>
                    <a:pt x="178433" y="346851"/>
                    <a:pt x="177166" y="345470"/>
                  </a:cubicBezTo>
                  <a:cubicBezTo>
                    <a:pt x="176023" y="344327"/>
                    <a:pt x="174880" y="343089"/>
                    <a:pt x="173642" y="341946"/>
                  </a:cubicBezTo>
                  <a:cubicBezTo>
                    <a:pt x="171936" y="340183"/>
                    <a:pt x="170698" y="338021"/>
                    <a:pt x="170022" y="335659"/>
                  </a:cubicBezTo>
                  <a:lnTo>
                    <a:pt x="169451" y="331849"/>
                  </a:lnTo>
                  <a:cubicBezTo>
                    <a:pt x="169498" y="329306"/>
                    <a:pt x="170184" y="326820"/>
                    <a:pt x="171451" y="324610"/>
                  </a:cubicBezTo>
                  <a:lnTo>
                    <a:pt x="173642" y="321753"/>
                  </a:lnTo>
                  <a:cubicBezTo>
                    <a:pt x="174908" y="320371"/>
                    <a:pt x="176518" y="319352"/>
                    <a:pt x="178309" y="318800"/>
                  </a:cubicBezTo>
                  <a:cubicBezTo>
                    <a:pt x="179957" y="317857"/>
                    <a:pt x="181842" y="317428"/>
                    <a:pt x="183738" y="317562"/>
                  </a:cubicBezTo>
                  <a:close/>
                  <a:moveTo>
                    <a:pt x="946405" y="285748"/>
                  </a:moveTo>
                  <a:lnTo>
                    <a:pt x="949929" y="285748"/>
                  </a:lnTo>
                  <a:cubicBezTo>
                    <a:pt x="952453" y="285739"/>
                    <a:pt x="954920" y="286424"/>
                    <a:pt x="957073" y="287748"/>
                  </a:cubicBezTo>
                  <a:lnTo>
                    <a:pt x="960026" y="289939"/>
                  </a:lnTo>
                  <a:cubicBezTo>
                    <a:pt x="961730" y="291701"/>
                    <a:pt x="962969" y="293863"/>
                    <a:pt x="963645" y="296226"/>
                  </a:cubicBezTo>
                  <a:lnTo>
                    <a:pt x="963740" y="300036"/>
                  </a:lnTo>
                  <a:cubicBezTo>
                    <a:pt x="963769" y="301950"/>
                    <a:pt x="963350" y="303846"/>
                    <a:pt x="962502" y="305560"/>
                  </a:cubicBezTo>
                  <a:cubicBezTo>
                    <a:pt x="961188" y="309065"/>
                    <a:pt x="958406" y="311818"/>
                    <a:pt x="954882" y="313085"/>
                  </a:cubicBezTo>
                  <a:cubicBezTo>
                    <a:pt x="953234" y="314028"/>
                    <a:pt x="951348" y="314456"/>
                    <a:pt x="949453" y="314323"/>
                  </a:cubicBezTo>
                  <a:lnTo>
                    <a:pt x="945928" y="314323"/>
                  </a:lnTo>
                  <a:cubicBezTo>
                    <a:pt x="943395" y="314323"/>
                    <a:pt x="940899" y="313666"/>
                    <a:pt x="938690" y="312418"/>
                  </a:cubicBezTo>
                  <a:lnTo>
                    <a:pt x="935832" y="310132"/>
                  </a:lnTo>
                  <a:cubicBezTo>
                    <a:pt x="934032" y="308427"/>
                    <a:pt x="932746" y="306246"/>
                    <a:pt x="932117" y="303846"/>
                  </a:cubicBezTo>
                  <a:lnTo>
                    <a:pt x="932117" y="300036"/>
                  </a:lnTo>
                  <a:cubicBezTo>
                    <a:pt x="931984" y="298140"/>
                    <a:pt x="932413" y="296254"/>
                    <a:pt x="933356" y="294606"/>
                  </a:cubicBezTo>
                  <a:cubicBezTo>
                    <a:pt x="934622" y="291082"/>
                    <a:pt x="937375" y="288301"/>
                    <a:pt x="940880" y="286986"/>
                  </a:cubicBezTo>
                  <a:cubicBezTo>
                    <a:pt x="942595" y="286139"/>
                    <a:pt x="944490" y="285720"/>
                    <a:pt x="946405" y="285748"/>
                  </a:cubicBezTo>
                  <a:close/>
                  <a:moveTo>
                    <a:pt x="233172" y="229265"/>
                  </a:moveTo>
                  <a:cubicBezTo>
                    <a:pt x="235087" y="229235"/>
                    <a:pt x="236982" y="229660"/>
                    <a:pt x="238697" y="230504"/>
                  </a:cubicBezTo>
                  <a:cubicBezTo>
                    <a:pt x="242202" y="231818"/>
                    <a:pt x="244955" y="234603"/>
                    <a:pt x="246222" y="238124"/>
                  </a:cubicBezTo>
                  <a:cubicBezTo>
                    <a:pt x="247260" y="239906"/>
                    <a:pt x="247698" y="241978"/>
                    <a:pt x="247460" y="244029"/>
                  </a:cubicBezTo>
                  <a:lnTo>
                    <a:pt x="247460" y="247553"/>
                  </a:lnTo>
                  <a:cubicBezTo>
                    <a:pt x="247460" y="250087"/>
                    <a:pt x="246803" y="252582"/>
                    <a:pt x="245555" y="254792"/>
                  </a:cubicBezTo>
                  <a:lnTo>
                    <a:pt x="243269" y="257650"/>
                  </a:lnTo>
                  <a:cubicBezTo>
                    <a:pt x="241564" y="259450"/>
                    <a:pt x="239383" y="260736"/>
                    <a:pt x="236982" y="261365"/>
                  </a:cubicBezTo>
                  <a:lnTo>
                    <a:pt x="233172" y="261365"/>
                  </a:lnTo>
                  <a:cubicBezTo>
                    <a:pt x="231277" y="261498"/>
                    <a:pt x="229391" y="261069"/>
                    <a:pt x="227743" y="260126"/>
                  </a:cubicBezTo>
                  <a:cubicBezTo>
                    <a:pt x="224219" y="258859"/>
                    <a:pt x="221438" y="256107"/>
                    <a:pt x="220123" y="252602"/>
                  </a:cubicBezTo>
                  <a:cubicBezTo>
                    <a:pt x="219275" y="250887"/>
                    <a:pt x="218856" y="248992"/>
                    <a:pt x="218885" y="247077"/>
                  </a:cubicBezTo>
                  <a:lnTo>
                    <a:pt x="218885" y="243553"/>
                  </a:lnTo>
                  <a:cubicBezTo>
                    <a:pt x="218875" y="241032"/>
                    <a:pt x="219561" y="238557"/>
                    <a:pt x="220885" y="236409"/>
                  </a:cubicBezTo>
                  <a:lnTo>
                    <a:pt x="223076" y="233456"/>
                  </a:lnTo>
                  <a:cubicBezTo>
                    <a:pt x="224838" y="231752"/>
                    <a:pt x="227000" y="230509"/>
                    <a:pt x="229362" y="229837"/>
                  </a:cubicBezTo>
                  <a:close/>
                  <a:moveTo>
                    <a:pt x="900780" y="204501"/>
                  </a:moveTo>
                  <a:cubicBezTo>
                    <a:pt x="908667" y="204501"/>
                    <a:pt x="915068" y="210898"/>
                    <a:pt x="915068" y="218788"/>
                  </a:cubicBezTo>
                  <a:cubicBezTo>
                    <a:pt x="915068" y="226679"/>
                    <a:pt x="908667" y="233076"/>
                    <a:pt x="900780" y="233076"/>
                  </a:cubicBezTo>
                  <a:cubicBezTo>
                    <a:pt x="892893" y="233076"/>
                    <a:pt x="886493" y="226679"/>
                    <a:pt x="886493" y="218788"/>
                  </a:cubicBezTo>
                  <a:cubicBezTo>
                    <a:pt x="886493" y="210898"/>
                    <a:pt x="892893" y="204501"/>
                    <a:pt x="900780" y="204501"/>
                  </a:cubicBezTo>
                  <a:close/>
                  <a:moveTo>
                    <a:pt x="282608" y="175926"/>
                  </a:moveTo>
                  <a:cubicBezTo>
                    <a:pt x="290495" y="175926"/>
                    <a:pt x="296896" y="182323"/>
                    <a:pt x="296896" y="190213"/>
                  </a:cubicBezTo>
                  <a:cubicBezTo>
                    <a:pt x="296896" y="198104"/>
                    <a:pt x="290495" y="204501"/>
                    <a:pt x="282608" y="204501"/>
                  </a:cubicBezTo>
                  <a:cubicBezTo>
                    <a:pt x="274721" y="204501"/>
                    <a:pt x="268321" y="198104"/>
                    <a:pt x="268321" y="190213"/>
                  </a:cubicBezTo>
                  <a:cubicBezTo>
                    <a:pt x="268321" y="182323"/>
                    <a:pt x="274721" y="175926"/>
                    <a:pt x="282608" y="175926"/>
                  </a:cubicBezTo>
                  <a:close/>
                  <a:moveTo>
                    <a:pt x="843630" y="141064"/>
                  </a:moveTo>
                  <a:cubicBezTo>
                    <a:pt x="851517" y="141064"/>
                    <a:pt x="857918" y="147461"/>
                    <a:pt x="857918" y="155351"/>
                  </a:cubicBezTo>
                  <a:cubicBezTo>
                    <a:pt x="857918" y="163242"/>
                    <a:pt x="851517" y="169639"/>
                    <a:pt x="843630" y="169639"/>
                  </a:cubicBezTo>
                  <a:cubicBezTo>
                    <a:pt x="835743" y="169639"/>
                    <a:pt x="829343" y="163242"/>
                    <a:pt x="829343" y="155351"/>
                  </a:cubicBezTo>
                  <a:cubicBezTo>
                    <a:pt x="829343" y="147461"/>
                    <a:pt x="835743" y="141064"/>
                    <a:pt x="843630" y="141064"/>
                  </a:cubicBezTo>
                  <a:close/>
                  <a:moveTo>
                    <a:pt x="324994" y="116299"/>
                  </a:moveTo>
                  <a:lnTo>
                    <a:pt x="328518" y="116299"/>
                  </a:lnTo>
                  <a:cubicBezTo>
                    <a:pt x="331071" y="116299"/>
                    <a:pt x="333567" y="116990"/>
                    <a:pt x="335757" y="118299"/>
                  </a:cubicBezTo>
                  <a:lnTo>
                    <a:pt x="338615" y="120490"/>
                  </a:lnTo>
                  <a:cubicBezTo>
                    <a:pt x="340377" y="122225"/>
                    <a:pt x="341663" y="124392"/>
                    <a:pt x="342329" y="126776"/>
                  </a:cubicBezTo>
                  <a:lnTo>
                    <a:pt x="342806" y="130586"/>
                  </a:lnTo>
                  <a:cubicBezTo>
                    <a:pt x="342930" y="132509"/>
                    <a:pt x="342501" y="134425"/>
                    <a:pt x="341568" y="136111"/>
                  </a:cubicBezTo>
                  <a:cubicBezTo>
                    <a:pt x="340253" y="139581"/>
                    <a:pt x="337510" y="142321"/>
                    <a:pt x="334043" y="143636"/>
                  </a:cubicBezTo>
                  <a:cubicBezTo>
                    <a:pt x="332357" y="144567"/>
                    <a:pt x="330442" y="144997"/>
                    <a:pt x="328518" y="144874"/>
                  </a:cubicBezTo>
                  <a:lnTo>
                    <a:pt x="324994" y="144874"/>
                  </a:lnTo>
                  <a:cubicBezTo>
                    <a:pt x="322460" y="144862"/>
                    <a:pt x="319965" y="144207"/>
                    <a:pt x="317755" y="142969"/>
                  </a:cubicBezTo>
                  <a:lnTo>
                    <a:pt x="314897" y="140683"/>
                  </a:lnTo>
                  <a:cubicBezTo>
                    <a:pt x="313145" y="138937"/>
                    <a:pt x="311869" y="136773"/>
                    <a:pt x="311183" y="134396"/>
                  </a:cubicBezTo>
                  <a:lnTo>
                    <a:pt x="310706" y="130586"/>
                  </a:lnTo>
                  <a:cubicBezTo>
                    <a:pt x="310640" y="128669"/>
                    <a:pt x="311059" y="126766"/>
                    <a:pt x="311945" y="125062"/>
                  </a:cubicBezTo>
                  <a:cubicBezTo>
                    <a:pt x="312526" y="123312"/>
                    <a:pt x="313545" y="121739"/>
                    <a:pt x="314897" y="120490"/>
                  </a:cubicBezTo>
                  <a:cubicBezTo>
                    <a:pt x="316174" y="119163"/>
                    <a:pt x="317736" y="118152"/>
                    <a:pt x="319469" y="117537"/>
                  </a:cubicBezTo>
                  <a:cubicBezTo>
                    <a:pt x="321174" y="116648"/>
                    <a:pt x="323079" y="116221"/>
                    <a:pt x="324994" y="116299"/>
                  </a:cubicBezTo>
                  <a:close/>
                  <a:moveTo>
                    <a:pt x="771431" y="67912"/>
                  </a:moveTo>
                  <a:cubicBezTo>
                    <a:pt x="774898" y="66266"/>
                    <a:pt x="778917" y="66266"/>
                    <a:pt x="782385" y="67912"/>
                  </a:cubicBezTo>
                  <a:cubicBezTo>
                    <a:pt x="784156" y="68504"/>
                    <a:pt x="785757" y="69517"/>
                    <a:pt x="787052" y="70865"/>
                  </a:cubicBezTo>
                  <a:cubicBezTo>
                    <a:pt x="788195" y="72103"/>
                    <a:pt x="789338" y="73246"/>
                    <a:pt x="790576" y="74389"/>
                  </a:cubicBezTo>
                  <a:cubicBezTo>
                    <a:pt x="792281" y="76156"/>
                    <a:pt x="793519" y="78314"/>
                    <a:pt x="794196" y="80676"/>
                  </a:cubicBezTo>
                  <a:lnTo>
                    <a:pt x="794767" y="84486"/>
                  </a:lnTo>
                  <a:cubicBezTo>
                    <a:pt x="794739" y="87031"/>
                    <a:pt x="794043" y="89524"/>
                    <a:pt x="792767" y="91725"/>
                  </a:cubicBezTo>
                  <a:lnTo>
                    <a:pt x="790576" y="94582"/>
                  </a:lnTo>
                  <a:cubicBezTo>
                    <a:pt x="789309" y="95962"/>
                    <a:pt x="787699" y="96982"/>
                    <a:pt x="785909" y="97535"/>
                  </a:cubicBezTo>
                  <a:cubicBezTo>
                    <a:pt x="784261" y="98479"/>
                    <a:pt x="782375" y="98910"/>
                    <a:pt x="780480" y="98773"/>
                  </a:cubicBezTo>
                  <a:cubicBezTo>
                    <a:pt x="778556" y="98896"/>
                    <a:pt x="776641" y="98466"/>
                    <a:pt x="774955" y="97535"/>
                  </a:cubicBezTo>
                  <a:cubicBezTo>
                    <a:pt x="773164" y="96982"/>
                    <a:pt x="771555" y="95962"/>
                    <a:pt x="770288" y="94582"/>
                  </a:cubicBezTo>
                  <a:lnTo>
                    <a:pt x="766764" y="91058"/>
                  </a:lnTo>
                  <a:cubicBezTo>
                    <a:pt x="765021" y="89322"/>
                    <a:pt x="763773" y="87152"/>
                    <a:pt x="763144" y="84771"/>
                  </a:cubicBezTo>
                  <a:lnTo>
                    <a:pt x="762573" y="80961"/>
                  </a:lnTo>
                  <a:cubicBezTo>
                    <a:pt x="762601" y="78446"/>
                    <a:pt x="763297" y="75983"/>
                    <a:pt x="764573" y="73818"/>
                  </a:cubicBezTo>
                  <a:lnTo>
                    <a:pt x="766764" y="70865"/>
                  </a:lnTo>
                  <a:cubicBezTo>
                    <a:pt x="768059" y="69517"/>
                    <a:pt x="769659" y="68504"/>
                    <a:pt x="771431" y="67912"/>
                  </a:cubicBezTo>
                  <a:close/>
                  <a:moveTo>
                    <a:pt x="395574" y="63340"/>
                  </a:moveTo>
                  <a:cubicBezTo>
                    <a:pt x="397489" y="63262"/>
                    <a:pt x="399394" y="63688"/>
                    <a:pt x="401099" y="64578"/>
                  </a:cubicBezTo>
                  <a:cubicBezTo>
                    <a:pt x="402852" y="65147"/>
                    <a:pt x="404433" y="66164"/>
                    <a:pt x="405671" y="67531"/>
                  </a:cubicBezTo>
                  <a:cubicBezTo>
                    <a:pt x="407023" y="68780"/>
                    <a:pt x="408043" y="70353"/>
                    <a:pt x="408624" y="72103"/>
                  </a:cubicBezTo>
                  <a:cubicBezTo>
                    <a:pt x="409633" y="73931"/>
                    <a:pt x="410071" y="76024"/>
                    <a:pt x="409862" y="78104"/>
                  </a:cubicBezTo>
                  <a:lnTo>
                    <a:pt x="409862" y="81628"/>
                  </a:lnTo>
                  <a:cubicBezTo>
                    <a:pt x="409862" y="84165"/>
                    <a:pt x="409205" y="86659"/>
                    <a:pt x="407957" y="88867"/>
                  </a:cubicBezTo>
                  <a:lnTo>
                    <a:pt x="405671" y="91724"/>
                  </a:lnTo>
                  <a:cubicBezTo>
                    <a:pt x="403966" y="93527"/>
                    <a:pt x="401785" y="94814"/>
                    <a:pt x="399384" y="95439"/>
                  </a:cubicBezTo>
                  <a:lnTo>
                    <a:pt x="395574" y="95439"/>
                  </a:lnTo>
                  <a:cubicBezTo>
                    <a:pt x="393679" y="95576"/>
                    <a:pt x="391793" y="95145"/>
                    <a:pt x="390145" y="94201"/>
                  </a:cubicBezTo>
                  <a:cubicBezTo>
                    <a:pt x="386621" y="92931"/>
                    <a:pt x="383840" y="90180"/>
                    <a:pt x="382525" y="86676"/>
                  </a:cubicBezTo>
                  <a:cubicBezTo>
                    <a:pt x="381678" y="84959"/>
                    <a:pt x="381258" y="83065"/>
                    <a:pt x="381287" y="81152"/>
                  </a:cubicBezTo>
                  <a:lnTo>
                    <a:pt x="381287" y="77627"/>
                  </a:lnTo>
                  <a:cubicBezTo>
                    <a:pt x="381278" y="75106"/>
                    <a:pt x="381963" y="72632"/>
                    <a:pt x="383287" y="70484"/>
                  </a:cubicBezTo>
                  <a:lnTo>
                    <a:pt x="385478" y="67531"/>
                  </a:lnTo>
                  <a:cubicBezTo>
                    <a:pt x="387269" y="65803"/>
                    <a:pt x="389459" y="64558"/>
                    <a:pt x="391860" y="63911"/>
                  </a:cubicBezTo>
                  <a:close/>
                  <a:moveTo>
                    <a:pt x="705994" y="24288"/>
                  </a:moveTo>
                  <a:lnTo>
                    <a:pt x="709804" y="24288"/>
                  </a:lnTo>
                  <a:cubicBezTo>
                    <a:pt x="711718" y="24175"/>
                    <a:pt x="713623" y="24569"/>
                    <a:pt x="715328" y="25430"/>
                  </a:cubicBezTo>
                  <a:cubicBezTo>
                    <a:pt x="718833" y="26745"/>
                    <a:pt x="721586" y="29530"/>
                    <a:pt x="722853" y="33051"/>
                  </a:cubicBezTo>
                  <a:cubicBezTo>
                    <a:pt x="723729" y="34718"/>
                    <a:pt x="724129" y="36599"/>
                    <a:pt x="723996" y="38480"/>
                  </a:cubicBezTo>
                  <a:lnTo>
                    <a:pt x="723996" y="42004"/>
                  </a:lnTo>
                  <a:cubicBezTo>
                    <a:pt x="723996" y="44511"/>
                    <a:pt x="723339" y="46975"/>
                    <a:pt x="722091" y="49148"/>
                  </a:cubicBezTo>
                  <a:lnTo>
                    <a:pt x="719805" y="52101"/>
                  </a:lnTo>
                  <a:cubicBezTo>
                    <a:pt x="718167" y="54040"/>
                    <a:pt x="716023" y="55490"/>
                    <a:pt x="713614" y="56292"/>
                  </a:cubicBezTo>
                  <a:lnTo>
                    <a:pt x="709804" y="56863"/>
                  </a:lnTo>
                  <a:cubicBezTo>
                    <a:pt x="707889" y="56886"/>
                    <a:pt x="706003" y="56462"/>
                    <a:pt x="704279" y="55625"/>
                  </a:cubicBezTo>
                  <a:cubicBezTo>
                    <a:pt x="702546" y="55009"/>
                    <a:pt x="700983" y="53999"/>
                    <a:pt x="699707" y="52672"/>
                  </a:cubicBezTo>
                  <a:cubicBezTo>
                    <a:pt x="698364" y="51379"/>
                    <a:pt x="697345" y="49776"/>
                    <a:pt x="696754" y="48005"/>
                  </a:cubicBezTo>
                  <a:cubicBezTo>
                    <a:pt x="695878" y="46333"/>
                    <a:pt x="695449" y="44462"/>
                    <a:pt x="695516" y="42576"/>
                  </a:cubicBezTo>
                  <a:lnTo>
                    <a:pt x="695516" y="38099"/>
                  </a:lnTo>
                  <a:cubicBezTo>
                    <a:pt x="695488" y="35546"/>
                    <a:pt x="696183" y="33037"/>
                    <a:pt x="697516" y="30860"/>
                  </a:cubicBezTo>
                  <a:lnTo>
                    <a:pt x="699707" y="27907"/>
                  </a:lnTo>
                  <a:cubicBezTo>
                    <a:pt x="701469" y="26203"/>
                    <a:pt x="703632" y="24960"/>
                    <a:pt x="705994" y="24288"/>
                  </a:cubicBezTo>
                  <a:close/>
                  <a:moveTo>
                    <a:pt x="462630" y="20954"/>
                  </a:moveTo>
                  <a:cubicBezTo>
                    <a:pt x="470517" y="20954"/>
                    <a:pt x="476918" y="27351"/>
                    <a:pt x="476918" y="35241"/>
                  </a:cubicBezTo>
                  <a:cubicBezTo>
                    <a:pt x="476918" y="43132"/>
                    <a:pt x="470517" y="49529"/>
                    <a:pt x="462630" y="49529"/>
                  </a:cubicBezTo>
                  <a:cubicBezTo>
                    <a:pt x="454743" y="49529"/>
                    <a:pt x="448343" y="43132"/>
                    <a:pt x="448343" y="35241"/>
                  </a:cubicBezTo>
                  <a:cubicBezTo>
                    <a:pt x="448343" y="27351"/>
                    <a:pt x="454743" y="20954"/>
                    <a:pt x="462630" y="20954"/>
                  </a:cubicBezTo>
                  <a:close/>
                  <a:moveTo>
                    <a:pt x="625126" y="3332"/>
                  </a:moveTo>
                  <a:cubicBezTo>
                    <a:pt x="628869" y="3532"/>
                    <a:pt x="632432" y="5011"/>
                    <a:pt x="635222" y="7523"/>
                  </a:cubicBezTo>
                  <a:lnTo>
                    <a:pt x="638747" y="11047"/>
                  </a:lnTo>
                  <a:cubicBezTo>
                    <a:pt x="640452" y="12814"/>
                    <a:pt x="641690" y="14972"/>
                    <a:pt x="642366" y="17334"/>
                  </a:cubicBezTo>
                  <a:lnTo>
                    <a:pt x="642938" y="21144"/>
                  </a:lnTo>
                  <a:cubicBezTo>
                    <a:pt x="642938" y="23693"/>
                    <a:pt x="642242" y="26195"/>
                    <a:pt x="640938" y="28383"/>
                  </a:cubicBezTo>
                  <a:lnTo>
                    <a:pt x="638747" y="31240"/>
                  </a:lnTo>
                  <a:cubicBezTo>
                    <a:pt x="637499" y="32596"/>
                    <a:pt x="635927" y="33613"/>
                    <a:pt x="634175" y="34193"/>
                  </a:cubicBezTo>
                  <a:cubicBezTo>
                    <a:pt x="632489" y="35114"/>
                    <a:pt x="630574" y="35544"/>
                    <a:pt x="628650" y="35431"/>
                  </a:cubicBezTo>
                  <a:cubicBezTo>
                    <a:pt x="626726" y="35554"/>
                    <a:pt x="624812" y="35124"/>
                    <a:pt x="623126" y="34193"/>
                  </a:cubicBezTo>
                  <a:cubicBezTo>
                    <a:pt x="621345" y="33675"/>
                    <a:pt x="619754" y="32648"/>
                    <a:pt x="618554" y="31240"/>
                  </a:cubicBezTo>
                  <a:lnTo>
                    <a:pt x="615030" y="27716"/>
                  </a:lnTo>
                  <a:cubicBezTo>
                    <a:pt x="613267" y="25980"/>
                    <a:pt x="611981" y="23813"/>
                    <a:pt x="611315" y="21429"/>
                  </a:cubicBezTo>
                  <a:lnTo>
                    <a:pt x="610839" y="17619"/>
                  </a:lnTo>
                  <a:cubicBezTo>
                    <a:pt x="610848" y="15084"/>
                    <a:pt x="611505" y="12593"/>
                    <a:pt x="612744" y="10380"/>
                  </a:cubicBezTo>
                  <a:lnTo>
                    <a:pt x="615030" y="7523"/>
                  </a:lnTo>
                  <a:cubicBezTo>
                    <a:pt x="616230" y="6115"/>
                    <a:pt x="617820" y="5088"/>
                    <a:pt x="619602" y="4570"/>
                  </a:cubicBezTo>
                  <a:cubicBezTo>
                    <a:pt x="621306" y="3681"/>
                    <a:pt x="623212" y="3254"/>
                    <a:pt x="625126" y="3332"/>
                  </a:cubicBezTo>
                  <a:close/>
                  <a:moveTo>
                    <a:pt x="527781" y="1237"/>
                  </a:moveTo>
                  <a:cubicBezTo>
                    <a:pt x="531277" y="-413"/>
                    <a:pt x="535335" y="-413"/>
                    <a:pt x="538830" y="1237"/>
                  </a:cubicBezTo>
                  <a:cubicBezTo>
                    <a:pt x="540583" y="1817"/>
                    <a:pt x="542155" y="2833"/>
                    <a:pt x="543402" y="4190"/>
                  </a:cubicBezTo>
                  <a:lnTo>
                    <a:pt x="546927" y="7714"/>
                  </a:lnTo>
                  <a:cubicBezTo>
                    <a:pt x="548689" y="9450"/>
                    <a:pt x="549975" y="11616"/>
                    <a:pt x="550641" y="14001"/>
                  </a:cubicBezTo>
                  <a:lnTo>
                    <a:pt x="551118" y="17811"/>
                  </a:lnTo>
                  <a:cubicBezTo>
                    <a:pt x="551108" y="20346"/>
                    <a:pt x="550451" y="22837"/>
                    <a:pt x="549213" y="25050"/>
                  </a:cubicBezTo>
                  <a:lnTo>
                    <a:pt x="546927" y="27907"/>
                  </a:lnTo>
                  <a:cubicBezTo>
                    <a:pt x="545679" y="29263"/>
                    <a:pt x="544107" y="30280"/>
                    <a:pt x="542355" y="30860"/>
                  </a:cubicBezTo>
                  <a:cubicBezTo>
                    <a:pt x="538859" y="32510"/>
                    <a:pt x="534801" y="32510"/>
                    <a:pt x="531306" y="30860"/>
                  </a:cubicBezTo>
                  <a:cubicBezTo>
                    <a:pt x="529553" y="30280"/>
                    <a:pt x="527981" y="29263"/>
                    <a:pt x="526734" y="27907"/>
                  </a:cubicBezTo>
                  <a:lnTo>
                    <a:pt x="523209" y="24383"/>
                  </a:lnTo>
                  <a:cubicBezTo>
                    <a:pt x="521447" y="22647"/>
                    <a:pt x="520161" y="20480"/>
                    <a:pt x="519495" y="18096"/>
                  </a:cubicBezTo>
                  <a:lnTo>
                    <a:pt x="519019" y="14286"/>
                  </a:lnTo>
                  <a:cubicBezTo>
                    <a:pt x="519028" y="11751"/>
                    <a:pt x="519685" y="9260"/>
                    <a:pt x="520923" y="7047"/>
                  </a:cubicBezTo>
                  <a:lnTo>
                    <a:pt x="523209" y="4190"/>
                  </a:lnTo>
                  <a:cubicBezTo>
                    <a:pt x="524438" y="2812"/>
                    <a:pt x="526019" y="1793"/>
                    <a:pt x="527781" y="123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7" name="Google Shape;787;p19"/>
            <p:cNvSpPr/>
            <p:nvPr/>
          </p:nvSpPr>
          <p:spPr>
            <a:xfrm>
              <a:off x="6434806" y="1917905"/>
              <a:ext cx="1822132" cy="1451349"/>
            </a:xfrm>
            <a:custGeom>
              <a:rect b="b" l="l" r="r" t="t"/>
              <a:pathLst>
                <a:path extrusionOk="0" h="1451349" w="1822132">
                  <a:moveTo>
                    <a:pt x="14288" y="1422758"/>
                  </a:moveTo>
                  <a:lnTo>
                    <a:pt x="17907" y="1422758"/>
                  </a:lnTo>
                  <a:cubicBezTo>
                    <a:pt x="20422" y="1422787"/>
                    <a:pt x="22889" y="1423482"/>
                    <a:pt x="25051" y="1424759"/>
                  </a:cubicBezTo>
                  <a:lnTo>
                    <a:pt x="28004" y="1426949"/>
                  </a:lnTo>
                  <a:cubicBezTo>
                    <a:pt x="29728" y="1428740"/>
                    <a:pt x="30975" y="1430931"/>
                    <a:pt x="31623" y="1433331"/>
                  </a:cubicBezTo>
                  <a:lnTo>
                    <a:pt x="32195" y="1437046"/>
                  </a:lnTo>
                  <a:cubicBezTo>
                    <a:pt x="32223" y="1438960"/>
                    <a:pt x="31804" y="1440856"/>
                    <a:pt x="30956" y="1442570"/>
                  </a:cubicBezTo>
                  <a:cubicBezTo>
                    <a:pt x="30366" y="1444342"/>
                    <a:pt x="29356" y="1445942"/>
                    <a:pt x="28004" y="1447238"/>
                  </a:cubicBezTo>
                  <a:cubicBezTo>
                    <a:pt x="26689" y="1448552"/>
                    <a:pt x="25089" y="1449562"/>
                    <a:pt x="23336" y="1450190"/>
                  </a:cubicBezTo>
                  <a:cubicBezTo>
                    <a:pt x="21660" y="1451038"/>
                    <a:pt x="19784" y="1451438"/>
                    <a:pt x="17907" y="1451333"/>
                  </a:cubicBezTo>
                  <a:lnTo>
                    <a:pt x="14288" y="1451333"/>
                  </a:lnTo>
                  <a:cubicBezTo>
                    <a:pt x="11773" y="1451381"/>
                    <a:pt x="9296" y="1450724"/>
                    <a:pt x="7144" y="1449428"/>
                  </a:cubicBezTo>
                  <a:lnTo>
                    <a:pt x="4191" y="1447238"/>
                  </a:lnTo>
                  <a:cubicBezTo>
                    <a:pt x="2467" y="1445447"/>
                    <a:pt x="1219" y="1443256"/>
                    <a:pt x="572" y="1440856"/>
                  </a:cubicBezTo>
                  <a:lnTo>
                    <a:pt x="0" y="1437046"/>
                  </a:lnTo>
                  <a:cubicBezTo>
                    <a:pt x="-19" y="1435160"/>
                    <a:pt x="400" y="1433303"/>
                    <a:pt x="1238" y="1431617"/>
                  </a:cubicBezTo>
                  <a:cubicBezTo>
                    <a:pt x="2505" y="1428064"/>
                    <a:pt x="5306" y="1425263"/>
                    <a:pt x="8858" y="1423997"/>
                  </a:cubicBezTo>
                  <a:cubicBezTo>
                    <a:pt x="10544" y="1423158"/>
                    <a:pt x="12402" y="1422739"/>
                    <a:pt x="14288" y="1422758"/>
                  </a:cubicBezTo>
                  <a:close/>
                  <a:moveTo>
                    <a:pt x="1804320" y="1369799"/>
                  </a:moveTo>
                  <a:cubicBezTo>
                    <a:pt x="1806234" y="1369780"/>
                    <a:pt x="1808120" y="1370199"/>
                    <a:pt x="1809844" y="1371037"/>
                  </a:cubicBezTo>
                  <a:cubicBezTo>
                    <a:pt x="1811578" y="1371656"/>
                    <a:pt x="1813140" y="1372666"/>
                    <a:pt x="1814416" y="1373990"/>
                  </a:cubicBezTo>
                  <a:lnTo>
                    <a:pt x="1817941" y="1377514"/>
                  </a:lnTo>
                  <a:cubicBezTo>
                    <a:pt x="1819665" y="1379305"/>
                    <a:pt x="1820913" y="1381496"/>
                    <a:pt x="1821560" y="1383896"/>
                  </a:cubicBezTo>
                  <a:lnTo>
                    <a:pt x="1822132" y="1387706"/>
                  </a:lnTo>
                  <a:cubicBezTo>
                    <a:pt x="1822141" y="1390230"/>
                    <a:pt x="1821456" y="1392697"/>
                    <a:pt x="1820132" y="1394850"/>
                  </a:cubicBezTo>
                  <a:lnTo>
                    <a:pt x="1817941" y="1397803"/>
                  </a:lnTo>
                  <a:cubicBezTo>
                    <a:pt x="1816664" y="1399127"/>
                    <a:pt x="1815102" y="1400136"/>
                    <a:pt x="1813369" y="1400755"/>
                  </a:cubicBezTo>
                  <a:cubicBezTo>
                    <a:pt x="1811645" y="1401594"/>
                    <a:pt x="1809759" y="1402013"/>
                    <a:pt x="1807844" y="1401994"/>
                  </a:cubicBezTo>
                  <a:cubicBezTo>
                    <a:pt x="1805930" y="1402022"/>
                    <a:pt x="1804034" y="1401603"/>
                    <a:pt x="1802320" y="1400755"/>
                  </a:cubicBezTo>
                  <a:cubicBezTo>
                    <a:pt x="1800567" y="1400184"/>
                    <a:pt x="1798986" y="1399165"/>
                    <a:pt x="1797748" y="1397803"/>
                  </a:cubicBezTo>
                  <a:lnTo>
                    <a:pt x="1794224" y="1394278"/>
                  </a:lnTo>
                  <a:cubicBezTo>
                    <a:pt x="1792433" y="1392526"/>
                    <a:pt x="1791157" y="1390316"/>
                    <a:pt x="1790509" y="1387897"/>
                  </a:cubicBezTo>
                  <a:lnTo>
                    <a:pt x="1790033" y="1384087"/>
                  </a:lnTo>
                  <a:cubicBezTo>
                    <a:pt x="1790033" y="1381582"/>
                    <a:pt x="1790690" y="1379115"/>
                    <a:pt x="1791938" y="1376943"/>
                  </a:cubicBezTo>
                  <a:lnTo>
                    <a:pt x="1794224" y="1373990"/>
                  </a:lnTo>
                  <a:cubicBezTo>
                    <a:pt x="1795462" y="1372628"/>
                    <a:pt x="1797043" y="1371609"/>
                    <a:pt x="1798796" y="1371037"/>
                  </a:cubicBezTo>
                  <a:cubicBezTo>
                    <a:pt x="1800510" y="1370190"/>
                    <a:pt x="1802406" y="1369771"/>
                    <a:pt x="1804320" y="1369799"/>
                  </a:cubicBezTo>
                  <a:close/>
                  <a:moveTo>
                    <a:pt x="14954" y="1345415"/>
                  </a:moveTo>
                  <a:lnTo>
                    <a:pt x="15716" y="1345415"/>
                  </a:lnTo>
                  <a:cubicBezTo>
                    <a:pt x="17040" y="1345177"/>
                    <a:pt x="18392" y="1345177"/>
                    <a:pt x="19717" y="1345415"/>
                  </a:cubicBezTo>
                  <a:cubicBezTo>
                    <a:pt x="21612" y="1345501"/>
                    <a:pt x="23460" y="1346092"/>
                    <a:pt x="25050" y="1347130"/>
                  </a:cubicBezTo>
                  <a:cubicBezTo>
                    <a:pt x="26660" y="1347997"/>
                    <a:pt x="28032" y="1349235"/>
                    <a:pt x="29051" y="1350749"/>
                  </a:cubicBezTo>
                  <a:cubicBezTo>
                    <a:pt x="30270" y="1352149"/>
                    <a:pt x="31156" y="1353807"/>
                    <a:pt x="31623" y="1355607"/>
                  </a:cubicBezTo>
                  <a:cubicBezTo>
                    <a:pt x="32004" y="1358350"/>
                    <a:pt x="31642" y="1361151"/>
                    <a:pt x="30575" y="1363703"/>
                  </a:cubicBezTo>
                  <a:cubicBezTo>
                    <a:pt x="29860" y="1366228"/>
                    <a:pt x="28517" y="1368513"/>
                    <a:pt x="26670" y="1370371"/>
                  </a:cubicBezTo>
                  <a:cubicBezTo>
                    <a:pt x="25746" y="1371276"/>
                    <a:pt x="24717" y="1372076"/>
                    <a:pt x="23621" y="1372752"/>
                  </a:cubicBezTo>
                  <a:cubicBezTo>
                    <a:pt x="22479" y="1373400"/>
                    <a:pt x="21259" y="1373905"/>
                    <a:pt x="20002" y="1374276"/>
                  </a:cubicBezTo>
                  <a:cubicBezTo>
                    <a:pt x="17192" y="1375038"/>
                    <a:pt x="14240" y="1375038"/>
                    <a:pt x="11430" y="1374276"/>
                  </a:cubicBezTo>
                  <a:lnTo>
                    <a:pt x="8001" y="1372847"/>
                  </a:lnTo>
                  <a:cubicBezTo>
                    <a:pt x="6972" y="1372143"/>
                    <a:pt x="5991" y="1371381"/>
                    <a:pt x="5048" y="1370561"/>
                  </a:cubicBezTo>
                  <a:cubicBezTo>
                    <a:pt x="3229" y="1368723"/>
                    <a:pt x="1895" y="1366466"/>
                    <a:pt x="1143" y="1363989"/>
                  </a:cubicBezTo>
                  <a:cubicBezTo>
                    <a:pt x="476" y="1361332"/>
                    <a:pt x="476" y="1358550"/>
                    <a:pt x="1143" y="1355893"/>
                  </a:cubicBezTo>
                  <a:cubicBezTo>
                    <a:pt x="1809" y="1353512"/>
                    <a:pt x="3095" y="1351340"/>
                    <a:pt x="4857" y="1349606"/>
                  </a:cubicBezTo>
                  <a:lnTo>
                    <a:pt x="7715" y="1347416"/>
                  </a:lnTo>
                  <a:cubicBezTo>
                    <a:pt x="9906" y="1346111"/>
                    <a:pt x="12401" y="1345415"/>
                    <a:pt x="14954" y="1345415"/>
                  </a:cubicBezTo>
                  <a:close/>
                  <a:moveTo>
                    <a:pt x="1797272" y="1323984"/>
                  </a:moveTo>
                  <a:cubicBezTo>
                    <a:pt x="1799167" y="1323850"/>
                    <a:pt x="1801053" y="1324279"/>
                    <a:pt x="1802701" y="1325222"/>
                  </a:cubicBezTo>
                  <a:cubicBezTo>
                    <a:pt x="1806225" y="1326489"/>
                    <a:pt x="1809007" y="1329241"/>
                    <a:pt x="1810321" y="1332747"/>
                  </a:cubicBezTo>
                  <a:cubicBezTo>
                    <a:pt x="1811169" y="1334461"/>
                    <a:pt x="1811588" y="1336357"/>
                    <a:pt x="1811559" y="1338271"/>
                  </a:cubicBezTo>
                  <a:lnTo>
                    <a:pt x="1811559" y="1341795"/>
                  </a:lnTo>
                  <a:cubicBezTo>
                    <a:pt x="1811569" y="1344319"/>
                    <a:pt x="1810883" y="1346786"/>
                    <a:pt x="1809559" y="1348939"/>
                  </a:cubicBezTo>
                  <a:lnTo>
                    <a:pt x="1807368" y="1351892"/>
                  </a:lnTo>
                  <a:cubicBezTo>
                    <a:pt x="1805577" y="1353616"/>
                    <a:pt x="1803387" y="1354864"/>
                    <a:pt x="1800986" y="1355511"/>
                  </a:cubicBezTo>
                  <a:lnTo>
                    <a:pt x="1797272" y="1356083"/>
                  </a:lnTo>
                  <a:cubicBezTo>
                    <a:pt x="1795357" y="1356111"/>
                    <a:pt x="1793462" y="1355692"/>
                    <a:pt x="1791747" y="1354845"/>
                  </a:cubicBezTo>
                  <a:cubicBezTo>
                    <a:pt x="1788242" y="1353530"/>
                    <a:pt x="1785489" y="1350749"/>
                    <a:pt x="1784223" y="1347224"/>
                  </a:cubicBezTo>
                  <a:cubicBezTo>
                    <a:pt x="1783280" y="1345577"/>
                    <a:pt x="1782851" y="1343691"/>
                    <a:pt x="1782984" y="1341795"/>
                  </a:cubicBezTo>
                  <a:lnTo>
                    <a:pt x="1782984" y="1338271"/>
                  </a:lnTo>
                  <a:cubicBezTo>
                    <a:pt x="1782984" y="1335737"/>
                    <a:pt x="1783642" y="1333242"/>
                    <a:pt x="1784889" y="1331032"/>
                  </a:cubicBezTo>
                  <a:lnTo>
                    <a:pt x="1787175" y="1328174"/>
                  </a:lnTo>
                  <a:cubicBezTo>
                    <a:pt x="1788880" y="1326374"/>
                    <a:pt x="1791061" y="1325088"/>
                    <a:pt x="1793462" y="1324460"/>
                  </a:cubicBezTo>
                  <a:close/>
                  <a:moveTo>
                    <a:pt x="25241" y="1281598"/>
                  </a:moveTo>
                  <a:lnTo>
                    <a:pt x="28479" y="1281598"/>
                  </a:lnTo>
                  <a:cubicBezTo>
                    <a:pt x="30984" y="1281598"/>
                    <a:pt x="33451" y="1282255"/>
                    <a:pt x="35623" y="1283503"/>
                  </a:cubicBezTo>
                  <a:lnTo>
                    <a:pt x="38576" y="1285789"/>
                  </a:lnTo>
                  <a:cubicBezTo>
                    <a:pt x="40300" y="1287541"/>
                    <a:pt x="41548" y="1289703"/>
                    <a:pt x="42195" y="1292075"/>
                  </a:cubicBezTo>
                  <a:lnTo>
                    <a:pt x="42576" y="1295885"/>
                  </a:lnTo>
                  <a:cubicBezTo>
                    <a:pt x="42643" y="1297800"/>
                    <a:pt x="42224" y="1299705"/>
                    <a:pt x="41338" y="1301410"/>
                  </a:cubicBezTo>
                  <a:cubicBezTo>
                    <a:pt x="40719" y="1303143"/>
                    <a:pt x="39709" y="1304705"/>
                    <a:pt x="38385" y="1305982"/>
                  </a:cubicBezTo>
                  <a:cubicBezTo>
                    <a:pt x="37138" y="1307334"/>
                    <a:pt x="35566" y="1308353"/>
                    <a:pt x="33813" y="1308934"/>
                  </a:cubicBezTo>
                  <a:cubicBezTo>
                    <a:pt x="32109" y="1309820"/>
                    <a:pt x="30203" y="1310239"/>
                    <a:pt x="28289" y="1310173"/>
                  </a:cubicBezTo>
                  <a:lnTo>
                    <a:pt x="24765" y="1310173"/>
                  </a:lnTo>
                  <a:cubicBezTo>
                    <a:pt x="22212" y="1310192"/>
                    <a:pt x="19707" y="1309496"/>
                    <a:pt x="17526" y="1308172"/>
                  </a:cubicBezTo>
                  <a:lnTo>
                    <a:pt x="14668" y="1305982"/>
                  </a:lnTo>
                  <a:cubicBezTo>
                    <a:pt x="12906" y="1304248"/>
                    <a:pt x="11620" y="1302076"/>
                    <a:pt x="10953" y="1299695"/>
                  </a:cubicBezTo>
                  <a:lnTo>
                    <a:pt x="10953" y="1295885"/>
                  </a:lnTo>
                  <a:cubicBezTo>
                    <a:pt x="10830" y="1293961"/>
                    <a:pt x="11258" y="1292047"/>
                    <a:pt x="12192" y="1290361"/>
                  </a:cubicBezTo>
                  <a:cubicBezTo>
                    <a:pt x="13506" y="1286894"/>
                    <a:pt x="16249" y="1284150"/>
                    <a:pt x="19717" y="1282836"/>
                  </a:cubicBezTo>
                  <a:cubicBezTo>
                    <a:pt x="21402" y="1281902"/>
                    <a:pt x="23317" y="1281474"/>
                    <a:pt x="25241" y="1281598"/>
                  </a:cubicBezTo>
                  <a:close/>
                  <a:moveTo>
                    <a:pt x="1790129" y="1249784"/>
                  </a:moveTo>
                  <a:lnTo>
                    <a:pt x="1793748" y="1249784"/>
                  </a:lnTo>
                  <a:cubicBezTo>
                    <a:pt x="1796272" y="1249774"/>
                    <a:pt x="1798739" y="1250460"/>
                    <a:pt x="1800892" y="1251784"/>
                  </a:cubicBezTo>
                  <a:lnTo>
                    <a:pt x="1803845" y="1253975"/>
                  </a:lnTo>
                  <a:cubicBezTo>
                    <a:pt x="1805550" y="1255737"/>
                    <a:pt x="1806788" y="1257899"/>
                    <a:pt x="1807464" y="1260261"/>
                  </a:cubicBezTo>
                  <a:lnTo>
                    <a:pt x="1808036" y="1264071"/>
                  </a:lnTo>
                  <a:cubicBezTo>
                    <a:pt x="1808064" y="1265986"/>
                    <a:pt x="1807645" y="1267881"/>
                    <a:pt x="1806797" y="1269596"/>
                  </a:cubicBezTo>
                  <a:cubicBezTo>
                    <a:pt x="1805483" y="1273101"/>
                    <a:pt x="1802701" y="1275853"/>
                    <a:pt x="1799177" y="1277120"/>
                  </a:cubicBezTo>
                  <a:cubicBezTo>
                    <a:pt x="1797529" y="1278063"/>
                    <a:pt x="1795643" y="1278492"/>
                    <a:pt x="1793748" y="1278359"/>
                  </a:cubicBezTo>
                  <a:lnTo>
                    <a:pt x="1790129" y="1278359"/>
                  </a:lnTo>
                  <a:cubicBezTo>
                    <a:pt x="1787624" y="1278359"/>
                    <a:pt x="1785157" y="1277701"/>
                    <a:pt x="1782985" y="1276454"/>
                  </a:cubicBezTo>
                  <a:lnTo>
                    <a:pt x="1780032" y="1274167"/>
                  </a:lnTo>
                  <a:cubicBezTo>
                    <a:pt x="1778289" y="1272434"/>
                    <a:pt x="1777041" y="1270262"/>
                    <a:pt x="1776413" y="1267881"/>
                  </a:cubicBezTo>
                  <a:lnTo>
                    <a:pt x="1775841" y="1264071"/>
                  </a:lnTo>
                  <a:cubicBezTo>
                    <a:pt x="1775822" y="1262156"/>
                    <a:pt x="1776241" y="1260271"/>
                    <a:pt x="1777079" y="1258546"/>
                  </a:cubicBezTo>
                  <a:cubicBezTo>
                    <a:pt x="1777698" y="1256813"/>
                    <a:pt x="1778708" y="1255251"/>
                    <a:pt x="1780032" y="1253975"/>
                  </a:cubicBezTo>
                  <a:cubicBezTo>
                    <a:pt x="1781327" y="1252622"/>
                    <a:pt x="1782928" y="1251612"/>
                    <a:pt x="1784699" y="1251022"/>
                  </a:cubicBezTo>
                  <a:cubicBezTo>
                    <a:pt x="1786366" y="1250145"/>
                    <a:pt x="1788243" y="1249717"/>
                    <a:pt x="1790129" y="1249784"/>
                  </a:cubicBezTo>
                  <a:close/>
                  <a:moveTo>
                    <a:pt x="29051" y="1207683"/>
                  </a:moveTo>
                  <a:lnTo>
                    <a:pt x="29813" y="1207683"/>
                  </a:lnTo>
                  <a:cubicBezTo>
                    <a:pt x="31137" y="1207445"/>
                    <a:pt x="32489" y="1207445"/>
                    <a:pt x="33813" y="1207683"/>
                  </a:cubicBezTo>
                  <a:cubicBezTo>
                    <a:pt x="35709" y="1207769"/>
                    <a:pt x="37557" y="1208360"/>
                    <a:pt x="39147" y="1209398"/>
                  </a:cubicBezTo>
                  <a:cubicBezTo>
                    <a:pt x="40814" y="1210217"/>
                    <a:pt x="42205" y="1211512"/>
                    <a:pt x="43148" y="1213112"/>
                  </a:cubicBezTo>
                  <a:cubicBezTo>
                    <a:pt x="44462" y="1214446"/>
                    <a:pt x="45358" y="1216132"/>
                    <a:pt x="45719" y="1217970"/>
                  </a:cubicBezTo>
                  <a:cubicBezTo>
                    <a:pt x="46081" y="1220685"/>
                    <a:pt x="45719" y="1223447"/>
                    <a:pt x="44672" y="1225971"/>
                  </a:cubicBezTo>
                  <a:cubicBezTo>
                    <a:pt x="44005" y="1228505"/>
                    <a:pt x="42653" y="1230810"/>
                    <a:pt x="40767" y="1232639"/>
                  </a:cubicBezTo>
                  <a:cubicBezTo>
                    <a:pt x="39843" y="1233544"/>
                    <a:pt x="38823" y="1234344"/>
                    <a:pt x="37719" y="1235020"/>
                  </a:cubicBezTo>
                  <a:lnTo>
                    <a:pt x="34099" y="1236544"/>
                  </a:lnTo>
                  <a:cubicBezTo>
                    <a:pt x="31280" y="1237192"/>
                    <a:pt x="28346" y="1237192"/>
                    <a:pt x="25527" y="1236544"/>
                  </a:cubicBezTo>
                  <a:lnTo>
                    <a:pt x="22098" y="1235115"/>
                  </a:lnTo>
                  <a:cubicBezTo>
                    <a:pt x="21069" y="1234410"/>
                    <a:pt x="20088" y="1233648"/>
                    <a:pt x="19145" y="1232829"/>
                  </a:cubicBezTo>
                  <a:cubicBezTo>
                    <a:pt x="15364" y="1228962"/>
                    <a:pt x="13916" y="1223380"/>
                    <a:pt x="15335" y="1218161"/>
                  </a:cubicBezTo>
                  <a:cubicBezTo>
                    <a:pt x="15963" y="1215780"/>
                    <a:pt x="17211" y="1213608"/>
                    <a:pt x="18954" y="1211874"/>
                  </a:cubicBezTo>
                  <a:lnTo>
                    <a:pt x="21907" y="1209588"/>
                  </a:lnTo>
                  <a:cubicBezTo>
                    <a:pt x="24060" y="1208293"/>
                    <a:pt x="26536" y="1207636"/>
                    <a:pt x="29051" y="1207683"/>
                  </a:cubicBezTo>
                  <a:close/>
                  <a:moveTo>
                    <a:pt x="1776032" y="1179204"/>
                  </a:moveTo>
                  <a:lnTo>
                    <a:pt x="1779556" y="1179204"/>
                  </a:lnTo>
                  <a:cubicBezTo>
                    <a:pt x="1782090" y="1179204"/>
                    <a:pt x="1784585" y="1179861"/>
                    <a:pt x="1786795" y="1181109"/>
                  </a:cubicBezTo>
                  <a:lnTo>
                    <a:pt x="1789652" y="1183395"/>
                  </a:lnTo>
                  <a:cubicBezTo>
                    <a:pt x="1791414" y="1185128"/>
                    <a:pt x="1792700" y="1187300"/>
                    <a:pt x="1793367" y="1189681"/>
                  </a:cubicBezTo>
                  <a:lnTo>
                    <a:pt x="1793843" y="1193491"/>
                  </a:lnTo>
                  <a:cubicBezTo>
                    <a:pt x="1793967" y="1195416"/>
                    <a:pt x="1793539" y="1197330"/>
                    <a:pt x="1792605" y="1199016"/>
                  </a:cubicBezTo>
                  <a:cubicBezTo>
                    <a:pt x="1792024" y="1200769"/>
                    <a:pt x="1791005" y="1202340"/>
                    <a:pt x="1789652" y="1203588"/>
                  </a:cubicBezTo>
                  <a:cubicBezTo>
                    <a:pt x="1788452" y="1204998"/>
                    <a:pt x="1786862" y="1206026"/>
                    <a:pt x="1785081" y="1206541"/>
                  </a:cubicBezTo>
                  <a:cubicBezTo>
                    <a:pt x="1783375" y="1207426"/>
                    <a:pt x="1781471" y="1207855"/>
                    <a:pt x="1779556" y="1207779"/>
                  </a:cubicBezTo>
                  <a:lnTo>
                    <a:pt x="1776032" y="1207779"/>
                  </a:lnTo>
                  <a:cubicBezTo>
                    <a:pt x="1773508" y="1207788"/>
                    <a:pt x="1771041" y="1207103"/>
                    <a:pt x="1768888" y="1205779"/>
                  </a:cubicBezTo>
                  <a:lnTo>
                    <a:pt x="1765935" y="1203588"/>
                  </a:lnTo>
                  <a:cubicBezTo>
                    <a:pt x="1764230" y="1201826"/>
                    <a:pt x="1762992" y="1199664"/>
                    <a:pt x="1762316" y="1197301"/>
                  </a:cubicBezTo>
                  <a:lnTo>
                    <a:pt x="1761744" y="1193491"/>
                  </a:lnTo>
                  <a:cubicBezTo>
                    <a:pt x="1761668" y="1191577"/>
                    <a:pt x="1762096" y="1189672"/>
                    <a:pt x="1762982" y="1187967"/>
                  </a:cubicBezTo>
                  <a:cubicBezTo>
                    <a:pt x="1763573" y="1186224"/>
                    <a:pt x="1764592" y="1184652"/>
                    <a:pt x="1765935" y="1183395"/>
                  </a:cubicBezTo>
                  <a:cubicBezTo>
                    <a:pt x="1767183" y="1182042"/>
                    <a:pt x="1768754" y="1181023"/>
                    <a:pt x="1770507" y="1180442"/>
                  </a:cubicBezTo>
                  <a:cubicBezTo>
                    <a:pt x="1772193" y="1179518"/>
                    <a:pt x="1774108" y="1179090"/>
                    <a:pt x="1776032" y="1179204"/>
                  </a:cubicBezTo>
                  <a:close/>
                  <a:moveTo>
                    <a:pt x="31813" y="1140532"/>
                  </a:moveTo>
                  <a:cubicBezTo>
                    <a:pt x="33699" y="1140504"/>
                    <a:pt x="35556" y="1140923"/>
                    <a:pt x="37242" y="1141770"/>
                  </a:cubicBezTo>
                  <a:cubicBezTo>
                    <a:pt x="39014" y="1142361"/>
                    <a:pt x="40614" y="1143371"/>
                    <a:pt x="41909" y="1144723"/>
                  </a:cubicBezTo>
                  <a:lnTo>
                    <a:pt x="48958" y="1151772"/>
                  </a:lnTo>
                  <a:cubicBezTo>
                    <a:pt x="50692" y="1153534"/>
                    <a:pt x="51968" y="1155686"/>
                    <a:pt x="52673" y="1158058"/>
                  </a:cubicBezTo>
                  <a:lnTo>
                    <a:pt x="53149" y="1161868"/>
                  </a:lnTo>
                  <a:cubicBezTo>
                    <a:pt x="53168" y="1164421"/>
                    <a:pt x="52473" y="1166926"/>
                    <a:pt x="51149" y="1169107"/>
                  </a:cubicBezTo>
                  <a:lnTo>
                    <a:pt x="48958" y="1171965"/>
                  </a:lnTo>
                  <a:cubicBezTo>
                    <a:pt x="47710" y="1173317"/>
                    <a:pt x="46139" y="1174336"/>
                    <a:pt x="44386" y="1174917"/>
                  </a:cubicBezTo>
                  <a:cubicBezTo>
                    <a:pt x="40890" y="1176565"/>
                    <a:pt x="36833" y="1176565"/>
                    <a:pt x="33337" y="1174917"/>
                  </a:cubicBezTo>
                  <a:cubicBezTo>
                    <a:pt x="31575" y="1174365"/>
                    <a:pt x="29994" y="1173346"/>
                    <a:pt x="28765" y="1171965"/>
                  </a:cubicBezTo>
                  <a:lnTo>
                    <a:pt x="21717" y="1164916"/>
                  </a:lnTo>
                  <a:cubicBezTo>
                    <a:pt x="19916" y="1163211"/>
                    <a:pt x="18630" y="1161030"/>
                    <a:pt x="18002" y="1158630"/>
                  </a:cubicBezTo>
                  <a:lnTo>
                    <a:pt x="17526" y="1154820"/>
                  </a:lnTo>
                  <a:cubicBezTo>
                    <a:pt x="17526" y="1152315"/>
                    <a:pt x="18183" y="1149848"/>
                    <a:pt x="19431" y="1147676"/>
                  </a:cubicBezTo>
                  <a:lnTo>
                    <a:pt x="21717" y="1144723"/>
                  </a:lnTo>
                  <a:cubicBezTo>
                    <a:pt x="22955" y="1143361"/>
                    <a:pt x="24536" y="1142342"/>
                    <a:pt x="26288" y="1141770"/>
                  </a:cubicBezTo>
                  <a:cubicBezTo>
                    <a:pt x="28003" y="1140923"/>
                    <a:pt x="29899" y="1140504"/>
                    <a:pt x="31813" y="1140532"/>
                  </a:cubicBezTo>
                  <a:close/>
                  <a:moveTo>
                    <a:pt x="1766125" y="1087668"/>
                  </a:moveTo>
                  <a:lnTo>
                    <a:pt x="1766888" y="1087668"/>
                  </a:lnTo>
                  <a:cubicBezTo>
                    <a:pt x="1768212" y="1087430"/>
                    <a:pt x="1769564" y="1087430"/>
                    <a:pt x="1770888" y="1087668"/>
                  </a:cubicBezTo>
                  <a:cubicBezTo>
                    <a:pt x="1772783" y="1087773"/>
                    <a:pt x="1774622" y="1088364"/>
                    <a:pt x="1776222" y="1089383"/>
                  </a:cubicBezTo>
                  <a:cubicBezTo>
                    <a:pt x="1777832" y="1090250"/>
                    <a:pt x="1779203" y="1091488"/>
                    <a:pt x="1780223" y="1093002"/>
                  </a:cubicBezTo>
                  <a:cubicBezTo>
                    <a:pt x="1781451" y="1094383"/>
                    <a:pt x="1782308" y="1096060"/>
                    <a:pt x="1782699" y="1097860"/>
                  </a:cubicBezTo>
                  <a:cubicBezTo>
                    <a:pt x="1783175" y="1100622"/>
                    <a:pt x="1782842" y="1103470"/>
                    <a:pt x="1781747" y="1106052"/>
                  </a:cubicBezTo>
                  <a:cubicBezTo>
                    <a:pt x="1781004" y="1108585"/>
                    <a:pt x="1779661" y="1110900"/>
                    <a:pt x="1777841" y="1112814"/>
                  </a:cubicBezTo>
                  <a:cubicBezTo>
                    <a:pt x="1776889" y="1113662"/>
                    <a:pt x="1775870" y="1114424"/>
                    <a:pt x="1774793" y="1115100"/>
                  </a:cubicBezTo>
                  <a:lnTo>
                    <a:pt x="1771174" y="1116624"/>
                  </a:lnTo>
                  <a:cubicBezTo>
                    <a:pt x="1768402" y="1117386"/>
                    <a:pt x="1765468" y="1117386"/>
                    <a:pt x="1762697" y="1116624"/>
                  </a:cubicBezTo>
                  <a:cubicBezTo>
                    <a:pt x="1761487" y="1116234"/>
                    <a:pt x="1760315" y="1115758"/>
                    <a:pt x="1759172" y="1115196"/>
                  </a:cubicBezTo>
                  <a:lnTo>
                    <a:pt x="1756220" y="1112910"/>
                  </a:lnTo>
                  <a:cubicBezTo>
                    <a:pt x="1754372" y="1111052"/>
                    <a:pt x="1753029" y="1108766"/>
                    <a:pt x="1752314" y="1106242"/>
                  </a:cubicBezTo>
                  <a:cubicBezTo>
                    <a:pt x="1751600" y="1103594"/>
                    <a:pt x="1751600" y="1100794"/>
                    <a:pt x="1752314" y="1098146"/>
                  </a:cubicBezTo>
                  <a:cubicBezTo>
                    <a:pt x="1752991" y="1095784"/>
                    <a:pt x="1754229" y="1093621"/>
                    <a:pt x="1755934" y="1091859"/>
                  </a:cubicBezTo>
                  <a:lnTo>
                    <a:pt x="1758887" y="1089669"/>
                  </a:lnTo>
                  <a:cubicBezTo>
                    <a:pt x="1761068" y="1088335"/>
                    <a:pt x="1763573" y="1087640"/>
                    <a:pt x="1766125" y="1087668"/>
                  </a:cubicBezTo>
                  <a:close/>
                  <a:moveTo>
                    <a:pt x="46101" y="1069762"/>
                  </a:moveTo>
                  <a:cubicBezTo>
                    <a:pt x="48634" y="1069771"/>
                    <a:pt x="51130" y="1070428"/>
                    <a:pt x="53340" y="1071667"/>
                  </a:cubicBezTo>
                  <a:lnTo>
                    <a:pt x="56197" y="1073953"/>
                  </a:lnTo>
                  <a:cubicBezTo>
                    <a:pt x="57607" y="1075153"/>
                    <a:pt x="58636" y="1076744"/>
                    <a:pt x="59150" y="1078525"/>
                  </a:cubicBezTo>
                  <a:cubicBezTo>
                    <a:pt x="60798" y="1082020"/>
                    <a:pt x="60798" y="1086078"/>
                    <a:pt x="59150" y="1089574"/>
                  </a:cubicBezTo>
                  <a:cubicBezTo>
                    <a:pt x="58569" y="1091326"/>
                    <a:pt x="57550" y="1092898"/>
                    <a:pt x="56197" y="1094146"/>
                  </a:cubicBezTo>
                  <a:lnTo>
                    <a:pt x="52673" y="1097670"/>
                  </a:lnTo>
                  <a:cubicBezTo>
                    <a:pt x="50911" y="1099404"/>
                    <a:pt x="48758" y="1100680"/>
                    <a:pt x="46387" y="1101385"/>
                  </a:cubicBezTo>
                  <a:lnTo>
                    <a:pt x="42577" y="1101861"/>
                  </a:lnTo>
                  <a:cubicBezTo>
                    <a:pt x="40024" y="1101861"/>
                    <a:pt x="37528" y="1101166"/>
                    <a:pt x="35338" y="1099861"/>
                  </a:cubicBezTo>
                  <a:lnTo>
                    <a:pt x="32480" y="1097670"/>
                  </a:lnTo>
                  <a:cubicBezTo>
                    <a:pt x="31128" y="1096422"/>
                    <a:pt x="30108" y="1094851"/>
                    <a:pt x="29527" y="1093098"/>
                  </a:cubicBezTo>
                  <a:cubicBezTo>
                    <a:pt x="27880" y="1089602"/>
                    <a:pt x="27880" y="1085545"/>
                    <a:pt x="29527" y="1082049"/>
                  </a:cubicBezTo>
                  <a:cubicBezTo>
                    <a:pt x="30080" y="1080287"/>
                    <a:pt x="31099" y="1078706"/>
                    <a:pt x="32480" y="1077477"/>
                  </a:cubicBezTo>
                  <a:lnTo>
                    <a:pt x="36004" y="1073953"/>
                  </a:lnTo>
                  <a:cubicBezTo>
                    <a:pt x="37738" y="1072191"/>
                    <a:pt x="39910" y="1070905"/>
                    <a:pt x="42291" y="1070238"/>
                  </a:cubicBezTo>
                  <a:close/>
                  <a:moveTo>
                    <a:pt x="1749362" y="1021184"/>
                  </a:moveTo>
                  <a:cubicBezTo>
                    <a:pt x="1751228" y="1020660"/>
                    <a:pt x="1753210" y="1020660"/>
                    <a:pt x="1755076" y="1021184"/>
                  </a:cubicBezTo>
                  <a:lnTo>
                    <a:pt x="1758505" y="1021660"/>
                  </a:lnTo>
                  <a:cubicBezTo>
                    <a:pt x="1760925" y="1022308"/>
                    <a:pt x="1763135" y="1023584"/>
                    <a:pt x="1764887" y="1025375"/>
                  </a:cubicBezTo>
                  <a:lnTo>
                    <a:pt x="1767078" y="1028232"/>
                  </a:lnTo>
                  <a:cubicBezTo>
                    <a:pt x="1768373" y="1030452"/>
                    <a:pt x="1769031" y="1032995"/>
                    <a:pt x="1768983" y="1035566"/>
                  </a:cubicBezTo>
                  <a:lnTo>
                    <a:pt x="1768507" y="1039376"/>
                  </a:lnTo>
                  <a:cubicBezTo>
                    <a:pt x="1768078" y="1041186"/>
                    <a:pt x="1767192" y="1042863"/>
                    <a:pt x="1765935" y="1044234"/>
                  </a:cubicBezTo>
                  <a:cubicBezTo>
                    <a:pt x="1764982" y="1045806"/>
                    <a:pt x="1763592" y="1047054"/>
                    <a:pt x="1761934" y="1047854"/>
                  </a:cubicBezTo>
                  <a:cubicBezTo>
                    <a:pt x="1760344" y="1048892"/>
                    <a:pt x="1758496" y="1049482"/>
                    <a:pt x="1756600" y="1049568"/>
                  </a:cubicBezTo>
                  <a:cubicBezTo>
                    <a:pt x="1754762" y="1050092"/>
                    <a:pt x="1752819" y="1050092"/>
                    <a:pt x="1750981" y="1049568"/>
                  </a:cubicBezTo>
                  <a:lnTo>
                    <a:pt x="1747456" y="1048997"/>
                  </a:lnTo>
                  <a:cubicBezTo>
                    <a:pt x="1745075" y="1048330"/>
                    <a:pt x="1742904" y="1047044"/>
                    <a:pt x="1741170" y="1045282"/>
                  </a:cubicBezTo>
                  <a:lnTo>
                    <a:pt x="1738979" y="1042424"/>
                  </a:lnTo>
                  <a:cubicBezTo>
                    <a:pt x="1737655" y="1040243"/>
                    <a:pt x="1736960" y="1037738"/>
                    <a:pt x="1736979" y="1035185"/>
                  </a:cubicBezTo>
                  <a:lnTo>
                    <a:pt x="1737550" y="1031375"/>
                  </a:lnTo>
                  <a:cubicBezTo>
                    <a:pt x="1738589" y="1027823"/>
                    <a:pt x="1740941" y="1024794"/>
                    <a:pt x="1744123" y="1022898"/>
                  </a:cubicBezTo>
                  <a:cubicBezTo>
                    <a:pt x="1745685" y="1021869"/>
                    <a:pt x="1747495" y="1021269"/>
                    <a:pt x="1749362" y="1021184"/>
                  </a:cubicBezTo>
                  <a:close/>
                  <a:moveTo>
                    <a:pt x="57341" y="1002896"/>
                  </a:moveTo>
                  <a:lnTo>
                    <a:pt x="58103" y="1002896"/>
                  </a:lnTo>
                  <a:cubicBezTo>
                    <a:pt x="59427" y="1002658"/>
                    <a:pt x="60779" y="1002658"/>
                    <a:pt x="62103" y="1002896"/>
                  </a:cubicBezTo>
                  <a:cubicBezTo>
                    <a:pt x="63999" y="1002982"/>
                    <a:pt x="65847" y="1003573"/>
                    <a:pt x="67437" y="1004611"/>
                  </a:cubicBezTo>
                  <a:cubicBezTo>
                    <a:pt x="69047" y="1005506"/>
                    <a:pt x="70419" y="1006783"/>
                    <a:pt x="71438" y="1008325"/>
                  </a:cubicBezTo>
                  <a:cubicBezTo>
                    <a:pt x="72695" y="1009697"/>
                    <a:pt x="73581" y="1011374"/>
                    <a:pt x="74009" y="1013183"/>
                  </a:cubicBezTo>
                  <a:cubicBezTo>
                    <a:pt x="74352" y="1015869"/>
                    <a:pt x="73991" y="1018593"/>
                    <a:pt x="72962" y="1021089"/>
                  </a:cubicBezTo>
                  <a:cubicBezTo>
                    <a:pt x="72247" y="1023613"/>
                    <a:pt x="70904" y="1025899"/>
                    <a:pt x="69057" y="1027757"/>
                  </a:cubicBezTo>
                  <a:cubicBezTo>
                    <a:pt x="68132" y="1028661"/>
                    <a:pt x="67113" y="1029462"/>
                    <a:pt x="66008" y="1030138"/>
                  </a:cubicBezTo>
                  <a:lnTo>
                    <a:pt x="62389" y="1031662"/>
                  </a:lnTo>
                  <a:cubicBezTo>
                    <a:pt x="59579" y="1032376"/>
                    <a:pt x="56627" y="1032376"/>
                    <a:pt x="53817" y="1031662"/>
                  </a:cubicBezTo>
                  <a:lnTo>
                    <a:pt x="50388" y="1030233"/>
                  </a:lnTo>
                  <a:cubicBezTo>
                    <a:pt x="49435" y="1029662"/>
                    <a:pt x="46577" y="1027280"/>
                    <a:pt x="47435" y="1028042"/>
                  </a:cubicBezTo>
                  <a:cubicBezTo>
                    <a:pt x="45587" y="1026185"/>
                    <a:pt x="44244" y="1023899"/>
                    <a:pt x="43530" y="1021375"/>
                  </a:cubicBezTo>
                  <a:cubicBezTo>
                    <a:pt x="42863" y="1018746"/>
                    <a:pt x="42863" y="1016003"/>
                    <a:pt x="43530" y="1013374"/>
                  </a:cubicBezTo>
                  <a:cubicBezTo>
                    <a:pt x="44158" y="1010973"/>
                    <a:pt x="45444" y="1008792"/>
                    <a:pt x="47244" y="1007087"/>
                  </a:cubicBezTo>
                  <a:lnTo>
                    <a:pt x="50102" y="1004801"/>
                  </a:lnTo>
                  <a:cubicBezTo>
                    <a:pt x="52312" y="1003554"/>
                    <a:pt x="54807" y="1002896"/>
                    <a:pt x="57341" y="1002896"/>
                  </a:cubicBezTo>
                  <a:close/>
                  <a:moveTo>
                    <a:pt x="1730216" y="953271"/>
                  </a:moveTo>
                  <a:lnTo>
                    <a:pt x="1733645" y="953271"/>
                  </a:lnTo>
                  <a:cubicBezTo>
                    <a:pt x="1736189" y="953252"/>
                    <a:pt x="1738684" y="953909"/>
                    <a:pt x="1740884" y="955176"/>
                  </a:cubicBezTo>
                  <a:lnTo>
                    <a:pt x="1743742" y="957462"/>
                  </a:lnTo>
                  <a:cubicBezTo>
                    <a:pt x="1745542" y="959167"/>
                    <a:pt x="1746828" y="961348"/>
                    <a:pt x="1747457" y="963748"/>
                  </a:cubicBezTo>
                  <a:lnTo>
                    <a:pt x="1748028" y="967558"/>
                  </a:lnTo>
                  <a:cubicBezTo>
                    <a:pt x="1748133" y="969435"/>
                    <a:pt x="1747742" y="971311"/>
                    <a:pt x="1746885" y="972987"/>
                  </a:cubicBezTo>
                  <a:cubicBezTo>
                    <a:pt x="1746256" y="974769"/>
                    <a:pt x="1745218" y="976369"/>
                    <a:pt x="1743837" y="977655"/>
                  </a:cubicBezTo>
                  <a:cubicBezTo>
                    <a:pt x="1742599" y="979017"/>
                    <a:pt x="1741018" y="980036"/>
                    <a:pt x="1739265" y="980607"/>
                  </a:cubicBezTo>
                  <a:cubicBezTo>
                    <a:pt x="1737551" y="981455"/>
                    <a:pt x="1735655" y="981874"/>
                    <a:pt x="1733741" y="981846"/>
                  </a:cubicBezTo>
                  <a:lnTo>
                    <a:pt x="1730216" y="981846"/>
                  </a:lnTo>
                  <a:cubicBezTo>
                    <a:pt x="1727692" y="981855"/>
                    <a:pt x="1725225" y="981169"/>
                    <a:pt x="1723073" y="979845"/>
                  </a:cubicBezTo>
                  <a:lnTo>
                    <a:pt x="1720120" y="977655"/>
                  </a:lnTo>
                  <a:cubicBezTo>
                    <a:pt x="1718415" y="975892"/>
                    <a:pt x="1717177" y="973730"/>
                    <a:pt x="1716500" y="971368"/>
                  </a:cubicBezTo>
                  <a:lnTo>
                    <a:pt x="1715929" y="967558"/>
                  </a:lnTo>
                  <a:cubicBezTo>
                    <a:pt x="1715900" y="965644"/>
                    <a:pt x="1716319" y="963748"/>
                    <a:pt x="1717167" y="962034"/>
                  </a:cubicBezTo>
                  <a:cubicBezTo>
                    <a:pt x="1718482" y="958528"/>
                    <a:pt x="1721263" y="955776"/>
                    <a:pt x="1724787" y="954509"/>
                  </a:cubicBezTo>
                  <a:cubicBezTo>
                    <a:pt x="1726435" y="953566"/>
                    <a:pt x="1728321" y="953137"/>
                    <a:pt x="1730216" y="953271"/>
                  </a:cubicBezTo>
                  <a:close/>
                  <a:moveTo>
                    <a:pt x="70866" y="935554"/>
                  </a:moveTo>
                  <a:lnTo>
                    <a:pt x="74390" y="935554"/>
                  </a:lnTo>
                  <a:cubicBezTo>
                    <a:pt x="76914" y="935545"/>
                    <a:pt x="79381" y="936230"/>
                    <a:pt x="81534" y="937554"/>
                  </a:cubicBezTo>
                  <a:lnTo>
                    <a:pt x="84486" y="939745"/>
                  </a:lnTo>
                  <a:cubicBezTo>
                    <a:pt x="86210" y="941536"/>
                    <a:pt x="87458" y="943727"/>
                    <a:pt x="88106" y="946127"/>
                  </a:cubicBezTo>
                  <a:lnTo>
                    <a:pt x="88201" y="949842"/>
                  </a:lnTo>
                  <a:cubicBezTo>
                    <a:pt x="88230" y="951756"/>
                    <a:pt x="87811" y="953652"/>
                    <a:pt x="86963" y="955366"/>
                  </a:cubicBezTo>
                  <a:cubicBezTo>
                    <a:pt x="85649" y="958871"/>
                    <a:pt x="82867" y="961624"/>
                    <a:pt x="79343" y="962891"/>
                  </a:cubicBezTo>
                  <a:cubicBezTo>
                    <a:pt x="77695" y="963834"/>
                    <a:pt x="75809" y="964263"/>
                    <a:pt x="73913" y="964129"/>
                  </a:cubicBezTo>
                  <a:lnTo>
                    <a:pt x="70389" y="964129"/>
                  </a:lnTo>
                  <a:cubicBezTo>
                    <a:pt x="67846" y="964148"/>
                    <a:pt x="65351" y="963491"/>
                    <a:pt x="63150" y="962224"/>
                  </a:cubicBezTo>
                  <a:lnTo>
                    <a:pt x="60198" y="959938"/>
                  </a:lnTo>
                  <a:cubicBezTo>
                    <a:pt x="58455" y="958205"/>
                    <a:pt x="57207" y="956033"/>
                    <a:pt x="56578" y="953652"/>
                  </a:cubicBezTo>
                  <a:lnTo>
                    <a:pt x="56578" y="949842"/>
                  </a:lnTo>
                  <a:cubicBezTo>
                    <a:pt x="56473" y="947965"/>
                    <a:pt x="56864" y="946089"/>
                    <a:pt x="57721" y="944412"/>
                  </a:cubicBezTo>
                  <a:cubicBezTo>
                    <a:pt x="58988" y="940860"/>
                    <a:pt x="61788" y="938059"/>
                    <a:pt x="65341" y="936792"/>
                  </a:cubicBezTo>
                  <a:cubicBezTo>
                    <a:pt x="67056" y="935945"/>
                    <a:pt x="68951" y="935526"/>
                    <a:pt x="70866" y="935554"/>
                  </a:cubicBezTo>
                  <a:close/>
                  <a:moveTo>
                    <a:pt x="1708975" y="875547"/>
                  </a:moveTo>
                  <a:cubicBezTo>
                    <a:pt x="1716862" y="875547"/>
                    <a:pt x="1723263" y="881948"/>
                    <a:pt x="1723263" y="889834"/>
                  </a:cubicBezTo>
                  <a:cubicBezTo>
                    <a:pt x="1723263" y="897721"/>
                    <a:pt x="1716862" y="904122"/>
                    <a:pt x="1708975" y="904122"/>
                  </a:cubicBezTo>
                  <a:cubicBezTo>
                    <a:pt x="1701088" y="904122"/>
                    <a:pt x="1694688" y="897721"/>
                    <a:pt x="1694688" y="889834"/>
                  </a:cubicBezTo>
                  <a:cubicBezTo>
                    <a:pt x="1694688" y="881948"/>
                    <a:pt x="1701088" y="875547"/>
                    <a:pt x="1708975" y="875547"/>
                  </a:cubicBezTo>
                  <a:close/>
                  <a:moveTo>
                    <a:pt x="84963" y="840305"/>
                  </a:moveTo>
                  <a:lnTo>
                    <a:pt x="88487" y="840305"/>
                  </a:lnTo>
                  <a:cubicBezTo>
                    <a:pt x="91021" y="840314"/>
                    <a:pt x="93516" y="840971"/>
                    <a:pt x="95726" y="842210"/>
                  </a:cubicBezTo>
                  <a:lnTo>
                    <a:pt x="98584" y="844496"/>
                  </a:lnTo>
                  <a:cubicBezTo>
                    <a:pt x="100327" y="846229"/>
                    <a:pt x="101575" y="848401"/>
                    <a:pt x="102203" y="850782"/>
                  </a:cubicBezTo>
                  <a:lnTo>
                    <a:pt x="102775" y="854592"/>
                  </a:lnTo>
                  <a:cubicBezTo>
                    <a:pt x="102575" y="858335"/>
                    <a:pt x="101098" y="861898"/>
                    <a:pt x="98584" y="864689"/>
                  </a:cubicBezTo>
                  <a:cubicBezTo>
                    <a:pt x="97307" y="866013"/>
                    <a:pt x="95745" y="867022"/>
                    <a:pt x="94012" y="867641"/>
                  </a:cubicBezTo>
                  <a:cubicBezTo>
                    <a:pt x="92288" y="868480"/>
                    <a:pt x="90402" y="868899"/>
                    <a:pt x="88487" y="868880"/>
                  </a:cubicBezTo>
                  <a:lnTo>
                    <a:pt x="84963" y="868880"/>
                  </a:lnTo>
                  <a:cubicBezTo>
                    <a:pt x="82410" y="868899"/>
                    <a:pt x="79905" y="868203"/>
                    <a:pt x="77724" y="866879"/>
                  </a:cubicBezTo>
                  <a:lnTo>
                    <a:pt x="74866" y="864689"/>
                  </a:lnTo>
                  <a:cubicBezTo>
                    <a:pt x="73076" y="862936"/>
                    <a:pt x="71799" y="860726"/>
                    <a:pt x="71152" y="858307"/>
                  </a:cubicBezTo>
                  <a:lnTo>
                    <a:pt x="70675" y="854592"/>
                  </a:lnTo>
                  <a:cubicBezTo>
                    <a:pt x="70552" y="852668"/>
                    <a:pt x="70980" y="850753"/>
                    <a:pt x="71914" y="849068"/>
                  </a:cubicBezTo>
                  <a:cubicBezTo>
                    <a:pt x="73228" y="845601"/>
                    <a:pt x="75971" y="842857"/>
                    <a:pt x="79439" y="841543"/>
                  </a:cubicBezTo>
                  <a:cubicBezTo>
                    <a:pt x="81124" y="840609"/>
                    <a:pt x="83039" y="840181"/>
                    <a:pt x="84963" y="840305"/>
                  </a:cubicBezTo>
                  <a:close/>
                  <a:moveTo>
                    <a:pt x="1684305" y="790870"/>
                  </a:moveTo>
                  <a:cubicBezTo>
                    <a:pt x="1686201" y="790736"/>
                    <a:pt x="1688086" y="791165"/>
                    <a:pt x="1689734" y="792108"/>
                  </a:cubicBezTo>
                  <a:cubicBezTo>
                    <a:pt x="1693259" y="793375"/>
                    <a:pt x="1696040" y="796127"/>
                    <a:pt x="1697354" y="799633"/>
                  </a:cubicBezTo>
                  <a:cubicBezTo>
                    <a:pt x="1698202" y="801347"/>
                    <a:pt x="1698621" y="803243"/>
                    <a:pt x="1698593" y="805157"/>
                  </a:cubicBezTo>
                  <a:lnTo>
                    <a:pt x="1698593" y="808681"/>
                  </a:lnTo>
                  <a:cubicBezTo>
                    <a:pt x="1698564" y="811196"/>
                    <a:pt x="1697869" y="813663"/>
                    <a:pt x="1696592" y="815825"/>
                  </a:cubicBezTo>
                  <a:lnTo>
                    <a:pt x="1694401" y="818778"/>
                  </a:lnTo>
                  <a:cubicBezTo>
                    <a:pt x="1692611" y="820502"/>
                    <a:pt x="1690420" y="821750"/>
                    <a:pt x="1688020" y="822397"/>
                  </a:cubicBezTo>
                  <a:lnTo>
                    <a:pt x="1684305" y="822969"/>
                  </a:lnTo>
                  <a:cubicBezTo>
                    <a:pt x="1682391" y="823045"/>
                    <a:pt x="1680485" y="822616"/>
                    <a:pt x="1678781" y="821731"/>
                  </a:cubicBezTo>
                  <a:cubicBezTo>
                    <a:pt x="1677009" y="821140"/>
                    <a:pt x="1675409" y="820130"/>
                    <a:pt x="1674113" y="818778"/>
                  </a:cubicBezTo>
                  <a:cubicBezTo>
                    <a:pt x="1672789" y="817502"/>
                    <a:pt x="1671780" y="815939"/>
                    <a:pt x="1671160" y="814206"/>
                  </a:cubicBezTo>
                  <a:cubicBezTo>
                    <a:pt x="1670313" y="812491"/>
                    <a:pt x="1669922" y="810586"/>
                    <a:pt x="1670018" y="808681"/>
                  </a:cubicBezTo>
                  <a:lnTo>
                    <a:pt x="1670018" y="805157"/>
                  </a:lnTo>
                  <a:cubicBezTo>
                    <a:pt x="1669970" y="802614"/>
                    <a:pt x="1670627" y="800109"/>
                    <a:pt x="1671923" y="797918"/>
                  </a:cubicBezTo>
                  <a:lnTo>
                    <a:pt x="1674113" y="795061"/>
                  </a:lnTo>
                  <a:cubicBezTo>
                    <a:pt x="1675866" y="793270"/>
                    <a:pt x="1678076" y="791994"/>
                    <a:pt x="1680495" y="791346"/>
                  </a:cubicBezTo>
                  <a:close/>
                  <a:moveTo>
                    <a:pt x="109633" y="773153"/>
                  </a:moveTo>
                  <a:lnTo>
                    <a:pt x="113157" y="773153"/>
                  </a:lnTo>
                  <a:cubicBezTo>
                    <a:pt x="115710" y="773134"/>
                    <a:pt x="118215" y="773830"/>
                    <a:pt x="120396" y="775154"/>
                  </a:cubicBezTo>
                  <a:lnTo>
                    <a:pt x="123254" y="777344"/>
                  </a:lnTo>
                  <a:cubicBezTo>
                    <a:pt x="125016" y="779078"/>
                    <a:pt x="126301" y="781250"/>
                    <a:pt x="126968" y="783631"/>
                  </a:cubicBezTo>
                  <a:lnTo>
                    <a:pt x="127445" y="787441"/>
                  </a:lnTo>
                  <a:cubicBezTo>
                    <a:pt x="127568" y="789365"/>
                    <a:pt x="127140" y="791279"/>
                    <a:pt x="126206" y="792965"/>
                  </a:cubicBezTo>
                  <a:cubicBezTo>
                    <a:pt x="124892" y="796432"/>
                    <a:pt x="122149" y="799176"/>
                    <a:pt x="118682" y="800490"/>
                  </a:cubicBezTo>
                  <a:cubicBezTo>
                    <a:pt x="116996" y="801424"/>
                    <a:pt x="115081" y="801852"/>
                    <a:pt x="113157" y="801728"/>
                  </a:cubicBezTo>
                  <a:lnTo>
                    <a:pt x="109633" y="801728"/>
                  </a:lnTo>
                  <a:cubicBezTo>
                    <a:pt x="107128" y="801728"/>
                    <a:pt x="104661" y="801071"/>
                    <a:pt x="102489" y="799823"/>
                  </a:cubicBezTo>
                  <a:lnTo>
                    <a:pt x="99536" y="797537"/>
                  </a:lnTo>
                  <a:cubicBezTo>
                    <a:pt x="97793" y="795804"/>
                    <a:pt x="96545" y="793632"/>
                    <a:pt x="95917" y="791251"/>
                  </a:cubicBezTo>
                  <a:lnTo>
                    <a:pt x="95345" y="787441"/>
                  </a:lnTo>
                  <a:cubicBezTo>
                    <a:pt x="95269" y="785555"/>
                    <a:pt x="95698" y="783679"/>
                    <a:pt x="96583" y="782012"/>
                  </a:cubicBezTo>
                  <a:cubicBezTo>
                    <a:pt x="97174" y="780240"/>
                    <a:pt x="98184" y="778640"/>
                    <a:pt x="99536" y="777344"/>
                  </a:cubicBezTo>
                  <a:cubicBezTo>
                    <a:pt x="100813" y="776020"/>
                    <a:pt x="102375" y="775011"/>
                    <a:pt x="104108" y="774392"/>
                  </a:cubicBezTo>
                  <a:cubicBezTo>
                    <a:pt x="105832" y="773553"/>
                    <a:pt x="107718" y="773134"/>
                    <a:pt x="109633" y="773153"/>
                  </a:cubicBezTo>
                  <a:close/>
                  <a:moveTo>
                    <a:pt x="1656016" y="706574"/>
                  </a:moveTo>
                  <a:cubicBezTo>
                    <a:pt x="1663903" y="706574"/>
                    <a:pt x="1670304" y="712975"/>
                    <a:pt x="1670304" y="720861"/>
                  </a:cubicBezTo>
                  <a:cubicBezTo>
                    <a:pt x="1670304" y="728748"/>
                    <a:pt x="1663903" y="735149"/>
                    <a:pt x="1656016" y="735149"/>
                  </a:cubicBezTo>
                  <a:cubicBezTo>
                    <a:pt x="1648129" y="735149"/>
                    <a:pt x="1641729" y="728748"/>
                    <a:pt x="1641729" y="720861"/>
                  </a:cubicBezTo>
                  <a:cubicBezTo>
                    <a:pt x="1641729" y="712975"/>
                    <a:pt x="1648129" y="706574"/>
                    <a:pt x="1656016" y="706574"/>
                  </a:cubicBezTo>
                  <a:close/>
                  <a:moveTo>
                    <a:pt x="138969" y="695429"/>
                  </a:moveTo>
                  <a:lnTo>
                    <a:pt x="139731" y="695429"/>
                  </a:lnTo>
                  <a:cubicBezTo>
                    <a:pt x="141055" y="695191"/>
                    <a:pt x="142408" y="695191"/>
                    <a:pt x="143732" y="695429"/>
                  </a:cubicBezTo>
                  <a:cubicBezTo>
                    <a:pt x="145618" y="695525"/>
                    <a:pt x="147447" y="696087"/>
                    <a:pt x="149066" y="697049"/>
                  </a:cubicBezTo>
                  <a:cubicBezTo>
                    <a:pt x="150571" y="698096"/>
                    <a:pt x="151781" y="699506"/>
                    <a:pt x="152590" y="701144"/>
                  </a:cubicBezTo>
                  <a:cubicBezTo>
                    <a:pt x="153876" y="702497"/>
                    <a:pt x="154771" y="704173"/>
                    <a:pt x="155162" y="706002"/>
                  </a:cubicBezTo>
                  <a:cubicBezTo>
                    <a:pt x="155562" y="708593"/>
                    <a:pt x="155305" y="711250"/>
                    <a:pt x="154400" y="713717"/>
                  </a:cubicBezTo>
                  <a:cubicBezTo>
                    <a:pt x="153733" y="716251"/>
                    <a:pt x="152381" y="718556"/>
                    <a:pt x="150495" y="720385"/>
                  </a:cubicBezTo>
                  <a:cubicBezTo>
                    <a:pt x="149580" y="721261"/>
                    <a:pt x="148590" y="722061"/>
                    <a:pt x="147542" y="722766"/>
                  </a:cubicBezTo>
                  <a:cubicBezTo>
                    <a:pt x="146418" y="723395"/>
                    <a:pt x="145237" y="723900"/>
                    <a:pt x="144018" y="724290"/>
                  </a:cubicBezTo>
                  <a:cubicBezTo>
                    <a:pt x="141208" y="725052"/>
                    <a:pt x="138255" y="725052"/>
                    <a:pt x="135445" y="724290"/>
                  </a:cubicBezTo>
                  <a:lnTo>
                    <a:pt x="132016" y="722861"/>
                  </a:lnTo>
                  <a:cubicBezTo>
                    <a:pt x="130987" y="722157"/>
                    <a:pt x="130006" y="721394"/>
                    <a:pt x="129063" y="720575"/>
                  </a:cubicBezTo>
                  <a:cubicBezTo>
                    <a:pt x="127244" y="718756"/>
                    <a:pt x="125930" y="716489"/>
                    <a:pt x="125253" y="714003"/>
                  </a:cubicBezTo>
                  <a:cubicBezTo>
                    <a:pt x="124539" y="711355"/>
                    <a:pt x="124539" y="708555"/>
                    <a:pt x="125253" y="705907"/>
                  </a:cubicBezTo>
                  <a:cubicBezTo>
                    <a:pt x="125930" y="703545"/>
                    <a:pt x="127168" y="701382"/>
                    <a:pt x="128873" y="699620"/>
                  </a:cubicBezTo>
                  <a:lnTo>
                    <a:pt x="131826" y="697430"/>
                  </a:lnTo>
                  <a:cubicBezTo>
                    <a:pt x="133978" y="696106"/>
                    <a:pt x="136445" y="695420"/>
                    <a:pt x="138969" y="695429"/>
                  </a:cubicBezTo>
                  <a:close/>
                  <a:moveTo>
                    <a:pt x="163258" y="632183"/>
                  </a:moveTo>
                  <a:lnTo>
                    <a:pt x="164020" y="632183"/>
                  </a:lnTo>
                  <a:cubicBezTo>
                    <a:pt x="165344" y="631945"/>
                    <a:pt x="166696" y="631945"/>
                    <a:pt x="168020" y="632183"/>
                  </a:cubicBezTo>
                  <a:cubicBezTo>
                    <a:pt x="169916" y="632269"/>
                    <a:pt x="171764" y="632860"/>
                    <a:pt x="173354" y="633898"/>
                  </a:cubicBezTo>
                  <a:cubicBezTo>
                    <a:pt x="174945" y="634822"/>
                    <a:pt x="176316" y="636098"/>
                    <a:pt x="177355" y="637613"/>
                  </a:cubicBezTo>
                  <a:cubicBezTo>
                    <a:pt x="178612" y="638984"/>
                    <a:pt x="179498" y="640661"/>
                    <a:pt x="179926" y="642470"/>
                  </a:cubicBezTo>
                  <a:cubicBezTo>
                    <a:pt x="180289" y="645185"/>
                    <a:pt x="179926" y="647947"/>
                    <a:pt x="178879" y="650471"/>
                  </a:cubicBezTo>
                  <a:cubicBezTo>
                    <a:pt x="178164" y="652995"/>
                    <a:pt x="176821" y="655281"/>
                    <a:pt x="174974" y="657139"/>
                  </a:cubicBezTo>
                  <a:cubicBezTo>
                    <a:pt x="174049" y="658044"/>
                    <a:pt x="173030" y="658844"/>
                    <a:pt x="171925" y="659520"/>
                  </a:cubicBezTo>
                  <a:cubicBezTo>
                    <a:pt x="170764" y="660130"/>
                    <a:pt x="169554" y="660635"/>
                    <a:pt x="168306" y="661044"/>
                  </a:cubicBezTo>
                  <a:cubicBezTo>
                    <a:pt x="165496" y="661758"/>
                    <a:pt x="162543" y="661758"/>
                    <a:pt x="159733" y="661044"/>
                  </a:cubicBezTo>
                  <a:lnTo>
                    <a:pt x="156305" y="659615"/>
                  </a:lnTo>
                  <a:cubicBezTo>
                    <a:pt x="155352" y="658949"/>
                    <a:pt x="152494" y="656567"/>
                    <a:pt x="153352" y="657329"/>
                  </a:cubicBezTo>
                  <a:cubicBezTo>
                    <a:pt x="149494" y="653500"/>
                    <a:pt x="148008" y="647900"/>
                    <a:pt x="149447" y="642661"/>
                  </a:cubicBezTo>
                  <a:cubicBezTo>
                    <a:pt x="150113" y="640280"/>
                    <a:pt x="151399" y="638108"/>
                    <a:pt x="153161" y="636374"/>
                  </a:cubicBezTo>
                  <a:lnTo>
                    <a:pt x="156019" y="634088"/>
                  </a:lnTo>
                  <a:cubicBezTo>
                    <a:pt x="158229" y="632841"/>
                    <a:pt x="160724" y="632183"/>
                    <a:pt x="163258" y="632183"/>
                  </a:cubicBezTo>
                  <a:close/>
                  <a:moveTo>
                    <a:pt x="1627823" y="618372"/>
                  </a:moveTo>
                  <a:lnTo>
                    <a:pt x="1631633" y="618372"/>
                  </a:lnTo>
                  <a:cubicBezTo>
                    <a:pt x="1633433" y="618839"/>
                    <a:pt x="1635090" y="619724"/>
                    <a:pt x="1636490" y="620944"/>
                  </a:cubicBezTo>
                  <a:cubicBezTo>
                    <a:pt x="1639291" y="622820"/>
                    <a:pt x="1641158" y="625801"/>
                    <a:pt x="1641634" y="629135"/>
                  </a:cubicBezTo>
                  <a:lnTo>
                    <a:pt x="1643730" y="631802"/>
                  </a:lnTo>
                  <a:cubicBezTo>
                    <a:pt x="1644977" y="633907"/>
                    <a:pt x="1645672" y="636307"/>
                    <a:pt x="1645730" y="638755"/>
                  </a:cubicBezTo>
                  <a:lnTo>
                    <a:pt x="1645253" y="642565"/>
                  </a:lnTo>
                  <a:cubicBezTo>
                    <a:pt x="1644825" y="644375"/>
                    <a:pt x="1643939" y="646051"/>
                    <a:pt x="1642682" y="647423"/>
                  </a:cubicBezTo>
                  <a:cubicBezTo>
                    <a:pt x="1641663" y="648966"/>
                    <a:pt x="1640291" y="650242"/>
                    <a:pt x="1638681" y="651138"/>
                  </a:cubicBezTo>
                  <a:cubicBezTo>
                    <a:pt x="1637090" y="652176"/>
                    <a:pt x="1635243" y="652767"/>
                    <a:pt x="1633347" y="652852"/>
                  </a:cubicBezTo>
                  <a:cubicBezTo>
                    <a:pt x="1631471" y="653329"/>
                    <a:pt x="1629509" y="653329"/>
                    <a:pt x="1627632" y="652852"/>
                  </a:cubicBezTo>
                  <a:cubicBezTo>
                    <a:pt x="1626118" y="652386"/>
                    <a:pt x="1624651" y="651785"/>
                    <a:pt x="1623251" y="651043"/>
                  </a:cubicBezTo>
                  <a:lnTo>
                    <a:pt x="1622774" y="651043"/>
                  </a:lnTo>
                  <a:cubicBezTo>
                    <a:pt x="1621631" y="650280"/>
                    <a:pt x="1620584" y="649423"/>
                    <a:pt x="1619536" y="648566"/>
                  </a:cubicBezTo>
                  <a:cubicBezTo>
                    <a:pt x="1618250" y="647109"/>
                    <a:pt x="1617040" y="645575"/>
                    <a:pt x="1615916" y="643994"/>
                  </a:cubicBezTo>
                  <a:cubicBezTo>
                    <a:pt x="1615212" y="642575"/>
                    <a:pt x="1614612" y="641108"/>
                    <a:pt x="1614107" y="639613"/>
                  </a:cubicBezTo>
                  <a:cubicBezTo>
                    <a:pt x="1613707" y="638022"/>
                    <a:pt x="1613478" y="636393"/>
                    <a:pt x="1613440" y="634755"/>
                  </a:cubicBezTo>
                  <a:cubicBezTo>
                    <a:pt x="1613345" y="634412"/>
                    <a:pt x="1613345" y="634050"/>
                    <a:pt x="1613440" y="633707"/>
                  </a:cubicBezTo>
                  <a:cubicBezTo>
                    <a:pt x="1613535" y="632269"/>
                    <a:pt x="1613726" y="630840"/>
                    <a:pt x="1614011" y="629421"/>
                  </a:cubicBezTo>
                  <a:cubicBezTo>
                    <a:pt x="1614011" y="628849"/>
                    <a:pt x="1614011" y="628849"/>
                    <a:pt x="1614011" y="628849"/>
                  </a:cubicBezTo>
                  <a:cubicBezTo>
                    <a:pt x="1614669" y="626458"/>
                    <a:pt x="1615954" y="624296"/>
                    <a:pt x="1617726" y="622563"/>
                  </a:cubicBezTo>
                  <a:lnTo>
                    <a:pt x="1620584" y="620277"/>
                  </a:lnTo>
                  <a:cubicBezTo>
                    <a:pt x="1622793" y="619039"/>
                    <a:pt x="1625289" y="618381"/>
                    <a:pt x="1627823" y="618372"/>
                  </a:cubicBezTo>
                  <a:close/>
                  <a:moveTo>
                    <a:pt x="1602867" y="547220"/>
                  </a:moveTo>
                  <a:cubicBezTo>
                    <a:pt x="1604781" y="547142"/>
                    <a:pt x="1606686" y="547569"/>
                    <a:pt x="1608391" y="548458"/>
                  </a:cubicBezTo>
                  <a:cubicBezTo>
                    <a:pt x="1611858" y="549773"/>
                    <a:pt x="1614601" y="552513"/>
                    <a:pt x="1615916" y="555983"/>
                  </a:cubicBezTo>
                  <a:cubicBezTo>
                    <a:pt x="1616878" y="557828"/>
                    <a:pt x="1617306" y="559907"/>
                    <a:pt x="1617154" y="561984"/>
                  </a:cubicBezTo>
                  <a:lnTo>
                    <a:pt x="1617154" y="565508"/>
                  </a:lnTo>
                  <a:cubicBezTo>
                    <a:pt x="1617154" y="568045"/>
                    <a:pt x="1616497" y="570539"/>
                    <a:pt x="1615249" y="572747"/>
                  </a:cubicBezTo>
                  <a:lnTo>
                    <a:pt x="1612963" y="575604"/>
                  </a:lnTo>
                  <a:cubicBezTo>
                    <a:pt x="1611230" y="577369"/>
                    <a:pt x="1609058" y="578650"/>
                    <a:pt x="1606677" y="579319"/>
                  </a:cubicBezTo>
                  <a:lnTo>
                    <a:pt x="1602867" y="579319"/>
                  </a:lnTo>
                  <a:cubicBezTo>
                    <a:pt x="1600943" y="579442"/>
                    <a:pt x="1599028" y="579012"/>
                    <a:pt x="1597342" y="578081"/>
                  </a:cubicBezTo>
                  <a:cubicBezTo>
                    <a:pt x="1595589" y="577501"/>
                    <a:pt x="1594018" y="576484"/>
                    <a:pt x="1592770" y="575128"/>
                  </a:cubicBezTo>
                  <a:cubicBezTo>
                    <a:pt x="1591360" y="573924"/>
                    <a:pt x="1590332" y="572334"/>
                    <a:pt x="1589817" y="570556"/>
                  </a:cubicBezTo>
                  <a:cubicBezTo>
                    <a:pt x="1588931" y="568855"/>
                    <a:pt x="1588503" y="566950"/>
                    <a:pt x="1588579" y="565032"/>
                  </a:cubicBezTo>
                  <a:lnTo>
                    <a:pt x="1588579" y="561507"/>
                  </a:lnTo>
                  <a:cubicBezTo>
                    <a:pt x="1588589" y="558972"/>
                    <a:pt x="1589246" y="556481"/>
                    <a:pt x="1590484" y="554268"/>
                  </a:cubicBezTo>
                  <a:lnTo>
                    <a:pt x="1592770" y="551411"/>
                  </a:lnTo>
                  <a:cubicBezTo>
                    <a:pt x="1594532" y="549707"/>
                    <a:pt x="1596694" y="548464"/>
                    <a:pt x="1599057" y="547791"/>
                  </a:cubicBezTo>
                  <a:close/>
                  <a:moveTo>
                    <a:pt x="197643" y="543696"/>
                  </a:moveTo>
                  <a:lnTo>
                    <a:pt x="201453" y="543696"/>
                  </a:lnTo>
                  <a:cubicBezTo>
                    <a:pt x="204006" y="543696"/>
                    <a:pt x="206501" y="544387"/>
                    <a:pt x="208692" y="545696"/>
                  </a:cubicBezTo>
                  <a:lnTo>
                    <a:pt x="211550" y="547887"/>
                  </a:lnTo>
                  <a:cubicBezTo>
                    <a:pt x="212902" y="549135"/>
                    <a:pt x="213921" y="550709"/>
                    <a:pt x="214502" y="552459"/>
                  </a:cubicBezTo>
                  <a:cubicBezTo>
                    <a:pt x="216150" y="555957"/>
                    <a:pt x="216150" y="560009"/>
                    <a:pt x="214502" y="563508"/>
                  </a:cubicBezTo>
                  <a:cubicBezTo>
                    <a:pt x="213950" y="565269"/>
                    <a:pt x="212931" y="566848"/>
                    <a:pt x="211550" y="568080"/>
                  </a:cubicBezTo>
                  <a:lnTo>
                    <a:pt x="208025" y="571604"/>
                  </a:lnTo>
                  <a:cubicBezTo>
                    <a:pt x="206292" y="573369"/>
                    <a:pt x="204120" y="574650"/>
                    <a:pt x="201739" y="575319"/>
                  </a:cubicBezTo>
                  <a:lnTo>
                    <a:pt x="197929" y="575319"/>
                  </a:lnTo>
                  <a:cubicBezTo>
                    <a:pt x="195395" y="575307"/>
                    <a:pt x="192900" y="574652"/>
                    <a:pt x="190690" y="573414"/>
                  </a:cubicBezTo>
                  <a:lnTo>
                    <a:pt x="187832" y="571128"/>
                  </a:lnTo>
                  <a:cubicBezTo>
                    <a:pt x="186423" y="569924"/>
                    <a:pt x="185394" y="568335"/>
                    <a:pt x="184880" y="566556"/>
                  </a:cubicBezTo>
                  <a:cubicBezTo>
                    <a:pt x="183946" y="564870"/>
                    <a:pt x="183518" y="562953"/>
                    <a:pt x="183641" y="561031"/>
                  </a:cubicBezTo>
                  <a:cubicBezTo>
                    <a:pt x="183527" y="559110"/>
                    <a:pt x="183956" y="557196"/>
                    <a:pt x="184880" y="555507"/>
                  </a:cubicBezTo>
                  <a:cubicBezTo>
                    <a:pt x="185461" y="553757"/>
                    <a:pt x="186480" y="552183"/>
                    <a:pt x="187832" y="550935"/>
                  </a:cubicBezTo>
                  <a:lnTo>
                    <a:pt x="191357" y="547411"/>
                  </a:lnTo>
                  <a:cubicBezTo>
                    <a:pt x="193119" y="545678"/>
                    <a:pt x="195281" y="544402"/>
                    <a:pt x="197643" y="543696"/>
                  </a:cubicBezTo>
                  <a:close/>
                  <a:moveTo>
                    <a:pt x="236982" y="466067"/>
                  </a:moveTo>
                  <a:lnTo>
                    <a:pt x="240792" y="466067"/>
                  </a:lnTo>
                  <a:cubicBezTo>
                    <a:pt x="242688" y="465930"/>
                    <a:pt x="244574" y="466361"/>
                    <a:pt x="246221" y="467305"/>
                  </a:cubicBezTo>
                  <a:cubicBezTo>
                    <a:pt x="249746" y="468575"/>
                    <a:pt x="252527" y="471325"/>
                    <a:pt x="253841" y="474830"/>
                  </a:cubicBezTo>
                  <a:cubicBezTo>
                    <a:pt x="254537" y="476617"/>
                    <a:pt x="254794" y="478543"/>
                    <a:pt x="254603" y="480449"/>
                  </a:cubicBezTo>
                  <a:lnTo>
                    <a:pt x="254603" y="483974"/>
                  </a:lnTo>
                  <a:cubicBezTo>
                    <a:pt x="254613" y="486495"/>
                    <a:pt x="253927" y="488970"/>
                    <a:pt x="252603" y="491117"/>
                  </a:cubicBezTo>
                  <a:lnTo>
                    <a:pt x="250412" y="494070"/>
                  </a:lnTo>
                  <a:cubicBezTo>
                    <a:pt x="248650" y="495774"/>
                    <a:pt x="246488" y="497017"/>
                    <a:pt x="244126" y="497690"/>
                  </a:cubicBezTo>
                  <a:lnTo>
                    <a:pt x="240316" y="498261"/>
                  </a:lnTo>
                  <a:cubicBezTo>
                    <a:pt x="238401" y="498292"/>
                    <a:pt x="236506" y="497867"/>
                    <a:pt x="234791" y="497023"/>
                  </a:cubicBezTo>
                  <a:cubicBezTo>
                    <a:pt x="233143" y="496223"/>
                    <a:pt x="231734" y="495008"/>
                    <a:pt x="230696" y="493499"/>
                  </a:cubicBezTo>
                  <a:cubicBezTo>
                    <a:pt x="229343" y="492250"/>
                    <a:pt x="228324" y="490676"/>
                    <a:pt x="227743" y="488927"/>
                  </a:cubicBezTo>
                  <a:cubicBezTo>
                    <a:pt x="226819" y="487237"/>
                    <a:pt x="226390" y="485323"/>
                    <a:pt x="226505" y="483402"/>
                  </a:cubicBezTo>
                  <a:lnTo>
                    <a:pt x="226505" y="479878"/>
                  </a:lnTo>
                  <a:cubicBezTo>
                    <a:pt x="226505" y="477340"/>
                    <a:pt x="227162" y="474847"/>
                    <a:pt x="228409" y="472639"/>
                  </a:cubicBezTo>
                  <a:lnTo>
                    <a:pt x="230696" y="469781"/>
                  </a:lnTo>
                  <a:cubicBezTo>
                    <a:pt x="232400" y="467978"/>
                    <a:pt x="234582" y="466691"/>
                    <a:pt x="236982" y="466067"/>
                  </a:cubicBezTo>
                  <a:close/>
                  <a:moveTo>
                    <a:pt x="1548098" y="463781"/>
                  </a:moveTo>
                  <a:cubicBezTo>
                    <a:pt x="1551594" y="462131"/>
                    <a:pt x="1555651" y="462131"/>
                    <a:pt x="1559147" y="463781"/>
                  </a:cubicBezTo>
                  <a:cubicBezTo>
                    <a:pt x="1560909" y="464337"/>
                    <a:pt x="1562490" y="465356"/>
                    <a:pt x="1563719" y="466734"/>
                  </a:cubicBezTo>
                  <a:lnTo>
                    <a:pt x="1567243" y="470258"/>
                  </a:lnTo>
                  <a:cubicBezTo>
                    <a:pt x="1569044" y="471964"/>
                    <a:pt x="1570329" y="474142"/>
                    <a:pt x="1570958" y="476545"/>
                  </a:cubicBezTo>
                  <a:lnTo>
                    <a:pt x="1571434" y="480355"/>
                  </a:lnTo>
                  <a:cubicBezTo>
                    <a:pt x="1571434" y="482862"/>
                    <a:pt x="1570777" y="485326"/>
                    <a:pt x="1569529" y="487498"/>
                  </a:cubicBezTo>
                  <a:lnTo>
                    <a:pt x="1567243" y="490451"/>
                  </a:lnTo>
                  <a:cubicBezTo>
                    <a:pt x="1566005" y="491817"/>
                    <a:pt x="1564424" y="492835"/>
                    <a:pt x="1562671" y="493404"/>
                  </a:cubicBezTo>
                  <a:cubicBezTo>
                    <a:pt x="1559176" y="495054"/>
                    <a:pt x="1555118" y="495054"/>
                    <a:pt x="1551622" y="493404"/>
                  </a:cubicBezTo>
                  <a:cubicBezTo>
                    <a:pt x="1549889" y="492788"/>
                    <a:pt x="1548326" y="491778"/>
                    <a:pt x="1547050" y="490451"/>
                  </a:cubicBezTo>
                  <a:lnTo>
                    <a:pt x="1543526" y="486927"/>
                  </a:lnTo>
                  <a:cubicBezTo>
                    <a:pt x="1541773" y="485146"/>
                    <a:pt x="1540497" y="482951"/>
                    <a:pt x="1539811" y="480545"/>
                  </a:cubicBezTo>
                  <a:lnTo>
                    <a:pt x="1539335" y="476830"/>
                  </a:lnTo>
                  <a:cubicBezTo>
                    <a:pt x="1539316" y="474279"/>
                    <a:pt x="1540011" y="471773"/>
                    <a:pt x="1541335" y="469591"/>
                  </a:cubicBezTo>
                  <a:lnTo>
                    <a:pt x="1543526" y="466734"/>
                  </a:lnTo>
                  <a:cubicBezTo>
                    <a:pt x="1544774" y="465377"/>
                    <a:pt x="1546346" y="464361"/>
                    <a:pt x="1548098" y="463781"/>
                  </a:cubicBezTo>
                  <a:close/>
                  <a:moveTo>
                    <a:pt x="1516380" y="400154"/>
                  </a:moveTo>
                  <a:cubicBezTo>
                    <a:pt x="1519847" y="398508"/>
                    <a:pt x="1523866" y="398508"/>
                    <a:pt x="1527334" y="400154"/>
                  </a:cubicBezTo>
                  <a:cubicBezTo>
                    <a:pt x="1529105" y="400746"/>
                    <a:pt x="1530705" y="401759"/>
                    <a:pt x="1532001" y="403107"/>
                  </a:cubicBezTo>
                  <a:lnTo>
                    <a:pt x="1535525" y="406631"/>
                  </a:lnTo>
                  <a:cubicBezTo>
                    <a:pt x="1537249" y="408417"/>
                    <a:pt x="1538497" y="410614"/>
                    <a:pt x="1539145" y="413013"/>
                  </a:cubicBezTo>
                  <a:lnTo>
                    <a:pt x="1539716" y="416728"/>
                  </a:lnTo>
                  <a:cubicBezTo>
                    <a:pt x="1539697" y="419275"/>
                    <a:pt x="1539011" y="421771"/>
                    <a:pt x="1537716" y="423967"/>
                  </a:cubicBezTo>
                  <a:lnTo>
                    <a:pt x="1535525" y="426919"/>
                  </a:lnTo>
                  <a:cubicBezTo>
                    <a:pt x="1534230" y="428267"/>
                    <a:pt x="1532630" y="429281"/>
                    <a:pt x="1530858" y="429872"/>
                  </a:cubicBezTo>
                  <a:cubicBezTo>
                    <a:pt x="1529182" y="430721"/>
                    <a:pt x="1527305" y="431115"/>
                    <a:pt x="1525429" y="431015"/>
                  </a:cubicBezTo>
                  <a:cubicBezTo>
                    <a:pt x="1523514" y="431128"/>
                    <a:pt x="1521609" y="430733"/>
                    <a:pt x="1519904" y="429872"/>
                  </a:cubicBezTo>
                  <a:cubicBezTo>
                    <a:pt x="1518133" y="429281"/>
                    <a:pt x="1516532" y="428267"/>
                    <a:pt x="1515237" y="426919"/>
                  </a:cubicBezTo>
                  <a:lnTo>
                    <a:pt x="1511713" y="423300"/>
                  </a:lnTo>
                  <a:cubicBezTo>
                    <a:pt x="1509970" y="421564"/>
                    <a:pt x="1508722" y="419394"/>
                    <a:pt x="1508093" y="417013"/>
                  </a:cubicBezTo>
                  <a:lnTo>
                    <a:pt x="1507522" y="413203"/>
                  </a:lnTo>
                  <a:cubicBezTo>
                    <a:pt x="1507550" y="410688"/>
                    <a:pt x="1508246" y="408225"/>
                    <a:pt x="1509522" y="406060"/>
                  </a:cubicBezTo>
                  <a:lnTo>
                    <a:pt x="1511713" y="403107"/>
                  </a:lnTo>
                  <a:cubicBezTo>
                    <a:pt x="1513008" y="401759"/>
                    <a:pt x="1514608" y="400746"/>
                    <a:pt x="1516380" y="400154"/>
                  </a:cubicBezTo>
                  <a:close/>
                  <a:moveTo>
                    <a:pt x="278892" y="398916"/>
                  </a:moveTo>
                  <a:cubicBezTo>
                    <a:pt x="281445" y="398902"/>
                    <a:pt x="283950" y="399593"/>
                    <a:pt x="286131" y="400916"/>
                  </a:cubicBezTo>
                  <a:lnTo>
                    <a:pt x="288988" y="403107"/>
                  </a:lnTo>
                  <a:cubicBezTo>
                    <a:pt x="290369" y="404374"/>
                    <a:pt x="291388" y="405985"/>
                    <a:pt x="291941" y="407774"/>
                  </a:cubicBezTo>
                  <a:cubicBezTo>
                    <a:pt x="292979" y="409556"/>
                    <a:pt x="293417" y="411629"/>
                    <a:pt x="293179" y="413680"/>
                  </a:cubicBezTo>
                  <a:cubicBezTo>
                    <a:pt x="293303" y="415602"/>
                    <a:pt x="292874" y="417518"/>
                    <a:pt x="291941" y="419204"/>
                  </a:cubicBezTo>
                  <a:cubicBezTo>
                    <a:pt x="291427" y="420983"/>
                    <a:pt x="290398" y="422572"/>
                    <a:pt x="288988" y="423776"/>
                  </a:cubicBezTo>
                  <a:lnTo>
                    <a:pt x="285464" y="427396"/>
                  </a:lnTo>
                  <a:cubicBezTo>
                    <a:pt x="283730" y="429141"/>
                    <a:pt x="281559" y="430390"/>
                    <a:pt x="279178" y="431015"/>
                  </a:cubicBezTo>
                  <a:lnTo>
                    <a:pt x="275368" y="431015"/>
                  </a:lnTo>
                  <a:cubicBezTo>
                    <a:pt x="272853" y="431061"/>
                    <a:pt x="270376" y="430401"/>
                    <a:pt x="268224" y="429110"/>
                  </a:cubicBezTo>
                  <a:lnTo>
                    <a:pt x="265271" y="426919"/>
                  </a:lnTo>
                  <a:cubicBezTo>
                    <a:pt x="263928" y="425626"/>
                    <a:pt x="262909" y="424024"/>
                    <a:pt x="262318" y="422252"/>
                  </a:cubicBezTo>
                  <a:cubicBezTo>
                    <a:pt x="260671" y="418787"/>
                    <a:pt x="260671" y="414764"/>
                    <a:pt x="262318" y="411299"/>
                  </a:cubicBezTo>
                  <a:cubicBezTo>
                    <a:pt x="262909" y="409527"/>
                    <a:pt x="263928" y="407925"/>
                    <a:pt x="265271" y="406631"/>
                  </a:cubicBezTo>
                  <a:cubicBezTo>
                    <a:pt x="266509" y="405488"/>
                    <a:pt x="267652" y="404345"/>
                    <a:pt x="268795" y="403107"/>
                  </a:cubicBezTo>
                  <a:cubicBezTo>
                    <a:pt x="270586" y="401379"/>
                    <a:pt x="272777" y="400134"/>
                    <a:pt x="275177" y="399488"/>
                  </a:cubicBezTo>
                  <a:close/>
                  <a:moveTo>
                    <a:pt x="1475994" y="349481"/>
                  </a:moveTo>
                  <a:lnTo>
                    <a:pt x="1479518" y="349481"/>
                  </a:lnTo>
                  <a:cubicBezTo>
                    <a:pt x="1482033" y="349512"/>
                    <a:pt x="1484500" y="350201"/>
                    <a:pt x="1486662" y="351482"/>
                  </a:cubicBezTo>
                  <a:lnTo>
                    <a:pt x="1489615" y="353672"/>
                  </a:lnTo>
                  <a:cubicBezTo>
                    <a:pt x="1491339" y="355458"/>
                    <a:pt x="1492586" y="357655"/>
                    <a:pt x="1493234" y="360054"/>
                  </a:cubicBezTo>
                  <a:lnTo>
                    <a:pt x="1493806" y="363769"/>
                  </a:lnTo>
                  <a:cubicBezTo>
                    <a:pt x="1493834" y="365682"/>
                    <a:pt x="1493415" y="367576"/>
                    <a:pt x="1492567" y="369293"/>
                  </a:cubicBezTo>
                  <a:cubicBezTo>
                    <a:pt x="1491300" y="372848"/>
                    <a:pt x="1488500" y="375645"/>
                    <a:pt x="1484947" y="376913"/>
                  </a:cubicBezTo>
                  <a:cubicBezTo>
                    <a:pt x="1483271" y="377771"/>
                    <a:pt x="1481395" y="378166"/>
                    <a:pt x="1479518" y="378056"/>
                  </a:cubicBezTo>
                  <a:lnTo>
                    <a:pt x="1475994" y="378056"/>
                  </a:lnTo>
                  <a:cubicBezTo>
                    <a:pt x="1473451" y="378105"/>
                    <a:pt x="1470946" y="377445"/>
                    <a:pt x="1468755" y="376151"/>
                  </a:cubicBezTo>
                  <a:lnTo>
                    <a:pt x="1465897" y="373961"/>
                  </a:lnTo>
                  <a:cubicBezTo>
                    <a:pt x="1464107" y="372204"/>
                    <a:pt x="1462830" y="370000"/>
                    <a:pt x="1462182" y="367579"/>
                  </a:cubicBezTo>
                  <a:lnTo>
                    <a:pt x="1461706" y="363769"/>
                  </a:lnTo>
                  <a:cubicBezTo>
                    <a:pt x="1461573" y="361876"/>
                    <a:pt x="1462002" y="359985"/>
                    <a:pt x="1462945" y="358340"/>
                  </a:cubicBezTo>
                  <a:cubicBezTo>
                    <a:pt x="1464211" y="354819"/>
                    <a:pt x="1466964" y="352034"/>
                    <a:pt x="1470469" y="350720"/>
                  </a:cubicBezTo>
                  <a:cubicBezTo>
                    <a:pt x="1472184" y="349876"/>
                    <a:pt x="1474079" y="349451"/>
                    <a:pt x="1475994" y="349481"/>
                  </a:cubicBezTo>
                  <a:close/>
                  <a:moveTo>
                    <a:pt x="321659" y="343290"/>
                  </a:moveTo>
                  <a:lnTo>
                    <a:pt x="325469" y="343290"/>
                  </a:lnTo>
                  <a:cubicBezTo>
                    <a:pt x="327850" y="343958"/>
                    <a:pt x="330022" y="345239"/>
                    <a:pt x="331756" y="347005"/>
                  </a:cubicBezTo>
                  <a:lnTo>
                    <a:pt x="333946" y="349862"/>
                  </a:lnTo>
                  <a:cubicBezTo>
                    <a:pt x="334985" y="351456"/>
                    <a:pt x="335575" y="353297"/>
                    <a:pt x="335661" y="355196"/>
                  </a:cubicBezTo>
                  <a:cubicBezTo>
                    <a:pt x="336280" y="357213"/>
                    <a:pt x="336280" y="359370"/>
                    <a:pt x="335661" y="361387"/>
                  </a:cubicBezTo>
                  <a:cubicBezTo>
                    <a:pt x="335194" y="363184"/>
                    <a:pt x="334308" y="364847"/>
                    <a:pt x="333089" y="366245"/>
                  </a:cubicBezTo>
                  <a:cubicBezTo>
                    <a:pt x="332070" y="367759"/>
                    <a:pt x="330698" y="369001"/>
                    <a:pt x="329089" y="369865"/>
                  </a:cubicBezTo>
                  <a:lnTo>
                    <a:pt x="322040" y="373484"/>
                  </a:lnTo>
                  <a:cubicBezTo>
                    <a:pt x="319849" y="374764"/>
                    <a:pt x="317344" y="375422"/>
                    <a:pt x="314801" y="375389"/>
                  </a:cubicBezTo>
                  <a:lnTo>
                    <a:pt x="310991" y="374913"/>
                  </a:lnTo>
                  <a:cubicBezTo>
                    <a:pt x="308629" y="374240"/>
                    <a:pt x="306467" y="372997"/>
                    <a:pt x="304705" y="371293"/>
                  </a:cubicBezTo>
                  <a:lnTo>
                    <a:pt x="302514" y="368340"/>
                  </a:lnTo>
                  <a:cubicBezTo>
                    <a:pt x="301476" y="366747"/>
                    <a:pt x="300885" y="364906"/>
                    <a:pt x="300799" y="363007"/>
                  </a:cubicBezTo>
                  <a:cubicBezTo>
                    <a:pt x="300276" y="361170"/>
                    <a:pt x="300276" y="359224"/>
                    <a:pt x="300799" y="357387"/>
                  </a:cubicBezTo>
                  <a:cubicBezTo>
                    <a:pt x="301228" y="355574"/>
                    <a:pt x="302114" y="353901"/>
                    <a:pt x="303371" y="352529"/>
                  </a:cubicBezTo>
                  <a:cubicBezTo>
                    <a:pt x="304362" y="350965"/>
                    <a:pt x="305743" y="349685"/>
                    <a:pt x="307372" y="348814"/>
                  </a:cubicBezTo>
                  <a:lnTo>
                    <a:pt x="314420" y="345195"/>
                  </a:lnTo>
                  <a:cubicBezTo>
                    <a:pt x="316630" y="343957"/>
                    <a:pt x="319126" y="343301"/>
                    <a:pt x="321659" y="343290"/>
                  </a:cubicBezTo>
                  <a:close/>
                  <a:moveTo>
                    <a:pt x="1437132" y="300142"/>
                  </a:moveTo>
                  <a:cubicBezTo>
                    <a:pt x="1445019" y="300142"/>
                    <a:pt x="1451420" y="306539"/>
                    <a:pt x="1451420" y="314429"/>
                  </a:cubicBezTo>
                  <a:cubicBezTo>
                    <a:pt x="1451420" y="322320"/>
                    <a:pt x="1445019" y="328717"/>
                    <a:pt x="1437132" y="328717"/>
                  </a:cubicBezTo>
                  <a:cubicBezTo>
                    <a:pt x="1429245" y="328717"/>
                    <a:pt x="1422845" y="322320"/>
                    <a:pt x="1422845" y="314429"/>
                  </a:cubicBezTo>
                  <a:cubicBezTo>
                    <a:pt x="1422845" y="306539"/>
                    <a:pt x="1429245" y="300142"/>
                    <a:pt x="1437132" y="300142"/>
                  </a:cubicBezTo>
                  <a:close/>
                  <a:moveTo>
                    <a:pt x="363950" y="278901"/>
                  </a:moveTo>
                  <a:lnTo>
                    <a:pt x="367665" y="279473"/>
                  </a:lnTo>
                  <a:cubicBezTo>
                    <a:pt x="369504" y="279833"/>
                    <a:pt x="371189" y="280728"/>
                    <a:pt x="372523" y="282044"/>
                  </a:cubicBezTo>
                  <a:cubicBezTo>
                    <a:pt x="374123" y="282986"/>
                    <a:pt x="375419" y="284377"/>
                    <a:pt x="376238" y="286045"/>
                  </a:cubicBezTo>
                  <a:cubicBezTo>
                    <a:pt x="377038" y="287317"/>
                    <a:pt x="377562" y="288746"/>
                    <a:pt x="377762" y="290236"/>
                  </a:cubicBezTo>
                  <a:lnTo>
                    <a:pt x="379762" y="292807"/>
                  </a:lnTo>
                  <a:cubicBezTo>
                    <a:pt x="381057" y="294837"/>
                    <a:pt x="381810" y="297166"/>
                    <a:pt x="381953" y="299570"/>
                  </a:cubicBezTo>
                  <a:lnTo>
                    <a:pt x="381381" y="303380"/>
                  </a:lnTo>
                  <a:cubicBezTo>
                    <a:pt x="380991" y="305206"/>
                    <a:pt x="380095" y="306887"/>
                    <a:pt x="378809" y="308238"/>
                  </a:cubicBezTo>
                  <a:cubicBezTo>
                    <a:pt x="377819" y="309799"/>
                    <a:pt x="376438" y="311079"/>
                    <a:pt x="374809" y="311953"/>
                  </a:cubicBezTo>
                  <a:cubicBezTo>
                    <a:pt x="373237" y="312957"/>
                    <a:pt x="371428" y="313516"/>
                    <a:pt x="369570" y="313572"/>
                  </a:cubicBezTo>
                  <a:cubicBezTo>
                    <a:pt x="367703" y="314097"/>
                    <a:pt x="365722" y="314097"/>
                    <a:pt x="363855" y="313572"/>
                  </a:cubicBezTo>
                  <a:cubicBezTo>
                    <a:pt x="362331" y="313094"/>
                    <a:pt x="360864" y="312455"/>
                    <a:pt x="359474" y="311667"/>
                  </a:cubicBezTo>
                  <a:lnTo>
                    <a:pt x="358997" y="311667"/>
                  </a:lnTo>
                  <a:cubicBezTo>
                    <a:pt x="357826" y="310893"/>
                    <a:pt x="356711" y="310033"/>
                    <a:pt x="355664" y="309095"/>
                  </a:cubicBezTo>
                  <a:cubicBezTo>
                    <a:pt x="354987" y="308429"/>
                    <a:pt x="354378" y="307695"/>
                    <a:pt x="353854" y="306904"/>
                  </a:cubicBezTo>
                  <a:cubicBezTo>
                    <a:pt x="353282" y="306142"/>
                    <a:pt x="352616" y="305380"/>
                    <a:pt x="352139" y="304619"/>
                  </a:cubicBezTo>
                  <a:cubicBezTo>
                    <a:pt x="351358" y="303204"/>
                    <a:pt x="350749" y="301701"/>
                    <a:pt x="350330" y="300142"/>
                  </a:cubicBezTo>
                  <a:cubicBezTo>
                    <a:pt x="349949" y="298578"/>
                    <a:pt x="349691" y="296985"/>
                    <a:pt x="349568" y="295379"/>
                  </a:cubicBezTo>
                  <a:lnTo>
                    <a:pt x="349568" y="294236"/>
                  </a:lnTo>
                  <a:cubicBezTo>
                    <a:pt x="350139" y="292903"/>
                    <a:pt x="350139" y="290617"/>
                    <a:pt x="350139" y="290045"/>
                  </a:cubicBezTo>
                  <a:cubicBezTo>
                    <a:pt x="350139" y="289474"/>
                    <a:pt x="350139" y="289474"/>
                    <a:pt x="350139" y="289474"/>
                  </a:cubicBezTo>
                  <a:cubicBezTo>
                    <a:pt x="350787" y="287053"/>
                    <a:pt x="352063" y="284848"/>
                    <a:pt x="353854" y="283092"/>
                  </a:cubicBezTo>
                  <a:lnTo>
                    <a:pt x="356711" y="280901"/>
                  </a:lnTo>
                  <a:cubicBezTo>
                    <a:pt x="358893" y="279578"/>
                    <a:pt x="361398" y="278887"/>
                    <a:pt x="363950" y="278901"/>
                  </a:cubicBezTo>
                  <a:close/>
                  <a:moveTo>
                    <a:pt x="406241" y="229371"/>
                  </a:moveTo>
                  <a:lnTo>
                    <a:pt x="409765" y="229371"/>
                  </a:lnTo>
                  <a:cubicBezTo>
                    <a:pt x="412318" y="229371"/>
                    <a:pt x="414814" y="230062"/>
                    <a:pt x="417004" y="231371"/>
                  </a:cubicBezTo>
                  <a:lnTo>
                    <a:pt x="419862" y="233562"/>
                  </a:lnTo>
                  <a:cubicBezTo>
                    <a:pt x="421567" y="235329"/>
                    <a:pt x="422805" y="237487"/>
                    <a:pt x="423481" y="239848"/>
                  </a:cubicBezTo>
                  <a:lnTo>
                    <a:pt x="424053" y="243658"/>
                  </a:lnTo>
                  <a:cubicBezTo>
                    <a:pt x="424129" y="245577"/>
                    <a:pt x="423701" y="247482"/>
                    <a:pt x="422815" y="249183"/>
                  </a:cubicBezTo>
                  <a:cubicBezTo>
                    <a:pt x="422300" y="250962"/>
                    <a:pt x="421272" y="252551"/>
                    <a:pt x="419862" y="253755"/>
                  </a:cubicBezTo>
                  <a:cubicBezTo>
                    <a:pt x="418614" y="255111"/>
                    <a:pt x="417042" y="256127"/>
                    <a:pt x="415290" y="256708"/>
                  </a:cubicBezTo>
                  <a:cubicBezTo>
                    <a:pt x="413604" y="257629"/>
                    <a:pt x="411689" y="258058"/>
                    <a:pt x="409765" y="257946"/>
                  </a:cubicBezTo>
                  <a:lnTo>
                    <a:pt x="406241" y="257946"/>
                  </a:lnTo>
                  <a:cubicBezTo>
                    <a:pt x="403708" y="257948"/>
                    <a:pt x="401212" y="257291"/>
                    <a:pt x="399002" y="256041"/>
                  </a:cubicBezTo>
                  <a:lnTo>
                    <a:pt x="396145" y="253755"/>
                  </a:lnTo>
                  <a:cubicBezTo>
                    <a:pt x="394344" y="252049"/>
                    <a:pt x="393058" y="249871"/>
                    <a:pt x="392430" y="247468"/>
                  </a:cubicBezTo>
                  <a:lnTo>
                    <a:pt x="391954" y="243658"/>
                  </a:lnTo>
                  <a:cubicBezTo>
                    <a:pt x="391839" y="241737"/>
                    <a:pt x="392268" y="239824"/>
                    <a:pt x="393192" y="238134"/>
                  </a:cubicBezTo>
                  <a:cubicBezTo>
                    <a:pt x="393773" y="236384"/>
                    <a:pt x="394792" y="234811"/>
                    <a:pt x="396145" y="233562"/>
                  </a:cubicBezTo>
                  <a:cubicBezTo>
                    <a:pt x="397383" y="232196"/>
                    <a:pt x="398964" y="231178"/>
                    <a:pt x="400717" y="230609"/>
                  </a:cubicBezTo>
                  <a:cubicBezTo>
                    <a:pt x="402422" y="229719"/>
                    <a:pt x="404327" y="229293"/>
                    <a:pt x="406241" y="229371"/>
                  </a:cubicBezTo>
                  <a:close/>
                  <a:moveTo>
                    <a:pt x="1382172" y="223656"/>
                  </a:moveTo>
                  <a:cubicBezTo>
                    <a:pt x="1385668" y="222006"/>
                    <a:pt x="1389726" y="222006"/>
                    <a:pt x="1393221" y="223656"/>
                  </a:cubicBezTo>
                  <a:cubicBezTo>
                    <a:pt x="1394974" y="224236"/>
                    <a:pt x="1396546" y="225252"/>
                    <a:pt x="1397793" y="226609"/>
                  </a:cubicBezTo>
                  <a:lnTo>
                    <a:pt x="1401318" y="230133"/>
                  </a:lnTo>
                  <a:cubicBezTo>
                    <a:pt x="1403080" y="231869"/>
                    <a:pt x="1404366" y="234036"/>
                    <a:pt x="1405032" y="236420"/>
                  </a:cubicBezTo>
                  <a:lnTo>
                    <a:pt x="1405032" y="240230"/>
                  </a:lnTo>
                  <a:cubicBezTo>
                    <a:pt x="1405023" y="242765"/>
                    <a:pt x="1404366" y="245256"/>
                    <a:pt x="1403127" y="247469"/>
                  </a:cubicBezTo>
                  <a:lnTo>
                    <a:pt x="1400842" y="250326"/>
                  </a:lnTo>
                  <a:cubicBezTo>
                    <a:pt x="1399613" y="251703"/>
                    <a:pt x="1398032" y="252723"/>
                    <a:pt x="1396269" y="253279"/>
                  </a:cubicBezTo>
                  <a:cubicBezTo>
                    <a:pt x="1392774" y="254929"/>
                    <a:pt x="1388716" y="254929"/>
                    <a:pt x="1385220" y="253279"/>
                  </a:cubicBezTo>
                  <a:cubicBezTo>
                    <a:pt x="1383468" y="252699"/>
                    <a:pt x="1381896" y="251682"/>
                    <a:pt x="1380648" y="250326"/>
                  </a:cubicBezTo>
                  <a:lnTo>
                    <a:pt x="1377124" y="246802"/>
                  </a:lnTo>
                  <a:cubicBezTo>
                    <a:pt x="1375362" y="245066"/>
                    <a:pt x="1374076" y="242899"/>
                    <a:pt x="1373410" y="240515"/>
                  </a:cubicBezTo>
                  <a:lnTo>
                    <a:pt x="1373410" y="236705"/>
                  </a:lnTo>
                  <a:cubicBezTo>
                    <a:pt x="1373419" y="234170"/>
                    <a:pt x="1374076" y="231679"/>
                    <a:pt x="1375314" y="229466"/>
                  </a:cubicBezTo>
                  <a:lnTo>
                    <a:pt x="1377601" y="226609"/>
                  </a:lnTo>
                  <a:cubicBezTo>
                    <a:pt x="1378848" y="225252"/>
                    <a:pt x="1380420" y="224236"/>
                    <a:pt x="1382172" y="223656"/>
                  </a:cubicBezTo>
                  <a:close/>
                  <a:moveTo>
                    <a:pt x="455200" y="188032"/>
                  </a:moveTo>
                  <a:cubicBezTo>
                    <a:pt x="457067" y="187508"/>
                    <a:pt x="459048" y="187508"/>
                    <a:pt x="460915" y="188032"/>
                  </a:cubicBezTo>
                  <a:cubicBezTo>
                    <a:pt x="462791" y="188146"/>
                    <a:pt x="464620" y="188701"/>
                    <a:pt x="466249" y="189652"/>
                  </a:cubicBezTo>
                  <a:lnTo>
                    <a:pt x="473298" y="193271"/>
                  </a:lnTo>
                  <a:cubicBezTo>
                    <a:pt x="475393" y="194522"/>
                    <a:pt x="477155" y="196251"/>
                    <a:pt x="478441" y="198319"/>
                  </a:cubicBezTo>
                  <a:lnTo>
                    <a:pt x="479870" y="201748"/>
                  </a:lnTo>
                  <a:cubicBezTo>
                    <a:pt x="480555" y="204274"/>
                    <a:pt x="480555" y="206938"/>
                    <a:pt x="479870" y="209464"/>
                  </a:cubicBezTo>
                  <a:lnTo>
                    <a:pt x="478441" y="212893"/>
                  </a:lnTo>
                  <a:cubicBezTo>
                    <a:pt x="477517" y="214484"/>
                    <a:pt x="476241" y="215850"/>
                    <a:pt x="474726" y="216893"/>
                  </a:cubicBezTo>
                  <a:cubicBezTo>
                    <a:pt x="473326" y="218114"/>
                    <a:pt x="471669" y="218995"/>
                    <a:pt x="469868" y="219465"/>
                  </a:cubicBezTo>
                  <a:cubicBezTo>
                    <a:pt x="467992" y="219940"/>
                    <a:pt x="466030" y="219940"/>
                    <a:pt x="464153" y="219465"/>
                  </a:cubicBezTo>
                  <a:cubicBezTo>
                    <a:pt x="462258" y="219361"/>
                    <a:pt x="460420" y="218771"/>
                    <a:pt x="458819" y="217750"/>
                  </a:cubicBezTo>
                  <a:lnTo>
                    <a:pt x="451771" y="214226"/>
                  </a:lnTo>
                  <a:cubicBezTo>
                    <a:pt x="449695" y="212914"/>
                    <a:pt x="447942" y="211157"/>
                    <a:pt x="446627" y="209083"/>
                  </a:cubicBezTo>
                  <a:lnTo>
                    <a:pt x="445199" y="205654"/>
                  </a:lnTo>
                  <a:cubicBezTo>
                    <a:pt x="444532" y="203157"/>
                    <a:pt x="444532" y="200530"/>
                    <a:pt x="445199" y="198034"/>
                  </a:cubicBezTo>
                  <a:lnTo>
                    <a:pt x="446627" y="194605"/>
                  </a:lnTo>
                  <a:cubicBezTo>
                    <a:pt x="447551" y="193013"/>
                    <a:pt x="448828" y="191647"/>
                    <a:pt x="450342" y="190604"/>
                  </a:cubicBezTo>
                  <a:cubicBezTo>
                    <a:pt x="451742" y="189383"/>
                    <a:pt x="453400" y="188502"/>
                    <a:pt x="455200" y="188032"/>
                  </a:cubicBezTo>
                  <a:close/>
                  <a:moveTo>
                    <a:pt x="1317022" y="170126"/>
                  </a:moveTo>
                  <a:lnTo>
                    <a:pt x="1320546" y="170126"/>
                  </a:lnTo>
                  <a:cubicBezTo>
                    <a:pt x="1323099" y="170126"/>
                    <a:pt x="1325594" y="170817"/>
                    <a:pt x="1327785" y="172126"/>
                  </a:cubicBezTo>
                  <a:lnTo>
                    <a:pt x="1330642" y="174317"/>
                  </a:lnTo>
                  <a:cubicBezTo>
                    <a:pt x="1332376" y="176078"/>
                    <a:pt x="1333652" y="178236"/>
                    <a:pt x="1334357" y="180603"/>
                  </a:cubicBezTo>
                  <a:lnTo>
                    <a:pt x="1334833" y="184413"/>
                  </a:lnTo>
                  <a:cubicBezTo>
                    <a:pt x="1334909" y="186332"/>
                    <a:pt x="1334481" y="188237"/>
                    <a:pt x="1333595" y="189938"/>
                  </a:cubicBezTo>
                  <a:cubicBezTo>
                    <a:pt x="1333081" y="191716"/>
                    <a:pt x="1332052" y="193306"/>
                    <a:pt x="1330642" y="194510"/>
                  </a:cubicBezTo>
                  <a:cubicBezTo>
                    <a:pt x="1329395" y="195866"/>
                    <a:pt x="1327823" y="196882"/>
                    <a:pt x="1326070" y="197463"/>
                  </a:cubicBezTo>
                  <a:cubicBezTo>
                    <a:pt x="1324385" y="198394"/>
                    <a:pt x="1322470" y="198824"/>
                    <a:pt x="1320546" y="198701"/>
                  </a:cubicBezTo>
                  <a:lnTo>
                    <a:pt x="1317022" y="198701"/>
                  </a:lnTo>
                  <a:cubicBezTo>
                    <a:pt x="1314517" y="198704"/>
                    <a:pt x="1312050" y="198046"/>
                    <a:pt x="1309878" y="196796"/>
                  </a:cubicBezTo>
                  <a:lnTo>
                    <a:pt x="1306925" y="194510"/>
                  </a:lnTo>
                  <a:cubicBezTo>
                    <a:pt x="1305201" y="192758"/>
                    <a:pt x="1303953" y="190594"/>
                    <a:pt x="1303306" y="188223"/>
                  </a:cubicBezTo>
                  <a:lnTo>
                    <a:pt x="1302734" y="184413"/>
                  </a:lnTo>
                  <a:cubicBezTo>
                    <a:pt x="1302715" y="182501"/>
                    <a:pt x="1303134" y="180609"/>
                    <a:pt x="1303972" y="178889"/>
                  </a:cubicBezTo>
                  <a:cubicBezTo>
                    <a:pt x="1304592" y="177155"/>
                    <a:pt x="1305601" y="175590"/>
                    <a:pt x="1306925" y="174317"/>
                  </a:cubicBezTo>
                  <a:cubicBezTo>
                    <a:pt x="1309716" y="171805"/>
                    <a:pt x="1313278" y="170326"/>
                    <a:pt x="1317022" y="170126"/>
                  </a:cubicBezTo>
                  <a:close/>
                  <a:moveTo>
                    <a:pt x="512159" y="137741"/>
                  </a:moveTo>
                  <a:cubicBezTo>
                    <a:pt x="514065" y="137641"/>
                    <a:pt x="515969" y="138035"/>
                    <a:pt x="517684" y="138884"/>
                  </a:cubicBezTo>
                  <a:cubicBezTo>
                    <a:pt x="519399" y="139535"/>
                    <a:pt x="520961" y="140542"/>
                    <a:pt x="522256" y="141836"/>
                  </a:cubicBezTo>
                  <a:lnTo>
                    <a:pt x="529305" y="148980"/>
                  </a:lnTo>
                  <a:cubicBezTo>
                    <a:pt x="531076" y="150692"/>
                    <a:pt x="532333" y="152871"/>
                    <a:pt x="532924" y="155267"/>
                  </a:cubicBezTo>
                  <a:lnTo>
                    <a:pt x="533495" y="159077"/>
                  </a:lnTo>
                  <a:cubicBezTo>
                    <a:pt x="533505" y="161598"/>
                    <a:pt x="532819" y="164072"/>
                    <a:pt x="531495" y="166220"/>
                  </a:cubicBezTo>
                  <a:lnTo>
                    <a:pt x="529305" y="169173"/>
                  </a:lnTo>
                  <a:cubicBezTo>
                    <a:pt x="528028" y="170500"/>
                    <a:pt x="526466" y="171510"/>
                    <a:pt x="524732" y="172126"/>
                  </a:cubicBezTo>
                  <a:cubicBezTo>
                    <a:pt x="521237" y="173776"/>
                    <a:pt x="517179" y="173776"/>
                    <a:pt x="513683" y="172126"/>
                  </a:cubicBezTo>
                  <a:cubicBezTo>
                    <a:pt x="511931" y="171557"/>
                    <a:pt x="510350" y="170540"/>
                    <a:pt x="509111" y="169173"/>
                  </a:cubicBezTo>
                  <a:lnTo>
                    <a:pt x="502063" y="162125"/>
                  </a:lnTo>
                  <a:cubicBezTo>
                    <a:pt x="500272" y="160368"/>
                    <a:pt x="498996" y="158164"/>
                    <a:pt x="498348" y="155743"/>
                  </a:cubicBezTo>
                  <a:lnTo>
                    <a:pt x="497872" y="152028"/>
                  </a:lnTo>
                  <a:cubicBezTo>
                    <a:pt x="497853" y="149490"/>
                    <a:pt x="498510" y="146991"/>
                    <a:pt x="499777" y="144789"/>
                  </a:cubicBezTo>
                  <a:lnTo>
                    <a:pt x="502063" y="141836"/>
                  </a:lnTo>
                  <a:cubicBezTo>
                    <a:pt x="503330" y="140501"/>
                    <a:pt x="504901" y="139488"/>
                    <a:pt x="506635" y="138884"/>
                  </a:cubicBezTo>
                  <a:cubicBezTo>
                    <a:pt x="508340" y="138022"/>
                    <a:pt x="510245" y="137628"/>
                    <a:pt x="512159" y="137741"/>
                  </a:cubicBezTo>
                  <a:close/>
                  <a:moveTo>
                    <a:pt x="1264062" y="113642"/>
                  </a:moveTo>
                  <a:lnTo>
                    <a:pt x="1267587" y="113642"/>
                  </a:lnTo>
                  <a:cubicBezTo>
                    <a:pt x="1270139" y="113642"/>
                    <a:pt x="1272635" y="114333"/>
                    <a:pt x="1274826" y="115642"/>
                  </a:cubicBezTo>
                  <a:lnTo>
                    <a:pt x="1277683" y="117833"/>
                  </a:lnTo>
                  <a:cubicBezTo>
                    <a:pt x="1279445" y="119568"/>
                    <a:pt x="1280731" y="121736"/>
                    <a:pt x="1281398" y="124119"/>
                  </a:cubicBezTo>
                  <a:lnTo>
                    <a:pt x="1281874" y="127929"/>
                  </a:lnTo>
                  <a:cubicBezTo>
                    <a:pt x="1281950" y="129848"/>
                    <a:pt x="1281522" y="131753"/>
                    <a:pt x="1280636" y="133454"/>
                  </a:cubicBezTo>
                  <a:cubicBezTo>
                    <a:pt x="1280122" y="135232"/>
                    <a:pt x="1279093" y="136822"/>
                    <a:pt x="1277683" y="138026"/>
                  </a:cubicBezTo>
                  <a:cubicBezTo>
                    <a:pt x="1276435" y="139382"/>
                    <a:pt x="1274864" y="140398"/>
                    <a:pt x="1273111" y="140979"/>
                  </a:cubicBezTo>
                  <a:cubicBezTo>
                    <a:pt x="1271425" y="141910"/>
                    <a:pt x="1269511" y="142340"/>
                    <a:pt x="1267587" y="142217"/>
                  </a:cubicBezTo>
                  <a:lnTo>
                    <a:pt x="1264062" y="142217"/>
                  </a:lnTo>
                  <a:cubicBezTo>
                    <a:pt x="1261557" y="142220"/>
                    <a:pt x="1259090" y="141562"/>
                    <a:pt x="1256919" y="140312"/>
                  </a:cubicBezTo>
                  <a:lnTo>
                    <a:pt x="1253966" y="138026"/>
                  </a:lnTo>
                  <a:cubicBezTo>
                    <a:pt x="1252261" y="136259"/>
                    <a:pt x="1251023" y="134101"/>
                    <a:pt x="1250346" y="131739"/>
                  </a:cubicBezTo>
                  <a:lnTo>
                    <a:pt x="1249775" y="127929"/>
                  </a:lnTo>
                  <a:cubicBezTo>
                    <a:pt x="1249746" y="126016"/>
                    <a:pt x="1250166" y="124122"/>
                    <a:pt x="1251013" y="122405"/>
                  </a:cubicBezTo>
                  <a:cubicBezTo>
                    <a:pt x="1251632" y="120671"/>
                    <a:pt x="1252642" y="119106"/>
                    <a:pt x="1253966" y="117833"/>
                  </a:cubicBezTo>
                  <a:cubicBezTo>
                    <a:pt x="1256757" y="115321"/>
                    <a:pt x="1260319" y="113842"/>
                    <a:pt x="1264062" y="113642"/>
                  </a:cubicBezTo>
                  <a:close/>
                  <a:moveTo>
                    <a:pt x="578929" y="91829"/>
                  </a:moveTo>
                  <a:lnTo>
                    <a:pt x="582739" y="91829"/>
                  </a:lnTo>
                  <a:cubicBezTo>
                    <a:pt x="584663" y="91706"/>
                    <a:pt x="586578" y="92136"/>
                    <a:pt x="588264" y="93068"/>
                  </a:cubicBezTo>
                  <a:cubicBezTo>
                    <a:pt x="590026" y="93624"/>
                    <a:pt x="591607" y="94643"/>
                    <a:pt x="592836" y="96020"/>
                  </a:cubicBezTo>
                  <a:cubicBezTo>
                    <a:pt x="594246" y="97224"/>
                    <a:pt x="595274" y="98814"/>
                    <a:pt x="595789" y="100592"/>
                  </a:cubicBezTo>
                  <a:cubicBezTo>
                    <a:pt x="596693" y="102419"/>
                    <a:pt x="597027" y="104479"/>
                    <a:pt x="596741" y="106498"/>
                  </a:cubicBezTo>
                  <a:lnTo>
                    <a:pt x="596741" y="110022"/>
                  </a:lnTo>
                  <a:cubicBezTo>
                    <a:pt x="596741" y="112529"/>
                    <a:pt x="596084" y="114993"/>
                    <a:pt x="594836" y="117166"/>
                  </a:cubicBezTo>
                  <a:lnTo>
                    <a:pt x="592550" y="120119"/>
                  </a:lnTo>
                  <a:cubicBezTo>
                    <a:pt x="590788" y="121823"/>
                    <a:pt x="588626" y="123066"/>
                    <a:pt x="586264" y="123738"/>
                  </a:cubicBezTo>
                  <a:lnTo>
                    <a:pt x="582454" y="124310"/>
                  </a:lnTo>
                  <a:cubicBezTo>
                    <a:pt x="580539" y="124388"/>
                    <a:pt x="578634" y="123961"/>
                    <a:pt x="576929" y="123071"/>
                  </a:cubicBezTo>
                  <a:cubicBezTo>
                    <a:pt x="575196" y="122456"/>
                    <a:pt x="573634" y="121445"/>
                    <a:pt x="572357" y="120119"/>
                  </a:cubicBezTo>
                  <a:cubicBezTo>
                    <a:pt x="571005" y="118870"/>
                    <a:pt x="569986" y="117296"/>
                    <a:pt x="569404" y="115547"/>
                  </a:cubicBezTo>
                  <a:cubicBezTo>
                    <a:pt x="568518" y="113843"/>
                    <a:pt x="568100" y="111939"/>
                    <a:pt x="568166" y="110022"/>
                  </a:cubicBezTo>
                  <a:lnTo>
                    <a:pt x="568166" y="106498"/>
                  </a:lnTo>
                  <a:cubicBezTo>
                    <a:pt x="568071" y="103627"/>
                    <a:pt x="568871" y="100797"/>
                    <a:pt x="570452" y="98402"/>
                  </a:cubicBezTo>
                  <a:lnTo>
                    <a:pt x="572643" y="95544"/>
                  </a:lnTo>
                  <a:cubicBezTo>
                    <a:pt x="574377" y="93779"/>
                    <a:pt x="576548" y="92498"/>
                    <a:pt x="578929" y="91829"/>
                  </a:cubicBezTo>
                  <a:close/>
                  <a:moveTo>
                    <a:pt x="1194721" y="74875"/>
                  </a:moveTo>
                  <a:cubicBezTo>
                    <a:pt x="1196597" y="74400"/>
                    <a:pt x="1198559" y="74400"/>
                    <a:pt x="1200436" y="74875"/>
                  </a:cubicBezTo>
                  <a:cubicBezTo>
                    <a:pt x="1202274" y="75236"/>
                    <a:pt x="1203960" y="76131"/>
                    <a:pt x="1205294" y="77447"/>
                  </a:cubicBezTo>
                  <a:cubicBezTo>
                    <a:pt x="1206875" y="78414"/>
                    <a:pt x="1208161" y="79798"/>
                    <a:pt x="1209008" y="81447"/>
                  </a:cubicBezTo>
                  <a:lnTo>
                    <a:pt x="1212628" y="88496"/>
                  </a:lnTo>
                  <a:cubicBezTo>
                    <a:pt x="1213875" y="90669"/>
                    <a:pt x="1214533" y="93133"/>
                    <a:pt x="1214533" y="95640"/>
                  </a:cubicBezTo>
                  <a:lnTo>
                    <a:pt x="1214057" y="99450"/>
                  </a:lnTo>
                  <a:cubicBezTo>
                    <a:pt x="1213428" y="101852"/>
                    <a:pt x="1212142" y="104030"/>
                    <a:pt x="1210342" y="105736"/>
                  </a:cubicBezTo>
                  <a:lnTo>
                    <a:pt x="1207484" y="108022"/>
                  </a:lnTo>
                  <a:cubicBezTo>
                    <a:pt x="1205894" y="109059"/>
                    <a:pt x="1204046" y="109651"/>
                    <a:pt x="1202150" y="109737"/>
                  </a:cubicBezTo>
                  <a:cubicBezTo>
                    <a:pt x="1200274" y="110212"/>
                    <a:pt x="1198312" y="110212"/>
                    <a:pt x="1196435" y="109737"/>
                  </a:cubicBezTo>
                  <a:cubicBezTo>
                    <a:pt x="1194635" y="109267"/>
                    <a:pt x="1192978" y="108386"/>
                    <a:pt x="1191578" y="107165"/>
                  </a:cubicBezTo>
                  <a:cubicBezTo>
                    <a:pt x="1190063" y="106122"/>
                    <a:pt x="1188787" y="104756"/>
                    <a:pt x="1187863" y="103164"/>
                  </a:cubicBezTo>
                  <a:lnTo>
                    <a:pt x="1184339" y="96116"/>
                  </a:lnTo>
                  <a:cubicBezTo>
                    <a:pt x="1183005" y="93939"/>
                    <a:pt x="1182310" y="91430"/>
                    <a:pt x="1182338" y="88877"/>
                  </a:cubicBezTo>
                  <a:lnTo>
                    <a:pt x="1182910" y="85162"/>
                  </a:lnTo>
                  <a:cubicBezTo>
                    <a:pt x="1183557" y="82763"/>
                    <a:pt x="1184805" y="80566"/>
                    <a:pt x="1186529" y="78780"/>
                  </a:cubicBezTo>
                  <a:lnTo>
                    <a:pt x="1189482" y="76590"/>
                  </a:lnTo>
                  <a:cubicBezTo>
                    <a:pt x="1191044" y="75556"/>
                    <a:pt x="1192854" y="74964"/>
                    <a:pt x="1194721" y="74875"/>
                  </a:cubicBezTo>
                  <a:close/>
                  <a:moveTo>
                    <a:pt x="639223" y="60016"/>
                  </a:moveTo>
                  <a:lnTo>
                    <a:pt x="642747" y="60016"/>
                  </a:lnTo>
                  <a:cubicBezTo>
                    <a:pt x="645300" y="60016"/>
                    <a:pt x="647795" y="60707"/>
                    <a:pt x="649986" y="62016"/>
                  </a:cubicBezTo>
                  <a:lnTo>
                    <a:pt x="652844" y="64207"/>
                  </a:lnTo>
                  <a:cubicBezTo>
                    <a:pt x="654606" y="65942"/>
                    <a:pt x="655891" y="68110"/>
                    <a:pt x="656558" y="70493"/>
                  </a:cubicBezTo>
                  <a:lnTo>
                    <a:pt x="657034" y="74303"/>
                  </a:lnTo>
                  <a:cubicBezTo>
                    <a:pt x="657158" y="76225"/>
                    <a:pt x="656730" y="78142"/>
                    <a:pt x="655796" y="79828"/>
                  </a:cubicBezTo>
                  <a:cubicBezTo>
                    <a:pt x="655244" y="81589"/>
                    <a:pt x="654225" y="83168"/>
                    <a:pt x="652844" y="84400"/>
                  </a:cubicBezTo>
                  <a:cubicBezTo>
                    <a:pt x="651643" y="85808"/>
                    <a:pt x="650053" y="86834"/>
                    <a:pt x="648272" y="87353"/>
                  </a:cubicBezTo>
                  <a:cubicBezTo>
                    <a:pt x="646586" y="88284"/>
                    <a:pt x="644671" y="88714"/>
                    <a:pt x="642747" y="88591"/>
                  </a:cubicBezTo>
                  <a:lnTo>
                    <a:pt x="639223" y="88591"/>
                  </a:lnTo>
                  <a:cubicBezTo>
                    <a:pt x="636689" y="88579"/>
                    <a:pt x="634194" y="87924"/>
                    <a:pt x="631984" y="86686"/>
                  </a:cubicBezTo>
                  <a:lnTo>
                    <a:pt x="629126" y="84400"/>
                  </a:lnTo>
                  <a:cubicBezTo>
                    <a:pt x="627393" y="82639"/>
                    <a:pt x="626116" y="80480"/>
                    <a:pt x="625412" y="78113"/>
                  </a:cubicBezTo>
                  <a:lnTo>
                    <a:pt x="624935" y="74303"/>
                  </a:lnTo>
                  <a:cubicBezTo>
                    <a:pt x="624859" y="72385"/>
                    <a:pt x="625288" y="70480"/>
                    <a:pt x="626173" y="68779"/>
                  </a:cubicBezTo>
                  <a:cubicBezTo>
                    <a:pt x="627488" y="65309"/>
                    <a:pt x="630231" y="62569"/>
                    <a:pt x="633698" y="61254"/>
                  </a:cubicBezTo>
                  <a:cubicBezTo>
                    <a:pt x="635403" y="60364"/>
                    <a:pt x="637308" y="59938"/>
                    <a:pt x="639223" y="60016"/>
                  </a:cubicBezTo>
                  <a:close/>
                  <a:moveTo>
                    <a:pt x="1136999" y="45920"/>
                  </a:moveTo>
                  <a:lnTo>
                    <a:pt x="1140524" y="45920"/>
                  </a:lnTo>
                  <a:cubicBezTo>
                    <a:pt x="1143057" y="45918"/>
                    <a:pt x="1145553" y="46574"/>
                    <a:pt x="1147763" y="47825"/>
                  </a:cubicBezTo>
                  <a:lnTo>
                    <a:pt x="1150620" y="50111"/>
                  </a:lnTo>
                  <a:cubicBezTo>
                    <a:pt x="1152401" y="51832"/>
                    <a:pt x="1153687" y="54005"/>
                    <a:pt x="1154335" y="56397"/>
                  </a:cubicBezTo>
                  <a:lnTo>
                    <a:pt x="1154811" y="60207"/>
                  </a:lnTo>
                  <a:cubicBezTo>
                    <a:pt x="1154925" y="62128"/>
                    <a:pt x="1154497" y="64042"/>
                    <a:pt x="1153573" y="65732"/>
                  </a:cubicBezTo>
                  <a:cubicBezTo>
                    <a:pt x="1152992" y="67481"/>
                    <a:pt x="1151973" y="69055"/>
                    <a:pt x="1150620" y="70304"/>
                  </a:cubicBezTo>
                  <a:cubicBezTo>
                    <a:pt x="1149420" y="71711"/>
                    <a:pt x="1147829" y="72738"/>
                    <a:pt x="1146048" y="73256"/>
                  </a:cubicBezTo>
                  <a:cubicBezTo>
                    <a:pt x="1144343" y="74146"/>
                    <a:pt x="1142438" y="74573"/>
                    <a:pt x="1140524" y="74495"/>
                  </a:cubicBezTo>
                  <a:lnTo>
                    <a:pt x="1136999" y="74495"/>
                  </a:lnTo>
                  <a:cubicBezTo>
                    <a:pt x="1134475" y="74507"/>
                    <a:pt x="1132008" y="73814"/>
                    <a:pt x="1129856" y="72494"/>
                  </a:cubicBezTo>
                  <a:lnTo>
                    <a:pt x="1126903" y="70304"/>
                  </a:lnTo>
                  <a:cubicBezTo>
                    <a:pt x="1125198" y="68537"/>
                    <a:pt x="1123960" y="66378"/>
                    <a:pt x="1123283" y="64017"/>
                  </a:cubicBezTo>
                  <a:lnTo>
                    <a:pt x="1122712" y="60207"/>
                  </a:lnTo>
                  <a:cubicBezTo>
                    <a:pt x="1122683" y="58294"/>
                    <a:pt x="1123102" y="56400"/>
                    <a:pt x="1123950" y="54683"/>
                  </a:cubicBezTo>
                  <a:cubicBezTo>
                    <a:pt x="1125265" y="51178"/>
                    <a:pt x="1128046" y="48428"/>
                    <a:pt x="1131570" y="47158"/>
                  </a:cubicBezTo>
                  <a:cubicBezTo>
                    <a:pt x="1133218" y="46214"/>
                    <a:pt x="1135104" y="45783"/>
                    <a:pt x="1136999" y="45920"/>
                  </a:cubicBezTo>
                  <a:close/>
                  <a:moveTo>
                    <a:pt x="699230" y="28298"/>
                  </a:moveTo>
                  <a:lnTo>
                    <a:pt x="702754" y="28298"/>
                  </a:lnTo>
                  <a:cubicBezTo>
                    <a:pt x="705297" y="28249"/>
                    <a:pt x="707802" y="28909"/>
                    <a:pt x="709993" y="30203"/>
                  </a:cubicBezTo>
                  <a:lnTo>
                    <a:pt x="712850" y="32394"/>
                  </a:lnTo>
                  <a:cubicBezTo>
                    <a:pt x="714641" y="34150"/>
                    <a:pt x="715917" y="36354"/>
                    <a:pt x="716565" y="38775"/>
                  </a:cubicBezTo>
                  <a:lnTo>
                    <a:pt x="717041" y="42585"/>
                  </a:lnTo>
                  <a:cubicBezTo>
                    <a:pt x="717175" y="44478"/>
                    <a:pt x="716746" y="46369"/>
                    <a:pt x="715803" y="48014"/>
                  </a:cubicBezTo>
                  <a:cubicBezTo>
                    <a:pt x="714536" y="51535"/>
                    <a:pt x="711784" y="54320"/>
                    <a:pt x="708278" y="55634"/>
                  </a:cubicBezTo>
                  <a:cubicBezTo>
                    <a:pt x="706564" y="56478"/>
                    <a:pt x="704668" y="56903"/>
                    <a:pt x="702754" y="56873"/>
                  </a:cubicBezTo>
                  <a:lnTo>
                    <a:pt x="699230" y="56873"/>
                  </a:lnTo>
                  <a:cubicBezTo>
                    <a:pt x="696687" y="56829"/>
                    <a:pt x="694200" y="56140"/>
                    <a:pt x="691991" y="54873"/>
                  </a:cubicBezTo>
                  <a:lnTo>
                    <a:pt x="689133" y="52682"/>
                  </a:lnTo>
                  <a:cubicBezTo>
                    <a:pt x="687409" y="50896"/>
                    <a:pt x="686161" y="48699"/>
                    <a:pt x="685514" y="46300"/>
                  </a:cubicBezTo>
                  <a:lnTo>
                    <a:pt x="684942" y="42585"/>
                  </a:lnTo>
                  <a:cubicBezTo>
                    <a:pt x="684866" y="40667"/>
                    <a:pt x="685294" y="38762"/>
                    <a:pt x="686180" y="37061"/>
                  </a:cubicBezTo>
                  <a:cubicBezTo>
                    <a:pt x="686771" y="35289"/>
                    <a:pt x="687790" y="33687"/>
                    <a:pt x="689133" y="32394"/>
                  </a:cubicBezTo>
                  <a:cubicBezTo>
                    <a:pt x="690410" y="31067"/>
                    <a:pt x="691971" y="30056"/>
                    <a:pt x="693705" y="29441"/>
                  </a:cubicBezTo>
                  <a:cubicBezTo>
                    <a:pt x="695419" y="28592"/>
                    <a:pt x="697325" y="28199"/>
                    <a:pt x="699230" y="28298"/>
                  </a:cubicBezTo>
                  <a:close/>
                  <a:moveTo>
                    <a:pt x="1062895" y="21440"/>
                  </a:moveTo>
                  <a:cubicBezTo>
                    <a:pt x="1064809" y="21410"/>
                    <a:pt x="1066705" y="21835"/>
                    <a:pt x="1068419" y="22679"/>
                  </a:cubicBezTo>
                  <a:cubicBezTo>
                    <a:pt x="1070153" y="23294"/>
                    <a:pt x="1071715" y="24304"/>
                    <a:pt x="1072991" y="25631"/>
                  </a:cubicBezTo>
                  <a:cubicBezTo>
                    <a:pt x="1074372" y="26898"/>
                    <a:pt x="1075392" y="28509"/>
                    <a:pt x="1075944" y="30299"/>
                  </a:cubicBezTo>
                  <a:cubicBezTo>
                    <a:pt x="1076821" y="31937"/>
                    <a:pt x="1077249" y="33777"/>
                    <a:pt x="1077182" y="35633"/>
                  </a:cubicBezTo>
                  <a:lnTo>
                    <a:pt x="1077182" y="39157"/>
                  </a:lnTo>
                  <a:cubicBezTo>
                    <a:pt x="1077211" y="41710"/>
                    <a:pt x="1076516" y="44217"/>
                    <a:pt x="1075182" y="46396"/>
                  </a:cubicBezTo>
                  <a:lnTo>
                    <a:pt x="1072991" y="49349"/>
                  </a:lnTo>
                  <a:cubicBezTo>
                    <a:pt x="1071287" y="51260"/>
                    <a:pt x="1069124" y="52703"/>
                    <a:pt x="1066705" y="53540"/>
                  </a:cubicBezTo>
                  <a:lnTo>
                    <a:pt x="1062895" y="53540"/>
                  </a:lnTo>
                  <a:cubicBezTo>
                    <a:pt x="1060980" y="53652"/>
                    <a:pt x="1059075" y="53258"/>
                    <a:pt x="1057370" y="52397"/>
                  </a:cubicBezTo>
                  <a:cubicBezTo>
                    <a:pt x="1055646" y="51770"/>
                    <a:pt x="1054084" y="50760"/>
                    <a:pt x="1052798" y="49444"/>
                  </a:cubicBezTo>
                  <a:cubicBezTo>
                    <a:pt x="1051417" y="48177"/>
                    <a:pt x="1050398" y="46566"/>
                    <a:pt x="1049846" y="44777"/>
                  </a:cubicBezTo>
                  <a:cubicBezTo>
                    <a:pt x="1048912" y="43091"/>
                    <a:pt x="1048484" y="41174"/>
                    <a:pt x="1048607" y="39252"/>
                  </a:cubicBezTo>
                  <a:lnTo>
                    <a:pt x="1048607" y="35728"/>
                  </a:lnTo>
                  <a:cubicBezTo>
                    <a:pt x="1048607" y="33221"/>
                    <a:pt x="1049265" y="30757"/>
                    <a:pt x="1050513" y="28584"/>
                  </a:cubicBezTo>
                  <a:lnTo>
                    <a:pt x="1052798" y="25631"/>
                  </a:lnTo>
                  <a:cubicBezTo>
                    <a:pt x="1054561" y="23927"/>
                    <a:pt x="1056723" y="22684"/>
                    <a:pt x="1059085" y="22012"/>
                  </a:cubicBezTo>
                  <a:close/>
                  <a:moveTo>
                    <a:pt x="770001" y="10582"/>
                  </a:moveTo>
                  <a:cubicBezTo>
                    <a:pt x="771886" y="10515"/>
                    <a:pt x="773763" y="10943"/>
                    <a:pt x="775430" y="11820"/>
                  </a:cubicBezTo>
                  <a:cubicBezTo>
                    <a:pt x="777220" y="12373"/>
                    <a:pt x="778830" y="13393"/>
                    <a:pt x="780097" y="14773"/>
                  </a:cubicBezTo>
                  <a:lnTo>
                    <a:pt x="783621" y="18297"/>
                  </a:lnTo>
                  <a:cubicBezTo>
                    <a:pt x="785326" y="20064"/>
                    <a:pt x="786564" y="22222"/>
                    <a:pt x="787241" y="24584"/>
                  </a:cubicBezTo>
                  <a:lnTo>
                    <a:pt x="787812" y="28394"/>
                  </a:lnTo>
                  <a:cubicBezTo>
                    <a:pt x="787784" y="30939"/>
                    <a:pt x="787088" y="33432"/>
                    <a:pt x="785812" y="35633"/>
                  </a:cubicBezTo>
                  <a:lnTo>
                    <a:pt x="783621" y="38490"/>
                  </a:lnTo>
                  <a:cubicBezTo>
                    <a:pt x="782354" y="39870"/>
                    <a:pt x="780745" y="40889"/>
                    <a:pt x="778954" y="41443"/>
                  </a:cubicBezTo>
                  <a:cubicBezTo>
                    <a:pt x="777306" y="42387"/>
                    <a:pt x="775420" y="42818"/>
                    <a:pt x="773525" y="42681"/>
                  </a:cubicBezTo>
                  <a:cubicBezTo>
                    <a:pt x="771601" y="42804"/>
                    <a:pt x="769686" y="42374"/>
                    <a:pt x="768000" y="41443"/>
                  </a:cubicBezTo>
                  <a:cubicBezTo>
                    <a:pt x="766219" y="40925"/>
                    <a:pt x="764629" y="39898"/>
                    <a:pt x="763428" y="38490"/>
                  </a:cubicBezTo>
                  <a:lnTo>
                    <a:pt x="759809" y="34966"/>
                  </a:lnTo>
                  <a:cubicBezTo>
                    <a:pt x="758085" y="33214"/>
                    <a:pt x="756837" y="31050"/>
                    <a:pt x="756189" y="28679"/>
                  </a:cubicBezTo>
                  <a:lnTo>
                    <a:pt x="755713" y="24869"/>
                  </a:lnTo>
                  <a:cubicBezTo>
                    <a:pt x="755675" y="22328"/>
                    <a:pt x="756342" y="19826"/>
                    <a:pt x="757618" y="17630"/>
                  </a:cubicBezTo>
                  <a:lnTo>
                    <a:pt x="759809" y="14773"/>
                  </a:lnTo>
                  <a:cubicBezTo>
                    <a:pt x="761076" y="13393"/>
                    <a:pt x="762685" y="12373"/>
                    <a:pt x="764476" y="11820"/>
                  </a:cubicBezTo>
                  <a:cubicBezTo>
                    <a:pt x="766181" y="10930"/>
                    <a:pt x="768086" y="10504"/>
                    <a:pt x="770001" y="10582"/>
                  </a:cubicBezTo>
                  <a:close/>
                  <a:moveTo>
                    <a:pt x="905447" y="8391"/>
                  </a:moveTo>
                  <a:cubicBezTo>
                    <a:pt x="908942" y="6741"/>
                    <a:pt x="913000" y="6741"/>
                    <a:pt x="916496" y="8391"/>
                  </a:cubicBezTo>
                  <a:cubicBezTo>
                    <a:pt x="918258" y="8947"/>
                    <a:pt x="919839" y="9966"/>
                    <a:pt x="921067" y="11344"/>
                  </a:cubicBezTo>
                  <a:lnTo>
                    <a:pt x="924497" y="15059"/>
                  </a:lnTo>
                  <a:cubicBezTo>
                    <a:pt x="926240" y="16794"/>
                    <a:pt x="927487" y="18965"/>
                    <a:pt x="928116" y="21345"/>
                  </a:cubicBezTo>
                  <a:lnTo>
                    <a:pt x="928592" y="25155"/>
                  </a:lnTo>
                  <a:cubicBezTo>
                    <a:pt x="928640" y="27668"/>
                    <a:pt x="927983" y="30142"/>
                    <a:pt x="926688" y="32299"/>
                  </a:cubicBezTo>
                  <a:lnTo>
                    <a:pt x="924497" y="35252"/>
                  </a:lnTo>
                  <a:cubicBezTo>
                    <a:pt x="923201" y="36599"/>
                    <a:pt x="921601" y="37613"/>
                    <a:pt x="919829" y="38204"/>
                  </a:cubicBezTo>
                  <a:cubicBezTo>
                    <a:pt x="916362" y="39851"/>
                    <a:pt x="912343" y="39851"/>
                    <a:pt x="908876" y="38204"/>
                  </a:cubicBezTo>
                  <a:cubicBezTo>
                    <a:pt x="907104" y="37613"/>
                    <a:pt x="905504" y="36599"/>
                    <a:pt x="904208" y="35252"/>
                  </a:cubicBezTo>
                  <a:lnTo>
                    <a:pt x="900875" y="31537"/>
                  </a:lnTo>
                  <a:cubicBezTo>
                    <a:pt x="899141" y="29776"/>
                    <a:pt x="897865" y="27617"/>
                    <a:pt x="897160" y="25250"/>
                  </a:cubicBezTo>
                  <a:lnTo>
                    <a:pt x="896684" y="21440"/>
                  </a:lnTo>
                  <a:cubicBezTo>
                    <a:pt x="896684" y="18890"/>
                    <a:pt x="897379" y="16389"/>
                    <a:pt x="898684" y="14201"/>
                  </a:cubicBezTo>
                  <a:lnTo>
                    <a:pt x="900875" y="11344"/>
                  </a:lnTo>
                  <a:cubicBezTo>
                    <a:pt x="902122" y="9987"/>
                    <a:pt x="903694" y="8971"/>
                    <a:pt x="905447" y="8391"/>
                  </a:cubicBezTo>
                  <a:close/>
                  <a:moveTo>
                    <a:pt x="984790" y="7629"/>
                  </a:moveTo>
                  <a:cubicBezTo>
                    <a:pt x="986666" y="7154"/>
                    <a:pt x="988628" y="7154"/>
                    <a:pt x="990505" y="7629"/>
                  </a:cubicBezTo>
                  <a:cubicBezTo>
                    <a:pt x="992400" y="7733"/>
                    <a:pt x="994239" y="8324"/>
                    <a:pt x="995839" y="9344"/>
                  </a:cubicBezTo>
                  <a:lnTo>
                    <a:pt x="1002888" y="12868"/>
                  </a:lnTo>
                  <a:cubicBezTo>
                    <a:pt x="1004954" y="14157"/>
                    <a:pt x="1006688" y="15921"/>
                    <a:pt x="1007936" y="18011"/>
                  </a:cubicBezTo>
                  <a:lnTo>
                    <a:pt x="1009459" y="21440"/>
                  </a:lnTo>
                  <a:cubicBezTo>
                    <a:pt x="1010126" y="23937"/>
                    <a:pt x="1010126" y="26564"/>
                    <a:pt x="1009459" y="29060"/>
                  </a:cubicBezTo>
                  <a:lnTo>
                    <a:pt x="1007936" y="32489"/>
                  </a:lnTo>
                  <a:cubicBezTo>
                    <a:pt x="1007069" y="34097"/>
                    <a:pt x="1005831" y="35470"/>
                    <a:pt x="1004316" y="36490"/>
                  </a:cubicBezTo>
                  <a:cubicBezTo>
                    <a:pt x="1002935" y="37719"/>
                    <a:pt x="1001259" y="38571"/>
                    <a:pt x="999458" y="38966"/>
                  </a:cubicBezTo>
                  <a:cubicBezTo>
                    <a:pt x="997601" y="39551"/>
                    <a:pt x="995601" y="39551"/>
                    <a:pt x="993743" y="38966"/>
                  </a:cubicBezTo>
                  <a:cubicBezTo>
                    <a:pt x="991848" y="38881"/>
                    <a:pt x="990000" y="38288"/>
                    <a:pt x="988409" y="37252"/>
                  </a:cubicBezTo>
                  <a:lnTo>
                    <a:pt x="981361" y="33728"/>
                  </a:lnTo>
                  <a:cubicBezTo>
                    <a:pt x="979246" y="32470"/>
                    <a:pt x="977475" y="30701"/>
                    <a:pt x="976217" y="28584"/>
                  </a:cubicBezTo>
                  <a:lnTo>
                    <a:pt x="974789" y="25251"/>
                  </a:lnTo>
                  <a:cubicBezTo>
                    <a:pt x="974122" y="22754"/>
                    <a:pt x="974122" y="20127"/>
                    <a:pt x="974789" y="17630"/>
                  </a:cubicBezTo>
                  <a:lnTo>
                    <a:pt x="976217" y="14202"/>
                  </a:lnTo>
                  <a:cubicBezTo>
                    <a:pt x="978246" y="11105"/>
                    <a:pt x="981275" y="8787"/>
                    <a:pt x="984790" y="7629"/>
                  </a:cubicBezTo>
                  <a:close/>
                  <a:moveTo>
                    <a:pt x="843724" y="9"/>
                  </a:moveTo>
                  <a:lnTo>
                    <a:pt x="847534" y="9"/>
                  </a:lnTo>
                  <a:cubicBezTo>
                    <a:pt x="849449" y="-69"/>
                    <a:pt x="851353" y="357"/>
                    <a:pt x="853059" y="1247"/>
                  </a:cubicBezTo>
                  <a:cubicBezTo>
                    <a:pt x="856526" y="2562"/>
                    <a:pt x="859269" y="5302"/>
                    <a:pt x="860583" y="8772"/>
                  </a:cubicBezTo>
                  <a:cubicBezTo>
                    <a:pt x="861469" y="10473"/>
                    <a:pt x="861898" y="12378"/>
                    <a:pt x="861821" y="14296"/>
                  </a:cubicBezTo>
                  <a:lnTo>
                    <a:pt x="861821" y="17821"/>
                  </a:lnTo>
                  <a:cubicBezTo>
                    <a:pt x="861821" y="20370"/>
                    <a:pt x="861126" y="22872"/>
                    <a:pt x="859821" y="25060"/>
                  </a:cubicBezTo>
                  <a:lnTo>
                    <a:pt x="857631" y="27917"/>
                  </a:lnTo>
                  <a:cubicBezTo>
                    <a:pt x="855897" y="29682"/>
                    <a:pt x="853725" y="30963"/>
                    <a:pt x="851344" y="31632"/>
                  </a:cubicBezTo>
                  <a:lnTo>
                    <a:pt x="847534" y="31632"/>
                  </a:lnTo>
                  <a:cubicBezTo>
                    <a:pt x="845610" y="31755"/>
                    <a:pt x="843695" y="31325"/>
                    <a:pt x="842010" y="30394"/>
                  </a:cubicBezTo>
                  <a:cubicBezTo>
                    <a:pt x="838542" y="29079"/>
                    <a:pt x="835799" y="26339"/>
                    <a:pt x="834485" y="22869"/>
                  </a:cubicBezTo>
                  <a:cubicBezTo>
                    <a:pt x="833551" y="21183"/>
                    <a:pt x="833123" y="19267"/>
                    <a:pt x="833246" y="17344"/>
                  </a:cubicBezTo>
                  <a:lnTo>
                    <a:pt x="833246" y="13820"/>
                  </a:lnTo>
                  <a:cubicBezTo>
                    <a:pt x="833256" y="11285"/>
                    <a:pt x="833913" y="8794"/>
                    <a:pt x="835152" y="6581"/>
                  </a:cubicBezTo>
                  <a:lnTo>
                    <a:pt x="837437" y="3724"/>
                  </a:lnTo>
                  <a:cubicBezTo>
                    <a:pt x="839171" y="1959"/>
                    <a:pt x="841343" y="678"/>
                    <a:pt x="843724" y="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88" name="Google Shape;788;p19"/>
          <p:cNvGrpSpPr/>
          <p:nvPr/>
        </p:nvGrpSpPr>
        <p:grpSpPr>
          <a:xfrm>
            <a:off x="10020937" y="5304610"/>
            <a:ext cx="2120292" cy="1555581"/>
            <a:chOff x="2627756" y="4718244"/>
            <a:chExt cx="2204275" cy="1529428"/>
          </a:xfrm>
        </p:grpSpPr>
        <p:sp>
          <p:nvSpPr>
            <p:cNvPr id="789" name="Google Shape;789;p19"/>
            <p:cNvSpPr/>
            <p:nvPr/>
          </p:nvSpPr>
          <p:spPr>
            <a:xfrm>
              <a:off x="2627756" y="4718244"/>
              <a:ext cx="2204275" cy="1529428"/>
            </a:xfrm>
            <a:custGeom>
              <a:rect b="b" l="l" r="r" t="t"/>
              <a:pathLst>
                <a:path extrusionOk="0" h="1529428" w="2204275">
                  <a:moveTo>
                    <a:pt x="2204025" y="1529400"/>
                  </a:moveTo>
                  <a:lnTo>
                    <a:pt x="1597568" y="1529400"/>
                  </a:lnTo>
                  <a:cubicBezTo>
                    <a:pt x="1554420" y="1024575"/>
                    <a:pt x="1348871" y="642908"/>
                    <a:pt x="1102268" y="642908"/>
                  </a:cubicBezTo>
                  <a:cubicBezTo>
                    <a:pt x="855666" y="642908"/>
                    <a:pt x="649831" y="1024956"/>
                    <a:pt x="606968" y="1529400"/>
                  </a:cubicBezTo>
                  <a:lnTo>
                    <a:pt x="-250" y="1529400"/>
                  </a:lnTo>
                  <a:cubicBezTo>
                    <a:pt x="62805" y="668625"/>
                    <a:pt x="532197" y="-29"/>
                    <a:pt x="1101888" y="-29"/>
                  </a:cubicBezTo>
                  <a:cubicBezTo>
                    <a:pt x="1671578" y="-29"/>
                    <a:pt x="2140970" y="668625"/>
                    <a:pt x="2204025" y="152940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0" name="Google Shape;790;p19"/>
            <p:cNvSpPr/>
            <p:nvPr/>
          </p:nvSpPr>
          <p:spPr>
            <a:xfrm>
              <a:off x="2833972" y="4939223"/>
              <a:ext cx="1792700" cy="1308449"/>
            </a:xfrm>
            <a:custGeom>
              <a:rect b="b" l="l" r="r" t="t"/>
              <a:pathLst>
                <a:path extrusionOk="0" h="1308449" w="1792700">
                  <a:moveTo>
                    <a:pt x="1792450" y="1308420"/>
                  </a:moveTo>
                  <a:lnTo>
                    <a:pt x="1391352" y="1308420"/>
                  </a:lnTo>
                  <a:cubicBezTo>
                    <a:pt x="1348204" y="803595"/>
                    <a:pt x="1142654" y="421929"/>
                    <a:pt x="896052" y="421929"/>
                  </a:cubicBezTo>
                  <a:cubicBezTo>
                    <a:pt x="649450" y="421929"/>
                    <a:pt x="443614" y="803976"/>
                    <a:pt x="400752" y="1308420"/>
                  </a:cubicBezTo>
                  <a:lnTo>
                    <a:pt x="-250" y="1308420"/>
                  </a:lnTo>
                  <a:cubicBezTo>
                    <a:pt x="57947" y="570042"/>
                    <a:pt x="437233" y="-29"/>
                    <a:pt x="896433" y="-29"/>
                  </a:cubicBezTo>
                  <a:cubicBezTo>
                    <a:pt x="1355633" y="-29"/>
                    <a:pt x="1734252" y="570042"/>
                    <a:pt x="1792450" y="130842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1" name="Google Shape;791;p19"/>
            <p:cNvSpPr/>
            <p:nvPr/>
          </p:nvSpPr>
          <p:spPr>
            <a:xfrm>
              <a:off x="2996850" y="5116960"/>
              <a:ext cx="1467326" cy="1130712"/>
            </a:xfrm>
            <a:custGeom>
              <a:rect b="b" l="l" r="r" t="t"/>
              <a:pathLst>
                <a:path extrusionOk="0" h="1130712" w="1467326">
                  <a:moveTo>
                    <a:pt x="1467076" y="1130683"/>
                  </a:moveTo>
                  <a:lnTo>
                    <a:pt x="1228475" y="1130683"/>
                  </a:lnTo>
                  <a:cubicBezTo>
                    <a:pt x="1185326" y="625858"/>
                    <a:pt x="979777" y="244192"/>
                    <a:pt x="733175" y="244192"/>
                  </a:cubicBezTo>
                  <a:cubicBezTo>
                    <a:pt x="486572" y="244192"/>
                    <a:pt x="280737" y="626240"/>
                    <a:pt x="237875" y="1130683"/>
                  </a:cubicBezTo>
                  <a:lnTo>
                    <a:pt x="-250" y="1130683"/>
                  </a:lnTo>
                  <a:cubicBezTo>
                    <a:pt x="56900" y="489461"/>
                    <a:pt x="364081" y="-29"/>
                    <a:pt x="733937" y="-29"/>
                  </a:cubicBezTo>
                  <a:cubicBezTo>
                    <a:pt x="1103792" y="-29"/>
                    <a:pt x="1409545" y="489461"/>
                    <a:pt x="1467076" y="113068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2" name="Google Shape;792;p19"/>
            <p:cNvSpPr/>
            <p:nvPr/>
          </p:nvSpPr>
          <p:spPr>
            <a:xfrm>
              <a:off x="2741145" y="5848345"/>
              <a:ext cx="230912" cy="245689"/>
            </a:xfrm>
            <a:custGeom>
              <a:rect b="b" l="l" r="r" t="t"/>
              <a:pathLst>
                <a:path extrusionOk="0" h="245689" w="230912">
                  <a:moveTo>
                    <a:pt x="38665" y="161459"/>
                  </a:moveTo>
                  <a:cubicBezTo>
                    <a:pt x="22063" y="146781"/>
                    <a:pt x="9452" y="128131"/>
                    <a:pt x="1994" y="107262"/>
                  </a:cubicBezTo>
                  <a:cubicBezTo>
                    <a:pt x="-4007" y="86022"/>
                    <a:pt x="1994" y="59637"/>
                    <a:pt x="20377" y="48398"/>
                  </a:cubicBezTo>
                  <a:cubicBezTo>
                    <a:pt x="38760" y="37158"/>
                    <a:pt x="65145" y="43445"/>
                    <a:pt x="81623" y="57923"/>
                  </a:cubicBezTo>
                  <a:cubicBezTo>
                    <a:pt x="97158" y="73896"/>
                    <a:pt x="108769" y="93270"/>
                    <a:pt x="115532" y="114501"/>
                  </a:cubicBezTo>
                  <a:cubicBezTo>
                    <a:pt x="115532" y="84879"/>
                    <a:pt x="116770" y="53541"/>
                    <a:pt x="133153" y="28776"/>
                  </a:cubicBezTo>
                  <a:cubicBezTo>
                    <a:pt x="149536" y="4011"/>
                    <a:pt x="185636" y="-9324"/>
                    <a:pt x="209353" y="7440"/>
                  </a:cubicBezTo>
                  <a:cubicBezTo>
                    <a:pt x="233071" y="24204"/>
                    <a:pt x="232689" y="61447"/>
                    <a:pt x="228403" y="91546"/>
                  </a:cubicBezTo>
                  <a:cubicBezTo>
                    <a:pt x="223260" y="130599"/>
                    <a:pt x="174301" y="245660"/>
                    <a:pt x="174301" y="245660"/>
                  </a:cubicBezTo>
                  <a:cubicBezTo>
                    <a:pt x="174301" y="245660"/>
                    <a:pt x="66288" y="189272"/>
                    <a:pt x="38665" y="16145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3" name="Google Shape;793;p19"/>
            <p:cNvSpPr/>
            <p:nvPr/>
          </p:nvSpPr>
          <p:spPr>
            <a:xfrm>
              <a:off x="3087623" y="5659790"/>
              <a:ext cx="146348" cy="152876"/>
            </a:xfrm>
            <a:custGeom>
              <a:rect b="b" l="l" r="r" t="t"/>
              <a:pathLst>
                <a:path extrusionOk="0" h="152876" w="146348">
                  <a:moveTo>
                    <a:pt x="10893" y="74932"/>
                  </a:moveTo>
                  <a:cubicBezTo>
                    <a:pt x="2930" y="61683"/>
                    <a:pt x="-918" y="46367"/>
                    <a:pt x="-156" y="30927"/>
                  </a:cubicBezTo>
                  <a:cubicBezTo>
                    <a:pt x="1025" y="15230"/>
                    <a:pt x="12865" y="2400"/>
                    <a:pt x="28419" y="-29"/>
                  </a:cubicBezTo>
                  <a:cubicBezTo>
                    <a:pt x="40449" y="238"/>
                    <a:pt x="51498" y="6686"/>
                    <a:pt x="57661" y="17020"/>
                  </a:cubicBezTo>
                  <a:cubicBezTo>
                    <a:pt x="63519" y="27307"/>
                    <a:pt x="67576" y="38518"/>
                    <a:pt x="69663" y="50168"/>
                  </a:cubicBezTo>
                  <a:cubicBezTo>
                    <a:pt x="71358" y="33423"/>
                    <a:pt x="80083" y="18192"/>
                    <a:pt x="93666" y="8257"/>
                  </a:cubicBezTo>
                  <a:cubicBezTo>
                    <a:pt x="103191" y="466"/>
                    <a:pt x="116126" y="-1706"/>
                    <a:pt x="127670" y="2543"/>
                  </a:cubicBezTo>
                  <a:cubicBezTo>
                    <a:pt x="134652" y="6143"/>
                    <a:pt x="140071" y="12172"/>
                    <a:pt x="142910" y="19497"/>
                  </a:cubicBezTo>
                  <a:cubicBezTo>
                    <a:pt x="153959" y="44834"/>
                    <a:pt x="134718" y="57597"/>
                    <a:pt x="109382" y="95697"/>
                  </a:cubicBezTo>
                  <a:cubicBezTo>
                    <a:pt x="90903" y="123129"/>
                    <a:pt x="73663" y="152847"/>
                    <a:pt x="73663" y="152847"/>
                  </a:cubicBezTo>
                  <a:cubicBezTo>
                    <a:pt x="73663" y="152847"/>
                    <a:pt x="23562" y="99221"/>
                    <a:pt x="10893" y="74932"/>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4" name="Google Shape;794;p19"/>
            <p:cNvSpPr/>
            <p:nvPr/>
          </p:nvSpPr>
          <p:spPr>
            <a:xfrm>
              <a:off x="4379898" y="6035601"/>
              <a:ext cx="128258" cy="133204"/>
            </a:xfrm>
            <a:custGeom>
              <a:rect b="b" l="l" r="r" t="t"/>
              <a:pathLst>
                <a:path extrusionOk="0" h="133204" w="128258">
                  <a:moveTo>
                    <a:pt x="9352" y="65358"/>
                  </a:moveTo>
                  <a:cubicBezTo>
                    <a:pt x="2504" y="53871"/>
                    <a:pt x="-811" y="40621"/>
                    <a:pt x="-173" y="27258"/>
                  </a:cubicBezTo>
                  <a:cubicBezTo>
                    <a:pt x="827" y="13446"/>
                    <a:pt x="11276" y="2169"/>
                    <a:pt x="24973" y="111"/>
                  </a:cubicBezTo>
                  <a:cubicBezTo>
                    <a:pt x="35527" y="340"/>
                    <a:pt x="45204" y="5998"/>
                    <a:pt x="50595" y="15065"/>
                  </a:cubicBezTo>
                  <a:cubicBezTo>
                    <a:pt x="55672" y="23934"/>
                    <a:pt x="59206" y="33592"/>
                    <a:pt x="61073" y="43640"/>
                  </a:cubicBezTo>
                  <a:cubicBezTo>
                    <a:pt x="62549" y="28905"/>
                    <a:pt x="70245" y="15495"/>
                    <a:pt x="82218" y="6779"/>
                  </a:cubicBezTo>
                  <a:cubicBezTo>
                    <a:pt x="90533" y="26"/>
                    <a:pt x="101782" y="-1860"/>
                    <a:pt x="111841" y="1826"/>
                  </a:cubicBezTo>
                  <a:cubicBezTo>
                    <a:pt x="117965" y="4998"/>
                    <a:pt x="122738" y="10275"/>
                    <a:pt x="125271" y="16685"/>
                  </a:cubicBezTo>
                  <a:cubicBezTo>
                    <a:pt x="134796" y="38878"/>
                    <a:pt x="118127" y="50023"/>
                    <a:pt x="95839" y="83360"/>
                  </a:cubicBezTo>
                  <a:cubicBezTo>
                    <a:pt x="79742" y="107267"/>
                    <a:pt x="64692" y="133176"/>
                    <a:pt x="64692" y="133176"/>
                  </a:cubicBezTo>
                  <a:cubicBezTo>
                    <a:pt x="64692" y="133176"/>
                    <a:pt x="20591" y="86598"/>
                    <a:pt x="9352" y="6535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5" name="Google Shape;795;p19"/>
            <p:cNvSpPr/>
            <p:nvPr/>
          </p:nvSpPr>
          <p:spPr>
            <a:xfrm>
              <a:off x="3024633" y="6062221"/>
              <a:ext cx="130581" cy="130492"/>
            </a:xfrm>
            <a:custGeom>
              <a:rect b="b" l="l" r="r" t="t"/>
              <a:pathLst>
                <a:path extrusionOk="0" h="130492" w="130581">
                  <a:moveTo>
                    <a:pt x="4732" y="48929"/>
                  </a:moveTo>
                  <a:cubicBezTo>
                    <a:pt x="732" y="40928"/>
                    <a:pt x="-2983" y="30641"/>
                    <a:pt x="2542" y="23593"/>
                  </a:cubicBezTo>
                  <a:cubicBezTo>
                    <a:pt x="8066" y="16544"/>
                    <a:pt x="20639" y="18163"/>
                    <a:pt x="28831" y="23116"/>
                  </a:cubicBezTo>
                  <a:cubicBezTo>
                    <a:pt x="43051" y="31879"/>
                    <a:pt x="52729" y="46424"/>
                    <a:pt x="55310" y="62931"/>
                  </a:cubicBezTo>
                  <a:cubicBezTo>
                    <a:pt x="59958" y="38966"/>
                    <a:pt x="74341" y="17992"/>
                    <a:pt x="95029" y="5019"/>
                  </a:cubicBezTo>
                  <a:cubicBezTo>
                    <a:pt x="99382" y="2000"/>
                    <a:pt x="104497" y="247"/>
                    <a:pt x="109793" y="-29"/>
                  </a:cubicBezTo>
                  <a:cubicBezTo>
                    <a:pt x="117832" y="571"/>
                    <a:pt x="124823" y="5714"/>
                    <a:pt x="127795" y="13211"/>
                  </a:cubicBezTo>
                  <a:cubicBezTo>
                    <a:pt x="130539" y="20678"/>
                    <a:pt x="131072" y="28784"/>
                    <a:pt x="129319" y="36546"/>
                  </a:cubicBezTo>
                  <a:cubicBezTo>
                    <a:pt x="124938" y="59883"/>
                    <a:pt x="68836" y="130463"/>
                    <a:pt x="68836" y="130463"/>
                  </a:cubicBezTo>
                  <a:cubicBezTo>
                    <a:pt x="68836" y="130463"/>
                    <a:pt x="15591" y="70646"/>
                    <a:pt x="4732" y="4892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6" name="Google Shape;796;p19"/>
            <p:cNvSpPr/>
            <p:nvPr/>
          </p:nvSpPr>
          <p:spPr>
            <a:xfrm>
              <a:off x="4419494" y="5717840"/>
              <a:ext cx="238149" cy="234939"/>
            </a:xfrm>
            <a:custGeom>
              <a:rect b="b" l="l" r="r" t="t"/>
              <a:pathLst>
                <a:path extrusionOk="0" h="234939" w="238149">
                  <a:moveTo>
                    <a:pt x="45" y="47934"/>
                  </a:moveTo>
                  <a:cubicBezTo>
                    <a:pt x="-1003" y="31170"/>
                    <a:pt x="45" y="10691"/>
                    <a:pt x="14809" y="2595"/>
                  </a:cubicBezTo>
                  <a:cubicBezTo>
                    <a:pt x="29573" y="-5501"/>
                    <a:pt x="49956" y="6405"/>
                    <a:pt x="60434" y="20978"/>
                  </a:cubicBezTo>
                  <a:cubicBezTo>
                    <a:pt x="78522" y="46391"/>
                    <a:pt x="84618" y="78433"/>
                    <a:pt x="77102" y="108704"/>
                  </a:cubicBezTo>
                  <a:cubicBezTo>
                    <a:pt x="102486" y="70832"/>
                    <a:pt x="142482" y="45229"/>
                    <a:pt x="187497" y="38028"/>
                  </a:cubicBezTo>
                  <a:cubicBezTo>
                    <a:pt x="197193" y="35876"/>
                    <a:pt x="207309" y="36543"/>
                    <a:pt x="216643" y="39933"/>
                  </a:cubicBezTo>
                  <a:cubicBezTo>
                    <a:pt x="230045" y="46868"/>
                    <a:pt x="238294" y="60860"/>
                    <a:pt x="237884" y="75938"/>
                  </a:cubicBezTo>
                  <a:cubicBezTo>
                    <a:pt x="237265" y="90758"/>
                    <a:pt x="232293" y="105074"/>
                    <a:pt x="223597" y="117086"/>
                  </a:cubicBezTo>
                  <a:cubicBezTo>
                    <a:pt x="199118" y="154138"/>
                    <a:pt x="51099" y="234910"/>
                    <a:pt x="51099" y="234910"/>
                  </a:cubicBezTo>
                  <a:cubicBezTo>
                    <a:pt x="51099" y="234910"/>
                    <a:pt x="2712" y="93083"/>
                    <a:pt x="45" y="47934"/>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97" name="Google Shape;797;p19"/>
          <p:cNvGrpSpPr/>
          <p:nvPr/>
        </p:nvGrpSpPr>
        <p:grpSpPr>
          <a:xfrm>
            <a:off x="117421" y="153543"/>
            <a:ext cx="1013404" cy="809708"/>
            <a:chOff x="7599616" y="6333848"/>
            <a:chExt cx="656010" cy="524151"/>
          </a:xfrm>
        </p:grpSpPr>
        <p:sp>
          <p:nvSpPr>
            <p:cNvPr id="798" name="Google Shape;798;p19"/>
            <p:cNvSpPr/>
            <p:nvPr/>
          </p:nvSpPr>
          <p:spPr>
            <a:xfrm>
              <a:off x="7731380" y="6333848"/>
              <a:ext cx="184065" cy="177640"/>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99" name="Google Shape;799;p19"/>
            <p:cNvSpPr/>
            <p:nvPr/>
          </p:nvSpPr>
          <p:spPr>
            <a:xfrm>
              <a:off x="8029455" y="6491680"/>
              <a:ext cx="226171" cy="217590"/>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0" name="Google Shape;800;p19"/>
            <p:cNvSpPr/>
            <p:nvPr/>
          </p:nvSpPr>
          <p:spPr>
            <a:xfrm>
              <a:off x="7599616" y="6633888"/>
              <a:ext cx="223722" cy="22411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8 Custom Layout 1">
  <p:cSld name="CUSTOM_17">
    <p:spTree>
      <p:nvGrpSpPr>
        <p:cNvPr id="801" name="Shape 801"/>
        <p:cNvGrpSpPr/>
        <p:nvPr/>
      </p:nvGrpSpPr>
      <p:grpSpPr>
        <a:xfrm>
          <a:off x="0" y="0"/>
          <a:ext cx="0" cy="0"/>
          <a:chOff x="0" y="0"/>
          <a:chExt cx="0" cy="0"/>
        </a:xfrm>
      </p:grpSpPr>
      <p:sp>
        <p:nvSpPr>
          <p:cNvPr id="802" name="Google Shape;802;p20"/>
          <p:cNvSpPr/>
          <p:nvPr/>
        </p:nvSpPr>
        <p:spPr>
          <a:xfrm flipH="1" rot="10800000">
            <a:off x="0" y="31407"/>
            <a:ext cx="12201625" cy="5550243"/>
          </a:xfrm>
          <a:custGeom>
            <a:rect b="b" l="l" r="r" t="t"/>
            <a:pathLst>
              <a:path extrusionOk="0" h="3420797" w="12201625">
                <a:moveTo>
                  <a:pt x="0" y="0"/>
                </a:moveTo>
                <a:cubicBezTo>
                  <a:pt x="1050792" y="529990"/>
                  <a:pt x="1804979" y="1955131"/>
                  <a:pt x="3152376" y="1589971"/>
                </a:cubicBezTo>
                <a:cubicBezTo>
                  <a:pt x="4499773" y="1224811"/>
                  <a:pt x="4983363" y="706400"/>
                  <a:pt x="6394317" y="1794127"/>
                </a:cubicBezTo>
                <a:cubicBezTo>
                  <a:pt x="7805271" y="2881854"/>
                  <a:pt x="8257928" y="1723553"/>
                  <a:pt x="9225813" y="1994665"/>
                </a:cubicBezTo>
                <a:cubicBezTo>
                  <a:pt x="10193698" y="2265777"/>
                  <a:pt x="11022264" y="3129649"/>
                  <a:pt x="12201625" y="3420797"/>
                </a:cubicBezTo>
                <a:lnTo>
                  <a:pt x="0" y="3420797"/>
                </a:lnTo>
                <a:lnTo>
                  <a:pt x="0" y="0"/>
                </a:lnTo>
                <a:close/>
              </a:path>
            </a:pathLst>
          </a:custGeom>
          <a:solidFill>
            <a:srgbClr val="171717">
              <a:alpha val="1117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SzPts val="1800"/>
              <a:buNone/>
            </a:pPr>
            <a:r>
              <a:t/>
            </a:r>
            <a:endParaRPr sz="1800">
              <a:latin typeface="Calibri"/>
              <a:ea typeface="Calibri"/>
              <a:cs typeface="Calibri"/>
              <a:sym typeface="Calibri"/>
            </a:endParaRPr>
          </a:p>
        </p:txBody>
      </p:sp>
      <p:sp>
        <p:nvSpPr>
          <p:cNvPr id="803" name="Google Shape;803;p20"/>
          <p:cNvSpPr txBox="1"/>
          <p:nvPr>
            <p:ph idx="1" type="subTitle"/>
          </p:nvPr>
        </p:nvSpPr>
        <p:spPr>
          <a:xfrm>
            <a:off x="3305225" y="2792225"/>
            <a:ext cx="5581500" cy="717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100"/>
              <a:buNone/>
              <a:defRPr b="1" sz="2100"/>
            </a:lvl1pPr>
            <a:lvl2pPr lvl="1" rtl="0" algn="ctr">
              <a:spcBef>
                <a:spcPts val="2100"/>
              </a:spcBef>
              <a:spcAft>
                <a:spcPts val="0"/>
              </a:spcAft>
              <a:buSzPts val="2100"/>
              <a:buNone/>
              <a:defRPr b="1" sz="2100"/>
            </a:lvl2pPr>
            <a:lvl3pPr lvl="2" rtl="0" algn="ctr">
              <a:spcBef>
                <a:spcPts val="2100"/>
              </a:spcBef>
              <a:spcAft>
                <a:spcPts val="0"/>
              </a:spcAft>
              <a:buSzPts val="2100"/>
              <a:buNone/>
              <a:defRPr b="1" sz="2100"/>
            </a:lvl3pPr>
            <a:lvl4pPr lvl="3" rtl="0" algn="ctr">
              <a:spcBef>
                <a:spcPts val="2100"/>
              </a:spcBef>
              <a:spcAft>
                <a:spcPts val="0"/>
              </a:spcAft>
              <a:buSzPts val="2100"/>
              <a:buNone/>
              <a:defRPr b="1" sz="2100"/>
            </a:lvl4pPr>
            <a:lvl5pPr lvl="4" rtl="0" algn="ctr">
              <a:spcBef>
                <a:spcPts val="2100"/>
              </a:spcBef>
              <a:spcAft>
                <a:spcPts val="0"/>
              </a:spcAft>
              <a:buSzPts val="2100"/>
              <a:buNone/>
              <a:defRPr b="1" sz="2100"/>
            </a:lvl5pPr>
            <a:lvl6pPr lvl="5" rtl="0" algn="ctr">
              <a:spcBef>
                <a:spcPts val="2100"/>
              </a:spcBef>
              <a:spcAft>
                <a:spcPts val="0"/>
              </a:spcAft>
              <a:buSzPts val="2100"/>
              <a:buNone/>
              <a:defRPr b="1" sz="2100"/>
            </a:lvl6pPr>
            <a:lvl7pPr lvl="6" rtl="0" algn="ctr">
              <a:spcBef>
                <a:spcPts val="2100"/>
              </a:spcBef>
              <a:spcAft>
                <a:spcPts val="0"/>
              </a:spcAft>
              <a:buSzPts val="2100"/>
              <a:buNone/>
              <a:defRPr b="1" sz="2100"/>
            </a:lvl7pPr>
            <a:lvl8pPr lvl="7" rtl="0" algn="ctr">
              <a:spcBef>
                <a:spcPts val="2100"/>
              </a:spcBef>
              <a:spcAft>
                <a:spcPts val="0"/>
              </a:spcAft>
              <a:buSzPts val="2100"/>
              <a:buNone/>
              <a:defRPr b="1" sz="2100"/>
            </a:lvl8pPr>
            <a:lvl9pPr lvl="8" rtl="0" algn="ctr">
              <a:spcBef>
                <a:spcPts val="2100"/>
              </a:spcBef>
              <a:spcAft>
                <a:spcPts val="2100"/>
              </a:spcAft>
              <a:buSzPts val="2100"/>
              <a:buNone/>
              <a:defRPr b="1" sz="2100"/>
            </a:lvl9pPr>
          </a:lstStyle>
          <a:p/>
        </p:txBody>
      </p:sp>
      <p:sp>
        <p:nvSpPr>
          <p:cNvPr id="804" name="Google Shape;804;p20"/>
          <p:cNvSpPr txBox="1"/>
          <p:nvPr>
            <p:ph type="title"/>
          </p:nvPr>
        </p:nvSpPr>
        <p:spPr>
          <a:xfrm>
            <a:off x="3305225" y="1859375"/>
            <a:ext cx="5581500" cy="763500"/>
          </a:xfrm>
          <a:prstGeom prst="rect">
            <a:avLst/>
          </a:prstGeom>
        </p:spPr>
        <p:txBody>
          <a:bodyPr anchorCtr="0" anchor="b"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7000"/>
              <a:buFont typeface="Aldrich"/>
              <a:buNone/>
              <a:defRPr sz="7000"/>
            </a:lvl1pPr>
            <a:lvl2pPr lvl="1"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9pPr>
          </a:lstStyle>
          <a:p/>
        </p:txBody>
      </p:sp>
      <p:sp>
        <p:nvSpPr>
          <p:cNvPr id="805" name="Google Shape;805;p20"/>
          <p:cNvSpPr txBox="1"/>
          <p:nvPr>
            <p:ph idx="2" type="body"/>
          </p:nvPr>
        </p:nvSpPr>
        <p:spPr>
          <a:xfrm>
            <a:off x="3305275" y="3657025"/>
            <a:ext cx="5581500" cy="1341600"/>
          </a:xfrm>
          <a:prstGeom prst="rect">
            <a:avLst/>
          </a:prstGeom>
        </p:spPr>
        <p:txBody>
          <a:bodyPr anchorCtr="0" anchor="t" bIns="121900" lIns="121900" spcFirstLastPara="1" rIns="121900" wrap="square" tIns="121900">
            <a:noAutofit/>
          </a:bodyPr>
          <a:lstStyle>
            <a:lvl1pPr indent="-349250" lvl="0" marL="457200" algn="ctr">
              <a:lnSpc>
                <a:spcPct val="100000"/>
              </a:lnSpc>
              <a:spcBef>
                <a:spcPts val="0"/>
              </a:spcBef>
              <a:spcAft>
                <a:spcPts val="0"/>
              </a:spcAft>
              <a:buSzPts val="1900"/>
              <a:buChar char="●"/>
              <a:defRPr/>
            </a:lvl1pPr>
            <a:lvl2pPr indent="-349250" lvl="1" marL="914400" algn="ctr">
              <a:lnSpc>
                <a:spcPct val="100000"/>
              </a:lnSpc>
              <a:spcBef>
                <a:spcPts val="0"/>
              </a:spcBef>
              <a:spcAft>
                <a:spcPts val="0"/>
              </a:spcAft>
              <a:buSzPts val="1900"/>
              <a:buChar char="○"/>
              <a:defRPr/>
            </a:lvl2pPr>
            <a:lvl3pPr indent="-349250" lvl="2" marL="1371600" algn="ctr">
              <a:lnSpc>
                <a:spcPct val="100000"/>
              </a:lnSpc>
              <a:spcBef>
                <a:spcPts val="0"/>
              </a:spcBef>
              <a:spcAft>
                <a:spcPts val="0"/>
              </a:spcAft>
              <a:buSzPts val="1900"/>
              <a:buChar char="■"/>
              <a:defRPr/>
            </a:lvl3pPr>
            <a:lvl4pPr indent="-349250" lvl="3" marL="1828800" algn="ctr">
              <a:lnSpc>
                <a:spcPct val="100000"/>
              </a:lnSpc>
              <a:spcBef>
                <a:spcPts val="0"/>
              </a:spcBef>
              <a:spcAft>
                <a:spcPts val="0"/>
              </a:spcAft>
              <a:buSzPts val="1900"/>
              <a:buChar char="●"/>
              <a:defRPr/>
            </a:lvl4pPr>
            <a:lvl5pPr indent="-349250" lvl="4" marL="2286000" algn="ctr">
              <a:lnSpc>
                <a:spcPct val="100000"/>
              </a:lnSpc>
              <a:spcBef>
                <a:spcPts val="0"/>
              </a:spcBef>
              <a:spcAft>
                <a:spcPts val="0"/>
              </a:spcAft>
              <a:buSzPts val="1900"/>
              <a:buChar char="○"/>
              <a:defRPr/>
            </a:lvl5pPr>
            <a:lvl6pPr indent="-349250" lvl="5" marL="2743200" algn="ctr">
              <a:lnSpc>
                <a:spcPct val="100000"/>
              </a:lnSpc>
              <a:spcBef>
                <a:spcPts val="0"/>
              </a:spcBef>
              <a:spcAft>
                <a:spcPts val="0"/>
              </a:spcAft>
              <a:buSzPts val="1900"/>
              <a:buChar char="■"/>
              <a:defRPr/>
            </a:lvl6pPr>
            <a:lvl7pPr indent="-349250" lvl="6" marL="3200400" algn="ctr">
              <a:lnSpc>
                <a:spcPct val="100000"/>
              </a:lnSpc>
              <a:spcBef>
                <a:spcPts val="0"/>
              </a:spcBef>
              <a:spcAft>
                <a:spcPts val="0"/>
              </a:spcAft>
              <a:buSzPts val="1900"/>
              <a:buChar char="●"/>
              <a:defRPr/>
            </a:lvl7pPr>
            <a:lvl8pPr indent="-349250" lvl="7" marL="3657600" algn="ctr">
              <a:lnSpc>
                <a:spcPct val="100000"/>
              </a:lnSpc>
              <a:spcBef>
                <a:spcPts val="0"/>
              </a:spcBef>
              <a:spcAft>
                <a:spcPts val="0"/>
              </a:spcAft>
              <a:buSzPts val="1900"/>
              <a:buChar char="○"/>
              <a:defRPr/>
            </a:lvl8pPr>
            <a:lvl9pPr indent="-349250" lvl="8" marL="4114800" algn="ctr">
              <a:lnSpc>
                <a:spcPct val="100000"/>
              </a:lnSpc>
              <a:spcBef>
                <a:spcPts val="0"/>
              </a:spcBef>
              <a:spcAft>
                <a:spcPts val="0"/>
              </a:spcAft>
              <a:buSzPts val="1900"/>
              <a:buChar char="■"/>
              <a:defRPr/>
            </a:lvl9pPr>
          </a:lstStyle>
          <a:p/>
        </p:txBody>
      </p:sp>
      <p:grpSp>
        <p:nvGrpSpPr>
          <p:cNvPr id="806" name="Google Shape;806;p20"/>
          <p:cNvGrpSpPr/>
          <p:nvPr/>
        </p:nvGrpSpPr>
        <p:grpSpPr>
          <a:xfrm>
            <a:off x="23339" y="77916"/>
            <a:ext cx="2473960" cy="2110228"/>
            <a:chOff x="7531238" y="2143497"/>
            <a:chExt cx="2102277" cy="1793192"/>
          </a:xfrm>
        </p:grpSpPr>
        <p:sp>
          <p:nvSpPr>
            <p:cNvPr id="807" name="Google Shape;807;p20"/>
            <p:cNvSpPr/>
            <p:nvPr/>
          </p:nvSpPr>
          <p:spPr>
            <a:xfrm>
              <a:off x="8045185" y="2143497"/>
              <a:ext cx="1411844" cy="1597855"/>
            </a:xfrm>
            <a:custGeom>
              <a:rect b="b" l="l" r="r" t="t"/>
              <a:pathLst>
                <a:path extrusionOk="0" h="1597855" w="1411844">
                  <a:moveTo>
                    <a:pt x="805510" y="21307"/>
                  </a:moveTo>
                  <a:cubicBezTo>
                    <a:pt x="810559" y="16849"/>
                    <a:pt x="811044" y="9153"/>
                    <a:pt x="806586" y="4095"/>
                  </a:cubicBezTo>
                  <a:cubicBezTo>
                    <a:pt x="804291" y="1495"/>
                    <a:pt x="800986" y="-10"/>
                    <a:pt x="797510" y="-29"/>
                  </a:cubicBezTo>
                  <a:cubicBezTo>
                    <a:pt x="677799" y="333"/>
                    <a:pt x="559718" y="27679"/>
                    <a:pt x="452038" y="79981"/>
                  </a:cubicBezTo>
                  <a:cubicBezTo>
                    <a:pt x="312515" y="149999"/>
                    <a:pt x="195863" y="258384"/>
                    <a:pt x="115805" y="392401"/>
                  </a:cubicBezTo>
                  <a:cubicBezTo>
                    <a:pt x="-20593" y="621001"/>
                    <a:pt x="-2305" y="843505"/>
                    <a:pt x="4553" y="914085"/>
                  </a:cubicBezTo>
                  <a:cubicBezTo>
                    <a:pt x="13030" y="1002096"/>
                    <a:pt x="31223" y="1189738"/>
                    <a:pt x="176670" y="1356235"/>
                  </a:cubicBezTo>
                  <a:cubicBezTo>
                    <a:pt x="353263" y="1558356"/>
                    <a:pt x="593484" y="1587026"/>
                    <a:pt x="666541" y="1594360"/>
                  </a:cubicBezTo>
                  <a:cubicBezTo>
                    <a:pt x="710356" y="1598933"/>
                    <a:pt x="1011345" y="1625221"/>
                    <a:pt x="1259662" y="1414338"/>
                  </a:cubicBezTo>
                  <a:cubicBezTo>
                    <a:pt x="1318127" y="1364589"/>
                    <a:pt x="1368704" y="1306277"/>
                    <a:pt x="1409681" y="1241364"/>
                  </a:cubicBezTo>
                  <a:cubicBezTo>
                    <a:pt x="1413281" y="1235735"/>
                    <a:pt x="1411653" y="1228257"/>
                    <a:pt x="1406024" y="1224648"/>
                  </a:cubicBezTo>
                  <a:cubicBezTo>
                    <a:pt x="1403033" y="1222733"/>
                    <a:pt x="1399356" y="1222228"/>
                    <a:pt x="1395965" y="1223267"/>
                  </a:cubicBezTo>
                  <a:cubicBezTo>
                    <a:pt x="1364276" y="1232668"/>
                    <a:pt x="1332014" y="1240011"/>
                    <a:pt x="1299381" y="1245269"/>
                  </a:cubicBezTo>
                  <a:cubicBezTo>
                    <a:pt x="1218514" y="1258414"/>
                    <a:pt x="1006678" y="1292894"/>
                    <a:pt x="817417" y="1171165"/>
                  </a:cubicBezTo>
                  <a:cubicBezTo>
                    <a:pt x="639966" y="1056865"/>
                    <a:pt x="586054" y="872175"/>
                    <a:pt x="565862" y="803119"/>
                  </a:cubicBezTo>
                  <a:cubicBezTo>
                    <a:pt x="526647" y="661520"/>
                    <a:pt x="529428" y="511587"/>
                    <a:pt x="573862" y="371541"/>
                  </a:cubicBezTo>
                  <a:cubicBezTo>
                    <a:pt x="617211" y="235629"/>
                    <a:pt x="697402" y="114385"/>
                    <a:pt x="805510" y="2130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8" name="Google Shape;808;p20"/>
            <p:cNvSpPr/>
            <p:nvPr/>
          </p:nvSpPr>
          <p:spPr>
            <a:xfrm>
              <a:off x="8665900" y="2601789"/>
              <a:ext cx="967615" cy="553631"/>
            </a:xfrm>
            <a:custGeom>
              <a:rect b="b" l="l" r="r" t="t"/>
              <a:pathLst>
                <a:path extrusionOk="0" h="553631" w="967615">
                  <a:moveTo>
                    <a:pt x="247089" y="208048"/>
                  </a:moveTo>
                  <a:cubicBezTo>
                    <a:pt x="255642" y="84880"/>
                    <a:pt x="362418" y="-8037"/>
                    <a:pt x="485585" y="517"/>
                  </a:cubicBezTo>
                  <a:cubicBezTo>
                    <a:pt x="559099" y="5613"/>
                    <a:pt x="625374" y="46618"/>
                    <a:pt x="662760" y="110131"/>
                  </a:cubicBezTo>
                  <a:cubicBezTo>
                    <a:pt x="671333" y="102225"/>
                    <a:pt x="738960" y="42598"/>
                    <a:pt x="826971" y="59743"/>
                  </a:cubicBezTo>
                  <a:cubicBezTo>
                    <a:pt x="891455" y="72412"/>
                    <a:pt x="970417" y="127180"/>
                    <a:pt x="967274" y="202618"/>
                  </a:cubicBezTo>
                  <a:cubicBezTo>
                    <a:pt x="964322" y="271960"/>
                    <a:pt x="894313" y="312918"/>
                    <a:pt x="887836" y="316918"/>
                  </a:cubicBezTo>
                  <a:cubicBezTo>
                    <a:pt x="910744" y="342264"/>
                    <a:pt x="923059" y="375440"/>
                    <a:pt x="922221" y="409597"/>
                  </a:cubicBezTo>
                  <a:cubicBezTo>
                    <a:pt x="918983" y="468556"/>
                    <a:pt x="871072" y="510371"/>
                    <a:pt x="826971" y="526087"/>
                  </a:cubicBezTo>
                  <a:cubicBezTo>
                    <a:pt x="748199" y="554091"/>
                    <a:pt x="681620" y="499417"/>
                    <a:pt x="678667" y="496941"/>
                  </a:cubicBezTo>
                  <a:cubicBezTo>
                    <a:pt x="653883" y="524935"/>
                    <a:pt x="620279" y="543623"/>
                    <a:pt x="583417" y="549900"/>
                  </a:cubicBezTo>
                  <a:cubicBezTo>
                    <a:pt x="495406" y="563616"/>
                    <a:pt x="433874" y="493798"/>
                    <a:pt x="429874" y="489035"/>
                  </a:cubicBezTo>
                  <a:cubicBezTo>
                    <a:pt x="408995" y="519182"/>
                    <a:pt x="377953" y="540794"/>
                    <a:pt x="342434" y="549900"/>
                  </a:cubicBezTo>
                  <a:cubicBezTo>
                    <a:pt x="261948" y="568950"/>
                    <a:pt x="200321" y="508466"/>
                    <a:pt x="196797" y="504942"/>
                  </a:cubicBezTo>
                  <a:cubicBezTo>
                    <a:pt x="122216" y="521420"/>
                    <a:pt x="48779" y="497608"/>
                    <a:pt x="16774" y="446649"/>
                  </a:cubicBezTo>
                  <a:cubicBezTo>
                    <a:pt x="-30851" y="370449"/>
                    <a:pt x="28300" y="256149"/>
                    <a:pt x="109453" y="216239"/>
                  </a:cubicBezTo>
                  <a:cubicBezTo>
                    <a:pt x="168031" y="187093"/>
                    <a:pt x="227563" y="202047"/>
                    <a:pt x="247089" y="2080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09" name="Google Shape;809;p20"/>
            <p:cNvSpPr/>
            <p:nvPr/>
          </p:nvSpPr>
          <p:spPr>
            <a:xfrm>
              <a:off x="9093359" y="2691377"/>
              <a:ext cx="286290" cy="276013"/>
            </a:xfrm>
            <a:custGeom>
              <a:rect b="b" l="l" r="r" t="t"/>
              <a:pathLst>
                <a:path extrusionOk="0" h="276013" w="286290">
                  <a:moveTo>
                    <a:pt x="224537" y="270289"/>
                  </a:moveTo>
                  <a:lnTo>
                    <a:pt x="151290" y="234570"/>
                  </a:lnTo>
                  <a:cubicBezTo>
                    <a:pt x="148299" y="233046"/>
                    <a:pt x="144756" y="233046"/>
                    <a:pt x="141765" y="234570"/>
                  </a:cubicBezTo>
                  <a:lnTo>
                    <a:pt x="70804" y="274670"/>
                  </a:lnTo>
                  <a:cubicBezTo>
                    <a:pt x="65641" y="277499"/>
                    <a:pt x="59155" y="275613"/>
                    <a:pt x="56316" y="270441"/>
                  </a:cubicBezTo>
                  <a:cubicBezTo>
                    <a:pt x="55240" y="268479"/>
                    <a:pt x="54812" y="266222"/>
                    <a:pt x="55088" y="264002"/>
                  </a:cubicBezTo>
                  <a:lnTo>
                    <a:pt x="66518" y="183326"/>
                  </a:lnTo>
                  <a:cubicBezTo>
                    <a:pt x="67070" y="179792"/>
                    <a:pt x="65823" y="176220"/>
                    <a:pt x="63184" y="173801"/>
                  </a:cubicBezTo>
                  <a:lnTo>
                    <a:pt x="3176" y="118746"/>
                  </a:lnTo>
                  <a:cubicBezTo>
                    <a:pt x="-1129" y="114803"/>
                    <a:pt x="-1415" y="108116"/>
                    <a:pt x="2529" y="103811"/>
                  </a:cubicBezTo>
                  <a:cubicBezTo>
                    <a:pt x="4082" y="102115"/>
                    <a:pt x="6148" y="100972"/>
                    <a:pt x="8415" y="100553"/>
                  </a:cubicBezTo>
                  <a:lnTo>
                    <a:pt x="88711" y="86456"/>
                  </a:lnTo>
                  <a:cubicBezTo>
                    <a:pt x="92140" y="85828"/>
                    <a:pt x="95026" y="83551"/>
                    <a:pt x="96426" y="80360"/>
                  </a:cubicBezTo>
                  <a:lnTo>
                    <a:pt x="130335" y="6256"/>
                  </a:lnTo>
                  <a:cubicBezTo>
                    <a:pt x="132707" y="922"/>
                    <a:pt x="138955" y="-1488"/>
                    <a:pt x="144289" y="884"/>
                  </a:cubicBezTo>
                  <a:cubicBezTo>
                    <a:pt x="146480" y="1865"/>
                    <a:pt x="148280" y="3551"/>
                    <a:pt x="149385" y="5684"/>
                  </a:cubicBezTo>
                  <a:lnTo>
                    <a:pt x="187485" y="77693"/>
                  </a:lnTo>
                  <a:cubicBezTo>
                    <a:pt x="189133" y="80779"/>
                    <a:pt x="192200" y="82846"/>
                    <a:pt x="195677" y="83218"/>
                  </a:cubicBezTo>
                  <a:lnTo>
                    <a:pt x="276639" y="92743"/>
                  </a:lnTo>
                  <a:cubicBezTo>
                    <a:pt x="282440" y="93390"/>
                    <a:pt x="286621" y="98620"/>
                    <a:pt x="285974" y="104420"/>
                  </a:cubicBezTo>
                  <a:cubicBezTo>
                    <a:pt x="285717" y="106773"/>
                    <a:pt x="284678" y="108964"/>
                    <a:pt x="283021" y="110650"/>
                  </a:cubicBezTo>
                  <a:lnTo>
                    <a:pt x="226062" y="169610"/>
                  </a:lnTo>
                  <a:cubicBezTo>
                    <a:pt x="223633" y="172134"/>
                    <a:pt x="222594" y="175696"/>
                    <a:pt x="223299" y="179135"/>
                  </a:cubicBezTo>
                  <a:lnTo>
                    <a:pt x="239492" y="258954"/>
                  </a:lnTo>
                  <a:cubicBezTo>
                    <a:pt x="240568" y="264640"/>
                    <a:pt x="236834" y="270117"/>
                    <a:pt x="231148" y="271203"/>
                  </a:cubicBezTo>
                  <a:cubicBezTo>
                    <a:pt x="228900" y="271622"/>
                    <a:pt x="226585" y="271308"/>
                    <a:pt x="224537" y="270289"/>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0" name="Google Shape;810;p20"/>
            <p:cNvSpPr/>
            <p:nvPr/>
          </p:nvSpPr>
          <p:spPr>
            <a:xfrm>
              <a:off x="8091333" y="2161297"/>
              <a:ext cx="1316757" cy="1517620"/>
            </a:xfrm>
            <a:custGeom>
              <a:rect b="b" l="l" r="r" t="t"/>
              <a:pathLst>
                <a:path extrusionOk="0" h="1517620" w="1316757">
                  <a:moveTo>
                    <a:pt x="737922" y="1487235"/>
                  </a:moveTo>
                  <a:lnTo>
                    <a:pt x="741732" y="1487711"/>
                  </a:lnTo>
                  <a:cubicBezTo>
                    <a:pt x="743532" y="1488178"/>
                    <a:pt x="745190" y="1489064"/>
                    <a:pt x="746590" y="1490283"/>
                  </a:cubicBezTo>
                  <a:cubicBezTo>
                    <a:pt x="748104" y="1491321"/>
                    <a:pt x="749381" y="1492693"/>
                    <a:pt x="750305" y="1494283"/>
                  </a:cubicBezTo>
                  <a:cubicBezTo>
                    <a:pt x="751200" y="1495922"/>
                    <a:pt x="751657" y="1497750"/>
                    <a:pt x="751638" y="1499617"/>
                  </a:cubicBezTo>
                  <a:cubicBezTo>
                    <a:pt x="752162" y="1501484"/>
                    <a:pt x="752162" y="1503465"/>
                    <a:pt x="751638" y="1505332"/>
                  </a:cubicBezTo>
                  <a:cubicBezTo>
                    <a:pt x="750829" y="1508047"/>
                    <a:pt x="749400" y="1510523"/>
                    <a:pt x="747447" y="1512571"/>
                  </a:cubicBezTo>
                  <a:cubicBezTo>
                    <a:pt x="746895" y="1513105"/>
                    <a:pt x="746285" y="1513581"/>
                    <a:pt x="745637" y="1514000"/>
                  </a:cubicBezTo>
                  <a:cubicBezTo>
                    <a:pt x="745066" y="1514381"/>
                    <a:pt x="744399" y="1515429"/>
                    <a:pt x="743733" y="1515429"/>
                  </a:cubicBezTo>
                  <a:cubicBezTo>
                    <a:pt x="742484" y="1516086"/>
                    <a:pt x="741180" y="1516629"/>
                    <a:pt x="739827" y="1517048"/>
                  </a:cubicBezTo>
                  <a:cubicBezTo>
                    <a:pt x="738493" y="1517620"/>
                    <a:pt x="737160" y="1517620"/>
                    <a:pt x="735731" y="1517620"/>
                  </a:cubicBezTo>
                  <a:lnTo>
                    <a:pt x="734684" y="1517620"/>
                  </a:lnTo>
                  <a:cubicBezTo>
                    <a:pt x="733350" y="1517048"/>
                    <a:pt x="731921" y="1517048"/>
                    <a:pt x="730683" y="1517048"/>
                  </a:cubicBezTo>
                  <a:cubicBezTo>
                    <a:pt x="728321" y="1516372"/>
                    <a:pt x="726159" y="1515134"/>
                    <a:pt x="724397" y="1513429"/>
                  </a:cubicBezTo>
                  <a:lnTo>
                    <a:pt x="722206" y="1510476"/>
                  </a:lnTo>
                  <a:cubicBezTo>
                    <a:pt x="720882" y="1508323"/>
                    <a:pt x="720196" y="1505856"/>
                    <a:pt x="720206" y="1503332"/>
                  </a:cubicBezTo>
                  <a:lnTo>
                    <a:pt x="720777" y="1499522"/>
                  </a:lnTo>
                  <a:cubicBezTo>
                    <a:pt x="721111" y="1497693"/>
                    <a:pt x="721968" y="1496007"/>
                    <a:pt x="723254" y="1494664"/>
                  </a:cubicBezTo>
                  <a:cubicBezTo>
                    <a:pt x="724254" y="1493074"/>
                    <a:pt x="725673" y="1491788"/>
                    <a:pt x="727349" y="1490950"/>
                  </a:cubicBezTo>
                  <a:cubicBezTo>
                    <a:pt x="728168" y="1490397"/>
                    <a:pt x="729074" y="1489987"/>
                    <a:pt x="730017" y="1489711"/>
                  </a:cubicBezTo>
                  <a:lnTo>
                    <a:pt x="730683" y="1489140"/>
                  </a:lnTo>
                  <a:cubicBezTo>
                    <a:pt x="732893" y="1487902"/>
                    <a:pt x="735388" y="1487244"/>
                    <a:pt x="737922" y="1487235"/>
                  </a:cubicBezTo>
                  <a:close/>
                  <a:moveTo>
                    <a:pt x="609524" y="1485521"/>
                  </a:moveTo>
                  <a:cubicBezTo>
                    <a:pt x="611449" y="1485397"/>
                    <a:pt x="613363" y="1485826"/>
                    <a:pt x="615049" y="1486759"/>
                  </a:cubicBezTo>
                  <a:cubicBezTo>
                    <a:pt x="616830" y="1487273"/>
                    <a:pt x="618421" y="1488302"/>
                    <a:pt x="619621" y="1489712"/>
                  </a:cubicBezTo>
                  <a:lnTo>
                    <a:pt x="621431" y="1491426"/>
                  </a:lnTo>
                  <a:cubicBezTo>
                    <a:pt x="623107" y="1493141"/>
                    <a:pt x="624346" y="1495227"/>
                    <a:pt x="625050" y="1497522"/>
                  </a:cubicBezTo>
                  <a:lnTo>
                    <a:pt x="625622" y="1501332"/>
                  </a:lnTo>
                  <a:cubicBezTo>
                    <a:pt x="625641" y="1503885"/>
                    <a:pt x="624946" y="1506390"/>
                    <a:pt x="623621" y="1508571"/>
                  </a:cubicBezTo>
                  <a:lnTo>
                    <a:pt x="621431" y="1511429"/>
                  </a:lnTo>
                  <a:cubicBezTo>
                    <a:pt x="620202" y="1512857"/>
                    <a:pt x="618630" y="1513934"/>
                    <a:pt x="616859" y="1514572"/>
                  </a:cubicBezTo>
                  <a:cubicBezTo>
                    <a:pt x="615173" y="1515496"/>
                    <a:pt x="613258" y="1515924"/>
                    <a:pt x="611334" y="1515810"/>
                  </a:cubicBezTo>
                  <a:cubicBezTo>
                    <a:pt x="609410" y="1515934"/>
                    <a:pt x="607495" y="1515505"/>
                    <a:pt x="605810" y="1514572"/>
                  </a:cubicBezTo>
                  <a:cubicBezTo>
                    <a:pt x="604028" y="1514058"/>
                    <a:pt x="602438" y="1513029"/>
                    <a:pt x="601238" y="1511619"/>
                  </a:cubicBezTo>
                  <a:lnTo>
                    <a:pt x="599428" y="1509905"/>
                  </a:lnTo>
                  <a:cubicBezTo>
                    <a:pt x="597723" y="1508143"/>
                    <a:pt x="596485" y="1505980"/>
                    <a:pt x="595808" y="1503618"/>
                  </a:cubicBezTo>
                  <a:lnTo>
                    <a:pt x="595237" y="1499808"/>
                  </a:lnTo>
                  <a:cubicBezTo>
                    <a:pt x="595218" y="1497255"/>
                    <a:pt x="595913" y="1494750"/>
                    <a:pt x="597237" y="1492569"/>
                  </a:cubicBezTo>
                  <a:lnTo>
                    <a:pt x="599428" y="1489712"/>
                  </a:lnTo>
                  <a:cubicBezTo>
                    <a:pt x="600676" y="1488359"/>
                    <a:pt x="602248" y="1487340"/>
                    <a:pt x="604000" y="1486759"/>
                  </a:cubicBezTo>
                  <a:cubicBezTo>
                    <a:pt x="605686" y="1485835"/>
                    <a:pt x="607600" y="1485406"/>
                    <a:pt x="609524" y="1485521"/>
                  </a:cubicBezTo>
                  <a:close/>
                  <a:moveTo>
                    <a:pt x="676295" y="1483710"/>
                  </a:moveTo>
                  <a:cubicBezTo>
                    <a:pt x="678181" y="1483644"/>
                    <a:pt x="680058" y="1484072"/>
                    <a:pt x="681725" y="1484949"/>
                  </a:cubicBezTo>
                  <a:cubicBezTo>
                    <a:pt x="683496" y="1485539"/>
                    <a:pt x="685097" y="1486549"/>
                    <a:pt x="686392" y="1487901"/>
                  </a:cubicBezTo>
                  <a:lnTo>
                    <a:pt x="688106" y="1489711"/>
                  </a:lnTo>
                  <a:cubicBezTo>
                    <a:pt x="689716" y="1491483"/>
                    <a:pt x="690831" y="1493655"/>
                    <a:pt x="691345" y="1495998"/>
                  </a:cubicBezTo>
                  <a:cubicBezTo>
                    <a:pt x="691821" y="1497236"/>
                    <a:pt x="691821" y="1498569"/>
                    <a:pt x="691821" y="1499808"/>
                  </a:cubicBezTo>
                  <a:cubicBezTo>
                    <a:pt x="691811" y="1502341"/>
                    <a:pt x="691154" y="1504837"/>
                    <a:pt x="689916" y="1507047"/>
                  </a:cubicBezTo>
                  <a:lnTo>
                    <a:pt x="687630" y="1509904"/>
                  </a:lnTo>
                  <a:cubicBezTo>
                    <a:pt x="686373" y="1511247"/>
                    <a:pt x="684801" y="1512267"/>
                    <a:pt x="683058" y="1512857"/>
                  </a:cubicBezTo>
                  <a:cubicBezTo>
                    <a:pt x="679563" y="1514505"/>
                    <a:pt x="675505" y="1514505"/>
                    <a:pt x="672009" y="1512857"/>
                  </a:cubicBezTo>
                  <a:cubicBezTo>
                    <a:pt x="670275" y="1512238"/>
                    <a:pt x="668713" y="1511228"/>
                    <a:pt x="667437" y="1509904"/>
                  </a:cubicBezTo>
                  <a:lnTo>
                    <a:pt x="665627" y="1508094"/>
                  </a:lnTo>
                  <a:cubicBezTo>
                    <a:pt x="663884" y="1506361"/>
                    <a:pt x="662636" y="1504189"/>
                    <a:pt x="662008" y="1501808"/>
                  </a:cubicBezTo>
                  <a:cubicBezTo>
                    <a:pt x="662008" y="1500570"/>
                    <a:pt x="662008" y="1499332"/>
                    <a:pt x="662008" y="1497998"/>
                  </a:cubicBezTo>
                  <a:cubicBezTo>
                    <a:pt x="661960" y="1495483"/>
                    <a:pt x="662627" y="1493007"/>
                    <a:pt x="663913" y="1490854"/>
                  </a:cubicBezTo>
                  <a:lnTo>
                    <a:pt x="666104" y="1487901"/>
                  </a:lnTo>
                  <a:cubicBezTo>
                    <a:pt x="667399" y="1486549"/>
                    <a:pt x="668999" y="1485539"/>
                    <a:pt x="670771" y="1484949"/>
                  </a:cubicBezTo>
                  <a:cubicBezTo>
                    <a:pt x="672476" y="1484063"/>
                    <a:pt x="674381" y="1483634"/>
                    <a:pt x="676295" y="1483710"/>
                  </a:cubicBezTo>
                  <a:close/>
                  <a:moveTo>
                    <a:pt x="550756" y="1482854"/>
                  </a:moveTo>
                  <a:cubicBezTo>
                    <a:pt x="552680" y="1482739"/>
                    <a:pt x="554594" y="1483168"/>
                    <a:pt x="556280" y="1484092"/>
                  </a:cubicBezTo>
                  <a:lnTo>
                    <a:pt x="556947" y="1484092"/>
                  </a:lnTo>
                  <a:cubicBezTo>
                    <a:pt x="558519" y="1483816"/>
                    <a:pt x="560138" y="1483816"/>
                    <a:pt x="561709" y="1484092"/>
                  </a:cubicBezTo>
                  <a:lnTo>
                    <a:pt x="565139" y="1485521"/>
                  </a:lnTo>
                  <a:cubicBezTo>
                    <a:pt x="567253" y="1486778"/>
                    <a:pt x="569025" y="1488550"/>
                    <a:pt x="570282" y="1490664"/>
                  </a:cubicBezTo>
                  <a:lnTo>
                    <a:pt x="570473" y="1494665"/>
                  </a:lnTo>
                  <a:cubicBezTo>
                    <a:pt x="570997" y="1496532"/>
                    <a:pt x="570997" y="1498513"/>
                    <a:pt x="570473" y="1500380"/>
                  </a:cubicBezTo>
                  <a:cubicBezTo>
                    <a:pt x="570454" y="1502247"/>
                    <a:pt x="569891" y="1504066"/>
                    <a:pt x="568853" y="1505619"/>
                  </a:cubicBezTo>
                  <a:cubicBezTo>
                    <a:pt x="567977" y="1507247"/>
                    <a:pt x="566701" y="1508628"/>
                    <a:pt x="565139" y="1509619"/>
                  </a:cubicBezTo>
                  <a:cubicBezTo>
                    <a:pt x="563805" y="1510933"/>
                    <a:pt x="562119" y="1511829"/>
                    <a:pt x="560281" y="1512191"/>
                  </a:cubicBezTo>
                  <a:lnTo>
                    <a:pt x="559233" y="1512191"/>
                  </a:lnTo>
                  <a:lnTo>
                    <a:pt x="555042" y="1512667"/>
                  </a:lnTo>
                  <a:lnTo>
                    <a:pt x="554090" y="1512667"/>
                  </a:lnTo>
                  <a:lnTo>
                    <a:pt x="549803" y="1512191"/>
                  </a:lnTo>
                  <a:lnTo>
                    <a:pt x="549327" y="1512191"/>
                  </a:lnTo>
                  <a:lnTo>
                    <a:pt x="548375" y="1512191"/>
                  </a:lnTo>
                  <a:lnTo>
                    <a:pt x="544565" y="1510571"/>
                  </a:lnTo>
                  <a:lnTo>
                    <a:pt x="543708" y="1510000"/>
                  </a:lnTo>
                  <a:cubicBezTo>
                    <a:pt x="542469" y="1509162"/>
                    <a:pt x="541288" y="1508238"/>
                    <a:pt x="540183" y="1507238"/>
                  </a:cubicBezTo>
                  <a:cubicBezTo>
                    <a:pt x="538421" y="1505504"/>
                    <a:pt x="537135" y="1503332"/>
                    <a:pt x="536469" y="1500951"/>
                  </a:cubicBezTo>
                  <a:lnTo>
                    <a:pt x="536469" y="1497141"/>
                  </a:lnTo>
                  <a:cubicBezTo>
                    <a:pt x="536469" y="1494608"/>
                    <a:pt x="537125" y="1492112"/>
                    <a:pt x="538374" y="1489902"/>
                  </a:cubicBezTo>
                  <a:lnTo>
                    <a:pt x="540660" y="1487045"/>
                  </a:lnTo>
                  <a:cubicBezTo>
                    <a:pt x="541859" y="1485635"/>
                    <a:pt x="543450" y="1484606"/>
                    <a:pt x="545231" y="1484092"/>
                  </a:cubicBezTo>
                  <a:cubicBezTo>
                    <a:pt x="546917" y="1483159"/>
                    <a:pt x="548832" y="1482730"/>
                    <a:pt x="550756" y="1482854"/>
                  </a:cubicBezTo>
                  <a:close/>
                  <a:moveTo>
                    <a:pt x="805073" y="1481996"/>
                  </a:moveTo>
                  <a:cubicBezTo>
                    <a:pt x="806997" y="1481872"/>
                    <a:pt x="808911" y="1482300"/>
                    <a:pt x="810597" y="1483234"/>
                  </a:cubicBezTo>
                  <a:cubicBezTo>
                    <a:pt x="812378" y="1483748"/>
                    <a:pt x="813969" y="1484777"/>
                    <a:pt x="815169" y="1486187"/>
                  </a:cubicBezTo>
                  <a:lnTo>
                    <a:pt x="816979" y="1487901"/>
                  </a:lnTo>
                  <a:cubicBezTo>
                    <a:pt x="818712" y="1489663"/>
                    <a:pt x="819989" y="1491816"/>
                    <a:pt x="820694" y="1494188"/>
                  </a:cubicBezTo>
                  <a:cubicBezTo>
                    <a:pt x="821170" y="1495521"/>
                    <a:pt x="821170" y="1496759"/>
                    <a:pt x="821170" y="1497998"/>
                  </a:cubicBezTo>
                  <a:cubicBezTo>
                    <a:pt x="821189" y="1500550"/>
                    <a:pt x="820494" y="1503055"/>
                    <a:pt x="819170" y="1505237"/>
                  </a:cubicBezTo>
                  <a:lnTo>
                    <a:pt x="816979" y="1508094"/>
                  </a:lnTo>
                  <a:cubicBezTo>
                    <a:pt x="815731" y="1509447"/>
                    <a:pt x="814160" y="1510466"/>
                    <a:pt x="812407" y="1511047"/>
                  </a:cubicBezTo>
                  <a:cubicBezTo>
                    <a:pt x="808911" y="1512695"/>
                    <a:pt x="804854" y="1512695"/>
                    <a:pt x="801358" y="1511047"/>
                  </a:cubicBezTo>
                  <a:cubicBezTo>
                    <a:pt x="799596" y="1510494"/>
                    <a:pt x="798015" y="1509475"/>
                    <a:pt x="796786" y="1508094"/>
                  </a:cubicBezTo>
                  <a:lnTo>
                    <a:pt x="794976" y="1506380"/>
                  </a:lnTo>
                  <a:cubicBezTo>
                    <a:pt x="793271" y="1504617"/>
                    <a:pt x="792033" y="1502455"/>
                    <a:pt x="791357" y="1500093"/>
                  </a:cubicBezTo>
                  <a:lnTo>
                    <a:pt x="790786" y="1496283"/>
                  </a:lnTo>
                  <a:cubicBezTo>
                    <a:pt x="790814" y="1493740"/>
                    <a:pt x="791509" y="1491244"/>
                    <a:pt x="792785" y="1489044"/>
                  </a:cubicBezTo>
                  <a:lnTo>
                    <a:pt x="794976" y="1486187"/>
                  </a:lnTo>
                  <a:cubicBezTo>
                    <a:pt x="796243" y="1484805"/>
                    <a:pt x="797853" y="1483786"/>
                    <a:pt x="799644" y="1483234"/>
                  </a:cubicBezTo>
                  <a:cubicBezTo>
                    <a:pt x="801291" y="1482291"/>
                    <a:pt x="803177" y="1481862"/>
                    <a:pt x="805073" y="1481996"/>
                  </a:cubicBezTo>
                  <a:close/>
                  <a:moveTo>
                    <a:pt x="483700" y="1475329"/>
                  </a:moveTo>
                  <a:cubicBezTo>
                    <a:pt x="485567" y="1474805"/>
                    <a:pt x="487548" y="1474805"/>
                    <a:pt x="489415" y="1475329"/>
                  </a:cubicBezTo>
                  <a:lnTo>
                    <a:pt x="498273" y="1477138"/>
                  </a:lnTo>
                  <a:cubicBezTo>
                    <a:pt x="500655" y="1477805"/>
                    <a:pt x="502826" y="1479091"/>
                    <a:pt x="504560" y="1480853"/>
                  </a:cubicBezTo>
                  <a:lnTo>
                    <a:pt x="507227" y="1483615"/>
                  </a:lnTo>
                  <a:cubicBezTo>
                    <a:pt x="508551" y="1485797"/>
                    <a:pt x="509237" y="1488302"/>
                    <a:pt x="509227" y="1490854"/>
                  </a:cubicBezTo>
                  <a:lnTo>
                    <a:pt x="508655" y="1494664"/>
                  </a:lnTo>
                  <a:cubicBezTo>
                    <a:pt x="507617" y="1498217"/>
                    <a:pt x="505265" y="1501246"/>
                    <a:pt x="502083" y="1503142"/>
                  </a:cubicBezTo>
                  <a:cubicBezTo>
                    <a:pt x="500521" y="1504170"/>
                    <a:pt x="498712" y="1504770"/>
                    <a:pt x="496844" y="1504856"/>
                  </a:cubicBezTo>
                  <a:cubicBezTo>
                    <a:pt x="494978" y="1505380"/>
                    <a:pt x="492996" y="1505380"/>
                    <a:pt x="491130" y="1504856"/>
                  </a:cubicBezTo>
                  <a:lnTo>
                    <a:pt x="482271" y="1503142"/>
                  </a:lnTo>
                  <a:cubicBezTo>
                    <a:pt x="479890" y="1502475"/>
                    <a:pt x="477718" y="1501189"/>
                    <a:pt x="475985" y="1499427"/>
                  </a:cubicBezTo>
                  <a:lnTo>
                    <a:pt x="473794" y="1496569"/>
                  </a:lnTo>
                  <a:cubicBezTo>
                    <a:pt x="472489" y="1494379"/>
                    <a:pt x="471794" y="1491883"/>
                    <a:pt x="471794" y="1489330"/>
                  </a:cubicBezTo>
                  <a:lnTo>
                    <a:pt x="471794" y="1485520"/>
                  </a:lnTo>
                  <a:cubicBezTo>
                    <a:pt x="472260" y="1483720"/>
                    <a:pt x="473146" y="1482063"/>
                    <a:pt x="474365" y="1480663"/>
                  </a:cubicBezTo>
                  <a:cubicBezTo>
                    <a:pt x="475413" y="1479148"/>
                    <a:pt x="476775" y="1477872"/>
                    <a:pt x="478366" y="1476948"/>
                  </a:cubicBezTo>
                  <a:cubicBezTo>
                    <a:pt x="479995" y="1475995"/>
                    <a:pt x="481824" y="1475443"/>
                    <a:pt x="483700" y="1475329"/>
                  </a:cubicBezTo>
                  <a:close/>
                  <a:moveTo>
                    <a:pt x="881083" y="1473614"/>
                  </a:moveTo>
                  <a:cubicBezTo>
                    <a:pt x="882940" y="1473032"/>
                    <a:pt x="884940" y="1473032"/>
                    <a:pt x="886798" y="1473614"/>
                  </a:cubicBezTo>
                  <a:cubicBezTo>
                    <a:pt x="888598" y="1474004"/>
                    <a:pt x="890274" y="1474861"/>
                    <a:pt x="891655" y="1476090"/>
                  </a:cubicBezTo>
                  <a:cubicBezTo>
                    <a:pt x="893170" y="1477109"/>
                    <a:pt x="894408" y="1478481"/>
                    <a:pt x="895275" y="1480090"/>
                  </a:cubicBezTo>
                  <a:lnTo>
                    <a:pt x="897085" y="1483710"/>
                  </a:lnTo>
                  <a:cubicBezTo>
                    <a:pt x="898332" y="1485882"/>
                    <a:pt x="898990" y="1488349"/>
                    <a:pt x="898990" y="1490854"/>
                  </a:cubicBezTo>
                  <a:lnTo>
                    <a:pt x="898990" y="1494664"/>
                  </a:lnTo>
                  <a:cubicBezTo>
                    <a:pt x="898361" y="1497064"/>
                    <a:pt x="897075" y="1499245"/>
                    <a:pt x="895275" y="1500950"/>
                  </a:cubicBezTo>
                  <a:lnTo>
                    <a:pt x="892418" y="1503236"/>
                  </a:lnTo>
                  <a:cubicBezTo>
                    <a:pt x="890827" y="1504274"/>
                    <a:pt x="888979" y="1504865"/>
                    <a:pt x="887084" y="1504951"/>
                  </a:cubicBezTo>
                  <a:cubicBezTo>
                    <a:pt x="885207" y="1505427"/>
                    <a:pt x="883245" y="1505427"/>
                    <a:pt x="881368" y="1504951"/>
                  </a:cubicBezTo>
                  <a:cubicBezTo>
                    <a:pt x="879568" y="1504484"/>
                    <a:pt x="877911" y="1503598"/>
                    <a:pt x="876511" y="1502379"/>
                  </a:cubicBezTo>
                  <a:cubicBezTo>
                    <a:pt x="874996" y="1501360"/>
                    <a:pt x="873758" y="1499988"/>
                    <a:pt x="872891" y="1498379"/>
                  </a:cubicBezTo>
                  <a:lnTo>
                    <a:pt x="871082" y="1494854"/>
                  </a:lnTo>
                  <a:cubicBezTo>
                    <a:pt x="869843" y="1492645"/>
                    <a:pt x="869186" y="1490149"/>
                    <a:pt x="869177" y="1487615"/>
                  </a:cubicBezTo>
                  <a:lnTo>
                    <a:pt x="869177" y="1483805"/>
                  </a:lnTo>
                  <a:cubicBezTo>
                    <a:pt x="869843" y="1481424"/>
                    <a:pt x="871129" y="1479252"/>
                    <a:pt x="872891" y="1477519"/>
                  </a:cubicBezTo>
                  <a:lnTo>
                    <a:pt x="875749" y="1475328"/>
                  </a:lnTo>
                  <a:cubicBezTo>
                    <a:pt x="877339" y="1474290"/>
                    <a:pt x="879187" y="1473699"/>
                    <a:pt x="881083" y="1473614"/>
                  </a:cubicBezTo>
                  <a:close/>
                  <a:moveTo>
                    <a:pt x="949853" y="1460755"/>
                  </a:moveTo>
                  <a:cubicBezTo>
                    <a:pt x="951768" y="1460727"/>
                    <a:pt x="953663" y="1461146"/>
                    <a:pt x="955377" y="1461993"/>
                  </a:cubicBezTo>
                  <a:cubicBezTo>
                    <a:pt x="957130" y="1462565"/>
                    <a:pt x="958711" y="1463584"/>
                    <a:pt x="959949" y="1464946"/>
                  </a:cubicBezTo>
                  <a:cubicBezTo>
                    <a:pt x="961330" y="1466213"/>
                    <a:pt x="962350" y="1467823"/>
                    <a:pt x="962902" y="1469613"/>
                  </a:cubicBezTo>
                  <a:cubicBezTo>
                    <a:pt x="963845" y="1471261"/>
                    <a:pt x="964274" y="1473147"/>
                    <a:pt x="964140" y="1475043"/>
                  </a:cubicBezTo>
                  <a:lnTo>
                    <a:pt x="964140" y="1476852"/>
                  </a:lnTo>
                  <a:cubicBezTo>
                    <a:pt x="964131" y="1479386"/>
                    <a:pt x="963473" y="1481882"/>
                    <a:pt x="962236" y="1484091"/>
                  </a:cubicBezTo>
                  <a:lnTo>
                    <a:pt x="959949" y="1486949"/>
                  </a:lnTo>
                  <a:cubicBezTo>
                    <a:pt x="958187" y="1488682"/>
                    <a:pt x="956035" y="1489959"/>
                    <a:pt x="953663" y="1490664"/>
                  </a:cubicBezTo>
                  <a:lnTo>
                    <a:pt x="949853" y="1491140"/>
                  </a:lnTo>
                  <a:cubicBezTo>
                    <a:pt x="947938" y="1491216"/>
                    <a:pt x="946033" y="1490788"/>
                    <a:pt x="944329" y="1489902"/>
                  </a:cubicBezTo>
                  <a:cubicBezTo>
                    <a:pt x="940861" y="1488587"/>
                    <a:pt x="938118" y="1485844"/>
                    <a:pt x="936803" y="1482377"/>
                  </a:cubicBezTo>
                  <a:cubicBezTo>
                    <a:pt x="935918" y="1480672"/>
                    <a:pt x="935489" y="1478767"/>
                    <a:pt x="935565" y="1476852"/>
                  </a:cubicBezTo>
                  <a:lnTo>
                    <a:pt x="935565" y="1475043"/>
                  </a:lnTo>
                  <a:cubicBezTo>
                    <a:pt x="935556" y="1472519"/>
                    <a:pt x="936242" y="1470052"/>
                    <a:pt x="937566" y="1467899"/>
                  </a:cubicBezTo>
                  <a:lnTo>
                    <a:pt x="939756" y="1464946"/>
                  </a:lnTo>
                  <a:cubicBezTo>
                    <a:pt x="941518" y="1463241"/>
                    <a:pt x="943680" y="1462003"/>
                    <a:pt x="946043" y="1461327"/>
                  </a:cubicBezTo>
                  <a:close/>
                  <a:moveTo>
                    <a:pt x="423788" y="1452183"/>
                  </a:moveTo>
                  <a:cubicBezTo>
                    <a:pt x="425664" y="1451707"/>
                    <a:pt x="427626" y="1451707"/>
                    <a:pt x="429503" y="1452183"/>
                  </a:cubicBezTo>
                  <a:lnTo>
                    <a:pt x="434742" y="1453993"/>
                  </a:lnTo>
                  <a:cubicBezTo>
                    <a:pt x="437123" y="1454678"/>
                    <a:pt x="439285" y="1455955"/>
                    <a:pt x="441028" y="1457707"/>
                  </a:cubicBezTo>
                  <a:lnTo>
                    <a:pt x="443314" y="1460660"/>
                  </a:lnTo>
                  <a:cubicBezTo>
                    <a:pt x="444552" y="1462870"/>
                    <a:pt x="445210" y="1465365"/>
                    <a:pt x="445219" y="1467899"/>
                  </a:cubicBezTo>
                  <a:lnTo>
                    <a:pt x="445219" y="1471709"/>
                  </a:lnTo>
                  <a:cubicBezTo>
                    <a:pt x="444791" y="1473519"/>
                    <a:pt x="443905" y="1475195"/>
                    <a:pt x="442647" y="1476567"/>
                  </a:cubicBezTo>
                  <a:cubicBezTo>
                    <a:pt x="441599" y="1478081"/>
                    <a:pt x="440237" y="1479358"/>
                    <a:pt x="438647" y="1480282"/>
                  </a:cubicBezTo>
                  <a:cubicBezTo>
                    <a:pt x="437065" y="1481339"/>
                    <a:pt x="435208" y="1481901"/>
                    <a:pt x="433313" y="1481901"/>
                  </a:cubicBezTo>
                  <a:cubicBezTo>
                    <a:pt x="431446" y="1482425"/>
                    <a:pt x="429465" y="1482425"/>
                    <a:pt x="427598" y="1481901"/>
                  </a:cubicBezTo>
                  <a:lnTo>
                    <a:pt x="422359" y="1479996"/>
                  </a:lnTo>
                  <a:cubicBezTo>
                    <a:pt x="419997" y="1479320"/>
                    <a:pt x="417835" y="1478081"/>
                    <a:pt x="416073" y="1476376"/>
                  </a:cubicBezTo>
                  <a:lnTo>
                    <a:pt x="413787" y="1473424"/>
                  </a:lnTo>
                  <a:cubicBezTo>
                    <a:pt x="412538" y="1471252"/>
                    <a:pt x="411882" y="1468785"/>
                    <a:pt x="411882" y="1466280"/>
                  </a:cubicBezTo>
                  <a:cubicBezTo>
                    <a:pt x="411882" y="1464946"/>
                    <a:pt x="411882" y="1463708"/>
                    <a:pt x="411882" y="1462470"/>
                  </a:cubicBezTo>
                  <a:cubicBezTo>
                    <a:pt x="412310" y="1460660"/>
                    <a:pt x="413196" y="1458984"/>
                    <a:pt x="414453" y="1457612"/>
                  </a:cubicBezTo>
                  <a:cubicBezTo>
                    <a:pt x="415444" y="1456050"/>
                    <a:pt x="416825" y="1454764"/>
                    <a:pt x="418454" y="1453897"/>
                  </a:cubicBezTo>
                  <a:cubicBezTo>
                    <a:pt x="420054" y="1452878"/>
                    <a:pt x="421893" y="1452288"/>
                    <a:pt x="423788" y="1452183"/>
                  </a:cubicBezTo>
                  <a:close/>
                  <a:moveTo>
                    <a:pt x="1009861" y="1443134"/>
                  </a:moveTo>
                  <a:cubicBezTo>
                    <a:pt x="1017747" y="1443134"/>
                    <a:pt x="1024149" y="1449535"/>
                    <a:pt x="1024149" y="1457421"/>
                  </a:cubicBezTo>
                  <a:lnTo>
                    <a:pt x="1024149" y="1458469"/>
                  </a:lnTo>
                  <a:cubicBezTo>
                    <a:pt x="1024149" y="1466356"/>
                    <a:pt x="1017747" y="1472757"/>
                    <a:pt x="1009861" y="1472757"/>
                  </a:cubicBezTo>
                  <a:cubicBezTo>
                    <a:pt x="1001974" y="1472757"/>
                    <a:pt x="995574" y="1466356"/>
                    <a:pt x="995574" y="1458469"/>
                  </a:cubicBezTo>
                  <a:lnTo>
                    <a:pt x="995574" y="1457421"/>
                  </a:lnTo>
                  <a:cubicBezTo>
                    <a:pt x="995574" y="1449535"/>
                    <a:pt x="1001974" y="1443134"/>
                    <a:pt x="1009861" y="1443134"/>
                  </a:cubicBezTo>
                  <a:close/>
                  <a:moveTo>
                    <a:pt x="367018" y="1427513"/>
                  </a:moveTo>
                  <a:cubicBezTo>
                    <a:pt x="368876" y="1426931"/>
                    <a:pt x="370876" y="1426931"/>
                    <a:pt x="372734" y="1427513"/>
                  </a:cubicBezTo>
                  <a:cubicBezTo>
                    <a:pt x="374629" y="1427598"/>
                    <a:pt x="376477" y="1428189"/>
                    <a:pt x="378068" y="1429227"/>
                  </a:cubicBezTo>
                  <a:lnTo>
                    <a:pt x="383402" y="1432751"/>
                  </a:lnTo>
                  <a:cubicBezTo>
                    <a:pt x="385507" y="1433989"/>
                    <a:pt x="387250" y="1435761"/>
                    <a:pt x="388450" y="1437895"/>
                  </a:cubicBezTo>
                  <a:lnTo>
                    <a:pt x="389974" y="1441229"/>
                  </a:lnTo>
                  <a:cubicBezTo>
                    <a:pt x="390641" y="1443724"/>
                    <a:pt x="390641" y="1446353"/>
                    <a:pt x="389974" y="1448848"/>
                  </a:cubicBezTo>
                  <a:lnTo>
                    <a:pt x="388450" y="1452278"/>
                  </a:lnTo>
                  <a:cubicBezTo>
                    <a:pt x="387612" y="1453906"/>
                    <a:pt x="386364" y="1455287"/>
                    <a:pt x="384830" y="1456278"/>
                  </a:cubicBezTo>
                  <a:cubicBezTo>
                    <a:pt x="383430" y="1457497"/>
                    <a:pt x="381773" y="1458383"/>
                    <a:pt x="379973" y="1458850"/>
                  </a:cubicBezTo>
                  <a:cubicBezTo>
                    <a:pt x="378096" y="1459326"/>
                    <a:pt x="376134" y="1459326"/>
                    <a:pt x="374258" y="1458850"/>
                  </a:cubicBezTo>
                  <a:cubicBezTo>
                    <a:pt x="372362" y="1458764"/>
                    <a:pt x="370514" y="1458173"/>
                    <a:pt x="368924" y="1457135"/>
                  </a:cubicBezTo>
                  <a:lnTo>
                    <a:pt x="363685" y="1453611"/>
                  </a:lnTo>
                  <a:cubicBezTo>
                    <a:pt x="361571" y="1452354"/>
                    <a:pt x="359799" y="1450582"/>
                    <a:pt x="358542" y="1448468"/>
                  </a:cubicBezTo>
                  <a:lnTo>
                    <a:pt x="357113" y="1445039"/>
                  </a:lnTo>
                  <a:cubicBezTo>
                    <a:pt x="356446" y="1442543"/>
                    <a:pt x="356446" y="1439914"/>
                    <a:pt x="357113" y="1437419"/>
                  </a:cubicBezTo>
                  <a:lnTo>
                    <a:pt x="358542" y="1434085"/>
                  </a:lnTo>
                  <a:cubicBezTo>
                    <a:pt x="360437" y="1430903"/>
                    <a:pt x="363466" y="1428551"/>
                    <a:pt x="367018" y="1427513"/>
                  </a:cubicBezTo>
                  <a:close/>
                  <a:moveTo>
                    <a:pt x="1069868" y="1416654"/>
                  </a:moveTo>
                  <a:cubicBezTo>
                    <a:pt x="1071782" y="1416578"/>
                    <a:pt x="1073688" y="1417007"/>
                    <a:pt x="1075392" y="1417893"/>
                  </a:cubicBezTo>
                  <a:cubicBezTo>
                    <a:pt x="1077173" y="1418407"/>
                    <a:pt x="1078764" y="1419436"/>
                    <a:pt x="1079964" y="1420845"/>
                  </a:cubicBezTo>
                  <a:lnTo>
                    <a:pt x="1081774" y="1422560"/>
                  </a:lnTo>
                  <a:cubicBezTo>
                    <a:pt x="1083708" y="1424284"/>
                    <a:pt x="1085146" y="1426484"/>
                    <a:pt x="1085965" y="1428942"/>
                  </a:cubicBezTo>
                  <a:cubicBezTo>
                    <a:pt x="1085965" y="1430180"/>
                    <a:pt x="1085965" y="1431418"/>
                    <a:pt x="1085965" y="1432752"/>
                  </a:cubicBezTo>
                  <a:cubicBezTo>
                    <a:pt x="1085975" y="1435276"/>
                    <a:pt x="1085289" y="1437743"/>
                    <a:pt x="1083965" y="1439895"/>
                  </a:cubicBezTo>
                  <a:lnTo>
                    <a:pt x="1081774" y="1442848"/>
                  </a:lnTo>
                  <a:cubicBezTo>
                    <a:pt x="1080498" y="1444172"/>
                    <a:pt x="1078935" y="1445182"/>
                    <a:pt x="1077202" y="1445801"/>
                  </a:cubicBezTo>
                  <a:cubicBezTo>
                    <a:pt x="1073706" y="1447449"/>
                    <a:pt x="1069649" y="1447449"/>
                    <a:pt x="1066153" y="1445801"/>
                  </a:cubicBezTo>
                  <a:cubicBezTo>
                    <a:pt x="1064410" y="1445211"/>
                    <a:pt x="1062838" y="1444191"/>
                    <a:pt x="1061581" y="1442848"/>
                  </a:cubicBezTo>
                  <a:lnTo>
                    <a:pt x="1059772" y="1441038"/>
                  </a:lnTo>
                  <a:cubicBezTo>
                    <a:pt x="1058066" y="1439276"/>
                    <a:pt x="1056828" y="1437114"/>
                    <a:pt x="1056152" y="1434752"/>
                  </a:cubicBezTo>
                  <a:lnTo>
                    <a:pt x="1055581" y="1430942"/>
                  </a:lnTo>
                  <a:cubicBezTo>
                    <a:pt x="1055581" y="1428389"/>
                    <a:pt x="1056276" y="1425894"/>
                    <a:pt x="1057580" y="1423703"/>
                  </a:cubicBezTo>
                  <a:lnTo>
                    <a:pt x="1059772" y="1420845"/>
                  </a:lnTo>
                  <a:cubicBezTo>
                    <a:pt x="1062562" y="1418331"/>
                    <a:pt x="1066125" y="1416855"/>
                    <a:pt x="1069868" y="1416654"/>
                  </a:cubicBezTo>
                  <a:close/>
                  <a:moveTo>
                    <a:pt x="325109" y="1400652"/>
                  </a:moveTo>
                  <a:cubicBezTo>
                    <a:pt x="328852" y="1400852"/>
                    <a:pt x="332414" y="1402329"/>
                    <a:pt x="335205" y="1404843"/>
                  </a:cubicBezTo>
                  <a:lnTo>
                    <a:pt x="338729" y="1408368"/>
                  </a:lnTo>
                  <a:cubicBezTo>
                    <a:pt x="340434" y="1410130"/>
                    <a:pt x="341673" y="1412292"/>
                    <a:pt x="342349" y="1414654"/>
                  </a:cubicBezTo>
                  <a:lnTo>
                    <a:pt x="342920" y="1418464"/>
                  </a:lnTo>
                  <a:cubicBezTo>
                    <a:pt x="342892" y="1421007"/>
                    <a:pt x="342196" y="1423503"/>
                    <a:pt x="340920" y="1425703"/>
                  </a:cubicBezTo>
                  <a:lnTo>
                    <a:pt x="338729" y="1428561"/>
                  </a:lnTo>
                  <a:cubicBezTo>
                    <a:pt x="337462" y="1429942"/>
                    <a:pt x="335853" y="1430961"/>
                    <a:pt x="334062" y="1431513"/>
                  </a:cubicBezTo>
                  <a:cubicBezTo>
                    <a:pt x="332414" y="1432457"/>
                    <a:pt x="330528" y="1432885"/>
                    <a:pt x="328633" y="1432752"/>
                  </a:cubicBezTo>
                  <a:cubicBezTo>
                    <a:pt x="326708" y="1432875"/>
                    <a:pt x="324794" y="1432447"/>
                    <a:pt x="323108" y="1431513"/>
                  </a:cubicBezTo>
                  <a:cubicBezTo>
                    <a:pt x="321318" y="1430961"/>
                    <a:pt x="319708" y="1429942"/>
                    <a:pt x="318441" y="1428561"/>
                  </a:cubicBezTo>
                  <a:lnTo>
                    <a:pt x="315012" y="1425036"/>
                  </a:lnTo>
                  <a:cubicBezTo>
                    <a:pt x="313250" y="1423303"/>
                    <a:pt x="311964" y="1421131"/>
                    <a:pt x="311297" y="1418750"/>
                  </a:cubicBezTo>
                  <a:lnTo>
                    <a:pt x="310821" y="1414940"/>
                  </a:lnTo>
                  <a:cubicBezTo>
                    <a:pt x="310783" y="1412397"/>
                    <a:pt x="311450" y="1409892"/>
                    <a:pt x="312726" y="1407701"/>
                  </a:cubicBezTo>
                  <a:lnTo>
                    <a:pt x="315012" y="1404843"/>
                  </a:lnTo>
                  <a:cubicBezTo>
                    <a:pt x="316212" y="1403434"/>
                    <a:pt x="317803" y="1402405"/>
                    <a:pt x="319584" y="1401891"/>
                  </a:cubicBezTo>
                  <a:cubicBezTo>
                    <a:pt x="321289" y="1401005"/>
                    <a:pt x="323194" y="1400576"/>
                    <a:pt x="325109" y="1400652"/>
                  </a:cubicBezTo>
                  <a:close/>
                  <a:moveTo>
                    <a:pt x="1135115" y="1389032"/>
                  </a:moveTo>
                  <a:cubicBezTo>
                    <a:pt x="1136991" y="1388556"/>
                    <a:pt x="1138953" y="1388556"/>
                    <a:pt x="1140830" y="1389032"/>
                  </a:cubicBezTo>
                  <a:cubicBezTo>
                    <a:pt x="1142725" y="1389137"/>
                    <a:pt x="1144564" y="1389727"/>
                    <a:pt x="1146164" y="1390746"/>
                  </a:cubicBezTo>
                  <a:cubicBezTo>
                    <a:pt x="1147773" y="1391642"/>
                    <a:pt x="1149145" y="1392918"/>
                    <a:pt x="1150164" y="1394461"/>
                  </a:cubicBezTo>
                  <a:cubicBezTo>
                    <a:pt x="1151450" y="1395804"/>
                    <a:pt x="1152307" y="1397490"/>
                    <a:pt x="1152641" y="1399319"/>
                  </a:cubicBezTo>
                  <a:cubicBezTo>
                    <a:pt x="1152736" y="1399986"/>
                    <a:pt x="1152736" y="1400652"/>
                    <a:pt x="1152069" y="1402462"/>
                  </a:cubicBezTo>
                  <a:lnTo>
                    <a:pt x="1152069" y="1404367"/>
                  </a:lnTo>
                  <a:lnTo>
                    <a:pt x="1152069" y="1404939"/>
                  </a:lnTo>
                  <a:cubicBezTo>
                    <a:pt x="1151974" y="1406282"/>
                    <a:pt x="1151783" y="1407625"/>
                    <a:pt x="1151498" y="1408939"/>
                  </a:cubicBezTo>
                  <a:lnTo>
                    <a:pt x="1151498" y="1409511"/>
                  </a:lnTo>
                  <a:cubicBezTo>
                    <a:pt x="1150927" y="1410654"/>
                    <a:pt x="1149974" y="1411797"/>
                    <a:pt x="1149974" y="1412940"/>
                  </a:cubicBezTo>
                  <a:cubicBezTo>
                    <a:pt x="1149307" y="1413987"/>
                    <a:pt x="1147592" y="1415988"/>
                    <a:pt x="1147592" y="1415988"/>
                  </a:cubicBezTo>
                  <a:lnTo>
                    <a:pt x="1146069" y="1417226"/>
                  </a:lnTo>
                  <a:lnTo>
                    <a:pt x="1144544" y="1418369"/>
                  </a:lnTo>
                  <a:cubicBezTo>
                    <a:pt x="1143306" y="1419045"/>
                    <a:pt x="1141992" y="1419588"/>
                    <a:pt x="1140639" y="1419988"/>
                  </a:cubicBezTo>
                  <a:cubicBezTo>
                    <a:pt x="1138144" y="1420655"/>
                    <a:pt x="1135515" y="1420655"/>
                    <a:pt x="1133019" y="1419988"/>
                  </a:cubicBezTo>
                  <a:lnTo>
                    <a:pt x="1129685" y="1418559"/>
                  </a:lnTo>
                  <a:cubicBezTo>
                    <a:pt x="1127523" y="1417359"/>
                    <a:pt x="1125742" y="1415578"/>
                    <a:pt x="1124542" y="1413416"/>
                  </a:cubicBezTo>
                  <a:lnTo>
                    <a:pt x="1123113" y="1409987"/>
                  </a:lnTo>
                  <a:cubicBezTo>
                    <a:pt x="1122532" y="1408130"/>
                    <a:pt x="1122532" y="1406129"/>
                    <a:pt x="1123113" y="1404272"/>
                  </a:cubicBezTo>
                  <a:cubicBezTo>
                    <a:pt x="1123218" y="1402405"/>
                    <a:pt x="1123808" y="1400595"/>
                    <a:pt x="1124828" y="1399033"/>
                  </a:cubicBezTo>
                  <a:cubicBezTo>
                    <a:pt x="1125399" y="1398366"/>
                    <a:pt x="1125399" y="1398366"/>
                    <a:pt x="1125399" y="1398366"/>
                  </a:cubicBezTo>
                  <a:lnTo>
                    <a:pt x="1126543" y="1395604"/>
                  </a:lnTo>
                  <a:cubicBezTo>
                    <a:pt x="1127799" y="1393490"/>
                    <a:pt x="1129571" y="1391718"/>
                    <a:pt x="1131686" y="1390461"/>
                  </a:cubicBezTo>
                  <a:close/>
                  <a:moveTo>
                    <a:pt x="286150" y="1361981"/>
                  </a:moveTo>
                  <a:cubicBezTo>
                    <a:pt x="288056" y="1361886"/>
                    <a:pt x="289961" y="1362276"/>
                    <a:pt x="291675" y="1363124"/>
                  </a:cubicBezTo>
                  <a:cubicBezTo>
                    <a:pt x="293409" y="1363743"/>
                    <a:pt x="294971" y="1364753"/>
                    <a:pt x="296247" y="1366077"/>
                  </a:cubicBezTo>
                  <a:lnTo>
                    <a:pt x="299771" y="1369696"/>
                  </a:lnTo>
                  <a:cubicBezTo>
                    <a:pt x="301552" y="1371411"/>
                    <a:pt x="302800" y="1373592"/>
                    <a:pt x="303391" y="1375983"/>
                  </a:cubicBezTo>
                  <a:lnTo>
                    <a:pt x="303962" y="1379793"/>
                  </a:lnTo>
                  <a:cubicBezTo>
                    <a:pt x="303972" y="1382317"/>
                    <a:pt x="303286" y="1384784"/>
                    <a:pt x="301962" y="1386936"/>
                  </a:cubicBezTo>
                  <a:lnTo>
                    <a:pt x="299771" y="1389889"/>
                  </a:lnTo>
                  <a:cubicBezTo>
                    <a:pt x="298495" y="1391213"/>
                    <a:pt x="296933" y="1392223"/>
                    <a:pt x="295199" y="1392842"/>
                  </a:cubicBezTo>
                  <a:cubicBezTo>
                    <a:pt x="291704" y="1394490"/>
                    <a:pt x="287646" y="1394490"/>
                    <a:pt x="284151" y="1392842"/>
                  </a:cubicBezTo>
                  <a:cubicBezTo>
                    <a:pt x="282398" y="1392270"/>
                    <a:pt x="280816" y="1391251"/>
                    <a:pt x="279578" y="1389889"/>
                  </a:cubicBezTo>
                  <a:lnTo>
                    <a:pt x="276054" y="1386365"/>
                  </a:lnTo>
                  <a:cubicBezTo>
                    <a:pt x="274263" y="1384612"/>
                    <a:pt x="272987" y="1382403"/>
                    <a:pt x="272339" y="1379983"/>
                  </a:cubicBezTo>
                  <a:lnTo>
                    <a:pt x="271863" y="1376268"/>
                  </a:lnTo>
                  <a:cubicBezTo>
                    <a:pt x="271844" y="1373725"/>
                    <a:pt x="272501" y="1371230"/>
                    <a:pt x="273768" y="1369029"/>
                  </a:cubicBezTo>
                  <a:lnTo>
                    <a:pt x="276054" y="1366077"/>
                  </a:lnTo>
                  <a:cubicBezTo>
                    <a:pt x="277292" y="1364714"/>
                    <a:pt x="278874" y="1363695"/>
                    <a:pt x="280626" y="1363124"/>
                  </a:cubicBezTo>
                  <a:cubicBezTo>
                    <a:pt x="282331" y="1362267"/>
                    <a:pt x="284236" y="1361867"/>
                    <a:pt x="286150" y="1361981"/>
                  </a:cubicBezTo>
                  <a:close/>
                  <a:moveTo>
                    <a:pt x="1188169" y="1348741"/>
                  </a:moveTo>
                  <a:cubicBezTo>
                    <a:pt x="1190083" y="1348626"/>
                    <a:pt x="1191988" y="1349027"/>
                    <a:pt x="1193693" y="1349884"/>
                  </a:cubicBezTo>
                  <a:cubicBezTo>
                    <a:pt x="1195436" y="1350474"/>
                    <a:pt x="1197008" y="1351494"/>
                    <a:pt x="1198265" y="1352837"/>
                  </a:cubicBezTo>
                  <a:cubicBezTo>
                    <a:pt x="1199646" y="1354103"/>
                    <a:pt x="1200666" y="1355713"/>
                    <a:pt x="1201218" y="1357504"/>
                  </a:cubicBezTo>
                  <a:cubicBezTo>
                    <a:pt x="1202152" y="1359190"/>
                    <a:pt x="1202580" y="1361104"/>
                    <a:pt x="1202456" y="1363028"/>
                  </a:cubicBezTo>
                  <a:lnTo>
                    <a:pt x="1202456" y="1364743"/>
                  </a:lnTo>
                  <a:cubicBezTo>
                    <a:pt x="1202447" y="1367276"/>
                    <a:pt x="1201789" y="1369772"/>
                    <a:pt x="1200551" y="1371982"/>
                  </a:cubicBezTo>
                  <a:lnTo>
                    <a:pt x="1198265" y="1374839"/>
                  </a:lnTo>
                  <a:cubicBezTo>
                    <a:pt x="1196532" y="1376601"/>
                    <a:pt x="1194360" y="1377887"/>
                    <a:pt x="1191979" y="1378554"/>
                  </a:cubicBezTo>
                  <a:lnTo>
                    <a:pt x="1188169" y="1379030"/>
                  </a:lnTo>
                  <a:cubicBezTo>
                    <a:pt x="1186244" y="1379154"/>
                    <a:pt x="1184330" y="1378725"/>
                    <a:pt x="1182644" y="1377792"/>
                  </a:cubicBezTo>
                  <a:cubicBezTo>
                    <a:pt x="1180892" y="1377211"/>
                    <a:pt x="1179320" y="1376192"/>
                    <a:pt x="1178072" y="1374839"/>
                  </a:cubicBezTo>
                  <a:cubicBezTo>
                    <a:pt x="1176691" y="1373611"/>
                    <a:pt x="1175672" y="1372029"/>
                    <a:pt x="1175119" y="1370267"/>
                  </a:cubicBezTo>
                  <a:cubicBezTo>
                    <a:pt x="1174233" y="1368562"/>
                    <a:pt x="1173805" y="1366657"/>
                    <a:pt x="1173881" y="1364743"/>
                  </a:cubicBezTo>
                  <a:lnTo>
                    <a:pt x="1173881" y="1363028"/>
                  </a:lnTo>
                  <a:cubicBezTo>
                    <a:pt x="1173853" y="1360476"/>
                    <a:pt x="1174548" y="1357971"/>
                    <a:pt x="1175882" y="1355789"/>
                  </a:cubicBezTo>
                  <a:lnTo>
                    <a:pt x="1178072" y="1352837"/>
                  </a:lnTo>
                  <a:cubicBezTo>
                    <a:pt x="1179834" y="1351132"/>
                    <a:pt x="1181996" y="1349893"/>
                    <a:pt x="1184358" y="1349217"/>
                  </a:cubicBezTo>
                  <a:close/>
                  <a:moveTo>
                    <a:pt x="241669" y="1321595"/>
                  </a:moveTo>
                  <a:cubicBezTo>
                    <a:pt x="243583" y="1321519"/>
                    <a:pt x="245489" y="1321948"/>
                    <a:pt x="247194" y="1322834"/>
                  </a:cubicBezTo>
                  <a:cubicBezTo>
                    <a:pt x="248965" y="1323424"/>
                    <a:pt x="250566" y="1324434"/>
                    <a:pt x="251861" y="1325786"/>
                  </a:cubicBezTo>
                  <a:lnTo>
                    <a:pt x="255385" y="1329311"/>
                  </a:lnTo>
                  <a:cubicBezTo>
                    <a:pt x="257090" y="1331073"/>
                    <a:pt x="258328" y="1333235"/>
                    <a:pt x="259005" y="1335597"/>
                  </a:cubicBezTo>
                  <a:lnTo>
                    <a:pt x="259576" y="1339407"/>
                  </a:lnTo>
                  <a:cubicBezTo>
                    <a:pt x="259548" y="1341950"/>
                    <a:pt x="258852" y="1344446"/>
                    <a:pt x="257576" y="1346646"/>
                  </a:cubicBezTo>
                  <a:lnTo>
                    <a:pt x="255385" y="1349504"/>
                  </a:lnTo>
                  <a:cubicBezTo>
                    <a:pt x="254118" y="1350885"/>
                    <a:pt x="252508" y="1351904"/>
                    <a:pt x="250718" y="1352456"/>
                  </a:cubicBezTo>
                  <a:cubicBezTo>
                    <a:pt x="249070" y="1353399"/>
                    <a:pt x="247184" y="1353828"/>
                    <a:pt x="245289" y="1353695"/>
                  </a:cubicBezTo>
                  <a:cubicBezTo>
                    <a:pt x="243364" y="1353818"/>
                    <a:pt x="241450" y="1353390"/>
                    <a:pt x="239764" y="1352456"/>
                  </a:cubicBezTo>
                  <a:cubicBezTo>
                    <a:pt x="237973" y="1351904"/>
                    <a:pt x="236364" y="1350885"/>
                    <a:pt x="235097" y="1349504"/>
                  </a:cubicBezTo>
                  <a:lnTo>
                    <a:pt x="231573" y="1345979"/>
                  </a:lnTo>
                  <a:cubicBezTo>
                    <a:pt x="229830" y="1344246"/>
                    <a:pt x="228581" y="1342074"/>
                    <a:pt x="227953" y="1339693"/>
                  </a:cubicBezTo>
                  <a:lnTo>
                    <a:pt x="227382" y="1335883"/>
                  </a:lnTo>
                  <a:cubicBezTo>
                    <a:pt x="227410" y="1333368"/>
                    <a:pt x="228105" y="1330901"/>
                    <a:pt x="229382" y="1328739"/>
                  </a:cubicBezTo>
                  <a:lnTo>
                    <a:pt x="231573" y="1325786"/>
                  </a:lnTo>
                  <a:cubicBezTo>
                    <a:pt x="232868" y="1324434"/>
                    <a:pt x="234468" y="1323424"/>
                    <a:pt x="236240" y="1322834"/>
                  </a:cubicBezTo>
                  <a:cubicBezTo>
                    <a:pt x="237906" y="1321957"/>
                    <a:pt x="239783" y="1321529"/>
                    <a:pt x="241669" y="1321595"/>
                  </a:cubicBezTo>
                  <a:close/>
                  <a:moveTo>
                    <a:pt x="1250367" y="1308546"/>
                  </a:moveTo>
                  <a:cubicBezTo>
                    <a:pt x="1252205" y="1308908"/>
                    <a:pt x="1253891" y="1309803"/>
                    <a:pt x="1255224" y="1311118"/>
                  </a:cubicBezTo>
                  <a:cubicBezTo>
                    <a:pt x="1256805" y="1312089"/>
                    <a:pt x="1258091" y="1313471"/>
                    <a:pt x="1258939" y="1315118"/>
                  </a:cubicBezTo>
                  <a:lnTo>
                    <a:pt x="1260749" y="1318357"/>
                  </a:lnTo>
                  <a:cubicBezTo>
                    <a:pt x="1261996" y="1320529"/>
                    <a:pt x="1262654" y="1322996"/>
                    <a:pt x="1262654" y="1325501"/>
                  </a:cubicBezTo>
                  <a:lnTo>
                    <a:pt x="1262178" y="1329311"/>
                  </a:lnTo>
                  <a:cubicBezTo>
                    <a:pt x="1261549" y="1331711"/>
                    <a:pt x="1260263" y="1333892"/>
                    <a:pt x="1258463" y="1335597"/>
                  </a:cubicBezTo>
                  <a:lnTo>
                    <a:pt x="1255605" y="1337883"/>
                  </a:lnTo>
                  <a:cubicBezTo>
                    <a:pt x="1254005" y="1338902"/>
                    <a:pt x="1252167" y="1339493"/>
                    <a:pt x="1250271" y="1339597"/>
                  </a:cubicBezTo>
                  <a:cubicBezTo>
                    <a:pt x="1248395" y="1340074"/>
                    <a:pt x="1246433" y="1340074"/>
                    <a:pt x="1244556" y="1339597"/>
                  </a:cubicBezTo>
                  <a:cubicBezTo>
                    <a:pt x="1242756" y="1339131"/>
                    <a:pt x="1241099" y="1338245"/>
                    <a:pt x="1239698" y="1337026"/>
                  </a:cubicBezTo>
                  <a:cubicBezTo>
                    <a:pt x="1238136" y="1336035"/>
                    <a:pt x="1236860" y="1334654"/>
                    <a:pt x="1235984" y="1333025"/>
                  </a:cubicBezTo>
                  <a:lnTo>
                    <a:pt x="1234269" y="1329501"/>
                  </a:lnTo>
                  <a:cubicBezTo>
                    <a:pt x="1232945" y="1327320"/>
                    <a:pt x="1232250" y="1324815"/>
                    <a:pt x="1232269" y="1322262"/>
                  </a:cubicBezTo>
                  <a:lnTo>
                    <a:pt x="1232840" y="1318452"/>
                  </a:lnTo>
                  <a:cubicBezTo>
                    <a:pt x="1233517" y="1316090"/>
                    <a:pt x="1234755" y="1313928"/>
                    <a:pt x="1236460" y="1312165"/>
                  </a:cubicBezTo>
                  <a:lnTo>
                    <a:pt x="1239413" y="1309975"/>
                  </a:lnTo>
                  <a:cubicBezTo>
                    <a:pt x="1242765" y="1308165"/>
                    <a:pt x="1246661" y="1307651"/>
                    <a:pt x="1250367" y="1308546"/>
                  </a:cubicBezTo>
                  <a:close/>
                  <a:moveTo>
                    <a:pt x="1084060" y="1308070"/>
                  </a:moveTo>
                  <a:cubicBezTo>
                    <a:pt x="1086585" y="1308060"/>
                    <a:pt x="1089051" y="1308746"/>
                    <a:pt x="1091204" y="1310070"/>
                  </a:cubicBezTo>
                  <a:lnTo>
                    <a:pt x="1094157" y="1312261"/>
                  </a:lnTo>
                  <a:cubicBezTo>
                    <a:pt x="1095481" y="1313537"/>
                    <a:pt x="1096490" y="1315099"/>
                    <a:pt x="1097110" y="1316833"/>
                  </a:cubicBezTo>
                  <a:cubicBezTo>
                    <a:pt x="1097948" y="1318557"/>
                    <a:pt x="1098367" y="1320443"/>
                    <a:pt x="1098348" y="1322357"/>
                  </a:cubicBezTo>
                  <a:cubicBezTo>
                    <a:pt x="1098376" y="1324272"/>
                    <a:pt x="1097957" y="1326167"/>
                    <a:pt x="1097110" y="1327882"/>
                  </a:cubicBezTo>
                  <a:cubicBezTo>
                    <a:pt x="1096538" y="1329635"/>
                    <a:pt x="1095519" y="1331216"/>
                    <a:pt x="1094157" y="1332454"/>
                  </a:cubicBezTo>
                  <a:lnTo>
                    <a:pt x="1092347" y="1334264"/>
                  </a:lnTo>
                  <a:cubicBezTo>
                    <a:pt x="1090585" y="1335969"/>
                    <a:pt x="1088423" y="1337207"/>
                    <a:pt x="1086061" y="1337883"/>
                  </a:cubicBezTo>
                  <a:lnTo>
                    <a:pt x="1082251" y="1338455"/>
                  </a:lnTo>
                  <a:cubicBezTo>
                    <a:pt x="1079698" y="1338455"/>
                    <a:pt x="1077202" y="1337759"/>
                    <a:pt x="1075012" y="1336454"/>
                  </a:cubicBezTo>
                  <a:lnTo>
                    <a:pt x="1072154" y="1334264"/>
                  </a:lnTo>
                  <a:cubicBezTo>
                    <a:pt x="1070801" y="1333016"/>
                    <a:pt x="1069782" y="1331444"/>
                    <a:pt x="1069201" y="1329692"/>
                  </a:cubicBezTo>
                  <a:cubicBezTo>
                    <a:pt x="1068315" y="1327987"/>
                    <a:pt x="1067896" y="1326082"/>
                    <a:pt x="1067963" y="1324167"/>
                  </a:cubicBezTo>
                  <a:cubicBezTo>
                    <a:pt x="1067887" y="1322253"/>
                    <a:pt x="1068315" y="1320348"/>
                    <a:pt x="1069201" y="1318643"/>
                  </a:cubicBezTo>
                  <a:cubicBezTo>
                    <a:pt x="1069716" y="1316861"/>
                    <a:pt x="1070744" y="1315271"/>
                    <a:pt x="1072154" y="1314071"/>
                  </a:cubicBezTo>
                  <a:lnTo>
                    <a:pt x="1073964" y="1312261"/>
                  </a:lnTo>
                  <a:cubicBezTo>
                    <a:pt x="1075698" y="1310518"/>
                    <a:pt x="1077869" y="1309270"/>
                    <a:pt x="1080250" y="1308641"/>
                  </a:cubicBezTo>
                  <a:close/>
                  <a:moveTo>
                    <a:pt x="1015195" y="1308069"/>
                  </a:moveTo>
                  <a:lnTo>
                    <a:pt x="1018719" y="1308069"/>
                  </a:lnTo>
                  <a:cubicBezTo>
                    <a:pt x="1021272" y="1308069"/>
                    <a:pt x="1023767" y="1308765"/>
                    <a:pt x="1025958" y="1310070"/>
                  </a:cubicBezTo>
                  <a:lnTo>
                    <a:pt x="1028816" y="1312260"/>
                  </a:lnTo>
                  <a:cubicBezTo>
                    <a:pt x="1030378" y="1314070"/>
                    <a:pt x="1031483" y="1316223"/>
                    <a:pt x="1032054" y="1318547"/>
                  </a:cubicBezTo>
                  <a:lnTo>
                    <a:pt x="1032530" y="1322357"/>
                  </a:lnTo>
                  <a:cubicBezTo>
                    <a:pt x="1032607" y="1324272"/>
                    <a:pt x="1032178" y="1326176"/>
                    <a:pt x="1031292" y="1327882"/>
                  </a:cubicBezTo>
                  <a:cubicBezTo>
                    <a:pt x="1030778" y="1329663"/>
                    <a:pt x="1029749" y="1331253"/>
                    <a:pt x="1028339" y="1332453"/>
                  </a:cubicBezTo>
                  <a:cubicBezTo>
                    <a:pt x="1027092" y="1333806"/>
                    <a:pt x="1025520" y="1334825"/>
                    <a:pt x="1023767" y="1335406"/>
                  </a:cubicBezTo>
                  <a:cubicBezTo>
                    <a:pt x="1022081" y="1336340"/>
                    <a:pt x="1020167" y="1336768"/>
                    <a:pt x="1018243" y="1336644"/>
                  </a:cubicBezTo>
                  <a:lnTo>
                    <a:pt x="1014718" y="1336644"/>
                  </a:lnTo>
                  <a:cubicBezTo>
                    <a:pt x="1012185" y="1336635"/>
                    <a:pt x="1009690" y="1335978"/>
                    <a:pt x="1007480" y="1334740"/>
                  </a:cubicBezTo>
                  <a:lnTo>
                    <a:pt x="1004622" y="1332453"/>
                  </a:lnTo>
                  <a:cubicBezTo>
                    <a:pt x="1002822" y="1330749"/>
                    <a:pt x="1001536" y="1328567"/>
                    <a:pt x="1000908" y="1326167"/>
                  </a:cubicBezTo>
                  <a:cubicBezTo>
                    <a:pt x="1000908" y="1324929"/>
                    <a:pt x="1000908" y="1323691"/>
                    <a:pt x="1000908" y="1322357"/>
                  </a:cubicBezTo>
                  <a:cubicBezTo>
                    <a:pt x="1000793" y="1320433"/>
                    <a:pt x="1001222" y="1318518"/>
                    <a:pt x="1002145" y="1316833"/>
                  </a:cubicBezTo>
                  <a:cubicBezTo>
                    <a:pt x="1002727" y="1315080"/>
                    <a:pt x="1003746" y="1313508"/>
                    <a:pt x="1005099" y="1312260"/>
                  </a:cubicBezTo>
                  <a:cubicBezTo>
                    <a:pt x="1006336" y="1310898"/>
                    <a:pt x="1007918" y="1309879"/>
                    <a:pt x="1009671" y="1309308"/>
                  </a:cubicBezTo>
                  <a:cubicBezTo>
                    <a:pt x="1011376" y="1308422"/>
                    <a:pt x="1013280" y="1307993"/>
                    <a:pt x="1015195" y="1308069"/>
                  </a:cubicBezTo>
                  <a:close/>
                  <a:moveTo>
                    <a:pt x="1147592" y="1303307"/>
                  </a:moveTo>
                  <a:lnTo>
                    <a:pt x="1151402" y="1303307"/>
                  </a:lnTo>
                  <a:cubicBezTo>
                    <a:pt x="1153784" y="1303974"/>
                    <a:pt x="1155955" y="1305260"/>
                    <a:pt x="1157689" y="1307022"/>
                  </a:cubicBezTo>
                  <a:lnTo>
                    <a:pt x="1159880" y="1309879"/>
                  </a:lnTo>
                  <a:cubicBezTo>
                    <a:pt x="1160918" y="1311470"/>
                    <a:pt x="1161508" y="1313317"/>
                    <a:pt x="1161594" y="1315213"/>
                  </a:cubicBezTo>
                  <a:cubicBezTo>
                    <a:pt x="1162175" y="1317070"/>
                    <a:pt x="1162175" y="1319071"/>
                    <a:pt x="1161594" y="1320928"/>
                  </a:cubicBezTo>
                  <a:cubicBezTo>
                    <a:pt x="1161204" y="1322738"/>
                    <a:pt x="1160346" y="1324405"/>
                    <a:pt x="1159118" y="1325786"/>
                  </a:cubicBezTo>
                  <a:cubicBezTo>
                    <a:pt x="1158099" y="1327300"/>
                    <a:pt x="1156727" y="1328539"/>
                    <a:pt x="1155117" y="1329405"/>
                  </a:cubicBezTo>
                  <a:lnTo>
                    <a:pt x="1151498" y="1331215"/>
                  </a:lnTo>
                  <a:cubicBezTo>
                    <a:pt x="1149326" y="1332463"/>
                    <a:pt x="1146859" y="1333120"/>
                    <a:pt x="1144354" y="1333120"/>
                  </a:cubicBezTo>
                  <a:lnTo>
                    <a:pt x="1140544" y="1333120"/>
                  </a:lnTo>
                  <a:cubicBezTo>
                    <a:pt x="1138143" y="1332491"/>
                    <a:pt x="1135962" y="1331206"/>
                    <a:pt x="1134258" y="1329405"/>
                  </a:cubicBezTo>
                  <a:lnTo>
                    <a:pt x="1131971" y="1326548"/>
                  </a:lnTo>
                  <a:cubicBezTo>
                    <a:pt x="1130933" y="1324957"/>
                    <a:pt x="1130343" y="1323109"/>
                    <a:pt x="1130257" y="1321214"/>
                  </a:cubicBezTo>
                  <a:cubicBezTo>
                    <a:pt x="1129780" y="1319337"/>
                    <a:pt x="1129780" y="1317375"/>
                    <a:pt x="1130257" y="1315499"/>
                  </a:cubicBezTo>
                  <a:cubicBezTo>
                    <a:pt x="1130723" y="1313699"/>
                    <a:pt x="1131609" y="1312041"/>
                    <a:pt x="1132829" y="1310641"/>
                  </a:cubicBezTo>
                  <a:cubicBezTo>
                    <a:pt x="1133848" y="1309126"/>
                    <a:pt x="1135219" y="1307888"/>
                    <a:pt x="1136829" y="1307022"/>
                  </a:cubicBezTo>
                  <a:lnTo>
                    <a:pt x="1140353" y="1305212"/>
                  </a:lnTo>
                  <a:cubicBezTo>
                    <a:pt x="1142563" y="1303964"/>
                    <a:pt x="1145059" y="1303307"/>
                    <a:pt x="1147592" y="1303307"/>
                  </a:cubicBezTo>
                  <a:close/>
                  <a:moveTo>
                    <a:pt x="944614" y="1297496"/>
                  </a:moveTo>
                  <a:lnTo>
                    <a:pt x="946328" y="1297496"/>
                  </a:lnTo>
                  <a:cubicBezTo>
                    <a:pt x="948881" y="1297496"/>
                    <a:pt x="951377" y="1298192"/>
                    <a:pt x="953568" y="1299497"/>
                  </a:cubicBezTo>
                  <a:lnTo>
                    <a:pt x="956425" y="1301687"/>
                  </a:lnTo>
                  <a:cubicBezTo>
                    <a:pt x="958187" y="1303421"/>
                    <a:pt x="959473" y="1305593"/>
                    <a:pt x="960140" y="1307974"/>
                  </a:cubicBezTo>
                  <a:lnTo>
                    <a:pt x="960616" y="1311784"/>
                  </a:lnTo>
                  <a:cubicBezTo>
                    <a:pt x="960740" y="1313708"/>
                    <a:pt x="960311" y="1315622"/>
                    <a:pt x="959378" y="1317308"/>
                  </a:cubicBezTo>
                  <a:cubicBezTo>
                    <a:pt x="958063" y="1320776"/>
                    <a:pt x="955320" y="1323519"/>
                    <a:pt x="951853" y="1324833"/>
                  </a:cubicBezTo>
                  <a:cubicBezTo>
                    <a:pt x="950167" y="1325766"/>
                    <a:pt x="948253" y="1326195"/>
                    <a:pt x="946328" y="1326071"/>
                  </a:cubicBezTo>
                  <a:lnTo>
                    <a:pt x="944614" y="1326071"/>
                  </a:lnTo>
                  <a:cubicBezTo>
                    <a:pt x="942071" y="1326090"/>
                    <a:pt x="939575" y="1325433"/>
                    <a:pt x="937375" y="1324166"/>
                  </a:cubicBezTo>
                  <a:lnTo>
                    <a:pt x="934422" y="1321880"/>
                  </a:lnTo>
                  <a:cubicBezTo>
                    <a:pt x="932718" y="1320118"/>
                    <a:pt x="931479" y="1317956"/>
                    <a:pt x="930803" y="1315594"/>
                  </a:cubicBezTo>
                  <a:cubicBezTo>
                    <a:pt x="930327" y="1314356"/>
                    <a:pt x="930327" y="1313022"/>
                    <a:pt x="930327" y="1311784"/>
                  </a:cubicBezTo>
                  <a:cubicBezTo>
                    <a:pt x="930213" y="1309869"/>
                    <a:pt x="930613" y="1307964"/>
                    <a:pt x="931469" y="1306259"/>
                  </a:cubicBezTo>
                  <a:cubicBezTo>
                    <a:pt x="932089" y="1304526"/>
                    <a:pt x="933098" y="1302964"/>
                    <a:pt x="934422" y="1301687"/>
                  </a:cubicBezTo>
                  <a:cubicBezTo>
                    <a:pt x="935689" y="1300306"/>
                    <a:pt x="937299" y="1299287"/>
                    <a:pt x="939089" y="1298735"/>
                  </a:cubicBezTo>
                  <a:cubicBezTo>
                    <a:pt x="940795" y="1297849"/>
                    <a:pt x="942700" y="1297420"/>
                    <a:pt x="944614" y="1297496"/>
                  </a:cubicBezTo>
                  <a:close/>
                  <a:moveTo>
                    <a:pt x="895370" y="1283686"/>
                  </a:moveTo>
                  <a:lnTo>
                    <a:pt x="899180" y="1284257"/>
                  </a:lnTo>
                  <a:cubicBezTo>
                    <a:pt x="901542" y="1284934"/>
                    <a:pt x="903705" y="1286172"/>
                    <a:pt x="905467" y="1287877"/>
                  </a:cubicBezTo>
                  <a:lnTo>
                    <a:pt x="907753" y="1290830"/>
                  </a:lnTo>
                  <a:cubicBezTo>
                    <a:pt x="908715" y="1292411"/>
                    <a:pt x="909276" y="1294211"/>
                    <a:pt x="909372" y="1296068"/>
                  </a:cubicBezTo>
                  <a:cubicBezTo>
                    <a:pt x="909895" y="1297935"/>
                    <a:pt x="909895" y="1299916"/>
                    <a:pt x="909372" y="1301783"/>
                  </a:cubicBezTo>
                  <a:cubicBezTo>
                    <a:pt x="908943" y="1303593"/>
                    <a:pt x="908057" y="1305269"/>
                    <a:pt x="906800" y="1306641"/>
                  </a:cubicBezTo>
                  <a:cubicBezTo>
                    <a:pt x="905752" y="1308155"/>
                    <a:pt x="904390" y="1309432"/>
                    <a:pt x="902799" y="1310356"/>
                  </a:cubicBezTo>
                  <a:lnTo>
                    <a:pt x="900800" y="1311689"/>
                  </a:lnTo>
                  <a:cubicBezTo>
                    <a:pt x="898608" y="1312994"/>
                    <a:pt x="896113" y="1313689"/>
                    <a:pt x="893560" y="1313689"/>
                  </a:cubicBezTo>
                  <a:lnTo>
                    <a:pt x="889750" y="1313213"/>
                  </a:lnTo>
                  <a:cubicBezTo>
                    <a:pt x="887369" y="1312528"/>
                    <a:pt x="885207" y="1311251"/>
                    <a:pt x="883464" y="1309498"/>
                  </a:cubicBezTo>
                  <a:lnTo>
                    <a:pt x="881178" y="1306641"/>
                  </a:lnTo>
                  <a:cubicBezTo>
                    <a:pt x="880121" y="1305069"/>
                    <a:pt x="879558" y="1303203"/>
                    <a:pt x="879558" y="1301307"/>
                  </a:cubicBezTo>
                  <a:cubicBezTo>
                    <a:pt x="879035" y="1299440"/>
                    <a:pt x="879035" y="1297459"/>
                    <a:pt x="879558" y="1295592"/>
                  </a:cubicBezTo>
                  <a:cubicBezTo>
                    <a:pt x="880025" y="1293792"/>
                    <a:pt x="880911" y="1292134"/>
                    <a:pt x="882130" y="1290734"/>
                  </a:cubicBezTo>
                  <a:cubicBezTo>
                    <a:pt x="883169" y="1289220"/>
                    <a:pt x="884540" y="1287943"/>
                    <a:pt x="886131" y="1287020"/>
                  </a:cubicBezTo>
                  <a:lnTo>
                    <a:pt x="888131" y="1285686"/>
                  </a:lnTo>
                  <a:cubicBezTo>
                    <a:pt x="890322" y="1284381"/>
                    <a:pt x="892817" y="1283686"/>
                    <a:pt x="895370" y="1283686"/>
                  </a:cubicBezTo>
                  <a:close/>
                  <a:moveTo>
                    <a:pt x="1202456" y="1281971"/>
                  </a:moveTo>
                  <a:lnTo>
                    <a:pt x="1205790" y="1281971"/>
                  </a:lnTo>
                  <a:cubicBezTo>
                    <a:pt x="1208324" y="1281971"/>
                    <a:pt x="1210819" y="1282628"/>
                    <a:pt x="1213029" y="1283876"/>
                  </a:cubicBezTo>
                  <a:lnTo>
                    <a:pt x="1215886" y="1286162"/>
                  </a:lnTo>
                  <a:cubicBezTo>
                    <a:pt x="1217763" y="1287848"/>
                    <a:pt x="1219116" y="1290029"/>
                    <a:pt x="1219792" y="1292448"/>
                  </a:cubicBezTo>
                  <a:lnTo>
                    <a:pt x="1220268" y="1296258"/>
                  </a:lnTo>
                  <a:cubicBezTo>
                    <a:pt x="1220401" y="1298154"/>
                    <a:pt x="1219973" y="1300040"/>
                    <a:pt x="1219030" y="1301688"/>
                  </a:cubicBezTo>
                  <a:cubicBezTo>
                    <a:pt x="1217763" y="1305212"/>
                    <a:pt x="1215010" y="1307993"/>
                    <a:pt x="1211505" y="1309307"/>
                  </a:cubicBezTo>
                  <a:cubicBezTo>
                    <a:pt x="1209791" y="1310155"/>
                    <a:pt x="1207895" y="1310574"/>
                    <a:pt x="1205981" y="1310546"/>
                  </a:cubicBezTo>
                  <a:lnTo>
                    <a:pt x="1202456" y="1310546"/>
                  </a:lnTo>
                  <a:cubicBezTo>
                    <a:pt x="1199951" y="1310546"/>
                    <a:pt x="1197485" y="1309889"/>
                    <a:pt x="1195313" y="1308641"/>
                  </a:cubicBezTo>
                  <a:lnTo>
                    <a:pt x="1192360" y="1306355"/>
                  </a:lnTo>
                  <a:cubicBezTo>
                    <a:pt x="1190655" y="1304593"/>
                    <a:pt x="1189416" y="1302431"/>
                    <a:pt x="1188740" y="1300068"/>
                  </a:cubicBezTo>
                  <a:lnTo>
                    <a:pt x="1188169" y="1296258"/>
                  </a:lnTo>
                  <a:cubicBezTo>
                    <a:pt x="1188140" y="1294344"/>
                    <a:pt x="1188560" y="1292448"/>
                    <a:pt x="1189407" y="1290734"/>
                  </a:cubicBezTo>
                  <a:cubicBezTo>
                    <a:pt x="1190026" y="1289000"/>
                    <a:pt x="1191036" y="1287438"/>
                    <a:pt x="1192360" y="1286162"/>
                  </a:cubicBezTo>
                  <a:cubicBezTo>
                    <a:pt x="1195150" y="1283647"/>
                    <a:pt x="1198713" y="1282171"/>
                    <a:pt x="1202456" y="1281971"/>
                  </a:cubicBezTo>
                  <a:close/>
                  <a:moveTo>
                    <a:pt x="203189" y="1275399"/>
                  </a:moveTo>
                  <a:cubicBezTo>
                    <a:pt x="205103" y="1275380"/>
                    <a:pt x="206989" y="1275799"/>
                    <a:pt x="208713" y="1276637"/>
                  </a:cubicBezTo>
                  <a:cubicBezTo>
                    <a:pt x="210447" y="1277257"/>
                    <a:pt x="212009" y="1278266"/>
                    <a:pt x="213285" y="1279590"/>
                  </a:cubicBezTo>
                  <a:lnTo>
                    <a:pt x="215000" y="1281400"/>
                  </a:lnTo>
                  <a:cubicBezTo>
                    <a:pt x="216762" y="1283134"/>
                    <a:pt x="218048" y="1285305"/>
                    <a:pt x="218714" y="1287686"/>
                  </a:cubicBezTo>
                  <a:cubicBezTo>
                    <a:pt x="218714" y="1288925"/>
                    <a:pt x="218714" y="1290258"/>
                    <a:pt x="218714" y="1291496"/>
                  </a:cubicBezTo>
                  <a:cubicBezTo>
                    <a:pt x="218705" y="1294030"/>
                    <a:pt x="218048" y="1296525"/>
                    <a:pt x="216810" y="1298735"/>
                  </a:cubicBezTo>
                  <a:lnTo>
                    <a:pt x="214524" y="1301593"/>
                  </a:lnTo>
                  <a:cubicBezTo>
                    <a:pt x="213323" y="1303003"/>
                    <a:pt x="211733" y="1304031"/>
                    <a:pt x="209951" y="1304546"/>
                  </a:cubicBezTo>
                  <a:cubicBezTo>
                    <a:pt x="208246" y="1305431"/>
                    <a:pt x="206342" y="1305860"/>
                    <a:pt x="204427" y="1305784"/>
                  </a:cubicBezTo>
                  <a:cubicBezTo>
                    <a:pt x="202512" y="1305850"/>
                    <a:pt x="200607" y="1305431"/>
                    <a:pt x="198903" y="1304546"/>
                  </a:cubicBezTo>
                  <a:cubicBezTo>
                    <a:pt x="197150" y="1303965"/>
                    <a:pt x="195578" y="1302945"/>
                    <a:pt x="194330" y="1301593"/>
                  </a:cubicBezTo>
                  <a:lnTo>
                    <a:pt x="192616" y="1299783"/>
                  </a:lnTo>
                  <a:cubicBezTo>
                    <a:pt x="190816" y="1298078"/>
                    <a:pt x="189530" y="1295897"/>
                    <a:pt x="188902" y="1293497"/>
                  </a:cubicBezTo>
                  <a:lnTo>
                    <a:pt x="188902" y="1289687"/>
                  </a:lnTo>
                  <a:cubicBezTo>
                    <a:pt x="188902" y="1287182"/>
                    <a:pt x="189558" y="1284715"/>
                    <a:pt x="190806" y="1282543"/>
                  </a:cubicBezTo>
                  <a:lnTo>
                    <a:pt x="193093" y="1279590"/>
                  </a:lnTo>
                  <a:cubicBezTo>
                    <a:pt x="194330" y="1278228"/>
                    <a:pt x="195912" y="1277209"/>
                    <a:pt x="197664" y="1276637"/>
                  </a:cubicBezTo>
                  <a:cubicBezTo>
                    <a:pt x="199379" y="1275790"/>
                    <a:pt x="201274" y="1275371"/>
                    <a:pt x="203189" y="1275399"/>
                  </a:cubicBezTo>
                  <a:close/>
                  <a:moveTo>
                    <a:pt x="1255224" y="1263969"/>
                  </a:moveTo>
                  <a:cubicBezTo>
                    <a:pt x="1257149" y="1263845"/>
                    <a:pt x="1259063" y="1264274"/>
                    <a:pt x="1260749" y="1265207"/>
                  </a:cubicBezTo>
                  <a:cubicBezTo>
                    <a:pt x="1262530" y="1265721"/>
                    <a:pt x="1264121" y="1266750"/>
                    <a:pt x="1265321" y="1268160"/>
                  </a:cubicBezTo>
                  <a:cubicBezTo>
                    <a:pt x="1266702" y="1269388"/>
                    <a:pt x="1267721" y="1270970"/>
                    <a:pt x="1268274" y="1272732"/>
                  </a:cubicBezTo>
                  <a:cubicBezTo>
                    <a:pt x="1269207" y="1274418"/>
                    <a:pt x="1269636" y="1276332"/>
                    <a:pt x="1269512" y="1278256"/>
                  </a:cubicBezTo>
                  <a:lnTo>
                    <a:pt x="1269512" y="1279971"/>
                  </a:lnTo>
                  <a:cubicBezTo>
                    <a:pt x="1269531" y="1282514"/>
                    <a:pt x="1268874" y="1285010"/>
                    <a:pt x="1267607" y="1287210"/>
                  </a:cubicBezTo>
                  <a:lnTo>
                    <a:pt x="1265321" y="1290162"/>
                  </a:lnTo>
                  <a:cubicBezTo>
                    <a:pt x="1263588" y="1291906"/>
                    <a:pt x="1261416" y="1293153"/>
                    <a:pt x="1259035" y="1293782"/>
                  </a:cubicBezTo>
                  <a:lnTo>
                    <a:pt x="1255224" y="1294258"/>
                  </a:lnTo>
                  <a:cubicBezTo>
                    <a:pt x="1253320" y="1294353"/>
                    <a:pt x="1251415" y="1293963"/>
                    <a:pt x="1249700" y="1293115"/>
                  </a:cubicBezTo>
                  <a:cubicBezTo>
                    <a:pt x="1247986" y="1292467"/>
                    <a:pt x="1246424" y="1291458"/>
                    <a:pt x="1245128" y="1290162"/>
                  </a:cubicBezTo>
                  <a:cubicBezTo>
                    <a:pt x="1243776" y="1288867"/>
                    <a:pt x="1242766" y="1287267"/>
                    <a:pt x="1242175" y="1285495"/>
                  </a:cubicBezTo>
                  <a:cubicBezTo>
                    <a:pt x="1241328" y="1283781"/>
                    <a:pt x="1240908" y="1281885"/>
                    <a:pt x="1240937" y="1279971"/>
                  </a:cubicBezTo>
                  <a:lnTo>
                    <a:pt x="1240937" y="1278256"/>
                  </a:lnTo>
                  <a:cubicBezTo>
                    <a:pt x="1240937" y="1275704"/>
                    <a:pt x="1241632" y="1273208"/>
                    <a:pt x="1242937" y="1271017"/>
                  </a:cubicBezTo>
                  <a:lnTo>
                    <a:pt x="1245128" y="1268160"/>
                  </a:lnTo>
                  <a:cubicBezTo>
                    <a:pt x="1246862" y="1266398"/>
                    <a:pt x="1249033" y="1265112"/>
                    <a:pt x="1251415" y="1264445"/>
                  </a:cubicBezTo>
                  <a:close/>
                  <a:moveTo>
                    <a:pt x="822409" y="1262636"/>
                  </a:moveTo>
                  <a:cubicBezTo>
                    <a:pt x="824266" y="1262054"/>
                    <a:pt x="826267" y="1262054"/>
                    <a:pt x="828124" y="1262636"/>
                  </a:cubicBezTo>
                  <a:cubicBezTo>
                    <a:pt x="830019" y="1262740"/>
                    <a:pt x="831858" y="1263331"/>
                    <a:pt x="833458" y="1264350"/>
                  </a:cubicBezTo>
                  <a:lnTo>
                    <a:pt x="836982" y="1266064"/>
                  </a:lnTo>
                  <a:cubicBezTo>
                    <a:pt x="839049" y="1267350"/>
                    <a:pt x="840783" y="1269112"/>
                    <a:pt x="842030" y="1271208"/>
                  </a:cubicBezTo>
                  <a:lnTo>
                    <a:pt x="843555" y="1274637"/>
                  </a:lnTo>
                  <a:cubicBezTo>
                    <a:pt x="844221" y="1277133"/>
                    <a:pt x="844221" y="1279762"/>
                    <a:pt x="843555" y="1282257"/>
                  </a:cubicBezTo>
                  <a:lnTo>
                    <a:pt x="842030" y="1285591"/>
                  </a:lnTo>
                  <a:cubicBezTo>
                    <a:pt x="840135" y="1288772"/>
                    <a:pt x="837106" y="1291125"/>
                    <a:pt x="833553" y="1292163"/>
                  </a:cubicBezTo>
                  <a:cubicBezTo>
                    <a:pt x="831696" y="1292744"/>
                    <a:pt x="829696" y="1292744"/>
                    <a:pt x="827838" y="1292163"/>
                  </a:cubicBezTo>
                  <a:cubicBezTo>
                    <a:pt x="825943" y="1292077"/>
                    <a:pt x="824095" y="1291487"/>
                    <a:pt x="822504" y="1290448"/>
                  </a:cubicBezTo>
                  <a:lnTo>
                    <a:pt x="818980" y="1288734"/>
                  </a:lnTo>
                  <a:cubicBezTo>
                    <a:pt x="816903" y="1287420"/>
                    <a:pt x="815151" y="1285667"/>
                    <a:pt x="813837" y="1283590"/>
                  </a:cubicBezTo>
                  <a:lnTo>
                    <a:pt x="812408" y="1280162"/>
                  </a:lnTo>
                  <a:cubicBezTo>
                    <a:pt x="811741" y="1277666"/>
                    <a:pt x="811741" y="1275037"/>
                    <a:pt x="812408" y="1272542"/>
                  </a:cubicBezTo>
                  <a:lnTo>
                    <a:pt x="813837" y="1269112"/>
                  </a:lnTo>
                  <a:cubicBezTo>
                    <a:pt x="814760" y="1267522"/>
                    <a:pt x="816037" y="1266160"/>
                    <a:pt x="817552" y="1265112"/>
                  </a:cubicBezTo>
                  <a:cubicBezTo>
                    <a:pt x="818932" y="1263883"/>
                    <a:pt x="820609" y="1263026"/>
                    <a:pt x="822409" y="1262636"/>
                  </a:cubicBezTo>
                  <a:close/>
                  <a:moveTo>
                    <a:pt x="1301135" y="1237489"/>
                  </a:moveTo>
                  <a:lnTo>
                    <a:pt x="1304945" y="1237965"/>
                  </a:lnTo>
                  <a:cubicBezTo>
                    <a:pt x="1306755" y="1238394"/>
                    <a:pt x="1308431" y="1239280"/>
                    <a:pt x="1309803" y="1240537"/>
                  </a:cubicBezTo>
                  <a:cubicBezTo>
                    <a:pt x="1311365" y="1241528"/>
                    <a:pt x="1312651" y="1242909"/>
                    <a:pt x="1313517" y="1244538"/>
                  </a:cubicBezTo>
                  <a:cubicBezTo>
                    <a:pt x="1314060" y="1245395"/>
                    <a:pt x="1314480" y="1246319"/>
                    <a:pt x="1314756" y="1247300"/>
                  </a:cubicBezTo>
                  <a:lnTo>
                    <a:pt x="1315327" y="1247966"/>
                  </a:lnTo>
                  <a:cubicBezTo>
                    <a:pt x="1316299" y="1250024"/>
                    <a:pt x="1316785" y="1252272"/>
                    <a:pt x="1316756" y="1254539"/>
                  </a:cubicBezTo>
                  <a:cubicBezTo>
                    <a:pt x="1316756" y="1255777"/>
                    <a:pt x="1316756" y="1257015"/>
                    <a:pt x="1316756" y="1258349"/>
                  </a:cubicBezTo>
                  <a:cubicBezTo>
                    <a:pt x="1316289" y="1260149"/>
                    <a:pt x="1315403" y="1261806"/>
                    <a:pt x="1314184" y="1263206"/>
                  </a:cubicBezTo>
                  <a:cubicBezTo>
                    <a:pt x="1313165" y="1264721"/>
                    <a:pt x="1311794" y="1265959"/>
                    <a:pt x="1310184" y="1266826"/>
                  </a:cubicBezTo>
                  <a:cubicBezTo>
                    <a:pt x="1308584" y="1267845"/>
                    <a:pt x="1306745" y="1268436"/>
                    <a:pt x="1304850" y="1268540"/>
                  </a:cubicBezTo>
                  <a:cubicBezTo>
                    <a:pt x="1302983" y="1269064"/>
                    <a:pt x="1301002" y="1269064"/>
                    <a:pt x="1299135" y="1268540"/>
                  </a:cubicBezTo>
                  <a:cubicBezTo>
                    <a:pt x="1296420" y="1267731"/>
                    <a:pt x="1293944" y="1266302"/>
                    <a:pt x="1291896" y="1264349"/>
                  </a:cubicBezTo>
                  <a:cubicBezTo>
                    <a:pt x="1291382" y="1263740"/>
                    <a:pt x="1290905" y="1263111"/>
                    <a:pt x="1290467" y="1262444"/>
                  </a:cubicBezTo>
                  <a:cubicBezTo>
                    <a:pt x="1289924" y="1261864"/>
                    <a:pt x="1289448" y="1261225"/>
                    <a:pt x="1289039" y="1260539"/>
                  </a:cubicBezTo>
                  <a:cubicBezTo>
                    <a:pt x="1288343" y="1259311"/>
                    <a:pt x="1287800" y="1257996"/>
                    <a:pt x="1287419" y="1256634"/>
                  </a:cubicBezTo>
                  <a:cubicBezTo>
                    <a:pt x="1286848" y="1255301"/>
                    <a:pt x="1286848" y="1253872"/>
                    <a:pt x="1286848" y="1252539"/>
                  </a:cubicBezTo>
                  <a:lnTo>
                    <a:pt x="1286848" y="1252062"/>
                  </a:lnTo>
                  <a:cubicBezTo>
                    <a:pt x="1287419" y="1250633"/>
                    <a:pt x="1287419" y="1249300"/>
                    <a:pt x="1287419" y="1247966"/>
                  </a:cubicBezTo>
                  <a:cubicBezTo>
                    <a:pt x="1288096" y="1245604"/>
                    <a:pt x="1289333" y="1243442"/>
                    <a:pt x="1291039" y="1241680"/>
                  </a:cubicBezTo>
                  <a:lnTo>
                    <a:pt x="1293991" y="1239489"/>
                  </a:lnTo>
                  <a:cubicBezTo>
                    <a:pt x="1296144" y="1238165"/>
                    <a:pt x="1298611" y="1237480"/>
                    <a:pt x="1301135" y="1237489"/>
                  </a:cubicBezTo>
                  <a:close/>
                  <a:moveTo>
                    <a:pt x="766306" y="1235679"/>
                  </a:moveTo>
                  <a:cubicBezTo>
                    <a:pt x="768220" y="1235660"/>
                    <a:pt x="770106" y="1236079"/>
                    <a:pt x="771830" y="1236917"/>
                  </a:cubicBezTo>
                  <a:cubicBezTo>
                    <a:pt x="773564" y="1237537"/>
                    <a:pt x="775126" y="1238546"/>
                    <a:pt x="776402" y="1239870"/>
                  </a:cubicBezTo>
                  <a:lnTo>
                    <a:pt x="778117" y="1241680"/>
                  </a:lnTo>
                  <a:cubicBezTo>
                    <a:pt x="779879" y="1243414"/>
                    <a:pt x="781165" y="1245585"/>
                    <a:pt x="781832" y="1247966"/>
                  </a:cubicBezTo>
                  <a:lnTo>
                    <a:pt x="781832" y="1251776"/>
                  </a:lnTo>
                  <a:cubicBezTo>
                    <a:pt x="781822" y="1254310"/>
                    <a:pt x="781165" y="1256806"/>
                    <a:pt x="779927" y="1259015"/>
                  </a:cubicBezTo>
                  <a:lnTo>
                    <a:pt x="777641" y="1261873"/>
                  </a:lnTo>
                  <a:cubicBezTo>
                    <a:pt x="776440" y="1263283"/>
                    <a:pt x="774850" y="1264311"/>
                    <a:pt x="773068" y="1264826"/>
                  </a:cubicBezTo>
                  <a:cubicBezTo>
                    <a:pt x="771364" y="1265712"/>
                    <a:pt x="769459" y="1266140"/>
                    <a:pt x="767544" y="1266064"/>
                  </a:cubicBezTo>
                  <a:cubicBezTo>
                    <a:pt x="765629" y="1266131"/>
                    <a:pt x="763725" y="1265712"/>
                    <a:pt x="762020" y="1264826"/>
                  </a:cubicBezTo>
                  <a:cubicBezTo>
                    <a:pt x="760267" y="1264245"/>
                    <a:pt x="758695" y="1263225"/>
                    <a:pt x="757448" y="1261873"/>
                  </a:cubicBezTo>
                  <a:lnTo>
                    <a:pt x="755733" y="1260063"/>
                  </a:lnTo>
                  <a:cubicBezTo>
                    <a:pt x="753933" y="1258358"/>
                    <a:pt x="752647" y="1256177"/>
                    <a:pt x="752019" y="1253777"/>
                  </a:cubicBezTo>
                  <a:lnTo>
                    <a:pt x="752019" y="1249967"/>
                  </a:lnTo>
                  <a:cubicBezTo>
                    <a:pt x="752019" y="1247462"/>
                    <a:pt x="752675" y="1244995"/>
                    <a:pt x="753923" y="1242823"/>
                  </a:cubicBezTo>
                  <a:lnTo>
                    <a:pt x="756210" y="1239870"/>
                  </a:lnTo>
                  <a:cubicBezTo>
                    <a:pt x="757448" y="1238508"/>
                    <a:pt x="759029" y="1237489"/>
                    <a:pt x="760781" y="1236917"/>
                  </a:cubicBezTo>
                  <a:cubicBezTo>
                    <a:pt x="762496" y="1236070"/>
                    <a:pt x="764391" y="1235651"/>
                    <a:pt x="766306" y="1235679"/>
                  </a:cubicBezTo>
                  <a:close/>
                  <a:moveTo>
                    <a:pt x="157278" y="1215868"/>
                  </a:moveTo>
                  <a:cubicBezTo>
                    <a:pt x="159145" y="1215344"/>
                    <a:pt x="161126" y="1215344"/>
                    <a:pt x="162993" y="1215868"/>
                  </a:cubicBezTo>
                  <a:cubicBezTo>
                    <a:pt x="164831" y="1216230"/>
                    <a:pt x="166517" y="1217125"/>
                    <a:pt x="167850" y="1218439"/>
                  </a:cubicBezTo>
                  <a:cubicBezTo>
                    <a:pt x="169413" y="1219430"/>
                    <a:pt x="170689" y="1220811"/>
                    <a:pt x="171565" y="1222440"/>
                  </a:cubicBezTo>
                  <a:lnTo>
                    <a:pt x="173756" y="1225678"/>
                  </a:lnTo>
                  <a:cubicBezTo>
                    <a:pt x="174966" y="1227955"/>
                    <a:pt x="175490" y="1230536"/>
                    <a:pt x="175280" y="1233108"/>
                  </a:cubicBezTo>
                  <a:lnTo>
                    <a:pt x="174708" y="1236918"/>
                  </a:lnTo>
                  <a:cubicBezTo>
                    <a:pt x="174080" y="1239299"/>
                    <a:pt x="172832" y="1241471"/>
                    <a:pt x="171089" y="1243204"/>
                  </a:cubicBezTo>
                  <a:lnTo>
                    <a:pt x="168136" y="1245490"/>
                  </a:lnTo>
                  <a:cubicBezTo>
                    <a:pt x="166574" y="1246519"/>
                    <a:pt x="164765" y="1247119"/>
                    <a:pt x="162897" y="1247205"/>
                  </a:cubicBezTo>
                  <a:cubicBezTo>
                    <a:pt x="161021" y="1247681"/>
                    <a:pt x="159059" y="1247681"/>
                    <a:pt x="157183" y="1247205"/>
                  </a:cubicBezTo>
                  <a:cubicBezTo>
                    <a:pt x="153668" y="1246043"/>
                    <a:pt x="150639" y="1243728"/>
                    <a:pt x="148610" y="1240633"/>
                  </a:cubicBezTo>
                  <a:lnTo>
                    <a:pt x="146895" y="1237108"/>
                  </a:lnTo>
                  <a:cubicBezTo>
                    <a:pt x="145572" y="1234927"/>
                    <a:pt x="144876" y="1232422"/>
                    <a:pt x="144895" y="1229869"/>
                  </a:cubicBezTo>
                  <a:lnTo>
                    <a:pt x="145467" y="1226154"/>
                  </a:lnTo>
                  <a:cubicBezTo>
                    <a:pt x="146115" y="1223754"/>
                    <a:pt x="147362" y="1221563"/>
                    <a:pt x="149086" y="1219773"/>
                  </a:cubicBezTo>
                  <a:lnTo>
                    <a:pt x="151944" y="1217582"/>
                  </a:lnTo>
                  <a:cubicBezTo>
                    <a:pt x="153544" y="1216563"/>
                    <a:pt x="155382" y="1215972"/>
                    <a:pt x="157278" y="1215868"/>
                  </a:cubicBezTo>
                  <a:close/>
                  <a:moveTo>
                    <a:pt x="708966" y="1204533"/>
                  </a:moveTo>
                  <a:cubicBezTo>
                    <a:pt x="710299" y="1205105"/>
                    <a:pt x="711728" y="1205105"/>
                    <a:pt x="713061" y="1205105"/>
                  </a:cubicBezTo>
                  <a:lnTo>
                    <a:pt x="716681" y="1206629"/>
                  </a:lnTo>
                  <a:cubicBezTo>
                    <a:pt x="717709" y="1207810"/>
                    <a:pt x="718662" y="1209048"/>
                    <a:pt x="719538" y="1210344"/>
                  </a:cubicBezTo>
                  <a:cubicBezTo>
                    <a:pt x="720386" y="1211315"/>
                    <a:pt x="721177" y="1212334"/>
                    <a:pt x="721920" y="1213391"/>
                  </a:cubicBezTo>
                  <a:cubicBezTo>
                    <a:pt x="723377" y="1215877"/>
                    <a:pt x="724168" y="1218697"/>
                    <a:pt x="724206" y="1221583"/>
                  </a:cubicBezTo>
                  <a:cubicBezTo>
                    <a:pt x="723634" y="1222916"/>
                    <a:pt x="723634" y="1224345"/>
                    <a:pt x="723634" y="1225679"/>
                  </a:cubicBezTo>
                  <a:cubicBezTo>
                    <a:pt x="723329" y="1226936"/>
                    <a:pt x="722949" y="1228184"/>
                    <a:pt x="722491" y="1229394"/>
                  </a:cubicBezTo>
                  <a:cubicBezTo>
                    <a:pt x="721291" y="1231527"/>
                    <a:pt x="719548" y="1233299"/>
                    <a:pt x="717443" y="1234537"/>
                  </a:cubicBezTo>
                  <a:lnTo>
                    <a:pt x="714014" y="1235966"/>
                  </a:lnTo>
                  <a:cubicBezTo>
                    <a:pt x="711519" y="1236632"/>
                    <a:pt x="708890" y="1236632"/>
                    <a:pt x="706394" y="1235966"/>
                  </a:cubicBezTo>
                  <a:lnTo>
                    <a:pt x="702965" y="1234537"/>
                  </a:lnTo>
                  <a:cubicBezTo>
                    <a:pt x="701355" y="1233642"/>
                    <a:pt x="699984" y="1232365"/>
                    <a:pt x="698965" y="1230822"/>
                  </a:cubicBezTo>
                  <a:cubicBezTo>
                    <a:pt x="697917" y="1229679"/>
                    <a:pt x="697136" y="1228308"/>
                    <a:pt x="696679" y="1226822"/>
                  </a:cubicBezTo>
                  <a:cubicBezTo>
                    <a:pt x="695802" y="1225536"/>
                    <a:pt x="695135" y="1224117"/>
                    <a:pt x="694678" y="1222631"/>
                  </a:cubicBezTo>
                  <a:cubicBezTo>
                    <a:pt x="694678" y="1221392"/>
                    <a:pt x="694678" y="1220154"/>
                    <a:pt x="694678" y="1218821"/>
                  </a:cubicBezTo>
                  <a:cubicBezTo>
                    <a:pt x="694611" y="1216935"/>
                    <a:pt x="695040" y="1215058"/>
                    <a:pt x="695917" y="1213391"/>
                  </a:cubicBezTo>
                  <a:cubicBezTo>
                    <a:pt x="696469" y="1211601"/>
                    <a:pt x="697488" y="1209991"/>
                    <a:pt x="698869" y="1208724"/>
                  </a:cubicBezTo>
                  <a:cubicBezTo>
                    <a:pt x="700145" y="1207400"/>
                    <a:pt x="701708" y="1206391"/>
                    <a:pt x="703441" y="1205771"/>
                  </a:cubicBezTo>
                  <a:cubicBezTo>
                    <a:pt x="705156" y="1204924"/>
                    <a:pt x="707051" y="1204505"/>
                    <a:pt x="708966" y="1204533"/>
                  </a:cubicBezTo>
                  <a:close/>
                  <a:moveTo>
                    <a:pt x="661721" y="1160241"/>
                  </a:moveTo>
                  <a:cubicBezTo>
                    <a:pt x="663559" y="1159765"/>
                    <a:pt x="665493" y="1159765"/>
                    <a:pt x="667341" y="1160241"/>
                  </a:cubicBezTo>
                  <a:cubicBezTo>
                    <a:pt x="669151" y="1160670"/>
                    <a:pt x="670827" y="1161556"/>
                    <a:pt x="672199" y="1162813"/>
                  </a:cubicBezTo>
                  <a:cubicBezTo>
                    <a:pt x="673799" y="1163756"/>
                    <a:pt x="675094" y="1165146"/>
                    <a:pt x="675913" y="1166813"/>
                  </a:cubicBezTo>
                  <a:lnTo>
                    <a:pt x="677723" y="1170338"/>
                  </a:lnTo>
                  <a:cubicBezTo>
                    <a:pt x="678971" y="1172547"/>
                    <a:pt x="679628" y="1175043"/>
                    <a:pt x="679628" y="1177577"/>
                  </a:cubicBezTo>
                  <a:cubicBezTo>
                    <a:pt x="679628" y="1178815"/>
                    <a:pt x="679628" y="1180053"/>
                    <a:pt x="679628" y="1181387"/>
                  </a:cubicBezTo>
                  <a:cubicBezTo>
                    <a:pt x="678961" y="1183768"/>
                    <a:pt x="677676" y="1185940"/>
                    <a:pt x="675913" y="1187673"/>
                  </a:cubicBezTo>
                  <a:lnTo>
                    <a:pt x="673056" y="1189864"/>
                  </a:lnTo>
                  <a:cubicBezTo>
                    <a:pt x="671465" y="1190902"/>
                    <a:pt x="669618" y="1191493"/>
                    <a:pt x="667722" y="1191578"/>
                  </a:cubicBezTo>
                  <a:cubicBezTo>
                    <a:pt x="665855" y="1192102"/>
                    <a:pt x="663874" y="1192102"/>
                    <a:pt x="662007" y="1191578"/>
                  </a:cubicBezTo>
                  <a:cubicBezTo>
                    <a:pt x="660178" y="1191188"/>
                    <a:pt x="658502" y="1190292"/>
                    <a:pt x="657149" y="1189006"/>
                  </a:cubicBezTo>
                  <a:cubicBezTo>
                    <a:pt x="655587" y="1188054"/>
                    <a:pt x="654330" y="1186663"/>
                    <a:pt x="653530" y="1185006"/>
                  </a:cubicBezTo>
                  <a:lnTo>
                    <a:pt x="651720" y="1181482"/>
                  </a:lnTo>
                  <a:cubicBezTo>
                    <a:pt x="650425" y="1179329"/>
                    <a:pt x="649767" y="1176853"/>
                    <a:pt x="649815" y="1174338"/>
                  </a:cubicBezTo>
                  <a:lnTo>
                    <a:pt x="649815" y="1170528"/>
                  </a:lnTo>
                  <a:cubicBezTo>
                    <a:pt x="650444" y="1168128"/>
                    <a:pt x="651730" y="1165947"/>
                    <a:pt x="653530" y="1164241"/>
                  </a:cubicBezTo>
                  <a:lnTo>
                    <a:pt x="656387" y="1161956"/>
                  </a:lnTo>
                  <a:cubicBezTo>
                    <a:pt x="657978" y="1160917"/>
                    <a:pt x="659826" y="1160327"/>
                    <a:pt x="661721" y="1160241"/>
                  </a:cubicBezTo>
                  <a:close/>
                  <a:moveTo>
                    <a:pt x="109367" y="1149574"/>
                  </a:moveTo>
                  <a:cubicBezTo>
                    <a:pt x="112863" y="1147926"/>
                    <a:pt x="116921" y="1147926"/>
                    <a:pt x="120417" y="1149574"/>
                  </a:cubicBezTo>
                  <a:cubicBezTo>
                    <a:pt x="122179" y="1150126"/>
                    <a:pt x="123760" y="1151145"/>
                    <a:pt x="124988" y="1152526"/>
                  </a:cubicBezTo>
                  <a:lnTo>
                    <a:pt x="128513" y="1156051"/>
                  </a:lnTo>
                  <a:cubicBezTo>
                    <a:pt x="130103" y="1157841"/>
                    <a:pt x="131218" y="1160004"/>
                    <a:pt x="131751" y="1162337"/>
                  </a:cubicBezTo>
                  <a:cubicBezTo>
                    <a:pt x="132228" y="1163670"/>
                    <a:pt x="132228" y="1164909"/>
                    <a:pt x="132228" y="1166147"/>
                  </a:cubicBezTo>
                  <a:cubicBezTo>
                    <a:pt x="132218" y="1168681"/>
                    <a:pt x="131561" y="1171176"/>
                    <a:pt x="130322" y="1173386"/>
                  </a:cubicBezTo>
                  <a:lnTo>
                    <a:pt x="128037" y="1176244"/>
                  </a:lnTo>
                  <a:cubicBezTo>
                    <a:pt x="126836" y="1177653"/>
                    <a:pt x="125245" y="1178682"/>
                    <a:pt x="123464" y="1179196"/>
                  </a:cubicBezTo>
                  <a:cubicBezTo>
                    <a:pt x="121779" y="1180130"/>
                    <a:pt x="119864" y="1180558"/>
                    <a:pt x="117940" y="1180435"/>
                  </a:cubicBezTo>
                  <a:cubicBezTo>
                    <a:pt x="116016" y="1180549"/>
                    <a:pt x="114101" y="1180120"/>
                    <a:pt x="112415" y="1179196"/>
                  </a:cubicBezTo>
                  <a:cubicBezTo>
                    <a:pt x="110663" y="1178615"/>
                    <a:pt x="109091" y="1177596"/>
                    <a:pt x="107844" y="1176244"/>
                  </a:cubicBezTo>
                  <a:lnTo>
                    <a:pt x="104319" y="1172719"/>
                  </a:lnTo>
                  <a:cubicBezTo>
                    <a:pt x="102586" y="1170957"/>
                    <a:pt x="101309" y="1168804"/>
                    <a:pt x="100605" y="1166433"/>
                  </a:cubicBezTo>
                  <a:cubicBezTo>
                    <a:pt x="100605" y="1165195"/>
                    <a:pt x="100605" y="1163861"/>
                    <a:pt x="100605" y="1162623"/>
                  </a:cubicBezTo>
                  <a:cubicBezTo>
                    <a:pt x="100605" y="1160070"/>
                    <a:pt x="101300" y="1157575"/>
                    <a:pt x="102605" y="1155384"/>
                  </a:cubicBezTo>
                  <a:lnTo>
                    <a:pt x="104796" y="1152526"/>
                  </a:lnTo>
                  <a:cubicBezTo>
                    <a:pt x="106043" y="1151174"/>
                    <a:pt x="107615" y="1150155"/>
                    <a:pt x="109367" y="1149574"/>
                  </a:cubicBezTo>
                  <a:close/>
                  <a:moveTo>
                    <a:pt x="620669" y="1116427"/>
                  </a:moveTo>
                  <a:lnTo>
                    <a:pt x="622574" y="1116427"/>
                  </a:lnTo>
                  <a:lnTo>
                    <a:pt x="624479" y="1116427"/>
                  </a:lnTo>
                  <a:cubicBezTo>
                    <a:pt x="626946" y="1117084"/>
                    <a:pt x="629185" y="1118408"/>
                    <a:pt x="630956" y="1120237"/>
                  </a:cubicBezTo>
                  <a:cubicBezTo>
                    <a:pt x="631337" y="1120618"/>
                    <a:pt x="632099" y="1122142"/>
                    <a:pt x="632099" y="1121665"/>
                  </a:cubicBezTo>
                  <a:lnTo>
                    <a:pt x="633242" y="1123189"/>
                  </a:lnTo>
                  <a:lnTo>
                    <a:pt x="634671" y="1126619"/>
                  </a:lnTo>
                  <a:cubicBezTo>
                    <a:pt x="634671" y="1127952"/>
                    <a:pt x="634671" y="1129190"/>
                    <a:pt x="634671" y="1130429"/>
                  </a:cubicBezTo>
                  <a:lnTo>
                    <a:pt x="635338" y="1131762"/>
                  </a:lnTo>
                  <a:cubicBezTo>
                    <a:pt x="635338" y="1132143"/>
                    <a:pt x="635338" y="1135572"/>
                    <a:pt x="635338" y="1135572"/>
                  </a:cubicBezTo>
                  <a:cubicBezTo>
                    <a:pt x="634966" y="1136829"/>
                    <a:pt x="634461" y="1138048"/>
                    <a:pt x="633813" y="1139192"/>
                  </a:cubicBezTo>
                  <a:cubicBezTo>
                    <a:pt x="632899" y="1140877"/>
                    <a:pt x="631594" y="1142316"/>
                    <a:pt x="630004" y="1143382"/>
                  </a:cubicBezTo>
                  <a:cubicBezTo>
                    <a:pt x="630099" y="1143192"/>
                    <a:pt x="628956" y="1144526"/>
                    <a:pt x="628384" y="1144526"/>
                  </a:cubicBezTo>
                  <a:lnTo>
                    <a:pt x="625051" y="1145954"/>
                  </a:lnTo>
                  <a:cubicBezTo>
                    <a:pt x="622498" y="1146669"/>
                    <a:pt x="619793" y="1146669"/>
                    <a:pt x="617240" y="1145954"/>
                  </a:cubicBezTo>
                  <a:cubicBezTo>
                    <a:pt x="614840" y="1145307"/>
                    <a:pt x="612649" y="1144059"/>
                    <a:pt x="610858" y="1142335"/>
                  </a:cubicBezTo>
                  <a:lnTo>
                    <a:pt x="608667" y="1139382"/>
                  </a:lnTo>
                  <a:cubicBezTo>
                    <a:pt x="607372" y="1137229"/>
                    <a:pt x="606715" y="1134753"/>
                    <a:pt x="606763" y="1132238"/>
                  </a:cubicBezTo>
                  <a:lnTo>
                    <a:pt x="606763" y="1131762"/>
                  </a:lnTo>
                  <a:cubicBezTo>
                    <a:pt x="606620" y="1130819"/>
                    <a:pt x="606620" y="1129847"/>
                    <a:pt x="606763" y="1128904"/>
                  </a:cubicBezTo>
                  <a:cubicBezTo>
                    <a:pt x="606848" y="1127009"/>
                    <a:pt x="607439" y="1125161"/>
                    <a:pt x="608477" y="1123571"/>
                  </a:cubicBezTo>
                  <a:cubicBezTo>
                    <a:pt x="609277" y="1121913"/>
                    <a:pt x="610535" y="1120522"/>
                    <a:pt x="612097" y="1119570"/>
                  </a:cubicBezTo>
                  <a:cubicBezTo>
                    <a:pt x="613449" y="1118284"/>
                    <a:pt x="615126" y="1117389"/>
                    <a:pt x="616955" y="1116998"/>
                  </a:cubicBezTo>
                  <a:close/>
                  <a:moveTo>
                    <a:pt x="573901" y="1059181"/>
                  </a:moveTo>
                  <a:cubicBezTo>
                    <a:pt x="577644" y="1059381"/>
                    <a:pt x="581206" y="1060858"/>
                    <a:pt x="583997" y="1063372"/>
                  </a:cubicBezTo>
                  <a:lnTo>
                    <a:pt x="585712" y="1065182"/>
                  </a:lnTo>
                  <a:cubicBezTo>
                    <a:pt x="587341" y="1066944"/>
                    <a:pt x="588465" y="1069116"/>
                    <a:pt x="588951" y="1071469"/>
                  </a:cubicBezTo>
                  <a:cubicBezTo>
                    <a:pt x="589427" y="1072707"/>
                    <a:pt x="589427" y="1073945"/>
                    <a:pt x="589427" y="1075279"/>
                  </a:cubicBezTo>
                  <a:cubicBezTo>
                    <a:pt x="589427" y="1077784"/>
                    <a:pt x="588769" y="1080251"/>
                    <a:pt x="587522" y="1082422"/>
                  </a:cubicBezTo>
                  <a:lnTo>
                    <a:pt x="585236" y="1085375"/>
                  </a:lnTo>
                  <a:cubicBezTo>
                    <a:pt x="583997" y="1086737"/>
                    <a:pt x="582416" y="1087756"/>
                    <a:pt x="580663" y="1088328"/>
                  </a:cubicBezTo>
                  <a:cubicBezTo>
                    <a:pt x="578949" y="1089176"/>
                    <a:pt x="577054" y="1089595"/>
                    <a:pt x="575139" y="1089566"/>
                  </a:cubicBezTo>
                  <a:cubicBezTo>
                    <a:pt x="573225" y="1089585"/>
                    <a:pt x="571339" y="1089166"/>
                    <a:pt x="569615" y="1088328"/>
                  </a:cubicBezTo>
                  <a:cubicBezTo>
                    <a:pt x="567881" y="1087709"/>
                    <a:pt x="566319" y="1086699"/>
                    <a:pt x="565043" y="1085375"/>
                  </a:cubicBezTo>
                  <a:lnTo>
                    <a:pt x="563328" y="1083565"/>
                  </a:lnTo>
                  <a:cubicBezTo>
                    <a:pt x="561566" y="1081832"/>
                    <a:pt x="560280" y="1079660"/>
                    <a:pt x="559614" y="1077279"/>
                  </a:cubicBezTo>
                  <a:lnTo>
                    <a:pt x="559614" y="1073469"/>
                  </a:lnTo>
                  <a:cubicBezTo>
                    <a:pt x="559623" y="1070935"/>
                    <a:pt x="560280" y="1068440"/>
                    <a:pt x="561519" y="1066230"/>
                  </a:cubicBezTo>
                  <a:lnTo>
                    <a:pt x="563805" y="1063372"/>
                  </a:lnTo>
                  <a:cubicBezTo>
                    <a:pt x="565004" y="1061963"/>
                    <a:pt x="566595" y="1060934"/>
                    <a:pt x="568376" y="1060420"/>
                  </a:cubicBezTo>
                  <a:cubicBezTo>
                    <a:pt x="570081" y="1059534"/>
                    <a:pt x="571987" y="1059105"/>
                    <a:pt x="573901" y="1059181"/>
                  </a:cubicBezTo>
                  <a:close/>
                  <a:moveTo>
                    <a:pt x="43739" y="1054610"/>
                  </a:moveTo>
                  <a:cubicBezTo>
                    <a:pt x="47235" y="1052962"/>
                    <a:pt x="51293" y="1052962"/>
                    <a:pt x="54789" y="1054610"/>
                  </a:cubicBezTo>
                  <a:cubicBezTo>
                    <a:pt x="56541" y="1055191"/>
                    <a:pt x="58113" y="1056210"/>
                    <a:pt x="59360" y="1057562"/>
                  </a:cubicBezTo>
                  <a:lnTo>
                    <a:pt x="61170" y="1059372"/>
                  </a:lnTo>
                  <a:cubicBezTo>
                    <a:pt x="62913" y="1061105"/>
                    <a:pt x="64161" y="1063277"/>
                    <a:pt x="64790" y="1065659"/>
                  </a:cubicBezTo>
                  <a:cubicBezTo>
                    <a:pt x="65266" y="1066897"/>
                    <a:pt x="65266" y="1068135"/>
                    <a:pt x="65266" y="1069469"/>
                  </a:cubicBezTo>
                  <a:cubicBezTo>
                    <a:pt x="65314" y="1071983"/>
                    <a:pt x="64647" y="1074460"/>
                    <a:pt x="63361" y="1076612"/>
                  </a:cubicBezTo>
                  <a:lnTo>
                    <a:pt x="61170" y="1079565"/>
                  </a:lnTo>
                  <a:cubicBezTo>
                    <a:pt x="59875" y="1080918"/>
                    <a:pt x="58275" y="1081927"/>
                    <a:pt x="56503" y="1082518"/>
                  </a:cubicBezTo>
                  <a:cubicBezTo>
                    <a:pt x="53036" y="1084166"/>
                    <a:pt x="49016" y="1084166"/>
                    <a:pt x="45549" y="1082518"/>
                  </a:cubicBezTo>
                  <a:cubicBezTo>
                    <a:pt x="43778" y="1081927"/>
                    <a:pt x="42177" y="1080918"/>
                    <a:pt x="40882" y="1079565"/>
                  </a:cubicBezTo>
                  <a:lnTo>
                    <a:pt x="39168" y="1077755"/>
                  </a:lnTo>
                  <a:cubicBezTo>
                    <a:pt x="37405" y="1076022"/>
                    <a:pt x="36119" y="1073850"/>
                    <a:pt x="35453" y="1071469"/>
                  </a:cubicBezTo>
                  <a:cubicBezTo>
                    <a:pt x="34977" y="1070231"/>
                    <a:pt x="34977" y="1068897"/>
                    <a:pt x="34977" y="1067659"/>
                  </a:cubicBezTo>
                  <a:cubicBezTo>
                    <a:pt x="34986" y="1065125"/>
                    <a:pt x="35643" y="1062630"/>
                    <a:pt x="36882" y="1060420"/>
                  </a:cubicBezTo>
                  <a:lnTo>
                    <a:pt x="39168" y="1057562"/>
                  </a:lnTo>
                  <a:cubicBezTo>
                    <a:pt x="40397" y="1056181"/>
                    <a:pt x="41977" y="1055162"/>
                    <a:pt x="43739" y="1054610"/>
                  </a:cubicBezTo>
                  <a:close/>
                  <a:moveTo>
                    <a:pt x="536373" y="1017271"/>
                  </a:moveTo>
                  <a:cubicBezTo>
                    <a:pt x="538250" y="1016795"/>
                    <a:pt x="540212" y="1016795"/>
                    <a:pt x="542088" y="1017271"/>
                  </a:cubicBezTo>
                  <a:cubicBezTo>
                    <a:pt x="543917" y="1017662"/>
                    <a:pt x="545594" y="1018557"/>
                    <a:pt x="546946" y="1019843"/>
                  </a:cubicBezTo>
                  <a:cubicBezTo>
                    <a:pt x="548508" y="1020795"/>
                    <a:pt x="549765" y="1022186"/>
                    <a:pt x="550565" y="1023843"/>
                  </a:cubicBezTo>
                  <a:cubicBezTo>
                    <a:pt x="551137" y="1024986"/>
                    <a:pt x="551804" y="1026129"/>
                    <a:pt x="552375" y="1027367"/>
                  </a:cubicBezTo>
                  <a:cubicBezTo>
                    <a:pt x="553623" y="1029539"/>
                    <a:pt x="554280" y="1032006"/>
                    <a:pt x="554280" y="1034511"/>
                  </a:cubicBezTo>
                  <a:cubicBezTo>
                    <a:pt x="554280" y="1035845"/>
                    <a:pt x="554280" y="1037083"/>
                    <a:pt x="554280" y="1038321"/>
                  </a:cubicBezTo>
                  <a:cubicBezTo>
                    <a:pt x="553633" y="1040741"/>
                    <a:pt x="552356" y="1042950"/>
                    <a:pt x="550565" y="1044703"/>
                  </a:cubicBezTo>
                  <a:lnTo>
                    <a:pt x="547708" y="1046894"/>
                  </a:lnTo>
                  <a:cubicBezTo>
                    <a:pt x="546117" y="1047932"/>
                    <a:pt x="544269" y="1048522"/>
                    <a:pt x="542374" y="1048608"/>
                  </a:cubicBezTo>
                  <a:cubicBezTo>
                    <a:pt x="540497" y="1049084"/>
                    <a:pt x="538535" y="1049084"/>
                    <a:pt x="536659" y="1048608"/>
                  </a:cubicBezTo>
                  <a:cubicBezTo>
                    <a:pt x="534849" y="1048179"/>
                    <a:pt x="533173" y="1047294"/>
                    <a:pt x="531801" y="1046037"/>
                  </a:cubicBezTo>
                  <a:cubicBezTo>
                    <a:pt x="530239" y="1045084"/>
                    <a:pt x="528982" y="1043693"/>
                    <a:pt x="528182" y="1042036"/>
                  </a:cubicBezTo>
                  <a:lnTo>
                    <a:pt x="526372" y="1038512"/>
                  </a:lnTo>
                  <a:cubicBezTo>
                    <a:pt x="525105" y="1036311"/>
                    <a:pt x="524448" y="1033816"/>
                    <a:pt x="524467" y="1031273"/>
                  </a:cubicBezTo>
                  <a:cubicBezTo>
                    <a:pt x="524467" y="1030034"/>
                    <a:pt x="524467" y="1028796"/>
                    <a:pt x="524467" y="1027558"/>
                  </a:cubicBezTo>
                  <a:cubicBezTo>
                    <a:pt x="525115" y="1025139"/>
                    <a:pt x="526391" y="1022929"/>
                    <a:pt x="528182" y="1021176"/>
                  </a:cubicBezTo>
                  <a:lnTo>
                    <a:pt x="531039" y="1018985"/>
                  </a:lnTo>
                  <a:cubicBezTo>
                    <a:pt x="532630" y="1017947"/>
                    <a:pt x="534477" y="1017357"/>
                    <a:pt x="536373" y="1017271"/>
                  </a:cubicBezTo>
                  <a:close/>
                  <a:moveTo>
                    <a:pt x="29452" y="984124"/>
                  </a:moveTo>
                  <a:cubicBezTo>
                    <a:pt x="31367" y="984095"/>
                    <a:pt x="33262" y="984515"/>
                    <a:pt x="34976" y="985362"/>
                  </a:cubicBezTo>
                  <a:cubicBezTo>
                    <a:pt x="38481" y="986677"/>
                    <a:pt x="41234" y="989458"/>
                    <a:pt x="42501" y="992982"/>
                  </a:cubicBezTo>
                  <a:cubicBezTo>
                    <a:pt x="43444" y="994630"/>
                    <a:pt x="43873" y="996516"/>
                    <a:pt x="43739" y="998412"/>
                  </a:cubicBezTo>
                  <a:lnTo>
                    <a:pt x="43739" y="1002031"/>
                  </a:lnTo>
                  <a:cubicBezTo>
                    <a:pt x="43739" y="1004536"/>
                    <a:pt x="43082" y="1007003"/>
                    <a:pt x="41835" y="1009175"/>
                  </a:cubicBezTo>
                  <a:lnTo>
                    <a:pt x="39548" y="1012127"/>
                  </a:lnTo>
                  <a:cubicBezTo>
                    <a:pt x="37796" y="1013851"/>
                    <a:pt x="35634" y="1015099"/>
                    <a:pt x="33262" y="1015747"/>
                  </a:cubicBezTo>
                  <a:lnTo>
                    <a:pt x="29452" y="1016318"/>
                  </a:lnTo>
                  <a:cubicBezTo>
                    <a:pt x="27537" y="1016338"/>
                    <a:pt x="25651" y="1015918"/>
                    <a:pt x="23928" y="1015080"/>
                  </a:cubicBezTo>
                  <a:cubicBezTo>
                    <a:pt x="22194" y="1014461"/>
                    <a:pt x="20632" y="1013451"/>
                    <a:pt x="19355" y="1012127"/>
                  </a:cubicBezTo>
                  <a:cubicBezTo>
                    <a:pt x="17974" y="1010861"/>
                    <a:pt x="16955" y="1009251"/>
                    <a:pt x="16402" y="1007460"/>
                  </a:cubicBezTo>
                  <a:cubicBezTo>
                    <a:pt x="15526" y="1005793"/>
                    <a:pt x="15098" y="1003917"/>
                    <a:pt x="15164" y="1002031"/>
                  </a:cubicBezTo>
                  <a:lnTo>
                    <a:pt x="15164" y="998412"/>
                  </a:lnTo>
                  <a:cubicBezTo>
                    <a:pt x="15155" y="995887"/>
                    <a:pt x="15841" y="993420"/>
                    <a:pt x="17165" y="991268"/>
                  </a:cubicBezTo>
                  <a:lnTo>
                    <a:pt x="19355" y="988315"/>
                  </a:lnTo>
                  <a:cubicBezTo>
                    <a:pt x="21117" y="986610"/>
                    <a:pt x="23280" y="985372"/>
                    <a:pt x="25642" y="984696"/>
                  </a:cubicBezTo>
                  <a:close/>
                  <a:moveTo>
                    <a:pt x="503226" y="955073"/>
                  </a:moveTo>
                  <a:cubicBezTo>
                    <a:pt x="505150" y="954949"/>
                    <a:pt x="507065" y="955378"/>
                    <a:pt x="508750" y="956311"/>
                  </a:cubicBezTo>
                  <a:cubicBezTo>
                    <a:pt x="510532" y="956825"/>
                    <a:pt x="512122" y="957854"/>
                    <a:pt x="513323" y="959264"/>
                  </a:cubicBezTo>
                  <a:lnTo>
                    <a:pt x="515133" y="960978"/>
                  </a:lnTo>
                  <a:cubicBezTo>
                    <a:pt x="516866" y="962721"/>
                    <a:pt x="518123" y="964883"/>
                    <a:pt x="518752" y="967265"/>
                  </a:cubicBezTo>
                  <a:lnTo>
                    <a:pt x="519324" y="971075"/>
                  </a:lnTo>
                  <a:cubicBezTo>
                    <a:pt x="519342" y="973627"/>
                    <a:pt x="518647" y="976132"/>
                    <a:pt x="517323" y="978314"/>
                  </a:cubicBezTo>
                  <a:lnTo>
                    <a:pt x="515133" y="981171"/>
                  </a:lnTo>
                  <a:cubicBezTo>
                    <a:pt x="513884" y="982524"/>
                    <a:pt x="512313" y="983543"/>
                    <a:pt x="510560" y="984124"/>
                  </a:cubicBezTo>
                  <a:cubicBezTo>
                    <a:pt x="507065" y="985772"/>
                    <a:pt x="503007" y="985772"/>
                    <a:pt x="499512" y="984124"/>
                  </a:cubicBezTo>
                  <a:cubicBezTo>
                    <a:pt x="497730" y="983610"/>
                    <a:pt x="496140" y="982581"/>
                    <a:pt x="494939" y="981171"/>
                  </a:cubicBezTo>
                  <a:lnTo>
                    <a:pt x="493130" y="979457"/>
                  </a:lnTo>
                  <a:cubicBezTo>
                    <a:pt x="491425" y="977694"/>
                    <a:pt x="490187" y="975532"/>
                    <a:pt x="489510" y="973170"/>
                  </a:cubicBezTo>
                  <a:lnTo>
                    <a:pt x="488939" y="969360"/>
                  </a:lnTo>
                  <a:cubicBezTo>
                    <a:pt x="488920" y="966807"/>
                    <a:pt x="489615" y="964302"/>
                    <a:pt x="490939" y="962121"/>
                  </a:cubicBezTo>
                  <a:lnTo>
                    <a:pt x="493130" y="959264"/>
                  </a:lnTo>
                  <a:cubicBezTo>
                    <a:pt x="494397" y="957883"/>
                    <a:pt x="496006" y="956863"/>
                    <a:pt x="497797" y="956311"/>
                  </a:cubicBezTo>
                  <a:cubicBezTo>
                    <a:pt x="499445" y="955368"/>
                    <a:pt x="501331" y="954939"/>
                    <a:pt x="503226" y="955073"/>
                  </a:cubicBezTo>
                  <a:close/>
                  <a:moveTo>
                    <a:pt x="9163" y="917926"/>
                  </a:moveTo>
                  <a:cubicBezTo>
                    <a:pt x="12631" y="916278"/>
                    <a:pt x="16650" y="916278"/>
                    <a:pt x="20117" y="917926"/>
                  </a:cubicBezTo>
                  <a:cubicBezTo>
                    <a:pt x="21889" y="918516"/>
                    <a:pt x="23489" y="919526"/>
                    <a:pt x="24784" y="920878"/>
                  </a:cubicBezTo>
                  <a:lnTo>
                    <a:pt x="26499" y="922688"/>
                  </a:lnTo>
                  <a:cubicBezTo>
                    <a:pt x="28261" y="924422"/>
                    <a:pt x="29547" y="926593"/>
                    <a:pt x="30214" y="928975"/>
                  </a:cubicBezTo>
                  <a:cubicBezTo>
                    <a:pt x="30690" y="930213"/>
                    <a:pt x="30690" y="931546"/>
                    <a:pt x="30690" y="932785"/>
                  </a:cubicBezTo>
                  <a:cubicBezTo>
                    <a:pt x="30681" y="935318"/>
                    <a:pt x="30023" y="937814"/>
                    <a:pt x="28785" y="940024"/>
                  </a:cubicBezTo>
                  <a:lnTo>
                    <a:pt x="26499" y="942881"/>
                  </a:lnTo>
                  <a:cubicBezTo>
                    <a:pt x="25299" y="944291"/>
                    <a:pt x="23708" y="945320"/>
                    <a:pt x="21927" y="945834"/>
                  </a:cubicBezTo>
                  <a:cubicBezTo>
                    <a:pt x="18431" y="947482"/>
                    <a:pt x="14374" y="947482"/>
                    <a:pt x="10878" y="945834"/>
                  </a:cubicBezTo>
                  <a:cubicBezTo>
                    <a:pt x="9126" y="945253"/>
                    <a:pt x="7554" y="944234"/>
                    <a:pt x="6306" y="942881"/>
                  </a:cubicBezTo>
                  <a:lnTo>
                    <a:pt x="4592" y="941071"/>
                  </a:lnTo>
                  <a:cubicBezTo>
                    <a:pt x="2792" y="939367"/>
                    <a:pt x="1506" y="937185"/>
                    <a:pt x="877" y="934785"/>
                  </a:cubicBezTo>
                  <a:cubicBezTo>
                    <a:pt x="401" y="933547"/>
                    <a:pt x="401" y="932309"/>
                    <a:pt x="401" y="930975"/>
                  </a:cubicBezTo>
                  <a:cubicBezTo>
                    <a:pt x="401" y="928470"/>
                    <a:pt x="1058" y="926003"/>
                    <a:pt x="2306" y="923831"/>
                  </a:cubicBezTo>
                  <a:lnTo>
                    <a:pt x="4592" y="920878"/>
                  </a:lnTo>
                  <a:cubicBezTo>
                    <a:pt x="5830" y="919516"/>
                    <a:pt x="7411" y="918497"/>
                    <a:pt x="9163" y="917926"/>
                  </a:cubicBezTo>
                  <a:close/>
                  <a:moveTo>
                    <a:pt x="476746" y="898590"/>
                  </a:moveTo>
                  <a:cubicBezTo>
                    <a:pt x="478671" y="898466"/>
                    <a:pt x="480585" y="898894"/>
                    <a:pt x="482271" y="899828"/>
                  </a:cubicBezTo>
                  <a:cubicBezTo>
                    <a:pt x="484052" y="900342"/>
                    <a:pt x="485643" y="901371"/>
                    <a:pt x="486843" y="902781"/>
                  </a:cubicBezTo>
                  <a:lnTo>
                    <a:pt x="488653" y="904495"/>
                  </a:lnTo>
                  <a:cubicBezTo>
                    <a:pt x="490386" y="906238"/>
                    <a:pt x="491644" y="908400"/>
                    <a:pt x="492272" y="910782"/>
                  </a:cubicBezTo>
                  <a:lnTo>
                    <a:pt x="492844" y="914592"/>
                  </a:lnTo>
                  <a:cubicBezTo>
                    <a:pt x="492844" y="917144"/>
                    <a:pt x="492148" y="919640"/>
                    <a:pt x="490843" y="921831"/>
                  </a:cubicBezTo>
                  <a:lnTo>
                    <a:pt x="488653" y="924688"/>
                  </a:lnTo>
                  <a:cubicBezTo>
                    <a:pt x="487405" y="926041"/>
                    <a:pt x="485833" y="927060"/>
                    <a:pt x="484081" y="927641"/>
                  </a:cubicBezTo>
                  <a:cubicBezTo>
                    <a:pt x="482395" y="928574"/>
                    <a:pt x="480480" y="929003"/>
                    <a:pt x="478556" y="928879"/>
                  </a:cubicBezTo>
                  <a:cubicBezTo>
                    <a:pt x="476632" y="929003"/>
                    <a:pt x="474717" y="928574"/>
                    <a:pt x="473032" y="927641"/>
                  </a:cubicBezTo>
                  <a:cubicBezTo>
                    <a:pt x="471250" y="927127"/>
                    <a:pt x="469660" y="926098"/>
                    <a:pt x="468460" y="924688"/>
                  </a:cubicBezTo>
                  <a:lnTo>
                    <a:pt x="466650" y="922974"/>
                  </a:lnTo>
                  <a:cubicBezTo>
                    <a:pt x="464945" y="921211"/>
                    <a:pt x="463707" y="919049"/>
                    <a:pt x="463030" y="916687"/>
                  </a:cubicBezTo>
                  <a:lnTo>
                    <a:pt x="462459" y="912877"/>
                  </a:lnTo>
                  <a:cubicBezTo>
                    <a:pt x="462440" y="910324"/>
                    <a:pt x="463135" y="907819"/>
                    <a:pt x="464459" y="905638"/>
                  </a:cubicBezTo>
                  <a:lnTo>
                    <a:pt x="466650" y="902781"/>
                  </a:lnTo>
                  <a:cubicBezTo>
                    <a:pt x="467917" y="901399"/>
                    <a:pt x="469526" y="900380"/>
                    <a:pt x="471317" y="899828"/>
                  </a:cubicBezTo>
                  <a:cubicBezTo>
                    <a:pt x="472965" y="898885"/>
                    <a:pt x="474851" y="898456"/>
                    <a:pt x="476746" y="898590"/>
                  </a:cubicBezTo>
                  <a:close/>
                  <a:moveTo>
                    <a:pt x="448171" y="846012"/>
                  </a:moveTo>
                  <a:cubicBezTo>
                    <a:pt x="450047" y="845536"/>
                    <a:pt x="452009" y="845536"/>
                    <a:pt x="453886" y="846012"/>
                  </a:cubicBezTo>
                  <a:cubicBezTo>
                    <a:pt x="455781" y="846117"/>
                    <a:pt x="457620" y="846707"/>
                    <a:pt x="459220" y="847727"/>
                  </a:cubicBezTo>
                  <a:lnTo>
                    <a:pt x="462744" y="849536"/>
                  </a:lnTo>
                  <a:cubicBezTo>
                    <a:pt x="464840" y="850784"/>
                    <a:pt x="466602" y="852517"/>
                    <a:pt x="467888" y="854585"/>
                  </a:cubicBezTo>
                  <a:lnTo>
                    <a:pt x="469317" y="858013"/>
                  </a:lnTo>
                  <a:cubicBezTo>
                    <a:pt x="469983" y="860509"/>
                    <a:pt x="469983" y="863138"/>
                    <a:pt x="469317" y="865634"/>
                  </a:cubicBezTo>
                  <a:lnTo>
                    <a:pt x="467888" y="869062"/>
                  </a:lnTo>
                  <a:cubicBezTo>
                    <a:pt x="466945" y="870615"/>
                    <a:pt x="465678" y="871949"/>
                    <a:pt x="464173" y="872968"/>
                  </a:cubicBezTo>
                  <a:cubicBezTo>
                    <a:pt x="462773" y="874187"/>
                    <a:pt x="461115" y="875073"/>
                    <a:pt x="459315" y="875539"/>
                  </a:cubicBezTo>
                  <a:cubicBezTo>
                    <a:pt x="457448" y="876063"/>
                    <a:pt x="455467" y="876063"/>
                    <a:pt x="453600" y="875539"/>
                  </a:cubicBezTo>
                  <a:cubicBezTo>
                    <a:pt x="451714" y="875473"/>
                    <a:pt x="449876" y="874911"/>
                    <a:pt x="448266" y="873920"/>
                  </a:cubicBezTo>
                  <a:lnTo>
                    <a:pt x="444742" y="872110"/>
                  </a:lnTo>
                  <a:cubicBezTo>
                    <a:pt x="442628" y="870853"/>
                    <a:pt x="440856" y="869082"/>
                    <a:pt x="439598" y="866967"/>
                  </a:cubicBezTo>
                  <a:lnTo>
                    <a:pt x="438170" y="863538"/>
                  </a:lnTo>
                  <a:cubicBezTo>
                    <a:pt x="437503" y="861071"/>
                    <a:pt x="437503" y="858480"/>
                    <a:pt x="438170" y="856013"/>
                  </a:cubicBezTo>
                  <a:lnTo>
                    <a:pt x="439598" y="852584"/>
                  </a:lnTo>
                  <a:cubicBezTo>
                    <a:pt x="440475" y="850955"/>
                    <a:pt x="441751" y="849574"/>
                    <a:pt x="443313" y="848584"/>
                  </a:cubicBezTo>
                  <a:cubicBezTo>
                    <a:pt x="444666" y="847298"/>
                    <a:pt x="446342" y="846402"/>
                    <a:pt x="448171" y="846012"/>
                  </a:cubicBezTo>
                  <a:close/>
                  <a:moveTo>
                    <a:pt x="16022" y="835915"/>
                  </a:moveTo>
                  <a:cubicBezTo>
                    <a:pt x="18556" y="835915"/>
                    <a:pt x="21052" y="836572"/>
                    <a:pt x="23261" y="837820"/>
                  </a:cubicBezTo>
                  <a:lnTo>
                    <a:pt x="26119" y="840106"/>
                  </a:lnTo>
                  <a:cubicBezTo>
                    <a:pt x="27529" y="841306"/>
                    <a:pt x="28557" y="842897"/>
                    <a:pt x="29072" y="844678"/>
                  </a:cubicBezTo>
                  <a:cubicBezTo>
                    <a:pt x="30005" y="846364"/>
                    <a:pt x="30434" y="848278"/>
                    <a:pt x="30310" y="850202"/>
                  </a:cubicBezTo>
                  <a:cubicBezTo>
                    <a:pt x="30424" y="852127"/>
                    <a:pt x="29995" y="854041"/>
                    <a:pt x="29072" y="855727"/>
                  </a:cubicBezTo>
                  <a:cubicBezTo>
                    <a:pt x="28491" y="857479"/>
                    <a:pt x="27472" y="859051"/>
                    <a:pt x="26119" y="860299"/>
                  </a:cubicBezTo>
                  <a:lnTo>
                    <a:pt x="24404" y="862013"/>
                  </a:lnTo>
                  <a:cubicBezTo>
                    <a:pt x="22671" y="863776"/>
                    <a:pt x="20499" y="865062"/>
                    <a:pt x="18118" y="865728"/>
                  </a:cubicBezTo>
                  <a:lnTo>
                    <a:pt x="14308" y="866204"/>
                  </a:lnTo>
                  <a:cubicBezTo>
                    <a:pt x="11774" y="866204"/>
                    <a:pt x="9279" y="865547"/>
                    <a:pt x="7069" y="864299"/>
                  </a:cubicBezTo>
                  <a:lnTo>
                    <a:pt x="4211" y="862013"/>
                  </a:lnTo>
                  <a:cubicBezTo>
                    <a:pt x="2802" y="860813"/>
                    <a:pt x="1773" y="859223"/>
                    <a:pt x="1259" y="857441"/>
                  </a:cubicBezTo>
                  <a:cubicBezTo>
                    <a:pt x="325" y="855755"/>
                    <a:pt x="-103" y="853841"/>
                    <a:pt x="20" y="851917"/>
                  </a:cubicBezTo>
                  <a:cubicBezTo>
                    <a:pt x="-94" y="849993"/>
                    <a:pt x="335" y="848078"/>
                    <a:pt x="1259" y="846392"/>
                  </a:cubicBezTo>
                  <a:cubicBezTo>
                    <a:pt x="1839" y="844640"/>
                    <a:pt x="2859" y="843068"/>
                    <a:pt x="4211" y="841821"/>
                  </a:cubicBezTo>
                  <a:lnTo>
                    <a:pt x="5926" y="840106"/>
                  </a:lnTo>
                  <a:cubicBezTo>
                    <a:pt x="7659" y="838344"/>
                    <a:pt x="9831" y="837058"/>
                    <a:pt x="12212" y="836391"/>
                  </a:cubicBezTo>
                  <a:close/>
                  <a:moveTo>
                    <a:pt x="443218" y="773241"/>
                  </a:moveTo>
                  <a:cubicBezTo>
                    <a:pt x="445142" y="773117"/>
                    <a:pt x="447056" y="773546"/>
                    <a:pt x="448742" y="774479"/>
                  </a:cubicBezTo>
                  <a:cubicBezTo>
                    <a:pt x="452210" y="775793"/>
                    <a:pt x="454952" y="778537"/>
                    <a:pt x="456267" y="782004"/>
                  </a:cubicBezTo>
                  <a:cubicBezTo>
                    <a:pt x="457201" y="783689"/>
                    <a:pt x="457629" y="785604"/>
                    <a:pt x="457505" y="787528"/>
                  </a:cubicBezTo>
                  <a:lnTo>
                    <a:pt x="457505" y="791052"/>
                  </a:lnTo>
                  <a:cubicBezTo>
                    <a:pt x="457496" y="793586"/>
                    <a:pt x="456838" y="796082"/>
                    <a:pt x="455601" y="798291"/>
                  </a:cubicBezTo>
                  <a:lnTo>
                    <a:pt x="453314" y="801149"/>
                  </a:lnTo>
                  <a:cubicBezTo>
                    <a:pt x="451571" y="802902"/>
                    <a:pt x="449409" y="804178"/>
                    <a:pt x="447028" y="804864"/>
                  </a:cubicBezTo>
                  <a:lnTo>
                    <a:pt x="443218" y="805340"/>
                  </a:lnTo>
                  <a:cubicBezTo>
                    <a:pt x="441303" y="805407"/>
                    <a:pt x="439398" y="804988"/>
                    <a:pt x="437694" y="804102"/>
                  </a:cubicBezTo>
                  <a:cubicBezTo>
                    <a:pt x="435941" y="803520"/>
                    <a:pt x="434369" y="802501"/>
                    <a:pt x="433121" y="801149"/>
                  </a:cubicBezTo>
                  <a:cubicBezTo>
                    <a:pt x="431797" y="799872"/>
                    <a:pt x="430788" y="798310"/>
                    <a:pt x="430168" y="796577"/>
                  </a:cubicBezTo>
                  <a:cubicBezTo>
                    <a:pt x="429283" y="794872"/>
                    <a:pt x="428854" y="792967"/>
                    <a:pt x="428930" y="791052"/>
                  </a:cubicBezTo>
                  <a:lnTo>
                    <a:pt x="428930" y="787528"/>
                  </a:lnTo>
                  <a:cubicBezTo>
                    <a:pt x="428930" y="784975"/>
                    <a:pt x="429625" y="782480"/>
                    <a:pt x="430931" y="780289"/>
                  </a:cubicBezTo>
                  <a:lnTo>
                    <a:pt x="433121" y="777432"/>
                  </a:lnTo>
                  <a:cubicBezTo>
                    <a:pt x="434855" y="775670"/>
                    <a:pt x="437027" y="774384"/>
                    <a:pt x="439408" y="773717"/>
                  </a:cubicBezTo>
                  <a:close/>
                  <a:moveTo>
                    <a:pt x="14308" y="757334"/>
                  </a:moveTo>
                  <a:lnTo>
                    <a:pt x="15356" y="757334"/>
                  </a:lnTo>
                  <a:cubicBezTo>
                    <a:pt x="23242" y="757334"/>
                    <a:pt x="29643" y="763735"/>
                    <a:pt x="29643" y="771621"/>
                  </a:cubicBezTo>
                  <a:cubicBezTo>
                    <a:pt x="29643" y="779508"/>
                    <a:pt x="23242" y="785909"/>
                    <a:pt x="15356" y="785909"/>
                  </a:cubicBezTo>
                  <a:lnTo>
                    <a:pt x="14308" y="785909"/>
                  </a:lnTo>
                  <a:cubicBezTo>
                    <a:pt x="6421" y="785909"/>
                    <a:pt x="21" y="779508"/>
                    <a:pt x="21" y="771621"/>
                  </a:cubicBezTo>
                  <a:cubicBezTo>
                    <a:pt x="21" y="763735"/>
                    <a:pt x="6421" y="757334"/>
                    <a:pt x="14308" y="757334"/>
                  </a:cubicBezTo>
                  <a:close/>
                  <a:moveTo>
                    <a:pt x="427311" y="713234"/>
                  </a:moveTo>
                  <a:cubicBezTo>
                    <a:pt x="429236" y="713110"/>
                    <a:pt x="431150" y="713538"/>
                    <a:pt x="432836" y="714472"/>
                  </a:cubicBezTo>
                  <a:cubicBezTo>
                    <a:pt x="436303" y="715786"/>
                    <a:pt x="439046" y="718530"/>
                    <a:pt x="440361" y="721996"/>
                  </a:cubicBezTo>
                  <a:cubicBezTo>
                    <a:pt x="441294" y="723682"/>
                    <a:pt x="441723" y="725597"/>
                    <a:pt x="441599" y="727521"/>
                  </a:cubicBezTo>
                  <a:lnTo>
                    <a:pt x="441599" y="729236"/>
                  </a:lnTo>
                  <a:cubicBezTo>
                    <a:pt x="441599" y="731769"/>
                    <a:pt x="440942" y="734265"/>
                    <a:pt x="439694" y="736475"/>
                  </a:cubicBezTo>
                  <a:lnTo>
                    <a:pt x="437408" y="739332"/>
                  </a:lnTo>
                  <a:cubicBezTo>
                    <a:pt x="435703" y="741132"/>
                    <a:pt x="433521" y="742418"/>
                    <a:pt x="431122" y="743047"/>
                  </a:cubicBezTo>
                  <a:lnTo>
                    <a:pt x="427311" y="743523"/>
                  </a:lnTo>
                  <a:cubicBezTo>
                    <a:pt x="425416" y="743657"/>
                    <a:pt x="423530" y="743228"/>
                    <a:pt x="421882" y="742285"/>
                  </a:cubicBezTo>
                  <a:cubicBezTo>
                    <a:pt x="418358" y="741018"/>
                    <a:pt x="415577" y="738265"/>
                    <a:pt x="414262" y="734760"/>
                  </a:cubicBezTo>
                  <a:cubicBezTo>
                    <a:pt x="413415" y="733046"/>
                    <a:pt x="412995" y="731150"/>
                    <a:pt x="413024" y="729236"/>
                  </a:cubicBezTo>
                  <a:lnTo>
                    <a:pt x="413024" y="727521"/>
                  </a:lnTo>
                  <a:cubicBezTo>
                    <a:pt x="413005" y="724968"/>
                    <a:pt x="413700" y="722463"/>
                    <a:pt x="415024" y="720282"/>
                  </a:cubicBezTo>
                  <a:lnTo>
                    <a:pt x="417215" y="717425"/>
                  </a:lnTo>
                  <a:cubicBezTo>
                    <a:pt x="418968" y="715634"/>
                    <a:pt x="421177" y="714357"/>
                    <a:pt x="423596" y="713710"/>
                  </a:cubicBezTo>
                  <a:close/>
                  <a:moveTo>
                    <a:pt x="17832" y="700851"/>
                  </a:moveTo>
                  <a:cubicBezTo>
                    <a:pt x="25719" y="700851"/>
                    <a:pt x="32120" y="707252"/>
                    <a:pt x="32120" y="715138"/>
                  </a:cubicBezTo>
                  <a:cubicBezTo>
                    <a:pt x="32120" y="723025"/>
                    <a:pt x="25719" y="729426"/>
                    <a:pt x="17832" y="729426"/>
                  </a:cubicBezTo>
                  <a:cubicBezTo>
                    <a:pt x="9945" y="729426"/>
                    <a:pt x="3545" y="723025"/>
                    <a:pt x="3545" y="715138"/>
                  </a:cubicBezTo>
                  <a:cubicBezTo>
                    <a:pt x="3545" y="707252"/>
                    <a:pt x="9945" y="700851"/>
                    <a:pt x="17832" y="700851"/>
                  </a:cubicBezTo>
                  <a:close/>
                  <a:moveTo>
                    <a:pt x="422073" y="651607"/>
                  </a:moveTo>
                  <a:cubicBezTo>
                    <a:pt x="423930" y="651025"/>
                    <a:pt x="425930" y="651025"/>
                    <a:pt x="427788" y="651607"/>
                  </a:cubicBezTo>
                  <a:cubicBezTo>
                    <a:pt x="429617" y="651940"/>
                    <a:pt x="431303" y="652797"/>
                    <a:pt x="432646" y="654083"/>
                  </a:cubicBezTo>
                  <a:cubicBezTo>
                    <a:pt x="434160" y="655121"/>
                    <a:pt x="435437" y="656493"/>
                    <a:pt x="436360" y="658083"/>
                  </a:cubicBezTo>
                  <a:lnTo>
                    <a:pt x="438075" y="661608"/>
                  </a:lnTo>
                  <a:cubicBezTo>
                    <a:pt x="439380" y="663799"/>
                    <a:pt x="440075" y="666294"/>
                    <a:pt x="440075" y="668847"/>
                  </a:cubicBezTo>
                  <a:lnTo>
                    <a:pt x="439504" y="672657"/>
                  </a:lnTo>
                  <a:cubicBezTo>
                    <a:pt x="438856" y="675028"/>
                    <a:pt x="437608" y="677190"/>
                    <a:pt x="435884" y="678943"/>
                  </a:cubicBezTo>
                  <a:lnTo>
                    <a:pt x="432932" y="681229"/>
                  </a:lnTo>
                  <a:cubicBezTo>
                    <a:pt x="431369" y="682258"/>
                    <a:pt x="429560" y="682858"/>
                    <a:pt x="427692" y="682944"/>
                  </a:cubicBezTo>
                  <a:cubicBezTo>
                    <a:pt x="425816" y="683420"/>
                    <a:pt x="423854" y="683420"/>
                    <a:pt x="421978" y="682944"/>
                  </a:cubicBezTo>
                  <a:cubicBezTo>
                    <a:pt x="420168" y="682515"/>
                    <a:pt x="418491" y="681629"/>
                    <a:pt x="417120" y="680372"/>
                  </a:cubicBezTo>
                  <a:cubicBezTo>
                    <a:pt x="415577" y="679353"/>
                    <a:pt x="414301" y="677981"/>
                    <a:pt x="413405" y="676371"/>
                  </a:cubicBezTo>
                  <a:lnTo>
                    <a:pt x="411690" y="672847"/>
                  </a:lnTo>
                  <a:cubicBezTo>
                    <a:pt x="410386" y="670657"/>
                    <a:pt x="409691" y="668161"/>
                    <a:pt x="409691" y="665608"/>
                  </a:cubicBezTo>
                  <a:lnTo>
                    <a:pt x="410167" y="661798"/>
                  </a:lnTo>
                  <a:cubicBezTo>
                    <a:pt x="410871" y="659436"/>
                    <a:pt x="412148" y="657274"/>
                    <a:pt x="413882" y="655512"/>
                  </a:cubicBezTo>
                  <a:lnTo>
                    <a:pt x="416739" y="653321"/>
                  </a:lnTo>
                  <a:cubicBezTo>
                    <a:pt x="418339" y="652302"/>
                    <a:pt x="420177" y="651711"/>
                    <a:pt x="422073" y="651607"/>
                  </a:cubicBezTo>
                  <a:close/>
                  <a:moveTo>
                    <a:pt x="27070" y="642557"/>
                  </a:moveTo>
                  <a:lnTo>
                    <a:pt x="28880" y="642557"/>
                  </a:lnTo>
                  <a:cubicBezTo>
                    <a:pt x="31433" y="642557"/>
                    <a:pt x="33929" y="643253"/>
                    <a:pt x="36119" y="644558"/>
                  </a:cubicBezTo>
                  <a:lnTo>
                    <a:pt x="38977" y="646748"/>
                  </a:lnTo>
                  <a:cubicBezTo>
                    <a:pt x="40768" y="648501"/>
                    <a:pt x="42044" y="650711"/>
                    <a:pt x="42691" y="653130"/>
                  </a:cubicBezTo>
                  <a:cubicBezTo>
                    <a:pt x="42691" y="654368"/>
                    <a:pt x="42691" y="655607"/>
                    <a:pt x="42691" y="656845"/>
                  </a:cubicBezTo>
                  <a:cubicBezTo>
                    <a:pt x="42768" y="658759"/>
                    <a:pt x="42339" y="660664"/>
                    <a:pt x="41453" y="662369"/>
                  </a:cubicBezTo>
                  <a:cubicBezTo>
                    <a:pt x="40939" y="664151"/>
                    <a:pt x="39910" y="665741"/>
                    <a:pt x="38500" y="666941"/>
                  </a:cubicBezTo>
                  <a:cubicBezTo>
                    <a:pt x="37253" y="668294"/>
                    <a:pt x="35681" y="669313"/>
                    <a:pt x="33929" y="669894"/>
                  </a:cubicBezTo>
                  <a:cubicBezTo>
                    <a:pt x="32243" y="670827"/>
                    <a:pt x="30328" y="671256"/>
                    <a:pt x="28404" y="671132"/>
                  </a:cubicBezTo>
                  <a:lnTo>
                    <a:pt x="26594" y="671132"/>
                  </a:lnTo>
                  <a:cubicBezTo>
                    <a:pt x="24089" y="671132"/>
                    <a:pt x="21622" y="670475"/>
                    <a:pt x="19450" y="669227"/>
                  </a:cubicBezTo>
                  <a:lnTo>
                    <a:pt x="16498" y="666941"/>
                  </a:lnTo>
                  <a:cubicBezTo>
                    <a:pt x="14926" y="665151"/>
                    <a:pt x="13840" y="662988"/>
                    <a:pt x="13354" y="660655"/>
                  </a:cubicBezTo>
                  <a:lnTo>
                    <a:pt x="12783" y="656845"/>
                  </a:lnTo>
                  <a:cubicBezTo>
                    <a:pt x="12745" y="654959"/>
                    <a:pt x="13173" y="653101"/>
                    <a:pt x="14021" y="651416"/>
                  </a:cubicBezTo>
                  <a:cubicBezTo>
                    <a:pt x="15288" y="647863"/>
                    <a:pt x="18088" y="645062"/>
                    <a:pt x="21642" y="643796"/>
                  </a:cubicBezTo>
                  <a:cubicBezTo>
                    <a:pt x="23327" y="642957"/>
                    <a:pt x="25184" y="642538"/>
                    <a:pt x="27070" y="642557"/>
                  </a:cubicBezTo>
                  <a:close/>
                  <a:moveTo>
                    <a:pt x="42501" y="579025"/>
                  </a:moveTo>
                  <a:cubicBezTo>
                    <a:pt x="44416" y="578949"/>
                    <a:pt x="46320" y="579378"/>
                    <a:pt x="48025" y="580264"/>
                  </a:cubicBezTo>
                  <a:cubicBezTo>
                    <a:pt x="49778" y="580835"/>
                    <a:pt x="51360" y="581855"/>
                    <a:pt x="52598" y="583216"/>
                  </a:cubicBezTo>
                  <a:cubicBezTo>
                    <a:pt x="53950" y="584464"/>
                    <a:pt x="54969" y="586036"/>
                    <a:pt x="55551" y="587789"/>
                  </a:cubicBezTo>
                  <a:cubicBezTo>
                    <a:pt x="56474" y="589474"/>
                    <a:pt x="56903" y="591389"/>
                    <a:pt x="56788" y="593313"/>
                  </a:cubicBezTo>
                  <a:lnTo>
                    <a:pt x="56788" y="595123"/>
                  </a:lnTo>
                  <a:cubicBezTo>
                    <a:pt x="56788" y="597628"/>
                    <a:pt x="56131" y="600095"/>
                    <a:pt x="54884" y="602266"/>
                  </a:cubicBezTo>
                  <a:lnTo>
                    <a:pt x="52598" y="605219"/>
                  </a:lnTo>
                  <a:cubicBezTo>
                    <a:pt x="50864" y="606962"/>
                    <a:pt x="48692" y="608210"/>
                    <a:pt x="46311" y="608839"/>
                  </a:cubicBezTo>
                  <a:lnTo>
                    <a:pt x="42501" y="609410"/>
                  </a:lnTo>
                  <a:cubicBezTo>
                    <a:pt x="40586" y="609477"/>
                    <a:pt x="38681" y="609058"/>
                    <a:pt x="36977" y="608172"/>
                  </a:cubicBezTo>
                  <a:cubicBezTo>
                    <a:pt x="35243" y="607553"/>
                    <a:pt x="33681" y="606543"/>
                    <a:pt x="32404" y="605219"/>
                  </a:cubicBezTo>
                  <a:cubicBezTo>
                    <a:pt x="31081" y="603943"/>
                    <a:pt x="30071" y="602381"/>
                    <a:pt x="29452" y="600647"/>
                  </a:cubicBezTo>
                  <a:cubicBezTo>
                    <a:pt x="28566" y="598942"/>
                    <a:pt x="28147" y="597037"/>
                    <a:pt x="28213" y="595123"/>
                  </a:cubicBezTo>
                  <a:lnTo>
                    <a:pt x="28213" y="593313"/>
                  </a:lnTo>
                  <a:cubicBezTo>
                    <a:pt x="28213" y="590760"/>
                    <a:pt x="28909" y="588265"/>
                    <a:pt x="30214" y="586074"/>
                  </a:cubicBezTo>
                  <a:lnTo>
                    <a:pt x="32404" y="583216"/>
                  </a:lnTo>
                  <a:cubicBezTo>
                    <a:pt x="34166" y="581512"/>
                    <a:pt x="36329" y="580273"/>
                    <a:pt x="38691" y="579597"/>
                  </a:cubicBezTo>
                  <a:close/>
                  <a:moveTo>
                    <a:pt x="422073" y="575693"/>
                  </a:moveTo>
                  <a:cubicBezTo>
                    <a:pt x="423987" y="575626"/>
                    <a:pt x="425892" y="576045"/>
                    <a:pt x="427598" y="576931"/>
                  </a:cubicBezTo>
                  <a:cubicBezTo>
                    <a:pt x="431064" y="578245"/>
                    <a:pt x="433808" y="580989"/>
                    <a:pt x="435122" y="584456"/>
                  </a:cubicBezTo>
                  <a:cubicBezTo>
                    <a:pt x="436008" y="586161"/>
                    <a:pt x="436437" y="588065"/>
                    <a:pt x="436360" y="589980"/>
                  </a:cubicBezTo>
                  <a:lnTo>
                    <a:pt x="436360" y="593504"/>
                  </a:lnTo>
                  <a:cubicBezTo>
                    <a:pt x="436380" y="596057"/>
                    <a:pt x="435684" y="598562"/>
                    <a:pt x="434360" y="600743"/>
                  </a:cubicBezTo>
                  <a:lnTo>
                    <a:pt x="432169" y="603601"/>
                  </a:lnTo>
                  <a:cubicBezTo>
                    <a:pt x="430436" y="605363"/>
                    <a:pt x="428264" y="606649"/>
                    <a:pt x="425883" y="607315"/>
                  </a:cubicBezTo>
                  <a:lnTo>
                    <a:pt x="422073" y="607792"/>
                  </a:lnTo>
                  <a:cubicBezTo>
                    <a:pt x="420149" y="607916"/>
                    <a:pt x="418234" y="607487"/>
                    <a:pt x="416548" y="606554"/>
                  </a:cubicBezTo>
                  <a:cubicBezTo>
                    <a:pt x="413081" y="605239"/>
                    <a:pt x="410338" y="602496"/>
                    <a:pt x="409024" y="599029"/>
                  </a:cubicBezTo>
                  <a:cubicBezTo>
                    <a:pt x="408090" y="597343"/>
                    <a:pt x="407662" y="595428"/>
                    <a:pt x="407785" y="593504"/>
                  </a:cubicBezTo>
                  <a:lnTo>
                    <a:pt x="407785" y="589980"/>
                  </a:lnTo>
                  <a:cubicBezTo>
                    <a:pt x="407795" y="587446"/>
                    <a:pt x="408452" y="584951"/>
                    <a:pt x="409691" y="582741"/>
                  </a:cubicBezTo>
                  <a:lnTo>
                    <a:pt x="411976" y="579884"/>
                  </a:lnTo>
                  <a:cubicBezTo>
                    <a:pt x="413719" y="578131"/>
                    <a:pt x="415881" y="576855"/>
                    <a:pt x="418263" y="576169"/>
                  </a:cubicBezTo>
                  <a:close/>
                  <a:moveTo>
                    <a:pt x="61933" y="511970"/>
                  </a:moveTo>
                  <a:cubicBezTo>
                    <a:pt x="69820" y="511970"/>
                    <a:pt x="76221" y="518371"/>
                    <a:pt x="76221" y="526257"/>
                  </a:cubicBezTo>
                  <a:lnTo>
                    <a:pt x="76221" y="527305"/>
                  </a:lnTo>
                  <a:cubicBezTo>
                    <a:pt x="76221" y="535192"/>
                    <a:pt x="69820" y="541592"/>
                    <a:pt x="61933" y="541592"/>
                  </a:cubicBezTo>
                  <a:cubicBezTo>
                    <a:pt x="54046" y="541592"/>
                    <a:pt x="47646" y="535192"/>
                    <a:pt x="47646" y="527305"/>
                  </a:cubicBezTo>
                  <a:lnTo>
                    <a:pt x="47646" y="526257"/>
                  </a:lnTo>
                  <a:cubicBezTo>
                    <a:pt x="47646" y="518371"/>
                    <a:pt x="54046" y="511970"/>
                    <a:pt x="61933" y="511970"/>
                  </a:cubicBezTo>
                  <a:close/>
                  <a:moveTo>
                    <a:pt x="427312" y="501398"/>
                  </a:moveTo>
                  <a:cubicBezTo>
                    <a:pt x="429236" y="501274"/>
                    <a:pt x="431150" y="501703"/>
                    <a:pt x="432836" y="502636"/>
                  </a:cubicBezTo>
                  <a:cubicBezTo>
                    <a:pt x="436304" y="503950"/>
                    <a:pt x="439046" y="506694"/>
                    <a:pt x="440361" y="510161"/>
                  </a:cubicBezTo>
                  <a:cubicBezTo>
                    <a:pt x="441295" y="511847"/>
                    <a:pt x="441723" y="513761"/>
                    <a:pt x="441599" y="515685"/>
                  </a:cubicBezTo>
                  <a:lnTo>
                    <a:pt x="441599" y="519209"/>
                  </a:lnTo>
                  <a:cubicBezTo>
                    <a:pt x="441590" y="521743"/>
                    <a:pt x="440932" y="524239"/>
                    <a:pt x="439694" y="526448"/>
                  </a:cubicBezTo>
                  <a:lnTo>
                    <a:pt x="437408" y="529306"/>
                  </a:lnTo>
                  <a:cubicBezTo>
                    <a:pt x="435675" y="531049"/>
                    <a:pt x="433503" y="532297"/>
                    <a:pt x="431122" y="532925"/>
                  </a:cubicBezTo>
                  <a:lnTo>
                    <a:pt x="427312" y="533497"/>
                  </a:lnTo>
                  <a:cubicBezTo>
                    <a:pt x="423568" y="533297"/>
                    <a:pt x="420006" y="531820"/>
                    <a:pt x="417215" y="529306"/>
                  </a:cubicBezTo>
                  <a:cubicBezTo>
                    <a:pt x="415891" y="528030"/>
                    <a:pt x="414882" y="526468"/>
                    <a:pt x="414262" y="524734"/>
                  </a:cubicBezTo>
                  <a:cubicBezTo>
                    <a:pt x="413424" y="523010"/>
                    <a:pt x="413005" y="521124"/>
                    <a:pt x="413024" y="519209"/>
                  </a:cubicBezTo>
                  <a:lnTo>
                    <a:pt x="413024" y="515685"/>
                  </a:lnTo>
                  <a:cubicBezTo>
                    <a:pt x="413005" y="513132"/>
                    <a:pt x="413700" y="510627"/>
                    <a:pt x="415025" y="508446"/>
                  </a:cubicBezTo>
                  <a:lnTo>
                    <a:pt x="417215" y="505589"/>
                  </a:lnTo>
                  <a:cubicBezTo>
                    <a:pt x="418968" y="503798"/>
                    <a:pt x="421178" y="502522"/>
                    <a:pt x="423597" y="501874"/>
                  </a:cubicBezTo>
                  <a:close/>
                  <a:moveTo>
                    <a:pt x="88031" y="452249"/>
                  </a:moveTo>
                  <a:lnTo>
                    <a:pt x="90412" y="452249"/>
                  </a:lnTo>
                  <a:cubicBezTo>
                    <a:pt x="92917" y="452249"/>
                    <a:pt x="95384" y="452906"/>
                    <a:pt x="97556" y="454154"/>
                  </a:cubicBezTo>
                  <a:lnTo>
                    <a:pt x="100318" y="456154"/>
                  </a:lnTo>
                  <a:cubicBezTo>
                    <a:pt x="102042" y="457907"/>
                    <a:pt x="103290" y="460069"/>
                    <a:pt x="103937" y="462440"/>
                  </a:cubicBezTo>
                  <a:lnTo>
                    <a:pt x="104509" y="466250"/>
                  </a:lnTo>
                  <a:cubicBezTo>
                    <a:pt x="104461" y="468289"/>
                    <a:pt x="103899" y="470289"/>
                    <a:pt x="102890" y="472061"/>
                  </a:cubicBezTo>
                  <a:cubicBezTo>
                    <a:pt x="102270" y="473794"/>
                    <a:pt x="101261" y="475357"/>
                    <a:pt x="99937" y="476633"/>
                  </a:cubicBezTo>
                  <a:cubicBezTo>
                    <a:pt x="97146" y="479147"/>
                    <a:pt x="93584" y="480624"/>
                    <a:pt x="89840" y="480824"/>
                  </a:cubicBezTo>
                  <a:lnTo>
                    <a:pt x="88031" y="480824"/>
                  </a:lnTo>
                  <a:cubicBezTo>
                    <a:pt x="85478" y="480824"/>
                    <a:pt x="82982" y="480128"/>
                    <a:pt x="80792" y="478823"/>
                  </a:cubicBezTo>
                  <a:lnTo>
                    <a:pt x="77934" y="476633"/>
                  </a:lnTo>
                  <a:cubicBezTo>
                    <a:pt x="76201" y="474871"/>
                    <a:pt x="74924" y="472718"/>
                    <a:pt x="74219" y="470346"/>
                  </a:cubicBezTo>
                  <a:cubicBezTo>
                    <a:pt x="73743" y="469013"/>
                    <a:pt x="73743" y="467774"/>
                    <a:pt x="73743" y="466536"/>
                  </a:cubicBezTo>
                  <a:cubicBezTo>
                    <a:pt x="73667" y="464622"/>
                    <a:pt x="74095" y="462717"/>
                    <a:pt x="74981" y="461012"/>
                  </a:cubicBezTo>
                  <a:cubicBezTo>
                    <a:pt x="75496" y="459230"/>
                    <a:pt x="76524" y="457640"/>
                    <a:pt x="77934" y="456440"/>
                  </a:cubicBezTo>
                  <a:cubicBezTo>
                    <a:pt x="79182" y="455087"/>
                    <a:pt x="80754" y="454068"/>
                    <a:pt x="82506" y="453487"/>
                  </a:cubicBezTo>
                  <a:cubicBezTo>
                    <a:pt x="84192" y="452554"/>
                    <a:pt x="86106" y="452125"/>
                    <a:pt x="88031" y="452249"/>
                  </a:cubicBezTo>
                  <a:close/>
                  <a:moveTo>
                    <a:pt x="435884" y="432531"/>
                  </a:moveTo>
                  <a:lnTo>
                    <a:pt x="439694" y="432531"/>
                  </a:lnTo>
                  <a:cubicBezTo>
                    <a:pt x="441608" y="432455"/>
                    <a:pt x="443513" y="432884"/>
                    <a:pt x="445218" y="433769"/>
                  </a:cubicBezTo>
                  <a:cubicBezTo>
                    <a:pt x="447000" y="434284"/>
                    <a:pt x="448590" y="435313"/>
                    <a:pt x="449790" y="436722"/>
                  </a:cubicBezTo>
                  <a:cubicBezTo>
                    <a:pt x="451171" y="437951"/>
                    <a:pt x="452191" y="439532"/>
                    <a:pt x="452743" y="441294"/>
                  </a:cubicBezTo>
                  <a:cubicBezTo>
                    <a:pt x="453677" y="442980"/>
                    <a:pt x="454105" y="444895"/>
                    <a:pt x="453981" y="446819"/>
                  </a:cubicBezTo>
                  <a:lnTo>
                    <a:pt x="453981" y="448629"/>
                  </a:lnTo>
                  <a:cubicBezTo>
                    <a:pt x="453981" y="451134"/>
                    <a:pt x="453324" y="453601"/>
                    <a:pt x="452076" y="455772"/>
                  </a:cubicBezTo>
                  <a:lnTo>
                    <a:pt x="449790" y="458249"/>
                  </a:lnTo>
                  <a:cubicBezTo>
                    <a:pt x="448028" y="459954"/>
                    <a:pt x="445866" y="461192"/>
                    <a:pt x="443504" y="461868"/>
                  </a:cubicBezTo>
                  <a:lnTo>
                    <a:pt x="439694" y="462440"/>
                  </a:lnTo>
                  <a:cubicBezTo>
                    <a:pt x="437779" y="462468"/>
                    <a:pt x="435884" y="462049"/>
                    <a:pt x="434170" y="461202"/>
                  </a:cubicBezTo>
                  <a:cubicBezTo>
                    <a:pt x="432436" y="460582"/>
                    <a:pt x="430874" y="459573"/>
                    <a:pt x="429597" y="458249"/>
                  </a:cubicBezTo>
                  <a:cubicBezTo>
                    <a:pt x="428216" y="456982"/>
                    <a:pt x="427197" y="455372"/>
                    <a:pt x="426644" y="453582"/>
                  </a:cubicBezTo>
                  <a:cubicBezTo>
                    <a:pt x="425768" y="451915"/>
                    <a:pt x="425340" y="450038"/>
                    <a:pt x="425406" y="448152"/>
                  </a:cubicBezTo>
                  <a:lnTo>
                    <a:pt x="425406" y="446343"/>
                  </a:lnTo>
                  <a:cubicBezTo>
                    <a:pt x="425406" y="443790"/>
                    <a:pt x="426101" y="441294"/>
                    <a:pt x="427407" y="439104"/>
                  </a:cubicBezTo>
                  <a:lnTo>
                    <a:pt x="429597" y="436246"/>
                  </a:lnTo>
                  <a:cubicBezTo>
                    <a:pt x="431331" y="434484"/>
                    <a:pt x="433503" y="433198"/>
                    <a:pt x="435884" y="432531"/>
                  </a:cubicBezTo>
                  <a:close/>
                  <a:moveTo>
                    <a:pt x="117178" y="399480"/>
                  </a:moveTo>
                  <a:cubicBezTo>
                    <a:pt x="119073" y="399346"/>
                    <a:pt x="120959" y="399775"/>
                    <a:pt x="122607" y="400718"/>
                  </a:cubicBezTo>
                  <a:cubicBezTo>
                    <a:pt x="126131" y="401985"/>
                    <a:pt x="128913" y="404737"/>
                    <a:pt x="130227" y="408242"/>
                  </a:cubicBezTo>
                  <a:cubicBezTo>
                    <a:pt x="131075" y="409957"/>
                    <a:pt x="131494" y="411852"/>
                    <a:pt x="131465" y="413767"/>
                  </a:cubicBezTo>
                  <a:lnTo>
                    <a:pt x="131465" y="415482"/>
                  </a:lnTo>
                  <a:cubicBezTo>
                    <a:pt x="131485" y="418034"/>
                    <a:pt x="130789" y="420539"/>
                    <a:pt x="129465" y="422721"/>
                  </a:cubicBezTo>
                  <a:lnTo>
                    <a:pt x="127274" y="425578"/>
                  </a:lnTo>
                  <a:cubicBezTo>
                    <a:pt x="125541" y="427340"/>
                    <a:pt x="123369" y="428626"/>
                    <a:pt x="120988" y="429293"/>
                  </a:cubicBezTo>
                  <a:lnTo>
                    <a:pt x="117178" y="429769"/>
                  </a:lnTo>
                  <a:cubicBezTo>
                    <a:pt x="115254" y="429893"/>
                    <a:pt x="113339" y="429464"/>
                    <a:pt x="111653" y="428531"/>
                  </a:cubicBezTo>
                  <a:cubicBezTo>
                    <a:pt x="109873" y="428017"/>
                    <a:pt x="108281" y="426988"/>
                    <a:pt x="107081" y="425578"/>
                  </a:cubicBezTo>
                  <a:cubicBezTo>
                    <a:pt x="105672" y="424378"/>
                    <a:pt x="104643" y="422787"/>
                    <a:pt x="104129" y="421006"/>
                  </a:cubicBezTo>
                  <a:cubicBezTo>
                    <a:pt x="103195" y="419320"/>
                    <a:pt x="102767" y="417406"/>
                    <a:pt x="102890" y="415482"/>
                  </a:cubicBezTo>
                  <a:lnTo>
                    <a:pt x="102890" y="413767"/>
                  </a:lnTo>
                  <a:cubicBezTo>
                    <a:pt x="102900" y="411233"/>
                    <a:pt x="103557" y="408738"/>
                    <a:pt x="104796" y="406528"/>
                  </a:cubicBezTo>
                  <a:lnTo>
                    <a:pt x="107081" y="403671"/>
                  </a:lnTo>
                  <a:cubicBezTo>
                    <a:pt x="108787" y="401870"/>
                    <a:pt x="110968" y="400584"/>
                    <a:pt x="113368" y="399956"/>
                  </a:cubicBezTo>
                  <a:close/>
                  <a:moveTo>
                    <a:pt x="453981" y="367190"/>
                  </a:moveTo>
                  <a:cubicBezTo>
                    <a:pt x="455896" y="367113"/>
                    <a:pt x="457801" y="367542"/>
                    <a:pt x="459506" y="368428"/>
                  </a:cubicBezTo>
                  <a:cubicBezTo>
                    <a:pt x="461192" y="369028"/>
                    <a:pt x="462697" y="370038"/>
                    <a:pt x="463888" y="371381"/>
                  </a:cubicBezTo>
                  <a:lnTo>
                    <a:pt x="465697" y="373190"/>
                  </a:lnTo>
                  <a:cubicBezTo>
                    <a:pt x="467450" y="374934"/>
                    <a:pt x="468726" y="377096"/>
                    <a:pt x="469412" y="379477"/>
                  </a:cubicBezTo>
                  <a:lnTo>
                    <a:pt x="469888" y="383287"/>
                  </a:lnTo>
                  <a:cubicBezTo>
                    <a:pt x="469888" y="385840"/>
                    <a:pt x="469193" y="388335"/>
                    <a:pt x="467888" y="390526"/>
                  </a:cubicBezTo>
                  <a:lnTo>
                    <a:pt x="465697" y="393383"/>
                  </a:lnTo>
                  <a:cubicBezTo>
                    <a:pt x="464421" y="394707"/>
                    <a:pt x="462859" y="395717"/>
                    <a:pt x="461125" y="396336"/>
                  </a:cubicBezTo>
                  <a:cubicBezTo>
                    <a:pt x="457629" y="397984"/>
                    <a:pt x="453572" y="397984"/>
                    <a:pt x="450076" y="396336"/>
                  </a:cubicBezTo>
                  <a:cubicBezTo>
                    <a:pt x="448333" y="395746"/>
                    <a:pt x="446761" y="394726"/>
                    <a:pt x="445504" y="393383"/>
                  </a:cubicBezTo>
                  <a:lnTo>
                    <a:pt x="443695" y="391574"/>
                  </a:lnTo>
                  <a:cubicBezTo>
                    <a:pt x="441951" y="389840"/>
                    <a:pt x="440704" y="387668"/>
                    <a:pt x="440075" y="385287"/>
                  </a:cubicBezTo>
                  <a:lnTo>
                    <a:pt x="439504" y="381477"/>
                  </a:lnTo>
                  <a:cubicBezTo>
                    <a:pt x="439494" y="378953"/>
                    <a:pt x="440180" y="376486"/>
                    <a:pt x="441504" y="374333"/>
                  </a:cubicBezTo>
                  <a:lnTo>
                    <a:pt x="443885" y="371381"/>
                  </a:lnTo>
                  <a:cubicBezTo>
                    <a:pt x="445180" y="370028"/>
                    <a:pt x="446781" y="369019"/>
                    <a:pt x="448552" y="368428"/>
                  </a:cubicBezTo>
                  <a:cubicBezTo>
                    <a:pt x="450219" y="367533"/>
                    <a:pt x="452095" y="367113"/>
                    <a:pt x="453981" y="367190"/>
                  </a:cubicBezTo>
                  <a:close/>
                  <a:moveTo>
                    <a:pt x="144990" y="339377"/>
                  </a:moveTo>
                  <a:cubicBezTo>
                    <a:pt x="146829" y="338853"/>
                    <a:pt x="148772" y="338853"/>
                    <a:pt x="150610" y="339377"/>
                  </a:cubicBezTo>
                  <a:cubicBezTo>
                    <a:pt x="152420" y="339805"/>
                    <a:pt x="154096" y="340691"/>
                    <a:pt x="155468" y="341948"/>
                  </a:cubicBezTo>
                  <a:cubicBezTo>
                    <a:pt x="157030" y="342939"/>
                    <a:pt x="158316" y="344320"/>
                    <a:pt x="159182" y="345949"/>
                  </a:cubicBezTo>
                  <a:lnTo>
                    <a:pt x="160992" y="349473"/>
                  </a:lnTo>
                  <a:cubicBezTo>
                    <a:pt x="162230" y="351683"/>
                    <a:pt x="162888" y="354179"/>
                    <a:pt x="162897" y="356712"/>
                  </a:cubicBezTo>
                  <a:lnTo>
                    <a:pt x="162421" y="360522"/>
                  </a:lnTo>
                  <a:cubicBezTo>
                    <a:pt x="161754" y="362904"/>
                    <a:pt x="160468" y="365075"/>
                    <a:pt x="158706" y="366809"/>
                  </a:cubicBezTo>
                  <a:lnTo>
                    <a:pt x="155849" y="368999"/>
                  </a:lnTo>
                  <a:cubicBezTo>
                    <a:pt x="154258" y="370038"/>
                    <a:pt x="152410" y="370628"/>
                    <a:pt x="150515" y="370714"/>
                  </a:cubicBezTo>
                  <a:cubicBezTo>
                    <a:pt x="148648" y="371238"/>
                    <a:pt x="146667" y="371238"/>
                    <a:pt x="144800" y="370714"/>
                  </a:cubicBezTo>
                  <a:cubicBezTo>
                    <a:pt x="143000" y="370247"/>
                    <a:pt x="141342" y="369361"/>
                    <a:pt x="139942" y="368142"/>
                  </a:cubicBezTo>
                  <a:cubicBezTo>
                    <a:pt x="138428" y="367123"/>
                    <a:pt x="137190" y="365751"/>
                    <a:pt x="136323" y="364142"/>
                  </a:cubicBezTo>
                  <a:lnTo>
                    <a:pt x="134513" y="360617"/>
                  </a:lnTo>
                  <a:cubicBezTo>
                    <a:pt x="133246" y="358408"/>
                    <a:pt x="132560" y="355922"/>
                    <a:pt x="132513" y="353379"/>
                  </a:cubicBezTo>
                  <a:lnTo>
                    <a:pt x="133084" y="349568"/>
                  </a:lnTo>
                  <a:cubicBezTo>
                    <a:pt x="133732" y="347197"/>
                    <a:pt x="134980" y="345035"/>
                    <a:pt x="136704" y="343282"/>
                  </a:cubicBezTo>
                  <a:lnTo>
                    <a:pt x="139656" y="340996"/>
                  </a:lnTo>
                  <a:cubicBezTo>
                    <a:pt x="141228" y="339939"/>
                    <a:pt x="143086" y="339377"/>
                    <a:pt x="144990" y="339377"/>
                  </a:cubicBezTo>
                  <a:close/>
                  <a:moveTo>
                    <a:pt x="478366" y="299754"/>
                  </a:moveTo>
                  <a:cubicBezTo>
                    <a:pt x="480262" y="299620"/>
                    <a:pt x="482148" y="300049"/>
                    <a:pt x="483795" y="300992"/>
                  </a:cubicBezTo>
                  <a:cubicBezTo>
                    <a:pt x="485586" y="301544"/>
                    <a:pt x="487195" y="302563"/>
                    <a:pt x="488462" y="303945"/>
                  </a:cubicBezTo>
                  <a:cubicBezTo>
                    <a:pt x="489310" y="304897"/>
                    <a:pt x="490072" y="305916"/>
                    <a:pt x="490749" y="306992"/>
                  </a:cubicBezTo>
                  <a:cubicBezTo>
                    <a:pt x="491320" y="308040"/>
                    <a:pt x="492272" y="310612"/>
                    <a:pt x="492272" y="310612"/>
                  </a:cubicBezTo>
                  <a:cubicBezTo>
                    <a:pt x="492320" y="310765"/>
                    <a:pt x="492320" y="310936"/>
                    <a:pt x="492272" y="311088"/>
                  </a:cubicBezTo>
                  <a:cubicBezTo>
                    <a:pt x="492558" y="312403"/>
                    <a:pt x="492749" y="313746"/>
                    <a:pt x="492844" y="315089"/>
                  </a:cubicBezTo>
                  <a:cubicBezTo>
                    <a:pt x="492796" y="316537"/>
                    <a:pt x="492606" y="317965"/>
                    <a:pt x="492272" y="319375"/>
                  </a:cubicBezTo>
                  <a:lnTo>
                    <a:pt x="490844" y="322804"/>
                  </a:lnTo>
                  <a:lnTo>
                    <a:pt x="490844" y="323280"/>
                  </a:lnTo>
                  <a:lnTo>
                    <a:pt x="489701" y="324709"/>
                  </a:lnTo>
                  <a:lnTo>
                    <a:pt x="488558" y="326233"/>
                  </a:lnTo>
                  <a:cubicBezTo>
                    <a:pt x="486805" y="327957"/>
                    <a:pt x="484643" y="329205"/>
                    <a:pt x="482271" y="329853"/>
                  </a:cubicBezTo>
                  <a:lnTo>
                    <a:pt x="478461" y="330424"/>
                  </a:lnTo>
                  <a:cubicBezTo>
                    <a:pt x="475908" y="330424"/>
                    <a:pt x="473413" y="329729"/>
                    <a:pt x="471222" y="328424"/>
                  </a:cubicBezTo>
                  <a:lnTo>
                    <a:pt x="468365" y="326233"/>
                  </a:lnTo>
                  <a:cubicBezTo>
                    <a:pt x="466983" y="324966"/>
                    <a:pt x="465964" y="323357"/>
                    <a:pt x="465412" y="321566"/>
                  </a:cubicBezTo>
                  <a:cubicBezTo>
                    <a:pt x="464688" y="320308"/>
                    <a:pt x="464240" y="318908"/>
                    <a:pt x="464078" y="317470"/>
                  </a:cubicBezTo>
                  <a:cubicBezTo>
                    <a:pt x="464031" y="316708"/>
                    <a:pt x="464031" y="315946"/>
                    <a:pt x="464078" y="315184"/>
                  </a:cubicBezTo>
                  <a:lnTo>
                    <a:pt x="464078" y="314041"/>
                  </a:lnTo>
                  <a:cubicBezTo>
                    <a:pt x="464078" y="311507"/>
                    <a:pt x="464736" y="309012"/>
                    <a:pt x="465983" y="306802"/>
                  </a:cubicBezTo>
                  <a:lnTo>
                    <a:pt x="468269" y="303945"/>
                  </a:lnTo>
                  <a:cubicBezTo>
                    <a:pt x="469470" y="302535"/>
                    <a:pt x="471060" y="301506"/>
                    <a:pt x="472842" y="300992"/>
                  </a:cubicBezTo>
                  <a:cubicBezTo>
                    <a:pt x="474528" y="300058"/>
                    <a:pt x="476442" y="299630"/>
                    <a:pt x="478366" y="299754"/>
                  </a:cubicBezTo>
                  <a:close/>
                  <a:moveTo>
                    <a:pt x="189186" y="293086"/>
                  </a:moveTo>
                  <a:lnTo>
                    <a:pt x="192806" y="293086"/>
                  </a:lnTo>
                  <a:cubicBezTo>
                    <a:pt x="195311" y="293086"/>
                    <a:pt x="197778" y="293743"/>
                    <a:pt x="199950" y="294991"/>
                  </a:cubicBezTo>
                  <a:lnTo>
                    <a:pt x="202902" y="297277"/>
                  </a:lnTo>
                  <a:cubicBezTo>
                    <a:pt x="204608" y="299039"/>
                    <a:pt x="205846" y="301201"/>
                    <a:pt x="206522" y="303563"/>
                  </a:cubicBezTo>
                  <a:lnTo>
                    <a:pt x="207093" y="307373"/>
                  </a:lnTo>
                  <a:cubicBezTo>
                    <a:pt x="207122" y="309288"/>
                    <a:pt x="206703" y="311183"/>
                    <a:pt x="205855" y="312898"/>
                  </a:cubicBezTo>
                  <a:cubicBezTo>
                    <a:pt x="205236" y="314631"/>
                    <a:pt x="204226" y="316193"/>
                    <a:pt x="202902" y="317470"/>
                  </a:cubicBezTo>
                  <a:cubicBezTo>
                    <a:pt x="201636" y="318851"/>
                    <a:pt x="200026" y="319870"/>
                    <a:pt x="198235" y="320422"/>
                  </a:cubicBezTo>
                  <a:cubicBezTo>
                    <a:pt x="196568" y="321299"/>
                    <a:pt x="194692" y="321727"/>
                    <a:pt x="192806" y="321661"/>
                  </a:cubicBezTo>
                  <a:lnTo>
                    <a:pt x="189186" y="321661"/>
                  </a:lnTo>
                  <a:cubicBezTo>
                    <a:pt x="186662" y="321670"/>
                    <a:pt x="184195" y="320984"/>
                    <a:pt x="182043" y="319660"/>
                  </a:cubicBezTo>
                  <a:lnTo>
                    <a:pt x="179090" y="317470"/>
                  </a:lnTo>
                  <a:cubicBezTo>
                    <a:pt x="177385" y="315707"/>
                    <a:pt x="176146" y="313545"/>
                    <a:pt x="175470" y="311183"/>
                  </a:cubicBezTo>
                  <a:lnTo>
                    <a:pt x="174899" y="307373"/>
                  </a:lnTo>
                  <a:cubicBezTo>
                    <a:pt x="174870" y="305459"/>
                    <a:pt x="175290" y="303563"/>
                    <a:pt x="176137" y="301849"/>
                  </a:cubicBezTo>
                  <a:cubicBezTo>
                    <a:pt x="177452" y="298343"/>
                    <a:pt x="180233" y="295591"/>
                    <a:pt x="183757" y="294324"/>
                  </a:cubicBezTo>
                  <a:cubicBezTo>
                    <a:pt x="185405" y="293381"/>
                    <a:pt x="187291" y="292952"/>
                    <a:pt x="189186" y="293086"/>
                  </a:cubicBezTo>
                  <a:close/>
                  <a:moveTo>
                    <a:pt x="503702" y="252700"/>
                  </a:moveTo>
                  <a:cubicBezTo>
                    <a:pt x="504778" y="252557"/>
                    <a:pt x="505864" y="252557"/>
                    <a:pt x="506940" y="252700"/>
                  </a:cubicBezTo>
                  <a:cubicBezTo>
                    <a:pt x="508807" y="252786"/>
                    <a:pt x="510617" y="253386"/>
                    <a:pt x="512179" y="254414"/>
                  </a:cubicBezTo>
                  <a:cubicBezTo>
                    <a:pt x="513836" y="255281"/>
                    <a:pt x="515246" y="256558"/>
                    <a:pt x="516275" y="258129"/>
                  </a:cubicBezTo>
                  <a:cubicBezTo>
                    <a:pt x="517551" y="259472"/>
                    <a:pt x="518418" y="261158"/>
                    <a:pt x="518751" y="262987"/>
                  </a:cubicBezTo>
                  <a:cubicBezTo>
                    <a:pt x="518846" y="263082"/>
                    <a:pt x="518179" y="267083"/>
                    <a:pt x="518179" y="267083"/>
                  </a:cubicBezTo>
                  <a:cubicBezTo>
                    <a:pt x="518208" y="267749"/>
                    <a:pt x="518208" y="268416"/>
                    <a:pt x="518179" y="269083"/>
                  </a:cubicBezTo>
                  <a:cubicBezTo>
                    <a:pt x="518237" y="269721"/>
                    <a:pt x="518237" y="270350"/>
                    <a:pt x="518179" y="270988"/>
                  </a:cubicBezTo>
                  <a:lnTo>
                    <a:pt x="516751" y="274417"/>
                  </a:lnTo>
                  <a:cubicBezTo>
                    <a:pt x="516093" y="275484"/>
                    <a:pt x="515332" y="276474"/>
                    <a:pt x="514465" y="277370"/>
                  </a:cubicBezTo>
                  <a:lnTo>
                    <a:pt x="511607" y="279656"/>
                  </a:lnTo>
                  <a:lnTo>
                    <a:pt x="509798" y="280418"/>
                  </a:lnTo>
                  <a:lnTo>
                    <a:pt x="508083" y="281180"/>
                  </a:lnTo>
                  <a:cubicBezTo>
                    <a:pt x="505464" y="281894"/>
                    <a:pt x="502701" y="281894"/>
                    <a:pt x="500082" y="281180"/>
                  </a:cubicBezTo>
                  <a:cubicBezTo>
                    <a:pt x="498911" y="280732"/>
                    <a:pt x="497768" y="280218"/>
                    <a:pt x="496653" y="279656"/>
                  </a:cubicBezTo>
                  <a:cubicBezTo>
                    <a:pt x="495501" y="279056"/>
                    <a:pt x="494462" y="278246"/>
                    <a:pt x="493605" y="277274"/>
                  </a:cubicBezTo>
                  <a:lnTo>
                    <a:pt x="491319" y="274417"/>
                  </a:lnTo>
                  <a:lnTo>
                    <a:pt x="489890" y="270988"/>
                  </a:lnTo>
                  <a:cubicBezTo>
                    <a:pt x="489176" y="268435"/>
                    <a:pt x="489176" y="265730"/>
                    <a:pt x="489890" y="263178"/>
                  </a:cubicBezTo>
                  <a:cubicBezTo>
                    <a:pt x="490557" y="260796"/>
                    <a:pt x="491843" y="258624"/>
                    <a:pt x="493605" y="256891"/>
                  </a:cubicBezTo>
                  <a:lnTo>
                    <a:pt x="496463" y="254700"/>
                  </a:lnTo>
                  <a:cubicBezTo>
                    <a:pt x="498644" y="253376"/>
                    <a:pt x="501149" y="252681"/>
                    <a:pt x="503702" y="252700"/>
                  </a:cubicBezTo>
                  <a:close/>
                  <a:moveTo>
                    <a:pt x="227858" y="248985"/>
                  </a:moveTo>
                  <a:lnTo>
                    <a:pt x="229667" y="248985"/>
                  </a:lnTo>
                  <a:cubicBezTo>
                    <a:pt x="232182" y="248937"/>
                    <a:pt x="234658" y="249594"/>
                    <a:pt x="236811" y="250890"/>
                  </a:cubicBezTo>
                  <a:lnTo>
                    <a:pt x="239764" y="253081"/>
                  </a:lnTo>
                  <a:cubicBezTo>
                    <a:pt x="241488" y="254871"/>
                    <a:pt x="242736" y="257062"/>
                    <a:pt x="243383" y="259462"/>
                  </a:cubicBezTo>
                  <a:lnTo>
                    <a:pt x="243955" y="263272"/>
                  </a:lnTo>
                  <a:cubicBezTo>
                    <a:pt x="244022" y="265158"/>
                    <a:pt x="243593" y="267035"/>
                    <a:pt x="242717" y="268702"/>
                  </a:cubicBezTo>
                  <a:cubicBezTo>
                    <a:pt x="242126" y="270473"/>
                    <a:pt x="241117" y="272073"/>
                    <a:pt x="239764" y="273369"/>
                  </a:cubicBezTo>
                  <a:cubicBezTo>
                    <a:pt x="238488" y="274693"/>
                    <a:pt x="236926" y="275703"/>
                    <a:pt x="235192" y="276321"/>
                  </a:cubicBezTo>
                  <a:cubicBezTo>
                    <a:pt x="233468" y="277160"/>
                    <a:pt x="231582" y="277579"/>
                    <a:pt x="229667" y="277560"/>
                  </a:cubicBezTo>
                  <a:lnTo>
                    <a:pt x="227858" y="277560"/>
                  </a:lnTo>
                  <a:cubicBezTo>
                    <a:pt x="225315" y="277512"/>
                    <a:pt x="222819" y="276826"/>
                    <a:pt x="220619" y="275560"/>
                  </a:cubicBezTo>
                  <a:lnTo>
                    <a:pt x="217761" y="273369"/>
                  </a:lnTo>
                  <a:cubicBezTo>
                    <a:pt x="216037" y="271578"/>
                    <a:pt x="214789" y="269387"/>
                    <a:pt x="214142" y="266987"/>
                  </a:cubicBezTo>
                  <a:lnTo>
                    <a:pt x="213570" y="263272"/>
                  </a:lnTo>
                  <a:cubicBezTo>
                    <a:pt x="213494" y="261358"/>
                    <a:pt x="213922" y="259453"/>
                    <a:pt x="214808" y="257748"/>
                  </a:cubicBezTo>
                  <a:cubicBezTo>
                    <a:pt x="215361" y="255957"/>
                    <a:pt x="216380" y="254347"/>
                    <a:pt x="217761" y="253081"/>
                  </a:cubicBezTo>
                  <a:cubicBezTo>
                    <a:pt x="219056" y="251785"/>
                    <a:pt x="220619" y="250776"/>
                    <a:pt x="222333" y="250128"/>
                  </a:cubicBezTo>
                  <a:cubicBezTo>
                    <a:pt x="224048" y="249280"/>
                    <a:pt x="225953" y="248890"/>
                    <a:pt x="227858" y="248985"/>
                  </a:cubicBezTo>
                  <a:close/>
                  <a:moveTo>
                    <a:pt x="533610" y="199360"/>
                  </a:moveTo>
                  <a:lnTo>
                    <a:pt x="535515" y="199360"/>
                  </a:lnTo>
                  <a:lnTo>
                    <a:pt x="537420" y="199360"/>
                  </a:lnTo>
                  <a:cubicBezTo>
                    <a:pt x="539925" y="199998"/>
                    <a:pt x="542202" y="201312"/>
                    <a:pt x="543992" y="203170"/>
                  </a:cubicBezTo>
                  <a:cubicBezTo>
                    <a:pt x="544373" y="203551"/>
                    <a:pt x="545135" y="204598"/>
                    <a:pt x="545135" y="204598"/>
                  </a:cubicBezTo>
                  <a:lnTo>
                    <a:pt x="546278" y="206122"/>
                  </a:lnTo>
                  <a:lnTo>
                    <a:pt x="547707" y="209552"/>
                  </a:lnTo>
                  <a:lnTo>
                    <a:pt x="547707" y="213362"/>
                  </a:lnTo>
                  <a:cubicBezTo>
                    <a:pt x="547707" y="213743"/>
                    <a:pt x="547707" y="217171"/>
                    <a:pt x="547707" y="217171"/>
                  </a:cubicBezTo>
                  <a:cubicBezTo>
                    <a:pt x="547336" y="218429"/>
                    <a:pt x="546831" y="219648"/>
                    <a:pt x="546183" y="220791"/>
                  </a:cubicBezTo>
                  <a:cubicBezTo>
                    <a:pt x="545240" y="222487"/>
                    <a:pt x="543897" y="223925"/>
                    <a:pt x="542278" y="224982"/>
                  </a:cubicBezTo>
                  <a:cubicBezTo>
                    <a:pt x="541802" y="225401"/>
                    <a:pt x="541287" y="225782"/>
                    <a:pt x="540754" y="226125"/>
                  </a:cubicBezTo>
                  <a:lnTo>
                    <a:pt x="537325" y="227554"/>
                  </a:lnTo>
                  <a:cubicBezTo>
                    <a:pt x="535058" y="228440"/>
                    <a:pt x="532601" y="228735"/>
                    <a:pt x="530181" y="228411"/>
                  </a:cubicBezTo>
                  <a:cubicBezTo>
                    <a:pt x="527781" y="227763"/>
                    <a:pt x="525590" y="226516"/>
                    <a:pt x="523799" y="224792"/>
                  </a:cubicBezTo>
                  <a:lnTo>
                    <a:pt x="521609" y="221839"/>
                  </a:lnTo>
                  <a:cubicBezTo>
                    <a:pt x="520332" y="219677"/>
                    <a:pt x="519637" y="217210"/>
                    <a:pt x="519608" y="214695"/>
                  </a:cubicBezTo>
                  <a:cubicBezTo>
                    <a:pt x="519475" y="213714"/>
                    <a:pt x="519475" y="212723"/>
                    <a:pt x="519608" y="211742"/>
                  </a:cubicBezTo>
                  <a:cubicBezTo>
                    <a:pt x="519665" y="209885"/>
                    <a:pt x="520228" y="208075"/>
                    <a:pt x="521227" y="206504"/>
                  </a:cubicBezTo>
                  <a:cubicBezTo>
                    <a:pt x="522104" y="204875"/>
                    <a:pt x="523380" y="203494"/>
                    <a:pt x="524942" y="202503"/>
                  </a:cubicBezTo>
                  <a:cubicBezTo>
                    <a:pt x="526295" y="201217"/>
                    <a:pt x="527971" y="200322"/>
                    <a:pt x="529800" y="199931"/>
                  </a:cubicBezTo>
                  <a:close/>
                  <a:moveTo>
                    <a:pt x="277293" y="195740"/>
                  </a:moveTo>
                  <a:cubicBezTo>
                    <a:pt x="279207" y="195626"/>
                    <a:pt x="281112" y="196026"/>
                    <a:pt x="282817" y="196883"/>
                  </a:cubicBezTo>
                  <a:cubicBezTo>
                    <a:pt x="284579" y="197483"/>
                    <a:pt x="286151" y="198540"/>
                    <a:pt x="287389" y="199931"/>
                  </a:cubicBezTo>
                  <a:cubicBezTo>
                    <a:pt x="288799" y="201131"/>
                    <a:pt x="289827" y="202722"/>
                    <a:pt x="290342" y="204503"/>
                  </a:cubicBezTo>
                  <a:cubicBezTo>
                    <a:pt x="291276" y="206189"/>
                    <a:pt x="291704" y="208103"/>
                    <a:pt x="291580" y="210027"/>
                  </a:cubicBezTo>
                  <a:lnTo>
                    <a:pt x="291580" y="211742"/>
                  </a:lnTo>
                  <a:cubicBezTo>
                    <a:pt x="291571" y="214276"/>
                    <a:pt x="290913" y="216771"/>
                    <a:pt x="289675" y="218981"/>
                  </a:cubicBezTo>
                  <a:lnTo>
                    <a:pt x="287389" y="221838"/>
                  </a:lnTo>
                  <a:cubicBezTo>
                    <a:pt x="285656" y="223601"/>
                    <a:pt x="283484" y="224886"/>
                    <a:pt x="281103" y="225553"/>
                  </a:cubicBezTo>
                  <a:lnTo>
                    <a:pt x="277293" y="226029"/>
                  </a:lnTo>
                  <a:cubicBezTo>
                    <a:pt x="275369" y="226153"/>
                    <a:pt x="273454" y="225725"/>
                    <a:pt x="271768" y="224791"/>
                  </a:cubicBezTo>
                  <a:cubicBezTo>
                    <a:pt x="270016" y="224210"/>
                    <a:pt x="268444" y="223191"/>
                    <a:pt x="267196" y="221838"/>
                  </a:cubicBezTo>
                  <a:cubicBezTo>
                    <a:pt x="265815" y="220610"/>
                    <a:pt x="264796" y="219029"/>
                    <a:pt x="264243" y="217266"/>
                  </a:cubicBezTo>
                  <a:cubicBezTo>
                    <a:pt x="263357" y="215561"/>
                    <a:pt x="262929" y="213657"/>
                    <a:pt x="263005" y="211742"/>
                  </a:cubicBezTo>
                  <a:lnTo>
                    <a:pt x="263005" y="210027"/>
                  </a:lnTo>
                  <a:cubicBezTo>
                    <a:pt x="262986" y="207475"/>
                    <a:pt x="263681" y="204970"/>
                    <a:pt x="265006" y="202788"/>
                  </a:cubicBezTo>
                  <a:lnTo>
                    <a:pt x="267196" y="199931"/>
                  </a:lnTo>
                  <a:cubicBezTo>
                    <a:pt x="268930" y="198169"/>
                    <a:pt x="271101" y="196883"/>
                    <a:pt x="273482" y="196216"/>
                  </a:cubicBezTo>
                  <a:close/>
                  <a:moveTo>
                    <a:pt x="325013" y="151734"/>
                  </a:moveTo>
                  <a:cubicBezTo>
                    <a:pt x="326899" y="151668"/>
                    <a:pt x="328776" y="152096"/>
                    <a:pt x="330442" y="152973"/>
                  </a:cubicBezTo>
                  <a:cubicBezTo>
                    <a:pt x="332214" y="153563"/>
                    <a:pt x="333814" y="154573"/>
                    <a:pt x="335110" y="155926"/>
                  </a:cubicBezTo>
                  <a:cubicBezTo>
                    <a:pt x="336433" y="157202"/>
                    <a:pt x="337443" y="158764"/>
                    <a:pt x="338062" y="160498"/>
                  </a:cubicBezTo>
                  <a:cubicBezTo>
                    <a:pt x="338901" y="162222"/>
                    <a:pt x="339320" y="164108"/>
                    <a:pt x="339301" y="166022"/>
                  </a:cubicBezTo>
                  <a:lnTo>
                    <a:pt x="339301" y="167832"/>
                  </a:lnTo>
                  <a:cubicBezTo>
                    <a:pt x="339272" y="170346"/>
                    <a:pt x="338577" y="172813"/>
                    <a:pt x="337300" y="174976"/>
                  </a:cubicBezTo>
                  <a:lnTo>
                    <a:pt x="335110" y="177928"/>
                  </a:lnTo>
                  <a:cubicBezTo>
                    <a:pt x="333328" y="179652"/>
                    <a:pt x="331128" y="180900"/>
                    <a:pt x="328728" y="181548"/>
                  </a:cubicBezTo>
                  <a:lnTo>
                    <a:pt x="325013" y="182119"/>
                  </a:lnTo>
                  <a:cubicBezTo>
                    <a:pt x="323099" y="182195"/>
                    <a:pt x="321194" y="181767"/>
                    <a:pt x="319488" y="180881"/>
                  </a:cubicBezTo>
                  <a:cubicBezTo>
                    <a:pt x="317717" y="180290"/>
                    <a:pt x="316117" y="179281"/>
                    <a:pt x="314821" y="177928"/>
                  </a:cubicBezTo>
                  <a:cubicBezTo>
                    <a:pt x="313564" y="176823"/>
                    <a:pt x="312555" y="175452"/>
                    <a:pt x="311869" y="173928"/>
                  </a:cubicBezTo>
                  <a:cubicBezTo>
                    <a:pt x="311021" y="172213"/>
                    <a:pt x="310630" y="170308"/>
                    <a:pt x="310726" y="168403"/>
                  </a:cubicBezTo>
                  <a:lnTo>
                    <a:pt x="310726" y="166022"/>
                  </a:lnTo>
                  <a:cubicBezTo>
                    <a:pt x="310678" y="163507"/>
                    <a:pt x="311345" y="161031"/>
                    <a:pt x="312631" y="158878"/>
                  </a:cubicBezTo>
                  <a:lnTo>
                    <a:pt x="314821" y="155926"/>
                  </a:lnTo>
                  <a:cubicBezTo>
                    <a:pt x="316603" y="154201"/>
                    <a:pt x="318803" y="152954"/>
                    <a:pt x="321203" y="152306"/>
                  </a:cubicBezTo>
                  <a:close/>
                  <a:moveTo>
                    <a:pt x="565043" y="150115"/>
                  </a:moveTo>
                  <a:cubicBezTo>
                    <a:pt x="566967" y="149991"/>
                    <a:pt x="568881" y="150420"/>
                    <a:pt x="570567" y="151353"/>
                  </a:cubicBezTo>
                  <a:cubicBezTo>
                    <a:pt x="572320" y="151934"/>
                    <a:pt x="573891" y="152953"/>
                    <a:pt x="575139" y="154306"/>
                  </a:cubicBezTo>
                  <a:cubicBezTo>
                    <a:pt x="576549" y="155506"/>
                    <a:pt x="577578" y="157096"/>
                    <a:pt x="578092" y="158878"/>
                  </a:cubicBezTo>
                  <a:cubicBezTo>
                    <a:pt x="578978" y="160583"/>
                    <a:pt x="579407" y="162488"/>
                    <a:pt x="579330" y="164402"/>
                  </a:cubicBezTo>
                  <a:lnTo>
                    <a:pt x="579330" y="166117"/>
                  </a:lnTo>
                  <a:cubicBezTo>
                    <a:pt x="579349" y="168670"/>
                    <a:pt x="578654" y="171174"/>
                    <a:pt x="577330" y="173356"/>
                  </a:cubicBezTo>
                  <a:lnTo>
                    <a:pt x="575139" y="176213"/>
                  </a:lnTo>
                  <a:cubicBezTo>
                    <a:pt x="573406" y="177975"/>
                    <a:pt x="571234" y="179261"/>
                    <a:pt x="568853" y="179928"/>
                  </a:cubicBezTo>
                  <a:lnTo>
                    <a:pt x="565043" y="180404"/>
                  </a:lnTo>
                  <a:cubicBezTo>
                    <a:pt x="563119" y="180528"/>
                    <a:pt x="561204" y="180099"/>
                    <a:pt x="559518" y="179166"/>
                  </a:cubicBezTo>
                  <a:cubicBezTo>
                    <a:pt x="557756" y="178613"/>
                    <a:pt x="556175" y="177594"/>
                    <a:pt x="554946" y="176213"/>
                  </a:cubicBezTo>
                  <a:cubicBezTo>
                    <a:pt x="553537" y="175013"/>
                    <a:pt x="552508" y="173423"/>
                    <a:pt x="551994" y="171641"/>
                  </a:cubicBezTo>
                  <a:cubicBezTo>
                    <a:pt x="551060" y="169955"/>
                    <a:pt x="550632" y="168041"/>
                    <a:pt x="550755" y="166117"/>
                  </a:cubicBezTo>
                  <a:lnTo>
                    <a:pt x="550755" y="164402"/>
                  </a:lnTo>
                  <a:cubicBezTo>
                    <a:pt x="550755" y="161869"/>
                    <a:pt x="551412" y="159373"/>
                    <a:pt x="552661" y="157163"/>
                  </a:cubicBezTo>
                  <a:lnTo>
                    <a:pt x="554946" y="154306"/>
                  </a:lnTo>
                  <a:cubicBezTo>
                    <a:pt x="556680" y="152544"/>
                    <a:pt x="558851" y="151258"/>
                    <a:pt x="561233" y="150591"/>
                  </a:cubicBezTo>
                  <a:close/>
                  <a:moveTo>
                    <a:pt x="374352" y="114778"/>
                  </a:moveTo>
                  <a:cubicBezTo>
                    <a:pt x="376095" y="114302"/>
                    <a:pt x="377943" y="114302"/>
                    <a:pt x="379686" y="114778"/>
                  </a:cubicBezTo>
                  <a:lnTo>
                    <a:pt x="381305" y="114778"/>
                  </a:lnTo>
                  <a:lnTo>
                    <a:pt x="385116" y="115254"/>
                  </a:lnTo>
                  <a:cubicBezTo>
                    <a:pt x="386916" y="115721"/>
                    <a:pt x="388573" y="116607"/>
                    <a:pt x="389974" y="117826"/>
                  </a:cubicBezTo>
                  <a:cubicBezTo>
                    <a:pt x="391488" y="118845"/>
                    <a:pt x="392726" y="120217"/>
                    <a:pt x="393593" y="121826"/>
                  </a:cubicBezTo>
                  <a:lnTo>
                    <a:pt x="392164" y="120779"/>
                  </a:lnTo>
                  <a:cubicBezTo>
                    <a:pt x="393945" y="124169"/>
                    <a:pt x="394479" y="128075"/>
                    <a:pt x="393688" y="131828"/>
                  </a:cubicBezTo>
                  <a:cubicBezTo>
                    <a:pt x="393279" y="133075"/>
                    <a:pt x="392774" y="134285"/>
                    <a:pt x="392164" y="135447"/>
                  </a:cubicBezTo>
                  <a:cubicBezTo>
                    <a:pt x="390830" y="137676"/>
                    <a:pt x="388964" y="139543"/>
                    <a:pt x="386735" y="140876"/>
                  </a:cubicBezTo>
                  <a:lnTo>
                    <a:pt x="383306" y="142305"/>
                  </a:lnTo>
                  <a:lnTo>
                    <a:pt x="382830" y="142305"/>
                  </a:lnTo>
                  <a:lnTo>
                    <a:pt x="379020" y="142781"/>
                  </a:lnTo>
                  <a:lnTo>
                    <a:pt x="376924" y="142781"/>
                  </a:lnTo>
                  <a:cubicBezTo>
                    <a:pt x="376229" y="142858"/>
                    <a:pt x="375524" y="142858"/>
                    <a:pt x="374829" y="142781"/>
                  </a:cubicBezTo>
                  <a:lnTo>
                    <a:pt x="371304" y="141257"/>
                  </a:lnTo>
                  <a:lnTo>
                    <a:pt x="368447" y="139067"/>
                  </a:lnTo>
                  <a:cubicBezTo>
                    <a:pt x="367466" y="138114"/>
                    <a:pt x="366637" y="137019"/>
                    <a:pt x="365970" y="135828"/>
                  </a:cubicBezTo>
                  <a:cubicBezTo>
                    <a:pt x="365780" y="135542"/>
                    <a:pt x="364447" y="132399"/>
                    <a:pt x="364447" y="132399"/>
                  </a:cubicBezTo>
                  <a:cubicBezTo>
                    <a:pt x="363780" y="129904"/>
                    <a:pt x="363780" y="127275"/>
                    <a:pt x="364447" y="124779"/>
                  </a:cubicBezTo>
                  <a:lnTo>
                    <a:pt x="365875" y="121350"/>
                  </a:lnTo>
                  <a:cubicBezTo>
                    <a:pt x="367085" y="119188"/>
                    <a:pt x="368856" y="117407"/>
                    <a:pt x="371019" y="116207"/>
                  </a:cubicBezTo>
                  <a:close/>
                  <a:moveTo>
                    <a:pt x="605714" y="96014"/>
                  </a:moveTo>
                  <a:cubicBezTo>
                    <a:pt x="607553" y="95490"/>
                    <a:pt x="609496" y="95490"/>
                    <a:pt x="611334" y="96014"/>
                  </a:cubicBezTo>
                  <a:cubicBezTo>
                    <a:pt x="613173" y="96376"/>
                    <a:pt x="614859" y="97271"/>
                    <a:pt x="616192" y="98586"/>
                  </a:cubicBezTo>
                  <a:cubicBezTo>
                    <a:pt x="617792" y="99529"/>
                    <a:pt x="619088" y="100919"/>
                    <a:pt x="619907" y="102586"/>
                  </a:cubicBezTo>
                  <a:lnTo>
                    <a:pt x="621717" y="106110"/>
                  </a:lnTo>
                  <a:cubicBezTo>
                    <a:pt x="622964" y="108282"/>
                    <a:pt x="623621" y="110749"/>
                    <a:pt x="623621" y="113254"/>
                  </a:cubicBezTo>
                  <a:cubicBezTo>
                    <a:pt x="623145" y="114587"/>
                    <a:pt x="623145" y="115826"/>
                    <a:pt x="623145" y="117064"/>
                  </a:cubicBezTo>
                  <a:cubicBezTo>
                    <a:pt x="622517" y="119464"/>
                    <a:pt x="621231" y="121645"/>
                    <a:pt x="619430" y="123350"/>
                  </a:cubicBezTo>
                  <a:lnTo>
                    <a:pt x="616573" y="125637"/>
                  </a:lnTo>
                  <a:cubicBezTo>
                    <a:pt x="614982" y="126675"/>
                    <a:pt x="613135" y="127265"/>
                    <a:pt x="611239" y="127351"/>
                  </a:cubicBezTo>
                  <a:cubicBezTo>
                    <a:pt x="609362" y="127827"/>
                    <a:pt x="607400" y="127827"/>
                    <a:pt x="605524" y="127351"/>
                  </a:cubicBezTo>
                  <a:cubicBezTo>
                    <a:pt x="603724" y="126884"/>
                    <a:pt x="602066" y="125998"/>
                    <a:pt x="600666" y="124779"/>
                  </a:cubicBezTo>
                  <a:cubicBezTo>
                    <a:pt x="599104" y="123827"/>
                    <a:pt x="597847" y="122436"/>
                    <a:pt x="597047" y="120779"/>
                  </a:cubicBezTo>
                  <a:cubicBezTo>
                    <a:pt x="596380" y="119159"/>
                    <a:pt x="595809" y="117921"/>
                    <a:pt x="595237" y="117254"/>
                  </a:cubicBezTo>
                  <a:cubicBezTo>
                    <a:pt x="593942" y="115064"/>
                    <a:pt x="593284" y="112559"/>
                    <a:pt x="593332" y="110015"/>
                  </a:cubicBezTo>
                  <a:cubicBezTo>
                    <a:pt x="593808" y="108777"/>
                    <a:pt x="593808" y="107539"/>
                    <a:pt x="593808" y="106205"/>
                  </a:cubicBezTo>
                  <a:cubicBezTo>
                    <a:pt x="594485" y="103843"/>
                    <a:pt x="595723" y="101681"/>
                    <a:pt x="597428" y="99919"/>
                  </a:cubicBezTo>
                  <a:lnTo>
                    <a:pt x="600380" y="97728"/>
                  </a:lnTo>
                  <a:cubicBezTo>
                    <a:pt x="601971" y="96690"/>
                    <a:pt x="603819" y="96099"/>
                    <a:pt x="605714" y="96014"/>
                  </a:cubicBezTo>
                  <a:close/>
                  <a:moveTo>
                    <a:pt x="429693" y="86869"/>
                  </a:moveTo>
                  <a:lnTo>
                    <a:pt x="431407" y="86869"/>
                  </a:lnTo>
                  <a:cubicBezTo>
                    <a:pt x="433951" y="86812"/>
                    <a:pt x="436465" y="87469"/>
                    <a:pt x="438646" y="88774"/>
                  </a:cubicBezTo>
                  <a:lnTo>
                    <a:pt x="441599" y="90965"/>
                  </a:lnTo>
                  <a:cubicBezTo>
                    <a:pt x="443323" y="92755"/>
                    <a:pt x="444571" y="94946"/>
                    <a:pt x="445219" y="97346"/>
                  </a:cubicBezTo>
                  <a:cubicBezTo>
                    <a:pt x="445219" y="98585"/>
                    <a:pt x="445219" y="99823"/>
                    <a:pt x="445219" y="101156"/>
                  </a:cubicBezTo>
                  <a:cubicBezTo>
                    <a:pt x="445314" y="103033"/>
                    <a:pt x="444923" y="104909"/>
                    <a:pt x="444076" y="106586"/>
                  </a:cubicBezTo>
                  <a:cubicBezTo>
                    <a:pt x="442809" y="110138"/>
                    <a:pt x="440009" y="112939"/>
                    <a:pt x="436456" y="114206"/>
                  </a:cubicBezTo>
                  <a:cubicBezTo>
                    <a:pt x="434741" y="115053"/>
                    <a:pt x="432846" y="115472"/>
                    <a:pt x="430931" y="115444"/>
                  </a:cubicBezTo>
                  <a:lnTo>
                    <a:pt x="429121" y="115444"/>
                  </a:lnTo>
                  <a:cubicBezTo>
                    <a:pt x="426579" y="115396"/>
                    <a:pt x="424083" y="114710"/>
                    <a:pt x="421882" y="113444"/>
                  </a:cubicBezTo>
                  <a:lnTo>
                    <a:pt x="419025" y="111253"/>
                  </a:lnTo>
                  <a:cubicBezTo>
                    <a:pt x="417444" y="109433"/>
                    <a:pt x="416358" y="107233"/>
                    <a:pt x="415882" y="104871"/>
                  </a:cubicBezTo>
                  <a:lnTo>
                    <a:pt x="415405" y="101156"/>
                  </a:lnTo>
                  <a:cubicBezTo>
                    <a:pt x="415282" y="99232"/>
                    <a:pt x="415710" y="97318"/>
                    <a:pt x="416644" y="95632"/>
                  </a:cubicBezTo>
                  <a:cubicBezTo>
                    <a:pt x="417196" y="93841"/>
                    <a:pt x="418215" y="92231"/>
                    <a:pt x="419596" y="90965"/>
                  </a:cubicBezTo>
                  <a:cubicBezTo>
                    <a:pt x="420882" y="89650"/>
                    <a:pt x="422445" y="88641"/>
                    <a:pt x="424168" y="88012"/>
                  </a:cubicBezTo>
                  <a:cubicBezTo>
                    <a:pt x="425873" y="87155"/>
                    <a:pt x="427778" y="86755"/>
                    <a:pt x="429693" y="86869"/>
                  </a:cubicBezTo>
                  <a:close/>
                  <a:moveTo>
                    <a:pt x="478461" y="61913"/>
                  </a:moveTo>
                  <a:cubicBezTo>
                    <a:pt x="480375" y="61847"/>
                    <a:pt x="482281" y="62266"/>
                    <a:pt x="483986" y="63152"/>
                  </a:cubicBezTo>
                  <a:cubicBezTo>
                    <a:pt x="485738" y="63732"/>
                    <a:pt x="487310" y="64752"/>
                    <a:pt x="488557" y="66104"/>
                  </a:cubicBezTo>
                  <a:lnTo>
                    <a:pt x="492082" y="69629"/>
                  </a:lnTo>
                  <a:cubicBezTo>
                    <a:pt x="493815" y="71391"/>
                    <a:pt x="495092" y="73553"/>
                    <a:pt x="495797" y="75915"/>
                  </a:cubicBezTo>
                  <a:lnTo>
                    <a:pt x="496273" y="79725"/>
                  </a:lnTo>
                  <a:cubicBezTo>
                    <a:pt x="496273" y="82278"/>
                    <a:pt x="495577" y="84773"/>
                    <a:pt x="494273" y="86964"/>
                  </a:cubicBezTo>
                  <a:lnTo>
                    <a:pt x="492082" y="89822"/>
                  </a:lnTo>
                  <a:cubicBezTo>
                    <a:pt x="490834" y="91174"/>
                    <a:pt x="489263" y="92193"/>
                    <a:pt x="487510" y="92774"/>
                  </a:cubicBezTo>
                  <a:cubicBezTo>
                    <a:pt x="484014" y="94422"/>
                    <a:pt x="479956" y="94422"/>
                    <a:pt x="476461" y="92774"/>
                  </a:cubicBezTo>
                  <a:cubicBezTo>
                    <a:pt x="474698" y="92222"/>
                    <a:pt x="473118" y="91203"/>
                    <a:pt x="471889" y="89822"/>
                  </a:cubicBezTo>
                  <a:lnTo>
                    <a:pt x="468365" y="86297"/>
                  </a:lnTo>
                  <a:cubicBezTo>
                    <a:pt x="466402" y="84640"/>
                    <a:pt x="464955" y="82459"/>
                    <a:pt x="464174" y="80011"/>
                  </a:cubicBezTo>
                  <a:cubicBezTo>
                    <a:pt x="464174" y="78773"/>
                    <a:pt x="464174" y="77439"/>
                    <a:pt x="464174" y="76201"/>
                  </a:cubicBezTo>
                  <a:cubicBezTo>
                    <a:pt x="464183" y="73667"/>
                    <a:pt x="464840" y="71172"/>
                    <a:pt x="466079" y="68962"/>
                  </a:cubicBezTo>
                  <a:lnTo>
                    <a:pt x="468365" y="66104"/>
                  </a:lnTo>
                  <a:cubicBezTo>
                    <a:pt x="469565" y="64695"/>
                    <a:pt x="471156" y="63666"/>
                    <a:pt x="472936" y="63152"/>
                  </a:cubicBezTo>
                  <a:cubicBezTo>
                    <a:pt x="474641" y="62266"/>
                    <a:pt x="476547" y="61837"/>
                    <a:pt x="478461" y="61913"/>
                  </a:cubicBezTo>
                  <a:close/>
                  <a:moveTo>
                    <a:pt x="655055" y="56484"/>
                  </a:moveTo>
                  <a:cubicBezTo>
                    <a:pt x="656969" y="56456"/>
                    <a:pt x="658864" y="56875"/>
                    <a:pt x="660579" y="57722"/>
                  </a:cubicBezTo>
                  <a:cubicBezTo>
                    <a:pt x="664084" y="59037"/>
                    <a:pt x="666837" y="61818"/>
                    <a:pt x="668104" y="65342"/>
                  </a:cubicBezTo>
                  <a:cubicBezTo>
                    <a:pt x="669047" y="66990"/>
                    <a:pt x="669475" y="68876"/>
                    <a:pt x="669342" y="70772"/>
                  </a:cubicBezTo>
                  <a:lnTo>
                    <a:pt x="669342" y="72581"/>
                  </a:lnTo>
                  <a:cubicBezTo>
                    <a:pt x="669332" y="75115"/>
                    <a:pt x="668675" y="77610"/>
                    <a:pt x="667437" y="79820"/>
                  </a:cubicBezTo>
                  <a:lnTo>
                    <a:pt x="665151" y="82678"/>
                  </a:lnTo>
                  <a:cubicBezTo>
                    <a:pt x="663418" y="84440"/>
                    <a:pt x="661246" y="85726"/>
                    <a:pt x="658864" y="86393"/>
                  </a:cubicBezTo>
                  <a:lnTo>
                    <a:pt x="655055" y="86869"/>
                  </a:lnTo>
                  <a:cubicBezTo>
                    <a:pt x="653140" y="86945"/>
                    <a:pt x="651235" y="86517"/>
                    <a:pt x="649530" y="85631"/>
                  </a:cubicBezTo>
                  <a:cubicBezTo>
                    <a:pt x="647777" y="85050"/>
                    <a:pt x="646206" y="84030"/>
                    <a:pt x="644958" y="82678"/>
                  </a:cubicBezTo>
                  <a:cubicBezTo>
                    <a:pt x="643586" y="81449"/>
                    <a:pt x="642558" y="79868"/>
                    <a:pt x="642005" y="78106"/>
                  </a:cubicBezTo>
                  <a:cubicBezTo>
                    <a:pt x="641120" y="76401"/>
                    <a:pt x="640691" y="74496"/>
                    <a:pt x="640767" y="72581"/>
                  </a:cubicBezTo>
                  <a:lnTo>
                    <a:pt x="640767" y="70772"/>
                  </a:lnTo>
                  <a:cubicBezTo>
                    <a:pt x="640757" y="68247"/>
                    <a:pt x="641443" y="65781"/>
                    <a:pt x="642767" y="63628"/>
                  </a:cubicBezTo>
                  <a:lnTo>
                    <a:pt x="644958" y="60675"/>
                  </a:lnTo>
                  <a:cubicBezTo>
                    <a:pt x="646720" y="58970"/>
                    <a:pt x="648882" y="57732"/>
                    <a:pt x="651245" y="57056"/>
                  </a:cubicBezTo>
                  <a:close/>
                  <a:moveTo>
                    <a:pt x="536563" y="34006"/>
                  </a:moveTo>
                  <a:cubicBezTo>
                    <a:pt x="538411" y="33530"/>
                    <a:pt x="540335" y="33530"/>
                    <a:pt x="542183" y="34006"/>
                  </a:cubicBezTo>
                  <a:cubicBezTo>
                    <a:pt x="544078" y="34092"/>
                    <a:pt x="545926" y="34682"/>
                    <a:pt x="547517" y="35721"/>
                  </a:cubicBezTo>
                  <a:lnTo>
                    <a:pt x="551041" y="37530"/>
                  </a:lnTo>
                  <a:cubicBezTo>
                    <a:pt x="553174" y="38730"/>
                    <a:pt x="554946" y="40473"/>
                    <a:pt x="556185" y="42579"/>
                  </a:cubicBezTo>
                  <a:lnTo>
                    <a:pt x="557613" y="46007"/>
                  </a:lnTo>
                  <a:cubicBezTo>
                    <a:pt x="558280" y="48503"/>
                    <a:pt x="558280" y="51132"/>
                    <a:pt x="557613" y="53628"/>
                  </a:cubicBezTo>
                  <a:lnTo>
                    <a:pt x="556185" y="57056"/>
                  </a:lnTo>
                  <a:cubicBezTo>
                    <a:pt x="555318" y="58685"/>
                    <a:pt x="554032" y="60066"/>
                    <a:pt x="552470" y="61057"/>
                  </a:cubicBezTo>
                  <a:cubicBezTo>
                    <a:pt x="551098" y="62314"/>
                    <a:pt x="549422" y="63200"/>
                    <a:pt x="547612" y="63629"/>
                  </a:cubicBezTo>
                  <a:cubicBezTo>
                    <a:pt x="545774" y="64152"/>
                    <a:pt x="543831" y="64152"/>
                    <a:pt x="541992" y="63629"/>
                  </a:cubicBezTo>
                  <a:cubicBezTo>
                    <a:pt x="540097" y="63629"/>
                    <a:pt x="538239" y="63067"/>
                    <a:pt x="536658" y="62009"/>
                  </a:cubicBezTo>
                  <a:lnTo>
                    <a:pt x="533134" y="60200"/>
                  </a:lnTo>
                  <a:cubicBezTo>
                    <a:pt x="530972" y="59000"/>
                    <a:pt x="529190" y="57218"/>
                    <a:pt x="527990" y="55056"/>
                  </a:cubicBezTo>
                  <a:lnTo>
                    <a:pt x="526181" y="52104"/>
                  </a:lnTo>
                  <a:cubicBezTo>
                    <a:pt x="525514" y="49637"/>
                    <a:pt x="525514" y="47046"/>
                    <a:pt x="526181" y="44579"/>
                  </a:cubicBezTo>
                  <a:lnTo>
                    <a:pt x="527990" y="40578"/>
                  </a:lnTo>
                  <a:cubicBezTo>
                    <a:pt x="528810" y="38911"/>
                    <a:pt x="530105" y="37521"/>
                    <a:pt x="531705" y="36578"/>
                  </a:cubicBezTo>
                  <a:cubicBezTo>
                    <a:pt x="533077" y="35321"/>
                    <a:pt x="534753" y="34435"/>
                    <a:pt x="536563" y="34006"/>
                  </a:cubicBezTo>
                  <a:close/>
                  <a:moveTo>
                    <a:pt x="607430" y="14289"/>
                  </a:moveTo>
                  <a:cubicBezTo>
                    <a:pt x="609306" y="13813"/>
                    <a:pt x="611268" y="13813"/>
                    <a:pt x="613145" y="14289"/>
                  </a:cubicBezTo>
                  <a:cubicBezTo>
                    <a:pt x="614944" y="14756"/>
                    <a:pt x="616602" y="15642"/>
                    <a:pt x="618002" y="16861"/>
                  </a:cubicBezTo>
                  <a:cubicBezTo>
                    <a:pt x="619517" y="17899"/>
                    <a:pt x="620793" y="19270"/>
                    <a:pt x="621717" y="20861"/>
                  </a:cubicBezTo>
                  <a:lnTo>
                    <a:pt x="623432" y="24386"/>
                  </a:lnTo>
                  <a:cubicBezTo>
                    <a:pt x="624736" y="26576"/>
                    <a:pt x="625432" y="29072"/>
                    <a:pt x="625432" y="31625"/>
                  </a:cubicBezTo>
                  <a:lnTo>
                    <a:pt x="624860" y="35435"/>
                  </a:lnTo>
                  <a:cubicBezTo>
                    <a:pt x="624184" y="37797"/>
                    <a:pt x="622946" y="39959"/>
                    <a:pt x="621241" y="41721"/>
                  </a:cubicBezTo>
                  <a:lnTo>
                    <a:pt x="618288" y="43912"/>
                  </a:lnTo>
                  <a:cubicBezTo>
                    <a:pt x="616726" y="44940"/>
                    <a:pt x="614916" y="45541"/>
                    <a:pt x="613049" y="45626"/>
                  </a:cubicBezTo>
                  <a:cubicBezTo>
                    <a:pt x="611192" y="46207"/>
                    <a:pt x="609192" y="46207"/>
                    <a:pt x="607334" y="45626"/>
                  </a:cubicBezTo>
                  <a:cubicBezTo>
                    <a:pt x="605505" y="45293"/>
                    <a:pt x="603820" y="44435"/>
                    <a:pt x="602477" y="43150"/>
                  </a:cubicBezTo>
                  <a:cubicBezTo>
                    <a:pt x="600934" y="42131"/>
                    <a:pt x="599657" y="40759"/>
                    <a:pt x="598762" y="39149"/>
                  </a:cubicBezTo>
                  <a:lnTo>
                    <a:pt x="597523" y="35625"/>
                  </a:lnTo>
                  <a:cubicBezTo>
                    <a:pt x="596219" y="33434"/>
                    <a:pt x="595524" y="30939"/>
                    <a:pt x="595524" y="28386"/>
                  </a:cubicBezTo>
                  <a:lnTo>
                    <a:pt x="595524" y="24576"/>
                  </a:lnTo>
                  <a:cubicBezTo>
                    <a:pt x="596209" y="22195"/>
                    <a:pt x="597486" y="20033"/>
                    <a:pt x="599238" y="18289"/>
                  </a:cubicBezTo>
                  <a:lnTo>
                    <a:pt x="602095" y="16004"/>
                  </a:lnTo>
                  <a:cubicBezTo>
                    <a:pt x="603696" y="14984"/>
                    <a:pt x="605534" y="14394"/>
                    <a:pt x="607430" y="14289"/>
                  </a:cubicBezTo>
                  <a:close/>
                  <a:moveTo>
                    <a:pt x="664198" y="8479"/>
                  </a:moveTo>
                  <a:lnTo>
                    <a:pt x="666008" y="8479"/>
                  </a:lnTo>
                  <a:lnTo>
                    <a:pt x="667627" y="8479"/>
                  </a:lnTo>
                  <a:cubicBezTo>
                    <a:pt x="670151" y="8469"/>
                    <a:pt x="672618" y="9155"/>
                    <a:pt x="674771" y="10479"/>
                  </a:cubicBezTo>
                  <a:lnTo>
                    <a:pt x="677723" y="12670"/>
                  </a:lnTo>
                  <a:cubicBezTo>
                    <a:pt x="679076" y="13965"/>
                    <a:pt x="680086" y="15565"/>
                    <a:pt x="680676" y="17337"/>
                  </a:cubicBezTo>
                  <a:cubicBezTo>
                    <a:pt x="681524" y="19023"/>
                    <a:pt x="681943" y="20880"/>
                    <a:pt x="681914" y="22766"/>
                  </a:cubicBezTo>
                  <a:cubicBezTo>
                    <a:pt x="681943" y="24681"/>
                    <a:pt x="681524" y="26576"/>
                    <a:pt x="680676" y="28291"/>
                  </a:cubicBezTo>
                  <a:cubicBezTo>
                    <a:pt x="680105" y="30043"/>
                    <a:pt x="679085" y="31625"/>
                    <a:pt x="677723" y="32863"/>
                  </a:cubicBezTo>
                  <a:cubicBezTo>
                    <a:pt x="676752" y="33682"/>
                    <a:pt x="675733" y="34444"/>
                    <a:pt x="674676" y="35149"/>
                  </a:cubicBezTo>
                  <a:lnTo>
                    <a:pt x="674199" y="35149"/>
                  </a:lnTo>
                  <a:cubicBezTo>
                    <a:pt x="673018" y="35720"/>
                    <a:pt x="671809" y="36225"/>
                    <a:pt x="670580" y="36673"/>
                  </a:cubicBezTo>
                  <a:cubicBezTo>
                    <a:pt x="669199" y="36977"/>
                    <a:pt x="667798" y="37139"/>
                    <a:pt x="666389" y="37149"/>
                  </a:cubicBezTo>
                  <a:lnTo>
                    <a:pt x="664389" y="37149"/>
                  </a:lnTo>
                  <a:lnTo>
                    <a:pt x="662388" y="37149"/>
                  </a:lnTo>
                  <a:cubicBezTo>
                    <a:pt x="661150" y="36720"/>
                    <a:pt x="659941" y="36216"/>
                    <a:pt x="658769" y="35625"/>
                  </a:cubicBezTo>
                  <a:lnTo>
                    <a:pt x="655626" y="33244"/>
                  </a:lnTo>
                  <a:cubicBezTo>
                    <a:pt x="653245" y="31605"/>
                    <a:pt x="651416" y="29281"/>
                    <a:pt x="650387" y="26576"/>
                  </a:cubicBezTo>
                  <a:cubicBezTo>
                    <a:pt x="649911" y="25243"/>
                    <a:pt x="649911" y="24004"/>
                    <a:pt x="649911" y="22766"/>
                  </a:cubicBezTo>
                  <a:cubicBezTo>
                    <a:pt x="649920" y="20233"/>
                    <a:pt x="650577" y="17737"/>
                    <a:pt x="651816" y="15527"/>
                  </a:cubicBezTo>
                  <a:lnTo>
                    <a:pt x="654102" y="12670"/>
                  </a:lnTo>
                  <a:cubicBezTo>
                    <a:pt x="655302" y="11260"/>
                    <a:pt x="656893" y="10231"/>
                    <a:pt x="658673" y="9717"/>
                  </a:cubicBezTo>
                  <a:cubicBezTo>
                    <a:pt x="660359" y="8784"/>
                    <a:pt x="662274" y="8355"/>
                    <a:pt x="664198" y="8479"/>
                  </a:cubicBezTo>
                  <a:close/>
                  <a:moveTo>
                    <a:pt x="713348" y="1"/>
                  </a:moveTo>
                  <a:lnTo>
                    <a:pt x="715062" y="1"/>
                  </a:lnTo>
                  <a:cubicBezTo>
                    <a:pt x="717605" y="30"/>
                    <a:pt x="720101" y="725"/>
                    <a:pt x="722301" y="2001"/>
                  </a:cubicBezTo>
                  <a:lnTo>
                    <a:pt x="725159" y="4192"/>
                  </a:lnTo>
                  <a:cubicBezTo>
                    <a:pt x="726949" y="5945"/>
                    <a:pt x="728226" y="8154"/>
                    <a:pt x="728874" y="10574"/>
                  </a:cubicBezTo>
                  <a:lnTo>
                    <a:pt x="729350" y="14289"/>
                  </a:lnTo>
                  <a:cubicBezTo>
                    <a:pt x="729474" y="16213"/>
                    <a:pt x="729045" y="18127"/>
                    <a:pt x="728112" y="19813"/>
                  </a:cubicBezTo>
                  <a:cubicBezTo>
                    <a:pt x="727559" y="21604"/>
                    <a:pt x="726540" y="23213"/>
                    <a:pt x="725159" y="24480"/>
                  </a:cubicBezTo>
                  <a:cubicBezTo>
                    <a:pt x="723892" y="25814"/>
                    <a:pt x="722320" y="26823"/>
                    <a:pt x="720586" y="27433"/>
                  </a:cubicBezTo>
                  <a:cubicBezTo>
                    <a:pt x="718882" y="28290"/>
                    <a:pt x="716977" y="28690"/>
                    <a:pt x="715062" y="28576"/>
                  </a:cubicBezTo>
                  <a:lnTo>
                    <a:pt x="713348" y="28576"/>
                  </a:lnTo>
                  <a:cubicBezTo>
                    <a:pt x="710804" y="28624"/>
                    <a:pt x="708299" y="27967"/>
                    <a:pt x="706109" y="26671"/>
                  </a:cubicBezTo>
                  <a:lnTo>
                    <a:pt x="703251" y="24480"/>
                  </a:lnTo>
                  <a:cubicBezTo>
                    <a:pt x="701460" y="22728"/>
                    <a:pt x="700184" y="20518"/>
                    <a:pt x="699537" y="18099"/>
                  </a:cubicBezTo>
                  <a:cubicBezTo>
                    <a:pt x="699060" y="16860"/>
                    <a:pt x="699060" y="15622"/>
                    <a:pt x="699060" y="14289"/>
                  </a:cubicBezTo>
                  <a:cubicBezTo>
                    <a:pt x="698927" y="12393"/>
                    <a:pt x="699356" y="10507"/>
                    <a:pt x="700299" y="8859"/>
                  </a:cubicBezTo>
                  <a:cubicBezTo>
                    <a:pt x="701566" y="5335"/>
                    <a:pt x="704318" y="2554"/>
                    <a:pt x="707823" y="1239"/>
                  </a:cubicBezTo>
                  <a:cubicBezTo>
                    <a:pt x="709538" y="392"/>
                    <a:pt x="711433" y="-28"/>
                    <a:pt x="713348" y="1"/>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1" name="Google Shape;811;p20"/>
            <p:cNvSpPr/>
            <p:nvPr/>
          </p:nvSpPr>
          <p:spPr>
            <a:xfrm>
              <a:off x="7531238" y="3229428"/>
              <a:ext cx="1089256" cy="707261"/>
            </a:xfrm>
            <a:custGeom>
              <a:rect b="b" l="l" r="r" t="t"/>
              <a:pathLst>
                <a:path extrusionOk="0" h="707261" w="1089256">
                  <a:moveTo>
                    <a:pt x="284185" y="264780"/>
                  </a:moveTo>
                  <a:cubicBezTo>
                    <a:pt x="287785" y="196819"/>
                    <a:pt x="314932" y="132230"/>
                    <a:pt x="360956" y="82090"/>
                  </a:cubicBezTo>
                  <a:cubicBezTo>
                    <a:pt x="384674" y="57040"/>
                    <a:pt x="439442" y="-1063"/>
                    <a:pt x="525167" y="-15"/>
                  </a:cubicBezTo>
                  <a:cubicBezTo>
                    <a:pt x="620417" y="1033"/>
                    <a:pt x="678616" y="74280"/>
                    <a:pt x="686616" y="84662"/>
                  </a:cubicBezTo>
                  <a:cubicBezTo>
                    <a:pt x="735766" y="34561"/>
                    <a:pt x="807965" y="17987"/>
                    <a:pt x="866734" y="42371"/>
                  </a:cubicBezTo>
                  <a:cubicBezTo>
                    <a:pt x="941219" y="73232"/>
                    <a:pt x="983510" y="165720"/>
                    <a:pt x="954078" y="254207"/>
                  </a:cubicBezTo>
                  <a:cubicBezTo>
                    <a:pt x="1005380" y="237596"/>
                    <a:pt x="1060425" y="265723"/>
                    <a:pt x="1077037" y="317015"/>
                  </a:cubicBezTo>
                  <a:cubicBezTo>
                    <a:pt x="1091857" y="362792"/>
                    <a:pt x="1071121" y="412532"/>
                    <a:pt x="1028183" y="434229"/>
                  </a:cubicBezTo>
                  <a:cubicBezTo>
                    <a:pt x="1037708" y="443088"/>
                    <a:pt x="1102478" y="506334"/>
                    <a:pt x="1086476" y="566627"/>
                  </a:cubicBezTo>
                  <a:cubicBezTo>
                    <a:pt x="1067426" y="639398"/>
                    <a:pt x="943601" y="657115"/>
                    <a:pt x="869306" y="648733"/>
                  </a:cubicBezTo>
                  <a:cubicBezTo>
                    <a:pt x="822548" y="642998"/>
                    <a:pt x="777951" y="625672"/>
                    <a:pt x="739575" y="598345"/>
                  </a:cubicBezTo>
                  <a:cubicBezTo>
                    <a:pt x="716763" y="639160"/>
                    <a:pt x="681530" y="671621"/>
                    <a:pt x="638991" y="691024"/>
                  </a:cubicBezTo>
                  <a:cubicBezTo>
                    <a:pt x="547456" y="730743"/>
                    <a:pt x="456493" y="686737"/>
                    <a:pt x="427155" y="672545"/>
                  </a:cubicBezTo>
                  <a:cubicBezTo>
                    <a:pt x="400162" y="659439"/>
                    <a:pt x="375196" y="642503"/>
                    <a:pt x="353051" y="622253"/>
                  </a:cubicBezTo>
                  <a:cubicBezTo>
                    <a:pt x="315294" y="644456"/>
                    <a:pt x="272355" y="656314"/>
                    <a:pt x="228559" y="656638"/>
                  </a:cubicBezTo>
                  <a:cubicBezTo>
                    <a:pt x="153502" y="656638"/>
                    <a:pt x="47584" y="619967"/>
                    <a:pt x="11389" y="524241"/>
                  </a:cubicBezTo>
                  <a:cubicBezTo>
                    <a:pt x="9579" y="519288"/>
                    <a:pt x="-22043" y="432325"/>
                    <a:pt x="27296" y="352124"/>
                  </a:cubicBezTo>
                  <a:cubicBezTo>
                    <a:pt x="75588" y="273638"/>
                    <a:pt x="180363" y="236110"/>
                    <a:pt x="284185" y="26478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2" name="Google Shape;812;p20"/>
            <p:cNvSpPr/>
            <p:nvPr/>
          </p:nvSpPr>
          <p:spPr>
            <a:xfrm>
              <a:off x="7825066" y="3519952"/>
              <a:ext cx="281321" cy="285363"/>
            </a:xfrm>
            <a:custGeom>
              <a:rect b="b" l="l" r="r" t="t"/>
              <a:pathLst>
                <a:path extrusionOk="0" h="285363" w="281321">
                  <a:moveTo>
                    <a:pt x="248675" y="252005"/>
                  </a:moveTo>
                  <a:lnTo>
                    <a:pt x="170475" y="229336"/>
                  </a:lnTo>
                  <a:cubicBezTo>
                    <a:pt x="167160" y="228412"/>
                    <a:pt x="163608" y="229164"/>
                    <a:pt x="160950" y="231336"/>
                  </a:cubicBezTo>
                  <a:lnTo>
                    <a:pt x="98180" y="282962"/>
                  </a:lnTo>
                  <a:cubicBezTo>
                    <a:pt x="93656" y="286648"/>
                    <a:pt x="86988" y="285962"/>
                    <a:pt x="83302" y="281438"/>
                  </a:cubicBezTo>
                  <a:cubicBezTo>
                    <a:pt x="81854" y="279656"/>
                    <a:pt x="81025" y="277447"/>
                    <a:pt x="80940" y="275151"/>
                  </a:cubicBezTo>
                  <a:lnTo>
                    <a:pt x="78273" y="193712"/>
                  </a:lnTo>
                  <a:cubicBezTo>
                    <a:pt x="78178" y="190226"/>
                    <a:pt x="76358" y="187007"/>
                    <a:pt x="73415" y="185140"/>
                  </a:cubicBezTo>
                  <a:lnTo>
                    <a:pt x="4835" y="141134"/>
                  </a:lnTo>
                  <a:cubicBezTo>
                    <a:pt x="-156" y="138105"/>
                    <a:pt x="-1747" y="131600"/>
                    <a:pt x="1292" y="126609"/>
                  </a:cubicBezTo>
                  <a:cubicBezTo>
                    <a:pt x="2578" y="124485"/>
                    <a:pt x="4578" y="122884"/>
                    <a:pt x="6931" y="122084"/>
                  </a:cubicBezTo>
                  <a:lnTo>
                    <a:pt x="83131" y="94462"/>
                  </a:lnTo>
                  <a:cubicBezTo>
                    <a:pt x="86398" y="93252"/>
                    <a:pt x="88855" y="90509"/>
                    <a:pt x="89703" y="87127"/>
                  </a:cubicBezTo>
                  <a:lnTo>
                    <a:pt x="110372" y="8356"/>
                  </a:lnTo>
                  <a:cubicBezTo>
                    <a:pt x="111582" y="2641"/>
                    <a:pt x="117192" y="-1007"/>
                    <a:pt x="122907" y="202"/>
                  </a:cubicBezTo>
                  <a:cubicBezTo>
                    <a:pt x="125555" y="764"/>
                    <a:pt x="127889" y="2317"/>
                    <a:pt x="129422" y="4546"/>
                  </a:cubicBezTo>
                  <a:lnTo>
                    <a:pt x="179429" y="68840"/>
                  </a:lnTo>
                  <a:cubicBezTo>
                    <a:pt x="181572" y="71583"/>
                    <a:pt x="184905" y="73107"/>
                    <a:pt x="188382" y="72935"/>
                  </a:cubicBezTo>
                  <a:lnTo>
                    <a:pt x="269726" y="68268"/>
                  </a:lnTo>
                  <a:cubicBezTo>
                    <a:pt x="275545" y="67839"/>
                    <a:pt x="280613" y="72211"/>
                    <a:pt x="281041" y="78041"/>
                  </a:cubicBezTo>
                  <a:cubicBezTo>
                    <a:pt x="281222" y="80412"/>
                    <a:pt x="280584" y="82774"/>
                    <a:pt x="279251" y="84746"/>
                  </a:cubicBezTo>
                  <a:lnTo>
                    <a:pt x="233435" y="152183"/>
                  </a:lnTo>
                  <a:cubicBezTo>
                    <a:pt x="231597" y="155012"/>
                    <a:pt x="231206" y="158546"/>
                    <a:pt x="232388" y="161708"/>
                  </a:cubicBezTo>
                  <a:lnTo>
                    <a:pt x="262010" y="237908"/>
                  </a:lnTo>
                  <a:cubicBezTo>
                    <a:pt x="264306" y="243280"/>
                    <a:pt x="261820" y="249491"/>
                    <a:pt x="256457" y="251786"/>
                  </a:cubicBezTo>
                  <a:cubicBezTo>
                    <a:pt x="253981" y="252843"/>
                    <a:pt x="251199" y="252929"/>
                    <a:pt x="248675" y="252005"/>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13" name="Google Shape;813;p20"/>
          <p:cNvGrpSpPr/>
          <p:nvPr/>
        </p:nvGrpSpPr>
        <p:grpSpPr>
          <a:xfrm>
            <a:off x="438782" y="5177697"/>
            <a:ext cx="2023204" cy="1680305"/>
            <a:chOff x="7119967" y="2202106"/>
            <a:chExt cx="2023204" cy="1680305"/>
          </a:xfrm>
        </p:grpSpPr>
        <p:sp>
          <p:nvSpPr>
            <p:cNvPr id="814" name="Google Shape;814;p20"/>
            <p:cNvSpPr/>
            <p:nvPr/>
          </p:nvSpPr>
          <p:spPr>
            <a:xfrm>
              <a:off x="7119967" y="2202106"/>
              <a:ext cx="2023204" cy="1669732"/>
            </a:xfrm>
            <a:custGeom>
              <a:rect b="b" l="l" r="r" t="t"/>
              <a:pathLst>
                <a:path extrusionOk="0" h="1669732" w="2023204">
                  <a:moveTo>
                    <a:pt x="2022955" y="1669703"/>
                  </a:moveTo>
                  <a:lnTo>
                    <a:pt x="1466600" y="1669703"/>
                  </a:lnTo>
                  <a:cubicBezTo>
                    <a:pt x="1426976" y="1119063"/>
                    <a:pt x="1238000" y="701868"/>
                    <a:pt x="1011685" y="701868"/>
                  </a:cubicBezTo>
                  <a:cubicBezTo>
                    <a:pt x="785371" y="701868"/>
                    <a:pt x="596300" y="1119254"/>
                    <a:pt x="556581" y="1669703"/>
                  </a:cubicBezTo>
                  <a:lnTo>
                    <a:pt x="-250" y="1669703"/>
                  </a:lnTo>
                  <a:cubicBezTo>
                    <a:pt x="57566" y="729967"/>
                    <a:pt x="488382" y="-29"/>
                    <a:pt x="1011209" y="-29"/>
                  </a:cubicBezTo>
                  <a:cubicBezTo>
                    <a:pt x="1534037" y="-29"/>
                    <a:pt x="1965138" y="729967"/>
                    <a:pt x="2022955" y="166970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5" name="Google Shape;815;p20"/>
            <p:cNvSpPr/>
            <p:nvPr/>
          </p:nvSpPr>
          <p:spPr>
            <a:xfrm>
              <a:off x="7308752" y="2443088"/>
              <a:ext cx="1646015" cy="1428749"/>
            </a:xfrm>
            <a:custGeom>
              <a:rect b="b" l="l" r="r" t="t"/>
              <a:pathLst>
                <a:path extrusionOk="0" h="1428749" w="1646015">
                  <a:moveTo>
                    <a:pt x="1645765" y="1428721"/>
                  </a:moveTo>
                  <a:lnTo>
                    <a:pt x="1277814" y="1428721"/>
                  </a:lnTo>
                  <a:cubicBezTo>
                    <a:pt x="1238190" y="878080"/>
                    <a:pt x="1049214" y="460886"/>
                    <a:pt x="822900" y="460886"/>
                  </a:cubicBezTo>
                  <a:cubicBezTo>
                    <a:pt x="596586" y="460886"/>
                    <a:pt x="407515" y="878271"/>
                    <a:pt x="367796" y="1428721"/>
                  </a:cubicBezTo>
                  <a:lnTo>
                    <a:pt x="-250" y="1428721"/>
                  </a:lnTo>
                  <a:cubicBezTo>
                    <a:pt x="53185" y="622620"/>
                    <a:pt x="401228" y="-29"/>
                    <a:pt x="822709" y="-29"/>
                  </a:cubicBezTo>
                  <a:cubicBezTo>
                    <a:pt x="1244190" y="-29"/>
                    <a:pt x="1592139" y="622620"/>
                    <a:pt x="1645765" y="1428721"/>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6" name="Google Shape;816;p20"/>
            <p:cNvSpPr/>
            <p:nvPr/>
          </p:nvSpPr>
          <p:spPr>
            <a:xfrm>
              <a:off x="7457723" y="2637398"/>
              <a:ext cx="1348168" cy="1234439"/>
            </a:xfrm>
            <a:custGeom>
              <a:rect b="b" l="l" r="r" t="t"/>
              <a:pathLst>
                <a:path extrusionOk="0" h="1234439" w="1348168">
                  <a:moveTo>
                    <a:pt x="1347918" y="1234411"/>
                  </a:moveTo>
                  <a:lnTo>
                    <a:pt x="1128843" y="1234411"/>
                  </a:lnTo>
                  <a:cubicBezTo>
                    <a:pt x="1089219" y="683770"/>
                    <a:pt x="900243" y="266576"/>
                    <a:pt x="673929" y="266576"/>
                  </a:cubicBezTo>
                  <a:cubicBezTo>
                    <a:pt x="447615" y="266576"/>
                    <a:pt x="258544" y="683961"/>
                    <a:pt x="218825" y="1234411"/>
                  </a:cubicBezTo>
                  <a:lnTo>
                    <a:pt x="-250" y="1234411"/>
                  </a:lnTo>
                  <a:cubicBezTo>
                    <a:pt x="52518" y="534419"/>
                    <a:pt x="334077" y="-29"/>
                    <a:pt x="673548" y="-29"/>
                  </a:cubicBezTo>
                  <a:cubicBezTo>
                    <a:pt x="1013019" y="-29"/>
                    <a:pt x="1294864" y="534419"/>
                    <a:pt x="1347918" y="1234411"/>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7" name="Google Shape;817;p20"/>
            <p:cNvSpPr/>
            <p:nvPr/>
          </p:nvSpPr>
          <p:spPr>
            <a:xfrm>
              <a:off x="7145232" y="2253815"/>
              <a:ext cx="1949451" cy="1592902"/>
            </a:xfrm>
            <a:custGeom>
              <a:rect b="b" l="l" r="r" t="t"/>
              <a:pathLst>
                <a:path extrusionOk="0" h="1592902" w="1949451">
                  <a:moveTo>
                    <a:pt x="126301" y="1549423"/>
                  </a:moveTo>
                  <a:cubicBezTo>
                    <a:pt x="134188" y="1549423"/>
                    <a:pt x="140589" y="1555824"/>
                    <a:pt x="140589" y="1563710"/>
                  </a:cubicBezTo>
                  <a:cubicBezTo>
                    <a:pt x="140589" y="1571597"/>
                    <a:pt x="134188" y="1577998"/>
                    <a:pt x="126301" y="1577998"/>
                  </a:cubicBezTo>
                  <a:cubicBezTo>
                    <a:pt x="108860" y="1577417"/>
                    <a:pt x="91411" y="1579084"/>
                    <a:pt x="74390" y="1582951"/>
                  </a:cubicBezTo>
                  <a:lnTo>
                    <a:pt x="18859" y="1591047"/>
                  </a:lnTo>
                  <a:cubicBezTo>
                    <a:pt x="11430" y="1592942"/>
                    <a:pt x="3781" y="1588790"/>
                    <a:pt x="1333" y="1581522"/>
                  </a:cubicBezTo>
                  <a:cubicBezTo>
                    <a:pt x="-772" y="1574035"/>
                    <a:pt x="3438" y="1566234"/>
                    <a:pt x="10858" y="1563901"/>
                  </a:cubicBezTo>
                  <a:lnTo>
                    <a:pt x="68580" y="1555519"/>
                  </a:lnTo>
                  <a:cubicBezTo>
                    <a:pt x="87315" y="1551252"/>
                    <a:pt x="106517" y="1549366"/>
                    <a:pt x="125730" y="1549899"/>
                  </a:cubicBezTo>
                  <a:close/>
                  <a:moveTo>
                    <a:pt x="1931289" y="1548661"/>
                  </a:moveTo>
                  <a:cubicBezTo>
                    <a:pt x="1938880" y="1546852"/>
                    <a:pt x="1946576" y="1551224"/>
                    <a:pt x="1948910" y="1558663"/>
                  </a:cubicBezTo>
                  <a:cubicBezTo>
                    <a:pt x="1951015" y="1566149"/>
                    <a:pt x="1946805" y="1573950"/>
                    <a:pt x="1939385" y="1576284"/>
                  </a:cubicBezTo>
                  <a:cubicBezTo>
                    <a:pt x="1911000" y="1580732"/>
                    <a:pt x="1882806" y="1586123"/>
                    <a:pt x="1854803" y="1592477"/>
                  </a:cubicBezTo>
                  <a:cubicBezTo>
                    <a:pt x="1847211" y="1594334"/>
                    <a:pt x="1839477" y="1589952"/>
                    <a:pt x="1837182" y="1582475"/>
                  </a:cubicBezTo>
                  <a:cubicBezTo>
                    <a:pt x="1835181" y="1575008"/>
                    <a:pt x="1839363" y="1567273"/>
                    <a:pt x="1846707" y="1564854"/>
                  </a:cubicBezTo>
                  <a:cubicBezTo>
                    <a:pt x="1874710" y="1558186"/>
                    <a:pt x="1902714" y="1553138"/>
                    <a:pt x="1931289" y="1548661"/>
                  </a:cubicBezTo>
                  <a:close/>
                  <a:moveTo>
                    <a:pt x="14287" y="1458079"/>
                  </a:moveTo>
                  <a:lnTo>
                    <a:pt x="130682" y="1465794"/>
                  </a:lnTo>
                  <a:cubicBezTo>
                    <a:pt x="138569" y="1465794"/>
                    <a:pt x="144970" y="1472195"/>
                    <a:pt x="144970" y="1480081"/>
                  </a:cubicBezTo>
                  <a:cubicBezTo>
                    <a:pt x="144970" y="1487968"/>
                    <a:pt x="138569" y="1494369"/>
                    <a:pt x="130682" y="1494369"/>
                  </a:cubicBezTo>
                  <a:lnTo>
                    <a:pt x="14287" y="1486654"/>
                  </a:lnTo>
                  <a:cubicBezTo>
                    <a:pt x="6476" y="1486454"/>
                    <a:pt x="200" y="1480177"/>
                    <a:pt x="0" y="1472366"/>
                  </a:cubicBezTo>
                  <a:cubicBezTo>
                    <a:pt x="47" y="1464499"/>
                    <a:pt x="6419" y="1458126"/>
                    <a:pt x="14287" y="1458079"/>
                  </a:cubicBezTo>
                  <a:close/>
                  <a:moveTo>
                    <a:pt x="1924050" y="1441219"/>
                  </a:moveTo>
                  <a:cubicBezTo>
                    <a:pt x="1931517" y="1439219"/>
                    <a:pt x="1939252" y="1443400"/>
                    <a:pt x="1941671" y="1450744"/>
                  </a:cubicBezTo>
                  <a:cubicBezTo>
                    <a:pt x="1943614" y="1458183"/>
                    <a:pt x="1939452" y="1465860"/>
                    <a:pt x="1932146" y="1468270"/>
                  </a:cubicBezTo>
                  <a:cubicBezTo>
                    <a:pt x="1900618" y="1476271"/>
                    <a:pt x="1869281" y="1485510"/>
                    <a:pt x="1838420" y="1495892"/>
                  </a:cubicBezTo>
                  <a:cubicBezTo>
                    <a:pt x="1830971" y="1497940"/>
                    <a:pt x="1823228" y="1493740"/>
                    <a:pt x="1820894" y="1486367"/>
                  </a:cubicBezTo>
                  <a:cubicBezTo>
                    <a:pt x="1818894" y="1478919"/>
                    <a:pt x="1823085" y="1471213"/>
                    <a:pt x="1830419" y="1468841"/>
                  </a:cubicBezTo>
                  <a:cubicBezTo>
                    <a:pt x="1861090" y="1458431"/>
                    <a:pt x="1892303" y="1449220"/>
                    <a:pt x="1924050" y="1441219"/>
                  </a:cubicBezTo>
                  <a:close/>
                  <a:moveTo>
                    <a:pt x="1908429" y="1350541"/>
                  </a:moveTo>
                  <a:cubicBezTo>
                    <a:pt x="1915897" y="1348541"/>
                    <a:pt x="1923631" y="1352722"/>
                    <a:pt x="1926050" y="1360066"/>
                  </a:cubicBezTo>
                  <a:cubicBezTo>
                    <a:pt x="1928250" y="1367800"/>
                    <a:pt x="1923774" y="1375849"/>
                    <a:pt x="1916049" y="1378068"/>
                  </a:cubicBezTo>
                  <a:cubicBezTo>
                    <a:pt x="1884807" y="1385117"/>
                    <a:pt x="1853536" y="1391813"/>
                    <a:pt x="1822228" y="1398166"/>
                  </a:cubicBezTo>
                  <a:cubicBezTo>
                    <a:pt x="1814598" y="1400271"/>
                    <a:pt x="1806711" y="1395794"/>
                    <a:pt x="1804606" y="1388165"/>
                  </a:cubicBezTo>
                  <a:cubicBezTo>
                    <a:pt x="1802502" y="1380535"/>
                    <a:pt x="1806978" y="1372648"/>
                    <a:pt x="1814608" y="1370543"/>
                  </a:cubicBezTo>
                  <a:cubicBezTo>
                    <a:pt x="1845917" y="1364133"/>
                    <a:pt x="1877187" y="1357465"/>
                    <a:pt x="1908429" y="1350541"/>
                  </a:cubicBezTo>
                  <a:close/>
                  <a:moveTo>
                    <a:pt x="33623" y="1348446"/>
                  </a:moveTo>
                  <a:cubicBezTo>
                    <a:pt x="70723" y="1347217"/>
                    <a:pt x="107766" y="1352142"/>
                    <a:pt x="143256" y="1363019"/>
                  </a:cubicBezTo>
                  <a:cubicBezTo>
                    <a:pt x="143532" y="1363086"/>
                    <a:pt x="143799" y="1363162"/>
                    <a:pt x="144075" y="1363248"/>
                  </a:cubicBezTo>
                  <a:cubicBezTo>
                    <a:pt x="151609" y="1365572"/>
                    <a:pt x="155838" y="1373573"/>
                    <a:pt x="153505" y="1381117"/>
                  </a:cubicBezTo>
                  <a:cubicBezTo>
                    <a:pt x="151171" y="1388651"/>
                    <a:pt x="143180" y="1392880"/>
                    <a:pt x="135636" y="1390547"/>
                  </a:cubicBezTo>
                  <a:cubicBezTo>
                    <a:pt x="102613" y="1380450"/>
                    <a:pt x="68142" y="1375878"/>
                    <a:pt x="33623" y="1377021"/>
                  </a:cubicBezTo>
                  <a:cubicBezTo>
                    <a:pt x="25736" y="1377021"/>
                    <a:pt x="19336" y="1370620"/>
                    <a:pt x="19336" y="1362733"/>
                  </a:cubicBezTo>
                  <a:cubicBezTo>
                    <a:pt x="19336" y="1354847"/>
                    <a:pt x="25736" y="1348446"/>
                    <a:pt x="33623" y="1348446"/>
                  </a:cubicBezTo>
                  <a:close/>
                  <a:moveTo>
                    <a:pt x="1899666" y="1245576"/>
                  </a:moveTo>
                  <a:cubicBezTo>
                    <a:pt x="1907667" y="1244623"/>
                    <a:pt x="1913667" y="1252910"/>
                    <a:pt x="1914144" y="1259863"/>
                  </a:cubicBezTo>
                  <a:cubicBezTo>
                    <a:pt x="1913991" y="1267693"/>
                    <a:pt x="1907686" y="1273998"/>
                    <a:pt x="1899856" y="1274151"/>
                  </a:cubicBezTo>
                  <a:cubicBezTo>
                    <a:pt x="1884788" y="1276113"/>
                    <a:pt x="1869833" y="1278942"/>
                    <a:pt x="1855089" y="1282628"/>
                  </a:cubicBezTo>
                  <a:cubicBezTo>
                    <a:pt x="1839563" y="1288019"/>
                    <a:pt x="1823637" y="1292191"/>
                    <a:pt x="1807464" y="1295106"/>
                  </a:cubicBezTo>
                  <a:cubicBezTo>
                    <a:pt x="1799577" y="1295106"/>
                    <a:pt x="1793177" y="1288705"/>
                    <a:pt x="1793177" y="1280818"/>
                  </a:cubicBezTo>
                  <a:cubicBezTo>
                    <a:pt x="1793177" y="1272932"/>
                    <a:pt x="1799577" y="1266531"/>
                    <a:pt x="1807464" y="1266531"/>
                  </a:cubicBezTo>
                  <a:cubicBezTo>
                    <a:pt x="1809083" y="1266340"/>
                    <a:pt x="1814131" y="1265007"/>
                    <a:pt x="1816989" y="1264150"/>
                  </a:cubicBezTo>
                  <a:lnTo>
                    <a:pt x="1828609" y="1260340"/>
                  </a:lnTo>
                  <a:cubicBezTo>
                    <a:pt x="1835944" y="1258149"/>
                    <a:pt x="1843278" y="1256053"/>
                    <a:pt x="1850707" y="1254244"/>
                  </a:cubicBezTo>
                  <a:cubicBezTo>
                    <a:pt x="1866842" y="1250405"/>
                    <a:pt x="1883197" y="1247519"/>
                    <a:pt x="1899666" y="1245576"/>
                  </a:cubicBezTo>
                  <a:close/>
                  <a:moveTo>
                    <a:pt x="46005" y="1241957"/>
                  </a:moveTo>
                  <a:cubicBezTo>
                    <a:pt x="87382" y="1244138"/>
                    <a:pt x="128311" y="1251691"/>
                    <a:pt x="167735" y="1264436"/>
                  </a:cubicBezTo>
                  <a:lnTo>
                    <a:pt x="167830" y="1264912"/>
                  </a:lnTo>
                  <a:cubicBezTo>
                    <a:pt x="168306" y="1265017"/>
                    <a:pt x="168782" y="1265150"/>
                    <a:pt x="169249" y="1265303"/>
                  </a:cubicBezTo>
                  <a:cubicBezTo>
                    <a:pt x="176745" y="1267770"/>
                    <a:pt x="180812" y="1275847"/>
                    <a:pt x="178346" y="1283343"/>
                  </a:cubicBezTo>
                  <a:cubicBezTo>
                    <a:pt x="175878" y="1290839"/>
                    <a:pt x="167802" y="1294906"/>
                    <a:pt x="160305" y="1292439"/>
                  </a:cubicBezTo>
                  <a:cubicBezTo>
                    <a:pt x="123319" y="1280219"/>
                    <a:pt x="84896" y="1272846"/>
                    <a:pt x="46005" y="1270532"/>
                  </a:cubicBezTo>
                  <a:cubicBezTo>
                    <a:pt x="38119" y="1270532"/>
                    <a:pt x="31718" y="1264131"/>
                    <a:pt x="31718" y="1256244"/>
                  </a:cubicBezTo>
                  <a:cubicBezTo>
                    <a:pt x="31718" y="1248358"/>
                    <a:pt x="38119" y="1241957"/>
                    <a:pt x="46005" y="1241957"/>
                  </a:cubicBezTo>
                  <a:close/>
                  <a:moveTo>
                    <a:pt x="1883758" y="1138705"/>
                  </a:moveTo>
                  <a:cubicBezTo>
                    <a:pt x="1891340" y="1136753"/>
                    <a:pt x="1899113" y="1141182"/>
                    <a:pt x="1901285" y="1148707"/>
                  </a:cubicBezTo>
                  <a:cubicBezTo>
                    <a:pt x="1903009" y="1156022"/>
                    <a:pt x="1898884" y="1163451"/>
                    <a:pt x="1891760" y="1165852"/>
                  </a:cubicBezTo>
                  <a:cubicBezTo>
                    <a:pt x="1859327" y="1173757"/>
                    <a:pt x="1827504" y="1183940"/>
                    <a:pt x="1796510" y="1196332"/>
                  </a:cubicBezTo>
                  <a:cubicBezTo>
                    <a:pt x="1789061" y="1198379"/>
                    <a:pt x="1781318" y="1194179"/>
                    <a:pt x="1778983" y="1186807"/>
                  </a:cubicBezTo>
                  <a:cubicBezTo>
                    <a:pt x="1777079" y="1179349"/>
                    <a:pt x="1781222" y="1171681"/>
                    <a:pt x="1788508" y="1169185"/>
                  </a:cubicBezTo>
                  <a:cubicBezTo>
                    <a:pt x="1819531" y="1156879"/>
                    <a:pt x="1851355" y="1146697"/>
                    <a:pt x="1883758" y="1138705"/>
                  </a:cubicBezTo>
                  <a:close/>
                  <a:moveTo>
                    <a:pt x="87058" y="1122037"/>
                  </a:moveTo>
                  <a:cubicBezTo>
                    <a:pt x="117281" y="1132133"/>
                    <a:pt x="147732" y="1141439"/>
                    <a:pt x="178403" y="1149945"/>
                  </a:cubicBezTo>
                  <a:lnTo>
                    <a:pt x="178022" y="1149564"/>
                  </a:lnTo>
                  <a:cubicBezTo>
                    <a:pt x="178298" y="1149631"/>
                    <a:pt x="178565" y="1149707"/>
                    <a:pt x="178841" y="1149793"/>
                  </a:cubicBezTo>
                  <a:cubicBezTo>
                    <a:pt x="186375" y="1152117"/>
                    <a:pt x="190604" y="1160118"/>
                    <a:pt x="188271" y="1167662"/>
                  </a:cubicBezTo>
                  <a:cubicBezTo>
                    <a:pt x="185937" y="1175196"/>
                    <a:pt x="177946" y="1179425"/>
                    <a:pt x="170402" y="1177091"/>
                  </a:cubicBezTo>
                  <a:cubicBezTo>
                    <a:pt x="139664" y="1168586"/>
                    <a:pt x="109223" y="1159280"/>
                    <a:pt x="79057" y="1149183"/>
                  </a:cubicBezTo>
                  <a:cubicBezTo>
                    <a:pt x="71742" y="1146726"/>
                    <a:pt x="67579" y="1139030"/>
                    <a:pt x="69532" y="1131562"/>
                  </a:cubicBezTo>
                  <a:cubicBezTo>
                    <a:pt x="71828" y="1124161"/>
                    <a:pt x="79600" y="1119932"/>
                    <a:pt x="87058" y="1122037"/>
                  </a:cubicBezTo>
                  <a:close/>
                  <a:moveTo>
                    <a:pt x="1837467" y="1034693"/>
                  </a:moveTo>
                  <a:cubicBezTo>
                    <a:pt x="1844915" y="1032645"/>
                    <a:pt x="1852660" y="1036845"/>
                    <a:pt x="1854993" y="1044218"/>
                  </a:cubicBezTo>
                  <a:cubicBezTo>
                    <a:pt x="1857241" y="1051780"/>
                    <a:pt x="1853060" y="1059762"/>
                    <a:pt x="1845564" y="1062220"/>
                  </a:cubicBezTo>
                  <a:cubicBezTo>
                    <a:pt x="1819312" y="1071811"/>
                    <a:pt x="1792157" y="1078708"/>
                    <a:pt x="1764506" y="1082794"/>
                  </a:cubicBezTo>
                  <a:cubicBezTo>
                    <a:pt x="1756914" y="1084604"/>
                    <a:pt x="1749218" y="1080232"/>
                    <a:pt x="1746884" y="1072793"/>
                  </a:cubicBezTo>
                  <a:cubicBezTo>
                    <a:pt x="1744837" y="1065344"/>
                    <a:pt x="1749037" y="1057600"/>
                    <a:pt x="1756409" y="1055267"/>
                  </a:cubicBezTo>
                  <a:cubicBezTo>
                    <a:pt x="1784060" y="1051190"/>
                    <a:pt x="1811216" y="1044294"/>
                    <a:pt x="1837467" y="1034693"/>
                  </a:cubicBezTo>
                  <a:close/>
                  <a:moveTo>
                    <a:pt x="106489" y="1012785"/>
                  </a:moveTo>
                  <a:lnTo>
                    <a:pt x="201739" y="1048027"/>
                  </a:lnTo>
                  <a:cubicBezTo>
                    <a:pt x="209245" y="1050485"/>
                    <a:pt x="213483" y="1058419"/>
                    <a:pt x="211360" y="1066030"/>
                  </a:cubicBezTo>
                  <a:cubicBezTo>
                    <a:pt x="209064" y="1073478"/>
                    <a:pt x="201225" y="1077717"/>
                    <a:pt x="193738" y="1075555"/>
                  </a:cubicBezTo>
                  <a:lnTo>
                    <a:pt x="98488" y="1040407"/>
                  </a:lnTo>
                  <a:cubicBezTo>
                    <a:pt x="91135" y="1037988"/>
                    <a:pt x="86963" y="1030254"/>
                    <a:pt x="88963" y="1022786"/>
                  </a:cubicBezTo>
                  <a:cubicBezTo>
                    <a:pt x="91049" y="1015195"/>
                    <a:pt x="98888" y="1010718"/>
                    <a:pt x="106489" y="1012785"/>
                  </a:cubicBezTo>
                  <a:close/>
                  <a:moveTo>
                    <a:pt x="1829753" y="914577"/>
                  </a:moveTo>
                  <a:cubicBezTo>
                    <a:pt x="1833396" y="914577"/>
                    <a:pt x="1837039" y="915943"/>
                    <a:pt x="1839849" y="918677"/>
                  </a:cubicBezTo>
                  <a:cubicBezTo>
                    <a:pt x="1839897" y="918725"/>
                    <a:pt x="1839944" y="918773"/>
                    <a:pt x="1839992" y="918820"/>
                  </a:cubicBezTo>
                  <a:cubicBezTo>
                    <a:pt x="1845678" y="924373"/>
                    <a:pt x="1845783" y="933479"/>
                    <a:pt x="1840230" y="939156"/>
                  </a:cubicBezTo>
                  <a:cubicBezTo>
                    <a:pt x="1824418" y="950910"/>
                    <a:pt x="1807121" y="960511"/>
                    <a:pt x="1788795" y="967731"/>
                  </a:cubicBezTo>
                  <a:cubicBezTo>
                    <a:pt x="1769650" y="975827"/>
                    <a:pt x="1749933" y="983447"/>
                    <a:pt x="1730883" y="991353"/>
                  </a:cubicBezTo>
                  <a:cubicBezTo>
                    <a:pt x="1723282" y="993420"/>
                    <a:pt x="1715443" y="988943"/>
                    <a:pt x="1713357" y="981352"/>
                  </a:cubicBezTo>
                  <a:cubicBezTo>
                    <a:pt x="1711414" y="973913"/>
                    <a:pt x="1715576" y="966236"/>
                    <a:pt x="1722882" y="963826"/>
                  </a:cubicBezTo>
                  <a:cubicBezTo>
                    <a:pt x="1740789" y="956492"/>
                    <a:pt x="1758791" y="949348"/>
                    <a:pt x="1776698" y="941918"/>
                  </a:cubicBezTo>
                  <a:cubicBezTo>
                    <a:pt x="1791929" y="935984"/>
                    <a:pt x="1806359" y="928174"/>
                    <a:pt x="1819656" y="918677"/>
                  </a:cubicBezTo>
                  <a:cubicBezTo>
                    <a:pt x="1822466" y="915943"/>
                    <a:pt x="1826109" y="914577"/>
                    <a:pt x="1829753" y="914577"/>
                  </a:cubicBezTo>
                  <a:close/>
                  <a:moveTo>
                    <a:pt x="139922" y="914296"/>
                  </a:moveTo>
                  <a:cubicBezTo>
                    <a:pt x="173573" y="923183"/>
                    <a:pt x="206663" y="933984"/>
                    <a:pt x="239172" y="946681"/>
                  </a:cubicBezTo>
                  <a:cubicBezTo>
                    <a:pt x="246678" y="948939"/>
                    <a:pt x="251088" y="956702"/>
                    <a:pt x="249173" y="964303"/>
                  </a:cubicBezTo>
                  <a:cubicBezTo>
                    <a:pt x="247002" y="971827"/>
                    <a:pt x="239229" y="976256"/>
                    <a:pt x="231648" y="974304"/>
                  </a:cubicBezTo>
                  <a:cubicBezTo>
                    <a:pt x="199005" y="961921"/>
                    <a:pt x="165896" y="951091"/>
                    <a:pt x="132302" y="941824"/>
                  </a:cubicBezTo>
                  <a:cubicBezTo>
                    <a:pt x="125072" y="939595"/>
                    <a:pt x="120843" y="932117"/>
                    <a:pt x="122643" y="924774"/>
                  </a:cubicBezTo>
                  <a:cubicBezTo>
                    <a:pt x="124520" y="917106"/>
                    <a:pt x="132254" y="912420"/>
                    <a:pt x="139922" y="914296"/>
                  </a:cubicBezTo>
                  <a:close/>
                  <a:moveTo>
                    <a:pt x="173831" y="823333"/>
                  </a:moveTo>
                  <a:cubicBezTo>
                    <a:pt x="208254" y="832867"/>
                    <a:pt x="241391" y="846555"/>
                    <a:pt x="272510" y="864100"/>
                  </a:cubicBezTo>
                  <a:lnTo>
                    <a:pt x="272510" y="864290"/>
                  </a:lnTo>
                  <a:cubicBezTo>
                    <a:pt x="272814" y="864452"/>
                    <a:pt x="273110" y="864624"/>
                    <a:pt x="273405" y="864814"/>
                  </a:cubicBezTo>
                  <a:cubicBezTo>
                    <a:pt x="280072" y="869034"/>
                    <a:pt x="282054" y="877854"/>
                    <a:pt x="277844" y="884521"/>
                  </a:cubicBezTo>
                  <a:cubicBezTo>
                    <a:pt x="273624" y="891189"/>
                    <a:pt x="264794" y="893180"/>
                    <a:pt x="258127" y="888960"/>
                  </a:cubicBezTo>
                  <a:cubicBezTo>
                    <a:pt x="229171" y="872539"/>
                    <a:pt x="198300" y="859737"/>
                    <a:pt x="166211" y="850860"/>
                  </a:cubicBezTo>
                  <a:cubicBezTo>
                    <a:pt x="165934" y="850793"/>
                    <a:pt x="165668" y="850717"/>
                    <a:pt x="165392" y="850631"/>
                  </a:cubicBezTo>
                  <a:cubicBezTo>
                    <a:pt x="157857" y="848307"/>
                    <a:pt x="153628" y="840306"/>
                    <a:pt x="155961" y="832762"/>
                  </a:cubicBezTo>
                  <a:cubicBezTo>
                    <a:pt x="158295" y="825228"/>
                    <a:pt x="166296" y="820999"/>
                    <a:pt x="173831" y="823333"/>
                  </a:cubicBezTo>
                  <a:close/>
                  <a:moveTo>
                    <a:pt x="1797267" y="811642"/>
                  </a:moveTo>
                  <a:cubicBezTo>
                    <a:pt x="1800806" y="812569"/>
                    <a:pt x="1803997" y="814822"/>
                    <a:pt x="1806035" y="818189"/>
                  </a:cubicBezTo>
                  <a:cubicBezTo>
                    <a:pt x="1809835" y="825028"/>
                    <a:pt x="1807569" y="833639"/>
                    <a:pt x="1800892" y="837715"/>
                  </a:cubicBezTo>
                  <a:cubicBezTo>
                    <a:pt x="1766697" y="856137"/>
                    <a:pt x="1734045" y="877282"/>
                    <a:pt x="1703260" y="900961"/>
                  </a:cubicBezTo>
                  <a:cubicBezTo>
                    <a:pt x="1697593" y="906391"/>
                    <a:pt x="1688649" y="906391"/>
                    <a:pt x="1682972" y="900961"/>
                  </a:cubicBezTo>
                  <a:cubicBezTo>
                    <a:pt x="1677457" y="895361"/>
                    <a:pt x="1677457" y="886369"/>
                    <a:pt x="1682972" y="880769"/>
                  </a:cubicBezTo>
                  <a:cubicBezTo>
                    <a:pt x="1715604" y="855489"/>
                    <a:pt x="1750190" y="832839"/>
                    <a:pt x="1786413" y="813046"/>
                  </a:cubicBezTo>
                  <a:cubicBezTo>
                    <a:pt x="1789842" y="811112"/>
                    <a:pt x="1793728" y="810715"/>
                    <a:pt x="1797267" y="811642"/>
                  </a:cubicBezTo>
                  <a:close/>
                  <a:moveTo>
                    <a:pt x="215360" y="742942"/>
                  </a:moveTo>
                  <a:lnTo>
                    <a:pt x="310610" y="782280"/>
                  </a:lnTo>
                  <a:cubicBezTo>
                    <a:pt x="317963" y="784700"/>
                    <a:pt x="322173" y="792405"/>
                    <a:pt x="320230" y="799901"/>
                  </a:cubicBezTo>
                  <a:cubicBezTo>
                    <a:pt x="317896" y="807321"/>
                    <a:pt x="310095" y="811531"/>
                    <a:pt x="302608" y="809426"/>
                  </a:cubicBezTo>
                  <a:lnTo>
                    <a:pt x="207358" y="770088"/>
                  </a:lnTo>
                  <a:cubicBezTo>
                    <a:pt x="200072" y="767593"/>
                    <a:pt x="195929" y="759925"/>
                    <a:pt x="197833" y="752467"/>
                  </a:cubicBezTo>
                  <a:cubicBezTo>
                    <a:pt x="200129" y="745066"/>
                    <a:pt x="207901" y="740837"/>
                    <a:pt x="215360" y="742942"/>
                  </a:cubicBezTo>
                  <a:close/>
                  <a:moveTo>
                    <a:pt x="1752183" y="717379"/>
                  </a:moveTo>
                  <a:cubicBezTo>
                    <a:pt x="1755603" y="718303"/>
                    <a:pt x="1758687" y="720477"/>
                    <a:pt x="1760696" y="723701"/>
                  </a:cubicBezTo>
                  <a:cubicBezTo>
                    <a:pt x="1764849" y="730445"/>
                    <a:pt x="1762811" y="739275"/>
                    <a:pt x="1756124" y="743513"/>
                  </a:cubicBezTo>
                  <a:cubicBezTo>
                    <a:pt x="1748981" y="748466"/>
                    <a:pt x="1742313" y="753134"/>
                    <a:pt x="1735074" y="758563"/>
                  </a:cubicBezTo>
                  <a:cubicBezTo>
                    <a:pt x="1727835" y="763992"/>
                    <a:pt x="1723644" y="767135"/>
                    <a:pt x="1716977" y="772469"/>
                  </a:cubicBezTo>
                  <a:cubicBezTo>
                    <a:pt x="1703642" y="783042"/>
                    <a:pt x="1690783" y="793996"/>
                    <a:pt x="1678210" y="805426"/>
                  </a:cubicBezTo>
                  <a:cubicBezTo>
                    <a:pt x="1672552" y="810798"/>
                    <a:pt x="1663675" y="810798"/>
                    <a:pt x="1658017" y="805426"/>
                  </a:cubicBezTo>
                  <a:cubicBezTo>
                    <a:pt x="1652492" y="799825"/>
                    <a:pt x="1652492" y="790834"/>
                    <a:pt x="1658017" y="785233"/>
                  </a:cubicBezTo>
                  <a:cubicBezTo>
                    <a:pt x="1684420" y="761220"/>
                    <a:pt x="1712357" y="738951"/>
                    <a:pt x="1741646" y="718558"/>
                  </a:cubicBezTo>
                  <a:cubicBezTo>
                    <a:pt x="1745004" y="716781"/>
                    <a:pt x="1748762" y="716455"/>
                    <a:pt x="1752183" y="717379"/>
                  </a:cubicBezTo>
                  <a:close/>
                  <a:moveTo>
                    <a:pt x="236492" y="649353"/>
                  </a:moveTo>
                  <a:cubicBezTo>
                    <a:pt x="240061" y="648549"/>
                    <a:pt x="243935" y="649106"/>
                    <a:pt x="247268" y="651216"/>
                  </a:cubicBezTo>
                  <a:cubicBezTo>
                    <a:pt x="276415" y="665218"/>
                    <a:pt x="305561" y="680648"/>
                    <a:pt x="333565" y="697317"/>
                  </a:cubicBezTo>
                  <a:cubicBezTo>
                    <a:pt x="339899" y="701318"/>
                    <a:pt x="342061" y="709538"/>
                    <a:pt x="338518" y="716139"/>
                  </a:cubicBezTo>
                  <a:cubicBezTo>
                    <a:pt x="334794" y="723092"/>
                    <a:pt x="326135" y="725711"/>
                    <a:pt x="319182" y="721987"/>
                  </a:cubicBezTo>
                  <a:cubicBezTo>
                    <a:pt x="291055" y="705290"/>
                    <a:pt x="262289" y="689916"/>
                    <a:pt x="232886" y="675886"/>
                  </a:cubicBezTo>
                  <a:cubicBezTo>
                    <a:pt x="232581" y="675724"/>
                    <a:pt x="232285" y="675553"/>
                    <a:pt x="231990" y="675362"/>
                  </a:cubicBezTo>
                  <a:cubicBezTo>
                    <a:pt x="225323" y="671143"/>
                    <a:pt x="223342" y="662322"/>
                    <a:pt x="227552" y="655655"/>
                  </a:cubicBezTo>
                  <a:cubicBezTo>
                    <a:pt x="229662" y="652321"/>
                    <a:pt x="232924" y="650156"/>
                    <a:pt x="236492" y="649353"/>
                  </a:cubicBezTo>
                  <a:close/>
                  <a:moveTo>
                    <a:pt x="1703498" y="631463"/>
                  </a:moveTo>
                  <a:cubicBezTo>
                    <a:pt x="1707146" y="631463"/>
                    <a:pt x="1710794" y="632809"/>
                    <a:pt x="1713642" y="635500"/>
                  </a:cubicBezTo>
                  <a:cubicBezTo>
                    <a:pt x="1719157" y="641101"/>
                    <a:pt x="1719157" y="650092"/>
                    <a:pt x="1713642" y="655693"/>
                  </a:cubicBezTo>
                  <a:cubicBezTo>
                    <a:pt x="1690144" y="676334"/>
                    <a:pt x="1666236" y="696527"/>
                    <a:pt x="1641919" y="716272"/>
                  </a:cubicBezTo>
                  <a:cubicBezTo>
                    <a:pt x="1636261" y="721644"/>
                    <a:pt x="1627384" y="721644"/>
                    <a:pt x="1621726" y="716272"/>
                  </a:cubicBezTo>
                  <a:cubicBezTo>
                    <a:pt x="1616211" y="710671"/>
                    <a:pt x="1616211" y="701680"/>
                    <a:pt x="1621726" y="696079"/>
                  </a:cubicBezTo>
                  <a:cubicBezTo>
                    <a:pt x="1646043" y="676391"/>
                    <a:pt x="1669923" y="656198"/>
                    <a:pt x="1693354" y="635500"/>
                  </a:cubicBezTo>
                  <a:cubicBezTo>
                    <a:pt x="1696202" y="632809"/>
                    <a:pt x="1699850" y="631463"/>
                    <a:pt x="1703498" y="631463"/>
                  </a:cubicBezTo>
                  <a:close/>
                  <a:moveTo>
                    <a:pt x="286226" y="550917"/>
                  </a:moveTo>
                  <a:cubicBezTo>
                    <a:pt x="320897" y="564967"/>
                    <a:pt x="353340" y="583998"/>
                    <a:pt x="382524" y="607400"/>
                  </a:cubicBezTo>
                  <a:lnTo>
                    <a:pt x="382143" y="606829"/>
                  </a:lnTo>
                  <a:cubicBezTo>
                    <a:pt x="382391" y="607058"/>
                    <a:pt x="382628" y="607296"/>
                    <a:pt x="382858" y="607543"/>
                  </a:cubicBezTo>
                  <a:cubicBezTo>
                    <a:pt x="388239" y="613316"/>
                    <a:pt x="387915" y="622355"/>
                    <a:pt x="382143" y="627736"/>
                  </a:cubicBezTo>
                  <a:cubicBezTo>
                    <a:pt x="376371" y="633118"/>
                    <a:pt x="367332" y="632794"/>
                    <a:pt x="361950" y="627022"/>
                  </a:cubicBezTo>
                  <a:cubicBezTo>
                    <a:pt x="349205" y="616954"/>
                    <a:pt x="335775" y="607791"/>
                    <a:pt x="321754" y="599590"/>
                  </a:cubicBezTo>
                  <a:cubicBezTo>
                    <a:pt x="314515" y="595304"/>
                    <a:pt x="306514" y="590922"/>
                    <a:pt x="299466" y="587493"/>
                  </a:cubicBezTo>
                  <a:cubicBezTo>
                    <a:pt x="292418" y="584064"/>
                    <a:pt x="284130" y="580350"/>
                    <a:pt x="278225" y="577968"/>
                  </a:cubicBezTo>
                  <a:cubicBezTo>
                    <a:pt x="270957" y="575520"/>
                    <a:pt x="266805" y="567872"/>
                    <a:pt x="268700" y="560442"/>
                  </a:cubicBezTo>
                  <a:cubicBezTo>
                    <a:pt x="270948" y="553003"/>
                    <a:pt x="278759" y="548755"/>
                    <a:pt x="286226" y="550917"/>
                  </a:cubicBezTo>
                  <a:close/>
                  <a:moveTo>
                    <a:pt x="1676250" y="540377"/>
                  </a:moveTo>
                  <a:cubicBezTo>
                    <a:pt x="1679663" y="541297"/>
                    <a:pt x="1682744" y="543445"/>
                    <a:pt x="1684782" y="546631"/>
                  </a:cubicBezTo>
                  <a:cubicBezTo>
                    <a:pt x="1684791" y="546650"/>
                    <a:pt x="1684811" y="546679"/>
                    <a:pt x="1684820" y="546698"/>
                  </a:cubicBezTo>
                  <a:cubicBezTo>
                    <a:pt x="1688954" y="553422"/>
                    <a:pt x="1686840" y="562224"/>
                    <a:pt x="1680115" y="566348"/>
                  </a:cubicBezTo>
                  <a:cubicBezTo>
                    <a:pt x="1664970" y="574444"/>
                    <a:pt x="1649349" y="583779"/>
                    <a:pt x="1635633" y="592542"/>
                  </a:cubicBezTo>
                  <a:cubicBezTo>
                    <a:pt x="1621917" y="601305"/>
                    <a:pt x="1606962" y="611592"/>
                    <a:pt x="1595247" y="621117"/>
                  </a:cubicBezTo>
                  <a:cubicBezTo>
                    <a:pt x="1589551" y="626498"/>
                    <a:pt x="1580655" y="626498"/>
                    <a:pt x="1574959" y="621117"/>
                  </a:cubicBezTo>
                  <a:cubicBezTo>
                    <a:pt x="1569444" y="615516"/>
                    <a:pt x="1569444" y="606524"/>
                    <a:pt x="1574959" y="600924"/>
                  </a:cubicBezTo>
                  <a:cubicBezTo>
                    <a:pt x="1603420" y="578502"/>
                    <a:pt x="1633795" y="558614"/>
                    <a:pt x="1665732" y="541488"/>
                  </a:cubicBezTo>
                  <a:cubicBezTo>
                    <a:pt x="1669095" y="539764"/>
                    <a:pt x="1672838" y="539457"/>
                    <a:pt x="1676250" y="540377"/>
                  </a:cubicBezTo>
                  <a:close/>
                  <a:moveTo>
                    <a:pt x="335486" y="451851"/>
                  </a:moveTo>
                  <a:cubicBezTo>
                    <a:pt x="338917" y="450925"/>
                    <a:pt x="342691" y="451271"/>
                    <a:pt x="346043" y="453096"/>
                  </a:cubicBezTo>
                  <a:lnTo>
                    <a:pt x="434435" y="514627"/>
                  </a:lnTo>
                  <a:cubicBezTo>
                    <a:pt x="441017" y="518523"/>
                    <a:pt x="443465" y="526838"/>
                    <a:pt x="440055" y="533677"/>
                  </a:cubicBezTo>
                  <a:cubicBezTo>
                    <a:pt x="436045" y="540440"/>
                    <a:pt x="427349" y="542736"/>
                    <a:pt x="420529" y="538821"/>
                  </a:cubicBezTo>
                  <a:lnTo>
                    <a:pt x="332137" y="477289"/>
                  </a:lnTo>
                  <a:cubicBezTo>
                    <a:pt x="325726" y="473242"/>
                    <a:pt x="323498" y="464961"/>
                    <a:pt x="326993" y="458239"/>
                  </a:cubicBezTo>
                  <a:cubicBezTo>
                    <a:pt x="328970" y="454975"/>
                    <a:pt x="332056" y="452777"/>
                    <a:pt x="335486" y="451851"/>
                  </a:cubicBezTo>
                  <a:close/>
                  <a:moveTo>
                    <a:pt x="1623426" y="444014"/>
                  </a:moveTo>
                  <a:cubicBezTo>
                    <a:pt x="1626958" y="444940"/>
                    <a:pt x="1630146" y="447179"/>
                    <a:pt x="1632203" y="450524"/>
                  </a:cubicBezTo>
                  <a:cubicBezTo>
                    <a:pt x="1636004" y="457359"/>
                    <a:pt x="1633737" y="465977"/>
                    <a:pt x="1627060" y="470051"/>
                  </a:cubicBezTo>
                  <a:cubicBezTo>
                    <a:pt x="1619440" y="475099"/>
                    <a:pt x="1612010" y="480147"/>
                    <a:pt x="1604676" y="485481"/>
                  </a:cubicBezTo>
                  <a:lnTo>
                    <a:pt x="1594103" y="493292"/>
                  </a:lnTo>
                  <a:lnTo>
                    <a:pt x="1585912" y="499578"/>
                  </a:lnTo>
                  <a:cubicBezTo>
                    <a:pt x="1572196" y="510532"/>
                    <a:pt x="1558861" y="521962"/>
                    <a:pt x="1546002" y="534059"/>
                  </a:cubicBezTo>
                  <a:cubicBezTo>
                    <a:pt x="1540401" y="539631"/>
                    <a:pt x="1531333" y="539612"/>
                    <a:pt x="1525762" y="534011"/>
                  </a:cubicBezTo>
                  <a:cubicBezTo>
                    <a:pt x="1520189" y="528410"/>
                    <a:pt x="1520209" y="519342"/>
                    <a:pt x="1525809" y="513770"/>
                  </a:cubicBezTo>
                  <a:cubicBezTo>
                    <a:pt x="1552775" y="488590"/>
                    <a:pt x="1581797" y="465713"/>
                    <a:pt x="1612582" y="445381"/>
                  </a:cubicBezTo>
                  <a:cubicBezTo>
                    <a:pt x="1616016" y="443474"/>
                    <a:pt x="1619893" y="443088"/>
                    <a:pt x="1623426" y="444014"/>
                  </a:cubicBezTo>
                  <a:close/>
                  <a:moveTo>
                    <a:pt x="388567" y="372035"/>
                  </a:moveTo>
                  <a:cubicBezTo>
                    <a:pt x="392094" y="371106"/>
                    <a:pt x="395973" y="371510"/>
                    <a:pt x="399383" y="373466"/>
                  </a:cubicBezTo>
                  <a:lnTo>
                    <a:pt x="487966" y="429473"/>
                  </a:lnTo>
                  <a:lnTo>
                    <a:pt x="487966" y="428997"/>
                  </a:lnTo>
                  <a:cubicBezTo>
                    <a:pt x="494776" y="432995"/>
                    <a:pt x="497062" y="441759"/>
                    <a:pt x="493062" y="448571"/>
                  </a:cubicBezTo>
                  <a:cubicBezTo>
                    <a:pt x="489061" y="455383"/>
                    <a:pt x="480298" y="457665"/>
                    <a:pt x="473487" y="453667"/>
                  </a:cubicBezTo>
                  <a:lnTo>
                    <a:pt x="384905" y="397660"/>
                  </a:lnTo>
                  <a:cubicBezTo>
                    <a:pt x="378533" y="393582"/>
                    <a:pt x="376342" y="385308"/>
                    <a:pt x="379857" y="378610"/>
                  </a:cubicBezTo>
                  <a:cubicBezTo>
                    <a:pt x="381862" y="375228"/>
                    <a:pt x="385039" y="372965"/>
                    <a:pt x="388567" y="372035"/>
                  </a:cubicBezTo>
                  <a:close/>
                  <a:moveTo>
                    <a:pt x="1549432" y="355592"/>
                  </a:moveTo>
                  <a:cubicBezTo>
                    <a:pt x="1553071" y="355592"/>
                    <a:pt x="1556709" y="356946"/>
                    <a:pt x="1559528" y="359656"/>
                  </a:cubicBezTo>
                  <a:cubicBezTo>
                    <a:pt x="1565101" y="365234"/>
                    <a:pt x="1565101" y="374271"/>
                    <a:pt x="1559528" y="379849"/>
                  </a:cubicBezTo>
                  <a:lnTo>
                    <a:pt x="1479995" y="445000"/>
                  </a:lnTo>
                  <a:cubicBezTo>
                    <a:pt x="1474318" y="450322"/>
                    <a:pt x="1465478" y="450322"/>
                    <a:pt x="1459802" y="445000"/>
                  </a:cubicBezTo>
                  <a:cubicBezTo>
                    <a:pt x="1454229" y="439422"/>
                    <a:pt x="1454229" y="430385"/>
                    <a:pt x="1459802" y="424807"/>
                  </a:cubicBezTo>
                  <a:lnTo>
                    <a:pt x="1539335" y="359656"/>
                  </a:lnTo>
                  <a:cubicBezTo>
                    <a:pt x="1542155" y="356946"/>
                    <a:pt x="1545794" y="355592"/>
                    <a:pt x="1549432" y="355592"/>
                  </a:cubicBezTo>
                  <a:close/>
                  <a:moveTo>
                    <a:pt x="455217" y="285570"/>
                  </a:moveTo>
                  <a:cubicBezTo>
                    <a:pt x="458759" y="284647"/>
                    <a:pt x="462653" y="285076"/>
                    <a:pt x="466058" y="287075"/>
                  </a:cubicBezTo>
                  <a:cubicBezTo>
                    <a:pt x="501586" y="307078"/>
                    <a:pt x="530732" y="336700"/>
                    <a:pt x="558736" y="366133"/>
                  </a:cubicBezTo>
                  <a:cubicBezTo>
                    <a:pt x="564280" y="371797"/>
                    <a:pt x="564280" y="380852"/>
                    <a:pt x="558736" y="386516"/>
                  </a:cubicBezTo>
                  <a:cubicBezTo>
                    <a:pt x="553135" y="392036"/>
                    <a:pt x="544144" y="392036"/>
                    <a:pt x="538543" y="386516"/>
                  </a:cubicBezTo>
                  <a:cubicBezTo>
                    <a:pt x="525018" y="372324"/>
                    <a:pt x="511492" y="358227"/>
                    <a:pt x="497014" y="345082"/>
                  </a:cubicBezTo>
                  <a:cubicBezTo>
                    <a:pt x="489870" y="338701"/>
                    <a:pt x="482346" y="332414"/>
                    <a:pt x="475773" y="327556"/>
                  </a:cubicBezTo>
                  <a:cubicBezTo>
                    <a:pt x="468039" y="321801"/>
                    <a:pt x="459962" y="316521"/>
                    <a:pt x="451580" y="311745"/>
                  </a:cubicBezTo>
                  <a:cubicBezTo>
                    <a:pt x="444770" y="307747"/>
                    <a:pt x="442483" y="298983"/>
                    <a:pt x="446484" y="292171"/>
                  </a:cubicBezTo>
                  <a:cubicBezTo>
                    <a:pt x="448484" y="288765"/>
                    <a:pt x="451675" y="286492"/>
                    <a:pt x="455217" y="285570"/>
                  </a:cubicBezTo>
                  <a:close/>
                  <a:moveTo>
                    <a:pt x="1485710" y="267163"/>
                  </a:moveTo>
                  <a:cubicBezTo>
                    <a:pt x="1489354" y="267163"/>
                    <a:pt x="1492997" y="268530"/>
                    <a:pt x="1495806" y="271264"/>
                  </a:cubicBezTo>
                  <a:cubicBezTo>
                    <a:pt x="1500931" y="276839"/>
                    <a:pt x="1500931" y="285406"/>
                    <a:pt x="1495806" y="290981"/>
                  </a:cubicBezTo>
                  <a:cubicBezTo>
                    <a:pt x="1480957" y="307055"/>
                    <a:pt x="1465250" y="322317"/>
                    <a:pt x="1448753" y="336701"/>
                  </a:cubicBezTo>
                  <a:cubicBezTo>
                    <a:pt x="1440561" y="343749"/>
                    <a:pt x="1432179" y="350607"/>
                    <a:pt x="1423702" y="357275"/>
                  </a:cubicBezTo>
                  <a:cubicBezTo>
                    <a:pt x="1419006" y="361618"/>
                    <a:pt x="1413796" y="365362"/>
                    <a:pt x="1408176" y="368419"/>
                  </a:cubicBezTo>
                  <a:cubicBezTo>
                    <a:pt x="1400423" y="372351"/>
                    <a:pt x="1390946" y="369500"/>
                    <a:pt x="1386649" y="361942"/>
                  </a:cubicBezTo>
                  <a:cubicBezTo>
                    <a:pt x="1383183" y="355239"/>
                    <a:pt x="1385364" y="346997"/>
                    <a:pt x="1391698" y="342892"/>
                  </a:cubicBezTo>
                  <a:cubicBezTo>
                    <a:pt x="1393832" y="341632"/>
                    <a:pt x="1396270" y="340974"/>
                    <a:pt x="1398746" y="340987"/>
                  </a:cubicBezTo>
                  <a:lnTo>
                    <a:pt x="1400080" y="340130"/>
                  </a:lnTo>
                  <a:lnTo>
                    <a:pt x="1404080" y="337082"/>
                  </a:lnTo>
                  <a:lnTo>
                    <a:pt x="1414653" y="328700"/>
                  </a:lnTo>
                  <a:cubicBezTo>
                    <a:pt x="1421797" y="322794"/>
                    <a:pt x="1428750" y="316794"/>
                    <a:pt x="1435608" y="310698"/>
                  </a:cubicBezTo>
                  <a:cubicBezTo>
                    <a:pt x="1449610" y="298125"/>
                    <a:pt x="1462849" y="284980"/>
                    <a:pt x="1475613" y="271264"/>
                  </a:cubicBezTo>
                  <a:cubicBezTo>
                    <a:pt x="1478423" y="268530"/>
                    <a:pt x="1482067" y="267163"/>
                    <a:pt x="1485710" y="267163"/>
                  </a:cubicBezTo>
                  <a:close/>
                  <a:moveTo>
                    <a:pt x="527817" y="206079"/>
                  </a:moveTo>
                  <a:cubicBezTo>
                    <a:pt x="531237" y="205155"/>
                    <a:pt x="534995" y="205481"/>
                    <a:pt x="538352" y="207255"/>
                  </a:cubicBezTo>
                  <a:cubicBezTo>
                    <a:pt x="568337" y="229823"/>
                    <a:pt x="593398" y="258283"/>
                    <a:pt x="611981" y="290885"/>
                  </a:cubicBezTo>
                  <a:cubicBezTo>
                    <a:pt x="615410" y="297702"/>
                    <a:pt x="613000" y="306011"/>
                    <a:pt x="606456" y="309935"/>
                  </a:cubicBezTo>
                  <a:cubicBezTo>
                    <a:pt x="599645" y="313901"/>
                    <a:pt x="590902" y="311599"/>
                    <a:pt x="586930" y="304791"/>
                  </a:cubicBezTo>
                  <a:cubicBezTo>
                    <a:pt x="582644" y="297362"/>
                    <a:pt x="578072" y="290028"/>
                    <a:pt x="573119" y="282979"/>
                  </a:cubicBezTo>
                  <a:lnTo>
                    <a:pt x="569214" y="277550"/>
                  </a:lnTo>
                  <a:lnTo>
                    <a:pt x="567404" y="275169"/>
                  </a:lnTo>
                  <a:cubicBezTo>
                    <a:pt x="564736" y="272025"/>
                    <a:pt x="562070" y="268787"/>
                    <a:pt x="559307" y="265644"/>
                  </a:cubicBezTo>
                  <a:cubicBezTo>
                    <a:pt x="553697" y="258967"/>
                    <a:pt x="547715" y="252607"/>
                    <a:pt x="541400" y="246594"/>
                  </a:cubicBezTo>
                  <a:cubicBezTo>
                    <a:pt x="538257" y="243641"/>
                    <a:pt x="535114" y="240879"/>
                    <a:pt x="531875" y="238116"/>
                  </a:cubicBezTo>
                  <a:lnTo>
                    <a:pt x="527303" y="234402"/>
                  </a:lnTo>
                  <a:lnTo>
                    <a:pt x="524636" y="232306"/>
                  </a:lnTo>
                  <a:lnTo>
                    <a:pt x="523970" y="232306"/>
                  </a:lnTo>
                  <a:cubicBezTo>
                    <a:pt x="517331" y="227996"/>
                    <a:pt x="515264" y="219212"/>
                    <a:pt x="519302" y="212399"/>
                  </a:cubicBezTo>
                  <a:cubicBezTo>
                    <a:pt x="521312" y="209175"/>
                    <a:pt x="524396" y="207002"/>
                    <a:pt x="527817" y="206079"/>
                  </a:cubicBezTo>
                  <a:close/>
                  <a:moveTo>
                    <a:pt x="1409510" y="173836"/>
                  </a:moveTo>
                  <a:cubicBezTo>
                    <a:pt x="1413163" y="173836"/>
                    <a:pt x="1416815" y="175228"/>
                    <a:pt x="1419606" y="178014"/>
                  </a:cubicBezTo>
                  <a:cubicBezTo>
                    <a:pt x="1424749" y="183525"/>
                    <a:pt x="1424911" y="192024"/>
                    <a:pt x="1419987" y="197731"/>
                  </a:cubicBezTo>
                  <a:cubicBezTo>
                    <a:pt x="1393355" y="230920"/>
                    <a:pt x="1373134" y="268776"/>
                    <a:pt x="1360361" y="309364"/>
                  </a:cubicBezTo>
                  <a:cubicBezTo>
                    <a:pt x="1354836" y="326890"/>
                    <a:pt x="1327213" y="319365"/>
                    <a:pt x="1332738" y="301839"/>
                  </a:cubicBezTo>
                  <a:cubicBezTo>
                    <a:pt x="1347045" y="256768"/>
                    <a:pt x="1369657" y="214770"/>
                    <a:pt x="1399413" y="178014"/>
                  </a:cubicBezTo>
                  <a:cubicBezTo>
                    <a:pt x="1402204" y="175228"/>
                    <a:pt x="1405857" y="173836"/>
                    <a:pt x="1409510" y="173836"/>
                  </a:cubicBezTo>
                  <a:close/>
                  <a:moveTo>
                    <a:pt x="629530" y="127618"/>
                  </a:moveTo>
                  <a:cubicBezTo>
                    <a:pt x="632941" y="128522"/>
                    <a:pt x="636027" y="130651"/>
                    <a:pt x="638080" y="133818"/>
                  </a:cubicBezTo>
                  <a:cubicBezTo>
                    <a:pt x="663026" y="166388"/>
                    <a:pt x="683533" y="202135"/>
                    <a:pt x="699040" y="240117"/>
                  </a:cubicBezTo>
                  <a:cubicBezTo>
                    <a:pt x="700573" y="247264"/>
                    <a:pt x="696458" y="254416"/>
                    <a:pt x="689515" y="256690"/>
                  </a:cubicBezTo>
                  <a:cubicBezTo>
                    <a:pt x="682085" y="258588"/>
                    <a:pt x="674437" y="254435"/>
                    <a:pt x="671989" y="247165"/>
                  </a:cubicBezTo>
                  <a:cubicBezTo>
                    <a:pt x="657053" y="211651"/>
                    <a:pt x="637517" y="178252"/>
                    <a:pt x="613886" y="147820"/>
                  </a:cubicBezTo>
                  <a:cubicBezTo>
                    <a:pt x="610238" y="141115"/>
                    <a:pt x="612505" y="132726"/>
                    <a:pt x="619030" y="128770"/>
                  </a:cubicBezTo>
                  <a:cubicBezTo>
                    <a:pt x="622383" y="127035"/>
                    <a:pt x="626119" y="126714"/>
                    <a:pt x="629530" y="127618"/>
                  </a:cubicBezTo>
                  <a:close/>
                  <a:moveTo>
                    <a:pt x="1325536" y="127117"/>
                  </a:moveTo>
                  <a:cubicBezTo>
                    <a:pt x="1328956" y="126193"/>
                    <a:pt x="1332714" y="126519"/>
                    <a:pt x="1336071" y="128293"/>
                  </a:cubicBezTo>
                  <a:cubicBezTo>
                    <a:pt x="1343053" y="132143"/>
                    <a:pt x="1345606" y="140917"/>
                    <a:pt x="1341787" y="147915"/>
                  </a:cubicBezTo>
                  <a:cubicBezTo>
                    <a:pt x="1331299" y="163897"/>
                    <a:pt x="1322165" y="180718"/>
                    <a:pt x="1314450" y="198207"/>
                  </a:cubicBezTo>
                  <a:cubicBezTo>
                    <a:pt x="1311021" y="206303"/>
                    <a:pt x="1307782" y="214685"/>
                    <a:pt x="1304925" y="223162"/>
                  </a:cubicBezTo>
                  <a:cubicBezTo>
                    <a:pt x="1303496" y="227353"/>
                    <a:pt x="1302162" y="231640"/>
                    <a:pt x="1300829" y="235926"/>
                  </a:cubicBezTo>
                  <a:cubicBezTo>
                    <a:pt x="1300162" y="238117"/>
                    <a:pt x="1299591" y="240307"/>
                    <a:pt x="1298924" y="242403"/>
                  </a:cubicBezTo>
                  <a:cubicBezTo>
                    <a:pt x="1298962" y="242592"/>
                    <a:pt x="1298962" y="242786"/>
                    <a:pt x="1298924" y="242974"/>
                  </a:cubicBezTo>
                  <a:lnTo>
                    <a:pt x="1298924" y="243736"/>
                  </a:lnTo>
                  <a:cubicBezTo>
                    <a:pt x="1300372" y="249953"/>
                    <a:pt x="1297733" y="256405"/>
                    <a:pt x="1292352" y="259834"/>
                  </a:cubicBezTo>
                  <a:cubicBezTo>
                    <a:pt x="1291094" y="260620"/>
                    <a:pt x="1289723" y="261222"/>
                    <a:pt x="1288294" y="261620"/>
                  </a:cubicBezTo>
                  <a:cubicBezTo>
                    <a:pt x="1280083" y="263900"/>
                    <a:pt x="1271577" y="259092"/>
                    <a:pt x="1269301" y="250880"/>
                  </a:cubicBezTo>
                  <a:cubicBezTo>
                    <a:pt x="1268453" y="244406"/>
                    <a:pt x="1269378" y="237823"/>
                    <a:pt x="1271968" y="231830"/>
                  </a:cubicBezTo>
                  <a:cubicBezTo>
                    <a:pt x="1275207" y="220591"/>
                    <a:pt x="1279017" y="209446"/>
                    <a:pt x="1283398" y="198493"/>
                  </a:cubicBezTo>
                  <a:cubicBezTo>
                    <a:pt x="1292419" y="175746"/>
                    <a:pt x="1303687" y="153954"/>
                    <a:pt x="1317021" y="133437"/>
                  </a:cubicBezTo>
                  <a:cubicBezTo>
                    <a:pt x="1319031" y="130213"/>
                    <a:pt x="1322115" y="128040"/>
                    <a:pt x="1325536" y="127117"/>
                  </a:cubicBezTo>
                  <a:close/>
                  <a:moveTo>
                    <a:pt x="1237646" y="89103"/>
                  </a:moveTo>
                  <a:cubicBezTo>
                    <a:pt x="1241174" y="88191"/>
                    <a:pt x="1245046" y="88611"/>
                    <a:pt x="1248442" y="90575"/>
                  </a:cubicBezTo>
                  <a:cubicBezTo>
                    <a:pt x="1255119" y="94648"/>
                    <a:pt x="1257385" y="103267"/>
                    <a:pt x="1253585" y="110101"/>
                  </a:cubicBezTo>
                  <a:cubicBezTo>
                    <a:pt x="1237336" y="141413"/>
                    <a:pt x="1224000" y="174159"/>
                    <a:pt x="1213771" y="207923"/>
                  </a:cubicBezTo>
                  <a:cubicBezTo>
                    <a:pt x="1211485" y="214878"/>
                    <a:pt x="1204303" y="218973"/>
                    <a:pt x="1197150" y="217409"/>
                  </a:cubicBezTo>
                  <a:cubicBezTo>
                    <a:pt x="1189444" y="215723"/>
                    <a:pt x="1184557" y="208106"/>
                    <a:pt x="1186243" y="200398"/>
                  </a:cubicBezTo>
                  <a:cubicBezTo>
                    <a:pt x="1197235" y="164241"/>
                    <a:pt x="1211513" y="129169"/>
                    <a:pt x="1228915" y="95623"/>
                  </a:cubicBezTo>
                  <a:cubicBezTo>
                    <a:pt x="1230935" y="92258"/>
                    <a:pt x="1234118" y="90014"/>
                    <a:pt x="1237646" y="89103"/>
                  </a:cubicBezTo>
                  <a:close/>
                  <a:moveTo>
                    <a:pt x="731391" y="71180"/>
                  </a:moveTo>
                  <a:cubicBezTo>
                    <a:pt x="734915" y="72103"/>
                    <a:pt x="738101" y="74317"/>
                    <a:pt x="740187" y="77620"/>
                  </a:cubicBezTo>
                  <a:cubicBezTo>
                    <a:pt x="761904" y="107668"/>
                    <a:pt x="778630" y="141020"/>
                    <a:pt x="789717" y="176394"/>
                  </a:cubicBezTo>
                  <a:cubicBezTo>
                    <a:pt x="791441" y="183803"/>
                    <a:pt x="787098" y="191275"/>
                    <a:pt x="779811" y="193444"/>
                  </a:cubicBezTo>
                  <a:cubicBezTo>
                    <a:pt x="772344" y="195448"/>
                    <a:pt x="764609" y="191268"/>
                    <a:pt x="762190" y="183919"/>
                  </a:cubicBezTo>
                  <a:cubicBezTo>
                    <a:pt x="751712" y="150936"/>
                    <a:pt x="735920" y="119887"/>
                    <a:pt x="715422" y="92003"/>
                  </a:cubicBezTo>
                  <a:cubicBezTo>
                    <a:pt x="711564" y="85175"/>
                    <a:pt x="713851" y="76518"/>
                    <a:pt x="720565" y="72477"/>
                  </a:cubicBezTo>
                  <a:cubicBezTo>
                    <a:pt x="724004" y="70621"/>
                    <a:pt x="727867" y="70256"/>
                    <a:pt x="731391" y="71180"/>
                  </a:cubicBezTo>
                  <a:close/>
                  <a:moveTo>
                    <a:pt x="1161574" y="40473"/>
                  </a:moveTo>
                  <a:cubicBezTo>
                    <a:pt x="1168966" y="42685"/>
                    <a:pt x="1173290" y="50334"/>
                    <a:pt x="1171385" y="57808"/>
                  </a:cubicBezTo>
                  <a:cubicBezTo>
                    <a:pt x="1163574" y="76858"/>
                    <a:pt x="1155668" y="95908"/>
                    <a:pt x="1148048" y="114958"/>
                  </a:cubicBezTo>
                  <a:cubicBezTo>
                    <a:pt x="1140409" y="132899"/>
                    <a:pt x="1135799" y="151988"/>
                    <a:pt x="1134428" y="171441"/>
                  </a:cubicBezTo>
                  <a:cubicBezTo>
                    <a:pt x="1134428" y="179332"/>
                    <a:pt x="1128027" y="185729"/>
                    <a:pt x="1120140" y="185729"/>
                  </a:cubicBezTo>
                  <a:cubicBezTo>
                    <a:pt x="1112253" y="185729"/>
                    <a:pt x="1105853" y="179332"/>
                    <a:pt x="1105853" y="171441"/>
                  </a:cubicBezTo>
                  <a:cubicBezTo>
                    <a:pt x="1108424" y="128293"/>
                    <a:pt x="1127951" y="89431"/>
                    <a:pt x="1143953" y="49998"/>
                  </a:cubicBezTo>
                  <a:cubicBezTo>
                    <a:pt x="1146410" y="42682"/>
                    <a:pt x="1154107" y="38519"/>
                    <a:pt x="1161574" y="40473"/>
                  </a:cubicBezTo>
                  <a:close/>
                  <a:moveTo>
                    <a:pt x="831330" y="21935"/>
                  </a:moveTo>
                  <a:cubicBezTo>
                    <a:pt x="838224" y="20042"/>
                    <a:pt x="846248" y="22614"/>
                    <a:pt x="848486" y="31520"/>
                  </a:cubicBezTo>
                  <a:cubicBezTo>
                    <a:pt x="858869" y="72982"/>
                    <a:pt x="867136" y="114946"/>
                    <a:pt x="873252" y="157250"/>
                  </a:cubicBezTo>
                  <a:cubicBezTo>
                    <a:pt x="875271" y="164994"/>
                    <a:pt x="870747" y="172936"/>
                    <a:pt x="863060" y="175157"/>
                  </a:cubicBezTo>
                  <a:cubicBezTo>
                    <a:pt x="855430" y="176980"/>
                    <a:pt x="847725" y="172432"/>
                    <a:pt x="845629" y="164870"/>
                  </a:cubicBezTo>
                  <a:cubicBezTo>
                    <a:pt x="839600" y="122559"/>
                    <a:pt x="831370" y="80591"/>
                    <a:pt x="820959" y="39140"/>
                  </a:cubicBezTo>
                  <a:cubicBezTo>
                    <a:pt x="818673" y="30186"/>
                    <a:pt x="824436" y="23828"/>
                    <a:pt x="831330" y="21935"/>
                  </a:cubicBezTo>
                  <a:close/>
                  <a:moveTo>
                    <a:pt x="1041178" y="3707"/>
                  </a:moveTo>
                  <a:cubicBezTo>
                    <a:pt x="1049065" y="3707"/>
                    <a:pt x="1055466" y="10104"/>
                    <a:pt x="1055466" y="17994"/>
                  </a:cubicBezTo>
                  <a:cubicBezTo>
                    <a:pt x="1056923" y="56920"/>
                    <a:pt x="1056923" y="95750"/>
                    <a:pt x="1055466" y="134485"/>
                  </a:cubicBezTo>
                  <a:cubicBezTo>
                    <a:pt x="1055466" y="142376"/>
                    <a:pt x="1049065" y="148773"/>
                    <a:pt x="1041178" y="148773"/>
                  </a:cubicBezTo>
                  <a:cubicBezTo>
                    <a:pt x="1033291" y="148773"/>
                    <a:pt x="1026891" y="142376"/>
                    <a:pt x="1026891" y="134485"/>
                  </a:cubicBezTo>
                  <a:cubicBezTo>
                    <a:pt x="1028290" y="95687"/>
                    <a:pt x="1028290" y="56856"/>
                    <a:pt x="1026891" y="17994"/>
                  </a:cubicBezTo>
                  <a:cubicBezTo>
                    <a:pt x="1026891" y="10104"/>
                    <a:pt x="1033291" y="3707"/>
                    <a:pt x="1041178" y="3707"/>
                  </a:cubicBezTo>
                  <a:close/>
                  <a:moveTo>
                    <a:pt x="940022" y="87"/>
                  </a:moveTo>
                  <a:cubicBezTo>
                    <a:pt x="946403" y="224"/>
                    <a:pt x="951985" y="4452"/>
                    <a:pt x="953833" y="10564"/>
                  </a:cubicBezTo>
                  <a:cubicBezTo>
                    <a:pt x="962844" y="53242"/>
                    <a:pt x="969682" y="96351"/>
                    <a:pt x="974312" y="139723"/>
                  </a:cubicBezTo>
                  <a:cubicBezTo>
                    <a:pt x="974312" y="147614"/>
                    <a:pt x="967911" y="154011"/>
                    <a:pt x="960024" y="154011"/>
                  </a:cubicBezTo>
                  <a:cubicBezTo>
                    <a:pt x="952242" y="153763"/>
                    <a:pt x="945984" y="147509"/>
                    <a:pt x="945737" y="139723"/>
                  </a:cubicBezTo>
                  <a:cubicBezTo>
                    <a:pt x="941641" y="101814"/>
                    <a:pt x="935640" y="64190"/>
                    <a:pt x="928020" y="26852"/>
                  </a:cubicBezTo>
                  <a:cubicBezTo>
                    <a:pt x="924829" y="24334"/>
                    <a:pt x="923058" y="20431"/>
                    <a:pt x="923258" y="16375"/>
                  </a:cubicBezTo>
                  <a:cubicBezTo>
                    <a:pt x="924210" y="7612"/>
                    <a:pt x="930021" y="-961"/>
                    <a:pt x="940022" y="87"/>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8" name="Google Shape;818;p20"/>
            <p:cNvSpPr/>
            <p:nvPr/>
          </p:nvSpPr>
          <p:spPr>
            <a:xfrm>
              <a:off x="7396004" y="2599572"/>
              <a:ext cx="1450275" cy="1240917"/>
            </a:xfrm>
            <a:custGeom>
              <a:rect b="b" l="l" r="r" t="t"/>
              <a:pathLst>
                <a:path extrusionOk="0" h="1240917" w="1450275">
                  <a:moveTo>
                    <a:pt x="1432178" y="1210081"/>
                  </a:moveTo>
                  <a:lnTo>
                    <a:pt x="1435988" y="1210081"/>
                  </a:lnTo>
                  <a:cubicBezTo>
                    <a:pt x="1437902" y="1210014"/>
                    <a:pt x="1439807" y="1210433"/>
                    <a:pt x="1441513" y="1211319"/>
                  </a:cubicBezTo>
                  <a:cubicBezTo>
                    <a:pt x="1443265" y="1211900"/>
                    <a:pt x="1444837" y="1212919"/>
                    <a:pt x="1446084" y="1214272"/>
                  </a:cubicBezTo>
                  <a:cubicBezTo>
                    <a:pt x="1447409" y="1215548"/>
                    <a:pt x="1448418" y="1217110"/>
                    <a:pt x="1449037" y="1218844"/>
                  </a:cubicBezTo>
                  <a:cubicBezTo>
                    <a:pt x="1449847" y="1220406"/>
                    <a:pt x="1450275" y="1222130"/>
                    <a:pt x="1450275" y="1223892"/>
                  </a:cubicBezTo>
                  <a:lnTo>
                    <a:pt x="1450275" y="1226559"/>
                  </a:lnTo>
                  <a:cubicBezTo>
                    <a:pt x="1450275" y="1229112"/>
                    <a:pt x="1449580" y="1231607"/>
                    <a:pt x="1448276" y="1233798"/>
                  </a:cubicBezTo>
                  <a:lnTo>
                    <a:pt x="1446084" y="1236655"/>
                  </a:lnTo>
                  <a:cubicBezTo>
                    <a:pt x="1444322" y="1238389"/>
                    <a:pt x="1442170" y="1239665"/>
                    <a:pt x="1439798" y="1240370"/>
                  </a:cubicBezTo>
                  <a:lnTo>
                    <a:pt x="1435988" y="1240846"/>
                  </a:lnTo>
                  <a:cubicBezTo>
                    <a:pt x="1434073" y="1240923"/>
                    <a:pt x="1432168" y="1240494"/>
                    <a:pt x="1430463" y="1239608"/>
                  </a:cubicBezTo>
                  <a:cubicBezTo>
                    <a:pt x="1428683" y="1239094"/>
                    <a:pt x="1427092" y="1238065"/>
                    <a:pt x="1425891" y="1236655"/>
                  </a:cubicBezTo>
                  <a:cubicBezTo>
                    <a:pt x="1424539" y="1235408"/>
                    <a:pt x="1423520" y="1233836"/>
                    <a:pt x="1422939" y="1232083"/>
                  </a:cubicBezTo>
                  <a:cubicBezTo>
                    <a:pt x="1422005" y="1230397"/>
                    <a:pt x="1421577" y="1228483"/>
                    <a:pt x="1421700" y="1226559"/>
                  </a:cubicBezTo>
                  <a:lnTo>
                    <a:pt x="1421700" y="1223892"/>
                  </a:lnTo>
                  <a:cubicBezTo>
                    <a:pt x="1421710" y="1221358"/>
                    <a:pt x="1422367" y="1218863"/>
                    <a:pt x="1423606" y="1216653"/>
                  </a:cubicBezTo>
                  <a:lnTo>
                    <a:pt x="1425891" y="1213795"/>
                  </a:lnTo>
                  <a:cubicBezTo>
                    <a:pt x="1427625" y="1212024"/>
                    <a:pt x="1429787" y="1210738"/>
                    <a:pt x="1432178" y="1210081"/>
                  </a:cubicBezTo>
                  <a:close/>
                  <a:moveTo>
                    <a:pt x="12382" y="1207509"/>
                  </a:moveTo>
                  <a:cubicBezTo>
                    <a:pt x="14249" y="1206985"/>
                    <a:pt x="16231" y="1206985"/>
                    <a:pt x="18097" y="1207509"/>
                  </a:cubicBezTo>
                  <a:cubicBezTo>
                    <a:pt x="19907" y="1207937"/>
                    <a:pt x="21584" y="1208823"/>
                    <a:pt x="22955" y="1210080"/>
                  </a:cubicBezTo>
                  <a:cubicBezTo>
                    <a:pt x="24470" y="1211128"/>
                    <a:pt x="25746" y="1212490"/>
                    <a:pt x="26670" y="1214081"/>
                  </a:cubicBezTo>
                  <a:lnTo>
                    <a:pt x="29337" y="1219415"/>
                  </a:lnTo>
                  <a:cubicBezTo>
                    <a:pt x="30584" y="1221587"/>
                    <a:pt x="31242" y="1224054"/>
                    <a:pt x="31242" y="1226559"/>
                  </a:cubicBezTo>
                  <a:lnTo>
                    <a:pt x="30766" y="1230273"/>
                  </a:lnTo>
                  <a:cubicBezTo>
                    <a:pt x="30118" y="1232693"/>
                    <a:pt x="28841" y="1234903"/>
                    <a:pt x="27051" y="1236655"/>
                  </a:cubicBezTo>
                  <a:lnTo>
                    <a:pt x="24193" y="1238846"/>
                  </a:lnTo>
                  <a:cubicBezTo>
                    <a:pt x="22603" y="1239884"/>
                    <a:pt x="20755" y="1240475"/>
                    <a:pt x="18859" y="1240560"/>
                  </a:cubicBezTo>
                  <a:cubicBezTo>
                    <a:pt x="16983" y="1241037"/>
                    <a:pt x="15021" y="1241037"/>
                    <a:pt x="13144" y="1240560"/>
                  </a:cubicBezTo>
                  <a:cubicBezTo>
                    <a:pt x="11316" y="1240170"/>
                    <a:pt x="9639" y="1239275"/>
                    <a:pt x="8286" y="1237989"/>
                  </a:cubicBezTo>
                  <a:cubicBezTo>
                    <a:pt x="6724" y="1237036"/>
                    <a:pt x="5467" y="1235645"/>
                    <a:pt x="4667" y="1233988"/>
                  </a:cubicBezTo>
                  <a:lnTo>
                    <a:pt x="2000" y="1228749"/>
                  </a:lnTo>
                  <a:cubicBezTo>
                    <a:pt x="695" y="1226559"/>
                    <a:pt x="0" y="1224063"/>
                    <a:pt x="0" y="1221510"/>
                  </a:cubicBezTo>
                  <a:lnTo>
                    <a:pt x="571" y="1217700"/>
                  </a:lnTo>
                  <a:cubicBezTo>
                    <a:pt x="1248" y="1215338"/>
                    <a:pt x="2486" y="1213176"/>
                    <a:pt x="4191" y="1211414"/>
                  </a:cubicBezTo>
                  <a:lnTo>
                    <a:pt x="7049" y="1209128"/>
                  </a:lnTo>
                  <a:cubicBezTo>
                    <a:pt x="8658" y="1208137"/>
                    <a:pt x="10497" y="1207575"/>
                    <a:pt x="12382" y="1207509"/>
                  </a:cubicBezTo>
                  <a:close/>
                  <a:moveTo>
                    <a:pt x="1424177" y="1135977"/>
                  </a:moveTo>
                  <a:lnTo>
                    <a:pt x="1427988" y="1135977"/>
                  </a:lnTo>
                  <a:cubicBezTo>
                    <a:pt x="1429911" y="1135853"/>
                    <a:pt x="1431826" y="1136281"/>
                    <a:pt x="1433512" y="1137215"/>
                  </a:cubicBezTo>
                  <a:cubicBezTo>
                    <a:pt x="1436979" y="1138529"/>
                    <a:pt x="1439722" y="1141273"/>
                    <a:pt x="1441037" y="1144740"/>
                  </a:cubicBezTo>
                  <a:cubicBezTo>
                    <a:pt x="1441932" y="1146368"/>
                    <a:pt x="1442361" y="1148216"/>
                    <a:pt x="1442275" y="1150074"/>
                  </a:cubicBezTo>
                  <a:lnTo>
                    <a:pt x="1442275" y="1152741"/>
                  </a:lnTo>
                  <a:cubicBezTo>
                    <a:pt x="1442275" y="1155246"/>
                    <a:pt x="1441618" y="1157713"/>
                    <a:pt x="1440370" y="1159884"/>
                  </a:cubicBezTo>
                  <a:lnTo>
                    <a:pt x="1438084" y="1162837"/>
                  </a:lnTo>
                  <a:cubicBezTo>
                    <a:pt x="1436351" y="1164580"/>
                    <a:pt x="1434179" y="1165828"/>
                    <a:pt x="1431797" y="1166457"/>
                  </a:cubicBezTo>
                  <a:lnTo>
                    <a:pt x="1427988" y="1167028"/>
                  </a:lnTo>
                  <a:cubicBezTo>
                    <a:pt x="1426102" y="1167066"/>
                    <a:pt x="1424244" y="1166638"/>
                    <a:pt x="1422558" y="1165790"/>
                  </a:cubicBezTo>
                  <a:cubicBezTo>
                    <a:pt x="1419006" y="1164523"/>
                    <a:pt x="1416205" y="1161723"/>
                    <a:pt x="1414938" y="1158170"/>
                  </a:cubicBezTo>
                  <a:cubicBezTo>
                    <a:pt x="1414100" y="1156484"/>
                    <a:pt x="1413681" y="1154627"/>
                    <a:pt x="1413700" y="1152741"/>
                  </a:cubicBezTo>
                  <a:lnTo>
                    <a:pt x="1413700" y="1149788"/>
                  </a:lnTo>
                  <a:cubicBezTo>
                    <a:pt x="1413681" y="1147235"/>
                    <a:pt x="1414376" y="1144730"/>
                    <a:pt x="1415700" y="1142549"/>
                  </a:cubicBezTo>
                  <a:lnTo>
                    <a:pt x="1417891" y="1139691"/>
                  </a:lnTo>
                  <a:cubicBezTo>
                    <a:pt x="1419624" y="1137929"/>
                    <a:pt x="1421796" y="1136643"/>
                    <a:pt x="1424177" y="1135977"/>
                  </a:cubicBezTo>
                  <a:close/>
                  <a:moveTo>
                    <a:pt x="29908" y="1135977"/>
                  </a:moveTo>
                  <a:cubicBezTo>
                    <a:pt x="37795" y="1135977"/>
                    <a:pt x="44196" y="1142378"/>
                    <a:pt x="44196" y="1150264"/>
                  </a:cubicBezTo>
                  <a:cubicBezTo>
                    <a:pt x="44196" y="1158151"/>
                    <a:pt x="37795" y="1164552"/>
                    <a:pt x="29908" y="1164552"/>
                  </a:cubicBezTo>
                  <a:cubicBezTo>
                    <a:pt x="22021" y="1164552"/>
                    <a:pt x="15621" y="1158151"/>
                    <a:pt x="15621" y="1150264"/>
                  </a:cubicBezTo>
                  <a:cubicBezTo>
                    <a:pt x="15621" y="1142378"/>
                    <a:pt x="22021" y="1135977"/>
                    <a:pt x="29908" y="1135977"/>
                  </a:cubicBezTo>
                  <a:close/>
                  <a:moveTo>
                    <a:pt x="35623" y="1067111"/>
                  </a:moveTo>
                  <a:lnTo>
                    <a:pt x="38290" y="1067111"/>
                  </a:lnTo>
                  <a:cubicBezTo>
                    <a:pt x="40795" y="1067111"/>
                    <a:pt x="43261" y="1067768"/>
                    <a:pt x="45433" y="1069016"/>
                  </a:cubicBezTo>
                  <a:lnTo>
                    <a:pt x="48386" y="1071302"/>
                  </a:lnTo>
                  <a:cubicBezTo>
                    <a:pt x="50091" y="1073064"/>
                    <a:pt x="51330" y="1075226"/>
                    <a:pt x="52006" y="1077588"/>
                  </a:cubicBezTo>
                  <a:lnTo>
                    <a:pt x="52101" y="1081398"/>
                  </a:lnTo>
                  <a:cubicBezTo>
                    <a:pt x="52177" y="1083313"/>
                    <a:pt x="51749" y="1085218"/>
                    <a:pt x="50863" y="1086923"/>
                  </a:cubicBezTo>
                  <a:cubicBezTo>
                    <a:pt x="50244" y="1088656"/>
                    <a:pt x="49234" y="1090218"/>
                    <a:pt x="47910" y="1091495"/>
                  </a:cubicBezTo>
                  <a:cubicBezTo>
                    <a:pt x="46662" y="1092847"/>
                    <a:pt x="45090" y="1093866"/>
                    <a:pt x="43338" y="1094447"/>
                  </a:cubicBezTo>
                  <a:cubicBezTo>
                    <a:pt x="41633" y="1095333"/>
                    <a:pt x="39728" y="1095752"/>
                    <a:pt x="37813" y="1095686"/>
                  </a:cubicBezTo>
                  <a:lnTo>
                    <a:pt x="35146" y="1095686"/>
                  </a:lnTo>
                  <a:cubicBezTo>
                    <a:pt x="32593" y="1095686"/>
                    <a:pt x="30098" y="1094990"/>
                    <a:pt x="27907" y="1093685"/>
                  </a:cubicBezTo>
                  <a:lnTo>
                    <a:pt x="25050" y="1091495"/>
                  </a:lnTo>
                  <a:cubicBezTo>
                    <a:pt x="23288" y="1089761"/>
                    <a:pt x="22002" y="1087589"/>
                    <a:pt x="21335" y="1085208"/>
                  </a:cubicBezTo>
                  <a:lnTo>
                    <a:pt x="21335" y="1081398"/>
                  </a:lnTo>
                  <a:cubicBezTo>
                    <a:pt x="21212" y="1079474"/>
                    <a:pt x="21640" y="1077560"/>
                    <a:pt x="22573" y="1075874"/>
                  </a:cubicBezTo>
                  <a:cubicBezTo>
                    <a:pt x="23888" y="1072407"/>
                    <a:pt x="26631" y="1069663"/>
                    <a:pt x="30098" y="1068349"/>
                  </a:cubicBezTo>
                  <a:cubicBezTo>
                    <a:pt x="31784" y="1067416"/>
                    <a:pt x="33699" y="1066987"/>
                    <a:pt x="35623" y="1067111"/>
                  </a:cubicBezTo>
                  <a:close/>
                  <a:moveTo>
                    <a:pt x="1422748" y="1067016"/>
                  </a:moveTo>
                  <a:cubicBezTo>
                    <a:pt x="1430635" y="1067016"/>
                    <a:pt x="1437036" y="1073417"/>
                    <a:pt x="1437036" y="1081303"/>
                  </a:cubicBezTo>
                  <a:cubicBezTo>
                    <a:pt x="1437036" y="1089190"/>
                    <a:pt x="1430635" y="1095591"/>
                    <a:pt x="1422748" y="1095591"/>
                  </a:cubicBezTo>
                  <a:cubicBezTo>
                    <a:pt x="1414861" y="1095591"/>
                    <a:pt x="1408461" y="1089190"/>
                    <a:pt x="1408461" y="1081303"/>
                  </a:cubicBezTo>
                  <a:cubicBezTo>
                    <a:pt x="1408461" y="1073417"/>
                    <a:pt x="1414861" y="1067016"/>
                    <a:pt x="1422748" y="1067016"/>
                  </a:cubicBezTo>
                  <a:close/>
                  <a:moveTo>
                    <a:pt x="53816" y="1003579"/>
                  </a:moveTo>
                  <a:lnTo>
                    <a:pt x="56388" y="1003579"/>
                  </a:lnTo>
                  <a:cubicBezTo>
                    <a:pt x="58922" y="1003579"/>
                    <a:pt x="61417" y="1004236"/>
                    <a:pt x="63627" y="1005484"/>
                  </a:cubicBezTo>
                  <a:lnTo>
                    <a:pt x="66485" y="1007770"/>
                  </a:lnTo>
                  <a:cubicBezTo>
                    <a:pt x="68285" y="1009475"/>
                    <a:pt x="69570" y="1011656"/>
                    <a:pt x="70199" y="1014056"/>
                  </a:cubicBezTo>
                  <a:lnTo>
                    <a:pt x="70199" y="1017866"/>
                  </a:lnTo>
                  <a:cubicBezTo>
                    <a:pt x="70313" y="1019790"/>
                    <a:pt x="69885" y="1021705"/>
                    <a:pt x="68961" y="1023391"/>
                  </a:cubicBezTo>
                  <a:cubicBezTo>
                    <a:pt x="68380" y="1025143"/>
                    <a:pt x="67361" y="1026715"/>
                    <a:pt x="66008" y="1027963"/>
                  </a:cubicBezTo>
                  <a:cubicBezTo>
                    <a:pt x="64770" y="1029325"/>
                    <a:pt x="63189" y="1030344"/>
                    <a:pt x="61436" y="1030915"/>
                  </a:cubicBezTo>
                  <a:cubicBezTo>
                    <a:pt x="59731" y="1031801"/>
                    <a:pt x="57826" y="1032230"/>
                    <a:pt x="55911" y="1032154"/>
                  </a:cubicBezTo>
                  <a:lnTo>
                    <a:pt x="53340" y="1032154"/>
                  </a:lnTo>
                  <a:cubicBezTo>
                    <a:pt x="50787" y="1032182"/>
                    <a:pt x="48282" y="1031487"/>
                    <a:pt x="46101" y="1030153"/>
                  </a:cubicBezTo>
                  <a:lnTo>
                    <a:pt x="43148" y="1027963"/>
                  </a:lnTo>
                  <a:cubicBezTo>
                    <a:pt x="41443" y="1026201"/>
                    <a:pt x="40205" y="1024038"/>
                    <a:pt x="39529" y="1021676"/>
                  </a:cubicBezTo>
                  <a:lnTo>
                    <a:pt x="39529" y="1017866"/>
                  </a:lnTo>
                  <a:cubicBezTo>
                    <a:pt x="39414" y="1015952"/>
                    <a:pt x="39814" y="1014047"/>
                    <a:pt x="40672" y="1012342"/>
                  </a:cubicBezTo>
                  <a:cubicBezTo>
                    <a:pt x="41986" y="1008836"/>
                    <a:pt x="44767" y="1006084"/>
                    <a:pt x="48292" y="1004817"/>
                  </a:cubicBezTo>
                  <a:cubicBezTo>
                    <a:pt x="49978" y="1003883"/>
                    <a:pt x="51892" y="1003455"/>
                    <a:pt x="53816" y="1003579"/>
                  </a:cubicBezTo>
                  <a:close/>
                  <a:moveTo>
                    <a:pt x="1412176" y="1000912"/>
                  </a:moveTo>
                  <a:cubicBezTo>
                    <a:pt x="1420063" y="1000912"/>
                    <a:pt x="1426464" y="1007313"/>
                    <a:pt x="1426464" y="1015199"/>
                  </a:cubicBezTo>
                  <a:cubicBezTo>
                    <a:pt x="1426464" y="1023086"/>
                    <a:pt x="1420063" y="1029487"/>
                    <a:pt x="1412176" y="1029487"/>
                  </a:cubicBezTo>
                  <a:cubicBezTo>
                    <a:pt x="1404289" y="1029487"/>
                    <a:pt x="1397889" y="1023086"/>
                    <a:pt x="1397889" y="1015199"/>
                  </a:cubicBezTo>
                  <a:cubicBezTo>
                    <a:pt x="1397889" y="1007313"/>
                    <a:pt x="1404289" y="1000912"/>
                    <a:pt x="1412176" y="1000912"/>
                  </a:cubicBezTo>
                  <a:close/>
                  <a:moveTo>
                    <a:pt x="67055" y="940047"/>
                  </a:moveTo>
                  <a:lnTo>
                    <a:pt x="69627" y="940047"/>
                  </a:lnTo>
                  <a:cubicBezTo>
                    <a:pt x="72170" y="939999"/>
                    <a:pt x="74675" y="940656"/>
                    <a:pt x="76866" y="941952"/>
                  </a:cubicBezTo>
                  <a:lnTo>
                    <a:pt x="79723" y="944238"/>
                  </a:lnTo>
                  <a:cubicBezTo>
                    <a:pt x="81524" y="945943"/>
                    <a:pt x="82809" y="948124"/>
                    <a:pt x="83438" y="950524"/>
                  </a:cubicBezTo>
                  <a:lnTo>
                    <a:pt x="83438" y="954334"/>
                  </a:lnTo>
                  <a:cubicBezTo>
                    <a:pt x="83572" y="956230"/>
                    <a:pt x="83143" y="958116"/>
                    <a:pt x="82200" y="959764"/>
                  </a:cubicBezTo>
                  <a:cubicBezTo>
                    <a:pt x="80933" y="963288"/>
                    <a:pt x="78180" y="966069"/>
                    <a:pt x="74675" y="967384"/>
                  </a:cubicBezTo>
                  <a:cubicBezTo>
                    <a:pt x="72961" y="968231"/>
                    <a:pt x="71065" y="968651"/>
                    <a:pt x="69150" y="968622"/>
                  </a:cubicBezTo>
                  <a:lnTo>
                    <a:pt x="66579" y="968622"/>
                  </a:lnTo>
                  <a:cubicBezTo>
                    <a:pt x="64036" y="968603"/>
                    <a:pt x="61531" y="967917"/>
                    <a:pt x="59340" y="966622"/>
                  </a:cubicBezTo>
                  <a:lnTo>
                    <a:pt x="56387" y="964431"/>
                  </a:lnTo>
                  <a:cubicBezTo>
                    <a:pt x="54663" y="962640"/>
                    <a:pt x="53415" y="960449"/>
                    <a:pt x="52768" y="958049"/>
                  </a:cubicBezTo>
                  <a:lnTo>
                    <a:pt x="52768" y="954334"/>
                  </a:lnTo>
                  <a:cubicBezTo>
                    <a:pt x="52653" y="952420"/>
                    <a:pt x="53053" y="950515"/>
                    <a:pt x="53911" y="948810"/>
                  </a:cubicBezTo>
                  <a:cubicBezTo>
                    <a:pt x="54482" y="947057"/>
                    <a:pt x="55501" y="945476"/>
                    <a:pt x="56863" y="944238"/>
                  </a:cubicBezTo>
                  <a:cubicBezTo>
                    <a:pt x="58149" y="942857"/>
                    <a:pt x="59749" y="941819"/>
                    <a:pt x="61531" y="941190"/>
                  </a:cubicBezTo>
                  <a:cubicBezTo>
                    <a:pt x="63236" y="940333"/>
                    <a:pt x="65150" y="939933"/>
                    <a:pt x="67055" y="940047"/>
                  </a:cubicBezTo>
                  <a:close/>
                  <a:moveTo>
                    <a:pt x="1396269" y="921474"/>
                  </a:moveTo>
                  <a:cubicBezTo>
                    <a:pt x="1404156" y="921474"/>
                    <a:pt x="1410557" y="927875"/>
                    <a:pt x="1410557" y="935761"/>
                  </a:cubicBezTo>
                  <a:cubicBezTo>
                    <a:pt x="1410557" y="943648"/>
                    <a:pt x="1404156" y="950049"/>
                    <a:pt x="1396269" y="950049"/>
                  </a:cubicBezTo>
                  <a:cubicBezTo>
                    <a:pt x="1388382" y="950049"/>
                    <a:pt x="1381982" y="943648"/>
                    <a:pt x="1381982" y="935761"/>
                  </a:cubicBezTo>
                  <a:cubicBezTo>
                    <a:pt x="1381982" y="927875"/>
                    <a:pt x="1388382" y="921474"/>
                    <a:pt x="1396269" y="921474"/>
                  </a:cubicBezTo>
                  <a:close/>
                  <a:moveTo>
                    <a:pt x="80295" y="868514"/>
                  </a:moveTo>
                  <a:cubicBezTo>
                    <a:pt x="82181" y="868448"/>
                    <a:pt x="84057" y="868876"/>
                    <a:pt x="85724" y="869753"/>
                  </a:cubicBezTo>
                  <a:cubicBezTo>
                    <a:pt x="87515" y="870305"/>
                    <a:pt x="89124" y="871324"/>
                    <a:pt x="90392" y="872705"/>
                  </a:cubicBezTo>
                  <a:lnTo>
                    <a:pt x="92963" y="875372"/>
                  </a:lnTo>
                  <a:cubicBezTo>
                    <a:pt x="94763" y="877077"/>
                    <a:pt x="96049" y="879259"/>
                    <a:pt x="96678" y="881659"/>
                  </a:cubicBezTo>
                  <a:lnTo>
                    <a:pt x="96678" y="885469"/>
                  </a:lnTo>
                  <a:cubicBezTo>
                    <a:pt x="96678" y="887974"/>
                    <a:pt x="96020" y="890441"/>
                    <a:pt x="94773" y="892613"/>
                  </a:cubicBezTo>
                  <a:lnTo>
                    <a:pt x="92487" y="895565"/>
                  </a:lnTo>
                  <a:cubicBezTo>
                    <a:pt x="91249" y="896928"/>
                    <a:pt x="89667" y="897947"/>
                    <a:pt x="87915" y="898518"/>
                  </a:cubicBezTo>
                  <a:cubicBezTo>
                    <a:pt x="86210" y="899404"/>
                    <a:pt x="84305" y="899833"/>
                    <a:pt x="82390" y="899756"/>
                  </a:cubicBezTo>
                  <a:cubicBezTo>
                    <a:pt x="80504" y="899833"/>
                    <a:pt x="78628" y="899404"/>
                    <a:pt x="76961" y="898518"/>
                  </a:cubicBezTo>
                  <a:cubicBezTo>
                    <a:pt x="75190" y="897928"/>
                    <a:pt x="73589" y="896918"/>
                    <a:pt x="72294" y="895565"/>
                  </a:cubicBezTo>
                  <a:lnTo>
                    <a:pt x="69627" y="892898"/>
                  </a:lnTo>
                  <a:cubicBezTo>
                    <a:pt x="67922" y="891136"/>
                    <a:pt x="66684" y="888974"/>
                    <a:pt x="66007" y="886612"/>
                  </a:cubicBezTo>
                  <a:lnTo>
                    <a:pt x="66007" y="882802"/>
                  </a:lnTo>
                  <a:cubicBezTo>
                    <a:pt x="65969" y="880259"/>
                    <a:pt x="66636" y="877754"/>
                    <a:pt x="67912" y="875563"/>
                  </a:cubicBezTo>
                  <a:lnTo>
                    <a:pt x="70103" y="872705"/>
                  </a:lnTo>
                  <a:cubicBezTo>
                    <a:pt x="71370" y="871324"/>
                    <a:pt x="72980" y="870305"/>
                    <a:pt x="74770" y="869753"/>
                  </a:cubicBezTo>
                  <a:cubicBezTo>
                    <a:pt x="76475" y="868867"/>
                    <a:pt x="78380" y="868438"/>
                    <a:pt x="80295" y="868514"/>
                  </a:cubicBezTo>
                  <a:close/>
                  <a:moveTo>
                    <a:pt x="1374838" y="859180"/>
                  </a:moveTo>
                  <a:cubicBezTo>
                    <a:pt x="1378334" y="857532"/>
                    <a:pt x="1382391" y="857532"/>
                    <a:pt x="1385887" y="859180"/>
                  </a:cubicBezTo>
                  <a:cubicBezTo>
                    <a:pt x="1387640" y="859761"/>
                    <a:pt x="1389211" y="860780"/>
                    <a:pt x="1390459" y="862132"/>
                  </a:cubicBezTo>
                  <a:lnTo>
                    <a:pt x="1393126" y="864799"/>
                  </a:lnTo>
                  <a:cubicBezTo>
                    <a:pt x="1394869" y="866533"/>
                    <a:pt x="1396117" y="868705"/>
                    <a:pt x="1396746" y="871086"/>
                  </a:cubicBezTo>
                  <a:lnTo>
                    <a:pt x="1396841" y="874896"/>
                  </a:lnTo>
                  <a:cubicBezTo>
                    <a:pt x="1396850" y="877420"/>
                    <a:pt x="1396165" y="879887"/>
                    <a:pt x="1394841" y="882040"/>
                  </a:cubicBezTo>
                  <a:lnTo>
                    <a:pt x="1392650" y="884992"/>
                  </a:lnTo>
                  <a:cubicBezTo>
                    <a:pt x="1391374" y="886316"/>
                    <a:pt x="1389812" y="887326"/>
                    <a:pt x="1388078" y="887945"/>
                  </a:cubicBezTo>
                  <a:cubicBezTo>
                    <a:pt x="1386354" y="888783"/>
                    <a:pt x="1384468" y="889202"/>
                    <a:pt x="1382554" y="889183"/>
                  </a:cubicBezTo>
                  <a:cubicBezTo>
                    <a:pt x="1380639" y="889212"/>
                    <a:pt x="1378743" y="888793"/>
                    <a:pt x="1377029" y="887945"/>
                  </a:cubicBezTo>
                  <a:cubicBezTo>
                    <a:pt x="1375277" y="887374"/>
                    <a:pt x="1373695" y="886354"/>
                    <a:pt x="1372457" y="884992"/>
                  </a:cubicBezTo>
                  <a:lnTo>
                    <a:pt x="1369790" y="882325"/>
                  </a:lnTo>
                  <a:cubicBezTo>
                    <a:pt x="1368028" y="880592"/>
                    <a:pt x="1366742" y="878420"/>
                    <a:pt x="1366076" y="876039"/>
                  </a:cubicBezTo>
                  <a:lnTo>
                    <a:pt x="1366076" y="872229"/>
                  </a:lnTo>
                  <a:cubicBezTo>
                    <a:pt x="1366076" y="869695"/>
                    <a:pt x="1366732" y="867200"/>
                    <a:pt x="1367980" y="864990"/>
                  </a:cubicBezTo>
                  <a:lnTo>
                    <a:pt x="1370267" y="862132"/>
                  </a:lnTo>
                  <a:cubicBezTo>
                    <a:pt x="1371495" y="860751"/>
                    <a:pt x="1373076" y="859732"/>
                    <a:pt x="1374838" y="859180"/>
                  </a:cubicBezTo>
                  <a:close/>
                  <a:moveTo>
                    <a:pt x="93534" y="807650"/>
                  </a:moveTo>
                  <a:cubicBezTo>
                    <a:pt x="95430" y="807516"/>
                    <a:pt x="97316" y="807945"/>
                    <a:pt x="98964" y="808888"/>
                  </a:cubicBezTo>
                  <a:cubicBezTo>
                    <a:pt x="100754" y="809440"/>
                    <a:pt x="102364" y="810459"/>
                    <a:pt x="103631" y="811841"/>
                  </a:cubicBezTo>
                  <a:lnTo>
                    <a:pt x="106203" y="814412"/>
                  </a:lnTo>
                  <a:cubicBezTo>
                    <a:pt x="107993" y="816165"/>
                    <a:pt x="109270" y="818375"/>
                    <a:pt x="109918" y="820794"/>
                  </a:cubicBezTo>
                  <a:lnTo>
                    <a:pt x="109918" y="824509"/>
                  </a:lnTo>
                  <a:cubicBezTo>
                    <a:pt x="109918" y="827042"/>
                    <a:pt x="109260" y="829538"/>
                    <a:pt x="108013" y="831748"/>
                  </a:cubicBezTo>
                  <a:lnTo>
                    <a:pt x="105727" y="834605"/>
                  </a:lnTo>
                  <a:cubicBezTo>
                    <a:pt x="104526" y="836015"/>
                    <a:pt x="102936" y="837044"/>
                    <a:pt x="101154" y="837558"/>
                  </a:cubicBezTo>
                  <a:cubicBezTo>
                    <a:pt x="99468" y="838491"/>
                    <a:pt x="97554" y="838920"/>
                    <a:pt x="95630" y="838796"/>
                  </a:cubicBezTo>
                  <a:cubicBezTo>
                    <a:pt x="93734" y="838930"/>
                    <a:pt x="91848" y="838501"/>
                    <a:pt x="90201" y="837558"/>
                  </a:cubicBezTo>
                  <a:cubicBezTo>
                    <a:pt x="88410" y="837006"/>
                    <a:pt x="86801" y="835986"/>
                    <a:pt x="85534" y="834605"/>
                  </a:cubicBezTo>
                  <a:lnTo>
                    <a:pt x="82866" y="832034"/>
                  </a:lnTo>
                  <a:cubicBezTo>
                    <a:pt x="81143" y="830243"/>
                    <a:pt x="79895" y="828052"/>
                    <a:pt x="79247" y="825652"/>
                  </a:cubicBezTo>
                  <a:lnTo>
                    <a:pt x="79247" y="821937"/>
                  </a:lnTo>
                  <a:cubicBezTo>
                    <a:pt x="79199" y="819394"/>
                    <a:pt x="79857" y="816889"/>
                    <a:pt x="81152" y="814698"/>
                  </a:cubicBezTo>
                  <a:lnTo>
                    <a:pt x="83343" y="811841"/>
                  </a:lnTo>
                  <a:cubicBezTo>
                    <a:pt x="84609" y="810459"/>
                    <a:pt x="86219" y="809440"/>
                    <a:pt x="88010" y="808888"/>
                  </a:cubicBezTo>
                  <a:cubicBezTo>
                    <a:pt x="89696" y="807954"/>
                    <a:pt x="91611" y="807526"/>
                    <a:pt x="93534" y="807650"/>
                  </a:cubicBezTo>
                  <a:close/>
                  <a:moveTo>
                    <a:pt x="1361788" y="794410"/>
                  </a:moveTo>
                  <a:lnTo>
                    <a:pt x="1364455" y="794410"/>
                  </a:lnTo>
                  <a:cubicBezTo>
                    <a:pt x="1366989" y="794419"/>
                    <a:pt x="1369484" y="795076"/>
                    <a:pt x="1371694" y="796315"/>
                  </a:cubicBezTo>
                  <a:lnTo>
                    <a:pt x="1374552" y="798601"/>
                  </a:lnTo>
                  <a:cubicBezTo>
                    <a:pt x="1376352" y="800305"/>
                    <a:pt x="1377638" y="802487"/>
                    <a:pt x="1378266" y="804887"/>
                  </a:cubicBezTo>
                  <a:lnTo>
                    <a:pt x="1378743" y="808697"/>
                  </a:lnTo>
                  <a:cubicBezTo>
                    <a:pt x="1378876" y="810592"/>
                    <a:pt x="1378447" y="812478"/>
                    <a:pt x="1377504" y="814126"/>
                  </a:cubicBezTo>
                  <a:cubicBezTo>
                    <a:pt x="1376237" y="817651"/>
                    <a:pt x="1373485" y="820432"/>
                    <a:pt x="1369980" y="821746"/>
                  </a:cubicBezTo>
                  <a:cubicBezTo>
                    <a:pt x="1368265" y="822594"/>
                    <a:pt x="1366370" y="823013"/>
                    <a:pt x="1364455" y="822985"/>
                  </a:cubicBezTo>
                  <a:lnTo>
                    <a:pt x="1361788" y="822985"/>
                  </a:lnTo>
                  <a:cubicBezTo>
                    <a:pt x="1359264" y="822994"/>
                    <a:pt x="1356797" y="822308"/>
                    <a:pt x="1354645" y="820984"/>
                  </a:cubicBezTo>
                  <a:lnTo>
                    <a:pt x="1351692" y="818794"/>
                  </a:lnTo>
                  <a:cubicBezTo>
                    <a:pt x="1349968" y="817003"/>
                    <a:pt x="1348720" y="814812"/>
                    <a:pt x="1348072" y="812412"/>
                  </a:cubicBezTo>
                  <a:lnTo>
                    <a:pt x="1347501" y="808697"/>
                  </a:lnTo>
                  <a:cubicBezTo>
                    <a:pt x="1347472" y="806783"/>
                    <a:pt x="1347892" y="804887"/>
                    <a:pt x="1348739" y="803173"/>
                  </a:cubicBezTo>
                  <a:cubicBezTo>
                    <a:pt x="1350054" y="799667"/>
                    <a:pt x="1352835" y="796915"/>
                    <a:pt x="1356359" y="795648"/>
                  </a:cubicBezTo>
                  <a:cubicBezTo>
                    <a:pt x="1358007" y="794705"/>
                    <a:pt x="1359893" y="794276"/>
                    <a:pt x="1361788" y="794410"/>
                  </a:cubicBezTo>
                  <a:close/>
                  <a:moveTo>
                    <a:pt x="117347" y="733450"/>
                  </a:moveTo>
                  <a:cubicBezTo>
                    <a:pt x="119261" y="733383"/>
                    <a:pt x="121167" y="733802"/>
                    <a:pt x="122872" y="734688"/>
                  </a:cubicBezTo>
                  <a:cubicBezTo>
                    <a:pt x="126339" y="736002"/>
                    <a:pt x="129082" y="738746"/>
                    <a:pt x="130396" y="742213"/>
                  </a:cubicBezTo>
                  <a:cubicBezTo>
                    <a:pt x="131178" y="743813"/>
                    <a:pt x="131597" y="745575"/>
                    <a:pt x="131635" y="747356"/>
                  </a:cubicBezTo>
                  <a:lnTo>
                    <a:pt x="131635" y="752690"/>
                  </a:lnTo>
                  <a:cubicBezTo>
                    <a:pt x="131635" y="755243"/>
                    <a:pt x="130939" y="757738"/>
                    <a:pt x="129635" y="759929"/>
                  </a:cubicBezTo>
                  <a:lnTo>
                    <a:pt x="127444" y="762787"/>
                  </a:lnTo>
                  <a:cubicBezTo>
                    <a:pt x="125681" y="764492"/>
                    <a:pt x="123519" y="765730"/>
                    <a:pt x="121157" y="766406"/>
                  </a:cubicBezTo>
                  <a:lnTo>
                    <a:pt x="117347" y="766978"/>
                  </a:lnTo>
                  <a:cubicBezTo>
                    <a:pt x="115433" y="767054"/>
                    <a:pt x="113527" y="766625"/>
                    <a:pt x="111823" y="765739"/>
                  </a:cubicBezTo>
                  <a:cubicBezTo>
                    <a:pt x="110042" y="765225"/>
                    <a:pt x="108451" y="764196"/>
                    <a:pt x="107251" y="762787"/>
                  </a:cubicBezTo>
                  <a:cubicBezTo>
                    <a:pt x="105898" y="761539"/>
                    <a:pt x="104879" y="759967"/>
                    <a:pt x="104298" y="758215"/>
                  </a:cubicBezTo>
                  <a:cubicBezTo>
                    <a:pt x="103374" y="756529"/>
                    <a:pt x="102946" y="754614"/>
                    <a:pt x="103060" y="752690"/>
                  </a:cubicBezTo>
                  <a:lnTo>
                    <a:pt x="103060" y="747737"/>
                  </a:lnTo>
                  <a:cubicBezTo>
                    <a:pt x="103060" y="745232"/>
                    <a:pt x="103717" y="742765"/>
                    <a:pt x="104965" y="740593"/>
                  </a:cubicBezTo>
                  <a:lnTo>
                    <a:pt x="107251" y="737641"/>
                  </a:lnTo>
                  <a:cubicBezTo>
                    <a:pt x="108984" y="735898"/>
                    <a:pt x="111156" y="734650"/>
                    <a:pt x="113537" y="734021"/>
                  </a:cubicBezTo>
                  <a:close/>
                  <a:moveTo>
                    <a:pt x="1348549" y="720210"/>
                  </a:moveTo>
                  <a:cubicBezTo>
                    <a:pt x="1356436" y="720210"/>
                    <a:pt x="1362837" y="726611"/>
                    <a:pt x="1362837" y="734497"/>
                  </a:cubicBezTo>
                  <a:cubicBezTo>
                    <a:pt x="1362837" y="742384"/>
                    <a:pt x="1356436" y="748785"/>
                    <a:pt x="1348549" y="748785"/>
                  </a:cubicBezTo>
                  <a:cubicBezTo>
                    <a:pt x="1340662" y="748785"/>
                    <a:pt x="1334262" y="742384"/>
                    <a:pt x="1334262" y="734497"/>
                  </a:cubicBezTo>
                  <a:cubicBezTo>
                    <a:pt x="1334262" y="726611"/>
                    <a:pt x="1340662" y="720210"/>
                    <a:pt x="1348549" y="720210"/>
                  </a:cubicBezTo>
                  <a:close/>
                  <a:moveTo>
                    <a:pt x="138493" y="664584"/>
                  </a:moveTo>
                  <a:cubicBezTo>
                    <a:pt x="146380" y="664584"/>
                    <a:pt x="152781" y="670985"/>
                    <a:pt x="152781" y="678871"/>
                  </a:cubicBezTo>
                  <a:cubicBezTo>
                    <a:pt x="152781" y="686758"/>
                    <a:pt x="146380" y="693159"/>
                    <a:pt x="138493" y="693159"/>
                  </a:cubicBezTo>
                  <a:cubicBezTo>
                    <a:pt x="130606" y="693159"/>
                    <a:pt x="124206" y="686758"/>
                    <a:pt x="124206" y="678871"/>
                  </a:cubicBezTo>
                  <a:cubicBezTo>
                    <a:pt x="124206" y="670985"/>
                    <a:pt x="130606" y="664584"/>
                    <a:pt x="138493" y="664584"/>
                  </a:cubicBezTo>
                  <a:close/>
                  <a:moveTo>
                    <a:pt x="1316831" y="653820"/>
                  </a:moveTo>
                  <a:cubicBezTo>
                    <a:pt x="1318746" y="653754"/>
                    <a:pt x="1320651" y="654173"/>
                    <a:pt x="1322356" y="655059"/>
                  </a:cubicBezTo>
                  <a:cubicBezTo>
                    <a:pt x="1324089" y="655678"/>
                    <a:pt x="1325651" y="656688"/>
                    <a:pt x="1326927" y="658011"/>
                  </a:cubicBezTo>
                  <a:lnTo>
                    <a:pt x="1329595" y="660678"/>
                  </a:lnTo>
                  <a:cubicBezTo>
                    <a:pt x="1331300" y="662441"/>
                    <a:pt x="1332538" y="664603"/>
                    <a:pt x="1333214" y="666965"/>
                  </a:cubicBezTo>
                  <a:lnTo>
                    <a:pt x="1333786" y="670775"/>
                  </a:lnTo>
                  <a:cubicBezTo>
                    <a:pt x="1333738" y="673318"/>
                    <a:pt x="1333052" y="675804"/>
                    <a:pt x="1331785" y="678014"/>
                  </a:cubicBezTo>
                  <a:lnTo>
                    <a:pt x="1329595" y="680872"/>
                  </a:lnTo>
                  <a:cubicBezTo>
                    <a:pt x="1328328" y="682253"/>
                    <a:pt x="1326718" y="683272"/>
                    <a:pt x="1324928" y="683824"/>
                  </a:cubicBezTo>
                  <a:cubicBezTo>
                    <a:pt x="1323279" y="684767"/>
                    <a:pt x="1321394" y="685196"/>
                    <a:pt x="1319498" y="685062"/>
                  </a:cubicBezTo>
                  <a:cubicBezTo>
                    <a:pt x="1317574" y="685186"/>
                    <a:pt x="1315660" y="684758"/>
                    <a:pt x="1313974" y="683824"/>
                  </a:cubicBezTo>
                  <a:cubicBezTo>
                    <a:pt x="1312183" y="683272"/>
                    <a:pt x="1310573" y="682253"/>
                    <a:pt x="1309306" y="680872"/>
                  </a:cubicBezTo>
                  <a:lnTo>
                    <a:pt x="1306735" y="678204"/>
                  </a:lnTo>
                  <a:cubicBezTo>
                    <a:pt x="1304935" y="676500"/>
                    <a:pt x="1303649" y="674318"/>
                    <a:pt x="1303020" y="671918"/>
                  </a:cubicBezTo>
                  <a:lnTo>
                    <a:pt x="1302544" y="668108"/>
                  </a:lnTo>
                  <a:cubicBezTo>
                    <a:pt x="1302544" y="665603"/>
                    <a:pt x="1303201" y="663136"/>
                    <a:pt x="1304449" y="660964"/>
                  </a:cubicBezTo>
                  <a:lnTo>
                    <a:pt x="1306735" y="658011"/>
                  </a:lnTo>
                  <a:cubicBezTo>
                    <a:pt x="1307973" y="656649"/>
                    <a:pt x="1309554" y="655630"/>
                    <a:pt x="1311307" y="655059"/>
                  </a:cubicBezTo>
                  <a:cubicBezTo>
                    <a:pt x="1313011" y="654173"/>
                    <a:pt x="1314917" y="653744"/>
                    <a:pt x="1316831" y="653820"/>
                  </a:cubicBezTo>
                  <a:close/>
                  <a:moveTo>
                    <a:pt x="156781" y="601052"/>
                  </a:moveTo>
                  <a:lnTo>
                    <a:pt x="159639" y="601052"/>
                  </a:lnTo>
                  <a:cubicBezTo>
                    <a:pt x="162191" y="601024"/>
                    <a:pt x="164696" y="601719"/>
                    <a:pt x="166878" y="603053"/>
                  </a:cubicBezTo>
                  <a:lnTo>
                    <a:pt x="169830" y="605243"/>
                  </a:lnTo>
                  <a:cubicBezTo>
                    <a:pt x="171536" y="607006"/>
                    <a:pt x="172774" y="609168"/>
                    <a:pt x="173450" y="611530"/>
                  </a:cubicBezTo>
                  <a:lnTo>
                    <a:pt x="173641" y="615340"/>
                  </a:lnTo>
                  <a:cubicBezTo>
                    <a:pt x="173755" y="617254"/>
                    <a:pt x="173355" y="619159"/>
                    <a:pt x="172498" y="620864"/>
                  </a:cubicBezTo>
                  <a:cubicBezTo>
                    <a:pt x="171183" y="624370"/>
                    <a:pt x="168401" y="627122"/>
                    <a:pt x="164877" y="628389"/>
                  </a:cubicBezTo>
                  <a:cubicBezTo>
                    <a:pt x="163191" y="629323"/>
                    <a:pt x="161277" y="629751"/>
                    <a:pt x="159353" y="629627"/>
                  </a:cubicBezTo>
                  <a:lnTo>
                    <a:pt x="156781" y="629627"/>
                  </a:lnTo>
                  <a:cubicBezTo>
                    <a:pt x="154248" y="629627"/>
                    <a:pt x="151752" y="628970"/>
                    <a:pt x="149542" y="627722"/>
                  </a:cubicBezTo>
                  <a:lnTo>
                    <a:pt x="146685" y="625436"/>
                  </a:lnTo>
                  <a:cubicBezTo>
                    <a:pt x="144884" y="623731"/>
                    <a:pt x="143599" y="621550"/>
                    <a:pt x="142970" y="619150"/>
                  </a:cubicBezTo>
                  <a:lnTo>
                    <a:pt x="142494" y="615340"/>
                  </a:lnTo>
                  <a:cubicBezTo>
                    <a:pt x="142379" y="613416"/>
                    <a:pt x="142808" y="611501"/>
                    <a:pt x="143732" y="609815"/>
                  </a:cubicBezTo>
                  <a:cubicBezTo>
                    <a:pt x="144313" y="608063"/>
                    <a:pt x="145332" y="606491"/>
                    <a:pt x="146685" y="605243"/>
                  </a:cubicBezTo>
                  <a:cubicBezTo>
                    <a:pt x="147923" y="603881"/>
                    <a:pt x="149504" y="602862"/>
                    <a:pt x="151257" y="602291"/>
                  </a:cubicBezTo>
                  <a:cubicBezTo>
                    <a:pt x="152962" y="601405"/>
                    <a:pt x="154867" y="600976"/>
                    <a:pt x="156781" y="601052"/>
                  </a:cubicBezTo>
                  <a:close/>
                  <a:moveTo>
                    <a:pt x="1295590" y="593147"/>
                  </a:moveTo>
                  <a:cubicBezTo>
                    <a:pt x="1303477" y="593147"/>
                    <a:pt x="1309878" y="599548"/>
                    <a:pt x="1309878" y="607434"/>
                  </a:cubicBezTo>
                  <a:cubicBezTo>
                    <a:pt x="1309878" y="615321"/>
                    <a:pt x="1303477" y="621722"/>
                    <a:pt x="1295590" y="621722"/>
                  </a:cubicBezTo>
                  <a:cubicBezTo>
                    <a:pt x="1287703" y="621722"/>
                    <a:pt x="1281303" y="615321"/>
                    <a:pt x="1281303" y="607434"/>
                  </a:cubicBezTo>
                  <a:cubicBezTo>
                    <a:pt x="1281303" y="599548"/>
                    <a:pt x="1287703" y="593147"/>
                    <a:pt x="1295590" y="593147"/>
                  </a:cubicBezTo>
                  <a:close/>
                  <a:moveTo>
                    <a:pt x="186118" y="534853"/>
                  </a:moveTo>
                  <a:cubicBezTo>
                    <a:pt x="188033" y="534825"/>
                    <a:pt x="189928" y="535244"/>
                    <a:pt x="191642" y="536091"/>
                  </a:cubicBezTo>
                  <a:cubicBezTo>
                    <a:pt x="193414" y="536682"/>
                    <a:pt x="195014" y="537691"/>
                    <a:pt x="196310" y="539044"/>
                  </a:cubicBezTo>
                  <a:cubicBezTo>
                    <a:pt x="197634" y="540320"/>
                    <a:pt x="198644" y="541883"/>
                    <a:pt x="199263" y="543616"/>
                  </a:cubicBezTo>
                  <a:cubicBezTo>
                    <a:pt x="200196" y="545473"/>
                    <a:pt x="200587" y="547550"/>
                    <a:pt x="200406" y="549617"/>
                  </a:cubicBezTo>
                  <a:lnTo>
                    <a:pt x="200406" y="552284"/>
                  </a:lnTo>
                  <a:cubicBezTo>
                    <a:pt x="200444" y="554827"/>
                    <a:pt x="199777" y="557332"/>
                    <a:pt x="198501" y="559523"/>
                  </a:cubicBezTo>
                  <a:lnTo>
                    <a:pt x="196310" y="562380"/>
                  </a:lnTo>
                  <a:cubicBezTo>
                    <a:pt x="194557" y="564171"/>
                    <a:pt x="192348" y="565447"/>
                    <a:pt x="189928" y="566095"/>
                  </a:cubicBezTo>
                  <a:lnTo>
                    <a:pt x="186118" y="566095"/>
                  </a:lnTo>
                  <a:cubicBezTo>
                    <a:pt x="184223" y="566228"/>
                    <a:pt x="182337" y="565800"/>
                    <a:pt x="180689" y="564857"/>
                  </a:cubicBezTo>
                  <a:cubicBezTo>
                    <a:pt x="178898" y="564304"/>
                    <a:pt x="177289" y="563285"/>
                    <a:pt x="176022" y="561904"/>
                  </a:cubicBezTo>
                  <a:cubicBezTo>
                    <a:pt x="174679" y="560647"/>
                    <a:pt x="173659" y="559075"/>
                    <a:pt x="173069" y="557332"/>
                  </a:cubicBezTo>
                  <a:cubicBezTo>
                    <a:pt x="172221" y="555618"/>
                    <a:pt x="171802" y="553722"/>
                    <a:pt x="171831" y="551808"/>
                  </a:cubicBezTo>
                  <a:lnTo>
                    <a:pt x="171831" y="549141"/>
                  </a:lnTo>
                  <a:cubicBezTo>
                    <a:pt x="171859" y="546626"/>
                    <a:pt x="172555" y="544159"/>
                    <a:pt x="173831" y="541997"/>
                  </a:cubicBezTo>
                  <a:lnTo>
                    <a:pt x="176022" y="539044"/>
                  </a:lnTo>
                  <a:cubicBezTo>
                    <a:pt x="177812" y="537320"/>
                    <a:pt x="180003" y="536072"/>
                    <a:pt x="182403" y="535425"/>
                  </a:cubicBezTo>
                  <a:close/>
                  <a:moveTo>
                    <a:pt x="1268920" y="525519"/>
                  </a:moveTo>
                  <a:cubicBezTo>
                    <a:pt x="1272416" y="523871"/>
                    <a:pt x="1276473" y="523871"/>
                    <a:pt x="1279969" y="525519"/>
                  </a:cubicBezTo>
                  <a:cubicBezTo>
                    <a:pt x="1281722" y="526100"/>
                    <a:pt x="1283293" y="527119"/>
                    <a:pt x="1284541" y="528471"/>
                  </a:cubicBezTo>
                  <a:lnTo>
                    <a:pt x="1287208" y="531138"/>
                  </a:lnTo>
                  <a:cubicBezTo>
                    <a:pt x="1288913" y="532901"/>
                    <a:pt x="1290152" y="535063"/>
                    <a:pt x="1290828" y="537425"/>
                  </a:cubicBezTo>
                  <a:lnTo>
                    <a:pt x="1290923" y="541235"/>
                  </a:lnTo>
                  <a:cubicBezTo>
                    <a:pt x="1290923" y="543787"/>
                    <a:pt x="1290228" y="546283"/>
                    <a:pt x="1288923" y="548474"/>
                  </a:cubicBezTo>
                  <a:lnTo>
                    <a:pt x="1286732" y="551331"/>
                  </a:lnTo>
                  <a:cubicBezTo>
                    <a:pt x="1285484" y="552684"/>
                    <a:pt x="1283912" y="553703"/>
                    <a:pt x="1282160" y="554284"/>
                  </a:cubicBezTo>
                  <a:cubicBezTo>
                    <a:pt x="1280455" y="555170"/>
                    <a:pt x="1278550" y="555589"/>
                    <a:pt x="1276636" y="555522"/>
                  </a:cubicBezTo>
                  <a:cubicBezTo>
                    <a:pt x="1274721" y="555599"/>
                    <a:pt x="1272816" y="555170"/>
                    <a:pt x="1271111" y="554284"/>
                  </a:cubicBezTo>
                  <a:cubicBezTo>
                    <a:pt x="1269330" y="553770"/>
                    <a:pt x="1267739" y="552741"/>
                    <a:pt x="1266539" y="551331"/>
                  </a:cubicBezTo>
                  <a:lnTo>
                    <a:pt x="1263872" y="548664"/>
                  </a:lnTo>
                  <a:cubicBezTo>
                    <a:pt x="1262110" y="546931"/>
                    <a:pt x="1260824" y="544759"/>
                    <a:pt x="1260158" y="542378"/>
                  </a:cubicBezTo>
                  <a:lnTo>
                    <a:pt x="1260158" y="538568"/>
                  </a:lnTo>
                  <a:cubicBezTo>
                    <a:pt x="1260167" y="536034"/>
                    <a:pt x="1260824" y="533539"/>
                    <a:pt x="1262062" y="531329"/>
                  </a:cubicBezTo>
                  <a:lnTo>
                    <a:pt x="1264349" y="528471"/>
                  </a:lnTo>
                  <a:cubicBezTo>
                    <a:pt x="1265577" y="527090"/>
                    <a:pt x="1267158" y="526071"/>
                    <a:pt x="1268920" y="525519"/>
                  </a:cubicBezTo>
                  <a:close/>
                  <a:moveTo>
                    <a:pt x="212597" y="471321"/>
                  </a:moveTo>
                  <a:cubicBezTo>
                    <a:pt x="214511" y="471245"/>
                    <a:pt x="216417" y="471674"/>
                    <a:pt x="218122" y="472560"/>
                  </a:cubicBezTo>
                  <a:cubicBezTo>
                    <a:pt x="219912" y="473112"/>
                    <a:pt x="221522" y="474131"/>
                    <a:pt x="222789" y="475512"/>
                  </a:cubicBezTo>
                  <a:lnTo>
                    <a:pt x="225361" y="478179"/>
                  </a:lnTo>
                  <a:cubicBezTo>
                    <a:pt x="227123" y="479913"/>
                    <a:pt x="228409" y="482085"/>
                    <a:pt x="229076" y="484466"/>
                  </a:cubicBezTo>
                  <a:lnTo>
                    <a:pt x="229552" y="488276"/>
                  </a:lnTo>
                  <a:cubicBezTo>
                    <a:pt x="229542" y="490809"/>
                    <a:pt x="228885" y="493305"/>
                    <a:pt x="227647" y="495515"/>
                  </a:cubicBezTo>
                  <a:lnTo>
                    <a:pt x="225361" y="498372"/>
                  </a:lnTo>
                  <a:cubicBezTo>
                    <a:pt x="224160" y="499782"/>
                    <a:pt x="222570" y="500811"/>
                    <a:pt x="220788" y="501325"/>
                  </a:cubicBezTo>
                  <a:cubicBezTo>
                    <a:pt x="219084" y="502211"/>
                    <a:pt x="217179" y="502640"/>
                    <a:pt x="215264" y="502563"/>
                  </a:cubicBezTo>
                  <a:cubicBezTo>
                    <a:pt x="213350" y="502630"/>
                    <a:pt x="211445" y="502211"/>
                    <a:pt x="209740" y="501325"/>
                  </a:cubicBezTo>
                  <a:cubicBezTo>
                    <a:pt x="207987" y="500744"/>
                    <a:pt x="206415" y="499725"/>
                    <a:pt x="205168" y="498372"/>
                  </a:cubicBezTo>
                  <a:lnTo>
                    <a:pt x="202501" y="495705"/>
                  </a:lnTo>
                  <a:cubicBezTo>
                    <a:pt x="200795" y="493943"/>
                    <a:pt x="199558" y="491781"/>
                    <a:pt x="198881" y="489419"/>
                  </a:cubicBezTo>
                  <a:lnTo>
                    <a:pt x="198310" y="485609"/>
                  </a:lnTo>
                  <a:cubicBezTo>
                    <a:pt x="198357" y="483066"/>
                    <a:pt x="199043" y="480580"/>
                    <a:pt x="200310" y="478370"/>
                  </a:cubicBezTo>
                  <a:lnTo>
                    <a:pt x="202501" y="475512"/>
                  </a:lnTo>
                  <a:cubicBezTo>
                    <a:pt x="203767" y="474131"/>
                    <a:pt x="205377" y="473112"/>
                    <a:pt x="207168" y="472560"/>
                  </a:cubicBezTo>
                  <a:cubicBezTo>
                    <a:pt x="208835" y="471683"/>
                    <a:pt x="210711" y="471255"/>
                    <a:pt x="212597" y="471321"/>
                  </a:cubicBezTo>
                  <a:close/>
                  <a:moveTo>
                    <a:pt x="1256156" y="465797"/>
                  </a:moveTo>
                  <a:cubicBezTo>
                    <a:pt x="1258070" y="465683"/>
                    <a:pt x="1259975" y="466083"/>
                    <a:pt x="1261681" y="466940"/>
                  </a:cubicBezTo>
                  <a:cubicBezTo>
                    <a:pt x="1263366" y="467635"/>
                    <a:pt x="1264843" y="468750"/>
                    <a:pt x="1265967" y="470178"/>
                  </a:cubicBezTo>
                  <a:lnTo>
                    <a:pt x="1268634" y="472845"/>
                  </a:lnTo>
                  <a:cubicBezTo>
                    <a:pt x="1270396" y="474579"/>
                    <a:pt x="1271682" y="476751"/>
                    <a:pt x="1272348" y="479132"/>
                  </a:cubicBezTo>
                  <a:lnTo>
                    <a:pt x="1273111" y="482656"/>
                  </a:lnTo>
                  <a:cubicBezTo>
                    <a:pt x="1273111" y="485190"/>
                    <a:pt x="1272453" y="487685"/>
                    <a:pt x="1271206" y="489895"/>
                  </a:cubicBezTo>
                  <a:lnTo>
                    <a:pt x="1268920" y="492753"/>
                  </a:lnTo>
                  <a:cubicBezTo>
                    <a:pt x="1267719" y="494162"/>
                    <a:pt x="1266129" y="495191"/>
                    <a:pt x="1264348" y="495705"/>
                  </a:cubicBezTo>
                  <a:cubicBezTo>
                    <a:pt x="1262662" y="496639"/>
                    <a:pt x="1260747" y="497067"/>
                    <a:pt x="1258823" y="496944"/>
                  </a:cubicBezTo>
                  <a:cubicBezTo>
                    <a:pt x="1256899" y="497058"/>
                    <a:pt x="1254984" y="496629"/>
                    <a:pt x="1253298" y="495705"/>
                  </a:cubicBezTo>
                  <a:cubicBezTo>
                    <a:pt x="1251546" y="495124"/>
                    <a:pt x="1249974" y="494105"/>
                    <a:pt x="1248727" y="492753"/>
                  </a:cubicBezTo>
                  <a:lnTo>
                    <a:pt x="1246059" y="490181"/>
                  </a:lnTo>
                  <a:cubicBezTo>
                    <a:pt x="1244336" y="488390"/>
                    <a:pt x="1243087" y="486199"/>
                    <a:pt x="1242440" y="483799"/>
                  </a:cubicBezTo>
                  <a:lnTo>
                    <a:pt x="1241868" y="480084"/>
                  </a:lnTo>
                  <a:cubicBezTo>
                    <a:pt x="1241840" y="477532"/>
                    <a:pt x="1242535" y="475027"/>
                    <a:pt x="1243869" y="472845"/>
                  </a:cubicBezTo>
                  <a:lnTo>
                    <a:pt x="1246059" y="469893"/>
                  </a:lnTo>
                  <a:cubicBezTo>
                    <a:pt x="1247355" y="468540"/>
                    <a:pt x="1248955" y="467530"/>
                    <a:pt x="1250727" y="466940"/>
                  </a:cubicBezTo>
                  <a:cubicBezTo>
                    <a:pt x="1252403" y="466083"/>
                    <a:pt x="1254280" y="465692"/>
                    <a:pt x="1256156" y="465797"/>
                  </a:cubicBezTo>
                  <a:close/>
                  <a:moveTo>
                    <a:pt x="228314" y="414267"/>
                  </a:moveTo>
                  <a:cubicBezTo>
                    <a:pt x="231838" y="412743"/>
                    <a:pt x="235838" y="412743"/>
                    <a:pt x="239363" y="414267"/>
                  </a:cubicBezTo>
                  <a:cubicBezTo>
                    <a:pt x="241096" y="414886"/>
                    <a:pt x="242658" y="415896"/>
                    <a:pt x="243935" y="417220"/>
                  </a:cubicBezTo>
                  <a:lnTo>
                    <a:pt x="246602" y="419887"/>
                  </a:lnTo>
                  <a:cubicBezTo>
                    <a:pt x="248307" y="421649"/>
                    <a:pt x="249545" y="423811"/>
                    <a:pt x="250221" y="426173"/>
                  </a:cubicBezTo>
                  <a:lnTo>
                    <a:pt x="250316" y="429983"/>
                  </a:lnTo>
                  <a:cubicBezTo>
                    <a:pt x="250336" y="432536"/>
                    <a:pt x="249640" y="435041"/>
                    <a:pt x="248316" y="437222"/>
                  </a:cubicBezTo>
                  <a:lnTo>
                    <a:pt x="246125" y="440079"/>
                  </a:lnTo>
                  <a:cubicBezTo>
                    <a:pt x="244859" y="441461"/>
                    <a:pt x="243249" y="442480"/>
                    <a:pt x="241458" y="443032"/>
                  </a:cubicBezTo>
                  <a:cubicBezTo>
                    <a:pt x="239810" y="443975"/>
                    <a:pt x="237924" y="444404"/>
                    <a:pt x="236029" y="444270"/>
                  </a:cubicBezTo>
                  <a:cubicBezTo>
                    <a:pt x="234105" y="444394"/>
                    <a:pt x="232190" y="443966"/>
                    <a:pt x="230504" y="443032"/>
                  </a:cubicBezTo>
                  <a:cubicBezTo>
                    <a:pt x="228723" y="442518"/>
                    <a:pt x="227132" y="441489"/>
                    <a:pt x="225933" y="440079"/>
                  </a:cubicBezTo>
                  <a:lnTo>
                    <a:pt x="223265" y="437508"/>
                  </a:lnTo>
                  <a:cubicBezTo>
                    <a:pt x="221475" y="435755"/>
                    <a:pt x="220199" y="433545"/>
                    <a:pt x="219551" y="431126"/>
                  </a:cubicBezTo>
                  <a:lnTo>
                    <a:pt x="219551" y="427411"/>
                  </a:lnTo>
                  <a:cubicBezTo>
                    <a:pt x="219532" y="424868"/>
                    <a:pt x="220189" y="422373"/>
                    <a:pt x="221455" y="420172"/>
                  </a:cubicBezTo>
                  <a:lnTo>
                    <a:pt x="223742" y="417220"/>
                  </a:lnTo>
                  <a:cubicBezTo>
                    <a:pt x="224980" y="415857"/>
                    <a:pt x="226561" y="414838"/>
                    <a:pt x="228314" y="414267"/>
                  </a:cubicBezTo>
                  <a:close/>
                  <a:moveTo>
                    <a:pt x="1229391" y="397218"/>
                  </a:moveTo>
                  <a:cubicBezTo>
                    <a:pt x="1231316" y="397094"/>
                    <a:pt x="1233230" y="397522"/>
                    <a:pt x="1234916" y="398456"/>
                  </a:cubicBezTo>
                  <a:cubicBezTo>
                    <a:pt x="1236697" y="398970"/>
                    <a:pt x="1238288" y="399999"/>
                    <a:pt x="1239488" y="401409"/>
                  </a:cubicBezTo>
                  <a:lnTo>
                    <a:pt x="1242155" y="403980"/>
                  </a:lnTo>
                  <a:cubicBezTo>
                    <a:pt x="1243946" y="405733"/>
                    <a:pt x="1245222" y="407943"/>
                    <a:pt x="1245870" y="410362"/>
                  </a:cubicBezTo>
                  <a:lnTo>
                    <a:pt x="1246346" y="414172"/>
                  </a:lnTo>
                  <a:cubicBezTo>
                    <a:pt x="1246346" y="416677"/>
                    <a:pt x="1245689" y="419144"/>
                    <a:pt x="1244441" y="421316"/>
                  </a:cubicBezTo>
                  <a:lnTo>
                    <a:pt x="1242155" y="424269"/>
                  </a:lnTo>
                  <a:cubicBezTo>
                    <a:pt x="1240917" y="425631"/>
                    <a:pt x="1239336" y="426650"/>
                    <a:pt x="1237583" y="427221"/>
                  </a:cubicBezTo>
                  <a:cubicBezTo>
                    <a:pt x="1235868" y="428069"/>
                    <a:pt x="1233973" y="428488"/>
                    <a:pt x="1232059" y="428460"/>
                  </a:cubicBezTo>
                  <a:cubicBezTo>
                    <a:pt x="1230144" y="428479"/>
                    <a:pt x="1228258" y="428060"/>
                    <a:pt x="1226534" y="427221"/>
                  </a:cubicBezTo>
                  <a:cubicBezTo>
                    <a:pt x="1224800" y="426602"/>
                    <a:pt x="1223238" y="425593"/>
                    <a:pt x="1221962" y="424269"/>
                  </a:cubicBezTo>
                  <a:lnTo>
                    <a:pt x="1219295" y="421602"/>
                  </a:lnTo>
                  <a:cubicBezTo>
                    <a:pt x="1217590" y="419839"/>
                    <a:pt x="1216352" y="417677"/>
                    <a:pt x="1215675" y="415315"/>
                  </a:cubicBezTo>
                  <a:lnTo>
                    <a:pt x="1215104" y="411505"/>
                  </a:lnTo>
                  <a:cubicBezTo>
                    <a:pt x="1215085" y="408952"/>
                    <a:pt x="1215781" y="406447"/>
                    <a:pt x="1217104" y="404266"/>
                  </a:cubicBezTo>
                  <a:lnTo>
                    <a:pt x="1219295" y="401409"/>
                  </a:lnTo>
                  <a:cubicBezTo>
                    <a:pt x="1220562" y="400027"/>
                    <a:pt x="1222171" y="399008"/>
                    <a:pt x="1223962" y="398456"/>
                  </a:cubicBezTo>
                  <a:cubicBezTo>
                    <a:pt x="1225610" y="397513"/>
                    <a:pt x="1227496" y="397084"/>
                    <a:pt x="1229391" y="397218"/>
                  </a:cubicBezTo>
                  <a:close/>
                  <a:moveTo>
                    <a:pt x="270891" y="349497"/>
                  </a:moveTo>
                  <a:cubicBezTo>
                    <a:pt x="272806" y="349469"/>
                    <a:pt x="274701" y="349888"/>
                    <a:pt x="276415" y="350735"/>
                  </a:cubicBezTo>
                  <a:cubicBezTo>
                    <a:pt x="278158" y="351326"/>
                    <a:pt x="279730" y="352345"/>
                    <a:pt x="280987" y="353688"/>
                  </a:cubicBezTo>
                  <a:cubicBezTo>
                    <a:pt x="282368" y="354955"/>
                    <a:pt x="283388" y="356565"/>
                    <a:pt x="283940" y="358355"/>
                  </a:cubicBezTo>
                  <a:cubicBezTo>
                    <a:pt x="284978" y="360137"/>
                    <a:pt x="285417" y="362213"/>
                    <a:pt x="285178" y="364261"/>
                  </a:cubicBezTo>
                  <a:lnTo>
                    <a:pt x="285178" y="366928"/>
                  </a:lnTo>
                  <a:cubicBezTo>
                    <a:pt x="285169" y="369462"/>
                    <a:pt x="284511" y="371957"/>
                    <a:pt x="283274" y="374167"/>
                  </a:cubicBezTo>
                  <a:lnTo>
                    <a:pt x="280987" y="377024"/>
                  </a:lnTo>
                  <a:cubicBezTo>
                    <a:pt x="279254" y="378787"/>
                    <a:pt x="277082" y="380072"/>
                    <a:pt x="274701" y="380739"/>
                  </a:cubicBezTo>
                  <a:lnTo>
                    <a:pt x="270891" y="380739"/>
                  </a:lnTo>
                  <a:cubicBezTo>
                    <a:pt x="268967" y="380863"/>
                    <a:pt x="267053" y="380434"/>
                    <a:pt x="265367" y="379501"/>
                  </a:cubicBezTo>
                  <a:cubicBezTo>
                    <a:pt x="263614" y="378920"/>
                    <a:pt x="262042" y="377901"/>
                    <a:pt x="260794" y="376548"/>
                  </a:cubicBezTo>
                  <a:cubicBezTo>
                    <a:pt x="259384" y="375348"/>
                    <a:pt x="258356" y="373757"/>
                    <a:pt x="257841" y="371976"/>
                  </a:cubicBezTo>
                  <a:cubicBezTo>
                    <a:pt x="256956" y="370271"/>
                    <a:pt x="256527" y="368366"/>
                    <a:pt x="256603" y="366452"/>
                  </a:cubicBezTo>
                  <a:lnTo>
                    <a:pt x="256603" y="363785"/>
                  </a:lnTo>
                  <a:cubicBezTo>
                    <a:pt x="256594" y="361261"/>
                    <a:pt x="257280" y="358794"/>
                    <a:pt x="258604" y="356641"/>
                  </a:cubicBezTo>
                  <a:lnTo>
                    <a:pt x="260794" y="353688"/>
                  </a:lnTo>
                  <a:cubicBezTo>
                    <a:pt x="262556" y="351983"/>
                    <a:pt x="264718" y="350745"/>
                    <a:pt x="267081" y="350069"/>
                  </a:cubicBezTo>
                  <a:close/>
                  <a:moveTo>
                    <a:pt x="1191196" y="328352"/>
                  </a:moveTo>
                  <a:lnTo>
                    <a:pt x="1195006" y="328352"/>
                  </a:lnTo>
                  <a:cubicBezTo>
                    <a:pt x="1196930" y="328228"/>
                    <a:pt x="1198845" y="328656"/>
                    <a:pt x="1200531" y="329590"/>
                  </a:cubicBezTo>
                  <a:cubicBezTo>
                    <a:pt x="1202283" y="330171"/>
                    <a:pt x="1203855" y="331190"/>
                    <a:pt x="1205102" y="332543"/>
                  </a:cubicBezTo>
                  <a:cubicBezTo>
                    <a:pt x="1206484" y="333771"/>
                    <a:pt x="1207503" y="335353"/>
                    <a:pt x="1208055" y="337115"/>
                  </a:cubicBezTo>
                  <a:cubicBezTo>
                    <a:pt x="1209027" y="338953"/>
                    <a:pt x="1209456" y="341039"/>
                    <a:pt x="1209293" y="343115"/>
                  </a:cubicBezTo>
                  <a:lnTo>
                    <a:pt x="1209293" y="344830"/>
                  </a:lnTo>
                  <a:cubicBezTo>
                    <a:pt x="1209293" y="347335"/>
                    <a:pt x="1208636" y="349802"/>
                    <a:pt x="1207388" y="351974"/>
                  </a:cubicBezTo>
                  <a:lnTo>
                    <a:pt x="1205102" y="354926"/>
                  </a:lnTo>
                  <a:cubicBezTo>
                    <a:pt x="1203340" y="356631"/>
                    <a:pt x="1201178" y="357870"/>
                    <a:pt x="1198816" y="358546"/>
                  </a:cubicBezTo>
                  <a:lnTo>
                    <a:pt x="1195006" y="359117"/>
                  </a:lnTo>
                  <a:cubicBezTo>
                    <a:pt x="1193092" y="359194"/>
                    <a:pt x="1191186" y="358765"/>
                    <a:pt x="1189481" y="357879"/>
                  </a:cubicBezTo>
                  <a:cubicBezTo>
                    <a:pt x="1187748" y="357260"/>
                    <a:pt x="1186186" y="356250"/>
                    <a:pt x="1184909" y="354926"/>
                  </a:cubicBezTo>
                  <a:cubicBezTo>
                    <a:pt x="1183557" y="353679"/>
                    <a:pt x="1182537" y="352107"/>
                    <a:pt x="1181957" y="350354"/>
                  </a:cubicBezTo>
                  <a:cubicBezTo>
                    <a:pt x="1181071" y="348649"/>
                    <a:pt x="1180652" y="346744"/>
                    <a:pt x="1180718" y="344830"/>
                  </a:cubicBezTo>
                  <a:lnTo>
                    <a:pt x="1180718" y="342163"/>
                  </a:lnTo>
                  <a:cubicBezTo>
                    <a:pt x="1180728" y="339629"/>
                    <a:pt x="1181385" y="337134"/>
                    <a:pt x="1182624" y="334924"/>
                  </a:cubicBezTo>
                  <a:lnTo>
                    <a:pt x="1184909" y="332066"/>
                  </a:lnTo>
                  <a:cubicBezTo>
                    <a:pt x="1186643" y="330304"/>
                    <a:pt x="1188814" y="329018"/>
                    <a:pt x="1191196" y="328352"/>
                  </a:cubicBezTo>
                  <a:close/>
                  <a:moveTo>
                    <a:pt x="306800" y="297110"/>
                  </a:moveTo>
                  <a:cubicBezTo>
                    <a:pt x="309296" y="296443"/>
                    <a:pt x="311925" y="296443"/>
                    <a:pt x="314420" y="297110"/>
                  </a:cubicBezTo>
                  <a:lnTo>
                    <a:pt x="317849" y="298539"/>
                  </a:lnTo>
                  <a:cubicBezTo>
                    <a:pt x="319459" y="299405"/>
                    <a:pt x="320831" y="300644"/>
                    <a:pt x="321850" y="302158"/>
                  </a:cubicBezTo>
                  <a:cubicBezTo>
                    <a:pt x="323069" y="303558"/>
                    <a:pt x="323955" y="305216"/>
                    <a:pt x="324421" y="307016"/>
                  </a:cubicBezTo>
                  <a:lnTo>
                    <a:pt x="324136" y="307016"/>
                  </a:lnTo>
                  <a:cubicBezTo>
                    <a:pt x="324888" y="310759"/>
                    <a:pt x="324383" y="314636"/>
                    <a:pt x="322707" y="318065"/>
                  </a:cubicBezTo>
                  <a:cubicBezTo>
                    <a:pt x="321754" y="319875"/>
                    <a:pt x="320897" y="321589"/>
                    <a:pt x="320040" y="323399"/>
                  </a:cubicBezTo>
                  <a:cubicBezTo>
                    <a:pt x="318782" y="325485"/>
                    <a:pt x="317011" y="327228"/>
                    <a:pt x="314896" y="328447"/>
                  </a:cubicBezTo>
                  <a:lnTo>
                    <a:pt x="311467" y="329971"/>
                  </a:lnTo>
                  <a:cubicBezTo>
                    <a:pt x="308972" y="330638"/>
                    <a:pt x="306343" y="330638"/>
                    <a:pt x="303847" y="329971"/>
                  </a:cubicBezTo>
                  <a:lnTo>
                    <a:pt x="300514" y="328447"/>
                  </a:lnTo>
                  <a:cubicBezTo>
                    <a:pt x="297332" y="326552"/>
                    <a:pt x="294979" y="323523"/>
                    <a:pt x="293942" y="319970"/>
                  </a:cubicBezTo>
                  <a:cubicBezTo>
                    <a:pt x="293360" y="318112"/>
                    <a:pt x="293360" y="316112"/>
                    <a:pt x="293942" y="314255"/>
                  </a:cubicBezTo>
                  <a:cubicBezTo>
                    <a:pt x="294027" y="312359"/>
                    <a:pt x="294618" y="310512"/>
                    <a:pt x="295656" y="308921"/>
                  </a:cubicBezTo>
                  <a:lnTo>
                    <a:pt x="298323" y="303682"/>
                  </a:lnTo>
                  <a:cubicBezTo>
                    <a:pt x="299523" y="301549"/>
                    <a:pt x="301266" y="299777"/>
                    <a:pt x="303371" y="298539"/>
                  </a:cubicBezTo>
                  <a:close/>
                  <a:moveTo>
                    <a:pt x="1155287" y="272726"/>
                  </a:moveTo>
                  <a:cubicBezTo>
                    <a:pt x="1163174" y="272726"/>
                    <a:pt x="1169575" y="279127"/>
                    <a:pt x="1169575" y="287013"/>
                  </a:cubicBezTo>
                  <a:cubicBezTo>
                    <a:pt x="1169575" y="294900"/>
                    <a:pt x="1163174" y="301301"/>
                    <a:pt x="1155287" y="301301"/>
                  </a:cubicBezTo>
                  <a:cubicBezTo>
                    <a:pt x="1147400" y="301301"/>
                    <a:pt x="1141000" y="294900"/>
                    <a:pt x="1141000" y="287013"/>
                  </a:cubicBezTo>
                  <a:cubicBezTo>
                    <a:pt x="1141000" y="279127"/>
                    <a:pt x="1147400" y="272726"/>
                    <a:pt x="1155287" y="272726"/>
                  </a:cubicBezTo>
                  <a:close/>
                  <a:moveTo>
                    <a:pt x="342423" y="248913"/>
                  </a:moveTo>
                  <a:cubicBezTo>
                    <a:pt x="350310" y="248913"/>
                    <a:pt x="356711" y="255314"/>
                    <a:pt x="356711" y="263200"/>
                  </a:cubicBezTo>
                  <a:cubicBezTo>
                    <a:pt x="356711" y="271087"/>
                    <a:pt x="350310" y="277488"/>
                    <a:pt x="342423" y="277488"/>
                  </a:cubicBezTo>
                  <a:cubicBezTo>
                    <a:pt x="334536" y="277488"/>
                    <a:pt x="328136" y="271087"/>
                    <a:pt x="328136" y="263200"/>
                  </a:cubicBezTo>
                  <a:cubicBezTo>
                    <a:pt x="328136" y="255314"/>
                    <a:pt x="334536" y="248913"/>
                    <a:pt x="342423" y="248913"/>
                  </a:cubicBezTo>
                  <a:close/>
                  <a:moveTo>
                    <a:pt x="1115568" y="227863"/>
                  </a:moveTo>
                  <a:lnTo>
                    <a:pt x="1118235" y="227863"/>
                  </a:lnTo>
                  <a:cubicBezTo>
                    <a:pt x="1120778" y="227825"/>
                    <a:pt x="1123283" y="228492"/>
                    <a:pt x="1125474" y="229768"/>
                  </a:cubicBezTo>
                  <a:lnTo>
                    <a:pt x="1128331" y="232054"/>
                  </a:lnTo>
                  <a:cubicBezTo>
                    <a:pt x="1130074" y="233787"/>
                    <a:pt x="1131323" y="235959"/>
                    <a:pt x="1131951" y="238340"/>
                  </a:cubicBezTo>
                  <a:lnTo>
                    <a:pt x="1132522" y="242150"/>
                  </a:lnTo>
                  <a:cubicBezTo>
                    <a:pt x="1132589" y="244036"/>
                    <a:pt x="1132160" y="245913"/>
                    <a:pt x="1131284" y="247580"/>
                  </a:cubicBezTo>
                  <a:cubicBezTo>
                    <a:pt x="1130732" y="249370"/>
                    <a:pt x="1129713" y="250980"/>
                    <a:pt x="1128331" y="252247"/>
                  </a:cubicBezTo>
                  <a:cubicBezTo>
                    <a:pt x="1127055" y="253571"/>
                    <a:pt x="1125493" y="254581"/>
                    <a:pt x="1123760" y="255200"/>
                  </a:cubicBezTo>
                  <a:cubicBezTo>
                    <a:pt x="1122035" y="256038"/>
                    <a:pt x="1120149" y="256457"/>
                    <a:pt x="1118235" y="256438"/>
                  </a:cubicBezTo>
                  <a:lnTo>
                    <a:pt x="1115568" y="256438"/>
                  </a:lnTo>
                  <a:cubicBezTo>
                    <a:pt x="1113025" y="256390"/>
                    <a:pt x="1110539" y="255704"/>
                    <a:pt x="1108329" y="254438"/>
                  </a:cubicBezTo>
                  <a:lnTo>
                    <a:pt x="1105471" y="252247"/>
                  </a:lnTo>
                  <a:cubicBezTo>
                    <a:pt x="1103719" y="250466"/>
                    <a:pt x="1102442" y="248275"/>
                    <a:pt x="1101757" y="245865"/>
                  </a:cubicBezTo>
                  <a:lnTo>
                    <a:pt x="1101280" y="242150"/>
                  </a:lnTo>
                  <a:cubicBezTo>
                    <a:pt x="1101204" y="240236"/>
                    <a:pt x="1101633" y="238331"/>
                    <a:pt x="1102518" y="236626"/>
                  </a:cubicBezTo>
                  <a:cubicBezTo>
                    <a:pt x="1103033" y="234845"/>
                    <a:pt x="1104062" y="233254"/>
                    <a:pt x="1105471" y="232054"/>
                  </a:cubicBezTo>
                  <a:cubicBezTo>
                    <a:pt x="1106738" y="230701"/>
                    <a:pt x="1108310" y="229654"/>
                    <a:pt x="1110044" y="229006"/>
                  </a:cubicBezTo>
                  <a:cubicBezTo>
                    <a:pt x="1111748" y="228149"/>
                    <a:pt x="1113653" y="227749"/>
                    <a:pt x="1115568" y="227863"/>
                  </a:cubicBezTo>
                  <a:close/>
                  <a:moveTo>
                    <a:pt x="374142" y="206527"/>
                  </a:moveTo>
                  <a:lnTo>
                    <a:pt x="376809" y="206527"/>
                  </a:lnTo>
                  <a:cubicBezTo>
                    <a:pt x="379361" y="206527"/>
                    <a:pt x="381857" y="207222"/>
                    <a:pt x="384048" y="208527"/>
                  </a:cubicBezTo>
                  <a:lnTo>
                    <a:pt x="386905" y="210718"/>
                  </a:lnTo>
                  <a:cubicBezTo>
                    <a:pt x="388667" y="212451"/>
                    <a:pt x="389953" y="214623"/>
                    <a:pt x="390620" y="217004"/>
                  </a:cubicBezTo>
                  <a:lnTo>
                    <a:pt x="391096" y="220814"/>
                  </a:lnTo>
                  <a:cubicBezTo>
                    <a:pt x="391220" y="222738"/>
                    <a:pt x="390791" y="224653"/>
                    <a:pt x="389858" y="226339"/>
                  </a:cubicBezTo>
                  <a:cubicBezTo>
                    <a:pt x="389344" y="228120"/>
                    <a:pt x="388315" y="229710"/>
                    <a:pt x="386905" y="230911"/>
                  </a:cubicBezTo>
                  <a:cubicBezTo>
                    <a:pt x="385677" y="232292"/>
                    <a:pt x="384095" y="233311"/>
                    <a:pt x="382333" y="233863"/>
                  </a:cubicBezTo>
                  <a:cubicBezTo>
                    <a:pt x="380647" y="234797"/>
                    <a:pt x="378733" y="235225"/>
                    <a:pt x="376809" y="235102"/>
                  </a:cubicBezTo>
                  <a:lnTo>
                    <a:pt x="374142" y="235102"/>
                  </a:lnTo>
                  <a:cubicBezTo>
                    <a:pt x="371637" y="235102"/>
                    <a:pt x="369170" y="234444"/>
                    <a:pt x="366998" y="233197"/>
                  </a:cubicBezTo>
                  <a:lnTo>
                    <a:pt x="364045" y="230911"/>
                  </a:lnTo>
                  <a:cubicBezTo>
                    <a:pt x="362321" y="229158"/>
                    <a:pt x="361074" y="226996"/>
                    <a:pt x="360426" y="224624"/>
                  </a:cubicBezTo>
                  <a:lnTo>
                    <a:pt x="359854" y="220814"/>
                  </a:lnTo>
                  <a:cubicBezTo>
                    <a:pt x="359788" y="218900"/>
                    <a:pt x="360207" y="216995"/>
                    <a:pt x="361093" y="215290"/>
                  </a:cubicBezTo>
                  <a:cubicBezTo>
                    <a:pt x="361712" y="213556"/>
                    <a:pt x="362721" y="211994"/>
                    <a:pt x="364045" y="210718"/>
                  </a:cubicBezTo>
                  <a:cubicBezTo>
                    <a:pt x="365293" y="209365"/>
                    <a:pt x="366865" y="208346"/>
                    <a:pt x="368617" y="207765"/>
                  </a:cubicBezTo>
                  <a:cubicBezTo>
                    <a:pt x="370322" y="206879"/>
                    <a:pt x="372228" y="206460"/>
                    <a:pt x="374142" y="206527"/>
                  </a:cubicBezTo>
                  <a:close/>
                  <a:moveTo>
                    <a:pt x="1074229" y="172523"/>
                  </a:moveTo>
                  <a:cubicBezTo>
                    <a:pt x="1076106" y="172047"/>
                    <a:pt x="1078068" y="172047"/>
                    <a:pt x="1079944" y="172523"/>
                  </a:cubicBezTo>
                  <a:cubicBezTo>
                    <a:pt x="1081773" y="172913"/>
                    <a:pt x="1083450" y="173809"/>
                    <a:pt x="1084802" y="175095"/>
                  </a:cubicBezTo>
                  <a:cubicBezTo>
                    <a:pt x="1086364" y="176047"/>
                    <a:pt x="1087622" y="177438"/>
                    <a:pt x="1088421" y="179095"/>
                  </a:cubicBezTo>
                  <a:lnTo>
                    <a:pt x="1091089" y="184334"/>
                  </a:lnTo>
                  <a:cubicBezTo>
                    <a:pt x="1092374" y="186563"/>
                    <a:pt x="1093060" y="189096"/>
                    <a:pt x="1093089" y="191668"/>
                  </a:cubicBezTo>
                  <a:lnTo>
                    <a:pt x="1092517" y="195478"/>
                  </a:lnTo>
                  <a:cubicBezTo>
                    <a:pt x="1091841" y="197840"/>
                    <a:pt x="1090603" y="200003"/>
                    <a:pt x="1088898" y="201765"/>
                  </a:cubicBezTo>
                  <a:lnTo>
                    <a:pt x="1085945" y="204051"/>
                  </a:lnTo>
                  <a:cubicBezTo>
                    <a:pt x="1084354" y="205003"/>
                    <a:pt x="1082554" y="205556"/>
                    <a:pt x="1080706" y="205670"/>
                  </a:cubicBezTo>
                  <a:cubicBezTo>
                    <a:pt x="1078839" y="206194"/>
                    <a:pt x="1076858" y="206194"/>
                    <a:pt x="1074991" y="205670"/>
                  </a:cubicBezTo>
                  <a:cubicBezTo>
                    <a:pt x="1073182" y="205241"/>
                    <a:pt x="1071505" y="204355"/>
                    <a:pt x="1070134" y="203098"/>
                  </a:cubicBezTo>
                  <a:cubicBezTo>
                    <a:pt x="1068572" y="202108"/>
                    <a:pt x="1067286" y="200726"/>
                    <a:pt x="1066419" y="199098"/>
                  </a:cubicBezTo>
                  <a:lnTo>
                    <a:pt x="1063751" y="193764"/>
                  </a:lnTo>
                  <a:cubicBezTo>
                    <a:pt x="1062485" y="191563"/>
                    <a:pt x="1061828" y="189068"/>
                    <a:pt x="1061847" y="186525"/>
                  </a:cubicBezTo>
                  <a:lnTo>
                    <a:pt x="1062323" y="182810"/>
                  </a:lnTo>
                  <a:cubicBezTo>
                    <a:pt x="1062971" y="180391"/>
                    <a:pt x="1064247" y="178181"/>
                    <a:pt x="1066038" y="176428"/>
                  </a:cubicBezTo>
                  <a:lnTo>
                    <a:pt x="1068895" y="174237"/>
                  </a:lnTo>
                  <a:cubicBezTo>
                    <a:pt x="1070486" y="173199"/>
                    <a:pt x="1072333" y="172609"/>
                    <a:pt x="1074229" y="172523"/>
                  </a:cubicBezTo>
                  <a:close/>
                  <a:moveTo>
                    <a:pt x="399477" y="161568"/>
                  </a:moveTo>
                  <a:lnTo>
                    <a:pt x="403288" y="161568"/>
                  </a:lnTo>
                  <a:cubicBezTo>
                    <a:pt x="405211" y="161445"/>
                    <a:pt x="407126" y="161875"/>
                    <a:pt x="408812" y="162807"/>
                  </a:cubicBezTo>
                  <a:cubicBezTo>
                    <a:pt x="410574" y="163359"/>
                    <a:pt x="412155" y="164378"/>
                    <a:pt x="413384" y="165759"/>
                  </a:cubicBezTo>
                  <a:cubicBezTo>
                    <a:pt x="414794" y="166959"/>
                    <a:pt x="415822" y="168550"/>
                    <a:pt x="416337" y="170331"/>
                  </a:cubicBezTo>
                  <a:cubicBezTo>
                    <a:pt x="417271" y="172017"/>
                    <a:pt x="417699" y="173932"/>
                    <a:pt x="417575" y="175856"/>
                  </a:cubicBezTo>
                  <a:lnTo>
                    <a:pt x="417575" y="178428"/>
                  </a:lnTo>
                  <a:cubicBezTo>
                    <a:pt x="417575" y="180961"/>
                    <a:pt x="416918" y="183457"/>
                    <a:pt x="415670" y="185667"/>
                  </a:cubicBezTo>
                  <a:lnTo>
                    <a:pt x="413384" y="188524"/>
                  </a:lnTo>
                  <a:cubicBezTo>
                    <a:pt x="411651" y="190286"/>
                    <a:pt x="409479" y="191572"/>
                    <a:pt x="407098" y="192239"/>
                  </a:cubicBezTo>
                  <a:lnTo>
                    <a:pt x="403288" y="192239"/>
                  </a:lnTo>
                  <a:cubicBezTo>
                    <a:pt x="401363" y="192363"/>
                    <a:pt x="399449" y="191934"/>
                    <a:pt x="397763" y="191001"/>
                  </a:cubicBezTo>
                  <a:cubicBezTo>
                    <a:pt x="396011" y="190420"/>
                    <a:pt x="394439" y="189400"/>
                    <a:pt x="393191" y="188048"/>
                  </a:cubicBezTo>
                  <a:cubicBezTo>
                    <a:pt x="391781" y="186848"/>
                    <a:pt x="390753" y="185257"/>
                    <a:pt x="390238" y="183476"/>
                  </a:cubicBezTo>
                  <a:cubicBezTo>
                    <a:pt x="389352" y="181771"/>
                    <a:pt x="388924" y="179866"/>
                    <a:pt x="389000" y="177951"/>
                  </a:cubicBezTo>
                  <a:lnTo>
                    <a:pt x="389000" y="175380"/>
                  </a:lnTo>
                  <a:cubicBezTo>
                    <a:pt x="388981" y="172827"/>
                    <a:pt x="389676" y="170322"/>
                    <a:pt x="391001" y="168141"/>
                  </a:cubicBezTo>
                  <a:lnTo>
                    <a:pt x="393191" y="165283"/>
                  </a:lnTo>
                  <a:cubicBezTo>
                    <a:pt x="394925" y="163521"/>
                    <a:pt x="397096" y="162235"/>
                    <a:pt x="399477" y="161568"/>
                  </a:cubicBezTo>
                  <a:close/>
                  <a:moveTo>
                    <a:pt x="1030795" y="129946"/>
                  </a:moveTo>
                  <a:cubicBezTo>
                    <a:pt x="1032709" y="129868"/>
                    <a:pt x="1034615" y="130294"/>
                    <a:pt x="1036320" y="131184"/>
                  </a:cubicBezTo>
                  <a:cubicBezTo>
                    <a:pt x="1038110" y="131737"/>
                    <a:pt x="1039720" y="132757"/>
                    <a:pt x="1040987" y="134137"/>
                  </a:cubicBezTo>
                  <a:lnTo>
                    <a:pt x="1043558" y="136804"/>
                  </a:lnTo>
                  <a:cubicBezTo>
                    <a:pt x="1045339" y="138525"/>
                    <a:pt x="1046625" y="140698"/>
                    <a:pt x="1047273" y="143090"/>
                  </a:cubicBezTo>
                  <a:lnTo>
                    <a:pt x="1047749" y="146900"/>
                  </a:lnTo>
                  <a:cubicBezTo>
                    <a:pt x="1047740" y="149436"/>
                    <a:pt x="1047082" y="151927"/>
                    <a:pt x="1045845" y="154139"/>
                  </a:cubicBezTo>
                  <a:lnTo>
                    <a:pt x="1043558" y="156997"/>
                  </a:lnTo>
                  <a:cubicBezTo>
                    <a:pt x="1042320" y="158363"/>
                    <a:pt x="1040739" y="159381"/>
                    <a:pt x="1038986" y="159950"/>
                  </a:cubicBezTo>
                  <a:cubicBezTo>
                    <a:pt x="1037281" y="160839"/>
                    <a:pt x="1035377" y="161266"/>
                    <a:pt x="1033462" y="161188"/>
                  </a:cubicBezTo>
                  <a:cubicBezTo>
                    <a:pt x="1031547" y="161257"/>
                    <a:pt x="1029642" y="160831"/>
                    <a:pt x="1027938" y="159950"/>
                  </a:cubicBezTo>
                  <a:cubicBezTo>
                    <a:pt x="1026204" y="159334"/>
                    <a:pt x="1024642" y="158324"/>
                    <a:pt x="1023365" y="156997"/>
                  </a:cubicBezTo>
                  <a:lnTo>
                    <a:pt x="1020699" y="154330"/>
                  </a:lnTo>
                  <a:cubicBezTo>
                    <a:pt x="1018993" y="152563"/>
                    <a:pt x="1017755" y="150405"/>
                    <a:pt x="1017079" y="148043"/>
                  </a:cubicBezTo>
                  <a:lnTo>
                    <a:pt x="1016508" y="144233"/>
                  </a:lnTo>
                  <a:cubicBezTo>
                    <a:pt x="1016555" y="141690"/>
                    <a:pt x="1017241" y="139199"/>
                    <a:pt x="1018507" y="136994"/>
                  </a:cubicBezTo>
                  <a:lnTo>
                    <a:pt x="1020699" y="134137"/>
                  </a:lnTo>
                  <a:cubicBezTo>
                    <a:pt x="1021965" y="132757"/>
                    <a:pt x="1023575" y="131737"/>
                    <a:pt x="1025366" y="131184"/>
                  </a:cubicBezTo>
                  <a:cubicBezTo>
                    <a:pt x="1027032" y="130307"/>
                    <a:pt x="1028909" y="129880"/>
                    <a:pt x="1030795" y="129946"/>
                  </a:cubicBezTo>
                  <a:close/>
                  <a:moveTo>
                    <a:pt x="448532" y="129755"/>
                  </a:moveTo>
                  <a:cubicBezTo>
                    <a:pt x="451037" y="129752"/>
                    <a:pt x="453504" y="130409"/>
                    <a:pt x="455676" y="131660"/>
                  </a:cubicBezTo>
                  <a:lnTo>
                    <a:pt x="458629" y="133946"/>
                  </a:lnTo>
                  <a:cubicBezTo>
                    <a:pt x="459952" y="135219"/>
                    <a:pt x="460962" y="136784"/>
                    <a:pt x="461581" y="138518"/>
                  </a:cubicBezTo>
                  <a:lnTo>
                    <a:pt x="461772" y="138899"/>
                  </a:lnTo>
                  <a:cubicBezTo>
                    <a:pt x="463420" y="142397"/>
                    <a:pt x="463420" y="146449"/>
                    <a:pt x="461772" y="149948"/>
                  </a:cubicBezTo>
                  <a:cubicBezTo>
                    <a:pt x="461153" y="151680"/>
                    <a:pt x="460143" y="153246"/>
                    <a:pt x="458819" y="154520"/>
                  </a:cubicBezTo>
                  <a:lnTo>
                    <a:pt x="456152" y="157187"/>
                  </a:lnTo>
                  <a:cubicBezTo>
                    <a:pt x="454390" y="158891"/>
                    <a:pt x="452228" y="160134"/>
                    <a:pt x="449866" y="160806"/>
                  </a:cubicBezTo>
                  <a:lnTo>
                    <a:pt x="446056" y="161378"/>
                  </a:lnTo>
                  <a:cubicBezTo>
                    <a:pt x="443503" y="161378"/>
                    <a:pt x="441008" y="160686"/>
                    <a:pt x="438817" y="159378"/>
                  </a:cubicBezTo>
                  <a:lnTo>
                    <a:pt x="435959" y="157187"/>
                  </a:lnTo>
                  <a:cubicBezTo>
                    <a:pt x="434607" y="155938"/>
                    <a:pt x="433587" y="154365"/>
                    <a:pt x="433006" y="152615"/>
                  </a:cubicBezTo>
                  <a:cubicBezTo>
                    <a:pt x="431949" y="150836"/>
                    <a:pt x="431444" y="148777"/>
                    <a:pt x="431577" y="146709"/>
                  </a:cubicBezTo>
                  <a:cubicBezTo>
                    <a:pt x="431454" y="144787"/>
                    <a:pt x="431883" y="142871"/>
                    <a:pt x="432816" y="141185"/>
                  </a:cubicBezTo>
                  <a:cubicBezTo>
                    <a:pt x="433330" y="139406"/>
                    <a:pt x="434359" y="137817"/>
                    <a:pt x="435768" y="136613"/>
                  </a:cubicBezTo>
                  <a:lnTo>
                    <a:pt x="438436" y="133946"/>
                  </a:lnTo>
                  <a:cubicBezTo>
                    <a:pt x="440141" y="132143"/>
                    <a:pt x="442322" y="130856"/>
                    <a:pt x="444722" y="130231"/>
                  </a:cubicBezTo>
                  <a:close/>
                  <a:moveTo>
                    <a:pt x="972407" y="85940"/>
                  </a:moveTo>
                  <a:cubicBezTo>
                    <a:pt x="975874" y="84293"/>
                    <a:pt x="979893" y="84293"/>
                    <a:pt x="983361" y="85940"/>
                  </a:cubicBezTo>
                  <a:cubicBezTo>
                    <a:pt x="985132" y="86531"/>
                    <a:pt x="986732" y="87545"/>
                    <a:pt x="988028" y="88893"/>
                  </a:cubicBezTo>
                  <a:lnTo>
                    <a:pt x="990599" y="91560"/>
                  </a:lnTo>
                  <a:cubicBezTo>
                    <a:pt x="992361" y="93295"/>
                    <a:pt x="993647" y="95462"/>
                    <a:pt x="994314" y="97846"/>
                  </a:cubicBezTo>
                  <a:lnTo>
                    <a:pt x="994790" y="101656"/>
                  </a:lnTo>
                  <a:cubicBezTo>
                    <a:pt x="994790" y="104194"/>
                    <a:pt x="994133" y="106687"/>
                    <a:pt x="992886" y="108895"/>
                  </a:cubicBezTo>
                  <a:lnTo>
                    <a:pt x="990599" y="111753"/>
                  </a:lnTo>
                  <a:cubicBezTo>
                    <a:pt x="989399" y="113160"/>
                    <a:pt x="987809" y="114186"/>
                    <a:pt x="986027" y="114705"/>
                  </a:cubicBezTo>
                  <a:cubicBezTo>
                    <a:pt x="984341" y="115637"/>
                    <a:pt x="982427" y="116067"/>
                    <a:pt x="980503" y="115944"/>
                  </a:cubicBezTo>
                  <a:cubicBezTo>
                    <a:pt x="978579" y="116056"/>
                    <a:pt x="976665" y="115626"/>
                    <a:pt x="974979" y="114705"/>
                  </a:cubicBezTo>
                  <a:cubicBezTo>
                    <a:pt x="973226" y="114125"/>
                    <a:pt x="971654" y="113109"/>
                    <a:pt x="970406" y="111753"/>
                  </a:cubicBezTo>
                  <a:lnTo>
                    <a:pt x="967740" y="109086"/>
                  </a:lnTo>
                  <a:cubicBezTo>
                    <a:pt x="965996" y="107350"/>
                    <a:pt x="964748" y="105179"/>
                    <a:pt x="964120" y="102799"/>
                  </a:cubicBezTo>
                  <a:lnTo>
                    <a:pt x="963549" y="98989"/>
                  </a:lnTo>
                  <a:cubicBezTo>
                    <a:pt x="963577" y="96474"/>
                    <a:pt x="964272" y="94010"/>
                    <a:pt x="965548" y="91845"/>
                  </a:cubicBezTo>
                  <a:lnTo>
                    <a:pt x="967740" y="88893"/>
                  </a:lnTo>
                  <a:cubicBezTo>
                    <a:pt x="969035" y="87545"/>
                    <a:pt x="970635" y="86531"/>
                    <a:pt x="972407" y="85940"/>
                  </a:cubicBezTo>
                  <a:close/>
                  <a:moveTo>
                    <a:pt x="485107" y="83464"/>
                  </a:moveTo>
                  <a:cubicBezTo>
                    <a:pt x="488575" y="81818"/>
                    <a:pt x="492594" y="81818"/>
                    <a:pt x="496061" y="83464"/>
                  </a:cubicBezTo>
                  <a:cubicBezTo>
                    <a:pt x="497833" y="84056"/>
                    <a:pt x="499433" y="85069"/>
                    <a:pt x="500729" y="86417"/>
                  </a:cubicBezTo>
                  <a:lnTo>
                    <a:pt x="503205" y="89179"/>
                  </a:lnTo>
                  <a:cubicBezTo>
                    <a:pt x="504967" y="90915"/>
                    <a:pt x="506253" y="93082"/>
                    <a:pt x="506920" y="95466"/>
                  </a:cubicBezTo>
                  <a:lnTo>
                    <a:pt x="507492" y="98799"/>
                  </a:lnTo>
                  <a:cubicBezTo>
                    <a:pt x="507492" y="101337"/>
                    <a:pt x="506834" y="103831"/>
                    <a:pt x="505586" y="106038"/>
                  </a:cubicBezTo>
                  <a:lnTo>
                    <a:pt x="503300" y="108896"/>
                  </a:lnTo>
                  <a:cubicBezTo>
                    <a:pt x="502101" y="110304"/>
                    <a:pt x="500509" y="111331"/>
                    <a:pt x="498729" y="111849"/>
                  </a:cubicBezTo>
                  <a:cubicBezTo>
                    <a:pt x="497043" y="112780"/>
                    <a:pt x="495128" y="113210"/>
                    <a:pt x="493204" y="113087"/>
                  </a:cubicBezTo>
                  <a:cubicBezTo>
                    <a:pt x="491280" y="113199"/>
                    <a:pt x="489365" y="112770"/>
                    <a:pt x="487679" y="111849"/>
                  </a:cubicBezTo>
                  <a:cubicBezTo>
                    <a:pt x="485927" y="111269"/>
                    <a:pt x="484355" y="110252"/>
                    <a:pt x="483108" y="108896"/>
                  </a:cubicBezTo>
                  <a:lnTo>
                    <a:pt x="480631" y="106134"/>
                  </a:lnTo>
                  <a:cubicBezTo>
                    <a:pt x="478830" y="104428"/>
                    <a:pt x="477545" y="102249"/>
                    <a:pt x="476916" y="99847"/>
                  </a:cubicBezTo>
                  <a:lnTo>
                    <a:pt x="476440" y="96037"/>
                  </a:lnTo>
                  <a:cubicBezTo>
                    <a:pt x="476392" y="93525"/>
                    <a:pt x="477059" y="91050"/>
                    <a:pt x="478345" y="88893"/>
                  </a:cubicBezTo>
                  <a:lnTo>
                    <a:pt x="480631" y="85941"/>
                  </a:lnTo>
                  <a:cubicBezTo>
                    <a:pt x="481898" y="84761"/>
                    <a:pt x="483431" y="83911"/>
                    <a:pt x="485107" y="83464"/>
                  </a:cubicBezTo>
                  <a:close/>
                  <a:moveTo>
                    <a:pt x="537305" y="56413"/>
                  </a:moveTo>
                  <a:cubicBezTo>
                    <a:pt x="539895" y="55699"/>
                    <a:pt x="542619" y="55699"/>
                    <a:pt x="545211" y="56413"/>
                  </a:cubicBezTo>
                  <a:cubicBezTo>
                    <a:pt x="547706" y="57126"/>
                    <a:pt x="549992" y="58434"/>
                    <a:pt x="551878" y="60223"/>
                  </a:cubicBezTo>
                  <a:cubicBezTo>
                    <a:pt x="552725" y="61174"/>
                    <a:pt x="553487" y="62193"/>
                    <a:pt x="554164" y="63271"/>
                  </a:cubicBezTo>
                  <a:cubicBezTo>
                    <a:pt x="554736" y="64509"/>
                    <a:pt x="555688" y="65652"/>
                    <a:pt x="555688" y="66890"/>
                  </a:cubicBezTo>
                  <a:cubicBezTo>
                    <a:pt x="556650" y="69751"/>
                    <a:pt x="556755" y="72832"/>
                    <a:pt x="555973" y="75749"/>
                  </a:cubicBezTo>
                  <a:lnTo>
                    <a:pt x="554545" y="79178"/>
                  </a:lnTo>
                  <a:lnTo>
                    <a:pt x="552259" y="82130"/>
                  </a:lnTo>
                  <a:cubicBezTo>
                    <a:pt x="550421" y="83931"/>
                    <a:pt x="548163" y="85241"/>
                    <a:pt x="545687" y="85940"/>
                  </a:cubicBezTo>
                  <a:cubicBezTo>
                    <a:pt x="543096" y="86655"/>
                    <a:pt x="540371" y="86655"/>
                    <a:pt x="537781" y="85940"/>
                  </a:cubicBezTo>
                  <a:cubicBezTo>
                    <a:pt x="535285" y="85242"/>
                    <a:pt x="533018" y="83894"/>
                    <a:pt x="531209" y="82035"/>
                  </a:cubicBezTo>
                  <a:lnTo>
                    <a:pt x="529018" y="79082"/>
                  </a:lnTo>
                  <a:cubicBezTo>
                    <a:pt x="527741" y="76917"/>
                    <a:pt x="527046" y="74454"/>
                    <a:pt x="527018" y="71939"/>
                  </a:cubicBezTo>
                  <a:cubicBezTo>
                    <a:pt x="526827" y="70739"/>
                    <a:pt x="526827" y="69518"/>
                    <a:pt x="527018" y="68319"/>
                  </a:cubicBezTo>
                  <a:cubicBezTo>
                    <a:pt x="527104" y="66420"/>
                    <a:pt x="527694" y="64579"/>
                    <a:pt x="528732" y="62985"/>
                  </a:cubicBezTo>
                  <a:cubicBezTo>
                    <a:pt x="529627" y="61373"/>
                    <a:pt x="530904" y="60001"/>
                    <a:pt x="532447" y="58985"/>
                  </a:cubicBezTo>
                  <a:cubicBezTo>
                    <a:pt x="533818" y="57725"/>
                    <a:pt x="535495" y="56840"/>
                    <a:pt x="537305" y="56413"/>
                  </a:cubicBezTo>
                  <a:close/>
                  <a:moveTo>
                    <a:pt x="927354" y="51555"/>
                  </a:moveTo>
                  <a:cubicBezTo>
                    <a:pt x="930850" y="49905"/>
                    <a:pt x="934907" y="49905"/>
                    <a:pt x="938403" y="51555"/>
                  </a:cubicBezTo>
                  <a:cubicBezTo>
                    <a:pt x="940155" y="52135"/>
                    <a:pt x="941727" y="53151"/>
                    <a:pt x="942974" y="54508"/>
                  </a:cubicBezTo>
                  <a:lnTo>
                    <a:pt x="945642" y="57175"/>
                  </a:lnTo>
                  <a:cubicBezTo>
                    <a:pt x="947366" y="58927"/>
                    <a:pt x="948614" y="61091"/>
                    <a:pt x="949261" y="63461"/>
                  </a:cubicBezTo>
                  <a:lnTo>
                    <a:pt x="949357" y="67271"/>
                  </a:lnTo>
                  <a:cubicBezTo>
                    <a:pt x="949357" y="69821"/>
                    <a:pt x="948661" y="72322"/>
                    <a:pt x="947356" y="74510"/>
                  </a:cubicBezTo>
                  <a:lnTo>
                    <a:pt x="945166" y="77368"/>
                  </a:lnTo>
                  <a:cubicBezTo>
                    <a:pt x="942375" y="79880"/>
                    <a:pt x="938813" y="81359"/>
                    <a:pt x="935069" y="81559"/>
                  </a:cubicBezTo>
                  <a:cubicBezTo>
                    <a:pt x="933154" y="81637"/>
                    <a:pt x="931250" y="81210"/>
                    <a:pt x="929545" y="80321"/>
                  </a:cubicBezTo>
                  <a:cubicBezTo>
                    <a:pt x="927763" y="79802"/>
                    <a:pt x="926173" y="78776"/>
                    <a:pt x="924973" y="77368"/>
                  </a:cubicBezTo>
                  <a:lnTo>
                    <a:pt x="922305" y="74701"/>
                  </a:lnTo>
                  <a:cubicBezTo>
                    <a:pt x="920543" y="72965"/>
                    <a:pt x="919257" y="70798"/>
                    <a:pt x="918591" y="68414"/>
                  </a:cubicBezTo>
                  <a:lnTo>
                    <a:pt x="918591" y="64604"/>
                  </a:lnTo>
                  <a:cubicBezTo>
                    <a:pt x="918600" y="62069"/>
                    <a:pt x="919257" y="59578"/>
                    <a:pt x="920496" y="57365"/>
                  </a:cubicBezTo>
                  <a:lnTo>
                    <a:pt x="922782" y="54508"/>
                  </a:lnTo>
                  <a:cubicBezTo>
                    <a:pt x="923982" y="53100"/>
                    <a:pt x="925573" y="52074"/>
                    <a:pt x="927354" y="51555"/>
                  </a:cubicBezTo>
                  <a:close/>
                  <a:moveTo>
                    <a:pt x="584835" y="29553"/>
                  </a:moveTo>
                  <a:lnTo>
                    <a:pt x="588645" y="29553"/>
                  </a:lnTo>
                  <a:cubicBezTo>
                    <a:pt x="591179" y="29564"/>
                    <a:pt x="593674" y="30220"/>
                    <a:pt x="595883" y="31458"/>
                  </a:cubicBezTo>
                  <a:lnTo>
                    <a:pt x="598741" y="33744"/>
                  </a:lnTo>
                  <a:cubicBezTo>
                    <a:pt x="600151" y="34948"/>
                    <a:pt x="601180" y="36537"/>
                    <a:pt x="601694" y="38316"/>
                  </a:cubicBezTo>
                  <a:cubicBezTo>
                    <a:pt x="602580" y="40017"/>
                    <a:pt x="603009" y="41922"/>
                    <a:pt x="602932" y="43840"/>
                  </a:cubicBezTo>
                  <a:cubicBezTo>
                    <a:pt x="602732" y="47586"/>
                    <a:pt x="601256" y="51151"/>
                    <a:pt x="598741" y="53937"/>
                  </a:cubicBezTo>
                  <a:lnTo>
                    <a:pt x="596074" y="56509"/>
                  </a:lnTo>
                  <a:cubicBezTo>
                    <a:pt x="594350" y="58293"/>
                    <a:pt x="592178" y="59576"/>
                    <a:pt x="589788" y="60223"/>
                  </a:cubicBezTo>
                  <a:lnTo>
                    <a:pt x="585978" y="60223"/>
                  </a:lnTo>
                  <a:cubicBezTo>
                    <a:pt x="583435" y="60257"/>
                    <a:pt x="580930" y="59598"/>
                    <a:pt x="578739" y="58318"/>
                  </a:cubicBezTo>
                  <a:lnTo>
                    <a:pt x="575881" y="56032"/>
                  </a:lnTo>
                  <a:cubicBezTo>
                    <a:pt x="574471" y="54828"/>
                    <a:pt x="573443" y="53239"/>
                    <a:pt x="572928" y="51460"/>
                  </a:cubicBezTo>
                  <a:cubicBezTo>
                    <a:pt x="572042" y="49759"/>
                    <a:pt x="571614" y="47854"/>
                    <a:pt x="571690" y="45936"/>
                  </a:cubicBezTo>
                  <a:cubicBezTo>
                    <a:pt x="571623" y="44049"/>
                    <a:pt x="572052" y="42178"/>
                    <a:pt x="572928" y="40507"/>
                  </a:cubicBezTo>
                  <a:cubicBezTo>
                    <a:pt x="573481" y="38717"/>
                    <a:pt x="574500" y="37106"/>
                    <a:pt x="575881" y="35839"/>
                  </a:cubicBezTo>
                  <a:lnTo>
                    <a:pt x="578548" y="33268"/>
                  </a:lnTo>
                  <a:cubicBezTo>
                    <a:pt x="580281" y="31502"/>
                    <a:pt x="582453" y="30221"/>
                    <a:pt x="584835" y="29553"/>
                  </a:cubicBezTo>
                  <a:close/>
                  <a:moveTo>
                    <a:pt x="874585" y="28791"/>
                  </a:moveTo>
                  <a:cubicBezTo>
                    <a:pt x="882472" y="28791"/>
                    <a:pt x="888873" y="35188"/>
                    <a:pt x="888873" y="43078"/>
                  </a:cubicBezTo>
                  <a:cubicBezTo>
                    <a:pt x="888873" y="50969"/>
                    <a:pt x="882472" y="57366"/>
                    <a:pt x="874585" y="57366"/>
                  </a:cubicBezTo>
                  <a:cubicBezTo>
                    <a:pt x="866698" y="57366"/>
                    <a:pt x="860298" y="50969"/>
                    <a:pt x="860298" y="43078"/>
                  </a:cubicBezTo>
                  <a:cubicBezTo>
                    <a:pt x="860298" y="35188"/>
                    <a:pt x="866698" y="28791"/>
                    <a:pt x="874585" y="28791"/>
                  </a:cubicBezTo>
                  <a:close/>
                  <a:moveTo>
                    <a:pt x="638937" y="15931"/>
                  </a:moveTo>
                  <a:lnTo>
                    <a:pt x="644271" y="15931"/>
                  </a:lnTo>
                  <a:cubicBezTo>
                    <a:pt x="646776" y="15928"/>
                    <a:pt x="649243" y="16586"/>
                    <a:pt x="651414" y="17836"/>
                  </a:cubicBezTo>
                  <a:lnTo>
                    <a:pt x="654367" y="20122"/>
                  </a:lnTo>
                  <a:cubicBezTo>
                    <a:pt x="656110" y="21858"/>
                    <a:pt x="657358" y="24028"/>
                    <a:pt x="657987" y="26409"/>
                  </a:cubicBezTo>
                  <a:lnTo>
                    <a:pt x="658558" y="30219"/>
                  </a:lnTo>
                  <a:cubicBezTo>
                    <a:pt x="658634" y="32107"/>
                    <a:pt x="658206" y="33981"/>
                    <a:pt x="657320" y="35648"/>
                  </a:cubicBezTo>
                  <a:cubicBezTo>
                    <a:pt x="656729" y="37421"/>
                    <a:pt x="655720" y="39022"/>
                    <a:pt x="654367" y="40315"/>
                  </a:cubicBezTo>
                  <a:cubicBezTo>
                    <a:pt x="653091" y="41642"/>
                    <a:pt x="651529" y="42653"/>
                    <a:pt x="649795" y="43268"/>
                  </a:cubicBezTo>
                  <a:cubicBezTo>
                    <a:pt x="648071" y="44105"/>
                    <a:pt x="646185" y="44529"/>
                    <a:pt x="644271" y="44506"/>
                  </a:cubicBezTo>
                  <a:lnTo>
                    <a:pt x="638937" y="44506"/>
                  </a:lnTo>
                  <a:cubicBezTo>
                    <a:pt x="636384" y="44506"/>
                    <a:pt x="633889" y="43815"/>
                    <a:pt x="631698" y="42506"/>
                  </a:cubicBezTo>
                  <a:lnTo>
                    <a:pt x="628840" y="40315"/>
                  </a:lnTo>
                  <a:cubicBezTo>
                    <a:pt x="627135" y="38548"/>
                    <a:pt x="625897" y="36390"/>
                    <a:pt x="625221" y="34029"/>
                  </a:cubicBezTo>
                  <a:lnTo>
                    <a:pt x="624649" y="30219"/>
                  </a:lnTo>
                  <a:cubicBezTo>
                    <a:pt x="624573" y="28300"/>
                    <a:pt x="625001" y="26395"/>
                    <a:pt x="625887" y="24694"/>
                  </a:cubicBezTo>
                  <a:cubicBezTo>
                    <a:pt x="626402" y="22915"/>
                    <a:pt x="627430" y="21326"/>
                    <a:pt x="628840" y="20122"/>
                  </a:cubicBezTo>
                  <a:cubicBezTo>
                    <a:pt x="630088" y="18766"/>
                    <a:pt x="631660" y="17750"/>
                    <a:pt x="633412" y="17170"/>
                  </a:cubicBezTo>
                  <a:cubicBezTo>
                    <a:pt x="635098" y="16248"/>
                    <a:pt x="637013" y="15819"/>
                    <a:pt x="638937" y="15931"/>
                  </a:cubicBezTo>
                  <a:close/>
                  <a:moveTo>
                    <a:pt x="821626" y="5263"/>
                  </a:moveTo>
                  <a:cubicBezTo>
                    <a:pt x="823541" y="5233"/>
                    <a:pt x="825437" y="5658"/>
                    <a:pt x="827151" y="6502"/>
                  </a:cubicBezTo>
                  <a:cubicBezTo>
                    <a:pt x="830656" y="7816"/>
                    <a:pt x="833409" y="10601"/>
                    <a:pt x="834676" y="14122"/>
                  </a:cubicBezTo>
                  <a:cubicBezTo>
                    <a:pt x="835562" y="15685"/>
                    <a:pt x="836000" y="17468"/>
                    <a:pt x="835914" y="19265"/>
                  </a:cubicBezTo>
                  <a:lnTo>
                    <a:pt x="835914" y="22694"/>
                  </a:lnTo>
                  <a:cubicBezTo>
                    <a:pt x="835914" y="25232"/>
                    <a:pt x="835257" y="27725"/>
                    <a:pt x="834009" y="29933"/>
                  </a:cubicBezTo>
                  <a:lnTo>
                    <a:pt x="831723" y="32791"/>
                  </a:lnTo>
                  <a:cubicBezTo>
                    <a:pt x="830018" y="34594"/>
                    <a:pt x="827837" y="35880"/>
                    <a:pt x="825437" y="36505"/>
                  </a:cubicBezTo>
                  <a:lnTo>
                    <a:pt x="821626" y="36505"/>
                  </a:lnTo>
                  <a:cubicBezTo>
                    <a:pt x="819731" y="36642"/>
                    <a:pt x="817845" y="36211"/>
                    <a:pt x="816197" y="35267"/>
                  </a:cubicBezTo>
                  <a:cubicBezTo>
                    <a:pt x="812673" y="33997"/>
                    <a:pt x="809892" y="31247"/>
                    <a:pt x="808577" y="27742"/>
                  </a:cubicBezTo>
                  <a:cubicBezTo>
                    <a:pt x="807730" y="26025"/>
                    <a:pt x="807310" y="24131"/>
                    <a:pt x="807339" y="22218"/>
                  </a:cubicBezTo>
                  <a:lnTo>
                    <a:pt x="807339" y="19551"/>
                  </a:lnTo>
                  <a:cubicBezTo>
                    <a:pt x="807330" y="17030"/>
                    <a:pt x="808015" y="14555"/>
                    <a:pt x="809339" y="12407"/>
                  </a:cubicBezTo>
                  <a:lnTo>
                    <a:pt x="811530" y="9454"/>
                  </a:lnTo>
                  <a:cubicBezTo>
                    <a:pt x="813292" y="7750"/>
                    <a:pt x="815454" y="6507"/>
                    <a:pt x="817817" y="5835"/>
                  </a:cubicBezTo>
                  <a:close/>
                  <a:moveTo>
                    <a:pt x="691896" y="2691"/>
                  </a:moveTo>
                  <a:lnTo>
                    <a:pt x="697230" y="2691"/>
                  </a:lnTo>
                  <a:cubicBezTo>
                    <a:pt x="699735" y="2688"/>
                    <a:pt x="702202" y="3346"/>
                    <a:pt x="704373" y="4596"/>
                  </a:cubicBezTo>
                  <a:lnTo>
                    <a:pt x="707326" y="6882"/>
                  </a:lnTo>
                  <a:cubicBezTo>
                    <a:pt x="709069" y="8618"/>
                    <a:pt x="710317" y="10789"/>
                    <a:pt x="710946" y="13169"/>
                  </a:cubicBezTo>
                  <a:lnTo>
                    <a:pt x="711517" y="16979"/>
                  </a:lnTo>
                  <a:cubicBezTo>
                    <a:pt x="711593" y="18867"/>
                    <a:pt x="711165" y="20741"/>
                    <a:pt x="710279" y="22408"/>
                  </a:cubicBezTo>
                  <a:cubicBezTo>
                    <a:pt x="709688" y="24181"/>
                    <a:pt x="708679" y="25782"/>
                    <a:pt x="707326" y="27075"/>
                  </a:cubicBezTo>
                  <a:cubicBezTo>
                    <a:pt x="706050" y="28402"/>
                    <a:pt x="704488" y="29413"/>
                    <a:pt x="702754" y="30028"/>
                  </a:cubicBezTo>
                  <a:cubicBezTo>
                    <a:pt x="701030" y="30865"/>
                    <a:pt x="699144" y="31289"/>
                    <a:pt x="697230" y="31266"/>
                  </a:cubicBezTo>
                  <a:lnTo>
                    <a:pt x="691896" y="31266"/>
                  </a:lnTo>
                  <a:cubicBezTo>
                    <a:pt x="689343" y="31266"/>
                    <a:pt x="686848" y="30575"/>
                    <a:pt x="684657" y="29266"/>
                  </a:cubicBezTo>
                  <a:lnTo>
                    <a:pt x="681799" y="27075"/>
                  </a:lnTo>
                  <a:cubicBezTo>
                    <a:pt x="680066" y="25334"/>
                    <a:pt x="678809" y="23166"/>
                    <a:pt x="678180" y="20789"/>
                  </a:cubicBezTo>
                  <a:lnTo>
                    <a:pt x="677608" y="16979"/>
                  </a:lnTo>
                  <a:cubicBezTo>
                    <a:pt x="677532" y="15060"/>
                    <a:pt x="677960" y="13155"/>
                    <a:pt x="678846" y="11454"/>
                  </a:cubicBezTo>
                  <a:cubicBezTo>
                    <a:pt x="679361" y="9675"/>
                    <a:pt x="680389" y="8086"/>
                    <a:pt x="681799" y="6882"/>
                  </a:cubicBezTo>
                  <a:cubicBezTo>
                    <a:pt x="683047" y="5526"/>
                    <a:pt x="684619" y="4510"/>
                    <a:pt x="686371" y="3930"/>
                  </a:cubicBezTo>
                  <a:cubicBezTo>
                    <a:pt x="688057" y="2998"/>
                    <a:pt x="689972" y="2568"/>
                    <a:pt x="691896" y="2691"/>
                  </a:cubicBezTo>
                  <a:close/>
                  <a:moveTo>
                    <a:pt x="749521" y="25"/>
                  </a:moveTo>
                  <a:lnTo>
                    <a:pt x="753332" y="25"/>
                  </a:lnTo>
                  <a:cubicBezTo>
                    <a:pt x="755227" y="-113"/>
                    <a:pt x="757113" y="319"/>
                    <a:pt x="758761" y="1263"/>
                  </a:cubicBezTo>
                  <a:cubicBezTo>
                    <a:pt x="762285" y="2533"/>
                    <a:pt x="765066" y="5283"/>
                    <a:pt x="766381" y="8788"/>
                  </a:cubicBezTo>
                  <a:cubicBezTo>
                    <a:pt x="767152" y="10361"/>
                    <a:pt x="767581" y="12083"/>
                    <a:pt x="767619" y="13836"/>
                  </a:cubicBezTo>
                  <a:lnTo>
                    <a:pt x="767619" y="16503"/>
                  </a:lnTo>
                  <a:cubicBezTo>
                    <a:pt x="767591" y="19018"/>
                    <a:pt x="766895" y="21482"/>
                    <a:pt x="765619" y="23647"/>
                  </a:cubicBezTo>
                  <a:lnTo>
                    <a:pt x="763428" y="26599"/>
                  </a:lnTo>
                  <a:cubicBezTo>
                    <a:pt x="761647" y="28327"/>
                    <a:pt x="759446" y="29572"/>
                    <a:pt x="757047" y="30219"/>
                  </a:cubicBezTo>
                  <a:lnTo>
                    <a:pt x="753332" y="30790"/>
                  </a:lnTo>
                  <a:cubicBezTo>
                    <a:pt x="751417" y="30821"/>
                    <a:pt x="749521" y="30396"/>
                    <a:pt x="747807" y="29552"/>
                  </a:cubicBezTo>
                  <a:cubicBezTo>
                    <a:pt x="744254" y="28284"/>
                    <a:pt x="741454" y="25487"/>
                    <a:pt x="740187" y="21932"/>
                  </a:cubicBezTo>
                  <a:cubicBezTo>
                    <a:pt x="739330" y="20257"/>
                    <a:pt x="738940" y="18382"/>
                    <a:pt x="739044" y="16503"/>
                  </a:cubicBezTo>
                  <a:lnTo>
                    <a:pt x="739044" y="13836"/>
                  </a:lnTo>
                  <a:cubicBezTo>
                    <a:pt x="739006" y="11295"/>
                    <a:pt x="739673" y="8792"/>
                    <a:pt x="740949" y="6597"/>
                  </a:cubicBezTo>
                  <a:lnTo>
                    <a:pt x="743140" y="3739"/>
                  </a:lnTo>
                  <a:cubicBezTo>
                    <a:pt x="744893" y="1953"/>
                    <a:pt x="747102" y="669"/>
                    <a:pt x="749521" y="25"/>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9" name="Google Shape;819;p20"/>
            <p:cNvSpPr/>
            <p:nvPr/>
          </p:nvSpPr>
          <p:spPr>
            <a:xfrm>
              <a:off x="7560902" y="2779000"/>
              <a:ext cx="1135378" cy="1055945"/>
            </a:xfrm>
            <a:custGeom>
              <a:rect b="b" l="l" r="r" t="t"/>
              <a:pathLst>
                <a:path extrusionOk="0" h="1055945" w="1135378">
                  <a:moveTo>
                    <a:pt x="1118424" y="1024705"/>
                  </a:moveTo>
                  <a:cubicBezTo>
                    <a:pt x="1120339" y="1024677"/>
                    <a:pt x="1122234" y="1025096"/>
                    <a:pt x="1123949" y="1025943"/>
                  </a:cubicBezTo>
                  <a:cubicBezTo>
                    <a:pt x="1125701" y="1026515"/>
                    <a:pt x="1127282" y="1027534"/>
                    <a:pt x="1128521" y="1028896"/>
                  </a:cubicBezTo>
                  <a:lnTo>
                    <a:pt x="1131187" y="1031563"/>
                  </a:lnTo>
                  <a:cubicBezTo>
                    <a:pt x="1132921" y="1033325"/>
                    <a:pt x="1134198" y="1035478"/>
                    <a:pt x="1134902" y="1037850"/>
                  </a:cubicBezTo>
                  <a:lnTo>
                    <a:pt x="1135378" y="1041660"/>
                  </a:lnTo>
                  <a:cubicBezTo>
                    <a:pt x="1135398" y="1044212"/>
                    <a:pt x="1134702" y="1046717"/>
                    <a:pt x="1133378" y="1048899"/>
                  </a:cubicBezTo>
                  <a:lnTo>
                    <a:pt x="1131187" y="1051756"/>
                  </a:lnTo>
                  <a:cubicBezTo>
                    <a:pt x="1129940" y="1053109"/>
                    <a:pt x="1128368" y="1054128"/>
                    <a:pt x="1126615" y="1054709"/>
                  </a:cubicBezTo>
                  <a:cubicBezTo>
                    <a:pt x="1123120" y="1056357"/>
                    <a:pt x="1119062" y="1056357"/>
                    <a:pt x="1115567" y="1054709"/>
                  </a:cubicBezTo>
                  <a:cubicBezTo>
                    <a:pt x="1113805" y="1054156"/>
                    <a:pt x="1112223" y="1053137"/>
                    <a:pt x="1110994" y="1051756"/>
                  </a:cubicBezTo>
                  <a:lnTo>
                    <a:pt x="1108328" y="1049184"/>
                  </a:lnTo>
                  <a:cubicBezTo>
                    <a:pt x="1106603" y="1047394"/>
                    <a:pt x="1105356" y="1045203"/>
                    <a:pt x="1104708" y="1042803"/>
                  </a:cubicBezTo>
                  <a:lnTo>
                    <a:pt x="1104137" y="1038993"/>
                  </a:lnTo>
                  <a:cubicBezTo>
                    <a:pt x="1104127" y="1036469"/>
                    <a:pt x="1104813" y="1034002"/>
                    <a:pt x="1106137" y="1031849"/>
                  </a:cubicBezTo>
                  <a:lnTo>
                    <a:pt x="1108328" y="1028896"/>
                  </a:lnTo>
                  <a:cubicBezTo>
                    <a:pt x="1109604" y="1027572"/>
                    <a:pt x="1111166" y="1026562"/>
                    <a:pt x="1112899" y="1025943"/>
                  </a:cubicBezTo>
                  <a:cubicBezTo>
                    <a:pt x="1114624" y="1025105"/>
                    <a:pt x="1116510" y="1024686"/>
                    <a:pt x="1118424" y="1024705"/>
                  </a:cubicBezTo>
                  <a:close/>
                  <a:moveTo>
                    <a:pt x="8762" y="1015371"/>
                  </a:moveTo>
                  <a:cubicBezTo>
                    <a:pt x="12258" y="1013723"/>
                    <a:pt x="16315" y="1013723"/>
                    <a:pt x="19811" y="1015371"/>
                  </a:cubicBezTo>
                  <a:cubicBezTo>
                    <a:pt x="21545" y="1015990"/>
                    <a:pt x="23107" y="1016999"/>
                    <a:pt x="24383" y="1018323"/>
                  </a:cubicBezTo>
                  <a:lnTo>
                    <a:pt x="27050" y="1020990"/>
                  </a:lnTo>
                  <a:cubicBezTo>
                    <a:pt x="28755" y="1022753"/>
                    <a:pt x="29994" y="1024915"/>
                    <a:pt x="30670" y="1027277"/>
                  </a:cubicBezTo>
                  <a:lnTo>
                    <a:pt x="31241" y="1031087"/>
                  </a:lnTo>
                  <a:cubicBezTo>
                    <a:pt x="31241" y="1033639"/>
                    <a:pt x="30546" y="1036135"/>
                    <a:pt x="29241" y="1038326"/>
                  </a:cubicBezTo>
                  <a:lnTo>
                    <a:pt x="27050" y="1041183"/>
                  </a:lnTo>
                  <a:cubicBezTo>
                    <a:pt x="25783" y="1042565"/>
                    <a:pt x="24174" y="1043584"/>
                    <a:pt x="22383" y="1044136"/>
                  </a:cubicBezTo>
                  <a:cubicBezTo>
                    <a:pt x="20735" y="1045079"/>
                    <a:pt x="18849" y="1045508"/>
                    <a:pt x="16954" y="1045374"/>
                  </a:cubicBezTo>
                  <a:cubicBezTo>
                    <a:pt x="15029" y="1045498"/>
                    <a:pt x="13115" y="1045070"/>
                    <a:pt x="11429" y="1044136"/>
                  </a:cubicBezTo>
                  <a:cubicBezTo>
                    <a:pt x="9648" y="1043622"/>
                    <a:pt x="8057" y="1042593"/>
                    <a:pt x="6857" y="1041183"/>
                  </a:cubicBezTo>
                  <a:lnTo>
                    <a:pt x="4190" y="1038516"/>
                  </a:lnTo>
                  <a:cubicBezTo>
                    <a:pt x="2390" y="1036811"/>
                    <a:pt x="1104" y="1034630"/>
                    <a:pt x="476" y="1032230"/>
                  </a:cubicBezTo>
                  <a:lnTo>
                    <a:pt x="0" y="1028420"/>
                  </a:lnTo>
                  <a:cubicBezTo>
                    <a:pt x="0" y="1025915"/>
                    <a:pt x="656" y="1023448"/>
                    <a:pt x="1904" y="1021276"/>
                  </a:cubicBezTo>
                  <a:lnTo>
                    <a:pt x="4190" y="1018323"/>
                  </a:lnTo>
                  <a:cubicBezTo>
                    <a:pt x="5447" y="1016980"/>
                    <a:pt x="7019" y="1015961"/>
                    <a:pt x="8762" y="1015371"/>
                  </a:cubicBezTo>
                  <a:close/>
                  <a:moveTo>
                    <a:pt x="1113420" y="961444"/>
                  </a:moveTo>
                  <a:cubicBezTo>
                    <a:pt x="1117074" y="961314"/>
                    <a:pt x="1120777" y="962578"/>
                    <a:pt x="1123663" y="965269"/>
                  </a:cubicBezTo>
                  <a:lnTo>
                    <a:pt x="1124901" y="966984"/>
                  </a:lnTo>
                  <a:cubicBezTo>
                    <a:pt x="1128758" y="972032"/>
                    <a:pt x="1128825" y="979014"/>
                    <a:pt x="1125062" y="984138"/>
                  </a:cubicBezTo>
                  <a:cubicBezTo>
                    <a:pt x="1120386" y="990491"/>
                    <a:pt x="1111442" y="991854"/>
                    <a:pt x="1105089" y="987177"/>
                  </a:cubicBezTo>
                  <a:lnTo>
                    <a:pt x="1103470" y="985462"/>
                  </a:lnTo>
                  <a:cubicBezTo>
                    <a:pt x="1098355" y="979976"/>
                    <a:pt x="1098355" y="971470"/>
                    <a:pt x="1103470" y="965984"/>
                  </a:cubicBezTo>
                  <a:cubicBezTo>
                    <a:pt x="1106161" y="963097"/>
                    <a:pt x="1109766" y="961573"/>
                    <a:pt x="1113420" y="961444"/>
                  </a:cubicBezTo>
                  <a:close/>
                  <a:moveTo>
                    <a:pt x="14096" y="935933"/>
                  </a:moveTo>
                  <a:cubicBezTo>
                    <a:pt x="17563" y="934285"/>
                    <a:pt x="21582" y="934285"/>
                    <a:pt x="25049" y="935933"/>
                  </a:cubicBezTo>
                  <a:cubicBezTo>
                    <a:pt x="26821" y="936523"/>
                    <a:pt x="28421" y="937533"/>
                    <a:pt x="29717" y="938885"/>
                  </a:cubicBezTo>
                  <a:lnTo>
                    <a:pt x="32288" y="941552"/>
                  </a:lnTo>
                  <a:cubicBezTo>
                    <a:pt x="34050" y="943286"/>
                    <a:pt x="35336" y="945458"/>
                    <a:pt x="36003" y="947839"/>
                  </a:cubicBezTo>
                  <a:lnTo>
                    <a:pt x="36479" y="951649"/>
                  </a:lnTo>
                  <a:cubicBezTo>
                    <a:pt x="36470" y="954183"/>
                    <a:pt x="35812" y="956678"/>
                    <a:pt x="34574" y="958888"/>
                  </a:cubicBezTo>
                  <a:lnTo>
                    <a:pt x="32288" y="961745"/>
                  </a:lnTo>
                  <a:cubicBezTo>
                    <a:pt x="31088" y="963155"/>
                    <a:pt x="29498" y="964184"/>
                    <a:pt x="27716" y="964698"/>
                  </a:cubicBezTo>
                  <a:cubicBezTo>
                    <a:pt x="26030" y="965632"/>
                    <a:pt x="24116" y="966060"/>
                    <a:pt x="22192" y="965936"/>
                  </a:cubicBezTo>
                  <a:cubicBezTo>
                    <a:pt x="20268" y="966051"/>
                    <a:pt x="18353" y="965622"/>
                    <a:pt x="16668" y="964698"/>
                  </a:cubicBezTo>
                  <a:cubicBezTo>
                    <a:pt x="14915" y="964117"/>
                    <a:pt x="13343" y="963098"/>
                    <a:pt x="12095" y="961745"/>
                  </a:cubicBezTo>
                  <a:lnTo>
                    <a:pt x="9429" y="959078"/>
                  </a:lnTo>
                  <a:cubicBezTo>
                    <a:pt x="7685" y="957345"/>
                    <a:pt x="6437" y="955173"/>
                    <a:pt x="5809" y="952792"/>
                  </a:cubicBezTo>
                  <a:lnTo>
                    <a:pt x="5238" y="948982"/>
                  </a:lnTo>
                  <a:cubicBezTo>
                    <a:pt x="5266" y="946467"/>
                    <a:pt x="5961" y="944000"/>
                    <a:pt x="7237" y="941838"/>
                  </a:cubicBezTo>
                  <a:lnTo>
                    <a:pt x="9429" y="938885"/>
                  </a:lnTo>
                  <a:cubicBezTo>
                    <a:pt x="10724" y="937533"/>
                    <a:pt x="12324" y="936523"/>
                    <a:pt x="14096" y="935933"/>
                  </a:cubicBezTo>
                  <a:close/>
                  <a:moveTo>
                    <a:pt x="1100898" y="890117"/>
                  </a:moveTo>
                  <a:cubicBezTo>
                    <a:pt x="1102766" y="889593"/>
                    <a:pt x="1104746" y="889593"/>
                    <a:pt x="1106614" y="890117"/>
                  </a:cubicBezTo>
                  <a:cubicBezTo>
                    <a:pt x="1108442" y="890507"/>
                    <a:pt x="1110119" y="891403"/>
                    <a:pt x="1111471" y="892689"/>
                  </a:cubicBezTo>
                  <a:cubicBezTo>
                    <a:pt x="1113033" y="893679"/>
                    <a:pt x="1114310" y="895060"/>
                    <a:pt x="1115186" y="896689"/>
                  </a:cubicBezTo>
                  <a:lnTo>
                    <a:pt x="1117758" y="901928"/>
                  </a:lnTo>
                  <a:cubicBezTo>
                    <a:pt x="1119081" y="904147"/>
                    <a:pt x="1119777" y="906681"/>
                    <a:pt x="1119758" y="909262"/>
                  </a:cubicBezTo>
                  <a:lnTo>
                    <a:pt x="1119281" y="913072"/>
                  </a:lnTo>
                  <a:cubicBezTo>
                    <a:pt x="1118577" y="915444"/>
                    <a:pt x="1117300" y="917596"/>
                    <a:pt x="1115567" y="919358"/>
                  </a:cubicBezTo>
                  <a:lnTo>
                    <a:pt x="1112709" y="921549"/>
                  </a:lnTo>
                  <a:cubicBezTo>
                    <a:pt x="1111109" y="922568"/>
                    <a:pt x="1109271" y="923159"/>
                    <a:pt x="1107375" y="923264"/>
                  </a:cubicBezTo>
                  <a:cubicBezTo>
                    <a:pt x="1105508" y="923788"/>
                    <a:pt x="1103527" y="923788"/>
                    <a:pt x="1101660" y="923264"/>
                  </a:cubicBezTo>
                  <a:cubicBezTo>
                    <a:pt x="1099860" y="922797"/>
                    <a:pt x="1098203" y="921911"/>
                    <a:pt x="1096803" y="920692"/>
                  </a:cubicBezTo>
                  <a:cubicBezTo>
                    <a:pt x="1095288" y="919644"/>
                    <a:pt x="1094012" y="918282"/>
                    <a:pt x="1093088" y="916691"/>
                  </a:cubicBezTo>
                  <a:lnTo>
                    <a:pt x="1090516" y="911357"/>
                  </a:lnTo>
                  <a:cubicBezTo>
                    <a:pt x="1089192" y="909176"/>
                    <a:pt x="1088497" y="906671"/>
                    <a:pt x="1088516" y="904118"/>
                  </a:cubicBezTo>
                  <a:lnTo>
                    <a:pt x="1088992" y="900404"/>
                  </a:lnTo>
                  <a:cubicBezTo>
                    <a:pt x="1089678" y="897994"/>
                    <a:pt x="1090954" y="895803"/>
                    <a:pt x="1092707" y="894022"/>
                  </a:cubicBezTo>
                  <a:lnTo>
                    <a:pt x="1095564" y="891831"/>
                  </a:lnTo>
                  <a:cubicBezTo>
                    <a:pt x="1097165" y="890812"/>
                    <a:pt x="1099003" y="890222"/>
                    <a:pt x="1100898" y="890117"/>
                  </a:cubicBezTo>
                  <a:close/>
                  <a:moveTo>
                    <a:pt x="19334" y="872401"/>
                  </a:moveTo>
                  <a:cubicBezTo>
                    <a:pt x="22830" y="870753"/>
                    <a:pt x="26888" y="870753"/>
                    <a:pt x="30383" y="872401"/>
                  </a:cubicBezTo>
                  <a:cubicBezTo>
                    <a:pt x="32146" y="872953"/>
                    <a:pt x="33727" y="873972"/>
                    <a:pt x="34955" y="875353"/>
                  </a:cubicBezTo>
                  <a:lnTo>
                    <a:pt x="37622" y="878020"/>
                  </a:lnTo>
                  <a:cubicBezTo>
                    <a:pt x="39356" y="879782"/>
                    <a:pt x="40632" y="881935"/>
                    <a:pt x="41337" y="884307"/>
                  </a:cubicBezTo>
                  <a:lnTo>
                    <a:pt x="42004" y="888498"/>
                  </a:lnTo>
                  <a:cubicBezTo>
                    <a:pt x="42004" y="891051"/>
                    <a:pt x="41309" y="893546"/>
                    <a:pt x="40003" y="895737"/>
                  </a:cubicBezTo>
                  <a:lnTo>
                    <a:pt x="37813" y="898594"/>
                  </a:lnTo>
                  <a:cubicBezTo>
                    <a:pt x="36470" y="899842"/>
                    <a:pt x="34832" y="900728"/>
                    <a:pt x="33050" y="901166"/>
                  </a:cubicBezTo>
                  <a:cubicBezTo>
                    <a:pt x="29555" y="902814"/>
                    <a:pt x="25497" y="902814"/>
                    <a:pt x="22002" y="901166"/>
                  </a:cubicBezTo>
                  <a:cubicBezTo>
                    <a:pt x="20240" y="900614"/>
                    <a:pt x="18658" y="899594"/>
                    <a:pt x="17429" y="898213"/>
                  </a:cubicBezTo>
                  <a:lnTo>
                    <a:pt x="14763" y="895546"/>
                  </a:lnTo>
                  <a:cubicBezTo>
                    <a:pt x="13029" y="893784"/>
                    <a:pt x="11752" y="891632"/>
                    <a:pt x="11048" y="889260"/>
                  </a:cubicBezTo>
                  <a:lnTo>
                    <a:pt x="10572" y="885450"/>
                  </a:lnTo>
                  <a:cubicBezTo>
                    <a:pt x="10572" y="882897"/>
                    <a:pt x="11267" y="880402"/>
                    <a:pt x="12571" y="878211"/>
                  </a:cubicBezTo>
                  <a:lnTo>
                    <a:pt x="14763" y="875353"/>
                  </a:lnTo>
                  <a:cubicBezTo>
                    <a:pt x="16010" y="874001"/>
                    <a:pt x="17582" y="872982"/>
                    <a:pt x="19334" y="872401"/>
                  </a:cubicBezTo>
                  <a:close/>
                  <a:moveTo>
                    <a:pt x="1095088" y="834110"/>
                  </a:moveTo>
                  <a:cubicBezTo>
                    <a:pt x="1102975" y="834110"/>
                    <a:pt x="1109376" y="840511"/>
                    <a:pt x="1109376" y="848397"/>
                  </a:cubicBezTo>
                  <a:cubicBezTo>
                    <a:pt x="1109376" y="856284"/>
                    <a:pt x="1102975" y="862685"/>
                    <a:pt x="1095088" y="862685"/>
                  </a:cubicBezTo>
                  <a:cubicBezTo>
                    <a:pt x="1087201" y="862685"/>
                    <a:pt x="1080801" y="856284"/>
                    <a:pt x="1080801" y="848397"/>
                  </a:cubicBezTo>
                  <a:cubicBezTo>
                    <a:pt x="1080801" y="840511"/>
                    <a:pt x="1087201" y="834110"/>
                    <a:pt x="1095088" y="834110"/>
                  </a:cubicBezTo>
                  <a:close/>
                  <a:moveTo>
                    <a:pt x="40480" y="797058"/>
                  </a:moveTo>
                  <a:lnTo>
                    <a:pt x="43147" y="797058"/>
                  </a:lnTo>
                  <a:cubicBezTo>
                    <a:pt x="45652" y="797058"/>
                    <a:pt x="48118" y="797715"/>
                    <a:pt x="50290" y="798963"/>
                  </a:cubicBezTo>
                  <a:lnTo>
                    <a:pt x="53243" y="801249"/>
                  </a:lnTo>
                  <a:cubicBezTo>
                    <a:pt x="54986" y="802982"/>
                    <a:pt x="56234" y="805154"/>
                    <a:pt x="56863" y="807535"/>
                  </a:cubicBezTo>
                  <a:lnTo>
                    <a:pt x="57434" y="811345"/>
                  </a:lnTo>
                  <a:cubicBezTo>
                    <a:pt x="57453" y="813260"/>
                    <a:pt x="57034" y="815146"/>
                    <a:pt x="56196" y="816870"/>
                  </a:cubicBezTo>
                  <a:cubicBezTo>
                    <a:pt x="55577" y="818603"/>
                    <a:pt x="54567" y="820165"/>
                    <a:pt x="53243" y="821442"/>
                  </a:cubicBezTo>
                  <a:cubicBezTo>
                    <a:pt x="51948" y="822794"/>
                    <a:pt x="50347" y="823804"/>
                    <a:pt x="48576" y="824394"/>
                  </a:cubicBezTo>
                  <a:cubicBezTo>
                    <a:pt x="46909" y="825280"/>
                    <a:pt x="45033" y="825709"/>
                    <a:pt x="43147" y="825633"/>
                  </a:cubicBezTo>
                  <a:lnTo>
                    <a:pt x="40480" y="825633"/>
                  </a:lnTo>
                  <a:cubicBezTo>
                    <a:pt x="37927" y="825633"/>
                    <a:pt x="35431" y="824937"/>
                    <a:pt x="33241" y="823632"/>
                  </a:cubicBezTo>
                  <a:lnTo>
                    <a:pt x="30383" y="821442"/>
                  </a:lnTo>
                  <a:cubicBezTo>
                    <a:pt x="28621" y="819708"/>
                    <a:pt x="27335" y="817536"/>
                    <a:pt x="26669" y="815155"/>
                  </a:cubicBezTo>
                  <a:lnTo>
                    <a:pt x="26192" y="811345"/>
                  </a:lnTo>
                  <a:cubicBezTo>
                    <a:pt x="26069" y="809421"/>
                    <a:pt x="26497" y="807507"/>
                    <a:pt x="27430" y="805821"/>
                  </a:cubicBezTo>
                  <a:cubicBezTo>
                    <a:pt x="28745" y="802354"/>
                    <a:pt x="31488" y="799610"/>
                    <a:pt x="34955" y="798296"/>
                  </a:cubicBezTo>
                  <a:cubicBezTo>
                    <a:pt x="36641" y="797362"/>
                    <a:pt x="38556" y="796934"/>
                    <a:pt x="40480" y="797058"/>
                  </a:cubicBezTo>
                  <a:close/>
                  <a:moveTo>
                    <a:pt x="1084039" y="767912"/>
                  </a:moveTo>
                  <a:cubicBezTo>
                    <a:pt x="1085963" y="767797"/>
                    <a:pt x="1087877" y="768226"/>
                    <a:pt x="1089563" y="769150"/>
                  </a:cubicBezTo>
                  <a:cubicBezTo>
                    <a:pt x="1091316" y="769731"/>
                    <a:pt x="1092887" y="770750"/>
                    <a:pt x="1094135" y="772103"/>
                  </a:cubicBezTo>
                  <a:lnTo>
                    <a:pt x="1096802" y="774770"/>
                  </a:lnTo>
                  <a:cubicBezTo>
                    <a:pt x="1098545" y="776503"/>
                    <a:pt x="1099793" y="778675"/>
                    <a:pt x="1100422" y="781056"/>
                  </a:cubicBezTo>
                  <a:lnTo>
                    <a:pt x="1100517" y="784866"/>
                  </a:lnTo>
                  <a:cubicBezTo>
                    <a:pt x="1100489" y="787381"/>
                    <a:pt x="1099793" y="789848"/>
                    <a:pt x="1098517" y="792010"/>
                  </a:cubicBezTo>
                  <a:lnTo>
                    <a:pt x="1096326" y="794963"/>
                  </a:lnTo>
                  <a:cubicBezTo>
                    <a:pt x="1095031" y="796315"/>
                    <a:pt x="1093430" y="797325"/>
                    <a:pt x="1091659" y="797915"/>
                  </a:cubicBezTo>
                  <a:cubicBezTo>
                    <a:pt x="1089992" y="798792"/>
                    <a:pt x="1088116" y="799220"/>
                    <a:pt x="1086230" y="799154"/>
                  </a:cubicBezTo>
                  <a:cubicBezTo>
                    <a:pt x="1084315" y="799230"/>
                    <a:pt x="1082410" y="798801"/>
                    <a:pt x="1080705" y="797915"/>
                  </a:cubicBezTo>
                  <a:cubicBezTo>
                    <a:pt x="1078953" y="797344"/>
                    <a:pt x="1077371" y="796325"/>
                    <a:pt x="1076133" y="794963"/>
                  </a:cubicBezTo>
                  <a:lnTo>
                    <a:pt x="1073466" y="792296"/>
                  </a:lnTo>
                  <a:cubicBezTo>
                    <a:pt x="1071704" y="790562"/>
                    <a:pt x="1070418" y="788390"/>
                    <a:pt x="1069752" y="786009"/>
                  </a:cubicBezTo>
                  <a:lnTo>
                    <a:pt x="1069752" y="782199"/>
                  </a:lnTo>
                  <a:cubicBezTo>
                    <a:pt x="1069761" y="779666"/>
                    <a:pt x="1070418" y="777170"/>
                    <a:pt x="1071656" y="774960"/>
                  </a:cubicBezTo>
                  <a:lnTo>
                    <a:pt x="1073943" y="772103"/>
                  </a:lnTo>
                  <a:cubicBezTo>
                    <a:pt x="1075142" y="770693"/>
                    <a:pt x="1076733" y="769664"/>
                    <a:pt x="1078514" y="769150"/>
                  </a:cubicBezTo>
                  <a:cubicBezTo>
                    <a:pt x="1080200" y="768216"/>
                    <a:pt x="1082115" y="767788"/>
                    <a:pt x="1084039" y="767912"/>
                  </a:cubicBezTo>
                  <a:close/>
                  <a:moveTo>
                    <a:pt x="54006" y="714953"/>
                  </a:moveTo>
                  <a:lnTo>
                    <a:pt x="56673" y="714953"/>
                  </a:lnTo>
                  <a:cubicBezTo>
                    <a:pt x="59178" y="714953"/>
                    <a:pt x="61645" y="715610"/>
                    <a:pt x="63816" y="716858"/>
                  </a:cubicBezTo>
                  <a:lnTo>
                    <a:pt x="66769" y="719144"/>
                  </a:lnTo>
                  <a:cubicBezTo>
                    <a:pt x="68474" y="720906"/>
                    <a:pt x="69713" y="723068"/>
                    <a:pt x="70389" y="725430"/>
                  </a:cubicBezTo>
                  <a:lnTo>
                    <a:pt x="71151" y="729240"/>
                  </a:lnTo>
                  <a:cubicBezTo>
                    <a:pt x="71179" y="731155"/>
                    <a:pt x="70760" y="733050"/>
                    <a:pt x="69912" y="734765"/>
                  </a:cubicBezTo>
                  <a:cubicBezTo>
                    <a:pt x="69293" y="736498"/>
                    <a:pt x="68284" y="738060"/>
                    <a:pt x="66960" y="739337"/>
                  </a:cubicBezTo>
                  <a:cubicBezTo>
                    <a:pt x="64169" y="741851"/>
                    <a:pt x="60607" y="743328"/>
                    <a:pt x="56863" y="743528"/>
                  </a:cubicBezTo>
                  <a:lnTo>
                    <a:pt x="53530" y="743528"/>
                  </a:lnTo>
                  <a:cubicBezTo>
                    <a:pt x="50977" y="743528"/>
                    <a:pt x="48481" y="742832"/>
                    <a:pt x="46291" y="741527"/>
                  </a:cubicBezTo>
                  <a:lnTo>
                    <a:pt x="43433" y="739337"/>
                  </a:lnTo>
                  <a:cubicBezTo>
                    <a:pt x="41671" y="737603"/>
                    <a:pt x="40385" y="735431"/>
                    <a:pt x="39718" y="733050"/>
                  </a:cubicBezTo>
                  <a:lnTo>
                    <a:pt x="39718" y="729240"/>
                  </a:lnTo>
                  <a:cubicBezTo>
                    <a:pt x="39595" y="727316"/>
                    <a:pt x="40023" y="725402"/>
                    <a:pt x="40957" y="723716"/>
                  </a:cubicBezTo>
                  <a:cubicBezTo>
                    <a:pt x="41509" y="721954"/>
                    <a:pt x="42528" y="720372"/>
                    <a:pt x="43909" y="719144"/>
                  </a:cubicBezTo>
                  <a:cubicBezTo>
                    <a:pt x="45109" y="717734"/>
                    <a:pt x="46700" y="716705"/>
                    <a:pt x="48481" y="716191"/>
                  </a:cubicBezTo>
                  <a:cubicBezTo>
                    <a:pt x="50167" y="715257"/>
                    <a:pt x="52082" y="714829"/>
                    <a:pt x="54006" y="714953"/>
                  </a:cubicBezTo>
                  <a:close/>
                  <a:moveTo>
                    <a:pt x="1062608" y="697617"/>
                  </a:moveTo>
                  <a:cubicBezTo>
                    <a:pt x="1066103" y="695969"/>
                    <a:pt x="1070161" y="695969"/>
                    <a:pt x="1073657" y="697617"/>
                  </a:cubicBezTo>
                  <a:cubicBezTo>
                    <a:pt x="1075390" y="698236"/>
                    <a:pt x="1076952" y="699245"/>
                    <a:pt x="1078228" y="700569"/>
                  </a:cubicBezTo>
                  <a:lnTo>
                    <a:pt x="1080896" y="703236"/>
                  </a:lnTo>
                  <a:cubicBezTo>
                    <a:pt x="1082601" y="704999"/>
                    <a:pt x="1083839" y="707161"/>
                    <a:pt x="1084515" y="709523"/>
                  </a:cubicBezTo>
                  <a:lnTo>
                    <a:pt x="1085087" y="713333"/>
                  </a:lnTo>
                  <a:cubicBezTo>
                    <a:pt x="1085087" y="715885"/>
                    <a:pt x="1084391" y="718381"/>
                    <a:pt x="1083086" y="720572"/>
                  </a:cubicBezTo>
                  <a:lnTo>
                    <a:pt x="1080896" y="723429"/>
                  </a:lnTo>
                  <a:cubicBezTo>
                    <a:pt x="1079648" y="724782"/>
                    <a:pt x="1078076" y="725801"/>
                    <a:pt x="1076324" y="726382"/>
                  </a:cubicBezTo>
                  <a:cubicBezTo>
                    <a:pt x="1074638" y="727306"/>
                    <a:pt x="1072723" y="727735"/>
                    <a:pt x="1070799" y="727620"/>
                  </a:cubicBezTo>
                  <a:cubicBezTo>
                    <a:pt x="1068875" y="727744"/>
                    <a:pt x="1066961" y="727316"/>
                    <a:pt x="1065275" y="726382"/>
                  </a:cubicBezTo>
                  <a:cubicBezTo>
                    <a:pt x="1063493" y="725868"/>
                    <a:pt x="1061903" y="724839"/>
                    <a:pt x="1060703" y="723429"/>
                  </a:cubicBezTo>
                  <a:lnTo>
                    <a:pt x="1058036" y="720762"/>
                  </a:lnTo>
                  <a:cubicBezTo>
                    <a:pt x="1056236" y="719057"/>
                    <a:pt x="1054950" y="716876"/>
                    <a:pt x="1054321" y="714476"/>
                  </a:cubicBezTo>
                  <a:lnTo>
                    <a:pt x="1053845" y="710666"/>
                  </a:lnTo>
                  <a:cubicBezTo>
                    <a:pt x="1053845" y="708161"/>
                    <a:pt x="1054502" y="705694"/>
                    <a:pt x="1055750" y="703522"/>
                  </a:cubicBezTo>
                  <a:lnTo>
                    <a:pt x="1058036" y="700569"/>
                  </a:lnTo>
                  <a:cubicBezTo>
                    <a:pt x="1059312" y="699245"/>
                    <a:pt x="1060874" y="698236"/>
                    <a:pt x="1062608" y="697617"/>
                  </a:cubicBezTo>
                  <a:close/>
                  <a:moveTo>
                    <a:pt x="67245" y="646086"/>
                  </a:moveTo>
                  <a:lnTo>
                    <a:pt x="69912" y="646086"/>
                  </a:lnTo>
                  <a:cubicBezTo>
                    <a:pt x="72436" y="646077"/>
                    <a:pt x="74903" y="646763"/>
                    <a:pt x="77056" y="648087"/>
                  </a:cubicBezTo>
                  <a:lnTo>
                    <a:pt x="80008" y="650277"/>
                  </a:lnTo>
                  <a:cubicBezTo>
                    <a:pt x="81713" y="652040"/>
                    <a:pt x="82952" y="654202"/>
                    <a:pt x="83628" y="656564"/>
                  </a:cubicBezTo>
                  <a:lnTo>
                    <a:pt x="83723" y="660374"/>
                  </a:lnTo>
                  <a:cubicBezTo>
                    <a:pt x="83752" y="662288"/>
                    <a:pt x="83333" y="664184"/>
                    <a:pt x="82485" y="665898"/>
                  </a:cubicBezTo>
                  <a:cubicBezTo>
                    <a:pt x="81171" y="669404"/>
                    <a:pt x="78389" y="672156"/>
                    <a:pt x="74865" y="673423"/>
                  </a:cubicBezTo>
                  <a:cubicBezTo>
                    <a:pt x="73217" y="674366"/>
                    <a:pt x="71331" y="674795"/>
                    <a:pt x="69436" y="674661"/>
                  </a:cubicBezTo>
                  <a:lnTo>
                    <a:pt x="66768" y="674661"/>
                  </a:lnTo>
                  <a:cubicBezTo>
                    <a:pt x="64235" y="674652"/>
                    <a:pt x="61740" y="673995"/>
                    <a:pt x="59530" y="672756"/>
                  </a:cubicBezTo>
                  <a:lnTo>
                    <a:pt x="56672" y="670470"/>
                  </a:lnTo>
                  <a:cubicBezTo>
                    <a:pt x="54891" y="668746"/>
                    <a:pt x="53605" y="666575"/>
                    <a:pt x="52958" y="664184"/>
                  </a:cubicBezTo>
                  <a:lnTo>
                    <a:pt x="52958" y="660374"/>
                  </a:lnTo>
                  <a:cubicBezTo>
                    <a:pt x="52843" y="658450"/>
                    <a:pt x="53272" y="656535"/>
                    <a:pt x="54195" y="654849"/>
                  </a:cubicBezTo>
                  <a:cubicBezTo>
                    <a:pt x="54777" y="653097"/>
                    <a:pt x="55796" y="651525"/>
                    <a:pt x="57149" y="650277"/>
                  </a:cubicBezTo>
                  <a:cubicBezTo>
                    <a:pt x="58349" y="648868"/>
                    <a:pt x="59939" y="647839"/>
                    <a:pt x="61721" y="647325"/>
                  </a:cubicBezTo>
                  <a:cubicBezTo>
                    <a:pt x="63426" y="646439"/>
                    <a:pt x="65330" y="646010"/>
                    <a:pt x="67245" y="646086"/>
                  </a:cubicBezTo>
                  <a:close/>
                  <a:moveTo>
                    <a:pt x="1052226" y="640848"/>
                  </a:moveTo>
                  <a:cubicBezTo>
                    <a:pt x="1060113" y="640848"/>
                    <a:pt x="1066514" y="647249"/>
                    <a:pt x="1066514" y="655135"/>
                  </a:cubicBezTo>
                  <a:cubicBezTo>
                    <a:pt x="1066514" y="663022"/>
                    <a:pt x="1060113" y="669423"/>
                    <a:pt x="1052226" y="669423"/>
                  </a:cubicBezTo>
                  <a:cubicBezTo>
                    <a:pt x="1044339" y="669423"/>
                    <a:pt x="1037939" y="663022"/>
                    <a:pt x="1037939" y="655135"/>
                  </a:cubicBezTo>
                  <a:cubicBezTo>
                    <a:pt x="1037939" y="647249"/>
                    <a:pt x="1044339" y="640848"/>
                    <a:pt x="1052226" y="640848"/>
                  </a:cubicBezTo>
                  <a:close/>
                  <a:moveTo>
                    <a:pt x="83152" y="571982"/>
                  </a:moveTo>
                  <a:cubicBezTo>
                    <a:pt x="91039" y="571982"/>
                    <a:pt x="97440" y="578383"/>
                    <a:pt x="97440" y="586269"/>
                  </a:cubicBezTo>
                  <a:cubicBezTo>
                    <a:pt x="97440" y="594156"/>
                    <a:pt x="91039" y="600557"/>
                    <a:pt x="83152" y="600557"/>
                  </a:cubicBezTo>
                  <a:cubicBezTo>
                    <a:pt x="75265" y="600557"/>
                    <a:pt x="68865" y="594156"/>
                    <a:pt x="68865" y="586269"/>
                  </a:cubicBezTo>
                  <a:cubicBezTo>
                    <a:pt x="68865" y="578383"/>
                    <a:pt x="75265" y="571982"/>
                    <a:pt x="83152" y="571982"/>
                  </a:cubicBezTo>
                  <a:close/>
                  <a:moveTo>
                    <a:pt x="1022888" y="565220"/>
                  </a:moveTo>
                  <a:cubicBezTo>
                    <a:pt x="1026384" y="563572"/>
                    <a:pt x="1030442" y="563572"/>
                    <a:pt x="1033938" y="565220"/>
                  </a:cubicBezTo>
                  <a:cubicBezTo>
                    <a:pt x="1035671" y="565839"/>
                    <a:pt x="1037233" y="566848"/>
                    <a:pt x="1038509" y="568172"/>
                  </a:cubicBezTo>
                  <a:lnTo>
                    <a:pt x="1041177" y="570839"/>
                  </a:lnTo>
                  <a:cubicBezTo>
                    <a:pt x="1042881" y="572601"/>
                    <a:pt x="1044120" y="574764"/>
                    <a:pt x="1044796" y="577126"/>
                  </a:cubicBezTo>
                  <a:lnTo>
                    <a:pt x="1044891" y="580936"/>
                  </a:lnTo>
                  <a:cubicBezTo>
                    <a:pt x="1044910" y="583489"/>
                    <a:pt x="1044215" y="585994"/>
                    <a:pt x="1042891" y="588175"/>
                  </a:cubicBezTo>
                  <a:lnTo>
                    <a:pt x="1040700" y="591032"/>
                  </a:lnTo>
                  <a:cubicBezTo>
                    <a:pt x="1039452" y="592385"/>
                    <a:pt x="1037881" y="593404"/>
                    <a:pt x="1036128" y="593985"/>
                  </a:cubicBezTo>
                  <a:cubicBezTo>
                    <a:pt x="1034442" y="594909"/>
                    <a:pt x="1032528" y="595338"/>
                    <a:pt x="1030604" y="595223"/>
                  </a:cubicBezTo>
                  <a:cubicBezTo>
                    <a:pt x="1028680" y="595347"/>
                    <a:pt x="1026765" y="594919"/>
                    <a:pt x="1025080" y="593985"/>
                  </a:cubicBezTo>
                  <a:cubicBezTo>
                    <a:pt x="1023298" y="593471"/>
                    <a:pt x="1021708" y="592442"/>
                    <a:pt x="1020507" y="591032"/>
                  </a:cubicBezTo>
                  <a:lnTo>
                    <a:pt x="1017840" y="588365"/>
                  </a:lnTo>
                  <a:cubicBezTo>
                    <a:pt x="1016040" y="586661"/>
                    <a:pt x="1014754" y="584479"/>
                    <a:pt x="1014126" y="582079"/>
                  </a:cubicBezTo>
                  <a:lnTo>
                    <a:pt x="1014126" y="578269"/>
                  </a:lnTo>
                  <a:cubicBezTo>
                    <a:pt x="1014126" y="575764"/>
                    <a:pt x="1014782" y="573297"/>
                    <a:pt x="1016031" y="571125"/>
                  </a:cubicBezTo>
                  <a:lnTo>
                    <a:pt x="1018317" y="568172"/>
                  </a:lnTo>
                  <a:cubicBezTo>
                    <a:pt x="1019593" y="566848"/>
                    <a:pt x="1021155" y="565839"/>
                    <a:pt x="1022888" y="565220"/>
                  </a:cubicBezTo>
                  <a:close/>
                  <a:moveTo>
                    <a:pt x="1015364" y="513689"/>
                  </a:moveTo>
                  <a:cubicBezTo>
                    <a:pt x="1017278" y="513613"/>
                    <a:pt x="1019183" y="514042"/>
                    <a:pt x="1020888" y="514928"/>
                  </a:cubicBezTo>
                  <a:cubicBezTo>
                    <a:pt x="1022622" y="515547"/>
                    <a:pt x="1024184" y="516557"/>
                    <a:pt x="1025460" y="517880"/>
                  </a:cubicBezTo>
                  <a:cubicBezTo>
                    <a:pt x="1026812" y="519128"/>
                    <a:pt x="1027832" y="520700"/>
                    <a:pt x="1028413" y="522452"/>
                  </a:cubicBezTo>
                  <a:cubicBezTo>
                    <a:pt x="1029299" y="524157"/>
                    <a:pt x="1029718" y="526062"/>
                    <a:pt x="1029651" y="527977"/>
                  </a:cubicBezTo>
                  <a:lnTo>
                    <a:pt x="1029651" y="530644"/>
                  </a:lnTo>
                  <a:cubicBezTo>
                    <a:pt x="1029642" y="533178"/>
                    <a:pt x="1028984" y="535673"/>
                    <a:pt x="1027746" y="537883"/>
                  </a:cubicBezTo>
                  <a:lnTo>
                    <a:pt x="1025460" y="540740"/>
                  </a:lnTo>
                  <a:cubicBezTo>
                    <a:pt x="1023727" y="542503"/>
                    <a:pt x="1021555" y="543788"/>
                    <a:pt x="1019174" y="544455"/>
                  </a:cubicBezTo>
                  <a:lnTo>
                    <a:pt x="1015364" y="544931"/>
                  </a:lnTo>
                  <a:cubicBezTo>
                    <a:pt x="1013449" y="545008"/>
                    <a:pt x="1011544" y="544579"/>
                    <a:pt x="1009839" y="543693"/>
                  </a:cubicBezTo>
                  <a:cubicBezTo>
                    <a:pt x="1008087" y="543112"/>
                    <a:pt x="1006515" y="542093"/>
                    <a:pt x="1005267" y="540740"/>
                  </a:cubicBezTo>
                  <a:cubicBezTo>
                    <a:pt x="1003886" y="539512"/>
                    <a:pt x="1002867" y="537931"/>
                    <a:pt x="1002314" y="536168"/>
                  </a:cubicBezTo>
                  <a:cubicBezTo>
                    <a:pt x="1001428" y="534463"/>
                    <a:pt x="1001000" y="532558"/>
                    <a:pt x="1001076" y="530644"/>
                  </a:cubicBezTo>
                  <a:lnTo>
                    <a:pt x="1001076" y="527977"/>
                  </a:lnTo>
                  <a:cubicBezTo>
                    <a:pt x="1001076" y="525472"/>
                    <a:pt x="1001733" y="523005"/>
                    <a:pt x="1002981" y="520833"/>
                  </a:cubicBezTo>
                  <a:lnTo>
                    <a:pt x="1005267" y="517880"/>
                  </a:lnTo>
                  <a:cubicBezTo>
                    <a:pt x="1007029" y="516175"/>
                    <a:pt x="1009191" y="514937"/>
                    <a:pt x="1011553" y="514261"/>
                  </a:cubicBezTo>
                  <a:close/>
                  <a:moveTo>
                    <a:pt x="107155" y="500449"/>
                  </a:moveTo>
                  <a:lnTo>
                    <a:pt x="109822" y="500449"/>
                  </a:lnTo>
                  <a:cubicBezTo>
                    <a:pt x="112346" y="500440"/>
                    <a:pt x="114813" y="501126"/>
                    <a:pt x="116966" y="502450"/>
                  </a:cubicBezTo>
                  <a:lnTo>
                    <a:pt x="119918" y="504640"/>
                  </a:lnTo>
                  <a:cubicBezTo>
                    <a:pt x="121623" y="506403"/>
                    <a:pt x="122862" y="508565"/>
                    <a:pt x="123538" y="510927"/>
                  </a:cubicBezTo>
                  <a:lnTo>
                    <a:pt x="123633" y="514737"/>
                  </a:lnTo>
                  <a:cubicBezTo>
                    <a:pt x="123662" y="516651"/>
                    <a:pt x="123243" y="518547"/>
                    <a:pt x="122395" y="520261"/>
                  </a:cubicBezTo>
                  <a:cubicBezTo>
                    <a:pt x="121081" y="523767"/>
                    <a:pt x="118299" y="526519"/>
                    <a:pt x="114775" y="527786"/>
                  </a:cubicBezTo>
                  <a:cubicBezTo>
                    <a:pt x="113127" y="528729"/>
                    <a:pt x="111241" y="529158"/>
                    <a:pt x="109346" y="529024"/>
                  </a:cubicBezTo>
                  <a:lnTo>
                    <a:pt x="106678" y="529024"/>
                  </a:lnTo>
                  <a:cubicBezTo>
                    <a:pt x="104145" y="529015"/>
                    <a:pt x="101650" y="528358"/>
                    <a:pt x="99439" y="527119"/>
                  </a:cubicBezTo>
                  <a:lnTo>
                    <a:pt x="96582" y="524833"/>
                  </a:lnTo>
                  <a:cubicBezTo>
                    <a:pt x="94782" y="523128"/>
                    <a:pt x="93496" y="520947"/>
                    <a:pt x="92868" y="518547"/>
                  </a:cubicBezTo>
                  <a:lnTo>
                    <a:pt x="92868" y="514737"/>
                  </a:lnTo>
                  <a:cubicBezTo>
                    <a:pt x="92753" y="512813"/>
                    <a:pt x="93182" y="510898"/>
                    <a:pt x="94105" y="509212"/>
                  </a:cubicBezTo>
                  <a:cubicBezTo>
                    <a:pt x="94687" y="507460"/>
                    <a:pt x="95706" y="505888"/>
                    <a:pt x="97058" y="504640"/>
                  </a:cubicBezTo>
                  <a:cubicBezTo>
                    <a:pt x="98296" y="503278"/>
                    <a:pt x="99878" y="502259"/>
                    <a:pt x="101631" y="501688"/>
                  </a:cubicBezTo>
                  <a:cubicBezTo>
                    <a:pt x="103336" y="500802"/>
                    <a:pt x="105240" y="500373"/>
                    <a:pt x="107155" y="500449"/>
                  </a:cubicBezTo>
                  <a:close/>
                  <a:moveTo>
                    <a:pt x="988694" y="450157"/>
                  </a:moveTo>
                  <a:cubicBezTo>
                    <a:pt x="996581" y="450157"/>
                    <a:pt x="1002982" y="456558"/>
                    <a:pt x="1002982" y="464444"/>
                  </a:cubicBezTo>
                  <a:cubicBezTo>
                    <a:pt x="1002982" y="472331"/>
                    <a:pt x="996581" y="478732"/>
                    <a:pt x="988694" y="478732"/>
                  </a:cubicBezTo>
                  <a:cubicBezTo>
                    <a:pt x="980807" y="478732"/>
                    <a:pt x="974407" y="472331"/>
                    <a:pt x="974407" y="464444"/>
                  </a:cubicBezTo>
                  <a:cubicBezTo>
                    <a:pt x="974407" y="456558"/>
                    <a:pt x="980807" y="450157"/>
                    <a:pt x="988694" y="450157"/>
                  </a:cubicBezTo>
                  <a:close/>
                  <a:moveTo>
                    <a:pt x="114679" y="448538"/>
                  </a:moveTo>
                  <a:cubicBezTo>
                    <a:pt x="118175" y="446890"/>
                    <a:pt x="122232" y="446890"/>
                    <a:pt x="125728" y="448538"/>
                  </a:cubicBezTo>
                  <a:cubicBezTo>
                    <a:pt x="127462" y="449157"/>
                    <a:pt x="129024" y="450166"/>
                    <a:pt x="130300" y="451490"/>
                  </a:cubicBezTo>
                  <a:lnTo>
                    <a:pt x="132967" y="454157"/>
                  </a:lnTo>
                  <a:cubicBezTo>
                    <a:pt x="134672" y="455919"/>
                    <a:pt x="135911" y="458082"/>
                    <a:pt x="136587" y="460444"/>
                  </a:cubicBezTo>
                  <a:lnTo>
                    <a:pt x="137158" y="464254"/>
                  </a:lnTo>
                  <a:cubicBezTo>
                    <a:pt x="137158" y="466807"/>
                    <a:pt x="136463" y="469302"/>
                    <a:pt x="135158" y="471493"/>
                  </a:cubicBezTo>
                  <a:lnTo>
                    <a:pt x="132967" y="474350"/>
                  </a:lnTo>
                  <a:cubicBezTo>
                    <a:pt x="131700" y="475731"/>
                    <a:pt x="130091" y="476751"/>
                    <a:pt x="128300" y="477303"/>
                  </a:cubicBezTo>
                  <a:cubicBezTo>
                    <a:pt x="126652" y="478246"/>
                    <a:pt x="124767" y="478675"/>
                    <a:pt x="122871" y="478541"/>
                  </a:cubicBezTo>
                  <a:cubicBezTo>
                    <a:pt x="120947" y="478665"/>
                    <a:pt x="119032" y="478237"/>
                    <a:pt x="117346" y="477303"/>
                  </a:cubicBezTo>
                  <a:cubicBezTo>
                    <a:pt x="115565" y="476789"/>
                    <a:pt x="113974" y="475760"/>
                    <a:pt x="112774" y="474350"/>
                  </a:cubicBezTo>
                  <a:lnTo>
                    <a:pt x="110108" y="471683"/>
                  </a:lnTo>
                  <a:cubicBezTo>
                    <a:pt x="108307" y="469979"/>
                    <a:pt x="107021" y="467797"/>
                    <a:pt x="106393" y="465397"/>
                  </a:cubicBezTo>
                  <a:lnTo>
                    <a:pt x="105917" y="461587"/>
                  </a:lnTo>
                  <a:cubicBezTo>
                    <a:pt x="105917" y="459082"/>
                    <a:pt x="106573" y="456615"/>
                    <a:pt x="107821" y="454443"/>
                  </a:cubicBezTo>
                  <a:lnTo>
                    <a:pt x="110108" y="451490"/>
                  </a:lnTo>
                  <a:cubicBezTo>
                    <a:pt x="111345" y="450128"/>
                    <a:pt x="112927" y="449109"/>
                    <a:pt x="114679" y="448538"/>
                  </a:cubicBezTo>
                  <a:close/>
                  <a:moveTo>
                    <a:pt x="154590" y="381292"/>
                  </a:moveTo>
                  <a:cubicBezTo>
                    <a:pt x="162477" y="381292"/>
                    <a:pt x="168878" y="387693"/>
                    <a:pt x="168878" y="395579"/>
                  </a:cubicBezTo>
                  <a:lnTo>
                    <a:pt x="168878" y="397198"/>
                  </a:lnTo>
                  <a:cubicBezTo>
                    <a:pt x="168878" y="405085"/>
                    <a:pt x="162477" y="411486"/>
                    <a:pt x="154590" y="411486"/>
                  </a:cubicBezTo>
                  <a:cubicBezTo>
                    <a:pt x="146703" y="411486"/>
                    <a:pt x="140303" y="405085"/>
                    <a:pt x="140303" y="397198"/>
                  </a:cubicBezTo>
                  <a:lnTo>
                    <a:pt x="140303" y="395579"/>
                  </a:lnTo>
                  <a:cubicBezTo>
                    <a:pt x="140303" y="387693"/>
                    <a:pt x="146703" y="381292"/>
                    <a:pt x="154590" y="381292"/>
                  </a:cubicBezTo>
                  <a:close/>
                  <a:moveTo>
                    <a:pt x="962214" y="378624"/>
                  </a:moveTo>
                  <a:lnTo>
                    <a:pt x="964881" y="378624"/>
                  </a:lnTo>
                  <a:cubicBezTo>
                    <a:pt x="967424" y="378672"/>
                    <a:pt x="969920" y="379358"/>
                    <a:pt x="972120" y="380624"/>
                  </a:cubicBezTo>
                  <a:lnTo>
                    <a:pt x="974977" y="382815"/>
                  </a:lnTo>
                  <a:cubicBezTo>
                    <a:pt x="976701" y="384606"/>
                    <a:pt x="977949" y="386797"/>
                    <a:pt x="978597" y="389197"/>
                  </a:cubicBezTo>
                  <a:lnTo>
                    <a:pt x="979168" y="392912"/>
                  </a:lnTo>
                  <a:cubicBezTo>
                    <a:pt x="979245" y="394826"/>
                    <a:pt x="978816" y="396731"/>
                    <a:pt x="977930" y="398436"/>
                  </a:cubicBezTo>
                  <a:cubicBezTo>
                    <a:pt x="977378" y="400227"/>
                    <a:pt x="976358" y="401837"/>
                    <a:pt x="974977" y="403103"/>
                  </a:cubicBezTo>
                  <a:cubicBezTo>
                    <a:pt x="973682" y="404399"/>
                    <a:pt x="972120" y="405408"/>
                    <a:pt x="970405" y="406056"/>
                  </a:cubicBezTo>
                  <a:cubicBezTo>
                    <a:pt x="968691" y="406904"/>
                    <a:pt x="966786" y="407294"/>
                    <a:pt x="964881" y="407199"/>
                  </a:cubicBezTo>
                  <a:lnTo>
                    <a:pt x="962214" y="407199"/>
                  </a:lnTo>
                  <a:cubicBezTo>
                    <a:pt x="959671" y="407237"/>
                    <a:pt x="957166" y="406570"/>
                    <a:pt x="954975" y="405294"/>
                  </a:cubicBezTo>
                  <a:lnTo>
                    <a:pt x="952117" y="403103"/>
                  </a:lnTo>
                  <a:cubicBezTo>
                    <a:pt x="950365" y="401322"/>
                    <a:pt x="949088" y="399131"/>
                    <a:pt x="948402" y="396722"/>
                  </a:cubicBezTo>
                  <a:lnTo>
                    <a:pt x="947926" y="392912"/>
                  </a:lnTo>
                  <a:cubicBezTo>
                    <a:pt x="947860" y="391026"/>
                    <a:pt x="948288" y="389149"/>
                    <a:pt x="949164" y="387482"/>
                  </a:cubicBezTo>
                  <a:cubicBezTo>
                    <a:pt x="949717" y="385692"/>
                    <a:pt x="950736" y="384082"/>
                    <a:pt x="952117" y="382815"/>
                  </a:cubicBezTo>
                  <a:cubicBezTo>
                    <a:pt x="953394" y="381491"/>
                    <a:pt x="954956" y="380481"/>
                    <a:pt x="956689" y="379862"/>
                  </a:cubicBezTo>
                  <a:cubicBezTo>
                    <a:pt x="958404" y="379015"/>
                    <a:pt x="960299" y="378596"/>
                    <a:pt x="962214" y="378624"/>
                  </a:cubicBezTo>
                  <a:close/>
                  <a:moveTo>
                    <a:pt x="170497" y="333667"/>
                  </a:moveTo>
                  <a:lnTo>
                    <a:pt x="173164" y="333667"/>
                  </a:lnTo>
                  <a:cubicBezTo>
                    <a:pt x="175698" y="333676"/>
                    <a:pt x="178193" y="334333"/>
                    <a:pt x="180402" y="335572"/>
                  </a:cubicBezTo>
                  <a:lnTo>
                    <a:pt x="183260" y="337858"/>
                  </a:lnTo>
                  <a:cubicBezTo>
                    <a:pt x="184994" y="339601"/>
                    <a:pt x="186251" y="341763"/>
                    <a:pt x="186880" y="344144"/>
                  </a:cubicBezTo>
                  <a:lnTo>
                    <a:pt x="187451" y="347954"/>
                  </a:lnTo>
                  <a:cubicBezTo>
                    <a:pt x="187528" y="349869"/>
                    <a:pt x="187099" y="351774"/>
                    <a:pt x="186213" y="353479"/>
                  </a:cubicBezTo>
                  <a:cubicBezTo>
                    <a:pt x="184899" y="356946"/>
                    <a:pt x="182155" y="359689"/>
                    <a:pt x="178688" y="361003"/>
                  </a:cubicBezTo>
                  <a:cubicBezTo>
                    <a:pt x="176983" y="361889"/>
                    <a:pt x="175078" y="362308"/>
                    <a:pt x="173164" y="362242"/>
                  </a:cubicBezTo>
                  <a:lnTo>
                    <a:pt x="170497" y="362242"/>
                  </a:lnTo>
                  <a:cubicBezTo>
                    <a:pt x="167944" y="362242"/>
                    <a:pt x="165449" y="361546"/>
                    <a:pt x="163258" y="360241"/>
                  </a:cubicBezTo>
                  <a:lnTo>
                    <a:pt x="160400" y="358051"/>
                  </a:lnTo>
                  <a:cubicBezTo>
                    <a:pt x="158667" y="356289"/>
                    <a:pt x="157390" y="354136"/>
                    <a:pt x="156685" y="351764"/>
                  </a:cubicBezTo>
                  <a:lnTo>
                    <a:pt x="156209" y="347954"/>
                  </a:lnTo>
                  <a:cubicBezTo>
                    <a:pt x="156133" y="346040"/>
                    <a:pt x="156561" y="344135"/>
                    <a:pt x="157447" y="342430"/>
                  </a:cubicBezTo>
                  <a:cubicBezTo>
                    <a:pt x="157962" y="340648"/>
                    <a:pt x="158990" y="339058"/>
                    <a:pt x="160400" y="337858"/>
                  </a:cubicBezTo>
                  <a:cubicBezTo>
                    <a:pt x="161648" y="336505"/>
                    <a:pt x="163220" y="335486"/>
                    <a:pt x="164972" y="334905"/>
                  </a:cubicBezTo>
                  <a:cubicBezTo>
                    <a:pt x="166658" y="333971"/>
                    <a:pt x="168573" y="333543"/>
                    <a:pt x="170497" y="333667"/>
                  </a:cubicBezTo>
                  <a:close/>
                  <a:moveTo>
                    <a:pt x="930401" y="304424"/>
                  </a:moveTo>
                  <a:cubicBezTo>
                    <a:pt x="932315" y="304348"/>
                    <a:pt x="934221" y="304777"/>
                    <a:pt x="935925" y="305663"/>
                  </a:cubicBezTo>
                  <a:cubicBezTo>
                    <a:pt x="937706" y="306177"/>
                    <a:pt x="939297" y="307206"/>
                    <a:pt x="940497" y="308615"/>
                  </a:cubicBezTo>
                  <a:lnTo>
                    <a:pt x="943164" y="311282"/>
                  </a:lnTo>
                  <a:cubicBezTo>
                    <a:pt x="944926" y="313016"/>
                    <a:pt x="946212" y="315188"/>
                    <a:pt x="946879" y="317569"/>
                  </a:cubicBezTo>
                  <a:lnTo>
                    <a:pt x="947355" y="321379"/>
                  </a:lnTo>
                  <a:cubicBezTo>
                    <a:pt x="947346" y="323913"/>
                    <a:pt x="946688" y="326408"/>
                    <a:pt x="945450" y="328618"/>
                  </a:cubicBezTo>
                  <a:lnTo>
                    <a:pt x="943164" y="331476"/>
                  </a:lnTo>
                  <a:cubicBezTo>
                    <a:pt x="941964" y="332885"/>
                    <a:pt x="940374" y="333914"/>
                    <a:pt x="938592" y="334428"/>
                  </a:cubicBezTo>
                  <a:cubicBezTo>
                    <a:pt x="936887" y="335314"/>
                    <a:pt x="934982" y="335743"/>
                    <a:pt x="933068" y="335666"/>
                  </a:cubicBezTo>
                  <a:cubicBezTo>
                    <a:pt x="931153" y="335733"/>
                    <a:pt x="929248" y="335314"/>
                    <a:pt x="927543" y="334428"/>
                  </a:cubicBezTo>
                  <a:cubicBezTo>
                    <a:pt x="925791" y="333847"/>
                    <a:pt x="924219" y="332828"/>
                    <a:pt x="922971" y="331476"/>
                  </a:cubicBezTo>
                  <a:lnTo>
                    <a:pt x="920305" y="328808"/>
                  </a:lnTo>
                  <a:cubicBezTo>
                    <a:pt x="918599" y="327046"/>
                    <a:pt x="917361" y="324884"/>
                    <a:pt x="916685" y="322522"/>
                  </a:cubicBezTo>
                  <a:lnTo>
                    <a:pt x="916114" y="318712"/>
                  </a:lnTo>
                  <a:cubicBezTo>
                    <a:pt x="916161" y="316169"/>
                    <a:pt x="916847" y="313683"/>
                    <a:pt x="918113" y="311473"/>
                  </a:cubicBezTo>
                  <a:lnTo>
                    <a:pt x="920305" y="308615"/>
                  </a:lnTo>
                  <a:cubicBezTo>
                    <a:pt x="921571" y="307234"/>
                    <a:pt x="923181" y="306215"/>
                    <a:pt x="924972" y="305663"/>
                  </a:cubicBezTo>
                  <a:cubicBezTo>
                    <a:pt x="926638" y="304786"/>
                    <a:pt x="928515" y="304358"/>
                    <a:pt x="930401" y="304424"/>
                  </a:cubicBezTo>
                  <a:close/>
                  <a:moveTo>
                    <a:pt x="193166" y="270135"/>
                  </a:moveTo>
                  <a:lnTo>
                    <a:pt x="196976" y="270135"/>
                  </a:lnTo>
                  <a:cubicBezTo>
                    <a:pt x="198900" y="270011"/>
                    <a:pt x="200814" y="270439"/>
                    <a:pt x="202500" y="271373"/>
                  </a:cubicBezTo>
                  <a:cubicBezTo>
                    <a:pt x="204262" y="271925"/>
                    <a:pt x="205843" y="272945"/>
                    <a:pt x="207072" y="274326"/>
                  </a:cubicBezTo>
                  <a:cubicBezTo>
                    <a:pt x="208482" y="275526"/>
                    <a:pt x="209511" y="277116"/>
                    <a:pt x="210025" y="278898"/>
                  </a:cubicBezTo>
                  <a:cubicBezTo>
                    <a:pt x="210873" y="280441"/>
                    <a:pt x="211301" y="282184"/>
                    <a:pt x="211263" y="283946"/>
                  </a:cubicBezTo>
                  <a:lnTo>
                    <a:pt x="211263" y="286613"/>
                  </a:lnTo>
                  <a:cubicBezTo>
                    <a:pt x="211263" y="289118"/>
                    <a:pt x="210606" y="291585"/>
                    <a:pt x="209358" y="293757"/>
                  </a:cubicBezTo>
                  <a:lnTo>
                    <a:pt x="207072" y="296709"/>
                  </a:lnTo>
                  <a:cubicBezTo>
                    <a:pt x="205310" y="298414"/>
                    <a:pt x="203148" y="299653"/>
                    <a:pt x="200785" y="300329"/>
                  </a:cubicBezTo>
                  <a:lnTo>
                    <a:pt x="196976" y="300900"/>
                  </a:lnTo>
                  <a:cubicBezTo>
                    <a:pt x="195061" y="300929"/>
                    <a:pt x="193166" y="300510"/>
                    <a:pt x="191451" y="299662"/>
                  </a:cubicBezTo>
                  <a:cubicBezTo>
                    <a:pt x="189718" y="299043"/>
                    <a:pt x="188155" y="298033"/>
                    <a:pt x="186879" y="296709"/>
                  </a:cubicBezTo>
                  <a:cubicBezTo>
                    <a:pt x="185498" y="295443"/>
                    <a:pt x="184479" y="293833"/>
                    <a:pt x="183927" y="292042"/>
                  </a:cubicBezTo>
                  <a:cubicBezTo>
                    <a:pt x="183050" y="290375"/>
                    <a:pt x="182621" y="288499"/>
                    <a:pt x="182688" y="286613"/>
                  </a:cubicBezTo>
                  <a:lnTo>
                    <a:pt x="182688" y="283946"/>
                  </a:lnTo>
                  <a:cubicBezTo>
                    <a:pt x="182669" y="281393"/>
                    <a:pt x="183364" y="278888"/>
                    <a:pt x="184688" y="276707"/>
                  </a:cubicBezTo>
                  <a:lnTo>
                    <a:pt x="186879" y="273849"/>
                  </a:lnTo>
                  <a:cubicBezTo>
                    <a:pt x="188612" y="272087"/>
                    <a:pt x="190784" y="270801"/>
                    <a:pt x="193166" y="270135"/>
                  </a:cubicBezTo>
                  <a:close/>
                  <a:moveTo>
                    <a:pt x="901349" y="241370"/>
                  </a:moveTo>
                  <a:cubicBezTo>
                    <a:pt x="909236" y="241370"/>
                    <a:pt x="915637" y="247771"/>
                    <a:pt x="915637" y="255657"/>
                  </a:cubicBezTo>
                  <a:cubicBezTo>
                    <a:pt x="915637" y="263544"/>
                    <a:pt x="909236" y="269945"/>
                    <a:pt x="901349" y="269945"/>
                  </a:cubicBezTo>
                  <a:cubicBezTo>
                    <a:pt x="893462" y="269945"/>
                    <a:pt x="887062" y="263544"/>
                    <a:pt x="887062" y="255657"/>
                  </a:cubicBezTo>
                  <a:cubicBezTo>
                    <a:pt x="887062" y="247771"/>
                    <a:pt x="893462" y="241370"/>
                    <a:pt x="901349" y="241370"/>
                  </a:cubicBezTo>
                  <a:close/>
                  <a:moveTo>
                    <a:pt x="220789" y="233083"/>
                  </a:moveTo>
                  <a:lnTo>
                    <a:pt x="223455" y="233083"/>
                  </a:lnTo>
                  <a:cubicBezTo>
                    <a:pt x="225999" y="233045"/>
                    <a:pt x="228504" y="233711"/>
                    <a:pt x="230694" y="234988"/>
                  </a:cubicBezTo>
                  <a:lnTo>
                    <a:pt x="233552" y="237178"/>
                  </a:lnTo>
                  <a:cubicBezTo>
                    <a:pt x="235342" y="238931"/>
                    <a:pt x="236619" y="241141"/>
                    <a:pt x="237267" y="243560"/>
                  </a:cubicBezTo>
                  <a:lnTo>
                    <a:pt x="237743" y="247370"/>
                  </a:lnTo>
                  <a:cubicBezTo>
                    <a:pt x="237877" y="249266"/>
                    <a:pt x="237448" y="251152"/>
                    <a:pt x="236505" y="252799"/>
                  </a:cubicBezTo>
                  <a:cubicBezTo>
                    <a:pt x="235952" y="254590"/>
                    <a:pt x="234933" y="256200"/>
                    <a:pt x="233552" y="257467"/>
                  </a:cubicBezTo>
                  <a:cubicBezTo>
                    <a:pt x="232295" y="258810"/>
                    <a:pt x="230723" y="259829"/>
                    <a:pt x="228980" y="260420"/>
                  </a:cubicBezTo>
                  <a:cubicBezTo>
                    <a:pt x="227266" y="261267"/>
                    <a:pt x="225370" y="261686"/>
                    <a:pt x="223455" y="261658"/>
                  </a:cubicBezTo>
                  <a:lnTo>
                    <a:pt x="220789" y="261658"/>
                  </a:lnTo>
                  <a:cubicBezTo>
                    <a:pt x="218274" y="261629"/>
                    <a:pt x="215807" y="260934"/>
                    <a:pt x="213645" y="259658"/>
                  </a:cubicBezTo>
                  <a:lnTo>
                    <a:pt x="210692" y="257467"/>
                  </a:lnTo>
                  <a:cubicBezTo>
                    <a:pt x="208968" y="255676"/>
                    <a:pt x="207720" y="253485"/>
                    <a:pt x="207073" y="251085"/>
                  </a:cubicBezTo>
                  <a:lnTo>
                    <a:pt x="206501" y="247370"/>
                  </a:lnTo>
                  <a:cubicBezTo>
                    <a:pt x="206425" y="245456"/>
                    <a:pt x="206853" y="243551"/>
                    <a:pt x="207739" y="241846"/>
                  </a:cubicBezTo>
                  <a:cubicBezTo>
                    <a:pt x="208330" y="240074"/>
                    <a:pt x="209339" y="238474"/>
                    <a:pt x="210692" y="237178"/>
                  </a:cubicBezTo>
                  <a:cubicBezTo>
                    <a:pt x="211968" y="235855"/>
                    <a:pt x="213530" y="234845"/>
                    <a:pt x="215264" y="234226"/>
                  </a:cubicBezTo>
                  <a:cubicBezTo>
                    <a:pt x="216978" y="233378"/>
                    <a:pt x="218884" y="232987"/>
                    <a:pt x="220789" y="233083"/>
                  </a:cubicBezTo>
                  <a:close/>
                  <a:moveTo>
                    <a:pt x="250125" y="190696"/>
                  </a:moveTo>
                  <a:cubicBezTo>
                    <a:pt x="252040" y="190668"/>
                    <a:pt x="253935" y="191087"/>
                    <a:pt x="255650" y="191934"/>
                  </a:cubicBezTo>
                  <a:cubicBezTo>
                    <a:pt x="257403" y="192506"/>
                    <a:pt x="258983" y="193525"/>
                    <a:pt x="260222" y="194887"/>
                  </a:cubicBezTo>
                  <a:lnTo>
                    <a:pt x="262794" y="197649"/>
                  </a:lnTo>
                  <a:cubicBezTo>
                    <a:pt x="264518" y="199440"/>
                    <a:pt x="265765" y="201631"/>
                    <a:pt x="266413" y="204031"/>
                  </a:cubicBezTo>
                  <a:lnTo>
                    <a:pt x="266985" y="207746"/>
                  </a:lnTo>
                  <a:cubicBezTo>
                    <a:pt x="267004" y="210299"/>
                    <a:pt x="266308" y="212804"/>
                    <a:pt x="264984" y="214985"/>
                  </a:cubicBezTo>
                  <a:lnTo>
                    <a:pt x="262794" y="217842"/>
                  </a:lnTo>
                  <a:cubicBezTo>
                    <a:pt x="261546" y="219195"/>
                    <a:pt x="259974" y="220214"/>
                    <a:pt x="258222" y="220795"/>
                  </a:cubicBezTo>
                  <a:cubicBezTo>
                    <a:pt x="256536" y="221719"/>
                    <a:pt x="254621" y="222148"/>
                    <a:pt x="252697" y="222033"/>
                  </a:cubicBezTo>
                  <a:cubicBezTo>
                    <a:pt x="250773" y="222157"/>
                    <a:pt x="248858" y="221729"/>
                    <a:pt x="247172" y="220795"/>
                  </a:cubicBezTo>
                  <a:cubicBezTo>
                    <a:pt x="245392" y="220281"/>
                    <a:pt x="243800" y="219252"/>
                    <a:pt x="242601" y="217842"/>
                  </a:cubicBezTo>
                  <a:lnTo>
                    <a:pt x="240029" y="215175"/>
                  </a:lnTo>
                  <a:cubicBezTo>
                    <a:pt x="238305" y="213385"/>
                    <a:pt x="237057" y="211194"/>
                    <a:pt x="236409" y="208794"/>
                  </a:cubicBezTo>
                  <a:lnTo>
                    <a:pt x="235838" y="204984"/>
                  </a:lnTo>
                  <a:cubicBezTo>
                    <a:pt x="235828" y="202460"/>
                    <a:pt x="236514" y="199993"/>
                    <a:pt x="237838" y="197840"/>
                  </a:cubicBezTo>
                  <a:lnTo>
                    <a:pt x="240029" y="194887"/>
                  </a:lnTo>
                  <a:cubicBezTo>
                    <a:pt x="241305" y="193563"/>
                    <a:pt x="242867" y="192553"/>
                    <a:pt x="244601" y="191934"/>
                  </a:cubicBezTo>
                  <a:cubicBezTo>
                    <a:pt x="246325" y="191096"/>
                    <a:pt x="248211" y="190677"/>
                    <a:pt x="250125" y="190696"/>
                  </a:cubicBezTo>
                  <a:close/>
                  <a:moveTo>
                    <a:pt x="853630" y="180124"/>
                  </a:moveTo>
                  <a:cubicBezTo>
                    <a:pt x="855544" y="180010"/>
                    <a:pt x="857449" y="180410"/>
                    <a:pt x="859154" y="181267"/>
                  </a:cubicBezTo>
                  <a:cubicBezTo>
                    <a:pt x="860907" y="181838"/>
                    <a:pt x="862488" y="182858"/>
                    <a:pt x="863726" y="184220"/>
                  </a:cubicBezTo>
                  <a:lnTo>
                    <a:pt x="866393" y="186887"/>
                  </a:lnTo>
                  <a:cubicBezTo>
                    <a:pt x="868155" y="188620"/>
                    <a:pt x="869441" y="190792"/>
                    <a:pt x="870108" y="193173"/>
                  </a:cubicBezTo>
                  <a:lnTo>
                    <a:pt x="870584" y="196983"/>
                  </a:lnTo>
                  <a:cubicBezTo>
                    <a:pt x="870584" y="199517"/>
                    <a:pt x="869927" y="202012"/>
                    <a:pt x="868679" y="204222"/>
                  </a:cubicBezTo>
                  <a:lnTo>
                    <a:pt x="866393" y="207080"/>
                  </a:lnTo>
                  <a:cubicBezTo>
                    <a:pt x="865165" y="208461"/>
                    <a:pt x="863583" y="209480"/>
                    <a:pt x="861821" y="210032"/>
                  </a:cubicBezTo>
                  <a:cubicBezTo>
                    <a:pt x="858326" y="211680"/>
                    <a:pt x="854268" y="211680"/>
                    <a:pt x="850772" y="210032"/>
                  </a:cubicBezTo>
                  <a:cubicBezTo>
                    <a:pt x="849020" y="209451"/>
                    <a:pt x="847448" y="208432"/>
                    <a:pt x="846200" y="207080"/>
                  </a:cubicBezTo>
                  <a:lnTo>
                    <a:pt x="843533" y="204508"/>
                  </a:lnTo>
                  <a:cubicBezTo>
                    <a:pt x="841809" y="202717"/>
                    <a:pt x="840562" y="200526"/>
                    <a:pt x="839914" y="198126"/>
                  </a:cubicBezTo>
                  <a:lnTo>
                    <a:pt x="839342" y="194411"/>
                  </a:lnTo>
                  <a:cubicBezTo>
                    <a:pt x="839313" y="191859"/>
                    <a:pt x="840009" y="189354"/>
                    <a:pt x="841342" y="187172"/>
                  </a:cubicBezTo>
                  <a:lnTo>
                    <a:pt x="843533" y="184220"/>
                  </a:lnTo>
                  <a:cubicBezTo>
                    <a:pt x="844810" y="182896"/>
                    <a:pt x="846372" y="181886"/>
                    <a:pt x="848105" y="181267"/>
                  </a:cubicBezTo>
                  <a:cubicBezTo>
                    <a:pt x="849820" y="180419"/>
                    <a:pt x="851725" y="180029"/>
                    <a:pt x="853630" y="180124"/>
                  </a:cubicBezTo>
                  <a:close/>
                  <a:moveTo>
                    <a:pt x="295846" y="137928"/>
                  </a:moveTo>
                  <a:cubicBezTo>
                    <a:pt x="297046" y="137785"/>
                    <a:pt x="298265" y="137785"/>
                    <a:pt x="299465" y="137928"/>
                  </a:cubicBezTo>
                  <a:cubicBezTo>
                    <a:pt x="301361" y="138014"/>
                    <a:pt x="303208" y="138604"/>
                    <a:pt x="304799" y="139642"/>
                  </a:cubicBezTo>
                  <a:cubicBezTo>
                    <a:pt x="306390" y="140566"/>
                    <a:pt x="307752" y="141843"/>
                    <a:pt x="308800" y="143357"/>
                  </a:cubicBezTo>
                  <a:cubicBezTo>
                    <a:pt x="310057" y="144729"/>
                    <a:pt x="310943" y="146405"/>
                    <a:pt x="311371" y="148215"/>
                  </a:cubicBezTo>
                  <a:cubicBezTo>
                    <a:pt x="312105" y="150863"/>
                    <a:pt x="312105" y="153663"/>
                    <a:pt x="311371" y="156311"/>
                  </a:cubicBezTo>
                  <a:cubicBezTo>
                    <a:pt x="310638" y="158769"/>
                    <a:pt x="309333" y="161026"/>
                    <a:pt x="307561" y="162883"/>
                  </a:cubicBezTo>
                  <a:cubicBezTo>
                    <a:pt x="306608" y="163731"/>
                    <a:pt x="305589" y="164493"/>
                    <a:pt x="304513" y="165169"/>
                  </a:cubicBezTo>
                  <a:lnTo>
                    <a:pt x="300513" y="166598"/>
                  </a:lnTo>
                  <a:cubicBezTo>
                    <a:pt x="297789" y="167265"/>
                    <a:pt x="294950" y="167265"/>
                    <a:pt x="292226" y="166598"/>
                  </a:cubicBezTo>
                  <a:lnTo>
                    <a:pt x="288797" y="165169"/>
                  </a:lnTo>
                  <a:lnTo>
                    <a:pt x="285844" y="162883"/>
                  </a:lnTo>
                  <a:cubicBezTo>
                    <a:pt x="284044" y="161045"/>
                    <a:pt x="282730" y="158788"/>
                    <a:pt x="282034" y="156311"/>
                  </a:cubicBezTo>
                  <a:cubicBezTo>
                    <a:pt x="281320" y="153720"/>
                    <a:pt x="281320" y="150996"/>
                    <a:pt x="282034" y="148405"/>
                  </a:cubicBezTo>
                  <a:cubicBezTo>
                    <a:pt x="282663" y="146024"/>
                    <a:pt x="283910" y="143852"/>
                    <a:pt x="285654" y="142119"/>
                  </a:cubicBezTo>
                  <a:lnTo>
                    <a:pt x="288607" y="139833"/>
                  </a:lnTo>
                  <a:cubicBezTo>
                    <a:pt x="290807" y="138566"/>
                    <a:pt x="293302" y="137909"/>
                    <a:pt x="295846" y="137928"/>
                  </a:cubicBezTo>
                  <a:close/>
                  <a:moveTo>
                    <a:pt x="794098" y="130308"/>
                  </a:moveTo>
                  <a:cubicBezTo>
                    <a:pt x="795965" y="129784"/>
                    <a:pt x="797946" y="129784"/>
                    <a:pt x="799813" y="130308"/>
                  </a:cubicBezTo>
                  <a:cubicBezTo>
                    <a:pt x="801699" y="130403"/>
                    <a:pt x="803528" y="130965"/>
                    <a:pt x="805147" y="131927"/>
                  </a:cubicBezTo>
                  <a:lnTo>
                    <a:pt x="810385" y="134594"/>
                  </a:lnTo>
                  <a:cubicBezTo>
                    <a:pt x="812500" y="135851"/>
                    <a:pt x="814272" y="137623"/>
                    <a:pt x="815529" y="139737"/>
                  </a:cubicBezTo>
                  <a:lnTo>
                    <a:pt x="816958" y="143166"/>
                  </a:lnTo>
                  <a:cubicBezTo>
                    <a:pt x="817587" y="145605"/>
                    <a:pt x="817587" y="148157"/>
                    <a:pt x="816958" y="150596"/>
                  </a:cubicBezTo>
                  <a:lnTo>
                    <a:pt x="815529" y="154025"/>
                  </a:lnTo>
                  <a:cubicBezTo>
                    <a:pt x="814662" y="155635"/>
                    <a:pt x="813424" y="157006"/>
                    <a:pt x="811910" y="158025"/>
                  </a:cubicBezTo>
                  <a:cubicBezTo>
                    <a:pt x="810509" y="159245"/>
                    <a:pt x="808852" y="160130"/>
                    <a:pt x="807052" y="160597"/>
                  </a:cubicBezTo>
                  <a:cubicBezTo>
                    <a:pt x="803299" y="161388"/>
                    <a:pt x="799394" y="160854"/>
                    <a:pt x="796002" y="159073"/>
                  </a:cubicBezTo>
                  <a:lnTo>
                    <a:pt x="790668" y="156501"/>
                  </a:lnTo>
                  <a:cubicBezTo>
                    <a:pt x="788602" y="155216"/>
                    <a:pt x="786868" y="153453"/>
                    <a:pt x="785621" y="151358"/>
                  </a:cubicBezTo>
                  <a:lnTo>
                    <a:pt x="784096" y="147929"/>
                  </a:lnTo>
                  <a:cubicBezTo>
                    <a:pt x="783430" y="145433"/>
                    <a:pt x="783430" y="142804"/>
                    <a:pt x="784096" y="140309"/>
                  </a:cubicBezTo>
                  <a:lnTo>
                    <a:pt x="785621" y="136880"/>
                  </a:lnTo>
                  <a:cubicBezTo>
                    <a:pt x="786487" y="135270"/>
                    <a:pt x="787726" y="133899"/>
                    <a:pt x="789240" y="132879"/>
                  </a:cubicBezTo>
                  <a:cubicBezTo>
                    <a:pt x="790640" y="131660"/>
                    <a:pt x="792297" y="130774"/>
                    <a:pt x="794098" y="130308"/>
                  </a:cubicBezTo>
                  <a:close/>
                  <a:moveTo>
                    <a:pt x="338803" y="95351"/>
                  </a:moveTo>
                  <a:lnTo>
                    <a:pt x="342613" y="95351"/>
                  </a:lnTo>
                  <a:cubicBezTo>
                    <a:pt x="344537" y="95227"/>
                    <a:pt x="346452" y="95655"/>
                    <a:pt x="348138" y="96589"/>
                  </a:cubicBezTo>
                  <a:cubicBezTo>
                    <a:pt x="349890" y="97170"/>
                    <a:pt x="351462" y="98189"/>
                    <a:pt x="352709" y="99542"/>
                  </a:cubicBezTo>
                  <a:cubicBezTo>
                    <a:pt x="354091" y="100770"/>
                    <a:pt x="355110" y="102352"/>
                    <a:pt x="355662" y="104114"/>
                  </a:cubicBezTo>
                  <a:cubicBezTo>
                    <a:pt x="356472" y="105676"/>
                    <a:pt x="356900" y="107400"/>
                    <a:pt x="356900" y="109162"/>
                  </a:cubicBezTo>
                  <a:lnTo>
                    <a:pt x="356900" y="111829"/>
                  </a:lnTo>
                  <a:cubicBezTo>
                    <a:pt x="356900" y="114334"/>
                    <a:pt x="356243" y="116801"/>
                    <a:pt x="354995" y="118973"/>
                  </a:cubicBezTo>
                  <a:lnTo>
                    <a:pt x="352709" y="121925"/>
                  </a:lnTo>
                  <a:cubicBezTo>
                    <a:pt x="350947" y="123630"/>
                    <a:pt x="348785" y="124869"/>
                    <a:pt x="346423" y="125545"/>
                  </a:cubicBezTo>
                  <a:lnTo>
                    <a:pt x="342613" y="126116"/>
                  </a:lnTo>
                  <a:cubicBezTo>
                    <a:pt x="340699" y="126193"/>
                    <a:pt x="338793" y="125764"/>
                    <a:pt x="337088" y="124878"/>
                  </a:cubicBezTo>
                  <a:cubicBezTo>
                    <a:pt x="335355" y="124259"/>
                    <a:pt x="333793" y="123249"/>
                    <a:pt x="332516" y="121925"/>
                  </a:cubicBezTo>
                  <a:cubicBezTo>
                    <a:pt x="331164" y="120678"/>
                    <a:pt x="330144" y="119106"/>
                    <a:pt x="329564" y="117353"/>
                  </a:cubicBezTo>
                  <a:cubicBezTo>
                    <a:pt x="328678" y="115648"/>
                    <a:pt x="328259" y="113743"/>
                    <a:pt x="328325" y="111829"/>
                  </a:cubicBezTo>
                  <a:lnTo>
                    <a:pt x="328325" y="109162"/>
                  </a:lnTo>
                  <a:cubicBezTo>
                    <a:pt x="328335" y="106628"/>
                    <a:pt x="328992" y="104133"/>
                    <a:pt x="330231" y="101923"/>
                  </a:cubicBezTo>
                  <a:lnTo>
                    <a:pt x="332516" y="99065"/>
                  </a:lnTo>
                  <a:cubicBezTo>
                    <a:pt x="334250" y="97303"/>
                    <a:pt x="336421" y="96017"/>
                    <a:pt x="338803" y="95351"/>
                  </a:cubicBezTo>
                  <a:close/>
                  <a:moveTo>
                    <a:pt x="755712" y="76777"/>
                  </a:moveTo>
                  <a:cubicBezTo>
                    <a:pt x="757598" y="76739"/>
                    <a:pt x="759455" y="77168"/>
                    <a:pt x="761141" y="78015"/>
                  </a:cubicBezTo>
                  <a:cubicBezTo>
                    <a:pt x="762913" y="78606"/>
                    <a:pt x="764513" y="79616"/>
                    <a:pt x="765808" y="80968"/>
                  </a:cubicBezTo>
                  <a:lnTo>
                    <a:pt x="768476" y="83635"/>
                  </a:lnTo>
                  <a:cubicBezTo>
                    <a:pt x="770180" y="85397"/>
                    <a:pt x="771419" y="87559"/>
                    <a:pt x="772095" y="89922"/>
                  </a:cubicBezTo>
                  <a:lnTo>
                    <a:pt x="772095" y="93732"/>
                  </a:lnTo>
                  <a:cubicBezTo>
                    <a:pt x="772133" y="96275"/>
                    <a:pt x="771466" y="98780"/>
                    <a:pt x="770190" y="100971"/>
                  </a:cubicBezTo>
                  <a:lnTo>
                    <a:pt x="767999" y="103828"/>
                  </a:lnTo>
                  <a:cubicBezTo>
                    <a:pt x="766732" y="105209"/>
                    <a:pt x="765122" y="106228"/>
                    <a:pt x="763332" y="106781"/>
                  </a:cubicBezTo>
                  <a:cubicBezTo>
                    <a:pt x="761646" y="107714"/>
                    <a:pt x="759732" y="108143"/>
                    <a:pt x="757808" y="108019"/>
                  </a:cubicBezTo>
                  <a:cubicBezTo>
                    <a:pt x="755912" y="108152"/>
                    <a:pt x="754026" y="107724"/>
                    <a:pt x="752379" y="106781"/>
                  </a:cubicBezTo>
                  <a:cubicBezTo>
                    <a:pt x="750587" y="106228"/>
                    <a:pt x="748978" y="105209"/>
                    <a:pt x="747711" y="103828"/>
                  </a:cubicBezTo>
                  <a:lnTo>
                    <a:pt x="745139" y="101161"/>
                  </a:lnTo>
                  <a:cubicBezTo>
                    <a:pt x="743339" y="99456"/>
                    <a:pt x="742053" y="97275"/>
                    <a:pt x="741425" y="94875"/>
                  </a:cubicBezTo>
                  <a:lnTo>
                    <a:pt x="741425" y="91065"/>
                  </a:lnTo>
                  <a:cubicBezTo>
                    <a:pt x="741425" y="88560"/>
                    <a:pt x="742082" y="86093"/>
                    <a:pt x="743330" y="83921"/>
                  </a:cubicBezTo>
                  <a:lnTo>
                    <a:pt x="745616" y="80968"/>
                  </a:lnTo>
                  <a:cubicBezTo>
                    <a:pt x="746854" y="79606"/>
                    <a:pt x="748435" y="78587"/>
                    <a:pt x="750187" y="78015"/>
                  </a:cubicBezTo>
                  <a:cubicBezTo>
                    <a:pt x="751902" y="77168"/>
                    <a:pt x="753798" y="76749"/>
                    <a:pt x="755712" y="76777"/>
                  </a:cubicBezTo>
                  <a:close/>
                  <a:moveTo>
                    <a:pt x="392905" y="50298"/>
                  </a:moveTo>
                  <a:cubicBezTo>
                    <a:pt x="400791" y="50298"/>
                    <a:pt x="407193" y="56699"/>
                    <a:pt x="407193" y="64585"/>
                  </a:cubicBezTo>
                  <a:cubicBezTo>
                    <a:pt x="407193" y="72472"/>
                    <a:pt x="400791" y="78873"/>
                    <a:pt x="392905" y="78873"/>
                  </a:cubicBezTo>
                  <a:cubicBezTo>
                    <a:pt x="385018" y="78873"/>
                    <a:pt x="378618" y="72472"/>
                    <a:pt x="378618" y="64585"/>
                  </a:cubicBezTo>
                  <a:cubicBezTo>
                    <a:pt x="378618" y="56699"/>
                    <a:pt x="385018" y="50298"/>
                    <a:pt x="392905" y="50298"/>
                  </a:cubicBezTo>
                  <a:close/>
                  <a:moveTo>
                    <a:pt x="684179" y="37058"/>
                  </a:moveTo>
                  <a:lnTo>
                    <a:pt x="686846" y="37058"/>
                  </a:lnTo>
                  <a:cubicBezTo>
                    <a:pt x="689399" y="37058"/>
                    <a:pt x="691894" y="37753"/>
                    <a:pt x="694085" y="39058"/>
                  </a:cubicBezTo>
                  <a:lnTo>
                    <a:pt x="696943" y="41249"/>
                  </a:lnTo>
                  <a:cubicBezTo>
                    <a:pt x="698676" y="43011"/>
                    <a:pt x="699952" y="45164"/>
                    <a:pt x="700658" y="47536"/>
                  </a:cubicBezTo>
                  <a:lnTo>
                    <a:pt x="700658" y="51346"/>
                  </a:lnTo>
                  <a:cubicBezTo>
                    <a:pt x="700734" y="53260"/>
                    <a:pt x="700305" y="55165"/>
                    <a:pt x="699419" y="56870"/>
                  </a:cubicBezTo>
                  <a:cubicBezTo>
                    <a:pt x="698905" y="58651"/>
                    <a:pt x="697876" y="60242"/>
                    <a:pt x="696467" y="61442"/>
                  </a:cubicBezTo>
                  <a:cubicBezTo>
                    <a:pt x="695218" y="62795"/>
                    <a:pt x="693647" y="63814"/>
                    <a:pt x="691894" y="64395"/>
                  </a:cubicBezTo>
                  <a:cubicBezTo>
                    <a:pt x="690208" y="65328"/>
                    <a:pt x="688294" y="65757"/>
                    <a:pt x="686370" y="65633"/>
                  </a:cubicBezTo>
                  <a:lnTo>
                    <a:pt x="683703" y="65633"/>
                  </a:lnTo>
                  <a:cubicBezTo>
                    <a:pt x="681169" y="65624"/>
                    <a:pt x="678674" y="64966"/>
                    <a:pt x="676464" y="63728"/>
                  </a:cubicBezTo>
                  <a:lnTo>
                    <a:pt x="673606" y="61442"/>
                  </a:lnTo>
                  <a:cubicBezTo>
                    <a:pt x="671835" y="59709"/>
                    <a:pt x="670549" y="57546"/>
                    <a:pt x="669892" y="55156"/>
                  </a:cubicBezTo>
                  <a:lnTo>
                    <a:pt x="669892" y="51346"/>
                  </a:lnTo>
                  <a:cubicBezTo>
                    <a:pt x="670092" y="47602"/>
                    <a:pt x="671568" y="44040"/>
                    <a:pt x="674083" y="41249"/>
                  </a:cubicBezTo>
                  <a:cubicBezTo>
                    <a:pt x="675359" y="39925"/>
                    <a:pt x="676921" y="38916"/>
                    <a:pt x="678655" y="38296"/>
                  </a:cubicBezTo>
                  <a:cubicBezTo>
                    <a:pt x="680369" y="37449"/>
                    <a:pt x="682265" y="37030"/>
                    <a:pt x="684179" y="37058"/>
                  </a:cubicBezTo>
                  <a:close/>
                  <a:moveTo>
                    <a:pt x="625982" y="13532"/>
                  </a:moveTo>
                  <a:cubicBezTo>
                    <a:pt x="627868" y="13465"/>
                    <a:pt x="629745" y="13893"/>
                    <a:pt x="631412" y="14770"/>
                  </a:cubicBezTo>
                  <a:cubicBezTo>
                    <a:pt x="633202" y="15322"/>
                    <a:pt x="634812" y="16341"/>
                    <a:pt x="636079" y="17722"/>
                  </a:cubicBezTo>
                  <a:cubicBezTo>
                    <a:pt x="637402" y="18999"/>
                    <a:pt x="638412" y="20561"/>
                    <a:pt x="639031" y="22294"/>
                  </a:cubicBezTo>
                  <a:cubicBezTo>
                    <a:pt x="639946" y="24161"/>
                    <a:pt x="640374" y="26219"/>
                    <a:pt x="640270" y="28295"/>
                  </a:cubicBezTo>
                  <a:lnTo>
                    <a:pt x="640270" y="30962"/>
                  </a:lnTo>
                  <a:cubicBezTo>
                    <a:pt x="640222" y="33505"/>
                    <a:pt x="639536" y="35991"/>
                    <a:pt x="638269" y="38201"/>
                  </a:cubicBezTo>
                  <a:lnTo>
                    <a:pt x="636079" y="41059"/>
                  </a:lnTo>
                  <a:cubicBezTo>
                    <a:pt x="634297" y="42811"/>
                    <a:pt x="632107" y="44088"/>
                    <a:pt x="629697" y="44774"/>
                  </a:cubicBezTo>
                  <a:lnTo>
                    <a:pt x="625982" y="44774"/>
                  </a:lnTo>
                  <a:cubicBezTo>
                    <a:pt x="624068" y="44850"/>
                    <a:pt x="622163" y="44421"/>
                    <a:pt x="620458" y="43535"/>
                  </a:cubicBezTo>
                  <a:cubicBezTo>
                    <a:pt x="618667" y="42983"/>
                    <a:pt x="617057" y="41964"/>
                    <a:pt x="615790" y="40582"/>
                  </a:cubicBezTo>
                  <a:cubicBezTo>
                    <a:pt x="614467" y="39306"/>
                    <a:pt x="613457" y="37744"/>
                    <a:pt x="612838" y="36011"/>
                  </a:cubicBezTo>
                  <a:cubicBezTo>
                    <a:pt x="611981" y="34306"/>
                    <a:pt x="611580" y="32400"/>
                    <a:pt x="611695" y="30486"/>
                  </a:cubicBezTo>
                  <a:lnTo>
                    <a:pt x="611695" y="27819"/>
                  </a:lnTo>
                  <a:cubicBezTo>
                    <a:pt x="611656" y="25276"/>
                    <a:pt x="612323" y="22771"/>
                    <a:pt x="613600" y="20580"/>
                  </a:cubicBezTo>
                  <a:lnTo>
                    <a:pt x="615790" y="17722"/>
                  </a:lnTo>
                  <a:cubicBezTo>
                    <a:pt x="617572" y="15998"/>
                    <a:pt x="619772" y="14751"/>
                    <a:pt x="622172" y="14103"/>
                  </a:cubicBezTo>
                  <a:close/>
                  <a:moveTo>
                    <a:pt x="440625" y="13532"/>
                  </a:moveTo>
                  <a:cubicBezTo>
                    <a:pt x="442511" y="13465"/>
                    <a:pt x="444388" y="13893"/>
                    <a:pt x="446054" y="14770"/>
                  </a:cubicBezTo>
                  <a:cubicBezTo>
                    <a:pt x="447845" y="15322"/>
                    <a:pt x="449455" y="16341"/>
                    <a:pt x="450722" y="17722"/>
                  </a:cubicBezTo>
                  <a:cubicBezTo>
                    <a:pt x="452046" y="18999"/>
                    <a:pt x="453055" y="20561"/>
                    <a:pt x="453674" y="22294"/>
                  </a:cubicBezTo>
                  <a:cubicBezTo>
                    <a:pt x="454589" y="24161"/>
                    <a:pt x="455018" y="26219"/>
                    <a:pt x="454913" y="28295"/>
                  </a:cubicBezTo>
                  <a:lnTo>
                    <a:pt x="454913" y="30962"/>
                  </a:lnTo>
                  <a:cubicBezTo>
                    <a:pt x="454865" y="33505"/>
                    <a:pt x="454179" y="35991"/>
                    <a:pt x="452913" y="38201"/>
                  </a:cubicBezTo>
                  <a:lnTo>
                    <a:pt x="450722" y="41059"/>
                  </a:lnTo>
                  <a:cubicBezTo>
                    <a:pt x="448941" y="42811"/>
                    <a:pt x="446750" y="44088"/>
                    <a:pt x="444340" y="44774"/>
                  </a:cubicBezTo>
                  <a:lnTo>
                    <a:pt x="440625" y="44774"/>
                  </a:lnTo>
                  <a:cubicBezTo>
                    <a:pt x="438711" y="44850"/>
                    <a:pt x="436806" y="44421"/>
                    <a:pt x="435101" y="43535"/>
                  </a:cubicBezTo>
                  <a:cubicBezTo>
                    <a:pt x="433320" y="43021"/>
                    <a:pt x="431729" y="41992"/>
                    <a:pt x="430529" y="40582"/>
                  </a:cubicBezTo>
                  <a:cubicBezTo>
                    <a:pt x="429176" y="39316"/>
                    <a:pt x="428129" y="37744"/>
                    <a:pt x="427480" y="36011"/>
                  </a:cubicBezTo>
                  <a:cubicBezTo>
                    <a:pt x="426624" y="34306"/>
                    <a:pt x="426224" y="32400"/>
                    <a:pt x="426338" y="30486"/>
                  </a:cubicBezTo>
                  <a:lnTo>
                    <a:pt x="426338" y="27819"/>
                  </a:lnTo>
                  <a:cubicBezTo>
                    <a:pt x="426300" y="25276"/>
                    <a:pt x="426967" y="22771"/>
                    <a:pt x="428243" y="20580"/>
                  </a:cubicBezTo>
                  <a:lnTo>
                    <a:pt x="430529" y="17722"/>
                  </a:lnTo>
                  <a:cubicBezTo>
                    <a:pt x="432262" y="15979"/>
                    <a:pt x="434434" y="14732"/>
                    <a:pt x="436815" y="14103"/>
                  </a:cubicBezTo>
                  <a:close/>
                  <a:moveTo>
                    <a:pt x="562355" y="2673"/>
                  </a:moveTo>
                  <a:cubicBezTo>
                    <a:pt x="570242" y="2673"/>
                    <a:pt x="576643" y="9074"/>
                    <a:pt x="576643" y="16960"/>
                  </a:cubicBezTo>
                  <a:cubicBezTo>
                    <a:pt x="576643" y="24847"/>
                    <a:pt x="570242" y="31248"/>
                    <a:pt x="562355" y="31248"/>
                  </a:cubicBezTo>
                  <a:cubicBezTo>
                    <a:pt x="554468" y="31248"/>
                    <a:pt x="548068" y="24847"/>
                    <a:pt x="548068" y="16960"/>
                  </a:cubicBezTo>
                  <a:cubicBezTo>
                    <a:pt x="548068" y="9074"/>
                    <a:pt x="554468" y="2673"/>
                    <a:pt x="562355" y="2673"/>
                  </a:cubicBezTo>
                  <a:close/>
                  <a:moveTo>
                    <a:pt x="504157" y="6"/>
                  </a:moveTo>
                  <a:cubicBezTo>
                    <a:pt x="506071" y="-61"/>
                    <a:pt x="507976" y="358"/>
                    <a:pt x="509681" y="1244"/>
                  </a:cubicBezTo>
                  <a:cubicBezTo>
                    <a:pt x="511434" y="1825"/>
                    <a:pt x="513005" y="2844"/>
                    <a:pt x="514253" y="4197"/>
                  </a:cubicBezTo>
                  <a:cubicBezTo>
                    <a:pt x="515577" y="5473"/>
                    <a:pt x="516587" y="7035"/>
                    <a:pt x="517206" y="8769"/>
                  </a:cubicBezTo>
                  <a:cubicBezTo>
                    <a:pt x="518168" y="10616"/>
                    <a:pt x="518597" y="12693"/>
                    <a:pt x="518444" y="14769"/>
                  </a:cubicBezTo>
                  <a:lnTo>
                    <a:pt x="518444" y="17436"/>
                  </a:lnTo>
                  <a:cubicBezTo>
                    <a:pt x="518444" y="19989"/>
                    <a:pt x="517749" y="22485"/>
                    <a:pt x="516444" y="24675"/>
                  </a:cubicBezTo>
                  <a:lnTo>
                    <a:pt x="514253" y="27533"/>
                  </a:lnTo>
                  <a:cubicBezTo>
                    <a:pt x="512491" y="29266"/>
                    <a:pt x="510339" y="30543"/>
                    <a:pt x="507967" y="31248"/>
                  </a:cubicBezTo>
                  <a:lnTo>
                    <a:pt x="504157" y="31248"/>
                  </a:lnTo>
                  <a:cubicBezTo>
                    <a:pt x="502242" y="31324"/>
                    <a:pt x="500337" y="30895"/>
                    <a:pt x="498632" y="30009"/>
                  </a:cubicBezTo>
                  <a:cubicBezTo>
                    <a:pt x="496851" y="29495"/>
                    <a:pt x="495260" y="28466"/>
                    <a:pt x="494060" y="27057"/>
                  </a:cubicBezTo>
                  <a:cubicBezTo>
                    <a:pt x="492708" y="25809"/>
                    <a:pt x="491688" y="24237"/>
                    <a:pt x="491108" y="22485"/>
                  </a:cubicBezTo>
                  <a:cubicBezTo>
                    <a:pt x="490174" y="20799"/>
                    <a:pt x="489746" y="18884"/>
                    <a:pt x="489869" y="16960"/>
                  </a:cubicBezTo>
                  <a:lnTo>
                    <a:pt x="489869" y="14293"/>
                  </a:lnTo>
                  <a:cubicBezTo>
                    <a:pt x="489879" y="11759"/>
                    <a:pt x="490536" y="9264"/>
                    <a:pt x="491774" y="7054"/>
                  </a:cubicBezTo>
                  <a:lnTo>
                    <a:pt x="494060" y="4197"/>
                  </a:lnTo>
                  <a:cubicBezTo>
                    <a:pt x="495793" y="2454"/>
                    <a:pt x="497965" y="1206"/>
                    <a:pt x="500347" y="57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0" name="Google Shape;820;p20"/>
            <p:cNvSpPr/>
            <p:nvPr/>
          </p:nvSpPr>
          <p:spPr>
            <a:xfrm>
              <a:off x="7790431" y="3193182"/>
              <a:ext cx="683037" cy="689229"/>
            </a:xfrm>
            <a:custGeom>
              <a:rect b="b" l="l" r="r" t="t"/>
              <a:pathLst>
                <a:path extrusionOk="0" h="689229" w="683037">
                  <a:moveTo>
                    <a:pt x="682787" y="689200"/>
                  </a:moveTo>
                  <a:lnTo>
                    <a:pt x="529911" y="689200"/>
                  </a:lnTo>
                  <a:cubicBezTo>
                    <a:pt x="513528" y="423548"/>
                    <a:pt x="435137" y="222475"/>
                    <a:pt x="341030" y="222475"/>
                  </a:cubicBezTo>
                  <a:cubicBezTo>
                    <a:pt x="246923" y="222475"/>
                    <a:pt x="168628" y="423833"/>
                    <a:pt x="152150" y="689200"/>
                  </a:cubicBezTo>
                  <a:lnTo>
                    <a:pt x="-250" y="689200"/>
                  </a:lnTo>
                  <a:cubicBezTo>
                    <a:pt x="21942" y="300199"/>
                    <a:pt x="166437" y="-29"/>
                    <a:pt x="341411" y="-29"/>
                  </a:cubicBezTo>
                  <a:cubicBezTo>
                    <a:pt x="516385" y="-29"/>
                    <a:pt x="660594" y="300199"/>
                    <a:pt x="682787" y="6892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1" name="Google Shape;821;p20"/>
            <p:cNvSpPr/>
            <p:nvPr/>
          </p:nvSpPr>
          <p:spPr>
            <a:xfrm>
              <a:off x="7877871" y="3344630"/>
              <a:ext cx="508253" cy="537781"/>
            </a:xfrm>
            <a:custGeom>
              <a:rect b="b" l="l" r="r" t="t"/>
              <a:pathLst>
                <a:path extrusionOk="0" h="537781" w="508253">
                  <a:moveTo>
                    <a:pt x="508003" y="537181"/>
                  </a:moveTo>
                  <a:lnTo>
                    <a:pt x="508003" y="537752"/>
                  </a:lnTo>
                  <a:lnTo>
                    <a:pt x="425326" y="537752"/>
                  </a:lnTo>
                  <a:cubicBezTo>
                    <a:pt x="410467" y="297818"/>
                    <a:pt x="339601" y="116081"/>
                    <a:pt x="253876" y="116081"/>
                  </a:cubicBezTo>
                  <a:cubicBezTo>
                    <a:pt x="168151" y="116081"/>
                    <a:pt x="97095" y="297818"/>
                    <a:pt x="82426" y="537752"/>
                  </a:cubicBezTo>
                  <a:lnTo>
                    <a:pt x="-250" y="537752"/>
                  </a:lnTo>
                  <a:lnTo>
                    <a:pt x="-250" y="537181"/>
                  </a:lnTo>
                  <a:cubicBezTo>
                    <a:pt x="7846" y="414880"/>
                    <a:pt x="29753" y="304199"/>
                    <a:pt x="61471" y="215522"/>
                  </a:cubicBezTo>
                  <a:cubicBezTo>
                    <a:pt x="89380" y="137416"/>
                    <a:pt x="124813" y="76361"/>
                    <a:pt x="164913" y="39499"/>
                  </a:cubicBezTo>
                  <a:cubicBezTo>
                    <a:pt x="192726" y="13973"/>
                    <a:pt x="222730" y="-29"/>
                    <a:pt x="254162" y="-29"/>
                  </a:cubicBezTo>
                  <a:cubicBezTo>
                    <a:pt x="285595" y="-29"/>
                    <a:pt x="315598" y="13877"/>
                    <a:pt x="343412" y="39499"/>
                  </a:cubicBezTo>
                  <a:cubicBezTo>
                    <a:pt x="387417" y="79790"/>
                    <a:pt x="425707" y="149228"/>
                    <a:pt x="454664" y="238286"/>
                  </a:cubicBezTo>
                  <a:cubicBezTo>
                    <a:pt x="484591" y="335365"/>
                    <a:pt x="502498" y="435749"/>
                    <a:pt x="508003" y="537181"/>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2" name="Google Shape;822;p20"/>
            <p:cNvSpPr/>
            <p:nvPr/>
          </p:nvSpPr>
          <p:spPr>
            <a:xfrm>
              <a:off x="7959976" y="3460739"/>
              <a:ext cx="343471" cy="421671"/>
            </a:xfrm>
            <a:custGeom>
              <a:rect b="b" l="l" r="r" t="t"/>
              <a:pathLst>
                <a:path extrusionOk="0" h="421671" w="343471">
                  <a:moveTo>
                    <a:pt x="343221" y="421642"/>
                  </a:moveTo>
                  <a:lnTo>
                    <a:pt x="-250" y="421642"/>
                  </a:lnTo>
                  <a:cubicBezTo>
                    <a:pt x="14704" y="181708"/>
                    <a:pt x="85475" y="-29"/>
                    <a:pt x="171200" y="-29"/>
                  </a:cubicBezTo>
                  <a:cubicBezTo>
                    <a:pt x="256925" y="-29"/>
                    <a:pt x="328362" y="181708"/>
                    <a:pt x="343221" y="42164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3" name="Google Shape;823;p20"/>
            <p:cNvSpPr/>
            <p:nvPr/>
          </p:nvSpPr>
          <p:spPr>
            <a:xfrm>
              <a:off x="8030922" y="3643637"/>
              <a:ext cx="184632" cy="186684"/>
            </a:xfrm>
            <a:custGeom>
              <a:rect b="b" l="l" r="r" t="t"/>
              <a:pathLst>
                <a:path extrusionOk="0" h="186684" w="184632">
                  <a:moveTo>
                    <a:pt x="2092" y="51833"/>
                  </a:moveTo>
                  <a:cubicBezTo>
                    <a:pt x="578" y="45213"/>
                    <a:pt x="-193" y="38431"/>
                    <a:pt x="-193" y="31640"/>
                  </a:cubicBezTo>
                  <a:cubicBezTo>
                    <a:pt x="-508" y="27106"/>
                    <a:pt x="483" y="22581"/>
                    <a:pt x="2664" y="18590"/>
                  </a:cubicBezTo>
                  <a:cubicBezTo>
                    <a:pt x="7808" y="10589"/>
                    <a:pt x="19619" y="10208"/>
                    <a:pt x="29144" y="12209"/>
                  </a:cubicBezTo>
                  <a:cubicBezTo>
                    <a:pt x="56137" y="17924"/>
                    <a:pt x="79378" y="34954"/>
                    <a:pt x="92961" y="58976"/>
                  </a:cubicBezTo>
                  <a:cubicBezTo>
                    <a:pt x="91628" y="53166"/>
                    <a:pt x="112487" y="22400"/>
                    <a:pt x="121536" y="14399"/>
                  </a:cubicBezTo>
                  <a:cubicBezTo>
                    <a:pt x="130585" y="5913"/>
                    <a:pt x="142301" y="826"/>
                    <a:pt x="154683" y="17"/>
                  </a:cubicBezTo>
                  <a:cubicBezTo>
                    <a:pt x="161894" y="-384"/>
                    <a:pt x="168999" y="1845"/>
                    <a:pt x="174685" y="6303"/>
                  </a:cubicBezTo>
                  <a:cubicBezTo>
                    <a:pt x="183563" y="15523"/>
                    <a:pt x="186639" y="28896"/>
                    <a:pt x="182687" y="41069"/>
                  </a:cubicBezTo>
                  <a:cubicBezTo>
                    <a:pt x="179791" y="51775"/>
                    <a:pt x="175628" y="62100"/>
                    <a:pt x="170304" y="71835"/>
                  </a:cubicBezTo>
                  <a:cubicBezTo>
                    <a:pt x="157350" y="98219"/>
                    <a:pt x="122012" y="158036"/>
                    <a:pt x="107534" y="182420"/>
                  </a:cubicBezTo>
                  <a:cubicBezTo>
                    <a:pt x="104610" y="186792"/>
                    <a:pt x="98695" y="187973"/>
                    <a:pt x="94323" y="185049"/>
                  </a:cubicBezTo>
                  <a:cubicBezTo>
                    <a:pt x="93761" y="184678"/>
                    <a:pt x="93237" y="184240"/>
                    <a:pt x="92771" y="183754"/>
                  </a:cubicBezTo>
                  <a:cubicBezTo>
                    <a:pt x="70482" y="158513"/>
                    <a:pt x="10284" y="87932"/>
                    <a:pt x="2092" y="5183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4" name="Google Shape;824;p20"/>
            <p:cNvSpPr/>
            <p:nvPr/>
          </p:nvSpPr>
          <p:spPr>
            <a:xfrm>
              <a:off x="7903253" y="3398908"/>
              <a:ext cx="459219" cy="473417"/>
            </a:xfrm>
            <a:custGeom>
              <a:rect b="b" l="l" r="r" t="t"/>
              <a:pathLst>
                <a:path extrusionOk="0" h="473417" w="459219">
                  <a:moveTo>
                    <a:pt x="440150" y="444822"/>
                  </a:moveTo>
                  <a:lnTo>
                    <a:pt x="445389" y="444822"/>
                  </a:lnTo>
                  <a:cubicBezTo>
                    <a:pt x="447941" y="444803"/>
                    <a:pt x="450446" y="445499"/>
                    <a:pt x="452628" y="446823"/>
                  </a:cubicBezTo>
                  <a:lnTo>
                    <a:pt x="455485" y="449013"/>
                  </a:lnTo>
                  <a:cubicBezTo>
                    <a:pt x="457248" y="450747"/>
                    <a:pt x="458533" y="452919"/>
                    <a:pt x="459200" y="455300"/>
                  </a:cubicBezTo>
                  <a:lnTo>
                    <a:pt x="459200" y="459110"/>
                  </a:lnTo>
                  <a:cubicBezTo>
                    <a:pt x="459315" y="461024"/>
                    <a:pt x="458915" y="462929"/>
                    <a:pt x="458057" y="464634"/>
                  </a:cubicBezTo>
                  <a:cubicBezTo>
                    <a:pt x="457457" y="466397"/>
                    <a:pt x="456400" y="467968"/>
                    <a:pt x="455009" y="469206"/>
                  </a:cubicBezTo>
                  <a:cubicBezTo>
                    <a:pt x="453809" y="470616"/>
                    <a:pt x="452218" y="471645"/>
                    <a:pt x="450437" y="472159"/>
                  </a:cubicBezTo>
                  <a:cubicBezTo>
                    <a:pt x="448751" y="473093"/>
                    <a:pt x="446837" y="473521"/>
                    <a:pt x="444913" y="473397"/>
                  </a:cubicBezTo>
                  <a:lnTo>
                    <a:pt x="439674" y="473397"/>
                  </a:lnTo>
                  <a:cubicBezTo>
                    <a:pt x="437140" y="473388"/>
                    <a:pt x="434645" y="472731"/>
                    <a:pt x="432435" y="471492"/>
                  </a:cubicBezTo>
                  <a:lnTo>
                    <a:pt x="429577" y="469206"/>
                  </a:lnTo>
                  <a:cubicBezTo>
                    <a:pt x="427777" y="467501"/>
                    <a:pt x="426492" y="465320"/>
                    <a:pt x="425863" y="462920"/>
                  </a:cubicBezTo>
                  <a:lnTo>
                    <a:pt x="425863" y="459110"/>
                  </a:lnTo>
                  <a:cubicBezTo>
                    <a:pt x="425749" y="457186"/>
                    <a:pt x="426177" y="455271"/>
                    <a:pt x="427101" y="453585"/>
                  </a:cubicBezTo>
                  <a:cubicBezTo>
                    <a:pt x="427682" y="451833"/>
                    <a:pt x="428701" y="450261"/>
                    <a:pt x="430054" y="449013"/>
                  </a:cubicBezTo>
                  <a:cubicBezTo>
                    <a:pt x="431292" y="447651"/>
                    <a:pt x="432873" y="446632"/>
                    <a:pt x="434626" y="446061"/>
                  </a:cubicBezTo>
                  <a:cubicBezTo>
                    <a:pt x="436330" y="445175"/>
                    <a:pt x="438236" y="444746"/>
                    <a:pt x="440150" y="444822"/>
                  </a:cubicBezTo>
                  <a:close/>
                  <a:moveTo>
                    <a:pt x="14288" y="410724"/>
                  </a:moveTo>
                  <a:lnTo>
                    <a:pt x="14764" y="410724"/>
                  </a:lnTo>
                  <a:cubicBezTo>
                    <a:pt x="15964" y="410533"/>
                    <a:pt x="17183" y="410533"/>
                    <a:pt x="18383" y="410724"/>
                  </a:cubicBezTo>
                  <a:cubicBezTo>
                    <a:pt x="20241" y="410781"/>
                    <a:pt x="22051" y="411343"/>
                    <a:pt x="23622" y="412343"/>
                  </a:cubicBezTo>
                  <a:cubicBezTo>
                    <a:pt x="25260" y="413238"/>
                    <a:pt x="26670" y="414515"/>
                    <a:pt x="27718" y="416058"/>
                  </a:cubicBezTo>
                  <a:cubicBezTo>
                    <a:pt x="28947" y="417439"/>
                    <a:pt x="29804" y="419106"/>
                    <a:pt x="30194" y="420915"/>
                  </a:cubicBezTo>
                  <a:cubicBezTo>
                    <a:pt x="30680" y="423630"/>
                    <a:pt x="30413" y="426430"/>
                    <a:pt x="29432" y="429012"/>
                  </a:cubicBezTo>
                  <a:cubicBezTo>
                    <a:pt x="28794" y="431517"/>
                    <a:pt x="27479" y="433793"/>
                    <a:pt x="25622" y="435584"/>
                  </a:cubicBezTo>
                  <a:cubicBezTo>
                    <a:pt x="24727" y="436460"/>
                    <a:pt x="23737" y="437222"/>
                    <a:pt x="22670" y="437870"/>
                  </a:cubicBezTo>
                  <a:cubicBezTo>
                    <a:pt x="21526" y="438460"/>
                    <a:pt x="20355" y="438965"/>
                    <a:pt x="19145" y="439394"/>
                  </a:cubicBezTo>
                  <a:cubicBezTo>
                    <a:pt x="16421" y="440061"/>
                    <a:pt x="13582" y="440061"/>
                    <a:pt x="10858" y="439394"/>
                  </a:cubicBezTo>
                  <a:lnTo>
                    <a:pt x="7429" y="437965"/>
                  </a:lnTo>
                  <a:lnTo>
                    <a:pt x="4381" y="435679"/>
                  </a:lnTo>
                  <a:cubicBezTo>
                    <a:pt x="629" y="431869"/>
                    <a:pt x="-848" y="426383"/>
                    <a:pt x="476" y="421201"/>
                  </a:cubicBezTo>
                  <a:cubicBezTo>
                    <a:pt x="1133" y="418810"/>
                    <a:pt x="2419" y="416648"/>
                    <a:pt x="4191" y="414915"/>
                  </a:cubicBezTo>
                  <a:lnTo>
                    <a:pt x="7049" y="412629"/>
                  </a:lnTo>
                  <a:cubicBezTo>
                    <a:pt x="9258" y="411390"/>
                    <a:pt x="11754" y="410733"/>
                    <a:pt x="14288" y="410724"/>
                  </a:cubicBezTo>
                  <a:close/>
                  <a:moveTo>
                    <a:pt x="429863" y="391863"/>
                  </a:moveTo>
                  <a:cubicBezTo>
                    <a:pt x="431749" y="391787"/>
                    <a:pt x="433625" y="392216"/>
                    <a:pt x="435292" y="393102"/>
                  </a:cubicBezTo>
                  <a:cubicBezTo>
                    <a:pt x="437064" y="393692"/>
                    <a:pt x="438664" y="394702"/>
                    <a:pt x="439959" y="396054"/>
                  </a:cubicBezTo>
                  <a:lnTo>
                    <a:pt x="442531" y="398721"/>
                  </a:lnTo>
                  <a:cubicBezTo>
                    <a:pt x="444293" y="400455"/>
                    <a:pt x="445579" y="402627"/>
                    <a:pt x="446246" y="405008"/>
                  </a:cubicBezTo>
                  <a:lnTo>
                    <a:pt x="446246" y="408818"/>
                  </a:lnTo>
                  <a:cubicBezTo>
                    <a:pt x="446284" y="411361"/>
                    <a:pt x="445617" y="413866"/>
                    <a:pt x="444341" y="416057"/>
                  </a:cubicBezTo>
                  <a:lnTo>
                    <a:pt x="442055" y="418914"/>
                  </a:lnTo>
                  <a:cubicBezTo>
                    <a:pt x="440855" y="420324"/>
                    <a:pt x="439264" y="421353"/>
                    <a:pt x="437483" y="421867"/>
                  </a:cubicBezTo>
                  <a:cubicBezTo>
                    <a:pt x="435797" y="422800"/>
                    <a:pt x="433883" y="423229"/>
                    <a:pt x="431958" y="423105"/>
                  </a:cubicBezTo>
                  <a:cubicBezTo>
                    <a:pt x="430063" y="423239"/>
                    <a:pt x="428177" y="422810"/>
                    <a:pt x="426529" y="421867"/>
                  </a:cubicBezTo>
                  <a:cubicBezTo>
                    <a:pt x="424738" y="421315"/>
                    <a:pt x="423129" y="420296"/>
                    <a:pt x="421862" y="418914"/>
                  </a:cubicBezTo>
                  <a:lnTo>
                    <a:pt x="419290" y="416247"/>
                  </a:lnTo>
                  <a:cubicBezTo>
                    <a:pt x="417490" y="414542"/>
                    <a:pt x="416204" y="412361"/>
                    <a:pt x="415576" y="409961"/>
                  </a:cubicBezTo>
                  <a:lnTo>
                    <a:pt x="415576" y="406151"/>
                  </a:lnTo>
                  <a:cubicBezTo>
                    <a:pt x="415576" y="403646"/>
                    <a:pt x="416232" y="401179"/>
                    <a:pt x="417480" y="399007"/>
                  </a:cubicBezTo>
                  <a:lnTo>
                    <a:pt x="419766" y="396054"/>
                  </a:lnTo>
                  <a:cubicBezTo>
                    <a:pt x="421004" y="394692"/>
                    <a:pt x="422586" y="393673"/>
                    <a:pt x="424338" y="393102"/>
                  </a:cubicBezTo>
                  <a:cubicBezTo>
                    <a:pt x="426043" y="392216"/>
                    <a:pt x="427948" y="391787"/>
                    <a:pt x="429863" y="391863"/>
                  </a:cubicBezTo>
                  <a:close/>
                  <a:moveTo>
                    <a:pt x="21812" y="336238"/>
                  </a:moveTo>
                  <a:cubicBezTo>
                    <a:pt x="29699" y="336238"/>
                    <a:pt x="36100" y="342639"/>
                    <a:pt x="36100" y="350525"/>
                  </a:cubicBezTo>
                  <a:cubicBezTo>
                    <a:pt x="36100" y="358412"/>
                    <a:pt x="29699" y="364813"/>
                    <a:pt x="21812" y="364813"/>
                  </a:cubicBezTo>
                  <a:cubicBezTo>
                    <a:pt x="13925" y="364813"/>
                    <a:pt x="7525" y="358412"/>
                    <a:pt x="7525" y="350525"/>
                  </a:cubicBezTo>
                  <a:cubicBezTo>
                    <a:pt x="7525" y="342639"/>
                    <a:pt x="13925" y="336238"/>
                    <a:pt x="21812" y="336238"/>
                  </a:cubicBezTo>
                  <a:close/>
                  <a:moveTo>
                    <a:pt x="415194" y="320427"/>
                  </a:moveTo>
                  <a:lnTo>
                    <a:pt x="418909" y="320427"/>
                  </a:lnTo>
                  <a:cubicBezTo>
                    <a:pt x="420833" y="320303"/>
                    <a:pt x="422748" y="320731"/>
                    <a:pt x="424434" y="321665"/>
                  </a:cubicBezTo>
                  <a:cubicBezTo>
                    <a:pt x="426225" y="322217"/>
                    <a:pt x="427834" y="323237"/>
                    <a:pt x="429101" y="324618"/>
                  </a:cubicBezTo>
                  <a:cubicBezTo>
                    <a:pt x="430435" y="325884"/>
                    <a:pt x="431444" y="327456"/>
                    <a:pt x="432054" y="329190"/>
                  </a:cubicBezTo>
                  <a:cubicBezTo>
                    <a:pt x="432911" y="330895"/>
                    <a:pt x="433311" y="332800"/>
                    <a:pt x="433197" y="334714"/>
                  </a:cubicBezTo>
                  <a:lnTo>
                    <a:pt x="433197" y="337286"/>
                  </a:lnTo>
                  <a:cubicBezTo>
                    <a:pt x="433254" y="339829"/>
                    <a:pt x="432597" y="342344"/>
                    <a:pt x="431292" y="344525"/>
                  </a:cubicBezTo>
                  <a:lnTo>
                    <a:pt x="429101" y="347478"/>
                  </a:lnTo>
                  <a:cubicBezTo>
                    <a:pt x="427320" y="349202"/>
                    <a:pt x="425119" y="350449"/>
                    <a:pt x="422720" y="351097"/>
                  </a:cubicBezTo>
                  <a:lnTo>
                    <a:pt x="418909" y="351097"/>
                  </a:lnTo>
                  <a:cubicBezTo>
                    <a:pt x="417033" y="351192"/>
                    <a:pt x="415157" y="350802"/>
                    <a:pt x="413480" y="349954"/>
                  </a:cubicBezTo>
                  <a:cubicBezTo>
                    <a:pt x="409927" y="348687"/>
                    <a:pt x="407127" y="345887"/>
                    <a:pt x="405860" y="342334"/>
                  </a:cubicBezTo>
                  <a:cubicBezTo>
                    <a:pt x="405013" y="340620"/>
                    <a:pt x="404593" y="338724"/>
                    <a:pt x="404622" y="336810"/>
                  </a:cubicBezTo>
                  <a:lnTo>
                    <a:pt x="404622" y="334238"/>
                  </a:lnTo>
                  <a:cubicBezTo>
                    <a:pt x="404650" y="331695"/>
                    <a:pt x="405346" y="329199"/>
                    <a:pt x="406622" y="326999"/>
                  </a:cubicBezTo>
                  <a:lnTo>
                    <a:pt x="408813" y="324141"/>
                  </a:lnTo>
                  <a:cubicBezTo>
                    <a:pt x="410566" y="322351"/>
                    <a:pt x="412775" y="321074"/>
                    <a:pt x="415194" y="320427"/>
                  </a:cubicBezTo>
                  <a:close/>
                  <a:moveTo>
                    <a:pt x="32385" y="275373"/>
                  </a:moveTo>
                  <a:lnTo>
                    <a:pt x="35052" y="275373"/>
                  </a:lnTo>
                  <a:cubicBezTo>
                    <a:pt x="37576" y="275364"/>
                    <a:pt x="40043" y="276050"/>
                    <a:pt x="42196" y="277374"/>
                  </a:cubicBezTo>
                  <a:lnTo>
                    <a:pt x="45149" y="279564"/>
                  </a:lnTo>
                  <a:cubicBezTo>
                    <a:pt x="46853" y="281327"/>
                    <a:pt x="48092" y="283489"/>
                    <a:pt x="48768" y="285851"/>
                  </a:cubicBezTo>
                  <a:lnTo>
                    <a:pt x="49340" y="289661"/>
                  </a:lnTo>
                  <a:cubicBezTo>
                    <a:pt x="49368" y="291575"/>
                    <a:pt x="48949" y="293471"/>
                    <a:pt x="48101" y="295185"/>
                  </a:cubicBezTo>
                  <a:cubicBezTo>
                    <a:pt x="47511" y="296928"/>
                    <a:pt x="46492" y="298500"/>
                    <a:pt x="45149" y="299757"/>
                  </a:cubicBezTo>
                  <a:cubicBezTo>
                    <a:pt x="43882" y="301139"/>
                    <a:pt x="42272" y="302158"/>
                    <a:pt x="40482" y="302710"/>
                  </a:cubicBezTo>
                  <a:cubicBezTo>
                    <a:pt x="38833" y="303653"/>
                    <a:pt x="36947" y="304082"/>
                    <a:pt x="35052" y="303948"/>
                  </a:cubicBezTo>
                  <a:lnTo>
                    <a:pt x="32385" y="303948"/>
                  </a:lnTo>
                  <a:cubicBezTo>
                    <a:pt x="29851" y="303948"/>
                    <a:pt x="27356" y="303291"/>
                    <a:pt x="25146" y="302043"/>
                  </a:cubicBezTo>
                  <a:lnTo>
                    <a:pt x="22288" y="299757"/>
                  </a:lnTo>
                  <a:cubicBezTo>
                    <a:pt x="20526" y="298024"/>
                    <a:pt x="19240" y="295852"/>
                    <a:pt x="18574" y="293471"/>
                  </a:cubicBezTo>
                  <a:lnTo>
                    <a:pt x="18097" y="289661"/>
                  </a:lnTo>
                  <a:cubicBezTo>
                    <a:pt x="17974" y="287737"/>
                    <a:pt x="18402" y="285822"/>
                    <a:pt x="19336" y="284136"/>
                  </a:cubicBezTo>
                  <a:cubicBezTo>
                    <a:pt x="19917" y="282384"/>
                    <a:pt x="20936" y="280812"/>
                    <a:pt x="22288" y="279564"/>
                  </a:cubicBezTo>
                  <a:cubicBezTo>
                    <a:pt x="23489" y="278155"/>
                    <a:pt x="25080" y="277126"/>
                    <a:pt x="26860" y="276612"/>
                  </a:cubicBezTo>
                  <a:cubicBezTo>
                    <a:pt x="28565" y="275726"/>
                    <a:pt x="30470" y="275297"/>
                    <a:pt x="32385" y="275373"/>
                  </a:cubicBezTo>
                  <a:close/>
                  <a:moveTo>
                    <a:pt x="405669" y="262133"/>
                  </a:moveTo>
                  <a:cubicBezTo>
                    <a:pt x="407583" y="262057"/>
                    <a:pt x="409489" y="262486"/>
                    <a:pt x="411194" y="263372"/>
                  </a:cubicBezTo>
                  <a:cubicBezTo>
                    <a:pt x="412984" y="263924"/>
                    <a:pt x="414594" y="264943"/>
                    <a:pt x="415861" y="266324"/>
                  </a:cubicBezTo>
                  <a:lnTo>
                    <a:pt x="418433" y="268991"/>
                  </a:lnTo>
                  <a:cubicBezTo>
                    <a:pt x="420195" y="270725"/>
                    <a:pt x="421481" y="272897"/>
                    <a:pt x="422147" y="275278"/>
                  </a:cubicBezTo>
                  <a:lnTo>
                    <a:pt x="422624" y="279088"/>
                  </a:lnTo>
                  <a:cubicBezTo>
                    <a:pt x="422614" y="281622"/>
                    <a:pt x="421957" y="284117"/>
                    <a:pt x="420719" y="286327"/>
                  </a:cubicBezTo>
                  <a:lnTo>
                    <a:pt x="418433" y="289184"/>
                  </a:lnTo>
                  <a:cubicBezTo>
                    <a:pt x="417232" y="290594"/>
                    <a:pt x="415642" y="291623"/>
                    <a:pt x="413860" y="292137"/>
                  </a:cubicBezTo>
                  <a:cubicBezTo>
                    <a:pt x="412156" y="293023"/>
                    <a:pt x="410251" y="293452"/>
                    <a:pt x="408336" y="293375"/>
                  </a:cubicBezTo>
                  <a:cubicBezTo>
                    <a:pt x="406421" y="293442"/>
                    <a:pt x="404517" y="293023"/>
                    <a:pt x="402812" y="292137"/>
                  </a:cubicBezTo>
                  <a:cubicBezTo>
                    <a:pt x="401059" y="291556"/>
                    <a:pt x="399487" y="290537"/>
                    <a:pt x="398240" y="289184"/>
                  </a:cubicBezTo>
                  <a:lnTo>
                    <a:pt x="395573" y="286517"/>
                  </a:lnTo>
                  <a:cubicBezTo>
                    <a:pt x="393867" y="284755"/>
                    <a:pt x="392629" y="282593"/>
                    <a:pt x="391953" y="280231"/>
                  </a:cubicBezTo>
                  <a:lnTo>
                    <a:pt x="391382" y="276421"/>
                  </a:lnTo>
                  <a:cubicBezTo>
                    <a:pt x="391429" y="273878"/>
                    <a:pt x="392115" y="271392"/>
                    <a:pt x="393382" y="269182"/>
                  </a:cubicBezTo>
                  <a:lnTo>
                    <a:pt x="395573" y="266324"/>
                  </a:lnTo>
                  <a:cubicBezTo>
                    <a:pt x="396839" y="264943"/>
                    <a:pt x="398449" y="263924"/>
                    <a:pt x="400240" y="263372"/>
                  </a:cubicBezTo>
                  <a:cubicBezTo>
                    <a:pt x="401906" y="262495"/>
                    <a:pt x="403783" y="262067"/>
                    <a:pt x="405669" y="262133"/>
                  </a:cubicBezTo>
                  <a:close/>
                  <a:moveTo>
                    <a:pt x="47054" y="214509"/>
                  </a:moveTo>
                  <a:lnTo>
                    <a:pt x="50864" y="214509"/>
                  </a:lnTo>
                  <a:cubicBezTo>
                    <a:pt x="52788" y="214385"/>
                    <a:pt x="54702" y="214813"/>
                    <a:pt x="56388" y="215747"/>
                  </a:cubicBezTo>
                  <a:cubicBezTo>
                    <a:pt x="59856" y="217061"/>
                    <a:pt x="62598" y="219805"/>
                    <a:pt x="63913" y="223272"/>
                  </a:cubicBezTo>
                  <a:cubicBezTo>
                    <a:pt x="64760" y="224815"/>
                    <a:pt x="65190" y="226558"/>
                    <a:pt x="65151" y="228320"/>
                  </a:cubicBezTo>
                  <a:lnTo>
                    <a:pt x="65151" y="230987"/>
                  </a:lnTo>
                  <a:cubicBezTo>
                    <a:pt x="65151" y="233492"/>
                    <a:pt x="64494" y="235959"/>
                    <a:pt x="63246" y="238131"/>
                  </a:cubicBezTo>
                  <a:lnTo>
                    <a:pt x="60960" y="241083"/>
                  </a:lnTo>
                  <a:cubicBezTo>
                    <a:pt x="59227" y="242827"/>
                    <a:pt x="57055" y="244074"/>
                    <a:pt x="54674" y="244703"/>
                  </a:cubicBezTo>
                  <a:lnTo>
                    <a:pt x="50864" y="245275"/>
                  </a:lnTo>
                  <a:cubicBezTo>
                    <a:pt x="48978" y="245313"/>
                    <a:pt x="47120" y="244884"/>
                    <a:pt x="45434" y="244036"/>
                  </a:cubicBezTo>
                  <a:cubicBezTo>
                    <a:pt x="41882" y="242769"/>
                    <a:pt x="39081" y="239969"/>
                    <a:pt x="37814" y="236416"/>
                  </a:cubicBezTo>
                  <a:cubicBezTo>
                    <a:pt x="36976" y="234730"/>
                    <a:pt x="36557" y="232873"/>
                    <a:pt x="36576" y="230987"/>
                  </a:cubicBezTo>
                  <a:lnTo>
                    <a:pt x="36576" y="228320"/>
                  </a:lnTo>
                  <a:cubicBezTo>
                    <a:pt x="36557" y="225767"/>
                    <a:pt x="37252" y="223262"/>
                    <a:pt x="38577" y="221081"/>
                  </a:cubicBezTo>
                  <a:lnTo>
                    <a:pt x="40767" y="218223"/>
                  </a:lnTo>
                  <a:cubicBezTo>
                    <a:pt x="42501" y="216461"/>
                    <a:pt x="44673" y="215175"/>
                    <a:pt x="47054" y="214509"/>
                  </a:cubicBezTo>
                  <a:close/>
                  <a:moveTo>
                    <a:pt x="387191" y="198602"/>
                  </a:moveTo>
                  <a:cubicBezTo>
                    <a:pt x="395078" y="198602"/>
                    <a:pt x="401479" y="205003"/>
                    <a:pt x="401479" y="212889"/>
                  </a:cubicBezTo>
                  <a:cubicBezTo>
                    <a:pt x="401479" y="220776"/>
                    <a:pt x="395078" y="227177"/>
                    <a:pt x="387191" y="227177"/>
                  </a:cubicBezTo>
                  <a:cubicBezTo>
                    <a:pt x="379304" y="227177"/>
                    <a:pt x="372904" y="220776"/>
                    <a:pt x="372904" y="212889"/>
                  </a:cubicBezTo>
                  <a:cubicBezTo>
                    <a:pt x="372904" y="205003"/>
                    <a:pt x="379304" y="198602"/>
                    <a:pt x="387191" y="198602"/>
                  </a:cubicBezTo>
                  <a:close/>
                  <a:moveTo>
                    <a:pt x="66770" y="158883"/>
                  </a:moveTo>
                  <a:lnTo>
                    <a:pt x="69437" y="158883"/>
                  </a:lnTo>
                  <a:cubicBezTo>
                    <a:pt x="71970" y="158892"/>
                    <a:pt x="74466" y="159549"/>
                    <a:pt x="76676" y="160788"/>
                  </a:cubicBezTo>
                  <a:lnTo>
                    <a:pt x="79533" y="163074"/>
                  </a:lnTo>
                  <a:cubicBezTo>
                    <a:pt x="81267" y="164836"/>
                    <a:pt x="82543" y="166988"/>
                    <a:pt x="83248" y="169360"/>
                  </a:cubicBezTo>
                  <a:lnTo>
                    <a:pt x="83724" y="173170"/>
                  </a:lnTo>
                  <a:cubicBezTo>
                    <a:pt x="83801" y="175085"/>
                    <a:pt x="83372" y="176990"/>
                    <a:pt x="82486" y="178695"/>
                  </a:cubicBezTo>
                  <a:cubicBezTo>
                    <a:pt x="81172" y="182162"/>
                    <a:pt x="78428" y="184905"/>
                    <a:pt x="74962" y="186219"/>
                  </a:cubicBezTo>
                  <a:cubicBezTo>
                    <a:pt x="73256" y="187105"/>
                    <a:pt x="71351" y="187534"/>
                    <a:pt x="69437" y="187458"/>
                  </a:cubicBezTo>
                  <a:lnTo>
                    <a:pt x="66770" y="187458"/>
                  </a:lnTo>
                  <a:cubicBezTo>
                    <a:pt x="64217" y="187458"/>
                    <a:pt x="61722" y="186762"/>
                    <a:pt x="59531" y="185457"/>
                  </a:cubicBezTo>
                  <a:lnTo>
                    <a:pt x="56673" y="183267"/>
                  </a:lnTo>
                  <a:cubicBezTo>
                    <a:pt x="54940" y="181505"/>
                    <a:pt x="53663" y="179352"/>
                    <a:pt x="52959" y="176980"/>
                  </a:cubicBezTo>
                  <a:lnTo>
                    <a:pt x="52482" y="173170"/>
                  </a:lnTo>
                  <a:cubicBezTo>
                    <a:pt x="52406" y="171256"/>
                    <a:pt x="52835" y="169351"/>
                    <a:pt x="53720" y="167646"/>
                  </a:cubicBezTo>
                  <a:cubicBezTo>
                    <a:pt x="54273" y="165884"/>
                    <a:pt x="55292" y="164302"/>
                    <a:pt x="56673" y="163074"/>
                  </a:cubicBezTo>
                  <a:cubicBezTo>
                    <a:pt x="57921" y="161721"/>
                    <a:pt x="59493" y="160702"/>
                    <a:pt x="61246" y="160121"/>
                  </a:cubicBezTo>
                  <a:cubicBezTo>
                    <a:pt x="62932" y="159187"/>
                    <a:pt x="64846" y="158759"/>
                    <a:pt x="66770" y="158883"/>
                  </a:cubicBezTo>
                  <a:close/>
                  <a:moveTo>
                    <a:pt x="352710" y="132403"/>
                  </a:moveTo>
                  <a:lnTo>
                    <a:pt x="355378" y="132403"/>
                  </a:lnTo>
                  <a:cubicBezTo>
                    <a:pt x="357911" y="132403"/>
                    <a:pt x="360406" y="133060"/>
                    <a:pt x="362616" y="134308"/>
                  </a:cubicBezTo>
                  <a:lnTo>
                    <a:pt x="365474" y="136594"/>
                  </a:lnTo>
                  <a:cubicBezTo>
                    <a:pt x="367236" y="138327"/>
                    <a:pt x="368522" y="140499"/>
                    <a:pt x="369188" y="142880"/>
                  </a:cubicBezTo>
                  <a:lnTo>
                    <a:pt x="369665" y="146690"/>
                  </a:lnTo>
                  <a:cubicBezTo>
                    <a:pt x="369789" y="148614"/>
                    <a:pt x="369360" y="150529"/>
                    <a:pt x="368427" y="152215"/>
                  </a:cubicBezTo>
                  <a:cubicBezTo>
                    <a:pt x="367846" y="153967"/>
                    <a:pt x="366826" y="155539"/>
                    <a:pt x="365474" y="156787"/>
                  </a:cubicBezTo>
                  <a:cubicBezTo>
                    <a:pt x="364274" y="158196"/>
                    <a:pt x="362683" y="159225"/>
                    <a:pt x="360902" y="159739"/>
                  </a:cubicBezTo>
                  <a:cubicBezTo>
                    <a:pt x="359197" y="160625"/>
                    <a:pt x="357292" y="161054"/>
                    <a:pt x="355378" y="160978"/>
                  </a:cubicBezTo>
                  <a:lnTo>
                    <a:pt x="352710" y="160978"/>
                  </a:lnTo>
                  <a:cubicBezTo>
                    <a:pt x="350186" y="160987"/>
                    <a:pt x="347719" y="160301"/>
                    <a:pt x="345567" y="158977"/>
                  </a:cubicBezTo>
                  <a:lnTo>
                    <a:pt x="342614" y="156787"/>
                  </a:lnTo>
                  <a:cubicBezTo>
                    <a:pt x="340909" y="155024"/>
                    <a:pt x="339670" y="152862"/>
                    <a:pt x="338994" y="150500"/>
                  </a:cubicBezTo>
                  <a:lnTo>
                    <a:pt x="338423" y="146690"/>
                  </a:lnTo>
                  <a:cubicBezTo>
                    <a:pt x="338394" y="144776"/>
                    <a:pt x="338814" y="142880"/>
                    <a:pt x="339661" y="141166"/>
                  </a:cubicBezTo>
                  <a:cubicBezTo>
                    <a:pt x="340252" y="139423"/>
                    <a:pt x="341271" y="137851"/>
                    <a:pt x="342614" y="136594"/>
                  </a:cubicBezTo>
                  <a:cubicBezTo>
                    <a:pt x="343881" y="135212"/>
                    <a:pt x="345490" y="134193"/>
                    <a:pt x="347281" y="133641"/>
                  </a:cubicBezTo>
                  <a:cubicBezTo>
                    <a:pt x="348929" y="132698"/>
                    <a:pt x="350815" y="132269"/>
                    <a:pt x="352710" y="132403"/>
                  </a:cubicBezTo>
                  <a:close/>
                  <a:moveTo>
                    <a:pt x="85344" y="116496"/>
                  </a:moveTo>
                  <a:lnTo>
                    <a:pt x="88011" y="116496"/>
                  </a:lnTo>
                  <a:cubicBezTo>
                    <a:pt x="90536" y="116487"/>
                    <a:pt x="93002" y="117173"/>
                    <a:pt x="95155" y="118497"/>
                  </a:cubicBezTo>
                  <a:lnTo>
                    <a:pt x="98108" y="120687"/>
                  </a:lnTo>
                  <a:cubicBezTo>
                    <a:pt x="99813" y="122450"/>
                    <a:pt x="101051" y="124612"/>
                    <a:pt x="101727" y="126974"/>
                  </a:cubicBezTo>
                  <a:lnTo>
                    <a:pt x="101823" y="130784"/>
                  </a:lnTo>
                  <a:cubicBezTo>
                    <a:pt x="101851" y="132698"/>
                    <a:pt x="101432" y="134594"/>
                    <a:pt x="100584" y="136308"/>
                  </a:cubicBezTo>
                  <a:cubicBezTo>
                    <a:pt x="99270" y="139814"/>
                    <a:pt x="96489" y="142566"/>
                    <a:pt x="92964" y="143833"/>
                  </a:cubicBezTo>
                  <a:cubicBezTo>
                    <a:pt x="91316" y="144776"/>
                    <a:pt x="89430" y="145205"/>
                    <a:pt x="87535" y="145071"/>
                  </a:cubicBezTo>
                  <a:lnTo>
                    <a:pt x="84868" y="145071"/>
                  </a:lnTo>
                  <a:cubicBezTo>
                    <a:pt x="82334" y="145071"/>
                    <a:pt x="79839" y="144414"/>
                    <a:pt x="77629" y="143166"/>
                  </a:cubicBezTo>
                  <a:lnTo>
                    <a:pt x="74771" y="140880"/>
                  </a:lnTo>
                  <a:cubicBezTo>
                    <a:pt x="72990" y="139156"/>
                    <a:pt x="71704" y="136985"/>
                    <a:pt x="71057" y="134594"/>
                  </a:cubicBezTo>
                  <a:lnTo>
                    <a:pt x="71057" y="130784"/>
                  </a:lnTo>
                  <a:cubicBezTo>
                    <a:pt x="70943" y="128860"/>
                    <a:pt x="71371" y="126945"/>
                    <a:pt x="72295" y="125259"/>
                  </a:cubicBezTo>
                  <a:cubicBezTo>
                    <a:pt x="72876" y="123507"/>
                    <a:pt x="73895" y="121935"/>
                    <a:pt x="75248" y="120687"/>
                  </a:cubicBezTo>
                  <a:cubicBezTo>
                    <a:pt x="76448" y="119278"/>
                    <a:pt x="78039" y="118249"/>
                    <a:pt x="79820" y="117735"/>
                  </a:cubicBezTo>
                  <a:cubicBezTo>
                    <a:pt x="81524" y="116849"/>
                    <a:pt x="83430" y="116420"/>
                    <a:pt x="85344" y="116496"/>
                  </a:cubicBezTo>
                  <a:close/>
                  <a:moveTo>
                    <a:pt x="328993" y="76682"/>
                  </a:moveTo>
                  <a:cubicBezTo>
                    <a:pt x="329907" y="76539"/>
                    <a:pt x="330841" y="76539"/>
                    <a:pt x="331755" y="76682"/>
                  </a:cubicBezTo>
                  <a:lnTo>
                    <a:pt x="334136" y="76682"/>
                  </a:lnTo>
                  <a:cubicBezTo>
                    <a:pt x="336661" y="76672"/>
                    <a:pt x="339128" y="77358"/>
                    <a:pt x="341280" y="78682"/>
                  </a:cubicBezTo>
                  <a:lnTo>
                    <a:pt x="344233" y="80873"/>
                  </a:lnTo>
                  <a:cubicBezTo>
                    <a:pt x="345557" y="82149"/>
                    <a:pt x="346566" y="83711"/>
                    <a:pt x="347186" y="85445"/>
                  </a:cubicBezTo>
                  <a:lnTo>
                    <a:pt x="345090" y="84873"/>
                  </a:lnTo>
                  <a:cubicBezTo>
                    <a:pt x="346738" y="88369"/>
                    <a:pt x="346738" y="92427"/>
                    <a:pt x="345090" y="95922"/>
                  </a:cubicBezTo>
                  <a:cubicBezTo>
                    <a:pt x="344500" y="97666"/>
                    <a:pt x="343481" y="99237"/>
                    <a:pt x="342138" y="100494"/>
                  </a:cubicBezTo>
                  <a:cubicBezTo>
                    <a:pt x="341138" y="101380"/>
                    <a:pt x="340089" y="102209"/>
                    <a:pt x="338994" y="102971"/>
                  </a:cubicBezTo>
                  <a:lnTo>
                    <a:pt x="338327" y="102971"/>
                  </a:lnTo>
                  <a:cubicBezTo>
                    <a:pt x="337851" y="103161"/>
                    <a:pt x="335851" y="104495"/>
                    <a:pt x="334613" y="104495"/>
                  </a:cubicBezTo>
                  <a:cubicBezTo>
                    <a:pt x="333146" y="104828"/>
                    <a:pt x="331641" y="105019"/>
                    <a:pt x="330136" y="105067"/>
                  </a:cubicBezTo>
                  <a:lnTo>
                    <a:pt x="328041" y="105067"/>
                  </a:lnTo>
                  <a:cubicBezTo>
                    <a:pt x="327345" y="105105"/>
                    <a:pt x="326640" y="105105"/>
                    <a:pt x="325945" y="105067"/>
                  </a:cubicBezTo>
                  <a:lnTo>
                    <a:pt x="325278" y="105067"/>
                  </a:lnTo>
                  <a:cubicBezTo>
                    <a:pt x="324002" y="104609"/>
                    <a:pt x="322764" y="104066"/>
                    <a:pt x="321563" y="103447"/>
                  </a:cubicBezTo>
                  <a:cubicBezTo>
                    <a:pt x="320459" y="102733"/>
                    <a:pt x="319411" y="101933"/>
                    <a:pt x="318420" y="101066"/>
                  </a:cubicBezTo>
                  <a:cubicBezTo>
                    <a:pt x="316658" y="99332"/>
                    <a:pt x="315372" y="97161"/>
                    <a:pt x="314706" y="94780"/>
                  </a:cubicBezTo>
                  <a:lnTo>
                    <a:pt x="314706" y="90969"/>
                  </a:lnTo>
                  <a:cubicBezTo>
                    <a:pt x="314706" y="88436"/>
                    <a:pt x="315362" y="85940"/>
                    <a:pt x="316611" y="83730"/>
                  </a:cubicBezTo>
                  <a:lnTo>
                    <a:pt x="318897" y="80873"/>
                  </a:lnTo>
                  <a:cubicBezTo>
                    <a:pt x="320096" y="79463"/>
                    <a:pt x="321687" y="78435"/>
                    <a:pt x="323468" y="77920"/>
                  </a:cubicBezTo>
                  <a:cubicBezTo>
                    <a:pt x="325154" y="76987"/>
                    <a:pt x="327069" y="76558"/>
                    <a:pt x="328993" y="76682"/>
                  </a:cubicBezTo>
                  <a:close/>
                  <a:moveTo>
                    <a:pt x="111823" y="68871"/>
                  </a:moveTo>
                  <a:lnTo>
                    <a:pt x="114490" y="68871"/>
                  </a:lnTo>
                  <a:cubicBezTo>
                    <a:pt x="116995" y="68871"/>
                    <a:pt x="119462" y="69528"/>
                    <a:pt x="121633" y="70776"/>
                  </a:cubicBezTo>
                  <a:lnTo>
                    <a:pt x="124586" y="73062"/>
                  </a:lnTo>
                  <a:cubicBezTo>
                    <a:pt x="126330" y="74795"/>
                    <a:pt x="127577" y="76967"/>
                    <a:pt x="128206" y="79348"/>
                  </a:cubicBezTo>
                  <a:lnTo>
                    <a:pt x="128777" y="83158"/>
                  </a:lnTo>
                  <a:cubicBezTo>
                    <a:pt x="128796" y="85073"/>
                    <a:pt x="128377" y="86959"/>
                    <a:pt x="127539" y="88683"/>
                  </a:cubicBezTo>
                  <a:cubicBezTo>
                    <a:pt x="126920" y="90416"/>
                    <a:pt x="125910" y="91978"/>
                    <a:pt x="124586" y="93255"/>
                  </a:cubicBezTo>
                  <a:cubicBezTo>
                    <a:pt x="123291" y="94607"/>
                    <a:pt x="121691" y="95617"/>
                    <a:pt x="119919" y="96207"/>
                  </a:cubicBezTo>
                  <a:cubicBezTo>
                    <a:pt x="118252" y="97084"/>
                    <a:pt x="116376" y="97512"/>
                    <a:pt x="114490" y="97446"/>
                  </a:cubicBezTo>
                  <a:lnTo>
                    <a:pt x="111823" y="97446"/>
                  </a:lnTo>
                  <a:cubicBezTo>
                    <a:pt x="109270" y="97465"/>
                    <a:pt x="106765" y="96769"/>
                    <a:pt x="104584" y="95445"/>
                  </a:cubicBezTo>
                  <a:lnTo>
                    <a:pt x="101726" y="93255"/>
                  </a:lnTo>
                  <a:cubicBezTo>
                    <a:pt x="99964" y="91521"/>
                    <a:pt x="98678" y="89349"/>
                    <a:pt x="98012" y="86968"/>
                  </a:cubicBezTo>
                  <a:lnTo>
                    <a:pt x="97535" y="83158"/>
                  </a:lnTo>
                  <a:cubicBezTo>
                    <a:pt x="97412" y="81234"/>
                    <a:pt x="97840" y="79320"/>
                    <a:pt x="98774" y="77634"/>
                  </a:cubicBezTo>
                  <a:cubicBezTo>
                    <a:pt x="100088" y="74167"/>
                    <a:pt x="102831" y="71423"/>
                    <a:pt x="106298" y="70109"/>
                  </a:cubicBezTo>
                  <a:cubicBezTo>
                    <a:pt x="107984" y="69175"/>
                    <a:pt x="109899" y="68747"/>
                    <a:pt x="111823" y="68871"/>
                  </a:cubicBezTo>
                  <a:close/>
                  <a:moveTo>
                    <a:pt x="297179" y="31438"/>
                  </a:moveTo>
                  <a:cubicBezTo>
                    <a:pt x="299056" y="31333"/>
                    <a:pt x="300933" y="31724"/>
                    <a:pt x="302609" y="32581"/>
                  </a:cubicBezTo>
                  <a:cubicBezTo>
                    <a:pt x="304390" y="33210"/>
                    <a:pt x="305990" y="34248"/>
                    <a:pt x="307276" y="35629"/>
                  </a:cubicBezTo>
                  <a:lnTo>
                    <a:pt x="309943" y="38201"/>
                  </a:lnTo>
                  <a:cubicBezTo>
                    <a:pt x="311667" y="39991"/>
                    <a:pt x="312915" y="42182"/>
                    <a:pt x="313563" y="44582"/>
                  </a:cubicBezTo>
                  <a:lnTo>
                    <a:pt x="313563" y="48297"/>
                  </a:lnTo>
                  <a:cubicBezTo>
                    <a:pt x="313610" y="50840"/>
                    <a:pt x="312953" y="53345"/>
                    <a:pt x="311658" y="55536"/>
                  </a:cubicBezTo>
                  <a:lnTo>
                    <a:pt x="309467" y="58394"/>
                  </a:lnTo>
                  <a:cubicBezTo>
                    <a:pt x="308200" y="59775"/>
                    <a:pt x="306590" y="60794"/>
                    <a:pt x="304800" y="61346"/>
                  </a:cubicBezTo>
                  <a:cubicBezTo>
                    <a:pt x="303114" y="62280"/>
                    <a:pt x="301199" y="62708"/>
                    <a:pt x="299275" y="62585"/>
                  </a:cubicBezTo>
                  <a:cubicBezTo>
                    <a:pt x="297379" y="62718"/>
                    <a:pt x="295493" y="62289"/>
                    <a:pt x="293846" y="61346"/>
                  </a:cubicBezTo>
                  <a:cubicBezTo>
                    <a:pt x="292055" y="60794"/>
                    <a:pt x="290446" y="59775"/>
                    <a:pt x="289179" y="58394"/>
                  </a:cubicBezTo>
                  <a:lnTo>
                    <a:pt x="286607" y="55822"/>
                  </a:lnTo>
                  <a:cubicBezTo>
                    <a:pt x="284816" y="54069"/>
                    <a:pt x="283540" y="51860"/>
                    <a:pt x="282892" y="49440"/>
                  </a:cubicBezTo>
                  <a:lnTo>
                    <a:pt x="282892" y="45725"/>
                  </a:lnTo>
                  <a:cubicBezTo>
                    <a:pt x="282873" y="43182"/>
                    <a:pt x="283530" y="40687"/>
                    <a:pt x="284797" y="38486"/>
                  </a:cubicBezTo>
                  <a:lnTo>
                    <a:pt x="287083" y="35629"/>
                  </a:lnTo>
                  <a:cubicBezTo>
                    <a:pt x="288321" y="34238"/>
                    <a:pt x="289893" y="33181"/>
                    <a:pt x="291655" y="32581"/>
                  </a:cubicBezTo>
                  <a:cubicBezTo>
                    <a:pt x="293360" y="31724"/>
                    <a:pt x="295265" y="31324"/>
                    <a:pt x="297179" y="31438"/>
                  </a:cubicBezTo>
                  <a:close/>
                  <a:moveTo>
                    <a:pt x="143541" y="29152"/>
                  </a:moveTo>
                  <a:cubicBezTo>
                    <a:pt x="151428" y="29152"/>
                    <a:pt x="157829" y="35553"/>
                    <a:pt x="157829" y="43439"/>
                  </a:cubicBezTo>
                  <a:cubicBezTo>
                    <a:pt x="157829" y="51326"/>
                    <a:pt x="151428" y="57727"/>
                    <a:pt x="143541" y="57727"/>
                  </a:cubicBezTo>
                  <a:cubicBezTo>
                    <a:pt x="135655" y="57727"/>
                    <a:pt x="129254" y="51326"/>
                    <a:pt x="129254" y="43439"/>
                  </a:cubicBezTo>
                  <a:cubicBezTo>
                    <a:pt x="129254" y="35553"/>
                    <a:pt x="135655" y="29152"/>
                    <a:pt x="143541" y="29152"/>
                  </a:cubicBezTo>
                  <a:close/>
                  <a:moveTo>
                    <a:pt x="199167" y="2673"/>
                  </a:moveTo>
                  <a:cubicBezTo>
                    <a:pt x="201701" y="2682"/>
                    <a:pt x="204196" y="3339"/>
                    <a:pt x="206406" y="4578"/>
                  </a:cubicBezTo>
                  <a:lnTo>
                    <a:pt x="209264" y="6864"/>
                  </a:lnTo>
                  <a:cubicBezTo>
                    <a:pt x="210673" y="8064"/>
                    <a:pt x="211702" y="9654"/>
                    <a:pt x="212216" y="11436"/>
                  </a:cubicBezTo>
                  <a:cubicBezTo>
                    <a:pt x="213150" y="13122"/>
                    <a:pt x="213578" y="15036"/>
                    <a:pt x="213455" y="16960"/>
                  </a:cubicBezTo>
                  <a:cubicBezTo>
                    <a:pt x="213569" y="18884"/>
                    <a:pt x="213140" y="20799"/>
                    <a:pt x="212216" y="22485"/>
                  </a:cubicBezTo>
                  <a:cubicBezTo>
                    <a:pt x="211636" y="24237"/>
                    <a:pt x="210616" y="25809"/>
                    <a:pt x="209264" y="27057"/>
                  </a:cubicBezTo>
                  <a:lnTo>
                    <a:pt x="206597" y="29724"/>
                  </a:lnTo>
                  <a:cubicBezTo>
                    <a:pt x="204863" y="31467"/>
                    <a:pt x="202691" y="32715"/>
                    <a:pt x="200310" y="33343"/>
                  </a:cubicBezTo>
                  <a:lnTo>
                    <a:pt x="196500" y="33915"/>
                  </a:lnTo>
                  <a:cubicBezTo>
                    <a:pt x="193985" y="33886"/>
                    <a:pt x="191519" y="33191"/>
                    <a:pt x="189357" y="31914"/>
                  </a:cubicBezTo>
                  <a:lnTo>
                    <a:pt x="186403" y="29724"/>
                  </a:lnTo>
                  <a:cubicBezTo>
                    <a:pt x="185051" y="28428"/>
                    <a:pt x="184041" y="26828"/>
                    <a:pt x="183451" y="25056"/>
                  </a:cubicBezTo>
                  <a:cubicBezTo>
                    <a:pt x="182603" y="23370"/>
                    <a:pt x="182175" y="21513"/>
                    <a:pt x="182213" y="19627"/>
                  </a:cubicBezTo>
                  <a:cubicBezTo>
                    <a:pt x="182184" y="17713"/>
                    <a:pt x="182603" y="15817"/>
                    <a:pt x="183451" y="14103"/>
                  </a:cubicBezTo>
                  <a:cubicBezTo>
                    <a:pt x="184022" y="12350"/>
                    <a:pt x="185042" y="10769"/>
                    <a:pt x="186403" y="9531"/>
                  </a:cubicBezTo>
                  <a:lnTo>
                    <a:pt x="189071" y="6864"/>
                  </a:lnTo>
                  <a:cubicBezTo>
                    <a:pt x="190804" y="5102"/>
                    <a:pt x="192976" y="3816"/>
                    <a:pt x="195357" y="3149"/>
                  </a:cubicBezTo>
                  <a:close/>
                  <a:moveTo>
                    <a:pt x="249459" y="6"/>
                  </a:moveTo>
                  <a:lnTo>
                    <a:pt x="252126" y="6"/>
                  </a:lnTo>
                  <a:cubicBezTo>
                    <a:pt x="254660" y="15"/>
                    <a:pt x="257155" y="672"/>
                    <a:pt x="259365" y="1911"/>
                  </a:cubicBezTo>
                  <a:lnTo>
                    <a:pt x="262223" y="4197"/>
                  </a:lnTo>
                  <a:cubicBezTo>
                    <a:pt x="263985" y="5930"/>
                    <a:pt x="265271" y="8102"/>
                    <a:pt x="265937" y="10483"/>
                  </a:cubicBezTo>
                  <a:lnTo>
                    <a:pt x="266414" y="14293"/>
                  </a:lnTo>
                  <a:cubicBezTo>
                    <a:pt x="266537" y="16217"/>
                    <a:pt x="266109" y="18132"/>
                    <a:pt x="265175" y="19818"/>
                  </a:cubicBezTo>
                  <a:cubicBezTo>
                    <a:pt x="264595" y="21570"/>
                    <a:pt x="263575" y="23142"/>
                    <a:pt x="262223" y="24390"/>
                  </a:cubicBezTo>
                  <a:cubicBezTo>
                    <a:pt x="260994" y="25771"/>
                    <a:pt x="259413" y="26790"/>
                    <a:pt x="257651" y="27342"/>
                  </a:cubicBezTo>
                  <a:cubicBezTo>
                    <a:pt x="255946" y="28228"/>
                    <a:pt x="254041" y="28657"/>
                    <a:pt x="252126" y="28581"/>
                  </a:cubicBezTo>
                  <a:lnTo>
                    <a:pt x="249459" y="28581"/>
                  </a:lnTo>
                  <a:cubicBezTo>
                    <a:pt x="246954" y="28581"/>
                    <a:pt x="244487" y="27923"/>
                    <a:pt x="242316" y="26676"/>
                  </a:cubicBezTo>
                  <a:lnTo>
                    <a:pt x="239363" y="24390"/>
                  </a:lnTo>
                  <a:cubicBezTo>
                    <a:pt x="237658" y="22628"/>
                    <a:pt x="236420" y="20465"/>
                    <a:pt x="235743" y="18103"/>
                  </a:cubicBezTo>
                  <a:lnTo>
                    <a:pt x="235172" y="14293"/>
                  </a:lnTo>
                  <a:cubicBezTo>
                    <a:pt x="235143" y="12379"/>
                    <a:pt x="235562" y="10483"/>
                    <a:pt x="236410" y="8769"/>
                  </a:cubicBezTo>
                  <a:cubicBezTo>
                    <a:pt x="237029" y="7035"/>
                    <a:pt x="238039" y="5473"/>
                    <a:pt x="239363" y="4197"/>
                  </a:cubicBezTo>
                  <a:cubicBezTo>
                    <a:pt x="240611" y="2844"/>
                    <a:pt x="242182" y="1825"/>
                    <a:pt x="243935" y="1244"/>
                  </a:cubicBezTo>
                  <a:cubicBezTo>
                    <a:pt x="245640" y="358"/>
                    <a:pt x="247544" y="-61"/>
                    <a:pt x="249459" y="6"/>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5" name="Google Shape;825;p20"/>
            <p:cNvSpPr/>
            <p:nvPr/>
          </p:nvSpPr>
          <p:spPr>
            <a:xfrm>
              <a:off x="7806637" y="3226112"/>
              <a:ext cx="646919" cy="642421"/>
            </a:xfrm>
            <a:custGeom>
              <a:rect b="b" l="l" r="r" t="t"/>
              <a:pathLst>
                <a:path extrusionOk="0" h="642421" w="646919">
                  <a:moveTo>
                    <a:pt x="57075" y="619125"/>
                  </a:moveTo>
                  <a:lnTo>
                    <a:pt x="57171" y="619506"/>
                  </a:lnTo>
                  <a:cubicBezTo>
                    <a:pt x="62428" y="619506"/>
                    <a:pt x="66696" y="623773"/>
                    <a:pt x="66696" y="629031"/>
                  </a:cubicBezTo>
                  <a:cubicBezTo>
                    <a:pt x="66696" y="634289"/>
                    <a:pt x="62428" y="638556"/>
                    <a:pt x="57171" y="638556"/>
                  </a:cubicBezTo>
                  <a:cubicBezTo>
                    <a:pt x="49932" y="638651"/>
                    <a:pt x="42788" y="638937"/>
                    <a:pt x="35549" y="639699"/>
                  </a:cubicBezTo>
                  <a:cubicBezTo>
                    <a:pt x="33701" y="639794"/>
                    <a:pt x="31853" y="639985"/>
                    <a:pt x="30025" y="640270"/>
                  </a:cubicBezTo>
                  <a:lnTo>
                    <a:pt x="27453" y="640270"/>
                  </a:lnTo>
                  <a:lnTo>
                    <a:pt x="26500" y="640270"/>
                  </a:lnTo>
                  <a:cubicBezTo>
                    <a:pt x="22881" y="640747"/>
                    <a:pt x="19261" y="641413"/>
                    <a:pt x="15642" y="642080"/>
                  </a:cubicBezTo>
                  <a:cubicBezTo>
                    <a:pt x="15632" y="642080"/>
                    <a:pt x="15632" y="642080"/>
                    <a:pt x="15632" y="642080"/>
                  </a:cubicBezTo>
                  <a:cubicBezTo>
                    <a:pt x="10555" y="643471"/>
                    <a:pt x="5317" y="640489"/>
                    <a:pt x="3926" y="635413"/>
                  </a:cubicBezTo>
                  <a:cubicBezTo>
                    <a:pt x="3926" y="635413"/>
                    <a:pt x="3926" y="635403"/>
                    <a:pt x="3926" y="635403"/>
                  </a:cubicBezTo>
                  <a:cubicBezTo>
                    <a:pt x="2535" y="630326"/>
                    <a:pt x="5517" y="625087"/>
                    <a:pt x="10593" y="623697"/>
                  </a:cubicBezTo>
                  <a:cubicBezTo>
                    <a:pt x="25929" y="620839"/>
                    <a:pt x="41483" y="619315"/>
                    <a:pt x="57075" y="619125"/>
                  </a:cubicBezTo>
                  <a:close/>
                  <a:moveTo>
                    <a:pt x="634863" y="606932"/>
                  </a:moveTo>
                  <a:cubicBezTo>
                    <a:pt x="634872" y="606932"/>
                    <a:pt x="634872" y="606932"/>
                    <a:pt x="634872" y="606932"/>
                  </a:cubicBezTo>
                  <a:cubicBezTo>
                    <a:pt x="639949" y="605542"/>
                    <a:pt x="645188" y="608523"/>
                    <a:pt x="646578" y="613600"/>
                  </a:cubicBezTo>
                  <a:cubicBezTo>
                    <a:pt x="646578" y="613600"/>
                    <a:pt x="646578" y="613609"/>
                    <a:pt x="646578" y="613609"/>
                  </a:cubicBezTo>
                  <a:cubicBezTo>
                    <a:pt x="647969" y="618686"/>
                    <a:pt x="644988" y="623925"/>
                    <a:pt x="639911" y="625315"/>
                  </a:cubicBezTo>
                  <a:lnTo>
                    <a:pt x="599525" y="631793"/>
                  </a:lnTo>
                  <a:cubicBezTo>
                    <a:pt x="594448" y="633183"/>
                    <a:pt x="589200" y="630202"/>
                    <a:pt x="587809" y="625125"/>
                  </a:cubicBezTo>
                  <a:cubicBezTo>
                    <a:pt x="586418" y="620048"/>
                    <a:pt x="589400" y="614800"/>
                    <a:pt x="594477" y="613409"/>
                  </a:cubicBezTo>
                  <a:close/>
                  <a:moveTo>
                    <a:pt x="12118" y="570071"/>
                  </a:moveTo>
                  <a:lnTo>
                    <a:pt x="63077" y="578072"/>
                  </a:lnTo>
                  <a:cubicBezTo>
                    <a:pt x="63077" y="578072"/>
                    <a:pt x="63086" y="578072"/>
                    <a:pt x="63086" y="578072"/>
                  </a:cubicBezTo>
                  <a:cubicBezTo>
                    <a:pt x="68163" y="579472"/>
                    <a:pt x="71144" y="584720"/>
                    <a:pt x="69744" y="589788"/>
                  </a:cubicBezTo>
                  <a:cubicBezTo>
                    <a:pt x="69744" y="589788"/>
                    <a:pt x="69744" y="589797"/>
                    <a:pt x="69744" y="589797"/>
                  </a:cubicBezTo>
                  <a:cubicBezTo>
                    <a:pt x="68344" y="594874"/>
                    <a:pt x="63096" y="597855"/>
                    <a:pt x="58029" y="596455"/>
                  </a:cubicBezTo>
                  <a:lnTo>
                    <a:pt x="6974" y="588454"/>
                  </a:lnTo>
                  <a:cubicBezTo>
                    <a:pt x="1898" y="587035"/>
                    <a:pt x="-1065" y="581768"/>
                    <a:pt x="355" y="576691"/>
                  </a:cubicBezTo>
                  <a:cubicBezTo>
                    <a:pt x="1774" y="571614"/>
                    <a:pt x="7041" y="568652"/>
                    <a:pt x="12118" y="570071"/>
                  </a:cubicBezTo>
                  <a:close/>
                  <a:moveTo>
                    <a:pt x="634291" y="541591"/>
                  </a:moveTo>
                  <a:cubicBezTo>
                    <a:pt x="639549" y="541591"/>
                    <a:pt x="643816" y="545858"/>
                    <a:pt x="643816" y="551116"/>
                  </a:cubicBezTo>
                  <a:cubicBezTo>
                    <a:pt x="643816" y="556374"/>
                    <a:pt x="639549" y="560641"/>
                    <a:pt x="634291" y="560641"/>
                  </a:cubicBezTo>
                  <a:lnTo>
                    <a:pt x="584952" y="564927"/>
                  </a:lnTo>
                  <a:cubicBezTo>
                    <a:pt x="579694" y="564927"/>
                    <a:pt x="575427" y="560660"/>
                    <a:pt x="575427" y="555402"/>
                  </a:cubicBezTo>
                  <a:cubicBezTo>
                    <a:pt x="575427" y="550144"/>
                    <a:pt x="579694" y="545877"/>
                    <a:pt x="584952" y="545877"/>
                  </a:cubicBezTo>
                  <a:close/>
                  <a:moveTo>
                    <a:pt x="14785" y="508063"/>
                  </a:moveTo>
                  <a:cubicBezTo>
                    <a:pt x="32901" y="508806"/>
                    <a:pt x="50885" y="511520"/>
                    <a:pt x="68410" y="516159"/>
                  </a:cubicBezTo>
                  <a:lnTo>
                    <a:pt x="68410" y="515492"/>
                  </a:lnTo>
                  <a:cubicBezTo>
                    <a:pt x="68972" y="515597"/>
                    <a:pt x="69535" y="515750"/>
                    <a:pt x="70068" y="515949"/>
                  </a:cubicBezTo>
                  <a:cubicBezTo>
                    <a:pt x="74992" y="517807"/>
                    <a:pt x="77488" y="523293"/>
                    <a:pt x="75630" y="528218"/>
                  </a:cubicBezTo>
                  <a:cubicBezTo>
                    <a:pt x="73783" y="533142"/>
                    <a:pt x="68286" y="535628"/>
                    <a:pt x="63362" y="533780"/>
                  </a:cubicBezTo>
                  <a:cubicBezTo>
                    <a:pt x="55170" y="531637"/>
                    <a:pt x="46874" y="529923"/>
                    <a:pt x="38502" y="528637"/>
                  </a:cubicBezTo>
                  <a:lnTo>
                    <a:pt x="36026" y="528637"/>
                  </a:lnTo>
                  <a:lnTo>
                    <a:pt x="33739" y="528637"/>
                  </a:lnTo>
                  <a:lnTo>
                    <a:pt x="27453" y="527970"/>
                  </a:lnTo>
                  <a:cubicBezTo>
                    <a:pt x="23262" y="527113"/>
                    <a:pt x="18976" y="527113"/>
                    <a:pt x="14785" y="527113"/>
                  </a:cubicBezTo>
                  <a:cubicBezTo>
                    <a:pt x="9527" y="527113"/>
                    <a:pt x="5260" y="522846"/>
                    <a:pt x="5260" y="517588"/>
                  </a:cubicBezTo>
                  <a:cubicBezTo>
                    <a:pt x="5260" y="512330"/>
                    <a:pt x="9527" y="508063"/>
                    <a:pt x="14785" y="508063"/>
                  </a:cubicBezTo>
                  <a:close/>
                  <a:moveTo>
                    <a:pt x="626385" y="458723"/>
                  </a:moveTo>
                  <a:cubicBezTo>
                    <a:pt x="631433" y="457323"/>
                    <a:pt x="636672" y="460257"/>
                    <a:pt x="638100" y="465295"/>
                  </a:cubicBezTo>
                  <a:cubicBezTo>
                    <a:pt x="638129" y="465410"/>
                    <a:pt x="638158" y="465524"/>
                    <a:pt x="638186" y="465648"/>
                  </a:cubicBezTo>
                  <a:cubicBezTo>
                    <a:pt x="639329" y="470782"/>
                    <a:pt x="636090" y="475868"/>
                    <a:pt x="630956" y="477011"/>
                  </a:cubicBezTo>
                  <a:cubicBezTo>
                    <a:pt x="614974" y="481469"/>
                    <a:pt x="599239" y="486746"/>
                    <a:pt x="583808" y="492823"/>
                  </a:cubicBezTo>
                  <a:cubicBezTo>
                    <a:pt x="583798" y="492823"/>
                    <a:pt x="583798" y="492823"/>
                    <a:pt x="583798" y="492823"/>
                  </a:cubicBezTo>
                  <a:cubicBezTo>
                    <a:pt x="578721" y="494213"/>
                    <a:pt x="573483" y="491232"/>
                    <a:pt x="572092" y="486155"/>
                  </a:cubicBezTo>
                  <a:cubicBezTo>
                    <a:pt x="572092" y="486155"/>
                    <a:pt x="572092" y="486146"/>
                    <a:pt x="572092" y="486146"/>
                  </a:cubicBezTo>
                  <a:cubicBezTo>
                    <a:pt x="570701" y="481069"/>
                    <a:pt x="573683" y="475830"/>
                    <a:pt x="578760" y="474439"/>
                  </a:cubicBezTo>
                  <a:cubicBezTo>
                    <a:pt x="594333" y="468334"/>
                    <a:pt x="610230" y="463085"/>
                    <a:pt x="626385" y="458723"/>
                  </a:cubicBezTo>
                  <a:close/>
                  <a:moveTo>
                    <a:pt x="29358" y="446340"/>
                  </a:moveTo>
                  <a:cubicBezTo>
                    <a:pt x="37482" y="449245"/>
                    <a:pt x="45788" y="451627"/>
                    <a:pt x="54218" y="453484"/>
                  </a:cubicBezTo>
                  <a:cubicBezTo>
                    <a:pt x="58600" y="454437"/>
                    <a:pt x="62885" y="455294"/>
                    <a:pt x="67267" y="455961"/>
                  </a:cubicBezTo>
                  <a:lnTo>
                    <a:pt x="70125" y="456437"/>
                  </a:lnTo>
                  <a:lnTo>
                    <a:pt x="71458" y="456437"/>
                  </a:lnTo>
                  <a:lnTo>
                    <a:pt x="78317" y="457199"/>
                  </a:lnTo>
                  <a:lnTo>
                    <a:pt x="78317" y="457389"/>
                  </a:lnTo>
                  <a:cubicBezTo>
                    <a:pt x="83574" y="457389"/>
                    <a:pt x="87842" y="461657"/>
                    <a:pt x="87842" y="466914"/>
                  </a:cubicBezTo>
                  <a:cubicBezTo>
                    <a:pt x="87842" y="472172"/>
                    <a:pt x="83574" y="476439"/>
                    <a:pt x="78317" y="476439"/>
                  </a:cubicBezTo>
                  <a:cubicBezTo>
                    <a:pt x="59876" y="474744"/>
                    <a:pt x="41712" y="470810"/>
                    <a:pt x="24214" y="464723"/>
                  </a:cubicBezTo>
                  <a:cubicBezTo>
                    <a:pt x="19175" y="463295"/>
                    <a:pt x="16242" y="458056"/>
                    <a:pt x="17642" y="453008"/>
                  </a:cubicBezTo>
                  <a:cubicBezTo>
                    <a:pt x="17642" y="453008"/>
                    <a:pt x="17642" y="452998"/>
                    <a:pt x="17642" y="452998"/>
                  </a:cubicBezTo>
                  <a:cubicBezTo>
                    <a:pt x="19042" y="447921"/>
                    <a:pt x="24291" y="444940"/>
                    <a:pt x="29358" y="446340"/>
                  </a:cubicBezTo>
                  <a:close/>
                  <a:moveTo>
                    <a:pt x="615813" y="401382"/>
                  </a:moveTo>
                  <a:cubicBezTo>
                    <a:pt x="615822" y="401382"/>
                    <a:pt x="615822" y="401382"/>
                    <a:pt x="615822" y="401382"/>
                  </a:cubicBezTo>
                  <a:cubicBezTo>
                    <a:pt x="620899" y="399992"/>
                    <a:pt x="626137" y="402973"/>
                    <a:pt x="627528" y="408050"/>
                  </a:cubicBezTo>
                  <a:cubicBezTo>
                    <a:pt x="627643" y="408355"/>
                    <a:pt x="627747" y="408669"/>
                    <a:pt x="627823" y="408983"/>
                  </a:cubicBezTo>
                  <a:cubicBezTo>
                    <a:pt x="629166" y="414070"/>
                    <a:pt x="626137" y="419280"/>
                    <a:pt x="621051" y="420623"/>
                  </a:cubicBezTo>
                  <a:cubicBezTo>
                    <a:pt x="612984" y="422251"/>
                    <a:pt x="605021" y="424423"/>
                    <a:pt x="597239" y="427100"/>
                  </a:cubicBezTo>
                  <a:lnTo>
                    <a:pt x="591238" y="429386"/>
                  </a:lnTo>
                  <a:lnTo>
                    <a:pt x="588761" y="430338"/>
                  </a:lnTo>
                  <a:lnTo>
                    <a:pt x="587809" y="430338"/>
                  </a:lnTo>
                  <a:lnTo>
                    <a:pt x="587047" y="430338"/>
                  </a:lnTo>
                  <a:cubicBezTo>
                    <a:pt x="583427" y="431958"/>
                    <a:pt x="579712" y="433672"/>
                    <a:pt x="576093" y="435482"/>
                  </a:cubicBezTo>
                  <a:cubicBezTo>
                    <a:pt x="571588" y="438101"/>
                    <a:pt x="565816" y="436615"/>
                    <a:pt x="563139" y="432148"/>
                  </a:cubicBezTo>
                  <a:cubicBezTo>
                    <a:pt x="563139" y="432139"/>
                    <a:pt x="563130" y="432129"/>
                    <a:pt x="563120" y="432120"/>
                  </a:cubicBezTo>
                  <a:cubicBezTo>
                    <a:pt x="560482" y="427576"/>
                    <a:pt x="562025" y="421747"/>
                    <a:pt x="566568" y="419099"/>
                  </a:cubicBezTo>
                  <a:cubicBezTo>
                    <a:pt x="582084" y="410936"/>
                    <a:pt x="598658" y="404973"/>
                    <a:pt x="615813" y="401382"/>
                  </a:cubicBezTo>
                  <a:close/>
                  <a:moveTo>
                    <a:pt x="36978" y="384237"/>
                  </a:moveTo>
                  <a:cubicBezTo>
                    <a:pt x="53979" y="388809"/>
                    <a:pt x="70553" y="394867"/>
                    <a:pt x="86508" y="402335"/>
                  </a:cubicBezTo>
                  <a:cubicBezTo>
                    <a:pt x="86517" y="402344"/>
                    <a:pt x="86527" y="402344"/>
                    <a:pt x="86536" y="402354"/>
                  </a:cubicBezTo>
                  <a:cubicBezTo>
                    <a:pt x="91070" y="405011"/>
                    <a:pt x="92594" y="410841"/>
                    <a:pt x="89937" y="415384"/>
                  </a:cubicBezTo>
                  <a:cubicBezTo>
                    <a:pt x="89927" y="415394"/>
                    <a:pt x="89927" y="415403"/>
                    <a:pt x="89917" y="415413"/>
                  </a:cubicBezTo>
                  <a:cubicBezTo>
                    <a:pt x="87260" y="419947"/>
                    <a:pt x="81431" y="421470"/>
                    <a:pt x="76887" y="418813"/>
                  </a:cubicBezTo>
                  <a:lnTo>
                    <a:pt x="71267" y="416241"/>
                  </a:lnTo>
                  <a:lnTo>
                    <a:pt x="68601" y="415098"/>
                  </a:lnTo>
                  <a:lnTo>
                    <a:pt x="67076" y="414432"/>
                  </a:lnTo>
                  <a:cubicBezTo>
                    <a:pt x="63267" y="412812"/>
                    <a:pt x="59361" y="411384"/>
                    <a:pt x="55551" y="409955"/>
                  </a:cubicBezTo>
                  <a:cubicBezTo>
                    <a:pt x="47741" y="407193"/>
                    <a:pt x="39835" y="404716"/>
                    <a:pt x="31929" y="402621"/>
                  </a:cubicBezTo>
                  <a:cubicBezTo>
                    <a:pt x="26853" y="401230"/>
                    <a:pt x="23871" y="395982"/>
                    <a:pt x="25262" y="390905"/>
                  </a:cubicBezTo>
                  <a:cubicBezTo>
                    <a:pt x="26653" y="385828"/>
                    <a:pt x="31901" y="382847"/>
                    <a:pt x="36978" y="384237"/>
                  </a:cubicBezTo>
                  <a:close/>
                  <a:moveTo>
                    <a:pt x="588694" y="337927"/>
                  </a:moveTo>
                  <a:cubicBezTo>
                    <a:pt x="593238" y="335289"/>
                    <a:pt x="599067" y="336832"/>
                    <a:pt x="601715" y="341375"/>
                  </a:cubicBezTo>
                  <a:cubicBezTo>
                    <a:pt x="604315" y="345900"/>
                    <a:pt x="602792" y="351681"/>
                    <a:pt x="598286" y="354329"/>
                  </a:cubicBezTo>
                  <a:lnTo>
                    <a:pt x="554757" y="373379"/>
                  </a:lnTo>
                  <a:cubicBezTo>
                    <a:pt x="554747" y="373389"/>
                    <a:pt x="554738" y="373389"/>
                    <a:pt x="554728" y="373398"/>
                  </a:cubicBezTo>
                  <a:cubicBezTo>
                    <a:pt x="550185" y="376037"/>
                    <a:pt x="544356" y="374494"/>
                    <a:pt x="541708" y="369950"/>
                  </a:cubicBezTo>
                  <a:cubicBezTo>
                    <a:pt x="539107" y="365426"/>
                    <a:pt x="540631" y="359644"/>
                    <a:pt x="545136" y="356996"/>
                  </a:cubicBezTo>
                  <a:lnTo>
                    <a:pt x="588666" y="337946"/>
                  </a:lnTo>
                  <a:cubicBezTo>
                    <a:pt x="588676" y="337937"/>
                    <a:pt x="588685" y="337937"/>
                    <a:pt x="588694" y="337927"/>
                  </a:cubicBezTo>
                  <a:close/>
                  <a:moveTo>
                    <a:pt x="59743" y="315372"/>
                  </a:moveTo>
                  <a:cubicBezTo>
                    <a:pt x="75250" y="321440"/>
                    <a:pt x="91166" y="326402"/>
                    <a:pt x="107368" y="330231"/>
                  </a:cubicBezTo>
                  <a:cubicBezTo>
                    <a:pt x="112445" y="331622"/>
                    <a:pt x="115426" y="336870"/>
                    <a:pt x="114036" y="341947"/>
                  </a:cubicBezTo>
                  <a:cubicBezTo>
                    <a:pt x="112645" y="347024"/>
                    <a:pt x="107397" y="350005"/>
                    <a:pt x="102320" y="348615"/>
                  </a:cubicBezTo>
                  <a:cubicBezTo>
                    <a:pt x="86127" y="344747"/>
                    <a:pt x="70220" y="339775"/>
                    <a:pt x="54695" y="333755"/>
                  </a:cubicBezTo>
                  <a:cubicBezTo>
                    <a:pt x="49618" y="332365"/>
                    <a:pt x="46636" y="327117"/>
                    <a:pt x="48027" y="322040"/>
                  </a:cubicBezTo>
                  <a:cubicBezTo>
                    <a:pt x="49418" y="316963"/>
                    <a:pt x="54666" y="313982"/>
                    <a:pt x="59743" y="315372"/>
                  </a:cubicBezTo>
                  <a:close/>
                  <a:moveTo>
                    <a:pt x="569454" y="262680"/>
                  </a:moveTo>
                  <a:cubicBezTo>
                    <a:pt x="573997" y="260042"/>
                    <a:pt x="579827" y="261585"/>
                    <a:pt x="582475" y="266128"/>
                  </a:cubicBezTo>
                  <a:cubicBezTo>
                    <a:pt x="584932" y="270329"/>
                    <a:pt x="583827" y="275720"/>
                    <a:pt x="579903" y="278606"/>
                  </a:cubicBezTo>
                  <a:lnTo>
                    <a:pt x="553042" y="293274"/>
                  </a:lnTo>
                  <a:cubicBezTo>
                    <a:pt x="543993" y="298227"/>
                    <a:pt x="532658" y="306514"/>
                    <a:pt x="522277" y="300037"/>
                  </a:cubicBezTo>
                  <a:cubicBezTo>
                    <a:pt x="518790" y="297580"/>
                    <a:pt x="517362" y="293093"/>
                    <a:pt x="518781" y="289074"/>
                  </a:cubicBezTo>
                  <a:cubicBezTo>
                    <a:pt x="520543" y="284111"/>
                    <a:pt x="525982" y="281521"/>
                    <a:pt x="530944" y="283273"/>
                  </a:cubicBezTo>
                  <a:lnTo>
                    <a:pt x="531706" y="283273"/>
                  </a:lnTo>
                  <a:lnTo>
                    <a:pt x="534278" y="281940"/>
                  </a:lnTo>
                  <a:lnTo>
                    <a:pt x="545898" y="275558"/>
                  </a:lnTo>
                  <a:lnTo>
                    <a:pt x="569425" y="262699"/>
                  </a:lnTo>
                  <a:cubicBezTo>
                    <a:pt x="569435" y="262690"/>
                    <a:pt x="569444" y="262690"/>
                    <a:pt x="569454" y="262680"/>
                  </a:cubicBezTo>
                  <a:close/>
                  <a:moveTo>
                    <a:pt x="84412" y="249650"/>
                  </a:moveTo>
                  <a:cubicBezTo>
                    <a:pt x="86889" y="248964"/>
                    <a:pt x="89528" y="249307"/>
                    <a:pt x="91747" y="250602"/>
                  </a:cubicBezTo>
                  <a:cubicBezTo>
                    <a:pt x="102386" y="258460"/>
                    <a:pt x="113626" y="265471"/>
                    <a:pt x="125370" y="271557"/>
                  </a:cubicBezTo>
                  <a:cubicBezTo>
                    <a:pt x="129551" y="274215"/>
                    <a:pt x="130990" y="279625"/>
                    <a:pt x="128704" y="284006"/>
                  </a:cubicBezTo>
                  <a:cubicBezTo>
                    <a:pt x="126265" y="288674"/>
                    <a:pt x="120502" y="290474"/>
                    <a:pt x="115845" y="288035"/>
                  </a:cubicBezTo>
                  <a:cubicBezTo>
                    <a:pt x="104053" y="281939"/>
                    <a:pt x="92785" y="274900"/>
                    <a:pt x="82126" y="266985"/>
                  </a:cubicBezTo>
                  <a:cubicBezTo>
                    <a:pt x="80069" y="265671"/>
                    <a:pt x="78517" y="263689"/>
                    <a:pt x="77745" y="261365"/>
                  </a:cubicBezTo>
                  <a:cubicBezTo>
                    <a:pt x="77097" y="258860"/>
                    <a:pt x="77440" y="256203"/>
                    <a:pt x="78697" y="253936"/>
                  </a:cubicBezTo>
                  <a:cubicBezTo>
                    <a:pt x="79974" y="251821"/>
                    <a:pt x="82022" y="250278"/>
                    <a:pt x="84412" y="249650"/>
                  </a:cubicBezTo>
                  <a:close/>
                  <a:moveTo>
                    <a:pt x="539926" y="196005"/>
                  </a:moveTo>
                  <a:cubicBezTo>
                    <a:pt x="544470" y="193367"/>
                    <a:pt x="550300" y="194910"/>
                    <a:pt x="552947" y="199453"/>
                  </a:cubicBezTo>
                  <a:cubicBezTo>
                    <a:pt x="552957" y="199472"/>
                    <a:pt x="552966" y="199491"/>
                    <a:pt x="552976" y="199510"/>
                  </a:cubicBezTo>
                  <a:cubicBezTo>
                    <a:pt x="555586" y="204082"/>
                    <a:pt x="553995" y="209893"/>
                    <a:pt x="549423" y="212502"/>
                  </a:cubicBezTo>
                  <a:lnTo>
                    <a:pt x="505037" y="243935"/>
                  </a:lnTo>
                  <a:cubicBezTo>
                    <a:pt x="500655" y="246230"/>
                    <a:pt x="495236" y="244783"/>
                    <a:pt x="492587" y="240601"/>
                  </a:cubicBezTo>
                  <a:cubicBezTo>
                    <a:pt x="489759" y="236163"/>
                    <a:pt x="491073" y="230276"/>
                    <a:pt x="495512" y="227457"/>
                  </a:cubicBezTo>
                  <a:lnTo>
                    <a:pt x="539898" y="196024"/>
                  </a:lnTo>
                  <a:cubicBezTo>
                    <a:pt x="539908" y="196015"/>
                    <a:pt x="539917" y="196015"/>
                    <a:pt x="539926" y="196005"/>
                  </a:cubicBezTo>
                  <a:close/>
                  <a:moveTo>
                    <a:pt x="107273" y="187641"/>
                  </a:moveTo>
                  <a:cubicBezTo>
                    <a:pt x="124618" y="194023"/>
                    <a:pt x="141277" y="202129"/>
                    <a:pt x="156993" y="211835"/>
                  </a:cubicBezTo>
                  <a:lnTo>
                    <a:pt x="156422" y="211263"/>
                  </a:lnTo>
                  <a:cubicBezTo>
                    <a:pt x="156660" y="211387"/>
                    <a:pt x="156888" y="211521"/>
                    <a:pt x="157117" y="211663"/>
                  </a:cubicBezTo>
                  <a:cubicBezTo>
                    <a:pt x="161556" y="214483"/>
                    <a:pt x="162870" y="220369"/>
                    <a:pt x="160041" y="224817"/>
                  </a:cubicBezTo>
                  <a:cubicBezTo>
                    <a:pt x="157222" y="229256"/>
                    <a:pt x="151335" y="230561"/>
                    <a:pt x="146897" y="227742"/>
                  </a:cubicBezTo>
                  <a:cubicBezTo>
                    <a:pt x="139534" y="223131"/>
                    <a:pt x="131933" y="218902"/>
                    <a:pt x="124132" y="215073"/>
                  </a:cubicBezTo>
                  <a:cubicBezTo>
                    <a:pt x="120322" y="213168"/>
                    <a:pt x="116322" y="211359"/>
                    <a:pt x="112321" y="209644"/>
                  </a:cubicBezTo>
                  <a:lnTo>
                    <a:pt x="111559" y="209644"/>
                  </a:lnTo>
                  <a:lnTo>
                    <a:pt x="108702" y="208501"/>
                  </a:lnTo>
                  <a:lnTo>
                    <a:pt x="102224" y="206025"/>
                  </a:lnTo>
                  <a:cubicBezTo>
                    <a:pt x="102224" y="206025"/>
                    <a:pt x="102215" y="206025"/>
                    <a:pt x="102215" y="206025"/>
                  </a:cubicBezTo>
                  <a:cubicBezTo>
                    <a:pt x="97138" y="204624"/>
                    <a:pt x="94157" y="199376"/>
                    <a:pt x="95557" y="194309"/>
                  </a:cubicBezTo>
                  <a:cubicBezTo>
                    <a:pt x="95557" y="194309"/>
                    <a:pt x="95557" y="194299"/>
                    <a:pt x="95557" y="194299"/>
                  </a:cubicBezTo>
                  <a:cubicBezTo>
                    <a:pt x="96957" y="189222"/>
                    <a:pt x="102206" y="186241"/>
                    <a:pt x="107273" y="187641"/>
                  </a:cubicBezTo>
                  <a:close/>
                  <a:moveTo>
                    <a:pt x="501893" y="122491"/>
                  </a:moveTo>
                  <a:cubicBezTo>
                    <a:pt x="505608" y="118795"/>
                    <a:pt x="511609" y="118795"/>
                    <a:pt x="515323" y="122491"/>
                  </a:cubicBezTo>
                  <a:cubicBezTo>
                    <a:pt x="515342" y="122510"/>
                    <a:pt x="515361" y="122529"/>
                    <a:pt x="515381" y="122548"/>
                  </a:cubicBezTo>
                  <a:cubicBezTo>
                    <a:pt x="519057" y="126310"/>
                    <a:pt x="518990" y="132339"/>
                    <a:pt x="515228" y="136016"/>
                  </a:cubicBezTo>
                  <a:cubicBezTo>
                    <a:pt x="507818" y="142864"/>
                    <a:pt x="500855" y="150189"/>
                    <a:pt x="494369" y="157924"/>
                  </a:cubicBezTo>
                  <a:lnTo>
                    <a:pt x="489511" y="163924"/>
                  </a:lnTo>
                  <a:lnTo>
                    <a:pt x="488272" y="165544"/>
                  </a:lnTo>
                  <a:lnTo>
                    <a:pt x="486082" y="168592"/>
                  </a:lnTo>
                  <a:cubicBezTo>
                    <a:pt x="483129" y="172592"/>
                    <a:pt x="480366" y="176688"/>
                    <a:pt x="477700" y="180974"/>
                  </a:cubicBezTo>
                  <a:cubicBezTo>
                    <a:pt x="475042" y="184622"/>
                    <a:pt x="470185" y="185908"/>
                    <a:pt x="466070" y="184051"/>
                  </a:cubicBezTo>
                  <a:cubicBezTo>
                    <a:pt x="461279" y="181888"/>
                    <a:pt x="459154" y="176240"/>
                    <a:pt x="461316" y="171449"/>
                  </a:cubicBezTo>
                  <a:cubicBezTo>
                    <a:pt x="472623" y="153409"/>
                    <a:pt x="486263" y="136950"/>
                    <a:pt x="501893" y="122491"/>
                  </a:cubicBezTo>
                  <a:close/>
                  <a:moveTo>
                    <a:pt x="140038" y="121920"/>
                  </a:moveTo>
                  <a:cubicBezTo>
                    <a:pt x="142572" y="121986"/>
                    <a:pt x="144982" y="123006"/>
                    <a:pt x="146801" y="124777"/>
                  </a:cubicBezTo>
                  <a:cubicBezTo>
                    <a:pt x="162079" y="137007"/>
                    <a:pt x="176319" y="150485"/>
                    <a:pt x="189378" y="165068"/>
                  </a:cubicBezTo>
                  <a:cubicBezTo>
                    <a:pt x="193073" y="168783"/>
                    <a:pt x="193073" y="174784"/>
                    <a:pt x="189378" y="178498"/>
                  </a:cubicBezTo>
                  <a:cubicBezTo>
                    <a:pt x="185663" y="182194"/>
                    <a:pt x="179662" y="182194"/>
                    <a:pt x="175948" y="178498"/>
                  </a:cubicBezTo>
                  <a:cubicBezTo>
                    <a:pt x="162860" y="163915"/>
                    <a:pt x="148582" y="150438"/>
                    <a:pt x="133275" y="138207"/>
                  </a:cubicBezTo>
                  <a:cubicBezTo>
                    <a:pt x="129580" y="134493"/>
                    <a:pt x="129580" y="128492"/>
                    <a:pt x="133275" y="124777"/>
                  </a:cubicBezTo>
                  <a:cubicBezTo>
                    <a:pt x="135057" y="122958"/>
                    <a:pt x="137495" y="121929"/>
                    <a:pt x="140038" y="121920"/>
                  </a:cubicBezTo>
                  <a:close/>
                  <a:moveTo>
                    <a:pt x="463603" y="76199"/>
                  </a:moveTo>
                  <a:cubicBezTo>
                    <a:pt x="463613" y="76208"/>
                    <a:pt x="463622" y="76208"/>
                    <a:pt x="463632" y="76218"/>
                  </a:cubicBezTo>
                  <a:cubicBezTo>
                    <a:pt x="468165" y="78875"/>
                    <a:pt x="469689" y="84705"/>
                    <a:pt x="467032" y="89248"/>
                  </a:cubicBezTo>
                  <a:lnTo>
                    <a:pt x="438457" y="137540"/>
                  </a:lnTo>
                  <a:cubicBezTo>
                    <a:pt x="438447" y="137549"/>
                    <a:pt x="438447" y="137559"/>
                    <a:pt x="438438" y="137568"/>
                  </a:cubicBezTo>
                  <a:cubicBezTo>
                    <a:pt x="435781" y="142102"/>
                    <a:pt x="429941" y="143626"/>
                    <a:pt x="425408" y="140969"/>
                  </a:cubicBezTo>
                  <a:cubicBezTo>
                    <a:pt x="425398" y="140959"/>
                    <a:pt x="425389" y="140959"/>
                    <a:pt x="425379" y="140950"/>
                  </a:cubicBezTo>
                  <a:cubicBezTo>
                    <a:pt x="420845" y="138292"/>
                    <a:pt x="419321" y="132454"/>
                    <a:pt x="421978" y="127920"/>
                  </a:cubicBezTo>
                  <a:lnTo>
                    <a:pt x="450553" y="79628"/>
                  </a:lnTo>
                  <a:cubicBezTo>
                    <a:pt x="450563" y="79618"/>
                    <a:pt x="450563" y="79609"/>
                    <a:pt x="450573" y="79599"/>
                  </a:cubicBezTo>
                  <a:cubicBezTo>
                    <a:pt x="453230" y="75065"/>
                    <a:pt x="459059" y="73541"/>
                    <a:pt x="463603" y="76199"/>
                  </a:cubicBezTo>
                  <a:close/>
                  <a:moveTo>
                    <a:pt x="181282" y="58226"/>
                  </a:moveTo>
                  <a:cubicBezTo>
                    <a:pt x="185721" y="55397"/>
                    <a:pt x="191607" y="56711"/>
                    <a:pt x="194427" y="61150"/>
                  </a:cubicBezTo>
                  <a:cubicBezTo>
                    <a:pt x="208619" y="79981"/>
                    <a:pt x="221173" y="99993"/>
                    <a:pt x="231955" y="120967"/>
                  </a:cubicBezTo>
                  <a:lnTo>
                    <a:pt x="232431" y="120967"/>
                  </a:lnTo>
                  <a:cubicBezTo>
                    <a:pt x="232812" y="121491"/>
                    <a:pt x="233136" y="122053"/>
                    <a:pt x="233412" y="122643"/>
                  </a:cubicBezTo>
                  <a:cubicBezTo>
                    <a:pt x="235574" y="127444"/>
                    <a:pt x="233441" y="133083"/>
                    <a:pt x="228650" y="135245"/>
                  </a:cubicBezTo>
                  <a:cubicBezTo>
                    <a:pt x="223859" y="137417"/>
                    <a:pt x="218210" y="135283"/>
                    <a:pt x="216048" y="130492"/>
                  </a:cubicBezTo>
                  <a:cubicBezTo>
                    <a:pt x="205047" y="109527"/>
                    <a:pt x="192303" y="89515"/>
                    <a:pt x="177948" y="70675"/>
                  </a:cubicBezTo>
                  <a:cubicBezTo>
                    <a:pt x="175653" y="66293"/>
                    <a:pt x="177101" y="60874"/>
                    <a:pt x="181282" y="58226"/>
                  </a:cubicBezTo>
                  <a:close/>
                  <a:moveTo>
                    <a:pt x="395213" y="21336"/>
                  </a:moveTo>
                  <a:cubicBezTo>
                    <a:pt x="400471" y="21336"/>
                    <a:pt x="404738" y="25603"/>
                    <a:pt x="404738" y="30861"/>
                  </a:cubicBezTo>
                  <a:lnTo>
                    <a:pt x="397595" y="97536"/>
                  </a:lnTo>
                  <a:cubicBezTo>
                    <a:pt x="397595" y="102794"/>
                    <a:pt x="393327" y="107061"/>
                    <a:pt x="388070" y="107061"/>
                  </a:cubicBezTo>
                  <a:cubicBezTo>
                    <a:pt x="382812" y="107061"/>
                    <a:pt x="378545" y="102794"/>
                    <a:pt x="378545" y="97536"/>
                  </a:cubicBezTo>
                  <a:lnTo>
                    <a:pt x="385688" y="30861"/>
                  </a:lnTo>
                  <a:cubicBezTo>
                    <a:pt x="385688" y="25603"/>
                    <a:pt x="389955" y="21336"/>
                    <a:pt x="395213" y="21336"/>
                  </a:cubicBezTo>
                  <a:close/>
                  <a:moveTo>
                    <a:pt x="251291" y="7238"/>
                  </a:moveTo>
                  <a:cubicBezTo>
                    <a:pt x="251291" y="7238"/>
                    <a:pt x="251300" y="7238"/>
                    <a:pt x="251300" y="7238"/>
                  </a:cubicBezTo>
                  <a:cubicBezTo>
                    <a:pt x="256377" y="5848"/>
                    <a:pt x="261616" y="8829"/>
                    <a:pt x="263006" y="13906"/>
                  </a:cubicBezTo>
                  <a:cubicBezTo>
                    <a:pt x="272817" y="37909"/>
                    <a:pt x="280066" y="62874"/>
                    <a:pt x="284628" y="88391"/>
                  </a:cubicBezTo>
                  <a:cubicBezTo>
                    <a:pt x="284628" y="88391"/>
                    <a:pt x="284628" y="88401"/>
                    <a:pt x="284628" y="88401"/>
                  </a:cubicBezTo>
                  <a:cubicBezTo>
                    <a:pt x="286019" y="93478"/>
                    <a:pt x="283038" y="98716"/>
                    <a:pt x="277961" y="100107"/>
                  </a:cubicBezTo>
                  <a:cubicBezTo>
                    <a:pt x="277951" y="100107"/>
                    <a:pt x="277951" y="100107"/>
                    <a:pt x="277951" y="100107"/>
                  </a:cubicBezTo>
                  <a:cubicBezTo>
                    <a:pt x="272874" y="101498"/>
                    <a:pt x="267636" y="98516"/>
                    <a:pt x="266245" y="93440"/>
                  </a:cubicBezTo>
                  <a:cubicBezTo>
                    <a:pt x="261682" y="67922"/>
                    <a:pt x="254434" y="42957"/>
                    <a:pt x="244623" y="18954"/>
                  </a:cubicBezTo>
                  <a:cubicBezTo>
                    <a:pt x="244623" y="18954"/>
                    <a:pt x="244623" y="18945"/>
                    <a:pt x="244623" y="18945"/>
                  </a:cubicBezTo>
                  <a:cubicBezTo>
                    <a:pt x="243232" y="13868"/>
                    <a:pt x="246214" y="8629"/>
                    <a:pt x="251291" y="7238"/>
                  </a:cubicBezTo>
                  <a:close/>
                  <a:moveTo>
                    <a:pt x="327015" y="0"/>
                  </a:moveTo>
                  <a:cubicBezTo>
                    <a:pt x="332272" y="0"/>
                    <a:pt x="336540" y="4267"/>
                    <a:pt x="336540" y="9525"/>
                  </a:cubicBezTo>
                  <a:lnTo>
                    <a:pt x="341778" y="90582"/>
                  </a:lnTo>
                  <a:cubicBezTo>
                    <a:pt x="341778" y="95840"/>
                    <a:pt x="337511" y="100107"/>
                    <a:pt x="332253" y="100107"/>
                  </a:cubicBezTo>
                  <a:cubicBezTo>
                    <a:pt x="326995" y="100107"/>
                    <a:pt x="322728" y="95840"/>
                    <a:pt x="322728" y="90582"/>
                  </a:cubicBezTo>
                  <a:lnTo>
                    <a:pt x="317490" y="9525"/>
                  </a:lnTo>
                  <a:cubicBezTo>
                    <a:pt x="317490" y="4267"/>
                    <a:pt x="321757" y="0"/>
                    <a:pt x="327015"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26" name="Google Shape;826;p20"/>
          <p:cNvGrpSpPr/>
          <p:nvPr/>
        </p:nvGrpSpPr>
        <p:grpSpPr>
          <a:xfrm>
            <a:off x="9978876" y="5289128"/>
            <a:ext cx="2100738" cy="1568862"/>
            <a:chOff x="2276168" y="2436294"/>
            <a:chExt cx="2100738" cy="1568862"/>
          </a:xfrm>
        </p:grpSpPr>
        <p:sp>
          <p:nvSpPr>
            <p:cNvPr id="827" name="Google Shape;827;p20"/>
            <p:cNvSpPr/>
            <p:nvPr/>
          </p:nvSpPr>
          <p:spPr>
            <a:xfrm>
              <a:off x="3064022" y="3317387"/>
              <a:ext cx="558312" cy="555361"/>
            </a:xfrm>
            <a:custGeom>
              <a:rect b="b" l="l" r="r" t="t"/>
              <a:pathLst>
                <a:path extrusionOk="0" h="339152" w="340954">
                  <a:moveTo>
                    <a:pt x="8817" y="105379"/>
                  </a:moveTo>
                  <a:cubicBezTo>
                    <a:pt x="339" y="82900"/>
                    <a:pt x="-6709" y="54516"/>
                    <a:pt x="9483" y="36990"/>
                  </a:cubicBezTo>
                  <a:cubicBezTo>
                    <a:pt x="25676" y="19464"/>
                    <a:pt x="57870" y="26798"/>
                    <a:pt x="77968" y="42228"/>
                  </a:cubicBezTo>
                  <a:cubicBezTo>
                    <a:pt x="112877" y="69584"/>
                    <a:pt x="134232" y="110713"/>
                    <a:pt x="136547" y="155005"/>
                  </a:cubicBezTo>
                  <a:cubicBezTo>
                    <a:pt x="154244" y="92606"/>
                    <a:pt x="196812" y="40219"/>
                    <a:pt x="254276" y="10129"/>
                  </a:cubicBezTo>
                  <a:cubicBezTo>
                    <a:pt x="266182" y="2967"/>
                    <a:pt x="279927" y="-548"/>
                    <a:pt x="293805" y="33"/>
                  </a:cubicBezTo>
                  <a:cubicBezTo>
                    <a:pt x="314760" y="3900"/>
                    <a:pt x="331619" y="19464"/>
                    <a:pt x="337143" y="40038"/>
                  </a:cubicBezTo>
                  <a:cubicBezTo>
                    <a:pt x="342468" y="60621"/>
                    <a:pt x="341810" y="82300"/>
                    <a:pt x="335239" y="102522"/>
                  </a:cubicBezTo>
                  <a:cubicBezTo>
                    <a:pt x="318093" y="163958"/>
                    <a:pt x="154264" y="339123"/>
                    <a:pt x="154264" y="339123"/>
                  </a:cubicBezTo>
                  <a:cubicBezTo>
                    <a:pt x="154264" y="339123"/>
                    <a:pt x="31582" y="166053"/>
                    <a:pt x="8817" y="10537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8" name="Google Shape;828;p20"/>
            <p:cNvSpPr/>
            <p:nvPr/>
          </p:nvSpPr>
          <p:spPr>
            <a:xfrm>
              <a:off x="2276168" y="2436294"/>
              <a:ext cx="2100738" cy="1568862"/>
            </a:xfrm>
            <a:custGeom>
              <a:rect b="b" l="l" r="r" t="t"/>
              <a:pathLst>
                <a:path extrusionOk="0" h="1568862" w="2100738">
                  <a:moveTo>
                    <a:pt x="2100488" y="1550355"/>
                  </a:moveTo>
                  <a:cubicBezTo>
                    <a:pt x="2100488" y="1556546"/>
                    <a:pt x="2100488" y="1562738"/>
                    <a:pt x="2100488" y="1568833"/>
                  </a:cubicBezTo>
                  <a:lnTo>
                    <a:pt x="1631382" y="1568833"/>
                  </a:lnTo>
                  <a:cubicBezTo>
                    <a:pt x="1588615" y="929134"/>
                    <a:pt x="1344489" y="438788"/>
                    <a:pt x="1050357" y="438788"/>
                  </a:cubicBezTo>
                  <a:cubicBezTo>
                    <a:pt x="756225" y="438788"/>
                    <a:pt x="511623" y="929134"/>
                    <a:pt x="469332" y="1568833"/>
                  </a:cubicBezTo>
                  <a:lnTo>
                    <a:pt x="-250" y="1568833"/>
                  </a:lnTo>
                  <a:cubicBezTo>
                    <a:pt x="-250" y="1562738"/>
                    <a:pt x="-250" y="1556546"/>
                    <a:pt x="-250" y="1550355"/>
                  </a:cubicBezTo>
                  <a:cubicBezTo>
                    <a:pt x="-250" y="694153"/>
                    <a:pt x="470189" y="-29"/>
                    <a:pt x="1050452" y="-29"/>
                  </a:cubicBezTo>
                  <a:cubicBezTo>
                    <a:pt x="1630715" y="-29"/>
                    <a:pt x="2100488" y="694153"/>
                    <a:pt x="2100488" y="15503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9" name="Google Shape;829;p20"/>
            <p:cNvSpPr/>
            <p:nvPr/>
          </p:nvSpPr>
          <p:spPr>
            <a:xfrm>
              <a:off x="2467144" y="2603077"/>
              <a:ext cx="1718310" cy="1402079"/>
            </a:xfrm>
            <a:custGeom>
              <a:rect b="b" l="l" r="r" t="t"/>
              <a:pathLst>
                <a:path extrusionOk="0" h="1402079" w="1718310">
                  <a:moveTo>
                    <a:pt x="1718060" y="1402050"/>
                  </a:moveTo>
                  <a:lnTo>
                    <a:pt x="1440406" y="1402050"/>
                  </a:lnTo>
                  <a:cubicBezTo>
                    <a:pt x="1397639" y="762352"/>
                    <a:pt x="1153513" y="272005"/>
                    <a:pt x="859381" y="272005"/>
                  </a:cubicBezTo>
                  <a:cubicBezTo>
                    <a:pt x="565249" y="272005"/>
                    <a:pt x="320647" y="762352"/>
                    <a:pt x="278356" y="1402050"/>
                  </a:cubicBezTo>
                  <a:lnTo>
                    <a:pt x="-250" y="1402050"/>
                  </a:lnTo>
                  <a:cubicBezTo>
                    <a:pt x="19657" y="622049"/>
                    <a:pt x="396656" y="-29"/>
                    <a:pt x="858905" y="-29"/>
                  </a:cubicBezTo>
                  <a:cubicBezTo>
                    <a:pt x="1321153" y="-29"/>
                    <a:pt x="1698152" y="622049"/>
                    <a:pt x="1718060" y="140205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0" name="Google Shape;830;p20"/>
            <p:cNvSpPr/>
            <p:nvPr/>
          </p:nvSpPr>
          <p:spPr>
            <a:xfrm>
              <a:off x="2603828" y="2762430"/>
              <a:ext cx="1444942" cy="1242726"/>
            </a:xfrm>
            <a:custGeom>
              <a:rect b="b" l="l" r="r" t="t"/>
              <a:pathLst>
                <a:path extrusionOk="0" h="1242726" w="1444942">
                  <a:moveTo>
                    <a:pt x="1444692" y="1242697"/>
                  </a:moveTo>
                  <a:lnTo>
                    <a:pt x="1303722" y="1242697"/>
                  </a:lnTo>
                  <a:cubicBezTo>
                    <a:pt x="1260955" y="602999"/>
                    <a:pt x="1016829" y="112652"/>
                    <a:pt x="722697" y="112652"/>
                  </a:cubicBezTo>
                  <a:cubicBezTo>
                    <a:pt x="428565" y="112652"/>
                    <a:pt x="183963" y="602999"/>
                    <a:pt x="141672" y="1242697"/>
                  </a:cubicBezTo>
                  <a:lnTo>
                    <a:pt x="-250" y="1242697"/>
                  </a:lnTo>
                  <a:cubicBezTo>
                    <a:pt x="37850" y="544420"/>
                    <a:pt x="346555" y="-29"/>
                    <a:pt x="722221" y="-29"/>
                  </a:cubicBezTo>
                  <a:cubicBezTo>
                    <a:pt x="1097887" y="-29"/>
                    <a:pt x="1406878" y="544420"/>
                    <a:pt x="1444692" y="124269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1" name="Google Shape;831;p20"/>
            <p:cNvSpPr/>
            <p:nvPr/>
          </p:nvSpPr>
          <p:spPr>
            <a:xfrm>
              <a:off x="2345470" y="2477895"/>
              <a:ext cx="1991687" cy="1490148"/>
            </a:xfrm>
            <a:custGeom>
              <a:rect b="b" l="l" r="r" t="t"/>
              <a:pathLst>
                <a:path extrusionOk="0" h="1490148" w="1991687">
                  <a:moveTo>
                    <a:pt x="1967504" y="1369222"/>
                  </a:moveTo>
                  <a:cubicBezTo>
                    <a:pt x="1970267" y="1368907"/>
                    <a:pt x="1973058" y="1369440"/>
                    <a:pt x="1975506" y="1370746"/>
                  </a:cubicBezTo>
                  <a:cubicBezTo>
                    <a:pt x="1980649" y="1373889"/>
                    <a:pt x="1981220" y="1381604"/>
                    <a:pt x="1980268" y="1387890"/>
                  </a:cubicBezTo>
                  <a:cubicBezTo>
                    <a:pt x="1977801" y="1405397"/>
                    <a:pt x="1968086" y="1421047"/>
                    <a:pt x="1953503" y="1431039"/>
                  </a:cubicBezTo>
                  <a:cubicBezTo>
                    <a:pt x="1957027" y="1429991"/>
                    <a:pt x="1976553" y="1442755"/>
                    <a:pt x="1982078" y="1448565"/>
                  </a:cubicBezTo>
                  <a:cubicBezTo>
                    <a:pt x="1987507" y="1454404"/>
                    <a:pt x="1990850" y="1461871"/>
                    <a:pt x="1991603" y="1469806"/>
                  </a:cubicBezTo>
                  <a:cubicBezTo>
                    <a:pt x="1992022" y="1474482"/>
                    <a:pt x="1990879" y="1479169"/>
                    <a:pt x="1988364" y="1483140"/>
                  </a:cubicBezTo>
                  <a:cubicBezTo>
                    <a:pt x="1983126" y="1489141"/>
                    <a:pt x="1974867" y="1491561"/>
                    <a:pt x="1967219" y="1489332"/>
                  </a:cubicBezTo>
                  <a:cubicBezTo>
                    <a:pt x="1960618" y="1487674"/>
                    <a:pt x="1954236" y="1485274"/>
                    <a:pt x="1948169" y="1482188"/>
                  </a:cubicBezTo>
                  <a:cubicBezTo>
                    <a:pt x="1931596" y="1474378"/>
                    <a:pt x="1893781" y="1453042"/>
                    <a:pt x="1878351" y="1444088"/>
                  </a:cubicBezTo>
                  <a:cubicBezTo>
                    <a:pt x="1875436" y="1442212"/>
                    <a:pt x="1874588" y="1438316"/>
                    <a:pt x="1876465" y="1435401"/>
                  </a:cubicBezTo>
                  <a:cubicBezTo>
                    <a:pt x="1876655" y="1435106"/>
                    <a:pt x="1876874" y="1434820"/>
                    <a:pt x="1877112" y="1434563"/>
                  </a:cubicBezTo>
                  <a:cubicBezTo>
                    <a:pt x="1891686" y="1418942"/>
                    <a:pt x="1933119" y="1377794"/>
                    <a:pt x="1955122" y="1371317"/>
                  </a:cubicBezTo>
                  <a:cubicBezTo>
                    <a:pt x="1959151" y="1370146"/>
                    <a:pt x="1963313" y="1369440"/>
                    <a:pt x="1967504" y="1369222"/>
                  </a:cubicBezTo>
                  <a:close/>
                  <a:moveTo>
                    <a:pt x="24309" y="1351220"/>
                  </a:moveTo>
                  <a:cubicBezTo>
                    <a:pt x="28500" y="1351449"/>
                    <a:pt x="32654" y="1352144"/>
                    <a:pt x="36692" y="1353315"/>
                  </a:cubicBezTo>
                  <a:cubicBezTo>
                    <a:pt x="58504" y="1359792"/>
                    <a:pt x="100033" y="1401226"/>
                    <a:pt x="114607" y="1416561"/>
                  </a:cubicBezTo>
                  <a:cubicBezTo>
                    <a:pt x="114845" y="1416828"/>
                    <a:pt x="115064" y="1417114"/>
                    <a:pt x="115254" y="1417419"/>
                  </a:cubicBezTo>
                  <a:cubicBezTo>
                    <a:pt x="117102" y="1420362"/>
                    <a:pt x="116217" y="1424239"/>
                    <a:pt x="113273" y="1426086"/>
                  </a:cubicBezTo>
                  <a:cubicBezTo>
                    <a:pt x="97843" y="1435040"/>
                    <a:pt x="60028" y="1456471"/>
                    <a:pt x="43455" y="1464186"/>
                  </a:cubicBezTo>
                  <a:cubicBezTo>
                    <a:pt x="37416" y="1467339"/>
                    <a:pt x="31015" y="1469768"/>
                    <a:pt x="24405" y="1471426"/>
                  </a:cubicBezTo>
                  <a:cubicBezTo>
                    <a:pt x="16766" y="1473568"/>
                    <a:pt x="8574" y="1471121"/>
                    <a:pt x="3355" y="1465139"/>
                  </a:cubicBezTo>
                  <a:cubicBezTo>
                    <a:pt x="754" y="1461243"/>
                    <a:pt x="-388" y="1456557"/>
                    <a:pt x="116" y="1451899"/>
                  </a:cubicBezTo>
                  <a:cubicBezTo>
                    <a:pt x="859" y="1443936"/>
                    <a:pt x="4203" y="1436431"/>
                    <a:pt x="9641" y="1430563"/>
                  </a:cubicBezTo>
                  <a:cubicBezTo>
                    <a:pt x="15166" y="1424753"/>
                    <a:pt x="34692" y="1411990"/>
                    <a:pt x="38216" y="1413037"/>
                  </a:cubicBezTo>
                  <a:cubicBezTo>
                    <a:pt x="23605" y="1403074"/>
                    <a:pt x="13889" y="1387406"/>
                    <a:pt x="11451" y="1369889"/>
                  </a:cubicBezTo>
                  <a:cubicBezTo>
                    <a:pt x="10499" y="1363602"/>
                    <a:pt x="11070" y="1355887"/>
                    <a:pt x="16213" y="1352744"/>
                  </a:cubicBezTo>
                  <a:cubicBezTo>
                    <a:pt x="18699" y="1351429"/>
                    <a:pt x="21519" y="1350896"/>
                    <a:pt x="24309" y="1351220"/>
                  </a:cubicBezTo>
                  <a:close/>
                  <a:moveTo>
                    <a:pt x="1953693" y="1183103"/>
                  </a:moveTo>
                  <a:cubicBezTo>
                    <a:pt x="1956465" y="1182636"/>
                    <a:pt x="1959323" y="1182998"/>
                    <a:pt x="1961885" y="1184150"/>
                  </a:cubicBezTo>
                  <a:cubicBezTo>
                    <a:pt x="1967124" y="1187008"/>
                    <a:pt x="1968076" y="1194724"/>
                    <a:pt x="1967505" y="1201010"/>
                  </a:cubicBezTo>
                  <a:cubicBezTo>
                    <a:pt x="1966048" y="1218650"/>
                    <a:pt x="1957189" y="1234843"/>
                    <a:pt x="1943121" y="1245587"/>
                  </a:cubicBezTo>
                  <a:cubicBezTo>
                    <a:pt x="1946645" y="1244348"/>
                    <a:pt x="1966838" y="1256065"/>
                    <a:pt x="1972362" y="1261493"/>
                  </a:cubicBezTo>
                  <a:cubicBezTo>
                    <a:pt x="1978211" y="1267009"/>
                    <a:pt x="1982068" y="1274314"/>
                    <a:pt x="1983316" y="1282258"/>
                  </a:cubicBezTo>
                  <a:cubicBezTo>
                    <a:pt x="1984116" y="1286887"/>
                    <a:pt x="1983240" y="1291650"/>
                    <a:pt x="1980840" y="1295688"/>
                  </a:cubicBezTo>
                  <a:cubicBezTo>
                    <a:pt x="1975991" y="1301984"/>
                    <a:pt x="1967924" y="1304880"/>
                    <a:pt x="1960171" y="1303118"/>
                  </a:cubicBezTo>
                  <a:cubicBezTo>
                    <a:pt x="1953369" y="1301861"/>
                    <a:pt x="1946750" y="1299775"/>
                    <a:pt x="1940454" y="1296927"/>
                  </a:cubicBezTo>
                  <a:cubicBezTo>
                    <a:pt x="1923499" y="1290164"/>
                    <a:pt x="1884542" y="1270828"/>
                    <a:pt x="1868635" y="1262827"/>
                  </a:cubicBezTo>
                  <a:cubicBezTo>
                    <a:pt x="1865606" y="1261236"/>
                    <a:pt x="1864444" y="1257493"/>
                    <a:pt x="1866035" y="1254464"/>
                  </a:cubicBezTo>
                  <a:cubicBezTo>
                    <a:pt x="1866254" y="1254045"/>
                    <a:pt x="1866521" y="1253654"/>
                    <a:pt x="1866825" y="1253302"/>
                  </a:cubicBezTo>
                  <a:cubicBezTo>
                    <a:pt x="1880827" y="1237205"/>
                    <a:pt x="1919880" y="1193485"/>
                    <a:pt x="1941502" y="1185865"/>
                  </a:cubicBezTo>
                  <a:cubicBezTo>
                    <a:pt x="1945454" y="1184513"/>
                    <a:pt x="1949541" y="1183579"/>
                    <a:pt x="1953693" y="1183103"/>
                  </a:cubicBezTo>
                  <a:close/>
                  <a:moveTo>
                    <a:pt x="38025" y="1165101"/>
                  </a:moveTo>
                  <a:cubicBezTo>
                    <a:pt x="42225" y="1165502"/>
                    <a:pt x="46350" y="1166425"/>
                    <a:pt x="50312" y="1167864"/>
                  </a:cubicBezTo>
                  <a:cubicBezTo>
                    <a:pt x="71934" y="1175388"/>
                    <a:pt x="110986" y="1218918"/>
                    <a:pt x="124893" y="1235300"/>
                  </a:cubicBezTo>
                  <a:cubicBezTo>
                    <a:pt x="125150" y="1235606"/>
                    <a:pt x="125369" y="1235939"/>
                    <a:pt x="125569" y="1236291"/>
                  </a:cubicBezTo>
                  <a:cubicBezTo>
                    <a:pt x="127236" y="1239330"/>
                    <a:pt x="126121" y="1243149"/>
                    <a:pt x="123083" y="1244825"/>
                  </a:cubicBezTo>
                  <a:cubicBezTo>
                    <a:pt x="107176" y="1252731"/>
                    <a:pt x="68315" y="1272067"/>
                    <a:pt x="51264" y="1278925"/>
                  </a:cubicBezTo>
                  <a:cubicBezTo>
                    <a:pt x="44997" y="1281745"/>
                    <a:pt x="38406" y="1283792"/>
                    <a:pt x="31643" y="1285021"/>
                  </a:cubicBezTo>
                  <a:cubicBezTo>
                    <a:pt x="23890" y="1286755"/>
                    <a:pt x="15832" y="1283907"/>
                    <a:pt x="10879" y="1277687"/>
                  </a:cubicBezTo>
                  <a:cubicBezTo>
                    <a:pt x="8583" y="1273610"/>
                    <a:pt x="7717" y="1268885"/>
                    <a:pt x="8402" y="1264257"/>
                  </a:cubicBezTo>
                  <a:cubicBezTo>
                    <a:pt x="9612" y="1256303"/>
                    <a:pt x="13469" y="1248979"/>
                    <a:pt x="19356" y="1243492"/>
                  </a:cubicBezTo>
                  <a:cubicBezTo>
                    <a:pt x="24880" y="1237968"/>
                    <a:pt x="45168" y="1226347"/>
                    <a:pt x="48598" y="1227585"/>
                  </a:cubicBezTo>
                  <a:cubicBezTo>
                    <a:pt x="34567" y="1216813"/>
                    <a:pt x="25718" y="1200630"/>
                    <a:pt x="24214" y="1183008"/>
                  </a:cubicBezTo>
                  <a:cubicBezTo>
                    <a:pt x="23642" y="1176627"/>
                    <a:pt x="24595" y="1169007"/>
                    <a:pt x="29929" y="1166149"/>
                  </a:cubicBezTo>
                  <a:cubicBezTo>
                    <a:pt x="32453" y="1164959"/>
                    <a:pt x="35282" y="1164587"/>
                    <a:pt x="38025" y="1165101"/>
                  </a:cubicBezTo>
                  <a:close/>
                  <a:moveTo>
                    <a:pt x="1919784" y="997937"/>
                  </a:moveTo>
                  <a:cubicBezTo>
                    <a:pt x="1922452" y="997127"/>
                    <a:pt x="1925309" y="997127"/>
                    <a:pt x="1927976" y="997937"/>
                  </a:cubicBezTo>
                  <a:cubicBezTo>
                    <a:pt x="1933500" y="1000413"/>
                    <a:pt x="1935120" y="1008033"/>
                    <a:pt x="1935025" y="1014320"/>
                  </a:cubicBezTo>
                  <a:cubicBezTo>
                    <a:pt x="1934901" y="1032008"/>
                    <a:pt x="1927376" y="1048838"/>
                    <a:pt x="1914260" y="1060707"/>
                  </a:cubicBezTo>
                  <a:cubicBezTo>
                    <a:pt x="1917594" y="1059182"/>
                    <a:pt x="1938644" y="1069184"/>
                    <a:pt x="1944645" y="1074232"/>
                  </a:cubicBezTo>
                  <a:cubicBezTo>
                    <a:pt x="1950903" y="1079281"/>
                    <a:pt x="1955313" y="1086234"/>
                    <a:pt x="1957218" y="1094044"/>
                  </a:cubicBezTo>
                  <a:cubicBezTo>
                    <a:pt x="1958294" y="1098616"/>
                    <a:pt x="1957790" y="1103417"/>
                    <a:pt x="1955789" y="1107665"/>
                  </a:cubicBezTo>
                  <a:cubicBezTo>
                    <a:pt x="1951446" y="1114304"/>
                    <a:pt x="1943635" y="1117799"/>
                    <a:pt x="1935787" y="1116618"/>
                  </a:cubicBezTo>
                  <a:cubicBezTo>
                    <a:pt x="1928900" y="1115923"/>
                    <a:pt x="1922128" y="1114418"/>
                    <a:pt x="1915593" y="1112141"/>
                  </a:cubicBezTo>
                  <a:cubicBezTo>
                    <a:pt x="1898163" y="1106617"/>
                    <a:pt x="1857777" y="1090520"/>
                    <a:pt x="1841299" y="1083566"/>
                  </a:cubicBezTo>
                  <a:cubicBezTo>
                    <a:pt x="1838108" y="1082195"/>
                    <a:pt x="1836631" y="1078499"/>
                    <a:pt x="1837993" y="1075308"/>
                  </a:cubicBezTo>
                  <a:cubicBezTo>
                    <a:pt x="1838193" y="1074860"/>
                    <a:pt x="1838432" y="1074432"/>
                    <a:pt x="1838727" y="1074041"/>
                  </a:cubicBezTo>
                  <a:cubicBezTo>
                    <a:pt x="1851395" y="1057659"/>
                    <a:pt x="1887304" y="1010986"/>
                    <a:pt x="1907783" y="1001652"/>
                  </a:cubicBezTo>
                  <a:cubicBezTo>
                    <a:pt x="1911641" y="999994"/>
                    <a:pt x="1915670" y="998756"/>
                    <a:pt x="1919784" y="997937"/>
                  </a:cubicBezTo>
                  <a:close/>
                  <a:moveTo>
                    <a:pt x="63743" y="979934"/>
                  </a:moveTo>
                  <a:cubicBezTo>
                    <a:pt x="66410" y="979078"/>
                    <a:pt x="69268" y="979078"/>
                    <a:pt x="71934" y="979934"/>
                  </a:cubicBezTo>
                  <a:cubicBezTo>
                    <a:pt x="76068" y="980697"/>
                    <a:pt x="80098" y="981944"/>
                    <a:pt x="83936" y="983649"/>
                  </a:cubicBezTo>
                  <a:cubicBezTo>
                    <a:pt x="104891" y="992889"/>
                    <a:pt x="140324" y="1039561"/>
                    <a:pt x="152992" y="1055944"/>
                  </a:cubicBezTo>
                  <a:cubicBezTo>
                    <a:pt x="153287" y="1056335"/>
                    <a:pt x="153526" y="1056763"/>
                    <a:pt x="153726" y="1057211"/>
                  </a:cubicBezTo>
                  <a:cubicBezTo>
                    <a:pt x="155088" y="1060402"/>
                    <a:pt x="153611" y="1064097"/>
                    <a:pt x="150421" y="1065469"/>
                  </a:cubicBezTo>
                  <a:cubicBezTo>
                    <a:pt x="133942" y="1072422"/>
                    <a:pt x="93556" y="1088615"/>
                    <a:pt x="76125" y="1094044"/>
                  </a:cubicBezTo>
                  <a:cubicBezTo>
                    <a:pt x="69611" y="1096302"/>
                    <a:pt x="62876" y="1097835"/>
                    <a:pt x="56028" y="1098616"/>
                  </a:cubicBezTo>
                  <a:cubicBezTo>
                    <a:pt x="52990" y="1099331"/>
                    <a:pt x="49818" y="1099254"/>
                    <a:pt x="46827" y="1098378"/>
                  </a:cubicBezTo>
                  <a:cubicBezTo>
                    <a:pt x="37225" y="1095587"/>
                    <a:pt x="31711" y="1085548"/>
                    <a:pt x="34501" y="1075947"/>
                  </a:cubicBezTo>
                  <a:cubicBezTo>
                    <a:pt x="36378" y="1068155"/>
                    <a:pt x="40807" y="1061221"/>
                    <a:pt x="47074" y="1056230"/>
                  </a:cubicBezTo>
                  <a:cubicBezTo>
                    <a:pt x="53075" y="1051182"/>
                    <a:pt x="74125" y="1041085"/>
                    <a:pt x="77554" y="1042609"/>
                  </a:cubicBezTo>
                  <a:cubicBezTo>
                    <a:pt x="64410" y="1030798"/>
                    <a:pt x="56866" y="1013986"/>
                    <a:pt x="56790" y="996318"/>
                  </a:cubicBezTo>
                  <a:cubicBezTo>
                    <a:pt x="56695" y="989459"/>
                    <a:pt x="58314" y="982316"/>
                    <a:pt x="63743" y="979934"/>
                  </a:cubicBezTo>
                  <a:close/>
                  <a:moveTo>
                    <a:pt x="1859681" y="828964"/>
                  </a:moveTo>
                  <a:cubicBezTo>
                    <a:pt x="1862377" y="828106"/>
                    <a:pt x="1865273" y="828106"/>
                    <a:pt x="1867968" y="828964"/>
                  </a:cubicBezTo>
                  <a:cubicBezTo>
                    <a:pt x="1873397" y="831345"/>
                    <a:pt x="1875017" y="838489"/>
                    <a:pt x="1874922" y="845347"/>
                  </a:cubicBezTo>
                  <a:cubicBezTo>
                    <a:pt x="1874845" y="863016"/>
                    <a:pt x="1867302" y="879828"/>
                    <a:pt x="1854157" y="891639"/>
                  </a:cubicBezTo>
                  <a:cubicBezTo>
                    <a:pt x="1857491" y="890210"/>
                    <a:pt x="1878636" y="900211"/>
                    <a:pt x="1884542" y="905259"/>
                  </a:cubicBezTo>
                  <a:cubicBezTo>
                    <a:pt x="1890857" y="910241"/>
                    <a:pt x="1895295" y="917232"/>
                    <a:pt x="1897115" y="925071"/>
                  </a:cubicBezTo>
                  <a:cubicBezTo>
                    <a:pt x="1899982" y="934539"/>
                    <a:pt x="1894628" y="944531"/>
                    <a:pt x="1885170" y="947398"/>
                  </a:cubicBezTo>
                  <a:cubicBezTo>
                    <a:pt x="1882084" y="948331"/>
                    <a:pt x="1878807" y="948417"/>
                    <a:pt x="1875684" y="947646"/>
                  </a:cubicBezTo>
                  <a:cubicBezTo>
                    <a:pt x="1868825" y="946931"/>
                    <a:pt x="1862082" y="945397"/>
                    <a:pt x="1855586" y="943073"/>
                  </a:cubicBezTo>
                  <a:cubicBezTo>
                    <a:pt x="1838060" y="937644"/>
                    <a:pt x="1797769" y="921452"/>
                    <a:pt x="1781291" y="914498"/>
                  </a:cubicBezTo>
                  <a:cubicBezTo>
                    <a:pt x="1778119" y="913213"/>
                    <a:pt x="1776595" y="909603"/>
                    <a:pt x="1777881" y="906431"/>
                  </a:cubicBezTo>
                  <a:cubicBezTo>
                    <a:pt x="1778090" y="905907"/>
                    <a:pt x="1778376" y="905421"/>
                    <a:pt x="1778719" y="904973"/>
                  </a:cubicBezTo>
                  <a:cubicBezTo>
                    <a:pt x="1791292" y="888590"/>
                    <a:pt x="1826820" y="841918"/>
                    <a:pt x="1847775" y="832679"/>
                  </a:cubicBezTo>
                  <a:cubicBezTo>
                    <a:pt x="1851585" y="830974"/>
                    <a:pt x="1855576" y="829726"/>
                    <a:pt x="1859681" y="828964"/>
                  </a:cubicBezTo>
                  <a:close/>
                  <a:moveTo>
                    <a:pt x="124036" y="810866"/>
                  </a:moveTo>
                  <a:cubicBezTo>
                    <a:pt x="126703" y="810056"/>
                    <a:pt x="129561" y="810056"/>
                    <a:pt x="132228" y="810866"/>
                  </a:cubicBezTo>
                  <a:cubicBezTo>
                    <a:pt x="136362" y="811638"/>
                    <a:pt x="140381" y="812885"/>
                    <a:pt x="144229" y="814581"/>
                  </a:cubicBezTo>
                  <a:cubicBezTo>
                    <a:pt x="164994" y="823915"/>
                    <a:pt x="200427" y="870492"/>
                    <a:pt x="213285" y="886876"/>
                  </a:cubicBezTo>
                  <a:cubicBezTo>
                    <a:pt x="213581" y="887266"/>
                    <a:pt x="213819" y="887695"/>
                    <a:pt x="214019" y="888142"/>
                  </a:cubicBezTo>
                  <a:cubicBezTo>
                    <a:pt x="215381" y="891333"/>
                    <a:pt x="213905" y="895029"/>
                    <a:pt x="210713" y="896401"/>
                  </a:cubicBezTo>
                  <a:cubicBezTo>
                    <a:pt x="194235" y="903449"/>
                    <a:pt x="153849" y="919546"/>
                    <a:pt x="136323" y="924976"/>
                  </a:cubicBezTo>
                  <a:cubicBezTo>
                    <a:pt x="129846" y="927338"/>
                    <a:pt x="123093" y="928881"/>
                    <a:pt x="116226" y="929547"/>
                  </a:cubicBezTo>
                  <a:cubicBezTo>
                    <a:pt x="113187" y="930271"/>
                    <a:pt x="110016" y="930186"/>
                    <a:pt x="107015" y="929309"/>
                  </a:cubicBezTo>
                  <a:cubicBezTo>
                    <a:pt x="97471" y="926519"/>
                    <a:pt x="92004" y="916517"/>
                    <a:pt x="94794" y="906973"/>
                  </a:cubicBezTo>
                  <a:cubicBezTo>
                    <a:pt x="96699" y="899163"/>
                    <a:pt x="101119" y="892210"/>
                    <a:pt x="107367" y="887161"/>
                  </a:cubicBezTo>
                  <a:cubicBezTo>
                    <a:pt x="113368" y="882113"/>
                    <a:pt x="134418" y="872112"/>
                    <a:pt x="137752" y="873636"/>
                  </a:cubicBezTo>
                  <a:cubicBezTo>
                    <a:pt x="124617" y="861777"/>
                    <a:pt x="117083" y="844946"/>
                    <a:pt x="116988" y="827249"/>
                  </a:cubicBezTo>
                  <a:cubicBezTo>
                    <a:pt x="116892" y="820391"/>
                    <a:pt x="118512" y="813342"/>
                    <a:pt x="124036" y="810866"/>
                  </a:cubicBezTo>
                  <a:close/>
                  <a:moveTo>
                    <a:pt x="1810723" y="665229"/>
                  </a:moveTo>
                  <a:cubicBezTo>
                    <a:pt x="1816629" y="666182"/>
                    <a:pt x="1820248" y="673135"/>
                    <a:pt x="1821677" y="679326"/>
                  </a:cubicBezTo>
                  <a:cubicBezTo>
                    <a:pt x="1826087" y="696452"/>
                    <a:pt x="1823077" y="714636"/>
                    <a:pt x="1813390" y="729428"/>
                  </a:cubicBezTo>
                  <a:cubicBezTo>
                    <a:pt x="1816247" y="727142"/>
                    <a:pt x="1839203" y="731428"/>
                    <a:pt x="1846251" y="734762"/>
                  </a:cubicBezTo>
                  <a:cubicBezTo>
                    <a:pt x="1853586" y="738077"/>
                    <a:pt x="1859643" y="743696"/>
                    <a:pt x="1863492" y="750764"/>
                  </a:cubicBezTo>
                  <a:cubicBezTo>
                    <a:pt x="1865673" y="754917"/>
                    <a:pt x="1866416" y="759669"/>
                    <a:pt x="1865587" y="764290"/>
                  </a:cubicBezTo>
                  <a:cubicBezTo>
                    <a:pt x="1862987" y="771795"/>
                    <a:pt x="1856329" y="777157"/>
                    <a:pt x="1848442" y="778100"/>
                  </a:cubicBezTo>
                  <a:cubicBezTo>
                    <a:pt x="1841632" y="779082"/>
                    <a:pt x="1834726" y="779310"/>
                    <a:pt x="1827868" y="778767"/>
                  </a:cubicBezTo>
                  <a:cubicBezTo>
                    <a:pt x="1809580" y="777910"/>
                    <a:pt x="1766432" y="772576"/>
                    <a:pt x="1748811" y="770290"/>
                  </a:cubicBezTo>
                  <a:cubicBezTo>
                    <a:pt x="1745429" y="769509"/>
                    <a:pt x="1743315" y="766137"/>
                    <a:pt x="1744096" y="762756"/>
                  </a:cubicBezTo>
                  <a:cubicBezTo>
                    <a:pt x="1744172" y="762404"/>
                    <a:pt x="1744286" y="762051"/>
                    <a:pt x="1744429" y="761718"/>
                  </a:cubicBezTo>
                  <a:cubicBezTo>
                    <a:pt x="1752144" y="742001"/>
                    <a:pt x="1774623" y="687899"/>
                    <a:pt x="1792054" y="673611"/>
                  </a:cubicBezTo>
                  <a:cubicBezTo>
                    <a:pt x="1795340" y="670982"/>
                    <a:pt x="1798922" y="668744"/>
                    <a:pt x="1802722" y="666944"/>
                  </a:cubicBezTo>
                  <a:cubicBezTo>
                    <a:pt x="1805160" y="665582"/>
                    <a:pt x="1807942" y="664982"/>
                    <a:pt x="1810723" y="665229"/>
                  </a:cubicBezTo>
                  <a:close/>
                  <a:moveTo>
                    <a:pt x="180615" y="647131"/>
                  </a:moveTo>
                  <a:cubicBezTo>
                    <a:pt x="183405" y="646922"/>
                    <a:pt x="186187" y="647550"/>
                    <a:pt x="188615" y="648941"/>
                  </a:cubicBezTo>
                  <a:cubicBezTo>
                    <a:pt x="192416" y="650703"/>
                    <a:pt x="195997" y="652913"/>
                    <a:pt x="199284" y="655513"/>
                  </a:cubicBezTo>
                  <a:cubicBezTo>
                    <a:pt x="217190" y="669896"/>
                    <a:pt x="239479" y="723617"/>
                    <a:pt x="247480" y="743905"/>
                  </a:cubicBezTo>
                  <a:cubicBezTo>
                    <a:pt x="247613" y="744277"/>
                    <a:pt x="247718" y="744658"/>
                    <a:pt x="247785" y="745048"/>
                  </a:cubicBezTo>
                  <a:cubicBezTo>
                    <a:pt x="248356" y="748477"/>
                    <a:pt x="246051" y="751716"/>
                    <a:pt x="242622" y="752287"/>
                  </a:cubicBezTo>
                  <a:cubicBezTo>
                    <a:pt x="225001" y="754478"/>
                    <a:pt x="181853" y="759907"/>
                    <a:pt x="163565" y="760670"/>
                  </a:cubicBezTo>
                  <a:cubicBezTo>
                    <a:pt x="156678" y="761307"/>
                    <a:pt x="149735" y="761079"/>
                    <a:pt x="142895" y="760003"/>
                  </a:cubicBezTo>
                  <a:cubicBezTo>
                    <a:pt x="135009" y="759107"/>
                    <a:pt x="128351" y="753726"/>
                    <a:pt x="125846" y="746191"/>
                  </a:cubicBezTo>
                  <a:cubicBezTo>
                    <a:pt x="124988" y="741581"/>
                    <a:pt x="125694" y="736829"/>
                    <a:pt x="127846" y="732666"/>
                  </a:cubicBezTo>
                  <a:cubicBezTo>
                    <a:pt x="131675" y="725598"/>
                    <a:pt x="137733" y="720007"/>
                    <a:pt x="145087" y="716759"/>
                  </a:cubicBezTo>
                  <a:cubicBezTo>
                    <a:pt x="152135" y="713425"/>
                    <a:pt x="175090" y="709044"/>
                    <a:pt x="177947" y="711330"/>
                  </a:cubicBezTo>
                  <a:cubicBezTo>
                    <a:pt x="168251" y="696537"/>
                    <a:pt x="165241" y="678354"/>
                    <a:pt x="169661" y="661229"/>
                  </a:cubicBezTo>
                  <a:cubicBezTo>
                    <a:pt x="171090" y="655037"/>
                    <a:pt x="174709" y="648179"/>
                    <a:pt x="180615" y="647131"/>
                  </a:cubicBezTo>
                  <a:close/>
                  <a:moveTo>
                    <a:pt x="1729284" y="507781"/>
                  </a:moveTo>
                  <a:cubicBezTo>
                    <a:pt x="1735190" y="508829"/>
                    <a:pt x="1738809" y="515687"/>
                    <a:pt x="1740238" y="521878"/>
                  </a:cubicBezTo>
                  <a:cubicBezTo>
                    <a:pt x="1744658" y="539004"/>
                    <a:pt x="1741648" y="557187"/>
                    <a:pt x="1731952" y="571980"/>
                  </a:cubicBezTo>
                  <a:cubicBezTo>
                    <a:pt x="1734809" y="569694"/>
                    <a:pt x="1757765" y="573980"/>
                    <a:pt x="1764813" y="577409"/>
                  </a:cubicBezTo>
                  <a:cubicBezTo>
                    <a:pt x="1772166" y="580657"/>
                    <a:pt x="1778224" y="586248"/>
                    <a:pt x="1782053" y="593316"/>
                  </a:cubicBezTo>
                  <a:cubicBezTo>
                    <a:pt x="1784235" y="597468"/>
                    <a:pt x="1784968" y="602221"/>
                    <a:pt x="1784149" y="606841"/>
                  </a:cubicBezTo>
                  <a:cubicBezTo>
                    <a:pt x="1781586" y="614375"/>
                    <a:pt x="1774910" y="619747"/>
                    <a:pt x="1767004" y="620652"/>
                  </a:cubicBezTo>
                  <a:cubicBezTo>
                    <a:pt x="1760194" y="621681"/>
                    <a:pt x="1753288" y="621910"/>
                    <a:pt x="1746430" y="621319"/>
                  </a:cubicBezTo>
                  <a:cubicBezTo>
                    <a:pt x="1728141" y="620557"/>
                    <a:pt x="1684994" y="615128"/>
                    <a:pt x="1667372" y="612937"/>
                  </a:cubicBezTo>
                  <a:cubicBezTo>
                    <a:pt x="1663943" y="612366"/>
                    <a:pt x="1661638" y="609127"/>
                    <a:pt x="1662209" y="605698"/>
                  </a:cubicBezTo>
                  <a:cubicBezTo>
                    <a:pt x="1662276" y="605307"/>
                    <a:pt x="1662381" y="604927"/>
                    <a:pt x="1662515" y="604555"/>
                  </a:cubicBezTo>
                  <a:cubicBezTo>
                    <a:pt x="1670325" y="584648"/>
                    <a:pt x="1692804" y="530450"/>
                    <a:pt x="1710616" y="516163"/>
                  </a:cubicBezTo>
                  <a:cubicBezTo>
                    <a:pt x="1713921" y="513563"/>
                    <a:pt x="1717502" y="511334"/>
                    <a:pt x="1721284" y="509496"/>
                  </a:cubicBezTo>
                  <a:cubicBezTo>
                    <a:pt x="1723722" y="508134"/>
                    <a:pt x="1726503" y="507534"/>
                    <a:pt x="1729284" y="507781"/>
                  </a:cubicBezTo>
                  <a:close/>
                  <a:moveTo>
                    <a:pt x="262434" y="489778"/>
                  </a:moveTo>
                  <a:cubicBezTo>
                    <a:pt x="265216" y="489531"/>
                    <a:pt x="267997" y="490131"/>
                    <a:pt x="270435" y="491493"/>
                  </a:cubicBezTo>
                  <a:cubicBezTo>
                    <a:pt x="274255" y="493255"/>
                    <a:pt x="277846" y="495493"/>
                    <a:pt x="281103" y="498160"/>
                  </a:cubicBezTo>
                  <a:cubicBezTo>
                    <a:pt x="299010" y="512448"/>
                    <a:pt x="321394" y="566550"/>
                    <a:pt x="329300" y="586457"/>
                  </a:cubicBezTo>
                  <a:cubicBezTo>
                    <a:pt x="329433" y="586828"/>
                    <a:pt x="329538" y="587210"/>
                    <a:pt x="329604" y="587600"/>
                  </a:cubicBezTo>
                  <a:cubicBezTo>
                    <a:pt x="330176" y="591029"/>
                    <a:pt x="327861" y="594267"/>
                    <a:pt x="324442" y="594839"/>
                  </a:cubicBezTo>
                  <a:cubicBezTo>
                    <a:pt x="306821" y="597125"/>
                    <a:pt x="263672" y="602459"/>
                    <a:pt x="245384" y="603316"/>
                  </a:cubicBezTo>
                  <a:cubicBezTo>
                    <a:pt x="238488" y="603878"/>
                    <a:pt x="231554" y="603621"/>
                    <a:pt x="224715" y="602554"/>
                  </a:cubicBezTo>
                  <a:cubicBezTo>
                    <a:pt x="216829" y="601659"/>
                    <a:pt x="210170" y="596277"/>
                    <a:pt x="207665" y="588743"/>
                  </a:cubicBezTo>
                  <a:cubicBezTo>
                    <a:pt x="206798" y="584123"/>
                    <a:pt x="207541" y="579351"/>
                    <a:pt x="209761" y="575217"/>
                  </a:cubicBezTo>
                  <a:cubicBezTo>
                    <a:pt x="213524" y="568140"/>
                    <a:pt x="219562" y="562530"/>
                    <a:pt x="226906" y="559311"/>
                  </a:cubicBezTo>
                  <a:cubicBezTo>
                    <a:pt x="233954" y="555977"/>
                    <a:pt x="256910" y="551595"/>
                    <a:pt x="259767" y="553881"/>
                  </a:cubicBezTo>
                  <a:cubicBezTo>
                    <a:pt x="250071" y="539089"/>
                    <a:pt x="247061" y="520906"/>
                    <a:pt x="251481" y="503780"/>
                  </a:cubicBezTo>
                  <a:cubicBezTo>
                    <a:pt x="252909" y="497684"/>
                    <a:pt x="256529" y="490731"/>
                    <a:pt x="262434" y="489778"/>
                  </a:cubicBezTo>
                  <a:close/>
                  <a:moveTo>
                    <a:pt x="1619937" y="349094"/>
                  </a:moveTo>
                  <a:cubicBezTo>
                    <a:pt x="1625938" y="349094"/>
                    <a:pt x="1630605" y="355285"/>
                    <a:pt x="1633177" y="361000"/>
                  </a:cubicBezTo>
                  <a:cubicBezTo>
                    <a:pt x="1640530" y="377107"/>
                    <a:pt x="1640778" y="395567"/>
                    <a:pt x="1633844" y="411864"/>
                  </a:cubicBezTo>
                  <a:cubicBezTo>
                    <a:pt x="1636225" y="409006"/>
                    <a:pt x="1659561" y="409292"/>
                    <a:pt x="1667086" y="411864"/>
                  </a:cubicBezTo>
                  <a:cubicBezTo>
                    <a:pt x="1674925" y="413740"/>
                    <a:pt x="1681907" y="418198"/>
                    <a:pt x="1686898" y="424532"/>
                  </a:cubicBezTo>
                  <a:cubicBezTo>
                    <a:pt x="1689803" y="428180"/>
                    <a:pt x="1691346" y="432724"/>
                    <a:pt x="1691279" y="437391"/>
                  </a:cubicBezTo>
                  <a:cubicBezTo>
                    <a:pt x="1690136" y="445268"/>
                    <a:pt x="1684526" y="451774"/>
                    <a:pt x="1676896" y="454059"/>
                  </a:cubicBezTo>
                  <a:cubicBezTo>
                    <a:pt x="1670353" y="456260"/>
                    <a:pt x="1663581" y="457698"/>
                    <a:pt x="1656703" y="458346"/>
                  </a:cubicBezTo>
                  <a:cubicBezTo>
                    <a:pt x="1638606" y="460727"/>
                    <a:pt x="1595172" y="463108"/>
                    <a:pt x="1577361" y="463965"/>
                  </a:cubicBezTo>
                  <a:cubicBezTo>
                    <a:pt x="1573893" y="463975"/>
                    <a:pt x="1571074" y="461156"/>
                    <a:pt x="1571065" y="457688"/>
                  </a:cubicBezTo>
                  <a:cubicBezTo>
                    <a:pt x="1571065" y="457298"/>
                    <a:pt x="1571102" y="456917"/>
                    <a:pt x="1571169" y="456536"/>
                  </a:cubicBezTo>
                  <a:cubicBezTo>
                    <a:pt x="1575170" y="435105"/>
                    <a:pt x="1587743" y="377859"/>
                    <a:pt x="1602792" y="360619"/>
                  </a:cubicBezTo>
                  <a:cubicBezTo>
                    <a:pt x="1605640" y="357467"/>
                    <a:pt x="1608831" y="354656"/>
                    <a:pt x="1612317" y="352237"/>
                  </a:cubicBezTo>
                  <a:cubicBezTo>
                    <a:pt x="1614489" y="350456"/>
                    <a:pt x="1617147" y="349361"/>
                    <a:pt x="1619937" y="349094"/>
                  </a:cubicBezTo>
                  <a:close/>
                  <a:moveTo>
                    <a:pt x="371782" y="331092"/>
                  </a:moveTo>
                  <a:cubicBezTo>
                    <a:pt x="374572" y="331311"/>
                    <a:pt x="377230" y="332378"/>
                    <a:pt x="379402" y="334140"/>
                  </a:cubicBezTo>
                  <a:cubicBezTo>
                    <a:pt x="382907" y="336569"/>
                    <a:pt x="386107" y="339417"/>
                    <a:pt x="388927" y="342617"/>
                  </a:cubicBezTo>
                  <a:cubicBezTo>
                    <a:pt x="403976" y="359857"/>
                    <a:pt x="416549" y="417007"/>
                    <a:pt x="420454" y="437867"/>
                  </a:cubicBezTo>
                  <a:cubicBezTo>
                    <a:pt x="420617" y="438439"/>
                    <a:pt x="420693" y="439029"/>
                    <a:pt x="420693" y="439629"/>
                  </a:cubicBezTo>
                  <a:cubicBezTo>
                    <a:pt x="420664" y="443106"/>
                    <a:pt x="417826" y="445897"/>
                    <a:pt x="414358" y="445868"/>
                  </a:cubicBezTo>
                  <a:cubicBezTo>
                    <a:pt x="396642" y="445011"/>
                    <a:pt x="353208" y="442725"/>
                    <a:pt x="335015" y="440248"/>
                  </a:cubicBezTo>
                  <a:cubicBezTo>
                    <a:pt x="328166" y="439658"/>
                    <a:pt x="321413" y="438220"/>
                    <a:pt x="314917" y="435962"/>
                  </a:cubicBezTo>
                  <a:cubicBezTo>
                    <a:pt x="311822" y="435343"/>
                    <a:pt x="308946" y="433924"/>
                    <a:pt x="306574" y="431838"/>
                  </a:cubicBezTo>
                  <a:cubicBezTo>
                    <a:pt x="299096" y="425285"/>
                    <a:pt x="298354" y="413912"/>
                    <a:pt x="304916" y="406435"/>
                  </a:cubicBezTo>
                  <a:cubicBezTo>
                    <a:pt x="309907" y="400148"/>
                    <a:pt x="316842" y="395691"/>
                    <a:pt x="324633" y="393766"/>
                  </a:cubicBezTo>
                  <a:cubicBezTo>
                    <a:pt x="332158" y="391194"/>
                    <a:pt x="355494" y="391004"/>
                    <a:pt x="357875" y="393766"/>
                  </a:cubicBezTo>
                  <a:cubicBezTo>
                    <a:pt x="350998" y="377488"/>
                    <a:pt x="351236" y="359086"/>
                    <a:pt x="358542" y="342998"/>
                  </a:cubicBezTo>
                  <a:cubicBezTo>
                    <a:pt x="361209" y="337188"/>
                    <a:pt x="365781" y="331092"/>
                    <a:pt x="371782" y="331092"/>
                  </a:cubicBezTo>
                  <a:close/>
                  <a:moveTo>
                    <a:pt x="1494874" y="213839"/>
                  </a:moveTo>
                  <a:cubicBezTo>
                    <a:pt x="1500779" y="213172"/>
                    <a:pt x="1506018" y="218888"/>
                    <a:pt x="1509161" y="224412"/>
                  </a:cubicBezTo>
                  <a:cubicBezTo>
                    <a:pt x="1518010" y="239719"/>
                    <a:pt x="1519982" y="258054"/>
                    <a:pt x="1514591" y="274895"/>
                  </a:cubicBezTo>
                  <a:cubicBezTo>
                    <a:pt x="1516781" y="271942"/>
                    <a:pt x="1540022" y="269941"/>
                    <a:pt x="1547737" y="271275"/>
                  </a:cubicBezTo>
                  <a:cubicBezTo>
                    <a:pt x="1555682" y="272475"/>
                    <a:pt x="1563016" y="276257"/>
                    <a:pt x="1568597" y="282038"/>
                  </a:cubicBezTo>
                  <a:cubicBezTo>
                    <a:pt x="1575817" y="288877"/>
                    <a:pt x="1576122" y="300269"/>
                    <a:pt x="1569283" y="307489"/>
                  </a:cubicBezTo>
                  <a:cubicBezTo>
                    <a:pt x="1567130" y="309756"/>
                    <a:pt x="1564435" y="311423"/>
                    <a:pt x="1561453" y="312328"/>
                  </a:cubicBezTo>
                  <a:cubicBezTo>
                    <a:pt x="1555158" y="315204"/>
                    <a:pt x="1548538" y="317319"/>
                    <a:pt x="1541737" y="318614"/>
                  </a:cubicBezTo>
                  <a:cubicBezTo>
                    <a:pt x="1523925" y="322710"/>
                    <a:pt x="1480968" y="329092"/>
                    <a:pt x="1463346" y="331663"/>
                  </a:cubicBezTo>
                  <a:cubicBezTo>
                    <a:pt x="1459898" y="332045"/>
                    <a:pt x="1456793" y="329549"/>
                    <a:pt x="1456412" y="326101"/>
                  </a:cubicBezTo>
                  <a:cubicBezTo>
                    <a:pt x="1456364" y="325701"/>
                    <a:pt x="1456364" y="325301"/>
                    <a:pt x="1456393" y="324901"/>
                  </a:cubicBezTo>
                  <a:cubicBezTo>
                    <a:pt x="1458679" y="303946"/>
                    <a:pt x="1465727" y="245748"/>
                    <a:pt x="1479062" y="227174"/>
                  </a:cubicBezTo>
                  <a:cubicBezTo>
                    <a:pt x="1481491" y="223669"/>
                    <a:pt x="1484339" y="220469"/>
                    <a:pt x="1487540" y="217649"/>
                  </a:cubicBezTo>
                  <a:cubicBezTo>
                    <a:pt x="1489530" y="215659"/>
                    <a:pt x="1492093" y="214325"/>
                    <a:pt x="1494874" y="213839"/>
                  </a:cubicBezTo>
                  <a:close/>
                  <a:moveTo>
                    <a:pt x="496940" y="195932"/>
                  </a:moveTo>
                  <a:cubicBezTo>
                    <a:pt x="499683" y="196437"/>
                    <a:pt x="502207" y="197761"/>
                    <a:pt x="504179" y="199742"/>
                  </a:cubicBezTo>
                  <a:cubicBezTo>
                    <a:pt x="507332" y="202610"/>
                    <a:pt x="510180" y="205800"/>
                    <a:pt x="512656" y="209267"/>
                  </a:cubicBezTo>
                  <a:cubicBezTo>
                    <a:pt x="525992" y="227746"/>
                    <a:pt x="533135" y="285467"/>
                    <a:pt x="534945" y="307565"/>
                  </a:cubicBezTo>
                  <a:cubicBezTo>
                    <a:pt x="534974" y="307965"/>
                    <a:pt x="534974" y="308365"/>
                    <a:pt x="534926" y="308765"/>
                  </a:cubicBezTo>
                  <a:cubicBezTo>
                    <a:pt x="534545" y="312223"/>
                    <a:pt x="531439" y="314709"/>
                    <a:pt x="527991" y="314328"/>
                  </a:cubicBezTo>
                  <a:cubicBezTo>
                    <a:pt x="510370" y="311756"/>
                    <a:pt x="467413" y="305280"/>
                    <a:pt x="449601" y="301184"/>
                  </a:cubicBezTo>
                  <a:cubicBezTo>
                    <a:pt x="442838" y="299917"/>
                    <a:pt x="436247" y="297840"/>
                    <a:pt x="429979" y="294992"/>
                  </a:cubicBezTo>
                  <a:cubicBezTo>
                    <a:pt x="426627" y="293973"/>
                    <a:pt x="423636" y="291992"/>
                    <a:pt x="421388" y="289296"/>
                  </a:cubicBezTo>
                  <a:cubicBezTo>
                    <a:pt x="415025" y="281657"/>
                    <a:pt x="416054" y="270304"/>
                    <a:pt x="423693" y="263941"/>
                  </a:cubicBezTo>
                  <a:cubicBezTo>
                    <a:pt x="429246" y="258121"/>
                    <a:pt x="436589" y="254330"/>
                    <a:pt x="444553" y="253177"/>
                  </a:cubicBezTo>
                  <a:cubicBezTo>
                    <a:pt x="452173" y="251844"/>
                    <a:pt x="475509" y="253844"/>
                    <a:pt x="477604" y="256892"/>
                  </a:cubicBezTo>
                  <a:cubicBezTo>
                    <a:pt x="472147" y="240128"/>
                    <a:pt x="473985" y="221850"/>
                    <a:pt x="482653" y="206505"/>
                  </a:cubicBezTo>
                  <a:cubicBezTo>
                    <a:pt x="485700" y="201076"/>
                    <a:pt x="490940" y="195266"/>
                    <a:pt x="496940" y="195932"/>
                  </a:cubicBezTo>
                  <a:close/>
                  <a:moveTo>
                    <a:pt x="1328091" y="94015"/>
                  </a:moveTo>
                  <a:cubicBezTo>
                    <a:pt x="1333711" y="92014"/>
                    <a:pt x="1340093" y="96396"/>
                    <a:pt x="1344379" y="101063"/>
                  </a:cubicBezTo>
                  <a:cubicBezTo>
                    <a:pt x="1356514" y="113836"/>
                    <a:pt x="1362705" y="131124"/>
                    <a:pt x="1361429" y="148688"/>
                  </a:cubicBezTo>
                  <a:cubicBezTo>
                    <a:pt x="1362858" y="145259"/>
                    <a:pt x="1385051" y="137925"/>
                    <a:pt x="1392766" y="137449"/>
                  </a:cubicBezTo>
                  <a:cubicBezTo>
                    <a:pt x="1400795" y="136763"/>
                    <a:pt x="1408835" y="138734"/>
                    <a:pt x="1415626" y="143068"/>
                  </a:cubicBezTo>
                  <a:cubicBezTo>
                    <a:pt x="1419541" y="145630"/>
                    <a:pt x="1422484" y="149412"/>
                    <a:pt x="1424008" y="153831"/>
                  </a:cubicBezTo>
                  <a:cubicBezTo>
                    <a:pt x="1425465" y="161661"/>
                    <a:pt x="1422227" y="169624"/>
                    <a:pt x="1415721" y="174215"/>
                  </a:cubicBezTo>
                  <a:cubicBezTo>
                    <a:pt x="1410263" y="178463"/>
                    <a:pt x="1404310" y="182045"/>
                    <a:pt x="1398005" y="184883"/>
                  </a:cubicBezTo>
                  <a:cubicBezTo>
                    <a:pt x="1381622" y="192979"/>
                    <a:pt x="1340855" y="209267"/>
                    <a:pt x="1324758" y="215839"/>
                  </a:cubicBezTo>
                  <a:cubicBezTo>
                    <a:pt x="1321481" y="216982"/>
                    <a:pt x="1317899" y="215249"/>
                    <a:pt x="1316756" y="211963"/>
                  </a:cubicBezTo>
                  <a:cubicBezTo>
                    <a:pt x="1316623" y="211581"/>
                    <a:pt x="1316528" y="211191"/>
                    <a:pt x="1316471" y="210791"/>
                  </a:cubicBezTo>
                  <a:cubicBezTo>
                    <a:pt x="1313614" y="190217"/>
                    <a:pt x="1306946" y="131638"/>
                    <a:pt x="1315804" y="110397"/>
                  </a:cubicBezTo>
                  <a:cubicBezTo>
                    <a:pt x="1317366" y="106521"/>
                    <a:pt x="1319385" y="102844"/>
                    <a:pt x="1321805" y="99443"/>
                  </a:cubicBezTo>
                  <a:cubicBezTo>
                    <a:pt x="1323300" y="97044"/>
                    <a:pt x="1325491" y="95148"/>
                    <a:pt x="1328091" y="94015"/>
                  </a:cubicBezTo>
                  <a:close/>
                  <a:moveTo>
                    <a:pt x="663818" y="76012"/>
                  </a:moveTo>
                  <a:cubicBezTo>
                    <a:pt x="666371" y="77136"/>
                    <a:pt x="668524" y="78993"/>
                    <a:pt x="670010" y="81346"/>
                  </a:cubicBezTo>
                  <a:cubicBezTo>
                    <a:pt x="672448" y="84756"/>
                    <a:pt x="674486" y="88433"/>
                    <a:pt x="676106" y="92299"/>
                  </a:cubicBezTo>
                  <a:cubicBezTo>
                    <a:pt x="684773" y="114017"/>
                    <a:pt x="678201" y="171738"/>
                    <a:pt x="675439" y="192789"/>
                  </a:cubicBezTo>
                  <a:cubicBezTo>
                    <a:pt x="675381" y="193160"/>
                    <a:pt x="675287" y="193532"/>
                    <a:pt x="675163" y="193884"/>
                  </a:cubicBezTo>
                  <a:cubicBezTo>
                    <a:pt x="674019" y="197161"/>
                    <a:pt x="670429" y="198884"/>
                    <a:pt x="667152" y="197741"/>
                  </a:cubicBezTo>
                  <a:cubicBezTo>
                    <a:pt x="651055" y="191169"/>
                    <a:pt x="610288" y="174977"/>
                    <a:pt x="593905" y="166785"/>
                  </a:cubicBezTo>
                  <a:cubicBezTo>
                    <a:pt x="587618" y="163995"/>
                    <a:pt x="581703" y="160442"/>
                    <a:pt x="576283" y="156212"/>
                  </a:cubicBezTo>
                  <a:cubicBezTo>
                    <a:pt x="573597" y="154641"/>
                    <a:pt x="571368" y="152412"/>
                    <a:pt x="569797" y="149726"/>
                  </a:cubicBezTo>
                  <a:cubicBezTo>
                    <a:pt x="564758" y="141106"/>
                    <a:pt x="567654" y="130019"/>
                    <a:pt x="576283" y="124971"/>
                  </a:cubicBezTo>
                  <a:cubicBezTo>
                    <a:pt x="583056" y="120665"/>
                    <a:pt x="591057" y="118722"/>
                    <a:pt x="599048" y="119446"/>
                  </a:cubicBezTo>
                  <a:cubicBezTo>
                    <a:pt x="606859" y="119922"/>
                    <a:pt x="628957" y="127257"/>
                    <a:pt x="630385" y="130590"/>
                  </a:cubicBezTo>
                  <a:cubicBezTo>
                    <a:pt x="629128" y="113026"/>
                    <a:pt x="635310" y="95738"/>
                    <a:pt x="647435" y="82965"/>
                  </a:cubicBezTo>
                  <a:cubicBezTo>
                    <a:pt x="651722" y="78298"/>
                    <a:pt x="658199" y="74012"/>
                    <a:pt x="663818" y="76012"/>
                  </a:cubicBezTo>
                  <a:close/>
                  <a:moveTo>
                    <a:pt x="1168048" y="27971"/>
                  </a:moveTo>
                  <a:cubicBezTo>
                    <a:pt x="1171119" y="28793"/>
                    <a:pt x="1174215" y="30436"/>
                    <a:pt x="1176834" y="32103"/>
                  </a:cubicBezTo>
                  <a:cubicBezTo>
                    <a:pt x="1191436" y="42046"/>
                    <a:pt x="1201189" y="57667"/>
                    <a:pt x="1203695" y="75155"/>
                  </a:cubicBezTo>
                  <a:cubicBezTo>
                    <a:pt x="1204361" y="71536"/>
                    <a:pt x="1224459" y="59630"/>
                    <a:pt x="1232270" y="57534"/>
                  </a:cubicBezTo>
                  <a:cubicBezTo>
                    <a:pt x="1239966" y="55153"/>
                    <a:pt x="1248224" y="55353"/>
                    <a:pt x="1255797" y="58106"/>
                  </a:cubicBezTo>
                  <a:cubicBezTo>
                    <a:pt x="1260159" y="59792"/>
                    <a:pt x="1263845" y="62868"/>
                    <a:pt x="1266274" y="66869"/>
                  </a:cubicBezTo>
                  <a:cubicBezTo>
                    <a:pt x="1269341" y="74212"/>
                    <a:pt x="1267893" y="82671"/>
                    <a:pt x="1262559" y="88586"/>
                  </a:cubicBezTo>
                  <a:cubicBezTo>
                    <a:pt x="1258130" y="93882"/>
                    <a:pt x="1253082" y="98616"/>
                    <a:pt x="1247510" y="102683"/>
                  </a:cubicBezTo>
                  <a:cubicBezTo>
                    <a:pt x="1233222" y="114208"/>
                    <a:pt x="1197313" y="138592"/>
                    <a:pt x="1182549" y="148593"/>
                  </a:cubicBezTo>
                  <a:cubicBezTo>
                    <a:pt x="1179692" y="150565"/>
                    <a:pt x="1175777" y="149851"/>
                    <a:pt x="1173805" y="146993"/>
                  </a:cubicBezTo>
                  <a:cubicBezTo>
                    <a:pt x="1173472" y="146517"/>
                    <a:pt x="1173215" y="146002"/>
                    <a:pt x="1173024" y="145450"/>
                  </a:cubicBezTo>
                  <a:cubicBezTo>
                    <a:pt x="1165785" y="125257"/>
                    <a:pt x="1146831" y="69821"/>
                    <a:pt x="1150831" y="47343"/>
                  </a:cubicBezTo>
                  <a:cubicBezTo>
                    <a:pt x="1151545" y="43208"/>
                    <a:pt x="1152755" y="39180"/>
                    <a:pt x="1154450" y="35341"/>
                  </a:cubicBezTo>
                  <a:cubicBezTo>
                    <a:pt x="1155384" y="32693"/>
                    <a:pt x="1157118" y="30398"/>
                    <a:pt x="1159404" y="28769"/>
                  </a:cubicBezTo>
                  <a:cubicBezTo>
                    <a:pt x="1161928" y="27149"/>
                    <a:pt x="1164976" y="27149"/>
                    <a:pt x="1168048" y="27971"/>
                  </a:cubicBezTo>
                  <a:close/>
                  <a:moveTo>
                    <a:pt x="832410" y="10576"/>
                  </a:moveTo>
                  <a:cubicBezTo>
                    <a:pt x="834648" y="12234"/>
                    <a:pt x="836344" y="14520"/>
                    <a:pt x="837268" y="17149"/>
                  </a:cubicBezTo>
                  <a:cubicBezTo>
                    <a:pt x="838944" y="20987"/>
                    <a:pt x="840163" y="25016"/>
                    <a:pt x="840887" y="29150"/>
                  </a:cubicBezTo>
                  <a:cubicBezTo>
                    <a:pt x="844888" y="51724"/>
                    <a:pt x="826028" y="107255"/>
                    <a:pt x="818694" y="127353"/>
                  </a:cubicBezTo>
                  <a:cubicBezTo>
                    <a:pt x="818494" y="127962"/>
                    <a:pt x="818198" y="128534"/>
                    <a:pt x="817818" y="129048"/>
                  </a:cubicBezTo>
                  <a:cubicBezTo>
                    <a:pt x="815808" y="131810"/>
                    <a:pt x="811931" y="132420"/>
                    <a:pt x="809169" y="130400"/>
                  </a:cubicBezTo>
                  <a:cubicBezTo>
                    <a:pt x="794405" y="120495"/>
                    <a:pt x="758496" y="96015"/>
                    <a:pt x="744208" y="84585"/>
                  </a:cubicBezTo>
                  <a:cubicBezTo>
                    <a:pt x="738684" y="80452"/>
                    <a:pt x="733664" y="75689"/>
                    <a:pt x="729254" y="70393"/>
                  </a:cubicBezTo>
                  <a:cubicBezTo>
                    <a:pt x="723854" y="64554"/>
                    <a:pt x="722368" y="56106"/>
                    <a:pt x="725444" y="48772"/>
                  </a:cubicBezTo>
                  <a:cubicBezTo>
                    <a:pt x="727854" y="44723"/>
                    <a:pt x="731587" y="41628"/>
                    <a:pt x="736017" y="40008"/>
                  </a:cubicBezTo>
                  <a:cubicBezTo>
                    <a:pt x="743541" y="37218"/>
                    <a:pt x="751780" y="36989"/>
                    <a:pt x="759449" y="39341"/>
                  </a:cubicBezTo>
                  <a:cubicBezTo>
                    <a:pt x="767354" y="41533"/>
                    <a:pt x="787452" y="53343"/>
                    <a:pt x="788024" y="57058"/>
                  </a:cubicBezTo>
                  <a:cubicBezTo>
                    <a:pt x="790500" y="39532"/>
                    <a:pt x="800254" y="23873"/>
                    <a:pt x="814884" y="13910"/>
                  </a:cubicBezTo>
                  <a:cubicBezTo>
                    <a:pt x="819656" y="9623"/>
                    <a:pt x="826400" y="8347"/>
                    <a:pt x="832410" y="10576"/>
                  </a:cubicBezTo>
                  <a:close/>
                  <a:moveTo>
                    <a:pt x="1043294" y="3"/>
                  </a:moveTo>
                  <a:cubicBezTo>
                    <a:pt x="1047990" y="98"/>
                    <a:pt x="1052524" y="1774"/>
                    <a:pt x="1056153" y="4765"/>
                  </a:cubicBezTo>
                  <a:cubicBezTo>
                    <a:pt x="1061515" y="10661"/>
                    <a:pt x="1062963" y="19138"/>
                    <a:pt x="1059867" y="26482"/>
                  </a:cubicBezTo>
                  <a:cubicBezTo>
                    <a:pt x="1057438" y="32940"/>
                    <a:pt x="1054238" y="39084"/>
                    <a:pt x="1050342" y="44770"/>
                  </a:cubicBezTo>
                  <a:cubicBezTo>
                    <a:pt x="1040817" y="60391"/>
                    <a:pt x="1015004" y="95443"/>
                    <a:pt x="1004432" y="109635"/>
                  </a:cubicBezTo>
                  <a:cubicBezTo>
                    <a:pt x="1002165" y="112264"/>
                    <a:pt x="998193" y="112559"/>
                    <a:pt x="995564" y="110293"/>
                  </a:cubicBezTo>
                  <a:cubicBezTo>
                    <a:pt x="995326" y="110093"/>
                    <a:pt x="995107" y="109874"/>
                    <a:pt x="994907" y="109635"/>
                  </a:cubicBezTo>
                  <a:cubicBezTo>
                    <a:pt x="981191" y="93252"/>
                    <a:pt x="944901" y="47342"/>
                    <a:pt x="941186" y="24672"/>
                  </a:cubicBezTo>
                  <a:cubicBezTo>
                    <a:pt x="940490" y="20520"/>
                    <a:pt x="940262" y="16300"/>
                    <a:pt x="940519" y="12099"/>
                  </a:cubicBezTo>
                  <a:cubicBezTo>
                    <a:pt x="940567" y="9309"/>
                    <a:pt x="941424" y="6594"/>
                    <a:pt x="942995" y="4289"/>
                  </a:cubicBezTo>
                  <a:cubicBezTo>
                    <a:pt x="947901" y="155"/>
                    <a:pt x="954712" y="-874"/>
                    <a:pt x="960617" y="1622"/>
                  </a:cubicBezTo>
                  <a:cubicBezTo>
                    <a:pt x="977724" y="6098"/>
                    <a:pt x="992126" y="17633"/>
                    <a:pt x="1000241" y="33340"/>
                  </a:cubicBezTo>
                  <a:cubicBezTo>
                    <a:pt x="999669" y="29721"/>
                    <a:pt x="1014624" y="11814"/>
                    <a:pt x="1021005" y="7241"/>
                  </a:cubicBezTo>
                  <a:cubicBezTo>
                    <a:pt x="1027435" y="2441"/>
                    <a:pt x="1035274" y="-102"/>
                    <a:pt x="1043294" y="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2" name="Google Shape;832;p20"/>
            <p:cNvSpPr/>
            <p:nvPr/>
          </p:nvSpPr>
          <p:spPr>
            <a:xfrm>
              <a:off x="2501816" y="2622097"/>
              <a:ext cx="1678304" cy="1328844"/>
            </a:xfrm>
            <a:custGeom>
              <a:rect b="b" l="l" r="r" t="t"/>
              <a:pathLst>
                <a:path extrusionOk="0" h="1328844" w="1678304">
                  <a:moveTo>
                    <a:pt x="1664017" y="1295908"/>
                  </a:moveTo>
                  <a:cubicBezTo>
                    <a:pt x="1671904" y="1295908"/>
                    <a:pt x="1678304" y="1302309"/>
                    <a:pt x="1678304" y="1310195"/>
                  </a:cubicBezTo>
                  <a:cubicBezTo>
                    <a:pt x="1678304" y="1318082"/>
                    <a:pt x="1671904" y="1324483"/>
                    <a:pt x="1664017" y="1324483"/>
                  </a:cubicBezTo>
                  <a:cubicBezTo>
                    <a:pt x="1637404" y="1324102"/>
                    <a:pt x="1610801" y="1325530"/>
                    <a:pt x="1584388" y="1328769"/>
                  </a:cubicBezTo>
                  <a:cubicBezTo>
                    <a:pt x="1576482" y="1329722"/>
                    <a:pt x="1570101" y="1321435"/>
                    <a:pt x="1570101" y="1314482"/>
                  </a:cubicBezTo>
                  <a:cubicBezTo>
                    <a:pt x="1570348" y="1306700"/>
                    <a:pt x="1576606" y="1300442"/>
                    <a:pt x="1584388" y="1300194"/>
                  </a:cubicBezTo>
                  <a:cubicBezTo>
                    <a:pt x="1610801" y="1296955"/>
                    <a:pt x="1637404" y="1295527"/>
                    <a:pt x="1664017" y="1295908"/>
                  </a:cubicBezTo>
                  <a:close/>
                  <a:moveTo>
                    <a:pt x="14287" y="1263047"/>
                  </a:moveTo>
                  <a:lnTo>
                    <a:pt x="78009" y="1265714"/>
                  </a:lnTo>
                  <a:cubicBezTo>
                    <a:pt x="85896" y="1265714"/>
                    <a:pt x="92297" y="1272115"/>
                    <a:pt x="92297" y="1280002"/>
                  </a:cubicBezTo>
                  <a:cubicBezTo>
                    <a:pt x="92297" y="1287888"/>
                    <a:pt x="85896" y="1294289"/>
                    <a:pt x="78009" y="1294289"/>
                  </a:cubicBezTo>
                  <a:lnTo>
                    <a:pt x="14287" y="1291622"/>
                  </a:lnTo>
                  <a:cubicBezTo>
                    <a:pt x="6476" y="1291422"/>
                    <a:pt x="200" y="1285145"/>
                    <a:pt x="0" y="1277334"/>
                  </a:cubicBezTo>
                  <a:cubicBezTo>
                    <a:pt x="47" y="1269467"/>
                    <a:pt x="6419" y="1263094"/>
                    <a:pt x="14287" y="1263047"/>
                  </a:cubicBezTo>
                  <a:close/>
                  <a:moveTo>
                    <a:pt x="1637823" y="1189895"/>
                  </a:moveTo>
                  <a:cubicBezTo>
                    <a:pt x="1645672" y="1189999"/>
                    <a:pt x="1652006" y="1196334"/>
                    <a:pt x="1652111" y="1204182"/>
                  </a:cubicBezTo>
                  <a:cubicBezTo>
                    <a:pt x="1651911" y="1211993"/>
                    <a:pt x="1645634" y="1218270"/>
                    <a:pt x="1637823" y="1218470"/>
                  </a:cubicBezTo>
                  <a:lnTo>
                    <a:pt x="1566481" y="1225709"/>
                  </a:lnTo>
                  <a:cubicBezTo>
                    <a:pt x="1558594" y="1225709"/>
                    <a:pt x="1552194" y="1219308"/>
                    <a:pt x="1552194" y="1211421"/>
                  </a:cubicBezTo>
                  <a:cubicBezTo>
                    <a:pt x="1552194" y="1203535"/>
                    <a:pt x="1558594" y="1197134"/>
                    <a:pt x="1566481" y="1197134"/>
                  </a:cubicBezTo>
                  <a:close/>
                  <a:moveTo>
                    <a:pt x="23431" y="1169797"/>
                  </a:moveTo>
                  <a:lnTo>
                    <a:pt x="105632" y="1182275"/>
                  </a:lnTo>
                  <a:cubicBezTo>
                    <a:pt x="113004" y="1184409"/>
                    <a:pt x="117376" y="1191971"/>
                    <a:pt x="115538" y="1199420"/>
                  </a:cubicBezTo>
                  <a:cubicBezTo>
                    <a:pt x="113319" y="1206916"/>
                    <a:pt x="105594" y="1211326"/>
                    <a:pt x="98012" y="1209421"/>
                  </a:cubicBezTo>
                  <a:lnTo>
                    <a:pt x="15811" y="1196943"/>
                  </a:lnTo>
                  <a:cubicBezTo>
                    <a:pt x="8268" y="1194724"/>
                    <a:pt x="3847" y="1186933"/>
                    <a:pt x="5810" y="1179322"/>
                  </a:cubicBezTo>
                  <a:cubicBezTo>
                    <a:pt x="8268" y="1172007"/>
                    <a:pt x="15964" y="1167844"/>
                    <a:pt x="23431" y="1169797"/>
                  </a:cubicBezTo>
                  <a:close/>
                  <a:moveTo>
                    <a:pt x="1631156" y="1088072"/>
                  </a:moveTo>
                  <a:cubicBezTo>
                    <a:pt x="1638623" y="1086119"/>
                    <a:pt x="1646320" y="1090282"/>
                    <a:pt x="1648777" y="1097597"/>
                  </a:cubicBezTo>
                  <a:cubicBezTo>
                    <a:pt x="1648815" y="1097712"/>
                    <a:pt x="1648843" y="1097826"/>
                    <a:pt x="1648882" y="1097940"/>
                  </a:cubicBezTo>
                  <a:cubicBezTo>
                    <a:pt x="1650968" y="1105608"/>
                    <a:pt x="1646444" y="1113514"/>
                    <a:pt x="1638775" y="1115600"/>
                  </a:cubicBezTo>
                  <a:cubicBezTo>
                    <a:pt x="1608829" y="1122334"/>
                    <a:pt x="1578044" y="1124582"/>
                    <a:pt x="1547431" y="1122267"/>
                  </a:cubicBezTo>
                  <a:cubicBezTo>
                    <a:pt x="1539620" y="1122067"/>
                    <a:pt x="1533344" y="1115790"/>
                    <a:pt x="1533144" y="1107980"/>
                  </a:cubicBezTo>
                  <a:cubicBezTo>
                    <a:pt x="1533144" y="1107913"/>
                    <a:pt x="1533144" y="1107856"/>
                    <a:pt x="1533144" y="1107789"/>
                  </a:cubicBezTo>
                  <a:cubicBezTo>
                    <a:pt x="1533200" y="1099950"/>
                    <a:pt x="1539592" y="1093635"/>
                    <a:pt x="1547431" y="1093692"/>
                  </a:cubicBezTo>
                  <a:cubicBezTo>
                    <a:pt x="1575463" y="1095959"/>
                    <a:pt x="1603676" y="1094064"/>
                    <a:pt x="1631156" y="1088072"/>
                  </a:cubicBezTo>
                  <a:close/>
                  <a:moveTo>
                    <a:pt x="30098" y="1072547"/>
                  </a:moveTo>
                  <a:lnTo>
                    <a:pt x="109822" y="1080453"/>
                  </a:lnTo>
                  <a:cubicBezTo>
                    <a:pt x="117633" y="1080653"/>
                    <a:pt x="123910" y="1086930"/>
                    <a:pt x="124110" y="1094740"/>
                  </a:cubicBezTo>
                  <a:cubicBezTo>
                    <a:pt x="124110" y="1102627"/>
                    <a:pt x="117709" y="1109028"/>
                    <a:pt x="109822" y="1109028"/>
                  </a:cubicBezTo>
                  <a:lnTo>
                    <a:pt x="30098" y="1101122"/>
                  </a:lnTo>
                  <a:cubicBezTo>
                    <a:pt x="22287" y="1100922"/>
                    <a:pt x="16011" y="1094645"/>
                    <a:pt x="15811" y="1086834"/>
                  </a:cubicBezTo>
                  <a:cubicBezTo>
                    <a:pt x="15915" y="1078986"/>
                    <a:pt x="22249" y="1072651"/>
                    <a:pt x="30098" y="1072547"/>
                  </a:cubicBezTo>
                  <a:close/>
                  <a:moveTo>
                    <a:pt x="1602105" y="993585"/>
                  </a:moveTo>
                  <a:cubicBezTo>
                    <a:pt x="1609563" y="991680"/>
                    <a:pt x="1617230" y="995823"/>
                    <a:pt x="1619726" y="1003110"/>
                  </a:cubicBezTo>
                  <a:cubicBezTo>
                    <a:pt x="1619764" y="1003224"/>
                    <a:pt x="1619792" y="1003338"/>
                    <a:pt x="1619821" y="1003453"/>
                  </a:cubicBezTo>
                  <a:cubicBezTo>
                    <a:pt x="1621907" y="1011120"/>
                    <a:pt x="1617392" y="1019026"/>
                    <a:pt x="1609724" y="1021112"/>
                  </a:cubicBezTo>
                  <a:cubicBezTo>
                    <a:pt x="1586160" y="1024503"/>
                    <a:pt x="1562909" y="1029789"/>
                    <a:pt x="1540192" y="1036923"/>
                  </a:cubicBezTo>
                  <a:cubicBezTo>
                    <a:pt x="1532848" y="1038724"/>
                    <a:pt x="1525371" y="1034495"/>
                    <a:pt x="1523143" y="1027265"/>
                  </a:cubicBezTo>
                  <a:cubicBezTo>
                    <a:pt x="1520809" y="1019722"/>
                    <a:pt x="1525038" y="1011730"/>
                    <a:pt x="1532572" y="1009396"/>
                  </a:cubicBezTo>
                  <a:cubicBezTo>
                    <a:pt x="1555280" y="1002243"/>
                    <a:pt x="1578540" y="996957"/>
                    <a:pt x="1602105" y="993585"/>
                  </a:cubicBezTo>
                  <a:close/>
                  <a:moveTo>
                    <a:pt x="42385" y="961581"/>
                  </a:moveTo>
                  <a:lnTo>
                    <a:pt x="126872" y="986250"/>
                  </a:lnTo>
                  <a:cubicBezTo>
                    <a:pt x="126881" y="986250"/>
                    <a:pt x="126891" y="986260"/>
                    <a:pt x="126900" y="986260"/>
                  </a:cubicBezTo>
                  <a:cubicBezTo>
                    <a:pt x="134626" y="988527"/>
                    <a:pt x="139045" y="996623"/>
                    <a:pt x="136778" y="1004348"/>
                  </a:cubicBezTo>
                  <a:cubicBezTo>
                    <a:pt x="134444" y="1011720"/>
                    <a:pt x="126700" y="1015920"/>
                    <a:pt x="119252" y="1013873"/>
                  </a:cubicBezTo>
                  <a:lnTo>
                    <a:pt x="34765" y="989108"/>
                  </a:lnTo>
                  <a:cubicBezTo>
                    <a:pt x="34489" y="989041"/>
                    <a:pt x="34222" y="988965"/>
                    <a:pt x="33946" y="988879"/>
                  </a:cubicBezTo>
                  <a:cubicBezTo>
                    <a:pt x="26412" y="986555"/>
                    <a:pt x="22183" y="978554"/>
                    <a:pt x="24517" y="971010"/>
                  </a:cubicBezTo>
                  <a:cubicBezTo>
                    <a:pt x="26850" y="963476"/>
                    <a:pt x="34841" y="959247"/>
                    <a:pt x="42385" y="961581"/>
                  </a:cubicBezTo>
                  <a:close/>
                  <a:moveTo>
                    <a:pt x="1590198" y="894716"/>
                  </a:moveTo>
                  <a:cubicBezTo>
                    <a:pt x="1598046" y="894820"/>
                    <a:pt x="1604380" y="901155"/>
                    <a:pt x="1604485" y="909003"/>
                  </a:cubicBezTo>
                  <a:cubicBezTo>
                    <a:pt x="1604285" y="916814"/>
                    <a:pt x="1598008" y="923091"/>
                    <a:pt x="1590198" y="923291"/>
                  </a:cubicBezTo>
                  <a:lnTo>
                    <a:pt x="1515998" y="930625"/>
                  </a:lnTo>
                  <a:cubicBezTo>
                    <a:pt x="1508111" y="930625"/>
                    <a:pt x="1501711" y="924224"/>
                    <a:pt x="1501711" y="916338"/>
                  </a:cubicBezTo>
                  <a:cubicBezTo>
                    <a:pt x="1501911" y="908527"/>
                    <a:pt x="1508187" y="902250"/>
                    <a:pt x="1515998" y="902050"/>
                  </a:cubicBezTo>
                  <a:close/>
                  <a:moveTo>
                    <a:pt x="76294" y="870617"/>
                  </a:moveTo>
                  <a:lnTo>
                    <a:pt x="155923" y="885476"/>
                  </a:lnTo>
                  <a:cubicBezTo>
                    <a:pt x="156399" y="885581"/>
                    <a:pt x="156876" y="885714"/>
                    <a:pt x="157342" y="885867"/>
                  </a:cubicBezTo>
                  <a:cubicBezTo>
                    <a:pt x="164839" y="888334"/>
                    <a:pt x="168906" y="896411"/>
                    <a:pt x="166439" y="903907"/>
                  </a:cubicBezTo>
                  <a:cubicBezTo>
                    <a:pt x="163972" y="911404"/>
                    <a:pt x="155895" y="915471"/>
                    <a:pt x="148399" y="913003"/>
                  </a:cubicBezTo>
                  <a:lnTo>
                    <a:pt x="68770" y="898240"/>
                  </a:lnTo>
                  <a:cubicBezTo>
                    <a:pt x="61140" y="896163"/>
                    <a:pt x="56644" y="888296"/>
                    <a:pt x="58721" y="880666"/>
                  </a:cubicBezTo>
                  <a:cubicBezTo>
                    <a:pt x="60797" y="873037"/>
                    <a:pt x="68665" y="868541"/>
                    <a:pt x="76294" y="870617"/>
                  </a:cubicBezTo>
                  <a:close/>
                  <a:moveTo>
                    <a:pt x="1551431" y="795941"/>
                  </a:moveTo>
                  <a:cubicBezTo>
                    <a:pt x="1558899" y="793940"/>
                    <a:pt x="1566633" y="798122"/>
                    <a:pt x="1569053" y="805466"/>
                  </a:cubicBezTo>
                  <a:cubicBezTo>
                    <a:pt x="1569072" y="805523"/>
                    <a:pt x="1569081" y="805571"/>
                    <a:pt x="1569100" y="805627"/>
                  </a:cubicBezTo>
                  <a:cubicBezTo>
                    <a:pt x="1571253" y="813333"/>
                    <a:pt x="1566748" y="821315"/>
                    <a:pt x="1559051" y="823468"/>
                  </a:cubicBezTo>
                  <a:lnTo>
                    <a:pt x="1488281" y="846899"/>
                  </a:lnTo>
                  <a:cubicBezTo>
                    <a:pt x="1480651" y="849004"/>
                    <a:pt x="1472765" y="844528"/>
                    <a:pt x="1470659" y="836898"/>
                  </a:cubicBezTo>
                  <a:cubicBezTo>
                    <a:pt x="1468554" y="829268"/>
                    <a:pt x="1473031" y="821382"/>
                    <a:pt x="1480661" y="819277"/>
                  </a:cubicBezTo>
                  <a:close/>
                  <a:moveTo>
                    <a:pt x="96066" y="763401"/>
                  </a:moveTo>
                  <a:cubicBezTo>
                    <a:pt x="99479" y="762480"/>
                    <a:pt x="103222" y="762785"/>
                    <a:pt x="106584" y="764509"/>
                  </a:cubicBezTo>
                  <a:cubicBezTo>
                    <a:pt x="132368" y="775872"/>
                    <a:pt x="157761" y="787911"/>
                    <a:pt x="182784" y="800608"/>
                  </a:cubicBezTo>
                  <a:lnTo>
                    <a:pt x="183260" y="800132"/>
                  </a:lnTo>
                  <a:cubicBezTo>
                    <a:pt x="183565" y="800294"/>
                    <a:pt x="183860" y="800465"/>
                    <a:pt x="184155" y="800656"/>
                  </a:cubicBezTo>
                  <a:cubicBezTo>
                    <a:pt x="190823" y="804875"/>
                    <a:pt x="192804" y="813696"/>
                    <a:pt x="188594" y="820363"/>
                  </a:cubicBezTo>
                  <a:cubicBezTo>
                    <a:pt x="184374" y="827030"/>
                    <a:pt x="175545" y="829021"/>
                    <a:pt x="168878" y="824802"/>
                  </a:cubicBezTo>
                  <a:cubicBezTo>
                    <a:pt x="143474" y="812162"/>
                    <a:pt x="118081" y="800132"/>
                    <a:pt x="92678" y="788702"/>
                  </a:cubicBezTo>
                  <a:cubicBezTo>
                    <a:pt x="86191" y="784711"/>
                    <a:pt x="83933" y="776367"/>
                    <a:pt x="87534" y="769652"/>
                  </a:cubicBezTo>
                  <a:cubicBezTo>
                    <a:pt x="89573" y="766470"/>
                    <a:pt x="92654" y="764323"/>
                    <a:pt x="96066" y="763401"/>
                  </a:cubicBezTo>
                  <a:close/>
                  <a:moveTo>
                    <a:pt x="131349" y="679165"/>
                  </a:moveTo>
                  <a:lnTo>
                    <a:pt x="214407" y="707740"/>
                  </a:lnTo>
                  <a:cubicBezTo>
                    <a:pt x="221779" y="710074"/>
                    <a:pt x="226018" y="717789"/>
                    <a:pt x="224027" y="725266"/>
                  </a:cubicBezTo>
                  <a:cubicBezTo>
                    <a:pt x="221731" y="732667"/>
                    <a:pt x="213959" y="736896"/>
                    <a:pt x="206501" y="734791"/>
                  </a:cubicBezTo>
                  <a:lnTo>
                    <a:pt x="123348" y="706216"/>
                  </a:lnTo>
                  <a:cubicBezTo>
                    <a:pt x="116014" y="703844"/>
                    <a:pt x="111823" y="696138"/>
                    <a:pt x="113823" y="688690"/>
                  </a:cubicBezTo>
                  <a:cubicBezTo>
                    <a:pt x="116119" y="681289"/>
                    <a:pt x="123891" y="677060"/>
                    <a:pt x="131349" y="679165"/>
                  </a:cubicBezTo>
                  <a:close/>
                  <a:moveTo>
                    <a:pt x="1531964" y="670461"/>
                  </a:moveTo>
                  <a:cubicBezTo>
                    <a:pt x="1535384" y="671385"/>
                    <a:pt x="1538468" y="673559"/>
                    <a:pt x="1540478" y="676783"/>
                  </a:cubicBezTo>
                  <a:cubicBezTo>
                    <a:pt x="1544144" y="683403"/>
                    <a:pt x="1542068" y="691728"/>
                    <a:pt x="1535715" y="695833"/>
                  </a:cubicBezTo>
                  <a:cubicBezTo>
                    <a:pt x="1509026" y="711855"/>
                    <a:pt x="1479498" y="722589"/>
                    <a:pt x="1448752" y="727457"/>
                  </a:cubicBezTo>
                  <a:cubicBezTo>
                    <a:pt x="1441322" y="729352"/>
                    <a:pt x="1433683" y="725199"/>
                    <a:pt x="1431226" y="717932"/>
                  </a:cubicBezTo>
                  <a:cubicBezTo>
                    <a:pt x="1429121" y="710473"/>
                    <a:pt x="1433350" y="702701"/>
                    <a:pt x="1440751" y="700405"/>
                  </a:cubicBezTo>
                  <a:cubicBezTo>
                    <a:pt x="1455247" y="698167"/>
                    <a:pt x="1469507" y="694567"/>
                    <a:pt x="1483328" y="689642"/>
                  </a:cubicBezTo>
                  <a:cubicBezTo>
                    <a:pt x="1496615" y="684966"/>
                    <a:pt x="1509378" y="678936"/>
                    <a:pt x="1521428" y="671640"/>
                  </a:cubicBezTo>
                  <a:cubicBezTo>
                    <a:pt x="1524785" y="669863"/>
                    <a:pt x="1528543" y="669537"/>
                    <a:pt x="1531964" y="670461"/>
                  </a:cubicBezTo>
                  <a:close/>
                  <a:moveTo>
                    <a:pt x="161353" y="581152"/>
                  </a:moveTo>
                  <a:cubicBezTo>
                    <a:pt x="187195" y="591944"/>
                    <a:pt x="212817" y="603507"/>
                    <a:pt x="238220" y="615823"/>
                  </a:cubicBezTo>
                  <a:cubicBezTo>
                    <a:pt x="244611" y="619729"/>
                    <a:pt x="247002" y="627844"/>
                    <a:pt x="243745" y="634587"/>
                  </a:cubicBezTo>
                  <a:cubicBezTo>
                    <a:pt x="239601" y="641236"/>
                    <a:pt x="230991" y="643493"/>
                    <a:pt x="224123" y="639731"/>
                  </a:cubicBezTo>
                  <a:cubicBezTo>
                    <a:pt x="212312" y="633921"/>
                    <a:pt x="200311" y="628301"/>
                    <a:pt x="188309" y="622872"/>
                  </a:cubicBezTo>
                  <a:cubicBezTo>
                    <a:pt x="182308" y="620109"/>
                    <a:pt x="176212" y="617443"/>
                    <a:pt x="170211" y="614871"/>
                  </a:cubicBezTo>
                  <a:lnTo>
                    <a:pt x="160686" y="610870"/>
                  </a:lnTo>
                  <a:lnTo>
                    <a:pt x="156781" y="609251"/>
                  </a:lnTo>
                  <a:lnTo>
                    <a:pt x="156114" y="609251"/>
                  </a:lnTo>
                  <a:lnTo>
                    <a:pt x="153733" y="608203"/>
                  </a:lnTo>
                  <a:cubicBezTo>
                    <a:pt x="146275" y="605946"/>
                    <a:pt x="141884" y="598250"/>
                    <a:pt x="143732" y="590677"/>
                  </a:cubicBezTo>
                  <a:cubicBezTo>
                    <a:pt x="146066" y="583257"/>
                    <a:pt x="153866" y="579047"/>
                    <a:pt x="161353" y="581152"/>
                  </a:cubicBezTo>
                  <a:close/>
                  <a:moveTo>
                    <a:pt x="1501282" y="571663"/>
                  </a:moveTo>
                  <a:cubicBezTo>
                    <a:pt x="1504805" y="572592"/>
                    <a:pt x="1507979" y="574842"/>
                    <a:pt x="1509998" y="578200"/>
                  </a:cubicBezTo>
                  <a:cubicBezTo>
                    <a:pt x="1513731" y="585134"/>
                    <a:pt x="1511293" y="593783"/>
                    <a:pt x="1504473" y="597726"/>
                  </a:cubicBezTo>
                  <a:cubicBezTo>
                    <a:pt x="1476927" y="615729"/>
                    <a:pt x="1446171" y="628273"/>
                    <a:pt x="1413890" y="634683"/>
                  </a:cubicBezTo>
                  <a:cubicBezTo>
                    <a:pt x="1406451" y="636626"/>
                    <a:pt x="1398774" y="632464"/>
                    <a:pt x="1396365" y="625158"/>
                  </a:cubicBezTo>
                  <a:cubicBezTo>
                    <a:pt x="1394260" y="617700"/>
                    <a:pt x="1398488" y="609928"/>
                    <a:pt x="1405890" y="607632"/>
                  </a:cubicBezTo>
                  <a:cubicBezTo>
                    <a:pt x="1436132" y="601936"/>
                    <a:pt x="1464897" y="590173"/>
                    <a:pt x="1490472" y="573056"/>
                  </a:cubicBezTo>
                  <a:cubicBezTo>
                    <a:pt x="1493887" y="571127"/>
                    <a:pt x="1497758" y="570735"/>
                    <a:pt x="1501282" y="571663"/>
                  </a:cubicBezTo>
                  <a:close/>
                  <a:moveTo>
                    <a:pt x="199280" y="492969"/>
                  </a:moveTo>
                  <a:cubicBezTo>
                    <a:pt x="202822" y="492046"/>
                    <a:pt x="206715" y="492475"/>
                    <a:pt x="210120" y="494475"/>
                  </a:cubicBezTo>
                  <a:lnTo>
                    <a:pt x="281177" y="532575"/>
                  </a:lnTo>
                  <a:cubicBezTo>
                    <a:pt x="287902" y="536614"/>
                    <a:pt x="290150" y="545310"/>
                    <a:pt x="286225" y="552101"/>
                  </a:cubicBezTo>
                  <a:cubicBezTo>
                    <a:pt x="282149" y="558779"/>
                    <a:pt x="273538" y="561045"/>
                    <a:pt x="266699" y="557245"/>
                  </a:cubicBezTo>
                  <a:lnTo>
                    <a:pt x="195643" y="519145"/>
                  </a:lnTo>
                  <a:cubicBezTo>
                    <a:pt x="188832" y="515145"/>
                    <a:pt x="186546" y="506381"/>
                    <a:pt x="190547" y="499571"/>
                  </a:cubicBezTo>
                  <a:cubicBezTo>
                    <a:pt x="192547" y="496165"/>
                    <a:pt x="195738" y="493891"/>
                    <a:pt x="199280" y="492969"/>
                  </a:cubicBezTo>
                  <a:close/>
                  <a:moveTo>
                    <a:pt x="1439592" y="470250"/>
                  </a:moveTo>
                  <a:cubicBezTo>
                    <a:pt x="1443124" y="471177"/>
                    <a:pt x="1446313" y="473415"/>
                    <a:pt x="1448370" y="476758"/>
                  </a:cubicBezTo>
                  <a:cubicBezTo>
                    <a:pt x="1452285" y="483578"/>
                    <a:pt x="1449990" y="492275"/>
                    <a:pt x="1443227" y="496285"/>
                  </a:cubicBezTo>
                  <a:cubicBezTo>
                    <a:pt x="1417786" y="508105"/>
                    <a:pt x="1393402" y="522098"/>
                    <a:pt x="1370360" y="538099"/>
                  </a:cubicBezTo>
                  <a:cubicBezTo>
                    <a:pt x="1363550" y="542100"/>
                    <a:pt x="1354787" y="539814"/>
                    <a:pt x="1350787" y="533004"/>
                  </a:cubicBezTo>
                  <a:cubicBezTo>
                    <a:pt x="1346786" y="526193"/>
                    <a:pt x="1349072" y="517430"/>
                    <a:pt x="1355883" y="513429"/>
                  </a:cubicBezTo>
                  <a:cubicBezTo>
                    <a:pt x="1378952" y="497466"/>
                    <a:pt x="1403327" y="483483"/>
                    <a:pt x="1428749" y="471615"/>
                  </a:cubicBezTo>
                  <a:cubicBezTo>
                    <a:pt x="1432183" y="469710"/>
                    <a:pt x="1436059" y="469324"/>
                    <a:pt x="1439592" y="470250"/>
                  </a:cubicBezTo>
                  <a:close/>
                  <a:moveTo>
                    <a:pt x="262887" y="389975"/>
                  </a:moveTo>
                  <a:cubicBezTo>
                    <a:pt x="266431" y="389045"/>
                    <a:pt x="270324" y="389452"/>
                    <a:pt x="273748" y="391414"/>
                  </a:cubicBezTo>
                  <a:lnTo>
                    <a:pt x="339471" y="434372"/>
                  </a:lnTo>
                  <a:cubicBezTo>
                    <a:pt x="345919" y="438392"/>
                    <a:pt x="348157" y="446707"/>
                    <a:pt x="344614" y="453422"/>
                  </a:cubicBezTo>
                  <a:cubicBezTo>
                    <a:pt x="340642" y="460233"/>
                    <a:pt x="331898" y="462528"/>
                    <a:pt x="325088" y="458566"/>
                  </a:cubicBezTo>
                  <a:lnTo>
                    <a:pt x="259270" y="415608"/>
                  </a:lnTo>
                  <a:cubicBezTo>
                    <a:pt x="252907" y="411531"/>
                    <a:pt x="250678" y="403283"/>
                    <a:pt x="254126" y="396558"/>
                  </a:cubicBezTo>
                  <a:cubicBezTo>
                    <a:pt x="256151" y="393172"/>
                    <a:pt x="259344" y="390905"/>
                    <a:pt x="262887" y="389975"/>
                  </a:cubicBezTo>
                  <a:close/>
                  <a:moveTo>
                    <a:pt x="1382275" y="376619"/>
                  </a:moveTo>
                  <a:cubicBezTo>
                    <a:pt x="1385787" y="377527"/>
                    <a:pt x="1388963" y="379732"/>
                    <a:pt x="1391030" y="383032"/>
                  </a:cubicBezTo>
                  <a:cubicBezTo>
                    <a:pt x="1394640" y="389767"/>
                    <a:pt x="1392383" y="398158"/>
                    <a:pt x="1385887" y="402178"/>
                  </a:cubicBezTo>
                  <a:lnTo>
                    <a:pt x="1306448" y="436468"/>
                  </a:lnTo>
                  <a:cubicBezTo>
                    <a:pt x="1299609" y="440221"/>
                    <a:pt x="1291027" y="437963"/>
                    <a:pt x="1286922" y="431324"/>
                  </a:cubicBezTo>
                  <a:cubicBezTo>
                    <a:pt x="1283255" y="424647"/>
                    <a:pt x="1285474" y="416265"/>
                    <a:pt x="1291970" y="412274"/>
                  </a:cubicBezTo>
                  <a:lnTo>
                    <a:pt x="1371504" y="377985"/>
                  </a:lnTo>
                  <a:cubicBezTo>
                    <a:pt x="1374914" y="376099"/>
                    <a:pt x="1378762" y="375711"/>
                    <a:pt x="1382275" y="376619"/>
                  </a:cubicBezTo>
                  <a:close/>
                  <a:moveTo>
                    <a:pt x="379190" y="367792"/>
                  </a:moveTo>
                  <a:lnTo>
                    <a:pt x="379381" y="367982"/>
                  </a:lnTo>
                  <a:lnTo>
                    <a:pt x="379190" y="367840"/>
                  </a:lnTo>
                  <a:close/>
                  <a:moveTo>
                    <a:pt x="301940" y="316152"/>
                  </a:moveTo>
                  <a:cubicBezTo>
                    <a:pt x="305560" y="315485"/>
                    <a:pt x="309434" y="316199"/>
                    <a:pt x="312706" y="318452"/>
                  </a:cubicBezTo>
                  <a:lnTo>
                    <a:pt x="379190" y="367840"/>
                  </a:lnTo>
                  <a:lnTo>
                    <a:pt x="379190" y="387270"/>
                  </a:lnTo>
                  <a:cubicBezTo>
                    <a:pt x="373808" y="393043"/>
                    <a:pt x="364769" y="393366"/>
                    <a:pt x="358997" y="387985"/>
                  </a:cubicBezTo>
                  <a:cubicBezTo>
                    <a:pt x="354234" y="383222"/>
                    <a:pt x="349281" y="378650"/>
                    <a:pt x="344138" y="374364"/>
                  </a:cubicBezTo>
                  <a:lnTo>
                    <a:pt x="336804" y="368268"/>
                  </a:lnTo>
                  <a:lnTo>
                    <a:pt x="334994" y="366840"/>
                  </a:lnTo>
                  <a:lnTo>
                    <a:pt x="331375" y="364172"/>
                  </a:lnTo>
                  <a:cubicBezTo>
                    <a:pt x="320830" y="356419"/>
                    <a:pt x="309753" y="349409"/>
                    <a:pt x="298227" y="343217"/>
                  </a:cubicBezTo>
                  <a:cubicBezTo>
                    <a:pt x="297590" y="342903"/>
                    <a:pt x="296970" y="342541"/>
                    <a:pt x="296389" y="342141"/>
                  </a:cubicBezTo>
                  <a:cubicBezTo>
                    <a:pt x="289845" y="337635"/>
                    <a:pt x="288198" y="328682"/>
                    <a:pt x="292703" y="322139"/>
                  </a:cubicBezTo>
                  <a:cubicBezTo>
                    <a:pt x="294956" y="318867"/>
                    <a:pt x="298321" y="316819"/>
                    <a:pt x="301940" y="316152"/>
                  </a:cubicBezTo>
                  <a:close/>
                  <a:moveTo>
                    <a:pt x="1307782" y="278062"/>
                  </a:moveTo>
                  <a:cubicBezTo>
                    <a:pt x="1311425" y="278062"/>
                    <a:pt x="1315068" y="279429"/>
                    <a:pt x="1317878" y="282163"/>
                  </a:cubicBezTo>
                  <a:cubicBezTo>
                    <a:pt x="1320488" y="284887"/>
                    <a:pt x="1321983" y="288487"/>
                    <a:pt x="1322069" y="292259"/>
                  </a:cubicBezTo>
                  <a:cubicBezTo>
                    <a:pt x="1321945" y="296050"/>
                    <a:pt x="1320459" y="299670"/>
                    <a:pt x="1317878" y="302451"/>
                  </a:cubicBezTo>
                  <a:cubicBezTo>
                    <a:pt x="1301047" y="323339"/>
                    <a:pt x="1283559" y="343665"/>
                    <a:pt x="1265395" y="363410"/>
                  </a:cubicBezTo>
                  <a:cubicBezTo>
                    <a:pt x="1259794" y="368983"/>
                    <a:pt x="1250726" y="368964"/>
                    <a:pt x="1245155" y="363363"/>
                  </a:cubicBezTo>
                  <a:cubicBezTo>
                    <a:pt x="1239582" y="357763"/>
                    <a:pt x="1239602" y="348695"/>
                    <a:pt x="1245202" y="343122"/>
                  </a:cubicBezTo>
                  <a:cubicBezTo>
                    <a:pt x="1263395" y="323501"/>
                    <a:pt x="1280921" y="303118"/>
                    <a:pt x="1297685" y="282163"/>
                  </a:cubicBezTo>
                  <a:cubicBezTo>
                    <a:pt x="1300495" y="279429"/>
                    <a:pt x="1304139" y="278062"/>
                    <a:pt x="1307782" y="278062"/>
                  </a:cubicBezTo>
                  <a:close/>
                  <a:moveTo>
                    <a:pt x="378636" y="221602"/>
                  </a:moveTo>
                  <a:cubicBezTo>
                    <a:pt x="382178" y="220679"/>
                    <a:pt x="386072" y="221108"/>
                    <a:pt x="389477" y="223108"/>
                  </a:cubicBezTo>
                  <a:cubicBezTo>
                    <a:pt x="415013" y="240358"/>
                    <a:pt x="436702" y="262703"/>
                    <a:pt x="453199" y="288735"/>
                  </a:cubicBezTo>
                  <a:lnTo>
                    <a:pt x="452723" y="288926"/>
                  </a:lnTo>
                  <a:cubicBezTo>
                    <a:pt x="456723" y="295736"/>
                    <a:pt x="454437" y="304499"/>
                    <a:pt x="447626" y="308500"/>
                  </a:cubicBezTo>
                  <a:cubicBezTo>
                    <a:pt x="440816" y="312500"/>
                    <a:pt x="432053" y="310214"/>
                    <a:pt x="428053" y="303404"/>
                  </a:cubicBezTo>
                  <a:cubicBezTo>
                    <a:pt x="426148" y="300356"/>
                    <a:pt x="423195" y="296070"/>
                    <a:pt x="422147" y="294545"/>
                  </a:cubicBezTo>
                  <a:cubicBezTo>
                    <a:pt x="421100" y="293022"/>
                    <a:pt x="420052" y="291497"/>
                    <a:pt x="418909" y="290069"/>
                  </a:cubicBezTo>
                  <a:cubicBezTo>
                    <a:pt x="418471" y="289554"/>
                    <a:pt x="418052" y="289011"/>
                    <a:pt x="417671" y="288449"/>
                  </a:cubicBezTo>
                  <a:cubicBezTo>
                    <a:pt x="417689" y="288230"/>
                    <a:pt x="417689" y="288002"/>
                    <a:pt x="417671" y="287782"/>
                  </a:cubicBezTo>
                  <a:cubicBezTo>
                    <a:pt x="413860" y="282068"/>
                    <a:pt x="409193" y="277115"/>
                    <a:pt x="404335" y="272543"/>
                  </a:cubicBezTo>
                  <a:cubicBezTo>
                    <a:pt x="399478" y="267971"/>
                    <a:pt x="394430" y="262922"/>
                    <a:pt x="389190" y="258446"/>
                  </a:cubicBezTo>
                  <a:lnTo>
                    <a:pt x="385285" y="255302"/>
                  </a:lnTo>
                  <a:cubicBezTo>
                    <a:pt x="384666" y="254712"/>
                    <a:pt x="383990" y="254169"/>
                    <a:pt x="383285" y="253683"/>
                  </a:cubicBezTo>
                  <a:cubicBezTo>
                    <a:pt x="380523" y="251683"/>
                    <a:pt x="377856" y="249682"/>
                    <a:pt x="374998" y="247778"/>
                  </a:cubicBezTo>
                  <a:cubicBezTo>
                    <a:pt x="368188" y="243777"/>
                    <a:pt x="365902" y="235014"/>
                    <a:pt x="369903" y="228204"/>
                  </a:cubicBezTo>
                  <a:cubicBezTo>
                    <a:pt x="371903" y="224798"/>
                    <a:pt x="375094" y="222524"/>
                    <a:pt x="378636" y="221602"/>
                  </a:cubicBezTo>
                  <a:close/>
                  <a:moveTo>
                    <a:pt x="1245965" y="202719"/>
                  </a:moveTo>
                  <a:cubicBezTo>
                    <a:pt x="1249608" y="202719"/>
                    <a:pt x="1253251" y="204085"/>
                    <a:pt x="1256061" y="206819"/>
                  </a:cubicBezTo>
                  <a:cubicBezTo>
                    <a:pt x="1261585" y="212354"/>
                    <a:pt x="1261757" y="221269"/>
                    <a:pt x="1256442" y="227013"/>
                  </a:cubicBezTo>
                  <a:lnTo>
                    <a:pt x="1200816" y="290544"/>
                  </a:lnTo>
                  <a:cubicBezTo>
                    <a:pt x="1195215" y="296059"/>
                    <a:pt x="1186224" y="296059"/>
                    <a:pt x="1180623" y="290544"/>
                  </a:cubicBezTo>
                  <a:cubicBezTo>
                    <a:pt x="1175250" y="284886"/>
                    <a:pt x="1175250" y="276009"/>
                    <a:pt x="1180623" y="270351"/>
                  </a:cubicBezTo>
                  <a:lnTo>
                    <a:pt x="1235868" y="206819"/>
                  </a:lnTo>
                  <a:cubicBezTo>
                    <a:pt x="1238678" y="204085"/>
                    <a:pt x="1242322" y="202719"/>
                    <a:pt x="1245965" y="202719"/>
                  </a:cubicBezTo>
                  <a:close/>
                  <a:moveTo>
                    <a:pt x="459485" y="146581"/>
                  </a:moveTo>
                  <a:cubicBezTo>
                    <a:pt x="463133" y="146581"/>
                    <a:pt x="466781" y="147959"/>
                    <a:pt x="469581" y="150717"/>
                  </a:cubicBezTo>
                  <a:lnTo>
                    <a:pt x="527874" y="222155"/>
                  </a:lnTo>
                  <a:cubicBezTo>
                    <a:pt x="533246" y="227813"/>
                    <a:pt x="533246" y="236690"/>
                    <a:pt x="527874" y="242348"/>
                  </a:cubicBezTo>
                  <a:cubicBezTo>
                    <a:pt x="522292" y="247919"/>
                    <a:pt x="513263" y="247919"/>
                    <a:pt x="507681" y="242348"/>
                  </a:cubicBezTo>
                  <a:lnTo>
                    <a:pt x="449388" y="170910"/>
                  </a:lnTo>
                  <a:cubicBezTo>
                    <a:pt x="443969" y="165271"/>
                    <a:pt x="443969" y="156356"/>
                    <a:pt x="449388" y="150717"/>
                  </a:cubicBezTo>
                  <a:cubicBezTo>
                    <a:pt x="452189" y="147959"/>
                    <a:pt x="455837" y="146581"/>
                    <a:pt x="459485" y="146581"/>
                  </a:cubicBezTo>
                  <a:close/>
                  <a:moveTo>
                    <a:pt x="1164790" y="136421"/>
                  </a:moveTo>
                  <a:cubicBezTo>
                    <a:pt x="1168312" y="135511"/>
                    <a:pt x="1172174" y="135920"/>
                    <a:pt x="1175574" y="137859"/>
                  </a:cubicBezTo>
                  <a:cubicBezTo>
                    <a:pt x="1182223" y="141964"/>
                    <a:pt x="1184414" y="150603"/>
                    <a:pt x="1180528" y="157385"/>
                  </a:cubicBezTo>
                  <a:cubicBezTo>
                    <a:pt x="1165897" y="180903"/>
                    <a:pt x="1150000" y="203601"/>
                    <a:pt x="1132902" y="225394"/>
                  </a:cubicBezTo>
                  <a:cubicBezTo>
                    <a:pt x="1127283" y="230861"/>
                    <a:pt x="1118330" y="230861"/>
                    <a:pt x="1112710" y="225394"/>
                  </a:cubicBezTo>
                  <a:cubicBezTo>
                    <a:pt x="1110033" y="222717"/>
                    <a:pt x="1108519" y="219088"/>
                    <a:pt x="1108519" y="215297"/>
                  </a:cubicBezTo>
                  <a:cubicBezTo>
                    <a:pt x="1108614" y="211525"/>
                    <a:pt x="1110100" y="207925"/>
                    <a:pt x="1112710" y="205201"/>
                  </a:cubicBezTo>
                  <a:lnTo>
                    <a:pt x="1114805" y="202439"/>
                  </a:lnTo>
                  <a:lnTo>
                    <a:pt x="1117187" y="199390"/>
                  </a:lnTo>
                  <a:lnTo>
                    <a:pt x="1123092" y="191485"/>
                  </a:lnTo>
                  <a:cubicBezTo>
                    <a:pt x="1126997" y="186246"/>
                    <a:pt x="1130712" y="181007"/>
                    <a:pt x="1134522" y="175673"/>
                  </a:cubicBezTo>
                  <a:cubicBezTo>
                    <a:pt x="1141951" y="164910"/>
                    <a:pt x="1149095" y="154051"/>
                    <a:pt x="1156048" y="142907"/>
                  </a:cubicBezTo>
                  <a:cubicBezTo>
                    <a:pt x="1158087" y="139563"/>
                    <a:pt x="1161268" y="137332"/>
                    <a:pt x="1164790" y="136421"/>
                  </a:cubicBezTo>
                  <a:close/>
                  <a:moveTo>
                    <a:pt x="554069" y="78383"/>
                  </a:moveTo>
                  <a:cubicBezTo>
                    <a:pt x="557718" y="78383"/>
                    <a:pt x="561366" y="79761"/>
                    <a:pt x="564166" y="82519"/>
                  </a:cubicBezTo>
                  <a:cubicBezTo>
                    <a:pt x="588264" y="109332"/>
                    <a:pt x="606266" y="141050"/>
                    <a:pt x="616934" y="175483"/>
                  </a:cubicBezTo>
                  <a:cubicBezTo>
                    <a:pt x="618848" y="183084"/>
                    <a:pt x="614438" y="190847"/>
                    <a:pt x="606933" y="193104"/>
                  </a:cubicBezTo>
                  <a:cubicBezTo>
                    <a:pt x="599351" y="195057"/>
                    <a:pt x="591578" y="190628"/>
                    <a:pt x="589407" y="183103"/>
                  </a:cubicBezTo>
                  <a:cubicBezTo>
                    <a:pt x="580034" y="153433"/>
                    <a:pt x="564566" y="126048"/>
                    <a:pt x="543972" y="102712"/>
                  </a:cubicBezTo>
                  <a:cubicBezTo>
                    <a:pt x="538553" y="97073"/>
                    <a:pt x="538553" y="88158"/>
                    <a:pt x="543972" y="82519"/>
                  </a:cubicBezTo>
                  <a:cubicBezTo>
                    <a:pt x="546773" y="79761"/>
                    <a:pt x="550421" y="78383"/>
                    <a:pt x="554069" y="78383"/>
                  </a:cubicBezTo>
                  <a:close/>
                  <a:moveTo>
                    <a:pt x="1078765" y="76398"/>
                  </a:moveTo>
                  <a:cubicBezTo>
                    <a:pt x="1082282" y="75472"/>
                    <a:pt x="1086145" y="75855"/>
                    <a:pt x="1089564" y="77756"/>
                  </a:cubicBezTo>
                  <a:cubicBezTo>
                    <a:pt x="1096279" y="81794"/>
                    <a:pt x="1098565" y="90452"/>
                    <a:pt x="1094707" y="97282"/>
                  </a:cubicBezTo>
                  <a:cubicBezTo>
                    <a:pt x="1080106" y="120266"/>
                    <a:pt x="1066447" y="143859"/>
                    <a:pt x="1053750" y="168053"/>
                  </a:cubicBezTo>
                  <a:cubicBezTo>
                    <a:pt x="1053588" y="168358"/>
                    <a:pt x="1053417" y="168653"/>
                    <a:pt x="1053226" y="168948"/>
                  </a:cubicBezTo>
                  <a:cubicBezTo>
                    <a:pt x="1049006" y="175615"/>
                    <a:pt x="1040186" y="177597"/>
                    <a:pt x="1033519" y="173387"/>
                  </a:cubicBezTo>
                  <a:cubicBezTo>
                    <a:pt x="1026851" y="169167"/>
                    <a:pt x="1024860" y="160338"/>
                    <a:pt x="1029080" y="153670"/>
                  </a:cubicBezTo>
                  <a:cubicBezTo>
                    <a:pt x="1041653" y="129410"/>
                    <a:pt x="1055303" y="105826"/>
                    <a:pt x="1070038" y="82899"/>
                  </a:cubicBezTo>
                  <a:cubicBezTo>
                    <a:pt x="1072076" y="79560"/>
                    <a:pt x="1075248" y="77324"/>
                    <a:pt x="1078765" y="76398"/>
                  </a:cubicBezTo>
                  <a:close/>
                  <a:moveTo>
                    <a:pt x="657995" y="38820"/>
                  </a:moveTo>
                  <a:cubicBezTo>
                    <a:pt x="661537" y="39725"/>
                    <a:pt x="664735" y="41980"/>
                    <a:pt x="666749" y="45371"/>
                  </a:cubicBezTo>
                  <a:cubicBezTo>
                    <a:pt x="677665" y="67917"/>
                    <a:pt x="687209" y="91110"/>
                    <a:pt x="695324" y="114808"/>
                  </a:cubicBezTo>
                  <a:lnTo>
                    <a:pt x="695039" y="114522"/>
                  </a:lnTo>
                  <a:cubicBezTo>
                    <a:pt x="695124" y="114789"/>
                    <a:pt x="695200" y="115065"/>
                    <a:pt x="695267" y="115342"/>
                  </a:cubicBezTo>
                  <a:cubicBezTo>
                    <a:pt x="697144" y="122999"/>
                    <a:pt x="692457" y="130734"/>
                    <a:pt x="684789" y="132620"/>
                  </a:cubicBezTo>
                  <a:cubicBezTo>
                    <a:pt x="677122" y="134496"/>
                    <a:pt x="669388" y="129810"/>
                    <a:pt x="667511" y="122142"/>
                  </a:cubicBezTo>
                  <a:cubicBezTo>
                    <a:pt x="663606" y="111093"/>
                    <a:pt x="659510" y="100044"/>
                    <a:pt x="655033" y="89281"/>
                  </a:cubicBezTo>
                  <a:cubicBezTo>
                    <a:pt x="654757" y="88471"/>
                    <a:pt x="654443" y="87681"/>
                    <a:pt x="654081" y="86900"/>
                  </a:cubicBezTo>
                  <a:lnTo>
                    <a:pt x="654081" y="86042"/>
                  </a:lnTo>
                  <a:lnTo>
                    <a:pt x="653128" y="83661"/>
                  </a:lnTo>
                  <a:lnTo>
                    <a:pt x="649509" y="75660"/>
                  </a:lnTo>
                  <a:lnTo>
                    <a:pt x="648080" y="72517"/>
                  </a:lnTo>
                  <a:cubicBezTo>
                    <a:pt x="644042" y="69660"/>
                    <a:pt x="641460" y="65164"/>
                    <a:pt x="641031" y="60230"/>
                  </a:cubicBezTo>
                  <a:lnTo>
                    <a:pt x="640175" y="52515"/>
                  </a:lnTo>
                  <a:cubicBezTo>
                    <a:pt x="640222" y="47523"/>
                    <a:pt x="642880" y="42923"/>
                    <a:pt x="647175" y="40370"/>
                  </a:cubicBezTo>
                  <a:cubicBezTo>
                    <a:pt x="650566" y="38360"/>
                    <a:pt x="654453" y="37915"/>
                    <a:pt x="657995" y="38820"/>
                  </a:cubicBezTo>
                  <a:close/>
                  <a:moveTo>
                    <a:pt x="990123" y="33465"/>
                  </a:moveTo>
                  <a:cubicBezTo>
                    <a:pt x="997286" y="35827"/>
                    <a:pt x="1001458" y="43266"/>
                    <a:pt x="999744" y="50610"/>
                  </a:cubicBezTo>
                  <a:cubicBezTo>
                    <a:pt x="991838" y="77089"/>
                    <a:pt x="984027" y="103664"/>
                    <a:pt x="976122" y="130144"/>
                  </a:cubicBezTo>
                  <a:cubicBezTo>
                    <a:pt x="973865" y="137650"/>
                    <a:pt x="966102" y="142060"/>
                    <a:pt x="958500" y="140145"/>
                  </a:cubicBezTo>
                  <a:cubicBezTo>
                    <a:pt x="951119" y="137773"/>
                    <a:pt x="946918" y="130001"/>
                    <a:pt x="948975" y="122524"/>
                  </a:cubicBezTo>
                  <a:cubicBezTo>
                    <a:pt x="956786" y="96045"/>
                    <a:pt x="964692" y="69565"/>
                    <a:pt x="972502" y="42990"/>
                  </a:cubicBezTo>
                  <a:cubicBezTo>
                    <a:pt x="974960" y="35675"/>
                    <a:pt x="982656" y="31512"/>
                    <a:pt x="990123" y="33465"/>
                  </a:cubicBezTo>
                  <a:close/>
                  <a:moveTo>
                    <a:pt x="877061" y="9081"/>
                  </a:moveTo>
                  <a:cubicBezTo>
                    <a:pt x="884948" y="9081"/>
                    <a:pt x="891349" y="15482"/>
                    <a:pt x="891349" y="23368"/>
                  </a:cubicBezTo>
                  <a:cubicBezTo>
                    <a:pt x="890396" y="46323"/>
                    <a:pt x="889443" y="69183"/>
                    <a:pt x="888587" y="92138"/>
                  </a:cubicBezTo>
                  <a:cubicBezTo>
                    <a:pt x="888434" y="99968"/>
                    <a:pt x="882128" y="106274"/>
                    <a:pt x="874299" y="106426"/>
                  </a:cubicBezTo>
                  <a:cubicBezTo>
                    <a:pt x="866412" y="106426"/>
                    <a:pt x="860012" y="100025"/>
                    <a:pt x="860012" y="92138"/>
                  </a:cubicBezTo>
                  <a:cubicBezTo>
                    <a:pt x="860868" y="69183"/>
                    <a:pt x="861821" y="46323"/>
                    <a:pt x="862774" y="23368"/>
                  </a:cubicBezTo>
                  <a:cubicBezTo>
                    <a:pt x="862878" y="15519"/>
                    <a:pt x="869213" y="9185"/>
                    <a:pt x="877061" y="9081"/>
                  </a:cubicBezTo>
                  <a:close/>
                  <a:moveTo>
                    <a:pt x="747959" y="413"/>
                  </a:moveTo>
                  <a:cubicBezTo>
                    <a:pt x="755627" y="-1463"/>
                    <a:pt x="763361" y="3223"/>
                    <a:pt x="765238" y="10891"/>
                  </a:cubicBezTo>
                  <a:cubicBezTo>
                    <a:pt x="775334" y="39532"/>
                    <a:pt x="785364" y="68107"/>
                    <a:pt x="795337" y="96616"/>
                  </a:cubicBezTo>
                  <a:cubicBezTo>
                    <a:pt x="797109" y="104084"/>
                    <a:pt x="792708" y="111627"/>
                    <a:pt x="785336" y="113761"/>
                  </a:cubicBezTo>
                  <a:cubicBezTo>
                    <a:pt x="777897" y="115704"/>
                    <a:pt x="770220" y="111541"/>
                    <a:pt x="767809" y="104236"/>
                  </a:cubicBezTo>
                  <a:lnTo>
                    <a:pt x="737711" y="18511"/>
                  </a:lnTo>
                  <a:cubicBezTo>
                    <a:pt x="737625" y="18244"/>
                    <a:pt x="737548" y="17968"/>
                    <a:pt x="737482" y="17692"/>
                  </a:cubicBezTo>
                  <a:cubicBezTo>
                    <a:pt x="735605" y="10034"/>
                    <a:pt x="740292" y="2299"/>
                    <a:pt x="747959" y="41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3" name="Google Shape;833;p20"/>
            <p:cNvSpPr/>
            <p:nvPr/>
          </p:nvSpPr>
          <p:spPr>
            <a:xfrm>
              <a:off x="2667680" y="2795895"/>
              <a:ext cx="1323403" cy="1180361"/>
            </a:xfrm>
            <a:custGeom>
              <a:rect b="b" l="l" r="r" t="t"/>
              <a:pathLst>
                <a:path extrusionOk="0" h="1180361" w="1323403">
                  <a:moveTo>
                    <a:pt x="1309115" y="1151786"/>
                  </a:moveTo>
                  <a:cubicBezTo>
                    <a:pt x="1317002" y="1151786"/>
                    <a:pt x="1323403" y="1158187"/>
                    <a:pt x="1323403" y="1166073"/>
                  </a:cubicBezTo>
                  <a:cubicBezTo>
                    <a:pt x="1323403" y="1173960"/>
                    <a:pt x="1317002" y="1180361"/>
                    <a:pt x="1309115" y="1180361"/>
                  </a:cubicBezTo>
                  <a:cubicBezTo>
                    <a:pt x="1301228" y="1180361"/>
                    <a:pt x="1294828" y="1173960"/>
                    <a:pt x="1294828" y="1166073"/>
                  </a:cubicBezTo>
                  <a:cubicBezTo>
                    <a:pt x="1294828" y="1158187"/>
                    <a:pt x="1301228" y="1151786"/>
                    <a:pt x="1309115" y="1151786"/>
                  </a:cubicBezTo>
                  <a:close/>
                  <a:moveTo>
                    <a:pt x="8762" y="1134546"/>
                  </a:moveTo>
                  <a:cubicBezTo>
                    <a:pt x="12258" y="1132899"/>
                    <a:pt x="16316" y="1132899"/>
                    <a:pt x="19812" y="1134546"/>
                  </a:cubicBezTo>
                  <a:cubicBezTo>
                    <a:pt x="21564" y="1135127"/>
                    <a:pt x="23136" y="1136147"/>
                    <a:pt x="24383" y="1137499"/>
                  </a:cubicBezTo>
                  <a:lnTo>
                    <a:pt x="27050" y="1140071"/>
                  </a:lnTo>
                  <a:cubicBezTo>
                    <a:pt x="28775" y="1141862"/>
                    <a:pt x="30022" y="1144052"/>
                    <a:pt x="30670" y="1146453"/>
                  </a:cubicBezTo>
                  <a:lnTo>
                    <a:pt x="30765" y="1150168"/>
                  </a:lnTo>
                  <a:cubicBezTo>
                    <a:pt x="30794" y="1152720"/>
                    <a:pt x="30098" y="1155225"/>
                    <a:pt x="28765" y="1157407"/>
                  </a:cubicBezTo>
                  <a:lnTo>
                    <a:pt x="26574" y="1160359"/>
                  </a:lnTo>
                  <a:cubicBezTo>
                    <a:pt x="25279" y="1161712"/>
                    <a:pt x="23679" y="1162721"/>
                    <a:pt x="21907" y="1163312"/>
                  </a:cubicBezTo>
                  <a:cubicBezTo>
                    <a:pt x="20231" y="1164169"/>
                    <a:pt x="18354" y="1164560"/>
                    <a:pt x="16478" y="1164455"/>
                  </a:cubicBezTo>
                  <a:cubicBezTo>
                    <a:pt x="14563" y="1164569"/>
                    <a:pt x="12658" y="1164169"/>
                    <a:pt x="10954" y="1163312"/>
                  </a:cubicBezTo>
                  <a:cubicBezTo>
                    <a:pt x="9201" y="1162741"/>
                    <a:pt x="7619" y="1161722"/>
                    <a:pt x="6381" y="1160359"/>
                  </a:cubicBezTo>
                  <a:lnTo>
                    <a:pt x="3714" y="1157692"/>
                  </a:lnTo>
                  <a:cubicBezTo>
                    <a:pt x="1952" y="1155959"/>
                    <a:pt x="666" y="1153787"/>
                    <a:pt x="0" y="1151406"/>
                  </a:cubicBezTo>
                  <a:lnTo>
                    <a:pt x="0" y="1147596"/>
                  </a:lnTo>
                  <a:cubicBezTo>
                    <a:pt x="0" y="1145062"/>
                    <a:pt x="656" y="1142566"/>
                    <a:pt x="1905" y="1140357"/>
                  </a:cubicBezTo>
                  <a:lnTo>
                    <a:pt x="4191" y="1137499"/>
                  </a:lnTo>
                  <a:cubicBezTo>
                    <a:pt x="5390" y="1136089"/>
                    <a:pt x="6981" y="1135061"/>
                    <a:pt x="8762" y="1134546"/>
                  </a:cubicBezTo>
                  <a:close/>
                  <a:moveTo>
                    <a:pt x="1298447" y="1080349"/>
                  </a:moveTo>
                  <a:cubicBezTo>
                    <a:pt x="1300371" y="1080225"/>
                    <a:pt x="1302286" y="1080653"/>
                    <a:pt x="1303972" y="1081587"/>
                  </a:cubicBezTo>
                  <a:cubicBezTo>
                    <a:pt x="1305762" y="1082139"/>
                    <a:pt x="1307372" y="1083158"/>
                    <a:pt x="1308639" y="1084540"/>
                  </a:cubicBezTo>
                  <a:lnTo>
                    <a:pt x="1311210" y="1087111"/>
                  </a:lnTo>
                  <a:cubicBezTo>
                    <a:pt x="1313001" y="1088864"/>
                    <a:pt x="1314277" y="1091073"/>
                    <a:pt x="1314925" y="1093493"/>
                  </a:cubicBezTo>
                  <a:lnTo>
                    <a:pt x="1315401" y="1097208"/>
                  </a:lnTo>
                  <a:cubicBezTo>
                    <a:pt x="1315420" y="1099751"/>
                    <a:pt x="1314763" y="1102247"/>
                    <a:pt x="1313497" y="1104447"/>
                  </a:cubicBezTo>
                  <a:lnTo>
                    <a:pt x="1311210" y="1107400"/>
                  </a:lnTo>
                  <a:cubicBezTo>
                    <a:pt x="1309972" y="1108762"/>
                    <a:pt x="1308391" y="1109781"/>
                    <a:pt x="1306638" y="1110352"/>
                  </a:cubicBezTo>
                  <a:cubicBezTo>
                    <a:pt x="1304933" y="1111209"/>
                    <a:pt x="1303019" y="1111609"/>
                    <a:pt x="1301114" y="1111495"/>
                  </a:cubicBezTo>
                  <a:cubicBezTo>
                    <a:pt x="1299209" y="1111591"/>
                    <a:pt x="1297304" y="1111200"/>
                    <a:pt x="1295590" y="1110352"/>
                  </a:cubicBezTo>
                  <a:cubicBezTo>
                    <a:pt x="1293856" y="1109733"/>
                    <a:pt x="1292294" y="1108724"/>
                    <a:pt x="1291017" y="1107400"/>
                  </a:cubicBezTo>
                  <a:lnTo>
                    <a:pt x="1288351" y="1104732"/>
                  </a:lnTo>
                  <a:cubicBezTo>
                    <a:pt x="1286645" y="1102970"/>
                    <a:pt x="1285407" y="1100808"/>
                    <a:pt x="1284731" y="1098446"/>
                  </a:cubicBezTo>
                  <a:lnTo>
                    <a:pt x="1284160" y="1094636"/>
                  </a:lnTo>
                  <a:cubicBezTo>
                    <a:pt x="1284188" y="1092093"/>
                    <a:pt x="1284883" y="1089597"/>
                    <a:pt x="1286159" y="1087397"/>
                  </a:cubicBezTo>
                  <a:lnTo>
                    <a:pt x="1288351" y="1084540"/>
                  </a:lnTo>
                  <a:cubicBezTo>
                    <a:pt x="1289617" y="1083158"/>
                    <a:pt x="1291227" y="1082139"/>
                    <a:pt x="1293018" y="1081587"/>
                  </a:cubicBezTo>
                  <a:cubicBezTo>
                    <a:pt x="1294665" y="1080644"/>
                    <a:pt x="1296551" y="1080215"/>
                    <a:pt x="1298447" y="1080349"/>
                  </a:cubicBezTo>
                  <a:close/>
                  <a:moveTo>
                    <a:pt x="19525" y="1053870"/>
                  </a:moveTo>
                  <a:cubicBezTo>
                    <a:pt x="21449" y="1053746"/>
                    <a:pt x="23364" y="1054174"/>
                    <a:pt x="25050" y="1055107"/>
                  </a:cubicBezTo>
                  <a:cubicBezTo>
                    <a:pt x="26840" y="1055660"/>
                    <a:pt x="28450" y="1056679"/>
                    <a:pt x="29717" y="1058060"/>
                  </a:cubicBezTo>
                  <a:lnTo>
                    <a:pt x="32289" y="1060632"/>
                  </a:lnTo>
                  <a:cubicBezTo>
                    <a:pt x="34079" y="1062385"/>
                    <a:pt x="35355" y="1064595"/>
                    <a:pt x="36003" y="1067014"/>
                  </a:cubicBezTo>
                  <a:lnTo>
                    <a:pt x="36480" y="1070729"/>
                  </a:lnTo>
                  <a:cubicBezTo>
                    <a:pt x="36498" y="1073272"/>
                    <a:pt x="35841" y="1075767"/>
                    <a:pt x="34575" y="1077968"/>
                  </a:cubicBezTo>
                  <a:lnTo>
                    <a:pt x="32289" y="1080920"/>
                  </a:lnTo>
                  <a:cubicBezTo>
                    <a:pt x="31050" y="1082282"/>
                    <a:pt x="29469" y="1083302"/>
                    <a:pt x="27716" y="1083873"/>
                  </a:cubicBezTo>
                  <a:cubicBezTo>
                    <a:pt x="26012" y="1084731"/>
                    <a:pt x="24107" y="1085131"/>
                    <a:pt x="22192" y="1085016"/>
                  </a:cubicBezTo>
                  <a:cubicBezTo>
                    <a:pt x="20287" y="1085111"/>
                    <a:pt x="18382" y="1084721"/>
                    <a:pt x="16668" y="1083873"/>
                  </a:cubicBezTo>
                  <a:cubicBezTo>
                    <a:pt x="14934" y="1083254"/>
                    <a:pt x="13372" y="1082244"/>
                    <a:pt x="12096" y="1080920"/>
                  </a:cubicBezTo>
                  <a:lnTo>
                    <a:pt x="9429" y="1078254"/>
                  </a:lnTo>
                  <a:cubicBezTo>
                    <a:pt x="7723" y="1076492"/>
                    <a:pt x="6485" y="1074329"/>
                    <a:pt x="5809" y="1071967"/>
                  </a:cubicBezTo>
                  <a:lnTo>
                    <a:pt x="5238" y="1068157"/>
                  </a:lnTo>
                  <a:cubicBezTo>
                    <a:pt x="5266" y="1065614"/>
                    <a:pt x="5961" y="1063118"/>
                    <a:pt x="7238" y="1060918"/>
                  </a:cubicBezTo>
                  <a:lnTo>
                    <a:pt x="9429" y="1058060"/>
                  </a:lnTo>
                  <a:cubicBezTo>
                    <a:pt x="10695" y="1056679"/>
                    <a:pt x="12305" y="1055660"/>
                    <a:pt x="14096" y="1055107"/>
                  </a:cubicBezTo>
                  <a:cubicBezTo>
                    <a:pt x="15744" y="1054164"/>
                    <a:pt x="17630" y="1053736"/>
                    <a:pt x="19525" y="1053870"/>
                  </a:cubicBezTo>
                  <a:close/>
                  <a:moveTo>
                    <a:pt x="1290542" y="1024723"/>
                  </a:moveTo>
                  <a:lnTo>
                    <a:pt x="1293209" y="1024723"/>
                  </a:lnTo>
                  <a:cubicBezTo>
                    <a:pt x="1295743" y="1024733"/>
                    <a:pt x="1298238" y="1025389"/>
                    <a:pt x="1300447" y="1026628"/>
                  </a:cubicBezTo>
                  <a:lnTo>
                    <a:pt x="1303305" y="1028914"/>
                  </a:lnTo>
                  <a:cubicBezTo>
                    <a:pt x="1305039" y="1030676"/>
                    <a:pt x="1306315" y="1032829"/>
                    <a:pt x="1307020" y="1035200"/>
                  </a:cubicBezTo>
                  <a:lnTo>
                    <a:pt x="1307020" y="1039010"/>
                  </a:lnTo>
                  <a:cubicBezTo>
                    <a:pt x="1307096" y="1040925"/>
                    <a:pt x="1306667" y="1042830"/>
                    <a:pt x="1305781" y="1044535"/>
                  </a:cubicBezTo>
                  <a:cubicBezTo>
                    <a:pt x="1304467" y="1048002"/>
                    <a:pt x="1301724" y="1050745"/>
                    <a:pt x="1298257" y="1052060"/>
                  </a:cubicBezTo>
                  <a:cubicBezTo>
                    <a:pt x="1296552" y="1052945"/>
                    <a:pt x="1294647" y="1053374"/>
                    <a:pt x="1292732" y="1053298"/>
                  </a:cubicBezTo>
                  <a:lnTo>
                    <a:pt x="1290066" y="1053298"/>
                  </a:lnTo>
                  <a:cubicBezTo>
                    <a:pt x="1287513" y="1053298"/>
                    <a:pt x="1285017" y="1052602"/>
                    <a:pt x="1282826" y="1051298"/>
                  </a:cubicBezTo>
                  <a:lnTo>
                    <a:pt x="1279969" y="1049107"/>
                  </a:lnTo>
                  <a:cubicBezTo>
                    <a:pt x="1278235" y="1047345"/>
                    <a:pt x="1276959" y="1045192"/>
                    <a:pt x="1276254" y="1042820"/>
                  </a:cubicBezTo>
                  <a:lnTo>
                    <a:pt x="1276254" y="1039010"/>
                  </a:lnTo>
                  <a:cubicBezTo>
                    <a:pt x="1276178" y="1037096"/>
                    <a:pt x="1276606" y="1035191"/>
                    <a:pt x="1277492" y="1033486"/>
                  </a:cubicBezTo>
                  <a:cubicBezTo>
                    <a:pt x="1278045" y="1031724"/>
                    <a:pt x="1279064" y="1030143"/>
                    <a:pt x="1280445" y="1028914"/>
                  </a:cubicBezTo>
                  <a:cubicBezTo>
                    <a:pt x="1281693" y="1027561"/>
                    <a:pt x="1283265" y="1026542"/>
                    <a:pt x="1285017" y="1025961"/>
                  </a:cubicBezTo>
                  <a:cubicBezTo>
                    <a:pt x="1286703" y="1025028"/>
                    <a:pt x="1288618" y="1024599"/>
                    <a:pt x="1290542" y="1024723"/>
                  </a:cubicBezTo>
                  <a:close/>
                  <a:moveTo>
                    <a:pt x="30003" y="974050"/>
                  </a:moveTo>
                  <a:lnTo>
                    <a:pt x="32574" y="974050"/>
                  </a:lnTo>
                  <a:cubicBezTo>
                    <a:pt x="35118" y="974030"/>
                    <a:pt x="37613" y="974687"/>
                    <a:pt x="39813" y="975954"/>
                  </a:cubicBezTo>
                  <a:lnTo>
                    <a:pt x="42766" y="978241"/>
                  </a:lnTo>
                  <a:cubicBezTo>
                    <a:pt x="44509" y="979974"/>
                    <a:pt x="45757" y="982146"/>
                    <a:pt x="46386" y="984527"/>
                  </a:cubicBezTo>
                  <a:lnTo>
                    <a:pt x="47529" y="988527"/>
                  </a:lnTo>
                  <a:cubicBezTo>
                    <a:pt x="47624" y="990432"/>
                    <a:pt x="47233" y="992337"/>
                    <a:pt x="46386" y="994052"/>
                  </a:cubicBezTo>
                  <a:cubicBezTo>
                    <a:pt x="45519" y="995757"/>
                    <a:pt x="44281" y="997252"/>
                    <a:pt x="42766" y="998434"/>
                  </a:cubicBezTo>
                  <a:cubicBezTo>
                    <a:pt x="41471" y="999786"/>
                    <a:pt x="39870" y="1000796"/>
                    <a:pt x="38099" y="1001386"/>
                  </a:cubicBezTo>
                  <a:cubicBezTo>
                    <a:pt x="36384" y="1002234"/>
                    <a:pt x="34489" y="1002653"/>
                    <a:pt x="32574" y="1002625"/>
                  </a:cubicBezTo>
                  <a:lnTo>
                    <a:pt x="30003" y="1002625"/>
                  </a:lnTo>
                  <a:cubicBezTo>
                    <a:pt x="27450" y="1002643"/>
                    <a:pt x="24945" y="1001948"/>
                    <a:pt x="22764" y="1000624"/>
                  </a:cubicBezTo>
                  <a:lnTo>
                    <a:pt x="19906" y="998434"/>
                  </a:lnTo>
                  <a:cubicBezTo>
                    <a:pt x="18144" y="996700"/>
                    <a:pt x="16858" y="994528"/>
                    <a:pt x="16192" y="992147"/>
                  </a:cubicBezTo>
                  <a:lnTo>
                    <a:pt x="15715" y="988337"/>
                  </a:lnTo>
                  <a:cubicBezTo>
                    <a:pt x="15592" y="986413"/>
                    <a:pt x="16020" y="984498"/>
                    <a:pt x="16953" y="982812"/>
                  </a:cubicBezTo>
                  <a:cubicBezTo>
                    <a:pt x="18268" y="979345"/>
                    <a:pt x="21011" y="976602"/>
                    <a:pt x="24478" y="975288"/>
                  </a:cubicBezTo>
                  <a:cubicBezTo>
                    <a:pt x="26164" y="974354"/>
                    <a:pt x="28079" y="973926"/>
                    <a:pt x="30003" y="974050"/>
                  </a:cubicBezTo>
                  <a:close/>
                  <a:moveTo>
                    <a:pt x="1282636" y="950619"/>
                  </a:moveTo>
                  <a:cubicBezTo>
                    <a:pt x="1290523" y="950619"/>
                    <a:pt x="1296924" y="957020"/>
                    <a:pt x="1296924" y="964906"/>
                  </a:cubicBezTo>
                  <a:cubicBezTo>
                    <a:pt x="1296924" y="972793"/>
                    <a:pt x="1290523" y="979194"/>
                    <a:pt x="1282636" y="979194"/>
                  </a:cubicBezTo>
                  <a:cubicBezTo>
                    <a:pt x="1274749" y="979194"/>
                    <a:pt x="1268349" y="972793"/>
                    <a:pt x="1268349" y="964906"/>
                  </a:cubicBezTo>
                  <a:cubicBezTo>
                    <a:pt x="1268349" y="957020"/>
                    <a:pt x="1274749" y="950619"/>
                    <a:pt x="1282636" y="950619"/>
                  </a:cubicBezTo>
                  <a:close/>
                  <a:moveTo>
                    <a:pt x="43433" y="902898"/>
                  </a:moveTo>
                  <a:cubicBezTo>
                    <a:pt x="47176" y="903098"/>
                    <a:pt x="50738" y="904575"/>
                    <a:pt x="53529" y="907089"/>
                  </a:cubicBezTo>
                  <a:lnTo>
                    <a:pt x="56197" y="909757"/>
                  </a:lnTo>
                  <a:cubicBezTo>
                    <a:pt x="57901" y="911519"/>
                    <a:pt x="59140" y="913681"/>
                    <a:pt x="59816" y="916043"/>
                  </a:cubicBezTo>
                  <a:lnTo>
                    <a:pt x="59816" y="919853"/>
                  </a:lnTo>
                  <a:cubicBezTo>
                    <a:pt x="59854" y="922396"/>
                    <a:pt x="59187" y="924901"/>
                    <a:pt x="57911" y="927092"/>
                  </a:cubicBezTo>
                  <a:lnTo>
                    <a:pt x="55720" y="929950"/>
                  </a:lnTo>
                  <a:cubicBezTo>
                    <a:pt x="54453" y="931330"/>
                    <a:pt x="52843" y="932350"/>
                    <a:pt x="51053" y="932902"/>
                  </a:cubicBezTo>
                  <a:cubicBezTo>
                    <a:pt x="49348" y="933788"/>
                    <a:pt x="47443" y="934217"/>
                    <a:pt x="45528" y="934141"/>
                  </a:cubicBezTo>
                  <a:cubicBezTo>
                    <a:pt x="43642" y="934207"/>
                    <a:pt x="41766" y="933778"/>
                    <a:pt x="40100" y="932902"/>
                  </a:cubicBezTo>
                  <a:cubicBezTo>
                    <a:pt x="38308" y="932350"/>
                    <a:pt x="36699" y="931330"/>
                    <a:pt x="35432" y="929950"/>
                  </a:cubicBezTo>
                  <a:lnTo>
                    <a:pt x="32860" y="927282"/>
                  </a:lnTo>
                  <a:cubicBezTo>
                    <a:pt x="31098" y="925549"/>
                    <a:pt x="29812" y="923377"/>
                    <a:pt x="29146" y="920996"/>
                  </a:cubicBezTo>
                  <a:lnTo>
                    <a:pt x="29146" y="917186"/>
                  </a:lnTo>
                  <a:cubicBezTo>
                    <a:pt x="29155" y="914652"/>
                    <a:pt x="29812" y="912157"/>
                    <a:pt x="31051" y="909947"/>
                  </a:cubicBezTo>
                  <a:lnTo>
                    <a:pt x="33337" y="907089"/>
                  </a:lnTo>
                  <a:cubicBezTo>
                    <a:pt x="34536" y="905680"/>
                    <a:pt x="36127" y="904651"/>
                    <a:pt x="37908" y="904137"/>
                  </a:cubicBezTo>
                  <a:cubicBezTo>
                    <a:pt x="39613" y="903251"/>
                    <a:pt x="41519" y="902822"/>
                    <a:pt x="43433" y="902898"/>
                  </a:cubicBezTo>
                  <a:close/>
                  <a:moveTo>
                    <a:pt x="1260157" y="890134"/>
                  </a:moveTo>
                  <a:cubicBezTo>
                    <a:pt x="1262033" y="889658"/>
                    <a:pt x="1263995" y="889658"/>
                    <a:pt x="1265872" y="890134"/>
                  </a:cubicBezTo>
                  <a:cubicBezTo>
                    <a:pt x="1267739" y="890220"/>
                    <a:pt x="1269549" y="890820"/>
                    <a:pt x="1271111" y="891849"/>
                  </a:cubicBezTo>
                  <a:lnTo>
                    <a:pt x="1276445" y="894515"/>
                  </a:lnTo>
                  <a:cubicBezTo>
                    <a:pt x="1278559" y="895773"/>
                    <a:pt x="1280331" y="897544"/>
                    <a:pt x="1281588" y="899659"/>
                  </a:cubicBezTo>
                  <a:lnTo>
                    <a:pt x="1283017" y="903088"/>
                  </a:lnTo>
                  <a:cubicBezTo>
                    <a:pt x="1283684" y="905583"/>
                    <a:pt x="1283684" y="908212"/>
                    <a:pt x="1283017" y="910708"/>
                  </a:cubicBezTo>
                  <a:lnTo>
                    <a:pt x="1281588" y="914042"/>
                  </a:lnTo>
                  <a:cubicBezTo>
                    <a:pt x="1280740" y="915690"/>
                    <a:pt x="1279454" y="917071"/>
                    <a:pt x="1277873" y="918042"/>
                  </a:cubicBezTo>
                  <a:cubicBezTo>
                    <a:pt x="1276540" y="919357"/>
                    <a:pt x="1274854" y="920252"/>
                    <a:pt x="1273016" y="920614"/>
                  </a:cubicBezTo>
                  <a:cubicBezTo>
                    <a:pt x="1271149" y="921138"/>
                    <a:pt x="1269167" y="921138"/>
                    <a:pt x="1267301" y="920614"/>
                  </a:cubicBezTo>
                  <a:cubicBezTo>
                    <a:pt x="1265434" y="920528"/>
                    <a:pt x="1263624" y="919928"/>
                    <a:pt x="1262062" y="918899"/>
                  </a:cubicBezTo>
                  <a:lnTo>
                    <a:pt x="1256728" y="916233"/>
                  </a:lnTo>
                  <a:cubicBezTo>
                    <a:pt x="1254614" y="914975"/>
                    <a:pt x="1252842" y="913204"/>
                    <a:pt x="1251585" y="911089"/>
                  </a:cubicBezTo>
                  <a:lnTo>
                    <a:pt x="1250156" y="907755"/>
                  </a:lnTo>
                  <a:cubicBezTo>
                    <a:pt x="1249489" y="905260"/>
                    <a:pt x="1249489" y="902631"/>
                    <a:pt x="1250156" y="900135"/>
                  </a:cubicBezTo>
                  <a:lnTo>
                    <a:pt x="1251585" y="896707"/>
                  </a:lnTo>
                  <a:cubicBezTo>
                    <a:pt x="1252508" y="895115"/>
                    <a:pt x="1253784" y="893753"/>
                    <a:pt x="1255299" y="892706"/>
                  </a:cubicBezTo>
                  <a:cubicBezTo>
                    <a:pt x="1256671" y="891449"/>
                    <a:pt x="1258347" y="890563"/>
                    <a:pt x="1260157" y="890134"/>
                  </a:cubicBezTo>
                  <a:close/>
                  <a:moveTo>
                    <a:pt x="50577" y="832318"/>
                  </a:moveTo>
                  <a:cubicBezTo>
                    <a:pt x="52177" y="831984"/>
                    <a:pt x="53835" y="831984"/>
                    <a:pt x="55435" y="832318"/>
                  </a:cubicBezTo>
                  <a:cubicBezTo>
                    <a:pt x="56969" y="831984"/>
                    <a:pt x="58569" y="831984"/>
                    <a:pt x="60102" y="832318"/>
                  </a:cubicBezTo>
                  <a:cubicBezTo>
                    <a:pt x="61903" y="832784"/>
                    <a:pt x="63560" y="833670"/>
                    <a:pt x="64960" y="834889"/>
                  </a:cubicBezTo>
                  <a:cubicBezTo>
                    <a:pt x="66474" y="835938"/>
                    <a:pt x="67751" y="837300"/>
                    <a:pt x="68675" y="838890"/>
                  </a:cubicBezTo>
                  <a:cubicBezTo>
                    <a:pt x="69246" y="840033"/>
                    <a:pt x="70199" y="841272"/>
                    <a:pt x="70199" y="842415"/>
                  </a:cubicBezTo>
                  <a:cubicBezTo>
                    <a:pt x="70313" y="843786"/>
                    <a:pt x="70218" y="845167"/>
                    <a:pt x="69913" y="846510"/>
                  </a:cubicBezTo>
                  <a:cubicBezTo>
                    <a:pt x="69951" y="847149"/>
                    <a:pt x="69951" y="847777"/>
                    <a:pt x="69913" y="848415"/>
                  </a:cubicBezTo>
                  <a:lnTo>
                    <a:pt x="69913" y="850320"/>
                  </a:lnTo>
                  <a:cubicBezTo>
                    <a:pt x="69503" y="851501"/>
                    <a:pt x="68989" y="852654"/>
                    <a:pt x="68389" y="853749"/>
                  </a:cubicBezTo>
                  <a:lnTo>
                    <a:pt x="66198" y="856607"/>
                  </a:lnTo>
                  <a:lnTo>
                    <a:pt x="63341" y="858893"/>
                  </a:lnTo>
                  <a:lnTo>
                    <a:pt x="59911" y="860322"/>
                  </a:lnTo>
                  <a:lnTo>
                    <a:pt x="55911" y="860893"/>
                  </a:lnTo>
                  <a:lnTo>
                    <a:pt x="55340" y="860893"/>
                  </a:lnTo>
                  <a:lnTo>
                    <a:pt x="51529" y="860322"/>
                  </a:lnTo>
                  <a:cubicBezTo>
                    <a:pt x="50273" y="859950"/>
                    <a:pt x="49053" y="859445"/>
                    <a:pt x="47910" y="858797"/>
                  </a:cubicBezTo>
                  <a:cubicBezTo>
                    <a:pt x="46815" y="858150"/>
                    <a:pt x="45786" y="857387"/>
                    <a:pt x="44862" y="856511"/>
                  </a:cubicBezTo>
                  <a:cubicBezTo>
                    <a:pt x="44767" y="856511"/>
                    <a:pt x="42576" y="853654"/>
                    <a:pt x="42576" y="853654"/>
                  </a:cubicBezTo>
                  <a:cubicBezTo>
                    <a:pt x="41224" y="851377"/>
                    <a:pt x="40528" y="848777"/>
                    <a:pt x="40576" y="846129"/>
                  </a:cubicBezTo>
                  <a:cubicBezTo>
                    <a:pt x="40481" y="844824"/>
                    <a:pt x="40481" y="843519"/>
                    <a:pt x="40576" y="842224"/>
                  </a:cubicBezTo>
                  <a:lnTo>
                    <a:pt x="41338" y="840509"/>
                  </a:lnTo>
                  <a:cubicBezTo>
                    <a:pt x="41547" y="839919"/>
                    <a:pt x="41804" y="839347"/>
                    <a:pt x="42100" y="838795"/>
                  </a:cubicBezTo>
                  <a:cubicBezTo>
                    <a:pt x="43329" y="836709"/>
                    <a:pt x="45062" y="834975"/>
                    <a:pt x="47148" y="833746"/>
                  </a:cubicBezTo>
                  <a:close/>
                  <a:moveTo>
                    <a:pt x="1245297" y="814124"/>
                  </a:moveTo>
                  <a:cubicBezTo>
                    <a:pt x="1248793" y="812477"/>
                    <a:pt x="1252851" y="812477"/>
                    <a:pt x="1256347" y="814124"/>
                  </a:cubicBezTo>
                  <a:cubicBezTo>
                    <a:pt x="1258109" y="814677"/>
                    <a:pt x="1259690" y="815696"/>
                    <a:pt x="1260918" y="817077"/>
                  </a:cubicBezTo>
                  <a:lnTo>
                    <a:pt x="1263585" y="819744"/>
                  </a:lnTo>
                  <a:cubicBezTo>
                    <a:pt x="1265357" y="821478"/>
                    <a:pt x="1266643" y="823640"/>
                    <a:pt x="1267300" y="826031"/>
                  </a:cubicBezTo>
                  <a:lnTo>
                    <a:pt x="1267300" y="829841"/>
                  </a:lnTo>
                  <a:cubicBezTo>
                    <a:pt x="1267310" y="832365"/>
                    <a:pt x="1266624" y="834832"/>
                    <a:pt x="1265300" y="836985"/>
                  </a:cubicBezTo>
                  <a:lnTo>
                    <a:pt x="1263109" y="839937"/>
                  </a:lnTo>
                  <a:cubicBezTo>
                    <a:pt x="1261833" y="841261"/>
                    <a:pt x="1260271" y="842271"/>
                    <a:pt x="1258537" y="842890"/>
                  </a:cubicBezTo>
                  <a:cubicBezTo>
                    <a:pt x="1255042" y="844538"/>
                    <a:pt x="1250984" y="844538"/>
                    <a:pt x="1247488" y="842890"/>
                  </a:cubicBezTo>
                  <a:cubicBezTo>
                    <a:pt x="1245745" y="842299"/>
                    <a:pt x="1244174" y="841280"/>
                    <a:pt x="1242916" y="839937"/>
                  </a:cubicBezTo>
                  <a:lnTo>
                    <a:pt x="1240249" y="837270"/>
                  </a:lnTo>
                  <a:cubicBezTo>
                    <a:pt x="1238516" y="835508"/>
                    <a:pt x="1237239" y="833356"/>
                    <a:pt x="1236535" y="830984"/>
                  </a:cubicBezTo>
                  <a:lnTo>
                    <a:pt x="1236535" y="827174"/>
                  </a:lnTo>
                  <a:cubicBezTo>
                    <a:pt x="1236535" y="824621"/>
                    <a:pt x="1237230" y="822126"/>
                    <a:pt x="1238534" y="819935"/>
                  </a:cubicBezTo>
                  <a:lnTo>
                    <a:pt x="1240726" y="817077"/>
                  </a:lnTo>
                  <a:cubicBezTo>
                    <a:pt x="1241973" y="815725"/>
                    <a:pt x="1243545" y="814706"/>
                    <a:pt x="1245297" y="814124"/>
                  </a:cubicBezTo>
                  <a:close/>
                  <a:moveTo>
                    <a:pt x="59054" y="763833"/>
                  </a:moveTo>
                  <a:cubicBezTo>
                    <a:pt x="62550" y="762185"/>
                    <a:pt x="66607" y="762185"/>
                    <a:pt x="70103" y="763833"/>
                  </a:cubicBezTo>
                  <a:cubicBezTo>
                    <a:pt x="71865" y="764385"/>
                    <a:pt x="73446" y="765404"/>
                    <a:pt x="74675" y="766786"/>
                  </a:cubicBezTo>
                  <a:lnTo>
                    <a:pt x="77342" y="769452"/>
                  </a:lnTo>
                  <a:cubicBezTo>
                    <a:pt x="79123" y="771167"/>
                    <a:pt x="80371" y="773348"/>
                    <a:pt x="80962" y="775739"/>
                  </a:cubicBezTo>
                  <a:lnTo>
                    <a:pt x="81533" y="779549"/>
                  </a:lnTo>
                  <a:cubicBezTo>
                    <a:pt x="81542" y="782073"/>
                    <a:pt x="80857" y="784540"/>
                    <a:pt x="79533" y="786693"/>
                  </a:cubicBezTo>
                  <a:lnTo>
                    <a:pt x="77342" y="789645"/>
                  </a:lnTo>
                  <a:cubicBezTo>
                    <a:pt x="76066" y="790970"/>
                    <a:pt x="74504" y="791979"/>
                    <a:pt x="72770" y="792598"/>
                  </a:cubicBezTo>
                  <a:cubicBezTo>
                    <a:pt x="71046" y="793436"/>
                    <a:pt x="69160" y="793855"/>
                    <a:pt x="67246" y="793836"/>
                  </a:cubicBezTo>
                  <a:cubicBezTo>
                    <a:pt x="65331" y="793865"/>
                    <a:pt x="63435" y="793446"/>
                    <a:pt x="61721" y="792598"/>
                  </a:cubicBezTo>
                  <a:cubicBezTo>
                    <a:pt x="59969" y="792027"/>
                    <a:pt x="58387" y="791007"/>
                    <a:pt x="57149" y="789645"/>
                  </a:cubicBezTo>
                  <a:lnTo>
                    <a:pt x="54482" y="786979"/>
                  </a:lnTo>
                  <a:cubicBezTo>
                    <a:pt x="52749" y="785216"/>
                    <a:pt x="51472" y="783064"/>
                    <a:pt x="50768" y="780692"/>
                  </a:cubicBezTo>
                  <a:lnTo>
                    <a:pt x="50291" y="776882"/>
                  </a:lnTo>
                  <a:cubicBezTo>
                    <a:pt x="50272" y="774329"/>
                    <a:pt x="50968" y="771824"/>
                    <a:pt x="52291" y="769643"/>
                  </a:cubicBezTo>
                  <a:lnTo>
                    <a:pt x="54482" y="766786"/>
                  </a:lnTo>
                  <a:cubicBezTo>
                    <a:pt x="55730" y="765433"/>
                    <a:pt x="57302" y="764414"/>
                    <a:pt x="59054" y="763833"/>
                  </a:cubicBezTo>
                  <a:close/>
                  <a:moveTo>
                    <a:pt x="1237582" y="762595"/>
                  </a:moveTo>
                  <a:cubicBezTo>
                    <a:pt x="1245469" y="762595"/>
                    <a:pt x="1251870" y="768996"/>
                    <a:pt x="1251870" y="776882"/>
                  </a:cubicBezTo>
                  <a:cubicBezTo>
                    <a:pt x="1251870" y="784769"/>
                    <a:pt x="1245469" y="791170"/>
                    <a:pt x="1237582" y="791170"/>
                  </a:cubicBezTo>
                  <a:cubicBezTo>
                    <a:pt x="1229695" y="791170"/>
                    <a:pt x="1223295" y="784769"/>
                    <a:pt x="1223295" y="776882"/>
                  </a:cubicBezTo>
                  <a:cubicBezTo>
                    <a:pt x="1223295" y="768996"/>
                    <a:pt x="1229695" y="762595"/>
                    <a:pt x="1237582" y="762595"/>
                  </a:cubicBezTo>
                  <a:close/>
                  <a:moveTo>
                    <a:pt x="1219104" y="683156"/>
                  </a:moveTo>
                  <a:lnTo>
                    <a:pt x="1221676" y="683156"/>
                  </a:lnTo>
                  <a:cubicBezTo>
                    <a:pt x="1224210" y="683156"/>
                    <a:pt x="1226705" y="683813"/>
                    <a:pt x="1228915" y="685061"/>
                  </a:cubicBezTo>
                  <a:lnTo>
                    <a:pt x="1231773" y="687347"/>
                  </a:lnTo>
                  <a:cubicBezTo>
                    <a:pt x="1233554" y="689071"/>
                    <a:pt x="1234839" y="691242"/>
                    <a:pt x="1235488" y="693633"/>
                  </a:cubicBezTo>
                  <a:lnTo>
                    <a:pt x="1235488" y="697443"/>
                  </a:lnTo>
                  <a:cubicBezTo>
                    <a:pt x="1235601" y="699367"/>
                    <a:pt x="1235173" y="701282"/>
                    <a:pt x="1234249" y="702968"/>
                  </a:cubicBezTo>
                  <a:cubicBezTo>
                    <a:pt x="1233668" y="704721"/>
                    <a:pt x="1232649" y="706292"/>
                    <a:pt x="1231296" y="707540"/>
                  </a:cubicBezTo>
                  <a:cubicBezTo>
                    <a:pt x="1230058" y="708902"/>
                    <a:pt x="1228477" y="709921"/>
                    <a:pt x="1226724" y="710492"/>
                  </a:cubicBezTo>
                  <a:cubicBezTo>
                    <a:pt x="1225020" y="711378"/>
                    <a:pt x="1223114" y="711807"/>
                    <a:pt x="1221200" y="711731"/>
                  </a:cubicBezTo>
                  <a:lnTo>
                    <a:pt x="1218628" y="711731"/>
                  </a:lnTo>
                  <a:cubicBezTo>
                    <a:pt x="1216075" y="711759"/>
                    <a:pt x="1213570" y="711064"/>
                    <a:pt x="1211389" y="709731"/>
                  </a:cubicBezTo>
                  <a:lnTo>
                    <a:pt x="1208436" y="707540"/>
                  </a:lnTo>
                  <a:cubicBezTo>
                    <a:pt x="1206731" y="705778"/>
                    <a:pt x="1205493" y="703615"/>
                    <a:pt x="1204817" y="701253"/>
                  </a:cubicBezTo>
                  <a:lnTo>
                    <a:pt x="1204817" y="697443"/>
                  </a:lnTo>
                  <a:cubicBezTo>
                    <a:pt x="1204702" y="695529"/>
                    <a:pt x="1205103" y="693624"/>
                    <a:pt x="1205960" y="691919"/>
                  </a:cubicBezTo>
                  <a:cubicBezTo>
                    <a:pt x="1207274" y="688413"/>
                    <a:pt x="1210055" y="685661"/>
                    <a:pt x="1213580" y="684394"/>
                  </a:cubicBezTo>
                  <a:cubicBezTo>
                    <a:pt x="1215265" y="683461"/>
                    <a:pt x="1217180" y="683032"/>
                    <a:pt x="1219104" y="683156"/>
                  </a:cubicBezTo>
                  <a:close/>
                  <a:moveTo>
                    <a:pt x="87248" y="680489"/>
                  </a:moveTo>
                  <a:lnTo>
                    <a:pt x="91058" y="680489"/>
                  </a:lnTo>
                  <a:cubicBezTo>
                    <a:pt x="92972" y="680413"/>
                    <a:pt x="94877" y="680842"/>
                    <a:pt x="96583" y="681728"/>
                  </a:cubicBezTo>
                  <a:cubicBezTo>
                    <a:pt x="98345" y="682280"/>
                    <a:pt x="99925" y="683299"/>
                    <a:pt x="101154" y="684680"/>
                  </a:cubicBezTo>
                  <a:cubicBezTo>
                    <a:pt x="102507" y="685928"/>
                    <a:pt x="103526" y="687499"/>
                    <a:pt x="104107" y="689252"/>
                  </a:cubicBezTo>
                  <a:cubicBezTo>
                    <a:pt x="104955" y="690795"/>
                    <a:pt x="105383" y="692538"/>
                    <a:pt x="105345" y="694301"/>
                  </a:cubicBezTo>
                  <a:lnTo>
                    <a:pt x="105345" y="696967"/>
                  </a:lnTo>
                  <a:cubicBezTo>
                    <a:pt x="105336" y="699501"/>
                    <a:pt x="104679" y="701997"/>
                    <a:pt x="103440" y="704207"/>
                  </a:cubicBezTo>
                  <a:lnTo>
                    <a:pt x="101154" y="707064"/>
                  </a:lnTo>
                  <a:cubicBezTo>
                    <a:pt x="99392" y="708769"/>
                    <a:pt x="97230" y="710007"/>
                    <a:pt x="94868" y="710683"/>
                  </a:cubicBezTo>
                  <a:lnTo>
                    <a:pt x="91058" y="711255"/>
                  </a:lnTo>
                  <a:cubicBezTo>
                    <a:pt x="89144" y="711331"/>
                    <a:pt x="87238" y="710903"/>
                    <a:pt x="85533" y="710017"/>
                  </a:cubicBezTo>
                  <a:cubicBezTo>
                    <a:pt x="83800" y="709398"/>
                    <a:pt x="82238" y="708388"/>
                    <a:pt x="80961" y="707064"/>
                  </a:cubicBezTo>
                  <a:cubicBezTo>
                    <a:pt x="79609" y="705816"/>
                    <a:pt x="78589" y="704244"/>
                    <a:pt x="78009" y="702492"/>
                  </a:cubicBezTo>
                  <a:cubicBezTo>
                    <a:pt x="77123" y="700787"/>
                    <a:pt x="76704" y="698882"/>
                    <a:pt x="76770" y="696967"/>
                  </a:cubicBezTo>
                  <a:lnTo>
                    <a:pt x="76770" y="694301"/>
                  </a:lnTo>
                  <a:cubicBezTo>
                    <a:pt x="76770" y="691748"/>
                    <a:pt x="77466" y="689252"/>
                    <a:pt x="78771" y="687062"/>
                  </a:cubicBezTo>
                  <a:lnTo>
                    <a:pt x="80961" y="684204"/>
                  </a:lnTo>
                  <a:cubicBezTo>
                    <a:pt x="82695" y="682442"/>
                    <a:pt x="84866" y="681156"/>
                    <a:pt x="87248" y="680489"/>
                  </a:cubicBezTo>
                  <a:close/>
                  <a:moveTo>
                    <a:pt x="104298" y="635436"/>
                  </a:moveTo>
                  <a:lnTo>
                    <a:pt x="106965" y="635436"/>
                  </a:lnTo>
                  <a:cubicBezTo>
                    <a:pt x="109517" y="635436"/>
                    <a:pt x="112013" y="636131"/>
                    <a:pt x="114204" y="637437"/>
                  </a:cubicBezTo>
                  <a:lnTo>
                    <a:pt x="117061" y="639627"/>
                  </a:lnTo>
                  <a:cubicBezTo>
                    <a:pt x="118785" y="641418"/>
                    <a:pt x="120033" y="643609"/>
                    <a:pt x="120681" y="646009"/>
                  </a:cubicBezTo>
                  <a:lnTo>
                    <a:pt x="120776" y="649724"/>
                  </a:lnTo>
                  <a:cubicBezTo>
                    <a:pt x="120852" y="651639"/>
                    <a:pt x="120424" y="653543"/>
                    <a:pt x="119538" y="655248"/>
                  </a:cubicBezTo>
                  <a:cubicBezTo>
                    <a:pt x="119023" y="657030"/>
                    <a:pt x="117995" y="658620"/>
                    <a:pt x="116585" y="659820"/>
                  </a:cubicBezTo>
                  <a:cubicBezTo>
                    <a:pt x="115337" y="661173"/>
                    <a:pt x="113765" y="662192"/>
                    <a:pt x="112013" y="662773"/>
                  </a:cubicBezTo>
                  <a:cubicBezTo>
                    <a:pt x="110327" y="663697"/>
                    <a:pt x="108413" y="664126"/>
                    <a:pt x="106488" y="664011"/>
                  </a:cubicBezTo>
                  <a:lnTo>
                    <a:pt x="103822" y="664011"/>
                  </a:lnTo>
                  <a:cubicBezTo>
                    <a:pt x="101278" y="664049"/>
                    <a:pt x="98773" y="663383"/>
                    <a:pt x="96583" y="662107"/>
                  </a:cubicBezTo>
                  <a:lnTo>
                    <a:pt x="93725" y="659820"/>
                  </a:lnTo>
                  <a:cubicBezTo>
                    <a:pt x="91953" y="658087"/>
                    <a:pt x="90667" y="655924"/>
                    <a:pt x="90010" y="653534"/>
                  </a:cubicBezTo>
                  <a:lnTo>
                    <a:pt x="90010" y="649724"/>
                  </a:lnTo>
                  <a:cubicBezTo>
                    <a:pt x="89943" y="647838"/>
                    <a:pt x="90372" y="645962"/>
                    <a:pt x="91249" y="644295"/>
                  </a:cubicBezTo>
                  <a:cubicBezTo>
                    <a:pt x="91801" y="642504"/>
                    <a:pt x="92820" y="640894"/>
                    <a:pt x="94201" y="639627"/>
                  </a:cubicBezTo>
                  <a:cubicBezTo>
                    <a:pt x="95477" y="638303"/>
                    <a:pt x="97040" y="637294"/>
                    <a:pt x="98773" y="636674"/>
                  </a:cubicBezTo>
                  <a:cubicBezTo>
                    <a:pt x="100488" y="635827"/>
                    <a:pt x="102383" y="635408"/>
                    <a:pt x="104298" y="635436"/>
                  </a:cubicBezTo>
                  <a:close/>
                  <a:moveTo>
                    <a:pt x="1197863" y="624863"/>
                  </a:moveTo>
                  <a:lnTo>
                    <a:pt x="1203197" y="624863"/>
                  </a:lnTo>
                  <a:cubicBezTo>
                    <a:pt x="1205721" y="624854"/>
                    <a:pt x="1208188" y="625540"/>
                    <a:pt x="1210341" y="626864"/>
                  </a:cubicBezTo>
                  <a:lnTo>
                    <a:pt x="1213293" y="629054"/>
                  </a:lnTo>
                  <a:cubicBezTo>
                    <a:pt x="1214999" y="630817"/>
                    <a:pt x="1216236" y="632979"/>
                    <a:pt x="1216913" y="635341"/>
                  </a:cubicBezTo>
                  <a:lnTo>
                    <a:pt x="1217484" y="639151"/>
                  </a:lnTo>
                  <a:cubicBezTo>
                    <a:pt x="1217513" y="641065"/>
                    <a:pt x="1217094" y="642961"/>
                    <a:pt x="1216246" y="644676"/>
                  </a:cubicBezTo>
                  <a:cubicBezTo>
                    <a:pt x="1215675" y="646428"/>
                    <a:pt x="1214656" y="648009"/>
                    <a:pt x="1213293" y="649247"/>
                  </a:cubicBezTo>
                  <a:cubicBezTo>
                    <a:pt x="1212046" y="650600"/>
                    <a:pt x="1210474" y="651619"/>
                    <a:pt x="1208722" y="652200"/>
                  </a:cubicBezTo>
                  <a:cubicBezTo>
                    <a:pt x="1207036" y="653124"/>
                    <a:pt x="1205121" y="653553"/>
                    <a:pt x="1203197" y="653438"/>
                  </a:cubicBezTo>
                  <a:lnTo>
                    <a:pt x="1197863" y="653438"/>
                  </a:lnTo>
                  <a:cubicBezTo>
                    <a:pt x="1195329" y="653429"/>
                    <a:pt x="1192834" y="652772"/>
                    <a:pt x="1190624" y="651533"/>
                  </a:cubicBezTo>
                  <a:lnTo>
                    <a:pt x="1187766" y="649247"/>
                  </a:lnTo>
                  <a:cubicBezTo>
                    <a:pt x="1185994" y="647514"/>
                    <a:pt x="1184708" y="645352"/>
                    <a:pt x="1184052" y="642961"/>
                  </a:cubicBezTo>
                  <a:lnTo>
                    <a:pt x="1183575" y="639151"/>
                  </a:lnTo>
                  <a:cubicBezTo>
                    <a:pt x="1183509" y="637236"/>
                    <a:pt x="1183928" y="635331"/>
                    <a:pt x="1184814" y="633626"/>
                  </a:cubicBezTo>
                  <a:cubicBezTo>
                    <a:pt x="1185394" y="631874"/>
                    <a:pt x="1186414" y="630302"/>
                    <a:pt x="1187766" y="629054"/>
                  </a:cubicBezTo>
                  <a:cubicBezTo>
                    <a:pt x="1189043" y="627731"/>
                    <a:pt x="1190605" y="626721"/>
                    <a:pt x="1192338" y="626102"/>
                  </a:cubicBezTo>
                  <a:cubicBezTo>
                    <a:pt x="1194043" y="625216"/>
                    <a:pt x="1195949" y="624787"/>
                    <a:pt x="1197863" y="624863"/>
                  </a:cubicBezTo>
                  <a:close/>
                  <a:moveTo>
                    <a:pt x="1171384" y="553426"/>
                  </a:moveTo>
                  <a:lnTo>
                    <a:pt x="1174051" y="553426"/>
                  </a:lnTo>
                  <a:cubicBezTo>
                    <a:pt x="1176585" y="553436"/>
                    <a:pt x="1179080" y="554092"/>
                    <a:pt x="1181290" y="555331"/>
                  </a:cubicBezTo>
                  <a:lnTo>
                    <a:pt x="1184147" y="557617"/>
                  </a:lnTo>
                  <a:cubicBezTo>
                    <a:pt x="1185919" y="559350"/>
                    <a:pt x="1187205" y="561512"/>
                    <a:pt x="1187862" y="563903"/>
                  </a:cubicBezTo>
                  <a:lnTo>
                    <a:pt x="1187862" y="567713"/>
                  </a:lnTo>
                  <a:cubicBezTo>
                    <a:pt x="1187662" y="571457"/>
                    <a:pt x="1186186" y="575019"/>
                    <a:pt x="1183671" y="577810"/>
                  </a:cubicBezTo>
                  <a:cubicBezTo>
                    <a:pt x="1182395" y="579134"/>
                    <a:pt x="1180833" y="580143"/>
                    <a:pt x="1179099" y="580762"/>
                  </a:cubicBezTo>
                  <a:cubicBezTo>
                    <a:pt x="1177384" y="581610"/>
                    <a:pt x="1175489" y="582029"/>
                    <a:pt x="1173575" y="582001"/>
                  </a:cubicBezTo>
                  <a:lnTo>
                    <a:pt x="1170908" y="582001"/>
                  </a:lnTo>
                  <a:cubicBezTo>
                    <a:pt x="1168355" y="582001"/>
                    <a:pt x="1165860" y="581305"/>
                    <a:pt x="1163668" y="580001"/>
                  </a:cubicBezTo>
                  <a:lnTo>
                    <a:pt x="1160811" y="577810"/>
                  </a:lnTo>
                  <a:cubicBezTo>
                    <a:pt x="1159077" y="576048"/>
                    <a:pt x="1157801" y="573895"/>
                    <a:pt x="1157096" y="571523"/>
                  </a:cubicBezTo>
                  <a:lnTo>
                    <a:pt x="1157096" y="567713"/>
                  </a:lnTo>
                  <a:cubicBezTo>
                    <a:pt x="1157020" y="565799"/>
                    <a:pt x="1157448" y="563894"/>
                    <a:pt x="1158334" y="562188"/>
                  </a:cubicBezTo>
                  <a:cubicBezTo>
                    <a:pt x="1158849" y="560408"/>
                    <a:pt x="1159877" y="558817"/>
                    <a:pt x="1161287" y="557617"/>
                  </a:cubicBezTo>
                  <a:cubicBezTo>
                    <a:pt x="1162535" y="556264"/>
                    <a:pt x="1164107" y="555245"/>
                    <a:pt x="1165860" y="554664"/>
                  </a:cubicBezTo>
                  <a:cubicBezTo>
                    <a:pt x="1167545" y="553730"/>
                    <a:pt x="1169460" y="553302"/>
                    <a:pt x="1171384" y="553426"/>
                  </a:cubicBezTo>
                  <a:close/>
                  <a:moveTo>
                    <a:pt x="128111" y="542757"/>
                  </a:moveTo>
                  <a:lnTo>
                    <a:pt x="130778" y="542757"/>
                  </a:lnTo>
                  <a:cubicBezTo>
                    <a:pt x="133321" y="542805"/>
                    <a:pt x="135807" y="543491"/>
                    <a:pt x="138017" y="544758"/>
                  </a:cubicBezTo>
                  <a:lnTo>
                    <a:pt x="140874" y="546948"/>
                  </a:lnTo>
                  <a:cubicBezTo>
                    <a:pt x="142665" y="548701"/>
                    <a:pt x="143941" y="550911"/>
                    <a:pt x="144589" y="553330"/>
                  </a:cubicBezTo>
                  <a:lnTo>
                    <a:pt x="145065" y="557045"/>
                  </a:lnTo>
                  <a:cubicBezTo>
                    <a:pt x="145189" y="558969"/>
                    <a:pt x="144760" y="560884"/>
                    <a:pt x="143827" y="562570"/>
                  </a:cubicBezTo>
                  <a:cubicBezTo>
                    <a:pt x="143274" y="564360"/>
                    <a:pt x="142255" y="565970"/>
                    <a:pt x="140874" y="567237"/>
                  </a:cubicBezTo>
                  <a:cubicBezTo>
                    <a:pt x="139588" y="568551"/>
                    <a:pt x="138026" y="569561"/>
                    <a:pt x="136302" y="570189"/>
                  </a:cubicBezTo>
                  <a:cubicBezTo>
                    <a:pt x="134597" y="571047"/>
                    <a:pt x="132683" y="571447"/>
                    <a:pt x="130778" y="571332"/>
                  </a:cubicBezTo>
                  <a:lnTo>
                    <a:pt x="128111" y="571332"/>
                  </a:lnTo>
                  <a:cubicBezTo>
                    <a:pt x="125596" y="571380"/>
                    <a:pt x="123120" y="570713"/>
                    <a:pt x="120967" y="569427"/>
                  </a:cubicBezTo>
                  <a:lnTo>
                    <a:pt x="118014" y="567237"/>
                  </a:lnTo>
                  <a:cubicBezTo>
                    <a:pt x="116290" y="565455"/>
                    <a:pt x="115042" y="563255"/>
                    <a:pt x="114395" y="560855"/>
                  </a:cubicBezTo>
                  <a:lnTo>
                    <a:pt x="113823" y="557045"/>
                  </a:lnTo>
                  <a:cubicBezTo>
                    <a:pt x="113756" y="555159"/>
                    <a:pt x="114185" y="553282"/>
                    <a:pt x="115062" y="551616"/>
                  </a:cubicBezTo>
                  <a:cubicBezTo>
                    <a:pt x="115652" y="549844"/>
                    <a:pt x="116662" y="548244"/>
                    <a:pt x="118014" y="546948"/>
                  </a:cubicBezTo>
                  <a:cubicBezTo>
                    <a:pt x="119290" y="545625"/>
                    <a:pt x="120853" y="544615"/>
                    <a:pt x="122586" y="543996"/>
                  </a:cubicBezTo>
                  <a:cubicBezTo>
                    <a:pt x="124310" y="543157"/>
                    <a:pt x="126196" y="542738"/>
                    <a:pt x="128111" y="542757"/>
                  </a:cubicBezTo>
                  <a:close/>
                  <a:moveTo>
                    <a:pt x="1155477" y="489799"/>
                  </a:moveTo>
                  <a:cubicBezTo>
                    <a:pt x="1157392" y="489771"/>
                    <a:pt x="1159287" y="490190"/>
                    <a:pt x="1161002" y="491037"/>
                  </a:cubicBezTo>
                  <a:cubicBezTo>
                    <a:pt x="1162754" y="491609"/>
                    <a:pt x="1164335" y="492628"/>
                    <a:pt x="1165574" y="493990"/>
                  </a:cubicBezTo>
                  <a:lnTo>
                    <a:pt x="1168241" y="496657"/>
                  </a:lnTo>
                  <a:cubicBezTo>
                    <a:pt x="1170003" y="498390"/>
                    <a:pt x="1171288" y="500562"/>
                    <a:pt x="1171955" y="502944"/>
                  </a:cubicBezTo>
                  <a:lnTo>
                    <a:pt x="1172431" y="506754"/>
                  </a:lnTo>
                  <a:cubicBezTo>
                    <a:pt x="1172431" y="509287"/>
                    <a:pt x="1171774" y="511783"/>
                    <a:pt x="1170527" y="513992"/>
                  </a:cubicBezTo>
                  <a:lnTo>
                    <a:pt x="1168241" y="516850"/>
                  </a:lnTo>
                  <a:cubicBezTo>
                    <a:pt x="1167040" y="518260"/>
                    <a:pt x="1165450" y="519289"/>
                    <a:pt x="1163668" y="519803"/>
                  </a:cubicBezTo>
                  <a:cubicBezTo>
                    <a:pt x="1160173" y="521451"/>
                    <a:pt x="1156115" y="521451"/>
                    <a:pt x="1152620" y="519803"/>
                  </a:cubicBezTo>
                  <a:cubicBezTo>
                    <a:pt x="1150867" y="519222"/>
                    <a:pt x="1149296" y="518203"/>
                    <a:pt x="1148047" y="516850"/>
                  </a:cubicBezTo>
                  <a:lnTo>
                    <a:pt x="1145381" y="514278"/>
                  </a:lnTo>
                  <a:cubicBezTo>
                    <a:pt x="1143656" y="512497"/>
                    <a:pt x="1142409" y="510297"/>
                    <a:pt x="1141761" y="507897"/>
                  </a:cubicBezTo>
                  <a:lnTo>
                    <a:pt x="1141190" y="504087"/>
                  </a:lnTo>
                  <a:cubicBezTo>
                    <a:pt x="1141180" y="501562"/>
                    <a:pt x="1141866" y="499096"/>
                    <a:pt x="1143190" y="496943"/>
                  </a:cubicBezTo>
                  <a:lnTo>
                    <a:pt x="1145381" y="493990"/>
                  </a:lnTo>
                  <a:cubicBezTo>
                    <a:pt x="1146676" y="492637"/>
                    <a:pt x="1148276" y="491628"/>
                    <a:pt x="1150048" y="491037"/>
                  </a:cubicBezTo>
                  <a:cubicBezTo>
                    <a:pt x="1151734" y="490190"/>
                    <a:pt x="1153591" y="489771"/>
                    <a:pt x="1155477" y="489799"/>
                  </a:cubicBezTo>
                  <a:close/>
                  <a:moveTo>
                    <a:pt x="162591" y="489799"/>
                  </a:moveTo>
                  <a:cubicBezTo>
                    <a:pt x="170478" y="489799"/>
                    <a:pt x="176879" y="496200"/>
                    <a:pt x="176879" y="504086"/>
                  </a:cubicBezTo>
                  <a:cubicBezTo>
                    <a:pt x="176879" y="511973"/>
                    <a:pt x="170478" y="518374"/>
                    <a:pt x="162591" y="518374"/>
                  </a:cubicBezTo>
                  <a:cubicBezTo>
                    <a:pt x="154704" y="518374"/>
                    <a:pt x="148304" y="511973"/>
                    <a:pt x="148304" y="504086"/>
                  </a:cubicBezTo>
                  <a:cubicBezTo>
                    <a:pt x="148304" y="496200"/>
                    <a:pt x="154704" y="489799"/>
                    <a:pt x="162591" y="489799"/>
                  </a:cubicBezTo>
                  <a:close/>
                  <a:moveTo>
                    <a:pt x="174498" y="440269"/>
                  </a:moveTo>
                  <a:cubicBezTo>
                    <a:pt x="178241" y="439516"/>
                    <a:pt x="182118" y="440021"/>
                    <a:pt x="185547" y="441698"/>
                  </a:cubicBezTo>
                  <a:lnTo>
                    <a:pt x="190785" y="444364"/>
                  </a:lnTo>
                  <a:cubicBezTo>
                    <a:pt x="192900" y="445622"/>
                    <a:pt x="194672" y="447393"/>
                    <a:pt x="195929" y="449508"/>
                  </a:cubicBezTo>
                  <a:lnTo>
                    <a:pt x="197357" y="452937"/>
                  </a:lnTo>
                  <a:cubicBezTo>
                    <a:pt x="198072" y="455528"/>
                    <a:pt x="198072" y="458252"/>
                    <a:pt x="197357" y="460843"/>
                  </a:cubicBezTo>
                  <a:lnTo>
                    <a:pt x="195929" y="464272"/>
                  </a:lnTo>
                  <a:cubicBezTo>
                    <a:pt x="195062" y="465882"/>
                    <a:pt x="193824" y="467253"/>
                    <a:pt x="192309" y="468272"/>
                  </a:cubicBezTo>
                  <a:cubicBezTo>
                    <a:pt x="190928" y="469501"/>
                    <a:pt x="189261" y="470358"/>
                    <a:pt x="187452" y="470749"/>
                  </a:cubicBezTo>
                  <a:cubicBezTo>
                    <a:pt x="185594" y="471330"/>
                    <a:pt x="183594" y="471330"/>
                    <a:pt x="181737" y="470749"/>
                  </a:cubicBezTo>
                  <a:cubicBezTo>
                    <a:pt x="179841" y="470663"/>
                    <a:pt x="177993" y="470073"/>
                    <a:pt x="176403" y="469034"/>
                  </a:cubicBezTo>
                  <a:lnTo>
                    <a:pt x="171069" y="466367"/>
                  </a:lnTo>
                  <a:cubicBezTo>
                    <a:pt x="168982" y="465139"/>
                    <a:pt x="167249" y="463405"/>
                    <a:pt x="166020" y="461319"/>
                  </a:cubicBezTo>
                  <a:lnTo>
                    <a:pt x="164497" y="457890"/>
                  </a:lnTo>
                  <a:cubicBezTo>
                    <a:pt x="163830" y="455395"/>
                    <a:pt x="163830" y="452766"/>
                    <a:pt x="164497" y="450270"/>
                  </a:cubicBezTo>
                  <a:lnTo>
                    <a:pt x="166020" y="446841"/>
                  </a:lnTo>
                  <a:cubicBezTo>
                    <a:pt x="166887" y="445231"/>
                    <a:pt x="168125" y="443860"/>
                    <a:pt x="169640" y="442841"/>
                  </a:cubicBezTo>
                  <a:cubicBezTo>
                    <a:pt x="171040" y="441622"/>
                    <a:pt x="172697" y="440736"/>
                    <a:pt x="174498" y="440269"/>
                  </a:cubicBezTo>
                  <a:close/>
                  <a:moveTo>
                    <a:pt x="1126426" y="423219"/>
                  </a:moveTo>
                  <a:cubicBezTo>
                    <a:pt x="1128312" y="423200"/>
                    <a:pt x="1130170" y="423619"/>
                    <a:pt x="1131856" y="424458"/>
                  </a:cubicBezTo>
                  <a:cubicBezTo>
                    <a:pt x="1135408" y="425724"/>
                    <a:pt x="1138209" y="428525"/>
                    <a:pt x="1139475" y="432078"/>
                  </a:cubicBezTo>
                  <a:cubicBezTo>
                    <a:pt x="1140390" y="433907"/>
                    <a:pt x="1140818" y="435945"/>
                    <a:pt x="1140714" y="437983"/>
                  </a:cubicBezTo>
                  <a:lnTo>
                    <a:pt x="1140714" y="440650"/>
                  </a:lnTo>
                  <a:cubicBezTo>
                    <a:pt x="1140685" y="443193"/>
                    <a:pt x="1139990" y="445689"/>
                    <a:pt x="1138713" y="447889"/>
                  </a:cubicBezTo>
                  <a:lnTo>
                    <a:pt x="1136523" y="450747"/>
                  </a:lnTo>
                  <a:cubicBezTo>
                    <a:pt x="1134770" y="452537"/>
                    <a:pt x="1132560" y="453813"/>
                    <a:pt x="1130141" y="454461"/>
                  </a:cubicBezTo>
                  <a:lnTo>
                    <a:pt x="1126426" y="454461"/>
                  </a:lnTo>
                  <a:cubicBezTo>
                    <a:pt x="1124502" y="454585"/>
                    <a:pt x="1122588" y="454156"/>
                    <a:pt x="1120902" y="453223"/>
                  </a:cubicBezTo>
                  <a:cubicBezTo>
                    <a:pt x="1119111" y="452671"/>
                    <a:pt x="1117501" y="451651"/>
                    <a:pt x="1116234" y="450270"/>
                  </a:cubicBezTo>
                  <a:cubicBezTo>
                    <a:pt x="1114901" y="449003"/>
                    <a:pt x="1113891" y="447432"/>
                    <a:pt x="1113282" y="445698"/>
                  </a:cubicBezTo>
                  <a:cubicBezTo>
                    <a:pt x="1112424" y="443993"/>
                    <a:pt x="1112024" y="442079"/>
                    <a:pt x="1112139" y="440174"/>
                  </a:cubicBezTo>
                  <a:lnTo>
                    <a:pt x="1112139" y="437507"/>
                  </a:lnTo>
                  <a:cubicBezTo>
                    <a:pt x="1112091" y="434993"/>
                    <a:pt x="1112758" y="432516"/>
                    <a:pt x="1114044" y="430363"/>
                  </a:cubicBezTo>
                  <a:lnTo>
                    <a:pt x="1116234" y="427410"/>
                  </a:lnTo>
                  <a:cubicBezTo>
                    <a:pt x="1118025" y="425686"/>
                    <a:pt x="1120216" y="424439"/>
                    <a:pt x="1122616" y="423791"/>
                  </a:cubicBezTo>
                  <a:close/>
                  <a:moveTo>
                    <a:pt x="212597" y="369212"/>
                  </a:moveTo>
                  <a:cubicBezTo>
                    <a:pt x="214435" y="368736"/>
                    <a:pt x="216369" y="368736"/>
                    <a:pt x="218216" y="369212"/>
                  </a:cubicBezTo>
                  <a:cubicBezTo>
                    <a:pt x="220055" y="369574"/>
                    <a:pt x="221741" y="370469"/>
                    <a:pt x="223074" y="371784"/>
                  </a:cubicBezTo>
                  <a:cubicBezTo>
                    <a:pt x="224675" y="372727"/>
                    <a:pt x="225970" y="374117"/>
                    <a:pt x="226789" y="375785"/>
                  </a:cubicBezTo>
                  <a:cubicBezTo>
                    <a:pt x="228218" y="378175"/>
                    <a:pt x="228980" y="380909"/>
                    <a:pt x="228980" y="383690"/>
                  </a:cubicBezTo>
                  <a:lnTo>
                    <a:pt x="227265" y="384928"/>
                  </a:lnTo>
                  <a:cubicBezTo>
                    <a:pt x="227265" y="385404"/>
                    <a:pt x="227265" y="388262"/>
                    <a:pt x="227265" y="388738"/>
                  </a:cubicBezTo>
                  <a:cubicBezTo>
                    <a:pt x="226427" y="391281"/>
                    <a:pt x="225065" y="393615"/>
                    <a:pt x="223265" y="395596"/>
                  </a:cubicBezTo>
                  <a:lnTo>
                    <a:pt x="220121" y="397977"/>
                  </a:lnTo>
                  <a:lnTo>
                    <a:pt x="219359" y="398454"/>
                  </a:lnTo>
                  <a:cubicBezTo>
                    <a:pt x="218883" y="398644"/>
                    <a:pt x="216883" y="399978"/>
                    <a:pt x="215645" y="399978"/>
                  </a:cubicBezTo>
                  <a:cubicBezTo>
                    <a:pt x="214264" y="400263"/>
                    <a:pt x="212864" y="400454"/>
                    <a:pt x="211454" y="400549"/>
                  </a:cubicBezTo>
                  <a:cubicBezTo>
                    <a:pt x="208720" y="400521"/>
                    <a:pt x="206025" y="399797"/>
                    <a:pt x="203643" y="398454"/>
                  </a:cubicBezTo>
                  <a:cubicBezTo>
                    <a:pt x="202481" y="397777"/>
                    <a:pt x="201424" y="396949"/>
                    <a:pt x="200500" y="395978"/>
                  </a:cubicBezTo>
                  <a:cubicBezTo>
                    <a:pt x="198652" y="394034"/>
                    <a:pt x="197280" y="391691"/>
                    <a:pt x="196500" y="389119"/>
                  </a:cubicBezTo>
                  <a:cubicBezTo>
                    <a:pt x="195833" y="386624"/>
                    <a:pt x="195833" y="383995"/>
                    <a:pt x="196500" y="381499"/>
                  </a:cubicBezTo>
                  <a:lnTo>
                    <a:pt x="197928" y="378070"/>
                  </a:lnTo>
                  <a:cubicBezTo>
                    <a:pt x="199186" y="375955"/>
                    <a:pt x="200958" y="374184"/>
                    <a:pt x="203072" y="372927"/>
                  </a:cubicBezTo>
                  <a:lnTo>
                    <a:pt x="206501" y="371498"/>
                  </a:lnTo>
                  <a:lnTo>
                    <a:pt x="207263" y="370927"/>
                  </a:lnTo>
                  <a:cubicBezTo>
                    <a:pt x="208854" y="369888"/>
                    <a:pt x="210701" y="369298"/>
                    <a:pt x="212597" y="369212"/>
                  </a:cubicBezTo>
                  <a:close/>
                  <a:moveTo>
                    <a:pt x="1089087" y="358639"/>
                  </a:moveTo>
                  <a:cubicBezTo>
                    <a:pt x="1092583" y="356992"/>
                    <a:pt x="1096641" y="356992"/>
                    <a:pt x="1100137" y="358639"/>
                  </a:cubicBezTo>
                  <a:cubicBezTo>
                    <a:pt x="1101870" y="359259"/>
                    <a:pt x="1103432" y="360268"/>
                    <a:pt x="1104708" y="361592"/>
                  </a:cubicBezTo>
                  <a:lnTo>
                    <a:pt x="1107376" y="364259"/>
                  </a:lnTo>
                  <a:cubicBezTo>
                    <a:pt x="1109080" y="366022"/>
                    <a:pt x="1110319" y="368184"/>
                    <a:pt x="1110995" y="370546"/>
                  </a:cubicBezTo>
                  <a:lnTo>
                    <a:pt x="1111567" y="374356"/>
                  </a:lnTo>
                  <a:cubicBezTo>
                    <a:pt x="1111585" y="376909"/>
                    <a:pt x="1110890" y="379414"/>
                    <a:pt x="1109566" y="381595"/>
                  </a:cubicBezTo>
                  <a:lnTo>
                    <a:pt x="1107376" y="384452"/>
                  </a:lnTo>
                  <a:cubicBezTo>
                    <a:pt x="1106128" y="385805"/>
                    <a:pt x="1104556" y="386824"/>
                    <a:pt x="1102803" y="387405"/>
                  </a:cubicBezTo>
                  <a:cubicBezTo>
                    <a:pt x="1101117" y="388329"/>
                    <a:pt x="1099203" y="388758"/>
                    <a:pt x="1097279" y="388643"/>
                  </a:cubicBezTo>
                  <a:cubicBezTo>
                    <a:pt x="1095355" y="388767"/>
                    <a:pt x="1093441" y="388339"/>
                    <a:pt x="1091755" y="387405"/>
                  </a:cubicBezTo>
                  <a:cubicBezTo>
                    <a:pt x="1089973" y="386891"/>
                    <a:pt x="1088383" y="385862"/>
                    <a:pt x="1087183" y="384452"/>
                  </a:cubicBezTo>
                  <a:lnTo>
                    <a:pt x="1084516" y="381880"/>
                  </a:lnTo>
                  <a:cubicBezTo>
                    <a:pt x="1082725" y="380128"/>
                    <a:pt x="1081449" y="377918"/>
                    <a:pt x="1080801" y="375499"/>
                  </a:cubicBezTo>
                  <a:lnTo>
                    <a:pt x="1080325" y="371689"/>
                  </a:lnTo>
                  <a:cubicBezTo>
                    <a:pt x="1080325" y="369184"/>
                    <a:pt x="1080982" y="366717"/>
                    <a:pt x="1082230" y="364545"/>
                  </a:cubicBezTo>
                  <a:lnTo>
                    <a:pt x="1084516" y="361592"/>
                  </a:lnTo>
                  <a:cubicBezTo>
                    <a:pt x="1085773" y="360249"/>
                    <a:pt x="1087344" y="359230"/>
                    <a:pt x="1089087" y="358639"/>
                  </a:cubicBezTo>
                  <a:close/>
                  <a:moveTo>
                    <a:pt x="242029" y="320254"/>
                  </a:moveTo>
                  <a:cubicBezTo>
                    <a:pt x="243944" y="320226"/>
                    <a:pt x="245839" y="320645"/>
                    <a:pt x="247554" y="321492"/>
                  </a:cubicBezTo>
                  <a:cubicBezTo>
                    <a:pt x="249307" y="322064"/>
                    <a:pt x="250887" y="323083"/>
                    <a:pt x="252126" y="324445"/>
                  </a:cubicBezTo>
                  <a:lnTo>
                    <a:pt x="254888" y="327016"/>
                  </a:lnTo>
                  <a:cubicBezTo>
                    <a:pt x="256650" y="328750"/>
                    <a:pt x="257936" y="330922"/>
                    <a:pt x="258603" y="333303"/>
                  </a:cubicBezTo>
                  <a:lnTo>
                    <a:pt x="259079" y="337114"/>
                  </a:lnTo>
                  <a:cubicBezTo>
                    <a:pt x="259069" y="339647"/>
                    <a:pt x="258412" y="342142"/>
                    <a:pt x="257174" y="344352"/>
                  </a:cubicBezTo>
                  <a:lnTo>
                    <a:pt x="254888" y="347210"/>
                  </a:lnTo>
                  <a:cubicBezTo>
                    <a:pt x="253688" y="348619"/>
                    <a:pt x="252097" y="349648"/>
                    <a:pt x="250316" y="350163"/>
                  </a:cubicBezTo>
                  <a:cubicBezTo>
                    <a:pt x="248630" y="351096"/>
                    <a:pt x="246715" y="351525"/>
                    <a:pt x="244792" y="351401"/>
                  </a:cubicBezTo>
                  <a:cubicBezTo>
                    <a:pt x="242867" y="351515"/>
                    <a:pt x="240953" y="351087"/>
                    <a:pt x="239267" y="350163"/>
                  </a:cubicBezTo>
                  <a:cubicBezTo>
                    <a:pt x="237514" y="349581"/>
                    <a:pt x="235943" y="348562"/>
                    <a:pt x="234695" y="347210"/>
                  </a:cubicBezTo>
                  <a:lnTo>
                    <a:pt x="231933" y="344733"/>
                  </a:lnTo>
                  <a:cubicBezTo>
                    <a:pt x="230209" y="342943"/>
                    <a:pt x="228961" y="340752"/>
                    <a:pt x="228313" y="338351"/>
                  </a:cubicBezTo>
                  <a:lnTo>
                    <a:pt x="227742" y="334542"/>
                  </a:lnTo>
                  <a:cubicBezTo>
                    <a:pt x="227732" y="332017"/>
                    <a:pt x="228418" y="329551"/>
                    <a:pt x="229742" y="327398"/>
                  </a:cubicBezTo>
                  <a:lnTo>
                    <a:pt x="231933" y="324445"/>
                  </a:lnTo>
                  <a:cubicBezTo>
                    <a:pt x="233228" y="323092"/>
                    <a:pt x="234828" y="322083"/>
                    <a:pt x="236600" y="321492"/>
                  </a:cubicBezTo>
                  <a:cubicBezTo>
                    <a:pt x="238286" y="320645"/>
                    <a:pt x="240143" y="320226"/>
                    <a:pt x="242029" y="320254"/>
                  </a:cubicBezTo>
                  <a:close/>
                  <a:moveTo>
                    <a:pt x="1062799" y="299204"/>
                  </a:moveTo>
                  <a:cubicBezTo>
                    <a:pt x="1064723" y="299080"/>
                    <a:pt x="1066637" y="299508"/>
                    <a:pt x="1068323" y="300442"/>
                  </a:cubicBezTo>
                  <a:cubicBezTo>
                    <a:pt x="1070104" y="300956"/>
                    <a:pt x="1071695" y="301985"/>
                    <a:pt x="1072895" y="303395"/>
                  </a:cubicBezTo>
                  <a:lnTo>
                    <a:pt x="1075562" y="306062"/>
                  </a:lnTo>
                  <a:cubicBezTo>
                    <a:pt x="1077363" y="307766"/>
                    <a:pt x="1078649" y="309948"/>
                    <a:pt x="1079277" y="312348"/>
                  </a:cubicBezTo>
                  <a:lnTo>
                    <a:pt x="1079753" y="316158"/>
                  </a:lnTo>
                  <a:cubicBezTo>
                    <a:pt x="1079753" y="318663"/>
                    <a:pt x="1079096" y="321130"/>
                    <a:pt x="1077848" y="323302"/>
                  </a:cubicBezTo>
                  <a:lnTo>
                    <a:pt x="1075562" y="326255"/>
                  </a:lnTo>
                  <a:cubicBezTo>
                    <a:pt x="1074324" y="327617"/>
                    <a:pt x="1072743" y="328636"/>
                    <a:pt x="1070990" y="329207"/>
                  </a:cubicBezTo>
                  <a:cubicBezTo>
                    <a:pt x="1069276" y="330055"/>
                    <a:pt x="1067380" y="330474"/>
                    <a:pt x="1065466" y="330446"/>
                  </a:cubicBezTo>
                  <a:cubicBezTo>
                    <a:pt x="1063551" y="330464"/>
                    <a:pt x="1061665" y="330046"/>
                    <a:pt x="1059941" y="329207"/>
                  </a:cubicBezTo>
                  <a:cubicBezTo>
                    <a:pt x="1058208" y="328588"/>
                    <a:pt x="1056646" y="327579"/>
                    <a:pt x="1055369" y="326255"/>
                  </a:cubicBezTo>
                  <a:lnTo>
                    <a:pt x="1052703" y="323587"/>
                  </a:lnTo>
                  <a:cubicBezTo>
                    <a:pt x="1050997" y="321825"/>
                    <a:pt x="1049759" y="319663"/>
                    <a:pt x="1049083" y="317301"/>
                  </a:cubicBezTo>
                  <a:lnTo>
                    <a:pt x="1048512" y="313491"/>
                  </a:lnTo>
                  <a:cubicBezTo>
                    <a:pt x="1048512" y="310938"/>
                    <a:pt x="1049207" y="308443"/>
                    <a:pt x="1050511" y="306252"/>
                  </a:cubicBezTo>
                  <a:lnTo>
                    <a:pt x="1052703" y="303395"/>
                  </a:lnTo>
                  <a:cubicBezTo>
                    <a:pt x="1053969" y="302013"/>
                    <a:pt x="1055579" y="300994"/>
                    <a:pt x="1057370" y="300442"/>
                  </a:cubicBezTo>
                  <a:cubicBezTo>
                    <a:pt x="1059017" y="299499"/>
                    <a:pt x="1060903" y="299070"/>
                    <a:pt x="1062799" y="299204"/>
                  </a:cubicBezTo>
                  <a:close/>
                  <a:moveTo>
                    <a:pt x="269461" y="259865"/>
                  </a:moveTo>
                  <a:cubicBezTo>
                    <a:pt x="271337" y="259389"/>
                    <a:pt x="273300" y="259389"/>
                    <a:pt x="275176" y="259865"/>
                  </a:cubicBezTo>
                  <a:cubicBezTo>
                    <a:pt x="276976" y="260332"/>
                    <a:pt x="278634" y="261218"/>
                    <a:pt x="280034" y="262437"/>
                  </a:cubicBezTo>
                  <a:cubicBezTo>
                    <a:pt x="281596" y="263427"/>
                    <a:pt x="282872" y="264809"/>
                    <a:pt x="283748" y="266437"/>
                  </a:cubicBezTo>
                  <a:lnTo>
                    <a:pt x="286320" y="271676"/>
                  </a:lnTo>
                  <a:cubicBezTo>
                    <a:pt x="287644" y="273895"/>
                    <a:pt x="288339" y="276429"/>
                    <a:pt x="288321" y="279010"/>
                  </a:cubicBezTo>
                  <a:lnTo>
                    <a:pt x="288321" y="282820"/>
                  </a:lnTo>
                  <a:cubicBezTo>
                    <a:pt x="287616" y="285183"/>
                    <a:pt x="286339" y="287345"/>
                    <a:pt x="284606" y="289107"/>
                  </a:cubicBezTo>
                  <a:lnTo>
                    <a:pt x="281748" y="291393"/>
                  </a:lnTo>
                  <a:cubicBezTo>
                    <a:pt x="280167" y="292450"/>
                    <a:pt x="278310" y="293012"/>
                    <a:pt x="276415" y="293012"/>
                  </a:cubicBezTo>
                  <a:cubicBezTo>
                    <a:pt x="274547" y="293536"/>
                    <a:pt x="272566" y="293536"/>
                    <a:pt x="270699" y="293012"/>
                  </a:cubicBezTo>
                  <a:cubicBezTo>
                    <a:pt x="268899" y="292545"/>
                    <a:pt x="267242" y="291659"/>
                    <a:pt x="265841" y="290440"/>
                  </a:cubicBezTo>
                  <a:cubicBezTo>
                    <a:pt x="264327" y="289402"/>
                    <a:pt x="263051" y="288031"/>
                    <a:pt x="262127" y="286440"/>
                  </a:cubicBezTo>
                  <a:lnTo>
                    <a:pt x="259555" y="281106"/>
                  </a:lnTo>
                  <a:cubicBezTo>
                    <a:pt x="258231" y="278953"/>
                    <a:pt x="257545" y="276486"/>
                    <a:pt x="257555" y="273962"/>
                  </a:cubicBezTo>
                  <a:lnTo>
                    <a:pt x="257555" y="270152"/>
                  </a:lnTo>
                  <a:cubicBezTo>
                    <a:pt x="258212" y="267761"/>
                    <a:pt x="259498" y="265599"/>
                    <a:pt x="261270" y="263866"/>
                  </a:cubicBezTo>
                  <a:lnTo>
                    <a:pt x="264127" y="261579"/>
                  </a:lnTo>
                  <a:cubicBezTo>
                    <a:pt x="265727" y="260560"/>
                    <a:pt x="267566" y="259970"/>
                    <a:pt x="269461" y="259865"/>
                  </a:cubicBezTo>
                  <a:close/>
                  <a:moveTo>
                    <a:pt x="1021937" y="243577"/>
                  </a:moveTo>
                  <a:lnTo>
                    <a:pt x="1025747" y="243577"/>
                  </a:lnTo>
                  <a:cubicBezTo>
                    <a:pt x="1027661" y="243501"/>
                    <a:pt x="1029566" y="243930"/>
                    <a:pt x="1031272" y="244816"/>
                  </a:cubicBezTo>
                  <a:cubicBezTo>
                    <a:pt x="1033052" y="245330"/>
                    <a:pt x="1034643" y="246359"/>
                    <a:pt x="1035843" y="247768"/>
                  </a:cubicBezTo>
                  <a:cubicBezTo>
                    <a:pt x="1037196" y="249016"/>
                    <a:pt x="1038215" y="250587"/>
                    <a:pt x="1038796" y="252340"/>
                  </a:cubicBezTo>
                  <a:cubicBezTo>
                    <a:pt x="1039644" y="253883"/>
                    <a:pt x="1040072" y="255626"/>
                    <a:pt x="1040034" y="257388"/>
                  </a:cubicBezTo>
                  <a:lnTo>
                    <a:pt x="1040034" y="262722"/>
                  </a:lnTo>
                  <a:cubicBezTo>
                    <a:pt x="1040034" y="265227"/>
                    <a:pt x="1039377" y="267695"/>
                    <a:pt x="1038129" y="269866"/>
                  </a:cubicBezTo>
                  <a:lnTo>
                    <a:pt x="1035843" y="272819"/>
                  </a:lnTo>
                  <a:cubicBezTo>
                    <a:pt x="1034091" y="274543"/>
                    <a:pt x="1031929" y="275791"/>
                    <a:pt x="1029557" y="276438"/>
                  </a:cubicBezTo>
                  <a:lnTo>
                    <a:pt x="1025747" y="277010"/>
                  </a:lnTo>
                  <a:cubicBezTo>
                    <a:pt x="1023833" y="277077"/>
                    <a:pt x="1021927" y="276648"/>
                    <a:pt x="1020222" y="275772"/>
                  </a:cubicBezTo>
                  <a:cubicBezTo>
                    <a:pt x="1018489" y="275153"/>
                    <a:pt x="1016927" y="274143"/>
                    <a:pt x="1015650" y="272819"/>
                  </a:cubicBezTo>
                  <a:cubicBezTo>
                    <a:pt x="1014298" y="271571"/>
                    <a:pt x="1013278" y="270000"/>
                    <a:pt x="1012698" y="268247"/>
                  </a:cubicBezTo>
                  <a:cubicBezTo>
                    <a:pt x="1011812" y="266542"/>
                    <a:pt x="1011393" y="264637"/>
                    <a:pt x="1011459" y="262722"/>
                  </a:cubicBezTo>
                  <a:lnTo>
                    <a:pt x="1011459" y="257388"/>
                  </a:lnTo>
                  <a:cubicBezTo>
                    <a:pt x="1011459" y="254836"/>
                    <a:pt x="1012155" y="252340"/>
                    <a:pt x="1013460" y="250150"/>
                  </a:cubicBezTo>
                  <a:lnTo>
                    <a:pt x="1015650" y="247292"/>
                  </a:lnTo>
                  <a:cubicBezTo>
                    <a:pt x="1017413" y="245559"/>
                    <a:pt x="1019565" y="244282"/>
                    <a:pt x="1021937" y="243577"/>
                  </a:cubicBezTo>
                  <a:close/>
                  <a:moveTo>
                    <a:pt x="308228" y="212050"/>
                  </a:moveTo>
                  <a:lnTo>
                    <a:pt x="310800" y="212050"/>
                  </a:lnTo>
                  <a:cubicBezTo>
                    <a:pt x="313343" y="212002"/>
                    <a:pt x="315848" y="212659"/>
                    <a:pt x="318039" y="213954"/>
                  </a:cubicBezTo>
                  <a:lnTo>
                    <a:pt x="320896" y="216146"/>
                  </a:lnTo>
                  <a:cubicBezTo>
                    <a:pt x="322687" y="217898"/>
                    <a:pt x="323964" y="220108"/>
                    <a:pt x="324611" y="222527"/>
                  </a:cubicBezTo>
                  <a:lnTo>
                    <a:pt x="324611" y="226337"/>
                  </a:lnTo>
                  <a:cubicBezTo>
                    <a:pt x="324744" y="228233"/>
                    <a:pt x="324316" y="230119"/>
                    <a:pt x="323373" y="231766"/>
                  </a:cubicBezTo>
                  <a:cubicBezTo>
                    <a:pt x="322106" y="235291"/>
                    <a:pt x="319354" y="238072"/>
                    <a:pt x="315848" y="239387"/>
                  </a:cubicBezTo>
                  <a:cubicBezTo>
                    <a:pt x="314134" y="240234"/>
                    <a:pt x="312238" y="240653"/>
                    <a:pt x="310324" y="240625"/>
                  </a:cubicBezTo>
                  <a:lnTo>
                    <a:pt x="307752" y="240625"/>
                  </a:lnTo>
                  <a:cubicBezTo>
                    <a:pt x="305208" y="240606"/>
                    <a:pt x="302703" y="239920"/>
                    <a:pt x="300513" y="238625"/>
                  </a:cubicBezTo>
                  <a:lnTo>
                    <a:pt x="297655" y="236434"/>
                  </a:lnTo>
                  <a:cubicBezTo>
                    <a:pt x="295865" y="234681"/>
                    <a:pt x="294588" y="232471"/>
                    <a:pt x="293941" y="230052"/>
                  </a:cubicBezTo>
                  <a:lnTo>
                    <a:pt x="293941" y="226337"/>
                  </a:lnTo>
                  <a:cubicBezTo>
                    <a:pt x="293827" y="224422"/>
                    <a:pt x="294227" y="222518"/>
                    <a:pt x="295083" y="220813"/>
                  </a:cubicBezTo>
                  <a:cubicBezTo>
                    <a:pt x="295713" y="219032"/>
                    <a:pt x="296750" y="217432"/>
                    <a:pt x="298132" y="216146"/>
                  </a:cubicBezTo>
                  <a:cubicBezTo>
                    <a:pt x="299398" y="214812"/>
                    <a:pt x="300970" y="213802"/>
                    <a:pt x="302703" y="213193"/>
                  </a:cubicBezTo>
                  <a:cubicBezTo>
                    <a:pt x="304409" y="212335"/>
                    <a:pt x="306314" y="211935"/>
                    <a:pt x="308228" y="212050"/>
                  </a:cubicBezTo>
                  <a:close/>
                  <a:moveTo>
                    <a:pt x="983836" y="193286"/>
                  </a:moveTo>
                  <a:lnTo>
                    <a:pt x="984312" y="193286"/>
                  </a:lnTo>
                  <a:cubicBezTo>
                    <a:pt x="985513" y="193095"/>
                    <a:pt x="986732" y="193095"/>
                    <a:pt x="987932" y="193286"/>
                  </a:cubicBezTo>
                  <a:cubicBezTo>
                    <a:pt x="989808" y="193400"/>
                    <a:pt x="991637" y="193953"/>
                    <a:pt x="993266" y="194905"/>
                  </a:cubicBezTo>
                  <a:cubicBezTo>
                    <a:pt x="994857" y="195829"/>
                    <a:pt x="996218" y="197105"/>
                    <a:pt x="997267" y="198620"/>
                  </a:cubicBezTo>
                  <a:cubicBezTo>
                    <a:pt x="998486" y="200020"/>
                    <a:pt x="999372" y="201677"/>
                    <a:pt x="999838" y="203478"/>
                  </a:cubicBezTo>
                  <a:cubicBezTo>
                    <a:pt x="1000295" y="206202"/>
                    <a:pt x="999991" y="209002"/>
                    <a:pt x="998981" y="211574"/>
                  </a:cubicBezTo>
                  <a:cubicBezTo>
                    <a:pt x="998266" y="214069"/>
                    <a:pt x="996924" y="216327"/>
                    <a:pt x="995075" y="218146"/>
                  </a:cubicBezTo>
                  <a:cubicBezTo>
                    <a:pt x="994180" y="219023"/>
                    <a:pt x="993189" y="219784"/>
                    <a:pt x="992123" y="220432"/>
                  </a:cubicBezTo>
                  <a:cubicBezTo>
                    <a:pt x="991008" y="221080"/>
                    <a:pt x="989827" y="221585"/>
                    <a:pt x="988598" y="221956"/>
                  </a:cubicBezTo>
                  <a:cubicBezTo>
                    <a:pt x="985874" y="222623"/>
                    <a:pt x="983036" y="222623"/>
                    <a:pt x="980312" y="221956"/>
                  </a:cubicBezTo>
                  <a:lnTo>
                    <a:pt x="976883" y="220527"/>
                  </a:lnTo>
                  <a:lnTo>
                    <a:pt x="973930" y="218241"/>
                  </a:lnTo>
                  <a:cubicBezTo>
                    <a:pt x="972092" y="216431"/>
                    <a:pt x="970777" y="214165"/>
                    <a:pt x="970120" y="211669"/>
                  </a:cubicBezTo>
                  <a:cubicBezTo>
                    <a:pt x="969406" y="209078"/>
                    <a:pt x="969406" y="206354"/>
                    <a:pt x="970120" y="203764"/>
                  </a:cubicBezTo>
                  <a:cubicBezTo>
                    <a:pt x="970768" y="201392"/>
                    <a:pt x="972016" y="199230"/>
                    <a:pt x="973739" y="197477"/>
                  </a:cubicBezTo>
                  <a:lnTo>
                    <a:pt x="976692" y="195191"/>
                  </a:lnTo>
                  <a:cubicBezTo>
                    <a:pt x="978864" y="193943"/>
                    <a:pt x="981331" y="193286"/>
                    <a:pt x="983836" y="193286"/>
                  </a:cubicBezTo>
                  <a:close/>
                  <a:moveTo>
                    <a:pt x="342613" y="156233"/>
                  </a:moveTo>
                  <a:lnTo>
                    <a:pt x="345280" y="156233"/>
                  </a:lnTo>
                  <a:cubicBezTo>
                    <a:pt x="347785" y="156233"/>
                    <a:pt x="350252" y="156890"/>
                    <a:pt x="352424" y="158138"/>
                  </a:cubicBezTo>
                  <a:lnTo>
                    <a:pt x="355377" y="160424"/>
                  </a:lnTo>
                  <a:cubicBezTo>
                    <a:pt x="357120" y="162157"/>
                    <a:pt x="358368" y="164329"/>
                    <a:pt x="358996" y="166710"/>
                  </a:cubicBezTo>
                  <a:lnTo>
                    <a:pt x="359092" y="170520"/>
                  </a:lnTo>
                  <a:cubicBezTo>
                    <a:pt x="359158" y="172435"/>
                    <a:pt x="358739" y="174340"/>
                    <a:pt x="357853" y="176045"/>
                  </a:cubicBezTo>
                  <a:cubicBezTo>
                    <a:pt x="356539" y="179512"/>
                    <a:pt x="353795" y="182255"/>
                    <a:pt x="350328" y="183569"/>
                  </a:cubicBezTo>
                  <a:cubicBezTo>
                    <a:pt x="348624" y="184455"/>
                    <a:pt x="346718" y="184874"/>
                    <a:pt x="344804" y="184808"/>
                  </a:cubicBezTo>
                  <a:lnTo>
                    <a:pt x="342137" y="184808"/>
                  </a:lnTo>
                  <a:cubicBezTo>
                    <a:pt x="339584" y="184808"/>
                    <a:pt x="337089" y="184112"/>
                    <a:pt x="334898" y="182808"/>
                  </a:cubicBezTo>
                  <a:lnTo>
                    <a:pt x="332040" y="180617"/>
                  </a:lnTo>
                  <a:cubicBezTo>
                    <a:pt x="330278" y="178884"/>
                    <a:pt x="328992" y="176712"/>
                    <a:pt x="328325" y="174330"/>
                  </a:cubicBezTo>
                  <a:lnTo>
                    <a:pt x="328325" y="170520"/>
                  </a:lnTo>
                  <a:cubicBezTo>
                    <a:pt x="328202" y="168596"/>
                    <a:pt x="328631" y="166682"/>
                    <a:pt x="329564" y="164996"/>
                  </a:cubicBezTo>
                  <a:cubicBezTo>
                    <a:pt x="330078" y="163215"/>
                    <a:pt x="331107" y="161624"/>
                    <a:pt x="332516" y="160424"/>
                  </a:cubicBezTo>
                  <a:cubicBezTo>
                    <a:pt x="333745" y="159043"/>
                    <a:pt x="335327" y="158024"/>
                    <a:pt x="337089" y="157471"/>
                  </a:cubicBezTo>
                  <a:cubicBezTo>
                    <a:pt x="338775" y="156538"/>
                    <a:pt x="340689" y="156109"/>
                    <a:pt x="342613" y="156233"/>
                  </a:cubicBezTo>
                  <a:close/>
                  <a:moveTo>
                    <a:pt x="938402" y="140327"/>
                  </a:moveTo>
                  <a:cubicBezTo>
                    <a:pt x="940326" y="140212"/>
                    <a:pt x="942240" y="140641"/>
                    <a:pt x="943926" y="141565"/>
                  </a:cubicBezTo>
                  <a:cubicBezTo>
                    <a:pt x="945679" y="142146"/>
                    <a:pt x="947250" y="143165"/>
                    <a:pt x="948498" y="144518"/>
                  </a:cubicBezTo>
                  <a:lnTo>
                    <a:pt x="951165" y="147185"/>
                  </a:lnTo>
                  <a:cubicBezTo>
                    <a:pt x="952908" y="148918"/>
                    <a:pt x="954156" y="151090"/>
                    <a:pt x="954785" y="153471"/>
                  </a:cubicBezTo>
                  <a:lnTo>
                    <a:pt x="955356" y="157281"/>
                  </a:lnTo>
                  <a:cubicBezTo>
                    <a:pt x="955366" y="159805"/>
                    <a:pt x="954680" y="162272"/>
                    <a:pt x="953356" y="164425"/>
                  </a:cubicBezTo>
                  <a:lnTo>
                    <a:pt x="951165" y="167378"/>
                  </a:lnTo>
                  <a:cubicBezTo>
                    <a:pt x="949870" y="168730"/>
                    <a:pt x="948269" y="169740"/>
                    <a:pt x="946498" y="170331"/>
                  </a:cubicBezTo>
                  <a:cubicBezTo>
                    <a:pt x="944831" y="171226"/>
                    <a:pt x="942955" y="171645"/>
                    <a:pt x="941069" y="171569"/>
                  </a:cubicBezTo>
                  <a:cubicBezTo>
                    <a:pt x="939154" y="171645"/>
                    <a:pt x="937249" y="171216"/>
                    <a:pt x="935544" y="170331"/>
                  </a:cubicBezTo>
                  <a:cubicBezTo>
                    <a:pt x="933792" y="169759"/>
                    <a:pt x="932211" y="168740"/>
                    <a:pt x="930972" y="167378"/>
                  </a:cubicBezTo>
                  <a:lnTo>
                    <a:pt x="928306" y="164711"/>
                  </a:lnTo>
                  <a:cubicBezTo>
                    <a:pt x="926543" y="162977"/>
                    <a:pt x="925257" y="160806"/>
                    <a:pt x="924591" y="158424"/>
                  </a:cubicBezTo>
                  <a:lnTo>
                    <a:pt x="924115" y="154614"/>
                  </a:lnTo>
                  <a:cubicBezTo>
                    <a:pt x="924124" y="152081"/>
                    <a:pt x="924781" y="149585"/>
                    <a:pt x="926019" y="147375"/>
                  </a:cubicBezTo>
                  <a:lnTo>
                    <a:pt x="928306" y="144518"/>
                  </a:lnTo>
                  <a:cubicBezTo>
                    <a:pt x="929505" y="143108"/>
                    <a:pt x="931096" y="142079"/>
                    <a:pt x="932877" y="141565"/>
                  </a:cubicBezTo>
                  <a:cubicBezTo>
                    <a:pt x="934563" y="140631"/>
                    <a:pt x="936478" y="140203"/>
                    <a:pt x="938402" y="140327"/>
                  </a:cubicBezTo>
                  <a:close/>
                  <a:moveTo>
                    <a:pt x="389096" y="113848"/>
                  </a:moveTo>
                  <a:lnTo>
                    <a:pt x="392906" y="113848"/>
                  </a:lnTo>
                  <a:cubicBezTo>
                    <a:pt x="394830" y="113724"/>
                    <a:pt x="396745" y="114152"/>
                    <a:pt x="398430" y="115085"/>
                  </a:cubicBezTo>
                  <a:cubicBezTo>
                    <a:pt x="400211" y="115600"/>
                    <a:pt x="401802" y="116629"/>
                    <a:pt x="403002" y="118039"/>
                  </a:cubicBezTo>
                  <a:cubicBezTo>
                    <a:pt x="404384" y="119267"/>
                    <a:pt x="405403" y="120848"/>
                    <a:pt x="405955" y="122610"/>
                  </a:cubicBezTo>
                  <a:cubicBezTo>
                    <a:pt x="406803" y="124153"/>
                    <a:pt x="407231" y="125896"/>
                    <a:pt x="407193" y="127658"/>
                  </a:cubicBezTo>
                  <a:lnTo>
                    <a:pt x="407193" y="132992"/>
                  </a:lnTo>
                  <a:cubicBezTo>
                    <a:pt x="407193" y="135497"/>
                    <a:pt x="406536" y="137965"/>
                    <a:pt x="405288" y="140136"/>
                  </a:cubicBezTo>
                  <a:lnTo>
                    <a:pt x="403002" y="143089"/>
                  </a:lnTo>
                  <a:cubicBezTo>
                    <a:pt x="401249" y="144813"/>
                    <a:pt x="399087" y="146061"/>
                    <a:pt x="396716" y="146708"/>
                  </a:cubicBezTo>
                  <a:lnTo>
                    <a:pt x="392906" y="147280"/>
                  </a:lnTo>
                  <a:cubicBezTo>
                    <a:pt x="390991" y="147309"/>
                    <a:pt x="389096" y="146890"/>
                    <a:pt x="387381" y="146042"/>
                  </a:cubicBezTo>
                  <a:cubicBezTo>
                    <a:pt x="385648" y="145423"/>
                    <a:pt x="384085" y="144413"/>
                    <a:pt x="382809" y="143089"/>
                  </a:cubicBezTo>
                  <a:cubicBezTo>
                    <a:pt x="381428" y="141822"/>
                    <a:pt x="380409" y="140212"/>
                    <a:pt x="379857" y="138422"/>
                  </a:cubicBezTo>
                  <a:cubicBezTo>
                    <a:pt x="378980" y="136755"/>
                    <a:pt x="378551" y="134878"/>
                    <a:pt x="378618" y="132992"/>
                  </a:cubicBezTo>
                  <a:lnTo>
                    <a:pt x="378618" y="127658"/>
                  </a:lnTo>
                  <a:cubicBezTo>
                    <a:pt x="378618" y="125106"/>
                    <a:pt x="379314" y="122610"/>
                    <a:pt x="380619" y="120420"/>
                  </a:cubicBezTo>
                  <a:lnTo>
                    <a:pt x="382809" y="117562"/>
                  </a:lnTo>
                  <a:cubicBezTo>
                    <a:pt x="384543" y="115800"/>
                    <a:pt x="386714" y="114514"/>
                    <a:pt x="389096" y="113848"/>
                  </a:cubicBezTo>
                  <a:close/>
                  <a:moveTo>
                    <a:pt x="888206" y="89844"/>
                  </a:moveTo>
                  <a:cubicBezTo>
                    <a:pt x="890120" y="89768"/>
                    <a:pt x="892026" y="90197"/>
                    <a:pt x="893731" y="91083"/>
                  </a:cubicBezTo>
                  <a:cubicBezTo>
                    <a:pt x="895511" y="91597"/>
                    <a:pt x="897103" y="92626"/>
                    <a:pt x="898302" y="94035"/>
                  </a:cubicBezTo>
                  <a:lnTo>
                    <a:pt x="903636" y="99369"/>
                  </a:lnTo>
                  <a:cubicBezTo>
                    <a:pt x="905342" y="101132"/>
                    <a:pt x="906580" y="103294"/>
                    <a:pt x="907256" y="105656"/>
                  </a:cubicBezTo>
                  <a:lnTo>
                    <a:pt x="907827" y="109466"/>
                  </a:lnTo>
                  <a:cubicBezTo>
                    <a:pt x="907827" y="112019"/>
                    <a:pt x="907132" y="114514"/>
                    <a:pt x="905827" y="116705"/>
                  </a:cubicBezTo>
                  <a:lnTo>
                    <a:pt x="903636" y="119562"/>
                  </a:lnTo>
                  <a:cubicBezTo>
                    <a:pt x="900845" y="122077"/>
                    <a:pt x="897283" y="123553"/>
                    <a:pt x="893540" y="123753"/>
                  </a:cubicBezTo>
                  <a:cubicBezTo>
                    <a:pt x="891626" y="123830"/>
                    <a:pt x="889720" y="123401"/>
                    <a:pt x="888015" y="122515"/>
                  </a:cubicBezTo>
                  <a:cubicBezTo>
                    <a:pt x="886234" y="122001"/>
                    <a:pt x="884643" y="120972"/>
                    <a:pt x="883444" y="119562"/>
                  </a:cubicBezTo>
                  <a:lnTo>
                    <a:pt x="878110" y="114228"/>
                  </a:lnTo>
                  <a:cubicBezTo>
                    <a:pt x="876385" y="112476"/>
                    <a:pt x="875138" y="110314"/>
                    <a:pt x="874490" y="107942"/>
                  </a:cubicBezTo>
                  <a:lnTo>
                    <a:pt x="873919" y="104132"/>
                  </a:lnTo>
                  <a:cubicBezTo>
                    <a:pt x="873919" y="101579"/>
                    <a:pt x="874614" y="99083"/>
                    <a:pt x="875919" y="96893"/>
                  </a:cubicBezTo>
                  <a:lnTo>
                    <a:pt x="878110" y="94035"/>
                  </a:lnTo>
                  <a:cubicBezTo>
                    <a:pt x="879357" y="92683"/>
                    <a:pt x="880929" y="91663"/>
                    <a:pt x="882681" y="91083"/>
                  </a:cubicBezTo>
                  <a:cubicBezTo>
                    <a:pt x="884386" y="90197"/>
                    <a:pt x="886292" y="89778"/>
                    <a:pt x="888206" y="89844"/>
                  </a:cubicBezTo>
                  <a:close/>
                  <a:moveTo>
                    <a:pt x="440626" y="71460"/>
                  </a:moveTo>
                  <a:cubicBezTo>
                    <a:pt x="442512" y="71394"/>
                    <a:pt x="444388" y="71822"/>
                    <a:pt x="446055" y="72699"/>
                  </a:cubicBezTo>
                  <a:cubicBezTo>
                    <a:pt x="447845" y="73251"/>
                    <a:pt x="449455" y="74270"/>
                    <a:pt x="450722" y="75651"/>
                  </a:cubicBezTo>
                  <a:lnTo>
                    <a:pt x="453293" y="78318"/>
                  </a:lnTo>
                  <a:cubicBezTo>
                    <a:pt x="455056" y="80052"/>
                    <a:pt x="456341" y="82224"/>
                    <a:pt x="457008" y="84605"/>
                  </a:cubicBezTo>
                  <a:lnTo>
                    <a:pt x="457484" y="88415"/>
                  </a:lnTo>
                  <a:cubicBezTo>
                    <a:pt x="457475" y="90948"/>
                    <a:pt x="456818" y="93444"/>
                    <a:pt x="455580" y="95654"/>
                  </a:cubicBezTo>
                  <a:lnTo>
                    <a:pt x="453293" y="98511"/>
                  </a:lnTo>
                  <a:cubicBezTo>
                    <a:pt x="452093" y="99921"/>
                    <a:pt x="450503" y="100950"/>
                    <a:pt x="448722" y="101464"/>
                  </a:cubicBezTo>
                  <a:cubicBezTo>
                    <a:pt x="447016" y="102350"/>
                    <a:pt x="445112" y="102778"/>
                    <a:pt x="443197" y="102702"/>
                  </a:cubicBezTo>
                  <a:cubicBezTo>
                    <a:pt x="439454" y="102502"/>
                    <a:pt x="435892" y="101026"/>
                    <a:pt x="433100" y="98511"/>
                  </a:cubicBezTo>
                  <a:lnTo>
                    <a:pt x="430434" y="95844"/>
                  </a:lnTo>
                  <a:cubicBezTo>
                    <a:pt x="428709" y="94092"/>
                    <a:pt x="427462" y="91930"/>
                    <a:pt x="426814" y="89558"/>
                  </a:cubicBezTo>
                  <a:lnTo>
                    <a:pt x="426338" y="85748"/>
                  </a:lnTo>
                  <a:cubicBezTo>
                    <a:pt x="426300" y="83204"/>
                    <a:pt x="426967" y="80699"/>
                    <a:pt x="428243" y="78509"/>
                  </a:cubicBezTo>
                  <a:lnTo>
                    <a:pt x="430434" y="75651"/>
                  </a:lnTo>
                  <a:cubicBezTo>
                    <a:pt x="431701" y="74270"/>
                    <a:pt x="433310" y="73251"/>
                    <a:pt x="435101" y="72699"/>
                  </a:cubicBezTo>
                  <a:cubicBezTo>
                    <a:pt x="436806" y="71813"/>
                    <a:pt x="438711" y="71384"/>
                    <a:pt x="440626" y="71460"/>
                  </a:cubicBezTo>
                  <a:close/>
                  <a:moveTo>
                    <a:pt x="840390" y="55554"/>
                  </a:moveTo>
                  <a:cubicBezTo>
                    <a:pt x="842304" y="55526"/>
                    <a:pt x="844200" y="55945"/>
                    <a:pt x="845914" y="56792"/>
                  </a:cubicBezTo>
                  <a:cubicBezTo>
                    <a:pt x="849419" y="58107"/>
                    <a:pt x="852172" y="60889"/>
                    <a:pt x="853439" y="64413"/>
                  </a:cubicBezTo>
                  <a:cubicBezTo>
                    <a:pt x="854439" y="66137"/>
                    <a:pt x="854877" y="68137"/>
                    <a:pt x="854677" y="70128"/>
                  </a:cubicBezTo>
                  <a:lnTo>
                    <a:pt x="854677" y="72985"/>
                  </a:lnTo>
                  <a:cubicBezTo>
                    <a:pt x="854668" y="75519"/>
                    <a:pt x="854010" y="78014"/>
                    <a:pt x="852772" y="80224"/>
                  </a:cubicBezTo>
                  <a:lnTo>
                    <a:pt x="850486" y="83082"/>
                  </a:lnTo>
                  <a:cubicBezTo>
                    <a:pt x="848782" y="84882"/>
                    <a:pt x="846600" y="86168"/>
                    <a:pt x="844200" y="86796"/>
                  </a:cubicBezTo>
                  <a:lnTo>
                    <a:pt x="840390" y="86796"/>
                  </a:lnTo>
                  <a:cubicBezTo>
                    <a:pt x="838466" y="86911"/>
                    <a:pt x="836551" y="86482"/>
                    <a:pt x="834866" y="85558"/>
                  </a:cubicBezTo>
                  <a:cubicBezTo>
                    <a:pt x="833113" y="84977"/>
                    <a:pt x="831541" y="83958"/>
                    <a:pt x="830293" y="82605"/>
                  </a:cubicBezTo>
                  <a:cubicBezTo>
                    <a:pt x="828931" y="81367"/>
                    <a:pt x="827912" y="79786"/>
                    <a:pt x="827340" y="78034"/>
                  </a:cubicBezTo>
                  <a:cubicBezTo>
                    <a:pt x="826454" y="76328"/>
                    <a:pt x="826026" y="74423"/>
                    <a:pt x="826102" y="72509"/>
                  </a:cubicBezTo>
                  <a:lnTo>
                    <a:pt x="826102" y="69842"/>
                  </a:lnTo>
                  <a:cubicBezTo>
                    <a:pt x="826093" y="67318"/>
                    <a:pt x="826779" y="64841"/>
                    <a:pt x="828103" y="62698"/>
                  </a:cubicBezTo>
                  <a:lnTo>
                    <a:pt x="830293" y="59745"/>
                  </a:lnTo>
                  <a:cubicBezTo>
                    <a:pt x="832055" y="58041"/>
                    <a:pt x="834217" y="56802"/>
                    <a:pt x="836580" y="56126"/>
                  </a:cubicBezTo>
                  <a:close/>
                  <a:moveTo>
                    <a:pt x="489203" y="47934"/>
                  </a:moveTo>
                  <a:cubicBezTo>
                    <a:pt x="490365" y="47744"/>
                    <a:pt x="491556" y="47744"/>
                    <a:pt x="492727" y="47934"/>
                  </a:cubicBezTo>
                  <a:cubicBezTo>
                    <a:pt x="494623" y="48020"/>
                    <a:pt x="496471" y="48611"/>
                    <a:pt x="498061" y="49649"/>
                  </a:cubicBezTo>
                  <a:cubicBezTo>
                    <a:pt x="499719" y="50449"/>
                    <a:pt x="501109" y="51697"/>
                    <a:pt x="502062" y="53268"/>
                  </a:cubicBezTo>
                  <a:cubicBezTo>
                    <a:pt x="503347" y="54621"/>
                    <a:pt x="504243" y="56297"/>
                    <a:pt x="504633" y="58126"/>
                  </a:cubicBezTo>
                  <a:cubicBezTo>
                    <a:pt x="505281" y="60765"/>
                    <a:pt x="505215" y="63527"/>
                    <a:pt x="504443" y="66127"/>
                  </a:cubicBezTo>
                  <a:cubicBezTo>
                    <a:pt x="503767" y="68613"/>
                    <a:pt x="502452" y="70880"/>
                    <a:pt x="500633" y="72700"/>
                  </a:cubicBezTo>
                  <a:cubicBezTo>
                    <a:pt x="499681" y="73576"/>
                    <a:pt x="498661" y="74366"/>
                    <a:pt x="497585" y="75081"/>
                  </a:cubicBezTo>
                  <a:cubicBezTo>
                    <a:pt x="496442" y="75729"/>
                    <a:pt x="495223" y="76233"/>
                    <a:pt x="493966" y="76605"/>
                  </a:cubicBezTo>
                  <a:cubicBezTo>
                    <a:pt x="491213" y="77319"/>
                    <a:pt x="488336" y="77319"/>
                    <a:pt x="485583" y="76605"/>
                  </a:cubicBezTo>
                  <a:lnTo>
                    <a:pt x="482155" y="75176"/>
                  </a:lnTo>
                  <a:lnTo>
                    <a:pt x="479202" y="72890"/>
                  </a:lnTo>
                  <a:cubicBezTo>
                    <a:pt x="477392" y="71061"/>
                    <a:pt x="476087" y="68794"/>
                    <a:pt x="475392" y="66318"/>
                  </a:cubicBezTo>
                  <a:cubicBezTo>
                    <a:pt x="474725" y="63727"/>
                    <a:pt x="474725" y="61003"/>
                    <a:pt x="475392" y="58412"/>
                  </a:cubicBezTo>
                  <a:cubicBezTo>
                    <a:pt x="476058" y="56031"/>
                    <a:pt x="477344" y="53859"/>
                    <a:pt x="479107" y="52125"/>
                  </a:cubicBezTo>
                  <a:lnTo>
                    <a:pt x="481964" y="49839"/>
                  </a:lnTo>
                  <a:cubicBezTo>
                    <a:pt x="484174" y="48601"/>
                    <a:pt x="486669" y="47944"/>
                    <a:pt x="489203" y="47934"/>
                  </a:cubicBezTo>
                  <a:close/>
                  <a:moveTo>
                    <a:pt x="541686" y="31741"/>
                  </a:moveTo>
                  <a:lnTo>
                    <a:pt x="543877" y="31741"/>
                  </a:lnTo>
                  <a:cubicBezTo>
                    <a:pt x="546401" y="31732"/>
                    <a:pt x="548868" y="32418"/>
                    <a:pt x="551020" y="33742"/>
                  </a:cubicBezTo>
                  <a:lnTo>
                    <a:pt x="553973" y="35932"/>
                  </a:lnTo>
                  <a:cubicBezTo>
                    <a:pt x="555678" y="37695"/>
                    <a:pt x="556917" y="39857"/>
                    <a:pt x="557593" y="42219"/>
                  </a:cubicBezTo>
                  <a:lnTo>
                    <a:pt x="558164" y="46029"/>
                  </a:lnTo>
                  <a:cubicBezTo>
                    <a:pt x="558193" y="47944"/>
                    <a:pt x="557774" y="49839"/>
                    <a:pt x="556926" y="51554"/>
                  </a:cubicBezTo>
                  <a:cubicBezTo>
                    <a:pt x="556354" y="53306"/>
                    <a:pt x="555335" y="54888"/>
                    <a:pt x="553973" y="56126"/>
                  </a:cubicBezTo>
                  <a:cubicBezTo>
                    <a:pt x="552726" y="57478"/>
                    <a:pt x="551154" y="58497"/>
                    <a:pt x="549401" y="59079"/>
                  </a:cubicBezTo>
                  <a:cubicBezTo>
                    <a:pt x="547715" y="60002"/>
                    <a:pt x="545801" y="60431"/>
                    <a:pt x="543877" y="60316"/>
                  </a:cubicBezTo>
                  <a:lnTo>
                    <a:pt x="541210" y="60316"/>
                  </a:lnTo>
                  <a:cubicBezTo>
                    <a:pt x="538676" y="60307"/>
                    <a:pt x="536181" y="59650"/>
                    <a:pt x="533971" y="58412"/>
                  </a:cubicBezTo>
                  <a:lnTo>
                    <a:pt x="531114" y="56126"/>
                  </a:lnTo>
                  <a:cubicBezTo>
                    <a:pt x="529332" y="54402"/>
                    <a:pt x="528046" y="52230"/>
                    <a:pt x="527399" y="49839"/>
                  </a:cubicBezTo>
                  <a:lnTo>
                    <a:pt x="527399" y="46029"/>
                  </a:lnTo>
                  <a:cubicBezTo>
                    <a:pt x="527284" y="44105"/>
                    <a:pt x="527713" y="42191"/>
                    <a:pt x="528637" y="40505"/>
                  </a:cubicBezTo>
                  <a:cubicBezTo>
                    <a:pt x="529218" y="38752"/>
                    <a:pt x="530237" y="37181"/>
                    <a:pt x="531590" y="35932"/>
                  </a:cubicBezTo>
                  <a:cubicBezTo>
                    <a:pt x="532818" y="34552"/>
                    <a:pt x="534399" y="33533"/>
                    <a:pt x="536162" y="32980"/>
                  </a:cubicBezTo>
                  <a:cubicBezTo>
                    <a:pt x="537867" y="32094"/>
                    <a:pt x="539772" y="31665"/>
                    <a:pt x="541686" y="31741"/>
                  </a:cubicBezTo>
                  <a:close/>
                  <a:moveTo>
                    <a:pt x="778382" y="21169"/>
                  </a:moveTo>
                  <a:lnTo>
                    <a:pt x="782192" y="21169"/>
                  </a:lnTo>
                  <a:cubicBezTo>
                    <a:pt x="785936" y="21369"/>
                    <a:pt x="789498" y="22845"/>
                    <a:pt x="792289" y="25360"/>
                  </a:cubicBezTo>
                  <a:cubicBezTo>
                    <a:pt x="793612" y="26636"/>
                    <a:pt x="794622" y="28199"/>
                    <a:pt x="795241" y="29932"/>
                  </a:cubicBezTo>
                  <a:cubicBezTo>
                    <a:pt x="796013" y="31504"/>
                    <a:pt x="796441" y="33227"/>
                    <a:pt x="796480" y="34980"/>
                  </a:cubicBezTo>
                  <a:lnTo>
                    <a:pt x="796480" y="37647"/>
                  </a:lnTo>
                  <a:cubicBezTo>
                    <a:pt x="796480" y="40200"/>
                    <a:pt x="795784" y="42695"/>
                    <a:pt x="794479" y="44886"/>
                  </a:cubicBezTo>
                  <a:lnTo>
                    <a:pt x="792289" y="47744"/>
                  </a:lnTo>
                  <a:cubicBezTo>
                    <a:pt x="790527" y="49448"/>
                    <a:pt x="788364" y="50687"/>
                    <a:pt x="786002" y="51363"/>
                  </a:cubicBezTo>
                  <a:lnTo>
                    <a:pt x="782192" y="51935"/>
                  </a:lnTo>
                  <a:cubicBezTo>
                    <a:pt x="780278" y="52011"/>
                    <a:pt x="778373" y="51582"/>
                    <a:pt x="776668" y="50697"/>
                  </a:cubicBezTo>
                  <a:cubicBezTo>
                    <a:pt x="774915" y="50125"/>
                    <a:pt x="773334" y="49106"/>
                    <a:pt x="772096" y="47744"/>
                  </a:cubicBezTo>
                  <a:cubicBezTo>
                    <a:pt x="770743" y="46496"/>
                    <a:pt x="769724" y="44924"/>
                    <a:pt x="769143" y="43171"/>
                  </a:cubicBezTo>
                  <a:cubicBezTo>
                    <a:pt x="768219" y="41486"/>
                    <a:pt x="767790" y="39571"/>
                    <a:pt x="767905" y="37647"/>
                  </a:cubicBezTo>
                  <a:lnTo>
                    <a:pt x="767905" y="34980"/>
                  </a:lnTo>
                  <a:cubicBezTo>
                    <a:pt x="767914" y="32447"/>
                    <a:pt x="768571" y="29951"/>
                    <a:pt x="769810" y="27741"/>
                  </a:cubicBezTo>
                  <a:lnTo>
                    <a:pt x="772096" y="24884"/>
                  </a:lnTo>
                  <a:cubicBezTo>
                    <a:pt x="773801" y="23083"/>
                    <a:pt x="775982" y="21798"/>
                    <a:pt x="778382" y="21169"/>
                  </a:cubicBezTo>
                  <a:close/>
                  <a:moveTo>
                    <a:pt x="599407" y="12978"/>
                  </a:moveTo>
                  <a:cubicBezTo>
                    <a:pt x="607294" y="12978"/>
                    <a:pt x="613695" y="19379"/>
                    <a:pt x="613695" y="27265"/>
                  </a:cubicBezTo>
                  <a:cubicBezTo>
                    <a:pt x="613695" y="35152"/>
                    <a:pt x="607294" y="41553"/>
                    <a:pt x="599407" y="41553"/>
                  </a:cubicBezTo>
                  <a:cubicBezTo>
                    <a:pt x="591520" y="41553"/>
                    <a:pt x="585120" y="35152"/>
                    <a:pt x="585120" y="27265"/>
                  </a:cubicBezTo>
                  <a:cubicBezTo>
                    <a:pt x="585120" y="19379"/>
                    <a:pt x="591520" y="12978"/>
                    <a:pt x="599407" y="12978"/>
                  </a:cubicBezTo>
                  <a:close/>
                  <a:moveTo>
                    <a:pt x="720089" y="7928"/>
                  </a:moveTo>
                  <a:lnTo>
                    <a:pt x="723899" y="7928"/>
                  </a:lnTo>
                  <a:cubicBezTo>
                    <a:pt x="725813" y="7852"/>
                    <a:pt x="727718" y="8281"/>
                    <a:pt x="729424" y="9167"/>
                  </a:cubicBezTo>
                  <a:cubicBezTo>
                    <a:pt x="731186" y="9720"/>
                    <a:pt x="732766" y="10748"/>
                    <a:pt x="733995" y="12119"/>
                  </a:cubicBezTo>
                  <a:cubicBezTo>
                    <a:pt x="735348" y="13368"/>
                    <a:pt x="736367" y="14939"/>
                    <a:pt x="736948" y="16692"/>
                  </a:cubicBezTo>
                  <a:cubicBezTo>
                    <a:pt x="737939" y="18463"/>
                    <a:pt x="738367" y="20483"/>
                    <a:pt x="738186" y="22502"/>
                  </a:cubicBezTo>
                  <a:lnTo>
                    <a:pt x="738186" y="24407"/>
                  </a:lnTo>
                  <a:cubicBezTo>
                    <a:pt x="738177" y="26941"/>
                    <a:pt x="737520" y="29436"/>
                    <a:pt x="736281" y="31646"/>
                  </a:cubicBezTo>
                  <a:lnTo>
                    <a:pt x="733995" y="34504"/>
                  </a:lnTo>
                  <a:cubicBezTo>
                    <a:pt x="732233" y="36209"/>
                    <a:pt x="730071" y="37446"/>
                    <a:pt x="727709" y="38123"/>
                  </a:cubicBezTo>
                  <a:lnTo>
                    <a:pt x="723899" y="38695"/>
                  </a:lnTo>
                  <a:cubicBezTo>
                    <a:pt x="721985" y="38771"/>
                    <a:pt x="720079" y="38342"/>
                    <a:pt x="718374" y="37456"/>
                  </a:cubicBezTo>
                  <a:cubicBezTo>
                    <a:pt x="716641" y="36837"/>
                    <a:pt x="715079" y="35827"/>
                    <a:pt x="713802" y="34504"/>
                  </a:cubicBezTo>
                  <a:cubicBezTo>
                    <a:pt x="712450" y="33256"/>
                    <a:pt x="711430" y="31684"/>
                    <a:pt x="710850" y="29932"/>
                  </a:cubicBezTo>
                  <a:cubicBezTo>
                    <a:pt x="709964" y="28227"/>
                    <a:pt x="709545" y="26321"/>
                    <a:pt x="709611" y="24407"/>
                  </a:cubicBezTo>
                  <a:lnTo>
                    <a:pt x="709611" y="21740"/>
                  </a:lnTo>
                  <a:cubicBezTo>
                    <a:pt x="709611" y="19187"/>
                    <a:pt x="710307" y="16692"/>
                    <a:pt x="711612" y="14501"/>
                  </a:cubicBezTo>
                  <a:lnTo>
                    <a:pt x="713802" y="11643"/>
                  </a:lnTo>
                  <a:cubicBezTo>
                    <a:pt x="715536" y="9881"/>
                    <a:pt x="717707" y="8595"/>
                    <a:pt x="720089" y="7928"/>
                  </a:cubicBezTo>
                  <a:close/>
                  <a:moveTo>
                    <a:pt x="663035" y="24"/>
                  </a:moveTo>
                  <a:cubicBezTo>
                    <a:pt x="664931" y="-110"/>
                    <a:pt x="666817" y="319"/>
                    <a:pt x="668464" y="1262"/>
                  </a:cubicBezTo>
                  <a:cubicBezTo>
                    <a:pt x="671988" y="2529"/>
                    <a:pt x="674770" y="5281"/>
                    <a:pt x="676084" y="8787"/>
                  </a:cubicBezTo>
                  <a:cubicBezTo>
                    <a:pt x="677008" y="10644"/>
                    <a:pt x="677427" y="12711"/>
                    <a:pt x="677322" y="14787"/>
                  </a:cubicBezTo>
                  <a:lnTo>
                    <a:pt x="677322" y="17359"/>
                  </a:lnTo>
                  <a:cubicBezTo>
                    <a:pt x="677342" y="19912"/>
                    <a:pt x="676646" y="22417"/>
                    <a:pt x="675323" y="24598"/>
                  </a:cubicBezTo>
                  <a:lnTo>
                    <a:pt x="673131" y="27456"/>
                  </a:lnTo>
                  <a:cubicBezTo>
                    <a:pt x="671398" y="29218"/>
                    <a:pt x="669226" y="30504"/>
                    <a:pt x="666845" y="31170"/>
                  </a:cubicBezTo>
                  <a:lnTo>
                    <a:pt x="663035" y="31170"/>
                  </a:lnTo>
                  <a:cubicBezTo>
                    <a:pt x="661111" y="31294"/>
                    <a:pt x="659196" y="30865"/>
                    <a:pt x="657510" y="29932"/>
                  </a:cubicBezTo>
                  <a:cubicBezTo>
                    <a:pt x="654044" y="28618"/>
                    <a:pt x="651300" y="25874"/>
                    <a:pt x="649986" y="22407"/>
                  </a:cubicBezTo>
                  <a:cubicBezTo>
                    <a:pt x="649052" y="20721"/>
                    <a:pt x="648624" y="18807"/>
                    <a:pt x="648747" y="16883"/>
                  </a:cubicBezTo>
                  <a:lnTo>
                    <a:pt x="648747" y="14311"/>
                  </a:lnTo>
                  <a:cubicBezTo>
                    <a:pt x="648747" y="11778"/>
                    <a:pt x="649405" y="9282"/>
                    <a:pt x="650653" y="7072"/>
                  </a:cubicBezTo>
                  <a:lnTo>
                    <a:pt x="652938" y="4215"/>
                  </a:lnTo>
                  <a:cubicBezTo>
                    <a:pt x="654644" y="2414"/>
                    <a:pt x="656825" y="1128"/>
                    <a:pt x="659225" y="50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34" name="Google Shape;834;p20"/>
          <p:cNvGrpSpPr/>
          <p:nvPr/>
        </p:nvGrpSpPr>
        <p:grpSpPr>
          <a:xfrm>
            <a:off x="10117356" y="92008"/>
            <a:ext cx="2051304" cy="2082069"/>
            <a:chOff x="10094168" y="92008"/>
            <a:chExt cx="2051304" cy="2082069"/>
          </a:xfrm>
        </p:grpSpPr>
        <p:sp>
          <p:nvSpPr>
            <p:cNvPr id="835" name="Google Shape;835;p20"/>
            <p:cNvSpPr/>
            <p:nvPr/>
          </p:nvSpPr>
          <p:spPr>
            <a:xfrm>
              <a:off x="10352627" y="368079"/>
              <a:ext cx="1529905" cy="1529905"/>
            </a:xfrm>
            <a:custGeom>
              <a:rect b="b" l="l" r="r" t="t"/>
              <a:pathLst>
                <a:path extrusionOk="0" h="1529905" w="1529905">
                  <a:moveTo>
                    <a:pt x="1529906" y="764953"/>
                  </a:moveTo>
                  <a:cubicBezTo>
                    <a:pt x="1529906" y="1187424"/>
                    <a:pt x="1187425" y="1529905"/>
                    <a:pt x="764953" y="1529905"/>
                  </a:cubicBezTo>
                  <a:cubicBezTo>
                    <a:pt x="342481" y="1529905"/>
                    <a:pt x="0" y="1187424"/>
                    <a:pt x="0" y="764953"/>
                  </a:cubicBezTo>
                  <a:cubicBezTo>
                    <a:pt x="0" y="342481"/>
                    <a:pt x="342481" y="0"/>
                    <a:pt x="764953" y="0"/>
                  </a:cubicBezTo>
                  <a:cubicBezTo>
                    <a:pt x="1187425" y="0"/>
                    <a:pt x="1529906" y="342481"/>
                    <a:pt x="1529906" y="76495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6" name="Google Shape;836;p20"/>
            <p:cNvSpPr/>
            <p:nvPr/>
          </p:nvSpPr>
          <p:spPr>
            <a:xfrm>
              <a:off x="10377160" y="402926"/>
              <a:ext cx="1480851" cy="1458474"/>
            </a:xfrm>
            <a:custGeom>
              <a:rect b="b" l="l" r="r" t="t"/>
              <a:pathLst>
                <a:path extrusionOk="0" h="1458474" w="1480851">
                  <a:moveTo>
                    <a:pt x="710564" y="1427226"/>
                  </a:moveTo>
                  <a:cubicBezTo>
                    <a:pt x="712479" y="1427150"/>
                    <a:pt x="714384" y="1427579"/>
                    <a:pt x="716089" y="1428465"/>
                  </a:cubicBezTo>
                  <a:cubicBezTo>
                    <a:pt x="717880" y="1429017"/>
                    <a:pt x="719489" y="1430036"/>
                    <a:pt x="720756" y="1431417"/>
                  </a:cubicBezTo>
                  <a:cubicBezTo>
                    <a:pt x="722080" y="1432694"/>
                    <a:pt x="723090" y="1434256"/>
                    <a:pt x="723709" y="1435990"/>
                  </a:cubicBezTo>
                  <a:cubicBezTo>
                    <a:pt x="724643" y="1437847"/>
                    <a:pt x="725033" y="1439923"/>
                    <a:pt x="724852" y="1441990"/>
                  </a:cubicBezTo>
                  <a:lnTo>
                    <a:pt x="724852" y="1444657"/>
                  </a:lnTo>
                  <a:cubicBezTo>
                    <a:pt x="724890" y="1447200"/>
                    <a:pt x="724223" y="1449696"/>
                    <a:pt x="722947" y="1451896"/>
                  </a:cubicBezTo>
                  <a:lnTo>
                    <a:pt x="720756" y="1454754"/>
                  </a:lnTo>
                  <a:cubicBezTo>
                    <a:pt x="718975" y="1456506"/>
                    <a:pt x="716784" y="1457783"/>
                    <a:pt x="714375" y="1458468"/>
                  </a:cubicBezTo>
                  <a:lnTo>
                    <a:pt x="710564" y="1458468"/>
                  </a:lnTo>
                  <a:cubicBezTo>
                    <a:pt x="708678" y="1458535"/>
                    <a:pt x="706802" y="1458106"/>
                    <a:pt x="705135" y="1457230"/>
                  </a:cubicBezTo>
                  <a:cubicBezTo>
                    <a:pt x="703344" y="1456678"/>
                    <a:pt x="701735" y="1455659"/>
                    <a:pt x="700468" y="1454277"/>
                  </a:cubicBezTo>
                  <a:cubicBezTo>
                    <a:pt x="699144" y="1453001"/>
                    <a:pt x="698134" y="1451439"/>
                    <a:pt x="697515" y="1449706"/>
                  </a:cubicBezTo>
                  <a:cubicBezTo>
                    <a:pt x="696668" y="1447991"/>
                    <a:pt x="696248" y="1446096"/>
                    <a:pt x="696277" y="1444181"/>
                  </a:cubicBezTo>
                  <a:lnTo>
                    <a:pt x="696277" y="1441514"/>
                  </a:lnTo>
                  <a:cubicBezTo>
                    <a:pt x="696325" y="1438971"/>
                    <a:pt x="697011" y="1436475"/>
                    <a:pt x="698277" y="1434275"/>
                  </a:cubicBezTo>
                  <a:lnTo>
                    <a:pt x="700468" y="1431417"/>
                  </a:lnTo>
                  <a:cubicBezTo>
                    <a:pt x="702230" y="1429655"/>
                    <a:pt x="704440" y="1428407"/>
                    <a:pt x="706849" y="1427798"/>
                  </a:cubicBezTo>
                  <a:close/>
                  <a:moveTo>
                    <a:pt x="779430" y="1424560"/>
                  </a:moveTo>
                  <a:cubicBezTo>
                    <a:pt x="781345" y="1424532"/>
                    <a:pt x="783240" y="1424951"/>
                    <a:pt x="784955" y="1425798"/>
                  </a:cubicBezTo>
                  <a:cubicBezTo>
                    <a:pt x="786708" y="1426370"/>
                    <a:pt x="788289" y="1427389"/>
                    <a:pt x="789527" y="1428751"/>
                  </a:cubicBezTo>
                  <a:lnTo>
                    <a:pt x="792194" y="1431418"/>
                  </a:lnTo>
                  <a:cubicBezTo>
                    <a:pt x="793956" y="1433152"/>
                    <a:pt x="795242" y="1435323"/>
                    <a:pt x="795909" y="1437705"/>
                  </a:cubicBezTo>
                  <a:lnTo>
                    <a:pt x="796385" y="1441515"/>
                  </a:lnTo>
                  <a:cubicBezTo>
                    <a:pt x="796376" y="1444048"/>
                    <a:pt x="795718" y="1446544"/>
                    <a:pt x="794480" y="1448754"/>
                  </a:cubicBezTo>
                  <a:lnTo>
                    <a:pt x="792194" y="1451611"/>
                  </a:lnTo>
                  <a:cubicBezTo>
                    <a:pt x="790965" y="1452992"/>
                    <a:pt x="789384" y="1454012"/>
                    <a:pt x="787622" y="1454564"/>
                  </a:cubicBezTo>
                  <a:cubicBezTo>
                    <a:pt x="784126" y="1456212"/>
                    <a:pt x="780068" y="1456212"/>
                    <a:pt x="776573" y="1454564"/>
                  </a:cubicBezTo>
                  <a:cubicBezTo>
                    <a:pt x="774821" y="1453983"/>
                    <a:pt x="773249" y="1452964"/>
                    <a:pt x="772001" y="1451611"/>
                  </a:cubicBezTo>
                  <a:lnTo>
                    <a:pt x="769334" y="1448944"/>
                  </a:lnTo>
                  <a:cubicBezTo>
                    <a:pt x="767591" y="1447210"/>
                    <a:pt x="766343" y="1445039"/>
                    <a:pt x="765714" y="1442658"/>
                  </a:cubicBezTo>
                  <a:lnTo>
                    <a:pt x="765143" y="1438848"/>
                  </a:lnTo>
                  <a:cubicBezTo>
                    <a:pt x="765133" y="1436324"/>
                    <a:pt x="765819" y="1433857"/>
                    <a:pt x="767143" y="1431704"/>
                  </a:cubicBezTo>
                  <a:lnTo>
                    <a:pt x="769334" y="1428751"/>
                  </a:lnTo>
                  <a:cubicBezTo>
                    <a:pt x="770610" y="1427427"/>
                    <a:pt x="772172" y="1426418"/>
                    <a:pt x="773906" y="1425798"/>
                  </a:cubicBezTo>
                  <a:cubicBezTo>
                    <a:pt x="775630" y="1424960"/>
                    <a:pt x="777516" y="1424541"/>
                    <a:pt x="779430" y="1424560"/>
                  </a:cubicBezTo>
                  <a:close/>
                  <a:moveTo>
                    <a:pt x="842962" y="1419322"/>
                  </a:moveTo>
                  <a:cubicBezTo>
                    <a:pt x="844886" y="1419198"/>
                    <a:pt x="846800" y="1419626"/>
                    <a:pt x="848486" y="1420560"/>
                  </a:cubicBezTo>
                  <a:cubicBezTo>
                    <a:pt x="850277" y="1421112"/>
                    <a:pt x="851886" y="1422131"/>
                    <a:pt x="853154" y="1423513"/>
                  </a:cubicBezTo>
                  <a:lnTo>
                    <a:pt x="858392" y="1428751"/>
                  </a:lnTo>
                  <a:cubicBezTo>
                    <a:pt x="860155" y="1430485"/>
                    <a:pt x="861441" y="1432657"/>
                    <a:pt x="862107" y="1435038"/>
                  </a:cubicBezTo>
                  <a:lnTo>
                    <a:pt x="862583" y="1438848"/>
                  </a:lnTo>
                  <a:cubicBezTo>
                    <a:pt x="862583" y="1441381"/>
                    <a:pt x="861926" y="1443877"/>
                    <a:pt x="860678" y="1446087"/>
                  </a:cubicBezTo>
                  <a:lnTo>
                    <a:pt x="858392" y="1448944"/>
                  </a:lnTo>
                  <a:cubicBezTo>
                    <a:pt x="857163" y="1450326"/>
                    <a:pt x="855582" y="1451345"/>
                    <a:pt x="853820" y="1451897"/>
                  </a:cubicBezTo>
                  <a:cubicBezTo>
                    <a:pt x="850325" y="1453545"/>
                    <a:pt x="846267" y="1453545"/>
                    <a:pt x="842771" y="1451897"/>
                  </a:cubicBezTo>
                  <a:cubicBezTo>
                    <a:pt x="841019" y="1451316"/>
                    <a:pt x="839447" y="1450297"/>
                    <a:pt x="838200" y="1448944"/>
                  </a:cubicBezTo>
                  <a:lnTo>
                    <a:pt x="832866" y="1443706"/>
                  </a:lnTo>
                  <a:cubicBezTo>
                    <a:pt x="831160" y="1441943"/>
                    <a:pt x="829922" y="1439781"/>
                    <a:pt x="829246" y="1437419"/>
                  </a:cubicBezTo>
                  <a:lnTo>
                    <a:pt x="828675" y="1433609"/>
                  </a:lnTo>
                  <a:cubicBezTo>
                    <a:pt x="828703" y="1431066"/>
                    <a:pt x="829398" y="1428570"/>
                    <a:pt x="830674" y="1426370"/>
                  </a:cubicBezTo>
                  <a:lnTo>
                    <a:pt x="832866" y="1423513"/>
                  </a:lnTo>
                  <a:cubicBezTo>
                    <a:pt x="834132" y="1422131"/>
                    <a:pt x="835742" y="1421112"/>
                    <a:pt x="837533" y="1420560"/>
                  </a:cubicBezTo>
                  <a:cubicBezTo>
                    <a:pt x="839180" y="1419617"/>
                    <a:pt x="841066" y="1419188"/>
                    <a:pt x="842962" y="1419322"/>
                  </a:cubicBezTo>
                  <a:close/>
                  <a:moveTo>
                    <a:pt x="655033" y="1419321"/>
                  </a:moveTo>
                  <a:cubicBezTo>
                    <a:pt x="656957" y="1419206"/>
                    <a:pt x="658872" y="1419635"/>
                    <a:pt x="660558" y="1420559"/>
                  </a:cubicBezTo>
                  <a:cubicBezTo>
                    <a:pt x="662310" y="1421140"/>
                    <a:pt x="663882" y="1422159"/>
                    <a:pt x="665129" y="1423512"/>
                  </a:cubicBezTo>
                  <a:lnTo>
                    <a:pt x="667797" y="1426083"/>
                  </a:lnTo>
                  <a:cubicBezTo>
                    <a:pt x="669521" y="1427874"/>
                    <a:pt x="670769" y="1430065"/>
                    <a:pt x="671416" y="1432465"/>
                  </a:cubicBezTo>
                  <a:lnTo>
                    <a:pt x="671988" y="1436275"/>
                  </a:lnTo>
                  <a:cubicBezTo>
                    <a:pt x="671959" y="1438790"/>
                    <a:pt x="671264" y="1441257"/>
                    <a:pt x="669987" y="1443419"/>
                  </a:cubicBezTo>
                  <a:lnTo>
                    <a:pt x="667797" y="1446372"/>
                  </a:lnTo>
                  <a:cubicBezTo>
                    <a:pt x="666502" y="1447724"/>
                    <a:pt x="664901" y="1448734"/>
                    <a:pt x="663130" y="1449324"/>
                  </a:cubicBezTo>
                  <a:cubicBezTo>
                    <a:pt x="659662" y="1450972"/>
                    <a:pt x="655643" y="1450972"/>
                    <a:pt x="652176" y="1449324"/>
                  </a:cubicBezTo>
                  <a:cubicBezTo>
                    <a:pt x="650404" y="1448734"/>
                    <a:pt x="648804" y="1447724"/>
                    <a:pt x="647508" y="1446372"/>
                  </a:cubicBezTo>
                  <a:lnTo>
                    <a:pt x="644937" y="1443705"/>
                  </a:lnTo>
                  <a:cubicBezTo>
                    <a:pt x="643174" y="1441971"/>
                    <a:pt x="641888" y="1439799"/>
                    <a:pt x="641222" y="1437418"/>
                  </a:cubicBezTo>
                  <a:lnTo>
                    <a:pt x="640746" y="1433608"/>
                  </a:lnTo>
                  <a:cubicBezTo>
                    <a:pt x="640746" y="1431074"/>
                    <a:pt x="641403" y="1428579"/>
                    <a:pt x="642651" y="1426369"/>
                  </a:cubicBezTo>
                  <a:lnTo>
                    <a:pt x="644937" y="1423512"/>
                  </a:lnTo>
                  <a:cubicBezTo>
                    <a:pt x="646137" y="1422102"/>
                    <a:pt x="647728" y="1421073"/>
                    <a:pt x="649509" y="1420559"/>
                  </a:cubicBezTo>
                  <a:cubicBezTo>
                    <a:pt x="651195" y="1419625"/>
                    <a:pt x="653109" y="1419197"/>
                    <a:pt x="655033" y="1419321"/>
                  </a:cubicBezTo>
                  <a:close/>
                  <a:moveTo>
                    <a:pt x="588835" y="1408748"/>
                  </a:moveTo>
                  <a:cubicBezTo>
                    <a:pt x="590740" y="1408653"/>
                    <a:pt x="592645" y="1409043"/>
                    <a:pt x="594360" y="1409891"/>
                  </a:cubicBezTo>
                  <a:cubicBezTo>
                    <a:pt x="596074" y="1410539"/>
                    <a:pt x="597636" y="1411548"/>
                    <a:pt x="598932" y="1412844"/>
                  </a:cubicBezTo>
                  <a:lnTo>
                    <a:pt x="601599" y="1415511"/>
                  </a:lnTo>
                  <a:cubicBezTo>
                    <a:pt x="603304" y="1417273"/>
                    <a:pt x="604542" y="1419435"/>
                    <a:pt x="605218" y="1421797"/>
                  </a:cubicBezTo>
                  <a:lnTo>
                    <a:pt x="605313" y="1425607"/>
                  </a:lnTo>
                  <a:cubicBezTo>
                    <a:pt x="605285" y="1428150"/>
                    <a:pt x="604590" y="1430646"/>
                    <a:pt x="603313" y="1432846"/>
                  </a:cubicBezTo>
                  <a:lnTo>
                    <a:pt x="601122" y="1435704"/>
                  </a:lnTo>
                  <a:cubicBezTo>
                    <a:pt x="599856" y="1437085"/>
                    <a:pt x="598246" y="1438104"/>
                    <a:pt x="596455" y="1438657"/>
                  </a:cubicBezTo>
                  <a:cubicBezTo>
                    <a:pt x="594807" y="1439599"/>
                    <a:pt x="592921" y="1440028"/>
                    <a:pt x="591026" y="1439895"/>
                  </a:cubicBezTo>
                  <a:cubicBezTo>
                    <a:pt x="589102" y="1440019"/>
                    <a:pt x="587187" y="1439590"/>
                    <a:pt x="585501" y="1438657"/>
                  </a:cubicBezTo>
                  <a:cubicBezTo>
                    <a:pt x="583711" y="1438104"/>
                    <a:pt x="582101" y="1437085"/>
                    <a:pt x="580834" y="1435704"/>
                  </a:cubicBezTo>
                  <a:lnTo>
                    <a:pt x="578262" y="1433132"/>
                  </a:lnTo>
                  <a:cubicBezTo>
                    <a:pt x="576472" y="1431379"/>
                    <a:pt x="575196" y="1429170"/>
                    <a:pt x="574548" y="1426750"/>
                  </a:cubicBezTo>
                  <a:lnTo>
                    <a:pt x="574548" y="1423035"/>
                  </a:lnTo>
                  <a:cubicBezTo>
                    <a:pt x="574529" y="1420492"/>
                    <a:pt x="575186" y="1417997"/>
                    <a:pt x="576452" y="1415797"/>
                  </a:cubicBezTo>
                  <a:lnTo>
                    <a:pt x="578739" y="1412844"/>
                  </a:lnTo>
                  <a:cubicBezTo>
                    <a:pt x="580006" y="1411510"/>
                    <a:pt x="581577" y="1410501"/>
                    <a:pt x="583311" y="1409891"/>
                  </a:cubicBezTo>
                  <a:cubicBezTo>
                    <a:pt x="585016" y="1409034"/>
                    <a:pt x="586930" y="1408634"/>
                    <a:pt x="588835" y="1408748"/>
                  </a:cubicBezTo>
                  <a:close/>
                  <a:moveTo>
                    <a:pt x="909637" y="1406082"/>
                  </a:moveTo>
                  <a:lnTo>
                    <a:pt x="912304" y="1406082"/>
                  </a:lnTo>
                  <a:cubicBezTo>
                    <a:pt x="914838" y="1406082"/>
                    <a:pt x="917333" y="1406739"/>
                    <a:pt x="919543" y="1407987"/>
                  </a:cubicBezTo>
                  <a:lnTo>
                    <a:pt x="922401" y="1410273"/>
                  </a:lnTo>
                  <a:cubicBezTo>
                    <a:pt x="924201" y="1411978"/>
                    <a:pt x="925487" y="1414159"/>
                    <a:pt x="926115" y="1416559"/>
                  </a:cubicBezTo>
                  <a:lnTo>
                    <a:pt x="926592" y="1420369"/>
                  </a:lnTo>
                  <a:cubicBezTo>
                    <a:pt x="926706" y="1422293"/>
                    <a:pt x="926278" y="1424208"/>
                    <a:pt x="925353" y="1425894"/>
                  </a:cubicBezTo>
                  <a:cubicBezTo>
                    <a:pt x="924773" y="1427646"/>
                    <a:pt x="923753" y="1429218"/>
                    <a:pt x="922401" y="1430466"/>
                  </a:cubicBezTo>
                  <a:cubicBezTo>
                    <a:pt x="921162" y="1431828"/>
                    <a:pt x="919582" y="1432847"/>
                    <a:pt x="917829" y="1433418"/>
                  </a:cubicBezTo>
                  <a:cubicBezTo>
                    <a:pt x="916124" y="1434304"/>
                    <a:pt x="914218" y="1434733"/>
                    <a:pt x="912304" y="1434657"/>
                  </a:cubicBezTo>
                  <a:lnTo>
                    <a:pt x="909637" y="1434657"/>
                  </a:lnTo>
                  <a:cubicBezTo>
                    <a:pt x="907113" y="1434666"/>
                    <a:pt x="904646" y="1433980"/>
                    <a:pt x="902494" y="1432656"/>
                  </a:cubicBezTo>
                  <a:lnTo>
                    <a:pt x="899541" y="1430466"/>
                  </a:lnTo>
                  <a:cubicBezTo>
                    <a:pt x="897836" y="1428703"/>
                    <a:pt x="896597" y="1426541"/>
                    <a:pt x="895921" y="1424179"/>
                  </a:cubicBezTo>
                  <a:lnTo>
                    <a:pt x="895350" y="1420369"/>
                  </a:lnTo>
                  <a:cubicBezTo>
                    <a:pt x="895321" y="1418455"/>
                    <a:pt x="895740" y="1416559"/>
                    <a:pt x="896588" y="1414845"/>
                  </a:cubicBezTo>
                  <a:cubicBezTo>
                    <a:pt x="897903" y="1411339"/>
                    <a:pt x="900684" y="1408587"/>
                    <a:pt x="904208" y="1407320"/>
                  </a:cubicBezTo>
                  <a:cubicBezTo>
                    <a:pt x="905856" y="1406377"/>
                    <a:pt x="907742" y="1405948"/>
                    <a:pt x="909637" y="1406082"/>
                  </a:cubicBezTo>
                  <a:close/>
                  <a:moveTo>
                    <a:pt x="525018" y="1396652"/>
                  </a:moveTo>
                  <a:cubicBezTo>
                    <a:pt x="528542" y="1395128"/>
                    <a:pt x="532542" y="1395128"/>
                    <a:pt x="536067" y="1396652"/>
                  </a:cubicBezTo>
                  <a:cubicBezTo>
                    <a:pt x="537800" y="1397261"/>
                    <a:pt x="539372" y="1398271"/>
                    <a:pt x="540639" y="1399605"/>
                  </a:cubicBezTo>
                  <a:lnTo>
                    <a:pt x="543306" y="1402272"/>
                  </a:lnTo>
                  <a:cubicBezTo>
                    <a:pt x="545039" y="1404034"/>
                    <a:pt x="546315" y="1406186"/>
                    <a:pt x="547021" y="1408558"/>
                  </a:cubicBezTo>
                  <a:lnTo>
                    <a:pt x="547497" y="1412368"/>
                  </a:lnTo>
                  <a:cubicBezTo>
                    <a:pt x="547516" y="1414921"/>
                    <a:pt x="546821" y="1417426"/>
                    <a:pt x="545496" y="1419607"/>
                  </a:cubicBezTo>
                  <a:lnTo>
                    <a:pt x="543306" y="1422464"/>
                  </a:lnTo>
                  <a:cubicBezTo>
                    <a:pt x="542058" y="1423817"/>
                    <a:pt x="540486" y="1424836"/>
                    <a:pt x="538734" y="1425417"/>
                  </a:cubicBezTo>
                  <a:cubicBezTo>
                    <a:pt x="535238" y="1427065"/>
                    <a:pt x="531180" y="1427065"/>
                    <a:pt x="527684" y="1425417"/>
                  </a:cubicBezTo>
                  <a:cubicBezTo>
                    <a:pt x="525922" y="1424865"/>
                    <a:pt x="524341" y="1423846"/>
                    <a:pt x="523113" y="1422464"/>
                  </a:cubicBezTo>
                  <a:lnTo>
                    <a:pt x="520445" y="1419893"/>
                  </a:lnTo>
                  <a:cubicBezTo>
                    <a:pt x="518683" y="1418131"/>
                    <a:pt x="517436" y="1415930"/>
                    <a:pt x="516826" y="1413511"/>
                  </a:cubicBezTo>
                  <a:lnTo>
                    <a:pt x="516254" y="1409796"/>
                  </a:lnTo>
                  <a:cubicBezTo>
                    <a:pt x="516226" y="1407244"/>
                    <a:pt x="516921" y="1404739"/>
                    <a:pt x="518255" y="1402557"/>
                  </a:cubicBezTo>
                  <a:lnTo>
                    <a:pt x="520445" y="1399605"/>
                  </a:lnTo>
                  <a:cubicBezTo>
                    <a:pt x="521751" y="1398309"/>
                    <a:pt x="523303" y="1397299"/>
                    <a:pt x="525018" y="1396652"/>
                  </a:cubicBezTo>
                  <a:close/>
                  <a:moveTo>
                    <a:pt x="978503" y="1387984"/>
                  </a:moveTo>
                  <a:cubicBezTo>
                    <a:pt x="986390" y="1387984"/>
                    <a:pt x="992791" y="1394385"/>
                    <a:pt x="992791" y="1402271"/>
                  </a:cubicBezTo>
                  <a:lnTo>
                    <a:pt x="992791" y="1403891"/>
                  </a:lnTo>
                  <a:cubicBezTo>
                    <a:pt x="992791" y="1411777"/>
                    <a:pt x="986390" y="1418178"/>
                    <a:pt x="978503" y="1418178"/>
                  </a:cubicBezTo>
                  <a:cubicBezTo>
                    <a:pt x="970616" y="1418178"/>
                    <a:pt x="964216" y="1411777"/>
                    <a:pt x="964216" y="1403891"/>
                  </a:cubicBezTo>
                  <a:lnTo>
                    <a:pt x="964216" y="1402271"/>
                  </a:lnTo>
                  <a:cubicBezTo>
                    <a:pt x="964216" y="1394385"/>
                    <a:pt x="970616" y="1387984"/>
                    <a:pt x="978503" y="1387984"/>
                  </a:cubicBezTo>
                  <a:close/>
                  <a:moveTo>
                    <a:pt x="472344" y="1374267"/>
                  </a:moveTo>
                  <a:cubicBezTo>
                    <a:pt x="474229" y="1374201"/>
                    <a:pt x="476106" y="1374629"/>
                    <a:pt x="477773" y="1375506"/>
                  </a:cubicBezTo>
                  <a:cubicBezTo>
                    <a:pt x="479563" y="1376058"/>
                    <a:pt x="481173" y="1377077"/>
                    <a:pt x="482440" y="1378458"/>
                  </a:cubicBezTo>
                  <a:lnTo>
                    <a:pt x="485012" y="1381125"/>
                  </a:lnTo>
                  <a:cubicBezTo>
                    <a:pt x="486774" y="1382859"/>
                    <a:pt x="488060" y="1385031"/>
                    <a:pt x="488727" y="1387412"/>
                  </a:cubicBezTo>
                  <a:lnTo>
                    <a:pt x="488727" y="1391222"/>
                  </a:lnTo>
                  <a:cubicBezTo>
                    <a:pt x="488717" y="1393755"/>
                    <a:pt x="488060" y="1396251"/>
                    <a:pt x="486822" y="1398461"/>
                  </a:cubicBezTo>
                  <a:lnTo>
                    <a:pt x="484536" y="1401318"/>
                  </a:lnTo>
                  <a:cubicBezTo>
                    <a:pt x="483335" y="1402728"/>
                    <a:pt x="481745" y="1403757"/>
                    <a:pt x="479963" y="1404271"/>
                  </a:cubicBezTo>
                  <a:cubicBezTo>
                    <a:pt x="478259" y="1405157"/>
                    <a:pt x="476354" y="1405586"/>
                    <a:pt x="474439" y="1405509"/>
                  </a:cubicBezTo>
                  <a:cubicBezTo>
                    <a:pt x="470696" y="1405309"/>
                    <a:pt x="467133" y="1403833"/>
                    <a:pt x="464343" y="1401318"/>
                  </a:cubicBezTo>
                  <a:lnTo>
                    <a:pt x="461771" y="1398651"/>
                  </a:lnTo>
                  <a:cubicBezTo>
                    <a:pt x="459990" y="1396927"/>
                    <a:pt x="458704" y="1394756"/>
                    <a:pt x="458056" y="1392365"/>
                  </a:cubicBezTo>
                  <a:lnTo>
                    <a:pt x="458056" y="1388555"/>
                  </a:lnTo>
                  <a:cubicBezTo>
                    <a:pt x="458018" y="1386012"/>
                    <a:pt x="458685" y="1383507"/>
                    <a:pt x="459961" y="1381316"/>
                  </a:cubicBezTo>
                  <a:lnTo>
                    <a:pt x="462247" y="1378458"/>
                  </a:lnTo>
                  <a:cubicBezTo>
                    <a:pt x="463448" y="1377049"/>
                    <a:pt x="465038" y="1376020"/>
                    <a:pt x="466819" y="1375506"/>
                  </a:cubicBezTo>
                  <a:cubicBezTo>
                    <a:pt x="468524" y="1374620"/>
                    <a:pt x="470429" y="1374191"/>
                    <a:pt x="472344" y="1374267"/>
                  </a:cubicBezTo>
                  <a:close/>
                  <a:moveTo>
                    <a:pt x="1041558" y="1361028"/>
                  </a:moveTo>
                  <a:cubicBezTo>
                    <a:pt x="1049445" y="1361028"/>
                    <a:pt x="1055846" y="1367429"/>
                    <a:pt x="1055846" y="1375315"/>
                  </a:cubicBezTo>
                  <a:cubicBezTo>
                    <a:pt x="1055846" y="1383202"/>
                    <a:pt x="1049445" y="1389603"/>
                    <a:pt x="1041558" y="1389603"/>
                  </a:cubicBezTo>
                  <a:cubicBezTo>
                    <a:pt x="1033671" y="1389603"/>
                    <a:pt x="1027271" y="1383202"/>
                    <a:pt x="1027271" y="1375315"/>
                  </a:cubicBezTo>
                  <a:cubicBezTo>
                    <a:pt x="1027271" y="1367429"/>
                    <a:pt x="1033671" y="1361028"/>
                    <a:pt x="1041558" y="1361028"/>
                  </a:cubicBezTo>
                  <a:close/>
                  <a:moveTo>
                    <a:pt x="411765" y="1352741"/>
                  </a:moveTo>
                  <a:lnTo>
                    <a:pt x="414051" y="1352741"/>
                  </a:lnTo>
                  <a:cubicBezTo>
                    <a:pt x="416584" y="1352750"/>
                    <a:pt x="419080" y="1353408"/>
                    <a:pt x="421290" y="1354646"/>
                  </a:cubicBezTo>
                  <a:lnTo>
                    <a:pt x="424147" y="1357313"/>
                  </a:lnTo>
                  <a:cubicBezTo>
                    <a:pt x="425919" y="1359047"/>
                    <a:pt x="427204" y="1361209"/>
                    <a:pt x="427862" y="1363599"/>
                  </a:cubicBezTo>
                  <a:lnTo>
                    <a:pt x="428719" y="1367028"/>
                  </a:lnTo>
                  <a:cubicBezTo>
                    <a:pt x="428786" y="1368943"/>
                    <a:pt x="428367" y="1370848"/>
                    <a:pt x="427481" y="1372553"/>
                  </a:cubicBezTo>
                  <a:cubicBezTo>
                    <a:pt x="426900" y="1374306"/>
                    <a:pt x="425881" y="1375877"/>
                    <a:pt x="424528" y="1377125"/>
                  </a:cubicBezTo>
                  <a:cubicBezTo>
                    <a:pt x="423252" y="1378449"/>
                    <a:pt x="421690" y="1379459"/>
                    <a:pt x="419956" y="1380078"/>
                  </a:cubicBezTo>
                  <a:cubicBezTo>
                    <a:pt x="418251" y="1380964"/>
                    <a:pt x="416346" y="1381392"/>
                    <a:pt x="414432" y="1381316"/>
                  </a:cubicBezTo>
                  <a:lnTo>
                    <a:pt x="411765" y="1381316"/>
                  </a:lnTo>
                  <a:cubicBezTo>
                    <a:pt x="409212" y="1381316"/>
                    <a:pt x="406716" y="1380621"/>
                    <a:pt x="404526" y="1379316"/>
                  </a:cubicBezTo>
                  <a:lnTo>
                    <a:pt x="401668" y="1377125"/>
                  </a:lnTo>
                  <a:cubicBezTo>
                    <a:pt x="399963" y="1375363"/>
                    <a:pt x="398725" y="1373201"/>
                    <a:pt x="398049" y="1370839"/>
                  </a:cubicBezTo>
                  <a:lnTo>
                    <a:pt x="397477" y="1367028"/>
                  </a:lnTo>
                  <a:cubicBezTo>
                    <a:pt x="397401" y="1365114"/>
                    <a:pt x="397829" y="1363209"/>
                    <a:pt x="398715" y="1361504"/>
                  </a:cubicBezTo>
                  <a:cubicBezTo>
                    <a:pt x="399230" y="1359723"/>
                    <a:pt x="400258" y="1358132"/>
                    <a:pt x="401668" y="1356932"/>
                  </a:cubicBezTo>
                  <a:cubicBezTo>
                    <a:pt x="402916" y="1355579"/>
                    <a:pt x="404488" y="1354560"/>
                    <a:pt x="406240" y="1353979"/>
                  </a:cubicBezTo>
                  <a:cubicBezTo>
                    <a:pt x="407926" y="1353055"/>
                    <a:pt x="409840" y="1352627"/>
                    <a:pt x="411765" y="1352741"/>
                  </a:cubicBezTo>
                  <a:close/>
                  <a:moveTo>
                    <a:pt x="1102518" y="1334548"/>
                  </a:moveTo>
                  <a:cubicBezTo>
                    <a:pt x="1104432" y="1334482"/>
                    <a:pt x="1106338" y="1334901"/>
                    <a:pt x="1108042" y="1335786"/>
                  </a:cubicBezTo>
                  <a:cubicBezTo>
                    <a:pt x="1109795" y="1336368"/>
                    <a:pt x="1111366" y="1337387"/>
                    <a:pt x="1112614" y="1338739"/>
                  </a:cubicBezTo>
                  <a:lnTo>
                    <a:pt x="1115281" y="1341406"/>
                  </a:lnTo>
                  <a:cubicBezTo>
                    <a:pt x="1116986" y="1343169"/>
                    <a:pt x="1118225" y="1345331"/>
                    <a:pt x="1118901" y="1347693"/>
                  </a:cubicBezTo>
                  <a:lnTo>
                    <a:pt x="1119472" y="1351503"/>
                  </a:lnTo>
                  <a:cubicBezTo>
                    <a:pt x="1119425" y="1354046"/>
                    <a:pt x="1118739" y="1356532"/>
                    <a:pt x="1117472" y="1358742"/>
                  </a:cubicBezTo>
                  <a:lnTo>
                    <a:pt x="1115281" y="1361599"/>
                  </a:lnTo>
                  <a:cubicBezTo>
                    <a:pt x="1114014" y="1362980"/>
                    <a:pt x="1112405" y="1364000"/>
                    <a:pt x="1110614" y="1364552"/>
                  </a:cubicBezTo>
                  <a:cubicBezTo>
                    <a:pt x="1108947" y="1365428"/>
                    <a:pt x="1107071" y="1365857"/>
                    <a:pt x="1105185" y="1365790"/>
                  </a:cubicBezTo>
                  <a:cubicBezTo>
                    <a:pt x="1103270" y="1365867"/>
                    <a:pt x="1101365" y="1365438"/>
                    <a:pt x="1099660" y="1364552"/>
                  </a:cubicBezTo>
                  <a:cubicBezTo>
                    <a:pt x="1097879" y="1364038"/>
                    <a:pt x="1096289" y="1363009"/>
                    <a:pt x="1095088" y="1361599"/>
                  </a:cubicBezTo>
                  <a:lnTo>
                    <a:pt x="1092422" y="1358932"/>
                  </a:lnTo>
                  <a:cubicBezTo>
                    <a:pt x="1090640" y="1357208"/>
                    <a:pt x="1089354" y="1355036"/>
                    <a:pt x="1088707" y="1352646"/>
                  </a:cubicBezTo>
                  <a:lnTo>
                    <a:pt x="1088231" y="1348836"/>
                  </a:lnTo>
                  <a:cubicBezTo>
                    <a:pt x="1088240" y="1346302"/>
                    <a:pt x="1088897" y="1343807"/>
                    <a:pt x="1090135" y="1341597"/>
                  </a:cubicBezTo>
                  <a:lnTo>
                    <a:pt x="1092422" y="1338739"/>
                  </a:lnTo>
                  <a:cubicBezTo>
                    <a:pt x="1093621" y="1337330"/>
                    <a:pt x="1095212" y="1336301"/>
                    <a:pt x="1096993" y="1335786"/>
                  </a:cubicBezTo>
                  <a:cubicBezTo>
                    <a:pt x="1098698" y="1334901"/>
                    <a:pt x="1100603" y="1334472"/>
                    <a:pt x="1102518" y="1334548"/>
                  </a:cubicBezTo>
                  <a:close/>
                  <a:moveTo>
                    <a:pt x="368998" y="1326643"/>
                  </a:moveTo>
                  <a:cubicBezTo>
                    <a:pt x="376885" y="1326643"/>
                    <a:pt x="383286" y="1333044"/>
                    <a:pt x="383286" y="1340930"/>
                  </a:cubicBezTo>
                  <a:cubicBezTo>
                    <a:pt x="383286" y="1348817"/>
                    <a:pt x="376885" y="1355218"/>
                    <a:pt x="368998" y="1355218"/>
                  </a:cubicBezTo>
                  <a:cubicBezTo>
                    <a:pt x="361111" y="1355218"/>
                    <a:pt x="354711" y="1348817"/>
                    <a:pt x="354711" y="1340930"/>
                  </a:cubicBezTo>
                  <a:cubicBezTo>
                    <a:pt x="354711" y="1333044"/>
                    <a:pt x="361111" y="1326643"/>
                    <a:pt x="368998" y="1326643"/>
                  </a:cubicBezTo>
                  <a:close/>
                  <a:moveTo>
                    <a:pt x="1147285" y="1306641"/>
                  </a:moveTo>
                  <a:cubicBezTo>
                    <a:pt x="1150781" y="1304993"/>
                    <a:pt x="1154839" y="1304993"/>
                    <a:pt x="1158335" y="1306641"/>
                  </a:cubicBezTo>
                  <a:cubicBezTo>
                    <a:pt x="1160068" y="1307260"/>
                    <a:pt x="1161630" y="1308270"/>
                    <a:pt x="1162906" y="1309593"/>
                  </a:cubicBezTo>
                  <a:lnTo>
                    <a:pt x="1165574" y="1312260"/>
                  </a:lnTo>
                  <a:cubicBezTo>
                    <a:pt x="1167278" y="1314022"/>
                    <a:pt x="1168517" y="1316185"/>
                    <a:pt x="1169193" y="1318547"/>
                  </a:cubicBezTo>
                  <a:lnTo>
                    <a:pt x="1169765" y="1322357"/>
                  </a:lnTo>
                  <a:cubicBezTo>
                    <a:pt x="1169765" y="1324910"/>
                    <a:pt x="1169069" y="1327405"/>
                    <a:pt x="1167764" y="1329596"/>
                  </a:cubicBezTo>
                  <a:lnTo>
                    <a:pt x="1165574" y="1332454"/>
                  </a:lnTo>
                  <a:cubicBezTo>
                    <a:pt x="1164326" y="1333806"/>
                    <a:pt x="1162754" y="1334825"/>
                    <a:pt x="1161001" y="1335406"/>
                  </a:cubicBezTo>
                  <a:cubicBezTo>
                    <a:pt x="1159315" y="1336330"/>
                    <a:pt x="1157401" y="1336759"/>
                    <a:pt x="1155477" y="1336644"/>
                  </a:cubicBezTo>
                  <a:cubicBezTo>
                    <a:pt x="1153553" y="1336768"/>
                    <a:pt x="1151639" y="1336340"/>
                    <a:pt x="1149953" y="1335406"/>
                  </a:cubicBezTo>
                  <a:cubicBezTo>
                    <a:pt x="1148171" y="1334892"/>
                    <a:pt x="1146581" y="1333863"/>
                    <a:pt x="1145381" y="1332454"/>
                  </a:cubicBezTo>
                  <a:lnTo>
                    <a:pt x="1142714" y="1329787"/>
                  </a:lnTo>
                  <a:cubicBezTo>
                    <a:pt x="1140914" y="1328082"/>
                    <a:pt x="1139628" y="1325900"/>
                    <a:pt x="1138999" y="1323500"/>
                  </a:cubicBezTo>
                  <a:lnTo>
                    <a:pt x="1138523" y="1319690"/>
                  </a:lnTo>
                  <a:cubicBezTo>
                    <a:pt x="1138523" y="1317185"/>
                    <a:pt x="1139180" y="1314718"/>
                    <a:pt x="1140428" y="1312546"/>
                  </a:cubicBezTo>
                  <a:lnTo>
                    <a:pt x="1142714" y="1309593"/>
                  </a:lnTo>
                  <a:cubicBezTo>
                    <a:pt x="1143971" y="1308250"/>
                    <a:pt x="1145542" y="1307231"/>
                    <a:pt x="1147285" y="1306641"/>
                  </a:cubicBezTo>
                  <a:close/>
                  <a:moveTo>
                    <a:pt x="316515" y="1297497"/>
                  </a:moveTo>
                  <a:cubicBezTo>
                    <a:pt x="318277" y="1297497"/>
                    <a:pt x="320001" y="1297926"/>
                    <a:pt x="321563" y="1298735"/>
                  </a:cubicBezTo>
                  <a:cubicBezTo>
                    <a:pt x="323344" y="1299249"/>
                    <a:pt x="324934" y="1300278"/>
                    <a:pt x="326135" y="1301688"/>
                  </a:cubicBezTo>
                  <a:cubicBezTo>
                    <a:pt x="327487" y="1302936"/>
                    <a:pt x="328506" y="1304507"/>
                    <a:pt x="329088" y="1306260"/>
                  </a:cubicBezTo>
                  <a:cubicBezTo>
                    <a:pt x="330183" y="1307898"/>
                    <a:pt x="330783" y="1309813"/>
                    <a:pt x="330802" y="1311784"/>
                  </a:cubicBezTo>
                  <a:lnTo>
                    <a:pt x="330802" y="1314451"/>
                  </a:lnTo>
                  <a:cubicBezTo>
                    <a:pt x="330850" y="1316966"/>
                    <a:pt x="330183" y="1319442"/>
                    <a:pt x="328897" y="1321595"/>
                  </a:cubicBezTo>
                  <a:lnTo>
                    <a:pt x="326611" y="1324548"/>
                  </a:lnTo>
                  <a:cubicBezTo>
                    <a:pt x="324878" y="1326291"/>
                    <a:pt x="322706" y="1327539"/>
                    <a:pt x="320325" y="1328167"/>
                  </a:cubicBezTo>
                  <a:lnTo>
                    <a:pt x="316515" y="1328739"/>
                  </a:lnTo>
                  <a:cubicBezTo>
                    <a:pt x="314629" y="1328815"/>
                    <a:pt x="312752" y="1328386"/>
                    <a:pt x="311085" y="1327500"/>
                  </a:cubicBezTo>
                  <a:cubicBezTo>
                    <a:pt x="309314" y="1326910"/>
                    <a:pt x="307713" y="1325900"/>
                    <a:pt x="306418" y="1324548"/>
                  </a:cubicBezTo>
                  <a:cubicBezTo>
                    <a:pt x="305094" y="1323271"/>
                    <a:pt x="304085" y="1321709"/>
                    <a:pt x="303465" y="1319976"/>
                  </a:cubicBezTo>
                  <a:cubicBezTo>
                    <a:pt x="302627" y="1318252"/>
                    <a:pt x="302208" y="1316366"/>
                    <a:pt x="302227" y="1314451"/>
                  </a:cubicBezTo>
                  <a:lnTo>
                    <a:pt x="302227" y="1311784"/>
                  </a:lnTo>
                  <a:cubicBezTo>
                    <a:pt x="302227" y="1309232"/>
                    <a:pt x="302922" y="1306736"/>
                    <a:pt x="304228" y="1304545"/>
                  </a:cubicBezTo>
                  <a:lnTo>
                    <a:pt x="306418" y="1301688"/>
                  </a:lnTo>
                  <a:cubicBezTo>
                    <a:pt x="308171" y="1299897"/>
                    <a:pt x="310381" y="1298621"/>
                    <a:pt x="312800" y="1297973"/>
                  </a:cubicBezTo>
                  <a:close/>
                  <a:moveTo>
                    <a:pt x="1205769" y="1268349"/>
                  </a:moveTo>
                  <a:cubicBezTo>
                    <a:pt x="1207683" y="1268273"/>
                    <a:pt x="1209588" y="1268702"/>
                    <a:pt x="1211294" y="1269588"/>
                  </a:cubicBezTo>
                  <a:cubicBezTo>
                    <a:pt x="1213027" y="1270207"/>
                    <a:pt x="1214589" y="1271216"/>
                    <a:pt x="1215865" y="1272540"/>
                  </a:cubicBezTo>
                  <a:cubicBezTo>
                    <a:pt x="1217218" y="1273788"/>
                    <a:pt x="1218237" y="1275360"/>
                    <a:pt x="1218818" y="1277112"/>
                  </a:cubicBezTo>
                  <a:cubicBezTo>
                    <a:pt x="1219704" y="1278817"/>
                    <a:pt x="1220123" y="1280722"/>
                    <a:pt x="1220056" y="1282637"/>
                  </a:cubicBezTo>
                  <a:lnTo>
                    <a:pt x="1220056" y="1285304"/>
                  </a:lnTo>
                  <a:cubicBezTo>
                    <a:pt x="1220056" y="1287857"/>
                    <a:pt x="1219361" y="1290352"/>
                    <a:pt x="1218057" y="1292543"/>
                  </a:cubicBezTo>
                  <a:lnTo>
                    <a:pt x="1215865" y="1295400"/>
                  </a:lnTo>
                  <a:cubicBezTo>
                    <a:pt x="1214132" y="1297162"/>
                    <a:pt x="1211960" y="1298448"/>
                    <a:pt x="1209579" y="1299115"/>
                  </a:cubicBezTo>
                  <a:lnTo>
                    <a:pt x="1205769" y="1299591"/>
                  </a:lnTo>
                  <a:cubicBezTo>
                    <a:pt x="1203854" y="1299668"/>
                    <a:pt x="1201949" y="1299239"/>
                    <a:pt x="1200245" y="1298353"/>
                  </a:cubicBezTo>
                  <a:cubicBezTo>
                    <a:pt x="1198482" y="1297801"/>
                    <a:pt x="1196901" y="1296781"/>
                    <a:pt x="1195672" y="1295400"/>
                  </a:cubicBezTo>
                  <a:cubicBezTo>
                    <a:pt x="1194320" y="1294152"/>
                    <a:pt x="1193301" y="1292581"/>
                    <a:pt x="1192720" y="1290828"/>
                  </a:cubicBezTo>
                  <a:cubicBezTo>
                    <a:pt x="1191787" y="1289142"/>
                    <a:pt x="1191358" y="1287228"/>
                    <a:pt x="1191481" y="1285304"/>
                  </a:cubicBezTo>
                  <a:lnTo>
                    <a:pt x="1191481" y="1282637"/>
                  </a:lnTo>
                  <a:cubicBezTo>
                    <a:pt x="1191491" y="1280103"/>
                    <a:pt x="1192148" y="1277608"/>
                    <a:pt x="1193387" y="1275398"/>
                  </a:cubicBezTo>
                  <a:lnTo>
                    <a:pt x="1195672" y="1272540"/>
                  </a:lnTo>
                  <a:cubicBezTo>
                    <a:pt x="1197435" y="1270835"/>
                    <a:pt x="1199597" y="1269597"/>
                    <a:pt x="1201959" y="1268921"/>
                  </a:cubicBezTo>
                  <a:close/>
                  <a:moveTo>
                    <a:pt x="276320" y="1260444"/>
                  </a:moveTo>
                  <a:cubicBezTo>
                    <a:pt x="284206" y="1260444"/>
                    <a:pt x="290608" y="1266845"/>
                    <a:pt x="290608" y="1274731"/>
                  </a:cubicBezTo>
                  <a:cubicBezTo>
                    <a:pt x="290608" y="1282618"/>
                    <a:pt x="284206" y="1289019"/>
                    <a:pt x="276320" y="1289019"/>
                  </a:cubicBezTo>
                  <a:cubicBezTo>
                    <a:pt x="268433" y="1289019"/>
                    <a:pt x="262033" y="1282618"/>
                    <a:pt x="262033" y="1274731"/>
                  </a:cubicBezTo>
                  <a:cubicBezTo>
                    <a:pt x="262033" y="1266845"/>
                    <a:pt x="268433" y="1260444"/>
                    <a:pt x="276320" y="1260444"/>
                  </a:cubicBezTo>
                  <a:close/>
                  <a:moveTo>
                    <a:pt x="1250822" y="1233965"/>
                  </a:moveTo>
                  <a:lnTo>
                    <a:pt x="1253394" y="1233965"/>
                  </a:lnTo>
                  <a:cubicBezTo>
                    <a:pt x="1255927" y="1233965"/>
                    <a:pt x="1258423" y="1234622"/>
                    <a:pt x="1260633" y="1235870"/>
                  </a:cubicBezTo>
                  <a:lnTo>
                    <a:pt x="1263490" y="1238156"/>
                  </a:lnTo>
                  <a:cubicBezTo>
                    <a:pt x="1265271" y="1239880"/>
                    <a:pt x="1266557" y="1242051"/>
                    <a:pt x="1267205" y="1244442"/>
                  </a:cubicBezTo>
                  <a:lnTo>
                    <a:pt x="1267205" y="1248252"/>
                  </a:lnTo>
                  <a:cubicBezTo>
                    <a:pt x="1267319" y="1250176"/>
                    <a:pt x="1266890" y="1252091"/>
                    <a:pt x="1265967" y="1253777"/>
                  </a:cubicBezTo>
                  <a:cubicBezTo>
                    <a:pt x="1265386" y="1255529"/>
                    <a:pt x="1264367" y="1257101"/>
                    <a:pt x="1263014" y="1258349"/>
                  </a:cubicBezTo>
                  <a:cubicBezTo>
                    <a:pt x="1261814" y="1259758"/>
                    <a:pt x="1260223" y="1260787"/>
                    <a:pt x="1258442" y="1261302"/>
                  </a:cubicBezTo>
                  <a:cubicBezTo>
                    <a:pt x="1256737" y="1262187"/>
                    <a:pt x="1254832" y="1262616"/>
                    <a:pt x="1252917" y="1262540"/>
                  </a:cubicBezTo>
                  <a:lnTo>
                    <a:pt x="1250346" y="1262540"/>
                  </a:lnTo>
                  <a:cubicBezTo>
                    <a:pt x="1247793" y="1262568"/>
                    <a:pt x="1245288" y="1261873"/>
                    <a:pt x="1243107" y="1260539"/>
                  </a:cubicBezTo>
                  <a:lnTo>
                    <a:pt x="1240154" y="1258349"/>
                  </a:lnTo>
                  <a:cubicBezTo>
                    <a:pt x="1238449" y="1256587"/>
                    <a:pt x="1237211" y="1254424"/>
                    <a:pt x="1236535" y="1252062"/>
                  </a:cubicBezTo>
                  <a:lnTo>
                    <a:pt x="1236535" y="1248252"/>
                  </a:lnTo>
                  <a:cubicBezTo>
                    <a:pt x="1236420" y="1246338"/>
                    <a:pt x="1236820" y="1244433"/>
                    <a:pt x="1237678" y="1242728"/>
                  </a:cubicBezTo>
                  <a:cubicBezTo>
                    <a:pt x="1238287" y="1240994"/>
                    <a:pt x="1239297" y="1239423"/>
                    <a:pt x="1240630" y="1238156"/>
                  </a:cubicBezTo>
                  <a:cubicBezTo>
                    <a:pt x="1241897" y="1236775"/>
                    <a:pt x="1243507" y="1235756"/>
                    <a:pt x="1245298" y="1235203"/>
                  </a:cubicBezTo>
                  <a:cubicBezTo>
                    <a:pt x="1246984" y="1234270"/>
                    <a:pt x="1248898" y="1233841"/>
                    <a:pt x="1250822" y="1233965"/>
                  </a:cubicBezTo>
                  <a:close/>
                  <a:moveTo>
                    <a:pt x="226028" y="1228631"/>
                  </a:moveTo>
                  <a:lnTo>
                    <a:pt x="228695" y="1228631"/>
                  </a:lnTo>
                  <a:cubicBezTo>
                    <a:pt x="231247" y="1228631"/>
                    <a:pt x="233743" y="1229326"/>
                    <a:pt x="235934" y="1230631"/>
                  </a:cubicBezTo>
                  <a:lnTo>
                    <a:pt x="238792" y="1232822"/>
                  </a:lnTo>
                  <a:cubicBezTo>
                    <a:pt x="240554" y="1234555"/>
                    <a:pt x="241839" y="1236727"/>
                    <a:pt x="242506" y="1239108"/>
                  </a:cubicBezTo>
                  <a:lnTo>
                    <a:pt x="242983" y="1242918"/>
                  </a:lnTo>
                  <a:cubicBezTo>
                    <a:pt x="243107" y="1244842"/>
                    <a:pt x="242677" y="1246757"/>
                    <a:pt x="241744" y="1248443"/>
                  </a:cubicBezTo>
                  <a:cubicBezTo>
                    <a:pt x="241230" y="1250224"/>
                    <a:pt x="240201" y="1251815"/>
                    <a:pt x="238792" y="1253015"/>
                  </a:cubicBezTo>
                  <a:cubicBezTo>
                    <a:pt x="237563" y="1254396"/>
                    <a:pt x="235981" y="1255415"/>
                    <a:pt x="234219" y="1255968"/>
                  </a:cubicBezTo>
                  <a:cubicBezTo>
                    <a:pt x="232533" y="1256901"/>
                    <a:pt x="230619" y="1257329"/>
                    <a:pt x="228695" y="1257206"/>
                  </a:cubicBezTo>
                  <a:lnTo>
                    <a:pt x="226028" y="1257206"/>
                  </a:lnTo>
                  <a:cubicBezTo>
                    <a:pt x="223523" y="1257206"/>
                    <a:pt x="221056" y="1256548"/>
                    <a:pt x="218884" y="1255301"/>
                  </a:cubicBezTo>
                  <a:lnTo>
                    <a:pt x="215931" y="1253015"/>
                  </a:lnTo>
                  <a:cubicBezTo>
                    <a:pt x="214207" y="1251262"/>
                    <a:pt x="212960" y="1249100"/>
                    <a:pt x="212312" y="1246728"/>
                  </a:cubicBezTo>
                  <a:lnTo>
                    <a:pt x="211740" y="1242918"/>
                  </a:lnTo>
                  <a:cubicBezTo>
                    <a:pt x="211674" y="1241004"/>
                    <a:pt x="212093" y="1239099"/>
                    <a:pt x="212979" y="1237394"/>
                  </a:cubicBezTo>
                  <a:cubicBezTo>
                    <a:pt x="214293" y="1233927"/>
                    <a:pt x="217037" y="1231183"/>
                    <a:pt x="220503" y="1229869"/>
                  </a:cubicBezTo>
                  <a:cubicBezTo>
                    <a:pt x="222208" y="1228983"/>
                    <a:pt x="224114" y="1228564"/>
                    <a:pt x="226028" y="1228631"/>
                  </a:cubicBezTo>
                  <a:close/>
                  <a:moveTo>
                    <a:pt x="1298448" y="1186245"/>
                  </a:moveTo>
                  <a:cubicBezTo>
                    <a:pt x="1306335" y="1186245"/>
                    <a:pt x="1312736" y="1192646"/>
                    <a:pt x="1312736" y="1200532"/>
                  </a:cubicBezTo>
                  <a:cubicBezTo>
                    <a:pt x="1312736" y="1208419"/>
                    <a:pt x="1306335" y="1214820"/>
                    <a:pt x="1298448" y="1214820"/>
                  </a:cubicBezTo>
                  <a:cubicBezTo>
                    <a:pt x="1290561" y="1214820"/>
                    <a:pt x="1284161" y="1208419"/>
                    <a:pt x="1284161" y="1200532"/>
                  </a:cubicBezTo>
                  <a:cubicBezTo>
                    <a:pt x="1284161" y="1192646"/>
                    <a:pt x="1290561" y="1186245"/>
                    <a:pt x="1298448" y="1186245"/>
                  </a:cubicBezTo>
                  <a:close/>
                  <a:moveTo>
                    <a:pt x="185356" y="1164908"/>
                  </a:moveTo>
                  <a:lnTo>
                    <a:pt x="189166" y="1164908"/>
                  </a:lnTo>
                  <a:cubicBezTo>
                    <a:pt x="191080" y="1164832"/>
                    <a:pt x="192985" y="1165261"/>
                    <a:pt x="194691" y="1166147"/>
                  </a:cubicBezTo>
                  <a:cubicBezTo>
                    <a:pt x="196453" y="1166699"/>
                    <a:pt x="198033" y="1167718"/>
                    <a:pt x="199262" y="1169099"/>
                  </a:cubicBezTo>
                  <a:cubicBezTo>
                    <a:pt x="200615" y="1170347"/>
                    <a:pt x="201634" y="1171919"/>
                    <a:pt x="202215" y="1173672"/>
                  </a:cubicBezTo>
                  <a:cubicBezTo>
                    <a:pt x="203063" y="1175214"/>
                    <a:pt x="203491" y="1176958"/>
                    <a:pt x="203453" y="1178720"/>
                  </a:cubicBezTo>
                  <a:lnTo>
                    <a:pt x="203453" y="1181387"/>
                  </a:lnTo>
                  <a:cubicBezTo>
                    <a:pt x="203444" y="1183920"/>
                    <a:pt x="202787" y="1186416"/>
                    <a:pt x="201548" y="1188626"/>
                  </a:cubicBezTo>
                  <a:lnTo>
                    <a:pt x="199262" y="1191483"/>
                  </a:lnTo>
                  <a:cubicBezTo>
                    <a:pt x="197500" y="1193188"/>
                    <a:pt x="195338" y="1194426"/>
                    <a:pt x="192976" y="1195103"/>
                  </a:cubicBezTo>
                  <a:lnTo>
                    <a:pt x="189166" y="1195674"/>
                  </a:lnTo>
                  <a:cubicBezTo>
                    <a:pt x="187252" y="1195750"/>
                    <a:pt x="185346" y="1195322"/>
                    <a:pt x="183641" y="1194436"/>
                  </a:cubicBezTo>
                  <a:cubicBezTo>
                    <a:pt x="180174" y="1193122"/>
                    <a:pt x="177431" y="1190378"/>
                    <a:pt x="176117" y="1186911"/>
                  </a:cubicBezTo>
                  <a:cubicBezTo>
                    <a:pt x="175231" y="1185206"/>
                    <a:pt x="174812" y="1183301"/>
                    <a:pt x="174878" y="1181387"/>
                  </a:cubicBezTo>
                  <a:lnTo>
                    <a:pt x="174878" y="1178720"/>
                  </a:lnTo>
                  <a:cubicBezTo>
                    <a:pt x="174878" y="1176167"/>
                    <a:pt x="175574" y="1173672"/>
                    <a:pt x="176879" y="1171481"/>
                  </a:cubicBezTo>
                  <a:lnTo>
                    <a:pt x="179069" y="1168623"/>
                  </a:lnTo>
                  <a:cubicBezTo>
                    <a:pt x="180832" y="1166890"/>
                    <a:pt x="182984" y="1165613"/>
                    <a:pt x="185356" y="1164908"/>
                  </a:cubicBezTo>
                  <a:close/>
                  <a:moveTo>
                    <a:pt x="1341500" y="1130904"/>
                  </a:moveTo>
                  <a:cubicBezTo>
                    <a:pt x="1342701" y="1130761"/>
                    <a:pt x="1343920" y="1130761"/>
                    <a:pt x="1345120" y="1130904"/>
                  </a:cubicBezTo>
                  <a:cubicBezTo>
                    <a:pt x="1348949" y="1131190"/>
                    <a:pt x="1352444" y="1133180"/>
                    <a:pt x="1354645" y="1136333"/>
                  </a:cubicBezTo>
                  <a:cubicBezTo>
                    <a:pt x="1355902" y="1137705"/>
                    <a:pt x="1356788" y="1139381"/>
                    <a:pt x="1357217" y="1141191"/>
                  </a:cubicBezTo>
                  <a:cubicBezTo>
                    <a:pt x="1357741" y="1143858"/>
                    <a:pt x="1357550" y="1146620"/>
                    <a:pt x="1356645" y="1149192"/>
                  </a:cubicBezTo>
                  <a:cubicBezTo>
                    <a:pt x="1355912" y="1151649"/>
                    <a:pt x="1354607" y="1153897"/>
                    <a:pt x="1352835" y="1155764"/>
                  </a:cubicBezTo>
                  <a:cubicBezTo>
                    <a:pt x="1351883" y="1156612"/>
                    <a:pt x="1350864" y="1157374"/>
                    <a:pt x="1349787" y="1158050"/>
                  </a:cubicBezTo>
                  <a:lnTo>
                    <a:pt x="1346167" y="1159574"/>
                  </a:lnTo>
                  <a:cubicBezTo>
                    <a:pt x="1343453" y="1160336"/>
                    <a:pt x="1340586" y="1160336"/>
                    <a:pt x="1337881" y="1159574"/>
                  </a:cubicBezTo>
                  <a:lnTo>
                    <a:pt x="1334452" y="1158145"/>
                  </a:lnTo>
                  <a:lnTo>
                    <a:pt x="1331499" y="1155859"/>
                  </a:lnTo>
                  <a:cubicBezTo>
                    <a:pt x="1329699" y="1154021"/>
                    <a:pt x="1328384" y="1151764"/>
                    <a:pt x="1327689" y="1149287"/>
                  </a:cubicBezTo>
                  <a:cubicBezTo>
                    <a:pt x="1326975" y="1146696"/>
                    <a:pt x="1326975" y="1143972"/>
                    <a:pt x="1327689" y="1141381"/>
                  </a:cubicBezTo>
                  <a:cubicBezTo>
                    <a:pt x="1328337" y="1138962"/>
                    <a:pt x="1329613" y="1136752"/>
                    <a:pt x="1331404" y="1135000"/>
                  </a:cubicBezTo>
                  <a:lnTo>
                    <a:pt x="1334261" y="1132809"/>
                  </a:lnTo>
                  <a:cubicBezTo>
                    <a:pt x="1336452" y="1131514"/>
                    <a:pt x="1338957" y="1130856"/>
                    <a:pt x="1341500" y="1130904"/>
                  </a:cubicBezTo>
                  <a:close/>
                  <a:moveTo>
                    <a:pt x="146779" y="1124237"/>
                  </a:moveTo>
                  <a:lnTo>
                    <a:pt x="150589" y="1124808"/>
                  </a:lnTo>
                  <a:lnTo>
                    <a:pt x="152399" y="1125475"/>
                  </a:lnTo>
                  <a:lnTo>
                    <a:pt x="154114" y="1126237"/>
                  </a:lnTo>
                  <a:lnTo>
                    <a:pt x="156971" y="1128428"/>
                  </a:lnTo>
                  <a:lnTo>
                    <a:pt x="158114" y="1129856"/>
                  </a:lnTo>
                  <a:lnTo>
                    <a:pt x="159257" y="1131285"/>
                  </a:lnTo>
                  <a:lnTo>
                    <a:pt x="160686" y="1134714"/>
                  </a:lnTo>
                  <a:cubicBezTo>
                    <a:pt x="160686" y="1134905"/>
                    <a:pt x="161162" y="1138524"/>
                    <a:pt x="161162" y="1138524"/>
                  </a:cubicBezTo>
                  <a:lnTo>
                    <a:pt x="160210" y="1139286"/>
                  </a:lnTo>
                  <a:cubicBezTo>
                    <a:pt x="160210" y="1139381"/>
                    <a:pt x="159733" y="1143096"/>
                    <a:pt x="159733" y="1143096"/>
                  </a:cubicBezTo>
                  <a:lnTo>
                    <a:pt x="158305" y="1146525"/>
                  </a:lnTo>
                  <a:cubicBezTo>
                    <a:pt x="157923" y="1147097"/>
                    <a:pt x="157066" y="1148049"/>
                    <a:pt x="157066" y="1148049"/>
                  </a:cubicBezTo>
                  <a:lnTo>
                    <a:pt x="155923" y="1149573"/>
                  </a:lnTo>
                  <a:cubicBezTo>
                    <a:pt x="155009" y="1150383"/>
                    <a:pt x="154056" y="1151154"/>
                    <a:pt x="153066" y="1151859"/>
                  </a:cubicBezTo>
                  <a:cubicBezTo>
                    <a:pt x="150923" y="1153183"/>
                    <a:pt x="148446" y="1153869"/>
                    <a:pt x="145922" y="1153860"/>
                  </a:cubicBezTo>
                  <a:lnTo>
                    <a:pt x="142112" y="1153288"/>
                  </a:lnTo>
                  <a:cubicBezTo>
                    <a:pt x="139731" y="1152659"/>
                    <a:pt x="137559" y="1151412"/>
                    <a:pt x="135826" y="1149669"/>
                  </a:cubicBezTo>
                  <a:lnTo>
                    <a:pt x="134111" y="1147478"/>
                  </a:lnTo>
                  <a:cubicBezTo>
                    <a:pt x="133635" y="1147002"/>
                    <a:pt x="132492" y="1146621"/>
                    <a:pt x="132492" y="1146049"/>
                  </a:cubicBezTo>
                  <a:cubicBezTo>
                    <a:pt x="131263" y="1144668"/>
                    <a:pt x="130406" y="1142991"/>
                    <a:pt x="130015" y="1141191"/>
                  </a:cubicBezTo>
                  <a:cubicBezTo>
                    <a:pt x="129434" y="1139334"/>
                    <a:pt x="129434" y="1137334"/>
                    <a:pt x="130015" y="1135476"/>
                  </a:cubicBezTo>
                  <a:cubicBezTo>
                    <a:pt x="130101" y="1133581"/>
                    <a:pt x="130692" y="1131733"/>
                    <a:pt x="131730" y="1130142"/>
                  </a:cubicBezTo>
                  <a:cubicBezTo>
                    <a:pt x="132053" y="1129628"/>
                    <a:pt x="132444" y="1129142"/>
                    <a:pt x="132872" y="1128714"/>
                  </a:cubicBezTo>
                  <a:cubicBezTo>
                    <a:pt x="133187" y="1128161"/>
                    <a:pt x="133578" y="1127647"/>
                    <a:pt x="134016" y="1127189"/>
                  </a:cubicBezTo>
                  <a:cubicBezTo>
                    <a:pt x="134482" y="1126751"/>
                    <a:pt x="134987" y="1126370"/>
                    <a:pt x="135540" y="1126047"/>
                  </a:cubicBezTo>
                  <a:lnTo>
                    <a:pt x="139540" y="1126332"/>
                  </a:lnTo>
                  <a:cubicBezTo>
                    <a:pt x="140655" y="1125770"/>
                    <a:pt x="141798" y="1125256"/>
                    <a:pt x="142970" y="1124808"/>
                  </a:cubicBezTo>
                  <a:close/>
                  <a:moveTo>
                    <a:pt x="1377886" y="1075088"/>
                  </a:moveTo>
                  <a:cubicBezTo>
                    <a:pt x="1385773" y="1075088"/>
                    <a:pt x="1392174" y="1081489"/>
                    <a:pt x="1392174" y="1089375"/>
                  </a:cubicBezTo>
                  <a:cubicBezTo>
                    <a:pt x="1392174" y="1097262"/>
                    <a:pt x="1385773" y="1103663"/>
                    <a:pt x="1377886" y="1103663"/>
                  </a:cubicBezTo>
                  <a:cubicBezTo>
                    <a:pt x="1369999" y="1103663"/>
                    <a:pt x="1363599" y="1097262"/>
                    <a:pt x="1363599" y="1089375"/>
                  </a:cubicBezTo>
                  <a:cubicBezTo>
                    <a:pt x="1363599" y="1081489"/>
                    <a:pt x="1369999" y="1075088"/>
                    <a:pt x="1377886" y="1075088"/>
                  </a:cubicBezTo>
                  <a:close/>
                  <a:moveTo>
                    <a:pt x="104203" y="1064515"/>
                  </a:moveTo>
                  <a:cubicBezTo>
                    <a:pt x="112090" y="1064515"/>
                    <a:pt x="118491" y="1070916"/>
                    <a:pt x="118491" y="1078802"/>
                  </a:cubicBezTo>
                  <a:cubicBezTo>
                    <a:pt x="118491" y="1086689"/>
                    <a:pt x="112090" y="1093090"/>
                    <a:pt x="104203" y="1093090"/>
                  </a:cubicBezTo>
                  <a:cubicBezTo>
                    <a:pt x="96316" y="1093090"/>
                    <a:pt x="89916" y="1086689"/>
                    <a:pt x="89916" y="1078802"/>
                  </a:cubicBezTo>
                  <a:cubicBezTo>
                    <a:pt x="89916" y="1070916"/>
                    <a:pt x="96316" y="1064515"/>
                    <a:pt x="104203" y="1064515"/>
                  </a:cubicBezTo>
                  <a:close/>
                  <a:moveTo>
                    <a:pt x="1404366" y="1003554"/>
                  </a:moveTo>
                  <a:cubicBezTo>
                    <a:pt x="1406280" y="1003478"/>
                    <a:pt x="1408185" y="1003907"/>
                    <a:pt x="1409890" y="1004792"/>
                  </a:cubicBezTo>
                  <a:cubicBezTo>
                    <a:pt x="1411624" y="1005412"/>
                    <a:pt x="1413186" y="1006421"/>
                    <a:pt x="1414462" y="1007745"/>
                  </a:cubicBezTo>
                  <a:cubicBezTo>
                    <a:pt x="1415815" y="1008993"/>
                    <a:pt x="1416834" y="1010565"/>
                    <a:pt x="1417415" y="1012317"/>
                  </a:cubicBezTo>
                  <a:cubicBezTo>
                    <a:pt x="1418301" y="1014022"/>
                    <a:pt x="1418720" y="1015927"/>
                    <a:pt x="1418653" y="1017842"/>
                  </a:cubicBezTo>
                  <a:lnTo>
                    <a:pt x="1418653" y="1020509"/>
                  </a:lnTo>
                  <a:cubicBezTo>
                    <a:pt x="1418653" y="1023061"/>
                    <a:pt x="1417958" y="1025557"/>
                    <a:pt x="1416653" y="1027748"/>
                  </a:cubicBezTo>
                  <a:lnTo>
                    <a:pt x="1414462" y="1030605"/>
                  </a:lnTo>
                  <a:cubicBezTo>
                    <a:pt x="1412729" y="1032368"/>
                    <a:pt x="1410557" y="1033653"/>
                    <a:pt x="1408176" y="1034320"/>
                  </a:cubicBezTo>
                  <a:lnTo>
                    <a:pt x="1404366" y="1034796"/>
                  </a:lnTo>
                  <a:cubicBezTo>
                    <a:pt x="1402442" y="1034920"/>
                    <a:pt x="1400527" y="1034492"/>
                    <a:pt x="1398841" y="1033558"/>
                  </a:cubicBezTo>
                  <a:cubicBezTo>
                    <a:pt x="1395374" y="1032244"/>
                    <a:pt x="1392631" y="1029501"/>
                    <a:pt x="1391317" y="1026033"/>
                  </a:cubicBezTo>
                  <a:cubicBezTo>
                    <a:pt x="1390383" y="1024347"/>
                    <a:pt x="1389955" y="1022433"/>
                    <a:pt x="1390078" y="1020509"/>
                  </a:cubicBezTo>
                  <a:lnTo>
                    <a:pt x="1390078" y="1017842"/>
                  </a:lnTo>
                  <a:cubicBezTo>
                    <a:pt x="1390078" y="1015337"/>
                    <a:pt x="1390735" y="1012870"/>
                    <a:pt x="1391983" y="1010698"/>
                  </a:cubicBezTo>
                  <a:lnTo>
                    <a:pt x="1394269" y="1007745"/>
                  </a:lnTo>
                  <a:cubicBezTo>
                    <a:pt x="1396032" y="1006040"/>
                    <a:pt x="1398194" y="1004802"/>
                    <a:pt x="1400556" y="1004126"/>
                  </a:cubicBezTo>
                  <a:close/>
                  <a:moveTo>
                    <a:pt x="80390" y="1000888"/>
                  </a:moveTo>
                  <a:cubicBezTo>
                    <a:pt x="82305" y="1000860"/>
                    <a:pt x="84200" y="1001279"/>
                    <a:pt x="85914" y="1002126"/>
                  </a:cubicBezTo>
                  <a:cubicBezTo>
                    <a:pt x="87667" y="1002698"/>
                    <a:pt x="89248" y="1003717"/>
                    <a:pt x="90487" y="1005079"/>
                  </a:cubicBezTo>
                  <a:lnTo>
                    <a:pt x="93153" y="1007746"/>
                  </a:lnTo>
                  <a:cubicBezTo>
                    <a:pt x="94915" y="1009480"/>
                    <a:pt x="96201" y="1011651"/>
                    <a:pt x="96868" y="1014033"/>
                  </a:cubicBezTo>
                  <a:lnTo>
                    <a:pt x="97344" y="1017843"/>
                  </a:lnTo>
                  <a:cubicBezTo>
                    <a:pt x="97344" y="1020376"/>
                    <a:pt x="96687" y="1022872"/>
                    <a:pt x="95439" y="1025082"/>
                  </a:cubicBezTo>
                  <a:lnTo>
                    <a:pt x="93153" y="1027939"/>
                  </a:lnTo>
                  <a:cubicBezTo>
                    <a:pt x="91925" y="1029320"/>
                    <a:pt x="90344" y="1030340"/>
                    <a:pt x="88581" y="1030892"/>
                  </a:cubicBezTo>
                  <a:cubicBezTo>
                    <a:pt x="85086" y="1032540"/>
                    <a:pt x="81028" y="1032540"/>
                    <a:pt x="77532" y="1030892"/>
                  </a:cubicBezTo>
                  <a:cubicBezTo>
                    <a:pt x="75780" y="1030311"/>
                    <a:pt x="74208" y="1029292"/>
                    <a:pt x="72960" y="1027939"/>
                  </a:cubicBezTo>
                  <a:lnTo>
                    <a:pt x="70294" y="1025367"/>
                  </a:lnTo>
                  <a:cubicBezTo>
                    <a:pt x="68569" y="1023577"/>
                    <a:pt x="67322" y="1021386"/>
                    <a:pt x="66674" y="1018986"/>
                  </a:cubicBezTo>
                  <a:lnTo>
                    <a:pt x="66103" y="1015176"/>
                  </a:lnTo>
                  <a:cubicBezTo>
                    <a:pt x="66093" y="1012652"/>
                    <a:pt x="66779" y="1010185"/>
                    <a:pt x="68103" y="1008032"/>
                  </a:cubicBezTo>
                  <a:lnTo>
                    <a:pt x="70294" y="1005079"/>
                  </a:lnTo>
                  <a:cubicBezTo>
                    <a:pt x="71570" y="1003755"/>
                    <a:pt x="73132" y="1002746"/>
                    <a:pt x="74865" y="1002126"/>
                  </a:cubicBezTo>
                  <a:cubicBezTo>
                    <a:pt x="76589" y="1001288"/>
                    <a:pt x="78475" y="1000869"/>
                    <a:pt x="80390" y="1000888"/>
                  </a:cubicBezTo>
                  <a:close/>
                  <a:moveTo>
                    <a:pt x="53910" y="940023"/>
                  </a:moveTo>
                  <a:lnTo>
                    <a:pt x="56578" y="940023"/>
                  </a:lnTo>
                  <a:cubicBezTo>
                    <a:pt x="59130" y="940023"/>
                    <a:pt x="61626" y="940718"/>
                    <a:pt x="63816" y="942023"/>
                  </a:cubicBezTo>
                  <a:lnTo>
                    <a:pt x="66674" y="944214"/>
                  </a:lnTo>
                  <a:cubicBezTo>
                    <a:pt x="68436" y="945947"/>
                    <a:pt x="69722" y="948119"/>
                    <a:pt x="70388" y="950500"/>
                  </a:cubicBezTo>
                  <a:lnTo>
                    <a:pt x="70865" y="954310"/>
                  </a:lnTo>
                  <a:cubicBezTo>
                    <a:pt x="70989" y="956234"/>
                    <a:pt x="70560" y="958149"/>
                    <a:pt x="69627" y="959834"/>
                  </a:cubicBezTo>
                  <a:cubicBezTo>
                    <a:pt x="68312" y="963302"/>
                    <a:pt x="65569" y="966045"/>
                    <a:pt x="62102" y="967359"/>
                  </a:cubicBezTo>
                  <a:cubicBezTo>
                    <a:pt x="60416" y="968293"/>
                    <a:pt x="58501" y="968721"/>
                    <a:pt x="56578" y="968598"/>
                  </a:cubicBezTo>
                  <a:lnTo>
                    <a:pt x="53910" y="968598"/>
                  </a:lnTo>
                  <a:cubicBezTo>
                    <a:pt x="51405" y="968598"/>
                    <a:pt x="48939" y="967940"/>
                    <a:pt x="46767" y="966692"/>
                  </a:cubicBezTo>
                  <a:lnTo>
                    <a:pt x="43814" y="964407"/>
                  </a:lnTo>
                  <a:cubicBezTo>
                    <a:pt x="42109" y="962644"/>
                    <a:pt x="40870" y="960482"/>
                    <a:pt x="40194" y="958120"/>
                  </a:cubicBezTo>
                  <a:lnTo>
                    <a:pt x="39623" y="954310"/>
                  </a:lnTo>
                  <a:cubicBezTo>
                    <a:pt x="39594" y="952396"/>
                    <a:pt x="40014" y="950500"/>
                    <a:pt x="40861" y="948786"/>
                  </a:cubicBezTo>
                  <a:cubicBezTo>
                    <a:pt x="41480" y="947052"/>
                    <a:pt x="42490" y="945490"/>
                    <a:pt x="43814" y="944214"/>
                  </a:cubicBezTo>
                  <a:cubicBezTo>
                    <a:pt x="45062" y="942861"/>
                    <a:pt x="46633" y="941842"/>
                    <a:pt x="48386" y="941261"/>
                  </a:cubicBezTo>
                  <a:cubicBezTo>
                    <a:pt x="50091" y="940375"/>
                    <a:pt x="51996" y="939956"/>
                    <a:pt x="53910" y="940023"/>
                  </a:cubicBezTo>
                  <a:close/>
                  <a:moveTo>
                    <a:pt x="1428178" y="937356"/>
                  </a:moveTo>
                  <a:lnTo>
                    <a:pt x="1429797" y="937356"/>
                  </a:lnTo>
                  <a:cubicBezTo>
                    <a:pt x="1437684" y="937356"/>
                    <a:pt x="1444085" y="943757"/>
                    <a:pt x="1444085" y="951643"/>
                  </a:cubicBezTo>
                  <a:cubicBezTo>
                    <a:pt x="1444085" y="959530"/>
                    <a:pt x="1437684" y="965931"/>
                    <a:pt x="1429797" y="965931"/>
                  </a:cubicBezTo>
                  <a:lnTo>
                    <a:pt x="1428178" y="965931"/>
                  </a:lnTo>
                  <a:cubicBezTo>
                    <a:pt x="1420291" y="965931"/>
                    <a:pt x="1413891" y="959530"/>
                    <a:pt x="1413891" y="951643"/>
                  </a:cubicBezTo>
                  <a:cubicBezTo>
                    <a:pt x="1413891" y="943757"/>
                    <a:pt x="1420291" y="937356"/>
                    <a:pt x="1428178" y="937356"/>
                  </a:cubicBezTo>
                  <a:close/>
                  <a:moveTo>
                    <a:pt x="35432" y="879158"/>
                  </a:moveTo>
                  <a:lnTo>
                    <a:pt x="38004" y="879158"/>
                  </a:lnTo>
                  <a:cubicBezTo>
                    <a:pt x="40547" y="879139"/>
                    <a:pt x="43042" y="879796"/>
                    <a:pt x="45243" y="881063"/>
                  </a:cubicBezTo>
                  <a:lnTo>
                    <a:pt x="48196" y="883349"/>
                  </a:lnTo>
                  <a:cubicBezTo>
                    <a:pt x="49939" y="885082"/>
                    <a:pt x="51186" y="887254"/>
                    <a:pt x="51815" y="889635"/>
                  </a:cubicBezTo>
                  <a:lnTo>
                    <a:pt x="51815" y="893445"/>
                  </a:lnTo>
                  <a:cubicBezTo>
                    <a:pt x="51910" y="895350"/>
                    <a:pt x="51520" y="897255"/>
                    <a:pt x="50672" y="898970"/>
                  </a:cubicBezTo>
                  <a:cubicBezTo>
                    <a:pt x="50053" y="900703"/>
                    <a:pt x="49043" y="902266"/>
                    <a:pt x="47720" y="903542"/>
                  </a:cubicBezTo>
                  <a:cubicBezTo>
                    <a:pt x="46424" y="904885"/>
                    <a:pt x="44824" y="905904"/>
                    <a:pt x="43052" y="906495"/>
                  </a:cubicBezTo>
                  <a:cubicBezTo>
                    <a:pt x="41337" y="907342"/>
                    <a:pt x="39442" y="907761"/>
                    <a:pt x="37528" y="907733"/>
                  </a:cubicBezTo>
                  <a:lnTo>
                    <a:pt x="34956" y="907733"/>
                  </a:lnTo>
                  <a:cubicBezTo>
                    <a:pt x="32403" y="907752"/>
                    <a:pt x="29898" y="907057"/>
                    <a:pt x="27717" y="905732"/>
                  </a:cubicBezTo>
                  <a:lnTo>
                    <a:pt x="24859" y="903542"/>
                  </a:lnTo>
                  <a:cubicBezTo>
                    <a:pt x="23097" y="901808"/>
                    <a:pt x="21811" y="899637"/>
                    <a:pt x="21144" y="897255"/>
                  </a:cubicBezTo>
                  <a:lnTo>
                    <a:pt x="21144" y="893445"/>
                  </a:lnTo>
                  <a:cubicBezTo>
                    <a:pt x="21021" y="891521"/>
                    <a:pt x="21449" y="889607"/>
                    <a:pt x="22383" y="887921"/>
                  </a:cubicBezTo>
                  <a:cubicBezTo>
                    <a:pt x="23697" y="884454"/>
                    <a:pt x="26441" y="881710"/>
                    <a:pt x="29907" y="880396"/>
                  </a:cubicBezTo>
                  <a:cubicBezTo>
                    <a:pt x="31593" y="879463"/>
                    <a:pt x="33508" y="879034"/>
                    <a:pt x="35432" y="879158"/>
                  </a:cubicBezTo>
                  <a:close/>
                  <a:moveTo>
                    <a:pt x="1441894" y="871443"/>
                  </a:moveTo>
                  <a:lnTo>
                    <a:pt x="1442370" y="871443"/>
                  </a:lnTo>
                  <a:cubicBezTo>
                    <a:pt x="1443570" y="871215"/>
                    <a:pt x="1444799" y="871215"/>
                    <a:pt x="1445990" y="871443"/>
                  </a:cubicBezTo>
                  <a:cubicBezTo>
                    <a:pt x="1447856" y="871529"/>
                    <a:pt x="1449666" y="872129"/>
                    <a:pt x="1451228" y="873158"/>
                  </a:cubicBezTo>
                  <a:cubicBezTo>
                    <a:pt x="1452886" y="873958"/>
                    <a:pt x="1454276" y="875206"/>
                    <a:pt x="1455229" y="876777"/>
                  </a:cubicBezTo>
                  <a:cubicBezTo>
                    <a:pt x="1456515" y="878130"/>
                    <a:pt x="1457410" y="879806"/>
                    <a:pt x="1457801" y="881635"/>
                  </a:cubicBezTo>
                  <a:cubicBezTo>
                    <a:pt x="1458239" y="884330"/>
                    <a:pt x="1457944" y="887093"/>
                    <a:pt x="1456943" y="889636"/>
                  </a:cubicBezTo>
                  <a:cubicBezTo>
                    <a:pt x="1456324" y="892141"/>
                    <a:pt x="1455009" y="894427"/>
                    <a:pt x="1453133" y="896208"/>
                  </a:cubicBezTo>
                  <a:cubicBezTo>
                    <a:pt x="1452238" y="897113"/>
                    <a:pt x="1451248" y="897904"/>
                    <a:pt x="1450181" y="898589"/>
                  </a:cubicBezTo>
                  <a:lnTo>
                    <a:pt x="1446657" y="900113"/>
                  </a:lnTo>
                  <a:cubicBezTo>
                    <a:pt x="1443951" y="900875"/>
                    <a:pt x="1441084" y="900875"/>
                    <a:pt x="1438370" y="900113"/>
                  </a:cubicBezTo>
                  <a:lnTo>
                    <a:pt x="1434940" y="898685"/>
                  </a:lnTo>
                  <a:cubicBezTo>
                    <a:pt x="1433883" y="897980"/>
                    <a:pt x="1432864" y="897218"/>
                    <a:pt x="1431892" y="896399"/>
                  </a:cubicBezTo>
                  <a:cubicBezTo>
                    <a:pt x="1430112" y="894589"/>
                    <a:pt x="1428797" y="892360"/>
                    <a:pt x="1428083" y="889922"/>
                  </a:cubicBezTo>
                  <a:cubicBezTo>
                    <a:pt x="1427416" y="887293"/>
                    <a:pt x="1427416" y="884550"/>
                    <a:pt x="1428083" y="881921"/>
                  </a:cubicBezTo>
                  <a:cubicBezTo>
                    <a:pt x="1428749" y="879539"/>
                    <a:pt x="1430035" y="877368"/>
                    <a:pt x="1431798" y="875634"/>
                  </a:cubicBezTo>
                  <a:lnTo>
                    <a:pt x="1434655" y="873444"/>
                  </a:lnTo>
                  <a:cubicBezTo>
                    <a:pt x="1436845" y="872138"/>
                    <a:pt x="1439341" y="871443"/>
                    <a:pt x="1441894" y="871443"/>
                  </a:cubicBezTo>
                  <a:close/>
                  <a:moveTo>
                    <a:pt x="21049" y="815627"/>
                  </a:moveTo>
                  <a:lnTo>
                    <a:pt x="24764" y="815627"/>
                  </a:lnTo>
                  <a:cubicBezTo>
                    <a:pt x="26679" y="815513"/>
                    <a:pt x="28584" y="815913"/>
                    <a:pt x="30289" y="816770"/>
                  </a:cubicBezTo>
                  <a:cubicBezTo>
                    <a:pt x="32041" y="817399"/>
                    <a:pt x="33642" y="818408"/>
                    <a:pt x="34956" y="819723"/>
                  </a:cubicBezTo>
                  <a:cubicBezTo>
                    <a:pt x="36308" y="821018"/>
                    <a:pt x="37318" y="822618"/>
                    <a:pt x="37909" y="824390"/>
                  </a:cubicBezTo>
                  <a:cubicBezTo>
                    <a:pt x="38690" y="825952"/>
                    <a:pt x="39080" y="827685"/>
                    <a:pt x="39052" y="829438"/>
                  </a:cubicBezTo>
                  <a:lnTo>
                    <a:pt x="39052" y="832010"/>
                  </a:lnTo>
                  <a:cubicBezTo>
                    <a:pt x="39100" y="834553"/>
                    <a:pt x="38443" y="837058"/>
                    <a:pt x="37147" y="839249"/>
                  </a:cubicBezTo>
                  <a:lnTo>
                    <a:pt x="34956" y="842106"/>
                  </a:lnTo>
                  <a:cubicBezTo>
                    <a:pt x="33203" y="843897"/>
                    <a:pt x="30994" y="845173"/>
                    <a:pt x="28575" y="845821"/>
                  </a:cubicBezTo>
                  <a:lnTo>
                    <a:pt x="24764" y="846297"/>
                  </a:lnTo>
                  <a:cubicBezTo>
                    <a:pt x="22869" y="846431"/>
                    <a:pt x="20983" y="846002"/>
                    <a:pt x="19335" y="845059"/>
                  </a:cubicBezTo>
                  <a:cubicBezTo>
                    <a:pt x="15811" y="843792"/>
                    <a:pt x="13030" y="841040"/>
                    <a:pt x="11715" y="837534"/>
                  </a:cubicBezTo>
                  <a:cubicBezTo>
                    <a:pt x="10868" y="835820"/>
                    <a:pt x="10448" y="833924"/>
                    <a:pt x="10477" y="832010"/>
                  </a:cubicBezTo>
                  <a:lnTo>
                    <a:pt x="10477" y="829438"/>
                  </a:lnTo>
                  <a:cubicBezTo>
                    <a:pt x="10496" y="826895"/>
                    <a:pt x="11181" y="824390"/>
                    <a:pt x="12477" y="822199"/>
                  </a:cubicBezTo>
                  <a:lnTo>
                    <a:pt x="14668" y="819246"/>
                  </a:lnTo>
                  <a:cubicBezTo>
                    <a:pt x="16449" y="817522"/>
                    <a:pt x="18650" y="816275"/>
                    <a:pt x="21049" y="815627"/>
                  </a:cubicBezTo>
                  <a:close/>
                  <a:moveTo>
                    <a:pt x="1457324" y="807626"/>
                  </a:moveTo>
                  <a:cubicBezTo>
                    <a:pt x="1465211" y="807626"/>
                    <a:pt x="1471612" y="814027"/>
                    <a:pt x="1471612" y="821913"/>
                  </a:cubicBezTo>
                  <a:cubicBezTo>
                    <a:pt x="1471612" y="829800"/>
                    <a:pt x="1465211" y="836201"/>
                    <a:pt x="1457324" y="836201"/>
                  </a:cubicBezTo>
                  <a:cubicBezTo>
                    <a:pt x="1449437" y="836201"/>
                    <a:pt x="1443037" y="829800"/>
                    <a:pt x="1443037" y="821913"/>
                  </a:cubicBezTo>
                  <a:cubicBezTo>
                    <a:pt x="1443037" y="814027"/>
                    <a:pt x="1449437" y="807626"/>
                    <a:pt x="1457324" y="807626"/>
                  </a:cubicBezTo>
                  <a:close/>
                  <a:moveTo>
                    <a:pt x="17811" y="760191"/>
                  </a:moveTo>
                  <a:cubicBezTo>
                    <a:pt x="19011" y="760048"/>
                    <a:pt x="20230" y="760048"/>
                    <a:pt x="21431" y="760191"/>
                  </a:cubicBezTo>
                  <a:cubicBezTo>
                    <a:pt x="23297" y="760277"/>
                    <a:pt x="25107" y="760877"/>
                    <a:pt x="26669" y="761905"/>
                  </a:cubicBezTo>
                  <a:cubicBezTo>
                    <a:pt x="28298" y="762782"/>
                    <a:pt x="29679" y="764058"/>
                    <a:pt x="30670" y="765620"/>
                  </a:cubicBezTo>
                  <a:cubicBezTo>
                    <a:pt x="31984" y="766953"/>
                    <a:pt x="32879" y="768639"/>
                    <a:pt x="33241" y="770478"/>
                  </a:cubicBezTo>
                  <a:cubicBezTo>
                    <a:pt x="33861" y="773126"/>
                    <a:pt x="33765" y="775888"/>
                    <a:pt x="32955" y="778479"/>
                  </a:cubicBezTo>
                  <a:cubicBezTo>
                    <a:pt x="32298" y="780974"/>
                    <a:pt x="30984" y="783241"/>
                    <a:pt x="29146" y="785051"/>
                  </a:cubicBezTo>
                  <a:cubicBezTo>
                    <a:pt x="28231" y="785899"/>
                    <a:pt x="27241" y="786661"/>
                    <a:pt x="26193" y="787337"/>
                  </a:cubicBezTo>
                  <a:lnTo>
                    <a:pt x="22669" y="788861"/>
                  </a:lnTo>
                  <a:cubicBezTo>
                    <a:pt x="19945" y="789528"/>
                    <a:pt x="17106" y="789528"/>
                    <a:pt x="14382" y="788861"/>
                  </a:cubicBezTo>
                  <a:lnTo>
                    <a:pt x="10953" y="787432"/>
                  </a:lnTo>
                  <a:lnTo>
                    <a:pt x="7905" y="785146"/>
                  </a:lnTo>
                  <a:cubicBezTo>
                    <a:pt x="6076" y="783318"/>
                    <a:pt x="4733" y="781060"/>
                    <a:pt x="4000" y="778574"/>
                  </a:cubicBezTo>
                  <a:cubicBezTo>
                    <a:pt x="3333" y="775983"/>
                    <a:pt x="3333" y="773259"/>
                    <a:pt x="4000" y="770668"/>
                  </a:cubicBezTo>
                  <a:cubicBezTo>
                    <a:pt x="4628" y="768268"/>
                    <a:pt x="5914" y="766087"/>
                    <a:pt x="7715" y="764382"/>
                  </a:cubicBezTo>
                  <a:lnTo>
                    <a:pt x="10572" y="762096"/>
                  </a:lnTo>
                  <a:cubicBezTo>
                    <a:pt x="12782" y="760858"/>
                    <a:pt x="15277" y="760200"/>
                    <a:pt x="17811" y="760191"/>
                  </a:cubicBezTo>
                  <a:close/>
                  <a:moveTo>
                    <a:pt x="1460182" y="733521"/>
                  </a:moveTo>
                  <a:lnTo>
                    <a:pt x="1463897" y="733521"/>
                  </a:lnTo>
                  <a:cubicBezTo>
                    <a:pt x="1465820" y="733397"/>
                    <a:pt x="1467735" y="733825"/>
                    <a:pt x="1469421" y="734759"/>
                  </a:cubicBezTo>
                  <a:cubicBezTo>
                    <a:pt x="1472888" y="736073"/>
                    <a:pt x="1475631" y="738817"/>
                    <a:pt x="1476946" y="742283"/>
                  </a:cubicBezTo>
                  <a:cubicBezTo>
                    <a:pt x="1477793" y="743827"/>
                    <a:pt x="1478222" y="745570"/>
                    <a:pt x="1478184" y="747332"/>
                  </a:cubicBezTo>
                  <a:lnTo>
                    <a:pt x="1478184" y="749999"/>
                  </a:lnTo>
                  <a:cubicBezTo>
                    <a:pt x="1478184" y="752504"/>
                    <a:pt x="1477527" y="754971"/>
                    <a:pt x="1476279" y="757142"/>
                  </a:cubicBezTo>
                  <a:lnTo>
                    <a:pt x="1473993" y="760095"/>
                  </a:lnTo>
                  <a:cubicBezTo>
                    <a:pt x="1472260" y="761838"/>
                    <a:pt x="1470088" y="763086"/>
                    <a:pt x="1467706" y="763715"/>
                  </a:cubicBezTo>
                  <a:lnTo>
                    <a:pt x="1463897" y="764286"/>
                  </a:lnTo>
                  <a:cubicBezTo>
                    <a:pt x="1462011" y="764315"/>
                    <a:pt x="1460153" y="763896"/>
                    <a:pt x="1458467" y="763048"/>
                  </a:cubicBezTo>
                  <a:cubicBezTo>
                    <a:pt x="1454915" y="761781"/>
                    <a:pt x="1452114" y="758981"/>
                    <a:pt x="1450847" y="755428"/>
                  </a:cubicBezTo>
                  <a:cubicBezTo>
                    <a:pt x="1450009" y="753742"/>
                    <a:pt x="1449590" y="751885"/>
                    <a:pt x="1449609" y="749999"/>
                  </a:cubicBezTo>
                  <a:lnTo>
                    <a:pt x="1449609" y="747332"/>
                  </a:lnTo>
                  <a:cubicBezTo>
                    <a:pt x="1449590" y="744779"/>
                    <a:pt x="1450285" y="742274"/>
                    <a:pt x="1451609" y="740093"/>
                  </a:cubicBezTo>
                  <a:lnTo>
                    <a:pt x="1453800" y="737235"/>
                  </a:lnTo>
                  <a:cubicBezTo>
                    <a:pt x="1455552" y="735445"/>
                    <a:pt x="1457762" y="734168"/>
                    <a:pt x="1460182" y="733521"/>
                  </a:cubicBezTo>
                  <a:close/>
                  <a:moveTo>
                    <a:pt x="14287" y="701707"/>
                  </a:moveTo>
                  <a:cubicBezTo>
                    <a:pt x="16201" y="701631"/>
                    <a:pt x="18107" y="702060"/>
                    <a:pt x="19811" y="702945"/>
                  </a:cubicBezTo>
                  <a:cubicBezTo>
                    <a:pt x="21592" y="703460"/>
                    <a:pt x="23183" y="704489"/>
                    <a:pt x="24383" y="705898"/>
                  </a:cubicBezTo>
                  <a:lnTo>
                    <a:pt x="27050" y="708565"/>
                  </a:lnTo>
                  <a:cubicBezTo>
                    <a:pt x="28812" y="710299"/>
                    <a:pt x="30098" y="712470"/>
                    <a:pt x="30765" y="714852"/>
                  </a:cubicBezTo>
                  <a:lnTo>
                    <a:pt x="31241" y="718662"/>
                  </a:lnTo>
                  <a:cubicBezTo>
                    <a:pt x="31232" y="721196"/>
                    <a:pt x="30574" y="723691"/>
                    <a:pt x="29336" y="725901"/>
                  </a:cubicBezTo>
                  <a:lnTo>
                    <a:pt x="27050" y="728758"/>
                  </a:lnTo>
                  <a:cubicBezTo>
                    <a:pt x="25822" y="730139"/>
                    <a:pt x="24240" y="731159"/>
                    <a:pt x="22478" y="731711"/>
                  </a:cubicBezTo>
                  <a:cubicBezTo>
                    <a:pt x="18983" y="733359"/>
                    <a:pt x="14925" y="733359"/>
                    <a:pt x="11429" y="731711"/>
                  </a:cubicBezTo>
                  <a:cubicBezTo>
                    <a:pt x="9677" y="731130"/>
                    <a:pt x="8105" y="730111"/>
                    <a:pt x="6857" y="728758"/>
                  </a:cubicBezTo>
                  <a:lnTo>
                    <a:pt x="4191" y="726091"/>
                  </a:lnTo>
                  <a:cubicBezTo>
                    <a:pt x="2466" y="724339"/>
                    <a:pt x="1219" y="722177"/>
                    <a:pt x="571" y="719805"/>
                  </a:cubicBezTo>
                  <a:lnTo>
                    <a:pt x="0" y="715995"/>
                  </a:lnTo>
                  <a:cubicBezTo>
                    <a:pt x="0" y="713442"/>
                    <a:pt x="695" y="710947"/>
                    <a:pt x="1999" y="708756"/>
                  </a:cubicBezTo>
                  <a:lnTo>
                    <a:pt x="4191" y="705898"/>
                  </a:lnTo>
                  <a:cubicBezTo>
                    <a:pt x="6981" y="703384"/>
                    <a:pt x="10544" y="701907"/>
                    <a:pt x="14287" y="701707"/>
                  </a:cubicBezTo>
                  <a:close/>
                  <a:moveTo>
                    <a:pt x="1466563" y="656750"/>
                  </a:moveTo>
                  <a:cubicBezTo>
                    <a:pt x="1474450" y="656750"/>
                    <a:pt x="1480851" y="663151"/>
                    <a:pt x="1480851" y="671037"/>
                  </a:cubicBezTo>
                  <a:cubicBezTo>
                    <a:pt x="1480851" y="678924"/>
                    <a:pt x="1474450" y="685325"/>
                    <a:pt x="1466563" y="685325"/>
                  </a:cubicBezTo>
                  <a:cubicBezTo>
                    <a:pt x="1458676" y="685325"/>
                    <a:pt x="1452276" y="678924"/>
                    <a:pt x="1452276" y="671037"/>
                  </a:cubicBezTo>
                  <a:cubicBezTo>
                    <a:pt x="1452276" y="663151"/>
                    <a:pt x="1458676" y="656750"/>
                    <a:pt x="1466563" y="656750"/>
                  </a:cubicBezTo>
                  <a:close/>
                  <a:moveTo>
                    <a:pt x="24765" y="630270"/>
                  </a:moveTo>
                  <a:cubicBezTo>
                    <a:pt x="26689" y="630146"/>
                    <a:pt x="28603" y="630574"/>
                    <a:pt x="30289" y="631508"/>
                  </a:cubicBezTo>
                  <a:cubicBezTo>
                    <a:pt x="33814" y="632775"/>
                    <a:pt x="36595" y="635527"/>
                    <a:pt x="37909" y="639032"/>
                  </a:cubicBezTo>
                  <a:cubicBezTo>
                    <a:pt x="38833" y="640718"/>
                    <a:pt x="39300" y="642633"/>
                    <a:pt x="39243" y="644557"/>
                  </a:cubicBezTo>
                  <a:lnTo>
                    <a:pt x="39243" y="647129"/>
                  </a:lnTo>
                  <a:cubicBezTo>
                    <a:pt x="39291" y="649672"/>
                    <a:pt x="38633" y="652177"/>
                    <a:pt x="37338" y="654368"/>
                  </a:cubicBezTo>
                  <a:lnTo>
                    <a:pt x="35147" y="657225"/>
                  </a:lnTo>
                  <a:cubicBezTo>
                    <a:pt x="33394" y="659016"/>
                    <a:pt x="31185" y="660292"/>
                    <a:pt x="28765" y="660940"/>
                  </a:cubicBezTo>
                  <a:lnTo>
                    <a:pt x="24955" y="661416"/>
                  </a:lnTo>
                  <a:cubicBezTo>
                    <a:pt x="23060" y="661550"/>
                    <a:pt x="21174" y="661121"/>
                    <a:pt x="19526" y="660178"/>
                  </a:cubicBezTo>
                  <a:cubicBezTo>
                    <a:pt x="16002" y="658911"/>
                    <a:pt x="13221" y="656158"/>
                    <a:pt x="11906" y="652653"/>
                  </a:cubicBezTo>
                  <a:cubicBezTo>
                    <a:pt x="11059" y="650939"/>
                    <a:pt x="10639" y="649043"/>
                    <a:pt x="10668" y="647129"/>
                  </a:cubicBezTo>
                  <a:lnTo>
                    <a:pt x="10668" y="644557"/>
                  </a:lnTo>
                  <a:cubicBezTo>
                    <a:pt x="10696" y="642014"/>
                    <a:pt x="11392" y="639518"/>
                    <a:pt x="12668" y="637318"/>
                  </a:cubicBezTo>
                  <a:lnTo>
                    <a:pt x="14859" y="634461"/>
                  </a:lnTo>
                  <a:cubicBezTo>
                    <a:pt x="16611" y="632670"/>
                    <a:pt x="18821" y="631393"/>
                    <a:pt x="21240" y="630746"/>
                  </a:cubicBezTo>
                  <a:close/>
                  <a:moveTo>
                    <a:pt x="1440084" y="595789"/>
                  </a:moveTo>
                  <a:cubicBezTo>
                    <a:pt x="1441998" y="595713"/>
                    <a:pt x="1443904" y="596142"/>
                    <a:pt x="1445608" y="597028"/>
                  </a:cubicBezTo>
                  <a:cubicBezTo>
                    <a:pt x="1447361" y="597599"/>
                    <a:pt x="1448942" y="598619"/>
                    <a:pt x="1450180" y="599980"/>
                  </a:cubicBezTo>
                  <a:lnTo>
                    <a:pt x="1452847" y="602647"/>
                  </a:lnTo>
                  <a:cubicBezTo>
                    <a:pt x="1454581" y="604410"/>
                    <a:pt x="1455857" y="606562"/>
                    <a:pt x="1456562" y="608934"/>
                  </a:cubicBezTo>
                  <a:lnTo>
                    <a:pt x="1457038" y="612744"/>
                  </a:lnTo>
                  <a:cubicBezTo>
                    <a:pt x="1457029" y="615278"/>
                    <a:pt x="1456371" y="617773"/>
                    <a:pt x="1455133" y="619983"/>
                  </a:cubicBezTo>
                  <a:lnTo>
                    <a:pt x="1452847" y="622841"/>
                  </a:lnTo>
                  <a:cubicBezTo>
                    <a:pt x="1451600" y="624193"/>
                    <a:pt x="1450028" y="625212"/>
                    <a:pt x="1448275" y="625793"/>
                  </a:cubicBezTo>
                  <a:cubicBezTo>
                    <a:pt x="1444780" y="627441"/>
                    <a:pt x="1440722" y="627441"/>
                    <a:pt x="1437226" y="625793"/>
                  </a:cubicBezTo>
                  <a:cubicBezTo>
                    <a:pt x="1435474" y="625212"/>
                    <a:pt x="1433902" y="624193"/>
                    <a:pt x="1432654" y="622841"/>
                  </a:cubicBezTo>
                  <a:lnTo>
                    <a:pt x="1429988" y="620174"/>
                  </a:lnTo>
                  <a:cubicBezTo>
                    <a:pt x="1428263" y="618421"/>
                    <a:pt x="1427016" y="616259"/>
                    <a:pt x="1426368" y="613887"/>
                  </a:cubicBezTo>
                  <a:lnTo>
                    <a:pt x="1425797" y="610077"/>
                  </a:lnTo>
                  <a:cubicBezTo>
                    <a:pt x="1425797" y="607524"/>
                    <a:pt x="1426492" y="605029"/>
                    <a:pt x="1427796" y="602838"/>
                  </a:cubicBezTo>
                  <a:lnTo>
                    <a:pt x="1429988" y="599980"/>
                  </a:lnTo>
                  <a:cubicBezTo>
                    <a:pt x="1431264" y="598657"/>
                    <a:pt x="1432826" y="597647"/>
                    <a:pt x="1434559" y="597028"/>
                  </a:cubicBezTo>
                  <a:cubicBezTo>
                    <a:pt x="1436264" y="596142"/>
                    <a:pt x="1438169" y="595723"/>
                    <a:pt x="1440084" y="595789"/>
                  </a:cubicBezTo>
                  <a:close/>
                  <a:moveTo>
                    <a:pt x="27240" y="565310"/>
                  </a:moveTo>
                  <a:cubicBezTo>
                    <a:pt x="30736" y="563662"/>
                    <a:pt x="34793" y="563662"/>
                    <a:pt x="38289" y="565310"/>
                  </a:cubicBezTo>
                  <a:cubicBezTo>
                    <a:pt x="40042" y="565891"/>
                    <a:pt x="41613" y="566910"/>
                    <a:pt x="42861" y="568262"/>
                  </a:cubicBezTo>
                  <a:lnTo>
                    <a:pt x="45528" y="570834"/>
                  </a:lnTo>
                  <a:cubicBezTo>
                    <a:pt x="47253" y="572625"/>
                    <a:pt x="48500" y="574815"/>
                    <a:pt x="49148" y="577216"/>
                  </a:cubicBezTo>
                  <a:lnTo>
                    <a:pt x="49243" y="580931"/>
                  </a:lnTo>
                  <a:cubicBezTo>
                    <a:pt x="49262" y="583483"/>
                    <a:pt x="48567" y="585988"/>
                    <a:pt x="47243" y="588170"/>
                  </a:cubicBezTo>
                  <a:lnTo>
                    <a:pt x="45052" y="591027"/>
                  </a:lnTo>
                  <a:cubicBezTo>
                    <a:pt x="43785" y="592408"/>
                    <a:pt x="42175" y="593427"/>
                    <a:pt x="40385" y="593980"/>
                  </a:cubicBezTo>
                  <a:cubicBezTo>
                    <a:pt x="38737" y="594923"/>
                    <a:pt x="36851" y="595351"/>
                    <a:pt x="34956" y="595218"/>
                  </a:cubicBezTo>
                  <a:cubicBezTo>
                    <a:pt x="33031" y="595342"/>
                    <a:pt x="31117" y="594913"/>
                    <a:pt x="29431" y="593980"/>
                  </a:cubicBezTo>
                  <a:cubicBezTo>
                    <a:pt x="27650" y="593465"/>
                    <a:pt x="26059" y="592437"/>
                    <a:pt x="24859" y="591027"/>
                  </a:cubicBezTo>
                  <a:lnTo>
                    <a:pt x="22192" y="588455"/>
                  </a:lnTo>
                  <a:cubicBezTo>
                    <a:pt x="20401" y="586703"/>
                    <a:pt x="19125" y="584493"/>
                    <a:pt x="18478" y="582074"/>
                  </a:cubicBezTo>
                  <a:lnTo>
                    <a:pt x="18478" y="578359"/>
                  </a:lnTo>
                  <a:cubicBezTo>
                    <a:pt x="18478" y="575825"/>
                    <a:pt x="19134" y="573330"/>
                    <a:pt x="20382" y="571120"/>
                  </a:cubicBezTo>
                  <a:lnTo>
                    <a:pt x="22669" y="568262"/>
                  </a:lnTo>
                  <a:cubicBezTo>
                    <a:pt x="23897" y="566881"/>
                    <a:pt x="25478" y="565862"/>
                    <a:pt x="27240" y="565310"/>
                  </a:cubicBezTo>
                  <a:close/>
                  <a:moveTo>
                    <a:pt x="1434845" y="521685"/>
                  </a:moveTo>
                  <a:cubicBezTo>
                    <a:pt x="1436741" y="521551"/>
                    <a:pt x="1438627" y="521980"/>
                    <a:pt x="1440274" y="522923"/>
                  </a:cubicBezTo>
                  <a:cubicBezTo>
                    <a:pt x="1443798" y="524190"/>
                    <a:pt x="1446580" y="526942"/>
                    <a:pt x="1447895" y="530448"/>
                  </a:cubicBezTo>
                  <a:cubicBezTo>
                    <a:pt x="1448742" y="532162"/>
                    <a:pt x="1449161" y="534058"/>
                    <a:pt x="1449132" y="535972"/>
                  </a:cubicBezTo>
                  <a:lnTo>
                    <a:pt x="1449132" y="538639"/>
                  </a:lnTo>
                  <a:cubicBezTo>
                    <a:pt x="1449104" y="541154"/>
                    <a:pt x="1448408" y="543621"/>
                    <a:pt x="1447132" y="545783"/>
                  </a:cubicBezTo>
                  <a:lnTo>
                    <a:pt x="1444941" y="548736"/>
                  </a:lnTo>
                  <a:cubicBezTo>
                    <a:pt x="1443151" y="550460"/>
                    <a:pt x="1440960" y="551707"/>
                    <a:pt x="1438560" y="552355"/>
                  </a:cubicBezTo>
                  <a:lnTo>
                    <a:pt x="1434845" y="552926"/>
                  </a:lnTo>
                  <a:cubicBezTo>
                    <a:pt x="1432930" y="552955"/>
                    <a:pt x="1431035" y="552536"/>
                    <a:pt x="1429321" y="551688"/>
                  </a:cubicBezTo>
                  <a:cubicBezTo>
                    <a:pt x="1425815" y="550374"/>
                    <a:pt x="1423062" y="547593"/>
                    <a:pt x="1421796" y="544068"/>
                  </a:cubicBezTo>
                  <a:cubicBezTo>
                    <a:pt x="1420853" y="542420"/>
                    <a:pt x="1420424" y="540535"/>
                    <a:pt x="1420557" y="538639"/>
                  </a:cubicBezTo>
                  <a:lnTo>
                    <a:pt x="1420557" y="535972"/>
                  </a:lnTo>
                  <a:cubicBezTo>
                    <a:pt x="1420519" y="533429"/>
                    <a:pt x="1421186" y="530933"/>
                    <a:pt x="1422462" y="528733"/>
                  </a:cubicBezTo>
                  <a:lnTo>
                    <a:pt x="1424748" y="525876"/>
                  </a:lnTo>
                  <a:cubicBezTo>
                    <a:pt x="1426453" y="524075"/>
                    <a:pt x="1428635" y="522789"/>
                    <a:pt x="1431035" y="522161"/>
                  </a:cubicBezTo>
                  <a:close/>
                  <a:moveTo>
                    <a:pt x="53815" y="505683"/>
                  </a:moveTo>
                  <a:cubicBezTo>
                    <a:pt x="55729" y="505607"/>
                    <a:pt x="57635" y="506036"/>
                    <a:pt x="59340" y="506922"/>
                  </a:cubicBezTo>
                  <a:cubicBezTo>
                    <a:pt x="61169" y="507445"/>
                    <a:pt x="62788" y="508512"/>
                    <a:pt x="64007" y="509970"/>
                  </a:cubicBezTo>
                  <a:lnTo>
                    <a:pt x="66674" y="512637"/>
                  </a:lnTo>
                  <a:cubicBezTo>
                    <a:pt x="68455" y="514361"/>
                    <a:pt x="69741" y="516532"/>
                    <a:pt x="70388" y="518923"/>
                  </a:cubicBezTo>
                  <a:lnTo>
                    <a:pt x="70770" y="522638"/>
                  </a:lnTo>
                  <a:cubicBezTo>
                    <a:pt x="70760" y="525171"/>
                    <a:pt x="70103" y="527667"/>
                    <a:pt x="68865" y="529877"/>
                  </a:cubicBezTo>
                  <a:lnTo>
                    <a:pt x="66579" y="532734"/>
                  </a:lnTo>
                  <a:cubicBezTo>
                    <a:pt x="65350" y="534116"/>
                    <a:pt x="63769" y="535135"/>
                    <a:pt x="62007" y="535687"/>
                  </a:cubicBezTo>
                  <a:cubicBezTo>
                    <a:pt x="58511" y="537335"/>
                    <a:pt x="54453" y="537335"/>
                    <a:pt x="50958" y="535687"/>
                  </a:cubicBezTo>
                  <a:cubicBezTo>
                    <a:pt x="49205" y="535106"/>
                    <a:pt x="47633" y="534087"/>
                    <a:pt x="46386" y="532734"/>
                  </a:cubicBezTo>
                  <a:lnTo>
                    <a:pt x="43719" y="530067"/>
                  </a:lnTo>
                  <a:cubicBezTo>
                    <a:pt x="42014" y="528305"/>
                    <a:pt x="40776" y="526143"/>
                    <a:pt x="40099" y="523781"/>
                  </a:cubicBezTo>
                  <a:lnTo>
                    <a:pt x="39528" y="519971"/>
                  </a:lnTo>
                  <a:cubicBezTo>
                    <a:pt x="39528" y="517418"/>
                    <a:pt x="40223" y="514923"/>
                    <a:pt x="41528" y="512732"/>
                  </a:cubicBezTo>
                  <a:lnTo>
                    <a:pt x="43719" y="509874"/>
                  </a:lnTo>
                  <a:cubicBezTo>
                    <a:pt x="44967" y="508522"/>
                    <a:pt x="46538" y="507503"/>
                    <a:pt x="48291" y="506922"/>
                  </a:cubicBezTo>
                  <a:cubicBezTo>
                    <a:pt x="49995" y="506036"/>
                    <a:pt x="51901" y="505617"/>
                    <a:pt x="53815" y="505683"/>
                  </a:cubicBezTo>
                  <a:close/>
                  <a:moveTo>
                    <a:pt x="1408366" y="458154"/>
                  </a:moveTo>
                  <a:cubicBezTo>
                    <a:pt x="1410261" y="458020"/>
                    <a:pt x="1412147" y="458449"/>
                    <a:pt x="1413795" y="459392"/>
                  </a:cubicBezTo>
                  <a:cubicBezTo>
                    <a:pt x="1417319" y="460659"/>
                    <a:pt x="1420101" y="463411"/>
                    <a:pt x="1421415" y="466916"/>
                  </a:cubicBezTo>
                  <a:cubicBezTo>
                    <a:pt x="1422339" y="468774"/>
                    <a:pt x="1422758" y="470841"/>
                    <a:pt x="1422653" y="472917"/>
                  </a:cubicBezTo>
                  <a:lnTo>
                    <a:pt x="1422653" y="475489"/>
                  </a:lnTo>
                  <a:cubicBezTo>
                    <a:pt x="1422682" y="478042"/>
                    <a:pt x="1421987" y="480547"/>
                    <a:pt x="1420653" y="482728"/>
                  </a:cubicBezTo>
                  <a:lnTo>
                    <a:pt x="1418462" y="485681"/>
                  </a:lnTo>
                  <a:cubicBezTo>
                    <a:pt x="1416681" y="487405"/>
                    <a:pt x="1414481" y="488653"/>
                    <a:pt x="1412081" y="489300"/>
                  </a:cubicBezTo>
                  <a:lnTo>
                    <a:pt x="1408366" y="489300"/>
                  </a:lnTo>
                  <a:cubicBezTo>
                    <a:pt x="1406451" y="489414"/>
                    <a:pt x="1404546" y="489014"/>
                    <a:pt x="1402841" y="488157"/>
                  </a:cubicBezTo>
                  <a:cubicBezTo>
                    <a:pt x="1401108" y="487548"/>
                    <a:pt x="1399536" y="486538"/>
                    <a:pt x="1398269" y="485205"/>
                  </a:cubicBezTo>
                  <a:cubicBezTo>
                    <a:pt x="1396888" y="483938"/>
                    <a:pt x="1395869" y="482328"/>
                    <a:pt x="1395317" y="480537"/>
                  </a:cubicBezTo>
                  <a:cubicBezTo>
                    <a:pt x="1394383" y="478851"/>
                    <a:pt x="1393955" y="476937"/>
                    <a:pt x="1394078" y="475013"/>
                  </a:cubicBezTo>
                  <a:lnTo>
                    <a:pt x="1394078" y="472441"/>
                  </a:lnTo>
                  <a:cubicBezTo>
                    <a:pt x="1394078" y="469908"/>
                    <a:pt x="1394735" y="467412"/>
                    <a:pt x="1395984" y="465202"/>
                  </a:cubicBezTo>
                  <a:lnTo>
                    <a:pt x="1398269" y="462345"/>
                  </a:lnTo>
                  <a:cubicBezTo>
                    <a:pt x="1399975" y="460544"/>
                    <a:pt x="1402156" y="459258"/>
                    <a:pt x="1404556" y="458630"/>
                  </a:cubicBezTo>
                  <a:close/>
                  <a:moveTo>
                    <a:pt x="64293" y="443485"/>
                  </a:moveTo>
                  <a:cubicBezTo>
                    <a:pt x="67789" y="441837"/>
                    <a:pt x="71846" y="441837"/>
                    <a:pt x="75342" y="443485"/>
                  </a:cubicBezTo>
                  <a:cubicBezTo>
                    <a:pt x="77104" y="444037"/>
                    <a:pt x="78685" y="445056"/>
                    <a:pt x="79913" y="446437"/>
                  </a:cubicBezTo>
                  <a:lnTo>
                    <a:pt x="82581" y="449104"/>
                  </a:lnTo>
                  <a:cubicBezTo>
                    <a:pt x="84352" y="450838"/>
                    <a:pt x="85638" y="453000"/>
                    <a:pt x="86296" y="455391"/>
                  </a:cubicBezTo>
                  <a:lnTo>
                    <a:pt x="86296" y="459201"/>
                  </a:lnTo>
                  <a:cubicBezTo>
                    <a:pt x="86305" y="461725"/>
                    <a:pt x="85619" y="464192"/>
                    <a:pt x="84295" y="466345"/>
                  </a:cubicBezTo>
                  <a:lnTo>
                    <a:pt x="82105" y="469297"/>
                  </a:lnTo>
                  <a:cubicBezTo>
                    <a:pt x="80828" y="470621"/>
                    <a:pt x="79266" y="471631"/>
                    <a:pt x="77532" y="472250"/>
                  </a:cubicBezTo>
                  <a:cubicBezTo>
                    <a:pt x="74037" y="473898"/>
                    <a:pt x="69979" y="473898"/>
                    <a:pt x="66484" y="472250"/>
                  </a:cubicBezTo>
                  <a:cubicBezTo>
                    <a:pt x="64731" y="471679"/>
                    <a:pt x="63150" y="470659"/>
                    <a:pt x="61912" y="469297"/>
                  </a:cubicBezTo>
                  <a:lnTo>
                    <a:pt x="59244" y="466630"/>
                  </a:lnTo>
                  <a:cubicBezTo>
                    <a:pt x="57511" y="464868"/>
                    <a:pt x="56235" y="462706"/>
                    <a:pt x="55530" y="460344"/>
                  </a:cubicBezTo>
                  <a:lnTo>
                    <a:pt x="55530" y="456534"/>
                  </a:lnTo>
                  <a:cubicBezTo>
                    <a:pt x="55530" y="453981"/>
                    <a:pt x="56225" y="451486"/>
                    <a:pt x="57530" y="449295"/>
                  </a:cubicBezTo>
                  <a:lnTo>
                    <a:pt x="59721" y="446437"/>
                  </a:lnTo>
                  <a:cubicBezTo>
                    <a:pt x="60969" y="445085"/>
                    <a:pt x="62540" y="444066"/>
                    <a:pt x="64293" y="443485"/>
                  </a:cubicBezTo>
                  <a:close/>
                  <a:moveTo>
                    <a:pt x="1373886" y="399860"/>
                  </a:moveTo>
                  <a:cubicBezTo>
                    <a:pt x="1375800" y="399784"/>
                    <a:pt x="1377705" y="400213"/>
                    <a:pt x="1379410" y="401099"/>
                  </a:cubicBezTo>
                  <a:cubicBezTo>
                    <a:pt x="1381191" y="401613"/>
                    <a:pt x="1382782" y="402642"/>
                    <a:pt x="1383982" y="404051"/>
                  </a:cubicBezTo>
                  <a:cubicBezTo>
                    <a:pt x="1385334" y="405299"/>
                    <a:pt x="1386354" y="406871"/>
                    <a:pt x="1386935" y="408623"/>
                  </a:cubicBezTo>
                  <a:cubicBezTo>
                    <a:pt x="1387869" y="410309"/>
                    <a:pt x="1388297" y="412224"/>
                    <a:pt x="1388173" y="414148"/>
                  </a:cubicBezTo>
                  <a:lnTo>
                    <a:pt x="1388173" y="416815"/>
                  </a:lnTo>
                  <a:cubicBezTo>
                    <a:pt x="1388163" y="419348"/>
                    <a:pt x="1387506" y="421844"/>
                    <a:pt x="1386268" y="424054"/>
                  </a:cubicBezTo>
                  <a:lnTo>
                    <a:pt x="1383982" y="426911"/>
                  </a:lnTo>
                  <a:cubicBezTo>
                    <a:pt x="1382258" y="428664"/>
                    <a:pt x="1380077" y="429921"/>
                    <a:pt x="1377695" y="430531"/>
                  </a:cubicBezTo>
                  <a:lnTo>
                    <a:pt x="1373886" y="431102"/>
                  </a:lnTo>
                  <a:cubicBezTo>
                    <a:pt x="1371971" y="431169"/>
                    <a:pt x="1370066" y="430750"/>
                    <a:pt x="1368361" y="429864"/>
                  </a:cubicBezTo>
                  <a:cubicBezTo>
                    <a:pt x="1366608" y="429283"/>
                    <a:pt x="1365037" y="428264"/>
                    <a:pt x="1363789" y="426911"/>
                  </a:cubicBezTo>
                  <a:cubicBezTo>
                    <a:pt x="1362465" y="425635"/>
                    <a:pt x="1361456" y="424073"/>
                    <a:pt x="1360836" y="422339"/>
                  </a:cubicBezTo>
                  <a:cubicBezTo>
                    <a:pt x="1359950" y="420634"/>
                    <a:pt x="1359522" y="418729"/>
                    <a:pt x="1359598" y="416815"/>
                  </a:cubicBezTo>
                  <a:lnTo>
                    <a:pt x="1359598" y="414148"/>
                  </a:lnTo>
                  <a:cubicBezTo>
                    <a:pt x="1359598" y="411595"/>
                    <a:pt x="1360293" y="409100"/>
                    <a:pt x="1361598" y="406909"/>
                  </a:cubicBezTo>
                  <a:lnTo>
                    <a:pt x="1363789" y="404051"/>
                  </a:lnTo>
                  <a:cubicBezTo>
                    <a:pt x="1365551" y="402318"/>
                    <a:pt x="1367704" y="401041"/>
                    <a:pt x="1370075" y="400337"/>
                  </a:cubicBezTo>
                  <a:close/>
                  <a:moveTo>
                    <a:pt x="106870" y="360426"/>
                  </a:moveTo>
                  <a:cubicBezTo>
                    <a:pt x="108784" y="360350"/>
                    <a:pt x="110690" y="360779"/>
                    <a:pt x="112395" y="361665"/>
                  </a:cubicBezTo>
                  <a:cubicBezTo>
                    <a:pt x="114176" y="362179"/>
                    <a:pt x="115767" y="363208"/>
                    <a:pt x="116966" y="364617"/>
                  </a:cubicBezTo>
                  <a:lnTo>
                    <a:pt x="119634" y="367284"/>
                  </a:lnTo>
                  <a:cubicBezTo>
                    <a:pt x="121396" y="369018"/>
                    <a:pt x="122682" y="371190"/>
                    <a:pt x="123348" y="373571"/>
                  </a:cubicBezTo>
                  <a:lnTo>
                    <a:pt x="123825" y="377381"/>
                  </a:lnTo>
                  <a:cubicBezTo>
                    <a:pt x="123815" y="379914"/>
                    <a:pt x="123158" y="382410"/>
                    <a:pt x="121920" y="384620"/>
                  </a:cubicBezTo>
                  <a:lnTo>
                    <a:pt x="119634" y="387477"/>
                  </a:lnTo>
                  <a:cubicBezTo>
                    <a:pt x="118405" y="388859"/>
                    <a:pt x="116823" y="389878"/>
                    <a:pt x="115061" y="390430"/>
                  </a:cubicBezTo>
                  <a:cubicBezTo>
                    <a:pt x="111566" y="392078"/>
                    <a:pt x="107508" y="392078"/>
                    <a:pt x="104013" y="390430"/>
                  </a:cubicBezTo>
                  <a:cubicBezTo>
                    <a:pt x="102260" y="389849"/>
                    <a:pt x="100688" y="388830"/>
                    <a:pt x="99441" y="387477"/>
                  </a:cubicBezTo>
                  <a:lnTo>
                    <a:pt x="96774" y="384810"/>
                  </a:lnTo>
                  <a:cubicBezTo>
                    <a:pt x="95068" y="383048"/>
                    <a:pt x="93830" y="380886"/>
                    <a:pt x="93154" y="378524"/>
                  </a:cubicBezTo>
                  <a:lnTo>
                    <a:pt x="92583" y="374714"/>
                  </a:lnTo>
                  <a:cubicBezTo>
                    <a:pt x="92583" y="372161"/>
                    <a:pt x="93278" y="369666"/>
                    <a:pt x="94583" y="367475"/>
                  </a:cubicBezTo>
                  <a:lnTo>
                    <a:pt x="96774" y="364617"/>
                  </a:lnTo>
                  <a:cubicBezTo>
                    <a:pt x="98021" y="363265"/>
                    <a:pt x="99593" y="362246"/>
                    <a:pt x="101345" y="361665"/>
                  </a:cubicBezTo>
                  <a:cubicBezTo>
                    <a:pt x="103050" y="360779"/>
                    <a:pt x="104956" y="360360"/>
                    <a:pt x="106870" y="360426"/>
                  </a:cubicBezTo>
                  <a:close/>
                  <a:moveTo>
                    <a:pt x="1355407" y="333662"/>
                  </a:moveTo>
                  <a:cubicBezTo>
                    <a:pt x="1359150" y="333862"/>
                    <a:pt x="1362712" y="335338"/>
                    <a:pt x="1365503" y="337853"/>
                  </a:cubicBezTo>
                  <a:cubicBezTo>
                    <a:pt x="1366827" y="339129"/>
                    <a:pt x="1367837" y="340691"/>
                    <a:pt x="1368456" y="342425"/>
                  </a:cubicBezTo>
                  <a:cubicBezTo>
                    <a:pt x="1369380" y="344282"/>
                    <a:pt x="1369799" y="346349"/>
                    <a:pt x="1369694" y="348425"/>
                  </a:cubicBezTo>
                  <a:lnTo>
                    <a:pt x="1369694" y="351093"/>
                  </a:lnTo>
                  <a:cubicBezTo>
                    <a:pt x="1369694" y="353645"/>
                    <a:pt x="1368999" y="356141"/>
                    <a:pt x="1367694" y="358331"/>
                  </a:cubicBezTo>
                  <a:lnTo>
                    <a:pt x="1365503" y="361189"/>
                  </a:lnTo>
                  <a:cubicBezTo>
                    <a:pt x="1363722" y="362942"/>
                    <a:pt x="1361532" y="364218"/>
                    <a:pt x="1359122" y="364904"/>
                  </a:cubicBezTo>
                  <a:lnTo>
                    <a:pt x="1355407" y="364904"/>
                  </a:lnTo>
                  <a:cubicBezTo>
                    <a:pt x="1353492" y="364980"/>
                    <a:pt x="1351587" y="364551"/>
                    <a:pt x="1349882" y="363665"/>
                  </a:cubicBezTo>
                  <a:cubicBezTo>
                    <a:pt x="1348101" y="363151"/>
                    <a:pt x="1346510" y="362123"/>
                    <a:pt x="1345310" y="360713"/>
                  </a:cubicBezTo>
                  <a:cubicBezTo>
                    <a:pt x="1343958" y="359465"/>
                    <a:pt x="1342938" y="357893"/>
                    <a:pt x="1342358" y="356141"/>
                  </a:cubicBezTo>
                  <a:cubicBezTo>
                    <a:pt x="1341424" y="354455"/>
                    <a:pt x="1340996" y="352540"/>
                    <a:pt x="1341119" y="350616"/>
                  </a:cubicBezTo>
                  <a:lnTo>
                    <a:pt x="1341119" y="347949"/>
                  </a:lnTo>
                  <a:cubicBezTo>
                    <a:pt x="1341129" y="345416"/>
                    <a:pt x="1341786" y="342920"/>
                    <a:pt x="1343025" y="340710"/>
                  </a:cubicBezTo>
                  <a:lnTo>
                    <a:pt x="1345310" y="337853"/>
                  </a:lnTo>
                  <a:cubicBezTo>
                    <a:pt x="1347044" y="336081"/>
                    <a:pt x="1349206" y="334795"/>
                    <a:pt x="1351597" y="334138"/>
                  </a:cubicBezTo>
                  <a:close/>
                  <a:moveTo>
                    <a:pt x="151922" y="315088"/>
                  </a:moveTo>
                  <a:cubicBezTo>
                    <a:pt x="154466" y="315135"/>
                    <a:pt x="156952" y="315821"/>
                    <a:pt x="159161" y="317088"/>
                  </a:cubicBezTo>
                  <a:lnTo>
                    <a:pt x="162019" y="319279"/>
                  </a:lnTo>
                  <a:cubicBezTo>
                    <a:pt x="163400" y="320546"/>
                    <a:pt x="164419" y="322155"/>
                    <a:pt x="164972" y="323946"/>
                  </a:cubicBezTo>
                  <a:cubicBezTo>
                    <a:pt x="165848" y="325613"/>
                    <a:pt x="166277" y="327489"/>
                    <a:pt x="166210" y="329375"/>
                  </a:cubicBezTo>
                  <a:cubicBezTo>
                    <a:pt x="166287" y="331290"/>
                    <a:pt x="165858" y="333195"/>
                    <a:pt x="164972" y="334900"/>
                  </a:cubicBezTo>
                  <a:cubicBezTo>
                    <a:pt x="164419" y="336691"/>
                    <a:pt x="163400" y="338300"/>
                    <a:pt x="162019" y="339567"/>
                  </a:cubicBezTo>
                  <a:lnTo>
                    <a:pt x="159352" y="342139"/>
                  </a:lnTo>
                  <a:cubicBezTo>
                    <a:pt x="157619" y="343901"/>
                    <a:pt x="155447" y="345187"/>
                    <a:pt x="153066" y="345854"/>
                  </a:cubicBezTo>
                  <a:lnTo>
                    <a:pt x="149256" y="346330"/>
                  </a:lnTo>
                  <a:cubicBezTo>
                    <a:pt x="146722" y="346320"/>
                    <a:pt x="144226" y="345663"/>
                    <a:pt x="142017" y="344425"/>
                  </a:cubicBezTo>
                  <a:lnTo>
                    <a:pt x="139159" y="342139"/>
                  </a:lnTo>
                  <a:cubicBezTo>
                    <a:pt x="137749" y="340939"/>
                    <a:pt x="136721" y="339348"/>
                    <a:pt x="136206" y="337567"/>
                  </a:cubicBezTo>
                  <a:cubicBezTo>
                    <a:pt x="135320" y="335862"/>
                    <a:pt x="134892" y="333957"/>
                    <a:pt x="134968" y="332043"/>
                  </a:cubicBezTo>
                  <a:cubicBezTo>
                    <a:pt x="134901" y="330128"/>
                    <a:pt x="135320" y="328223"/>
                    <a:pt x="136206" y="326518"/>
                  </a:cubicBezTo>
                  <a:cubicBezTo>
                    <a:pt x="136787" y="324765"/>
                    <a:pt x="137806" y="323194"/>
                    <a:pt x="139159" y="321946"/>
                  </a:cubicBezTo>
                  <a:lnTo>
                    <a:pt x="141826" y="319279"/>
                  </a:lnTo>
                  <a:cubicBezTo>
                    <a:pt x="143588" y="317574"/>
                    <a:pt x="145751" y="316336"/>
                    <a:pt x="148113" y="315660"/>
                  </a:cubicBezTo>
                  <a:close/>
                  <a:moveTo>
                    <a:pt x="1313021" y="288608"/>
                  </a:moveTo>
                  <a:lnTo>
                    <a:pt x="1315688" y="288608"/>
                  </a:lnTo>
                  <a:cubicBezTo>
                    <a:pt x="1318202" y="288637"/>
                    <a:pt x="1320669" y="289332"/>
                    <a:pt x="1322832" y="290609"/>
                  </a:cubicBezTo>
                  <a:lnTo>
                    <a:pt x="1325785" y="292799"/>
                  </a:lnTo>
                  <a:cubicBezTo>
                    <a:pt x="1327508" y="294590"/>
                    <a:pt x="1328756" y="296781"/>
                    <a:pt x="1329404" y="299181"/>
                  </a:cubicBezTo>
                  <a:lnTo>
                    <a:pt x="1329499" y="302896"/>
                  </a:lnTo>
                  <a:cubicBezTo>
                    <a:pt x="1329528" y="304810"/>
                    <a:pt x="1329109" y="306706"/>
                    <a:pt x="1328261" y="308420"/>
                  </a:cubicBezTo>
                  <a:cubicBezTo>
                    <a:pt x="1326994" y="311973"/>
                    <a:pt x="1324194" y="314773"/>
                    <a:pt x="1320641" y="316040"/>
                  </a:cubicBezTo>
                  <a:cubicBezTo>
                    <a:pt x="1318965" y="316897"/>
                    <a:pt x="1317088" y="317288"/>
                    <a:pt x="1315211" y="317183"/>
                  </a:cubicBezTo>
                  <a:lnTo>
                    <a:pt x="1312545" y="317183"/>
                  </a:lnTo>
                  <a:cubicBezTo>
                    <a:pt x="1310001" y="317221"/>
                    <a:pt x="1307496" y="316555"/>
                    <a:pt x="1305306" y="315278"/>
                  </a:cubicBezTo>
                  <a:lnTo>
                    <a:pt x="1302448" y="313087"/>
                  </a:lnTo>
                  <a:cubicBezTo>
                    <a:pt x="1300658" y="311335"/>
                    <a:pt x="1299381" y="309125"/>
                    <a:pt x="1298733" y="306706"/>
                  </a:cubicBezTo>
                  <a:lnTo>
                    <a:pt x="1298733" y="302896"/>
                  </a:lnTo>
                  <a:cubicBezTo>
                    <a:pt x="1298600" y="301000"/>
                    <a:pt x="1299029" y="299114"/>
                    <a:pt x="1299972" y="297467"/>
                  </a:cubicBezTo>
                  <a:cubicBezTo>
                    <a:pt x="1301238" y="293942"/>
                    <a:pt x="1303991" y="291161"/>
                    <a:pt x="1307496" y="289846"/>
                  </a:cubicBezTo>
                  <a:cubicBezTo>
                    <a:pt x="1309211" y="288999"/>
                    <a:pt x="1311106" y="288580"/>
                    <a:pt x="1313021" y="288608"/>
                  </a:cubicBezTo>
                  <a:close/>
                  <a:moveTo>
                    <a:pt x="191642" y="254223"/>
                  </a:moveTo>
                  <a:lnTo>
                    <a:pt x="194309" y="254223"/>
                  </a:lnTo>
                  <a:cubicBezTo>
                    <a:pt x="196833" y="254214"/>
                    <a:pt x="199300" y="254900"/>
                    <a:pt x="201452" y="256224"/>
                  </a:cubicBezTo>
                  <a:lnTo>
                    <a:pt x="204405" y="258414"/>
                  </a:lnTo>
                  <a:cubicBezTo>
                    <a:pt x="206110" y="260177"/>
                    <a:pt x="207349" y="262339"/>
                    <a:pt x="208025" y="264701"/>
                  </a:cubicBezTo>
                  <a:lnTo>
                    <a:pt x="208596" y="268511"/>
                  </a:lnTo>
                  <a:cubicBezTo>
                    <a:pt x="208625" y="270425"/>
                    <a:pt x="208206" y="272321"/>
                    <a:pt x="207358" y="274035"/>
                  </a:cubicBezTo>
                  <a:cubicBezTo>
                    <a:pt x="206768" y="275778"/>
                    <a:pt x="205748" y="277350"/>
                    <a:pt x="204405" y="278607"/>
                  </a:cubicBezTo>
                  <a:cubicBezTo>
                    <a:pt x="203138" y="279988"/>
                    <a:pt x="201529" y="281008"/>
                    <a:pt x="199738" y="281560"/>
                  </a:cubicBezTo>
                  <a:cubicBezTo>
                    <a:pt x="198090" y="282503"/>
                    <a:pt x="196204" y="282932"/>
                    <a:pt x="194309" y="282798"/>
                  </a:cubicBezTo>
                  <a:lnTo>
                    <a:pt x="191642" y="282798"/>
                  </a:lnTo>
                  <a:cubicBezTo>
                    <a:pt x="189108" y="282789"/>
                    <a:pt x="186613" y="282132"/>
                    <a:pt x="184403" y="280893"/>
                  </a:cubicBezTo>
                  <a:lnTo>
                    <a:pt x="181545" y="278607"/>
                  </a:lnTo>
                  <a:cubicBezTo>
                    <a:pt x="179783" y="276874"/>
                    <a:pt x="178497" y="274702"/>
                    <a:pt x="177831" y="272321"/>
                  </a:cubicBezTo>
                  <a:lnTo>
                    <a:pt x="177354" y="268511"/>
                  </a:lnTo>
                  <a:cubicBezTo>
                    <a:pt x="177231" y="266587"/>
                    <a:pt x="177659" y="264672"/>
                    <a:pt x="178593" y="262987"/>
                  </a:cubicBezTo>
                  <a:cubicBezTo>
                    <a:pt x="179173" y="261234"/>
                    <a:pt x="180193" y="259662"/>
                    <a:pt x="181545" y="258414"/>
                  </a:cubicBezTo>
                  <a:cubicBezTo>
                    <a:pt x="182745" y="257005"/>
                    <a:pt x="184336" y="255976"/>
                    <a:pt x="186117" y="255462"/>
                  </a:cubicBezTo>
                  <a:cubicBezTo>
                    <a:pt x="187822" y="254576"/>
                    <a:pt x="189727" y="254147"/>
                    <a:pt x="191642" y="254223"/>
                  </a:cubicBezTo>
                  <a:close/>
                  <a:moveTo>
                    <a:pt x="1275968" y="238316"/>
                  </a:moveTo>
                  <a:lnTo>
                    <a:pt x="1278540" y="238316"/>
                  </a:lnTo>
                  <a:cubicBezTo>
                    <a:pt x="1281092" y="238288"/>
                    <a:pt x="1283598" y="238983"/>
                    <a:pt x="1285779" y="240317"/>
                  </a:cubicBezTo>
                  <a:lnTo>
                    <a:pt x="1288636" y="242507"/>
                  </a:lnTo>
                  <a:cubicBezTo>
                    <a:pt x="1290398" y="244241"/>
                    <a:pt x="1291684" y="246412"/>
                    <a:pt x="1292351" y="248794"/>
                  </a:cubicBezTo>
                  <a:lnTo>
                    <a:pt x="1292827" y="252604"/>
                  </a:lnTo>
                  <a:cubicBezTo>
                    <a:pt x="1292942" y="254518"/>
                    <a:pt x="1292541" y="256423"/>
                    <a:pt x="1291684" y="258128"/>
                  </a:cubicBezTo>
                  <a:cubicBezTo>
                    <a:pt x="1291084" y="259890"/>
                    <a:pt x="1290027" y="261462"/>
                    <a:pt x="1288636" y="262700"/>
                  </a:cubicBezTo>
                  <a:cubicBezTo>
                    <a:pt x="1287436" y="264110"/>
                    <a:pt x="1285846" y="265139"/>
                    <a:pt x="1284064" y="265653"/>
                  </a:cubicBezTo>
                  <a:cubicBezTo>
                    <a:pt x="1282378" y="266586"/>
                    <a:pt x="1280464" y="267015"/>
                    <a:pt x="1278540" y="266891"/>
                  </a:cubicBezTo>
                  <a:lnTo>
                    <a:pt x="1275492" y="266891"/>
                  </a:lnTo>
                  <a:cubicBezTo>
                    <a:pt x="1272958" y="266891"/>
                    <a:pt x="1270462" y="266234"/>
                    <a:pt x="1268253" y="264986"/>
                  </a:cubicBezTo>
                  <a:lnTo>
                    <a:pt x="1265395" y="262700"/>
                  </a:lnTo>
                  <a:cubicBezTo>
                    <a:pt x="1263595" y="260995"/>
                    <a:pt x="1262309" y="258814"/>
                    <a:pt x="1261680" y="256414"/>
                  </a:cubicBezTo>
                  <a:lnTo>
                    <a:pt x="1261680" y="252604"/>
                  </a:lnTo>
                  <a:cubicBezTo>
                    <a:pt x="1261547" y="250708"/>
                    <a:pt x="1261976" y="248822"/>
                    <a:pt x="1262919" y="247175"/>
                  </a:cubicBezTo>
                  <a:cubicBezTo>
                    <a:pt x="1264185" y="243650"/>
                    <a:pt x="1266938" y="240869"/>
                    <a:pt x="1270444" y="239554"/>
                  </a:cubicBezTo>
                  <a:cubicBezTo>
                    <a:pt x="1272158" y="238707"/>
                    <a:pt x="1274053" y="238288"/>
                    <a:pt x="1275968" y="238316"/>
                  </a:cubicBezTo>
                  <a:close/>
                  <a:moveTo>
                    <a:pt x="239267" y="214503"/>
                  </a:moveTo>
                  <a:cubicBezTo>
                    <a:pt x="241181" y="214427"/>
                    <a:pt x="243087" y="214856"/>
                    <a:pt x="244791" y="215742"/>
                  </a:cubicBezTo>
                  <a:cubicBezTo>
                    <a:pt x="246572" y="216256"/>
                    <a:pt x="248163" y="217285"/>
                    <a:pt x="249363" y="218694"/>
                  </a:cubicBezTo>
                  <a:lnTo>
                    <a:pt x="252030" y="221361"/>
                  </a:lnTo>
                  <a:cubicBezTo>
                    <a:pt x="253792" y="223095"/>
                    <a:pt x="255078" y="225267"/>
                    <a:pt x="255745" y="227648"/>
                  </a:cubicBezTo>
                  <a:lnTo>
                    <a:pt x="256221" y="231458"/>
                  </a:lnTo>
                  <a:cubicBezTo>
                    <a:pt x="256212" y="233992"/>
                    <a:pt x="255554" y="236487"/>
                    <a:pt x="254316" y="238697"/>
                  </a:cubicBezTo>
                  <a:lnTo>
                    <a:pt x="252030" y="241555"/>
                  </a:lnTo>
                  <a:cubicBezTo>
                    <a:pt x="250802" y="242936"/>
                    <a:pt x="249220" y="243955"/>
                    <a:pt x="247458" y="244507"/>
                  </a:cubicBezTo>
                  <a:cubicBezTo>
                    <a:pt x="243963" y="246155"/>
                    <a:pt x="239905" y="246155"/>
                    <a:pt x="236410" y="244507"/>
                  </a:cubicBezTo>
                  <a:cubicBezTo>
                    <a:pt x="234657" y="243926"/>
                    <a:pt x="233085" y="242907"/>
                    <a:pt x="231837" y="241555"/>
                  </a:cubicBezTo>
                  <a:lnTo>
                    <a:pt x="229171" y="238887"/>
                  </a:lnTo>
                  <a:cubicBezTo>
                    <a:pt x="227465" y="237125"/>
                    <a:pt x="226227" y="234963"/>
                    <a:pt x="225551" y="232601"/>
                  </a:cubicBezTo>
                  <a:lnTo>
                    <a:pt x="224980" y="228791"/>
                  </a:lnTo>
                  <a:cubicBezTo>
                    <a:pt x="224980" y="226238"/>
                    <a:pt x="225675" y="223743"/>
                    <a:pt x="226979" y="221552"/>
                  </a:cubicBezTo>
                  <a:lnTo>
                    <a:pt x="229171" y="218694"/>
                  </a:lnTo>
                  <a:cubicBezTo>
                    <a:pt x="230418" y="217342"/>
                    <a:pt x="231990" y="216323"/>
                    <a:pt x="233742" y="215742"/>
                  </a:cubicBezTo>
                  <a:cubicBezTo>
                    <a:pt x="235447" y="214856"/>
                    <a:pt x="237353" y="214437"/>
                    <a:pt x="239267" y="214503"/>
                  </a:cubicBezTo>
                  <a:close/>
                  <a:moveTo>
                    <a:pt x="1225581" y="188024"/>
                  </a:moveTo>
                  <a:cubicBezTo>
                    <a:pt x="1227495" y="187948"/>
                    <a:pt x="1229401" y="188377"/>
                    <a:pt x="1231106" y="189263"/>
                  </a:cubicBezTo>
                  <a:cubicBezTo>
                    <a:pt x="1232896" y="189815"/>
                    <a:pt x="1234506" y="190834"/>
                    <a:pt x="1235773" y="192215"/>
                  </a:cubicBezTo>
                  <a:lnTo>
                    <a:pt x="1238345" y="194882"/>
                  </a:lnTo>
                  <a:cubicBezTo>
                    <a:pt x="1240107" y="196616"/>
                    <a:pt x="1241392" y="198788"/>
                    <a:pt x="1242059" y="201169"/>
                  </a:cubicBezTo>
                  <a:lnTo>
                    <a:pt x="1242535" y="204979"/>
                  </a:lnTo>
                  <a:cubicBezTo>
                    <a:pt x="1242526" y="207513"/>
                    <a:pt x="1241869" y="210008"/>
                    <a:pt x="1240631" y="212218"/>
                  </a:cubicBezTo>
                  <a:lnTo>
                    <a:pt x="1238345" y="215075"/>
                  </a:lnTo>
                  <a:cubicBezTo>
                    <a:pt x="1237144" y="216485"/>
                    <a:pt x="1235554" y="217514"/>
                    <a:pt x="1233772" y="218028"/>
                  </a:cubicBezTo>
                  <a:cubicBezTo>
                    <a:pt x="1232067" y="218914"/>
                    <a:pt x="1230163" y="219343"/>
                    <a:pt x="1228248" y="219266"/>
                  </a:cubicBezTo>
                  <a:cubicBezTo>
                    <a:pt x="1226333" y="219333"/>
                    <a:pt x="1224428" y="218914"/>
                    <a:pt x="1222724" y="218028"/>
                  </a:cubicBezTo>
                  <a:cubicBezTo>
                    <a:pt x="1220971" y="217447"/>
                    <a:pt x="1219399" y="216428"/>
                    <a:pt x="1218151" y="215075"/>
                  </a:cubicBezTo>
                  <a:lnTo>
                    <a:pt x="1215485" y="212408"/>
                  </a:lnTo>
                  <a:cubicBezTo>
                    <a:pt x="1213779" y="210646"/>
                    <a:pt x="1212541" y="208484"/>
                    <a:pt x="1211865" y="206122"/>
                  </a:cubicBezTo>
                  <a:lnTo>
                    <a:pt x="1211294" y="202312"/>
                  </a:lnTo>
                  <a:cubicBezTo>
                    <a:pt x="1211341" y="199769"/>
                    <a:pt x="1212027" y="197283"/>
                    <a:pt x="1213294" y="195073"/>
                  </a:cubicBezTo>
                  <a:lnTo>
                    <a:pt x="1215485" y="192215"/>
                  </a:lnTo>
                  <a:cubicBezTo>
                    <a:pt x="1216751" y="190834"/>
                    <a:pt x="1218361" y="189815"/>
                    <a:pt x="1220152" y="189263"/>
                  </a:cubicBezTo>
                  <a:cubicBezTo>
                    <a:pt x="1221818" y="188387"/>
                    <a:pt x="1223695" y="187958"/>
                    <a:pt x="1225581" y="188024"/>
                  </a:cubicBezTo>
                  <a:close/>
                  <a:moveTo>
                    <a:pt x="284320" y="170022"/>
                  </a:moveTo>
                  <a:cubicBezTo>
                    <a:pt x="286226" y="169927"/>
                    <a:pt x="288131" y="170317"/>
                    <a:pt x="289845" y="171165"/>
                  </a:cubicBezTo>
                  <a:cubicBezTo>
                    <a:pt x="291579" y="171784"/>
                    <a:pt x="293141" y="172794"/>
                    <a:pt x="294417" y="174118"/>
                  </a:cubicBezTo>
                  <a:lnTo>
                    <a:pt x="297084" y="176785"/>
                  </a:lnTo>
                  <a:cubicBezTo>
                    <a:pt x="298789" y="178547"/>
                    <a:pt x="300027" y="180709"/>
                    <a:pt x="300704" y="183071"/>
                  </a:cubicBezTo>
                  <a:lnTo>
                    <a:pt x="300798" y="186881"/>
                  </a:lnTo>
                  <a:cubicBezTo>
                    <a:pt x="300818" y="189434"/>
                    <a:pt x="300122" y="191939"/>
                    <a:pt x="298799" y="194120"/>
                  </a:cubicBezTo>
                  <a:lnTo>
                    <a:pt x="296607" y="196977"/>
                  </a:lnTo>
                  <a:cubicBezTo>
                    <a:pt x="295341" y="198359"/>
                    <a:pt x="293731" y="199378"/>
                    <a:pt x="291940" y="199930"/>
                  </a:cubicBezTo>
                  <a:cubicBezTo>
                    <a:pt x="290293" y="200873"/>
                    <a:pt x="288407" y="201302"/>
                    <a:pt x="286511" y="201169"/>
                  </a:cubicBezTo>
                  <a:cubicBezTo>
                    <a:pt x="284587" y="201292"/>
                    <a:pt x="282673" y="200864"/>
                    <a:pt x="280987" y="199930"/>
                  </a:cubicBezTo>
                  <a:cubicBezTo>
                    <a:pt x="279206" y="199416"/>
                    <a:pt x="277615" y="198387"/>
                    <a:pt x="276415" y="196977"/>
                  </a:cubicBezTo>
                  <a:lnTo>
                    <a:pt x="273748" y="194406"/>
                  </a:lnTo>
                  <a:cubicBezTo>
                    <a:pt x="271957" y="192653"/>
                    <a:pt x="270681" y="190443"/>
                    <a:pt x="270033" y="188024"/>
                  </a:cubicBezTo>
                  <a:lnTo>
                    <a:pt x="270033" y="184309"/>
                  </a:lnTo>
                  <a:cubicBezTo>
                    <a:pt x="270014" y="181766"/>
                    <a:pt x="270671" y="179271"/>
                    <a:pt x="271938" y="177070"/>
                  </a:cubicBezTo>
                  <a:lnTo>
                    <a:pt x="274224" y="174118"/>
                  </a:lnTo>
                  <a:cubicBezTo>
                    <a:pt x="275462" y="172755"/>
                    <a:pt x="277044" y="171736"/>
                    <a:pt x="278796" y="171165"/>
                  </a:cubicBezTo>
                  <a:cubicBezTo>
                    <a:pt x="280501" y="170308"/>
                    <a:pt x="282406" y="169908"/>
                    <a:pt x="284320" y="170022"/>
                  </a:cubicBezTo>
                  <a:close/>
                  <a:moveTo>
                    <a:pt x="1177956" y="145638"/>
                  </a:moveTo>
                  <a:cubicBezTo>
                    <a:pt x="1185843" y="145638"/>
                    <a:pt x="1192244" y="152039"/>
                    <a:pt x="1192244" y="159925"/>
                  </a:cubicBezTo>
                  <a:lnTo>
                    <a:pt x="1192244" y="161640"/>
                  </a:lnTo>
                  <a:cubicBezTo>
                    <a:pt x="1192244" y="169526"/>
                    <a:pt x="1185843" y="175927"/>
                    <a:pt x="1177956" y="175927"/>
                  </a:cubicBezTo>
                  <a:cubicBezTo>
                    <a:pt x="1170069" y="175927"/>
                    <a:pt x="1163669" y="169526"/>
                    <a:pt x="1163669" y="161640"/>
                  </a:cubicBezTo>
                  <a:lnTo>
                    <a:pt x="1163669" y="159925"/>
                  </a:lnTo>
                  <a:cubicBezTo>
                    <a:pt x="1163669" y="152039"/>
                    <a:pt x="1170069" y="145638"/>
                    <a:pt x="1177956" y="145638"/>
                  </a:cubicBezTo>
                  <a:close/>
                  <a:moveTo>
                    <a:pt x="339661" y="124683"/>
                  </a:moveTo>
                  <a:cubicBezTo>
                    <a:pt x="341557" y="124549"/>
                    <a:pt x="343443" y="124978"/>
                    <a:pt x="345090" y="125921"/>
                  </a:cubicBezTo>
                  <a:cubicBezTo>
                    <a:pt x="346967" y="126378"/>
                    <a:pt x="348672" y="127331"/>
                    <a:pt x="350044" y="128683"/>
                  </a:cubicBezTo>
                  <a:lnTo>
                    <a:pt x="352615" y="131350"/>
                  </a:lnTo>
                  <a:cubicBezTo>
                    <a:pt x="354415" y="133055"/>
                    <a:pt x="355701" y="135236"/>
                    <a:pt x="356330" y="137637"/>
                  </a:cubicBezTo>
                  <a:lnTo>
                    <a:pt x="356044" y="141637"/>
                  </a:lnTo>
                  <a:cubicBezTo>
                    <a:pt x="356044" y="144142"/>
                    <a:pt x="355387" y="146609"/>
                    <a:pt x="354139" y="148781"/>
                  </a:cubicBezTo>
                  <a:lnTo>
                    <a:pt x="351853" y="151734"/>
                  </a:lnTo>
                  <a:cubicBezTo>
                    <a:pt x="350615" y="153096"/>
                    <a:pt x="349034" y="154115"/>
                    <a:pt x="347281" y="154686"/>
                  </a:cubicBezTo>
                  <a:cubicBezTo>
                    <a:pt x="345576" y="155572"/>
                    <a:pt x="343671" y="156001"/>
                    <a:pt x="341757" y="155925"/>
                  </a:cubicBezTo>
                  <a:cubicBezTo>
                    <a:pt x="339871" y="156001"/>
                    <a:pt x="337994" y="155572"/>
                    <a:pt x="336328" y="154686"/>
                  </a:cubicBezTo>
                  <a:cubicBezTo>
                    <a:pt x="334556" y="154096"/>
                    <a:pt x="332956" y="153086"/>
                    <a:pt x="331660" y="151734"/>
                  </a:cubicBezTo>
                  <a:lnTo>
                    <a:pt x="329088" y="149067"/>
                  </a:lnTo>
                  <a:cubicBezTo>
                    <a:pt x="327326" y="147333"/>
                    <a:pt x="326040" y="145161"/>
                    <a:pt x="325374" y="142780"/>
                  </a:cubicBezTo>
                  <a:lnTo>
                    <a:pt x="325374" y="138970"/>
                  </a:lnTo>
                  <a:cubicBezTo>
                    <a:pt x="325383" y="136437"/>
                    <a:pt x="326040" y="133941"/>
                    <a:pt x="327279" y="131731"/>
                  </a:cubicBezTo>
                  <a:lnTo>
                    <a:pt x="329565" y="128874"/>
                  </a:lnTo>
                  <a:cubicBezTo>
                    <a:pt x="330764" y="127464"/>
                    <a:pt x="332356" y="126435"/>
                    <a:pt x="334136" y="125921"/>
                  </a:cubicBezTo>
                  <a:cubicBezTo>
                    <a:pt x="335822" y="124988"/>
                    <a:pt x="337737" y="124559"/>
                    <a:pt x="339661" y="124683"/>
                  </a:cubicBezTo>
                  <a:close/>
                  <a:moveTo>
                    <a:pt x="1119473" y="101919"/>
                  </a:moveTo>
                  <a:cubicBezTo>
                    <a:pt x="1122968" y="100271"/>
                    <a:pt x="1127026" y="100271"/>
                    <a:pt x="1130522" y="101919"/>
                  </a:cubicBezTo>
                  <a:cubicBezTo>
                    <a:pt x="1132284" y="102471"/>
                    <a:pt x="1133865" y="103490"/>
                    <a:pt x="1135094" y="104871"/>
                  </a:cubicBezTo>
                  <a:lnTo>
                    <a:pt x="1137761" y="107443"/>
                  </a:lnTo>
                  <a:cubicBezTo>
                    <a:pt x="1139513" y="109224"/>
                    <a:pt x="1140790" y="111415"/>
                    <a:pt x="1141475" y="113825"/>
                  </a:cubicBezTo>
                  <a:lnTo>
                    <a:pt x="1141475" y="117635"/>
                  </a:lnTo>
                  <a:cubicBezTo>
                    <a:pt x="1141485" y="120159"/>
                    <a:pt x="1140799" y="122626"/>
                    <a:pt x="1139476" y="124779"/>
                  </a:cubicBezTo>
                  <a:lnTo>
                    <a:pt x="1137284" y="127731"/>
                  </a:lnTo>
                  <a:cubicBezTo>
                    <a:pt x="1136008" y="129055"/>
                    <a:pt x="1134446" y="130065"/>
                    <a:pt x="1132713" y="130684"/>
                  </a:cubicBezTo>
                  <a:cubicBezTo>
                    <a:pt x="1129217" y="132332"/>
                    <a:pt x="1125159" y="132332"/>
                    <a:pt x="1121664" y="130684"/>
                  </a:cubicBezTo>
                  <a:cubicBezTo>
                    <a:pt x="1119911" y="130113"/>
                    <a:pt x="1118330" y="129093"/>
                    <a:pt x="1117091" y="127731"/>
                  </a:cubicBezTo>
                  <a:lnTo>
                    <a:pt x="1114425" y="125064"/>
                  </a:lnTo>
                  <a:cubicBezTo>
                    <a:pt x="1112691" y="123302"/>
                    <a:pt x="1111415" y="121149"/>
                    <a:pt x="1110710" y="118778"/>
                  </a:cubicBezTo>
                  <a:lnTo>
                    <a:pt x="1110710" y="114968"/>
                  </a:lnTo>
                  <a:cubicBezTo>
                    <a:pt x="1110691" y="112415"/>
                    <a:pt x="1111386" y="109910"/>
                    <a:pt x="1112710" y="107729"/>
                  </a:cubicBezTo>
                  <a:lnTo>
                    <a:pt x="1114901" y="104871"/>
                  </a:lnTo>
                  <a:cubicBezTo>
                    <a:pt x="1116149" y="103519"/>
                    <a:pt x="1117721" y="102499"/>
                    <a:pt x="1119473" y="101919"/>
                  </a:cubicBezTo>
                  <a:close/>
                  <a:moveTo>
                    <a:pt x="398144" y="90107"/>
                  </a:moveTo>
                  <a:cubicBezTo>
                    <a:pt x="400058" y="89993"/>
                    <a:pt x="401963" y="90393"/>
                    <a:pt x="403669" y="91250"/>
                  </a:cubicBezTo>
                  <a:cubicBezTo>
                    <a:pt x="405402" y="91860"/>
                    <a:pt x="406974" y="92869"/>
                    <a:pt x="408240" y="94203"/>
                  </a:cubicBezTo>
                  <a:lnTo>
                    <a:pt x="410907" y="96870"/>
                  </a:lnTo>
                  <a:cubicBezTo>
                    <a:pt x="412669" y="98603"/>
                    <a:pt x="413955" y="100775"/>
                    <a:pt x="414622" y="103156"/>
                  </a:cubicBezTo>
                  <a:lnTo>
                    <a:pt x="415098" y="106966"/>
                  </a:lnTo>
                  <a:cubicBezTo>
                    <a:pt x="415098" y="109500"/>
                    <a:pt x="414441" y="111995"/>
                    <a:pt x="413194" y="114205"/>
                  </a:cubicBezTo>
                  <a:lnTo>
                    <a:pt x="410907" y="117063"/>
                  </a:lnTo>
                  <a:cubicBezTo>
                    <a:pt x="409659" y="118415"/>
                    <a:pt x="408088" y="119434"/>
                    <a:pt x="406335" y="120016"/>
                  </a:cubicBezTo>
                  <a:cubicBezTo>
                    <a:pt x="402840" y="121663"/>
                    <a:pt x="398782" y="121663"/>
                    <a:pt x="395286" y="120016"/>
                  </a:cubicBezTo>
                  <a:cubicBezTo>
                    <a:pt x="393534" y="119434"/>
                    <a:pt x="391962" y="118415"/>
                    <a:pt x="390714" y="117063"/>
                  </a:cubicBezTo>
                  <a:lnTo>
                    <a:pt x="388047" y="114491"/>
                  </a:lnTo>
                  <a:cubicBezTo>
                    <a:pt x="386323" y="112700"/>
                    <a:pt x="385075" y="110509"/>
                    <a:pt x="384428" y="108109"/>
                  </a:cubicBezTo>
                  <a:lnTo>
                    <a:pt x="383856" y="104394"/>
                  </a:lnTo>
                  <a:cubicBezTo>
                    <a:pt x="383828" y="101842"/>
                    <a:pt x="384523" y="99337"/>
                    <a:pt x="385857" y="97156"/>
                  </a:cubicBezTo>
                  <a:lnTo>
                    <a:pt x="388047" y="94203"/>
                  </a:lnTo>
                  <a:cubicBezTo>
                    <a:pt x="389343" y="92907"/>
                    <a:pt x="390905" y="91898"/>
                    <a:pt x="392619" y="91250"/>
                  </a:cubicBezTo>
                  <a:cubicBezTo>
                    <a:pt x="394334" y="90402"/>
                    <a:pt x="396239" y="90012"/>
                    <a:pt x="398144" y="90107"/>
                  </a:cubicBezTo>
                  <a:close/>
                  <a:moveTo>
                    <a:pt x="1066322" y="68771"/>
                  </a:moveTo>
                  <a:lnTo>
                    <a:pt x="1068990" y="68771"/>
                  </a:lnTo>
                  <a:cubicBezTo>
                    <a:pt x="1071676" y="68714"/>
                    <a:pt x="1074324" y="69438"/>
                    <a:pt x="1076610" y="70867"/>
                  </a:cubicBezTo>
                  <a:lnTo>
                    <a:pt x="1079467" y="73058"/>
                  </a:lnTo>
                  <a:cubicBezTo>
                    <a:pt x="1081229" y="74791"/>
                    <a:pt x="1082515" y="76963"/>
                    <a:pt x="1083182" y="79344"/>
                  </a:cubicBezTo>
                  <a:lnTo>
                    <a:pt x="1083277" y="83059"/>
                  </a:lnTo>
                  <a:cubicBezTo>
                    <a:pt x="1083401" y="84983"/>
                    <a:pt x="1082973" y="86898"/>
                    <a:pt x="1082039" y="88583"/>
                  </a:cubicBezTo>
                  <a:cubicBezTo>
                    <a:pt x="1080724" y="92051"/>
                    <a:pt x="1077981" y="94794"/>
                    <a:pt x="1074514" y="96108"/>
                  </a:cubicBezTo>
                  <a:cubicBezTo>
                    <a:pt x="1072828" y="97042"/>
                    <a:pt x="1070914" y="97470"/>
                    <a:pt x="1068990" y="97346"/>
                  </a:cubicBezTo>
                  <a:lnTo>
                    <a:pt x="1066322" y="97346"/>
                  </a:lnTo>
                  <a:cubicBezTo>
                    <a:pt x="1063817" y="97346"/>
                    <a:pt x="1061351" y="96689"/>
                    <a:pt x="1059179" y="95441"/>
                  </a:cubicBezTo>
                  <a:lnTo>
                    <a:pt x="1056226" y="93155"/>
                  </a:lnTo>
                  <a:cubicBezTo>
                    <a:pt x="1054521" y="91393"/>
                    <a:pt x="1053283" y="89231"/>
                    <a:pt x="1052607" y="86869"/>
                  </a:cubicBezTo>
                  <a:lnTo>
                    <a:pt x="1052035" y="83059"/>
                  </a:lnTo>
                  <a:cubicBezTo>
                    <a:pt x="1052006" y="81145"/>
                    <a:pt x="1052426" y="79249"/>
                    <a:pt x="1053273" y="77535"/>
                  </a:cubicBezTo>
                  <a:cubicBezTo>
                    <a:pt x="1053892" y="75801"/>
                    <a:pt x="1054902" y="74239"/>
                    <a:pt x="1056226" y="72963"/>
                  </a:cubicBezTo>
                  <a:cubicBezTo>
                    <a:pt x="1057493" y="71581"/>
                    <a:pt x="1059102" y="70562"/>
                    <a:pt x="1060894" y="70010"/>
                  </a:cubicBezTo>
                  <a:cubicBezTo>
                    <a:pt x="1062560" y="69133"/>
                    <a:pt x="1064436" y="68705"/>
                    <a:pt x="1066322" y="68771"/>
                  </a:cubicBezTo>
                  <a:close/>
                  <a:moveTo>
                    <a:pt x="455770" y="61151"/>
                  </a:moveTo>
                  <a:cubicBezTo>
                    <a:pt x="456970" y="61008"/>
                    <a:pt x="458190" y="61008"/>
                    <a:pt x="459390" y="61151"/>
                  </a:cubicBezTo>
                  <a:cubicBezTo>
                    <a:pt x="463218" y="61437"/>
                    <a:pt x="466714" y="63427"/>
                    <a:pt x="468915" y="66580"/>
                  </a:cubicBezTo>
                  <a:cubicBezTo>
                    <a:pt x="470210" y="67923"/>
                    <a:pt x="471096" y="69609"/>
                    <a:pt x="471486" y="71438"/>
                  </a:cubicBezTo>
                  <a:lnTo>
                    <a:pt x="471010" y="71438"/>
                  </a:lnTo>
                  <a:cubicBezTo>
                    <a:pt x="472439" y="76629"/>
                    <a:pt x="470981" y="82182"/>
                    <a:pt x="467200" y="86011"/>
                  </a:cubicBezTo>
                  <a:cubicBezTo>
                    <a:pt x="466247" y="86859"/>
                    <a:pt x="465228" y="87621"/>
                    <a:pt x="464152" y="88297"/>
                  </a:cubicBezTo>
                  <a:lnTo>
                    <a:pt x="460533" y="89821"/>
                  </a:lnTo>
                  <a:cubicBezTo>
                    <a:pt x="457780" y="90488"/>
                    <a:pt x="454903" y="90488"/>
                    <a:pt x="452150" y="89821"/>
                  </a:cubicBezTo>
                  <a:lnTo>
                    <a:pt x="448722" y="88392"/>
                  </a:lnTo>
                  <a:lnTo>
                    <a:pt x="445769" y="86106"/>
                  </a:lnTo>
                  <a:cubicBezTo>
                    <a:pt x="443968" y="84268"/>
                    <a:pt x="442654" y="82011"/>
                    <a:pt x="441959" y="79534"/>
                  </a:cubicBezTo>
                  <a:cubicBezTo>
                    <a:pt x="441292" y="76943"/>
                    <a:pt x="441292" y="74219"/>
                    <a:pt x="441959" y="71628"/>
                  </a:cubicBezTo>
                  <a:cubicBezTo>
                    <a:pt x="442588" y="69228"/>
                    <a:pt x="443873" y="67047"/>
                    <a:pt x="445674" y="65342"/>
                  </a:cubicBezTo>
                  <a:lnTo>
                    <a:pt x="448531" y="63056"/>
                  </a:lnTo>
                  <a:cubicBezTo>
                    <a:pt x="450741" y="61808"/>
                    <a:pt x="453236" y="61151"/>
                    <a:pt x="455770" y="61151"/>
                  </a:cubicBezTo>
                  <a:close/>
                  <a:moveTo>
                    <a:pt x="1005840" y="47721"/>
                  </a:moveTo>
                  <a:lnTo>
                    <a:pt x="1008507" y="47721"/>
                  </a:lnTo>
                  <a:cubicBezTo>
                    <a:pt x="1011041" y="47730"/>
                    <a:pt x="1013536" y="48387"/>
                    <a:pt x="1015745" y="49625"/>
                  </a:cubicBezTo>
                  <a:lnTo>
                    <a:pt x="1018603" y="51912"/>
                  </a:lnTo>
                  <a:cubicBezTo>
                    <a:pt x="1020375" y="53645"/>
                    <a:pt x="1021661" y="55807"/>
                    <a:pt x="1022318" y="58198"/>
                  </a:cubicBezTo>
                  <a:lnTo>
                    <a:pt x="1022318" y="62008"/>
                  </a:lnTo>
                  <a:cubicBezTo>
                    <a:pt x="1022385" y="63923"/>
                    <a:pt x="1021956" y="65828"/>
                    <a:pt x="1021079" y="67533"/>
                  </a:cubicBezTo>
                  <a:cubicBezTo>
                    <a:pt x="1020499" y="69285"/>
                    <a:pt x="1019480" y="70857"/>
                    <a:pt x="1018127" y="72105"/>
                  </a:cubicBezTo>
                  <a:cubicBezTo>
                    <a:pt x="1016851" y="73429"/>
                    <a:pt x="1015289" y="74438"/>
                    <a:pt x="1013555" y="75057"/>
                  </a:cubicBezTo>
                  <a:cubicBezTo>
                    <a:pt x="1011850" y="75943"/>
                    <a:pt x="1009945" y="76372"/>
                    <a:pt x="1008030" y="76296"/>
                  </a:cubicBezTo>
                  <a:lnTo>
                    <a:pt x="1005364" y="76296"/>
                  </a:lnTo>
                  <a:cubicBezTo>
                    <a:pt x="1002811" y="76296"/>
                    <a:pt x="1000315" y="75600"/>
                    <a:pt x="998124" y="74295"/>
                  </a:cubicBezTo>
                  <a:lnTo>
                    <a:pt x="995267" y="72105"/>
                  </a:lnTo>
                  <a:cubicBezTo>
                    <a:pt x="993533" y="70343"/>
                    <a:pt x="992257" y="68190"/>
                    <a:pt x="991552" y="65818"/>
                  </a:cubicBezTo>
                  <a:lnTo>
                    <a:pt x="991552" y="62008"/>
                  </a:lnTo>
                  <a:cubicBezTo>
                    <a:pt x="991476" y="60093"/>
                    <a:pt x="991904" y="58189"/>
                    <a:pt x="992790" y="56483"/>
                  </a:cubicBezTo>
                  <a:cubicBezTo>
                    <a:pt x="993305" y="54702"/>
                    <a:pt x="994333" y="53112"/>
                    <a:pt x="995743" y="51912"/>
                  </a:cubicBezTo>
                  <a:cubicBezTo>
                    <a:pt x="996991" y="50559"/>
                    <a:pt x="998563" y="49540"/>
                    <a:pt x="1000315" y="48959"/>
                  </a:cubicBezTo>
                  <a:cubicBezTo>
                    <a:pt x="1002001" y="48025"/>
                    <a:pt x="1003916" y="47597"/>
                    <a:pt x="1005840" y="47721"/>
                  </a:cubicBezTo>
                  <a:close/>
                  <a:moveTo>
                    <a:pt x="529208" y="29147"/>
                  </a:moveTo>
                  <a:cubicBezTo>
                    <a:pt x="537095" y="29147"/>
                    <a:pt x="543496" y="35548"/>
                    <a:pt x="543496" y="43434"/>
                  </a:cubicBezTo>
                  <a:cubicBezTo>
                    <a:pt x="543496" y="51321"/>
                    <a:pt x="537095" y="57722"/>
                    <a:pt x="529208" y="57722"/>
                  </a:cubicBezTo>
                  <a:cubicBezTo>
                    <a:pt x="521321" y="57722"/>
                    <a:pt x="514921" y="51321"/>
                    <a:pt x="514921" y="43434"/>
                  </a:cubicBezTo>
                  <a:cubicBezTo>
                    <a:pt x="514921" y="35548"/>
                    <a:pt x="521321" y="29147"/>
                    <a:pt x="529208" y="29147"/>
                  </a:cubicBezTo>
                  <a:close/>
                  <a:moveTo>
                    <a:pt x="944594" y="26480"/>
                  </a:moveTo>
                  <a:cubicBezTo>
                    <a:pt x="946508" y="26461"/>
                    <a:pt x="948394" y="26880"/>
                    <a:pt x="950119" y="27718"/>
                  </a:cubicBezTo>
                  <a:cubicBezTo>
                    <a:pt x="951852" y="28338"/>
                    <a:pt x="953414" y="29347"/>
                    <a:pt x="954690" y="30671"/>
                  </a:cubicBezTo>
                  <a:lnTo>
                    <a:pt x="957739" y="33338"/>
                  </a:lnTo>
                  <a:cubicBezTo>
                    <a:pt x="959444" y="35100"/>
                    <a:pt x="960682" y="37262"/>
                    <a:pt x="961358" y="39625"/>
                  </a:cubicBezTo>
                  <a:lnTo>
                    <a:pt x="961072" y="43435"/>
                  </a:lnTo>
                  <a:cubicBezTo>
                    <a:pt x="961024" y="45978"/>
                    <a:pt x="960339" y="48464"/>
                    <a:pt x="959072" y="50674"/>
                  </a:cubicBezTo>
                  <a:lnTo>
                    <a:pt x="956881" y="53531"/>
                  </a:lnTo>
                  <a:cubicBezTo>
                    <a:pt x="955614" y="54912"/>
                    <a:pt x="954004" y="55932"/>
                    <a:pt x="952214" y="56484"/>
                  </a:cubicBezTo>
                  <a:cubicBezTo>
                    <a:pt x="950566" y="57427"/>
                    <a:pt x="948680" y="57856"/>
                    <a:pt x="946785" y="57722"/>
                  </a:cubicBezTo>
                  <a:cubicBezTo>
                    <a:pt x="944861" y="57846"/>
                    <a:pt x="942946" y="57417"/>
                    <a:pt x="941261" y="56484"/>
                  </a:cubicBezTo>
                  <a:cubicBezTo>
                    <a:pt x="939469" y="55932"/>
                    <a:pt x="937860" y="54912"/>
                    <a:pt x="936593" y="53531"/>
                  </a:cubicBezTo>
                  <a:lnTo>
                    <a:pt x="934021" y="50864"/>
                  </a:lnTo>
                  <a:cubicBezTo>
                    <a:pt x="932221" y="49159"/>
                    <a:pt x="930935" y="46978"/>
                    <a:pt x="930307" y="44578"/>
                  </a:cubicBezTo>
                  <a:lnTo>
                    <a:pt x="930307" y="40768"/>
                  </a:lnTo>
                  <a:cubicBezTo>
                    <a:pt x="930307" y="38263"/>
                    <a:pt x="930963" y="35796"/>
                    <a:pt x="932212" y="33624"/>
                  </a:cubicBezTo>
                  <a:lnTo>
                    <a:pt x="934498" y="30671"/>
                  </a:lnTo>
                  <a:cubicBezTo>
                    <a:pt x="935736" y="29309"/>
                    <a:pt x="937317" y="28290"/>
                    <a:pt x="939069" y="27718"/>
                  </a:cubicBezTo>
                  <a:cubicBezTo>
                    <a:pt x="940784" y="26871"/>
                    <a:pt x="942680" y="26452"/>
                    <a:pt x="944594" y="26480"/>
                  </a:cubicBezTo>
                  <a:close/>
                  <a:moveTo>
                    <a:pt x="592549" y="14478"/>
                  </a:moveTo>
                  <a:cubicBezTo>
                    <a:pt x="596045" y="12831"/>
                    <a:pt x="600103" y="12831"/>
                    <a:pt x="603599" y="14478"/>
                  </a:cubicBezTo>
                  <a:cubicBezTo>
                    <a:pt x="605342" y="15069"/>
                    <a:pt x="606913" y="16088"/>
                    <a:pt x="608171" y="17431"/>
                  </a:cubicBezTo>
                  <a:lnTo>
                    <a:pt x="610838" y="20098"/>
                  </a:lnTo>
                  <a:cubicBezTo>
                    <a:pt x="612542" y="21861"/>
                    <a:pt x="613781" y="24023"/>
                    <a:pt x="614457" y="26385"/>
                  </a:cubicBezTo>
                  <a:lnTo>
                    <a:pt x="615029" y="30195"/>
                  </a:lnTo>
                  <a:cubicBezTo>
                    <a:pt x="615029" y="32747"/>
                    <a:pt x="614334" y="35243"/>
                    <a:pt x="613028" y="37434"/>
                  </a:cubicBezTo>
                  <a:lnTo>
                    <a:pt x="610838" y="40291"/>
                  </a:lnTo>
                  <a:cubicBezTo>
                    <a:pt x="609590" y="41644"/>
                    <a:pt x="608018" y="42663"/>
                    <a:pt x="606265" y="43244"/>
                  </a:cubicBezTo>
                  <a:cubicBezTo>
                    <a:pt x="604580" y="44168"/>
                    <a:pt x="602665" y="44597"/>
                    <a:pt x="600741" y="44482"/>
                  </a:cubicBezTo>
                  <a:cubicBezTo>
                    <a:pt x="598817" y="44606"/>
                    <a:pt x="596903" y="44178"/>
                    <a:pt x="595217" y="43244"/>
                  </a:cubicBezTo>
                  <a:cubicBezTo>
                    <a:pt x="593435" y="42730"/>
                    <a:pt x="591845" y="41701"/>
                    <a:pt x="590645" y="40291"/>
                  </a:cubicBezTo>
                  <a:lnTo>
                    <a:pt x="587978" y="37624"/>
                  </a:lnTo>
                  <a:cubicBezTo>
                    <a:pt x="586206" y="35891"/>
                    <a:pt x="584920" y="33729"/>
                    <a:pt x="584263" y="31338"/>
                  </a:cubicBezTo>
                  <a:lnTo>
                    <a:pt x="583787" y="27528"/>
                  </a:lnTo>
                  <a:cubicBezTo>
                    <a:pt x="583777" y="25004"/>
                    <a:pt x="584463" y="22537"/>
                    <a:pt x="585787" y="20384"/>
                  </a:cubicBezTo>
                  <a:lnTo>
                    <a:pt x="587978" y="17431"/>
                  </a:lnTo>
                  <a:cubicBezTo>
                    <a:pt x="589254" y="16107"/>
                    <a:pt x="590816" y="15098"/>
                    <a:pt x="592549" y="14478"/>
                  </a:cubicBezTo>
                  <a:close/>
                  <a:moveTo>
                    <a:pt x="876109" y="13240"/>
                  </a:moveTo>
                  <a:lnTo>
                    <a:pt x="878776" y="13240"/>
                  </a:lnTo>
                  <a:cubicBezTo>
                    <a:pt x="881300" y="13231"/>
                    <a:pt x="883776" y="13916"/>
                    <a:pt x="885920" y="15240"/>
                  </a:cubicBezTo>
                  <a:lnTo>
                    <a:pt x="888873" y="17431"/>
                  </a:lnTo>
                  <a:cubicBezTo>
                    <a:pt x="890577" y="19193"/>
                    <a:pt x="891815" y="21355"/>
                    <a:pt x="892491" y="23717"/>
                  </a:cubicBezTo>
                  <a:lnTo>
                    <a:pt x="892778" y="27528"/>
                  </a:lnTo>
                  <a:cubicBezTo>
                    <a:pt x="892854" y="29442"/>
                    <a:pt x="892425" y="31347"/>
                    <a:pt x="891539" y="33052"/>
                  </a:cubicBezTo>
                  <a:cubicBezTo>
                    <a:pt x="890968" y="34805"/>
                    <a:pt x="889949" y="36386"/>
                    <a:pt x="888586" y="37624"/>
                  </a:cubicBezTo>
                  <a:cubicBezTo>
                    <a:pt x="887339" y="38977"/>
                    <a:pt x="885767" y="39996"/>
                    <a:pt x="884015" y="40577"/>
                  </a:cubicBezTo>
                  <a:cubicBezTo>
                    <a:pt x="882329" y="41501"/>
                    <a:pt x="880414" y="41929"/>
                    <a:pt x="878490" y="41815"/>
                  </a:cubicBezTo>
                  <a:lnTo>
                    <a:pt x="875633" y="41815"/>
                  </a:lnTo>
                  <a:cubicBezTo>
                    <a:pt x="873099" y="41806"/>
                    <a:pt x="870603" y="41148"/>
                    <a:pt x="868394" y="39910"/>
                  </a:cubicBezTo>
                  <a:lnTo>
                    <a:pt x="865536" y="37624"/>
                  </a:lnTo>
                  <a:cubicBezTo>
                    <a:pt x="863736" y="35919"/>
                    <a:pt x="862450" y="33738"/>
                    <a:pt x="861821" y="31338"/>
                  </a:cubicBezTo>
                  <a:lnTo>
                    <a:pt x="861821" y="27528"/>
                  </a:lnTo>
                  <a:cubicBezTo>
                    <a:pt x="861688" y="25632"/>
                    <a:pt x="862117" y="23746"/>
                    <a:pt x="863060" y="22098"/>
                  </a:cubicBezTo>
                  <a:cubicBezTo>
                    <a:pt x="863612" y="20307"/>
                    <a:pt x="864631" y="18698"/>
                    <a:pt x="866012" y="17431"/>
                  </a:cubicBezTo>
                  <a:cubicBezTo>
                    <a:pt x="867270" y="16088"/>
                    <a:pt x="868841" y="15069"/>
                    <a:pt x="870584" y="14478"/>
                  </a:cubicBezTo>
                  <a:cubicBezTo>
                    <a:pt x="872299" y="13631"/>
                    <a:pt x="874194" y="13211"/>
                    <a:pt x="876109" y="13240"/>
                  </a:cubicBezTo>
                  <a:close/>
                  <a:moveTo>
                    <a:pt x="664749" y="10860"/>
                  </a:moveTo>
                  <a:lnTo>
                    <a:pt x="665225" y="10860"/>
                  </a:lnTo>
                  <a:cubicBezTo>
                    <a:pt x="666426" y="10669"/>
                    <a:pt x="667645" y="10669"/>
                    <a:pt x="668845" y="10860"/>
                  </a:cubicBezTo>
                  <a:cubicBezTo>
                    <a:pt x="670711" y="10945"/>
                    <a:pt x="672521" y="11545"/>
                    <a:pt x="674083" y="12574"/>
                  </a:cubicBezTo>
                  <a:cubicBezTo>
                    <a:pt x="675731" y="13422"/>
                    <a:pt x="677112" y="14708"/>
                    <a:pt x="678084" y="16289"/>
                  </a:cubicBezTo>
                  <a:cubicBezTo>
                    <a:pt x="679399" y="17622"/>
                    <a:pt x="680294" y="19308"/>
                    <a:pt x="680656" y="21147"/>
                  </a:cubicBezTo>
                  <a:cubicBezTo>
                    <a:pt x="681113" y="23842"/>
                    <a:pt x="680818" y="26614"/>
                    <a:pt x="679799" y="29148"/>
                  </a:cubicBezTo>
                  <a:cubicBezTo>
                    <a:pt x="679122" y="31662"/>
                    <a:pt x="677808" y="33958"/>
                    <a:pt x="675988" y="35815"/>
                  </a:cubicBezTo>
                  <a:cubicBezTo>
                    <a:pt x="675055" y="36682"/>
                    <a:pt x="674036" y="37444"/>
                    <a:pt x="672940" y="38101"/>
                  </a:cubicBezTo>
                  <a:lnTo>
                    <a:pt x="669416" y="39625"/>
                  </a:lnTo>
                  <a:cubicBezTo>
                    <a:pt x="666711" y="40387"/>
                    <a:pt x="663835" y="40387"/>
                    <a:pt x="661129" y="39625"/>
                  </a:cubicBezTo>
                  <a:lnTo>
                    <a:pt x="657701" y="38196"/>
                  </a:lnTo>
                  <a:lnTo>
                    <a:pt x="654748" y="35910"/>
                  </a:lnTo>
                  <a:cubicBezTo>
                    <a:pt x="652976" y="34044"/>
                    <a:pt x="651671" y="31796"/>
                    <a:pt x="650938" y="29338"/>
                  </a:cubicBezTo>
                  <a:cubicBezTo>
                    <a:pt x="650271" y="26747"/>
                    <a:pt x="650271" y="24023"/>
                    <a:pt x="650938" y="21432"/>
                  </a:cubicBezTo>
                  <a:cubicBezTo>
                    <a:pt x="651585" y="19013"/>
                    <a:pt x="652862" y="16803"/>
                    <a:pt x="654653" y="15051"/>
                  </a:cubicBezTo>
                  <a:lnTo>
                    <a:pt x="657510" y="12860"/>
                  </a:lnTo>
                  <a:cubicBezTo>
                    <a:pt x="659710" y="11593"/>
                    <a:pt x="662206" y="10907"/>
                    <a:pt x="664749" y="10860"/>
                  </a:cubicBezTo>
                  <a:close/>
                  <a:moveTo>
                    <a:pt x="735806" y="2858"/>
                  </a:moveTo>
                  <a:cubicBezTo>
                    <a:pt x="739549" y="3058"/>
                    <a:pt x="743111" y="4534"/>
                    <a:pt x="745902" y="7049"/>
                  </a:cubicBezTo>
                  <a:cubicBezTo>
                    <a:pt x="747226" y="8325"/>
                    <a:pt x="748236" y="9887"/>
                    <a:pt x="748855" y="11621"/>
                  </a:cubicBezTo>
                  <a:cubicBezTo>
                    <a:pt x="749770" y="13488"/>
                    <a:pt x="750198" y="15545"/>
                    <a:pt x="750093" y="17622"/>
                  </a:cubicBezTo>
                  <a:lnTo>
                    <a:pt x="750093" y="20289"/>
                  </a:lnTo>
                  <a:cubicBezTo>
                    <a:pt x="750093" y="22841"/>
                    <a:pt x="749398" y="25337"/>
                    <a:pt x="748093" y="27528"/>
                  </a:cubicBezTo>
                  <a:lnTo>
                    <a:pt x="745902" y="30385"/>
                  </a:lnTo>
                  <a:cubicBezTo>
                    <a:pt x="744121" y="32138"/>
                    <a:pt x="741931" y="33414"/>
                    <a:pt x="739520" y="34100"/>
                  </a:cubicBezTo>
                  <a:lnTo>
                    <a:pt x="735806" y="34100"/>
                  </a:lnTo>
                  <a:cubicBezTo>
                    <a:pt x="733891" y="34176"/>
                    <a:pt x="731986" y="33747"/>
                    <a:pt x="730281" y="32862"/>
                  </a:cubicBezTo>
                  <a:cubicBezTo>
                    <a:pt x="728500" y="32347"/>
                    <a:pt x="726909" y="31319"/>
                    <a:pt x="725709" y="29909"/>
                  </a:cubicBezTo>
                  <a:cubicBezTo>
                    <a:pt x="724357" y="28661"/>
                    <a:pt x="723337" y="27089"/>
                    <a:pt x="722757" y="25337"/>
                  </a:cubicBezTo>
                  <a:cubicBezTo>
                    <a:pt x="721823" y="23651"/>
                    <a:pt x="721395" y="21737"/>
                    <a:pt x="721518" y="19812"/>
                  </a:cubicBezTo>
                  <a:lnTo>
                    <a:pt x="721518" y="17145"/>
                  </a:lnTo>
                  <a:cubicBezTo>
                    <a:pt x="721480" y="14602"/>
                    <a:pt x="722147" y="12107"/>
                    <a:pt x="723423" y="9906"/>
                  </a:cubicBezTo>
                  <a:lnTo>
                    <a:pt x="725709" y="7049"/>
                  </a:lnTo>
                  <a:cubicBezTo>
                    <a:pt x="727443" y="5306"/>
                    <a:pt x="729614" y="4058"/>
                    <a:pt x="731996" y="3430"/>
                  </a:cubicBezTo>
                  <a:close/>
                  <a:moveTo>
                    <a:pt x="807244" y="1"/>
                  </a:moveTo>
                  <a:cubicBezTo>
                    <a:pt x="809158" y="-27"/>
                    <a:pt x="811053" y="392"/>
                    <a:pt x="812768" y="1239"/>
                  </a:cubicBezTo>
                  <a:cubicBezTo>
                    <a:pt x="816273" y="2554"/>
                    <a:pt x="819026" y="5335"/>
                    <a:pt x="820293" y="8859"/>
                  </a:cubicBezTo>
                  <a:cubicBezTo>
                    <a:pt x="821236" y="10507"/>
                    <a:pt x="821664" y="12393"/>
                    <a:pt x="821531" y="14289"/>
                  </a:cubicBezTo>
                  <a:lnTo>
                    <a:pt x="821531" y="16956"/>
                  </a:lnTo>
                  <a:cubicBezTo>
                    <a:pt x="821521" y="19489"/>
                    <a:pt x="820864" y="21985"/>
                    <a:pt x="819626" y="24195"/>
                  </a:cubicBezTo>
                  <a:lnTo>
                    <a:pt x="817340" y="27052"/>
                  </a:lnTo>
                  <a:cubicBezTo>
                    <a:pt x="815616" y="28833"/>
                    <a:pt x="813444" y="30119"/>
                    <a:pt x="811053" y="30767"/>
                  </a:cubicBezTo>
                  <a:lnTo>
                    <a:pt x="807244" y="31243"/>
                  </a:lnTo>
                  <a:cubicBezTo>
                    <a:pt x="805319" y="31357"/>
                    <a:pt x="803405" y="30929"/>
                    <a:pt x="801719" y="30005"/>
                  </a:cubicBezTo>
                  <a:cubicBezTo>
                    <a:pt x="799966" y="29424"/>
                    <a:pt x="798395" y="28405"/>
                    <a:pt x="797147" y="27052"/>
                  </a:cubicBezTo>
                  <a:cubicBezTo>
                    <a:pt x="795737" y="25852"/>
                    <a:pt x="794708" y="24261"/>
                    <a:pt x="794194" y="22480"/>
                  </a:cubicBezTo>
                  <a:cubicBezTo>
                    <a:pt x="793308" y="20775"/>
                    <a:pt x="792880" y="18870"/>
                    <a:pt x="792956" y="16956"/>
                  </a:cubicBezTo>
                  <a:lnTo>
                    <a:pt x="792956" y="14289"/>
                  </a:lnTo>
                  <a:cubicBezTo>
                    <a:pt x="792946" y="11765"/>
                    <a:pt x="793632" y="9298"/>
                    <a:pt x="794956" y="7145"/>
                  </a:cubicBezTo>
                  <a:lnTo>
                    <a:pt x="797147" y="4192"/>
                  </a:lnTo>
                  <a:cubicBezTo>
                    <a:pt x="798909" y="2487"/>
                    <a:pt x="801071" y="1249"/>
                    <a:pt x="803433" y="57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7" name="Google Shape;837;p20"/>
            <p:cNvSpPr/>
            <p:nvPr/>
          </p:nvSpPr>
          <p:spPr>
            <a:xfrm>
              <a:off x="10822940" y="885303"/>
              <a:ext cx="611933" cy="634708"/>
            </a:xfrm>
            <a:custGeom>
              <a:rect b="b" l="l" r="r" t="t"/>
              <a:pathLst>
                <a:path extrusionOk="0" h="634708" w="611933">
                  <a:moveTo>
                    <a:pt x="7556" y="176066"/>
                  </a:moveTo>
                  <a:cubicBezTo>
                    <a:pt x="2508" y="153521"/>
                    <a:pt x="-54" y="130489"/>
                    <a:pt x="-64" y="107391"/>
                  </a:cubicBezTo>
                  <a:cubicBezTo>
                    <a:pt x="-1102" y="92027"/>
                    <a:pt x="2203" y="76683"/>
                    <a:pt x="9461" y="63100"/>
                  </a:cubicBezTo>
                  <a:cubicBezTo>
                    <a:pt x="26702" y="35954"/>
                    <a:pt x="65849" y="34525"/>
                    <a:pt x="97282" y="41383"/>
                  </a:cubicBezTo>
                  <a:cubicBezTo>
                    <a:pt x="187522" y="61290"/>
                    <a:pt x="264713" y="119307"/>
                    <a:pt x="308927" y="200450"/>
                  </a:cubicBezTo>
                  <a:cubicBezTo>
                    <a:pt x="304451" y="180638"/>
                    <a:pt x="373602" y="76625"/>
                    <a:pt x="404177" y="48812"/>
                  </a:cubicBezTo>
                  <a:cubicBezTo>
                    <a:pt x="434753" y="20999"/>
                    <a:pt x="473234" y="1187"/>
                    <a:pt x="514096" y="140"/>
                  </a:cubicBezTo>
                  <a:cubicBezTo>
                    <a:pt x="538185" y="-1280"/>
                    <a:pt x="561940" y="6293"/>
                    <a:pt x="580771" y="21380"/>
                  </a:cubicBezTo>
                  <a:cubicBezTo>
                    <a:pt x="612870" y="49003"/>
                    <a:pt x="616585" y="98057"/>
                    <a:pt x="607155" y="139395"/>
                  </a:cubicBezTo>
                  <a:cubicBezTo>
                    <a:pt x="597478" y="175742"/>
                    <a:pt x="583733" y="210890"/>
                    <a:pt x="566198" y="244170"/>
                  </a:cubicBezTo>
                  <a:cubicBezTo>
                    <a:pt x="523145" y="333610"/>
                    <a:pt x="405987" y="536778"/>
                    <a:pt x="357886" y="619646"/>
                  </a:cubicBezTo>
                  <a:cubicBezTo>
                    <a:pt x="349561" y="634038"/>
                    <a:pt x="331149" y="638953"/>
                    <a:pt x="316766" y="630628"/>
                  </a:cubicBezTo>
                  <a:cubicBezTo>
                    <a:pt x="313842" y="628942"/>
                    <a:pt x="311223" y="626770"/>
                    <a:pt x="309023" y="624217"/>
                  </a:cubicBezTo>
                  <a:cubicBezTo>
                    <a:pt x="234156" y="538302"/>
                    <a:pt x="34607" y="299129"/>
                    <a:pt x="7556" y="176066"/>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8" name="Google Shape;838;p20"/>
            <p:cNvSpPr/>
            <p:nvPr/>
          </p:nvSpPr>
          <p:spPr>
            <a:xfrm>
              <a:off x="10776036" y="843766"/>
              <a:ext cx="703816" cy="737065"/>
            </a:xfrm>
            <a:custGeom>
              <a:rect b="b" l="l" r="r" t="t"/>
              <a:pathLst>
                <a:path extrusionOk="0" h="737065" w="703816">
                  <a:moveTo>
                    <a:pt x="381008" y="708490"/>
                  </a:moveTo>
                  <a:cubicBezTo>
                    <a:pt x="388895" y="708490"/>
                    <a:pt x="395296" y="714891"/>
                    <a:pt x="395296" y="722777"/>
                  </a:cubicBezTo>
                  <a:cubicBezTo>
                    <a:pt x="395296" y="730664"/>
                    <a:pt x="388895" y="737065"/>
                    <a:pt x="381008" y="737065"/>
                  </a:cubicBezTo>
                  <a:cubicBezTo>
                    <a:pt x="373121" y="737065"/>
                    <a:pt x="366721" y="730664"/>
                    <a:pt x="366721" y="722777"/>
                  </a:cubicBezTo>
                  <a:cubicBezTo>
                    <a:pt x="366721" y="714891"/>
                    <a:pt x="373121" y="708490"/>
                    <a:pt x="381008" y="708490"/>
                  </a:cubicBezTo>
                  <a:close/>
                  <a:moveTo>
                    <a:pt x="338717" y="689821"/>
                  </a:moveTo>
                  <a:cubicBezTo>
                    <a:pt x="346604" y="689821"/>
                    <a:pt x="353005" y="696222"/>
                    <a:pt x="353005" y="704108"/>
                  </a:cubicBezTo>
                  <a:lnTo>
                    <a:pt x="353005" y="704870"/>
                  </a:lnTo>
                  <a:cubicBezTo>
                    <a:pt x="353005" y="712757"/>
                    <a:pt x="346604" y="719158"/>
                    <a:pt x="338717" y="719158"/>
                  </a:cubicBezTo>
                  <a:cubicBezTo>
                    <a:pt x="330830" y="719158"/>
                    <a:pt x="324430" y="712757"/>
                    <a:pt x="324430" y="704870"/>
                  </a:cubicBezTo>
                  <a:lnTo>
                    <a:pt x="324430" y="704108"/>
                  </a:lnTo>
                  <a:cubicBezTo>
                    <a:pt x="324430" y="696222"/>
                    <a:pt x="330830" y="689821"/>
                    <a:pt x="338717" y="689821"/>
                  </a:cubicBezTo>
                  <a:close/>
                  <a:moveTo>
                    <a:pt x="418441" y="675724"/>
                  </a:moveTo>
                  <a:lnTo>
                    <a:pt x="419679" y="675724"/>
                  </a:lnTo>
                  <a:cubicBezTo>
                    <a:pt x="422223" y="675705"/>
                    <a:pt x="424718" y="676362"/>
                    <a:pt x="426918" y="677629"/>
                  </a:cubicBezTo>
                  <a:lnTo>
                    <a:pt x="429871" y="679915"/>
                  </a:lnTo>
                  <a:cubicBezTo>
                    <a:pt x="431442" y="681553"/>
                    <a:pt x="432585" y="683544"/>
                    <a:pt x="433205" y="685725"/>
                  </a:cubicBezTo>
                  <a:lnTo>
                    <a:pt x="433967" y="690011"/>
                  </a:lnTo>
                  <a:cubicBezTo>
                    <a:pt x="434071" y="691887"/>
                    <a:pt x="433681" y="693764"/>
                    <a:pt x="432824" y="695440"/>
                  </a:cubicBezTo>
                  <a:cubicBezTo>
                    <a:pt x="431557" y="698993"/>
                    <a:pt x="428757" y="701794"/>
                    <a:pt x="425204" y="703060"/>
                  </a:cubicBezTo>
                  <a:cubicBezTo>
                    <a:pt x="423489" y="703908"/>
                    <a:pt x="421594" y="704327"/>
                    <a:pt x="419679" y="704299"/>
                  </a:cubicBezTo>
                  <a:lnTo>
                    <a:pt x="418441" y="704299"/>
                  </a:lnTo>
                  <a:cubicBezTo>
                    <a:pt x="415888" y="704318"/>
                    <a:pt x="413383" y="703623"/>
                    <a:pt x="411202" y="702298"/>
                  </a:cubicBezTo>
                  <a:lnTo>
                    <a:pt x="408344" y="700108"/>
                  </a:lnTo>
                  <a:cubicBezTo>
                    <a:pt x="406554" y="698355"/>
                    <a:pt x="405278" y="696145"/>
                    <a:pt x="404630" y="693726"/>
                  </a:cubicBezTo>
                  <a:lnTo>
                    <a:pt x="404153" y="690011"/>
                  </a:lnTo>
                  <a:cubicBezTo>
                    <a:pt x="404030" y="688087"/>
                    <a:pt x="404458" y="686173"/>
                    <a:pt x="405392" y="684487"/>
                  </a:cubicBezTo>
                  <a:cubicBezTo>
                    <a:pt x="406706" y="681020"/>
                    <a:pt x="409450" y="678276"/>
                    <a:pt x="412916" y="676962"/>
                  </a:cubicBezTo>
                  <a:cubicBezTo>
                    <a:pt x="414602" y="676029"/>
                    <a:pt x="416517" y="675600"/>
                    <a:pt x="418441" y="675724"/>
                  </a:cubicBezTo>
                  <a:close/>
                  <a:moveTo>
                    <a:pt x="303094" y="660674"/>
                  </a:moveTo>
                  <a:lnTo>
                    <a:pt x="306904" y="660674"/>
                  </a:lnTo>
                  <a:cubicBezTo>
                    <a:pt x="308828" y="660550"/>
                    <a:pt x="310742" y="660978"/>
                    <a:pt x="312428" y="661912"/>
                  </a:cubicBezTo>
                  <a:cubicBezTo>
                    <a:pt x="314181" y="662493"/>
                    <a:pt x="315752" y="663512"/>
                    <a:pt x="317000" y="664865"/>
                  </a:cubicBezTo>
                  <a:cubicBezTo>
                    <a:pt x="318410" y="666065"/>
                    <a:pt x="319439" y="667655"/>
                    <a:pt x="319953" y="669436"/>
                  </a:cubicBezTo>
                  <a:cubicBezTo>
                    <a:pt x="320762" y="670999"/>
                    <a:pt x="321192" y="672723"/>
                    <a:pt x="321192" y="674485"/>
                  </a:cubicBezTo>
                  <a:lnTo>
                    <a:pt x="321192" y="675818"/>
                  </a:lnTo>
                  <a:cubicBezTo>
                    <a:pt x="321192" y="678323"/>
                    <a:pt x="320534" y="680790"/>
                    <a:pt x="319286" y="682962"/>
                  </a:cubicBezTo>
                  <a:lnTo>
                    <a:pt x="317000" y="685915"/>
                  </a:lnTo>
                  <a:cubicBezTo>
                    <a:pt x="315238" y="687620"/>
                    <a:pt x="313076" y="688858"/>
                    <a:pt x="310714" y="689534"/>
                  </a:cubicBezTo>
                  <a:lnTo>
                    <a:pt x="306904" y="690106"/>
                  </a:lnTo>
                  <a:cubicBezTo>
                    <a:pt x="304989" y="690134"/>
                    <a:pt x="303094" y="689715"/>
                    <a:pt x="301379" y="688868"/>
                  </a:cubicBezTo>
                  <a:cubicBezTo>
                    <a:pt x="299646" y="688248"/>
                    <a:pt x="298084" y="687239"/>
                    <a:pt x="296808" y="685915"/>
                  </a:cubicBezTo>
                  <a:cubicBezTo>
                    <a:pt x="294293" y="683124"/>
                    <a:pt x="292817" y="679562"/>
                    <a:pt x="292617" y="675818"/>
                  </a:cubicBezTo>
                  <a:lnTo>
                    <a:pt x="292617" y="674485"/>
                  </a:lnTo>
                  <a:cubicBezTo>
                    <a:pt x="292617" y="671951"/>
                    <a:pt x="293273" y="669456"/>
                    <a:pt x="294521" y="667246"/>
                  </a:cubicBezTo>
                  <a:lnTo>
                    <a:pt x="296808" y="664388"/>
                  </a:lnTo>
                  <a:cubicBezTo>
                    <a:pt x="298541" y="662626"/>
                    <a:pt x="300713" y="661340"/>
                    <a:pt x="303094" y="660674"/>
                  </a:cubicBezTo>
                  <a:close/>
                  <a:moveTo>
                    <a:pt x="448159" y="630670"/>
                  </a:moveTo>
                  <a:cubicBezTo>
                    <a:pt x="449998" y="630146"/>
                    <a:pt x="451941" y="630146"/>
                    <a:pt x="453779" y="630670"/>
                  </a:cubicBezTo>
                  <a:cubicBezTo>
                    <a:pt x="455618" y="631032"/>
                    <a:pt x="457303" y="631927"/>
                    <a:pt x="458637" y="633242"/>
                  </a:cubicBezTo>
                  <a:cubicBezTo>
                    <a:pt x="460237" y="634185"/>
                    <a:pt x="461532" y="635575"/>
                    <a:pt x="462351" y="637242"/>
                  </a:cubicBezTo>
                  <a:lnTo>
                    <a:pt x="463685" y="639814"/>
                  </a:lnTo>
                  <a:cubicBezTo>
                    <a:pt x="464819" y="642081"/>
                    <a:pt x="465314" y="644614"/>
                    <a:pt x="465114" y="647148"/>
                  </a:cubicBezTo>
                  <a:lnTo>
                    <a:pt x="465114" y="650958"/>
                  </a:lnTo>
                  <a:cubicBezTo>
                    <a:pt x="464438" y="653320"/>
                    <a:pt x="463200" y="655482"/>
                    <a:pt x="461494" y="657244"/>
                  </a:cubicBezTo>
                  <a:lnTo>
                    <a:pt x="458542" y="659530"/>
                  </a:lnTo>
                  <a:cubicBezTo>
                    <a:pt x="456970" y="660588"/>
                    <a:pt x="455113" y="661150"/>
                    <a:pt x="453208" y="661150"/>
                  </a:cubicBezTo>
                  <a:cubicBezTo>
                    <a:pt x="451370" y="661674"/>
                    <a:pt x="449426" y="661674"/>
                    <a:pt x="447588" y="661150"/>
                  </a:cubicBezTo>
                  <a:cubicBezTo>
                    <a:pt x="445778" y="660721"/>
                    <a:pt x="444102" y="659835"/>
                    <a:pt x="442730" y="658578"/>
                  </a:cubicBezTo>
                  <a:cubicBezTo>
                    <a:pt x="441168" y="657587"/>
                    <a:pt x="439882" y="656206"/>
                    <a:pt x="439016" y="654577"/>
                  </a:cubicBezTo>
                  <a:lnTo>
                    <a:pt x="437682" y="651910"/>
                  </a:lnTo>
                  <a:cubicBezTo>
                    <a:pt x="436405" y="649710"/>
                    <a:pt x="435710" y="647215"/>
                    <a:pt x="435682" y="644671"/>
                  </a:cubicBezTo>
                  <a:lnTo>
                    <a:pt x="436253" y="640861"/>
                  </a:lnTo>
                  <a:cubicBezTo>
                    <a:pt x="436930" y="638499"/>
                    <a:pt x="438167" y="636337"/>
                    <a:pt x="439873" y="634575"/>
                  </a:cubicBezTo>
                  <a:lnTo>
                    <a:pt x="442825" y="632384"/>
                  </a:lnTo>
                  <a:cubicBezTo>
                    <a:pt x="444416" y="631346"/>
                    <a:pt x="446264" y="630755"/>
                    <a:pt x="448159" y="630670"/>
                  </a:cubicBezTo>
                  <a:close/>
                  <a:moveTo>
                    <a:pt x="262992" y="622193"/>
                  </a:moveTo>
                  <a:cubicBezTo>
                    <a:pt x="266488" y="620545"/>
                    <a:pt x="270546" y="620545"/>
                    <a:pt x="274042" y="622193"/>
                  </a:cubicBezTo>
                  <a:cubicBezTo>
                    <a:pt x="275794" y="622774"/>
                    <a:pt x="277366" y="623793"/>
                    <a:pt x="278613" y="625145"/>
                  </a:cubicBezTo>
                  <a:lnTo>
                    <a:pt x="279947" y="626479"/>
                  </a:lnTo>
                  <a:cubicBezTo>
                    <a:pt x="281690" y="628212"/>
                    <a:pt x="282938" y="630384"/>
                    <a:pt x="283567" y="632765"/>
                  </a:cubicBezTo>
                  <a:lnTo>
                    <a:pt x="284138" y="636576"/>
                  </a:lnTo>
                  <a:cubicBezTo>
                    <a:pt x="284147" y="639099"/>
                    <a:pt x="283462" y="641566"/>
                    <a:pt x="282138" y="643719"/>
                  </a:cubicBezTo>
                  <a:lnTo>
                    <a:pt x="279947" y="646672"/>
                  </a:lnTo>
                  <a:cubicBezTo>
                    <a:pt x="278670" y="647996"/>
                    <a:pt x="277108" y="649006"/>
                    <a:pt x="275375" y="649625"/>
                  </a:cubicBezTo>
                  <a:cubicBezTo>
                    <a:pt x="273651" y="650463"/>
                    <a:pt x="271765" y="650882"/>
                    <a:pt x="269851" y="650863"/>
                  </a:cubicBezTo>
                  <a:cubicBezTo>
                    <a:pt x="267936" y="650891"/>
                    <a:pt x="266040" y="650472"/>
                    <a:pt x="264326" y="649625"/>
                  </a:cubicBezTo>
                  <a:cubicBezTo>
                    <a:pt x="262573" y="649053"/>
                    <a:pt x="260992" y="648034"/>
                    <a:pt x="259754" y="646672"/>
                  </a:cubicBezTo>
                  <a:lnTo>
                    <a:pt x="258421" y="645338"/>
                  </a:lnTo>
                  <a:cubicBezTo>
                    <a:pt x="256658" y="643605"/>
                    <a:pt x="255372" y="641433"/>
                    <a:pt x="254706" y="639052"/>
                  </a:cubicBezTo>
                  <a:lnTo>
                    <a:pt x="254230" y="635242"/>
                  </a:lnTo>
                  <a:cubicBezTo>
                    <a:pt x="254230" y="632708"/>
                    <a:pt x="254887" y="630213"/>
                    <a:pt x="256135" y="628003"/>
                  </a:cubicBezTo>
                  <a:lnTo>
                    <a:pt x="258421" y="625145"/>
                  </a:lnTo>
                  <a:cubicBezTo>
                    <a:pt x="259650" y="623764"/>
                    <a:pt x="261230" y="622745"/>
                    <a:pt x="262992" y="622193"/>
                  </a:cubicBezTo>
                  <a:close/>
                  <a:moveTo>
                    <a:pt x="477496" y="585141"/>
                  </a:moveTo>
                  <a:cubicBezTo>
                    <a:pt x="485383" y="585141"/>
                    <a:pt x="491784" y="591542"/>
                    <a:pt x="491784" y="599428"/>
                  </a:cubicBezTo>
                  <a:cubicBezTo>
                    <a:pt x="491784" y="607315"/>
                    <a:pt x="485383" y="613716"/>
                    <a:pt x="477496" y="613716"/>
                  </a:cubicBezTo>
                  <a:cubicBezTo>
                    <a:pt x="469609" y="613716"/>
                    <a:pt x="463209" y="607315"/>
                    <a:pt x="463209" y="599428"/>
                  </a:cubicBezTo>
                  <a:cubicBezTo>
                    <a:pt x="463209" y="591542"/>
                    <a:pt x="469609" y="585141"/>
                    <a:pt x="477496" y="585141"/>
                  </a:cubicBezTo>
                  <a:close/>
                  <a:moveTo>
                    <a:pt x="231465" y="578568"/>
                  </a:moveTo>
                  <a:cubicBezTo>
                    <a:pt x="239352" y="578568"/>
                    <a:pt x="245753" y="584969"/>
                    <a:pt x="245753" y="592855"/>
                  </a:cubicBezTo>
                  <a:cubicBezTo>
                    <a:pt x="245753" y="600742"/>
                    <a:pt x="239352" y="607143"/>
                    <a:pt x="231465" y="607143"/>
                  </a:cubicBezTo>
                  <a:cubicBezTo>
                    <a:pt x="223578" y="607143"/>
                    <a:pt x="217178" y="600742"/>
                    <a:pt x="217178" y="592855"/>
                  </a:cubicBezTo>
                  <a:cubicBezTo>
                    <a:pt x="217178" y="584969"/>
                    <a:pt x="223578" y="578568"/>
                    <a:pt x="231465" y="578568"/>
                  </a:cubicBezTo>
                  <a:close/>
                  <a:moveTo>
                    <a:pt x="504166" y="542850"/>
                  </a:moveTo>
                  <a:cubicBezTo>
                    <a:pt x="512053" y="542850"/>
                    <a:pt x="518454" y="549251"/>
                    <a:pt x="518454" y="557137"/>
                  </a:cubicBezTo>
                  <a:lnTo>
                    <a:pt x="518454" y="557899"/>
                  </a:lnTo>
                  <a:cubicBezTo>
                    <a:pt x="518454" y="565786"/>
                    <a:pt x="512053" y="572187"/>
                    <a:pt x="504166" y="572187"/>
                  </a:cubicBezTo>
                  <a:cubicBezTo>
                    <a:pt x="496279" y="572187"/>
                    <a:pt x="489879" y="565786"/>
                    <a:pt x="489879" y="557899"/>
                  </a:cubicBezTo>
                  <a:lnTo>
                    <a:pt x="489879" y="557137"/>
                  </a:lnTo>
                  <a:cubicBezTo>
                    <a:pt x="489879" y="549251"/>
                    <a:pt x="496279" y="542850"/>
                    <a:pt x="504166" y="542850"/>
                  </a:cubicBezTo>
                  <a:close/>
                  <a:moveTo>
                    <a:pt x="199652" y="532181"/>
                  </a:moveTo>
                  <a:cubicBezTo>
                    <a:pt x="201566" y="532153"/>
                    <a:pt x="203461" y="532572"/>
                    <a:pt x="205176" y="533419"/>
                  </a:cubicBezTo>
                  <a:cubicBezTo>
                    <a:pt x="208681" y="534734"/>
                    <a:pt x="211434" y="537515"/>
                    <a:pt x="212701" y="541040"/>
                  </a:cubicBezTo>
                  <a:cubicBezTo>
                    <a:pt x="213663" y="542716"/>
                    <a:pt x="214091" y="544640"/>
                    <a:pt x="213939" y="546564"/>
                  </a:cubicBezTo>
                  <a:lnTo>
                    <a:pt x="213939" y="547802"/>
                  </a:lnTo>
                  <a:cubicBezTo>
                    <a:pt x="213939" y="550336"/>
                    <a:pt x="213282" y="552831"/>
                    <a:pt x="212034" y="555041"/>
                  </a:cubicBezTo>
                  <a:lnTo>
                    <a:pt x="209748" y="557899"/>
                  </a:lnTo>
                  <a:cubicBezTo>
                    <a:pt x="208015" y="559661"/>
                    <a:pt x="205843" y="560947"/>
                    <a:pt x="203461" y="561613"/>
                  </a:cubicBezTo>
                  <a:lnTo>
                    <a:pt x="199652" y="562090"/>
                  </a:lnTo>
                  <a:cubicBezTo>
                    <a:pt x="197727" y="562214"/>
                    <a:pt x="195813" y="561785"/>
                    <a:pt x="194127" y="560851"/>
                  </a:cubicBezTo>
                  <a:cubicBezTo>
                    <a:pt x="192374" y="560270"/>
                    <a:pt x="190803" y="559251"/>
                    <a:pt x="189555" y="557899"/>
                  </a:cubicBezTo>
                  <a:cubicBezTo>
                    <a:pt x="188145" y="556699"/>
                    <a:pt x="187116" y="555108"/>
                    <a:pt x="186602" y="553327"/>
                  </a:cubicBezTo>
                  <a:cubicBezTo>
                    <a:pt x="185716" y="551622"/>
                    <a:pt x="185288" y="549717"/>
                    <a:pt x="185364" y="547802"/>
                  </a:cubicBezTo>
                  <a:lnTo>
                    <a:pt x="185364" y="546469"/>
                  </a:lnTo>
                  <a:cubicBezTo>
                    <a:pt x="185354" y="543945"/>
                    <a:pt x="186040" y="541478"/>
                    <a:pt x="187364" y="539325"/>
                  </a:cubicBezTo>
                  <a:lnTo>
                    <a:pt x="189555" y="536372"/>
                  </a:lnTo>
                  <a:cubicBezTo>
                    <a:pt x="191317" y="534667"/>
                    <a:pt x="193479" y="533429"/>
                    <a:pt x="195841" y="532753"/>
                  </a:cubicBezTo>
                  <a:close/>
                  <a:moveTo>
                    <a:pt x="529026" y="495129"/>
                  </a:moveTo>
                  <a:cubicBezTo>
                    <a:pt x="530941" y="495053"/>
                    <a:pt x="532846" y="495482"/>
                    <a:pt x="534551" y="496368"/>
                  </a:cubicBezTo>
                  <a:cubicBezTo>
                    <a:pt x="536304" y="496939"/>
                    <a:pt x="537885" y="497958"/>
                    <a:pt x="539123" y="499320"/>
                  </a:cubicBezTo>
                  <a:lnTo>
                    <a:pt x="540456" y="500654"/>
                  </a:lnTo>
                  <a:cubicBezTo>
                    <a:pt x="542218" y="502387"/>
                    <a:pt x="543504" y="504559"/>
                    <a:pt x="544171" y="506940"/>
                  </a:cubicBezTo>
                  <a:lnTo>
                    <a:pt x="544647" y="510750"/>
                  </a:lnTo>
                  <a:cubicBezTo>
                    <a:pt x="544638" y="513284"/>
                    <a:pt x="543980" y="515780"/>
                    <a:pt x="542742" y="517989"/>
                  </a:cubicBezTo>
                  <a:lnTo>
                    <a:pt x="540456" y="520847"/>
                  </a:lnTo>
                  <a:cubicBezTo>
                    <a:pt x="539228" y="522228"/>
                    <a:pt x="537647" y="523247"/>
                    <a:pt x="535884" y="523799"/>
                  </a:cubicBezTo>
                  <a:cubicBezTo>
                    <a:pt x="532389" y="525447"/>
                    <a:pt x="528331" y="525447"/>
                    <a:pt x="524835" y="523799"/>
                  </a:cubicBezTo>
                  <a:cubicBezTo>
                    <a:pt x="523083" y="523219"/>
                    <a:pt x="521511" y="522199"/>
                    <a:pt x="520263" y="520847"/>
                  </a:cubicBezTo>
                  <a:lnTo>
                    <a:pt x="518930" y="519513"/>
                  </a:lnTo>
                  <a:cubicBezTo>
                    <a:pt x="517149" y="517799"/>
                    <a:pt x="515901" y="515618"/>
                    <a:pt x="515310" y="513227"/>
                  </a:cubicBezTo>
                  <a:lnTo>
                    <a:pt x="514739" y="509417"/>
                  </a:lnTo>
                  <a:cubicBezTo>
                    <a:pt x="514729" y="506893"/>
                    <a:pt x="515415" y="504426"/>
                    <a:pt x="516739" y="502273"/>
                  </a:cubicBezTo>
                  <a:lnTo>
                    <a:pt x="518930" y="499320"/>
                  </a:lnTo>
                  <a:cubicBezTo>
                    <a:pt x="520206" y="497996"/>
                    <a:pt x="521768" y="496987"/>
                    <a:pt x="523502" y="496368"/>
                  </a:cubicBezTo>
                  <a:cubicBezTo>
                    <a:pt x="525207" y="495482"/>
                    <a:pt x="527112" y="495063"/>
                    <a:pt x="529026" y="495129"/>
                  </a:cubicBezTo>
                  <a:close/>
                  <a:moveTo>
                    <a:pt x="165266" y="487129"/>
                  </a:moveTo>
                  <a:cubicBezTo>
                    <a:pt x="167190" y="487014"/>
                    <a:pt x="169105" y="487443"/>
                    <a:pt x="170791" y="488367"/>
                  </a:cubicBezTo>
                  <a:cubicBezTo>
                    <a:pt x="172543" y="488948"/>
                    <a:pt x="174115" y="489967"/>
                    <a:pt x="175363" y="491320"/>
                  </a:cubicBezTo>
                  <a:lnTo>
                    <a:pt x="176696" y="492653"/>
                  </a:lnTo>
                  <a:cubicBezTo>
                    <a:pt x="178440" y="494387"/>
                    <a:pt x="179687" y="496558"/>
                    <a:pt x="180316" y="498940"/>
                  </a:cubicBezTo>
                  <a:lnTo>
                    <a:pt x="180411" y="502749"/>
                  </a:lnTo>
                  <a:cubicBezTo>
                    <a:pt x="180420" y="505274"/>
                    <a:pt x="179735" y="507741"/>
                    <a:pt x="178411" y="509893"/>
                  </a:cubicBezTo>
                  <a:lnTo>
                    <a:pt x="176220" y="512846"/>
                  </a:lnTo>
                  <a:cubicBezTo>
                    <a:pt x="174925" y="514199"/>
                    <a:pt x="173324" y="515208"/>
                    <a:pt x="171553" y="515799"/>
                  </a:cubicBezTo>
                  <a:cubicBezTo>
                    <a:pt x="169886" y="516685"/>
                    <a:pt x="168009" y="517113"/>
                    <a:pt x="166124" y="517037"/>
                  </a:cubicBezTo>
                  <a:cubicBezTo>
                    <a:pt x="164209" y="517113"/>
                    <a:pt x="162304" y="516685"/>
                    <a:pt x="160599" y="515799"/>
                  </a:cubicBezTo>
                  <a:cubicBezTo>
                    <a:pt x="158847" y="515227"/>
                    <a:pt x="157265" y="514208"/>
                    <a:pt x="156027" y="512846"/>
                  </a:cubicBezTo>
                  <a:lnTo>
                    <a:pt x="154693" y="511513"/>
                  </a:lnTo>
                  <a:cubicBezTo>
                    <a:pt x="152931" y="509779"/>
                    <a:pt x="151645" y="507607"/>
                    <a:pt x="150979" y="505226"/>
                  </a:cubicBezTo>
                  <a:lnTo>
                    <a:pt x="150979" y="501416"/>
                  </a:lnTo>
                  <a:cubicBezTo>
                    <a:pt x="150988" y="498882"/>
                    <a:pt x="151645" y="496387"/>
                    <a:pt x="152884" y="494177"/>
                  </a:cubicBezTo>
                  <a:lnTo>
                    <a:pt x="155170" y="491320"/>
                  </a:lnTo>
                  <a:cubicBezTo>
                    <a:pt x="156370" y="489910"/>
                    <a:pt x="157961" y="488881"/>
                    <a:pt x="159742" y="488367"/>
                  </a:cubicBezTo>
                  <a:cubicBezTo>
                    <a:pt x="161428" y="487433"/>
                    <a:pt x="163342" y="487005"/>
                    <a:pt x="165266" y="487129"/>
                  </a:cubicBezTo>
                  <a:close/>
                  <a:moveTo>
                    <a:pt x="557125" y="448838"/>
                  </a:moveTo>
                  <a:cubicBezTo>
                    <a:pt x="559659" y="448847"/>
                    <a:pt x="562155" y="449505"/>
                    <a:pt x="564364" y="450743"/>
                  </a:cubicBezTo>
                  <a:lnTo>
                    <a:pt x="567222" y="453029"/>
                  </a:lnTo>
                  <a:cubicBezTo>
                    <a:pt x="568632" y="454229"/>
                    <a:pt x="569661" y="455820"/>
                    <a:pt x="570174" y="457601"/>
                  </a:cubicBezTo>
                  <a:cubicBezTo>
                    <a:pt x="571108" y="459287"/>
                    <a:pt x="571537" y="461201"/>
                    <a:pt x="571413" y="463125"/>
                  </a:cubicBezTo>
                  <a:cubicBezTo>
                    <a:pt x="571527" y="465049"/>
                    <a:pt x="571099" y="466964"/>
                    <a:pt x="570174" y="468650"/>
                  </a:cubicBezTo>
                  <a:cubicBezTo>
                    <a:pt x="569594" y="470402"/>
                    <a:pt x="568575" y="471974"/>
                    <a:pt x="567222" y="473222"/>
                  </a:cubicBezTo>
                  <a:lnTo>
                    <a:pt x="565889" y="474555"/>
                  </a:lnTo>
                  <a:cubicBezTo>
                    <a:pt x="564126" y="476260"/>
                    <a:pt x="561964" y="477499"/>
                    <a:pt x="559602" y="478175"/>
                  </a:cubicBezTo>
                  <a:lnTo>
                    <a:pt x="555792" y="478746"/>
                  </a:lnTo>
                  <a:cubicBezTo>
                    <a:pt x="553239" y="478746"/>
                    <a:pt x="550744" y="478051"/>
                    <a:pt x="548553" y="476746"/>
                  </a:cubicBezTo>
                  <a:lnTo>
                    <a:pt x="545695" y="474555"/>
                  </a:lnTo>
                  <a:cubicBezTo>
                    <a:pt x="543181" y="471765"/>
                    <a:pt x="541705" y="468202"/>
                    <a:pt x="541504" y="464459"/>
                  </a:cubicBezTo>
                  <a:cubicBezTo>
                    <a:pt x="541428" y="462544"/>
                    <a:pt x="541857" y="460639"/>
                    <a:pt x="542742" y="458934"/>
                  </a:cubicBezTo>
                  <a:cubicBezTo>
                    <a:pt x="543257" y="457153"/>
                    <a:pt x="544286" y="455563"/>
                    <a:pt x="545695" y="454362"/>
                  </a:cubicBezTo>
                  <a:lnTo>
                    <a:pt x="547029" y="453029"/>
                  </a:lnTo>
                  <a:cubicBezTo>
                    <a:pt x="548762" y="451267"/>
                    <a:pt x="550934" y="449981"/>
                    <a:pt x="553316" y="449314"/>
                  </a:cubicBezTo>
                  <a:close/>
                  <a:moveTo>
                    <a:pt x="134596" y="444838"/>
                  </a:moveTo>
                  <a:cubicBezTo>
                    <a:pt x="142483" y="444838"/>
                    <a:pt x="148884" y="451239"/>
                    <a:pt x="148884" y="459125"/>
                  </a:cubicBezTo>
                  <a:cubicBezTo>
                    <a:pt x="148884" y="467012"/>
                    <a:pt x="142483" y="473413"/>
                    <a:pt x="134596" y="473413"/>
                  </a:cubicBezTo>
                  <a:cubicBezTo>
                    <a:pt x="126709" y="473413"/>
                    <a:pt x="120309" y="467012"/>
                    <a:pt x="120309" y="459125"/>
                  </a:cubicBezTo>
                  <a:cubicBezTo>
                    <a:pt x="120309" y="451239"/>
                    <a:pt x="126709" y="444838"/>
                    <a:pt x="134596" y="444838"/>
                  </a:cubicBezTo>
                  <a:close/>
                  <a:moveTo>
                    <a:pt x="101735" y="401117"/>
                  </a:moveTo>
                  <a:lnTo>
                    <a:pt x="102973" y="401117"/>
                  </a:lnTo>
                  <a:cubicBezTo>
                    <a:pt x="105526" y="401088"/>
                    <a:pt x="108031" y="401784"/>
                    <a:pt x="110212" y="403117"/>
                  </a:cubicBezTo>
                  <a:lnTo>
                    <a:pt x="113165" y="405308"/>
                  </a:lnTo>
                  <a:cubicBezTo>
                    <a:pt x="114889" y="407099"/>
                    <a:pt x="116137" y="409290"/>
                    <a:pt x="116784" y="411690"/>
                  </a:cubicBezTo>
                  <a:lnTo>
                    <a:pt x="117260" y="415405"/>
                  </a:lnTo>
                  <a:cubicBezTo>
                    <a:pt x="117375" y="417319"/>
                    <a:pt x="116975" y="419224"/>
                    <a:pt x="116117" y="420929"/>
                  </a:cubicBezTo>
                  <a:cubicBezTo>
                    <a:pt x="114803" y="424434"/>
                    <a:pt x="112022" y="427187"/>
                    <a:pt x="108498" y="428454"/>
                  </a:cubicBezTo>
                  <a:cubicBezTo>
                    <a:pt x="106812" y="429387"/>
                    <a:pt x="104897" y="429816"/>
                    <a:pt x="102973" y="429692"/>
                  </a:cubicBezTo>
                  <a:lnTo>
                    <a:pt x="101735" y="429692"/>
                  </a:lnTo>
                  <a:cubicBezTo>
                    <a:pt x="99201" y="429692"/>
                    <a:pt x="96705" y="429035"/>
                    <a:pt x="94496" y="427787"/>
                  </a:cubicBezTo>
                  <a:lnTo>
                    <a:pt x="91638" y="425501"/>
                  </a:lnTo>
                  <a:cubicBezTo>
                    <a:pt x="89838" y="423796"/>
                    <a:pt x="88552" y="421615"/>
                    <a:pt x="87923" y="419215"/>
                  </a:cubicBezTo>
                  <a:lnTo>
                    <a:pt x="87447" y="415405"/>
                  </a:lnTo>
                  <a:cubicBezTo>
                    <a:pt x="87342" y="413528"/>
                    <a:pt x="87733" y="411652"/>
                    <a:pt x="88590" y="409975"/>
                  </a:cubicBezTo>
                  <a:cubicBezTo>
                    <a:pt x="89219" y="408194"/>
                    <a:pt x="90257" y="406594"/>
                    <a:pt x="91638" y="405308"/>
                  </a:cubicBezTo>
                  <a:cubicBezTo>
                    <a:pt x="92876" y="403946"/>
                    <a:pt x="94458" y="402927"/>
                    <a:pt x="96210" y="402355"/>
                  </a:cubicBezTo>
                  <a:cubicBezTo>
                    <a:pt x="97925" y="401508"/>
                    <a:pt x="99820" y="401088"/>
                    <a:pt x="101735" y="401117"/>
                  </a:cubicBezTo>
                  <a:close/>
                  <a:moveTo>
                    <a:pt x="579794" y="399879"/>
                  </a:moveTo>
                  <a:lnTo>
                    <a:pt x="583605" y="399879"/>
                  </a:lnTo>
                  <a:cubicBezTo>
                    <a:pt x="585519" y="399765"/>
                    <a:pt x="587424" y="400165"/>
                    <a:pt x="589129" y="401022"/>
                  </a:cubicBezTo>
                  <a:cubicBezTo>
                    <a:pt x="590872" y="401612"/>
                    <a:pt x="592444" y="402632"/>
                    <a:pt x="593701" y="403975"/>
                  </a:cubicBezTo>
                  <a:cubicBezTo>
                    <a:pt x="595082" y="405241"/>
                    <a:pt x="596102" y="406851"/>
                    <a:pt x="596654" y="408642"/>
                  </a:cubicBezTo>
                  <a:cubicBezTo>
                    <a:pt x="597501" y="410185"/>
                    <a:pt x="597930" y="411928"/>
                    <a:pt x="597892" y="413690"/>
                  </a:cubicBezTo>
                  <a:lnTo>
                    <a:pt x="597892" y="414928"/>
                  </a:lnTo>
                  <a:cubicBezTo>
                    <a:pt x="597892" y="417462"/>
                    <a:pt x="597235" y="419958"/>
                    <a:pt x="595987" y="422167"/>
                  </a:cubicBezTo>
                  <a:lnTo>
                    <a:pt x="593701" y="425025"/>
                  </a:lnTo>
                  <a:cubicBezTo>
                    <a:pt x="591968" y="426787"/>
                    <a:pt x="589796" y="428073"/>
                    <a:pt x="587414" y="428740"/>
                  </a:cubicBezTo>
                  <a:lnTo>
                    <a:pt x="583605" y="429216"/>
                  </a:lnTo>
                  <a:cubicBezTo>
                    <a:pt x="581680" y="429340"/>
                    <a:pt x="579766" y="428911"/>
                    <a:pt x="578080" y="427977"/>
                  </a:cubicBezTo>
                  <a:cubicBezTo>
                    <a:pt x="576327" y="427397"/>
                    <a:pt x="574756" y="426377"/>
                    <a:pt x="573508" y="425025"/>
                  </a:cubicBezTo>
                  <a:cubicBezTo>
                    <a:pt x="572098" y="423825"/>
                    <a:pt x="571069" y="422234"/>
                    <a:pt x="570555" y="420453"/>
                  </a:cubicBezTo>
                  <a:cubicBezTo>
                    <a:pt x="569669" y="418748"/>
                    <a:pt x="569241" y="416843"/>
                    <a:pt x="569317" y="414928"/>
                  </a:cubicBezTo>
                  <a:lnTo>
                    <a:pt x="569317" y="413690"/>
                  </a:lnTo>
                  <a:cubicBezTo>
                    <a:pt x="569289" y="411137"/>
                    <a:pt x="569984" y="408632"/>
                    <a:pt x="571317" y="406451"/>
                  </a:cubicBezTo>
                  <a:lnTo>
                    <a:pt x="573508" y="403498"/>
                  </a:lnTo>
                  <a:cubicBezTo>
                    <a:pt x="575270" y="401793"/>
                    <a:pt x="577432" y="400555"/>
                    <a:pt x="579794" y="399879"/>
                  </a:cubicBezTo>
                  <a:close/>
                  <a:moveTo>
                    <a:pt x="76779" y="351873"/>
                  </a:moveTo>
                  <a:cubicBezTo>
                    <a:pt x="78693" y="351797"/>
                    <a:pt x="80599" y="352226"/>
                    <a:pt x="82304" y="353112"/>
                  </a:cubicBezTo>
                  <a:cubicBezTo>
                    <a:pt x="84094" y="353664"/>
                    <a:pt x="85704" y="354683"/>
                    <a:pt x="86971" y="356064"/>
                  </a:cubicBezTo>
                  <a:lnTo>
                    <a:pt x="87923" y="357684"/>
                  </a:lnTo>
                  <a:cubicBezTo>
                    <a:pt x="89685" y="359417"/>
                    <a:pt x="90971" y="361589"/>
                    <a:pt x="91638" y="363970"/>
                  </a:cubicBezTo>
                  <a:lnTo>
                    <a:pt x="92400" y="367495"/>
                  </a:lnTo>
                  <a:cubicBezTo>
                    <a:pt x="92390" y="370028"/>
                    <a:pt x="91733" y="372524"/>
                    <a:pt x="90495" y="374733"/>
                  </a:cubicBezTo>
                  <a:lnTo>
                    <a:pt x="88209" y="377591"/>
                  </a:lnTo>
                  <a:cubicBezTo>
                    <a:pt x="87009" y="379001"/>
                    <a:pt x="85418" y="380029"/>
                    <a:pt x="83637" y="380544"/>
                  </a:cubicBezTo>
                  <a:cubicBezTo>
                    <a:pt x="81932" y="381429"/>
                    <a:pt x="80027" y="381858"/>
                    <a:pt x="78113" y="381782"/>
                  </a:cubicBezTo>
                  <a:cubicBezTo>
                    <a:pt x="74369" y="381582"/>
                    <a:pt x="70807" y="380105"/>
                    <a:pt x="68016" y="377591"/>
                  </a:cubicBezTo>
                  <a:lnTo>
                    <a:pt x="66683" y="376257"/>
                  </a:lnTo>
                  <a:cubicBezTo>
                    <a:pt x="64977" y="374495"/>
                    <a:pt x="63739" y="372333"/>
                    <a:pt x="63063" y="369971"/>
                  </a:cubicBezTo>
                  <a:lnTo>
                    <a:pt x="62492" y="366161"/>
                  </a:lnTo>
                  <a:cubicBezTo>
                    <a:pt x="62539" y="363618"/>
                    <a:pt x="63225" y="361122"/>
                    <a:pt x="64492" y="358922"/>
                  </a:cubicBezTo>
                  <a:lnTo>
                    <a:pt x="66683" y="356064"/>
                  </a:lnTo>
                  <a:cubicBezTo>
                    <a:pt x="67949" y="354683"/>
                    <a:pt x="69559" y="353664"/>
                    <a:pt x="71350" y="353112"/>
                  </a:cubicBezTo>
                  <a:cubicBezTo>
                    <a:pt x="73016" y="352235"/>
                    <a:pt x="74893" y="351807"/>
                    <a:pt x="76779" y="351873"/>
                  </a:cubicBezTo>
                  <a:close/>
                  <a:moveTo>
                    <a:pt x="609608" y="348635"/>
                  </a:moveTo>
                  <a:cubicBezTo>
                    <a:pt x="611485" y="348159"/>
                    <a:pt x="613447" y="348159"/>
                    <a:pt x="615323" y="348635"/>
                  </a:cubicBezTo>
                  <a:cubicBezTo>
                    <a:pt x="617133" y="349064"/>
                    <a:pt x="618809" y="349949"/>
                    <a:pt x="620181" y="351207"/>
                  </a:cubicBezTo>
                  <a:cubicBezTo>
                    <a:pt x="621695" y="352245"/>
                    <a:pt x="622972" y="353617"/>
                    <a:pt x="623896" y="355207"/>
                  </a:cubicBezTo>
                  <a:lnTo>
                    <a:pt x="625229" y="357874"/>
                  </a:lnTo>
                  <a:cubicBezTo>
                    <a:pt x="626496" y="360074"/>
                    <a:pt x="627153" y="362570"/>
                    <a:pt x="627134" y="365113"/>
                  </a:cubicBezTo>
                  <a:lnTo>
                    <a:pt x="626658" y="368828"/>
                  </a:lnTo>
                  <a:cubicBezTo>
                    <a:pt x="626010" y="371247"/>
                    <a:pt x="624734" y="373457"/>
                    <a:pt x="622943" y="375210"/>
                  </a:cubicBezTo>
                  <a:lnTo>
                    <a:pt x="620085" y="377400"/>
                  </a:lnTo>
                  <a:cubicBezTo>
                    <a:pt x="618495" y="378439"/>
                    <a:pt x="616647" y="379029"/>
                    <a:pt x="614751" y="379115"/>
                  </a:cubicBezTo>
                  <a:cubicBezTo>
                    <a:pt x="612875" y="379591"/>
                    <a:pt x="610913" y="379591"/>
                    <a:pt x="609037" y="379115"/>
                  </a:cubicBezTo>
                  <a:cubicBezTo>
                    <a:pt x="607208" y="378724"/>
                    <a:pt x="605532" y="377829"/>
                    <a:pt x="604179" y="376543"/>
                  </a:cubicBezTo>
                  <a:cubicBezTo>
                    <a:pt x="602607" y="375590"/>
                    <a:pt x="601360" y="374200"/>
                    <a:pt x="600559" y="372543"/>
                  </a:cubicBezTo>
                  <a:lnTo>
                    <a:pt x="599226" y="369876"/>
                  </a:lnTo>
                  <a:cubicBezTo>
                    <a:pt x="597902" y="367723"/>
                    <a:pt x="597216" y="365256"/>
                    <a:pt x="597226" y="362732"/>
                  </a:cubicBezTo>
                  <a:lnTo>
                    <a:pt x="597797" y="358922"/>
                  </a:lnTo>
                  <a:cubicBezTo>
                    <a:pt x="598426" y="356540"/>
                    <a:pt x="599674" y="354369"/>
                    <a:pt x="601417" y="352635"/>
                  </a:cubicBezTo>
                  <a:lnTo>
                    <a:pt x="604369" y="350349"/>
                  </a:lnTo>
                  <a:cubicBezTo>
                    <a:pt x="605931" y="349321"/>
                    <a:pt x="607741" y="348721"/>
                    <a:pt x="609608" y="348635"/>
                  </a:cubicBezTo>
                  <a:close/>
                  <a:moveTo>
                    <a:pt x="50014" y="301867"/>
                  </a:moveTo>
                  <a:cubicBezTo>
                    <a:pt x="51938" y="301743"/>
                    <a:pt x="53853" y="302172"/>
                    <a:pt x="55539" y="303105"/>
                  </a:cubicBezTo>
                  <a:cubicBezTo>
                    <a:pt x="57329" y="303657"/>
                    <a:pt x="58939" y="304677"/>
                    <a:pt x="60206" y="306058"/>
                  </a:cubicBezTo>
                  <a:lnTo>
                    <a:pt x="61444" y="307391"/>
                  </a:lnTo>
                  <a:cubicBezTo>
                    <a:pt x="63225" y="309115"/>
                    <a:pt x="64511" y="311287"/>
                    <a:pt x="65159" y="313677"/>
                  </a:cubicBezTo>
                  <a:lnTo>
                    <a:pt x="65635" y="317488"/>
                  </a:lnTo>
                  <a:cubicBezTo>
                    <a:pt x="65625" y="320021"/>
                    <a:pt x="64968" y="322517"/>
                    <a:pt x="63730" y="324727"/>
                  </a:cubicBezTo>
                  <a:lnTo>
                    <a:pt x="61444" y="327584"/>
                  </a:lnTo>
                  <a:cubicBezTo>
                    <a:pt x="60244" y="328994"/>
                    <a:pt x="58653" y="330022"/>
                    <a:pt x="56872" y="330537"/>
                  </a:cubicBezTo>
                  <a:cubicBezTo>
                    <a:pt x="55167" y="331423"/>
                    <a:pt x="53262" y="331851"/>
                    <a:pt x="51348" y="331775"/>
                  </a:cubicBezTo>
                  <a:cubicBezTo>
                    <a:pt x="47604" y="331575"/>
                    <a:pt x="44042" y="330099"/>
                    <a:pt x="41251" y="327584"/>
                  </a:cubicBezTo>
                  <a:lnTo>
                    <a:pt x="39918" y="326251"/>
                  </a:lnTo>
                  <a:cubicBezTo>
                    <a:pt x="38212" y="324488"/>
                    <a:pt x="36974" y="322326"/>
                    <a:pt x="36298" y="319964"/>
                  </a:cubicBezTo>
                  <a:lnTo>
                    <a:pt x="35727" y="316154"/>
                  </a:lnTo>
                  <a:cubicBezTo>
                    <a:pt x="35774" y="313611"/>
                    <a:pt x="36460" y="311115"/>
                    <a:pt x="37727" y="308915"/>
                  </a:cubicBezTo>
                  <a:lnTo>
                    <a:pt x="39918" y="306058"/>
                  </a:lnTo>
                  <a:cubicBezTo>
                    <a:pt x="41184" y="304677"/>
                    <a:pt x="42794" y="303657"/>
                    <a:pt x="44585" y="303105"/>
                  </a:cubicBezTo>
                  <a:cubicBezTo>
                    <a:pt x="46233" y="302162"/>
                    <a:pt x="48119" y="301733"/>
                    <a:pt x="50014" y="301867"/>
                  </a:cubicBezTo>
                  <a:close/>
                  <a:moveTo>
                    <a:pt x="632372" y="299105"/>
                  </a:moveTo>
                  <a:cubicBezTo>
                    <a:pt x="635868" y="297457"/>
                    <a:pt x="639925" y="297457"/>
                    <a:pt x="643421" y="299105"/>
                  </a:cubicBezTo>
                  <a:cubicBezTo>
                    <a:pt x="645155" y="299724"/>
                    <a:pt x="646717" y="300734"/>
                    <a:pt x="647993" y="302057"/>
                  </a:cubicBezTo>
                  <a:lnTo>
                    <a:pt x="649327" y="303391"/>
                  </a:lnTo>
                  <a:cubicBezTo>
                    <a:pt x="651032" y="305153"/>
                    <a:pt x="652270" y="307315"/>
                    <a:pt x="652946" y="309678"/>
                  </a:cubicBezTo>
                  <a:lnTo>
                    <a:pt x="653041" y="313488"/>
                  </a:lnTo>
                  <a:cubicBezTo>
                    <a:pt x="653041" y="316040"/>
                    <a:pt x="652346" y="318536"/>
                    <a:pt x="651041" y="320727"/>
                  </a:cubicBezTo>
                  <a:lnTo>
                    <a:pt x="648850" y="323584"/>
                  </a:lnTo>
                  <a:cubicBezTo>
                    <a:pt x="647603" y="324937"/>
                    <a:pt x="646031" y="325956"/>
                    <a:pt x="644279" y="326537"/>
                  </a:cubicBezTo>
                  <a:cubicBezTo>
                    <a:pt x="642593" y="327461"/>
                    <a:pt x="640678" y="327889"/>
                    <a:pt x="638754" y="327775"/>
                  </a:cubicBezTo>
                  <a:cubicBezTo>
                    <a:pt x="636830" y="327899"/>
                    <a:pt x="634915" y="327470"/>
                    <a:pt x="633229" y="326537"/>
                  </a:cubicBezTo>
                  <a:cubicBezTo>
                    <a:pt x="631449" y="326022"/>
                    <a:pt x="629857" y="324994"/>
                    <a:pt x="628657" y="323584"/>
                  </a:cubicBezTo>
                  <a:lnTo>
                    <a:pt x="627324" y="322251"/>
                  </a:lnTo>
                  <a:cubicBezTo>
                    <a:pt x="625524" y="320546"/>
                    <a:pt x="624238" y="318364"/>
                    <a:pt x="623610" y="315964"/>
                  </a:cubicBezTo>
                  <a:lnTo>
                    <a:pt x="623610" y="312154"/>
                  </a:lnTo>
                  <a:cubicBezTo>
                    <a:pt x="623610" y="309649"/>
                    <a:pt x="624266" y="307182"/>
                    <a:pt x="625514" y="305010"/>
                  </a:cubicBezTo>
                  <a:lnTo>
                    <a:pt x="627801" y="302057"/>
                  </a:lnTo>
                  <a:cubicBezTo>
                    <a:pt x="629057" y="300714"/>
                    <a:pt x="630629" y="299695"/>
                    <a:pt x="632372" y="299105"/>
                  </a:cubicBezTo>
                  <a:close/>
                  <a:moveTo>
                    <a:pt x="30202" y="252909"/>
                  </a:moveTo>
                  <a:cubicBezTo>
                    <a:pt x="32126" y="252785"/>
                    <a:pt x="34040" y="253213"/>
                    <a:pt x="35726" y="254147"/>
                  </a:cubicBezTo>
                  <a:cubicBezTo>
                    <a:pt x="37479" y="254728"/>
                    <a:pt x="39051" y="255747"/>
                    <a:pt x="40298" y="257099"/>
                  </a:cubicBezTo>
                  <a:cubicBezTo>
                    <a:pt x="41708" y="258300"/>
                    <a:pt x="42737" y="259890"/>
                    <a:pt x="43251" y="261671"/>
                  </a:cubicBezTo>
                  <a:cubicBezTo>
                    <a:pt x="44137" y="263377"/>
                    <a:pt x="44565" y="265281"/>
                    <a:pt x="44489" y="267196"/>
                  </a:cubicBezTo>
                  <a:lnTo>
                    <a:pt x="44489" y="268529"/>
                  </a:lnTo>
                  <a:cubicBezTo>
                    <a:pt x="44489" y="271035"/>
                    <a:pt x="43832" y="273502"/>
                    <a:pt x="42585" y="275673"/>
                  </a:cubicBezTo>
                  <a:lnTo>
                    <a:pt x="40298" y="278626"/>
                  </a:lnTo>
                  <a:cubicBezTo>
                    <a:pt x="38536" y="280331"/>
                    <a:pt x="36374" y="281569"/>
                    <a:pt x="34012" y="282246"/>
                  </a:cubicBezTo>
                  <a:lnTo>
                    <a:pt x="30202" y="282817"/>
                  </a:lnTo>
                  <a:cubicBezTo>
                    <a:pt x="28287" y="282845"/>
                    <a:pt x="26392" y="282427"/>
                    <a:pt x="24678" y="281579"/>
                  </a:cubicBezTo>
                  <a:cubicBezTo>
                    <a:pt x="22944" y="280960"/>
                    <a:pt x="21382" y="279950"/>
                    <a:pt x="20105" y="278626"/>
                  </a:cubicBezTo>
                  <a:cubicBezTo>
                    <a:pt x="18724" y="277359"/>
                    <a:pt x="17705" y="275749"/>
                    <a:pt x="17152" y="273959"/>
                  </a:cubicBezTo>
                  <a:cubicBezTo>
                    <a:pt x="16276" y="272292"/>
                    <a:pt x="15848" y="270415"/>
                    <a:pt x="15914" y="268529"/>
                  </a:cubicBezTo>
                  <a:lnTo>
                    <a:pt x="15914" y="267196"/>
                  </a:lnTo>
                  <a:cubicBezTo>
                    <a:pt x="15914" y="264662"/>
                    <a:pt x="16572" y="262167"/>
                    <a:pt x="17819" y="259957"/>
                  </a:cubicBezTo>
                  <a:lnTo>
                    <a:pt x="20105" y="257099"/>
                  </a:lnTo>
                  <a:cubicBezTo>
                    <a:pt x="21839" y="255337"/>
                    <a:pt x="24011" y="254052"/>
                    <a:pt x="26392" y="253385"/>
                  </a:cubicBezTo>
                  <a:close/>
                  <a:moveTo>
                    <a:pt x="661710" y="246241"/>
                  </a:moveTo>
                  <a:cubicBezTo>
                    <a:pt x="663624" y="246165"/>
                    <a:pt x="665529" y="246594"/>
                    <a:pt x="667234" y="247480"/>
                  </a:cubicBezTo>
                  <a:cubicBezTo>
                    <a:pt x="669015" y="247994"/>
                    <a:pt x="670606" y="249023"/>
                    <a:pt x="671806" y="250432"/>
                  </a:cubicBezTo>
                  <a:cubicBezTo>
                    <a:pt x="673158" y="251680"/>
                    <a:pt x="674178" y="253252"/>
                    <a:pt x="674759" y="255005"/>
                  </a:cubicBezTo>
                  <a:cubicBezTo>
                    <a:pt x="675750" y="256776"/>
                    <a:pt x="676178" y="258795"/>
                    <a:pt x="675997" y="260815"/>
                  </a:cubicBezTo>
                  <a:lnTo>
                    <a:pt x="675997" y="261862"/>
                  </a:lnTo>
                  <a:cubicBezTo>
                    <a:pt x="675987" y="264396"/>
                    <a:pt x="675330" y="266892"/>
                    <a:pt x="674092" y="269101"/>
                  </a:cubicBezTo>
                  <a:lnTo>
                    <a:pt x="671806" y="271959"/>
                  </a:lnTo>
                  <a:cubicBezTo>
                    <a:pt x="670073" y="273721"/>
                    <a:pt x="667901" y="275007"/>
                    <a:pt x="665519" y="275674"/>
                  </a:cubicBezTo>
                  <a:lnTo>
                    <a:pt x="661710" y="276150"/>
                  </a:lnTo>
                  <a:cubicBezTo>
                    <a:pt x="659785" y="276274"/>
                    <a:pt x="657871" y="275845"/>
                    <a:pt x="656185" y="274912"/>
                  </a:cubicBezTo>
                  <a:cubicBezTo>
                    <a:pt x="654432" y="274331"/>
                    <a:pt x="652861" y="273312"/>
                    <a:pt x="651613" y="271959"/>
                  </a:cubicBezTo>
                  <a:cubicBezTo>
                    <a:pt x="650232" y="270730"/>
                    <a:pt x="649213" y="269149"/>
                    <a:pt x="648660" y="267387"/>
                  </a:cubicBezTo>
                  <a:cubicBezTo>
                    <a:pt x="647775" y="265682"/>
                    <a:pt x="647346" y="263777"/>
                    <a:pt x="647422" y="261862"/>
                  </a:cubicBezTo>
                  <a:lnTo>
                    <a:pt x="647422" y="260529"/>
                  </a:lnTo>
                  <a:cubicBezTo>
                    <a:pt x="647422" y="257976"/>
                    <a:pt x="648118" y="255481"/>
                    <a:pt x="649422" y="253290"/>
                  </a:cubicBezTo>
                  <a:lnTo>
                    <a:pt x="651613" y="250432"/>
                  </a:lnTo>
                  <a:cubicBezTo>
                    <a:pt x="653356" y="248699"/>
                    <a:pt x="655518" y="247442"/>
                    <a:pt x="657900" y="246813"/>
                  </a:cubicBezTo>
                  <a:close/>
                  <a:moveTo>
                    <a:pt x="14676" y="201378"/>
                  </a:moveTo>
                  <a:cubicBezTo>
                    <a:pt x="16591" y="201263"/>
                    <a:pt x="18495" y="201664"/>
                    <a:pt x="20201" y="202521"/>
                  </a:cubicBezTo>
                  <a:cubicBezTo>
                    <a:pt x="21934" y="203130"/>
                    <a:pt x="23506" y="204140"/>
                    <a:pt x="24772" y="205474"/>
                  </a:cubicBezTo>
                  <a:lnTo>
                    <a:pt x="26106" y="206807"/>
                  </a:lnTo>
                  <a:cubicBezTo>
                    <a:pt x="27897" y="208560"/>
                    <a:pt x="29173" y="210770"/>
                    <a:pt x="29821" y="213189"/>
                  </a:cubicBezTo>
                  <a:lnTo>
                    <a:pt x="30297" y="216904"/>
                  </a:lnTo>
                  <a:cubicBezTo>
                    <a:pt x="30316" y="219447"/>
                    <a:pt x="29659" y="221942"/>
                    <a:pt x="28392" y="224143"/>
                  </a:cubicBezTo>
                  <a:lnTo>
                    <a:pt x="26106" y="227095"/>
                  </a:lnTo>
                  <a:cubicBezTo>
                    <a:pt x="24820" y="228410"/>
                    <a:pt x="23258" y="229420"/>
                    <a:pt x="21534" y="230048"/>
                  </a:cubicBezTo>
                  <a:cubicBezTo>
                    <a:pt x="18010" y="231572"/>
                    <a:pt x="14010" y="231572"/>
                    <a:pt x="10485" y="230048"/>
                  </a:cubicBezTo>
                  <a:cubicBezTo>
                    <a:pt x="8770" y="229400"/>
                    <a:pt x="7208" y="228391"/>
                    <a:pt x="5913" y="227095"/>
                  </a:cubicBezTo>
                  <a:lnTo>
                    <a:pt x="4579" y="225762"/>
                  </a:lnTo>
                  <a:cubicBezTo>
                    <a:pt x="2856" y="223971"/>
                    <a:pt x="1608" y="221780"/>
                    <a:pt x="960" y="219380"/>
                  </a:cubicBezTo>
                  <a:lnTo>
                    <a:pt x="388" y="215665"/>
                  </a:lnTo>
                  <a:cubicBezTo>
                    <a:pt x="360" y="213113"/>
                    <a:pt x="1055" y="210608"/>
                    <a:pt x="2389" y="208426"/>
                  </a:cubicBezTo>
                  <a:lnTo>
                    <a:pt x="4579" y="205474"/>
                  </a:lnTo>
                  <a:cubicBezTo>
                    <a:pt x="5875" y="204178"/>
                    <a:pt x="7437" y="203169"/>
                    <a:pt x="9152" y="202521"/>
                  </a:cubicBezTo>
                  <a:cubicBezTo>
                    <a:pt x="10866" y="201673"/>
                    <a:pt x="12771" y="201283"/>
                    <a:pt x="14676" y="201378"/>
                  </a:cubicBezTo>
                  <a:close/>
                  <a:moveTo>
                    <a:pt x="680283" y="194615"/>
                  </a:moveTo>
                  <a:cubicBezTo>
                    <a:pt x="684026" y="194816"/>
                    <a:pt x="687589" y="196292"/>
                    <a:pt x="690379" y="198806"/>
                  </a:cubicBezTo>
                  <a:lnTo>
                    <a:pt x="691713" y="200140"/>
                  </a:lnTo>
                  <a:cubicBezTo>
                    <a:pt x="693418" y="201902"/>
                    <a:pt x="694657" y="204064"/>
                    <a:pt x="695333" y="206427"/>
                  </a:cubicBezTo>
                  <a:lnTo>
                    <a:pt x="695904" y="210237"/>
                  </a:lnTo>
                  <a:cubicBezTo>
                    <a:pt x="695904" y="212789"/>
                    <a:pt x="695209" y="215285"/>
                    <a:pt x="693904" y="217476"/>
                  </a:cubicBezTo>
                  <a:lnTo>
                    <a:pt x="691713" y="220333"/>
                  </a:lnTo>
                  <a:cubicBezTo>
                    <a:pt x="688923" y="222848"/>
                    <a:pt x="685360" y="224324"/>
                    <a:pt x="681617" y="224524"/>
                  </a:cubicBezTo>
                  <a:cubicBezTo>
                    <a:pt x="679702" y="224600"/>
                    <a:pt x="677797" y="224172"/>
                    <a:pt x="676092" y="223286"/>
                  </a:cubicBezTo>
                  <a:cubicBezTo>
                    <a:pt x="674311" y="222772"/>
                    <a:pt x="672720" y="221743"/>
                    <a:pt x="671520" y="220333"/>
                  </a:cubicBezTo>
                  <a:lnTo>
                    <a:pt x="670187" y="218999"/>
                  </a:lnTo>
                  <a:cubicBezTo>
                    <a:pt x="668424" y="217266"/>
                    <a:pt x="667138" y="215094"/>
                    <a:pt x="666472" y="212713"/>
                  </a:cubicBezTo>
                  <a:lnTo>
                    <a:pt x="665996" y="208903"/>
                  </a:lnTo>
                  <a:cubicBezTo>
                    <a:pt x="666005" y="206369"/>
                    <a:pt x="666662" y="203874"/>
                    <a:pt x="667901" y="201664"/>
                  </a:cubicBezTo>
                  <a:lnTo>
                    <a:pt x="670187" y="198806"/>
                  </a:lnTo>
                  <a:cubicBezTo>
                    <a:pt x="671387" y="197397"/>
                    <a:pt x="672978" y="196368"/>
                    <a:pt x="674759" y="195854"/>
                  </a:cubicBezTo>
                  <a:cubicBezTo>
                    <a:pt x="676463" y="194968"/>
                    <a:pt x="678369" y="194539"/>
                    <a:pt x="680283" y="194615"/>
                  </a:cubicBezTo>
                  <a:close/>
                  <a:moveTo>
                    <a:pt x="342622" y="175090"/>
                  </a:moveTo>
                  <a:cubicBezTo>
                    <a:pt x="346117" y="173442"/>
                    <a:pt x="350175" y="173442"/>
                    <a:pt x="353671" y="175090"/>
                  </a:cubicBezTo>
                  <a:cubicBezTo>
                    <a:pt x="355385" y="175556"/>
                    <a:pt x="356947" y="176442"/>
                    <a:pt x="358242" y="177661"/>
                  </a:cubicBezTo>
                  <a:lnTo>
                    <a:pt x="359576" y="178995"/>
                  </a:lnTo>
                  <a:cubicBezTo>
                    <a:pt x="361319" y="180729"/>
                    <a:pt x="362567" y="182900"/>
                    <a:pt x="363196" y="185281"/>
                  </a:cubicBezTo>
                  <a:lnTo>
                    <a:pt x="363767" y="189473"/>
                  </a:lnTo>
                  <a:cubicBezTo>
                    <a:pt x="363776" y="191996"/>
                    <a:pt x="363091" y="194463"/>
                    <a:pt x="361767" y="196616"/>
                  </a:cubicBezTo>
                  <a:lnTo>
                    <a:pt x="359576" y="199569"/>
                  </a:lnTo>
                  <a:cubicBezTo>
                    <a:pt x="358300" y="200893"/>
                    <a:pt x="356738" y="201903"/>
                    <a:pt x="355004" y="202522"/>
                  </a:cubicBezTo>
                  <a:cubicBezTo>
                    <a:pt x="353280" y="203360"/>
                    <a:pt x="351394" y="203779"/>
                    <a:pt x="349480" y="203760"/>
                  </a:cubicBezTo>
                  <a:cubicBezTo>
                    <a:pt x="347565" y="203788"/>
                    <a:pt x="345669" y="203369"/>
                    <a:pt x="343955" y="202522"/>
                  </a:cubicBezTo>
                  <a:cubicBezTo>
                    <a:pt x="342203" y="201950"/>
                    <a:pt x="340621" y="200931"/>
                    <a:pt x="339383" y="199569"/>
                  </a:cubicBezTo>
                  <a:lnTo>
                    <a:pt x="338050" y="198235"/>
                  </a:lnTo>
                  <a:cubicBezTo>
                    <a:pt x="336287" y="196502"/>
                    <a:pt x="335001" y="194330"/>
                    <a:pt x="334335" y="191949"/>
                  </a:cubicBezTo>
                  <a:lnTo>
                    <a:pt x="333859" y="188139"/>
                  </a:lnTo>
                  <a:cubicBezTo>
                    <a:pt x="333859" y="185605"/>
                    <a:pt x="334516" y="183110"/>
                    <a:pt x="335764" y="180900"/>
                  </a:cubicBezTo>
                  <a:lnTo>
                    <a:pt x="338050" y="178042"/>
                  </a:lnTo>
                  <a:cubicBezTo>
                    <a:pt x="339279" y="176661"/>
                    <a:pt x="340860" y="175642"/>
                    <a:pt x="342622" y="175090"/>
                  </a:cubicBezTo>
                  <a:close/>
                  <a:moveTo>
                    <a:pt x="14296" y="140323"/>
                  </a:moveTo>
                  <a:cubicBezTo>
                    <a:pt x="16210" y="140247"/>
                    <a:pt x="18115" y="140676"/>
                    <a:pt x="19820" y="141562"/>
                  </a:cubicBezTo>
                  <a:cubicBezTo>
                    <a:pt x="21602" y="142076"/>
                    <a:pt x="23192" y="143105"/>
                    <a:pt x="24392" y="144514"/>
                  </a:cubicBezTo>
                  <a:cubicBezTo>
                    <a:pt x="25745" y="145762"/>
                    <a:pt x="26764" y="147334"/>
                    <a:pt x="27345" y="149086"/>
                  </a:cubicBezTo>
                  <a:cubicBezTo>
                    <a:pt x="28269" y="150772"/>
                    <a:pt x="28698" y="152687"/>
                    <a:pt x="28583" y="154611"/>
                  </a:cubicBezTo>
                  <a:lnTo>
                    <a:pt x="28583" y="157278"/>
                  </a:lnTo>
                  <a:cubicBezTo>
                    <a:pt x="28574" y="159811"/>
                    <a:pt x="27916" y="162307"/>
                    <a:pt x="26678" y="164517"/>
                  </a:cubicBezTo>
                  <a:lnTo>
                    <a:pt x="24392" y="167374"/>
                  </a:lnTo>
                  <a:cubicBezTo>
                    <a:pt x="22649" y="169127"/>
                    <a:pt x="20487" y="170403"/>
                    <a:pt x="18106" y="171089"/>
                  </a:cubicBezTo>
                  <a:lnTo>
                    <a:pt x="14296" y="171565"/>
                  </a:lnTo>
                  <a:cubicBezTo>
                    <a:pt x="12381" y="171632"/>
                    <a:pt x="10476" y="171213"/>
                    <a:pt x="8771" y="170327"/>
                  </a:cubicBezTo>
                  <a:cubicBezTo>
                    <a:pt x="7019" y="169746"/>
                    <a:pt x="5447" y="168727"/>
                    <a:pt x="4199" y="167374"/>
                  </a:cubicBezTo>
                  <a:cubicBezTo>
                    <a:pt x="2875" y="166098"/>
                    <a:pt x="1866" y="164536"/>
                    <a:pt x="1246" y="162802"/>
                  </a:cubicBezTo>
                  <a:cubicBezTo>
                    <a:pt x="360" y="161097"/>
                    <a:pt x="-68" y="159192"/>
                    <a:pt x="8" y="157278"/>
                  </a:cubicBezTo>
                  <a:lnTo>
                    <a:pt x="8" y="154611"/>
                  </a:lnTo>
                  <a:cubicBezTo>
                    <a:pt x="8" y="152058"/>
                    <a:pt x="703" y="149563"/>
                    <a:pt x="2009" y="147372"/>
                  </a:cubicBezTo>
                  <a:lnTo>
                    <a:pt x="4199" y="144514"/>
                  </a:lnTo>
                  <a:cubicBezTo>
                    <a:pt x="5961" y="142809"/>
                    <a:pt x="8123" y="141571"/>
                    <a:pt x="10485" y="140895"/>
                  </a:cubicBezTo>
                  <a:close/>
                  <a:moveTo>
                    <a:pt x="314809" y="137656"/>
                  </a:moveTo>
                  <a:cubicBezTo>
                    <a:pt x="322696" y="137656"/>
                    <a:pt x="329097" y="144057"/>
                    <a:pt x="329097" y="151943"/>
                  </a:cubicBezTo>
                  <a:cubicBezTo>
                    <a:pt x="329097" y="159830"/>
                    <a:pt x="322696" y="166231"/>
                    <a:pt x="314809" y="166231"/>
                  </a:cubicBezTo>
                  <a:cubicBezTo>
                    <a:pt x="306922" y="166231"/>
                    <a:pt x="300522" y="159830"/>
                    <a:pt x="300522" y="151943"/>
                  </a:cubicBezTo>
                  <a:cubicBezTo>
                    <a:pt x="300522" y="144057"/>
                    <a:pt x="306922" y="137656"/>
                    <a:pt x="314809" y="137656"/>
                  </a:cubicBezTo>
                  <a:close/>
                  <a:moveTo>
                    <a:pt x="689523" y="136322"/>
                  </a:moveTo>
                  <a:cubicBezTo>
                    <a:pt x="691437" y="136294"/>
                    <a:pt x="693332" y="136713"/>
                    <a:pt x="695047" y="137560"/>
                  </a:cubicBezTo>
                  <a:cubicBezTo>
                    <a:pt x="696780" y="138180"/>
                    <a:pt x="698342" y="139189"/>
                    <a:pt x="699619" y="140513"/>
                  </a:cubicBezTo>
                  <a:cubicBezTo>
                    <a:pt x="701000" y="141780"/>
                    <a:pt x="702020" y="143390"/>
                    <a:pt x="702572" y="145180"/>
                  </a:cubicBezTo>
                  <a:cubicBezTo>
                    <a:pt x="703448" y="146847"/>
                    <a:pt x="703877" y="148724"/>
                    <a:pt x="703810" y="150610"/>
                  </a:cubicBezTo>
                  <a:lnTo>
                    <a:pt x="703810" y="151943"/>
                  </a:lnTo>
                  <a:cubicBezTo>
                    <a:pt x="703810" y="154477"/>
                    <a:pt x="703153" y="156972"/>
                    <a:pt x="701905" y="159182"/>
                  </a:cubicBezTo>
                  <a:lnTo>
                    <a:pt x="699619" y="162040"/>
                  </a:lnTo>
                  <a:cubicBezTo>
                    <a:pt x="697886" y="163802"/>
                    <a:pt x="695714" y="165088"/>
                    <a:pt x="693332" y="165754"/>
                  </a:cubicBezTo>
                  <a:lnTo>
                    <a:pt x="689523" y="166231"/>
                  </a:lnTo>
                  <a:cubicBezTo>
                    <a:pt x="687598" y="166355"/>
                    <a:pt x="685684" y="165926"/>
                    <a:pt x="683998" y="164992"/>
                  </a:cubicBezTo>
                  <a:cubicBezTo>
                    <a:pt x="682245" y="164411"/>
                    <a:pt x="680674" y="163392"/>
                    <a:pt x="679426" y="162040"/>
                  </a:cubicBezTo>
                  <a:cubicBezTo>
                    <a:pt x="678016" y="160840"/>
                    <a:pt x="676987" y="159249"/>
                    <a:pt x="676473" y="157468"/>
                  </a:cubicBezTo>
                  <a:cubicBezTo>
                    <a:pt x="675587" y="155763"/>
                    <a:pt x="675159" y="153858"/>
                    <a:pt x="675235" y="151943"/>
                  </a:cubicBezTo>
                  <a:lnTo>
                    <a:pt x="675235" y="150610"/>
                  </a:lnTo>
                  <a:cubicBezTo>
                    <a:pt x="675235" y="148105"/>
                    <a:pt x="675892" y="145638"/>
                    <a:pt x="677140" y="143466"/>
                  </a:cubicBezTo>
                  <a:lnTo>
                    <a:pt x="679426" y="140513"/>
                  </a:lnTo>
                  <a:cubicBezTo>
                    <a:pt x="681188" y="138808"/>
                    <a:pt x="683350" y="137570"/>
                    <a:pt x="685712" y="136894"/>
                  </a:cubicBezTo>
                  <a:close/>
                  <a:moveTo>
                    <a:pt x="366530" y="125750"/>
                  </a:moveTo>
                  <a:cubicBezTo>
                    <a:pt x="374417" y="125750"/>
                    <a:pt x="380818" y="132151"/>
                    <a:pt x="380818" y="140037"/>
                  </a:cubicBezTo>
                  <a:cubicBezTo>
                    <a:pt x="380818" y="147924"/>
                    <a:pt x="374417" y="154325"/>
                    <a:pt x="366530" y="154325"/>
                  </a:cubicBezTo>
                  <a:cubicBezTo>
                    <a:pt x="358643" y="154325"/>
                    <a:pt x="352243" y="147924"/>
                    <a:pt x="352243" y="140037"/>
                  </a:cubicBezTo>
                  <a:cubicBezTo>
                    <a:pt x="352243" y="132151"/>
                    <a:pt x="358643" y="125750"/>
                    <a:pt x="366530" y="125750"/>
                  </a:cubicBezTo>
                  <a:close/>
                  <a:moveTo>
                    <a:pt x="273566" y="103176"/>
                  </a:moveTo>
                  <a:cubicBezTo>
                    <a:pt x="277061" y="101528"/>
                    <a:pt x="281119" y="101528"/>
                    <a:pt x="284615" y="103176"/>
                  </a:cubicBezTo>
                  <a:cubicBezTo>
                    <a:pt x="286396" y="103690"/>
                    <a:pt x="287987" y="104719"/>
                    <a:pt x="289186" y="106128"/>
                  </a:cubicBezTo>
                  <a:lnTo>
                    <a:pt x="290520" y="107462"/>
                  </a:lnTo>
                  <a:cubicBezTo>
                    <a:pt x="292282" y="109195"/>
                    <a:pt x="293568" y="111367"/>
                    <a:pt x="294235" y="113748"/>
                  </a:cubicBezTo>
                  <a:lnTo>
                    <a:pt x="294711" y="117558"/>
                  </a:lnTo>
                  <a:cubicBezTo>
                    <a:pt x="294702" y="120092"/>
                    <a:pt x="294044" y="122588"/>
                    <a:pt x="292806" y="124797"/>
                  </a:cubicBezTo>
                  <a:lnTo>
                    <a:pt x="290520" y="127655"/>
                  </a:lnTo>
                  <a:cubicBezTo>
                    <a:pt x="289292" y="129036"/>
                    <a:pt x="287710" y="130055"/>
                    <a:pt x="285948" y="130607"/>
                  </a:cubicBezTo>
                  <a:cubicBezTo>
                    <a:pt x="282453" y="132255"/>
                    <a:pt x="278395" y="132255"/>
                    <a:pt x="274899" y="130607"/>
                  </a:cubicBezTo>
                  <a:cubicBezTo>
                    <a:pt x="273147" y="130027"/>
                    <a:pt x="271575" y="129007"/>
                    <a:pt x="270327" y="127655"/>
                  </a:cubicBezTo>
                  <a:lnTo>
                    <a:pt x="268994" y="126321"/>
                  </a:lnTo>
                  <a:cubicBezTo>
                    <a:pt x="267260" y="124559"/>
                    <a:pt x="265984" y="122406"/>
                    <a:pt x="265279" y="120035"/>
                  </a:cubicBezTo>
                  <a:lnTo>
                    <a:pt x="264803" y="116225"/>
                  </a:lnTo>
                  <a:cubicBezTo>
                    <a:pt x="264803" y="113672"/>
                    <a:pt x="265498" y="111177"/>
                    <a:pt x="266803" y="108986"/>
                  </a:cubicBezTo>
                  <a:lnTo>
                    <a:pt x="268994" y="106128"/>
                  </a:lnTo>
                  <a:cubicBezTo>
                    <a:pt x="270242" y="104776"/>
                    <a:pt x="271813" y="103756"/>
                    <a:pt x="273566" y="103176"/>
                  </a:cubicBezTo>
                  <a:close/>
                  <a:moveTo>
                    <a:pt x="387580" y="90412"/>
                  </a:moveTo>
                  <a:cubicBezTo>
                    <a:pt x="388685" y="90212"/>
                    <a:pt x="389808" y="90212"/>
                    <a:pt x="390913" y="90412"/>
                  </a:cubicBezTo>
                  <a:cubicBezTo>
                    <a:pt x="392770" y="90507"/>
                    <a:pt x="394571" y="91069"/>
                    <a:pt x="396152" y="92031"/>
                  </a:cubicBezTo>
                  <a:cubicBezTo>
                    <a:pt x="397781" y="92908"/>
                    <a:pt x="399162" y="94184"/>
                    <a:pt x="400153" y="95746"/>
                  </a:cubicBezTo>
                  <a:cubicBezTo>
                    <a:pt x="401439" y="97099"/>
                    <a:pt x="402334" y="98775"/>
                    <a:pt x="402725" y="100604"/>
                  </a:cubicBezTo>
                  <a:lnTo>
                    <a:pt x="403296" y="104414"/>
                  </a:lnTo>
                  <a:lnTo>
                    <a:pt x="401772" y="104890"/>
                  </a:lnTo>
                  <a:lnTo>
                    <a:pt x="401772" y="106795"/>
                  </a:lnTo>
                  <a:lnTo>
                    <a:pt x="401772" y="108700"/>
                  </a:lnTo>
                  <a:lnTo>
                    <a:pt x="401105" y="110414"/>
                  </a:lnTo>
                  <a:lnTo>
                    <a:pt x="400343" y="112129"/>
                  </a:lnTo>
                  <a:cubicBezTo>
                    <a:pt x="400248" y="112129"/>
                    <a:pt x="398057" y="114986"/>
                    <a:pt x="398057" y="114986"/>
                  </a:cubicBezTo>
                  <a:lnTo>
                    <a:pt x="395199" y="117177"/>
                  </a:lnTo>
                  <a:lnTo>
                    <a:pt x="391771" y="118606"/>
                  </a:lnTo>
                  <a:lnTo>
                    <a:pt x="389675" y="118606"/>
                  </a:lnTo>
                  <a:lnTo>
                    <a:pt x="387960" y="118606"/>
                  </a:lnTo>
                  <a:lnTo>
                    <a:pt x="386341" y="118606"/>
                  </a:lnTo>
                  <a:lnTo>
                    <a:pt x="384151" y="118606"/>
                  </a:lnTo>
                  <a:lnTo>
                    <a:pt x="380722" y="117177"/>
                  </a:lnTo>
                  <a:lnTo>
                    <a:pt x="377864" y="114891"/>
                  </a:lnTo>
                  <a:lnTo>
                    <a:pt x="375578" y="111938"/>
                  </a:lnTo>
                  <a:lnTo>
                    <a:pt x="374150" y="108509"/>
                  </a:lnTo>
                  <a:lnTo>
                    <a:pt x="374150" y="106604"/>
                  </a:lnTo>
                  <a:lnTo>
                    <a:pt x="374150" y="104699"/>
                  </a:lnTo>
                  <a:lnTo>
                    <a:pt x="374150" y="102794"/>
                  </a:lnTo>
                  <a:lnTo>
                    <a:pt x="374150" y="100889"/>
                  </a:lnTo>
                  <a:cubicBezTo>
                    <a:pt x="374797" y="98489"/>
                    <a:pt x="376045" y="96298"/>
                    <a:pt x="377769" y="94508"/>
                  </a:cubicBezTo>
                  <a:lnTo>
                    <a:pt x="380722" y="92317"/>
                  </a:lnTo>
                  <a:cubicBezTo>
                    <a:pt x="382789" y="91069"/>
                    <a:pt x="385160" y="90412"/>
                    <a:pt x="387580" y="90412"/>
                  </a:cubicBezTo>
                  <a:close/>
                  <a:moveTo>
                    <a:pt x="22297" y="88411"/>
                  </a:moveTo>
                  <a:lnTo>
                    <a:pt x="23630" y="88411"/>
                  </a:lnTo>
                  <a:cubicBezTo>
                    <a:pt x="26154" y="88402"/>
                    <a:pt x="28622" y="89088"/>
                    <a:pt x="30774" y="90412"/>
                  </a:cubicBezTo>
                  <a:lnTo>
                    <a:pt x="33726" y="92602"/>
                  </a:lnTo>
                  <a:cubicBezTo>
                    <a:pt x="35432" y="94365"/>
                    <a:pt x="36670" y="96527"/>
                    <a:pt x="37346" y="98889"/>
                  </a:cubicBezTo>
                  <a:lnTo>
                    <a:pt x="37441" y="102699"/>
                  </a:lnTo>
                  <a:cubicBezTo>
                    <a:pt x="37470" y="104614"/>
                    <a:pt x="37051" y="106509"/>
                    <a:pt x="36203" y="108224"/>
                  </a:cubicBezTo>
                  <a:cubicBezTo>
                    <a:pt x="35612" y="109966"/>
                    <a:pt x="34593" y="111538"/>
                    <a:pt x="33250" y="112795"/>
                  </a:cubicBezTo>
                  <a:cubicBezTo>
                    <a:pt x="31984" y="114177"/>
                    <a:pt x="30374" y="115196"/>
                    <a:pt x="28583" y="115748"/>
                  </a:cubicBezTo>
                  <a:cubicBezTo>
                    <a:pt x="26936" y="116691"/>
                    <a:pt x="25050" y="117120"/>
                    <a:pt x="23154" y="116986"/>
                  </a:cubicBezTo>
                  <a:lnTo>
                    <a:pt x="21820" y="116986"/>
                  </a:lnTo>
                  <a:cubicBezTo>
                    <a:pt x="19287" y="116986"/>
                    <a:pt x="16791" y="116329"/>
                    <a:pt x="14582" y="115082"/>
                  </a:cubicBezTo>
                  <a:lnTo>
                    <a:pt x="11724" y="112795"/>
                  </a:lnTo>
                  <a:cubicBezTo>
                    <a:pt x="9962" y="111062"/>
                    <a:pt x="8676" y="108890"/>
                    <a:pt x="8009" y="106509"/>
                  </a:cubicBezTo>
                  <a:lnTo>
                    <a:pt x="8009" y="102699"/>
                  </a:lnTo>
                  <a:cubicBezTo>
                    <a:pt x="7886" y="100775"/>
                    <a:pt x="8314" y="98860"/>
                    <a:pt x="9248" y="97175"/>
                  </a:cubicBezTo>
                  <a:cubicBezTo>
                    <a:pt x="9828" y="95422"/>
                    <a:pt x="10848" y="93850"/>
                    <a:pt x="12200" y="92602"/>
                  </a:cubicBezTo>
                  <a:cubicBezTo>
                    <a:pt x="13400" y="91193"/>
                    <a:pt x="14991" y="90164"/>
                    <a:pt x="16772" y="89650"/>
                  </a:cubicBezTo>
                  <a:cubicBezTo>
                    <a:pt x="18477" y="88764"/>
                    <a:pt x="20382" y="88335"/>
                    <a:pt x="22297" y="88411"/>
                  </a:cubicBezTo>
                  <a:close/>
                  <a:moveTo>
                    <a:pt x="682950" y="76791"/>
                  </a:moveTo>
                  <a:cubicBezTo>
                    <a:pt x="690837" y="76791"/>
                    <a:pt x="697238" y="83192"/>
                    <a:pt x="697238" y="91078"/>
                  </a:cubicBezTo>
                  <a:lnTo>
                    <a:pt x="697238" y="91935"/>
                  </a:lnTo>
                  <a:cubicBezTo>
                    <a:pt x="697238" y="99822"/>
                    <a:pt x="690837" y="106223"/>
                    <a:pt x="682950" y="106223"/>
                  </a:cubicBezTo>
                  <a:cubicBezTo>
                    <a:pt x="675063" y="106223"/>
                    <a:pt x="668663" y="99822"/>
                    <a:pt x="668663" y="91935"/>
                  </a:cubicBezTo>
                  <a:lnTo>
                    <a:pt x="668663" y="91078"/>
                  </a:lnTo>
                  <a:cubicBezTo>
                    <a:pt x="668663" y="83192"/>
                    <a:pt x="675063" y="76791"/>
                    <a:pt x="682950" y="76791"/>
                  </a:cubicBezTo>
                  <a:close/>
                  <a:moveTo>
                    <a:pt x="240704" y="71457"/>
                  </a:moveTo>
                  <a:cubicBezTo>
                    <a:pt x="243257" y="71457"/>
                    <a:pt x="245752" y="72152"/>
                    <a:pt x="247943" y="73457"/>
                  </a:cubicBezTo>
                  <a:lnTo>
                    <a:pt x="250801" y="75648"/>
                  </a:lnTo>
                  <a:cubicBezTo>
                    <a:pt x="252182" y="76915"/>
                    <a:pt x="253201" y="78524"/>
                    <a:pt x="253754" y="80315"/>
                  </a:cubicBezTo>
                  <a:cubicBezTo>
                    <a:pt x="254696" y="81963"/>
                    <a:pt x="255125" y="83849"/>
                    <a:pt x="254992" y="85744"/>
                  </a:cubicBezTo>
                  <a:cubicBezTo>
                    <a:pt x="255116" y="87668"/>
                    <a:pt x="254687" y="89583"/>
                    <a:pt x="253754" y="91269"/>
                  </a:cubicBezTo>
                  <a:cubicBezTo>
                    <a:pt x="253239" y="93050"/>
                    <a:pt x="252211" y="94641"/>
                    <a:pt x="250801" y="95841"/>
                  </a:cubicBezTo>
                  <a:lnTo>
                    <a:pt x="249467" y="97174"/>
                  </a:lnTo>
                  <a:cubicBezTo>
                    <a:pt x="247734" y="98936"/>
                    <a:pt x="245562" y="100222"/>
                    <a:pt x="243181" y="100889"/>
                  </a:cubicBezTo>
                  <a:lnTo>
                    <a:pt x="239371" y="101365"/>
                  </a:lnTo>
                  <a:cubicBezTo>
                    <a:pt x="236837" y="101356"/>
                    <a:pt x="234341" y="100699"/>
                    <a:pt x="232132" y="99460"/>
                  </a:cubicBezTo>
                  <a:lnTo>
                    <a:pt x="229274" y="97174"/>
                  </a:lnTo>
                  <a:cubicBezTo>
                    <a:pt x="227864" y="95974"/>
                    <a:pt x="226836" y="94384"/>
                    <a:pt x="226321" y="92602"/>
                  </a:cubicBezTo>
                  <a:cubicBezTo>
                    <a:pt x="225435" y="90897"/>
                    <a:pt x="225007" y="88992"/>
                    <a:pt x="225083" y="87078"/>
                  </a:cubicBezTo>
                  <a:cubicBezTo>
                    <a:pt x="225283" y="83335"/>
                    <a:pt x="226760" y="79772"/>
                    <a:pt x="229274" y="76981"/>
                  </a:cubicBezTo>
                  <a:lnTo>
                    <a:pt x="230608" y="75648"/>
                  </a:lnTo>
                  <a:cubicBezTo>
                    <a:pt x="232370" y="73943"/>
                    <a:pt x="234532" y="72705"/>
                    <a:pt x="236894" y="72028"/>
                  </a:cubicBezTo>
                  <a:close/>
                  <a:moveTo>
                    <a:pt x="196032" y="54503"/>
                  </a:moveTo>
                  <a:cubicBezTo>
                    <a:pt x="197137" y="54360"/>
                    <a:pt x="198261" y="54360"/>
                    <a:pt x="199366" y="54503"/>
                  </a:cubicBezTo>
                  <a:cubicBezTo>
                    <a:pt x="201262" y="54589"/>
                    <a:pt x="203109" y="55179"/>
                    <a:pt x="204700" y="56217"/>
                  </a:cubicBezTo>
                  <a:cubicBezTo>
                    <a:pt x="206290" y="57141"/>
                    <a:pt x="207653" y="58418"/>
                    <a:pt x="208701" y="59932"/>
                  </a:cubicBezTo>
                  <a:cubicBezTo>
                    <a:pt x="209958" y="61304"/>
                    <a:pt x="210844" y="62980"/>
                    <a:pt x="211272" y="64790"/>
                  </a:cubicBezTo>
                  <a:lnTo>
                    <a:pt x="211272" y="68600"/>
                  </a:lnTo>
                  <a:lnTo>
                    <a:pt x="210225" y="68695"/>
                  </a:lnTo>
                  <a:lnTo>
                    <a:pt x="210225" y="70600"/>
                  </a:lnTo>
                  <a:lnTo>
                    <a:pt x="210225" y="72505"/>
                  </a:lnTo>
                  <a:lnTo>
                    <a:pt x="209462" y="74220"/>
                  </a:lnTo>
                  <a:lnTo>
                    <a:pt x="208796" y="75934"/>
                  </a:lnTo>
                  <a:lnTo>
                    <a:pt x="206605" y="78792"/>
                  </a:lnTo>
                  <a:lnTo>
                    <a:pt x="203748" y="80982"/>
                  </a:lnTo>
                  <a:lnTo>
                    <a:pt x="200319" y="82411"/>
                  </a:lnTo>
                  <a:lnTo>
                    <a:pt x="198223" y="82411"/>
                  </a:lnTo>
                  <a:lnTo>
                    <a:pt x="196413" y="82411"/>
                  </a:lnTo>
                  <a:lnTo>
                    <a:pt x="194794" y="82411"/>
                  </a:lnTo>
                  <a:lnTo>
                    <a:pt x="192604" y="82411"/>
                  </a:lnTo>
                  <a:lnTo>
                    <a:pt x="189174" y="80982"/>
                  </a:lnTo>
                  <a:lnTo>
                    <a:pt x="186221" y="78792"/>
                  </a:lnTo>
                  <a:lnTo>
                    <a:pt x="183935" y="75934"/>
                  </a:lnTo>
                  <a:cubicBezTo>
                    <a:pt x="183840" y="75934"/>
                    <a:pt x="182412" y="72505"/>
                    <a:pt x="182412" y="72505"/>
                  </a:cubicBezTo>
                  <a:lnTo>
                    <a:pt x="182412" y="70600"/>
                  </a:lnTo>
                  <a:cubicBezTo>
                    <a:pt x="182354" y="69962"/>
                    <a:pt x="182354" y="69333"/>
                    <a:pt x="182412" y="68695"/>
                  </a:cubicBezTo>
                  <a:lnTo>
                    <a:pt x="182412" y="66790"/>
                  </a:lnTo>
                  <a:cubicBezTo>
                    <a:pt x="182440" y="63618"/>
                    <a:pt x="183869" y="60618"/>
                    <a:pt x="186317" y="58598"/>
                  </a:cubicBezTo>
                  <a:lnTo>
                    <a:pt x="189174" y="56408"/>
                  </a:lnTo>
                  <a:cubicBezTo>
                    <a:pt x="191251" y="55189"/>
                    <a:pt x="193623" y="54531"/>
                    <a:pt x="196032" y="54503"/>
                  </a:cubicBezTo>
                  <a:close/>
                  <a:moveTo>
                    <a:pt x="422060" y="54313"/>
                  </a:moveTo>
                  <a:cubicBezTo>
                    <a:pt x="423985" y="54189"/>
                    <a:pt x="425899" y="54617"/>
                    <a:pt x="427585" y="55551"/>
                  </a:cubicBezTo>
                  <a:cubicBezTo>
                    <a:pt x="431052" y="56865"/>
                    <a:pt x="433795" y="59609"/>
                    <a:pt x="435110" y="63075"/>
                  </a:cubicBezTo>
                  <a:cubicBezTo>
                    <a:pt x="436119" y="64876"/>
                    <a:pt x="436548" y="66933"/>
                    <a:pt x="436348" y="68981"/>
                  </a:cubicBezTo>
                  <a:lnTo>
                    <a:pt x="436348" y="70315"/>
                  </a:lnTo>
                  <a:cubicBezTo>
                    <a:pt x="436348" y="72820"/>
                    <a:pt x="435691" y="75287"/>
                    <a:pt x="434443" y="77458"/>
                  </a:cubicBezTo>
                  <a:lnTo>
                    <a:pt x="432157" y="80411"/>
                  </a:lnTo>
                  <a:cubicBezTo>
                    <a:pt x="430423" y="82154"/>
                    <a:pt x="428252" y="83402"/>
                    <a:pt x="425871" y="84031"/>
                  </a:cubicBezTo>
                  <a:lnTo>
                    <a:pt x="422060" y="84602"/>
                  </a:lnTo>
                  <a:cubicBezTo>
                    <a:pt x="420146" y="84621"/>
                    <a:pt x="418260" y="84202"/>
                    <a:pt x="416536" y="83364"/>
                  </a:cubicBezTo>
                  <a:cubicBezTo>
                    <a:pt x="414803" y="82745"/>
                    <a:pt x="413241" y="81735"/>
                    <a:pt x="411964" y="80411"/>
                  </a:cubicBezTo>
                  <a:cubicBezTo>
                    <a:pt x="410612" y="79116"/>
                    <a:pt x="409602" y="77516"/>
                    <a:pt x="409011" y="75744"/>
                  </a:cubicBezTo>
                  <a:cubicBezTo>
                    <a:pt x="408164" y="74058"/>
                    <a:pt x="407744" y="72201"/>
                    <a:pt x="407773" y="70315"/>
                  </a:cubicBezTo>
                  <a:lnTo>
                    <a:pt x="407773" y="68600"/>
                  </a:lnTo>
                  <a:cubicBezTo>
                    <a:pt x="407754" y="66047"/>
                    <a:pt x="408449" y="63542"/>
                    <a:pt x="409773" y="61361"/>
                  </a:cubicBezTo>
                  <a:lnTo>
                    <a:pt x="411964" y="58504"/>
                  </a:lnTo>
                  <a:cubicBezTo>
                    <a:pt x="413698" y="56742"/>
                    <a:pt x="415869" y="55456"/>
                    <a:pt x="418251" y="54789"/>
                  </a:cubicBezTo>
                  <a:close/>
                  <a:moveTo>
                    <a:pt x="56682" y="47644"/>
                  </a:moveTo>
                  <a:lnTo>
                    <a:pt x="58016" y="47644"/>
                  </a:lnTo>
                  <a:cubicBezTo>
                    <a:pt x="60568" y="47644"/>
                    <a:pt x="63064" y="48340"/>
                    <a:pt x="65254" y="49645"/>
                  </a:cubicBezTo>
                  <a:lnTo>
                    <a:pt x="68112" y="51835"/>
                  </a:lnTo>
                  <a:cubicBezTo>
                    <a:pt x="69846" y="53598"/>
                    <a:pt x="71122" y="55750"/>
                    <a:pt x="71826" y="58122"/>
                  </a:cubicBezTo>
                  <a:lnTo>
                    <a:pt x="72684" y="61932"/>
                  </a:lnTo>
                  <a:cubicBezTo>
                    <a:pt x="72760" y="63847"/>
                    <a:pt x="72332" y="65751"/>
                    <a:pt x="71446" y="67457"/>
                  </a:cubicBezTo>
                  <a:cubicBezTo>
                    <a:pt x="70931" y="69238"/>
                    <a:pt x="69903" y="70828"/>
                    <a:pt x="68493" y="72028"/>
                  </a:cubicBezTo>
                  <a:cubicBezTo>
                    <a:pt x="67245" y="73381"/>
                    <a:pt x="65673" y="74400"/>
                    <a:pt x="63921" y="74981"/>
                  </a:cubicBezTo>
                  <a:cubicBezTo>
                    <a:pt x="62235" y="75915"/>
                    <a:pt x="60321" y="76343"/>
                    <a:pt x="58396" y="76219"/>
                  </a:cubicBezTo>
                  <a:lnTo>
                    <a:pt x="56206" y="76219"/>
                  </a:lnTo>
                  <a:cubicBezTo>
                    <a:pt x="53672" y="76210"/>
                    <a:pt x="51176" y="75553"/>
                    <a:pt x="48967" y="74315"/>
                  </a:cubicBezTo>
                  <a:lnTo>
                    <a:pt x="46109" y="72028"/>
                  </a:lnTo>
                  <a:cubicBezTo>
                    <a:pt x="44328" y="70304"/>
                    <a:pt x="43042" y="68133"/>
                    <a:pt x="42394" y="65742"/>
                  </a:cubicBezTo>
                  <a:lnTo>
                    <a:pt x="42394" y="61932"/>
                  </a:lnTo>
                  <a:cubicBezTo>
                    <a:pt x="42328" y="60017"/>
                    <a:pt x="42747" y="58112"/>
                    <a:pt x="43633" y="56408"/>
                  </a:cubicBezTo>
                  <a:cubicBezTo>
                    <a:pt x="44213" y="54655"/>
                    <a:pt x="45233" y="53083"/>
                    <a:pt x="46585" y="51835"/>
                  </a:cubicBezTo>
                  <a:cubicBezTo>
                    <a:pt x="47862" y="50511"/>
                    <a:pt x="49424" y="49502"/>
                    <a:pt x="51157" y="48883"/>
                  </a:cubicBezTo>
                  <a:cubicBezTo>
                    <a:pt x="52862" y="47997"/>
                    <a:pt x="54768" y="47568"/>
                    <a:pt x="56682" y="47644"/>
                  </a:cubicBezTo>
                  <a:close/>
                  <a:moveTo>
                    <a:pt x="145359" y="41073"/>
                  </a:moveTo>
                  <a:cubicBezTo>
                    <a:pt x="153246" y="41073"/>
                    <a:pt x="159647" y="47474"/>
                    <a:pt x="159647" y="55360"/>
                  </a:cubicBezTo>
                  <a:cubicBezTo>
                    <a:pt x="159647" y="63247"/>
                    <a:pt x="153246" y="69648"/>
                    <a:pt x="145359" y="69648"/>
                  </a:cubicBezTo>
                  <a:cubicBezTo>
                    <a:pt x="137472" y="69648"/>
                    <a:pt x="131072" y="63247"/>
                    <a:pt x="131072" y="55360"/>
                  </a:cubicBezTo>
                  <a:cubicBezTo>
                    <a:pt x="131072" y="47474"/>
                    <a:pt x="137472" y="41073"/>
                    <a:pt x="145359" y="41073"/>
                  </a:cubicBezTo>
                  <a:close/>
                  <a:moveTo>
                    <a:pt x="100496" y="37072"/>
                  </a:moveTo>
                  <a:cubicBezTo>
                    <a:pt x="104239" y="37272"/>
                    <a:pt x="107802" y="38749"/>
                    <a:pt x="110592" y="41263"/>
                  </a:cubicBezTo>
                  <a:lnTo>
                    <a:pt x="111926" y="42597"/>
                  </a:lnTo>
                  <a:cubicBezTo>
                    <a:pt x="113631" y="44359"/>
                    <a:pt x="114870" y="46521"/>
                    <a:pt x="115546" y="48883"/>
                  </a:cubicBezTo>
                  <a:lnTo>
                    <a:pt x="116117" y="52693"/>
                  </a:lnTo>
                  <a:cubicBezTo>
                    <a:pt x="116069" y="55236"/>
                    <a:pt x="115383" y="57723"/>
                    <a:pt x="114117" y="59932"/>
                  </a:cubicBezTo>
                  <a:lnTo>
                    <a:pt x="111926" y="62790"/>
                  </a:lnTo>
                  <a:cubicBezTo>
                    <a:pt x="110659" y="64171"/>
                    <a:pt x="109050" y="65190"/>
                    <a:pt x="107259" y="65742"/>
                  </a:cubicBezTo>
                  <a:cubicBezTo>
                    <a:pt x="105592" y="66619"/>
                    <a:pt x="103716" y="67048"/>
                    <a:pt x="101830" y="66981"/>
                  </a:cubicBezTo>
                  <a:cubicBezTo>
                    <a:pt x="99915" y="67057"/>
                    <a:pt x="98010" y="66628"/>
                    <a:pt x="96305" y="65742"/>
                  </a:cubicBezTo>
                  <a:cubicBezTo>
                    <a:pt x="94524" y="65228"/>
                    <a:pt x="92933" y="64200"/>
                    <a:pt x="91733" y="62790"/>
                  </a:cubicBezTo>
                  <a:lnTo>
                    <a:pt x="90400" y="61456"/>
                  </a:lnTo>
                  <a:cubicBezTo>
                    <a:pt x="88637" y="59723"/>
                    <a:pt x="87351" y="57551"/>
                    <a:pt x="86685" y="55170"/>
                  </a:cubicBezTo>
                  <a:lnTo>
                    <a:pt x="86209" y="51360"/>
                  </a:lnTo>
                  <a:cubicBezTo>
                    <a:pt x="86218" y="48826"/>
                    <a:pt x="86875" y="46331"/>
                    <a:pt x="88114" y="44121"/>
                  </a:cubicBezTo>
                  <a:lnTo>
                    <a:pt x="90400" y="41263"/>
                  </a:lnTo>
                  <a:cubicBezTo>
                    <a:pt x="91600" y="39854"/>
                    <a:pt x="93191" y="38825"/>
                    <a:pt x="94972" y="38311"/>
                  </a:cubicBezTo>
                  <a:cubicBezTo>
                    <a:pt x="96676" y="37425"/>
                    <a:pt x="98582" y="36996"/>
                    <a:pt x="100496" y="37072"/>
                  </a:cubicBezTo>
                  <a:close/>
                  <a:moveTo>
                    <a:pt x="656471" y="29167"/>
                  </a:moveTo>
                  <a:cubicBezTo>
                    <a:pt x="658367" y="29033"/>
                    <a:pt x="660253" y="29462"/>
                    <a:pt x="661900" y="30405"/>
                  </a:cubicBezTo>
                  <a:cubicBezTo>
                    <a:pt x="665425" y="31672"/>
                    <a:pt x="668206" y="34424"/>
                    <a:pt x="669520" y="37930"/>
                  </a:cubicBezTo>
                  <a:cubicBezTo>
                    <a:pt x="670368" y="39644"/>
                    <a:pt x="670788" y="41540"/>
                    <a:pt x="670759" y="43454"/>
                  </a:cubicBezTo>
                  <a:lnTo>
                    <a:pt x="670759" y="46026"/>
                  </a:lnTo>
                  <a:cubicBezTo>
                    <a:pt x="670730" y="48569"/>
                    <a:pt x="670035" y="51065"/>
                    <a:pt x="668759" y="53265"/>
                  </a:cubicBezTo>
                  <a:lnTo>
                    <a:pt x="666568" y="56123"/>
                  </a:lnTo>
                  <a:cubicBezTo>
                    <a:pt x="664815" y="57913"/>
                    <a:pt x="662606" y="59189"/>
                    <a:pt x="660186" y="59837"/>
                  </a:cubicBezTo>
                  <a:lnTo>
                    <a:pt x="656471" y="60314"/>
                  </a:lnTo>
                  <a:cubicBezTo>
                    <a:pt x="654547" y="60437"/>
                    <a:pt x="652633" y="60009"/>
                    <a:pt x="650947" y="59075"/>
                  </a:cubicBezTo>
                  <a:cubicBezTo>
                    <a:pt x="647423" y="57808"/>
                    <a:pt x="644641" y="55056"/>
                    <a:pt x="643326" y="51550"/>
                  </a:cubicBezTo>
                  <a:cubicBezTo>
                    <a:pt x="642470" y="49846"/>
                    <a:pt x="642070" y="47940"/>
                    <a:pt x="642184" y="46026"/>
                  </a:cubicBezTo>
                  <a:lnTo>
                    <a:pt x="642184" y="43454"/>
                  </a:lnTo>
                  <a:cubicBezTo>
                    <a:pt x="642136" y="40911"/>
                    <a:pt x="642793" y="38406"/>
                    <a:pt x="644089" y="36215"/>
                  </a:cubicBezTo>
                  <a:lnTo>
                    <a:pt x="646279" y="33358"/>
                  </a:lnTo>
                  <a:cubicBezTo>
                    <a:pt x="648032" y="31567"/>
                    <a:pt x="650242" y="30291"/>
                    <a:pt x="652661" y="29643"/>
                  </a:cubicBezTo>
                  <a:close/>
                  <a:moveTo>
                    <a:pt x="466066" y="28024"/>
                  </a:moveTo>
                  <a:lnTo>
                    <a:pt x="467400" y="28024"/>
                  </a:lnTo>
                  <a:cubicBezTo>
                    <a:pt x="469933" y="28033"/>
                    <a:pt x="472429" y="28690"/>
                    <a:pt x="474639" y="29929"/>
                  </a:cubicBezTo>
                  <a:lnTo>
                    <a:pt x="477496" y="32215"/>
                  </a:lnTo>
                  <a:cubicBezTo>
                    <a:pt x="479134" y="33920"/>
                    <a:pt x="480316" y="36025"/>
                    <a:pt x="480925" y="38311"/>
                  </a:cubicBezTo>
                  <a:lnTo>
                    <a:pt x="481687" y="42311"/>
                  </a:lnTo>
                  <a:cubicBezTo>
                    <a:pt x="481754" y="44226"/>
                    <a:pt x="481335" y="46131"/>
                    <a:pt x="480449" y="47836"/>
                  </a:cubicBezTo>
                  <a:cubicBezTo>
                    <a:pt x="479868" y="49588"/>
                    <a:pt x="478849" y="51160"/>
                    <a:pt x="477496" y="52408"/>
                  </a:cubicBezTo>
                  <a:cubicBezTo>
                    <a:pt x="476220" y="53732"/>
                    <a:pt x="474658" y="54741"/>
                    <a:pt x="472924" y="55360"/>
                  </a:cubicBezTo>
                  <a:cubicBezTo>
                    <a:pt x="471210" y="56208"/>
                    <a:pt x="469314" y="56627"/>
                    <a:pt x="467400" y="56599"/>
                  </a:cubicBezTo>
                  <a:lnTo>
                    <a:pt x="466066" y="56599"/>
                  </a:lnTo>
                  <a:cubicBezTo>
                    <a:pt x="463513" y="56599"/>
                    <a:pt x="461018" y="55903"/>
                    <a:pt x="458827" y="54598"/>
                  </a:cubicBezTo>
                  <a:lnTo>
                    <a:pt x="455969" y="52408"/>
                  </a:lnTo>
                  <a:cubicBezTo>
                    <a:pt x="454207" y="50674"/>
                    <a:pt x="452921" y="48502"/>
                    <a:pt x="452255" y="46121"/>
                  </a:cubicBezTo>
                  <a:lnTo>
                    <a:pt x="451778" y="42311"/>
                  </a:lnTo>
                  <a:cubicBezTo>
                    <a:pt x="451655" y="40387"/>
                    <a:pt x="452083" y="38473"/>
                    <a:pt x="453017" y="36787"/>
                  </a:cubicBezTo>
                  <a:cubicBezTo>
                    <a:pt x="453531" y="35005"/>
                    <a:pt x="454560" y="33415"/>
                    <a:pt x="455969" y="32215"/>
                  </a:cubicBezTo>
                  <a:cubicBezTo>
                    <a:pt x="457198" y="30834"/>
                    <a:pt x="458779" y="29814"/>
                    <a:pt x="460541" y="29262"/>
                  </a:cubicBezTo>
                  <a:cubicBezTo>
                    <a:pt x="462227" y="28329"/>
                    <a:pt x="464142" y="27900"/>
                    <a:pt x="466066" y="28024"/>
                  </a:cubicBezTo>
                  <a:close/>
                  <a:moveTo>
                    <a:pt x="514738" y="8402"/>
                  </a:moveTo>
                  <a:cubicBezTo>
                    <a:pt x="522625" y="8402"/>
                    <a:pt x="529026" y="14803"/>
                    <a:pt x="529026" y="22689"/>
                  </a:cubicBezTo>
                  <a:cubicBezTo>
                    <a:pt x="529026" y="30576"/>
                    <a:pt x="522625" y="36977"/>
                    <a:pt x="514738" y="36977"/>
                  </a:cubicBezTo>
                  <a:cubicBezTo>
                    <a:pt x="506851" y="36977"/>
                    <a:pt x="500451" y="30576"/>
                    <a:pt x="500451" y="22689"/>
                  </a:cubicBezTo>
                  <a:cubicBezTo>
                    <a:pt x="500451" y="14803"/>
                    <a:pt x="506851" y="8402"/>
                    <a:pt x="514738" y="8402"/>
                  </a:cubicBezTo>
                  <a:close/>
                  <a:moveTo>
                    <a:pt x="615609" y="6592"/>
                  </a:moveTo>
                  <a:cubicBezTo>
                    <a:pt x="617523" y="6564"/>
                    <a:pt x="619419" y="6983"/>
                    <a:pt x="621133" y="7830"/>
                  </a:cubicBezTo>
                  <a:cubicBezTo>
                    <a:pt x="622886" y="8402"/>
                    <a:pt x="624467" y="9421"/>
                    <a:pt x="625705" y="10783"/>
                  </a:cubicBezTo>
                  <a:cubicBezTo>
                    <a:pt x="627086" y="12069"/>
                    <a:pt x="628125" y="13669"/>
                    <a:pt x="628753" y="15450"/>
                  </a:cubicBezTo>
                  <a:cubicBezTo>
                    <a:pt x="629696" y="17270"/>
                    <a:pt x="630096" y="19318"/>
                    <a:pt x="629896" y="21356"/>
                  </a:cubicBezTo>
                  <a:lnTo>
                    <a:pt x="629896" y="24023"/>
                  </a:lnTo>
                  <a:cubicBezTo>
                    <a:pt x="629887" y="26557"/>
                    <a:pt x="629229" y="29052"/>
                    <a:pt x="627991" y="31262"/>
                  </a:cubicBezTo>
                  <a:lnTo>
                    <a:pt x="625705" y="34120"/>
                  </a:lnTo>
                  <a:cubicBezTo>
                    <a:pt x="623972" y="35882"/>
                    <a:pt x="621800" y="37167"/>
                    <a:pt x="619419" y="37834"/>
                  </a:cubicBezTo>
                  <a:lnTo>
                    <a:pt x="615609" y="37834"/>
                  </a:lnTo>
                  <a:cubicBezTo>
                    <a:pt x="613684" y="37958"/>
                    <a:pt x="611770" y="37529"/>
                    <a:pt x="610084" y="36596"/>
                  </a:cubicBezTo>
                  <a:cubicBezTo>
                    <a:pt x="608332" y="36015"/>
                    <a:pt x="606760" y="34996"/>
                    <a:pt x="605512" y="33643"/>
                  </a:cubicBezTo>
                  <a:cubicBezTo>
                    <a:pt x="604102" y="32443"/>
                    <a:pt x="603074" y="30852"/>
                    <a:pt x="602559" y="29071"/>
                  </a:cubicBezTo>
                  <a:cubicBezTo>
                    <a:pt x="601673" y="27366"/>
                    <a:pt x="601245" y="25461"/>
                    <a:pt x="601321" y="23547"/>
                  </a:cubicBezTo>
                  <a:lnTo>
                    <a:pt x="601321" y="20880"/>
                  </a:lnTo>
                  <a:cubicBezTo>
                    <a:pt x="601350" y="18365"/>
                    <a:pt x="602045" y="15898"/>
                    <a:pt x="603322" y="13736"/>
                  </a:cubicBezTo>
                  <a:lnTo>
                    <a:pt x="605512" y="10783"/>
                  </a:lnTo>
                  <a:cubicBezTo>
                    <a:pt x="607303" y="9059"/>
                    <a:pt x="609493" y="7811"/>
                    <a:pt x="611894" y="7164"/>
                  </a:cubicBezTo>
                  <a:close/>
                  <a:moveTo>
                    <a:pt x="567697" y="20"/>
                  </a:moveTo>
                  <a:cubicBezTo>
                    <a:pt x="569621" y="-104"/>
                    <a:pt x="571536" y="325"/>
                    <a:pt x="573222" y="1258"/>
                  </a:cubicBezTo>
                  <a:cubicBezTo>
                    <a:pt x="575003" y="1772"/>
                    <a:pt x="576594" y="2801"/>
                    <a:pt x="577794" y="4211"/>
                  </a:cubicBezTo>
                  <a:lnTo>
                    <a:pt x="579127" y="5544"/>
                  </a:lnTo>
                  <a:cubicBezTo>
                    <a:pt x="580928" y="7249"/>
                    <a:pt x="582214" y="9430"/>
                    <a:pt x="582842" y="11831"/>
                  </a:cubicBezTo>
                  <a:lnTo>
                    <a:pt x="583318" y="15641"/>
                  </a:lnTo>
                  <a:cubicBezTo>
                    <a:pt x="583318" y="18146"/>
                    <a:pt x="582661" y="20613"/>
                    <a:pt x="581413" y="22785"/>
                  </a:cubicBezTo>
                  <a:lnTo>
                    <a:pt x="579127" y="25737"/>
                  </a:lnTo>
                  <a:cubicBezTo>
                    <a:pt x="577889" y="27099"/>
                    <a:pt x="576308" y="28119"/>
                    <a:pt x="574555" y="28690"/>
                  </a:cubicBezTo>
                  <a:cubicBezTo>
                    <a:pt x="571060" y="30338"/>
                    <a:pt x="567002" y="30338"/>
                    <a:pt x="563507" y="28690"/>
                  </a:cubicBezTo>
                  <a:cubicBezTo>
                    <a:pt x="561773" y="28071"/>
                    <a:pt x="560211" y="27061"/>
                    <a:pt x="558934" y="25737"/>
                  </a:cubicBezTo>
                  <a:lnTo>
                    <a:pt x="557601" y="24404"/>
                  </a:lnTo>
                  <a:cubicBezTo>
                    <a:pt x="555896" y="22642"/>
                    <a:pt x="554658" y="20479"/>
                    <a:pt x="553982" y="18117"/>
                  </a:cubicBezTo>
                  <a:lnTo>
                    <a:pt x="553410" y="14307"/>
                  </a:lnTo>
                  <a:cubicBezTo>
                    <a:pt x="553410" y="11754"/>
                    <a:pt x="554105" y="9259"/>
                    <a:pt x="555410" y="7068"/>
                  </a:cubicBezTo>
                  <a:lnTo>
                    <a:pt x="557601" y="4211"/>
                  </a:lnTo>
                  <a:cubicBezTo>
                    <a:pt x="558849" y="2858"/>
                    <a:pt x="560420" y="1839"/>
                    <a:pt x="562173" y="1258"/>
                  </a:cubicBezTo>
                  <a:cubicBezTo>
                    <a:pt x="563859" y="334"/>
                    <a:pt x="565773" y="-95"/>
                    <a:pt x="567697" y="2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39" name="Google Shape;839;p20"/>
            <p:cNvGrpSpPr/>
            <p:nvPr/>
          </p:nvGrpSpPr>
          <p:grpSpPr>
            <a:xfrm>
              <a:off x="10094168" y="92008"/>
              <a:ext cx="2051304" cy="2082069"/>
              <a:chOff x="5101168" y="1999541"/>
              <a:chExt cx="2051304" cy="2082069"/>
            </a:xfrm>
          </p:grpSpPr>
          <p:sp>
            <p:nvSpPr>
              <p:cNvPr id="840" name="Google Shape;840;p20"/>
              <p:cNvSpPr/>
              <p:nvPr/>
            </p:nvSpPr>
            <p:spPr>
              <a:xfrm>
                <a:off x="6260170" y="2020686"/>
                <a:ext cx="53435" cy="171164"/>
              </a:xfrm>
              <a:custGeom>
                <a:rect b="b" l="l" r="r" t="t"/>
                <a:pathLst>
                  <a:path extrusionOk="0" h="171164" w="53435">
                    <a:moveTo>
                      <a:pt x="0" y="171164"/>
                    </a:moveTo>
                    <a:lnTo>
                      <a:pt x="53435" y="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1" name="Google Shape;841;p20"/>
              <p:cNvSpPr/>
              <p:nvPr/>
            </p:nvSpPr>
            <p:spPr>
              <a:xfrm>
                <a:off x="6445527" y="2096791"/>
                <a:ext cx="78104" cy="144589"/>
              </a:xfrm>
              <a:custGeom>
                <a:rect b="b" l="l" r="r" t="t"/>
                <a:pathLst>
                  <a:path extrusionOk="0" h="144589" w="78104">
                    <a:moveTo>
                      <a:pt x="0" y="144589"/>
                    </a:moveTo>
                    <a:lnTo>
                      <a:pt x="78105" y="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2" name="Google Shape;842;p20"/>
              <p:cNvSpPr/>
              <p:nvPr/>
            </p:nvSpPr>
            <p:spPr>
              <a:xfrm>
                <a:off x="6603070" y="2193946"/>
                <a:ext cx="113823" cy="151733"/>
              </a:xfrm>
              <a:custGeom>
                <a:rect b="b" l="l" r="r" t="t"/>
                <a:pathLst>
                  <a:path extrusionOk="0" h="151733" w="113823">
                    <a:moveTo>
                      <a:pt x="0" y="151733"/>
                    </a:moveTo>
                    <a:lnTo>
                      <a:pt x="113824" y="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3" name="Google Shape;843;p20"/>
              <p:cNvSpPr/>
              <p:nvPr/>
            </p:nvSpPr>
            <p:spPr>
              <a:xfrm>
                <a:off x="6739087" y="2335964"/>
                <a:ext cx="143351" cy="131540"/>
              </a:xfrm>
              <a:custGeom>
                <a:rect b="b" l="l" r="r" t="t"/>
                <a:pathLst>
                  <a:path extrusionOk="0" h="131540" w="143351">
                    <a:moveTo>
                      <a:pt x="0" y="131540"/>
                    </a:moveTo>
                    <a:lnTo>
                      <a:pt x="143351" y="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4" name="Google Shape;844;p20"/>
              <p:cNvSpPr/>
              <p:nvPr/>
            </p:nvSpPr>
            <p:spPr>
              <a:xfrm>
                <a:off x="6858626" y="2531036"/>
                <a:ext cx="157543" cy="100584"/>
              </a:xfrm>
              <a:custGeom>
                <a:rect b="b" l="l" r="r" t="t"/>
                <a:pathLst>
                  <a:path extrusionOk="0" h="100584" w="157543">
                    <a:moveTo>
                      <a:pt x="0" y="100584"/>
                    </a:moveTo>
                    <a:lnTo>
                      <a:pt x="157543" y="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5" name="Google Shape;845;p20"/>
              <p:cNvSpPr/>
              <p:nvPr/>
            </p:nvSpPr>
            <p:spPr>
              <a:xfrm>
                <a:off x="6937398" y="2711249"/>
                <a:ext cx="166020" cy="76580"/>
              </a:xfrm>
              <a:custGeom>
                <a:rect b="b" l="l" r="r" t="t"/>
                <a:pathLst>
                  <a:path extrusionOk="0" h="76580" w="166020">
                    <a:moveTo>
                      <a:pt x="0" y="76581"/>
                    </a:moveTo>
                    <a:lnTo>
                      <a:pt x="166021" y="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6" name="Google Shape;846;p20"/>
              <p:cNvSpPr/>
              <p:nvPr/>
            </p:nvSpPr>
            <p:spPr>
              <a:xfrm>
                <a:off x="6950256" y="2931943"/>
                <a:ext cx="195452" cy="10477"/>
              </a:xfrm>
              <a:custGeom>
                <a:rect b="b" l="l" r="r" t="t"/>
                <a:pathLst>
                  <a:path extrusionOk="0" h="10477" w="195452">
                    <a:moveTo>
                      <a:pt x="0" y="10478"/>
                    </a:moveTo>
                    <a:lnTo>
                      <a:pt x="195453" y="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7" name="Google Shape;847;p20"/>
              <p:cNvSpPr/>
              <p:nvPr/>
            </p:nvSpPr>
            <p:spPr>
              <a:xfrm>
                <a:off x="6964544" y="3117871"/>
                <a:ext cx="187928" cy="33718"/>
              </a:xfrm>
              <a:custGeom>
                <a:rect b="b" l="l" r="r" t="t"/>
                <a:pathLst>
                  <a:path extrusionOk="0" h="33718" w="187928">
                    <a:moveTo>
                      <a:pt x="0" y="0"/>
                    </a:moveTo>
                    <a:lnTo>
                      <a:pt x="187928" y="33718"/>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8" name="Google Shape;848;p20"/>
              <p:cNvSpPr/>
              <p:nvPr/>
            </p:nvSpPr>
            <p:spPr>
              <a:xfrm>
                <a:off x="6934826" y="3292464"/>
                <a:ext cx="171926" cy="70580"/>
              </a:xfrm>
              <a:custGeom>
                <a:rect b="b" l="l" r="r" t="t"/>
                <a:pathLst>
                  <a:path extrusionOk="0" h="70580" w="171926">
                    <a:moveTo>
                      <a:pt x="0" y="0"/>
                    </a:moveTo>
                    <a:lnTo>
                      <a:pt x="171926" y="7058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9" name="Google Shape;849;p20"/>
              <p:cNvSpPr/>
              <p:nvPr/>
            </p:nvSpPr>
            <p:spPr>
              <a:xfrm>
                <a:off x="6858626" y="3441816"/>
                <a:ext cx="157543" cy="103250"/>
              </a:xfrm>
              <a:custGeom>
                <a:rect b="b" l="l" r="r" t="t"/>
                <a:pathLst>
                  <a:path extrusionOk="0" h="103250" w="157543">
                    <a:moveTo>
                      <a:pt x="0" y="0"/>
                    </a:moveTo>
                    <a:lnTo>
                      <a:pt x="157543" y="103251"/>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0" name="Google Shape;850;p20"/>
              <p:cNvSpPr/>
              <p:nvPr/>
            </p:nvSpPr>
            <p:spPr>
              <a:xfrm>
                <a:off x="6755661" y="3610790"/>
                <a:ext cx="136969" cy="124110"/>
              </a:xfrm>
              <a:custGeom>
                <a:rect b="b" l="l" r="r" t="t"/>
                <a:pathLst>
                  <a:path extrusionOk="0" h="124110" w="136969">
                    <a:moveTo>
                      <a:pt x="0" y="0"/>
                    </a:moveTo>
                    <a:lnTo>
                      <a:pt x="136969" y="124111"/>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1" name="Google Shape;851;p20"/>
              <p:cNvSpPr/>
              <p:nvPr/>
            </p:nvSpPr>
            <p:spPr>
              <a:xfrm>
                <a:off x="6632217" y="3719851"/>
                <a:ext cx="106870" cy="154876"/>
              </a:xfrm>
              <a:custGeom>
                <a:rect b="b" l="l" r="r" t="t"/>
                <a:pathLst>
                  <a:path extrusionOk="0" h="154876" w="106870">
                    <a:moveTo>
                      <a:pt x="0" y="0"/>
                    </a:moveTo>
                    <a:lnTo>
                      <a:pt x="106870" y="154877"/>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2" name="Google Shape;852;p20"/>
              <p:cNvSpPr/>
              <p:nvPr/>
            </p:nvSpPr>
            <p:spPr>
              <a:xfrm>
                <a:off x="6462767" y="3812529"/>
                <a:ext cx="88391" cy="174021"/>
              </a:xfrm>
              <a:custGeom>
                <a:rect b="b" l="l" r="r" t="t"/>
                <a:pathLst>
                  <a:path extrusionOk="0" h="174021" w="88391">
                    <a:moveTo>
                      <a:pt x="0" y="0"/>
                    </a:moveTo>
                    <a:lnTo>
                      <a:pt x="88392" y="174022"/>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3" name="Google Shape;853;p20"/>
              <p:cNvSpPr/>
              <p:nvPr/>
            </p:nvSpPr>
            <p:spPr>
              <a:xfrm>
                <a:off x="6291984" y="3880062"/>
                <a:ext cx="34194" cy="172116"/>
              </a:xfrm>
              <a:custGeom>
                <a:rect b="b" l="l" r="r" t="t"/>
                <a:pathLst>
                  <a:path extrusionOk="0" h="172116" w="34194">
                    <a:moveTo>
                      <a:pt x="0" y="0"/>
                    </a:moveTo>
                    <a:lnTo>
                      <a:pt x="34195" y="172117"/>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4" name="Google Shape;854;p20"/>
              <p:cNvSpPr/>
              <p:nvPr/>
            </p:nvSpPr>
            <p:spPr>
              <a:xfrm>
                <a:off x="6105294" y="3889301"/>
                <a:ext cx="9525" cy="192309"/>
              </a:xfrm>
              <a:custGeom>
                <a:rect b="b" l="l" r="r" t="t"/>
                <a:pathLst>
                  <a:path extrusionOk="0" h="192309" w="9525">
                    <a:moveTo>
                      <a:pt x="0" y="0"/>
                    </a:moveTo>
                    <a:lnTo>
                      <a:pt x="0" y="19231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5" name="Google Shape;855;p20"/>
              <p:cNvSpPr/>
              <p:nvPr/>
            </p:nvSpPr>
            <p:spPr>
              <a:xfrm>
                <a:off x="5919937" y="3870727"/>
                <a:ext cx="29146" cy="190690"/>
              </a:xfrm>
              <a:custGeom>
                <a:rect b="b" l="l" r="r" t="t"/>
                <a:pathLst>
                  <a:path extrusionOk="0" h="190690" w="29146">
                    <a:moveTo>
                      <a:pt x="29146" y="0"/>
                    </a:moveTo>
                    <a:lnTo>
                      <a:pt x="0" y="190691"/>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6" name="Google Shape;856;p20"/>
              <p:cNvSpPr/>
              <p:nvPr/>
            </p:nvSpPr>
            <p:spPr>
              <a:xfrm>
                <a:off x="5710768" y="3833008"/>
                <a:ext cx="82010" cy="176117"/>
              </a:xfrm>
              <a:custGeom>
                <a:rect b="b" l="l" r="r" t="t"/>
                <a:pathLst>
                  <a:path extrusionOk="0" h="176117" w="82010">
                    <a:moveTo>
                      <a:pt x="82010" y="0"/>
                    </a:moveTo>
                    <a:lnTo>
                      <a:pt x="0" y="176117"/>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7" name="Google Shape;857;p20"/>
              <p:cNvSpPr/>
              <p:nvPr/>
            </p:nvSpPr>
            <p:spPr>
              <a:xfrm>
                <a:off x="5534460" y="3742330"/>
                <a:ext cx="99440" cy="178784"/>
              </a:xfrm>
              <a:custGeom>
                <a:rect b="b" l="l" r="r" t="t"/>
                <a:pathLst>
                  <a:path extrusionOk="0" h="178784" w="99440">
                    <a:moveTo>
                      <a:pt x="99441" y="0"/>
                    </a:moveTo>
                    <a:lnTo>
                      <a:pt x="0" y="178784"/>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8" name="Google Shape;858;p20"/>
              <p:cNvSpPr/>
              <p:nvPr/>
            </p:nvSpPr>
            <p:spPr>
              <a:xfrm>
                <a:off x="5363868" y="3623172"/>
                <a:ext cx="124396" cy="160210"/>
              </a:xfrm>
              <a:custGeom>
                <a:rect b="b" l="l" r="r" t="t"/>
                <a:pathLst>
                  <a:path extrusionOk="0" h="160210" w="124396">
                    <a:moveTo>
                      <a:pt x="124396" y="0"/>
                    </a:moveTo>
                    <a:lnTo>
                      <a:pt x="0" y="160211"/>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9" name="Google Shape;859;p20"/>
              <p:cNvSpPr/>
              <p:nvPr/>
            </p:nvSpPr>
            <p:spPr>
              <a:xfrm>
                <a:off x="5252616" y="3512016"/>
                <a:ext cx="143065" cy="111156"/>
              </a:xfrm>
              <a:custGeom>
                <a:rect b="b" l="l" r="r" t="t"/>
                <a:pathLst>
                  <a:path extrusionOk="0" h="111156" w="143065">
                    <a:moveTo>
                      <a:pt x="143066" y="0"/>
                    </a:moveTo>
                    <a:lnTo>
                      <a:pt x="0" y="111157"/>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0" name="Google Shape;860;p20"/>
              <p:cNvSpPr/>
              <p:nvPr/>
            </p:nvSpPr>
            <p:spPr>
              <a:xfrm>
                <a:off x="5101168" y="3210168"/>
                <a:ext cx="170021" cy="22955"/>
              </a:xfrm>
              <a:custGeom>
                <a:rect b="b" l="l" r="r" t="t"/>
                <a:pathLst>
                  <a:path extrusionOk="0" h="22955" w="170021">
                    <a:moveTo>
                      <a:pt x="170021" y="0"/>
                    </a:moveTo>
                    <a:lnTo>
                      <a:pt x="0" y="22955"/>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1" name="Google Shape;861;p20"/>
              <p:cNvSpPr/>
              <p:nvPr/>
            </p:nvSpPr>
            <p:spPr>
              <a:xfrm>
                <a:off x="5101168" y="3030051"/>
                <a:ext cx="151447" cy="9525"/>
              </a:xfrm>
              <a:custGeom>
                <a:rect b="b" l="l" r="r" t="t"/>
                <a:pathLst>
                  <a:path extrusionOk="0" h="9525" w="151447">
                    <a:moveTo>
                      <a:pt x="151447" y="0"/>
                    </a:moveTo>
                    <a:lnTo>
                      <a:pt x="0" y="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2" name="Google Shape;862;p20"/>
              <p:cNvSpPr/>
              <p:nvPr/>
            </p:nvSpPr>
            <p:spPr>
              <a:xfrm>
                <a:off x="5128219" y="2807546"/>
                <a:ext cx="153638" cy="42195"/>
              </a:xfrm>
              <a:custGeom>
                <a:rect b="b" l="l" r="r" t="t"/>
                <a:pathLst>
                  <a:path extrusionOk="0" h="42195" w="153638">
                    <a:moveTo>
                      <a:pt x="153638" y="42196"/>
                    </a:moveTo>
                    <a:lnTo>
                      <a:pt x="0" y="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3" name="Google Shape;863;p20"/>
              <p:cNvSpPr/>
              <p:nvPr/>
            </p:nvSpPr>
            <p:spPr>
              <a:xfrm>
                <a:off x="5178321" y="2608379"/>
                <a:ext cx="160401" cy="77819"/>
              </a:xfrm>
              <a:custGeom>
                <a:rect b="b" l="l" r="r" t="t"/>
                <a:pathLst>
                  <a:path extrusionOk="0" h="77819" w="160401">
                    <a:moveTo>
                      <a:pt x="160401" y="77819"/>
                    </a:moveTo>
                    <a:lnTo>
                      <a:pt x="0" y="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4" name="Google Shape;864;p20"/>
              <p:cNvSpPr/>
              <p:nvPr/>
            </p:nvSpPr>
            <p:spPr>
              <a:xfrm>
                <a:off x="5303384" y="2435405"/>
                <a:ext cx="122703" cy="110193"/>
              </a:xfrm>
              <a:custGeom>
                <a:rect b="b" l="l" r="r" t="t"/>
                <a:pathLst>
                  <a:path extrusionOk="0" h="110193" w="122703">
                    <a:moveTo>
                      <a:pt x="122146" y="109984"/>
                    </a:moveTo>
                    <a:cubicBezTo>
                      <a:pt x="129575" y="115318"/>
                      <a:pt x="-250" y="-29"/>
                      <a:pt x="-250" y="-29"/>
                    </a:cubicBez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5" name="Google Shape;865;p20"/>
              <p:cNvSpPr/>
              <p:nvPr/>
            </p:nvSpPr>
            <p:spPr>
              <a:xfrm>
                <a:off x="5426066" y="2261002"/>
                <a:ext cx="127158" cy="145542"/>
              </a:xfrm>
              <a:custGeom>
                <a:rect b="b" l="l" r="r" t="t"/>
                <a:pathLst>
                  <a:path extrusionOk="0" h="145542" w="127158">
                    <a:moveTo>
                      <a:pt x="127159" y="145542"/>
                    </a:moveTo>
                    <a:lnTo>
                      <a:pt x="0" y="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6" name="Google Shape;866;p20"/>
              <p:cNvSpPr/>
              <p:nvPr/>
            </p:nvSpPr>
            <p:spPr>
              <a:xfrm>
                <a:off x="5587610" y="2143654"/>
                <a:ext cx="104584" cy="154114"/>
              </a:xfrm>
              <a:custGeom>
                <a:rect b="b" l="l" r="r" t="t"/>
                <a:pathLst>
                  <a:path extrusionOk="0" h="154114" w="104584">
                    <a:moveTo>
                      <a:pt x="104584" y="154115"/>
                    </a:moveTo>
                    <a:lnTo>
                      <a:pt x="0" y="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7" name="Google Shape;867;p20"/>
              <p:cNvSpPr/>
              <p:nvPr/>
            </p:nvSpPr>
            <p:spPr>
              <a:xfrm>
                <a:off x="5821925" y="2040879"/>
                <a:ext cx="59150" cy="185747"/>
              </a:xfrm>
              <a:custGeom>
                <a:rect b="b" l="l" r="r" t="t"/>
                <a:pathLst>
                  <a:path extrusionOk="0" h="185747" w="59150">
                    <a:moveTo>
                      <a:pt x="58900" y="185708"/>
                    </a:moveTo>
                    <a:cubicBezTo>
                      <a:pt x="58900" y="187328"/>
                      <a:pt x="-250" y="-29"/>
                      <a:pt x="-250" y="-29"/>
                    </a:cubicBez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8" name="Google Shape;868;p20"/>
              <p:cNvSpPr/>
              <p:nvPr/>
            </p:nvSpPr>
            <p:spPr>
              <a:xfrm>
                <a:off x="6068241" y="1999541"/>
                <a:ext cx="9525" cy="194405"/>
              </a:xfrm>
              <a:custGeom>
                <a:rect b="b" l="l" r="r" t="t"/>
                <a:pathLst>
                  <a:path extrusionOk="0" h="194405" w="9525">
                    <a:moveTo>
                      <a:pt x="0" y="194405"/>
                    </a:moveTo>
                    <a:lnTo>
                      <a:pt x="0" y="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9" name="Google Shape;869;p20"/>
              <p:cNvSpPr/>
              <p:nvPr/>
            </p:nvSpPr>
            <p:spPr>
              <a:xfrm>
                <a:off x="5163271" y="3363045"/>
                <a:ext cx="161543" cy="71532"/>
              </a:xfrm>
              <a:custGeom>
                <a:rect b="b" l="l" r="r" t="t"/>
                <a:pathLst>
                  <a:path extrusionOk="0" h="71532" w="161543">
                    <a:moveTo>
                      <a:pt x="161544" y="0"/>
                    </a:moveTo>
                    <a:lnTo>
                      <a:pt x="0" y="71533"/>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ust title">
  <p:cSld name="CUSTOM_18">
    <p:spTree>
      <p:nvGrpSpPr>
        <p:cNvPr id="41" name="Shape 41"/>
        <p:cNvGrpSpPr/>
        <p:nvPr/>
      </p:nvGrpSpPr>
      <p:grpSpPr>
        <a:xfrm>
          <a:off x="0" y="0"/>
          <a:ext cx="0" cy="0"/>
          <a:chOff x="0" y="0"/>
          <a:chExt cx="0" cy="0"/>
        </a:xfrm>
      </p:grpSpPr>
      <p:sp>
        <p:nvSpPr>
          <p:cNvPr id="42" name="Google Shape;42;p3"/>
          <p:cNvSpPr txBox="1"/>
          <p:nvPr>
            <p:ph type="title"/>
          </p:nvPr>
        </p:nvSpPr>
        <p:spPr>
          <a:xfrm>
            <a:off x="415650" y="421105"/>
            <a:ext cx="11360700" cy="12306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_21">
    <p:spTree>
      <p:nvGrpSpPr>
        <p:cNvPr id="870" name="Shape 870"/>
        <p:cNvGrpSpPr/>
        <p:nvPr/>
      </p:nvGrpSpPr>
      <p:grpSpPr>
        <a:xfrm>
          <a:off x="0" y="0"/>
          <a:ext cx="0" cy="0"/>
          <a:chOff x="0" y="0"/>
          <a:chExt cx="0" cy="0"/>
        </a:xfrm>
      </p:grpSpPr>
      <p:sp>
        <p:nvSpPr>
          <p:cNvPr id="871" name="Google Shape;871;p21"/>
          <p:cNvSpPr/>
          <p:nvPr/>
        </p:nvSpPr>
        <p:spPr>
          <a:xfrm>
            <a:off x="607175" y="1642675"/>
            <a:ext cx="3386603" cy="2557801"/>
          </a:xfrm>
          <a:custGeom>
            <a:rect b="b" l="l" r="r" t="t"/>
            <a:pathLst>
              <a:path extrusionOk="0" h="1144430" w="1695421">
                <a:moveTo>
                  <a:pt x="1496" y="692981"/>
                </a:moveTo>
                <a:cubicBezTo>
                  <a:pt x="-4563" y="598651"/>
                  <a:pt x="6530" y="350896"/>
                  <a:pt x="45119" y="263744"/>
                </a:cubicBezTo>
                <a:cubicBezTo>
                  <a:pt x="136093" y="58680"/>
                  <a:pt x="323168" y="40038"/>
                  <a:pt x="422251" y="29878"/>
                </a:cubicBezTo>
                <a:cubicBezTo>
                  <a:pt x="790900" y="-7407"/>
                  <a:pt x="990186" y="-10576"/>
                  <a:pt x="1328914" y="29878"/>
                </a:cubicBezTo>
                <a:cubicBezTo>
                  <a:pt x="1448970" y="44232"/>
                  <a:pt x="1544884" y="147789"/>
                  <a:pt x="1601743" y="249762"/>
                </a:cubicBezTo>
                <a:cubicBezTo>
                  <a:pt x="1678642" y="387435"/>
                  <a:pt x="1702597" y="540488"/>
                  <a:pt x="1693556" y="696430"/>
                </a:cubicBezTo>
                <a:cubicBezTo>
                  <a:pt x="1687031" y="809774"/>
                  <a:pt x="1674913" y="935423"/>
                  <a:pt x="1590185" y="1011949"/>
                </a:cubicBezTo>
                <a:cubicBezTo>
                  <a:pt x="1529038" y="1067037"/>
                  <a:pt x="1442818" y="1083908"/>
                  <a:pt x="1360885" y="1095093"/>
                </a:cubicBezTo>
                <a:cubicBezTo>
                  <a:pt x="1059907" y="1136199"/>
                  <a:pt x="751938" y="1166586"/>
                  <a:pt x="450680" y="1125946"/>
                </a:cubicBezTo>
                <a:cubicBezTo>
                  <a:pt x="120060" y="1081298"/>
                  <a:pt x="11749" y="853490"/>
                  <a:pt x="1496" y="692981"/>
                </a:cubicBezTo>
                <a:close/>
              </a:path>
            </a:pathLst>
          </a:custGeom>
          <a:solidFill>
            <a:srgbClr val="F3F3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872" name="Google Shape;872;p21"/>
          <p:cNvSpPr/>
          <p:nvPr/>
        </p:nvSpPr>
        <p:spPr>
          <a:xfrm>
            <a:off x="4253613" y="1522625"/>
            <a:ext cx="3178914" cy="3378930"/>
          </a:xfrm>
          <a:custGeom>
            <a:rect b="b" l="l" r="r" t="t"/>
            <a:pathLst>
              <a:path extrusionOk="0" h="1144430" w="1695421">
                <a:moveTo>
                  <a:pt x="1496" y="692981"/>
                </a:moveTo>
                <a:cubicBezTo>
                  <a:pt x="-4563" y="598651"/>
                  <a:pt x="6530" y="350896"/>
                  <a:pt x="45119" y="263744"/>
                </a:cubicBezTo>
                <a:cubicBezTo>
                  <a:pt x="136093" y="58680"/>
                  <a:pt x="323168" y="40038"/>
                  <a:pt x="422251" y="29878"/>
                </a:cubicBezTo>
                <a:cubicBezTo>
                  <a:pt x="790900" y="-7407"/>
                  <a:pt x="990186" y="-10576"/>
                  <a:pt x="1328914" y="29878"/>
                </a:cubicBezTo>
                <a:cubicBezTo>
                  <a:pt x="1448970" y="44232"/>
                  <a:pt x="1544884" y="147789"/>
                  <a:pt x="1601743" y="249762"/>
                </a:cubicBezTo>
                <a:cubicBezTo>
                  <a:pt x="1678642" y="387435"/>
                  <a:pt x="1702597" y="540488"/>
                  <a:pt x="1693556" y="696430"/>
                </a:cubicBezTo>
                <a:cubicBezTo>
                  <a:pt x="1687031" y="809774"/>
                  <a:pt x="1674913" y="935423"/>
                  <a:pt x="1590185" y="1011949"/>
                </a:cubicBezTo>
                <a:cubicBezTo>
                  <a:pt x="1529038" y="1067037"/>
                  <a:pt x="1442818" y="1083908"/>
                  <a:pt x="1360885" y="1095093"/>
                </a:cubicBezTo>
                <a:cubicBezTo>
                  <a:pt x="1059907" y="1136199"/>
                  <a:pt x="751938" y="1166586"/>
                  <a:pt x="450680" y="1125946"/>
                </a:cubicBezTo>
                <a:cubicBezTo>
                  <a:pt x="120060" y="1081298"/>
                  <a:pt x="11749" y="853490"/>
                  <a:pt x="1496" y="692981"/>
                </a:cubicBezTo>
                <a:close/>
              </a:path>
            </a:pathLst>
          </a:custGeom>
          <a:solidFill>
            <a:srgbClr val="F3F3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873" name="Google Shape;873;p21"/>
          <p:cNvSpPr/>
          <p:nvPr/>
        </p:nvSpPr>
        <p:spPr>
          <a:xfrm rot="-5400000">
            <a:off x="7534672" y="1916356"/>
            <a:ext cx="4518297" cy="3730842"/>
          </a:xfrm>
          <a:custGeom>
            <a:rect b="b" l="l" r="r" t="t"/>
            <a:pathLst>
              <a:path extrusionOk="0" h="1144430" w="1695421">
                <a:moveTo>
                  <a:pt x="1496" y="692981"/>
                </a:moveTo>
                <a:cubicBezTo>
                  <a:pt x="-4563" y="598651"/>
                  <a:pt x="6530" y="350896"/>
                  <a:pt x="45119" y="263744"/>
                </a:cubicBezTo>
                <a:cubicBezTo>
                  <a:pt x="136093" y="58680"/>
                  <a:pt x="323168" y="40038"/>
                  <a:pt x="422251" y="29878"/>
                </a:cubicBezTo>
                <a:cubicBezTo>
                  <a:pt x="790900" y="-7407"/>
                  <a:pt x="990186" y="-10576"/>
                  <a:pt x="1328914" y="29878"/>
                </a:cubicBezTo>
                <a:cubicBezTo>
                  <a:pt x="1448970" y="44232"/>
                  <a:pt x="1544884" y="147789"/>
                  <a:pt x="1601743" y="249762"/>
                </a:cubicBezTo>
                <a:cubicBezTo>
                  <a:pt x="1678642" y="387435"/>
                  <a:pt x="1702597" y="540488"/>
                  <a:pt x="1693556" y="696430"/>
                </a:cubicBezTo>
                <a:cubicBezTo>
                  <a:pt x="1687031" y="809774"/>
                  <a:pt x="1674913" y="935423"/>
                  <a:pt x="1590185" y="1011949"/>
                </a:cubicBezTo>
                <a:cubicBezTo>
                  <a:pt x="1529038" y="1067037"/>
                  <a:pt x="1442818" y="1083908"/>
                  <a:pt x="1360885" y="1095093"/>
                </a:cubicBezTo>
                <a:cubicBezTo>
                  <a:pt x="1059907" y="1136199"/>
                  <a:pt x="751938" y="1166586"/>
                  <a:pt x="450680" y="1125946"/>
                </a:cubicBezTo>
                <a:cubicBezTo>
                  <a:pt x="120060" y="1081298"/>
                  <a:pt x="11749" y="853490"/>
                  <a:pt x="1496" y="692981"/>
                </a:cubicBezTo>
                <a:close/>
              </a:path>
            </a:pathLst>
          </a:custGeom>
          <a:solidFill>
            <a:srgbClr val="F3F3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874" name="Google Shape;874;p21"/>
          <p:cNvSpPr txBox="1"/>
          <p:nvPr>
            <p:ph type="title"/>
          </p:nvPr>
        </p:nvSpPr>
        <p:spPr>
          <a:xfrm>
            <a:off x="248550" y="16225"/>
            <a:ext cx="117111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875" name="Google Shape;875;p21"/>
          <p:cNvSpPr/>
          <p:nvPr/>
        </p:nvSpPr>
        <p:spPr>
          <a:xfrm>
            <a:off x="607175" y="4820803"/>
            <a:ext cx="3386603" cy="1759561"/>
          </a:xfrm>
          <a:custGeom>
            <a:rect b="b" l="l" r="r" t="t"/>
            <a:pathLst>
              <a:path extrusionOk="0" h="1144430" w="1695421">
                <a:moveTo>
                  <a:pt x="1496" y="692981"/>
                </a:moveTo>
                <a:cubicBezTo>
                  <a:pt x="-4563" y="598651"/>
                  <a:pt x="6530" y="350896"/>
                  <a:pt x="45119" y="263744"/>
                </a:cubicBezTo>
                <a:cubicBezTo>
                  <a:pt x="136093" y="58680"/>
                  <a:pt x="323168" y="40038"/>
                  <a:pt x="422251" y="29878"/>
                </a:cubicBezTo>
                <a:cubicBezTo>
                  <a:pt x="790900" y="-7407"/>
                  <a:pt x="990186" y="-10576"/>
                  <a:pt x="1328914" y="29878"/>
                </a:cubicBezTo>
                <a:cubicBezTo>
                  <a:pt x="1448970" y="44232"/>
                  <a:pt x="1544884" y="147789"/>
                  <a:pt x="1601743" y="249762"/>
                </a:cubicBezTo>
                <a:cubicBezTo>
                  <a:pt x="1678642" y="387435"/>
                  <a:pt x="1702597" y="540488"/>
                  <a:pt x="1693556" y="696430"/>
                </a:cubicBezTo>
                <a:cubicBezTo>
                  <a:pt x="1687031" y="809774"/>
                  <a:pt x="1674913" y="935423"/>
                  <a:pt x="1590185" y="1011949"/>
                </a:cubicBezTo>
                <a:cubicBezTo>
                  <a:pt x="1529038" y="1067037"/>
                  <a:pt x="1442818" y="1083908"/>
                  <a:pt x="1360885" y="1095093"/>
                </a:cubicBezTo>
                <a:cubicBezTo>
                  <a:pt x="1059907" y="1136199"/>
                  <a:pt x="751938" y="1166586"/>
                  <a:pt x="450680" y="1125946"/>
                </a:cubicBezTo>
                <a:cubicBezTo>
                  <a:pt x="120060" y="1081298"/>
                  <a:pt x="11749" y="853490"/>
                  <a:pt x="1496" y="692981"/>
                </a:cubicBezTo>
                <a:close/>
              </a:path>
            </a:pathLst>
          </a:custGeom>
          <a:solidFill>
            <a:srgbClr val="F3F3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latin typeface="Calibri"/>
              <a:ea typeface="Calibri"/>
              <a:cs typeface="Calibri"/>
              <a:sym typeface="Calibri"/>
            </a:endParaRPr>
          </a:p>
        </p:txBody>
      </p:sp>
      <p:sp>
        <p:nvSpPr>
          <p:cNvPr id="876" name="Google Shape;876;p21"/>
          <p:cNvSpPr/>
          <p:nvPr/>
        </p:nvSpPr>
        <p:spPr>
          <a:xfrm>
            <a:off x="925575" y="1252725"/>
            <a:ext cx="2749812" cy="557613"/>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7" name="Google Shape;877;p21"/>
          <p:cNvSpPr/>
          <p:nvPr/>
        </p:nvSpPr>
        <p:spPr>
          <a:xfrm>
            <a:off x="4468163" y="1264325"/>
            <a:ext cx="2749812" cy="557613"/>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8" name="Google Shape;878;p21"/>
          <p:cNvSpPr/>
          <p:nvPr/>
        </p:nvSpPr>
        <p:spPr>
          <a:xfrm>
            <a:off x="925563" y="4343925"/>
            <a:ext cx="2749812" cy="557613"/>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79" name="Google Shape;879;p21"/>
          <p:cNvSpPr/>
          <p:nvPr/>
        </p:nvSpPr>
        <p:spPr>
          <a:xfrm>
            <a:off x="8418913" y="1264325"/>
            <a:ext cx="2749812" cy="557613"/>
          </a:xfrm>
          <a:custGeom>
            <a:rect b="b" l="l" r="r" t="t"/>
            <a:pathLst>
              <a:path extrusionOk="0" h="251177" w="1851725">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80" name="Google Shape;880;p21"/>
          <p:cNvGrpSpPr/>
          <p:nvPr/>
        </p:nvGrpSpPr>
        <p:grpSpPr>
          <a:xfrm>
            <a:off x="4976124" y="5121967"/>
            <a:ext cx="2356188" cy="1759636"/>
            <a:chOff x="2276168" y="2436294"/>
            <a:chExt cx="2100738" cy="1568862"/>
          </a:xfrm>
        </p:grpSpPr>
        <p:sp>
          <p:nvSpPr>
            <p:cNvPr id="881" name="Google Shape;881;p21"/>
            <p:cNvSpPr/>
            <p:nvPr/>
          </p:nvSpPr>
          <p:spPr>
            <a:xfrm>
              <a:off x="3064022" y="3317387"/>
              <a:ext cx="558312" cy="555361"/>
            </a:xfrm>
            <a:custGeom>
              <a:rect b="b" l="l" r="r" t="t"/>
              <a:pathLst>
                <a:path extrusionOk="0" h="339152" w="340954">
                  <a:moveTo>
                    <a:pt x="8817" y="105379"/>
                  </a:moveTo>
                  <a:cubicBezTo>
                    <a:pt x="339" y="82900"/>
                    <a:pt x="-6709" y="54516"/>
                    <a:pt x="9483" y="36990"/>
                  </a:cubicBezTo>
                  <a:cubicBezTo>
                    <a:pt x="25676" y="19464"/>
                    <a:pt x="57870" y="26798"/>
                    <a:pt x="77968" y="42228"/>
                  </a:cubicBezTo>
                  <a:cubicBezTo>
                    <a:pt x="112877" y="69584"/>
                    <a:pt x="134232" y="110713"/>
                    <a:pt x="136547" y="155005"/>
                  </a:cubicBezTo>
                  <a:cubicBezTo>
                    <a:pt x="154244" y="92606"/>
                    <a:pt x="196812" y="40219"/>
                    <a:pt x="254276" y="10129"/>
                  </a:cubicBezTo>
                  <a:cubicBezTo>
                    <a:pt x="266182" y="2967"/>
                    <a:pt x="279927" y="-548"/>
                    <a:pt x="293805" y="33"/>
                  </a:cubicBezTo>
                  <a:cubicBezTo>
                    <a:pt x="314760" y="3900"/>
                    <a:pt x="331619" y="19464"/>
                    <a:pt x="337143" y="40038"/>
                  </a:cubicBezTo>
                  <a:cubicBezTo>
                    <a:pt x="342468" y="60621"/>
                    <a:pt x="341810" y="82300"/>
                    <a:pt x="335239" y="102522"/>
                  </a:cubicBezTo>
                  <a:cubicBezTo>
                    <a:pt x="318093" y="163958"/>
                    <a:pt x="154264" y="339123"/>
                    <a:pt x="154264" y="339123"/>
                  </a:cubicBezTo>
                  <a:cubicBezTo>
                    <a:pt x="154264" y="339123"/>
                    <a:pt x="31582" y="166053"/>
                    <a:pt x="8817" y="10537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2" name="Google Shape;882;p21"/>
            <p:cNvSpPr/>
            <p:nvPr/>
          </p:nvSpPr>
          <p:spPr>
            <a:xfrm>
              <a:off x="2276168" y="2436294"/>
              <a:ext cx="2100738" cy="1568862"/>
            </a:xfrm>
            <a:custGeom>
              <a:rect b="b" l="l" r="r" t="t"/>
              <a:pathLst>
                <a:path extrusionOk="0" h="1568862" w="2100738">
                  <a:moveTo>
                    <a:pt x="2100488" y="1550355"/>
                  </a:moveTo>
                  <a:cubicBezTo>
                    <a:pt x="2100488" y="1556546"/>
                    <a:pt x="2100488" y="1562738"/>
                    <a:pt x="2100488" y="1568833"/>
                  </a:cubicBezTo>
                  <a:lnTo>
                    <a:pt x="1631382" y="1568833"/>
                  </a:lnTo>
                  <a:cubicBezTo>
                    <a:pt x="1588615" y="929134"/>
                    <a:pt x="1344489" y="438788"/>
                    <a:pt x="1050357" y="438788"/>
                  </a:cubicBezTo>
                  <a:cubicBezTo>
                    <a:pt x="756225" y="438788"/>
                    <a:pt x="511623" y="929134"/>
                    <a:pt x="469332" y="1568833"/>
                  </a:cubicBezTo>
                  <a:lnTo>
                    <a:pt x="-250" y="1568833"/>
                  </a:lnTo>
                  <a:cubicBezTo>
                    <a:pt x="-250" y="1562738"/>
                    <a:pt x="-250" y="1556546"/>
                    <a:pt x="-250" y="1550355"/>
                  </a:cubicBezTo>
                  <a:cubicBezTo>
                    <a:pt x="-250" y="694153"/>
                    <a:pt x="470189" y="-29"/>
                    <a:pt x="1050452" y="-29"/>
                  </a:cubicBezTo>
                  <a:cubicBezTo>
                    <a:pt x="1630715" y="-29"/>
                    <a:pt x="2100488" y="694153"/>
                    <a:pt x="2100488" y="15503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3" name="Google Shape;883;p21"/>
            <p:cNvSpPr/>
            <p:nvPr/>
          </p:nvSpPr>
          <p:spPr>
            <a:xfrm>
              <a:off x="2467144" y="2603077"/>
              <a:ext cx="1718310" cy="1402079"/>
            </a:xfrm>
            <a:custGeom>
              <a:rect b="b" l="l" r="r" t="t"/>
              <a:pathLst>
                <a:path extrusionOk="0" h="1402079" w="1718310">
                  <a:moveTo>
                    <a:pt x="1718060" y="1402050"/>
                  </a:moveTo>
                  <a:lnTo>
                    <a:pt x="1440406" y="1402050"/>
                  </a:lnTo>
                  <a:cubicBezTo>
                    <a:pt x="1397639" y="762352"/>
                    <a:pt x="1153513" y="272005"/>
                    <a:pt x="859381" y="272005"/>
                  </a:cubicBezTo>
                  <a:cubicBezTo>
                    <a:pt x="565249" y="272005"/>
                    <a:pt x="320647" y="762352"/>
                    <a:pt x="278356" y="1402050"/>
                  </a:cubicBezTo>
                  <a:lnTo>
                    <a:pt x="-250" y="1402050"/>
                  </a:lnTo>
                  <a:cubicBezTo>
                    <a:pt x="19657" y="622049"/>
                    <a:pt x="396656" y="-29"/>
                    <a:pt x="858905" y="-29"/>
                  </a:cubicBezTo>
                  <a:cubicBezTo>
                    <a:pt x="1321153" y="-29"/>
                    <a:pt x="1698152" y="622049"/>
                    <a:pt x="1718060" y="140205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4" name="Google Shape;884;p21"/>
            <p:cNvSpPr/>
            <p:nvPr/>
          </p:nvSpPr>
          <p:spPr>
            <a:xfrm>
              <a:off x="2603828" y="2762430"/>
              <a:ext cx="1444942" cy="1242726"/>
            </a:xfrm>
            <a:custGeom>
              <a:rect b="b" l="l" r="r" t="t"/>
              <a:pathLst>
                <a:path extrusionOk="0" h="1242726" w="1444942">
                  <a:moveTo>
                    <a:pt x="1444692" y="1242697"/>
                  </a:moveTo>
                  <a:lnTo>
                    <a:pt x="1303722" y="1242697"/>
                  </a:lnTo>
                  <a:cubicBezTo>
                    <a:pt x="1260955" y="602999"/>
                    <a:pt x="1016829" y="112652"/>
                    <a:pt x="722697" y="112652"/>
                  </a:cubicBezTo>
                  <a:cubicBezTo>
                    <a:pt x="428565" y="112652"/>
                    <a:pt x="183963" y="602999"/>
                    <a:pt x="141672" y="1242697"/>
                  </a:cubicBezTo>
                  <a:lnTo>
                    <a:pt x="-250" y="1242697"/>
                  </a:lnTo>
                  <a:cubicBezTo>
                    <a:pt x="37850" y="544420"/>
                    <a:pt x="346555" y="-29"/>
                    <a:pt x="722221" y="-29"/>
                  </a:cubicBezTo>
                  <a:cubicBezTo>
                    <a:pt x="1097887" y="-29"/>
                    <a:pt x="1406878" y="544420"/>
                    <a:pt x="1444692" y="124269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5" name="Google Shape;885;p21"/>
            <p:cNvSpPr/>
            <p:nvPr/>
          </p:nvSpPr>
          <p:spPr>
            <a:xfrm>
              <a:off x="2345470" y="2477895"/>
              <a:ext cx="1991687" cy="1490148"/>
            </a:xfrm>
            <a:custGeom>
              <a:rect b="b" l="l" r="r" t="t"/>
              <a:pathLst>
                <a:path extrusionOk="0" h="1490148" w="1991687">
                  <a:moveTo>
                    <a:pt x="1967504" y="1369222"/>
                  </a:moveTo>
                  <a:cubicBezTo>
                    <a:pt x="1970267" y="1368907"/>
                    <a:pt x="1973058" y="1369440"/>
                    <a:pt x="1975506" y="1370746"/>
                  </a:cubicBezTo>
                  <a:cubicBezTo>
                    <a:pt x="1980649" y="1373889"/>
                    <a:pt x="1981220" y="1381604"/>
                    <a:pt x="1980268" y="1387890"/>
                  </a:cubicBezTo>
                  <a:cubicBezTo>
                    <a:pt x="1977801" y="1405397"/>
                    <a:pt x="1968086" y="1421047"/>
                    <a:pt x="1953503" y="1431039"/>
                  </a:cubicBezTo>
                  <a:cubicBezTo>
                    <a:pt x="1957027" y="1429991"/>
                    <a:pt x="1976553" y="1442755"/>
                    <a:pt x="1982078" y="1448565"/>
                  </a:cubicBezTo>
                  <a:cubicBezTo>
                    <a:pt x="1987507" y="1454404"/>
                    <a:pt x="1990850" y="1461871"/>
                    <a:pt x="1991603" y="1469806"/>
                  </a:cubicBezTo>
                  <a:cubicBezTo>
                    <a:pt x="1992022" y="1474482"/>
                    <a:pt x="1990879" y="1479169"/>
                    <a:pt x="1988364" y="1483140"/>
                  </a:cubicBezTo>
                  <a:cubicBezTo>
                    <a:pt x="1983126" y="1489141"/>
                    <a:pt x="1974867" y="1491561"/>
                    <a:pt x="1967219" y="1489332"/>
                  </a:cubicBezTo>
                  <a:cubicBezTo>
                    <a:pt x="1960618" y="1487674"/>
                    <a:pt x="1954236" y="1485274"/>
                    <a:pt x="1948169" y="1482188"/>
                  </a:cubicBezTo>
                  <a:cubicBezTo>
                    <a:pt x="1931596" y="1474378"/>
                    <a:pt x="1893781" y="1453042"/>
                    <a:pt x="1878351" y="1444088"/>
                  </a:cubicBezTo>
                  <a:cubicBezTo>
                    <a:pt x="1875436" y="1442212"/>
                    <a:pt x="1874588" y="1438316"/>
                    <a:pt x="1876465" y="1435401"/>
                  </a:cubicBezTo>
                  <a:cubicBezTo>
                    <a:pt x="1876655" y="1435106"/>
                    <a:pt x="1876874" y="1434820"/>
                    <a:pt x="1877112" y="1434563"/>
                  </a:cubicBezTo>
                  <a:cubicBezTo>
                    <a:pt x="1891686" y="1418942"/>
                    <a:pt x="1933119" y="1377794"/>
                    <a:pt x="1955122" y="1371317"/>
                  </a:cubicBezTo>
                  <a:cubicBezTo>
                    <a:pt x="1959151" y="1370146"/>
                    <a:pt x="1963313" y="1369440"/>
                    <a:pt x="1967504" y="1369222"/>
                  </a:cubicBezTo>
                  <a:close/>
                  <a:moveTo>
                    <a:pt x="24309" y="1351220"/>
                  </a:moveTo>
                  <a:cubicBezTo>
                    <a:pt x="28500" y="1351449"/>
                    <a:pt x="32654" y="1352144"/>
                    <a:pt x="36692" y="1353315"/>
                  </a:cubicBezTo>
                  <a:cubicBezTo>
                    <a:pt x="58504" y="1359792"/>
                    <a:pt x="100033" y="1401226"/>
                    <a:pt x="114607" y="1416561"/>
                  </a:cubicBezTo>
                  <a:cubicBezTo>
                    <a:pt x="114845" y="1416828"/>
                    <a:pt x="115064" y="1417114"/>
                    <a:pt x="115254" y="1417419"/>
                  </a:cubicBezTo>
                  <a:cubicBezTo>
                    <a:pt x="117102" y="1420362"/>
                    <a:pt x="116217" y="1424239"/>
                    <a:pt x="113273" y="1426086"/>
                  </a:cubicBezTo>
                  <a:cubicBezTo>
                    <a:pt x="97843" y="1435040"/>
                    <a:pt x="60028" y="1456471"/>
                    <a:pt x="43455" y="1464186"/>
                  </a:cubicBezTo>
                  <a:cubicBezTo>
                    <a:pt x="37416" y="1467339"/>
                    <a:pt x="31015" y="1469768"/>
                    <a:pt x="24405" y="1471426"/>
                  </a:cubicBezTo>
                  <a:cubicBezTo>
                    <a:pt x="16766" y="1473568"/>
                    <a:pt x="8574" y="1471121"/>
                    <a:pt x="3355" y="1465139"/>
                  </a:cubicBezTo>
                  <a:cubicBezTo>
                    <a:pt x="754" y="1461243"/>
                    <a:pt x="-388" y="1456557"/>
                    <a:pt x="116" y="1451899"/>
                  </a:cubicBezTo>
                  <a:cubicBezTo>
                    <a:pt x="859" y="1443936"/>
                    <a:pt x="4203" y="1436431"/>
                    <a:pt x="9641" y="1430563"/>
                  </a:cubicBezTo>
                  <a:cubicBezTo>
                    <a:pt x="15166" y="1424753"/>
                    <a:pt x="34692" y="1411990"/>
                    <a:pt x="38216" y="1413037"/>
                  </a:cubicBezTo>
                  <a:cubicBezTo>
                    <a:pt x="23605" y="1403074"/>
                    <a:pt x="13889" y="1387406"/>
                    <a:pt x="11451" y="1369889"/>
                  </a:cubicBezTo>
                  <a:cubicBezTo>
                    <a:pt x="10499" y="1363602"/>
                    <a:pt x="11070" y="1355887"/>
                    <a:pt x="16213" y="1352744"/>
                  </a:cubicBezTo>
                  <a:cubicBezTo>
                    <a:pt x="18699" y="1351429"/>
                    <a:pt x="21519" y="1350896"/>
                    <a:pt x="24309" y="1351220"/>
                  </a:cubicBezTo>
                  <a:close/>
                  <a:moveTo>
                    <a:pt x="1953693" y="1183103"/>
                  </a:moveTo>
                  <a:cubicBezTo>
                    <a:pt x="1956465" y="1182636"/>
                    <a:pt x="1959323" y="1182998"/>
                    <a:pt x="1961885" y="1184150"/>
                  </a:cubicBezTo>
                  <a:cubicBezTo>
                    <a:pt x="1967124" y="1187008"/>
                    <a:pt x="1968076" y="1194724"/>
                    <a:pt x="1967505" y="1201010"/>
                  </a:cubicBezTo>
                  <a:cubicBezTo>
                    <a:pt x="1966048" y="1218650"/>
                    <a:pt x="1957189" y="1234843"/>
                    <a:pt x="1943121" y="1245587"/>
                  </a:cubicBezTo>
                  <a:cubicBezTo>
                    <a:pt x="1946645" y="1244348"/>
                    <a:pt x="1966838" y="1256065"/>
                    <a:pt x="1972362" y="1261493"/>
                  </a:cubicBezTo>
                  <a:cubicBezTo>
                    <a:pt x="1978211" y="1267009"/>
                    <a:pt x="1982068" y="1274314"/>
                    <a:pt x="1983316" y="1282258"/>
                  </a:cubicBezTo>
                  <a:cubicBezTo>
                    <a:pt x="1984116" y="1286887"/>
                    <a:pt x="1983240" y="1291650"/>
                    <a:pt x="1980840" y="1295688"/>
                  </a:cubicBezTo>
                  <a:cubicBezTo>
                    <a:pt x="1975991" y="1301984"/>
                    <a:pt x="1967924" y="1304880"/>
                    <a:pt x="1960171" y="1303118"/>
                  </a:cubicBezTo>
                  <a:cubicBezTo>
                    <a:pt x="1953369" y="1301861"/>
                    <a:pt x="1946750" y="1299775"/>
                    <a:pt x="1940454" y="1296927"/>
                  </a:cubicBezTo>
                  <a:cubicBezTo>
                    <a:pt x="1923499" y="1290164"/>
                    <a:pt x="1884542" y="1270828"/>
                    <a:pt x="1868635" y="1262827"/>
                  </a:cubicBezTo>
                  <a:cubicBezTo>
                    <a:pt x="1865606" y="1261236"/>
                    <a:pt x="1864444" y="1257493"/>
                    <a:pt x="1866035" y="1254464"/>
                  </a:cubicBezTo>
                  <a:cubicBezTo>
                    <a:pt x="1866254" y="1254045"/>
                    <a:pt x="1866521" y="1253654"/>
                    <a:pt x="1866825" y="1253302"/>
                  </a:cubicBezTo>
                  <a:cubicBezTo>
                    <a:pt x="1880827" y="1237205"/>
                    <a:pt x="1919880" y="1193485"/>
                    <a:pt x="1941502" y="1185865"/>
                  </a:cubicBezTo>
                  <a:cubicBezTo>
                    <a:pt x="1945454" y="1184513"/>
                    <a:pt x="1949541" y="1183579"/>
                    <a:pt x="1953693" y="1183103"/>
                  </a:cubicBezTo>
                  <a:close/>
                  <a:moveTo>
                    <a:pt x="38025" y="1165101"/>
                  </a:moveTo>
                  <a:cubicBezTo>
                    <a:pt x="42225" y="1165502"/>
                    <a:pt x="46350" y="1166425"/>
                    <a:pt x="50312" y="1167864"/>
                  </a:cubicBezTo>
                  <a:cubicBezTo>
                    <a:pt x="71934" y="1175388"/>
                    <a:pt x="110986" y="1218918"/>
                    <a:pt x="124893" y="1235300"/>
                  </a:cubicBezTo>
                  <a:cubicBezTo>
                    <a:pt x="125150" y="1235606"/>
                    <a:pt x="125369" y="1235939"/>
                    <a:pt x="125569" y="1236291"/>
                  </a:cubicBezTo>
                  <a:cubicBezTo>
                    <a:pt x="127236" y="1239330"/>
                    <a:pt x="126121" y="1243149"/>
                    <a:pt x="123083" y="1244825"/>
                  </a:cubicBezTo>
                  <a:cubicBezTo>
                    <a:pt x="107176" y="1252731"/>
                    <a:pt x="68315" y="1272067"/>
                    <a:pt x="51264" y="1278925"/>
                  </a:cubicBezTo>
                  <a:cubicBezTo>
                    <a:pt x="44997" y="1281745"/>
                    <a:pt x="38406" y="1283792"/>
                    <a:pt x="31643" y="1285021"/>
                  </a:cubicBezTo>
                  <a:cubicBezTo>
                    <a:pt x="23890" y="1286755"/>
                    <a:pt x="15832" y="1283907"/>
                    <a:pt x="10879" y="1277687"/>
                  </a:cubicBezTo>
                  <a:cubicBezTo>
                    <a:pt x="8583" y="1273610"/>
                    <a:pt x="7717" y="1268885"/>
                    <a:pt x="8402" y="1264257"/>
                  </a:cubicBezTo>
                  <a:cubicBezTo>
                    <a:pt x="9612" y="1256303"/>
                    <a:pt x="13469" y="1248979"/>
                    <a:pt x="19356" y="1243492"/>
                  </a:cubicBezTo>
                  <a:cubicBezTo>
                    <a:pt x="24880" y="1237968"/>
                    <a:pt x="45168" y="1226347"/>
                    <a:pt x="48598" y="1227585"/>
                  </a:cubicBezTo>
                  <a:cubicBezTo>
                    <a:pt x="34567" y="1216813"/>
                    <a:pt x="25718" y="1200630"/>
                    <a:pt x="24214" y="1183008"/>
                  </a:cubicBezTo>
                  <a:cubicBezTo>
                    <a:pt x="23642" y="1176627"/>
                    <a:pt x="24595" y="1169007"/>
                    <a:pt x="29929" y="1166149"/>
                  </a:cubicBezTo>
                  <a:cubicBezTo>
                    <a:pt x="32453" y="1164959"/>
                    <a:pt x="35282" y="1164587"/>
                    <a:pt x="38025" y="1165101"/>
                  </a:cubicBezTo>
                  <a:close/>
                  <a:moveTo>
                    <a:pt x="1919784" y="997937"/>
                  </a:moveTo>
                  <a:cubicBezTo>
                    <a:pt x="1922452" y="997127"/>
                    <a:pt x="1925309" y="997127"/>
                    <a:pt x="1927976" y="997937"/>
                  </a:cubicBezTo>
                  <a:cubicBezTo>
                    <a:pt x="1933500" y="1000413"/>
                    <a:pt x="1935120" y="1008033"/>
                    <a:pt x="1935025" y="1014320"/>
                  </a:cubicBezTo>
                  <a:cubicBezTo>
                    <a:pt x="1934901" y="1032008"/>
                    <a:pt x="1927376" y="1048838"/>
                    <a:pt x="1914260" y="1060707"/>
                  </a:cubicBezTo>
                  <a:cubicBezTo>
                    <a:pt x="1917594" y="1059182"/>
                    <a:pt x="1938644" y="1069184"/>
                    <a:pt x="1944645" y="1074232"/>
                  </a:cubicBezTo>
                  <a:cubicBezTo>
                    <a:pt x="1950903" y="1079281"/>
                    <a:pt x="1955313" y="1086234"/>
                    <a:pt x="1957218" y="1094044"/>
                  </a:cubicBezTo>
                  <a:cubicBezTo>
                    <a:pt x="1958294" y="1098616"/>
                    <a:pt x="1957790" y="1103417"/>
                    <a:pt x="1955789" y="1107665"/>
                  </a:cubicBezTo>
                  <a:cubicBezTo>
                    <a:pt x="1951446" y="1114304"/>
                    <a:pt x="1943635" y="1117799"/>
                    <a:pt x="1935787" y="1116618"/>
                  </a:cubicBezTo>
                  <a:cubicBezTo>
                    <a:pt x="1928900" y="1115923"/>
                    <a:pt x="1922128" y="1114418"/>
                    <a:pt x="1915593" y="1112141"/>
                  </a:cubicBezTo>
                  <a:cubicBezTo>
                    <a:pt x="1898163" y="1106617"/>
                    <a:pt x="1857777" y="1090520"/>
                    <a:pt x="1841299" y="1083566"/>
                  </a:cubicBezTo>
                  <a:cubicBezTo>
                    <a:pt x="1838108" y="1082195"/>
                    <a:pt x="1836631" y="1078499"/>
                    <a:pt x="1837993" y="1075308"/>
                  </a:cubicBezTo>
                  <a:cubicBezTo>
                    <a:pt x="1838193" y="1074860"/>
                    <a:pt x="1838432" y="1074432"/>
                    <a:pt x="1838727" y="1074041"/>
                  </a:cubicBezTo>
                  <a:cubicBezTo>
                    <a:pt x="1851395" y="1057659"/>
                    <a:pt x="1887304" y="1010986"/>
                    <a:pt x="1907783" y="1001652"/>
                  </a:cubicBezTo>
                  <a:cubicBezTo>
                    <a:pt x="1911641" y="999994"/>
                    <a:pt x="1915670" y="998756"/>
                    <a:pt x="1919784" y="997937"/>
                  </a:cubicBezTo>
                  <a:close/>
                  <a:moveTo>
                    <a:pt x="63743" y="979934"/>
                  </a:moveTo>
                  <a:cubicBezTo>
                    <a:pt x="66410" y="979078"/>
                    <a:pt x="69268" y="979078"/>
                    <a:pt x="71934" y="979934"/>
                  </a:cubicBezTo>
                  <a:cubicBezTo>
                    <a:pt x="76068" y="980697"/>
                    <a:pt x="80098" y="981944"/>
                    <a:pt x="83936" y="983649"/>
                  </a:cubicBezTo>
                  <a:cubicBezTo>
                    <a:pt x="104891" y="992889"/>
                    <a:pt x="140324" y="1039561"/>
                    <a:pt x="152992" y="1055944"/>
                  </a:cubicBezTo>
                  <a:cubicBezTo>
                    <a:pt x="153287" y="1056335"/>
                    <a:pt x="153526" y="1056763"/>
                    <a:pt x="153726" y="1057211"/>
                  </a:cubicBezTo>
                  <a:cubicBezTo>
                    <a:pt x="155088" y="1060402"/>
                    <a:pt x="153611" y="1064097"/>
                    <a:pt x="150421" y="1065469"/>
                  </a:cubicBezTo>
                  <a:cubicBezTo>
                    <a:pt x="133942" y="1072422"/>
                    <a:pt x="93556" y="1088615"/>
                    <a:pt x="76125" y="1094044"/>
                  </a:cubicBezTo>
                  <a:cubicBezTo>
                    <a:pt x="69611" y="1096302"/>
                    <a:pt x="62876" y="1097835"/>
                    <a:pt x="56028" y="1098616"/>
                  </a:cubicBezTo>
                  <a:cubicBezTo>
                    <a:pt x="52990" y="1099331"/>
                    <a:pt x="49818" y="1099254"/>
                    <a:pt x="46827" y="1098378"/>
                  </a:cubicBezTo>
                  <a:cubicBezTo>
                    <a:pt x="37225" y="1095587"/>
                    <a:pt x="31711" y="1085548"/>
                    <a:pt x="34501" y="1075947"/>
                  </a:cubicBezTo>
                  <a:cubicBezTo>
                    <a:pt x="36378" y="1068155"/>
                    <a:pt x="40807" y="1061221"/>
                    <a:pt x="47074" y="1056230"/>
                  </a:cubicBezTo>
                  <a:cubicBezTo>
                    <a:pt x="53075" y="1051182"/>
                    <a:pt x="74125" y="1041085"/>
                    <a:pt x="77554" y="1042609"/>
                  </a:cubicBezTo>
                  <a:cubicBezTo>
                    <a:pt x="64410" y="1030798"/>
                    <a:pt x="56866" y="1013986"/>
                    <a:pt x="56790" y="996318"/>
                  </a:cubicBezTo>
                  <a:cubicBezTo>
                    <a:pt x="56695" y="989459"/>
                    <a:pt x="58314" y="982316"/>
                    <a:pt x="63743" y="979934"/>
                  </a:cubicBezTo>
                  <a:close/>
                  <a:moveTo>
                    <a:pt x="1859681" y="828964"/>
                  </a:moveTo>
                  <a:cubicBezTo>
                    <a:pt x="1862377" y="828106"/>
                    <a:pt x="1865273" y="828106"/>
                    <a:pt x="1867968" y="828964"/>
                  </a:cubicBezTo>
                  <a:cubicBezTo>
                    <a:pt x="1873397" y="831345"/>
                    <a:pt x="1875017" y="838489"/>
                    <a:pt x="1874922" y="845347"/>
                  </a:cubicBezTo>
                  <a:cubicBezTo>
                    <a:pt x="1874845" y="863016"/>
                    <a:pt x="1867302" y="879828"/>
                    <a:pt x="1854157" y="891639"/>
                  </a:cubicBezTo>
                  <a:cubicBezTo>
                    <a:pt x="1857491" y="890210"/>
                    <a:pt x="1878636" y="900211"/>
                    <a:pt x="1884542" y="905259"/>
                  </a:cubicBezTo>
                  <a:cubicBezTo>
                    <a:pt x="1890857" y="910241"/>
                    <a:pt x="1895295" y="917232"/>
                    <a:pt x="1897115" y="925071"/>
                  </a:cubicBezTo>
                  <a:cubicBezTo>
                    <a:pt x="1899982" y="934539"/>
                    <a:pt x="1894628" y="944531"/>
                    <a:pt x="1885170" y="947398"/>
                  </a:cubicBezTo>
                  <a:cubicBezTo>
                    <a:pt x="1882084" y="948331"/>
                    <a:pt x="1878807" y="948417"/>
                    <a:pt x="1875684" y="947646"/>
                  </a:cubicBezTo>
                  <a:cubicBezTo>
                    <a:pt x="1868825" y="946931"/>
                    <a:pt x="1862082" y="945397"/>
                    <a:pt x="1855586" y="943073"/>
                  </a:cubicBezTo>
                  <a:cubicBezTo>
                    <a:pt x="1838060" y="937644"/>
                    <a:pt x="1797769" y="921452"/>
                    <a:pt x="1781291" y="914498"/>
                  </a:cubicBezTo>
                  <a:cubicBezTo>
                    <a:pt x="1778119" y="913213"/>
                    <a:pt x="1776595" y="909603"/>
                    <a:pt x="1777881" y="906431"/>
                  </a:cubicBezTo>
                  <a:cubicBezTo>
                    <a:pt x="1778090" y="905907"/>
                    <a:pt x="1778376" y="905421"/>
                    <a:pt x="1778719" y="904973"/>
                  </a:cubicBezTo>
                  <a:cubicBezTo>
                    <a:pt x="1791292" y="888590"/>
                    <a:pt x="1826820" y="841918"/>
                    <a:pt x="1847775" y="832679"/>
                  </a:cubicBezTo>
                  <a:cubicBezTo>
                    <a:pt x="1851585" y="830974"/>
                    <a:pt x="1855576" y="829726"/>
                    <a:pt x="1859681" y="828964"/>
                  </a:cubicBezTo>
                  <a:close/>
                  <a:moveTo>
                    <a:pt x="124036" y="810866"/>
                  </a:moveTo>
                  <a:cubicBezTo>
                    <a:pt x="126703" y="810056"/>
                    <a:pt x="129561" y="810056"/>
                    <a:pt x="132228" y="810866"/>
                  </a:cubicBezTo>
                  <a:cubicBezTo>
                    <a:pt x="136362" y="811638"/>
                    <a:pt x="140381" y="812885"/>
                    <a:pt x="144229" y="814581"/>
                  </a:cubicBezTo>
                  <a:cubicBezTo>
                    <a:pt x="164994" y="823915"/>
                    <a:pt x="200427" y="870492"/>
                    <a:pt x="213285" y="886876"/>
                  </a:cubicBezTo>
                  <a:cubicBezTo>
                    <a:pt x="213581" y="887266"/>
                    <a:pt x="213819" y="887695"/>
                    <a:pt x="214019" y="888142"/>
                  </a:cubicBezTo>
                  <a:cubicBezTo>
                    <a:pt x="215381" y="891333"/>
                    <a:pt x="213905" y="895029"/>
                    <a:pt x="210713" y="896401"/>
                  </a:cubicBezTo>
                  <a:cubicBezTo>
                    <a:pt x="194235" y="903449"/>
                    <a:pt x="153849" y="919546"/>
                    <a:pt x="136323" y="924976"/>
                  </a:cubicBezTo>
                  <a:cubicBezTo>
                    <a:pt x="129846" y="927338"/>
                    <a:pt x="123093" y="928881"/>
                    <a:pt x="116226" y="929547"/>
                  </a:cubicBezTo>
                  <a:cubicBezTo>
                    <a:pt x="113187" y="930271"/>
                    <a:pt x="110016" y="930186"/>
                    <a:pt x="107015" y="929309"/>
                  </a:cubicBezTo>
                  <a:cubicBezTo>
                    <a:pt x="97471" y="926519"/>
                    <a:pt x="92004" y="916517"/>
                    <a:pt x="94794" y="906973"/>
                  </a:cubicBezTo>
                  <a:cubicBezTo>
                    <a:pt x="96699" y="899163"/>
                    <a:pt x="101119" y="892210"/>
                    <a:pt x="107367" y="887161"/>
                  </a:cubicBezTo>
                  <a:cubicBezTo>
                    <a:pt x="113368" y="882113"/>
                    <a:pt x="134418" y="872112"/>
                    <a:pt x="137752" y="873636"/>
                  </a:cubicBezTo>
                  <a:cubicBezTo>
                    <a:pt x="124617" y="861777"/>
                    <a:pt x="117083" y="844946"/>
                    <a:pt x="116988" y="827249"/>
                  </a:cubicBezTo>
                  <a:cubicBezTo>
                    <a:pt x="116892" y="820391"/>
                    <a:pt x="118512" y="813342"/>
                    <a:pt x="124036" y="810866"/>
                  </a:cubicBezTo>
                  <a:close/>
                  <a:moveTo>
                    <a:pt x="1810723" y="665229"/>
                  </a:moveTo>
                  <a:cubicBezTo>
                    <a:pt x="1816629" y="666182"/>
                    <a:pt x="1820248" y="673135"/>
                    <a:pt x="1821677" y="679326"/>
                  </a:cubicBezTo>
                  <a:cubicBezTo>
                    <a:pt x="1826087" y="696452"/>
                    <a:pt x="1823077" y="714636"/>
                    <a:pt x="1813390" y="729428"/>
                  </a:cubicBezTo>
                  <a:cubicBezTo>
                    <a:pt x="1816247" y="727142"/>
                    <a:pt x="1839203" y="731428"/>
                    <a:pt x="1846251" y="734762"/>
                  </a:cubicBezTo>
                  <a:cubicBezTo>
                    <a:pt x="1853586" y="738077"/>
                    <a:pt x="1859643" y="743696"/>
                    <a:pt x="1863492" y="750764"/>
                  </a:cubicBezTo>
                  <a:cubicBezTo>
                    <a:pt x="1865673" y="754917"/>
                    <a:pt x="1866416" y="759669"/>
                    <a:pt x="1865587" y="764290"/>
                  </a:cubicBezTo>
                  <a:cubicBezTo>
                    <a:pt x="1862987" y="771795"/>
                    <a:pt x="1856329" y="777157"/>
                    <a:pt x="1848442" y="778100"/>
                  </a:cubicBezTo>
                  <a:cubicBezTo>
                    <a:pt x="1841632" y="779082"/>
                    <a:pt x="1834726" y="779310"/>
                    <a:pt x="1827868" y="778767"/>
                  </a:cubicBezTo>
                  <a:cubicBezTo>
                    <a:pt x="1809580" y="777910"/>
                    <a:pt x="1766432" y="772576"/>
                    <a:pt x="1748811" y="770290"/>
                  </a:cubicBezTo>
                  <a:cubicBezTo>
                    <a:pt x="1745429" y="769509"/>
                    <a:pt x="1743315" y="766137"/>
                    <a:pt x="1744096" y="762756"/>
                  </a:cubicBezTo>
                  <a:cubicBezTo>
                    <a:pt x="1744172" y="762404"/>
                    <a:pt x="1744286" y="762051"/>
                    <a:pt x="1744429" y="761718"/>
                  </a:cubicBezTo>
                  <a:cubicBezTo>
                    <a:pt x="1752144" y="742001"/>
                    <a:pt x="1774623" y="687899"/>
                    <a:pt x="1792054" y="673611"/>
                  </a:cubicBezTo>
                  <a:cubicBezTo>
                    <a:pt x="1795340" y="670982"/>
                    <a:pt x="1798922" y="668744"/>
                    <a:pt x="1802722" y="666944"/>
                  </a:cubicBezTo>
                  <a:cubicBezTo>
                    <a:pt x="1805160" y="665582"/>
                    <a:pt x="1807942" y="664982"/>
                    <a:pt x="1810723" y="665229"/>
                  </a:cubicBezTo>
                  <a:close/>
                  <a:moveTo>
                    <a:pt x="180615" y="647131"/>
                  </a:moveTo>
                  <a:cubicBezTo>
                    <a:pt x="183405" y="646922"/>
                    <a:pt x="186187" y="647550"/>
                    <a:pt x="188615" y="648941"/>
                  </a:cubicBezTo>
                  <a:cubicBezTo>
                    <a:pt x="192416" y="650703"/>
                    <a:pt x="195997" y="652913"/>
                    <a:pt x="199284" y="655513"/>
                  </a:cubicBezTo>
                  <a:cubicBezTo>
                    <a:pt x="217190" y="669896"/>
                    <a:pt x="239479" y="723617"/>
                    <a:pt x="247480" y="743905"/>
                  </a:cubicBezTo>
                  <a:cubicBezTo>
                    <a:pt x="247613" y="744277"/>
                    <a:pt x="247718" y="744658"/>
                    <a:pt x="247785" y="745048"/>
                  </a:cubicBezTo>
                  <a:cubicBezTo>
                    <a:pt x="248356" y="748477"/>
                    <a:pt x="246051" y="751716"/>
                    <a:pt x="242622" y="752287"/>
                  </a:cubicBezTo>
                  <a:cubicBezTo>
                    <a:pt x="225001" y="754478"/>
                    <a:pt x="181853" y="759907"/>
                    <a:pt x="163565" y="760670"/>
                  </a:cubicBezTo>
                  <a:cubicBezTo>
                    <a:pt x="156678" y="761307"/>
                    <a:pt x="149735" y="761079"/>
                    <a:pt x="142895" y="760003"/>
                  </a:cubicBezTo>
                  <a:cubicBezTo>
                    <a:pt x="135009" y="759107"/>
                    <a:pt x="128351" y="753726"/>
                    <a:pt x="125846" y="746191"/>
                  </a:cubicBezTo>
                  <a:cubicBezTo>
                    <a:pt x="124988" y="741581"/>
                    <a:pt x="125694" y="736829"/>
                    <a:pt x="127846" y="732666"/>
                  </a:cubicBezTo>
                  <a:cubicBezTo>
                    <a:pt x="131675" y="725598"/>
                    <a:pt x="137733" y="720007"/>
                    <a:pt x="145087" y="716759"/>
                  </a:cubicBezTo>
                  <a:cubicBezTo>
                    <a:pt x="152135" y="713425"/>
                    <a:pt x="175090" y="709044"/>
                    <a:pt x="177947" y="711330"/>
                  </a:cubicBezTo>
                  <a:cubicBezTo>
                    <a:pt x="168251" y="696537"/>
                    <a:pt x="165241" y="678354"/>
                    <a:pt x="169661" y="661229"/>
                  </a:cubicBezTo>
                  <a:cubicBezTo>
                    <a:pt x="171090" y="655037"/>
                    <a:pt x="174709" y="648179"/>
                    <a:pt x="180615" y="647131"/>
                  </a:cubicBezTo>
                  <a:close/>
                  <a:moveTo>
                    <a:pt x="1729284" y="507781"/>
                  </a:moveTo>
                  <a:cubicBezTo>
                    <a:pt x="1735190" y="508829"/>
                    <a:pt x="1738809" y="515687"/>
                    <a:pt x="1740238" y="521878"/>
                  </a:cubicBezTo>
                  <a:cubicBezTo>
                    <a:pt x="1744658" y="539004"/>
                    <a:pt x="1741648" y="557187"/>
                    <a:pt x="1731952" y="571980"/>
                  </a:cubicBezTo>
                  <a:cubicBezTo>
                    <a:pt x="1734809" y="569694"/>
                    <a:pt x="1757765" y="573980"/>
                    <a:pt x="1764813" y="577409"/>
                  </a:cubicBezTo>
                  <a:cubicBezTo>
                    <a:pt x="1772166" y="580657"/>
                    <a:pt x="1778224" y="586248"/>
                    <a:pt x="1782053" y="593316"/>
                  </a:cubicBezTo>
                  <a:cubicBezTo>
                    <a:pt x="1784235" y="597468"/>
                    <a:pt x="1784968" y="602221"/>
                    <a:pt x="1784149" y="606841"/>
                  </a:cubicBezTo>
                  <a:cubicBezTo>
                    <a:pt x="1781586" y="614375"/>
                    <a:pt x="1774910" y="619747"/>
                    <a:pt x="1767004" y="620652"/>
                  </a:cubicBezTo>
                  <a:cubicBezTo>
                    <a:pt x="1760194" y="621681"/>
                    <a:pt x="1753288" y="621910"/>
                    <a:pt x="1746430" y="621319"/>
                  </a:cubicBezTo>
                  <a:cubicBezTo>
                    <a:pt x="1728141" y="620557"/>
                    <a:pt x="1684994" y="615128"/>
                    <a:pt x="1667372" y="612937"/>
                  </a:cubicBezTo>
                  <a:cubicBezTo>
                    <a:pt x="1663943" y="612366"/>
                    <a:pt x="1661638" y="609127"/>
                    <a:pt x="1662209" y="605698"/>
                  </a:cubicBezTo>
                  <a:cubicBezTo>
                    <a:pt x="1662276" y="605307"/>
                    <a:pt x="1662381" y="604927"/>
                    <a:pt x="1662515" y="604555"/>
                  </a:cubicBezTo>
                  <a:cubicBezTo>
                    <a:pt x="1670325" y="584648"/>
                    <a:pt x="1692804" y="530450"/>
                    <a:pt x="1710616" y="516163"/>
                  </a:cubicBezTo>
                  <a:cubicBezTo>
                    <a:pt x="1713921" y="513563"/>
                    <a:pt x="1717502" y="511334"/>
                    <a:pt x="1721284" y="509496"/>
                  </a:cubicBezTo>
                  <a:cubicBezTo>
                    <a:pt x="1723722" y="508134"/>
                    <a:pt x="1726503" y="507534"/>
                    <a:pt x="1729284" y="507781"/>
                  </a:cubicBezTo>
                  <a:close/>
                  <a:moveTo>
                    <a:pt x="262434" y="489778"/>
                  </a:moveTo>
                  <a:cubicBezTo>
                    <a:pt x="265216" y="489531"/>
                    <a:pt x="267997" y="490131"/>
                    <a:pt x="270435" y="491493"/>
                  </a:cubicBezTo>
                  <a:cubicBezTo>
                    <a:pt x="274255" y="493255"/>
                    <a:pt x="277846" y="495493"/>
                    <a:pt x="281103" y="498160"/>
                  </a:cubicBezTo>
                  <a:cubicBezTo>
                    <a:pt x="299010" y="512448"/>
                    <a:pt x="321394" y="566550"/>
                    <a:pt x="329300" y="586457"/>
                  </a:cubicBezTo>
                  <a:cubicBezTo>
                    <a:pt x="329433" y="586828"/>
                    <a:pt x="329538" y="587210"/>
                    <a:pt x="329604" y="587600"/>
                  </a:cubicBezTo>
                  <a:cubicBezTo>
                    <a:pt x="330176" y="591029"/>
                    <a:pt x="327861" y="594267"/>
                    <a:pt x="324442" y="594839"/>
                  </a:cubicBezTo>
                  <a:cubicBezTo>
                    <a:pt x="306821" y="597125"/>
                    <a:pt x="263672" y="602459"/>
                    <a:pt x="245384" y="603316"/>
                  </a:cubicBezTo>
                  <a:cubicBezTo>
                    <a:pt x="238488" y="603878"/>
                    <a:pt x="231554" y="603621"/>
                    <a:pt x="224715" y="602554"/>
                  </a:cubicBezTo>
                  <a:cubicBezTo>
                    <a:pt x="216829" y="601659"/>
                    <a:pt x="210170" y="596277"/>
                    <a:pt x="207665" y="588743"/>
                  </a:cubicBezTo>
                  <a:cubicBezTo>
                    <a:pt x="206798" y="584123"/>
                    <a:pt x="207541" y="579351"/>
                    <a:pt x="209761" y="575217"/>
                  </a:cubicBezTo>
                  <a:cubicBezTo>
                    <a:pt x="213524" y="568140"/>
                    <a:pt x="219562" y="562530"/>
                    <a:pt x="226906" y="559311"/>
                  </a:cubicBezTo>
                  <a:cubicBezTo>
                    <a:pt x="233954" y="555977"/>
                    <a:pt x="256910" y="551595"/>
                    <a:pt x="259767" y="553881"/>
                  </a:cubicBezTo>
                  <a:cubicBezTo>
                    <a:pt x="250071" y="539089"/>
                    <a:pt x="247061" y="520906"/>
                    <a:pt x="251481" y="503780"/>
                  </a:cubicBezTo>
                  <a:cubicBezTo>
                    <a:pt x="252909" y="497684"/>
                    <a:pt x="256529" y="490731"/>
                    <a:pt x="262434" y="489778"/>
                  </a:cubicBezTo>
                  <a:close/>
                  <a:moveTo>
                    <a:pt x="1619937" y="349094"/>
                  </a:moveTo>
                  <a:cubicBezTo>
                    <a:pt x="1625938" y="349094"/>
                    <a:pt x="1630605" y="355285"/>
                    <a:pt x="1633177" y="361000"/>
                  </a:cubicBezTo>
                  <a:cubicBezTo>
                    <a:pt x="1640530" y="377107"/>
                    <a:pt x="1640778" y="395567"/>
                    <a:pt x="1633844" y="411864"/>
                  </a:cubicBezTo>
                  <a:cubicBezTo>
                    <a:pt x="1636225" y="409006"/>
                    <a:pt x="1659561" y="409292"/>
                    <a:pt x="1667086" y="411864"/>
                  </a:cubicBezTo>
                  <a:cubicBezTo>
                    <a:pt x="1674925" y="413740"/>
                    <a:pt x="1681907" y="418198"/>
                    <a:pt x="1686898" y="424532"/>
                  </a:cubicBezTo>
                  <a:cubicBezTo>
                    <a:pt x="1689803" y="428180"/>
                    <a:pt x="1691346" y="432724"/>
                    <a:pt x="1691279" y="437391"/>
                  </a:cubicBezTo>
                  <a:cubicBezTo>
                    <a:pt x="1690136" y="445268"/>
                    <a:pt x="1684526" y="451774"/>
                    <a:pt x="1676896" y="454059"/>
                  </a:cubicBezTo>
                  <a:cubicBezTo>
                    <a:pt x="1670353" y="456260"/>
                    <a:pt x="1663581" y="457698"/>
                    <a:pt x="1656703" y="458346"/>
                  </a:cubicBezTo>
                  <a:cubicBezTo>
                    <a:pt x="1638606" y="460727"/>
                    <a:pt x="1595172" y="463108"/>
                    <a:pt x="1577361" y="463965"/>
                  </a:cubicBezTo>
                  <a:cubicBezTo>
                    <a:pt x="1573893" y="463975"/>
                    <a:pt x="1571074" y="461156"/>
                    <a:pt x="1571065" y="457688"/>
                  </a:cubicBezTo>
                  <a:cubicBezTo>
                    <a:pt x="1571065" y="457298"/>
                    <a:pt x="1571102" y="456917"/>
                    <a:pt x="1571169" y="456536"/>
                  </a:cubicBezTo>
                  <a:cubicBezTo>
                    <a:pt x="1575170" y="435105"/>
                    <a:pt x="1587743" y="377859"/>
                    <a:pt x="1602792" y="360619"/>
                  </a:cubicBezTo>
                  <a:cubicBezTo>
                    <a:pt x="1605640" y="357467"/>
                    <a:pt x="1608831" y="354656"/>
                    <a:pt x="1612317" y="352237"/>
                  </a:cubicBezTo>
                  <a:cubicBezTo>
                    <a:pt x="1614489" y="350456"/>
                    <a:pt x="1617147" y="349361"/>
                    <a:pt x="1619937" y="349094"/>
                  </a:cubicBezTo>
                  <a:close/>
                  <a:moveTo>
                    <a:pt x="371782" y="331092"/>
                  </a:moveTo>
                  <a:cubicBezTo>
                    <a:pt x="374572" y="331311"/>
                    <a:pt x="377230" y="332378"/>
                    <a:pt x="379402" y="334140"/>
                  </a:cubicBezTo>
                  <a:cubicBezTo>
                    <a:pt x="382907" y="336569"/>
                    <a:pt x="386107" y="339417"/>
                    <a:pt x="388927" y="342617"/>
                  </a:cubicBezTo>
                  <a:cubicBezTo>
                    <a:pt x="403976" y="359857"/>
                    <a:pt x="416549" y="417007"/>
                    <a:pt x="420454" y="437867"/>
                  </a:cubicBezTo>
                  <a:cubicBezTo>
                    <a:pt x="420617" y="438439"/>
                    <a:pt x="420693" y="439029"/>
                    <a:pt x="420693" y="439629"/>
                  </a:cubicBezTo>
                  <a:cubicBezTo>
                    <a:pt x="420664" y="443106"/>
                    <a:pt x="417826" y="445897"/>
                    <a:pt x="414358" y="445868"/>
                  </a:cubicBezTo>
                  <a:cubicBezTo>
                    <a:pt x="396642" y="445011"/>
                    <a:pt x="353208" y="442725"/>
                    <a:pt x="335015" y="440248"/>
                  </a:cubicBezTo>
                  <a:cubicBezTo>
                    <a:pt x="328166" y="439658"/>
                    <a:pt x="321413" y="438220"/>
                    <a:pt x="314917" y="435962"/>
                  </a:cubicBezTo>
                  <a:cubicBezTo>
                    <a:pt x="311822" y="435343"/>
                    <a:pt x="308946" y="433924"/>
                    <a:pt x="306574" y="431838"/>
                  </a:cubicBezTo>
                  <a:cubicBezTo>
                    <a:pt x="299096" y="425285"/>
                    <a:pt x="298354" y="413912"/>
                    <a:pt x="304916" y="406435"/>
                  </a:cubicBezTo>
                  <a:cubicBezTo>
                    <a:pt x="309907" y="400148"/>
                    <a:pt x="316842" y="395691"/>
                    <a:pt x="324633" y="393766"/>
                  </a:cubicBezTo>
                  <a:cubicBezTo>
                    <a:pt x="332158" y="391194"/>
                    <a:pt x="355494" y="391004"/>
                    <a:pt x="357875" y="393766"/>
                  </a:cubicBezTo>
                  <a:cubicBezTo>
                    <a:pt x="350998" y="377488"/>
                    <a:pt x="351236" y="359086"/>
                    <a:pt x="358542" y="342998"/>
                  </a:cubicBezTo>
                  <a:cubicBezTo>
                    <a:pt x="361209" y="337188"/>
                    <a:pt x="365781" y="331092"/>
                    <a:pt x="371782" y="331092"/>
                  </a:cubicBezTo>
                  <a:close/>
                  <a:moveTo>
                    <a:pt x="1494874" y="213839"/>
                  </a:moveTo>
                  <a:cubicBezTo>
                    <a:pt x="1500779" y="213172"/>
                    <a:pt x="1506018" y="218888"/>
                    <a:pt x="1509161" y="224412"/>
                  </a:cubicBezTo>
                  <a:cubicBezTo>
                    <a:pt x="1518010" y="239719"/>
                    <a:pt x="1519982" y="258054"/>
                    <a:pt x="1514591" y="274895"/>
                  </a:cubicBezTo>
                  <a:cubicBezTo>
                    <a:pt x="1516781" y="271942"/>
                    <a:pt x="1540022" y="269941"/>
                    <a:pt x="1547737" y="271275"/>
                  </a:cubicBezTo>
                  <a:cubicBezTo>
                    <a:pt x="1555682" y="272475"/>
                    <a:pt x="1563016" y="276257"/>
                    <a:pt x="1568597" y="282038"/>
                  </a:cubicBezTo>
                  <a:cubicBezTo>
                    <a:pt x="1575817" y="288877"/>
                    <a:pt x="1576122" y="300269"/>
                    <a:pt x="1569283" y="307489"/>
                  </a:cubicBezTo>
                  <a:cubicBezTo>
                    <a:pt x="1567130" y="309756"/>
                    <a:pt x="1564435" y="311423"/>
                    <a:pt x="1561453" y="312328"/>
                  </a:cubicBezTo>
                  <a:cubicBezTo>
                    <a:pt x="1555158" y="315204"/>
                    <a:pt x="1548538" y="317319"/>
                    <a:pt x="1541737" y="318614"/>
                  </a:cubicBezTo>
                  <a:cubicBezTo>
                    <a:pt x="1523925" y="322710"/>
                    <a:pt x="1480968" y="329092"/>
                    <a:pt x="1463346" y="331663"/>
                  </a:cubicBezTo>
                  <a:cubicBezTo>
                    <a:pt x="1459898" y="332045"/>
                    <a:pt x="1456793" y="329549"/>
                    <a:pt x="1456412" y="326101"/>
                  </a:cubicBezTo>
                  <a:cubicBezTo>
                    <a:pt x="1456364" y="325701"/>
                    <a:pt x="1456364" y="325301"/>
                    <a:pt x="1456393" y="324901"/>
                  </a:cubicBezTo>
                  <a:cubicBezTo>
                    <a:pt x="1458679" y="303946"/>
                    <a:pt x="1465727" y="245748"/>
                    <a:pt x="1479062" y="227174"/>
                  </a:cubicBezTo>
                  <a:cubicBezTo>
                    <a:pt x="1481491" y="223669"/>
                    <a:pt x="1484339" y="220469"/>
                    <a:pt x="1487540" y="217649"/>
                  </a:cubicBezTo>
                  <a:cubicBezTo>
                    <a:pt x="1489530" y="215659"/>
                    <a:pt x="1492093" y="214325"/>
                    <a:pt x="1494874" y="213839"/>
                  </a:cubicBezTo>
                  <a:close/>
                  <a:moveTo>
                    <a:pt x="496940" y="195932"/>
                  </a:moveTo>
                  <a:cubicBezTo>
                    <a:pt x="499683" y="196437"/>
                    <a:pt x="502207" y="197761"/>
                    <a:pt x="504179" y="199742"/>
                  </a:cubicBezTo>
                  <a:cubicBezTo>
                    <a:pt x="507332" y="202610"/>
                    <a:pt x="510180" y="205800"/>
                    <a:pt x="512656" y="209267"/>
                  </a:cubicBezTo>
                  <a:cubicBezTo>
                    <a:pt x="525992" y="227746"/>
                    <a:pt x="533135" y="285467"/>
                    <a:pt x="534945" y="307565"/>
                  </a:cubicBezTo>
                  <a:cubicBezTo>
                    <a:pt x="534974" y="307965"/>
                    <a:pt x="534974" y="308365"/>
                    <a:pt x="534926" y="308765"/>
                  </a:cubicBezTo>
                  <a:cubicBezTo>
                    <a:pt x="534545" y="312223"/>
                    <a:pt x="531439" y="314709"/>
                    <a:pt x="527991" y="314328"/>
                  </a:cubicBezTo>
                  <a:cubicBezTo>
                    <a:pt x="510370" y="311756"/>
                    <a:pt x="467413" y="305280"/>
                    <a:pt x="449601" y="301184"/>
                  </a:cubicBezTo>
                  <a:cubicBezTo>
                    <a:pt x="442838" y="299917"/>
                    <a:pt x="436247" y="297840"/>
                    <a:pt x="429979" y="294992"/>
                  </a:cubicBezTo>
                  <a:cubicBezTo>
                    <a:pt x="426627" y="293973"/>
                    <a:pt x="423636" y="291992"/>
                    <a:pt x="421388" y="289296"/>
                  </a:cubicBezTo>
                  <a:cubicBezTo>
                    <a:pt x="415025" y="281657"/>
                    <a:pt x="416054" y="270304"/>
                    <a:pt x="423693" y="263941"/>
                  </a:cubicBezTo>
                  <a:cubicBezTo>
                    <a:pt x="429246" y="258121"/>
                    <a:pt x="436589" y="254330"/>
                    <a:pt x="444553" y="253177"/>
                  </a:cubicBezTo>
                  <a:cubicBezTo>
                    <a:pt x="452173" y="251844"/>
                    <a:pt x="475509" y="253844"/>
                    <a:pt x="477604" y="256892"/>
                  </a:cubicBezTo>
                  <a:cubicBezTo>
                    <a:pt x="472147" y="240128"/>
                    <a:pt x="473985" y="221850"/>
                    <a:pt x="482653" y="206505"/>
                  </a:cubicBezTo>
                  <a:cubicBezTo>
                    <a:pt x="485700" y="201076"/>
                    <a:pt x="490940" y="195266"/>
                    <a:pt x="496940" y="195932"/>
                  </a:cubicBezTo>
                  <a:close/>
                  <a:moveTo>
                    <a:pt x="1328091" y="94015"/>
                  </a:moveTo>
                  <a:cubicBezTo>
                    <a:pt x="1333711" y="92014"/>
                    <a:pt x="1340093" y="96396"/>
                    <a:pt x="1344379" y="101063"/>
                  </a:cubicBezTo>
                  <a:cubicBezTo>
                    <a:pt x="1356514" y="113836"/>
                    <a:pt x="1362705" y="131124"/>
                    <a:pt x="1361429" y="148688"/>
                  </a:cubicBezTo>
                  <a:cubicBezTo>
                    <a:pt x="1362858" y="145259"/>
                    <a:pt x="1385051" y="137925"/>
                    <a:pt x="1392766" y="137449"/>
                  </a:cubicBezTo>
                  <a:cubicBezTo>
                    <a:pt x="1400795" y="136763"/>
                    <a:pt x="1408835" y="138734"/>
                    <a:pt x="1415626" y="143068"/>
                  </a:cubicBezTo>
                  <a:cubicBezTo>
                    <a:pt x="1419541" y="145630"/>
                    <a:pt x="1422484" y="149412"/>
                    <a:pt x="1424008" y="153831"/>
                  </a:cubicBezTo>
                  <a:cubicBezTo>
                    <a:pt x="1425465" y="161661"/>
                    <a:pt x="1422227" y="169624"/>
                    <a:pt x="1415721" y="174215"/>
                  </a:cubicBezTo>
                  <a:cubicBezTo>
                    <a:pt x="1410263" y="178463"/>
                    <a:pt x="1404310" y="182045"/>
                    <a:pt x="1398005" y="184883"/>
                  </a:cubicBezTo>
                  <a:cubicBezTo>
                    <a:pt x="1381622" y="192979"/>
                    <a:pt x="1340855" y="209267"/>
                    <a:pt x="1324758" y="215839"/>
                  </a:cubicBezTo>
                  <a:cubicBezTo>
                    <a:pt x="1321481" y="216982"/>
                    <a:pt x="1317899" y="215249"/>
                    <a:pt x="1316756" y="211963"/>
                  </a:cubicBezTo>
                  <a:cubicBezTo>
                    <a:pt x="1316623" y="211581"/>
                    <a:pt x="1316528" y="211191"/>
                    <a:pt x="1316471" y="210791"/>
                  </a:cubicBezTo>
                  <a:cubicBezTo>
                    <a:pt x="1313614" y="190217"/>
                    <a:pt x="1306946" y="131638"/>
                    <a:pt x="1315804" y="110397"/>
                  </a:cubicBezTo>
                  <a:cubicBezTo>
                    <a:pt x="1317366" y="106521"/>
                    <a:pt x="1319385" y="102844"/>
                    <a:pt x="1321805" y="99443"/>
                  </a:cubicBezTo>
                  <a:cubicBezTo>
                    <a:pt x="1323300" y="97044"/>
                    <a:pt x="1325491" y="95148"/>
                    <a:pt x="1328091" y="94015"/>
                  </a:cubicBezTo>
                  <a:close/>
                  <a:moveTo>
                    <a:pt x="663818" y="76012"/>
                  </a:moveTo>
                  <a:cubicBezTo>
                    <a:pt x="666371" y="77136"/>
                    <a:pt x="668524" y="78993"/>
                    <a:pt x="670010" y="81346"/>
                  </a:cubicBezTo>
                  <a:cubicBezTo>
                    <a:pt x="672448" y="84756"/>
                    <a:pt x="674486" y="88433"/>
                    <a:pt x="676106" y="92299"/>
                  </a:cubicBezTo>
                  <a:cubicBezTo>
                    <a:pt x="684773" y="114017"/>
                    <a:pt x="678201" y="171738"/>
                    <a:pt x="675439" y="192789"/>
                  </a:cubicBezTo>
                  <a:cubicBezTo>
                    <a:pt x="675381" y="193160"/>
                    <a:pt x="675287" y="193532"/>
                    <a:pt x="675163" y="193884"/>
                  </a:cubicBezTo>
                  <a:cubicBezTo>
                    <a:pt x="674019" y="197161"/>
                    <a:pt x="670429" y="198884"/>
                    <a:pt x="667152" y="197741"/>
                  </a:cubicBezTo>
                  <a:cubicBezTo>
                    <a:pt x="651055" y="191169"/>
                    <a:pt x="610288" y="174977"/>
                    <a:pt x="593905" y="166785"/>
                  </a:cubicBezTo>
                  <a:cubicBezTo>
                    <a:pt x="587618" y="163995"/>
                    <a:pt x="581703" y="160442"/>
                    <a:pt x="576283" y="156212"/>
                  </a:cubicBezTo>
                  <a:cubicBezTo>
                    <a:pt x="573597" y="154641"/>
                    <a:pt x="571368" y="152412"/>
                    <a:pt x="569797" y="149726"/>
                  </a:cubicBezTo>
                  <a:cubicBezTo>
                    <a:pt x="564758" y="141106"/>
                    <a:pt x="567654" y="130019"/>
                    <a:pt x="576283" y="124971"/>
                  </a:cubicBezTo>
                  <a:cubicBezTo>
                    <a:pt x="583056" y="120665"/>
                    <a:pt x="591057" y="118722"/>
                    <a:pt x="599048" y="119446"/>
                  </a:cubicBezTo>
                  <a:cubicBezTo>
                    <a:pt x="606859" y="119922"/>
                    <a:pt x="628957" y="127257"/>
                    <a:pt x="630385" y="130590"/>
                  </a:cubicBezTo>
                  <a:cubicBezTo>
                    <a:pt x="629128" y="113026"/>
                    <a:pt x="635310" y="95738"/>
                    <a:pt x="647435" y="82965"/>
                  </a:cubicBezTo>
                  <a:cubicBezTo>
                    <a:pt x="651722" y="78298"/>
                    <a:pt x="658199" y="74012"/>
                    <a:pt x="663818" y="76012"/>
                  </a:cubicBezTo>
                  <a:close/>
                  <a:moveTo>
                    <a:pt x="1168048" y="27971"/>
                  </a:moveTo>
                  <a:cubicBezTo>
                    <a:pt x="1171119" y="28793"/>
                    <a:pt x="1174215" y="30436"/>
                    <a:pt x="1176834" y="32103"/>
                  </a:cubicBezTo>
                  <a:cubicBezTo>
                    <a:pt x="1191436" y="42046"/>
                    <a:pt x="1201189" y="57667"/>
                    <a:pt x="1203695" y="75155"/>
                  </a:cubicBezTo>
                  <a:cubicBezTo>
                    <a:pt x="1204361" y="71536"/>
                    <a:pt x="1224459" y="59630"/>
                    <a:pt x="1232270" y="57534"/>
                  </a:cubicBezTo>
                  <a:cubicBezTo>
                    <a:pt x="1239966" y="55153"/>
                    <a:pt x="1248224" y="55353"/>
                    <a:pt x="1255797" y="58106"/>
                  </a:cubicBezTo>
                  <a:cubicBezTo>
                    <a:pt x="1260159" y="59792"/>
                    <a:pt x="1263845" y="62868"/>
                    <a:pt x="1266274" y="66869"/>
                  </a:cubicBezTo>
                  <a:cubicBezTo>
                    <a:pt x="1269341" y="74212"/>
                    <a:pt x="1267893" y="82671"/>
                    <a:pt x="1262559" y="88586"/>
                  </a:cubicBezTo>
                  <a:cubicBezTo>
                    <a:pt x="1258130" y="93882"/>
                    <a:pt x="1253082" y="98616"/>
                    <a:pt x="1247510" y="102683"/>
                  </a:cubicBezTo>
                  <a:cubicBezTo>
                    <a:pt x="1233222" y="114208"/>
                    <a:pt x="1197313" y="138592"/>
                    <a:pt x="1182549" y="148593"/>
                  </a:cubicBezTo>
                  <a:cubicBezTo>
                    <a:pt x="1179692" y="150565"/>
                    <a:pt x="1175777" y="149851"/>
                    <a:pt x="1173805" y="146993"/>
                  </a:cubicBezTo>
                  <a:cubicBezTo>
                    <a:pt x="1173472" y="146517"/>
                    <a:pt x="1173215" y="146002"/>
                    <a:pt x="1173024" y="145450"/>
                  </a:cubicBezTo>
                  <a:cubicBezTo>
                    <a:pt x="1165785" y="125257"/>
                    <a:pt x="1146831" y="69821"/>
                    <a:pt x="1150831" y="47343"/>
                  </a:cubicBezTo>
                  <a:cubicBezTo>
                    <a:pt x="1151545" y="43208"/>
                    <a:pt x="1152755" y="39180"/>
                    <a:pt x="1154450" y="35341"/>
                  </a:cubicBezTo>
                  <a:cubicBezTo>
                    <a:pt x="1155384" y="32693"/>
                    <a:pt x="1157118" y="30398"/>
                    <a:pt x="1159404" y="28769"/>
                  </a:cubicBezTo>
                  <a:cubicBezTo>
                    <a:pt x="1161928" y="27149"/>
                    <a:pt x="1164976" y="27149"/>
                    <a:pt x="1168048" y="27971"/>
                  </a:cubicBezTo>
                  <a:close/>
                  <a:moveTo>
                    <a:pt x="832410" y="10576"/>
                  </a:moveTo>
                  <a:cubicBezTo>
                    <a:pt x="834648" y="12234"/>
                    <a:pt x="836344" y="14520"/>
                    <a:pt x="837268" y="17149"/>
                  </a:cubicBezTo>
                  <a:cubicBezTo>
                    <a:pt x="838944" y="20987"/>
                    <a:pt x="840163" y="25016"/>
                    <a:pt x="840887" y="29150"/>
                  </a:cubicBezTo>
                  <a:cubicBezTo>
                    <a:pt x="844888" y="51724"/>
                    <a:pt x="826028" y="107255"/>
                    <a:pt x="818694" y="127353"/>
                  </a:cubicBezTo>
                  <a:cubicBezTo>
                    <a:pt x="818494" y="127962"/>
                    <a:pt x="818198" y="128534"/>
                    <a:pt x="817818" y="129048"/>
                  </a:cubicBezTo>
                  <a:cubicBezTo>
                    <a:pt x="815808" y="131810"/>
                    <a:pt x="811931" y="132420"/>
                    <a:pt x="809169" y="130400"/>
                  </a:cubicBezTo>
                  <a:cubicBezTo>
                    <a:pt x="794405" y="120495"/>
                    <a:pt x="758496" y="96015"/>
                    <a:pt x="744208" y="84585"/>
                  </a:cubicBezTo>
                  <a:cubicBezTo>
                    <a:pt x="738684" y="80452"/>
                    <a:pt x="733664" y="75689"/>
                    <a:pt x="729254" y="70393"/>
                  </a:cubicBezTo>
                  <a:cubicBezTo>
                    <a:pt x="723854" y="64554"/>
                    <a:pt x="722368" y="56106"/>
                    <a:pt x="725444" y="48772"/>
                  </a:cubicBezTo>
                  <a:cubicBezTo>
                    <a:pt x="727854" y="44723"/>
                    <a:pt x="731587" y="41628"/>
                    <a:pt x="736017" y="40008"/>
                  </a:cubicBezTo>
                  <a:cubicBezTo>
                    <a:pt x="743541" y="37218"/>
                    <a:pt x="751780" y="36989"/>
                    <a:pt x="759449" y="39341"/>
                  </a:cubicBezTo>
                  <a:cubicBezTo>
                    <a:pt x="767354" y="41533"/>
                    <a:pt x="787452" y="53343"/>
                    <a:pt x="788024" y="57058"/>
                  </a:cubicBezTo>
                  <a:cubicBezTo>
                    <a:pt x="790500" y="39532"/>
                    <a:pt x="800254" y="23873"/>
                    <a:pt x="814884" y="13910"/>
                  </a:cubicBezTo>
                  <a:cubicBezTo>
                    <a:pt x="819656" y="9623"/>
                    <a:pt x="826400" y="8347"/>
                    <a:pt x="832410" y="10576"/>
                  </a:cubicBezTo>
                  <a:close/>
                  <a:moveTo>
                    <a:pt x="1043294" y="3"/>
                  </a:moveTo>
                  <a:cubicBezTo>
                    <a:pt x="1047990" y="98"/>
                    <a:pt x="1052524" y="1774"/>
                    <a:pt x="1056153" y="4765"/>
                  </a:cubicBezTo>
                  <a:cubicBezTo>
                    <a:pt x="1061515" y="10661"/>
                    <a:pt x="1062963" y="19138"/>
                    <a:pt x="1059867" y="26482"/>
                  </a:cubicBezTo>
                  <a:cubicBezTo>
                    <a:pt x="1057438" y="32940"/>
                    <a:pt x="1054238" y="39084"/>
                    <a:pt x="1050342" y="44770"/>
                  </a:cubicBezTo>
                  <a:cubicBezTo>
                    <a:pt x="1040817" y="60391"/>
                    <a:pt x="1015004" y="95443"/>
                    <a:pt x="1004432" y="109635"/>
                  </a:cubicBezTo>
                  <a:cubicBezTo>
                    <a:pt x="1002165" y="112264"/>
                    <a:pt x="998193" y="112559"/>
                    <a:pt x="995564" y="110293"/>
                  </a:cubicBezTo>
                  <a:cubicBezTo>
                    <a:pt x="995326" y="110093"/>
                    <a:pt x="995107" y="109874"/>
                    <a:pt x="994907" y="109635"/>
                  </a:cubicBezTo>
                  <a:cubicBezTo>
                    <a:pt x="981191" y="93252"/>
                    <a:pt x="944901" y="47342"/>
                    <a:pt x="941186" y="24672"/>
                  </a:cubicBezTo>
                  <a:cubicBezTo>
                    <a:pt x="940490" y="20520"/>
                    <a:pt x="940262" y="16300"/>
                    <a:pt x="940519" y="12099"/>
                  </a:cubicBezTo>
                  <a:cubicBezTo>
                    <a:pt x="940567" y="9309"/>
                    <a:pt x="941424" y="6594"/>
                    <a:pt x="942995" y="4289"/>
                  </a:cubicBezTo>
                  <a:cubicBezTo>
                    <a:pt x="947901" y="155"/>
                    <a:pt x="954712" y="-874"/>
                    <a:pt x="960617" y="1622"/>
                  </a:cubicBezTo>
                  <a:cubicBezTo>
                    <a:pt x="977724" y="6098"/>
                    <a:pt x="992126" y="17633"/>
                    <a:pt x="1000241" y="33340"/>
                  </a:cubicBezTo>
                  <a:cubicBezTo>
                    <a:pt x="999669" y="29721"/>
                    <a:pt x="1014624" y="11814"/>
                    <a:pt x="1021005" y="7241"/>
                  </a:cubicBezTo>
                  <a:cubicBezTo>
                    <a:pt x="1027435" y="2441"/>
                    <a:pt x="1035274" y="-102"/>
                    <a:pt x="1043294" y="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6" name="Google Shape;886;p21"/>
            <p:cNvSpPr/>
            <p:nvPr/>
          </p:nvSpPr>
          <p:spPr>
            <a:xfrm>
              <a:off x="2501816" y="2622097"/>
              <a:ext cx="1678304" cy="1328844"/>
            </a:xfrm>
            <a:custGeom>
              <a:rect b="b" l="l" r="r" t="t"/>
              <a:pathLst>
                <a:path extrusionOk="0" h="1328844" w="1678304">
                  <a:moveTo>
                    <a:pt x="1664017" y="1295908"/>
                  </a:moveTo>
                  <a:cubicBezTo>
                    <a:pt x="1671904" y="1295908"/>
                    <a:pt x="1678304" y="1302309"/>
                    <a:pt x="1678304" y="1310195"/>
                  </a:cubicBezTo>
                  <a:cubicBezTo>
                    <a:pt x="1678304" y="1318082"/>
                    <a:pt x="1671904" y="1324483"/>
                    <a:pt x="1664017" y="1324483"/>
                  </a:cubicBezTo>
                  <a:cubicBezTo>
                    <a:pt x="1637404" y="1324102"/>
                    <a:pt x="1610801" y="1325530"/>
                    <a:pt x="1584388" y="1328769"/>
                  </a:cubicBezTo>
                  <a:cubicBezTo>
                    <a:pt x="1576482" y="1329722"/>
                    <a:pt x="1570101" y="1321435"/>
                    <a:pt x="1570101" y="1314482"/>
                  </a:cubicBezTo>
                  <a:cubicBezTo>
                    <a:pt x="1570348" y="1306700"/>
                    <a:pt x="1576606" y="1300442"/>
                    <a:pt x="1584388" y="1300194"/>
                  </a:cubicBezTo>
                  <a:cubicBezTo>
                    <a:pt x="1610801" y="1296955"/>
                    <a:pt x="1637404" y="1295527"/>
                    <a:pt x="1664017" y="1295908"/>
                  </a:cubicBezTo>
                  <a:close/>
                  <a:moveTo>
                    <a:pt x="14287" y="1263047"/>
                  </a:moveTo>
                  <a:lnTo>
                    <a:pt x="78009" y="1265714"/>
                  </a:lnTo>
                  <a:cubicBezTo>
                    <a:pt x="85896" y="1265714"/>
                    <a:pt x="92297" y="1272115"/>
                    <a:pt x="92297" y="1280002"/>
                  </a:cubicBezTo>
                  <a:cubicBezTo>
                    <a:pt x="92297" y="1287888"/>
                    <a:pt x="85896" y="1294289"/>
                    <a:pt x="78009" y="1294289"/>
                  </a:cubicBezTo>
                  <a:lnTo>
                    <a:pt x="14287" y="1291622"/>
                  </a:lnTo>
                  <a:cubicBezTo>
                    <a:pt x="6476" y="1291422"/>
                    <a:pt x="200" y="1285145"/>
                    <a:pt x="0" y="1277334"/>
                  </a:cubicBezTo>
                  <a:cubicBezTo>
                    <a:pt x="47" y="1269467"/>
                    <a:pt x="6419" y="1263094"/>
                    <a:pt x="14287" y="1263047"/>
                  </a:cubicBezTo>
                  <a:close/>
                  <a:moveTo>
                    <a:pt x="1637823" y="1189895"/>
                  </a:moveTo>
                  <a:cubicBezTo>
                    <a:pt x="1645672" y="1189999"/>
                    <a:pt x="1652006" y="1196334"/>
                    <a:pt x="1652111" y="1204182"/>
                  </a:cubicBezTo>
                  <a:cubicBezTo>
                    <a:pt x="1651911" y="1211993"/>
                    <a:pt x="1645634" y="1218270"/>
                    <a:pt x="1637823" y="1218470"/>
                  </a:cubicBezTo>
                  <a:lnTo>
                    <a:pt x="1566481" y="1225709"/>
                  </a:lnTo>
                  <a:cubicBezTo>
                    <a:pt x="1558594" y="1225709"/>
                    <a:pt x="1552194" y="1219308"/>
                    <a:pt x="1552194" y="1211421"/>
                  </a:cubicBezTo>
                  <a:cubicBezTo>
                    <a:pt x="1552194" y="1203535"/>
                    <a:pt x="1558594" y="1197134"/>
                    <a:pt x="1566481" y="1197134"/>
                  </a:cubicBezTo>
                  <a:close/>
                  <a:moveTo>
                    <a:pt x="23431" y="1169797"/>
                  </a:moveTo>
                  <a:lnTo>
                    <a:pt x="105632" y="1182275"/>
                  </a:lnTo>
                  <a:cubicBezTo>
                    <a:pt x="113004" y="1184409"/>
                    <a:pt x="117376" y="1191971"/>
                    <a:pt x="115538" y="1199420"/>
                  </a:cubicBezTo>
                  <a:cubicBezTo>
                    <a:pt x="113319" y="1206916"/>
                    <a:pt x="105594" y="1211326"/>
                    <a:pt x="98012" y="1209421"/>
                  </a:cubicBezTo>
                  <a:lnTo>
                    <a:pt x="15811" y="1196943"/>
                  </a:lnTo>
                  <a:cubicBezTo>
                    <a:pt x="8268" y="1194724"/>
                    <a:pt x="3847" y="1186933"/>
                    <a:pt x="5810" y="1179322"/>
                  </a:cubicBezTo>
                  <a:cubicBezTo>
                    <a:pt x="8268" y="1172007"/>
                    <a:pt x="15964" y="1167844"/>
                    <a:pt x="23431" y="1169797"/>
                  </a:cubicBezTo>
                  <a:close/>
                  <a:moveTo>
                    <a:pt x="1631156" y="1088072"/>
                  </a:moveTo>
                  <a:cubicBezTo>
                    <a:pt x="1638623" y="1086119"/>
                    <a:pt x="1646320" y="1090282"/>
                    <a:pt x="1648777" y="1097597"/>
                  </a:cubicBezTo>
                  <a:cubicBezTo>
                    <a:pt x="1648815" y="1097712"/>
                    <a:pt x="1648843" y="1097826"/>
                    <a:pt x="1648882" y="1097940"/>
                  </a:cubicBezTo>
                  <a:cubicBezTo>
                    <a:pt x="1650968" y="1105608"/>
                    <a:pt x="1646444" y="1113514"/>
                    <a:pt x="1638775" y="1115600"/>
                  </a:cubicBezTo>
                  <a:cubicBezTo>
                    <a:pt x="1608829" y="1122334"/>
                    <a:pt x="1578044" y="1124582"/>
                    <a:pt x="1547431" y="1122267"/>
                  </a:cubicBezTo>
                  <a:cubicBezTo>
                    <a:pt x="1539620" y="1122067"/>
                    <a:pt x="1533344" y="1115790"/>
                    <a:pt x="1533144" y="1107980"/>
                  </a:cubicBezTo>
                  <a:cubicBezTo>
                    <a:pt x="1533144" y="1107913"/>
                    <a:pt x="1533144" y="1107856"/>
                    <a:pt x="1533144" y="1107789"/>
                  </a:cubicBezTo>
                  <a:cubicBezTo>
                    <a:pt x="1533200" y="1099950"/>
                    <a:pt x="1539592" y="1093635"/>
                    <a:pt x="1547431" y="1093692"/>
                  </a:cubicBezTo>
                  <a:cubicBezTo>
                    <a:pt x="1575463" y="1095959"/>
                    <a:pt x="1603676" y="1094064"/>
                    <a:pt x="1631156" y="1088072"/>
                  </a:cubicBezTo>
                  <a:close/>
                  <a:moveTo>
                    <a:pt x="30098" y="1072547"/>
                  </a:moveTo>
                  <a:lnTo>
                    <a:pt x="109822" y="1080453"/>
                  </a:lnTo>
                  <a:cubicBezTo>
                    <a:pt x="117633" y="1080653"/>
                    <a:pt x="123910" y="1086930"/>
                    <a:pt x="124110" y="1094740"/>
                  </a:cubicBezTo>
                  <a:cubicBezTo>
                    <a:pt x="124110" y="1102627"/>
                    <a:pt x="117709" y="1109028"/>
                    <a:pt x="109822" y="1109028"/>
                  </a:cubicBezTo>
                  <a:lnTo>
                    <a:pt x="30098" y="1101122"/>
                  </a:lnTo>
                  <a:cubicBezTo>
                    <a:pt x="22287" y="1100922"/>
                    <a:pt x="16011" y="1094645"/>
                    <a:pt x="15811" y="1086834"/>
                  </a:cubicBezTo>
                  <a:cubicBezTo>
                    <a:pt x="15915" y="1078986"/>
                    <a:pt x="22249" y="1072651"/>
                    <a:pt x="30098" y="1072547"/>
                  </a:cubicBezTo>
                  <a:close/>
                  <a:moveTo>
                    <a:pt x="1602105" y="993585"/>
                  </a:moveTo>
                  <a:cubicBezTo>
                    <a:pt x="1609563" y="991680"/>
                    <a:pt x="1617230" y="995823"/>
                    <a:pt x="1619726" y="1003110"/>
                  </a:cubicBezTo>
                  <a:cubicBezTo>
                    <a:pt x="1619764" y="1003224"/>
                    <a:pt x="1619792" y="1003338"/>
                    <a:pt x="1619821" y="1003453"/>
                  </a:cubicBezTo>
                  <a:cubicBezTo>
                    <a:pt x="1621907" y="1011120"/>
                    <a:pt x="1617392" y="1019026"/>
                    <a:pt x="1609724" y="1021112"/>
                  </a:cubicBezTo>
                  <a:cubicBezTo>
                    <a:pt x="1586160" y="1024503"/>
                    <a:pt x="1562909" y="1029789"/>
                    <a:pt x="1540192" y="1036923"/>
                  </a:cubicBezTo>
                  <a:cubicBezTo>
                    <a:pt x="1532848" y="1038724"/>
                    <a:pt x="1525371" y="1034495"/>
                    <a:pt x="1523143" y="1027265"/>
                  </a:cubicBezTo>
                  <a:cubicBezTo>
                    <a:pt x="1520809" y="1019722"/>
                    <a:pt x="1525038" y="1011730"/>
                    <a:pt x="1532572" y="1009396"/>
                  </a:cubicBezTo>
                  <a:cubicBezTo>
                    <a:pt x="1555280" y="1002243"/>
                    <a:pt x="1578540" y="996957"/>
                    <a:pt x="1602105" y="993585"/>
                  </a:cubicBezTo>
                  <a:close/>
                  <a:moveTo>
                    <a:pt x="42385" y="961581"/>
                  </a:moveTo>
                  <a:lnTo>
                    <a:pt x="126872" y="986250"/>
                  </a:lnTo>
                  <a:cubicBezTo>
                    <a:pt x="126881" y="986250"/>
                    <a:pt x="126891" y="986260"/>
                    <a:pt x="126900" y="986260"/>
                  </a:cubicBezTo>
                  <a:cubicBezTo>
                    <a:pt x="134626" y="988527"/>
                    <a:pt x="139045" y="996623"/>
                    <a:pt x="136778" y="1004348"/>
                  </a:cubicBezTo>
                  <a:cubicBezTo>
                    <a:pt x="134444" y="1011720"/>
                    <a:pt x="126700" y="1015920"/>
                    <a:pt x="119252" y="1013873"/>
                  </a:cubicBezTo>
                  <a:lnTo>
                    <a:pt x="34765" y="989108"/>
                  </a:lnTo>
                  <a:cubicBezTo>
                    <a:pt x="34489" y="989041"/>
                    <a:pt x="34222" y="988965"/>
                    <a:pt x="33946" y="988879"/>
                  </a:cubicBezTo>
                  <a:cubicBezTo>
                    <a:pt x="26412" y="986555"/>
                    <a:pt x="22183" y="978554"/>
                    <a:pt x="24517" y="971010"/>
                  </a:cubicBezTo>
                  <a:cubicBezTo>
                    <a:pt x="26850" y="963476"/>
                    <a:pt x="34841" y="959247"/>
                    <a:pt x="42385" y="961581"/>
                  </a:cubicBezTo>
                  <a:close/>
                  <a:moveTo>
                    <a:pt x="1590198" y="894716"/>
                  </a:moveTo>
                  <a:cubicBezTo>
                    <a:pt x="1598046" y="894820"/>
                    <a:pt x="1604380" y="901155"/>
                    <a:pt x="1604485" y="909003"/>
                  </a:cubicBezTo>
                  <a:cubicBezTo>
                    <a:pt x="1604285" y="916814"/>
                    <a:pt x="1598008" y="923091"/>
                    <a:pt x="1590198" y="923291"/>
                  </a:cubicBezTo>
                  <a:lnTo>
                    <a:pt x="1515998" y="930625"/>
                  </a:lnTo>
                  <a:cubicBezTo>
                    <a:pt x="1508111" y="930625"/>
                    <a:pt x="1501711" y="924224"/>
                    <a:pt x="1501711" y="916338"/>
                  </a:cubicBezTo>
                  <a:cubicBezTo>
                    <a:pt x="1501911" y="908527"/>
                    <a:pt x="1508187" y="902250"/>
                    <a:pt x="1515998" y="902050"/>
                  </a:cubicBezTo>
                  <a:close/>
                  <a:moveTo>
                    <a:pt x="76294" y="870617"/>
                  </a:moveTo>
                  <a:lnTo>
                    <a:pt x="155923" y="885476"/>
                  </a:lnTo>
                  <a:cubicBezTo>
                    <a:pt x="156399" y="885581"/>
                    <a:pt x="156876" y="885714"/>
                    <a:pt x="157342" y="885867"/>
                  </a:cubicBezTo>
                  <a:cubicBezTo>
                    <a:pt x="164839" y="888334"/>
                    <a:pt x="168906" y="896411"/>
                    <a:pt x="166439" y="903907"/>
                  </a:cubicBezTo>
                  <a:cubicBezTo>
                    <a:pt x="163972" y="911404"/>
                    <a:pt x="155895" y="915471"/>
                    <a:pt x="148399" y="913003"/>
                  </a:cubicBezTo>
                  <a:lnTo>
                    <a:pt x="68770" y="898240"/>
                  </a:lnTo>
                  <a:cubicBezTo>
                    <a:pt x="61140" y="896163"/>
                    <a:pt x="56644" y="888296"/>
                    <a:pt x="58721" y="880666"/>
                  </a:cubicBezTo>
                  <a:cubicBezTo>
                    <a:pt x="60797" y="873037"/>
                    <a:pt x="68665" y="868541"/>
                    <a:pt x="76294" y="870617"/>
                  </a:cubicBezTo>
                  <a:close/>
                  <a:moveTo>
                    <a:pt x="1551431" y="795941"/>
                  </a:moveTo>
                  <a:cubicBezTo>
                    <a:pt x="1558899" y="793940"/>
                    <a:pt x="1566633" y="798122"/>
                    <a:pt x="1569053" y="805466"/>
                  </a:cubicBezTo>
                  <a:cubicBezTo>
                    <a:pt x="1569072" y="805523"/>
                    <a:pt x="1569081" y="805571"/>
                    <a:pt x="1569100" y="805627"/>
                  </a:cubicBezTo>
                  <a:cubicBezTo>
                    <a:pt x="1571253" y="813333"/>
                    <a:pt x="1566748" y="821315"/>
                    <a:pt x="1559051" y="823468"/>
                  </a:cubicBezTo>
                  <a:lnTo>
                    <a:pt x="1488281" y="846899"/>
                  </a:lnTo>
                  <a:cubicBezTo>
                    <a:pt x="1480651" y="849004"/>
                    <a:pt x="1472765" y="844528"/>
                    <a:pt x="1470659" y="836898"/>
                  </a:cubicBezTo>
                  <a:cubicBezTo>
                    <a:pt x="1468554" y="829268"/>
                    <a:pt x="1473031" y="821382"/>
                    <a:pt x="1480661" y="819277"/>
                  </a:cubicBezTo>
                  <a:close/>
                  <a:moveTo>
                    <a:pt x="96066" y="763401"/>
                  </a:moveTo>
                  <a:cubicBezTo>
                    <a:pt x="99479" y="762480"/>
                    <a:pt x="103222" y="762785"/>
                    <a:pt x="106584" y="764509"/>
                  </a:cubicBezTo>
                  <a:cubicBezTo>
                    <a:pt x="132368" y="775872"/>
                    <a:pt x="157761" y="787911"/>
                    <a:pt x="182784" y="800608"/>
                  </a:cubicBezTo>
                  <a:lnTo>
                    <a:pt x="183260" y="800132"/>
                  </a:lnTo>
                  <a:cubicBezTo>
                    <a:pt x="183565" y="800294"/>
                    <a:pt x="183860" y="800465"/>
                    <a:pt x="184155" y="800656"/>
                  </a:cubicBezTo>
                  <a:cubicBezTo>
                    <a:pt x="190823" y="804875"/>
                    <a:pt x="192804" y="813696"/>
                    <a:pt x="188594" y="820363"/>
                  </a:cubicBezTo>
                  <a:cubicBezTo>
                    <a:pt x="184374" y="827030"/>
                    <a:pt x="175545" y="829021"/>
                    <a:pt x="168878" y="824802"/>
                  </a:cubicBezTo>
                  <a:cubicBezTo>
                    <a:pt x="143474" y="812162"/>
                    <a:pt x="118081" y="800132"/>
                    <a:pt x="92678" y="788702"/>
                  </a:cubicBezTo>
                  <a:cubicBezTo>
                    <a:pt x="86191" y="784711"/>
                    <a:pt x="83933" y="776367"/>
                    <a:pt x="87534" y="769652"/>
                  </a:cubicBezTo>
                  <a:cubicBezTo>
                    <a:pt x="89573" y="766470"/>
                    <a:pt x="92654" y="764323"/>
                    <a:pt x="96066" y="763401"/>
                  </a:cubicBezTo>
                  <a:close/>
                  <a:moveTo>
                    <a:pt x="131349" y="679165"/>
                  </a:moveTo>
                  <a:lnTo>
                    <a:pt x="214407" y="707740"/>
                  </a:lnTo>
                  <a:cubicBezTo>
                    <a:pt x="221779" y="710074"/>
                    <a:pt x="226018" y="717789"/>
                    <a:pt x="224027" y="725266"/>
                  </a:cubicBezTo>
                  <a:cubicBezTo>
                    <a:pt x="221731" y="732667"/>
                    <a:pt x="213959" y="736896"/>
                    <a:pt x="206501" y="734791"/>
                  </a:cubicBezTo>
                  <a:lnTo>
                    <a:pt x="123348" y="706216"/>
                  </a:lnTo>
                  <a:cubicBezTo>
                    <a:pt x="116014" y="703844"/>
                    <a:pt x="111823" y="696138"/>
                    <a:pt x="113823" y="688690"/>
                  </a:cubicBezTo>
                  <a:cubicBezTo>
                    <a:pt x="116119" y="681289"/>
                    <a:pt x="123891" y="677060"/>
                    <a:pt x="131349" y="679165"/>
                  </a:cubicBezTo>
                  <a:close/>
                  <a:moveTo>
                    <a:pt x="1531964" y="670461"/>
                  </a:moveTo>
                  <a:cubicBezTo>
                    <a:pt x="1535384" y="671385"/>
                    <a:pt x="1538468" y="673559"/>
                    <a:pt x="1540478" y="676783"/>
                  </a:cubicBezTo>
                  <a:cubicBezTo>
                    <a:pt x="1544144" y="683403"/>
                    <a:pt x="1542068" y="691728"/>
                    <a:pt x="1535715" y="695833"/>
                  </a:cubicBezTo>
                  <a:cubicBezTo>
                    <a:pt x="1509026" y="711855"/>
                    <a:pt x="1479498" y="722589"/>
                    <a:pt x="1448752" y="727457"/>
                  </a:cubicBezTo>
                  <a:cubicBezTo>
                    <a:pt x="1441322" y="729352"/>
                    <a:pt x="1433683" y="725199"/>
                    <a:pt x="1431226" y="717932"/>
                  </a:cubicBezTo>
                  <a:cubicBezTo>
                    <a:pt x="1429121" y="710473"/>
                    <a:pt x="1433350" y="702701"/>
                    <a:pt x="1440751" y="700405"/>
                  </a:cubicBezTo>
                  <a:cubicBezTo>
                    <a:pt x="1455247" y="698167"/>
                    <a:pt x="1469507" y="694567"/>
                    <a:pt x="1483328" y="689642"/>
                  </a:cubicBezTo>
                  <a:cubicBezTo>
                    <a:pt x="1496615" y="684966"/>
                    <a:pt x="1509378" y="678936"/>
                    <a:pt x="1521428" y="671640"/>
                  </a:cubicBezTo>
                  <a:cubicBezTo>
                    <a:pt x="1524785" y="669863"/>
                    <a:pt x="1528543" y="669537"/>
                    <a:pt x="1531964" y="670461"/>
                  </a:cubicBezTo>
                  <a:close/>
                  <a:moveTo>
                    <a:pt x="161353" y="581152"/>
                  </a:moveTo>
                  <a:cubicBezTo>
                    <a:pt x="187195" y="591944"/>
                    <a:pt x="212817" y="603507"/>
                    <a:pt x="238220" y="615823"/>
                  </a:cubicBezTo>
                  <a:cubicBezTo>
                    <a:pt x="244611" y="619729"/>
                    <a:pt x="247002" y="627844"/>
                    <a:pt x="243745" y="634587"/>
                  </a:cubicBezTo>
                  <a:cubicBezTo>
                    <a:pt x="239601" y="641236"/>
                    <a:pt x="230991" y="643493"/>
                    <a:pt x="224123" y="639731"/>
                  </a:cubicBezTo>
                  <a:cubicBezTo>
                    <a:pt x="212312" y="633921"/>
                    <a:pt x="200311" y="628301"/>
                    <a:pt x="188309" y="622872"/>
                  </a:cubicBezTo>
                  <a:cubicBezTo>
                    <a:pt x="182308" y="620109"/>
                    <a:pt x="176212" y="617443"/>
                    <a:pt x="170211" y="614871"/>
                  </a:cubicBezTo>
                  <a:lnTo>
                    <a:pt x="160686" y="610870"/>
                  </a:lnTo>
                  <a:lnTo>
                    <a:pt x="156781" y="609251"/>
                  </a:lnTo>
                  <a:lnTo>
                    <a:pt x="156114" y="609251"/>
                  </a:lnTo>
                  <a:lnTo>
                    <a:pt x="153733" y="608203"/>
                  </a:lnTo>
                  <a:cubicBezTo>
                    <a:pt x="146275" y="605946"/>
                    <a:pt x="141884" y="598250"/>
                    <a:pt x="143732" y="590677"/>
                  </a:cubicBezTo>
                  <a:cubicBezTo>
                    <a:pt x="146066" y="583257"/>
                    <a:pt x="153866" y="579047"/>
                    <a:pt x="161353" y="581152"/>
                  </a:cubicBezTo>
                  <a:close/>
                  <a:moveTo>
                    <a:pt x="1501282" y="571663"/>
                  </a:moveTo>
                  <a:cubicBezTo>
                    <a:pt x="1504805" y="572592"/>
                    <a:pt x="1507979" y="574842"/>
                    <a:pt x="1509998" y="578200"/>
                  </a:cubicBezTo>
                  <a:cubicBezTo>
                    <a:pt x="1513731" y="585134"/>
                    <a:pt x="1511293" y="593783"/>
                    <a:pt x="1504473" y="597726"/>
                  </a:cubicBezTo>
                  <a:cubicBezTo>
                    <a:pt x="1476927" y="615729"/>
                    <a:pt x="1446171" y="628273"/>
                    <a:pt x="1413890" y="634683"/>
                  </a:cubicBezTo>
                  <a:cubicBezTo>
                    <a:pt x="1406451" y="636626"/>
                    <a:pt x="1398774" y="632464"/>
                    <a:pt x="1396365" y="625158"/>
                  </a:cubicBezTo>
                  <a:cubicBezTo>
                    <a:pt x="1394260" y="617700"/>
                    <a:pt x="1398488" y="609928"/>
                    <a:pt x="1405890" y="607632"/>
                  </a:cubicBezTo>
                  <a:cubicBezTo>
                    <a:pt x="1436132" y="601936"/>
                    <a:pt x="1464897" y="590173"/>
                    <a:pt x="1490472" y="573056"/>
                  </a:cubicBezTo>
                  <a:cubicBezTo>
                    <a:pt x="1493887" y="571127"/>
                    <a:pt x="1497758" y="570735"/>
                    <a:pt x="1501282" y="571663"/>
                  </a:cubicBezTo>
                  <a:close/>
                  <a:moveTo>
                    <a:pt x="199280" y="492969"/>
                  </a:moveTo>
                  <a:cubicBezTo>
                    <a:pt x="202822" y="492046"/>
                    <a:pt x="206715" y="492475"/>
                    <a:pt x="210120" y="494475"/>
                  </a:cubicBezTo>
                  <a:lnTo>
                    <a:pt x="281177" y="532575"/>
                  </a:lnTo>
                  <a:cubicBezTo>
                    <a:pt x="287902" y="536614"/>
                    <a:pt x="290150" y="545310"/>
                    <a:pt x="286225" y="552101"/>
                  </a:cubicBezTo>
                  <a:cubicBezTo>
                    <a:pt x="282149" y="558779"/>
                    <a:pt x="273538" y="561045"/>
                    <a:pt x="266699" y="557245"/>
                  </a:cubicBezTo>
                  <a:lnTo>
                    <a:pt x="195643" y="519145"/>
                  </a:lnTo>
                  <a:cubicBezTo>
                    <a:pt x="188832" y="515145"/>
                    <a:pt x="186546" y="506381"/>
                    <a:pt x="190547" y="499571"/>
                  </a:cubicBezTo>
                  <a:cubicBezTo>
                    <a:pt x="192547" y="496165"/>
                    <a:pt x="195738" y="493891"/>
                    <a:pt x="199280" y="492969"/>
                  </a:cubicBezTo>
                  <a:close/>
                  <a:moveTo>
                    <a:pt x="1439592" y="470250"/>
                  </a:moveTo>
                  <a:cubicBezTo>
                    <a:pt x="1443124" y="471177"/>
                    <a:pt x="1446313" y="473415"/>
                    <a:pt x="1448370" y="476758"/>
                  </a:cubicBezTo>
                  <a:cubicBezTo>
                    <a:pt x="1452285" y="483578"/>
                    <a:pt x="1449990" y="492275"/>
                    <a:pt x="1443227" y="496285"/>
                  </a:cubicBezTo>
                  <a:cubicBezTo>
                    <a:pt x="1417786" y="508105"/>
                    <a:pt x="1393402" y="522098"/>
                    <a:pt x="1370360" y="538099"/>
                  </a:cubicBezTo>
                  <a:cubicBezTo>
                    <a:pt x="1363550" y="542100"/>
                    <a:pt x="1354787" y="539814"/>
                    <a:pt x="1350787" y="533004"/>
                  </a:cubicBezTo>
                  <a:cubicBezTo>
                    <a:pt x="1346786" y="526193"/>
                    <a:pt x="1349072" y="517430"/>
                    <a:pt x="1355883" y="513429"/>
                  </a:cubicBezTo>
                  <a:cubicBezTo>
                    <a:pt x="1378952" y="497466"/>
                    <a:pt x="1403327" y="483483"/>
                    <a:pt x="1428749" y="471615"/>
                  </a:cubicBezTo>
                  <a:cubicBezTo>
                    <a:pt x="1432183" y="469710"/>
                    <a:pt x="1436059" y="469324"/>
                    <a:pt x="1439592" y="470250"/>
                  </a:cubicBezTo>
                  <a:close/>
                  <a:moveTo>
                    <a:pt x="262887" y="389975"/>
                  </a:moveTo>
                  <a:cubicBezTo>
                    <a:pt x="266431" y="389045"/>
                    <a:pt x="270324" y="389452"/>
                    <a:pt x="273748" y="391414"/>
                  </a:cubicBezTo>
                  <a:lnTo>
                    <a:pt x="339471" y="434372"/>
                  </a:lnTo>
                  <a:cubicBezTo>
                    <a:pt x="345919" y="438392"/>
                    <a:pt x="348157" y="446707"/>
                    <a:pt x="344614" y="453422"/>
                  </a:cubicBezTo>
                  <a:cubicBezTo>
                    <a:pt x="340642" y="460233"/>
                    <a:pt x="331898" y="462528"/>
                    <a:pt x="325088" y="458566"/>
                  </a:cubicBezTo>
                  <a:lnTo>
                    <a:pt x="259270" y="415608"/>
                  </a:lnTo>
                  <a:cubicBezTo>
                    <a:pt x="252907" y="411531"/>
                    <a:pt x="250678" y="403283"/>
                    <a:pt x="254126" y="396558"/>
                  </a:cubicBezTo>
                  <a:cubicBezTo>
                    <a:pt x="256151" y="393172"/>
                    <a:pt x="259344" y="390905"/>
                    <a:pt x="262887" y="389975"/>
                  </a:cubicBezTo>
                  <a:close/>
                  <a:moveTo>
                    <a:pt x="1382275" y="376619"/>
                  </a:moveTo>
                  <a:cubicBezTo>
                    <a:pt x="1385787" y="377527"/>
                    <a:pt x="1388963" y="379732"/>
                    <a:pt x="1391030" y="383032"/>
                  </a:cubicBezTo>
                  <a:cubicBezTo>
                    <a:pt x="1394640" y="389767"/>
                    <a:pt x="1392383" y="398158"/>
                    <a:pt x="1385887" y="402178"/>
                  </a:cubicBezTo>
                  <a:lnTo>
                    <a:pt x="1306448" y="436468"/>
                  </a:lnTo>
                  <a:cubicBezTo>
                    <a:pt x="1299609" y="440221"/>
                    <a:pt x="1291027" y="437963"/>
                    <a:pt x="1286922" y="431324"/>
                  </a:cubicBezTo>
                  <a:cubicBezTo>
                    <a:pt x="1283255" y="424647"/>
                    <a:pt x="1285474" y="416265"/>
                    <a:pt x="1291970" y="412274"/>
                  </a:cubicBezTo>
                  <a:lnTo>
                    <a:pt x="1371504" y="377985"/>
                  </a:lnTo>
                  <a:cubicBezTo>
                    <a:pt x="1374914" y="376099"/>
                    <a:pt x="1378762" y="375711"/>
                    <a:pt x="1382275" y="376619"/>
                  </a:cubicBezTo>
                  <a:close/>
                  <a:moveTo>
                    <a:pt x="379190" y="367792"/>
                  </a:moveTo>
                  <a:lnTo>
                    <a:pt x="379381" y="367982"/>
                  </a:lnTo>
                  <a:lnTo>
                    <a:pt x="379190" y="367840"/>
                  </a:lnTo>
                  <a:close/>
                  <a:moveTo>
                    <a:pt x="301940" y="316152"/>
                  </a:moveTo>
                  <a:cubicBezTo>
                    <a:pt x="305560" y="315485"/>
                    <a:pt x="309434" y="316199"/>
                    <a:pt x="312706" y="318452"/>
                  </a:cubicBezTo>
                  <a:lnTo>
                    <a:pt x="379190" y="367840"/>
                  </a:lnTo>
                  <a:lnTo>
                    <a:pt x="379190" y="387270"/>
                  </a:lnTo>
                  <a:cubicBezTo>
                    <a:pt x="373808" y="393043"/>
                    <a:pt x="364769" y="393366"/>
                    <a:pt x="358997" y="387985"/>
                  </a:cubicBezTo>
                  <a:cubicBezTo>
                    <a:pt x="354234" y="383222"/>
                    <a:pt x="349281" y="378650"/>
                    <a:pt x="344138" y="374364"/>
                  </a:cubicBezTo>
                  <a:lnTo>
                    <a:pt x="336804" y="368268"/>
                  </a:lnTo>
                  <a:lnTo>
                    <a:pt x="334994" y="366840"/>
                  </a:lnTo>
                  <a:lnTo>
                    <a:pt x="331375" y="364172"/>
                  </a:lnTo>
                  <a:cubicBezTo>
                    <a:pt x="320830" y="356419"/>
                    <a:pt x="309753" y="349409"/>
                    <a:pt x="298227" y="343217"/>
                  </a:cubicBezTo>
                  <a:cubicBezTo>
                    <a:pt x="297590" y="342903"/>
                    <a:pt x="296970" y="342541"/>
                    <a:pt x="296389" y="342141"/>
                  </a:cubicBezTo>
                  <a:cubicBezTo>
                    <a:pt x="289845" y="337635"/>
                    <a:pt x="288198" y="328682"/>
                    <a:pt x="292703" y="322139"/>
                  </a:cubicBezTo>
                  <a:cubicBezTo>
                    <a:pt x="294956" y="318867"/>
                    <a:pt x="298321" y="316819"/>
                    <a:pt x="301940" y="316152"/>
                  </a:cubicBezTo>
                  <a:close/>
                  <a:moveTo>
                    <a:pt x="1307782" y="278062"/>
                  </a:moveTo>
                  <a:cubicBezTo>
                    <a:pt x="1311425" y="278062"/>
                    <a:pt x="1315068" y="279429"/>
                    <a:pt x="1317878" y="282163"/>
                  </a:cubicBezTo>
                  <a:cubicBezTo>
                    <a:pt x="1320488" y="284887"/>
                    <a:pt x="1321983" y="288487"/>
                    <a:pt x="1322069" y="292259"/>
                  </a:cubicBezTo>
                  <a:cubicBezTo>
                    <a:pt x="1321945" y="296050"/>
                    <a:pt x="1320459" y="299670"/>
                    <a:pt x="1317878" y="302451"/>
                  </a:cubicBezTo>
                  <a:cubicBezTo>
                    <a:pt x="1301047" y="323339"/>
                    <a:pt x="1283559" y="343665"/>
                    <a:pt x="1265395" y="363410"/>
                  </a:cubicBezTo>
                  <a:cubicBezTo>
                    <a:pt x="1259794" y="368983"/>
                    <a:pt x="1250726" y="368964"/>
                    <a:pt x="1245155" y="363363"/>
                  </a:cubicBezTo>
                  <a:cubicBezTo>
                    <a:pt x="1239582" y="357763"/>
                    <a:pt x="1239602" y="348695"/>
                    <a:pt x="1245202" y="343122"/>
                  </a:cubicBezTo>
                  <a:cubicBezTo>
                    <a:pt x="1263395" y="323501"/>
                    <a:pt x="1280921" y="303118"/>
                    <a:pt x="1297685" y="282163"/>
                  </a:cubicBezTo>
                  <a:cubicBezTo>
                    <a:pt x="1300495" y="279429"/>
                    <a:pt x="1304139" y="278062"/>
                    <a:pt x="1307782" y="278062"/>
                  </a:cubicBezTo>
                  <a:close/>
                  <a:moveTo>
                    <a:pt x="378636" y="221602"/>
                  </a:moveTo>
                  <a:cubicBezTo>
                    <a:pt x="382178" y="220679"/>
                    <a:pt x="386072" y="221108"/>
                    <a:pt x="389477" y="223108"/>
                  </a:cubicBezTo>
                  <a:cubicBezTo>
                    <a:pt x="415013" y="240358"/>
                    <a:pt x="436702" y="262703"/>
                    <a:pt x="453199" y="288735"/>
                  </a:cubicBezTo>
                  <a:lnTo>
                    <a:pt x="452723" y="288926"/>
                  </a:lnTo>
                  <a:cubicBezTo>
                    <a:pt x="456723" y="295736"/>
                    <a:pt x="454437" y="304499"/>
                    <a:pt x="447626" y="308500"/>
                  </a:cubicBezTo>
                  <a:cubicBezTo>
                    <a:pt x="440816" y="312500"/>
                    <a:pt x="432053" y="310214"/>
                    <a:pt x="428053" y="303404"/>
                  </a:cubicBezTo>
                  <a:cubicBezTo>
                    <a:pt x="426148" y="300356"/>
                    <a:pt x="423195" y="296070"/>
                    <a:pt x="422147" y="294545"/>
                  </a:cubicBezTo>
                  <a:cubicBezTo>
                    <a:pt x="421100" y="293022"/>
                    <a:pt x="420052" y="291497"/>
                    <a:pt x="418909" y="290069"/>
                  </a:cubicBezTo>
                  <a:cubicBezTo>
                    <a:pt x="418471" y="289554"/>
                    <a:pt x="418052" y="289011"/>
                    <a:pt x="417671" y="288449"/>
                  </a:cubicBezTo>
                  <a:cubicBezTo>
                    <a:pt x="417689" y="288230"/>
                    <a:pt x="417689" y="288002"/>
                    <a:pt x="417671" y="287782"/>
                  </a:cubicBezTo>
                  <a:cubicBezTo>
                    <a:pt x="413860" y="282068"/>
                    <a:pt x="409193" y="277115"/>
                    <a:pt x="404335" y="272543"/>
                  </a:cubicBezTo>
                  <a:cubicBezTo>
                    <a:pt x="399478" y="267971"/>
                    <a:pt x="394430" y="262922"/>
                    <a:pt x="389190" y="258446"/>
                  </a:cubicBezTo>
                  <a:lnTo>
                    <a:pt x="385285" y="255302"/>
                  </a:lnTo>
                  <a:cubicBezTo>
                    <a:pt x="384666" y="254712"/>
                    <a:pt x="383990" y="254169"/>
                    <a:pt x="383285" y="253683"/>
                  </a:cubicBezTo>
                  <a:cubicBezTo>
                    <a:pt x="380523" y="251683"/>
                    <a:pt x="377856" y="249682"/>
                    <a:pt x="374998" y="247778"/>
                  </a:cubicBezTo>
                  <a:cubicBezTo>
                    <a:pt x="368188" y="243777"/>
                    <a:pt x="365902" y="235014"/>
                    <a:pt x="369903" y="228204"/>
                  </a:cubicBezTo>
                  <a:cubicBezTo>
                    <a:pt x="371903" y="224798"/>
                    <a:pt x="375094" y="222524"/>
                    <a:pt x="378636" y="221602"/>
                  </a:cubicBezTo>
                  <a:close/>
                  <a:moveTo>
                    <a:pt x="1245965" y="202719"/>
                  </a:moveTo>
                  <a:cubicBezTo>
                    <a:pt x="1249608" y="202719"/>
                    <a:pt x="1253251" y="204085"/>
                    <a:pt x="1256061" y="206819"/>
                  </a:cubicBezTo>
                  <a:cubicBezTo>
                    <a:pt x="1261585" y="212354"/>
                    <a:pt x="1261757" y="221269"/>
                    <a:pt x="1256442" y="227013"/>
                  </a:cubicBezTo>
                  <a:lnTo>
                    <a:pt x="1200816" y="290544"/>
                  </a:lnTo>
                  <a:cubicBezTo>
                    <a:pt x="1195215" y="296059"/>
                    <a:pt x="1186224" y="296059"/>
                    <a:pt x="1180623" y="290544"/>
                  </a:cubicBezTo>
                  <a:cubicBezTo>
                    <a:pt x="1175250" y="284886"/>
                    <a:pt x="1175250" y="276009"/>
                    <a:pt x="1180623" y="270351"/>
                  </a:cubicBezTo>
                  <a:lnTo>
                    <a:pt x="1235868" y="206819"/>
                  </a:lnTo>
                  <a:cubicBezTo>
                    <a:pt x="1238678" y="204085"/>
                    <a:pt x="1242322" y="202719"/>
                    <a:pt x="1245965" y="202719"/>
                  </a:cubicBezTo>
                  <a:close/>
                  <a:moveTo>
                    <a:pt x="459485" y="146581"/>
                  </a:moveTo>
                  <a:cubicBezTo>
                    <a:pt x="463133" y="146581"/>
                    <a:pt x="466781" y="147959"/>
                    <a:pt x="469581" y="150717"/>
                  </a:cubicBezTo>
                  <a:lnTo>
                    <a:pt x="527874" y="222155"/>
                  </a:lnTo>
                  <a:cubicBezTo>
                    <a:pt x="533246" y="227813"/>
                    <a:pt x="533246" y="236690"/>
                    <a:pt x="527874" y="242348"/>
                  </a:cubicBezTo>
                  <a:cubicBezTo>
                    <a:pt x="522292" y="247919"/>
                    <a:pt x="513263" y="247919"/>
                    <a:pt x="507681" y="242348"/>
                  </a:cubicBezTo>
                  <a:lnTo>
                    <a:pt x="449388" y="170910"/>
                  </a:lnTo>
                  <a:cubicBezTo>
                    <a:pt x="443969" y="165271"/>
                    <a:pt x="443969" y="156356"/>
                    <a:pt x="449388" y="150717"/>
                  </a:cubicBezTo>
                  <a:cubicBezTo>
                    <a:pt x="452189" y="147959"/>
                    <a:pt x="455837" y="146581"/>
                    <a:pt x="459485" y="146581"/>
                  </a:cubicBezTo>
                  <a:close/>
                  <a:moveTo>
                    <a:pt x="1164790" y="136421"/>
                  </a:moveTo>
                  <a:cubicBezTo>
                    <a:pt x="1168312" y="135511"/>
                    <a:pt x="1172174" y="135920"/>
                    <a:pt x="1175574" y="137859"/>
                  </a:cubicBezTo>
                  <a:cubicBezTo>
                    <a:pt x="1182223" y="141964"/>
                    <a:pt x="1184414" y="150603"/>
                    <a:pt x="1180528" y="157385"/>
                  </a:cubicBezTo>
                  <a:cubicBezTo>
                    <a:pt x="1165897" y="180903"/>
                    <a:pt x="1150000" y="203601"/>
                    <a:pt x="1132902" y="225394"/>
                  </a:cubicBezTo>
                  <a:cubicBezTo>
                    <a:pt x="1127283" y="230861"/>
                    <a:pt x="1118330" y="230861"/>
                    <a:pt x="1112710" y="225394"/>
                  </a:cubicBezTo>
                  <a:cubicBezTo>
                    <a:pt x="1110033" y="222717"/>
                    <a:pt x="1108519" y="219088"/>
                    <a:pt x="1108519" y="215297"/>
                  </a:cubicBezTo>
                  <a:cubicBezTo>
                    <a:pt x="1108614" y="211525"/>
                    <a:pt x="1110100" y="207925"/>
                    <a:pt x="1112710" y="205201"/>
                  </a:cubicBezTo>
                  <a:lnTo>
                    <a:pt x="1114805" y="202439"/>
                  </a:lnTo>
                  <a:lnTo>
                    <a:pt x="1117187" y="199390"/>
                  </a:lnTo>
                  <a:lnTo>
                    <a:pt x="1123092" y="191485"/>
                  </a:lnTo>
                  <a:cubicBezTo>
                    <a:pt x="1126997" y="186246"/>
                    <a:pt x="1130712" y="181007"/>
                    <a:pt x="1134522" y="175673"/>
                  </a:cubicBezTo>
                  <a:cubicBezTo>
                    <a:pt x="1141951" y="164910"/>
                    <a:pt x="1149095" y="154051"/>
                    <a:pt x="1156048" y="142907"/>
                  </a:cubicBezTo>
                  <a:cubicBezTo>
                    <a:pt x="1158087" y="139563"/>
                    <a:pt x="1161268" y="137332"/>
                    <a:pt x="1164790" y="136421"/>
                  </a:cubicBezTo>
                  <a:close/>
                  <a:moveTo>
                    <a:pt x="554069" y="78383"/>
                  </a:moveTo>
                  <a:cubicBezTo>
                    <a:pt x="557718" y="78383"/>
                    <a:pt x="561366" y="79761"/>
                    <a:pt x="564166" y="82519"/>
                  </a:cubicBezTo>
                  <a:cubicBezTo>
                    <a:pt x="588264" y="109332"/>
                    <a:pt x="606266" y="141050"/>
                    <a:pt x="616934" y="175483"/>
                  </a:cubicBezTo>
                  <a:cubicBezTo>
                    <a:pt x="618848" y="183084"/>
                    <a:pt x="614438" y="190847"/>
                    <a:pt x="606933" y="193104"/>
                  </a:cubicBezTo>
                  <a:cubicBezTo>
                    <a:pt x="599351" y="195057"/>
                    <a:pt x="591578" y="190628"/>
                    <a:pt x="589407" y="183103"/>
                  </a:cubicBezTo>
                  <a:cubicBezTo>
                    <a:pt x="580034" y="153433"/>
                    <a:pt x="564566" y="126048"/>
                    <a:pt x="543972" y="102712"/>
                  </a:cubicBezTo>
                  <a:cubicBezTo>
                    <a:pt x="538553" y="97073"/>
                    <a:pt x="538553" y="88158"/>
                    <a:pt x="543972" y="82519"/>
                  </a:cubicBezTo>
                  <a:cubicBezTo>
                    <a:pt x="546773" y="79761"/>
                    <a:pt x="550421" y="78383"/>
                    <a:pt x="554069" y="78383"/>
                  </a:cubicBezTo>
                  <a:close/>
                  <a:moveTo>
                    <a:pt x="1078765" y="76398"/>
                  </a:moveTo>
                  <a:cubicBezTo>
                    <a:pt x="1082282" y="75472"/>
                    <a:pt x="1086145" y="75855"/>
                    <a:pt x="1089564" y="77756"/>
                  </a:cubicBezTo>
                  <a:cubicBezTo>
                    <a:pt x="1096279" y="81794"/>
                    <a:pt x="1098565" y="90452"/>
                    <a:pt x="1094707" y="97282"/>
                  </a:cubicBezTo>
                  <a:cubicBezTo>
                    <a:pt x="1080106" y="120266"/>
                    <a:pt x="1066447" y="143859"/>
                    <a:pt x="1053750" y="168053"/>
                  </a:cubicBezTo>
                  <a:cubicBezTo>
                    <a:pt x="1053588" y="168358"/>
                    <a:pt x="1053417" y="168653"/>
                    <a:pt x="1053226" y="168948"/>
                  </a:cubicBezTo>
                  <a:cubicBezTo>
                    <a:pt x="1049006" y="175615"/>
                    <a:pt x="1040186" y="177597"/>
                    <a:pt x="1033519" y="173387"/>
                  </a:cubicBezTo>
                  <a:cubicBezTo>
                    <a:pt x="1026851" y="169167"/>
                    <a:pt x="1024860" y="160338"/>
                    <a:pt x="1029080" y="153670"/>
                  </a:cubicBezTo>
                  <a:cubicBezTo>
                    <a:pt x="1041653" y="129410"/>
                    <a:pt x="1055303" y="105826"/>
                    <a:pt x="1070038" y="82899"/>
                  </a:cubicBezTo>
                  <a:cubicBezTo>
                    <a:pt x="1072076" y="79560"/>
                    <a:pt x="1075248" y="77324"/>
                    <a:pt x="1078765" y="76398"/>
                  </a:cubicBezTo>
                  <a:close/>
                  <a:moveTo>
                    <a:pt x="657995" y="38820"/>
                  </a:moveTo>
                  <a:cubicBezTo>
                    <a:pt x="661537" y="39725"/>
                    <a:pt x="664735" y="41980"/>
                    <a:pt x="666749" y="45371"/>
                  </a:cubicBezTo>
                  <a:cubicBezTo>
                    <a:pt x="677665" y="67917"/>
                    <a:pt x="687209" y="91110"/>
                    <a:pt x="695324" y="114808"/>
                  </a:cubicBezTo>
                  <a:lnTo>
                    <a:pt x="695039" y="114522"/>
                  </a:lnTo>
                  <a:cubicBezTo>
                    <a:pt x="695124" y="114789"/>
                    <a:pt x="695200" y="115065"/>
                    <a:pt x="695267" y="115342"/>
                  </a:cubicBezTo>
                  <a:cubicBezTo>
                    <a:pt x="697144" y="122999"/>
                    <a:pt x="692457" y="130734"/>
                    <a:pt x="684789" y="132620"/>
                  </a:cubicBezTo>
                  <a:cubicBezTo>
                    <a:pt x="677122" y="134496"/>
                    <a:pt x="669388" y="129810"/>
                    <a:pt x="667511" y="122142"/>
                  </a:cubicBezTo>
                  <a:cubicBezTo>
                    <a:pt x="663606" y="111093"/>
                    <a:pt x="659510" y="100044"/>
                    <a:pt x="655033" y="89281"/>
                  </a:cubicBezTo>
                  <a:cubicBezTo>
                    <a:pt x="654757" y="88471"/>
                    <a:pt x="654443" y="87681"/>
                    <a:pt x="654081" y="86900"/>
                  </a:cubicBezTo>
                  <a:lnTo>
                    <a:pt x="654081" y="86042"/>
                  </a:lnTo>
                  <a:lnTo>
                    <a:pt x="653128" y="83661"/>
                  </a:lnTo>
                  <a:lnTo>
                    <a:pt x="649509" y="75660"/>
                  </a:lnTo>
                  <a:lnTo>
                    <a:pt x="648080" y="72517"/>
                  </a:lnTo>
                  <a:cubicBezTo>
                    <a:pt x="644042" y="69660"/>
                    <a:pt x="641460" y="65164"/>
                    <a:pt x="641031" y="60230"/>
                  </a:cubicBezTo>
                  <a:lnTo>
                    <a:pt x="640175" y="52515"/>
                  </a:lnTo>
                  <a:cubicBezTo>
                    <a:pt x="640222" y="47523"/>
                    <a:pt x="642880" y="42923"/>
                    <a:pt x="647175" y="40370"/>
                  </a:cubicBezTo>
                  <a:cubicBezTo>
                    <a:pt x="650566" y="38360"/>
                    <a:pt x="654453" y="37915"/>
                    <a:pt x="657995" y="38820"/>
                  </a:cubicBezTo>
                  <a:close/>
                  <a:moveTo>
                    <a:pt x="990123" y="33465"/>
                  </a:moveTo>
                  <a:cubicBezTo>
                    <a:pt x="997286" y="35827"/>
                    <a:pt x="1001458" y="43266"/>
                    <a:pt x="999744" y="50610"/>
                  </a:cubicBezTo>
                  <a:cubicBezTo>
                    <a:pt x="991838" y="77089"/>
                    <a:pt x="984027" y="103664"/>
                    <a:pt x="976122" y="130144"/>
                  </a:cubicBezTo>
                  <a:cubicBezTo>
                    <a:pt x="973865" y="137650"/>
                    <a:pt x="966102" y="142060"/>
                    <a:pt x="958500" y="140145"/>
                  </a:cubicBezTo>
                  <a:cubicBezTo>
                    <a:pt x="951119" y="137773"/>
                    <a:pt x="946918" y="130001"/>
                    <a:pt x="948975" y="122524"/>
                  </a:cubicBezTo>
                  <a:cubicBezTo>
                    <a:pt x="956786" y="96045"/>
                    <a:pt x="964692" y="69565"/>
                    <a:pt x="972502" y="42990"/>
                  </a:cubicBezTo>
                  <a:cubicBezTo>
                    <a:pt x="974960" y="35675"/>
                    <a:pt x="982656" y="31512"/>
                    <a:pt x="990123" y="33465"/>
                  </a:cubicBezTo>
                  <a:close/>
                  <a:moveTo>
                    <a:pt x="877061" y="9081"/>
                  </a:moveTo>
                  <a:cubicBezTo>
                    <a:pt x="884948" y="9081"/>
                    <a:pt x="891349" y="15482"/>
                    <a:pt x="891349" y="23368"/>
                  </a:cubicBezTo>
                  <a:cubicBezTo>
                    <a:pt x="890396" y="46323"/>
                    <a:pt x="889443" y="69183"/>
                    <a:pt x="888587" y="92138"/>
                  </a:cubicBezTo>
                  <a:cubicBezTo>
                    <a:pt x="888434" y="99968"/>
                    <a:pt x="882128" y="106274"/>
                    <a:pt x="874299" y="106426"/>
                  </a:cubicBezTo>
                  <a:cubicBezTo>
                    <a:pt x="866412" y="106426"/>
                    <a:pt x="860012" y="100025"/>
                    <a:pt x="860012" y="92138"/>
                  </a:cubicBezTo>
                  <a:cubicBezTo>
                    <a:pt x="860868" y="69183"/>
                    <a:pt x="861821" y="46323"/>
                    <a:pt x="862774" y="23368"/>
                  </a:cubicBezTo>
                  <a:cubicBezTo>
                    <a:pt x="862878" y="15519"/>
                    <a:pt x="869213" y="9185"/>
                    <a:pt x="877061" y="9081"/>
                  </a:cubicBezTo>
                  <a:close/>
                  <a:moveTo>
                    <a:pt x="747959" y="413"/>
                  </a:moveTo>
                  <a:cubicBezTo>
                    <a:pt x="755627" y="-1463"/>
                    <a:pt x="763361" y="3223"/>
                    <a:pt x="765238" y="10891"/>
                  </a:cubicBezTo>
                  <a:cubicBezTo>
                    <a:pt x="775334" y="39532"/>
                    <a:pt x="785364" y="68107"/>
                    <a:pt x="795337" y="96616"/>
                  </a:cubicBezTo>
                  <a:cubicBezTo>
                    <a:pt x="797109" y="104084"/>
                    <a:pt x="792708" y="111627"/>
                    <a:pt x="785336" y="113761"/>
                  </a:cubicBezTo>
                  <a:cubicBezTo>
                    <a:pt x="777897" y="115704"/>
                    <a:pt x="770220" y="111541"/>
                    <a:pt x="767809" y="104236"/>
                  </a:cubicBezTo>
                  <a:lnTo>
                    <a:pt x="737711" y="18511"/>
                  </a:lnTo>
                  <a:cubicBezTo>
                    <a:pt x="737625" y="18244"/>
                    <a:pt x="737548" y="17968"/>
                    <a:pt x="737482" y="17692"/>
                  </a:cubicBezTo>
                  <a:cubicBezTo>
                    <a:pt x="735605" y="10034"/>
                    <a:pt x="740292" y="2299"/>
                    <a:pt x="747959" y="41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7" name="Google Shape;887;p21"/>
            <p:cNvSpPr/>
            <p:nvPr/>
          </p:nvSpPr>
          <p:spPr>
            <a:xfrm>
              <a:off x="2667680" y="2795895"/>
              <a:ext cx="1323403" cy="1180361"/>
            </a:xfrm>
            <a:custGeom>
              <a:rect b="b" l="l" r="r" t="t"/>
              <a:pathLst>
                <a:path extrusionOk="0" h="1180361" w="1323403">
                  <a:moveTo>
                    <a:pt x="1309115" y="1151786"/>
                  </a:moveTo>
                  <a:cubicBezTo>
                    <a:pt x="1317002" y="1151786"/>
                    <a:pt x="1323403" y="1158187"/>
                    <a:pt x="1323403" y="1166073"/>
                  </a:cubicBezTo>
                  <a:cubicBezTo>
                    <a:pt x="1323403" y="1173960"/>
                    <a:pt x="1317002" y="1180361"/>
                    <a:pt x="1309115" y="1180361"/>
                  </a:cubicBezTo>
                  <a:cubicBezTo>
                    <a:pt x="1301228" y="1180361"/>
                    <a:pt x="1294828" y="1173960"/>
                    <a:pt x="1294828" y="1166073"/>
                  </a:cubicBezTo>
                  <a:cubicBezTo>
                    <a:pt x="1294828" y="1158187"/>
                    <a:pt x="1301228" y="1151786"/>
                    <a:pt x="1309115" y="1151786"/>
                  </a:cubicBezTo>
                  <a:close/>
                  <a:moveTo>
                    <a:pt x="8762" y="1134546"/>
                  </a:moveTo>
                  <a:cubicBezTo>
                    <a:pt x="12258" y="1132899"/>
                    <a:pt x="16316" y="1132899"/>
                    <a:pt x="19812" y="1134546"/>
                  </a:cubicBezTo>
                  <a:cubicBezTo>
                    <a:pt x="21564" y="1135127"/>
                    <a:pt x="23136" y="1136147"/>
                    <a:pt x="24383" y="1137499"/>
                  </a:cubicBezTo>
                  <a:lnTo>
                    <a:pt x="27050" y="1140071"/>
                  </a:lnTo>
                  <a:cubicBezTo>
                    <a:pt x="28775" y="1141862"/>
                    <a:pt x="30022" y="1144052"/>
                    <a:pt x="30670" y="1146453"/>
                  </a:cubicBezTo>
                  <a:lnTo>
                    <a:pt x="30765" y="1150168"/>
                  </a:lnTo>
                  <a:cubicBezTo>
                    <a:pt x="30794" y="1152720"/>
                    <a:pt x="30098" y="1155225"/>
                    <a:pt x="28765" y="1157407"/>
                  </a:cubicBezTo>
                  <a:lnTo>
                    <a:pt x="26574" y="1160359"/>
                  </a:lnTo>
                  <a:cubicBezTo>
                    <a:pt x="25279" y="1161712"/>
                    <a:pt x="23679" y="1162721"/>
                    <a:pt x="21907" y="1163312"/>
                  </a:cubicBezTo>
                  <a:cubicBezTo>
                    <a:pt x="20231" y="1164169"/>
                    <a:pt x="18354" y="1164560"/>
                    <a:pt x="16478" y="1164455"/>
                  </a:cubicBezTo>
                  <a:cubicBezTo>
                    <a:pt x="14563" y="1164569"/>
                    <a:pt x="12658" y="1164169"/>
                    <a:pt x="10954" y="1163312"/>
                  </a:cubicBezTo>
                  <a:cubicBezTo>
                    <a:pt x="9201" y="1162741"/>
                    <a:pt x="7619" y="1161722"/>
                    <a:pt x="6381" y="1160359"/>
                  </a:cubicBezTo>
                  <a:lnTo>
                    <a:pt x="3714" y="1157692"/>
                  </a:lnTo>
                  <a:cubicBezTo>
                    <a:pt x="1952" y="1155959"/>
                    <a:pt x="666" y="1153787"/>
                    <a:pt x="0" y="1151406"/>
                  </a:cubicBezTo>
                  <a:lnTo>
                    <a:pt x="0" y="1147596"/>
                  </a:lnTo>
                  <a:cubicBezTo>
                    <a:pt x="0" y="1145062"/>
                    <a:pt x="656" y="1142566"/>
                    <a:pt x="1905" y="1140357"/>
                  </a:cubicBezTo>
                  <a:lnTo>
                    <a:pt x="4191" y="1137499"/>
                  </a:lnTo>
                  <a:cubicBezTo>
                    <a:pt x="5390" y="1136089"/>
                    <a:pt x="6981" y="1135061"/>
                    <a:pt x="8762" y="1134546"/>
                  </a:cubicBezTo>
                  <a:close/>
                  <a:moveTo>
                    <a:pt x="1298447" y="1080349"/>
                  </a:moveTo>
                  <a:cubicBezTo>
                    <a:pt x="1300371" y="1080225"/>
                    <a:pt x="1302286" y="1080653"/>
                    <a:pt x="1303972" y="1081587"/>
                  </a:cubicBezTo>
                  <a:cubicBezTo>
                    <a:pt x="1305762" y="1082139"/>
                    <a:pt x="1307372" y="1083158"/>
                    <a:pt x="1308639" y="1084540"/>
                  </a:cubicBezTo>
                  <a:lnTo>
                    <a:pt x="1311210" y="1087111"/>
                  </a:lnTo>
                  <a:cubicBezTo>
                    <a:pt x="1313001" y="1088864"/>
                    <a:pt x="1314277" y="1091073"/>
                    <a:pt x="1314925" y="1093493"/>
                  </a:cubicBezTo>
                  <a:lnTo>
                    <a:pt x="1315401" y="1097208"/>
                  </a:lnTo>
                  <a:cubicBezTo>
                    <a:pt x="1315420" y="1099751"/>
                    <a:pt x="1314763" y="1102247"/>
                    <a:pt x="1313497" y="1104447"/>
                  </a:cubicBezTo>
                  <a:lnTo>
                    <a:pt x="1311210" y="1107400"/>
                  </a:lnTo>
                  <a:cubicBezTo>
                    <a:pt x="1309972" y="1108762"/>
                    <a:pt x="1308391" y="1109781"/>
                    <a:pt x="1306638" y="1110352"/>
                  </a:cubicBezTo>
                  <a:cubicBezTo>
                    <a:pt x="1304933" y="1111209"/>
                    <a:pt x="1303019" y="1111609"/>
                    <a:pt x="1301114" y="1111495"/>
                  </a:cubicBezTo>
                  <a:cubicBezTo>
                    <a:pt x="1299209" y="1111591"/>
                    <a:pt x="1297304" y="1111200"/>
                    <a:pt x="1295590" y="1110352"/>
                  </a:cubicBezTo>
                  <a:cubicBezTo>
                    <a:pt x="1293856" y="1109733"/>
                    <a:pt x="1292294" y="1108724"/>
                    <a:pt x="1291017" y="1107400"/>
                  </a:cubicBezTo>
                  <a:lnTo>
                    <a:pt x="1288351" y="1104732"/>
                  </a:lnTo>
                  <a:cubicBezTo>
                    <a:pt x="1286645" y="1102970"/>
                    <a:pt x="1285407" y="1100808"/>
                    <a:pt x="1284731" y="1098446"/>
                  </a:cubicBezTo>
                  <a:lnTo>
                    <a:pt x="1284160" y="1094636"/>
                  </a:lnTo>
                  <a:cubicBezTo>
                    <a:pt x="1284188" y="1092093"/>
                    <a:pt x="1284883" y="1089597"/>
                    <a:pt x="1286159" y="1087397"/>
                  </a:cubicBezTo>
                  <a:lnTo>
                    <a:pt x="1288351" y="1084540"/>
                  </a:lnTo>
                  <a:cubicBezTo>
                    <a:pt x="1289617" y="1083158"/>
                    <a:pt x="1291227" y="1082139"/>
                    <a:pt x="1293018" y="1081587"/>
                  </a:cubicBezTo>
                  <a:cubicBezTo>
                    <a:pt x="1294665" y="1080644"/>
                    <a:pt x="1296551" y="1080215"/>
                    <a:pt x="1298447" y="1080349"/>
                  </a:cubicBezTo>
                  <a:close/>
                  <a:moveTo>
                    <a:pt x="19525" y="1053870"/>
                  </a:moveTo>
                  <a:cubicBezTo>
                    <a:pt x="21449" y="1053746"/>
                    <a:pt x="23364" y="1054174"/>
                    <a:pt x="25050" y="1055107"/>
                  </a:cubicBezTo>
                  <a:cubicBezTo>
                    <a:pt x="26840" y="1055660"/>
                    <a:pt x="28450" y="1056679"/>
                    <a:pt x="29717" y="1058060"/>
                  </a:cubicBezTo>
                  <a:lnTo>
                    <a:pt x="32289" y="1060632"/>
                  </a:lnTo>
                  <a:cubicBezTo>
                    <a:pt x="34079" y="1062385"/>
                    <a:pt x="35355" y="1064595"/>
                    <a:pt x="36003" y="1067014"/>
                  </a:cubicBezTo>
                  <a:lnTo>
                    <a:pt x="36480" y="1070729"/>
                  </a:lnTo>
                  <a:cubicBezTo>
                    <a:pt x="36498" y="1073272"/>
                    <a:pt x="35841" y="1075767"/>
                    <a:pt x="34575" y="1077968"/>
                  </a:cubicBezTo>
                  <a:lnTo>
                    <a:pt x="32289" y="1080920"/>
                  </a:lnTo>
                  <a:cubicBezTo>
                    <a:pt x="31050" y="1082282"/>
                    <a:pt x="29469" y="1083302"/>
                    <a:pt x="27716" y="1083873"/>
                  </a:cubicBezTo>
                  <a:cubicBezTo>
                    <a:pt x="26012" y="1084731"/>
                    <a:pt x="24107" y="1085131"/>
                    <a:pt x="22192" y="1085016"/>
                  </a:cubicBezTo>
                  <a:cubicBezTo>
                    <a:pt x="20287" y="1085111"/>
                    <a:pt x="18382" y="1084721"/>
                    <a:pt x="16668" y="1083873"/>
                  </a:cubicBezTo>
                  <a:cubicBezTo>
                    <a:pt x="14934" y="1083254"/>
                    <a:pt x="13372" y="1082244"/>
                    <a:pt x="12096" y="1080920"/>
                  </a:cubicBezTo>
                  <a:lnTo>
                    <a:pt x="9429" y="1078254"/>
                  </a:lnTo>
                  <a:cubicBezTo>
                    <a:pt x="7723" y="1076492"/>
                    <a:pt x="6485" y="1074329"/>
                    <a:pt x="5809" y="1071967"/>
                  </a:cubicBezTo>
                  <a:lnTo>
                    <a:pt x="5238" y="1068157"/>
                  </a:lnTo>
                  <a:cubicBezTo>
                    <a:pt x="5266" y="1065614"/>
                    <a:pt x="5961" y="1063118"/>
                    <a:pt x="7238" y="1060918"/>
                  </a:cubicBezTo>
                  <a:lnTo>
                    <a:pt x="9429" y="1058060"/>
                  </a:lnTo>
                  <a:cubicBezTo>
                    <a:pt x="10695" y="1056679"/>
                    <a:pt x="12305" y="1055660"/>
                    <a:pt x="14096" y="1055107"/>
                  </a:cubicBezTo>
                  <a:cubicBezTo>
                    <a:pt x="15744" y="1054164"/>
                    <a:pt x="17630" y="1053736"/>
                    <a:pt x="19525" y="1053870"/>
                  </a:cubicBezTo>
                  <a:close/>
                  <a:moveTo>
                    <a:pt x="1290542" y="1024723"/>
                  </a:moveTo>
                  <a:lnTo>
                    <a:pt x="1293209" y="1024723"/>
                  </a:lnTo>
                  <a:cubicBezTo>
                    <a:pt x="1295743" y="1024733"/>
                    <a:pt x="1298238" y="1025389"/>
                    <a:pt x="1300447" y="1026628"/>
                  </a:cubicBezTo>
                  <a:lnTo>
                    <a:pt x="1303305" y="1028914"/>
                  </a:lnTo>
                  <a:cubicBezTo>
                    <a:pt x="1305039" y="1030676"/>
                    <a:pt x="1306315" y="1032829"/>
                    <a:pt x="1307020" y="1035200"/>
                  </a:cubicBezTo>
                  <a:lnTo>
                    <a:pt x="1307020" y="1039010"/>
                  </a:lnTo>
                  <a:cubicBezTo>
                    <a:pt x="1307096" y="1040925"/>
                    <a:pt x="1306667" y="1042830"/>
                    <a:pt x="1305781" y="1044535"/>
                  </a:cubicBezTo>
                  <a:cubicBezTo>
                    <a:pt x="1304467" y="1048002"/>
                    <a:pt x="1301724" y="1050745"/>
                    <a:pt x="1298257" y="1052060"/>
                  </a:cubicBezTo>
                  <a:cubicBezTo>
                    <a:pt x="1296552" y="1052945"/>
                    <a:pt x="1294647" y="1053374"/>
                    <a:pt x="1292732" y="1053298"/>
                  </a:cubicBezTo>
                  <a:lnTo>
                    <a:pt x="1290066" y="1053298"/>
                  </a:lnTo>
                  <a:cubicBezTo>
                    <a:pt x="1287513" y="1053298"/>
                    <a:pt x="1285017" y="1052602"/>
                    <a:pt x="1282826" y="1051298"/>
                  </a:cubicBezTo>
                  <a:lnTo>
                    <a:pt x="1279969" y="1049107"/>
                  </a:lnTo>
                  <a:cubicBezTo>
                    <a:pt x="1278235" y="1047345"/>
                    <a:pt x="1276959" y="1045192"/>
                    <a:pt x="1276254" y="1042820"/>
                  </a:cubicBezTo>
                  <a:lnTo>
                    <a:pt x="1276254" y="1039010"/>
                  </a:lnTo>
                  <a:cubicBezTo>
                    <a:pt x="1276178" y="1037096"/>
                    <a:pt x="1276606" y="1035191"/>
                    <a:pt x="1277492" y="1033486"/>
                  </a:cubicBezTo>
                  <a:cubicBezTo>
                    <a:pt x="1278045" y="1031724"/>
                    <a:pt x="1279064" y="1030143"/>
                    <a:pt x="1280445" y="1028914"/>
                  </a:cubicBezTo>
                  <a:cubicBezTo>
                    <a:pt x="1281693" y="1027561"/>
                    <a:pt x="1283265" y="1026542"/>
                    <a:pt x="1285017" y="1025961"/>
                  </a:cubicBezTo>
                  <a:cubicBezTo>
                    <a:pt x="1286703" y="1025028"/>
                    <a:pt x="1288618" y="1024599"/>
                    <a:pt x="1290542" y="1024723"/>
                  </a:cubicBezTo>
                  <a:close/>
                  <a:moveTo>
                    <a:pt x="30003" y="974050"/>
                  </a:moveTo>
                  <a:lnTo>
                    <a:pt x="32574" y="974050"/>
                  </a:lnTo>
                  <a:cubicBezTo>
                    <a:pt x="35118" y="974030"/>
                    <a:pt x="37613" y="974687"/>
                    <a:pt x="39813" y="975954"/>
                  </a:cubicBezTo>
                  <a:lnTo>
                    <a:pt x="42766" y="978241"/>
                  </a:lnTo>
                  <a:cubicBezTo>
                    <a:pt x="44509" y="979974"/>
                    <a:pt x="45757" y="982146"/>
                    <a:pt x="46386" y="984527"/>
                  </a:cubicBezTo>
                  <a:lnTo>
                    <a:pt x="47529" y="988527"/>
                  </a:lnTo>
                  <a:cubicBezTo>
                    <a:pt x="47624" y="990432"/>
                    <a:pt x="47233" y="992337"/>
                    <a:pt x="46386" y="994052"/>
                  </a:cubicBezTo>
                  <a:cubicBezTo>
                    <a:pt x="45519" y="995757"/>
                    <a:pt x="44281" y="997252"/>
                    <a:pt x="42766" y="998434"/>
                  </a:cubicBezTo>
                  <a:cubicBezTo>
                    <a:pt x="41471" y="999786"/>
                    <a:pt x="39870" y="1000796"/>
                    <a:pt x="38099" y="1001386"/>
                  </a:cubicBezTo>
                  <a:cubicBezTo>
                    <a:pt x="36384" y="1002234"/>
                    <a:pt x="34489" y="1002653"/>
                    <a:pt x="32574" y="1002625"/>
                  </a:cubicBezTo>
                  <a:lnTo>
                    <a:pt x="30003" y="1002625"/>
                  </a:lnTo>
                  <a:cubicBezTo>
                    <a:pt x="27450" y="1002643"/>
                    <a:pt x="24945" y="1001948"/>
                    <a:pt x="22764" y="1000624"/>
                  </a:cubicBezTo>
                  <a:lnTo>
                    <a:pt x="19906" y="998434"/>
                  </a:lnTo>
                  <a:cubicBezTo>
                    <a:pt x="18144" y="996700"/>
                    <a:pt x="16858" y="994528"/>
                    <a:pt x="16192" y="992147"/>
                  </a:cubicBezTo>
                  <a:lnTo>
                    <a:pt x="15715" y="988337"/>
                  </a:lnTo>
                  <a:cubicBezTo>
                    <a:pt x="15592" y="986413"/>
                    <a:pt x="16020" y="984498"/>
                    <a:pt x="16953" y="982812"/>
                  </a:cubicBezTo>
                  <a:cubicBezTo>
                    <a:pt x="18268" y="979345"/>
                    <a:pt x="21011" y="976602"/>
                    <a:pt x="24478" y="975288"/>
                  </a:cubicBezTo>
                  <a:cubicBezTo>
                    <a:pt x="26164" y="974354"/>
                    <a:pt x="28079" y="973926"/>
                    <a:pt x="30003" y="974050"/>
                  </a:cubicBezTo>
                  <a:close/>
                  <a:moveTo>
                    <a:pt x="1282636" y="950619"/>
                  </a:moveTo>
                  <a:cubicBezTo>
                    <a:pt x="1290523" y="950619"/>
                    <a:pt x="1296924" y="957020"/>
                    <a:pt x="1296924" y="964906"/>
                  </a:cubicBezTo>
                  <a:cubicBezTo>
                    <a:pt x="1296924" y="972793"/>
                    <a:pt x="1290523" y="979194"/>
                    <a:pt x="1282636" y="979194"/>
                  </a:cubicBezTo>
                  <a:cubicBezTo>
                    <a:pt x="1274749" y="979194"/>
                    <a:pt x="1268349" y="972793"/>
                    <a:pt x="1268349" y="964906"/>
                  </a:cubicBezTo>
                  <a:cubicBezTo>
                    <a:pt x="1268349" y="957020"/>
                    <a:pt x="1274749" y="950619"/>
                    <a:pt x="1282636" y="950619"/>
                  </a:cubicBezTo>
                  <a:close/>
                  <a:moveTo>
                    <a:pt x="43433" y="902898"/>
                  </a:moveTo>
                  <a:cubicBezTo>
                    <a:pt x="47176" y="903098"/>
                    <a:pt x="50738" y="904575"/>
                    <a:pt x="53529" y="907089"/>
                  </a:cubicBezTo>
                  <a:lnTo>
                    <a:pt x="56197" y="909757"/>
                  </a:lnTo>
                  <a:cubicBezTo>
                    <a:pt x="57901" y="911519"/>
                    <a:pt x="59140" y="913681"/>
                    <a:pt x="59816" y="916043"/>
                  </a:cubicBezTo>
                  <a:lnTo>
                    <a:pt x="59816" y="919853"/>
                  </a:lnTo>
                  <a:cubicBezTo>
                    <a:pt x="59854" y="922396"/>
                    <a:pt x="59187" y="924901"/>
                    <a:pt x="57911" y="927092"/>
                  </a:cubicBezTo>
                  <a:lnTo>
                    <a:pt x="55720" y="929950"/>
                  </a:lnTo>
                  <a:cubicBezTo>
                    <a:pt x="54453" y="931330"/>
                    <a:pt x="52843" y="932350"/>
                    <a:pt x="51053" y="932902"/>
                  </a:cubicBezTo>
                  <a:cubicBezTo>
                    <a:pt x="49348" y="933788"/>
                    <a:pt x="47443" y="934217"/>
                    <a:pt x="45528" y="934141"/>
                  </a:cubicBezTo>
                  <a:cubicBezTo>
                    <a:pt x="43642" y="934207"/>
                    <a:pt x="41766" y="933778"/>
                    <a:pt x="40100" y="932902"/>
                  </a:cubicBezTo>
                  <a:cubicBezTo>
                    <a:pt x="38308" y="932350"/>
                    <a:pt x="36699" y="931330"/>
                    <a:pt x="35432" y="929950"/>
                  </a:cubicBezTo>
                  <a:lnTo>
                    <a:pt x="32860" y="927282"/>
                  </a:lnTo>
                  <a:cubicBezTo>
                    <a:pt x="31098" y="925549"/>
                    <a:pt x="29812" y="923377"/>
                    <a:pt x="29146" y="920996"/>
                  </a:cubicBezTo>
                  <a:lnTo>
                    <a:pt x="29146" y="917186"/>
                  </a:lnTo>
                  <a:cubicBezTo>
                    <a:pt x="29155" y="914652"/>
                    <a:pt x="29812" y="912157"/>
                    <a:pt x="31051" y="909947"/>
                  </a:cubicBezTo>
                  <a:lnTo>
                    <a:pt x="33337" y="907089"/>
                  </a:lnTo>
                  <a:cubicBezTo>
                    <a:pt x="34536" y="905680"/>
                    <a:pt x="36127" y="904651"/>
                    <a:pt x="37908" y="904137"/>
                  </a:cubicBezTo>
                  <a:cubicBezTo>
                    <a:pt x="39613" y="903251"/>
                    <a:pt x="41519" y="902822"/>
                    <a:pt x="43433" y="902898"/>
                  </a:cubicBezTo>
                  <a:close/>
                  <a:moveTo>
                    <a:pt x="1260157" y="890134"/>
                  </a:moveTo>
                  <a:cubicBezTo>
                    <a:pt x="1262033" y="889658"/>
                    <a:pt x="1263995" y="889658"/>
                    <a:pt x="1265872" y="890134"/>
                  </a:cubicBezTo>
                  <a:cubicBezTo>
                    <a:pt x="1267739" y="890220"/>
                    <a:pt x="1269549" y="890820"/>
                    <a:pt x="1271111" y="891849"/>
                  </a:cubicBezTo>
                  <a:lnTo>
                    <a:pt x="1276445" y="894515"/>
                  </a:lnTo>
                  <a:cubicBezTo>
                    <a:pt x="1278559" y="895773"/>
                    <a:pt x="1280331" y="897544"/>
                    <a:pt x="1281588" y="899659"/>
                  </a:cubicBezTo>
                  <a:lnTo>
                    <a:pt x="1283017" y="903088"/>
                  </a:lnTo>
                  <a:cubicBezTo>
                    <a:pt x="1283684" y="905583"/>
                    <a:pt x="1283684" y="908212"/>
                    <a:pt x="1283017" y="910708"/>
                  </a:cubicBezTo>
                  <a:lnTo>
                    <a:pt x="1281588" y="914042"/>
                  </a:lnTo>
                  <a:cubicBezTo>
                    <a:pt x="1280740" y="915690"/>
                    <a:pt x="1279454" y="917071"/>
                    <a:pt x="1277873" y="918042"/>
                  </a:cubicBezTo>
                  <a:cubicBezTo>
                    <a:pt x="1276540" y="919357"/>
                    <a:pt x="1274854" y="920252"/>
                    <a:pt x="1273016" y="920614"/>
                  </a:cubicBezTo>
                  <a:cubicBezTo>
                    <a:pt x="1271149" y="921138"/>
                    <a:pt x="1269167" y="921138"/>
                    <a:pt x="1267301" y="920614"/>
                  </a:cubicBezTo>
                  <a:cubicBezTo>
                    <a:pt x="1265434" y="920528"/>
                    <a:pt x="1263624" y="919928"/>
                    <a:pt x="1262062" y="918899"/>
                  </a:cubicBezTo>
                  <a:lnTo>
                    <a:pt x="1256728" y="916233"/>
                  </a:lnTo>
                  <a:cubicBezTo>
                    <a:pt x="1254614" y="914975"/>
                    <a:pt x="1252842" y="913204"/>
                    <a:pt x="1251585" y="911089"/>
                  </a:cubicBezTo>
                  <a:lnTo>
                    <a:pt x="1250156" y="907755"/>
                  </a:lnTo>
                  <a:cubicBezTo>
                    <a:pt x="1249489" y="905260"/>
                    <a:pt x="1249489" y="902631"/>
                    <a:pt x="1250156" y="900135"/>
                  </a:cubicBezTo>
                  <a:lnTo>
                    <a:pt x="1251585" y="896707"/>
                  </a:lnTo>
                  <a:cubicBezTo>
                    <a:pt x="1252508" y="895115"/>
                    <a:pt x="1253784" y="893753"/>
                    <a:pt x="1255299" y="892706"/>
                  </a:cubicBezTo>
                  <a:cubicBezTo>
                    <a:pt x="1256671" y="891449"/>
                    <a:pt x="1258347" y="890563"/>
                    <a:pt x="1260157" y="890134"/>
                  </a:cubicBezTo>
                  <a:close/>
                  <a:moveTo>
                    <a:pt x="50577" y="832318"/>
                  </a:moveTo>
                  <a:cubicBezTo>
                    <a:pt x="52177" y="831984"/>
                    <a:pt x="53835" y="831984"/>
                    <a:pt x="55435" y="832318"/>
                  </a:cubicBezTo>
                  <a:cubicBezTo>
                    <a:pt x="56969" y="831984"/>
                    <a:pt x="58569" y="831984"/>
                    <a:pt x="60102" y="832318"/>
                  </a:cubicBezTo>
                  <a:cubicBezTo>
                    <a:pt x="61903" y="832784"/>
                    <a:pt x="63560" y="833670"/>
                    <a:pt x="64960" y="834889"/>
                  </a:cubicBezTo>
                  <a:cubicBezTo>
                    <a:pt x="66474" y="835938"/>
                    <a:pt x="67751" y="837300"/>
                    <a:pt x="68675" y="838890"/>
                  </a:cubicBezTo>
                  <a:cubicBezTo>
                    <a:pt x="69246" y="840033"/>
                    <a:pt x="70199" y="841272"/>
                    <a:pt x="70199" y="842415"/>
                  </a:cubicBezTo>
                  <a:cubicBezTo>
                    <a:pt x="70313" y="843786"/>
                    <a:pt x="70218" y="845167"/>
                    <a:pt x="69913" y="846510"/>
                  </a:cubicBezTo>
                  <a:cubicBezTo>
                    <a:pt x="69951" y="847149"/>
                    <a:pt x="69951" y="847777"/>
                    <a:pt x="69913" y="848415"/>
                  </a:cubicBezTo>
                  <a:lnTo>
                    <a:pt x="69913" y="850320"/>
                  </a:lnTo>
                  <a:cubicBezTo>
                    <a:pt x="69503" y="851501"/>
                    <a:pt x="68989" y="852654"/>
                    <a:pt x="68389" y="853749"/>
                  </a:cubicBezTo>
                  <a:lnTo>
                    <a:pt x="66198" y="856607"/>
                  </a:lnTo>
                  <a:lnTo>
                    <a:pt x="63341" y="858893"/>
                  </a:lnTo>
                  <a:lnTo>
                    <a:pt x="59911" y="860322"/>
                  </a:lnTo>
                  <a:lnTo>
                    <a:pt x="55911" y="860893"/>
                  </a:lnTo>
                  <a:lnTo>
                    <a:pt x="55340" y="860893"/>
                  </a:lnTo>
                  <a:lnTo>
                    <a:pt x="51529" y="860322"/>
                  </a:lnTo>
                  <a:cubicBezTo>
                    <a:pt x="50273" y="859950"/>
                    <a:pt x="49053" y="859445"/>
                    <a:pt x="47910" y="858797"/>
                  </a:cubicBezTo>
                  <a:cubicBezTo>
                    <a:pt x="46815" y="858150"/>
                    <a:pt x="45786" y="857387"/>
                    <a:pt x="44862" y="856511"/>
                  </a:cubicBezTo>
                  <a:cubicBezTo>
                    <a:pt x="44767" y="856511"/>
                    <a:pt x="42576" y="853654"/>
                    <a:pt x="42576" y="853654"/>
                  </a:cubicBezTo>
                  <a:cubicBezTo>
                    <a:pt x="41224" y="851377"/>
                    <a:pt x="40528" y="848777"/>
                    <a:pt x="40576" y="846129"/>
                  </a:cubicBezTo>
                  <a:cubicBezTo>
                    <a:pt x="40481" y="844824"/>
                    <a:pt x="40481" y="843519"/>
                    <a:pt x="40576" y="842224"/>
                  </a:cubicBezTo>
                  <a:lnTo>
                    <a:pt x="41338" y="840509"/>
                  </a:lnTo>
                  <a:cubicBezTo>
                    <a:pt x="41547" y="839919"/>
                    <a:pt x="41804" y="839347"/>
                    <a:pt x="42100" y="838795"/>
                  </a:cubicBezTo>
                  <a:cubicBezTo>
                    <a:pt x="43329" y="836709"/>
                    <a:pt x="45062" y="834975"/>
                    <a:pt x="47148" y="833746"/>
                  </a:cubicBezTo>
                  <a:close/>
                  <a:moveTo>
                    <a:pt x="1245297" y="814124"/>
                  </a:moveTo>
                  <a:cubicBezTo>
                    <a:pt x="1248793" y="812477"/>
                    <a:pt x="1252851" y="812477"/>
                    <a:pt x="1256347" y="814124"/>
                  </a:cubicBezTo>
                  <a:cubicBezTo>
                    <a:pt x="1258109" y="814677"/>
                    <a:pt x="1259690" y="815696"/>
                    <a:pt x="1260918" y="817077"/>
                  </a:cubicBezTo>
                  <a:lnTo>
                    <a:pt x="1263585" y="819744"/>
                  </a:lnTo>
                  <a:cubicBezTo>
                    <a:pt x="1265357" y="821478"/>
                    <a:pt x="1266643" y="823640"/>
                    <a:pt x="1267300" y="826031"/>
                  </a:cubicBezTo>
                  <a:lnTo>
                    <a:pt x="1267300" y="829841"/>
                  </a:lnTo>
                  <a:cubicBezTo>
                    <a:pt x="1267310" y="832365"/>
                    <a:pt x="1266624" y="834832"/>
                    <a:pt x="1265300" y="836985"/>
                  </a:cubicBezTo>
                  <a:lnTo>
                    <a:pt x="1263109" y="839937"/>
                  </a:lnTo>
                  <a:cubicBezTo>
                    <a:pt x="1261833" y="841261"/>
                    <a:pt x="1260271" y="842271"/>
                    <a:pt x="1258537" y="842890"/>
                  </a:cubicBezTo>
                  <a:cubicBezTo>
                    <a:pt x="1255042" y="844538"/>
                    <a:pt x="1250984" y="844538"/>
                    <a:pt x="1247488" y="842890"/>
                  </a:cubicBezTo>
                  <a:cubicBezTo>
                    <a:pt x="1245745" y="842299"/>
                    <a:pt x="1244174" y="841280"/>
                    <a:pt x="1242916" y="839937"/>
                  </a:cubicBezTo>
                  <a:lnTo>
                    <a:pt x="1240249" y="837270"/>
                  </a:lnTo>
                  <a:cubicBezTo>
                    <a:pt x="1238516" y="835508"/>
                    <a:pt x="1237239" y="833356"/>
                    <a:pt x="1236535" y="830984"/>
                  </a:cubicBezTo>
                  <a:lnTo>
                    <a:pt x="1236535" y="827174"/>
                  </a:lnTo>
                  <a:cubicBezTo>
                    <a:pt x="1236535" y="824621"/>
                    <a:pt x="1237230" y="822126"/>
                    <a:pt x="1238534" y="819935"/>
                  </a:cubicBezTo>
                  <a:lnTo>
                    <a:pt x="1240726" y="817077"/>
                  </a:lnTo>
                  <a:cubicBezTo>
                    <a:pt x="1241973" y="815725"/>
                    <a:pt x="1243545" y="814706"/>
                    <a:pt x="1245297" y="814124"/>
                  </a:cubicBezTo>
                  <a:close/>
                  <a:moveTo>
                    <a:pt x="59054" y="763833"/>
                  </a:moveTo>
                  <a:cubicBezTo>
                    <a:pt x="62550" y="762185"/>
                    <a:pt x="66607" y="762185"/>
                    <a:pt x="70103" y="763833"/>
                  </a:cubicBezTo>
                  <a:cubicBezTo>
                    <a:pt x="71865" y="764385"/>
                    <a:pt x="73446" y="765404"/>
                    <a:pt x="74675" y="766786"/>
                  </a:cubicBezTo>
                  <a:lnTo>
                    <a:pt x="77342" y="769452"/>
                  </a:lnTo>
                  <a:cubicBezTo>
                    <a:pt x="79123" y="771167"/>
                    <a:pt x="80371" y="773348"/>
                    <a:pt x="80962" y="775739"/>
                  </a:cubicBezTo>
                  <a:lnTo>
                    <a:pt x="81533" y="779549"/>
                  </a:lnTo>
                  <a:cubicBezTo>
                    <a:pt x="81542" y="782073"/>
                    <a:pt x="80857" y="784540"/>
                    <a:pt x="79533" y="786693"/>
                  </a:cubicBezTo>
                  <a:lnTo>
                    <a:pt x="77342" y="789645"/>
                  </a:lnTo>
                  <a:cubicBezTo>
                    <a:pt x="76066" y="790970"/>
                    <a:pt x="74504" y="791979"/>
                    <a:pt x="72770" y="792598"/>
                  </a:cubicBezTo>
                  <a:cubicBezTo>
                    <a:pt x="71046" y="793436"/>
                    <a:pt x="69160" y="793855"/>
                    <a:pt x="67246" y="793836"/>
                  </a:cubicBezTo>
                  <a:cubicBezTo>
                    <a:pt x="65331" y="793865"/>
                    <a:pt x="63435" y="793446"/>
                    <a:pt x="61721" y="792598"/>
                  </a:cubicBezTo>
                  <a:cubicBezTo>
                    <a:pt x="59969" y="792027"/>
                    <a:pt x="58387" y="791007"/>
                    <a:pt x="57149" y="789645"/>
                  </a:cubicBezTo>
                  <a:lnTo>
                    <a:pt x="54482" y="786979"/>
                  </a:lnTo>
                  <a:cubicBezTo>
                    <a:pt x="52749" y="785216"/>
                    <a:pt x="51472" y="783064"/>
                    <a:pt x="50768" y="780692"/>
                  </a:cubicBezTo>
                  <a:lnTo>
                    <a:pt x="50291" y="776882"/>
                  </a:lnTo>
                  <a:cubicBezTo>
                    <a:pt x="50272" y="774329"/>
                    <a:pt x="50968" y="771824"/>
                    <a:pt x="52291" y="769643"/>
                  </a:cubicBezTo>
                  <a:lnTo>
                    <a:pt x="54482" y="766786"/>
                  </a:lnTo>
                  <a:cubicBezTo>
                    <a:pt x="55730" y="765433"/>
                    <a:pt x="57302" y="764414"/>
                    <a:pt x="59054" y="763833"/>
                  </a:cubicBezTo>
                  <a:close/>
                  <a:moveTo>
                    <a:pt x="1237582" y="762595"/>
                  </a:moveTo>
                  <a:cubicBezTo>
                    <a:pt x="1245469" y="762595"/>
                    <a:pt x="1251870" y="768996"/>
                    <a:pt x="1251870" y="776882"/>
                  </a:cubicBezTo>
                  <a:cubicBezTo>
                    <a:pt x="1251870" y="784769"/>
                    <a:pt x="1245469" y="791170"/>
                    <a:pt x="1237582" y="791170"/>
                  </a:cubicBezTo>
                  <a:cubicBezTo>
                    <a:pt x="1229695" y="791170"/>
                    <a:pt x="1223295" y="784769"/>
                    <a:pt x="1223295" y="776882"/>
                  </a:cubicBezTo>
                  <a:cubicBezTo>
                    <a:pt x="1223295" y="768996"/>
                    <a:pt x="1229695" y="762595"/>
                    <a:pt x="1237582" y="762595"/>
                  </a:cubicBezTo>
                  <a:close/>
                  <a:moveTo>
                    <a:pt x="1219104" y="683156"/>
                  </a:moveTo>
                  <a:lnTo>
                    <a:pt x="1221676" y="683156"/>
                  </a:lnTo>
                  <a:cubicBezTo>
                    <a:pt x="1224210" y="683156"/>
                    <a:pt x="1226705" y="683813"/>
                    <a:pt x="1228915" y="685061"/>
                  </a:cubicBezTo>
                  <a:lnTo>
                    <a:pt x="1231773" y="687347"/>
                  </a:lnTo>
                  <a:cubicBezTo>
                    <a:pt x="1233554" y="689071"/>
                    <a:pt x="1234839" y="691242"/>
                    <a:pt x="1235488" y="693633"/>
                  </a:cubicBezTo>
                  <a:lnTo>
                    <a:pt x="1235488" y="697443"/>
                  </a:lnTo>
                  <a:cubicBezTo>
                    <a:pt x="1235601" y="699367"/>
                    <a:pt x="1235173" y="701282"/>
                    <a:pt x="1234249" y="702968"/>
                  </a:cubicBezTo>
                  <a:cubicBezTo>
                    <a:pt x="1233668" y="704721"/>
                    <a:pt x="1232649" y="706292"/>
                    <a:pt x="1231296" y="707540"/>
                  </a:cubicBezTo>
                  <a:cubicBezTo>
                    <a:pt x="1230058" y="708902"/>
                    <a:pt x="1228477" y="709921"/>
                    <a:pt x="1226724" y="710492"/>
                  </a:cubicBezTo>
                  <a:cubicBezTo>
                    <a:pt x="1225020" y="711378"/>
                    <a:pt x="1223114" y="711807"/>
                    <a:pt x="1221200" y="711731"/>
                  </a:cubicBezTo>
                  <a:lnTo>
                    <a:pt x="1218628" y="711731"/>
                  </a:lnTo>
                  <a:cubicBezTo>
                    <a:pt x="1216075" y="711759"/>
                    <a:pt x="1213570" y="711064"/>
                    <a:pt x="1211389" y="709731"/>
                  </a:cubicBezTo>
                  <a:lnTo>
                    <a:pt x="1208436" y="707540"/>
                  </a:lnTo>
                  <a:cubicBezTo>
                    <a:pt x="1206731" y="705778"/>
                    <a:pt x="1205493" y="703615"/>
                    <a:pt x="1204817" y="701253"/>
                  </a:cubicBezTo>
                  <a:lnTo>
                    <a:pt x="1204817" y="697443"/>
                  </a:lnTo>
                  <a:cubicBezTo>
                    <a:pt x="1204702" y="695529"/>
                    <a:pt x="1205103" y="693624"/>
                    <a:pt x="1205960" y="691919"/>
                  </a:cubicBezTo>
                  <a:cubicBezTo>
                    <a:pt x="1207274" y="688413"/>
                    <a:pt x="1210055" y="685661"/>
                    <a:pt x="1213580" y="684394"/>
                  </a:cubicBezTo>
                  <a:cubicBezTo>
                    <a:pt x="1215265" y="683461"/>
                    <a:pt x="1217180" y="683032"/>
                    <a:pt x="1219104" y="683156"/>
                  </a:cubicBezTo>
                  <a:close/>
                  <a:moveTo>
                    <a:pt x="87248" y="680489"/>
                  </a:moveTo>
                  <a:lnTo>
                    <a:pt x="91058" y="680489"/>
                  </a:lnTo>
                  <a:cubicBezTo>
                    <a:pt x="92972" y="680413"/>
                    <a:pt x="94877" y="680842"/>
                    <a:pt x="96583" y="681728"/>
                  </a:cubicBezTo>
                  <a:cubicBezTo>
                    <a:pt x="98345" y="682280"/>
                    <a:pt x="99925" y="683299"/>
                    <a:pt x="101154" y="684680"/>
                  </a:cubicBezTo>
                  <a:cubicBezTo>
                    <a:pt x="102507" y="685928"/>
                    <a:pt x="103526" y="687499"/>
                    <a:pt x="104107" y="689252"/>
                  </a:cubicBezTo>
                  <a:cubicBezTo>
                    <a:pt x="104955" y="690795"/>
                    <a:pt x="105383" y="692538"/>
                    <a:pt x="105345" y="694301"/>
                  </a:cubicBezTo>
                  <a:lnTo>
                    <a:pt x="105345" y="696967"/>
                  </a:lnTo>
                  <a:cubicBezTo>
                    <a:pt x="105336" y="699501"/>
                    <a:pt x="104679" y="701997"/>
                    <a:pt x="103440" y="704207"/>
                  </a:cubicBezTo>
                  <a:lnTo>
                    <a:pt x="101154" y="707064"/>
                  </a:lnTo>
                  <a:cubicBezTo>
                    <a:pt x="99392" y="708769"/>
                    <a:pt x="97230" y="710007"/>
                    <a:pt x="94868" y="710683"/>
                  </a:cubicBezTo>
                  <a:lnTo>
                    <a:pt x="91058" y="711255"/>
                  </a:lnTo>
                  <a:cubicBezTo>
                    <a:pt x="89144" y="711331"/>
                    <a:pt x="87238" y="710903"/>
                    <a:pt x="85533" y="710017"/>
                  </a:cubicBezTo>
                  <a:cubicBezTo>
                    <a:pt x="83800" y="709398"/>
                    <a:pt x="82238" y="708388"/>
                    <a:pt x="80961" y="707064"/>
                  </a:cubicBezTo>
                  <a:cubicBezTo>
                    <a:pt x="79609" y="705816"/>
                    <a:pt x="78589" y="704244"/>
                    <a:pt x="78009" y="702492"/>
                  </a:cubicBezTo>
                  <a:cubicBezTo>
                    <a:pt x="77123" y="700787"/>
                    <a:pt x="76704" y="698882"/>
                    <a:pt x="76770" y="696967"/>
                  </a:cubicBezTo>
                  <a:lnTo>
                    <a:pt x="76770" y="694301"/>
                  </a:lnTo>
                  <a:cubicBezTo>
                    <a:pt x="76770" y="691748"/>
                    <a:pt x="77466" y="689252"/>
                    <a:pt x="78771" y="687062"/>
                  </a:cubicBezTo>
                  <a:lnTo>
                    <a:pt x="80961" y="684204"/>
                  </a:lnTo>
                  <a:cubicBezTo>
                    <a:pt x="82695" y="682442"/>
                    <a:pt x="84866" y="681156"/>
                    <a:pt x="87248" y="680489"/>
                  </a:cubicBezTo>
                  <a:close/>
                  <a:moveTo>
                    <a:pt x="104298" y="635436"/>
                  </a:moveTo>
                  <a:lnTo>
                    <a:pt x="106965" y="635436"/>
                  </a:lnTo>
                  <a:cubicBezTo>
                    <a:pt x="109517" y="635436"/>
                    <a:pt x="112013" y="636131"/>
                    <a:pt x="114204" y="637437"/>
                  </a:cubicBezTo>
                  <a:lnTo>
                    <a:pt x="117061" y="639627"/>
                  </a:lnTo>
                  <a:cubicBezTo>
                    <a:pt x="118785" y="641418"/>
                    <a:pt x="120033" y="643609"/>
                    <a:pt x="120681" y="646009"/>
                  </a:cubicBezTo>
                  <a:lnTo>
                    <a:pt x="120776" y="649724"/>
                  </a:lnTo>
                  <a:cubicBezTo>
                    <a:pt x="120852" y="651639"/>
                    <a:pt x="120424" y="653543"/>
                    <a:pt x="119538" y="655248"/>
                  </a:cubicBezTo>
                  <a:cubicBezTo>
                    <a:pt x="119023" y="657030"/>
                    <a:pt x="117995" y="658620"/>
                    <a:pt x="116585" y="659820"/>
                  </a:cubicBezTo>
                  <a:cubicBezTo>
                    <a:pt x="115337" y="661173"/>
                    <a:pt x="113765" y="662192"/>
                    <a:pt x="112013" y="662773"/>
                  </a:cubicBezTo>
                  <a:cubicBezTo>
                    <a:pt x="110327" y="663697"/>
                    <a:pt x="108413" y="664126"/>
                    <a:pt x="106488" y="664011"/>
                  </a:cubicBezTo>
                  <a:lnTo>
                    <a:pt x="103822" y="664011"/>
                  </a:lnTo>
                  <a:cubicBezTo>
                    <a:pt x="101278" y="664049"/>
                    <a:pt x="98773" y="663383"/>
                    <a:pt x="96583" y="662107"/>
                  </a:cubicBezTo>
                  <a:lnTo>
                    <a:pt x="93725" y="659820"/>
                  </a:lnTo>
                  <a:cubicBezTo>
                    <a:pt x="91953" y="658087"/>
                    <a:pt x="90667" y="655924"/>
                    <a:pt x="90010" y="653534"/>
                  </a:cubicBezTo>
                  <a:lnTo>
                    <a:pt x="90010" y="649724"/>
                  </a:lnTo>
                  <a:cubicBezTo>
                    <a:pt x="89943" y="647838"/>
                    <a:pt x="90372" y="645962"/>
                    <a:pt x="91249" y="644295"/>
                  </a:cubicBezTo>
                  <a:cubicBezTo>
                    <a:pt x="91801" y="642504"/>
                    <a:pt x="92820" y="640894"/>
                    <a:pt x="94201" y="639627"/>
                  </a:cubicBezTo>
                  <a:cubicBezTo>
                    <a:pt x="95477" y="638303"/>
                    <a:pt x="97040" y="637294"/>
                    <a:pt x="98773" y="636674"/>
                  </a:cubicBezTo>
                  <a:cubicBezTo>
                    <a:pt x="100488" y="635827"/>
                    <a:pt x="102383" y="635408"/>
                    <a:pt x="104298" y="635436"/>
                  </a:cubicBezTo>
                  <a:close/>
                  <a:moveTo>
                    <a:pt x="1197863" y="624863"/>
                  </a:moveTo>
                  <a:lnTo>
                    <a:pt x="1203197" y="624863"/>
                  </a:lnTo>
                  <a:cubicBezTo>
                    <a:pt x="1205721" y="624854"/>
                    <a:pt x="1208188" y="625540"/>
                    <a:pt x="1210341" y="626864"/>
                  </a:cubicBezTo>
                  <a:lnTo>
                    <a:pt x="1213293" y="629054"/>
                  </a:lnTo>
                  <a:cubicBezTo>
                    <a:pt x="1214999" y="630817"/>
                    <a:pt x="1216236" y="632979"/>
                    <a:pt x="1216913" y="635341"/>
                  </a:cubicBezTo>
                  <a:lnTo>
                    <a:pt x="1217484" y="639151"/>
                  </a:lnTo>
                  <a:cubicBezTo>
                    <a:pt x="1217513" y="641065"/>
                    <a:pt x="1217094" y="642961"/>
                    <a:pt x="1216246" y="644676"/>
                  </a:cubicBezTo>
                  <a:cubicBezTo>
                    <a:pt x="1215675" y="646428"/>
                    <a:pt x="1214656" y="648009"/>
                    <a:pt x="1213293" y="649247"/>
                  </a:cubicBezTo>
                  <a:cubicBezTo>
                    <a:pt x="1212046" y="650600"/>
                    <a:pt x="1210474" y="651619"/>
                    <a:pt x="1208722" y="652200"/>
                  </a:cubicBezTo>
                  <a:cubicBezTo>
                    <a:pt x="1207036" y="653124"/>
                    <a:pt x="1205121" y="653553"/>
                    <a:pt x="1203197" y="653438"/>
                  </a:cubicBezTo>
                  <a:lnTo>
                    <a:pt x="1197863" y="653438"/>
                  </a:lnTo>
                  <a:cubicBezTo>
                    <a:pt x="1195329" y="653429"/>
                    <a:pt x="1192834" y="652772"/>
                    <a:pt x="1190624" y="651533"/>
                  </a:cubicBezTo>
                  <a:lnTo>
                    <a:pt x="1187766" y="649247"/>
                  </a:lnTo>
                  <a:cubicBezTo>
                    <a:pt x="1185994" y="647514"/>
                    <a:pt x="1184708" y="645352"/>
                    <a:pt x="1184052" y="642961"/>
                  </a:cubicBezTo>
                  <a:lnTo>
                    <a:pt x="1183575" y="639151"/>
                  </a:lnTo>
                  <a:cubicBezTo>
                    <a:pt x="1183509" y="637236"/>
                    <a:pt x="1183928" y="635331"/>
                    <a:pt x="1184814" y="633626"/>
                  </a:cubicBezTo>
                  <a:cubicBezTo>
                    <a:pt x="1185394" y="631874"/>
                    <a:pt x="1186414" y="630302"/>
                    <a:pt x="1187766" y="629054"/>
                  </a:cubicBezTo>
                  <a:cubicBezTo>
                    <a:pt x="1189043" y="627731"/>
                    <a:pt x="1190605" y="626721"/>
                    <a:pt x="1192338" y="626102"/>
                  </a:cubicBezTo>
                  <a:cubicBezTo>
                    <a:pt x="1194043" y="625216"/>
                    <a:pt x="1195949" y="624787"/>
                    <a:pt x="1197863" y="624863"/>
                  </a:cubicBezTo>
                  <a:close/>
                  <a:moveTo>
                    <a:pt x="1171384" y="553426"/>
                  </a:moveTo>
                  <a:lnTo>
                    <a:pt x="1174051" y="553426"/>
                  </a:lnTo>
                  <a:cubicBezTo>
                    <a:pt x="1176585" y="553436"/>
                    <a:pt x="1179080" y="554092"/>
                    <a:pt x="1181290" y="555331"/>
                  </a:cubicBezTo>
                  <a:lnTo>
                    <a:pt x="1184147" y="557617"/>
                  </a:lnTo>
                  <a:cubicBezTo>
                    <a:pt x="1185919" y="559350"/>
                    <a:pt x="1187205" y="561512"/>
                    <a:pt x="1187862" y="563903"/>
                  </a:cubicBezTo>
                  <a:lnTo>
                    <a:pt x="1187862" y="567713"/>
                  </a:lnTo>
                  <a:cubicBezTo>
                    <a:pt x="1187662" y="571457"/>
                    <a:pt x="1186186" y="575019"/>
                    <a:pt x="1183671" y="577810"/>
                  </a:cubicBezTo>
                  <a:cubicBezTo>
                    <a:pt x="1182395" y="579134"/>
                    <a:pt x="1180833" y="580143"/>
                    <a:pt x="1179099" y="580762"/>
                  </a:cubicBezTo>
                  <a:cubicBezTo>
                    <a:pt x="1177384" y="581610"/>
                    <a:pt x="1175489" y="582029"/>
                    <a:pt x="1173575" y="582001"/>
                  </a:cubicBezTo>
                  <a:lnTo>
                    <a:pt x="1170908" y="582001"/>
                  </a:lnTo>
                  <a:cubicBezTo>
                    <a:pt x="1168355" y="582001"/>
                    <a:pt x="1165860" y="581305"/>
                    <a:pt x="1163668" y="580001"/>
                  </a:cubicBezTo>
                  <a:lnTo>
                    <a:pt x="1160811" y="577810"/>
                  </a:lnTo>
                  <a:cubicBezTo>
                    <a:pt x="1159077" y="576048"/>
                    <a:pt x="1157801" y="573895"/>
                    <a:pt x="1157096" y="571523"/>
                  </a:cubicBezTo>
                  <a:lnTo>
                    <a:pt x="1157096" y="567713"/>
                  </a:lnTo>
                  <a:cubicBezTo>
                    <a:pt x="1157020" y="565799"/>
                    <a:pt x="1157448" y="563894"/>
                    <a:pt x="1158334" y="562188"/>
                  </a:cubicBezTo>
                  <a:cubicBezTo>
                    <a:pt x="1158849" y="560408"/>
                    <a:pt x="1159877" y="558817"/>
                    <a:pt x="1161287" y="557617"/>
                  </a:cubicBezTo>
                  <a:cubicBezTo>
                    <a:pt x="1162535" y="556264"/>
                    <a:pt x="1164107" y="555245"/>
                    <a:pt x="1165860" y="554664"/>
                  </a:cubicBezTo>
                  <a:cubicBezTo>
                    <a:pt x="1167545" y="553730"/>
                    <a:pt x="1169460" y="553302"/>
                    <a:pt x="1171384" y="553426"/>
                  </a:cubicBezTo>
                  <a:close/>
                  <a:moveTo>
                    <a:pt x="128111" y="542757"/>
                  </a:moveTo>
                  <a:lnTo>
                    <a:pt x="130778" y="542757"/>
                  </a:lnTo>
                  <a:cubicBezTo>
                    <a:pt x="133321" y="542805"/>
                    <a:pt x="135807" y="543491"/>
                    <a:pt x="138017" y="544758"/>
                  </a:cubicBezTo>
                  <a:lnTo>
                    <a:pt x="140874" y="546948"/>
                  </a:lnTo>
                  <a:cubicBezTo>
                    <a:pt x="142665" y="548701"/>
                    <a:pt x="143941" y="550911"/>
                    <a:pt x="144589" y="553330"/>
                  </a:cubicBezTo>
                  <a:lnTo>
                    <a:pt x="145065" y="557045"/>
                  </a:lnTo>
                  <a:cubicBezTo>
                    <a:pt x="145189" y="558969"/>
                    <a:pt x="144760" y="560884"/>
                    <a:pt x="143827" y="562570"/>
                  </a:cubicBezTo>
                  <a:cubicBezTo>
                    <a:pt x="143274" y="564360"/>
                    <a:pt x="142255" y="565970"/>
                    <a:pt x="140874" y="567237"/>
                  </a:cubicBezTo>
                  <a:cubicBezTo>
                    <a:pt x="139588" y="568551"/>
                    <a:pt x="138026" y="569561"/>
                    <a:pt x="136302" y="570189"/>
                  </a:cubicBezTo>
                  <a:cubicBezTo>
                    <a:pt x="134597" y="571047"/>
                    <a:pt x="132683" y="571447"/>
                    <a:pt x="130778" y="571332"/>
                  </a:cubicBezTo>
                  <a:lnTo>
                    <a:pt x="128111" y="571332"/>
                  </a:lnTo>
                  <a:cubicBezTo>
                    <a:pt x="125596" y="571380"/>
                    <a:pt x="123120" y="570713"/>
                    <a:pt x="120967" y="569427"/>
                  </a:cubicBezTo>
                  <a:lnTo>
                    <a:pt x="118014" y="567237"/>
                  </a:lnTo>
                  <a:cubicBezTo>
                    <a:pt x="116290" y="565455"/>
                    <a:pt x="115042" y="563255"/>
                    <a:pt x="114395" y="560855"/>
                  </a:cubicBezTo>
                  <a:lnTo>
                    <a:pt x="113823" y="557045"/>
                  </a:lnTo>
                  <a:cubicBezTo>
                    <a:pt x="113756" y="555159"/>
                    <a:pt x="114185" y="553282"/>
                    <a:pt x="115062" y="551616"/>
                  </a:cubicBezTo>
                  <a:cubicBezTo>
                    <a:pt x="115652" y="549844"/>
                    <a:pt x="116662" y="548244"/>
                    <a:pt x="118014" y="546948"/>
                  </a:cubicBezTo>
                  <a:cubicBezTo>
                    <a:pt x="119290" y="545625"/>
                    <a:pt x="120853" y="544615"/>
                    <a:pt x="122586" y="543996"/>
                  </a:cubicBezTo>
                  <a:cubicBezTo>
                    <a:pt x="124310" y="543157"/>
                    <a:pt x="126196" y="542738"/>
                    <a:pt x="128111" y="542757"/>
                  </a:cubicBezTo>
                  <a:close/>
                  <a:moveTo>
                    <a:pt x="1155477" y="489799"/>
                  </a:moveTo>
                  <a:cubicBezTo>
                    <a:pt x="1157392" y="489771"/>
                    <a:pt x="1159287" y="490190"/>
                    <a:pt x="1161002" y="491037"/>
                  </a:cubicBezTo>
                  <a:cubicBezTo>
                    <a:pt x="1162754" y="491609"/>
                    <a:pt x="1164335" y="492628"/>
                    <a:pt x="1165574" y="493990"/>
                  </a:cubicBezTo>
                  <a:lnTo>
                    <a:pt x="1168241" y="496657"/>
                  </a:lnTo>
                  <a:cubicBezTo>
                    <a:pt x="1170003" y="498390"/>
                    <a:pt x="1171288" y="500562"/>
                    <a:pt x="1171955" y="502944"/>
                  </a:cubicBezTo>
                  <a:lnTo>
                    <a:pt x="1172431" y="506754"/>
                  </a:lnTo>
                  <a:cubicBezTo>
                    <a:pt x="1172431" y="509287"/>
                    <a:pt x="1171774" y="511783"/>
                    <a:pt x="1170527" y="513992"/>
                  </a:cubicBezTo>
                  <a:lnTo>
                    <a:pt x="1168241" y="516850"/>
                  </a:lnTo>
                  <a:cubicBezTo>
                    <a:pt x="1167040" y="518260"/>
                    <a:pt x="1165450" y="519289"/>
                    <a:pt x="1163668" y="519803"/>
                  </a:cubicBezTo>
                  <a:cubicBezTo>
                    <a:pt x="1160173" y="521451"/>
                    <a:pt x="1156115" y="521451"/>
                    <a:pt x="1152620" y="519803"/>
                  </a:cubicBezTo>
                  <a:cubicBezTo>
                    <a:pt x="1150867" y="519222"/>
                    <a:pt x="1149296" y="518203"/>
                    <a:pt x="1148047" y="516850"/>
                  </a:cubicBezTo>
                  <a:lnTo>
                    <a:pt x="1145381" y="514278"/>
                  </a:lnTo>
                  <a:cubicBezTo>
                    <a:pt x="1143656" y="512497"/>
                    <a:pt x="1142409" y="510297"/>
                    <a:pt x="1141761" y="507897"/>
                  </a:cubicBezTo>
                  <a:lnTo>
                    <a:pt x="1141190" y="504087"/>
                  </a:lnTo>
                  <a:cubicBezTo>
                    <a:pt x="1141180" y="501562"/>
                    <a:pt x="1141866" y="499096"/>
                    <a:pt x="1143190" y="496943"/>
                  </a:cubicBezTo>
                  <a:lnTo>
                    <a:pt x="1145381" y="493990"/>
                  </a:lnTo>
                  <a:cubicBezTo>
                    <a:pt x="1146676" y="492637"/>
                    <a:pt x="1148276" y="491628"/>
                    <a:pt x="1150048" y="491037"/>
                  </a:cubicBezTo>
                  <a:cubicBezTo>
                    <a:pt x="1151734" y="490190"/>
                    <a:pt x="1153591" y="489771"/>
                    <a:pt x="1155477" y="489799"/>
                  </a:cubicBezTo>
                  <a:close/>
                  <a:moveTo>
                    <a:pt x="162591" y="489799"/>
                  </a:moveTo>
                  <a:cubicBezTo>
                    <a:pt x="170478" y="489799"/>
                    <a:pt x="176879" y="496200"/>
                    <a:pt x="176879" y="504086"/>
                  </a:cubicBezTo>
                  <a:cubicBezTo>
                    <a:pt x="176879" y="511973"/>
                    <a:pt x="170478" y="518374"/>
                    <a:pt x="162591" y="518374"/>
                  </a:cubicBezTo>
                  <a:cubicBezTo>
                    <a:pt x="154704" y="518374"/>
                    <a:pt x="148304" y="511973"/>
                    <a:pt x="148304" y="504086"/>
                  </a:cubicBezTo>
                  <a:cubicBezTo>
                    <a:pt x="148304" y="496200"/>
                    <a:pt x="154704" y="489799"/>
                    <a:pt x="162591" y="489799"/>
                  </a:cubicBezTo>
                  <a:close/>
                  <a:moveTo>
                    <a:pt x="174498" y="440269"/>
                  </a:moveTo>
                  <a:cubicBezTo>
                    <a:pt x="178241" y="439516"/>
                    <a:pt x="182118" y="440021"/>
                    <a:pt x="185547" y="441698"/>
                  </a:cubicBezTo>
                  <a:lnTo>
                    <a:pt x="190785" y="444364"/>
                  </a:lnTo>
                  <a:cubicBezTo>
                    <a:pt x="192900" y="445622"/>
                    <a:pt x="194672" y="447393"/>
                    <a:pt x="195929" y="449508"/>
                  </a:cubicBezTo>
                  <a:lnTo>
                    <a:pt x="197357" y="452937"/>
                  </a:lnTo>
                  <a:cubicBezTo>
                    <a:pt x="198072" y="455528"/>
                    <a:pt x="198072" y="458252"/>
                    <a:pt x="197357" y="460843"/>
                  </a:cubicBezTo>
                  <a:lnTo>
                    <a:pt x="195929" y="464272"/>
                  </a:lnTo>
                  <a:cubicBezTo>
                    <a:pt x="195062" y="465882"/>
                    <a:pt x="193824" y="467253"/>
                    <a:pt x="192309" y="468272"/>
                  </a:cubicBezTo>
                  <a:cubicBezTo>
                    <a:pt x="190928" y="469501"/>
                    <a:pt x="189261" y="470358"/>
                    <a:pt x="187452" y="470749"/>
                  </a:cubicBezTo>
                  <a:cubicBezTo>
                    <a:pt x="185594" y="471330"/>
                    <a:pt x="183594" y="471330"/>
                    <a:pt x="181737" y="470749"/>
                  </a:cubicBezTo>
                  <a:cubicBezTo>
                    <a:pt x="179841" y="470663"/>
                    <a:pt x="177993" y="470073"/>
                    <a:pt x="176403" y="469034"/>
                  </a:cubicBezTo>
                  <a:lnTo>
                    <a:pt x="171069" y="466367"/>
                  </a:lnTo>
                  <a:cubicBezTo>
                    <a:pt x="168982" y="465139"/>
                    <a:pt x="167249" y="463405"/>
                    <a:pt x="166020" y="461319"/>
                  </a:cubicBezTo>
                  <a:lnTo>
                    <a:pt x="164497" y="457890"/>
                  </a:lnTo>
                  <a:cubicBezTo>
                    <a:pt x="163830" y="455395"/>
                    <a:pt x="163830" y="452766"/>
                    <a:pt x="164497" y="450270"/>
                  </a:cubicBezTo>
                  <a:lnTo>
                    <a:pt x="166020" y="446841"/>
                  </a:lnTo>
                  <a:cubicBezTo>
                    <a:pt x="166887" y="445231"/>
                    <a:pt x="168125" y="443860"/>
                    <a:pt x="169640" y="442841"/>
                  </a:cubicBezTo>
                  <a:cubicBezTo>
                    <a:pt x="171040" y="441622"/>
                    <a:pt x="172697" y="440736"/>
                    <a:pt x="174498" y="440269"/>
                  </a:cubicBezTo>
                  <a:close/>
                  <a:moveTo>
                    <a:pt x="1126426" y="423219"/>
                  </a:moveTo>
                  <a:cubicBezTo>
                    <a:pt x="1128312" y="423200"/>
                    <a:pt x="1130170" y="423619"/>
                    <a:pt x="1131856" y="424458"/>
                  </a:cubicBezTo>
                  <a:cubicBezTo>
                    <a:pt x="1135408" y="425724"/>
                    <a:pt x="1138209" y="428525"/>
                    <a:pt x="1139475" y="432078"/>
                  </a:cubicBezTo>
                  <a:cubicBezTo>
                    <a:pt x="1140390" y="433907"/>
                    <a:pt x="1140818" y="435945"/>
                    <a:pt x="1140714" y="437983"/>
                  </a:cubicBezTo>
                  <a:lnTo>
                    <a:pt x="1140714" y="440650"/>
                  </a:lnTo>
                  <a:cubicBezTo>
                    <a:pt x="1140685" y="443193"/>
                    <a:pt x="1139990" y="445689"/>
                    <a:pt x="1138713" y="447889"/>
                  </a:cubicBezTo>
                  <a:lnTo>
                    <a:pt x="1136523" y="450747"/>
                  </a:lnTo>
                  <a:cubicBezTo>
                    <a:pt x="1134770" y="452537"/>
                    <a:pt x="1132560" y="453813"/>
                    <a:pt x="1130141" y="454461"/>
                  </a:cubicBezTo>
                  <a:lnTo>
                    <a:pt x="1126426" y="454461"/>
                  </a:lnTo>
                  <a:cubicBezTo>
                    <a:pt x="1124502" y="454585"/>
                    <a:pt x="1122588" y="454156"/>
                    <a:pt x="1120902" y="453223"/>
                  </a:cubicBezTo>
                  <a:cubicBezTo>
                    <a:pt x="1119111" y="452671"/>
                    <a:pt x="1117501" y="451651"/>
                    <a:pt x="1116234" y="450270"/>
                  </a:cubicBezTo>
                  <a:cubicBezTo>
                    <a:pt x="1114901" y="449003"/>
                    <a:pt x="1113891" y="447432"/>
                    <a:pt x="1113282" y="445698"/>
                  </a:cubicBezTo>
                  <a:cubicBezTo>
                    <a:pt x="1112424" y="443993"/>
                    <a:pt x="1112024" y="442079"/>
                    <a:pt x="1112139" y="440174"/>
                  </a:cubicBezTo>
                  <a:lnTo>
                    <a:pt x="1112139" y="437507"/>
                  </a:lnTo>
                  <a:cubicBezTo>
                    <a:pt x="1112091" y="434993"/>
                    <a:pt x="1112758" y="432516"/>
                    <a:pt x="1114044" y="430363"/>
                  </a:cubicBezTo>
                  <a:lnTo>
                    <a:pt x="1116234" y="427410"/>
                  </a:lnTo>
                  <a:cubicBezTo>
                    <a:pt x="1118025" y="425686"/>
                    <a:pt x="1120216" y="424439"/>
                    <a:pt x="1122616" y="423791"/>
                  </a:cubicBezTo>
                  <a:close/>
                  <a:moveTo>
                    <a:pt x="212597" y="369212"/>
                  </a:moveTo>
                  <a:cubicBezTo>
                    <a:pt x="214435" y="368736"/>
                    <a:pt x="216369" y="368736"/>
                    <a:pt x="218216" y="369212"/>
                  </a:cubicBezTo>
                  <a:cubicBezTo>
                    <a:pt x="220055" y="369574"/>
                    <a:pt x="221741" y="370469"/>
                    <a:pt x="223074" y="371784"/>
                  </a:cubicBezTo>
                  <a:cubicBezTo>
                    <a:pt x="224675" y="372727"/>
                    <a:pt x="225970" y="374117"/>
                    <a:pt x="226789" y="375785"/>
                  </a:cubicBezTo>
                  <a:cubicBezTo>
                    <a:pt x="228218" y="378175"/>
                    <a:pt x="228980" y="380909"/>
                    <a:pt x="228980" y="383690"/>
                  </a:cubicBezTo>
                  <a:lnTo>
                    <a:pt x="227265" y="384928"/>
                  </a:lnTo>
                  <a:cubicBezTo>
                    <a:pt x="227265" y="385404"/>
                    <a:pt x="227265" y="388262"/>
                    <a:pt x="227265" y="388738"/>
                  </a:cubicBezTo>
                  <a:cubicBezTo>
                    <a:pt x="226427" y="391281"/>
                    <a:pt x="225065" y="393615"/>
                    <a:pt x="223265" y="395596"/>
                  </a:cubicBezTo>
                  <a:lnTo>
                    <a:pt x="220121" y="397977"/>
                  </a:lnTo>
                  <a:lnTo>
                    <a:pt x="219359" y="398454"/>
                  </a:lnTo>
                  <a:cubicBezTo>
                    <a:pt x="218883" y="398644"/>
                    <a:pt x="216883" y="399978"/>
                    <a:pt x="215645" y="399978"/>
                  </a:cubicBezTo>
                  <a:cubicBezTo>
                    <a:pt x="214264" y="400263"/>
                    <a:pt x="212864" y="400454"/>
                    <a:pt x="211454" y="400549"/>
                  </a:cubicBezTo>
                  <a:cubicBezTo>
                    <a:pt x="208720" y="400521"/>
                    <a:pt x="206025" y="399797"/>
                    <a:pt x="203643" y="398454"/>
                  </a:cubicBezTo>
                  <a:cubicBezTo>
                    <a:pt x="202481" y="397777"/>
                    <a:pt x="201424" y="396949"/>
                    <a:pt x="200500" y="395978"/>
                  </a:cubicBezTo>
                  <a:cubicBezTo>
                    <a:pt x="198652" y="394034"/>
                    <a:pt x="197280" y="391691"/>
                    <a:pt x="196500" y="389119"/>
                  </a:cubicBezTo>
                  <a:cubicBezTo>
                    <a:pt x="195833" y="386624"/>
                    <a:pt x="195833" y="383995"/>
                    <a:pt x="196500" y="381499"/>
                  </a:cubicBezTo>
                  <a:lnTo>
                    <a:pt x="197928" y="378070"/>
                  </a:lnTo>
                  <a:cubicBezTo>
                    <a:pt x="199186" y="375955"/>
                    <a:pt x="200958" y="374184"/>
                    <a:pt x="203072" y="372927"/>
                  </a:cubicBezTo>
                  <a:lnTo>
                    <a:pt x="206501" y="371498"/>
                  </a:lnTo>
                  <a:lnTo>
                    <a:pt x="207263" y="370927"/>
                  </a:lnTo>
                  <a:cubicBezTo>
                    <a:pt x="208854" y="369888"/>
                    <a:pt x="210701" y="369298"/>
                    <a:pt x="212597" y="369212"/>
                  </a:cubicBezTo>
                  <a:close/>
                  <a:moveTo>
                    <a:pt x="1089087" y="358639"/>
                  </a:moveTo>
                  <a:cubicBezTo>
                    <a:pt x="1092583" y="356992"/>
                    <a:pt x="1096641" y="356992"/>
                    <a:pt x="1100137" y="358639"/>
                  </a:cubicBezTo>
                  <a:cubicBezTo>
                    <a:pt x="1101870" y="359259"/>
                    <a:pt x="1103432" y="360268"/>
                    <a:pt x="1104708" y="361592"/>
                  </a:cubicBezTo>
                  <a:lnTo>
                    <a:pt x="1107376" y="364259"/>
                  </a:lnTo>
                  <a:cubicBezTo>
                    <a:pt x="1109080" y="366022"/>
                    <a:pt x="1110319" y="368184"/>
                    <a:pt x="1110995" y="370546"/>
                  </a:cubicBezTo>
                  <a:lnTo>
                    <a:pt x="1111567" y="374356"/>
                  </a:lnTo>
                  <a:cubicBezTo>
                    <a:pt x="1111585" y="376909"/>
                    <a:pt x="1110890" y="379414"/>
                    <a:pt x="1109566" y="381595"/>
                  </a:cubicBezTo>
                  <a:lnTo>
                    <a:pt x="1107376" y="384452"/>
                  </a:lnTo>
                  <a:cubicBezTo>
                    <a:pt x="1106128" y="385805"/>
                    <a:pt x="1104556" y="386824"/>
                    <a:pt x="1102803" y="387405"/>
                  </a:cubicBezTo>
                  <a:cubicBezTo>
                    <a:pt x="1101117" y="388329"/>
                    <a:pt x="1099203" y="388758"/>
                    <a:pt x="1097279" y="388643"/>
                  </a:cubicBezTo>
                  <a:cubicBezTo>
                    <a:pt x="1095355" y="388767"/>
                    <a:pt x="1093441" y="388339"/>
                    <a:pt x="1091755" y="387405"/>
                  </a:cubicBezTo>
                  <a:cubicBezTo>
                    <a:pt x="1089973" y="386891"/>
                    <a:pt x="1088383" y="385862"/>
                    <a:pt x="1087183" y="384452"/>
                  </a:cubicBezTo>
                  <a:lnTo>
                    <a:pt x="1084516" y="381880"/>
                  </a:lnTo>
                  <a:cubicBezTo>
                    <a:pt x="1082725" y="380128"/>
                    <a:pt x="1081449" y="377918"/>
                    <a:pt x="1080801" y="375499"/>
                  </a:cubicBezTo>
                  <a:lnTo>
                    <a:pt x="1080325" y="371689"/>
                  </a:lnTo>
                  <a:cubicBezTo>
                    <a:pt x="1080325" y="369184"/>
                    <a:pt x="1080982" y="366717"/>
                    <a:pt x="1082230" y="364545"/>
                  </a:cubicBezTo>
                  <a:lnTo>
                    <a:pt x="1084516" y="361592"/>
                  </a:lnTo>
                  <a:cubicBezTo>
                    <a:pt x="1085773" y="360249"/>
                    <a:pt x="1087344" y="359230"/>
                    <a:pt x="1089087" y="358639"/>
                  </a:cubicBezTo>
                  <a:close/>
                  <a:moveTo>
                    <a:pt x="242029" y="320254"/>
                  </a:moveTo>
                  <a:cubicBezTo>
                    <a:pt x="243944" y="320226"/>
                    <a:pt x="245839" y="320645"/>
                    <a:pt x="247554" y="321492"/>
                  </a:cubicBezTo>
                  <a:cubicBezTo>
                    <a:pt x="249307" y="322064"/>
                    <a:pt x="250887" y="323083"/>
                    <a:pt x="252126" y="324445"/>
                  </a:cubicBezTo>
                  <a:lnTo>
                    <a:pt x="254888" y="327016"/>
                  </a:lnTo>
                  <a:cubicBezTo>
                    <a:pt x="256650" y="328750"/>
                    <a:pt x="257936" y="330922"/>
                    <a:pt x="258603" y="333303"/>
                  </a:cubicBezTo>
                  <a:lnTo>
                    <a:pt x="259079" y="337114"/>
                  </a:lnTo>
                  <a:cubicBezTo>
                    <a:pt x="259069" y="339647"/>
                    <a:pt x="258412" y="342142"/>
                    <a:pt x="257174" y="344352"/>
                  </a:cubicBezTo>
                  <a:lnTo>
                    <a:pt x="254888" y="347210"/>
                  </a:lnTo>
                  <a:cubicBezTo>
                    <a:pt x="253688" y="348619"/>
                    <a:pt x="252097" y="349648"/>
                    <a:pt x="250316" y="350163"/>
                  </a:cubicBezTo>
                  <a:cubicBezTo>
                    <a:pt x="248630" y="351096"/>
                    <a:pt x="246715" y="351525"/>
                    <a:pt x="244792" y="351401"/>
                  </a:cubicBezTo>
                  <a:cubicBezTo>
                    <a:pt x="242867" y="351515"/>
                    <a:pt x="240953" y="351087"/>
                    <a:pt x="239267" y="350163"/>
                  </a:cubicBezTo>
                  <a:cubicBezTo>
                    <a:pt x="237514" y="349581"/>
                    <a:pt x="235943" y="348562"/>
                    <a:pt x="234695" y="347210"/>
                  </a:cubicBezTo>
                  <a:lnTo>
                    <a:pt x="231933" y="344733"/>
                  </a:lnTo>
                  <a:cubicBezTo>
                    <a:pt x="230209" y="342943"/>
                    <a:pt x="228961" y="340752"/>
                    <a:pt x="228313" y="338351"/>
                  </a:cubicBezTo>
                  <a:lnTo>
                    <a:pt x="227742" y="334542"/>
                  </a:lnTo>
                  <a:cubicBezTo>
                    <a:pt x="227732" y="332017"/>
                    <a:pt x="228418" y="329551"/>
                    <a:pt x="229742" y="327398"/>
                  </a:cubicBezTo>
                  <a:lnTo>
                    <a:pt x="231933" y="324445"/>
                  </a:lnTo>
                  <a:cubicBezTo>
                    <a:pt x="233228" y="323092"/>
                    <a:pt x="234828" y="322083"/>
                    <a:pt x="236600" y="321492"/>
                  </a:cubicBezTo>
                  <a:cubicBezTo>
                    <a:pt x="238286" y="320645"/>
                    <a:pt x="240143" y="320226"/>
                    <a:pt x="242029" y="320254"/>
                  </a:cubicBezTo>
                  <a:close/>
                  <a:moveTo>
                    <a:pt x="1062799" y="299204"/>
                  </a:moveTo>
                  <a:cubicBezTo>
                    <a:pt x="1064723" y="299080"/>
                    <a:pt x="1066637" y="299508"/>
                    <a:pt x="1068323" y="300442"/>
                  </a:cubicBezTo>
                  <a:cubicBezTo>
                    <a:pt x="1070104" y="300956"/>
                    <a:pt x="1071695" y="301985"/>
                    <a:pt x="1072895" y="303395"/>
                  </a:cubicBezTo>
                  <a:lnTo>
                    <a:pt x="1075562" y="306062"/>
                  </a:lnTo>
                  <a:cubicBezTo>
                    <a:pt x="1077363" y="307766"/>
                    <a:pt x="1078649" y="309948"/>
                    <a:pt x="1079277" y="312348"/>
                  </a:cubicBezTo>
                  <a:lnTo>
                    <a:pt x="1079753" y="316158"/>
                  </a:lnTo>
                  <a:cubicBezTo>
                    <a:pt x="1079753" y="318663"/>
                    <a:pt x="1079096" y="321130"/>
                    <a:pt x="1077848" y="323302"/>
                  </a:cubicBezTo>
                  <a:lnTo>
                    <a:pt x="1075562" y="326255"/>
                  </a:lnTo>
                  <a:cubicBezTo>
                    <a:pt x="1074324" y="327617"/>
                    <a:pt x="1072743" y="328636"/>
                    <a:pt x="1070990" y="329207"/>
                  </a:cubicBezTo>
                  <a:cubicBezTo>
                    <a:pt x="1069276" y="330055"/>
                    <a:pt x="1067380" y="330474"/>
                    <a:pt x="1065466" y="330446"/>
                  </a:cubicBezTo>
                  <a:cubicBezTo>
                    <a:pt x="1063551" y="330464"/>
                    <a:pt x="1061665" y="330046"/>
                    <a:pt x="1059941" y="329207"/>
                  </a:cubicBezTo>
                  <a:cubicBezTo>
                    <a:pt x="1058208" y="328588"/>
                    <a:pt x="1056646" y="327579"/>
                    <a:pt x="1055369" y="326255"/>
                  </a:cubicBezTo>
                  <a:lnTo>
                    <a:pt x="1052703" y="323587"/>
                  </a:lnTo>
                  <a:cubicBezTo>
                    <a:pt x="1050997" y="321825"/>
                    <a:pt x="1049759" y="319663"/>
                    <a:pt x="1049083" y="317301"/>
                  </a:cubicBezTo>
                  <a:lnTo>
                    <a:pt x="1048512" y="313491"/>
                  </a:lnTo>
                  <a:cubicBezTo>
                    <a:pt x="1048512" y="310938"/>
                    <a:pt x="1049207" y="308443"/>
                    <a:pt x="1050511" y="306252"/>
                  </a:cubicBezTo>
                  <a:lnTo>
                    <a:pt x="1052703" y="303395"/>
                  </a:lnTo>
                  <a:cubicBezTo>
                    <a:pt x="1053969" y="302013"/>
                    <a:pt x="1055579" y="300994"/>
                    <a:pt x="1057370" y="300442"/>
                  </a:cubicBezTo>
                  <a:cubicBezTo>
                    <a:pt x="1059017" y="299499"/>
                    <a:pt x="1060903" y="299070"/>
                    <a:pt x="1062799" y="299204"/>
                  </a:cubicBezTo>
                  <a:close/>
                  <a:moveTo>
                    <a:pt x="269461" y="259865"/>
                  </a:moveTo>
                  <a:cubicBezTo>
                    <a:pt x="271337" y="259389"/>
                    <a:pt x="273300" y="259389"/>
                    <a:pt x="275176" y="259865"/>
                  </a:cubicBezTo>
                  <a:cubicBezTo>
                    <a:pt x="276976" y="260332"/>
                    <a:pt x="278634" y="261218"/>
                    <a:pt x="280034" y="262437"/>
                  </a:cubicBezTo>
                  <a:cubicBezTo>
                    <a:pt x="281596" y="263427"/>
                    <a:pt x="282872" y="264809"/>
                    <a:pt x="283748" y="266437"/>
                  </a:cubicBezTo>
                  <a:lnTo>
                    <a:pt x="286320" y="271676"/>
                  </a:lnTo>
                  <a:cubicBezTo>
                    <a:pt x="287644" y="273895"/>
                    <a:pt x="288339" y="276429"/>
                    <a:pt x="288321" y="279010"/>
                  </a:cubicBezTo>
                  <a:lnTo>
                    <a:pt x="288321" y="282820"/>
                  </a:lnTo>
                  <a:cubicBezTo>
                    <a:pt x="287616" y="285183"/>
                    <a:pt x="286339" y="287345"/>
                    <a:pt x="284606" y="289107"/>
                  </a:cubicBezTo>
                  <a:lnTo>
                    <a:pt x="281748" y="291393"/>
                  </a:lnTo>
                  <a:cubicBezTo>
                    <a:pt x="280167" y="292450"/>
                    <a:pt x="278310" y="293012"/>
                    <a:pt x="276415" y="293012"/>
                  </a:cubicBezTo>
                  <a:cubicBezTo>
                    <a:pt x="274547" y="293536"/>
                    <a:pt x="272566" y="293536"/>
                    <a:pt x="270699" y="293012"/>
                  </a:cubicBezTo>
                  <a:cubicBezTo>
                    <a:pt x="268899" y="292545"/>
                    <a:pt x="267242" y="291659"/>
                    <a:pt x="265841" y="290440"/>
                  </a:cubicBezTo>
                  <a:cubicBezTo>
                    <a:pt x="264327" y="289402"/>
                    <a:pt x="263051" y="288031"/>
                    <a:pt x="262127" y="286440"/>
                  </a:cubicBezTo>
                  <a:lnTo>
                    <a:pt x="259555" y="281106"/>
                  </a:lnTo>
                  <a:cubicBezTo>
                    <a:pt x="258231" y="278953"/>
                    <a:pt x="257545" y="276486"/>
                    <a:pt x="257555" y="273962"/>
                  </a:cubicBezTo>
                  <a:lnTo>
                    <a:pt x="257555" y="270152"/>
                  </a:lnTo>
                  <a:cubicBezTo>
                    <a:pt x="258212" y="267761"/>
                    <a:pt x="259498" y="265599"/>
                    <a:pt x="261270" y="263866"/>
                  </a:cubicBezTo>
                  <a:lnTo>
                    <a:pt x="264127" y="261579"/>
                  </a:lnTo>
                  <a:cubicBezTo>
                    <a:pt x="265727" y="260560"/>
                    <a:pt x="267566" y="259970"/>
                    <a:pt x="269461" y="259865"/>
                  </a:cubicBezTo>
                  <a:close/>
                  <a:moveTo>
                    <a:pt x="1021937" y="243577"/>
                  </a:moveTo>
                  <a:lnTo>
                    <a:pt x="1025747" y="243577"/>
                  </a:lnTo>
                  <a:cubicBezTo>
                    <a:pt x="1027661" y="243501"/>
                    <a:pt x="1029566" y="243930"/>
                    <a:pt x="1031272" y="244816"/>
                  </a:cubicBezTo>
                  <a:cubicBezTo>
                    <a:pt x="1033052" y="245330"/>
                    <a:pt x="1034643" y="246359"/>
                    <a:pt x="1035843" y="247768"/>
                  </a:cubicBezTo>
                  <a:cubicBezTo>
                    <a:pt x="1037196" y="249016"/>
                    <a:pt x="1038215" y="250587"/>
                    <a:pt x="1038796" y="252340"/>
                  </a:cubicBezTo>
                  <a:cubicBezTo>
                    <a:pt x="1039644" y="253883"/>
                    <a:pt x="1040072" y="255626"/>
                    <a:pt x="1040034" y="257388"/>
                  </a:cubicBezTo>
                  <a:lnTo>
                    <a:pt x="1040034" y="262722"/>
                  </a:lnTo>
                  <a:cubicBezTo>
                    <a:pt x="1040034" y="265227"/>
                    <a:pt x="1039377" y="267695"/>
                    <a:pt x="1038129" y="269866"/>
                  </a:cubicBezTo>
                  <a:lnTo>
                    <a:pt x="1035843" y="272819"/>
                  </a:lnTo>
                  <a:cubicBezTo>
                    <a:pt x="1034091" y="274543"/>
                    <a:pt x="1031929" y="275791"/>
                    <a:pt x="1029557" y="276438"/>
                  </a:cubicBezTo>
                  <a:lnTo>
                    <a:pt x="1025747" y="277010"/>
                  </a:lnTo>
                  <a:cubicBezTo>
                    <a:pt x="1023833" y="277077"/>
                    <a:pt x="1021927" y="276648"/>
                    <a:pt x="1020222" y="275772"/>
                  </a:cubicBezTo>
                  <a:cubicBezTo>
                    <a:pt x="1018489" y="275153"/>
                    <a:pt x="1016927" y="274143"/>
                    <a:pt x="1015650" y="272819"/>
                  </a:cubicBezTo>
                  <a:cubicBezTo>
                    <a:pt x="1014298" y="271571"/>
                    <a:pt x="1013278" y="270000"/>
                    <a:pt x="1012698" y="268247"/>
                  </a:cubicBezTo>
                  <a:cubicBezTo>
                    <a:pt x="1011812" y="266542"/>
                    <a:pt x="1011393" y="264637"/>
                    <a:pt x="1011459" y="262722"/>
                  </a:cubicBezTo>
                  <a:lnTo>
                    <a:pt x="1011459" y="257388"/>
                  </a:lnTo>
                  <a:cubicBezTo>
                    <a:pt x="1011459" y="254836"/>
                    <a:pt x="1012155" y="252340"/>
                    <a:pt x="1013460" y="250150"/>
                  </a:cubicBezTo>
                  <a:lnTo>
                    <a:pt x="1015650" y="247292"/>
                  </a:lnTo>
                  <a:cubicBezTo>
                    <a:pt x="1017413" y="245559"/>
                    <a:pt x="1019565" y="244282"/>
                    <a:pt x="1021937" y="243577"/>
                  </a:cubicBezTo>
                  <a:close/>
                  <a:moveTo>
                    <a:pt x="308228" y="212050"/>
                  </a:moveTo>
                  <a:lnTo>
                    <a:pt x="310800" y="212050"/>
                  </a:lnTo>
                  <a:cubicBezTo>
                    <a:pt x="313343" y="212002"/>
                    <a:pt x="315848" y="212659"/>
                    <a:pt x="318039" y="213954"/>
                  </a:cubicBezTo>
                  <a:lnTo>
                    <a:pt x="320896" y="216146"/>
                  </a:lnTo>
                  <a:cubicBezTo>
                    <a:pt x="322687" y="217898"/>
                    <a:pt x="323964" y="220108"/>
                    <a:pt x="324611" y="222527"/>
                  </a:cubicBezTo>
                  <a:lnTo>
                    <a:pt x="324611" y="226337"/>
                  </a:lnTo>
                  <a:cubicBezTo>
                    <a:pt x="324744" y="228233"/>
                    <a:pt x="324316" y="230119"/>
                    <a:pt x="323373" y="231766"/>
                  </a:cubicBezTo>
                  <a:cubicBezTo>
                    <a:pt x="322106" y="235291"/>
                    <a:pt x="319354" y="238072"/>
                    <a:pt x="315848" y="239387"/>
                  </a:cubicBezTo>
                  <a:cubicBezTo>
                    <a:pt x="314134" y="240234"/>
                    <a:pt x="312238" y="240653"/>
                    <a:pt x="310324" y="240625"/>
                  </a:cubicBezTo>
                  <a:lnTo>
                    <a:pt x="307752" y="240625"/>
                  </a:lnTo>
                  <a:cubicBezTo>
                    <a:pt x="305208" y="240606"/>
                    <a:pt x="302703" y="239920"/>
                    <a:pt x="300513" y="238625"/>
                  </a:cubicBezTo>
                  <a:lnTo>
                    <a:pt x="297655" y="236434"/>
                  </a:lnTo>
                  <a:cubicBezTo>
                    <a:pt x="295865" y="234681"/>
                    <a:pt x="294588" y="232471"/>
                    <a:pt x="293941" y="230052"/>
                  </a:cubicBezTo>
                  <a:lnTo>
                    <a:pt x="293941" y="226337"/>
                  </a:lnTo>
                  <a:cubicBezTo>
                    <a:pt x="293827" y="224422"/>
                    <a:pt x="294227" y="222518"/>
                    <a:pt x="295083" y="220813"/>
                  </a:cubicBezTo>
                  <a:cubicBezTo>
                    <a:pt x="295713" y="219032"/>
                    <a:pt x="296750" y="217432"/>
                    <a:pt x="298132" y="216146"/>
                  </a:cubicBezTo>
                  <a:cubicBezTo>
                    <a:pt x="299398" y="214812"/>
                    <a:pt x="300970" y="213802"/>
                    <a:pt x="302703" y="213193"/>
                  </a:cubicBezTo>
                  <a:cubicBezTo>
                    <a:pt x="304409" y="212335"/>
                    <a:pt x="306314" y="211935"/>
                    <a:pt x="308228" y="212050"/>
                  </a:cubicBezTo>
                  <a:close/>
                  <a:moveTo>
                    <a:pt x="983836" y="193286"/>
                  </a:moveTo>
                  <a:lnTo>
                    <a:pt x="984312" y="193286"/>
                  </a:lnTo>
                  <a:cubicBezTo>
                    <a:pt x="985513" y="193095"/>
                    <a:pt x="986732" y="193095"/>
                    <a:pt x="987932" y="193286"/>
                  </a:cubicBezTo>
                  <a:cubicBezTo>
                    <a:pt x="989808" y="193400"/>
                    <a:pt x="991637" y="193953"/>
                    <a:pt x="993266" y="194905"/>
                  </a:cubicBezTo>
                  <a:cubicBezTo>
                    <a:pt x="994857" y="195829"/>
                    <a:pt x="996218" y="197105"/>
                    <a:pt x="997267" y="198620"/>
                  </a:cubicBezTo>
                  <a:cubicBezTo>
                    <a:pt x="998486" y="200020"/>
                    <a:pt x="999372" y="201677"/>
                    <a:pt x="999838" y="203478"/>
                  </a:cubicBezTo>
                  <a:cubicBezTo>
                    <a:pt x="1000295" y="206202"/>
                    <a:pt x="999991" y="209002"/>
                    <a:pt x="998981" y="211574"/>
                  </a:cubicBezTo>
                  <a:cubicBezTo>
                    <a:pt x="998266" y="214069"/>
                    <a:pt x="996924" y="216327"/>
                    <a:pt x="995075" y="218146"/>
                  </a:cubicBezTo>
                  <a:cubicBezTo>
                    <a:pt x="994180" y="219023"/>
                    <a:pt x="993189" y="219784"/>
                    <a:pt x="992123" y="220432"/>
                  </a:cubicBezTo>
                  <a:cubicBezTo>
                    <a:pt x="991008" y="221080"/>
                    <a:pt x="989827" y="221585"/>
                    <a:pt x="988598" y="221956"/>
                  </a:cubicBezTo>
                  <a:cubicBezTo>
                    <a:pt x="985874" y="222623"/>
                    <a:pt x="983036" y="222623"/>
                    <a:pt x="980312" y="221956"/>
                  </a:cubicBezTo>
                  <a:lnTo>
                    <a:pt x="976883" y="220527"/>
                  </a:lnTo>
                  <a:lnTo>
                    <a:pt x="973930" y="218241"/>
                  </a:lnTo>
                  <a:cubicBezTo>
                    <a:pt x="972092" y="216431"/>
                    <a:pt x="970777" y="214165"/>
                    <a:pt x="970120" y="211669"/>
                  </a:cubicBezTo>
                  <a:cubicBezTo>
                    <a:pt x="969406" y="209078"/>
                    <a:pt x="969406" y="206354"/>
                    <a:pt x="970120" y="203764"/>
                  </a:cubicBezTo>
                  <a:cubicBezTo>
                    <a:pt x="970768" y="201392"/>
                    <a:pt x="972016" y="199230"/>
                    <a:pt x="973739" y="197477"/>
                  </a:cubicBezTo>
                  <a:lnTo>
                    <a:pt x="976692" y="195191"/>
                  </a:lnTo>
                  <a:cubicBezTo>
                    <a:pt x="978864" y="193943"/>
                    <a:pt x="981331" y="193286"/>
                    <a:pt x="983836" y="193286"/>
                  </a:cubicBezTo>
                  <a:close/>
                  <a:moveTo>
                    <a:pt x="342613" y="156233"/>
                  </a:moveTo>
                  <a:lnTo>
                    <a:pt x="345280" y="156233"/>
                  </a:lnTo>
                  <a:cubicBezTo>
                    <a:pt x="347785" y="156233"/>
                    <a:pt x="350252" y="156890"/>
                    <a:pt x="352424" y="158138"/>
                  </a:cubicBezTo>
                  <a:lnTo>
                    <a:pt x="355377" y="160424"/>
                  </a:lnTo>
                  <a:cubicBezTo>
                    <a:pt x="357120" y="162157"/>
                    <a:pt x="358368" y="164329"/>
                    <a:pt x="358996" y="166710"/>
                  </a:cubicBezTo>
                  <a:lnTo>
                    <a:pt x="359092" y="170520"/>
                  </a:lnTo>
                  <a:cubicBezTo>
                    <a:pt x="359158" y="172435"/>
                    <a:pt x="358739" y="174340"/>
                    <a:pt x="357853" y="176045"/>
                  </a:cubicBezTo>
                  <a:cubicBezTo>
                    <a:pt x="356539" y="179512"/>
                    <a:pt x="353795" y="182255"/>
                    <a:pt x="350328" y="183569"/>
                  </a:cubicBezTo>
                  <a:cubicBezTo>
                    <a:pt x="348624" y="184455"/>
                    <a:pt x="346718" y="184874"/>
                    <a:pt x="344804" y="184808"/>
                  </a:cubicBezTo>
                  <a:lnTo>
                    <a:pt x="342137" y="184808"/>
                  </a:lnTo>
                  <a:cubicBezTo>
                    <a:pt x="339584" y="184808"/>
                    <a:pt x="337089" y="184112"/>
                    <a:pt x="334898" y="182808"/>
                  </a:cubicBezTo>
                  <a:lnTo>
                    <a:pt x="332040" y="180617"/>
                  </a:lnTo>
                  <a:cubicBezTo>
                    <a:pt x="330278" y="178884"/>
                    <a:pt x="328992" y="176712"/>
                    <a:pt x="328325" y="174330"/>
                  </a:cubicBezTo>
                  <a:lnTo>
                    <a:pt x="328325" y="170520"/>
                  </a:lnTo>
                  <a:cubicBezTo>
                    <a:pt x="328202" y="168596"/>
                    <a:pt x="328631" y="166682"/>
                    <a:pt x="329564" y="164996"/>
                  </a:cubicBezTo>
                  <a:cubicBezTo>
                    <a:pt x="330078" y="163215"/>
                    <a:pt x="331107" y="161624"/>
                    <a:pt x="332516" y="160424"/>
                  </a:cubicBezTo>
                  <a:cubicBezTo>
                    <a:pt x="333745" y="159043"/>
                    <a:pt x="335327" y="158024"/>
                    <a:pt x="337089" y="157471"/>
                  </a:cubicBezTo>
                  <a:cubicBezTo>
                    <a:pt x="338775" y="156538"/>
                    <a:pt x="340689" y="156109"/>
                    <a:pt x="342613" y="156233"/>
                  </a:cubicBezTo>
                  <a:close/>
                  <a:moveTo>
                    <a:pt x="938402" y="140327"/>
                  </a:moveTo>
                  <a:cubicBezTo>
                    <a:pt x="940326" y="140212"/>
                    <a:pt x="942240" y="140641"/>
                    <a:pt x="943926" y="141565"/>
                  </a:cubicBezTo>
                  <a:cubicBezTo>
                    <a:pt x="945679" y="142146"/>
                    <a:pt x="947250" y="143165"/>
                    <a:pt x="948498" y="144518"/>
                  </a:cubicBezTo>
                  <a:lnTo>
                    <a:pt x="951165" y="147185"/>
                  </a:lnTo>
                  <a:cubicBezTo>
                    <a:pt x="952908" y="148918"/>
                    <a:pt x="954156" y="151090"/>
                    <a:pt x="954785" y="153471"/>
                  </a:cubicBezTo>
                  <a:lnTo>
                    <a:pt x="955356" y="157281"/>
                  </a:lnTo>
                  <a:cubicBezTo>
                    <a:pt x="955366" y="159805"/>
                    <a:pt x="954680" y="162272"/>
                    <a:pt x="953356" y="164425"/>
                  </a:cubicBezTo>
                  <a:lnTo>
                    <a:pt x="951165" y="167378"/>
                  </a:lnTo>
                  <a:cubicBezTo>
                    <a:pt x="949870" y="168730"/>
                    <a:pt x="948269" y="169740"/>
                    <a:pt x="946498" y="170331"/>
                  </a:cubicBezTo>
                  <a:cubicBezTo>
                    <a:pt x="944831" y="171226"/>
                    <a:pt x="942955" y="171645"/>
                    <a:pt x="941069" y="171569"/>
                  </a:cubicBezTo>
                  <a:cubicBezTo>
                    <a:pt x="939154" y="171645"/>
                    <a:pt x="937249" y="171216"/>
                    <a:pt x="935544" y="170331"/>
                  </a:cubicBezTo>
                  <a:cubicBezTo>
                    <a:pt x="933792" y="169759"/>
                    <a:pt x="932211" y="168740"/>
                    <a:pt x="930972" y="167378"/>
                  </a:cubicBezTo>
                  <a:lnTo>
                    <a:pt x="928306" y="164711"/>
                  </a:lnTo>
                  <a:cubicBezTo>
                    <a:pt x="926543" y="162977"/>
                    <a:pt x="925257" y="160806"/>
                    <a:pt x="924591" y="158424"/>
                  </a:cubicBezTo>
                  <a:lnTo>
                    <a:pt x="924115" y="154614"/>
                  </a:lnTo>
                  <a:cubicBezTo>
                    <a:pt x="924124" y="152081"/>
                    <a:pt x="924781" y="149585"/>
                    <a:pt x="926019" y="147375"/>
                  </a:cubicBezTo>
                  <a:lnTo>
                    <a:pt x="928306" y="144518"/>
                  </a:lnTo>
                  <a:cubicBezTo>
                    <a:pt x="929505" y="143108"/>
                    <a:pt x="931096" y="142079"/>
                    <a:pt x="932877" y="141565"/>
                  </a:cubicBezTo>
                  <a:cubicBezTo>
                    <a:pt x="934563" y="140631"/>
                    <a:pt x="936478" y="140203"/>
                    <a:pt x="938402" y="140327"/>
                  </a:cubicBezTo>
                  <a:close/>
                  <a:moveTo>
                    <a:pt x="389096" y="113848"/>
                  </a:moveTo>
                  <a:lnTo>
                    <a:pt x="392906" y="113848"/>
                  </a:lnTo>
                  <a:cubicBezTo>
                    <a:pt x="394830" y="113724"/>
                    <a:pt x="396745" y="114152"/>
                    <a:pt x="398430" y="115085"/>
                  </a:cubicBezTo>
                  <a:cubicBezTo>
                    <a:pt x="400211" y="115600"/>
                    <a:pt x="401802" y="116629"/>
                    <a:pt x="403002" y="118039"/>
                  </a:cubicBezTo>
                  <a:cubicBezTo>
                    <a:pt x="404384" y="119267"/>
                    <a:pt x="405403" y="120848"/>
                    <a:pt x="405955" y="122610"/>
                  </a:cubicBezTo>
                  <a:cubicBezTo>
                    <a:pt x="406803" y="124153"/>
                    <a:pt x="407231" y="125896"/>
                    <a:pt x="407193" y="127658"/>
                  </a:cubicBezTo>
                  <a:lnTo>
                    <a:pt x="407193" y="132992"/>
                  </a:lnTo>
                  <a:cubicBezTo>
                    <a:pt x="407193" y="135497"/>
                    <a:pt x="406536" y="137965"/>
                    <a:pt x="405288" y="140136"/>
                  </a:cubicBezTo>
                  <a:lnTo>
                    <a:pt x="403002" y="143089"/>
                  </a:lnTo>
                  <a:cubicBezTo>
                    <a:pt x="401249" y="144813"/>
                    <a:pt x="399087" y="146061"/>
                    <a:pt x="396716" y="146708"/>
                  </a:cubicBezTo>
                  <a:lnTo>
                    <a:pt x="392906" y="147280"/>
                  </a:lnTo>
                  <a:cubicBezTo>
                    <a:pt x="390991" y="147309"/>
                    <a:pt x="389096" y="146890"/>
                    <a:pt x="387381" y="146042"/>
                  </a:cubicBezTo>
                  <a:cubicBezTo>
                    <a:pt x="385648" y="145423"/>
                    <a:pt x="384085" y="144413"/>
                    <a:pt x="382809" y="143089"/>
                  </a:cubicBezTo>
                  <a:cubicBezTo>
                    <a:pt x="381428" y="141822"/>
                    <a:pt x="380409" y="140212"/>
                    <a:pt x="379857" y="138422"/>
                  </a:cubicBezTo>
                  <a:cubicBezTo>
                    <a:pt x="378980" y="136755"/>
                    <a:pt x="378551" y="134878"/>
                    <a:pt x="378618" y="132992"/>
                  </a:cubicBezTo>
                  <a:lnTo>
                    <a:pt x="378618" y="127658"/>
                  </a:lnTo>
                  <a:cubicBezTo>
                    <a:pt x="378618" y="125106"/>
                    <a:pt x="379314" y="122610"/>
                    <a:pt x="380619" y="120420"/>
                  </a:cubicBezTo>
                  <a:lnTo>
                    <a:pt x="382809" y="117562"/>
                  </a:lnTo>
                  <a:cubicBezTo>
                    <a:pt x="384543" y="115800"/>
                    <a:pt x="386714" y="114514"/>
                    <a:pt x="389096" y="113848"/>
                  </a:cubicBezTo>
                  <a:close/>
                  <a:moveTo>
                    <a:pt x="888206" y="89844"/>
                  </a:moveTo>
                  <a:cubicBezTo>
                    <a:pt x="890120" y="89768"/>
                    <a:pt x="892026" y="90197"/>
                    <a:pt x="893731" y="91083"/>
                  </a:cubicBezTo>
                  <a:cubicBezTo>
                    <a:pt x="895511" y="91597"/>
                    <a:pt x="897103" y="92626"/>
                    <a:pt x="898302" y="94035"/>
                  </a:cubicBezTo>
                  <a:lnTo>
                    <a:pt x="903636" y="99369"/>
                  </a:lnTo>
                  <a:cubicBezTo>
                    <a:pt x="905342" y="101132"/>
                    <a:pt x="906580" y="103294"/>
                    <a:pt x="907256" y="105656"/>
                  </a:cubicBezTo>
                  <a:lnTo>
                    <a:pt x="907827" y="109466"/>
                  </a:lnTo>
                  <a:cubicBezTo>
                    <a:pt x="907827" y="112019"/>
                    <a:pt x="907132" y="114514"/>
                    <a:pt x="905827" y="116705"/>
                  </a:cubicBezTo>
                  <a:lnTo>
                    <a:pt x="903636" y="119562"/>
                  </a:lnTo>
                  <a:cubicBezTo>
                    <a:pt x="900845" y="122077"/>
                    <a:pt x="897283" y="123553"/>
                    <a:pt x="893540" y="123753"/>
                  </a:cubicBezTo>
                  <a:cubicBezTo>
                    <a:pt x="891626" y="123830"/>
                    <a:pt x="889720" y="123401"/>
                    <a:pt x="888015" y="122515"/>
                  </a:cubicBezTo>
                  <a:cubicBezTo>
                    <a:pt x="886234" y="122001"/>
                    <a:pt x="884643" y="120972"/>
                    <a:pt x="883444" y="119562"/>
                  </a:cubicBezTo>
                  <a:lnTo>
                    <a:pt x="878110" y="114228"/>
                  </a:lnTo>
                  <a:cubicBezTo>
                    <a:pt x="876385" y="112476"/>
                    <a:pt x="875138" y="110314"/>
                    <a:pt x="874490" y="107942"/>
                  </a:cubicBezTo>
                  <a:lnTo>
                    <a:pt x="873919" y="104132"/>
                  </a:lnTo>
                  <a:cubicBezTo>
                    <a:pt x="873919" y="101579"/>
                    <a:pt x="874614" y="99083"/>
                    <a:pt x="875919" y="96893"/>
                  </a:cubicBezTo>
                  <a:lnTo>
                    <a:pt x="878110" y="94035"/>
                  </a:lnTo>
                  <a:cubicBezTo>
                    <a:pt x="879357" y="92683"/>
                    <a:pt x="880929" y="91663"/>
                    <a:pt x="882681" y="91083"/>
                  </a:cubicBezTo>
                  <a:cubicBezTo>
                    <a:pt x="884386" y="90197"/>
                    <a:pt x="886292" y="89778"/>
                    <a:pt x="888206" y="89844"/>
                  </a:cubicBezTo>
                  <a:close/>
                  <a:moveTo>
                    <a:pt x="440626" y="71460"/>
                  </a:moveTo>
                  <a:cubicBezTo>
                    <a:pt x="442512" y="71394"/>
                    <a:pt x="444388" y="71822"/>
                    <a:pt x="446055" y="72699"/>
                  </a:cubicBezTo>
                  <a:cubicBezTo>
                    <a:pt x="447845" y="73251"/>
                    <a:pt x="449455" y="74270"/>
                    <a:pt x="450722" y="75651"/>
                  </a:cubicBezTo>
                  <a:lnTo>
                    <a:pt x="453293" y="78318"/>
                  </a:lnTo>
                  <a:cubicBezTo>
                    <a:pt x="455056" y="80052"/>
                    <a:pt x="456341" y="82224"/>
                    <a:pt x="457008" y="84605"/>
                  </a:cubicBezTo>
                  <a:lnTo>
                    <a:pt x="457484" y="88415"/>
                  </a:lnTo>
                  <a:cubicBezTo>
                    <a:pt x="457475" y="90948"/>
                    <a:pt x="456818" y="93444"/>
                    <a:pt x="455580" y="95654"/>
                  </a:cubicBezTo>
                  <a:lnTo>
                    <a:pt x="453293" y="98511"/>
                  </a:lnTo>
                  <a:cubicBezTo>
                    <a:pt x="452093" y="99921"/>
                    <a:pt x="450503" y="100950"/>
                    <a:pt x="448722" y="101464"/>
                  </a:cubicBezTo>
                  <a:cubicBezTo>
                    <a:pt x="447016" y="102350"/>
                    <a:pt x="445112" y="102778"/>
                    <a:pt x="443197" y="102702"/>
                  </a:cubicBezTo>
                  <a:cubicBezTo>
                    <a:pt x="439454" y="102502"/>
                    <a:pt x="435892" y="101026"/>
                    <a:pt x="433100" y="98511"/>
                  </a:cubicBezTo>
                  <a:lnTo>
                    <a:pt x="430434" y="95844"/>
                  </a:lnTo>
                  <a:cubicBezTo>
                    <a:pt x="428709" y="94092"/>
                    <a:pt x="427462" y="91930"/>
                    <a:pt x="426814" y="89558"/>
                  </a:cubicBezTo>
                  <a:lnTo>
                    <a:pt x="426338" y="85748"/>
                  </a:lnTo>
                  <a:cubicBezTo>
                    <a:pt x="426300" y="83204"/>
                    <a:pt x="426967" y="80699"/>
                    <a:pt x="428243" y="78509"/>
                  </a:cubicBezTo>
                  <a:lnTo>
                    <a:pt x="430434" y="75651"/>
                  </a:lnTo>
                  <a:cubicBezTo>
                    <a:pt x="431701" y="74270"/>
                    <a:pt x="433310" y="73251"/>
                    <a:pt x="435101" y="72699"/>
                  </a:cubicBezTo>
                  <a:cubicBezTo>
                    <a:pt x="436806" y="71813"/>
                    <a:pt x="438711" y="71384"/>
                    <a:pt x="440626" y="71460"/>
                  </a:cubicBezTo>
                  <a:close/>
                  <a:moveTo>
                    <a:pt x="840390" y="55554"/>
                  </a:moveTo>
                  <a:cubicBezTo>
                    <a:pt x="842304" y="55526"/>
                    <a:pt x="844200" y="55945"/>
                    <a:pt x="845914" y="56792"/>
                  </a:cubicBezTo>
                  <a:cubicBezTo>
                    <a:pt x="849419" y="58107"/>
                    <a:pt x="852172" y="60889"/>
                    <a:pt x="853439" y="64413"/>
                  </a:cubicBezTo>
                  <a:cubicBezTo>
                    <a:pt x="854439" y="66137"/>
                    <a:pt x="854877" y="68137"/>
                    <a:pt x="854677" y="70128"/>
                  </a:cubicBezTo>
                  <a:lnTo>
                    <a:pt x="854677" y="72985"/>
                  </a:lnTo>
                  <a:cubicBezTo>
                    <a:pt x="854668" y="75519"/>
                    <a:pt x="854010" y="78014"/>
                    <a:pt x="852772" y="80224"/>
                  </a:cubicBezTo>
                  <a:lnTo>
                    <a:pt x="850486" y="83082"/>
                  </a:lnTo>
                  <a:cubicBezTo>
                    <a:pt x="848782" y="84882"/>
                    <a:pt x="846600" y="86168"/>
                    <a:pt x="844200" y="86796"/>
                  </a:cubicBezTo>
                  <a:lnTo>
                    <a:pt x="840390" y="86796"/>
                  </a:lnTo>
                  <a:cubicBezTo>
                    <a:pt x="838466" y="86911"/>
                    <a:pt x="836551" y="86482"/>
                    <a:pt x="834866" y="85558"/>
                  </a:cubicBezTo>
                  <a:cubicBezTo>
                    <a:pt x="833113" y="84977"/>
                    <a:pt x="831541" y="83958"/>
                    <a:pt x="830293" y="82605"/>
                  </a:cubicBezTo>
                  <a:cubicBezTo>
                    <a:pt x="828931" y="81367"/>
                    <a:pt x="827912" y="79786"/>
                    <a:pt x="827340" y="78034"/>
                  </a:cubicBezTo>
                  <a:cubicBezTo>
                    <a:pt x="826454" y="76328"/>
                    <a:pt x="826026" y="74423"/>
                    <a:pt x="826102" y="72509"/>
                  </a:cubicBezTo>
                  <a:lnTo>
                    <a:pt x="826102" y="69842"/>
                  </a:lnTo>
                  <a:cubicBezTo>
                    <a:pt x="826093" y="67318"/>
                    <a:pt x="826779" y="64841"/>
                    <a:pt x="828103" y="62698"/>
                  </a:cubicBezTo>
                  <a:lnTo>
                    <a:pt x="830293" y="59745"/>
                  </a:lnTo>
                  <a:cubicBezTo>
                    <a:pt x="832055" y="58041"/>
                    <a:pt x="834217" y="56802"/>
                    <a:pt x="836580" y="56126"/>
                  </a:cubicBezTo>
                  <a:close/>
                  <a:moveTo>
                    <a:pt x="489203" y="47934"/>
                  </a:moveTo>
                  <a:cubicBezTo>
                    <a:pt x="490365" y="47744"/>
                    <a:pt x="491556" y="47744"/>
                    <a:pt x="492727" y="47934"/>
                  </a:cubicBezTo>
                  <a:cubicBezTo>
                    <a:pt x="494623" y="48020"/>
                    <a:pt x="496471" y="48611"/>
                    <a:pt x="498061" y="49649"/>
                  </a:cubicBezTo>
                  <a:cubicBezTo>
                    <a:pt x="499719" y="50449"/>
                    <a:pt x="501109" y="51697"/>
                    <a:pt x="502062" y="53268"/>
                  </a:cubicBezTo>
                  <a:cubicBezTo>
                    <a:pt x="503347" y="54621"/>
                    <a:pt x="504243" y="56297"/>
                    <a:pt x="504633" y="58126"/>
                  </a:cubicBezTo>
                  <a:cubicBezTo>
                    <a:pt x="505281" y="60765"/>
                    <a:pt x="505215" y="63527"/>
                    <a:pt x="504443" y="66127"/>
                  </a:cubicBezTo>
                  <a:cubicBezTo>
                    <a:pt x="503767" y="68613"/>
                    <a:pt x="502452" y="70880"/>
                    <a:pt x="500633" y="72700"/>
                  </a:cubicBezTo>
                  <a:cubicBezTo>
                    <a:pt x="499681" y="73576"/>
                    <a:pt x="498661" y="74366"/>
                    <a:pt x="497585" y="75081"/>
                  </a:cubicBezTo>
                  <a:cubicBezTo>
                    <a:pt x="496442" y="75729"/>
                    <a:pt x="495223" y="76233"/>
                    <a:pt x="493966" y="76605"/>
                  </a:cubicBezTo>
                  <a:cubicBezTo>
                    <a:pt x="491213" y="77319"/>
                    <a:pt x="488336" y="77319"/>
                    <a:pt x="485583" y="76605"/>
                  </a:cubicBezTo>
                  <a:lnTo>
                    <a:pt x="482155" y="75176"/>
                  </a:lnTo>
                  <a:lnTo>
                    <a:pt x="479202" y="72890"/>
                  </a:lnTo>
                  <a:cubicBezTo>
                    <a:pt x="477392" y="71061"/>
                    <a:pt x="476087" y="68794"/>
                    <a:pt x="475392" y="66318"/>
                  </a:cubicBezTo>
                  <a:cubicBezTo>
                    <a:pt x="474725" y="63727"/>
                    <a:pt x="474725" y="61003"/>
                    <a:pt x="475392" y="58412"/>
                  </a:cubicBezTo>
                  <a:cubicBezTo>
                    <a:pt x="476058" y="56031"/>
                    <a:pt x="477344" y="53859"/>
                    <a:pt x="479107" y="52125"/>
                  </a:cubicBezTo>
                  <a:lnTo>
                    <a:pt x="481964" y="49839"/>
                  </a:lnTo>
                  <a:cubicBezTo>
                    <a:pt x="484174" y="48601"/>
                    <a:pt x="486669" y="47944"/>
                    <a:pt x="489203" y="47934"/>
                  </a:cubicBezTo>
                  <a:close/>
                  <a:moveTo>
                    <a:pt x="541686" y="31741"/>
                  </a:moveTo>
                  <a:lnTo>
                    <a:pt x="543877" y="31741"/>
                  </a:lnTo>
                  <a:cubicBezTo>
                    <a:pt x="546401" y="31732"/>
                    <a:pt x="548868" y="32418"/>
                    <a:pt x="551020" y="33742"/>
                  </a:cubicBezTo>
                  <a:lnTo>
                    <a:pt x="553973" y="35932"/>
                  </a:lnTo>
                  <a:cubicBezTo>
                    <a:pt x="555678" y="37695"/>
                    <a:pt x="556917" y="39857"/>
                    <a:pt x="557593" y="42219"/>
                  </a:cubicBezTo>
                  <a:lnTo>
                    <a:pt x="558164" y="46029"/>
                  </a:lnTo>
                  <a:cubicBezTo>
                    <a:pt x="558193" y="47944"/>
                    <a:pt x="557774" y="49839"/>
                    <a:pt x="556926" y="51554"/>
                  </a:cubicBezTo>
                  <a:cubicBezTo>
                    <a:pt x="556354" y="53306"/>
                    <a:pt x="555335" y="54888"/>
                    <a:pt x="553973" y="56126"/>
                  </a:cubicBezTo>
                  <a:cubicBezTo>
                    <a:pt x="552726" y="57478"/>
                    <a:pt x="551154" y="58497"/>
                    <a:pt x="549401" y="59079"/>
                  </a:cubicBezTo>
                  <a:cubicBezTo>
                    <a:pt x="547715" y="60002"/>
                    <a:pt x="545801" y="60431"/>
                    <a:pt x="543877" y="60316"/>
                  </a:cubicBezTo>
                  <a:lnTo>
                    <a:pt x="541210" y="60316"/>
                  </a:lnTo>
                  <a:cubicBezTo>
                    <a:pt x="538676" y="60307"/>
                    <a:pt x="536181" y="59650"/>
                    <a:pt x="533971" y="58412"/>
                  </a:cubicBezTo>
                  <a:lnTo>
                    <a:pt x="531114" y="56126"/>
                  </a:lnTo>
                  <a:cubicBezTo>
                    <a:pt x="529332" y="54402"/>
                    <a:pt x="528046" y="52230"/>
                    <a:pt x="527399" y="49839"/>
                  </a:cubicBezTo>
                  <a:lnTo>
                    <a:pt x="527399" y="46029"/>
                  </a:lnTo>
                  <a:cubicBezTo>
                    <a:pt x="527284" y="44105"/>
                    <a:pt x="527713" y="42191"/>
                    <a:pt x="528637" y="40505"/>
                  </a:cubicBezTo>
                  <a:cubicBezTo>
                    <a:pt x="529218" y="38752"/>
                    <a:pt x="530237" y="37181"/>
                    <a:pt x="531590" y="35932"/>
                  </a:cubicBezTo>
                  <a:cubicBezTo>
                    <a:pt x="532818" y="34552"/>
                    <a:pt x="534399" y="33533"/>
                    <a:pt x="536162" y="32980"/>
                  </a:cubicBezTo>
                  <a:cubicBezTo>
                    <a:pt x="537867" y="32094"/>
                    <a:pt x="539772" y="31665"/>
                    <a:pt x="541686" y="31741"/>
                  </a:cubicBezTo>
                  <a:close/>
                  <a:moveTo>
                    <a:pt x="778382" y="21169"/>
                  </a:moveTo>
                  <a:lnTo>
                    <a:pt x="782192" y="21169"/>
                  </a:lnTo>
                  <a:cubicBezTo>
                    <a:pt x="785936" y="21369"/>
                    <a:pt x="789498" y="22845"/>
                    <a:pt x="792289" y="25360"/>
                  </a:cubicBezTo>
                  <a:cubicBezTo>
                    <a:pt x="793612" y="26636"/>
                    <a:pt x="794622" y="28199"/>
                    <a:pt x="795241" y="29932"/>
                  </a:cubicBezTo>
                  <a:cubicBezTo>
                    <a:pt x="796013" y="31504"/>
                    <a:pt x="796441" y="33227"/>
                    <a:pt x="796480" y="34980"/>
                  </a:cubicBezTo>
                  <a:lnTo>
                    <a:pt x="796480" y="37647"/>
                  </a:lnTo>
                  <a:cubicBezTo>
                    <a:pt x="796480" y="40200"/>
                    <a:pt x="795784" y="42695"/>
                    <a:pt x="794479" y="44886"/>
                  </a:cubicBezTo>
                  <a:lnTo>
                    <a:pt x="792289" y="47744"/>
                  </a:lnTo>
                  <a:cubicBezTo>
                    <a:pt x="790527" y="49448"/>
                    <a:pt x="788364" y="50687"/>
                    <a:pt x="786002" y="51363"/>
                  </a:cubicBezTo>
                  <a:lnTo>
                    <a:pt x="782192" y="51935"/>
                  </a:lnTo>
                  <a:cubicBezTo>
                    <a:pt x="780278" y="52011"/>
                    <a:pt x="778373" y="51582"/>
                    <a:pt x="776668" y="50697"/>
                  </a:cubicBezTo>
                  <a:cubicBezTo>
                    <a:pt x="774915" y="50125"/>
                    <a:pt x="773334" y="49106"/>
                    <a:pt x="772096" y="47744"/>
                  </a:cubicBezTo>
                  <a:cubicBezTo>
                    <a:pt x="770743" y="46496"/>
                    <a:pt x="769724" y="44924"/>
                    <a:pt x="769143" y="43171"/>
                  </a:cubicBezTo>
                  <a:cubicBezTo>
                    <a:pt x="768219" y="41486"/>
                    <a:pt x="767790" y="39571"/>
                    <a:pt x="767905" y="37647"/>
                  </a:cubicBezTo>
                  <a:lnTo>
                    <a:pt x="767905" y="34980"/>
                  </a:lnTo>
                  <a:cubicBezTo>
                    <a:pt x="767914" y="32447"/>
                    <a:pt x="768571" y="29951"/>
                    <a:pt x="769810" y="27741"/>
                  </a:cubicBezTo>
                  <a:lnTo>
                    <a:pt x="772096" y="24884"/>
                  </a:lnTo>
                  <a:cubicBezTo>
                    <a:pt x="773801" y="23083"/>
                    <a:pt x="775982" y="21798"/>
                    <a:pt x="778382" y="21169"/>
                  </a:cubicBezTo>
                  <a:close/>
                  <a:moveTo>
                    <a:pt x="599407" y="12978"/>
                  </a:moveTo>
                  <a:cubicBezTo>
                    <a:pt x="607294" y="12978"/>
                    <a:pt x="613695" y="19379"/>
                    <a:pt x="613695" y="27265"/>
                  </a:cubicBezTo>
                  <a:cubicBezTo>
                    <a:pt x="613695" y="35152"/>
                    <a:pt x="607294" y="41553"/>
                    <a:pt x="599407" y="41553"/>
                  </a:cubicBezTo>
                  <a:cubicBezTo>
                    <a:pt x="591520" y="41553"/>
                    <a:pt x="585120" y="35152"/>
                    <a:pt x="585120" y="27265"/>
                  </a:cubicBezTo>
                  <a:cubicBezTo>
                    <a:pt x="585120" y="19379"/>
                    <a:pt x="591520" y="12978"/>
                    <a:pt x="599407" y="12978"/>
                  </a:cubicBezTo>
                  <a:close/>
                  <a:moveTo>
                    <a:pt x="720089" y="7928"/>
                  </a:moveTo>
                  <a:lnTo>
                    <a:pt x="723899" y="7928"/>
                  </a:lnTo>
                  <a:cubicBezTo>
                    <a:pt x="725813" y="7852"/>
                    <a:pt x="727718" y="8281"/>
                    <a:pt x="729424" y="9167"/>
                  </a:cubicBezTo>
                  <a:cubicBezTo>
                    <a:pt x="731186" y="9720"/>
                    <a:pt x="732766" y="10748"/>
                    <a:pt x="733995" y="12119"/>
                  </a:cubicBezTo>
                  <a:cubicBezTo>
                    <a:pt x="735348" y="13368"/>
                    <a:pt x="736367" y="14939"/>
                    <a:pt x="736948" y="16692"/>
                  </a:cubicBezTo>
                  <a:cubicBezTo>
                    <a:pt x="737939" y="18463"/>
                    <a:pt x="738367" y="20483"/>
                    <a:pt x="738186" y="22502"/>
                  </a:cubicBezTo>
                  <a:lnTo>
                    <a:pt x="738186" y="24407"/>
                  </a:lnTo>
                  <a:cubicBezTo>
                    <a:pt x="738177" y="26941"/>
                    <a:pt x="737520" y="29436"/>
                    <a:pt x="736281" y="31646"/>
                  </a:cubicBezTo>
                  <a:lnTo>
                    <a:pt x="733995" y="34504"/>
                  </a:lnTo>
                  <a:cubicBezTo>
                    <a:pt x="732233" y="36209"/>
                    <a:pt x="730071" y="37446"/>
                    <a:pt x="727709" y="38123"/>
                  </a:cubicBezTo>
                  <a:lnTo>
                    <a:pt x="723899" y="38695"/>
                  </a:lnTo>
                  <a:cubicBezTo>
                    <a:pt x="721985" y="38771"/>
                    <a:pt x="720079" y="38342"/>
                    <a:pt x="718374" y="37456"/>
                  </a:cubicBezTo>
                  <a:cubicBezTo>
                    <a:pt x="716641" y="36837"/>
                    <a:pt x="715079" y="35827"/>
                    <a:pt x="713802" y="34504"/>
                  </a:cubicBezTo>
                  <a:cubicBezTo>
                    <a:pt x="712450" y="33256"/>
                    <a:pt x="711430" y="31684"/>
                    <a:pt x="710850" y="29932"/>
                  </a:cubicBezTo>
                  <a:cubicBezTo>
                    <a:pt x="709964" y="28227"/>
                    <a:pt x="709545" y="26321"/>
                    <a:pt x="709611" y="24407"/>
                  </a:cubicBezTo>
                  <a:lnTo>
                    <a:pt x="709611" y="21740"/>
                  </a:lnTo>
                  <a:cubicBezTo>
                    <a:pt x="709611" y="19187"/>
                    <a:pt x="710307" y="16692"/>
                    <a:pt x="711612" y="14501"/>
                  </a:cubicBezTo>
                  <a:lnTo>
                    <a:pt x="713802" y="11643"/>
                  </a:lnTo>
                  <a:cubicBezTo>
                    <a:pt x="715536" y="9881"/>
                    <a:pt x="717707" y="8595"/>
                    <a:pt x="720089" y="7928"/>
                  </a:cubicBezTo>
                  <a:close/>
                  <a:moveTo>
                    <a:pt x="663035" y="24"/>
                  </a:moveTo>
                  <a:cubicBezTo>
                    <a:pt x="664931" y="-110"/>
                    <a:pt x="666817" y="319"/>
                    <a:pt x="668464" y="1262"/>
                  </a:cubicBezTo>
                  <a:cubicBezTo>
                    <a:pt x="671988" y="2529"/>
                    <a:pt x="674770" y="5281"/>
                    <a:pt x="676084" y="8787"/>
                  </a:cubicBezTo>
                  <a:cubicBezTo>
                    <a:pt x="677008" y="10644"/>
                    <a:pt x="677427" y="12711"/>
                    <a:pt x="677322" y="14787"/>
                  </a:cubicBezTo>
                  <a:lnTo>
                    <a:pt x="677322" y="17359"/>
                  </a:lnTo>
                  <a:cubicBezTo>
                    <a:pt x="677342" y="19912"/>
                    <a:pt x="676646" y="22417"/>
                    <a:pt x="675323" y="24598"/>
                  </a:cubicBezTo>
                  <a:lnTo>
                    <a:pt x="673131" y="27456"/>
                  </a:lnTo>
                  <a:cubicBezTo>
                    <a:pt x="671398" y="29218"/>
                    <a:pt x="669226" y="30504"/>
                    <a:pt x="666845" y="31170"/>
                  </a:cubicBezTo>
                  <a:lnTo>
                    <a:pt x="663035" y="31170"/>
                  </a:lnTo>
                  <a:cubicBezTo>
                    <a:pt x="661111" y="31294"/>
                    <a:pt x="659196" y="30865"/>
                    <a:pt x="657510" y="29932"/>
                  </a:cubicBezTo>
                  <a:cubicBezTo>
                    <a:pt x="654044" y="28618"/>
                    <a:pt x="651300" y="25874"/>
                    <a:pt x="649986" y="22407"/>
                  </a:cubicBezTo>
                  <a:cubicBezTo>
                    <a:pt x="649052" y="20721"/>
                    <a:pt x="648624" y="18807"/>
                    <a:pt x="648747" y="16883"/>
                  </a:cubicBezTo>
                  <a:lnTo>
                    <a:pt x="648747" y="14311"/>
                  </a:lnTo>
                  <a:cubicBezTo>
                    <a:pt x="648747" y="11778"/>
                    <a:pt x="649405" y="9282"/>
                    <a:pt x="650653" y="7072"/>
                  </a:cubicBezTo>
                  <a:lnTo>
                    <a:pt x="652938" y="4215"/>
                  </a:lnTo>
                  <a:cubicBezTo>
                    <a:pt x="654644" y="2414"/>
                    <a:pt x="656825" y="1128"/>
                    <a:pt x="659225" y="50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88" name="Google Shape;888;p21"/>
          <p:cNvGrpSpPr/>
          <p:nvPr/>
        </p:nvGrpSpPr>
        <p:grpSpPr>
          <a:xfrm>
            <a:off x="82366" y="90861"/>
            <a:ext cx="1651128" cy="1408373"/>
            <a:chOff x="7531238" y="2143497"/>
            <a:chExt cx="2102277" cy="1793192"/>
          </a:xfrm>
        </p:grpSpPr>
        <p:sp>
          <p:nvSpPr>
            <p:cNvPr id="889" name="Google Shape;889;p21"/>
            <p:cNvSpPr/>
            <p:nvPr/>
          </p:nvSpPr>
          <p:spPr>
            <a:xfrm>
              <a:off x="8045185" y="2143497"/>
              <a:ext cx="1411844" cy="1597855"/>
            </a:xfrm>
            <a:custGeom>
              <a:rect b="b" l="l" r="r" t="t"/>
              <a:pathLst>
                <a:path extrusionOk="0" h="1597855" w="1411844">
                  <a:moveTo>
                    <a:pt x="805510" y="21307"/>
                  </a:moveTo>
                  <a:cubicBezTo>
                    <a:pt x="810559" y="16849"/>
                    <a:pt x="811044" y="9153"/>
                    <a:pt x="806586" y="4095"/>
                  </a:cubicBezTo>
                  <a:cubicBezTo>
                    <a:pt x="804291" y="1495"/>
                    <a:pt x="800986" y="-10"/>
                    <a:pt x="797510" y="-29"/>
                  </a:cubicBezTo>
                  <a:cubicBezTo>
                    <a:pt x="677799" y="333"/>
                    <a:pt x="559718" y="27679"/>
                    <a:pt x="452038" y="79981"/>
                  </a:cubicBezTo>
                  <a:cubicBezTo>
                    <a:pt x="312515" y="149999"/>
                    <a:pt x="195863" y="258384"/>
                    <a:pt x="115805" y="392401"/>
                  </a:cubicBezTo>
                  <a:cubicBezTo>
                    <a:pt x="-20593" y="621001"/>
                    <a:pt x="-2305" y="843505"/>
                    <a:pt x="4553" y="914085"/>
                  </a:cubicBezTo>
                  <a:cubicBezTo>
                    <a:pt x="13030" y="1002096"/>
                    <a:pt x="31223" y="1189738"/>
                    <a:pt x="176670" y="1356235"/>
                  </a:cubicBezTo>
                  <a:cubicBezTo>
                    <a:pt x="353263" y="1558356"/>
                    <a:pt x="593484" y="1587026"/>
                    <a:pt x="666541" y="1594360"/>
                  </a:cubicBezTo>
                  <a:cubicBezTo>
                    <a:pt x="710356" y="1598933"/>
                    <a:pt x="1011345" y="1625221"/>
                    <a:pt x="1259662" y="1414338"/>
                  </a:cubicBezTo>
                  <a:cubicBezTo>
                    <a:pt x="1318127" y="1364589"/>
                    <a:pt x="1368704" y="1306277"/>
                    <a:pt x="1409681" y="1241364"/>
                  </a:cubicBezTo>
                  <a:cubicBezTo>
                    <a:pt x="1413281" y="1235735"/>
                    <a:pt x="1411653" y="1228257"/>
                    <a:pt x="1406024" y="1224648"/>
                  </a:cubicBezTo>
                  <a:cubicBezTo>
                    <a:pt x="1403033" y="1222733"/>
                    <a:pt x="1399356" y="1222228"/>
                    <a:pt x="1395965" y="1223267"/>
                  </a:cubicBezTo>
                  <a:cubicBezTo>
                    <a:pt x="1364276" y="1232668"/>
                    <a:pt x="1332014" y="1240011"/>
                    <a:pt x="1299381" y="1245269"/>
                  </a:cubicBezTo>
                  <a:cubicBezTo>
                    <a:pt x="1218514" y="1258414"/>
                    <a:pt x="1006678" y="1292894"/>
                    <a:pt x="817417" y="1171165"/>
                  </a:cubicBezTo>
                  <a:cubicBezTo>
                    <a:pt x="639966" y="1056865"/>
                    <a:pt x="586054" y="872175"/>
                    <a:pt x="565862" y="803119"/>
                  </a:cubicBezTo>
                  <a:cubicBezTo>
                    <a:pt x="526647" y="661520"/>
                    <a:pt x="529428" y="511587"/>
                    <a:pt x="573862" y="371541"/>
                  </a:cubicBezTo>
                  <a:cubicBezTo>
                    <a:pt x="617211" y="235629"/>
                    <a:pt x="697402" y="114385"/>
                    <a:pt x="805510" y="2130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0" name="Google Shape;890;p21"/>
            <p:cNvSpPr/>
            <p:nvPr/>
          </p:nvSpPr>
          <p:spPr>
            <a:xfrm>
              <a:off x="8665900" y="2601789"/>
              <a:ext cx="967615" cy="553631"/>
            </a:xfrm>
            <a:custGeom>
              <a:rect b="b" l="l" r="r" t="t"/>
              <a:pathLst>
                <a:path extrusionOk="0" h="553631" w="967615">
                  <a:moveTo>
                    <a:pt x="247089" y="208048"/>
                  </a:moveTo>
                  <a:cubicBezTo>
                    <a:pt x="255642" y="84880"/>
                    <a:pt x="362418" y="-8037"/>
                    <a:pt x="485585" y="517"/>
                  </a:cubicBezTo>
                  <a:cubicBezTo>
                    <a:pt x="559099" y="5613"/>
                    <a:pt x="625374" y="46618"/>
                    <a:pt x="662760" y="110131"/>
                  </a:cubicBezTo>
                  <a:cubicBezTo>
                    <a:pt x="671333" y="102225"/>
                    <a:pt x="738960" y="42598"/>
                    <a:pt x="826971" y="59743"/>
                  </a:cubicBezTo>
                  <a:cubicBezTo>
                    <a:pt x="891455" y="72412"/>
                    <a:pt x="970417" y="127180"/>
                    <a:pt x="967274" y="202618"/>
                  </a:cubicBezTo>
                  <a:cubicBezTo>
                    <a:pt x="964322" y="271960"/>
                    <a:pt x="894313" y="312918"/>
                    <a:pt x="887836" y="316918"/>
                  </a:cubicBezTo>
                  <a:cubicBezTo>
                    <a:pt x="910744" y="342264"/>
                    <a:pt x="923059" y="375440"/>
                    <a:pt x="922221" y="409597"/>
                  </a:cubicBezTo>
                  <a:cubicBezTo>
                    <a:pt x="918983" y="468556"/>
                    <a:pt x="871072" y="510371"/>
                    <a:pt x="826971" y="526087"/>
                  </a:cubicBezTo>
                  <a:cubicBezTo>
                    <a:pt x="748199" y="554091"/>
                    <a:pt x="681620" y="499417"/>
                    <a:pt x="678667" y="496941"/>
                  </a:cubicBezTo>
                  <a:cubicBezTo>
                    <a:pt x="653883" y="524935"/>
                    <a:pt x="620279" y="543623"/>
                    <a:pt x="583417" y="549900"/>
                  </a:cubicBezTo>
                  <a:cubicBezTo>
                    <a:pt x="495406" y="563616"/>
                    <a:pt x="433874" y="493798"/>
                    <a:pt x="429874" y="489035"/>
                  </a:cubicBezTo>
                  <a:cubicBezTo>
                    <a:pt x="408995" y="519182"/>
                    <a:pt x="377953" y="540794"/>
                    <a:pt x="342434" y="549900"/>
                  </a:cubicBezTo>
                  <a:cubicBezTo>
                    <a:pt x="261948" y="568950"/>
                    <a:pt x="200321" y="508466"/>
                    <a:pt x="196797" y="504942"/>
                  </a:cubicBezTo>
                  <a:cubicBezTo>
                    <a:pt x="122216" y="521420"/>
                    <a:pt x="48779" y="497608"/>
                    <a:pt x="16774" y="446649"/>
                  </a:cubicBezTo>
                  <a:cubicBezTo>
                    <a:pt x="-30851" y="370449"/>
                    <a:pt x="28300" y="256149"/>
                    <a:pt x="109453" y="216239"/>
                  </a:cubicBezTo>
                  <a:cubicBezTo>
                    <a:pt x="168031" y="187093"/>
                    <a:pt x="227563" y="202047"/>
                    <a:pt x="247089" y="2080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1" name="Google Shape;891;p21"/>
            <p:cNvSpPr/>
            <p:nvPr/>
          </p:nvSpPr>
          <p:spPr>
            <a:xfrm>
              <a:off x="9093359" y="2691377"/>
              <a:ext cx="286290" cy="276013"/>
            </a:xfrm>
            <a:custGeom>
              <a:rect b="b" l="l" r="r" t="t"/>
              <a:pathLst>
                <a:path extrusionOk="0" h="276013" w="286290">
                  <a:moveTo>
                    <a:pt x="224537" y="270289"/>
                  </a:moveTo>
                  <a:lnTo>
                    <a:pt x="151290" y="234570"/>
                  </a:lnTo>
                  <a:cubicBezTo>
                    <a:pt x="148299" y="233046"/>
                    <a:pt x="144756" y="233046"/>
                    <a:pt x="141765" y="234570"/>
                  </a:cubicBezTo>
                  <a:lnTo>
                    <a:pt x="70804" y="274670"/>
                  </a:lnTo>
                  <a:cubicBezTo>
                    <a:pt x="65641" y="277499"/>
                    <a:pt x="59155" y="275613"/>
                    <a:pt x="56316" y="270441"/>
                  </a:cubicBezTo>
                  <a:cubicBezTo>
                    <a:pt x="55240" y="268479"/>
                    <a:pt x="54812" y="266222"/>
                    <a:pt x="55088" y="264002"/>
                  </a:cubicBezTo>
                  <a:lnTo>
                    <a:pt x="66518" y="183326"/>
                  </a:lnTo>
                  <a:cubicBezTo>
                    <a:pt x="67070" y="179792"/>
                    <a:pt x="65823" y="176220"/>
                    <a:pt x="63184" y="173801"/>
                  </a:cubicBezTo>
                  <a:lnTo>
                    <a:pt x="3176" y="118746"/>
                  </a:lnTo>
                  <a:cubicBezTo>
                    <a:pt x="-1129" y="114803"/>
                    <a:pt x="-1415" y="108116"/>
                    <a:pt x="2529" y="103811"/>
                  </a:cubicBezTo>
                  <a:cubicBezTo>
                    <a:pt x="4082" y="102115"/>
                    <a:pt x="6148" y="100972"/>
                    <a:pt x="8415" y="100553"/>
                  </a:cubicBezTo>
                  <a:lnTo>
                    <a:pt x="88711" y="86456"/>
                  </a:lnTo>
                  <a:cubicBezTo>
                    <a:pt x="92140" y="85828"/>
                    <a:pt x="95026" y="83551"/>
                    <a:pt x="96426" y="80360"/>
                  </a:cubicBezTo>
                  <a:lnTo>
                    <a:pt x="130335" y="6256"/>
                  </a:lnTo>
                  <a:cubicBezTo>
                    <a:pt x="132707" y="922"/>
                    <a:pt x="138955" y="-1488"/>
                    <a:pt x="144289" y="884"/>
                  </a:cubicBezTo>
                  <a:cubicBezTo>
                    <a:pt x="146480" y="1865"/>
                    <a:pt x="148280" y="3551"/>
                    <a:pt x="149385" y="5684"/>
                  </a:cubicBezTo>
                  <a:lnTo>
                    <a:pt x="187485" y="77693"/>
                  </a:lnTo>
                  <a:cubicBezTo>
                    <a:pt x="189133" y="80779"/>
                    <a:pt x="192200" y="82846"/>
                    <a:pt x="195677" y="83218"/>
                  </a:cubicBezTo>
                  <a:lnTo>
                    <a:pt x="276639" y="92743"/>
                  </a:lnTo>
                  <a:cubicBezTo>
                    <a:pt x="282440" y="93390"/>
                    <a:pt x="286621" y="98620"/>
                    <a:pt x="285974" y="104420"/>
                  </a:cubicBezTo>
                  <a:cubicBezTo>
                    <a:pt x="285717" y="106773"/>
                    <a:pt x="284678" y="108964"/>
                    <a:pt x="283021" y="110650"/>
                  </a:cubicBezTo>
                  <a:lnTo>
                    <a:pt x="226062" y="169610"/>
                  </a:lnTo>
                  <a:cubicBezTo>
                    <a:pt x="223633" y="172134"/>
                    <a:pt x="222594" y="175696"/>
                    <a:pt x="223299" y="179135"/>
                  </a:cubicBezTo>
                  <a:lnTo>
                    <a:pt x="239492" y="258954"/>
                  </a:lnTo>
                  <a:cubicBezTo>
                    <a:pt x="240568" y="264640"/>
                    <a:pt x="236834" y="270117"/>
                    <a:pt x="231148" y="271203"/>
                  </a:cubicBezTo>
                  <a:cubicBezTo>
                    <a:pt x="228900" y="271622"/>
                    <a:pt x="226585" y="271308"/>
                    <a:pt x="224537" y="270289"/>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2" name="Google Shape;892;p21"/>
            <p:cNvSpPr/>
            <p:nvPr/>
          </p:nvSpPr>
          <p:spPr>
            <a:xfrm>
              <a:off x="8091333" y="2161297"/>
              <a:ext cx="1316757" cy="1517620"/>
            </a:xfrm>
            <a:custGeom>
              <a:rect b="b" l="l" r="r" t="t"/>
              <a:pathLst>
                <a:path extrusionOk="0" h="1517620" w="1316757">
                  <a:moveTo>
                    <a:pt x="737922" y="1487235"/>
                  </a:moveTo>
                  <a:lnTo>
                    <a:pt x="741732" y="1487711"/>
                  </a:lnTo>
                  <a:cubicBezTo>
                    <a:pt x="743532" y="1488178"/>
                    <a:pt x="745190" y="1489064"/>
                    <a:pt x="746590" y="1490283"/>
                  </a:cubicBezTo>
                  <a:cubicBezTo>
                    <a:pt x="748104" y="1491321"/>
                    <a:pt x="749381" y="1492693"/>
                    <a:pt x="750305" y="1494283"/>
                  </a:cubicBezTo>
                  <a:cubicBezTo>
                    <a:pt x="751200" y="1495922"/>
                    <a:pt x="751657" y="1497750"/>
                    <a:pt x="751638" y="1499617"/>
                  </a:cubicBezTo>
                  <a:cubicBezTo>
                    <a:pt x="752162" y="1501484"/>
                    <a:pt x="752162" y="1503465"/>
                    <a:pt x="751638" y="1505332"/>
                  </a:cubicBezTo>
                  <a:cubicBezTo>
                    <a:pt x="750829" y="1508047"/>
                    <a:pt x="749400" y="1510523"/>
                    <a:pt x="747447" y="1512571"/>
                  </a:cubicBezTo>
                  <a:cubicBezTo>
                    <a:pt x="746895" y="1513105"/>
                    <a:pt x="746285" y="1513581"/>
                    <a:pt x="745637" y="1514000"/>
                  </a:cubicBezTo>
                  <a:cubicBezTo>
                    <a:pt x="745066" y="1514381"/>
                    <a:pt x="744399" y="1515429"/>
                    <a:pt x="743733" y="1515429"/>
                  </a:cubicBezTo>
                  <a:cubicBezTo>
                    <a:pt x="742484" y="1516086"/>
                    <a:pt x="741180" y="1516629"/>
                    <a:pt x="739827" y="1517048"/>
                  </a:cubicBezTo>
                  <a:cubicBezTo>
                    <a:pt x="738493" y="1517620"/>
                    <a:pt x="737160" y="1517620"/>
                    <a:pt x="735731" y="1517620"/>
                  </a:cubicBezTo>
                  <a:lnTo>
                    <a:pt x="734684" y="1517620"/>
                  </a:lnTo>
                  <a:cubicBezTo>
                    <a:pt x="733350" y="1517048"/>
                    <a:pt x="731921" y="1517048"/>
                    <a:pt x="730683" y="1517048"/>
                  </a:cubicBezTo>
                  <a:cubicBezTo>
                    <a:pt x="728321" y="1516372"/>
                    <a:pt x="726159" y="1515134"/>
                    <a:pt x="724397" y="1513429"/>
                  </a:cubicBezTo>
                  <a:lnTo>
                    <a:pt x="722206" y="1510476"/>
                  </a:lnTo>
                  <a:cubicBezTo>
                    <a:pt x="720882" y="1508323"/>
                    <a:pt x="720196" y="1505856"/>
                    <a:pt x="720206" y="1503332"/>
                  </a:cubicBezTo>
                  <a:lnTo>
                    <a:pt x="720777" y="1499522"/>
                  </a:lnTo>
                  <a:cubicBezTo>
                    <a:pt x="721111" y="1497693"/>
                    <a:pt x="721968" y="1496007"/>
                    <a:pt x="723254" y="1494664"/>
                  </a:cubicBezTo>
                  <a:cubicBezTo>
                    <a:pt x="724254" y="1493074"/>
                    <a:pt x="725673" y="1491788"/>
                    <a:pt x="727349" y="1490950"/>
                  </a:cubicBezTo>
                  <a:cubicBezTo>
                    <a:pt x="728168" y="1490397"/>
                    <a:pt x="729074" y="1489987"/>
                    <a:pt x="730017" y="1489711"/>
                  </a:cubicBezTo>
                  <a:lnTo>
                    <a:pt x="730683" y="1489140"/>
                  </a:lnTo>
                  <a:cubicBezTo>
                    <a:pt x="732893" y="1487902"/>
                    <a:pt x="735388" y="1487244"/>
                    <a:pt x="737922" y="1487235"/>
                  </a:cubicBezTo>
                  <a:close/>
                  <a:moveTo>
                    <a:pt x="609524" y="1485521"/>
                  </a:moveTo>
                  <a:cubicBezTo>
                    <a:pt x="611449" y="1485397"/>
                    <a:pt x="613363" y="1485826"/>
                    <a:pt x="615049" y="1486759"/>
                  </a:cubicBezTo>
                  <a:cubicBezTo>
                    <a:pt x="616830" y="1487273"/>
                    <a:pt x="618421" y="1488302"/>
                    <a:pt x="619621" y="1489712"/>
                  </a:cubicBezTo>
                  <a:lnTo>
                    <a:pt x="621431" y="1491426"/>
                  </a:lnTo>
                  <a:cubicBezTo>
                    <a:pt x="623107" y="1493141"/>
                    <a:pt x="624346" y="1495227"/>
                    <a:pt x="625050" y="1497522"/>
                  </a:cubicBezTo>
                  <a:lnTo>
                    <a:pt x="625622" y="1501332"/>
                  </a:lnTo>
                  <a:cubicBezTo>
                    <a:pt x="625641" y="1503885"/>
                    <a:pt x="624946" y="1506390"/>
                    <a:pt x="623621" y="1508571"/>
                  </a:cubicBezTo>
                  <a:lnTo>
                    <a:pt x="621431" y="1511429"/>
                  </a:lnTo>
                  <a:cubicBezTo>
                    <a:pt x="620202" y="1512857"/>
                    <a:pt x="618630" y="1513934"/>
                    <a:pt x="616859" y="1514572"/>
                  </a:cubicBezTo>
                  <a:cubicBezTo>
                    <a:pt x="615173" y="1515496"/>
                    <a:pt x="613258" y="1515924"/>
                    <a:pt x="611334" y="1515810"/>
                  </a:cubicBezTo>
                  <a:cubicBezTo>
                    <a:pt x="609410" y="1515934"/>
                    <a:pt x="607495" y="1515505"/>
                    <a:pt x="605810" y="1514572"/>
                  </a:cubicBezTo>
                  <a:cubicBezTo>
                    <a:pt x="604028" y="1514058"/>
                    <a:pt x="602438" y="1513029"/>
                    <a:pt x="601238" y="1511619"/>
                  </a:cubicBezTo>
                  <a:lnTo>
                    <a:pt x="599428" y="1509905"/>
                  </a:lnTo>
                  <a:cubicBezTo>
                    <a:pt x="597723" y="1508143"/>
                    <a:pt x="596485" y="1505980"/>
                    <a:pt x="595808" y="1503618"/>
                  </a:cubicBezTo>
                  <a:lnTo>
                    <a:pt x="595237" y="1499808"/>
                  </a:lnTo>
                  <a:cubicBezTo>
                    <a:pt x="595218" y="1497255"/>
                    <a:pt x="595913" y="1494750"/>
                    <a:pt x="597237" y="1492569"/>
                  </a:cubicBezTo>
                  <a:lnTo>
                    <a:pt x="599428" y="1489712"/>
                  </a:lnTo>
                  <a:cubicBezTo>
                    <a:pt x="600676" y="1488359"/>
                    <a:pt x="602248" y="1487340"/>
                    <a:pt x="604000" y="1486759"/>
                  </a:cubicBezTo>
                  <a:cubicBezTo>
                    <a:pt x="605686" y="1485835"/>
                    <a:pt x="607600" y="1485406"/>
                    <a:pt x="609524" y="1485521"/>
                  </a:cubicBezTo>
                  <a:close/>
                  <a:moveTo>
                    <a:pt x="676295" y="1483710"/>
                  </a:moveTo>
                  <a:cubicBezTo>
                    <a:pt x="678181" y="1483644"/>
                    <a:pt x="680058" y="1484072"/>
                    <a:pt x="681725" y="1484949"/>
                  </a:cubicBezTo>
                  <a:cubicBezTo>
                    <a:pt x="683496" y="1485539"/>
                    <a:pt x="685097" y="1486549"/>
                    <a:pt x="686392" y="1487901"/>
                  </a:cubicBezTo>
                  <a:lnTo>
                    <a:pt x="688106" y="1489711"/>
                  </a:lnTo>
                  <a:cubicBezTo>
                    <a:pt x="689716" y="1491483"/>
                    <a:pt x="690831" y="1493655"/>
                    <a:pt x="691345" y="1495998"/>
                  </a:cubicBezTo>
                  <a:cubicBezTo>
                    <a:pt x="691821" y="1497236"/>
                    <a:pt x="691821" y="1498569"/>
                    <a:pt x="691821" y="1499808"/>
                  </a:cubicBezTo>
                  <a:cubicBezTo>
                    <a:pt x="691811" y="1502341"/>
                    <a:pt x="691154" y="1504837"/>
                    <a:pt x="689916" y="1507047"/>
                  </a:cubicBezTo>
                  <a:lnTo>
                    <a:pt x="687630" y="1509904"/>
                  </a:lnTo>
                  <a:cubicBezTo>
                    <a:pt x="686373" y="1511247"/>
                    <a:pt x="684801" y="1512267"/>
                    <a:pt x="683058" y="1512857"/>
                  </a:cubicBezTo>
                  <a:cubicBezTo>
                    <a:pt x="679563" y="1514505"/>
                    <a:pt x="675505" y="1514505"/>
                    <a:pt x="672009" y="1512857"/>
                  </a:cubicBezTo>
                  <a:cubicBezTo>
                    <a:pt x="670275" y="1512238"/>
                    <a:pt x="668713" y="1511228"/>
                    <a:pt x="667437" y="1509904"/>
                  </a:cubicBezTo>
                  <a:lnTo>
                    <a:pt x="665627" y="1508094"/>
                  </a:lnTo>
                  <a:cubicBezTo>
                    <a:pt x="663884" y="1506361"/>
                    <a:pt x="662636" y="1504189"/>
                    <a:pt x="662008" y="1501808"/>
                  </a:cubicBezTo>
                  <a:cubicBezTo>
                    <a:pt x="662008" y="1500570"/>
                    <a:pt x="662008" y="1499332"/>
                    <a:pt x="662008" y="1497998"/>
                  </a:cubicBezTo>
                  <a:cubicBezTo>
                    <a:pt x="661960" y="1495483"/>
                    <a:pt x="662627" y="1493007"/>
                    <a:pt x="663913" y="1490854"/>
                  </a:cubicBezTo>
                  <a:lnTo>
                    <a:pt x="666104" y="1487901"/>
                  </a:lnTo>
                  <a:cubicBezTo>
                    <a:pt x="667399" y="1486549"/>
                    <a:pt x="668999" y="1485539"/>
                    <a:pt x="670771" y="1484949"/>
                  </a:cubicBezTo>
                  <a:cubicBezTo>
                    <a:pt x="672476" y="1484063"/>
                    <a:pt x="674381" y="1483634"/>
                    <a:pt x="676295" y="1483710"/>
                  </a:cubicBezTo>
                  <a:close/>
                  <a:moveTo>
                    <a:pt x="550756" y="1482854"/>
                  </a:moveTo>
                  <a:cubicBezTo>
                    <a:pt x="552680" y="1482739"/>
                    <a:pt x="554594" y="1483168"/>
                    <a:pt x="556280" y="1484092"/>
                  </a:cubicBezTo>
                  <a:lnTo>
                    <a:pt x="556947" y="1484092"/>
                  </a:lnTo>
                  <a:cubicBezTo>
                    <a:pt x="558519" y="1483816"/>
                    <a:pt x="560138" y="1483816"/>
                    <a:pt x="561709" y="1484092"/>
                  </a:cubicBezTo>
                  <a:lnTo>
                    <a:pt x="565139" y="1485521"/>
                  </a:lnTo>
                  <a:cubicBezTo>
                    <a:pt x="567253" y="1486778"/>
                    <a:pt x="569025" y="1488550"/>
                    <a:pt x="570282" y="1490664"/>
                  </a:cubicBezTo>
                  <a:lnTo>
                    <a:pt x="570473" y="1494665"/>
                  </a:lnTo>
                  <a:cubicBezTo>
                    <a:pt x="570997" y="1496532"/>
                    <a:pt x="570997" y="1498513"/>
                    <a:pt x="570473" y="1500380"/>
                  </a:cubicBezTo>
                  <a:cubicBezTo>
                    <a:pt x="570454" y="1502247"/>
                    <a:pt x="569891" y="1504066"/>
                    <a:pt x="568853" y="1505619"/>
                  </a:cubicBezTo>
                  <a:cubicBezTo>
                    <a:pt x="567977" y="1507247"/>
                    <a:pt x="566701" y="1508628"/>
                    <a:pt x="565139" y="1509619"/>
                  </a:cubicBezTo>
                  <a:cubicBezTo>
                    <a:pt x="563805" y="1510933"/>
                    <a:pt x="562119" y="1511829"/>
                    <a:pt x="560281" y="1512191"/>
                  </a:cubicBezTo>
                  <a:lnTo>
                    <a:pt x="559233" y="1512191"/>
                  </a:lnTo>
                  <a:lnTo>
                    <a:pt x="555042" y="1512667"/>
                  </a:lnTo>
                  <a:lnTo>
                    <a:pt x="554090" y="1512667"/>
                  </a:lnTo>
                  <a:lnTo>
                    <a:pt x="549803" y="1512191"/>
                  </a:lnTo>
                  <a:lnTo>
                    <a:pt x="549327" y="1512191"/>
                  </a:lnTo>
                  <a:lnTo>
                    <a:pt x="548375" y="1512191"/>
                  </a:lnTo>
                  <a:lnTo>
                    <a:pt x="544565" y="1510571"/>
                  </a:lnTo>
                  <a:lnTo>
                    <a:pt x="543708" y="1510000"/>
                  </a:lnTo>
                  <a:cubicBezTo>
                    <a:pt x="542469" y="1509162"/>
                    <a:pt x="541288" y="1508238"/>
                    <a:pt x="540183" y="1507238"/>
                  </a:cubicBezTo>
                  <a:cubicBezTo>
                    <a:pt x="538421" y="1505504"/>
                    <a:pt x="537135" y="1503332"/>
                    <a:pt x="536469" y="1500951"/>
                  </a:cubicBezTo>
                  <a:lnTo>
                    <a:pt x="536469" y="1497141"/>
                  </a:lnTo>
                  <a:cubicBezTo>
                    <a:pt x="536469" y="1494608"/>
                    <a:pt x="537125" y="1492112"/>
                    <a:pt x="538374" y="1489902"/>
                  </a:cubicBezTo>
                  <a:lnTo>
                    <a:pt x="540660" y="1487045"/>
                  </a:lnTo>
                  <a:cubicBezTo>
                    <a:pt x="541859" y="1485635"/>
                    <a:pt x="543450" y="1484606"/>
                    <a:pt x="545231" y="1484092"/>
                  </a:cubicBezTo>
                  <a:cubicBezTo>
                    <a:pt x="546917" y="1483159"/>
                    <a:pt x="548832" y="1482730"/>
                    <a:pt x="550756" y="1482854"/>
                  </a:cubicBezTo>
                  <a:close/>
                  <a:moveTo>
                    <a:pt x="805073" y="1481996"/>
                  </a:moveTo>
                  <a:cubicBezTo>
                    <a:pt x="806997" y="1481872"/>
                    <a:pt x="808911" y="1482300"/>
                    <a:pt x="810597" y="1483234"/>
                  </a:cubicBezTo>
                  <a:cubicBezTo>
                    <a:pt x="812378" y="1483748"/>
                    <a:pt x="813969" y="1484777"/>
                    <a:pt x="815169" y="1486187"/>
                  </a:cubicBezTo>
                  <a:lnTo>
                    <a:pt x="816979" y="1487901"/>
                  </a:lnTo>
                  <a:cubicBezTo>
                    <a:pt x="818712" y="1489663"/>
                    <a:pt x="819989" y="1491816"/>
                    <a:pt x="820694" y="1494188"/>
                  </a:cubicBezTo>
                  <a:cubicBezTo>
                    <a:pt x="821170" y="1495521"/>
                    <a:pt x="821170" y="1496759"/>
                    <a:pt x="821170" y="1497998"/>
                  </a:cubicBezTo>
                  <a:cubicBezTo>
                    <a:pt x="821189" y="1500550"/>
                    <a:pt x="820494" y="1503055"/>
                    <a:pt x="819170" y="1505237"/>
                  </a:cubicBezTo>
                  <a:lnTo>
                    <a:pt x="816979" y="1508094"/>
                  </a:lnTo>
                  <a:cubicBezTo>
                    <a:pt x="815731" y="1509447"/>
                    <a:pt x="814160" y="1510466"/>
                    <a:pt x="812407" y="1511047"/>
                  </a:cubicBezTo>
                  <a:cubicBezTo>
                    <a:pt x="808911" y="1512695"/>
                    <a:pt x="804854" y="1512695"/>
                    <a:pt x="801358" y="1511047"/>
                  </a:cubicBezTo>
                  <a:cubicBezTo>
                    <a:pt x="799596" y="1510494"/>
                    <a:pt x="798015" y="1509475"/>
                    <a:pt x="796786" y="1508094"/>
                  </a:cubicBezTo>
                  <a:lnTo>
                    <a:pt x="794976" y="1506380"/>
                  </a:lnTo>
                  <a:cubicBezTo>
                    <a:pt x="793271" y="1504617"/>
                    <a:pt x="792033" y="1502455"/>
                    <a:pt x="791357" y="1500093"/>
                  </a:cubicBezTo>
                  <a:lnTo>
                    <a:pt x="790786" y="1496283"/>
                  </a:lnTo>
                  <a:cubicBezTo>
                    <a:pt x="790814" y="1493740"/>
                    <a:pt x="791509" y="1491244"/>
                    <a:pt x="792785" y="1489044"/>
                  </a:cubicBezTo>
                  <a:lnTo>
                    <a:pt x="794976" y="1486187"/>
                  </a:lnTo>
                  <a:cubicBezTo>
                    <a:pt x="796243" y="1484805"/>
                    <a:pt x="797853" y="1483786"/>
                    <a:pt x="799644" y="1483234"/>
                  </a:cubicBezTo>
                  <a:cubicBezTo>
                    <a:pt x="801291" y="1482291"/>
                    <a:pt x="803177" y="1481862"/>
                    <a:pt x="805073" y="1481996"/>
                  </a:cubicBezTo>
                  <a:close/>
                  <a:moveTo>
                    <a:pt x="483700" y="1475329"/>
                  </a:moveTo>
                  <a:cubicBezTo>
                    <a:pt x="485567" y="1474805"/>
                    <a:pt x="487548" y="1474805"/>
                    <a:pt x="489415" y="1475329"/>
                  </a:cubicBezTo>
                  <a:lnTo>
                    <a:pt x="498273" y="1477138"/>
                  </a:lnTo>
                  <a:cubicBezTo>
                    <a:pt x="500655" y="1477805"/>
                    <a:pt x="502826" y="1479091"/>
                    <a:pt x="504560" y="1480853"/>
                  </a:cubicBezTo>
                  <a:lnTo>
                    <a:pt x="507227" y="1483615"/>
                  </a:lnTo>
                  <a:cubicBezTo>
                    <a:pt x="508551" y="1485797"/>
                    <a:pt x="509237" y="1488302"/>
                    <a:pt x="509227" y="1490854"/>
                  </a:cubicBezTo>
                  <a:lnTo>
                    <a:pt x="508655" y="1494664"/>
                  </a:lnTo>
                  <a:cubicBezTo>
                    <a:pt x="507617" y="1498217"/>
                    <a:pt x="505265" y="1501246"/>
                    <a:pt x="502083" y="1503142"/>
                  </a:cubicBezTo>
                  <a:cubicBezTo>
                    <a:pt x="500521" y="1504170"/>
                    <a:pt x="498712" y="1504770"/>
                    <a:pt x="496844" y="1504856"/>
                  </a:cubicBezTo>
                  <a:cubicBezTo>
                    <a:pt x="494978" y="1505380"/>
                    <a:pt x="492996" y="1505380"/>
                    <a:pt x="491130" y="1504856"/>
                  </a:cubicBezTo>
                  <a:lnTo>
                    <a:pt x="482271" y="1503142"/>
                  </a:lnTo>
                  <a:cubicBezTo>
                    <a:pt x="479890" y="1502475"/>
                    <a:pt x="477718" y="1501189"/>
                    <a:pt x="475985" y="1499427"/>
                  </a:cubicBezTo>
                  <a:lnTo>
                    <a:pt x="473794" y="1496569"/>
                  </a:lnTo>
                  <a:cubicBezTo>
                    <a:pt x="472489" y="1494379"/>
                    <a:pt x="471794" y="1491883"/>
                    <a:pt x="471794" y="1489330"/>
                  </a:cubicBezTo>
                  <a:lnTo>
                    <a:pt x="471794" y="1485520"/>
                  </a:lnTo>
                  <a:cubicBezTo>
                    <a:pt x="472260" y="1483720"/>
                    <a:pt x="473146" y="1482063"/>
                    <a:pt x="474365" y="1480663"/>
                  </a:cubicBezTo>
                  <a:cubicBezTo>
                    <a:pt x="475413" y="1479148"/>
                    <a:pt x="476775" y="1477872"/>
                    <a:pt x="478366" y="1476948"/>
                  </a:cubicBezTo>
                  <a:cubicBezTo>
                    <a:pt x="479995" y="1475995"/>
                    <a:pt x="481824" y="1475443"/>
                    <a:pt x="483700" y="1475329"/>
                  </a:cubicBezTo>
                  <a:close/>
                  <a:moveTo>
                    <a:pt x="881083" y="1473614"/>
                  </a:moveTo>
                  <a:cubicBezTo>
                    <a:pt x="882940" y="1473032"/>
                    <a:pt x="884940" y="1473032"/>
                    <a:pt x="886798" y="1473614"/>
                  </a:cubicBezTo>
                  <a:cubicBezTo>
                    <a:pt x="888598" y="1474004"/>
                    <a:pt x="890274" y="1474861"/>
                    <a:pt x="891655" y="1476090"/>
                  </a:cubicBezTo>
                  <a:cubicBezTo>
                    <a:pt x="893170" y="1477109"/>
                    <a:pt x="894408" y="1478481"/>
                    <a:pt x="895275" y="1480090"/>
                  </a:cubicBezTo>
                  <a:lnTo>
                    <a:pt x="897085" y="1483710"/>
                  </a:lnTo>
                  <a:cubicBezTo>
                    <a:pt x="898332" y="1485882"/>
                    <a:pt x="898990" y="1488349"/>
                    <a:pt x="898990" y="1490854"/>
                  </a:cubicBezTo>
                  <a:lnTo>
                    <a:pt x="898990" y="1494664"/>
                  </a:lnTo>
                  <a:cubicBezTo>
                    <a:pt x="898361" y="1497064"/>
                    <a:pt x="897075" y="1499245"/>
                    <a:pt x="895275" y="1500950"/>
                  </a:cubicBezTo>
                  <a:lnTo>
                    <a:pt x="892418" y="1503236"/>
                  </a:lnTo>
                  <a:cubicBezTo>
                    <a:pt x="890827" y="1504274"/>
                    <a:pt x="888979" y="1504865"/>
                    <a:pt x="887084" y="1504951"/>
                  </a:cubicBezTo>
                  <a:cubicBezTo>
                    <a:pt x="885207" y="1505427"/>
                    <a:pt x="883245" y="1505427"/>
                    <a:pt x="881368" y="1504951"/>
                  </a:cubicBezTo>
                  <a:cubicBezTo>
                    <a:pt x="879568" y="1504484"/>
                    <a:pt x="877911" y="1503598"/>
                    <a:pt x="876511" y="1502379"/>
                  </a:cubicBezTo>
                  <a:cubicBezTo>
                    <a:pt x="874996" y="1501360"/>
                    <a:pt x="873758" y="1499988"/>
                    <a:pt x="872891" y="1498379"/>
                  </a:cubicBezTo>
                  <a:lnTo>
                    <a:pt x="871082" y="1494854"/>
                  </a:lnTo>
                  <a:cubicBezTo>
                    <a:pt x="869843" y="1492645"/>
                    <a:pt x="869186" y="1490149"/>
                    <a:pt x="869177" y="1487615"/>
                  </a:cubicBezTo>
                  <a:lnTo>
                    <a:pt x="869177" y="1483805"/>
                  </a:lnTo>
                  <a:cubicBezTo>
                    <a:pt x="869843" y="1481424"/>
                    <a:pt x="871129" y="1479252"/>
                    <a:pt x="872891" y="1477519"/>
                  </a:cubicBezTo>
                  <a:lnTo>
                    <a:pt x="875749" y="1475328"/>
                  </a:lnTo>
                  <a:cubicBezTo>
                    <a:pt x="877339" y="1474290"/>
                    <a:pt x="879187" y="1473699"/>
                    <a:pt x="881083" y="1473614"/>
                  </a:cubicBezTo>
                  <a:close/>
                  <a:moveTo>
                    <a:pt x="949853" y="1460755"/>
                  </a:moveTo>
                  <a:cubicBezTo>
                    <a:pt x="951768" y="1460727"/>
                    <a:pt x="953663" y="1461146"/>
                    <a:pt x="955377" y="1461993"/>
                  </a:cubicBezTo>
                  <a:cubicBezTo>
                    <a:pt x="957130" y="1462565"/>
                    <a:pt x="958711" y="1463584"/>
                    <a:pt x="959949" y="1464946"/>
                  </a:cubicBezTo>
                  <a:cubicBezTo>
                    <a:pt x="961330" y="1466213"/>
                    <a:pt x="962350" y="1467823"/>
                    <a:pt x="962902" y="1469613"/>
                  </a:cubicBezTo>
                  <a:cubicBezTo>
                    <a:pt x="963845" y="1471261"/>
                    <a:pt x="964274" y="1473147"/>
                    <a:pt x="964140" y="1475043"/>
                  </a:cubicBezTo>
                  <a:lnTo>
                    <a:pt x="964140" y="1476852"/>
                  </a:lnTo>
                  <a:cubicBezTo>
                    <a:pt x="964131" y="1479386"/>
                    <a:pt x="963473" y="1481882"/>
                    <a:pt x="962236" y="1484091"/>
                  </a:cubicBezTo>
                  <a:lnTo>
                    <a:pt x="959949" y="1486949"/>
                  </a:lnTo>
                  <a:cubicBezTo>
                    <a:pt x="958187" y="1488682"/>
                    <a:pt x="956035" y="1489959"/>
                    <a:pt x="953663" y="1490664"/>
                  </a:cubicBezTo>
                  <a:lnTo>
                    <a:pt x="949853" y="1491140"/>
                  </a:lnTo>
                  <a:cubicBezTo>
                    <a:pt x="947938" y="1491216"/>
                    <a:pt x="946033" y="1490788"/>
                    <a:pt x="944329" y="1489902"/>
                  </a:cubicBezTo>
                  <a:cubicBezTo>
                    <a:pt x="940861" y="1488587"/>
                    <a:pt x="938118" y="1485844"/>
                    <a:pt x="936803" y="1482377"/>
                  </a:cubicBezTo>
                  <a:cubicBezTo>
                    <a:pt x="935918" y="1480672"/>
                    <a:pt x="935489" y="1478767"/>
                    <a:pt x="935565" y="1476852"/>
                  </a:cubicBezTo>
                  <a:lnTo>
                    <a:pt x="935565" y="1475043"/>
                  </a:lnTo>
                  <a:cubicBezTo>
                    <a:pt x="935556" y="1472519"/>
                    <a:pt x="936242" y="1470052"/>
                    <a:pt x="937566" y="1467899"/>
                  </a:cubicBezTo>
                  <a:lnTo>
                    <a:pt x="939756" y="1464946"/>
                  </a:lnTo>
                  <a:cubicBezTo>
                    <a:pt x="941518" y="1463241"/>
                    <a:pt x="943680" y="1462003"/>
                    <a:pt x="946043" y="1461327"/>
                  </a:cubicBezTo>
                  <a:close/>
                  <a:moveTo>
                    <a:pt x="423788" y="1452183"/>
                  </a:moveTo>
                  <a:cubicBezTo>
                    <a:pt x="425664" y="1451707"/>
                    <a:pt x="427626" y="1451707"/>
                    <a:pt x="429503" y="1452183"/>
                  </a:cubicBezTo>
                  <a:lnTo>
                    <a:pt x="434742" y="1453993"/>
                  </a:lnTo>
                  <a:cubicBezTo>
                    <a:pt x="437123" y="1454678"/>
                    <a:pt x="439285" y="1455955"/>
                    <a:pt x="441028" y="1457707"/>
                  </a:cubicBezTo>
                  <a:lnTo>
                    <a:pt x="443314" y="1460660"/>
                  </a:lnTo>
                  <a:cubicBezTo>
                    <a:pt x="444552" y="1462870"/>
                    <a:pt x="445210" y="1465365"/>
                    <a:pt x="445219" y="1467899"/>
                  </a:cubicBezTo>
                  <a:lnTo>
                    <a:pt x="445219" y="1471709"/>
                  </a:lnTo>
                  <a:cubicBezTo>
                    <a:pt x="444791" y="1473519"/>
                    <a:pt x="443905" y="1475195"/>
                    <a:pt x="442647" y="1476567"/>
                  </a:cubicBezTo>
                  <a:cubicBezTo>
                    <a:pt x="441599" y="1478081"/>
                    <a:pt x="440237" y="1479358"/>
                    <a:pt x="438647" y="1480282"/>
                  </a:cubicBezTo>
                  <a:cubicBezTo>
                    <a:pt x="437065" y="1481339"/>
                    <a:pt x="435208" y="1481901"/>
                    <a:pt x="433313" y="1481901"/>
                  </a:cubicBezTo>
                  <a:cubicBezTo>
                    <a:pt x="431446" y="1482425"/>
                    <a:pt x="429465" y="1482425"/>
                    <a:pt x="427598" y="1481901"/>
                  </a:cubicBezTo>
                  <a:lnTo>
                    <a:pt x="422359" y="1479996"/>
                  </a:lnTo>
                  <a:cubicBezTo>
                    <a:pt x="419997" y="1479320"/>
                    <a:pt x="417835" y="1478081"/>
                    <a:pt x="416073" y="1476376"/>
                  </a:cubicBezTo>
                  <a:lnTo>
                    <a:pt x="413787" y="1473424"/>
                  </a:lnTo>
                  <a:cubicBezTo>
                    <a:pt x="412538" y="1471252"/>
                    <a:pt x="411882" y="1468785"/>
                    <a:pt x="411882" y="1466280"/>
                  </a:cubicBezTo>
                  <a:cubicBezTo>
                    <a:pt x="411882" y="1464946"/>
                    <a:pt x="411882" y="1463708"/>
                    <a:pt x="411882" y="1462470"/>
                  </a:cubicBezTo>
                  <a:cubicBezTo>
                    <a:pt x="412310" y="1460660"/>
                    <a:pt x="413196" y="1458984"/>
                    <a:pt x="414453" y="1457612"/>
                  </a:cubicBezTo>
                  <a:cubicBezTo>
                    <a:pt x="415444" y="1456050"/>
                    <a:pt x="416825" y="1454764"/>
                    <a:pt x="418454" y="1453897"/>
                  </a:cubicBezTo>
                  <a:cubicBezTo>
                    <a:pt x="420054" y="1452878"/>
                    <a:pt x="421893" y="1452288"/>
                    <a:pt x="423788" y="1452183"/>
                  </a:cubicBezTo>
                  <a:close/>
                  <a:moveTo>
                    <a:pt x="1009861" y="1443134"/>
                  </a:moveTo>
                  <a:cubicBezTo>
                    <a:pt x="1017747" y="1443134"/>
                    <a:pt x="1024149" y="1449535"/>
                    <a:pt x="1024149" y="1457421"/>
                  </a:cubicBezTo>
                  <a:lnTo>
                    <a:pt x="1024149" y="1458469"/>
                  </a:lnTo>
                  <a:cubicBezTo>
                    <a:pt x="1024149" y="1466356"/>
                    <a:pt x="1017747" y="1472757"/>
                    <a:pt x="1009861" y="1472757"/>
                  </a:cubicBezTo>
                  <a:cubicBezTo>
                    <a:pt x="1001974" y="1472757"/>
                    <a:pt x="995574" y="1466356"/>
                    <a:pt x="995574" y="1458469"/>
                  </a:cubicBezTo>
                  <a:lnTo>
                    <a:pt x="995574" y="1457421"/>
                  </a:lnTo>
                  <a:cubicBezTo>
                    <a:pt x="995574" y="1449535"/>
                    <a:pt x="1001974" y="1443134"/>
                    <a:pt x="1009861" y="1443134"/>
                  </a:cubicBezTo>
                  <a:close/>
                  <a:moveTo>
                    <a:pt x="367018" y="1427513"/>
                  </a:moveTo>
                  <a:cubicBezTo>
                    <a:pt x="368876" y="1426931"/>
                    <a:pt x="370876" y="1426931"/>
                    <a:pt x="372734" y="1427513"/>
                  </a:cubicBezTo>
                  <a:cubicBezTo>
                    <a:pt x="374629" y="1427598"/>
                    <a:pt x="376477" y="1428189"/>
                    <a:pt x="378068" y="1429227"/>
                  </a:cubicBezTo>
                  <a:lnTo>
                    <a:pt x="383402" y="1432751"/>
                  </a:lnTo>
                  <a:cubicBezTo>
                    <a:pt x="385507" y="1433989"/>
                    <a:pt x="387250" y="1435761"/>
                    <a:pt x="388450" y="1437895"/>
                  </a:cubicBezTo>
                  <a:lnTo>
                    <a:pt x="389974" y="1441229"/>
                  </a:lnTo>
                  <a:cubicBezTo>
                    <a:pt x="390641" y="1443724"/>
                    <a:pt x="390641" y="1446353"/>
                    <a:pt x="389974" y="1448848"/>
                  </a:cubicBezTo>
                  <a:lnTo>
                    <a:pt x="388450" y="1452278"/>
                  </a:lnTo>
                  <a:cubicBezTo>
                    <a:pt x="387612" y="1453906"/>
                    <a:pt x="386364" y="1455287"/>
                    <a:pt x="384830" y="1456278"/>
                  </a:cubicBezTo>
                  <a:cubicBezTo>
                    <a:pt x="383430" y="1457497"/>
                    <a:pt x="381773" y="1458383"/>
                    <a:pt x="379973" y="1458850"/>
                  </a:cubicBezTo>
                  <a:cubicBezTo>
                    <a:pt x="378096" y="1459326"/>
                    <a:pt x="376134" y="1459326"/>
                    <a:pt x="374258" y="1458850"/>
                  </a:cubicBezTo>
                  <a:cubicBezTo>
                    <a:pt x="372362" y="1458764"/>
                    <a:pt x="370514" y="1458173"/>
                    <a:pt x="368924" y="1457135"/>
                  </a:cubicBezTo>
                  <a:lnTo>
                    <a:pt x="363685" y="1453611"/>
                  </a:lnTo>
                  <a:cubicBezTo>
                    <a:pt x="361571" y="1452354"/>
                    <a:pt x="359799" y="1450582"/>
                    <a:pt x="358542" y="1448468"/>
                  </a:cubicBezTo>
                  <a:lnTo>
                    <a:pt x="357113" y="1445039"/>
                  </a:lnTo>
                  <a:cubicBezTo>
                    <a:pt x="356446" y="1442543"/>
                    <a:pt x="356446" y="1439914"/>
                    <a:pt x="357113" y="1437419"/>
                  </a:cubicBezTo>
                  <a:lnTo>
                    <a:pt x="358542" y="1434085"/>
                  </a:lnTo>
                  <a:cubicBezTo>
                    <a:pt x="360437" y="1430903"/>
                    <a:pt x="363466" y="1428551"/>
                    <a:pt x="367018" y="1427513"/>
                  </a:cubicBezTo>
                  <a:close/>
                  <a:moveTo>
                    <a:pt x="1069868" y="1416654"/>
                  </a:moveTo>
                  <a:cubicBezTo>
                    <a:pt x="1071782" y="1416578"/>
                    <a:pt x="1073688" y="1417007"/>
                    <a:pt x="1075392" y="1417893"/>
                  </a:cubicBezTo>
                  <a:cubicBezTo>
                    <a:pt x="1077173" y="1418407"/>
                    <a:pt x="1078764" y="1419436"/>
                    <a:pt x="1079964" y="1420845"/>
                  </a:cubicBezTo>
                  <a:lnTo>
                    <a:pt x="1081774" y="1422560"/>
                  </a:lnTo>
                  <a:cubicBezTo>
                    <a:pt x="1083708" y="1424284"/>
                    <a:pt x="1085146" y="1426484"/>
                    <a:pt x="1085965" y="1428942"/>
                  </a:cubicBezTo>
                  <a:cubicBezTo>
                    <a:pt x="1085965" y="1430180"/>
                    <a:pt x="1085965" y="1431418"/>
                    <a:pt x="1085965" y="1432752"/>
                  </a:cubicBezTo>
                  <a:cubicBezTo>
                    <a:pt x="1085975" y="1435276"/>
                    <a:pt x="1085289" y="1437743"/>
                    <a:pt x="1083965" y="1439895"/>
                  </a:cubicBezTo>
                  <a:lnTo>
                    <a:pt x="1081774" y="1442848"/>
                  </a:lnTo>
                  <a:cubicBezTo>
                    <a:pt x="1080498" y="1444172"/>
                    <a:pt x="1078935" y="1445182"/>
                    <a:pt x="1077202" y="1445801"/>
                  </a:cubicBezTo>
                  <a:cubicBezTo>
                    <a:pt x="1073706" y="1447449"/>
                    <a:pt x="1069649" y="1447449"/>
                    <a:pt x="1066153" y="1445801"/>
                  </a:cubicBezTo>
                  <a:cubicBezTo>
                    <a:pt x="1064410" y="1445211"/>
                    <a:pt x="1062838" y="1444191"/>
                    <a:pt x="1061581" y="1442848"/>
                  </a:cubicBezTo>
                  <a:lnTo>
                    <a:pt x="1059772" y="1441038"/>
                  </a:lnTo>
                  <a:cubicBezTo>
                    <a:pt x="1058066" y="1439276"/>
                    <a:pt x="1056828" y="1437114"/>
                    <a:pt x="1056152" y="1434752"/>
                  </a:cubicBezTo>
                  <a:lnTo>
                    <a:pt x="1055581" y="1430942"/>
                  </a:lnTo>
                  <a:cubicBezTo>
                    <a:pt x="1055581" y="1428389"/>
                    <a:pt x="1056276" y="1425894"/>
                    <a:pt x="1057580" y="1423703"/>
                  </a:cubicBezTo>
                  <a:lnTo>
                    <a:pt x="1059772" y="1420845"/>
                  </a:lnTo>
                  <a:cubicBezTo>
                    <a:pt x="1062562" y="1418331"/>
                    <a:pt x="1066125" y="1416855"/>
                    <a:pt x="1069868" y="1416654"/>
                  </a:cubicBezTo>
                  <a:close/>
                  <a:moveTo>
                    <a:pt x="325109" y="1400652"/>
                  </a:moveTo>
                  <a:cubicBezTo>
                    <a:pt x="328852" y="1400852"/>
                    <a:pt x="332414" y="1402329"/>
                    <a:pt x="335205" y="1404843"/>
                  </a:cubicBezTo>
                  <a:lnTo>
                    <a:pt x="338729" y="1408368"/>
                  </a:lnTo>
                  <a:cubicBezTo>
                    <a:pt x="340434" y="1410130"/>
                    <a:pt x="341673" y="1412292"/>
                    <a:pt x="342349" y="1414654"/>
                  </a:cubicBezTo>
                  <a:lnTo>
                    <a:pt x="342920" y="1418464"/>
                  </a:lnTo>
                  <a:cubicBezTo>
                    <a:pt x="342892" y="1421007"/>
                    <a:pt x="342196" y="1423503"/>
                    <a:pt x="340920" y="1425703"/>
                  </a:cubicBezTo>
                  <a:lnTo>
                    <a:pt x="338729" y="1428561"/>
                  </a:lnTo>
                  <a:cubicBezTo>
                    <a:pt x="337462" y="1429942"/>
                    <a:pt x="335853" y="1430961"/>
                    <a:pt x="334062" y="1431513"/>
                  </a:cubicBezTo>
                  <a:cubicBezTo>
                    <a:pt x="332414" y="1432457"/>
                    <a:pt x="330528" y="1432885"/>
                    <a:pt x="328633" y="1432752"/>
                  </a:cubicBezTo>
                  <a:cubicBezTo>
                    <a:pt x="326708" y="1432875"/>
                    <a:pt x="324794" y="1432447"/>
                    <a:pt x="323108" y="1431513"/>
                  </a:cubicBezTo>
                  <a:cubicBezTo>
                    <a:pt x="321318" y="1430961"/>
                    <a:pt x="319708" y="1429942"/>
                    <a:pt x="318441" y="1428561"/>
                  </a:cubicBezTo>
                  <a:lnTo>
                    <a:pt x="315012" y="1425036"/>
                  </a:lnTo>
                  <a:cubicBezTo>
                    <a:pt x="313250" y="1423303"/>
                    <a:pt x="311964" y="1421131"/>
                    <a:pt x="311297" y="1418750"/>
                  </a:cubicBezTo>
                  <a:lnTo>
                    <a:pt x="310821" y="1414940"/>
                  </a:lnTo>
                  <a:cubicBezTo>
                    <a:pt x="310783" y="1412397"/>
                    <a:pt x="311450" y="1409892"/>
                    <a:pt x="312726" y="1407701"/>
                  </a:cubicBezTo>
                  <a:lnTo>
                    <a:pt x="315012" y="1404843"/>
                  </a:lnTo>
                  <a:cubicBezTo>
                    <a:pt x="316212" y="1403434"/>
                    <a:pt x="317803" y="1402405"/>
                    <a:pt x="319584" y="1401891"/>
                  </a:cubicBezTo>
                  <a:cubicBezTo>
                    <a:pt x="321289" y="1401005"/>
                    <a:pt x="323194" y="1400576"/>
                    <a:pt x="325109" y="1400652"/>
                  </a:cubicBezTo>
                  <a:close/>
                  <a:moveTo>
                    <a:pt x="1135115" y="1389032"/>
                  </a:moveTo>
                  <a:cubicBezTo>
                    <a:pt x="1136991" y="1388556"/>
                    <a:pt x="1138953" y="1388556"/>
                    <a:pt x="1140830" y="1389032"/>
                  </a:cubicBezTo>
                  <a:cubicBezTo>
                    <a:pt x="1142725" y="1389137"/>
                    <a:pt x="1144564" y="1389727"/>
                    <a:pt x="1146164" y="1390746"/>
                  </a:cubicBezTo>
                  <a:cubicBezTo>
                    <a:pt x="1147773" y="1391642"/>
                    <a:pt x="1149145" y="1392918"/>
                    <a:pt x="1150164" y="1394461"/>
                  </a:cubicBezTo>
                  <a:cubicBezTo>
                    <a:pt x="1151450" y="1395804"/>
                    <a:pt x="1152307" y="1397490"/>
                    <a:pt x="1152641" y="1399319"/>
                  </a:cubicBezTo>
                  <a:cubicBezTo>
                    <a:pt x="1152736" y="1399986"/>
                    <a:pt x="1152736" y="1400652"/>
                    <a:pt x="1152069" y="1402462"/>
                  </a:cubicBezTo>
                  <a:lnTo>
                    <a:pt x="1152069" y="1404367"/>
                  </a:lnTo>
                  <a:lnTo>
                    <a:pt x="1152069" y="1404939"/>
                  </a:lnTo>
                  <a:cubicBezTo>
                    <a:pt x="1151974" y="1406282"/>
                    <a:pt x="1151783" y="1407625"/>
                    <a:pt x="1151498" y="1408939"/>
                  </a:cubicBezTo>
                  <a:lnTo>
                    <a:pt x="1151498" y="1409511"/>
                  </a:lnTo>
                  <a:cubicBezTo>
                    <a:pt x="1150927" y="1410654"/>
                    <a:pt x="1149974" y="1411797"/>
                    <a:pt x="1149974" y="1412940"/>
                  </a:cubicBezTo>
                  <a:cubicBezTo>
                    <a:pt x="1149307" y="1413987"/>
                    <a:pt x="1147592" y="1415988"/>
                    <a:pt x="1147592" y="1415988"/>
                  </a:cubicBezTo>
                  <a:lnTo>
                    <a:pt x="1146069" y="1417226"/>
                  </a:lnTo>
                  <a:lnTo>
                    <a:pt x="1144544" y="1418369"/>
                  </a:lnTo>
                  <a:cubicBezTo>
                    <a:pt x="1143306" y="1419045"/>
                    <a:pt x="1141992" y="1419588"/>
                    <a:pt x="1140639" y="1419988"/>
                  </a:cubicBezTo>
                  <a:cubicBezTo>
                    <a:pt x="1138144" y="1420655"/>
                    <a:pt x="1135515" y="1420655"/>
                    <a:pt x="1133019" y="1419988"/>
                  </a:cubicBezTo>
                  <a:lnTo>
                    <a:pt x="1129685" y="1418559"/>
                  </a:lnTo>
                  <a:cubicBezTo>
                    <a:pt x="1127523" y="1417359"/>
                    <a:pt x="1125742" y="1415578"/>
                    <a:pt x="1124542" y="1413416"/>
                  </a:cubicBezTo>
                  <a:lnTo>
                    <a:pt x="1123113" y="1409987"/>
                  </a:lnTo>
                  <a:cubicBezTo>
                    <a:pt x="1122532" y="1408130"/>
                    <a:pt x="1122532" y="1406129"/>
                    <a:pt x="1123113" y="1404272"/>
                  </a:cubicBezTo>
                  <a:cubicBezTo>
                    <a:pt x="1123218" y="1402405"/>
                    <a:pt x="1123808" y="1400595"/>
                    <a:pt x="1124828" y="1399033"/>
                  </a:cubicBezTo>
                  <a:cubicBezTo>
                    <a:pt x="1125399" y="1398366"/>
                    <a:pt x="1125399" y="1398366"/>
                    <a:pt x="1125399" y="1398366"/>
                  </a:cubicBezTo>
                  <a:lnTo>
                    <a:pt x="1126543" y="1395604"/>
                  </a:lnTo>
                  <a:cubicBezTo>
                    <a:pt x="1127799" y="1393490"/>
                    <a:pt x="1129571" y="1391718"/>
                    <a:pt x="1131686" y="1390461"/>
                  </a:cubicBezTo>
                  <a:close/>
                  <a:moveTo>
                    <a:pt x="286150" y="1361981"/>
                  </a:moveTo>
                  <a:cubicBezTo>
                    <a:pt x="288056" y="1361886"/>
                    <a:pt x="289961" y="1362276"/>
                    <a:pt x="291675" y="1363124"/>
                  </a:cubicBezTo>
                  <a:cubicBezTo>
                    <a:pt x="293409" y="1363743"/>
                    <a:pt x="294971" y="1364753"/>
                    <a:pt x="296247" y="1366077"/>
                  </a:cubicBezTo>
                  <a:lnTo>
                    <a:pt x="299771" y="1369696"/>
                  </a:lnTo>
                  <a:cubicBezTo>
                    <a:pt x="301552" y="1371411"/>
                    <a:pt x="302800" y="1373592"/>
                    <a:pt x="303391" y="1375983"/>
                  </a:cubicBezTo>
                  <a:lnTo>
                    <a:pt x="303962" y="1379793"/>
                  </a:lnTo>
                  <a:cubicBezTo>
                    <a:pt x="303972" y="1382317"/>
                    <a:pt x="303286" y="1384784"/>
                    <a:pt x="301962" y="1386936"/>
                  </a:cubicBezTo>
                  <a:lnTo>
                    <a:pt x="299771" y="1389889"/>
                  </a:lnTo>
                  <a:cubicBezTo>
                    <a:pt x="298495" y="1391213"/>
                    <a:pt x="296933" y="1392223"/>
                    <a:pt x="295199" y="1392842"/>
                  </a:cubicBezTo>
                  <a:cubicBezTo>
                    <a:pt x="291704" y="1394490"/>
                    <a:pt x="287646" y="1394490"/>
                    <a:pt x="284151" y="1392842"/>
                  </a:cubicBezTo>
                  <a:cubicBezTo>
                    <a:pt x="282398" y="1392270"/>
                    <a:pt x="280816" y="1391251"/>
                    <a:pt x="279578" y="1389889"/>
                  </a:cubicBezTo>
                  <a:lnTo>
                    <a:pt x="276054" y="1386365"/>
                  </a:lnTo>
                  <a:cubicBezTo>
                    <a:pt x="274263" y="1384612"/>
                    <a:pt x="272987" y="1382403"/>
                    <a:pt x="272339" y="1379983"/>
                  </a:cubicBezTo>
                  <a:lnTo>
                    <a:pt x="271863" y="1376268"/>
                  </a:lnTo>
                  <a:cubicBezTo>
                    <a:pt x="271844" y="1373725"/>
                    <a:pt x="272501" y="1371230"/>
                    <a:pt x="273768" y="1369029"/>
                  </a:cubicBezTo>
                  <a:lnTo>
                    <a:pt x="276054" y="1366077"/>
                  </a:lnTo>
                  <a:cubicBezTo>
                    <a:pt x="277292" y="1364714"/>
                    <a:pt x="278874" y="1363695"/>
                    <a:pt x="280626" y="1363124"/>
                  </a:cubicBezTo>
                  <a:cubicBezTo>
                    <a:pt x="282331" y="1362267"/>
                    <a:pt x="284236" y="1361867"/>
                    <a:pt x="286150" y="1361981"/>
                  </a:cubicBezTo>
                  <a:close/>
                  <a:moveTo>
                    <a:pt x="1188169" y="1348741"/>
                  </a:moveTo>
                  <a:cubicBezTo>
                    <a:pt x="1190083" y="1348626"/>
                    <a:pt x="1191988" y="1349027"/>
                    <a:pt x="1193693" y="1349884"/>
                  </a:cubicBezTo>
                  <a:cubicBezTo>
                    <a:pt x="1195436" y="1350474"/>
                    <a:pt x="1197008" y="1351494"/>
                    <a:pt x="1198265" y="1352837"/>
                  </a:cubicBezTo>
                  <a:cubicBezTo>
                    <a:pt x="1199646" y="1354103"/>
                    <a:pt x="1200666" y="1355713"/>
                    <a:pt x="1201218" y="1357504"/>
                  </a:cubicBezTo>
                  <a:cubicBezTo>
                    <a:pt x="1202152" y="1359190"/>
                    <a:pt x="1202580" y="1361104"/>
                    <a:pt x="1202456" y="1363028"/>
                  </a:cubicBezTo>
                  <a:lnTo>
                    <a:pt x="1202456" y="1364743"/>
                  </a:lnTo>
                  <a:cubicBezTo>
                    <a:pt x="1202447" y="1367276"/>
                    <a:pt x="1201789" y="1369772"/>
                    <a:pt x="1200551" y="1371982"/>
                  </a:cubicBezTo>
                  <a:lnTo>
                    <a:pt x="1198265" y="1374839"/>
                  </a:lnTo>
                  <a:cubicBezTo>
                    <a:pt x="1196532" y="1376601"/>
                    <a:pt x="1194360" y="1377887"/>
                    <a:pt x="1191979" y="1378554"/>
                  </a:cubicBezTo>
                  <a:lnTo>
                    <a:pt x="1188169" y="1379030"/>
                  </a:lnTo>
                  <a:cubicBezTo>
                    <a:pt x="1186244" y="1379154"/>
                    <a:pt x="1184330" y="1378725"/>
                    <a:pt x="1182644" y="1377792"/>
                  </a:cubicBezTo>
                  <a:cubicBezTo>
                    <a:pt x="1180892" y="1377211"/>
                    <a:pt x="1179320" y="1376192"/>
                    <a:pt x="1178072" y="1374839"/>
                  </a:cubicBezTo>
                  <a:cubicBezTo>
                    <a:pt x="1176691" y="1373611"/>
                    <a:pt x="1175672" y="1372029"/>
                    <a:pt x="1175119" y="1370267"/>
                  </a:cubicBezTo>
                  <a:cubicBezTo>
                    <a:pt x="1174233" y="1368562"/>
                    <a:pt x="1173805" y="1366657"/>
                    <a:pt x="1173881" y="1364743"/>
                  </a:cubicBezTo>
                  <a:lnTo>
                    <a:pt x="1173881" y="1363028"/>
                  </a:lnTo>
                  <a:cubicBezTo>
                    <a:pt x="1173853" y="1360476"/>
                    <a:pt x="1174548" y="1357971"/>
                    <a:pt x="1175882" y="1355789"/>
                  </a:cubicBezTo>
                  <a:lnTo>
                    <a:pt x="1178072" y="1352837"/>
                  </a:lnTo>
                  <a:cubicBezTo>
                    <a:pt x="1179834" y="1351132"/>
                    <a:pt x="1181996" y="1349893"/>
                    <a:pt x="1184358" y="1349217"/>
                  </a:cubicBezTo>
                  <a:close/>
                  <a:moveTo>
                    <a:pt x="241669" y="1321595"/>
                  </a:moveTo>
                  <a:cubicBezTo>
                    <a:pt x="243583" y="1321519"/>
                    <a:pt x="245489" y="1321948"/>
                    <a:pt x="247194" y="1322834"/>
                  </a:cubicBezTo>
                  <a:cubicBezTo>
                    <a:pt x="248965" y="1323424"/>
                    <a:pt x="250566" y="1324434"/>
                    <a:pt x="251861" y="1325786"/>
                  </a:cubicBezTo>
                  <a:lnTo>
                    <a:pt x="255385" y="1329311"/>
                  </a:lnTo>
                  <a:cubicBezTo>
                    <a:pt x="257090" y="1331073"/>
                    <a:pt x="258328" y="1333235"/>
                    <a:pt x="259005" y="1335597"/>
                  </a:cubicBezTo>
                  <a:lnTo>
                    <a:pt x="259576" y="1339407"/>
                  </a:lnTo>
                  <a:cubicBezTo>
                    <a:pt x="259548" y="1341950"/>
                    <a:pt x="258852" y="1344446"/>
                    <a:pt x="257576" y="1346646"/>
                  </a:cubicBezTo>
                  <a:lnTo>
                    <a:pt x="255385" y="1349504"/>
                  </a:lnTo>
                  <a:cubicBezTo>
                    <a:pt x="254118" y="1350885"/>
                    <a:pt x="252508" y="1351904"/>
                    <a:pt x="250718" y="1352456"/>
                  </a:cubicBezTo>
                  <a:cubicBezTo>
                    <a:pt x="249070" y="1353399"/>
                    <a:pt x="247184" y="1353828"/>
                    <a:pt x="245289" y="1353695"/>
                  </a:cubicBezTo>
                  <a:cubicBezTo>
                    <a:pt x="243364" y="1353818"/>
                    <a:pt x="241450" y="1353390"/>
                    <a:pt x="239764" y="1352456"/>
                  </a:cubicBezTo>
                  <a:cubicBezTo>
                    <a:pt x="237973" y="1351904"/>
                    <a:pt x="236364" y="1350885"/>
                    <a:pt x="235097" y="1349504"/>
                  </a:cubicBezTo>
                  <a:lnTo>
                    <a:pt x="231573" y="1345979"/>
                  </a:lnTo>
                  <a:cubicBezTo>
                    <a:pt x="229830" y="1344246"/>
                    <a:pt x="228581" y="1342074"/>
                    <a:pt x="227953" y="1339693"/>
                  </a:cubicBezTo>
                  <a:lnTo>
                    <a:pt x="227382" y="1335883"/>
                  </a:lnTo>
                  <a:cubicBezTo>
                    <a:pt x="227410" y="1333368"/>
                    <a:pt x="228105" y="1330901"/>
                    <a:pt x="229382" y="1328739"/>
                  </a:cubicBezTo>
                  <a:lnTo>
                    <a:pt x="231573" y="1325786"/>
                  </a:lnTo>
                  <a:cubicBezTo>
                    <a:pt x="232868" y="1324434"/>
                    <a:pt x="234468" y="1323424"/>
                    <a:pt x="236240" y="1322834"/>
                  </a:cubicBezTo>
                  <a:cubicBezTo>
                    <a:pt x="237906" y="1321957"/>
                    <a:pt x="239783" y="1321529"/>
                    <a:pt x="241669" y="1321595"/>
                  </a:cubicBezTo>
                  <a:close/>
                  <a:moveTo>
                    <a:pt x="1250367" y="1308546"/>
                  </a:moveTo>
                  <a:cubicBezTo>
                    <a:pt x="1252205" y="1308908"/>
                    <a:pt x="1253891" y="1309803"/>
                    <a:pt x="1255224" y="1311118"/>
                  </a:cubicBezTo>
                  <a:cubicBezTo>
                    <a:pt x="1256805" y="1312089"/>
                    <a:pt x="1258091" y="1313471"/>
                    <a:pt x="1258939" y="1315118"/>
                  </a:cubicBezTo>
                  <a:lnTo>
                    <a:pt x="1260749" y="1318357"/>
                  </a:lnTo>
                  <a:cubicBezTo>
                    <a:pt x="1261996" y="1320529"/>
                    <a:pt x="1262654" y="1322996"/>
                    <a:pt x="1262654" y="1325501"/>
                  </a:cubicBezTo>
                  <a:lnTo>
                    <a:pt x="1262178" y="1329311"/>
                  </a:lnTo>
                  <a:cubicBezTo>
                    <a:pt x="1261549" y="1331711"/>
                    <a:pt x="1260263" y="1333892"/>
                    <a:pt x="1258463" y="1335597"/>
                  </a:cubicBezTo>
                  <a:lnTo>
                    <a:pt x="1255605" y="1337883"/>
                  </a:lnTo>
                  <a:cubicBezTo>
                    <a:pt x="1254005" y="1338902"/>
                    <a:pt x="1252167" y="1339493"/>
                    <a:pt x="1250271" y="1339597"/>
                  </a:cubicBezTo>
                  <a:cubicBezTo>
                    <a:pt x="1248395" y="1340074"/>
                    <a:pt x="1246433" y="1340074"/>
                    <a:pt x="1244556" y="1339597"/>
                  </a:cubicBezTo>
                  <a:cubicBezTo>
                    <a:pt x="1242756" y="1339131"/>
                    <a:pt x="1241099" y="1338245"/>
                    <a:pt x="1239698" y="1337026"/>
                  </a:cubicBezTo>
                  <a:cubicBezTo>
                    <a:pt x="1238136" y="1336035"/>
                    <a:pt x="1236860" y="1334654"/>
                    <a:pt x="1235984" y="1333025"/>
                  </a:cubicBezTo>
                  <a:lnTo>
                    <a:pt x="1234269" y="1329501"/>
                  </a:lnTo>
                  <a:cubicBezTo>
                    <a:pt x="1232945" y="1327320"/>
                    <a:pt x="1232250" y="1324815"/>
                    <a:pt x="1232269" y="1322262"/>
                  </a:cubicBezTo>
                  <a:lnTo>
                    <a:pt x="1232840" y="1318452"/>
                  </a:lnTo>
                  <a:cubicBezTo>
                    <a:pt x="1233517" y="1316090"/>
                    <a:pt x="1234755" y="1313928"/>
                    <a:pt x="1236460" y="1312165"/>
                  </a:cubicBezTo>
                  <a:lnTo>
                    <a:pt x="1239413" y="1309975"/>
                  </a:lnTo>
                  <a:cubicBezTo>
                    <a:pt x="1242765" y="1308165"/>
                    <a:pt x="1246661" y="1307651"/>
                    <a:pt x="1250367" y="1308546"/>
                  </a:cubicBezTo>
                  <a:close/>
                  <a:moveTo>
                    <a:pt x="1084060" y="1308070"/>
                  </a:moveTo>
                  <a:cubicBezTo>
                    <a:pt x="1086585" y="1308060"/>
                    <a:pt x="1089051" y="1308746"/>
                    <a:pt x="1091204" y="1310070"/>
                  </a:cubicBezTo>
                  <a:lnTo>
                    <a:pt x="1094157" y="1312261"/>
                  </a:lnTo>
                  <a:cubicBezTo>
                    <a:pt x="1095481" y="1313537"/>
                    <a:pt x="1096490" y="1315099"/>
                    <a:pt x="1097110" y="1316833"/>
                  </a:cubicBezTo>
                  <a:cubicBezTo>
                    <a:pt x="1097948" y="1318557"/>
                    <a:pt x="1098367" y="1320443"/>
                    <a:pt x="1098348" y="1322357"/>
                  </a:cubicBezTo>
                  <a:cubicBezTo>
                    <a:pt x="1098376" y="1324272"/>
                    <a:pt x="1097957" y="1326167"/>
                    <a:pt x="1097110" y="1327882"/>
                  </a:cubicBezTo>
                  <a:cubicBezTo>
                    <a:pt x="1096538" y="1329635"/>
                    <a:pt x="1095519" y="1331216"/>
                    <a:pt x="1094157" y="1332454"/>
                  </a:cubicBezTo>
                  <a:lnTo>
                    <a:pt x="1092347" y="1334264"/>
                  </a:lnTo>
                  <a:cubicBezTo>
                    <a:pt x="1090585" y="1335969"/>
                    <a:pt x="1088423" y="1337207"/>
                    <a:pt x="1086061" y="1337883"/>
                  </a:cubicBezTo>
                  <a:lnTo>
                    <a:pt x="1082251" y="1338455"/>
                  </a:lnTo>
                  <a:cubicBezTo>
                    <a:pt x="1079698" y="1338455"/>
                    <a:pt x="1077202" y="1337759"/>
                    <a:pt x="1075012" y="1336454"/>
                  </a:cubicBezTo>
                  <a:lnTo>
                    <a:pt x="1072154" y="1334264"/>
                  </a:lnTo>
                  <a:cubicBezTo>
                    <a:pt x="1070801" y="1333016"/>
                    <a:pt x="1069782" y="1331444"/>
                    <a:pt x="1069201" y="1329692"/>
                  </a:cubicBezTo>
                  <a:cubicBezTo>
                    <a:pt x="1068315" y="1327987"/>
                    <a:pt x="1067896" y="1326082"/>
                    <a:pt x="1067963" y="1324167"/>
                  </a:cubicBezTo>
                  <a:cubicBezTo>
                    <a:pt x="1067887" y="1322253"/>
                    <a:pt x="1068315" y="1320348"/>
                    <a:pt x="1069201" y="1318643"/>
                  </a:cubicBezTo>
                  <a:cubicBezTo>
                    <a:pt x="1069716" y="1316861"/>
                    <a:pt x="1070744" y="1315271"/>
                    <a:pt x="1072154" y="1314071"/>
                  </a:cubicBezTo>
                  <a:lnTo>
                    <a:pt x="1073964" y="1312261"/>
                  </a:lnTo>
                  <a:cubicBezTo>
                    <a:pt x="1075698" y="1310518"/>
                    <a:pt x="1077869" y="1309270"/>
                    <a:pt x="1080250" y="1308641"/>
                  </a:cubicBezTo>
                  <a:close/>
                  <a:moveTo>
                    <a:pt x="1015195" y="1308069"/>
                  </a:moveTo>
                  <a:lnTo>
                    <a:pt x="1018719" y="1308069"/>
                  </a:lnTo>
                  <a:cubicBezTo>
                    <a:pt x="1021272" y="1308069"/>
                    <a:pt x="1023767" y="1308765"/>
                    <a:pt x="1025958" y="1310070"/>
                  </a:cubicBezTo>
                  <a:lnTo>
                    <a:pt x="1028816" y="1312260"/>
                  </a:lnTo>
                  <a:cubicBezTo>
                    <a:pt x="1030378" y="1314070"/>
                    <a:pt x="1031483" y="1316223"/>
                    <a:pt x="1032054" y="1318547"/>
                  </a:cubicBezTo>
                  <a:lnTo>
                    <a:pt x="1032530" y="1322357"/>
                  </a:lnTo>
                  <a:cubicBezTo>
                    <a:pt x="1032607" y="1324272"/>
                    <a:pt x="1032178" y="1326176"/>
                    <a:pt x="1031292" y="1327882"/>
                  </a:cubicBezTo>
                  <a:cubicBezTo>
                    <a:pt x="1030778" y="1329663"/>
                    <a:pt x="1029749" y="1331253"/>
                    <a:pt x="1028339" y="1332453"/>
                  </a:cubicBezTo>
                  <a:cubicBezTo>
                    <a:pt x="1027092" y="1333806"/>
                    <a:pt x="1025520" y="1334825"/>
                    <a:pt x="1023767" y="1335406"/>
                  </a:cubicBezTo>
                  <a:cubicBezTo>
                    <a:pt x="1022081" y="1336340"/>
                    <a:pt x="1020167" y="1336768"/>
                    <a:pt x="1018243" y="1336644"/>
                  </a:cubicBezTo>
                  <a:lnTo>
                    <a:pt x="1014718" y="1336644"/>
                  </a:lnTo>
                  <a:cubicBezTo>
                    <a:pt x="1012185" y="1336635"/>
                    <a:pt x="1009690" y="1335978"/>
                    <a:pt x="1007480" y="1334740"/>
                  </a:cubicBezTo>
                  <a:lnTo>
                    <a:pt x="1004622" y="1332453"/>
                  </a:lnTo>
                  <a:cubicBezTo>
                    <a:pt x="1002822" y="1330749"/>
                    <a:pt x="1001536" y="1328567"/>
                    <a:pt x="1000908" y="1326167"/>
                  </a:cubicBezTo>
                  <a:cubicBezTo>
                    <a:pt x="1000908" y="1324929"/>
                    <a:pt x="1000908" y="1323691"/>
                    <a:pt x="1000908" y="1322357"/>
                  </a:cubicBezTo>
                  <a:cubicBezTo>
                    <a:pt x="1000793" y="1320433"/>
                    <a:pt x="1001222" y="1318518"/>
                    <a:pt x="1002145" y="1316833"/>
                  </a:cubicBezTo>
                  <a:cubicBezTo>
                    <a:pt x="1002727" y="1315080"/>
                    <a:pt x="1003746" y="1313508"/>
                    <a:pt x="1005099" y="1312260"/>
                  </a:cubicBezTo>
                  <a:cubicBezTo>
                    <a:pt x="1006336" y="1310898"/>
                    <a:pt x="1007918" y="1309879"/>
                    <a:pt x="1009671" y="1309308"/>
                  </a:cubicBezTo>
                  <a:cubicBezTo>
                    <a:pt x="1011376" y="1308422"/>
                    <a:pt x="1013280" y="1307993"/>
                    <a:pt x="1015195" y="1308069"/>
                  </a:cubicBezTo>
                  <a:close/>
                  <a:moveTo>
                    <a:pt x="1147592" y="1303307"/>
                  </a:moveTo>
                  <a:lnTo>
                    <a:pt x="1151402" y="1303307"/>
                  </a:lnTo>
                  <a:cubicBezTo>
                    <a:pt x="1153784" y="1303974"/>
                    <a:pt x="1155955" y="1305260"/>
                    <a:pt x="1157689" y="1307022"/>
                  </a:cubicBezTo>
                  <a:lnTo>
                    <a:pt x="1159880" y="1309879"/>
                  </a:lnTo>
                  <a:cubicBezTo>
                    <a:pt x="1160918" y="1311470"/>
                    <a:pt x="1161508" y="1313317"/>
                    <a:pt x="1161594" y="1315213"/>
                  </a:cubicBezTo>
                  <a:cubicBezTo>
                    <a:pt x="1162175" y="1317070"/>
                    <a:pt x="1162175" y="1319071"/>
                    <a:pt x="1161594" y="1320928"/>
                  </a:cubicBezTo>
                  <a:cubicBezTo>
                    <a:pt x="1161204" y="1322738"/>
                    <a:pt x="1160346" y="1324405"/>
                    <a:pt x="1159118" y="1325786"/>
                  </a:cubicBezTo>
                  <a:cubicBezTo>
                    <a:pt x="1158099" y="1327300"/>
                    <a:pt x="1156727" y="1328539"/>
                    <a:pt x="1155117" y="1329405"/>
                  </a:cubicBezTo>
                  <a:lnTo>
                    <a:pt x="1151498" y="1331215"/>
                  </a:lnTo>
                  <a:cubicBezTo>
                    <a:pt x="1149326" y="1332463"/>
                    <a:pt x="1146859" y="1333120"/>
                    <a:pt x="1144354" y="1333120"/>
                  </a:cubicBezTo>
                  <a:lnTo>
                    <a:pt x="1140544" y="1333120"/>
                  </a:lnTo>
                  <a:cubicBezTo>
                    <a:pt x="1138143" y="1332491"/>
                    <a:pt x="1135962" y="1331206"/>
                    <a:pt x="1134258" y="1329405"/>
                  </a:cubicBezTo>
                  <a:lnTo>
                    <a:pt x="1131971" y="1326548"/>
                  </a:lnTo>
                  <a:cubicBezTo>
                    <a:pt x="1130933" y="1324957"/>
                    <a:pt x="1130343" y="1323109"/>
                    <a:pt x="1130257" y="1321214"/>
                  </a:cubicBezTo>
                  <a:cubicBezTo>
                    <a:pt x="1129780" y="1319337"/>
                    <a:pt x="1129780" y="1317375"/>
                    <a:pt x="1130257" y="1315499"/>
                  </a:cubicBezTo>
                  <a:cubicBezTo>
                    <a:pt x="1130723" y="1313699"/>
                    <a:pt x="1131609" y="1312041"/>
                    <a:pt x="1132829" y="1310641"/>
                  </a:cubicBezTo>
                  <a:cubicBezTo>
                    <a:pt x="1133848" y="1309126"/>
                    <a:pt x="1135219" y="1307888"/>
                    <a:pt x="1136829" y="1307022"/>
                  </a:cubicBezTo>
                  <a:lnTo>
                    <a:pt x="1140353" y="1305212"/>
                  </a:lnTo>
                  <a:cubicBezTo>
                    <a:pt x="1142563" y="1303964"/>
                    <a:pt x="1145059" y="1303307"/>
                    <a:pt x="1147592" y="1303307"/>
                  </a:cubicBezTo>
                  <a:close/>
                  <a:moveTo>
                    <a:pt x="944614" y="1297496"/>
                  </a:moveTo>
                  <a:lnTo>
                    <a:pt x="946328" y="1297496"/>
                  </a:lnTo>
                  <a:cubicBezTo>
                    <a:pt x="948881" y="1297496"/>
                    <a:pt x="951377" y="1298192"/>
                    <a:pt x="953568" y="1299497"/>
                  </a:cubicBezTo>
                  <a:lnTo>
                    <a:pt x="956425" y="1301687"/>
                  </a:lnTo>
                  <a:cubicBezTo>
                    <a:pt x="958187" y="1303421"/>
                    <a:pt x="959473" y="1305593"/>
                    <a:pt x="960140" y="1307974"/>
                  </a:cubicBezTo>
                  <a:lnTo>
                    <a:pt x="960616" y="1311784"/>
                  </a:lnTo>
                  <a:cubicBezTo>
                    <a:pt x="960740" y="1313708"/>
                    <a:pt x="960311" y="1315622"/>
                    <a:pt x="959378" y="1317308"/>
                  </a:cubicBezTo>
                  <a:cubicBezTo>
                    <a:pt x="958063" y="1320776"/>
                    <a:pt x="955320" y="1323519"/>
                    <a:pt x="951853" y="1324833"/>
                  </a:cubicBezTo>
                  <a:cubicBezTo>
                    <a:pt x="950167" y="1325766"/>
                    <a:pt x="948253" y="1326195"/>
                    <a:pt x="946328" y="1326071"/>
                  </a:cubicBezTo>
                  <a:lnTo>
                    <a:pt x="944614" y="1326071"/>
                  </a:lnTo>
                  <a:cubicBezTo>
                    <a:pt x="942071" y="1326090"/>
                    <a:pt x="939575" y="1325433"/>
                    <a:pt x="937375" y="1324166"/>
                  </a:cubicBezTo>
                  <a:lnTo>
                    <a:pt x="934422" y="1321880"/>
                  </a:lnTo>
                  <a:cubicBezTo>
                    <a:pt x="932718" y="1320118"/>
                    <a:pt x="931479" y="1317956"/>
                    <a:pt x="930803" y="1315594"/>
                  </a:cubicBezTo>
                  <a:cubicBezTo>
                    <a:pt x="930327" y="1314356"/>
                    <a:pt x="930327" y="1313022"/>
                    <a:pt x="930327" y="1311784"/>
                  </a:cubicBezTo>
                  <a:cubicBezTo>
                    <a:pt x="930213" y="1309869"/>
                    <a:pt x="930613" y="1307964"/>
                    <a:pt x="931469" y="1306259"/>
                  </a:cubicBezTo>
                  <a:cubicBezTo>
                    <a:pt x="932089" y="1304526"/>
                    <a:pt x="933098" y="1302964"/>
                    <a:pt x="934422" y="1301687"/>
                  </a:cubicBezTo>
                  <a:cubicBezTo>
                    <a:pt x="935689" y="1300306"/>
                    <a:pt x="937299" y="1299287"/>
                    <a:pt x="939089" y="1298735"/>
                  </a:cubicBezTo>
                  <a:cubicBezTo>
                    <a:pt x="940795" y="1297849"/>
                    <a:pt x="942700" y="1297420"/>
                    <a:pt x="944614" y="1297496"/>
                  </a:cubicBezTo>
                  <a:close/>
                  <a:moveTo>
                    <a:pt x="895370" y="1283686"/>
                  </a:moveTo>
                  <a:lnTo>
                    <a:pt x="899180" y="1284257"/>
                  </a:lnTo>
                  <a:cubicBezTo>
                    <a:pt x="901542" y="1284934"/>
                    <a:pt x="903705" y="1286172"/>
                    <a:pt x="905467" y="1287877"/>
                  </a:cubicBezTo>
                  <a:lnTo>
                    <a:pt x="907753" y="1290830"/>
                  </a:lnTo>
                  <a:cubicBezTo>
                    <a:pt x="908715" y="1292411"/>
                    <a:pt x="909276" y="1294211"/>
                    <a:pt x="909372" y="1296068"/>
                  </a:cubicBezTo>
                  <a:cubicBezTo>
                    <a:pt x="909895" y="1297935"/>
                    <a:pt x="909895" y="1299916"/>
                    <a:pt x="909372" y="1301783"/>
                  </a:cubicBezTo>
                  <a:cubicBezTo>
                    <a:pt x="908943" y="1303593"/>
                    <a:pt x="908057" y="1305269"/>
                    <a:pt x="906800" y="1306641"/>
                  </a:cubicBezTo>
                  <a:cubicBezTo>
                    <a:pt x="905752" y="1308155"/>
                    <a:pt x="904390" y="1309432"/>
                    <a:pt x="902799" y="1310356"/>
                  </a:cubicBezTo>
                  <a:lnTo>
                    <a:pt x="900800" y="1311689"/>
                  </a:lnTo>
                  <a:cubicBezTo>
                    <a:pt x="898608" y="1312994"/>
                    <a:pt x="896113" y="1313689"/>
                    <a:pt x="893560" y="1313689"/>
                  </a:cubicBezTo>
                  <a:lnTo>
                    <a:pt x="889750" y="1313213"/>
                  </a:lnTo>
                  <a:cubicBezTo>
                    <a:pt x="887369" y="1312528"/>
                    <a:pt x="885207" y="1311251"/>
                    <a:pt x="883464" y="1309498"/>
                  </a:cubicBezTo>
                  <a:lnTo>
                    <a:pt x="881178" y="1306641"/>
                  </a:lnTo>
                  <a:cubicBezTo>
                    <a:pt x="880121" y="1305069"/>
                    <a:pt x="879558" y="1303203"/>
                    <a:pt x="879558" y="1301307"/>
                  </a:cubicBezTo>
                  <a:cubicBezTo>
                    <a:pt x="879035" y="1299440"/>
                    <a:pt x="879035" y="1297459"/>
                    <a:pt x="879558" y="1295592"/>
                  </a:cubicBezTo>
                  <a:cubicBezTo>
                    <a:pt x="880025" y="1293792"/>
                    <a:pt x="880911" y="1292134"/>
                    <a:pt x="882130" y="1290734"/>
                  </a:cubicBezTo>
                  <a:cubicBezTo>
                    <a:pt x="883169" y="1289220"/>
                    <a:pt x="884540" y="1287943"/>
                    <a:pt x="886131" y="1287020"/>
                  </a:cubicBezTo>
                  <a:lnTo>
                    <a:pt x="888131" y="1285686"/>
                  </a:lnTo>
                  <a:cubicBezTo>
                    <a:pt x="890322" y="1284381"/>
                    <a:pt x="892817" y="1283686"/>
                    <a:pt x="895370" y="1283686"/>
                  </a:cubicBezTo>
                  <a:close/>
                  <a:moveTo>
                    <a:pt x="1202456" y="1281971"/>
                  </a:moveTo>
                  <a:lnTo>
                    <a:pt x="1205790" y="1281971"/>
                  </a:lnTo>
                  <a:cubicBezTo>
                    <a:pt x="1208324" y="1281971"/>
                    <a:pt x="1210819" y="1282628"/>
                    <a:pt x="1213029" y="1283876"/>
                  </a:cubicBezTo>
                  <a:lnTo>
                    <a:pt x="1215886" y="1286162"/>
                  </a:lnTo>
                  <a:cubicBezTo>
                    <a:pt x="1217763" y="1287848"/>
                    <a:pt x="1219116" y="1290029"/>
                    <a:pt x="1219792" y="1292448"/>
                  </a:cubicBezTo>
                  <a:lnTo>
                    <a:pt x="1220268" y="1296258"/>
                  </a:lnTo>
                  <a:cubicBezTo>
                    <a:pt x="1220401" y="1298154"/>
                    <a:pt x="1219973" y="1300040"/>
                    <a:pt x="1219030" y="1301688"/>
                  </a:cubicBezTo>
                  <a:cubicBezTo>
                    <a:pt x="1217763" y="1305212"/>
                    <a:pt x="1215010" y="1307993"/>
                    <a:pt x="1211505" y="1309307"/>
                  </a:cubicBezTo>
                  <a:cubicBezTo>
                    <a:pt x="1209791" y="1310155"/>
                    <a:pt x="1207895" y="1310574"/>
                    <a:pt x="1205981" y="1310546"/>
                  </a:cubicBezTo>
                  <a:lnTo>
                    <a:pt x="1202456" y="1310546"/>
                  </a:lnTo>
                  <a:cubicBezTo>
                    <a:pt x="1199951" y="1310546"/>
                    <a:pt x="1197485" y="1309889"/>
                    <a:pt x="1195313" y="1308641"/>
                  </a:cubicBezTo>
                  <a:lnTo>
                    <a:pt x="1192360" y="1306355"/>
                  </a:lnTo>
                  <a:cubicBezTo>
                    <a:pt x="1190655" y="1304593"/>
                    <a:pt x="1189416" y="1302431"/>
                    <a:pt x="1188740" y="1300068"/>
                  </a:cubicBezTo>
                  <a:lnTo>
                    <a:pt x="1188169" y="1296258"/>
                  </a:lnTo>
                  <a:cubicBezTo>
                    <a:pt x="1188140" y="1294344"/>
                    <a:pt x="1188560" y="1292448"/>
                    <a:pt x="1189407" y="1290734"/>
                  </a:cubicBezTo>
                  <a:cubicBezTo>
                    <a:pt x="1190026" y="1289000"/>
                    <a:pt x="1191036" y="1287438"/>
                    <a:pt x="1192360" y="1286162"/>
                  </a:cubicBezTo>
                  <a:cubicBezTo>
                    <a:pt x="1195150" y="1283647"/>
                    <a:pt x="1198713" y="1282171"/>
                    <a:pt x="1202456" y="1281971"/>
                  </a:cubicBezTo>
                  <a:close/>
                  <a:moveTo>
                    <a:pt x="203189" y="1275399"/>
                  </a:moveTo>
                  <a:cubicBezTo>
                    <a:pt x="205103" y="1275380"/>
                    <a:pt x="206989" y="1275799"/>
                    <a:pt x="208713" y="1276637"/>
                  </a:cubicBezTo>
                  <a:cubicBezTo>
                    <a:pt x="210447" y="1277257"/>
                    <a:pt x="212009" y="1278266"/>
                    <a:pt x="213285" y="1279590"/>
                  </a:cubicBezTo>
                  <a:lnTo>
                    <a:pt x="215000" y="1281400"/>
                  </a:lnTo>
                  <a:cubicBezTo>
                    <a:pt x="216762" y="1283134"/>
                    <a:pt x="218048" y="1285305"/>
                    <a:pt x="218714" y="1287686"/>
                  </a:cubicBezTo>
                  <a:cubicBezTo>
                    <a:pt x="218714" y="1288925"/>
                    <a:pt x="218714" y="1290258"/>
                    <a:pt x="218714" y="1291496"/>
                  </a:cubicBezTo>
                  <a:cubicBezTo>
                    <a:pt x="218705" y="1294030"/>
                    <a:pt x="218048" y="1296525"/>
                    <a:pt x="216810" y="1298735"/>
                  </a:cubicBezTo>
                  <a:lnTo>
                    <a:pt x="214524" y="1301593"/>
                  </a:lnTo>
                  <a:cubicBezTo>
                    <a:pt x="213323" y="1303003"/>
                    <a:pt x="211733" y="1304031"/>
                    <a:pt x="209951" y="1304546"/>
                  </a:cubicBezTo>
                  <a:cubicBezTo>
                    <a:pt x="208246" y="1305431"/>
                    <a:pt x="206342" y="1305860"/>
                    <a:pt x="204427" y="1305784"/>
                  </a:cubicBezTo>
                  <a:cubicBezTo>
                    <a:pt x="202512" y="1305850"/>
                    <a:pt x="200607" y="1305431"/>
                    <a:pt x="198903" y="1304546"/>
                  </a:cubicBezTo>
                  <a:cubicBezTo>
                    <a:pt x="197150" y="1303965"/>
                    <a:pt x="195578" y="1302945"/>
                    <a:pt x="194330" y="1301593"/>
                  </a:cubicBezTo>
                  <a:lnTo>
                    <a:pt x="192616" y="1299783"/>
                  </a:lnTo>
                  <a:cubicBezTo>
                    <a:pt x="190816" y="1298078"/>
                    <a:pt x="189530" y="1295897"/>
                    <a:pt x="188902" y="1293497"/>
                  </a:cubicBezTo>
                  <a:lnTo>
                    <a:pt x="188902" y="1289687"/>
                  </a:lnTo>
                  <a:cubicBezTo>
                    <a:pt x="188902" y="1287182"/>
                    <a:pt x="189558" y="1284715"/>
                    <a:pt x="190806" y="1282543"/>
                  </a:cubicBezTo>
                  <a:lnTo>
                    <a:pt x="193093" y="1279590"/>
                  </a:lnTo>
                  <a:cubicBezTo>
                    <a:pt x="194330" y="1278228"/>
                    <a:pt x="195912" y="1277209"/>
                    <a:pt x="197664" y="1276637"/>
                  </a:cubicBezTo>
                  <a:cubicBezTo>
                    <a:pt x="199379" y="1275790"/>
                    <a:pt x="201274" y="1275371"/>
                    <a:pt x="203189" y="1275399"/>
                  </a:cubicBezTo>
                  <a:close/>
                  <a:moveTo>
                    <a:pt x="1255224" y="1263969"/>
                  </a:moveTo>
                  <a:cubicBezTo>
                    <a:pt x="1257149" y="1263845"/>
                    <a:pt x="1259063" y="1264274"/>
                    <a:pt x="1260749" y="1265207"/>
                  </a:cubicBezTo>
                  <a:cubicBezTo>
                    <a:pt x="1262530" y="1265721"/>
                    <a:pt x="1264121" y="1266750"/>
                    <a:pt x="1265321" y="1268160"/>
                  </a:cubicBezTo>
                  <a:cubicBezTo>
                    <a:pt x="1266702" y="1269388"/>
                    <a:pt x="1267721" y="1270970"/>
                    <a:pt x="1268274" y="1272732"/>
                  </a:cubicBezTo>
                  <a:cubicBezTo>
                    <a:pt x="1269207" y="1274418"/>
                    <a:pt x="1269636" y="1276332"/>
                    <a:pt x="1269512" y="1278256"/>
                  </a:cubicBezTo>
                  <a:lnTo>
                    <a:pt x="1269512" y="1279971"/>
                  </a:lnTo>
                  <a:cubicBezTo>
                    <a:pt x="1269531" y="1282514"/>
                    <a:pt x="1268874" y="1285010"/>
                    <a:pt x="1267607" y="1287210"/>
                  </a:cubicBezTo>
                  <a:lnTo>
                    <a:pt x="1265321" y="1290162"/>
                  </a:lnTo>
                  <a:cubicBezTo>
                    <a:pt x="1263588" y="1291906"/>
                    <a:pt x="1261416" y="1293153"/>
                    <a:pt x="1259035" y="1293782"/>
                  </a:cubicBezTo>
                  <a:lnTo>
                    <a:pt x="1255224" y="1294258"/>
                  </a:lnTo>
                  <a:cubicBezTo>
                    <a:pt x="1253320" y="1294353"/>
                    <a:pt x="1251415" y="1293963"/>
                    <a:pt x="1249700" y="1293115"/>
                  </a:cubicBezTo>
                  <a:cubicBezTo>
                    <a:pt x="1247986" y="1292467"/>
                    <a:pt x="1246424" y="1291458"/>
                    <a:pt x="1245128" y="1290162"/>
                  </a:cubicBezTo>
                  <a:cubicBezTo>
                    <a:pt x="1243776" y="1288867"/>
                    <a:pt x="1242766" y="1287267"/>
                    <a:pt x="1242175" y="1285495"/>
                  </a:cubicBezTo>
                  <a:cubicBezTo>
                    <a:pt x="1241328" y="1283781"/>
                    <a:pt x="1240908" y="1281885"/>
                    <a:pt x="1240937" y="1279971"/>
                  </a:cubicBezTo>
                  <a:lnTo>
                    <a:pt x="1240937" y="1278256"/>
                  </a:lnTo>
                  <a:cubicBezTo>
                    <a:pt x="1240937" y="1275704"/>
                    <a:pt x="1241632" y="1273208"/>
                    <a:pt x="1242937" y="1271017"/>
                  </a:cubicBezTo>
                  <a:lnTo>
                    <a:pt x="1245128" y="1268160"/>
                  </a:lnTo>
                  <a:cubicBezTo>
                    <a:pt x="1246862" y="1266398"/>
                    <a:pt x="1249033" y="1265112"/>
                    <a:pt x="1251415" y="1264445"/>
                  </a:cubicBezTo>
                  <a:close/>
                  <a:moveTo>
                    <a:pt x="822409" y="1262636"/>
                  </a:moveTo>
                  <a:cubicBezTo>
                    <a:pt x="824266" y="1262054"/>
                    <a:pt x="826267" y="1262054"/>
                    <a:pt x="828124" y="1262636"/>
                  </a:cubicBezTo>
                  <a:cubicBezTo>
                    <a:pt x="830019" y="1262740"/>
                    <a:pt x="831858" y="1263331"/>
                    <a:pt x="833458" y="1264350"/>
                  </a:cubicBezTo>
                  <a:lnTo>
                    <a:pt x="836982" y="1266064"/>
                  </a:lnTo>
                  <a:cubicBezTo>
                    <a:pt x="839049" y="1267350"/>
                    <a:pt x="840783" y="1269112"/>
                    <a:pt x="842030" y="1271208"/>
                  </a:cubicBezTo>
                  <a:lnTo>
                    <a:pt x="843555" y="1274637"/>
                  </a:lnTo>
                  <a:cubicBezTo>
                    <a:pt x="844221" y="1277133"/>
                    <a:pt x="844221" y="1279762"/>
                    <a:pt x="843555" y="1282257"/>
                  </a:cubicBezTo>
                  <a:lnTo>
                    <a:pt x="842030" y="1285591"/>
                  </a:lnTo>
                  <a:cubicBezTo>
                    <a:pt x="840135" y="1288772"/>
                    <a:pt x="837106" y="1291125"/>
                    <a:pt x="833553" y="1292163"/>
                  </a:cubicBezTo>
                  <a:cubicBezTo>
                    <a:pt x="831696" y="1292744"/>
                    <a:pt x="829696" y="1292744"/>
                    <a:pt x="827838" y="1292163"/>
                  </a:cubicBezTo>
                  <a:cubicBezTo>
                    <a:pt x="825943" y="1292077"/>
                    <a:pt x="824095" y="1291487"/>
                    <a:pt x="822504" y="1290448"/>
                  </a:cubicBezTo>
                  <a:lnTo>
                    <a:pt x="818980" y="1288734"/>
                  </a:lnTo>
                  <a:cubicBezTo>
                    <a:pt x="816903" y="1287420"/>
                    <a:pt x="815151" y="1285667"/>
                    <a:pt x="813837" y="1283590"/>
                  </a:cubicBezTo>
                  <a:lnTo>
                    <a:pt x="812408" y="1280162"/>
                  </a:lnTo>
                  <a:cubicBezTo>
                    <a:pt x="811741" y="1277666"/>
                    <a:pt x="811741" y="1275037"/>
                    <a:pt x="812408" y="1272542"/>
                  </a:cubicBezTo>
                  <a:lnTo>
                    <a:pt x="813837" y="1269112"/>
                  </a:lnTo>
                  <a:cubicBezTo>
                    <a:pt x="814760" y="1267522"/>
                    <a:pt x="816037" y="1266160"/>
                    <a:pt x="817552" y="1265112"/>
                  </a:cubicBezTo>
                  <a:cubicBezTo>
                    <a:pt x="818932" y="1263883"/>
                    <a:pt x="820609" y="1263026"/>
                    <a:pt x="822409" y="1262636"/>
                  </a:cubicBezTo>
                  <a:close/>
                  <a:moveTo>
                    <a:pt x="1301135" y="1237489"/>
                  </a:moveTo>
                  <a:lnTo>
                    <a:pt x="1304945" y="1237965"/>
                  </a:lnTo>
                  <a:cubicBezTo>
                    <a:pt x="1306755" y="1238394"/>
                    <a:pt x="1308431" y="1239280"/>
                    <a:pt x="1309803" y="1240537"/>
                  </a:cubicBezTo>
                  <a:cubicBezTo>
                    <a:pt x="1311365" y="1241528"/>
                    <a:pt x="1312651" y="1242909"/>
                    <a:pt x="1313517" y="1244538"/>
                  </a:cubicBezTo>
                  <a:cubicBezTo>
                    <a:pt x="1314060" y="1245395"/>
                    <a:pt x="1314480" y="1246319"/>
                    <a:pt x="1314756" y="1247300"/>
                  </a:cubicBezTo>
                  <a:lnTo>
                    <a:pt x="1315327" y="1247966"/>
                  </a:lnTo>
                  <a:cubicBezTo>
                    <a:pt x="1316299" y="1250024"/>
                    <a:pt x="1316785" y="1252272"/>
                    <a:pt x="1316756" y="1254539"/>
                  </a:cubicBezTo>
                  <a:cubicBezTo>
                    <a:pt x="1316756" y="1255777"/>
                    <a:pt x="1316756" y="1257015"/>
                    <a:pt x="1316756" y="1258349"/>
                  </a:cubicBezTo>
                  <a:cubicBezTo>
                    <a:pt x="1316289" y="1260149"/>
                    <a:pt x="1315403" y="1261806"/>
                    <a:pt x="1314184" y="1263206"/>
                  </a:cubicBezTo>
                  <a:cubicBezTo>
                    <a:pt x="1313165" y="1264721"/>
                    <a:pt x="1311794" y="1265959"/>
                    <a:pt x="1310184" y="1266826"/>
                  </a:cubicBezTo>
                  <a:cubicBezTo>
                    <a:pt x="1308584" y="1267845"/>
                    <a:pt x="1306745" y="1268436"/>
                    <a:pt x="1304850" y="1268540"/>
                  </a:cubicBezTo>
                  <a:cubicBezTo>
                    <a:pt x="1302983" y="1269064"/>
                    <a:pt x="1301002" y="1269064"/>
                    <a:pt x="1299135" y="1268540"/>
                  </a:cubicBezTo>
                  <a:cubicBezTo>
                    <a:pt x="1296420" y="1267731"/>
                    <a:pt x="1293944" y="1266302"/>
                    <a:pt x="1291896" y="1264349"/>
                  </a:cubicBezTo>
                  <a:cubicBezTo>
                    <a:pt x="1291382" y="1263740"/>
                    <a:pt x="1290905" y="1263111"/>
                    <a:pt x="1290467" y="1262444"/>
                  </a:cubicBezTo>
                  <a:cubicBezTo>
                    <a:pt x="1289924" y="1261864"/>
                    <a:pt x="1289448" y="1261225"/>
                    <a:pt x="1289039" y="1260539"/>
                  </a:cubicBezTo>
                  <a:cubicBezTo>
                    <a:pt x="1288343" y="1259311"/>
                    <a:pt x="1287800" y="1257996"/>
                    <a:pt x="1287419" y="1256634"/>
                  </a:cubicBezTo>
                  <a:cubicBezTo>
                    <a:pt x="1286848" y="1255301"/>
                    <a:pt x="1286848" y="1253872"/>
                    <a:pt x="1286848" y="1252539"/>
                  </a:cubicBezTo>
                  <a:lnTo>
                    <a:pt x="1286848" y="1252062"/>
                  </a:lnTo>
                  <a:cubicBezTo>
                    <a:pt x="1287419" y="1250633"/>
                    <a:pt x="1287419" y="1249300"/>
                    <a:pt x="1287419" y="1247966"/>
                  </a:cubicBezTo>
                  <a:cubicBezTo>
                    <a:pt x="1288096" y="1245604"/>
                    <a:pt x="1289333" y="1243442"/>
                    <a:pt x="1291039" y="1241680"/>
                  </a:cubicBezTo>
                  <a:lnTo>
                    <a:pt x="1293991" y="1239489"/>
                  </a:lnTo>
                  <a:cubicBezTo>
                    <a:pt x="1296144" y="1238165"/>
                    <a:pt x="1298611" y="1237480"/>
                    <a:pt x="1301135" y="1237489"/>
                  </a:cubicBezTo>
                  <a:close/>
                  <a:moveTo>
                    <a:pt x="766306" y="1235679"/>
                  </a:moveTo>
                  <a:cubicBezTo>
                    <a:pt x="768220" y="1235660"/>
                    <a:pt x="770106" y="1236079"/>
                    <a:pt x="771830" y="1236917"/>
                  </a:cubicBezTo>
                  <a:cubicBezTo>
                    <a:pt x="773564" y="1237537"/>
                    <a:pt x="775126" y="1238546"/>
                    <a:pt x="776402" y="1239870"/>
                  </a:cubicBezTo>
                  <a:lnTo>
                    <a:pt x="778117" y="1241680"/>
                  </a:lnTo>
                  <a:cubicBezTo>
                    <a:pt x="779879" y="1243414"/>
                    <a:pt x="781165" y="1245585"/>
                    <a:pt x="781832" y="1247966"/>
                  </a:cubicBezTo>
                  <a:lnTo>
                    <a:pt x="781832" y="1251776"/>
                  </a:lnTo>
                  <a:cubicBezTo>
                    <a:pt x="781822" y="1254310"/>
                    <a:pt x="781165" y="1256806"/>
                    <a:pt x="779927" y="1259015"/>
                  </a:cubicBezTo>
                  <a:lnTo>
                    <a:pt x="777641" y="1261873"/>
                  </a:lnTo>
                  <a:cubicBezTo>
                    <a:pt x="776440" y="1263283"/>
                    <a:pt x="774850" y="1264311"/>
                    <a:pt x="773068" y="1264826"/>
                  </a:cubicBezTo>
                  <a:cubicBezTo>
                    <a:pt x="771364" y="1265712"/>
                    <a:pt x="769459" y="1266140"/>
                    <a:pt x="767544" y="1266064"/>
                  </a:cubicBezTo>
                  <a:cubicBezTo>
                    <a:pt x="765629" y="1266131"/>
                    <a:pt x="763725" y="1265712"/>
                    <a:pt x="762020" y="1264826"/>
                  </a:cubicBezTo>
                  <a:cubicBezTo>
                    <a:pt x="760267" y="1264245"/>
                    <a:pt x="758695" y="1263225"/>
                    <a:pt x="757448" y="1261873"/>
                  </a:cubicBezTo>
                  <a:lnTo>
                    <a:pt x="755733" y="1260063"/>
                  </a:lnTo>
                  <a:cubicBezTo>
                    <a:pt x="753933" y="1258358"/>
                    <a:pt x="752647" y="1256177"/>
                    <a:pt x="752019" y="1253777"/>
                  </a:cubicBezTo>
                  <a:lnTo>
                    <a:pt x="752019" y="1249967"/>
                  </a:lnTo>
                  <a:cubicBezTo>
                    <a:pt x="752019" y="1247462"/>
                    <a:pt x="752675" y="1244995"/>
                    <a:pt x="753923" y="1242823"/>
                  </a:cubicBezTo>
                  <a:lnTo>
                    <a:pt x="756210" y="1239870"/>
                  </a:lnTo>
                  <a:cubicBezTo>
                    <a:pt x="757448" y="1238508"/>
                    <a:pt x="759029" y="1237489"/>
                    <a:pt x="760781" y="1236917"/>
                  </a:cubicBezTo>
                  <a:cubicBezTo>
                    <a:pt x="762496" y="1236070"/>
                    <a:pt x="764391" y="1235651"/>
                    <a:pt x="766306" y="1235679"/>
                  </a:cubicBezTo>
                  <a:close/>
                  <a:moveTo>
                    <a:pt x="157278" y="1215868"/>
                  </a:moveTo>
                  <a:cubicBezTo>
                    <a:pt x="159145" y="1215344"/>
                    <a:pt x="161126" y="1215344"/>
                    <a:pt x="162993" y="1215868"/>
                  </a:cubicBezTo>
                  <a:cubicBezTo>
                    <a:pt x="164831" y="1216230"/>
                    <a:pt x="166517" y="1217125"/>
                    <a:pt x="167850" y="1218439"/>
                  </a:cubicBezTo>
                  <a:cubicBezTo>
                    <a:pt x="169413" y="1219430"/>
                    <a:pt x="170689" y="1220811"/>
                    <a:pt x="171565" y="1222440"/>
                  </a:cubicBezTo>
                  <a:lnTo>
                    <a:pt x="173756" y="1225678"/>
                  </a:lnTo>
                  <a:cubicBezTo>
                    <a:pt x="174966" y="1227955"/>
                    <a:pt x="175490" y="1230536"/>
                    <a:pt x="175280" y="1233108"/>
                  </a:cubicBezTo>
                  <a:lnTo>
                    <a:pt x="174708" y="1236918"/>
                  </a:lnTo>
                  <a:cubicBezTo>
                    <a:pt x="174080" y="1239299"/>
                    <a:pt x="172832" y="1241471"/>
                    <a:pt x="171089" y="1243204"/>
                  </a:cubicBezTo>
                  <a:lnTo>
                    <a:pt x="168136" y="1245490"/>
                  </a:lnTo>
                  <a:cubicBezTo>
                    <a:pt x="166574" y="1246519"/>
                    <a:pt x="164765" y="1247119"/>
                    <a:pt x="162897" y="1247205"/>
                  </a:cubicBezTo>
                  <a:cubicBezTo>
                    <a:pt x="161021" y="1247681"/>
                    <a:pt x="159059" y="1247681"/>
                    <a:pt x="157183" y="1247205"/>
                  </a:cubicBezTo>
                  <a:cubicBezTo>
                    <a:pt x="153668" y="1246043"/>
                    <a:pt x="150639" y="1243728"/>
                    <a:pt x="148610" y="1240633"/>
                  </a:cubicBezTo>
                  <a:lnTo>
                    <a:pt x="146895" y="1237108"/>
                  </a:lnTo>
                  <a:cubicBezTo>
                    <a:pt x="145572" y="1234927"/>
                    <a:pt x="144876" y="1232422"/>
                    <a:pt x="144895" y="1229869"/>
                  </a:cubicBezTo>
                  <a:lnTo>
                    <a:pt x="145467" y="1226154"/>
                  </a:lnTo>
                  <a:cubicBezTo>
                    <a:pt x="146115" y="1223754"/>
                    <a:pt x="147362" y="1221563"/>
                    <a:pt x="149086" y="1219773"/>
                  </a:cubicBezTo>
                  <a:lnTo>
                    <a:pt x="151944" y="1217582"/>
                  </a:lnTo>
                  <a:cubicBezTo>
                    <a:pt x="153544" y="1216563"/>
                    <a:pt x="155382" y="1215972"/>
                    <a:pt x="157278" y="1215868"/>
                  </a:cubicBezTo>
                  <a:close/>
                  <a:moveTo>
                    <a:pt x="708966" y="1204533"/>
                  </a:moveTo>
                  <a:cubicBezTo>
                    <a:pt x="710299" y="1205105"/>
                    <a:pt x="711728" y="1205105"/>
                    <a:pt x="713061" y="1205105"/>
                  </a:cubicBezTo>
                  <a:lnTo>
                    <a:pt x="716681" y="1206629"/>
                  </a:lnTo>
                  <a:cubicBezTo>
                    <a:pt x="717709" y="1207810"/>
                    <a:pt x="718662" y="1209048"/>
                    <a:pt x="719538" y="1210344"/>
                  </a:cubicBezTo>
                  <a:cubicBezTo>
                    <a:pt x="720386" y="1211315"/>
                    <a:pt x="721177" y="1212334"/>
                    <a:pt x="721920" y="1213391"/>
                  </a:cubicBezTo>
                  <a:cubicBezTo>
                    <a:pt x="723377" y="1215877"/>
                    <a:pt x="724168" y="1218697"/>
                    <a:pt x="724206" y="1221583"/>
                  </a:cubicBezTo>
                  <a:cubicBezTo>
                    <a:pt x="723634" y="1222916"/>
                    <a:pt x="723634" y="1224345"/>
                    <a:pt x="723634" y="1225679"/>
                  </a:cubicBezTo>
                  <a:cubicBezTo>
                    <a:pt x="723329" y="1226936"/>
                    <a:pt x="722949" y="1228184"/>
                    <a:pt x="722491" y="1229394"/>
                  </a:cubicBezTo>
                  <a:cubicBezTo>
                    <a:pt x="721291" y="1231527"/>
                    <a:pt x="719548" y="1233299"/>
                    <a:pt x="717443" y="1234537"/>
                  </a:cubicBezTo>
                  <a:lnTo>
                    <a:pt x="714014" y="1235966"/>
                  </a:lnTo>
                  <a:cubicBezTo>
                    <a:pt x="711519" y="1236632"/>
                    <a:pt x="708890" y="1236632"/>
                    <a:pt x="706394" y="1235966"/>
                  </a:cubicBezTo>
                  <a:lnTo>
                    <a:pt x="702965" y="1234537"/>
                  </a:lnTo>
                  <a:cubicBezTo>
                    <a:pt x="701355" y="1233642"/>
                    <a:pt x="699984" y="1232365"/>
                    <a:pt x="698965" y="1230822"/>
                  </a:cubicBezTo>
                  <a:cubicBezTo>
                    <a:pt x="697917" y="1229679"/>
                    <a:pt x="697136" y="1228308"/>
                    <a:pt x="696679" y="1226822"/>
                  </a:cubicBezTo>
                  <a:cubicBezTo>
                    <a:pt x="695802" y="1225536"/>
                    <a:pt x="695135" y="1224117"/>
                    <a:pt x="694678" y="1222631"/>
                  </a:cubicBezTo>
                  <a:cubicBezTo>
                    <a:pt x="694678" y="1221392"/>
                    <a:pt x="694678" y="1220154"/>
                    <a:pt x="694678" y="1218821"/>
                  </a:cubicBezTo>
                  <a:cubicBezTo>
                    <a:pt x="694611" y="1216935"/>
                    <a:pt x="695040" y="1215058"/>
                    <a:pt x="695917" y="1213391"/>
                  </a:cubicBezTo>
                  <a:cubicBezTo>
                    <a:pt x="696469" y="1211601"/>
                    <a:pt x="697488" y="1209991"/>
                    <a:pt x="698869" y="1208724"/>
                  </a:cubicBezTo>
                  <a:cubicBezTo>
                    <a:pt x="700145" y="1207400"/>
                    <a:pt x="701708" y="1206391"/>
                    <a:pt x="703441" y="1205771"/>
                  </a:cubicBezTo>
                  <a:cubicBezTo>
                    <a:pt x="705156" y="1204924"/>
                    <a:pt x="707051" y="1204505"/>
                    <a:pt x="708966" y="1204533"/>
                  </a:cubicBezTo>
                  <a:close/>
                  <a:moveTo>
                    <a:pt x="661721" y="1160241"/>
                  </a:moveTo>
                  <a:cubicBezTo>
                    <a:pt x="663559" y="1159765"/>
                    <a:pt x="665493" y="1159765"/>
                    <a:pt x="667341" y="1160241"/>
                  </a:cubicBezTo>
                  <a:cubicBezTo>
                    <a:pt x="669151" y="1160670"/>
                    <a:pt x="670827" y="1161556"/>
                    <a:pt x="672199" y="1162813"/>
                  </a:cubicBezTo>
                  <a:cubicBezTo>
                    <a:pt x="673799" y="1163756"/>
                    <a:pt x="675094" y="1165146"/>
                    <a:pt x="675913" y="1166813"/>
                  </a:cubicBezTo>
                  <a:lnTo>
                    <a:pt x="677723" y="1170338"/>
                  </a:lnTo>
                  <a:cubicBezTo>
                    <a:pt x="678971" y="1172547"/>
                    <a:pt x="679628" y="1175043"/>
                    <a:pt x="679628" y="1177577"/>
                  </a:cubicBezTo>
                  <a:cubicBezTo>
                    <a:pt x="679628" y="1178815"/>
                    <a:pt x="679628" y="1180053"/>
                    <a:pt x="679628" y="1181387"/>
                  </a:cubicBezTo>
                  <a:cubicBezTo>
                    <a:pt x="678961" y="1183768"/>
                    <a:pt x="677676" y="1185940"/>
                    <a:pt x="675913" y="1187673"/>
                  </a:cubicBezTo>
                  <a:lnTo>
                    <a:pt x="673056" y="1189864"/>
                  </a:lnTo>
                  <a:cubicBezTo>
                    <a:pt x="671465" y="1190902"/>
                    <a:pt x="669618" y="1191493"/>
                    <a:pt x="667722" y="1191578"/>
                  </a:cubicBezTo>
                  <a:cubicBezTo>
                    <a:pt x="665855" y="1192102"/>
                    <a:pt x="663874" y="1192102"/>
                    <a:pt x="662007" y="1191578"/>
                  </a:cubicBezTo>
                  <a:cubicBezTo>
                    <a:pt x="660178" y="1191188"/>
                    <a:pt x="658502" y="1190292"/>
                    <a:pt x="657149" y="1189006"/>
                  </a:cubicBezTo>
                  <a:cubicBezTo>
                    <a:pt x="655587" y="1188054"/>
                    <a:pt x="654330" y="1186663"/>
                    <a:pt x="653530" y="1185006"/>
                  </a:cubicBezTo>
                  <a:lnTo>
                    <a:pt x="651720" y="1181482"/>
                  </a:lnTo>
                  <a:cubicBezTo>
                    <a:pt x="650425" y="1179329"/>
                    <a:pt x="649767" y="1176853"/>
                    <a:pt x="649815" y="1174338"/>
                  </a:cubicBezTo>
                  <a:lnTo>
                    <a:pt x="649815" y="1170528"/>
                  </a:lnTo>
                  <a:cubicBezTo>
                    <a:pt x="650444" y="1168128"/>
                    <a:pt x="651730" y="1165947"/>
                    <a:pt x="653530" y="1164241"/>
                  </a:cubicBezTo>
                  <a:lnTo>
                    <a:pt x="656387" y="1161956"/>
                  </a:lnTo>
                  <a:cubicBezTo>
                    <a:pt x="657978" y="1160917"/>
                    <a:pt x="659826" y="1160327"/>
                    <a:pt x="661721" y="1160241"/>
                  </a:cubicBezTo>
                  <a:close/>
                  <a:moveTo>
                    <a:pt x="109367" y="1149574"/>
                  </a:moveTo>
                  <a:cubicBezTo>
                    <a:pt x="112863" y="1147926"/>
                    <a:pt x="116921" y="1147926"/>
                    <a:pt x="120417" y="1149574"/>
                  </a:cubicBezTo>
                  <a:cubicBezTo>
                    <a:pt x="122179" y="1150126"/>
                    <a:pt x="123760" y="1151145"/>
                    <a:pt x="124988" y="1152526"/>
                  </a:cubicBezTo>
                  <a:lnTo>
                    <a:pt x="128513" y="1156051"/>
                  </a:lnTo>
                  <a:cubicBezTo>
                    <a:pt x="130103" y="1157841"/>
                    <a:pt x="131218" y="1160004"/>
                    <a:pt x="131751" y="1162337"/>
                  </a:cubicBezTo>
                  <a:cubicBezTo>
                    <a:pt x="132228" y="1163670"/>
                    <a:pt x="132228" y="1164909"/>
                    <a:pt x="132228" y="1166147"/>
                  </a:cubicBezTo>
                  <a:cubicBezTo>
                    <a:pt x="132218" y="1168681"/>
                    <a:pt x="131561" y="1171176"/>
                    <a:pt x="130322" y="1173386"/>
                  </a:cubicBezTo>
                  <a:lnTo>
                    <a:pt x="128037" y="1176244"/>
                  </a:lnTo>
                  <a:cubicBezTo>
                    <a:pt x="126836" y="1177653"/>
                    <a:pt x="125245" y="1178682"/>
                    <a:pt x="123464" y="1179196"/>
                  </a:cubicBezTo>
                  <a:cubicBezTo>
                    <a:pt x="121779" y="1180130"/>
                    <a:pt x="119864" y="1180558"/>
                    <a:pt x="117940" y="1180435"/>
                  </a:cubicBezTo>
                  <a:cubicBezTo>
                    <a:pt x="116016" y="1180549"/>
                    <a:pt x="114101" y="1180120"/>
                    <a:pt x="112415" y="1179196"/>
                  </a:cubicBezTo>
                  <a:cubicBezTo>
                    <a:pt x="110663" y="1178615"/>
                    <a:pt x="109091" y="1177596"/>
                    <a:pt x="107844" y="1176244"/>
                  </a:cubicBezTo>
                  <a:lnTo>
                    <a:pt x="104319" y="1172719"/>
                  </a:lnTo>
                  <a:cubicBezTo>
                    <a:pt x="102586" y="1170957"/>
                    <a:pt x="101309" y="1168804"/>
                    <a:pt x="100605" y="1166433"/>
                  </a:cubicBezTo>
                  <a:cubicBezTo>
                    <a:pt x="100605" y="1165195"/>
                    <a:pt x="100605" y="1163861"/>
                    <a:pt x="100605" y="1162623"/>
                  </a:cubicBezTo>
                  <a:cubicBezTo>
                    <a:pt x="100605" y="1160070"/>
                    <a:pt x="101300" y="1157575"/>
                    <a:pt x="102605" y="1155384"/>
                  </a:cubicBezTo>
                  <a:lnTo>
                    <a:pt x="104796" y="1152526"/>
                  </a:lnTo>
                  <a:cubicBezTo>
                    <a:pt x="106043" y="1151174"/>
                    <a:pt x="107615" y="1150155"/>
                    <a:pt x="109367" y="1149574"/>
                  </a:cubicBezTo>
                  <a:close/>
                  <a:moveTo>
                    <a:pt x="620669" y="1116427"/>
                  </a:moveTo>
                  <a:lnTo>
                    <a:pt x="622574" y="1116427"/>
                  </a:lnTo>
                  <a:lnTo>
                    <a:pt x="624479" y="1116427"/>
                  </a:lnTo>
                  <a:cubicBezTo>
                    <a:pt x="626946" y="1117084"/>
                    <a:pt x="629185" y="1118408"/>
                    <a:pt x="630956" y="1120237"/>
                  </a:cubicBezTo>
                  <a:cubicBezTo>
                    <a:pt x="631337" y="1120618"/>
                    <a:pt x="632099" y="1122142"/>
                    <a:pt x="632099" y="1121665"/>
                  </a:cubicBezTo>
                  <a:lnTo>
                    <a:pt x="633242" y="1123189"/>
                  </a:lnTo>
                  <a:lnTo>
                    <a:pt x="634671" y="1126619"/>
                  </a:lnTo>
                  <a:cubicBezTo>
                    <a:pt x="634671" y="1127952"/>
                    <a:pt x="634671" y="1129190"/>
                    <a:pt x="634671" y="1130429"/>
                  </a:cubicBezTo>
                  <a:lnTo>
                    <a:pt x="635338" y="1131762"/>
                  </a:lnTo>
                  <a:cubicBezTo>
                    <a:pt x="635338" y="1132143"/>
                    <a:pt x="635338" y="1135572"/>
                    <a:pt x="635338" y="1135572"/>
                  </a:cubicBezTo>
                  <a:cubicBezTo>
                    <a:pt x="634966" y="1136829"/>
                    <a:pt x="634461" y="1138048"/>
                    <a:pt x="633813" y="1139192"/>
                  </a:cubicBezTo>
                  <a:cubicBezTo>
                    <a:pt x="632899" y="1140877"/>
                    <a:pt x="631594" y="1142316"/>
                    <a:pt x="630004" y="1143382"/>
                  </a:cubicBezTo>
                  <a:cubicBezTo>
                    <a:pt x="630099" y="1143192"/>
                    <a:pt x="628956" y="1144526"/>
                    <a:pt x="628384" y="1144526"/>
                  </a:cubicBezTo>
                  <a:lnTo>
                    <a:pt x="625051" y="1145954"/>
                  </a:lnTo>
                  <a:cubicBezTo>
                    <a:pt x="622498" y="1146669"/>
                    <a:pt x="619793" y="1146669"/>
                    <a:pt x="617240" y="1145954"/>
                  </a:cubicBezTo>
                  <a:cubicBezTo>
                    <a:pt x="614840" y="1145307"/>
                    <a:pt x="612649" y="1144059"/>
                    <a:pt x="610858" y="1142335"/>
                  </a:cubicBezTo>
                  <a:lnTo>
                    <a:pt x="608667" y="1139382"/>
                  </a:lnTo>
                  <a:cubicBezTo>
                    <a:pt x="607372" y="1137229"/>
                    <a:pt x="606715" y="1134753"/>
                    <a:pt x="606763" y="1132238"/>
                  </a:cubicBezTo>
                  <a:lnTo>
                    <a:pt x="606763" y="1131762"/>
                  </a:lnTo>
                  <a:cubicBezTo>
                    <a:pt x="606620" y="1130819"/>
                    <a:pt x="606620" y="1129847"/>
                    <a:pt x="606763" y="1128904"/>
                  </a:cubicBezTo>
                  <a:cubicBezTo>
                    <a:pt x="606848" y="1127009"/>
                    <a:pt x="607439" y="1125161"/>
                    <a:pt x="608477" y="1123571"/>
                  </a:cubicBezTo>
                  <a:cubicBezTo>
                    <a:pt x="609277" y="1121913"/>
                    <a:pt x="610535" y="1120522"/>
                    <a:pt x="612097" y="1119570"/>
                  </a:cubicBezTo>
                  <a:cubicBezTo>
                    <a:pt x="613449" y="1118284"/>
                    <a:pt x="615126" y="1117389"/>
                    <a:pt x="616955" y="1116998"/>
                  </a:cubicBezTo>
                  <a:close/>
                  <a:moveTo>
                    <a:pt x="573901" y="1059181"/>
                  </a:moveTo>
                  <a:cubicBezTo>
                    <a:pt x="577644" y="1059381"/>
                    <a:pt x="581206" y="1060858"/>
                    <a:pt x="583997" y="1063372"/>
                  </a:cubicBezTo>
                  <a:lnTo>
                    <a:pt x="585712" y="1065182"/>
                  </a:lnTo>
                  <a:cubicBezTo>
                    <a:pt x="587341" y="1066944"/>
                    <a:pt x="588465" y="1069116"/>
                    <a:pt x="588951" y="1071469"/>
                  </a:cubicBezTo>
                  <a:cubicBezTo>
                    <a:pt x="589427" y="1072707"/>
                    <a:pt x="589427" y="1073945"/>
                    <a:pt x="589427" y="1075279"/>
                  </a:cubicBezTo>
                  <a:cubicBezTo>
                    <a:pt x="589427" y="1077784"/>
                    <a:pt x="588769" y="1080251"/>
                    <a:pt x="587522" y="1082422"/>
                  </a:cubicBezTo>
                  <a:lnTo>
                    <a:pt x="585236" y="1085375"/>
                  </a:lnTo>
                  <a:cubicBezTo>
                    <a:pt x="583997" y="1086737"/>
                    <a:pt x="582416" y="1087756"/>
                    <a:pt x="580663" y="1088328"/>
                  </a:cubicBezTo>
                  <a:cubicBezTo>
                    <a:pt x="578949" y="1089176"/>
                    <a:pt x="577054" y="1089595"/>
                    <a:pt x="575139" y="1089566"/>
                  </a:cubicBezTo>
                  <a:cubicBezTo>
                    <a:pt x="573225" y="1089585"/>
                    <a:pt x="571339" y="1089166"/>
                    <a:pt x="569615" y="1088328"/>
                  </a:cubicBezTo>
                  <a:cubicBezTo>
                    <a:pt x="567881" y="1087709"/>
                    <a:pt x="566319" y="1086699"/>
                    <a:pt x="565043" y="1085375"/>
                  </a:cubicBezTo>
                  <a:lnTo>
                    <a:pt x="563328" y="1083565"/>
                  </a:lnTo>
                  <a:cubicBezTo>
                    <a:pt x="561566" y="1081832"/>
                    <a:pt x="560280" y="1079660"/>
                    <a:pt x="559614" y="1077279"/>
                  </a:cubicBezTo>
                  <a:lnTo>
                    <a:pt x="559614" y="1073469"/>
                  </a:lnTo>
                  <a:cubicBezTo>
                    <a:pt x="559623" y="1070935"/>
                    <a:pt x="560280" y="1068440"/>
                    <a:pt x="561519" y="1066230"/>
                  </a:cubicBezTo>
                  <a:lnTo>
                    <a:pt x="563805" y="1063372"/>
                  </a:lnTo>
                  <a:cubicBezTo>
                    <a:pt x="565004" y="1061963"/>
                    <a:pt x="566595" y="1060934"/>
                    <a:pt x="568376" y="1060420"/>
                  </a:cubicBezTo>
                  <a:cubicBezTo>
                    <a:pt x="570081" y="1059534"/>
                    <a:pt x="571987" y="1059105"/>
                    <a:pt x="573901" y="1059181"/>
                  </a:cubicBezTo>
                  <a:close/>
                  <a:moveTo>
                    <a:pt x="43739" y="1054610"/>
                  </a:moveTo>
                  <a:cubicBezTo>
                    <a:pt x="47235" y="1052962"/>
                    <a:pt x="51293" y="1052962"/>
                    <a:pt x="54789" y="1054610"/>
                  </a:cubicBezTo>
                  <a:cubicBezTo>
                    <a:pt x="56541" y="1055191"/>
                    <a:pt x="58113" y="1056210"/>
                    <a:pt x="59360" y="1057562"/>
                  </a:cubicBezTo>
                  <a:lnTo>
                    <a:pt x="61170" y="1059372"/>
                  </a:lnTo>
                  <a:cubicBezTo>
                    <a:pt x="62913" y="1061105"/>
                    <a:pt x="64161" y="1063277"/>
                    <a:pt x="64790" y="1065659"/>
                  </a:cubicBezTo>
                  <a:cubicBezTo>
                    <a:pt x="65266" y="1066897"/>
                    <a:pt x="65266" y="1068135"/>
                    <a:pt x="65266" y="1069469"/>
                  </a:cubicBezTo>
                  <a:cubicBezTo>
                    <a:pt x="65314" y="1071983"/>
                    <a:pt x="64647" y="1074460"/>
                    <a:pt x="63361" y="1076612"/>
                  </a:cubicBezTo>
                  <a:lnTo>
                    <a:pt x="61170" y="1079565"/>
                  </a:lnTo>
                  <a:cubicBezTo>
                    <a:pt x="59875" y="1080918"/>
                    <a:pt x="58275" y="1081927"/>
                    <a:pt x="56503" y="1082518"/>
                  </a:cubicBezTo>
                  <a:cubicBezTo>
                    <a:pt x="53036" y="1084166"/>
                    <a:pt x="49016" y="1084166"/>
                    <a:pt x="45549" y="1082518"/>
                  </a:cubicBezTo>
                  <a:cubicBezTo>
                    <a:pt x="43778" y="1081927"/>
                    <a:pt x="42177" y="1080918"/>
                    <a:pt x="40882" y="1079565"/>
                  </a:cubicBezTo>
                  <a:lnTo>
                    <a:pt x="39168" y="1077755"/>
                  </a:lnTo>
                  <a:cubicBezTo>
                    <a:pt x="37405" y="1076022"/>
                    <a:pt x="36119" y="1073850"/>
                    <a:pt x="35453" y="1071469"/>
                  </a:cubicBezTo>
                  <a:cubicBezTo>
                    <a:pt x="34977" y="1070231"/>
                    <a:pt x="34977" y="1068897"/>
                    <a:pt x="34977" y="1067659"/>
                  </a:cubicBezTo>
                  <a:cubicBezTo>
                    <a:pt x="34986" y="1065125"/>
                    <a:pt x="35643" y="1062630"/>
                    <a:pt x="36882" y="1060420"/>
                  </a:cubicBezTo>
                  <a:lnTo>
                    <a:pt x="39168" y="1057562"/>
                  </a:lnTo>
                  <a:cubicBezTo>
                    <a:pt x="40397" y="1056181"/>
                    <a:pt x="41977" y="1055162"/>
                    <a:pt x="43739" y="1054610"/>
                  </a:cubicBezTo>
                  <a:close/>
                  <a:moveTo>
                    <a:pt x="536373" y="1017271"/>
                  </a:moveTo>
                  <a:cubicBezTo>
                    <a:pt x="538250" y="1016795"/>
                    <a:pt x="540212" y="1016795"/>
                    <a:pt x="542088" y="1017271"/>
                  </a:cubicBezTo>
                  <a:cubicBezTo>
                    <a:pt x="543917" y="1017662"/>
                    <a:pt x="545594" y="1018557"/>
                    <a:pt x="546946" y="1019843"/>
                  </a:cubicBezTo>
                  <a:cubicBezTo>
                    <a:pt x="548508" y="1020795"/>
                    <a:pt x="549765" y="1022186"/>
                    <a:pt x="550565" y="1023843"/>
                  </a:cubicBezTo>
                  <a:cubicBezTo>
                    <a:pt x="551137" y="1024986"/>
                    <a:pt x="551804" y="1026129"/>
                    <a:pt x="552375" y="1027367"/>
                  </a:cubicBezTo>
                  <a:cubicBezTo>
                    <a:pt x="553623" y="1029539"/>
                    <a:pt x="554280" y="1032006"/>
                    <a:pt x="554280" y="1034511"/>
                  </a:cubicBezTo>
                  <a:cubicBezTo>
                    <a:pt x="554280" y="1035845"/>
                    <a:pt x="554280" y="1037083"/>
                    <a:pt x="554280" y="1038321"/>
                  </a:cubicBezTo>
                  <a:cubicBezTo>
                    <a:pt x="553633" y="1040741"/>
                    <a:pt x="552356" y="1042950"/>
                    <a:pt x="550565" y="1044703"/>
                  </a:cubicBezTo>
                  <a:lnTo>
                    <a:pt x="547708" y="1046894"/>
                  </a:lnTo>
                  <a:cubicBezTo>
                    <a:pt x="546117" y="1047932"/>
                    <a:pt x="544269" y="1048522"/>
                    <a:pt x="542374" y="1048608"/>
                  </a:cubicBezTo>
                  <a:cubicBezTo>
                    <a:pt x="540497" y="1049084"/>
                    <a:pt x="538535" y="1049084"/>
                    <a:pt x="536659" y="1048608"/>
                  </a:cubicBezTo>
                  <a:cubicBezTo>
                    <a:pt x="534849" y="1048179"/>
                    <a:pt x="533173" y="1047294"/>
                    <a:pt x="531801" y="1046037"/>
                  </a:cubicBezTo>
                  <a:cubicBezTo>
                    <a:pt x="530239" y="1045084"/>
                    <a:pt x="528982" y="1043693"/>
                    <a:pt x="528182" y="1042036"/>
                  </a:cubicBezTo>
                  <a:lnTo>
                    <a:pt x="526372" y="1038512"/>
                  </a:lnTo>
                  <a:cubicBezTo>
                    <a:pt x="525105" y="1036311"/>
                    <a:pt x="524448" y="1033816"/>
                    <a:pt x="524467" y="1031273"/>
                  </a:cubicBezTo>
                  <a:cubicBezTo>
                    <a:pt x="524467" y="1030034"/>
                    <a:pt x="524467" y="1028796"/>
                    <a:pt x="524467" y="1027558"/>
                  </a:cubicBezTo>
                  <a:cubicBezTo>
                    <a:pt x="525115" y="1025139"/>
                    <a:pt x="526391" y="1022929"/>
                    <a:pt x="528182" y="1021176"/>
                  </a:cubicBezTo>
                  <a:lnTo>
                    <a:pt x="531039" y="1018985"/>
                  </a:lnTo>
                  <a:cubicBezTo>
                    <a:pt x="532630" y="1017947"/>
                    <a:pt x="534477" y="1017357"/>
                    <a:pt x="536373" y="1017271"/>
                  </a:cubicBezTo>
                  <a:close/>
                  <a:moveTo>
                    <a:pt x="29452" y="984124"/>
                  </a:moveTo>
                  <a:cubicBezTo>
                    <a:pt x="31367" y="984095"/>
                    <a:pt x="33262" y="984515"/>
                    <a:pt x="34976" y="985362"/>
                  </a:cubicBezTo>
                  <a:cubicBezTo>
                    <a:pt x="38481" y="986677"/>
                    <a:pt x="41234" y="989458"/>
                    <a:pt x="42501" y="992982"/>
                  </a:cubicBezTo>
                  <a:cubicBezTo>
                    <a:pt x="43444" y="994630"/>
                    <a:pt x="43873" y="996516"/>
                    <a:pt x="43739" y="998412"/>
                  </a:cubicBezTo>
                  <a:lnTo>
                    <a:pt x="43739" y="1002031"/>
                  </a:lnTo>
                  <a:cubicBezTo>
                    <a:pt x="43739" y="1004536"/>
                    <a:pt x="43082" y="1007003"/>
                    <a:pt x="41835" y="1009175"/>
                  </a:cubicBezTo>
                  <a:lnTo>
                    <a:pt x="39548" y="1012127"/>
                  </a:lnTo>
                  <a:cubicBezTo>
                    <a:pt x="37796" y="1013851"/>
                    <a:pt x="35634" y="1015099"/>
                    <a:pt x="33262" y="1015747"/>
                  </a:cubicBezTo>
                  <a:lnTo>
                    <a:pt x="29452" y="1016318"/>
                  </a:lnTo>
                  <a:cubicBezTo>
                    <a:pt x="27537" y="1016338"/>
                    <a:pt x="25651" y="1015918"/>
                    <a:pt x="23928" y="1015080"/>
                  </a:cubicBezTo>
                  <a:cubicBezTo>
                    <a:pt x="22194" y="1014461"/>
                    <a:pt x="20632" y="1013451"/>
                    <a:pt x="19355" y="1012127"/>
                  </a:cubicBezTo>
                  <a:cubicBezTo>
                    <a:pt x="17974" y="1010861"/>
                    <a:pt x="16955" y="1009251"/>
                    <a:pt x="16402" y="1007460"/>
                  </a:cubicBezTo>
                  <a:cubicBezTo>
                    <a:pt x="15526" y="1005793"/>
                    <a:pt x="15098" y="1003917"/>
                    <a:pt x="15164" y="1002031"/>
                  </a:cubicBezTo>
                  <a:lnTo>
                    <a:pt x="15164" y="998412"/>
                  </a:lnTo>
                  <a:cubicBezTo>
                    <a:pt x="15155" y="995887"/>
                    <a:pt x="15841" y="993420"/>
                    <a:pt x="17165" y="991268"/>
                  </a:cubicBezTo>
                  <a:lnTo>
                    <a:pt x="19355" y="988315"/>
                  </a:lnTo>
                  <a:cubicBezTo>
                    <a:pt x="21117" y="986610"/>
                    <a:pt x="23280" y="985372"/>
                    <a:pt x="25642" y="984696"/>
                  </a:cubicBezTo>
                  <a:close/>
                  <a:moveTo>
                    <a:pt x="503226" y="955073"/>
                  </a:moveTo>
                  <a:cubicBezTo>
                    <a:pt x="505150" y="954949"/>
                    <a:pt x="507065" y="955378"/>
                    <a:pt x="508750" y="956311"/>
                  </a:cubicBezTo>
                  <a:cubicBezTo>
                    <a:pt x="510532" y="956825"/>
                    <a:pt x="512122" y="957854"/>
                    <a:pt x="513323" y="959264"/>
                  </a:cubicBezTo>
                  <a:lnTo>
                    <a:pt x="515133" y="960978"/>
                  </a:lnTo>
                  <a:cubicBezTo>
                    <a:pt x="516866" y="962721"/>
                    <a:pt x="518123" y="964883"/>
                    <a:pt x="518752" y="967265"/>
                  </a:cubicBezTo>
                  <a:lnTo>
                    <a:pt x="519324" y="971075"/>
                  </a:lnTo>
                  <a:cubicBezTo>
                    <a:pt x="519342" y="973627"/>
                    <a:pt x="518647" y="976132"/>
                    <a:pt x="517323" y="978314"/>
                  </a:cubicBezTo>
                  <a:lnTo>
                    <a:pt x="515133" y="981171"/>
                  </a:lnTo>
                  <a:cubicBezTo>
                    <a:pt x="513884" y="982524"/>
                    <a:pt x="512313" y="983543"/>
                    <a:pt x="510560" y="984124"/>
                  </a:cubicBezTo>
                  <a:cubicBezTo>
                    <a:pt x="507065" y="985772"/>
                    <a:pt x="503007" y="985772"/>
                    <a:pt x="499512" y="984124"/>
                  </a:cubicBezTo>
                  <a:cubicBezTo>
                    <a:pt x="497730" y="983610"/>
                    <a:pt x="496140" y="982581"/>
                    <a:pt x="494939" y="981171"/>
                  </a:cubicBezTo>
                  <a:lnTo>
                    <a:pt x="493130" y="979457"/>
                  </a:lnTo>
                  <a:cubicBezTo>
                    <a:pt x="491425" y="977694"/>
                    <a:pt x="490187" y="975532"/>
                    <a:pt x="489510" y="973170"/>
                  </a:cubicBezTo>
                  <a:lnTo>
                    <a:pt x="488939" y="969360"/>
                  </a:lnTo>
                  <a:cubicBezTo>
                    <a:pt x="488920" y="966807"/>
                    <a:pt x="489615" y="964302"/>
                    <a:pt x="490939" y="962121"/>
                  </a:cubicBezTo>
                  <a:lnTo>
                    <a:pt x="493130" y="959264"/>
                  </a:lnTo>
                  <a:cubicBezTo>
                    <a:pt x="494397" y="957883"/>
                    <a:pt x="496006" y="956863"/>
                    <a:pt x="497797" y="956311"/>
                  </a:cubicBezTo>
                  <a:cubicBezTo>
                    <a:pt x="499445" y="955368"/>
                    <a:pt x="501331" y="954939"/>
                    <a:pt x="503226" y="955073"/>
                  </a:cubicBezTo>
                  <a:close/>
                  <a:moveTo>
                    <a:pt x="9163" y="917926"/>
                  </a:moveTo>
                  <a:cubicBezTo>
                    <a:pt x="12631" y="916278"/>
                    <a:pt x="16650" y="916278"/>
                    <a:pt x="20117" y="917926"/>
                  </a:cubicBezTo>
                  <a:cubicBezTo>
                    <a:pt x="21889" y="918516"/>
                    <a:pt x="23489" y="919526"/>
                    <a:pt x="24784" y="920878"/>
                  </a:cubicBezTo>
                  <a:lnTo>
                    <a:pt x="26499" y="922688"/>
                  </a:lnTo>
                  <a:cubicBezTo>
                    <a:pt x="28261" y="924422"/>
                    <a:pt x="29547" y="926593"/>
                    <a:pt x="30214" y="928975"/>
                  </a:cubicBezTo>
                  <a:cubicBezTo>
                    <a:pt x="30690" y="930213"/>
                    <a:pt x="30690" y="931546"/>
                    <a:pt x="30690" y="932785"/>
                  </a:cubicBezTo>
                  <a:cubicBezTo>
                    <a:pt x="30681" y="935318"/>
                    <a:pt x="30023" y="937814"/>
                    <a:pt x="28785" y="940024"/>
                  </a:cubicBezTo>
                  <a:lnTo>
                    <a:pt x="26499" y="942881"/>
                  </a:lnTo>
                  <a:cubicBezTo>
                    <a:pt x="25299" y="944291"/>
                    <a:pt x="23708" y="945320"/>
                    <a:pt x="21927" y="945834"/>
                  </a:cubicBezTo>
                  <a:cubicBezTo>
                    <a:pt x="18431" y="947482"/>
                    <a:pt x="14374" y="947482"/>
                    <a:pt x="10878" y="945834"/>
                  </a:cubicBezTo>
                  <a:cubicBezTo>
                    <a:pt x="9126" y="945253"/>
                    <a:pt x="7554" y="944234"/>
                    <a:pt x="6306" y="942881"/>
                  </a:cubicBezTo>
                  <a:lnTo>
                    <a:pt x="4592" y="941071"/>
                  </a:lnTo>
                  <a:cubicBezTo>
                    <a:pt x="2792" y="939367"/>
                    <a:pt x="1506" y="937185"/>
                    <a:pt x="877" y="934785"/>
                  </a:cubicBezTo>
                  <a:cubicBezTo>
                    <a:pt x="401" y="933547"/>
                    <a:pt x="401" y="932309"/>
                    <a:pt x="401" y="930975"/>
                  </a:cubicBezTo>
                  <a:cubicBezTo>
                    <a:pt x="401" y="928470"/>
                    <a:pt x="1058" y="926003"/>
                    <a:pt x="2306" y="923831"/>
                  </a:cubicBezTo>
                  <a:lnTo>
                    <a:pt x="4592" y="920878"/>
                  </a:lnTo>
                  <a:cubicBezTo>
                    <a:pt x="5830" y="919516"/>
                    <a:pt x="7411" y="918497"/>
                    <a:pt x="9163" y="917926"/>
                  </a:cubicBezTo>
                  <a:close/>
                  <a:moveTo>
                    <a:pt x="476746" y="898590"/>
                  </a:moveTo>
                  <a:cubicBezTo>
                    <a:pt x="478671" y="898466"/>
                    <a:pt x="480585" y="898894"/>
                    <a:pt x="482271" y="899828"/>
                  </a:cubicBezTo>
                  <a:cubicBezTo>
                    <a:pt x="484052" y="900342"/>
                    <a:pt x="485643" y="901371"/>
                    <a:pt x="486843" y="902781"/>
                  </a:cubicBezTo>
                  <a:lnTo>
                    <a:pt x="488653" y="904495"/>
                  </a:lnTo>
                  <a:cubicBezTo>
                    <a:pt x="490386" y="906238"/>
                    <a:pt x="491644" y="908400"/>
                    <a:pt x="492272" y="910782"/>
                  </a:cubicBezTo>
                  <a:lnTo>
                    <a:pt x="492844" y="914592"/>
                  </a:lnTo>
                  <a:cubicBezTo>
                    <a:pt x="492844" y="917144"/>
                    <a:pt x="492148" y="919640"/>
                    <a:pt x="490843" y="921831"/>
                  </a:cubicBezTo>
                  <a:lnTo>
                    <a:pt x="488653" y="924688"/>
                  </a:lnTo>
                  <a:cubicBezTo>
                    <a:pt x="487405" y="926041"/>
                    <a:pt x="485833" y="927060"/>
                    <a:pt x="484081" y="927641"/>
                  </a:cubicBezTo>
                  <a:cubicBezTo>
                    <a:pt x="482395" y="928574"/>
                    <a:pt x="480480" y="929003"/>
                    <a:pt x="478556" y="928879"/>
                  </a:cubicBezTo>
                  <a:cubicBezTo>
                    <a:pt x="476632" y="929003"/>
                    <a:pt x="474717" y="928574"/>
                    <a:pt x="473032" y="927641"/>
                  </a:cubicBezTo>
                  <a:cubicBezTo>
                    <a:pt x="471250" y="927127"/>
                    <a:pt x="469660" y="926098"/>
                    <a:pt x="468460" y="924688"/>
                  </a:cubicBezTo>
                  <a:lnTo>
                    <a:pt x="466650" y="922974"/>
                  </a:lnTo>
                  <a:cubicBezTo>
                    <a:pt x="464945" y="921211"/>
                    <a:pt x="463707" y="919049"/>
                    <a:pt x="463030" y="916687"/>
                  </a:cubicBezTo>
                  <a:lnTo>
                    <a:pt x="462459" y="912877"/>
                  </a:lnTo>
                  <a:cubicBezTo>
                    <a:pt x="462440" y="910324"/>
                    <a:pt x="463135" y="907819"/>
                    <a:pt x="464459" y="905638"/>
                  </a:cubicBezTo>
                  <a:lnTo>
                    <a:pt x="466650" y="902781"/>
                  </a:lnTo>
                  <a:cubicBezTo>
                    <a:pt x="467917" y="901399"/>
                    <a:pt x="469526" y="900380"/>
                    <a:pt x="471317" y="899828"/>
                  </a:cubicBezTo>
                  <a:cubicBezTo>
                    <a:pt x="472965" y="898885"/>
                    <a:pt x="474851" y="898456"/>
                    <a:pt x="476746" y="898590"/>
                  </a:cubicBezTo>
                  <a:close/>
                  <a:moveTo>
                    <a:pt x="448171" y="846012"/>
                  </a:moveTo>
                  <a:cubicBezTo>
                    <a:pt x="450047" y="845536"/>
                    <a:pt x="452009" y="845536"/>
                    <a:pt x="453886" y="846012"/>
                  </a:cubicBezTo>
                  <a:cubicBezTo>
                    <a:pt x="455781" y="846117"/>
                    <a:pt x="457620" y="846707"/>
                    <a:pt x="459220" y="847727"/>
                  </a:cubicBezTo>
                  <a:lnTo>
                    <a:pt x="462744" y="849536"/>
                  </a:lnTo>
                  <a:cubicBezTo>
                    <a:pt x="464840" y="850784"/>
                    <a:pt x="466602" y="852517"/>
                    <a:pt x="467888" y="854585"/>
                  </a:cubicBezTo>
                  <a:lnTo>
                    <a:pt x="469317" y="858013"/>
                  </a:lnTo>
                  <a:cubicBezTo>
                    <a:pt x="469983" y="860509"/>
                    <a:pt x="469983" y="863138"/>
                    <a:pt x="469317" y="865634"/>
                  </a:cubicBezTo>
                  <a:lnTo>
                    <a:pt x="467888" y="869062"/>
                  </a:lnTo>
                  <a:cubicBezTo>
                    <a:pt x="466945" y="870615"/>
                    <a:pt x="465678" y="871949"/>
                    <a:pt x="464173" y="872968"/>
                  </a:cubicBezTo>
                  <a:cubicBezTo>
                    <a:pt x="462773" y="874187"/>
                    <a:pt x="461115" y="875073"/>
                    <a:pt x="459315" y="875539"/>
                  </a:cubicBezTo>
                  <a:cubicBezTo>
                    <a:pt x="457448" y="876063"/>
                    <a:pt x="455467" y="876063"/>
                    <a:pt x="453600" y="875539"/>
                  </a:cubicBezTo>
                  <a:cubicBezTo>
                    <a:pt x="451714" y="875473"/>
                    <a:pt x="449876" y="874911"/>
                    <a:pt x="448266" y="873920"/>
                  </a:cubicBezTo>
                  <a:lnTo>
                    <a:pt x="444742" y="872110"/>
                  </a:lnTo>
                  <a:cubicBezTo>
                    <a:pt x="442628" y="870853"/>
                    <a:pt x="440856" y="869082"/>
                    <a:pt x="439598" y="866967"/>
                  </a:cubicBezTo>
                  <a:lnTo>
                    <a:pt x="438170" y="863538"/>
                  </a:lnTo>
                  <a:cubicBezTo>
                    <a:pt x="437503" y="861071"/>
                    <a:pt x="437503" y="858480"/>
                    <a:pt x="438170" y="856013"/>
                  </a:cubicBezTo>
                  <a:lnTo>
                    <a:pt x="439598" y="852584"/>
                  </a:lnTo>
                  <a:cubicBezTo>
                    <a:pt x="440475" y="850955"/>
                    <a:pt x="441751" y="849574"/>
                    <a:pt x="443313" y="848584"/>
                  </a:cubicBezTo>
                  <a:cubicBezTo>
                    <a:pt x="444666" y="847298"/>
                    <a:pt x="446342" y="846402"/>
                    <a:pt x="448171" y="846012"/>
                  </a:cubicBezTo>
                  <a:close/>
                  <a:moveTo>
                    <a:pt x="16022" y="835915"/>
                  </a:moveTo>
                  <a:cubicBezTo>
                    <a:pt x="18556" y="835915"/>
                    <a:pt x="21052" y="836572"/>
                    <a:pt x="23261" y="837820"/>
                  </a:cubicBezTo>
                  <a:lnTo>
                    <a:pt x="26119" y="840106"/>
                  </a:lnTo>
                  <a:cubicBezTo>
                    <a:pt x="27529" y="841306"/>
                    <a:pt x="28557" y="842897"/>
                    <a:pt x="29072" y="844678"/>
                  </a:cubicBezTo>
                  <a:cubicBezTo>
                    <a:pt x="30005" y="846364"/>
                    <a:pt x="30434" y="848278"/>
                    <a:pt x="30310" y="850202"/>
                  </a:cubicBezTo>
                  <a:cubicBezTo>
                    <a:pt x="30424" y="852127"/>
                    <a:pt x="29995" y="854041"/>
                    <a:pt x="29072" y="855727"/>
                  </a:cubicBezTo>
                  <a:cubicBezTo>
                    <a:pt x="28491" y="857479"/>
                    <a:pt x="27472" y="859051"/>
                    <a:pt x="26119" y="860299"/>
                  </a:cubicBezTo>
                  <a:lnTo>
                    <a:pt x="24404" y="862013"/>
                  </a:lnTo>
                  <a:cubicBezTo>
                    <a:pt x="22671" y="863776"/>
                    <a:pt x="20499" y="865062"/>
                    <a:pt x="18118" y="865728"/>
                  </a:cubicBezTo>
                  <a:lnTo>
                    <a:pt x="14308" y="866204"/>
                  </a:lnTo>
                  <a:cubicBezTo>
                    <a:pt x="11774" y="866204"/>
                    <a:pt x="9279" y="865547"/>
                    <a:pt x="7069" y="864299"/>
                  </a:cubicBezTo>
                  <a:lnTo>
                    <a:pt x="4211" y="862013"/>
                  </a:lnTo>
                  <a:cubicBezTo>
                    <a:pt x="2802" y="860813"/>
                    <a:pt x="1773" y="859223"/>
                    <a:pt x="1259" y="857441"/>
                  </a:cubicBezTo>
                  <a:cubicBezTo>
                    <a:pt x="325" y="855755"/>
                    <a:pt x="-103" y="853841"/>
                    <a:pt x="20" y="851917"/>
                  </a:cubicBezTo>
                  <a:cubicBezTo>
                    <a:pt x="-94" y="849993"/>
                    <a:pt x="335" y="848078"/>
                    <a:pt x="1259" y="846392"/>
                  </a:cubicBezTo>
                  <a:cubicBezTo>
                    <a:pt x="1839" y="844640"/>
                    <a:pt x="2859" y="843068"/>
                    <a:pt x="4211" y="841821"/>
                  </a:cubicBezTo>
                  <a:lnTo>
                    <a:pt x="5926" y="840106"/>
                  </a:lnTo>
                  <a:cubicBezTo>
                    <a:pt x="7659" y="838344"/>
                    <a:pt x="9831" y="837058"/>
                    <a:pt x="12212" y="836391"/>
                  </a:cubicBezTo>
                  <a:close/>
                  <a:moveTo>
                    <a:pt x="443218" y="773241"/>
                  </a:moveTo>
                  <a:cubicBezTo>
                    <a:pt x="445142" y="773117"/>
                    <a:pt x="447056" y="773546"/>
                    <a:pt x="448742" y="774479"/>
                  </a:cubicBezTo>
                  <a:cubicBezTo>
                    <a:pt x="452210" y="775793"/>
                    <a:pt x="454952" y="778537"/>
                    <a:pt x="456267" y="782004"/>
                  </a:cubicBezTo>
                  <a:cubicBezTo>
                    <a:pt x="457201" y="783689"/>
                    <a:pt x="457629" y="785604"/>
                    <a:pt x="457505" y="787528"/>
                  </a:cubicBezTo>
                  <a:lnTo>
                    <a:pt x="457505" y="791052"/>
                  </a:lnTo>
                  <a:cubicBezTo>
                    <a:pt x="457496" y="793586"/>
                    <a:pt x="456838" y="796082"/>
                    <a:pt x="455601" y="798291"/>
                  </a:cubicBezTo>
                  <a:lnTo>
                    <a:pt x="453314" y="801149"/>
                  </a:lnTo>
                  <a:cubicBezTo>
                    <a:pt x="451571" y="802902"/>
                    <a:pt x="449409" y="804178"/>
                    <a:pt x="447028" y="804864"/>
                  </a:cubicBezTo>
                  <a:lnTo>
                    <a:pt x="443218" y="805340"/>
                  </a:lnTo>
                  <a:cubicBezTo>
                    <a:pt x="441303" y="805407"/>
                    <a:pt x="439398" y="804988"/>
                    <a:pt x="437694" y="804102"/>
                  </a:cubicBezTo>
                  <a:cubicBezTo>
                    <a:pt x="435941" y="803520"/>
                    <a:pt x="434369" y="802501"/>
                    <a:pt x="433121" y="801149"/>
                  </a:cubicBezTo>
                  <a:cubicBezTo>
                    <a:pt x="431797" y="799872"/>
                    <a:pt x="430788" y="798310"/>
                    <a:pt x="430168" y="796577"/>
                  </a:cubicBezTo>
                  <a:cubicBezTo>
                    <a:pt x="429283" y="794872"/>
                    <a:pt x="428854" y="792967"/>
                    <a:pt x="428930" y="791052"/>
                  </a:cubicBezTo>
                  <a:lnTo>
                    <a:pt x="428930" y="787528"/>
                  </a:lnTo>
                  <a:cubicBezTo>
                    <a:pt x="428930" y="784975"/>
                    <a:pt x="429625" y="782480"/>
                    <a:pt x="430931" y="780289"/>
                  </a:cubicBezTo>
                  <a:lnTo>
                    <a:pt x="433121" y="777432"/>
                  </a:lnTo>
                  <a:cubicBezTo>
                    <a:pt x="434855" y="775670"/>
                    <a:pt x="437027" y="774384"/>
                    <a:pt x="439408" y="773717"/>
                  </a:cubicBezTo>
                  <a:close/>
                  <a:moveTo>
                    <a:pt x="14308" y="757334"/>
                  </a:moveTo>
                  <a:lnTo>
                    <a:pt x="15356" y="757334"/>
                  </a:lnTo>
                  <a:cubicBezTo>
                    <a:pt x="23242" y="757334"/>
                    <a:pt x="29643" y="763735"/>
                    <a:pt x="29643" y="771621"/>
                  </a:cubicBezTo>
                  <a:cubicBezTo>
                    <a:pt x="29643" y="779508"/>
                    <a:pt x="23242" y="785909"/>
                    <a:pt x="15356" y="785909"/>
                  </a:cubicBezTo>
                  <a:lnTo>
                    <a:pt x="14308" y="785909"/>
                  </a:lnTo>
                  <a:cubicBezTo>
                    <a:pt x="6421" y="785909"/>
                    <a:pt x="21" y="779508"/>
                    <a:pt x="21" y="771621"/>
                  </a:cubicBezTo>
                  <a:cubicBezTo>
                    <a:pt x="21" y="763735"/>
                    <a:pt x="6421" y="757334"/>
                    <a:pt x="14308" y="757334"/>
                  </a:cubicBezTo>
                  <a:close/>
                  <a:moveTo>
                    <a:pt x="427311" y="713234"/>
                  </a:moveTo>
                  <a:cubicBezTo>
                    <a:pt x="429236" y="713110"/>
                    <a:pt x="431150" y="713538"/>
                    <a:pt x="432836" y="714472"/>
                  </a:cubicBezTo>
                  <a:cubicBezTo>
                    <a:pt x="436303" y="715786"/>
                    <a:pt x="439046" y="718530"/>
                    <a:pt x="440361" y="721996"/>
                  </a:cubicBezTo>
                  <a:cubicBezTo>
                    <a:pt x="441294" y="723682"/>
                    <a:pt x="441723" y="725597"/>
                    <a:pt x="441599" y="727521"/>
                  </a:cubicBezTo>
                  <a:lnTo>
                    <a:pt x="441599" y="729236"/>
                  </a:lnTo>
                  <a:cubicBezTo>
                    <a:pt x="441599" y="731769"/>
                    <a:pt x="440942" y="734265"/>
                    <a:pt x="439694" y="736475"/>
                  </a:cubicBezTo>
                  <a:lnTo>
                    <a:pt x="437408" y="739332"/>
                  </a:lnTo>
                  <a:cubicBezTo>
                    <a:pt x="435703" y="741132"/>
                    <a:pt x="433521" y="742418"/>
                    <a:pt x="431122" y="743047"/>
                  </a:cubicBezTo>
                  <a:lnTo>
                    <a:pt x="427311" y="743523"/>
                  </a:lnTo>
                  <a:cubicBezTo>
                    <a:pt x="425416" y="743657"/>
                    <a:pt x="423530" y="743228"/>
                    <a:pt x="421882" y="742285"/>
                  </a:cubicBezTo>
                  <a:cubicBezTo>
                    <a:pt x="418358" y="741018"/>
                    <a:pt x="415577" y="738265"/>
                    <a:pt x="414262" y="734760"/>
                  </a:cubicBezTo>
                  <a:cubicBezTo>
                    <a:pt x="413415" y="733046"/>
                    <a:pt x="412995" y="731150"/>
                    <a:pt x="413024" y="729236"/>
                  </a:cubicBezTo>
                  <a:lnTo>
                    <a:pt x="413024" y="727521"/>
                  </a:lnTo>
                  <a:cubicBezTo>
                    <a:pt x="413005" y="724968"/>
                    <a:pt x="413700" y="722463"/>
                    <a:pt x="415024" y="720282"/>
                  </a:cubicBezTo>
                  <a:lnTo>
                    <a:pt x="417215" y="717425"/>
                  </a:lnTo>
                  <a:cubicBezTo>
                    <a:pt x="418968" y="715634"/>
                    <a:pt x="421177" y="714357"/>
                    <a:pt x="423596" y="713710"/>
                  </a:cubicBezTo>
                  <a:close/>
                  <a:moveTo>
                    <a:pt x="17832" y="700851"/>
                  </a:moveTo>
                  <a:cubicBezTo>
                    <a:pt x="25719" y="700851"/>
                    <a:pt x="32120" y="707252"/>
                    <a:pt x="32120" y="715138"/>
                  </a:cubicBezTo>
                  <a:cubicBezTo>
                    <a:pt x="32120" y="723025"/>
                    <a:pt x="25719" y="729426"/>
                    <a:pt x="17832" y="729426"/>
                  </a:cubicBezTo>
                  <a:cubicBezTo>
                    <a:pt x="9945" y="729426"/>
                    <a:pt x="3545" y="723025"/>
                    <a:pt x="3545" y="715138"/>
                  </a:cubicBezTo>
                  <a:cubicBezTo>
                    <a:pt x="3545" y="707252"/>
                    <a:pt x="9945" y="700851"/>
                    <a:pt x="17832" y="700851"/>
                  </a:cubicBezTo>
                  <a:close/>
                  <a:moveTo>
                    <a:pt x="422073" y="651607"/>
                  </a:moveTo>
                  <a:cubicBezTo>
                    <a:pt x="423930" y="651025"/>
                    <a:pt x="425930" y="651025"/>
                    <a:pt x="427788" y="651607"/>
                  </a:cubicBezTo>
                  <a:cubicBezTo>
                    <a:pt x="429617" y="651940"/>
                    <a:pt x="431303" y="652797"/>
                    <a:pt x="432646" y="654083"/>
                  </a:cubicBezTo>
                  <a:cubicBezTo>
                    <a:pt x="434160" y="655121"/>
                    <a:pt x="435437" y="656493"/>
                    <a:pt x="436360" y="658083"/>
                  </a:cubicBezTo>
                  <a:lnTo>
                    <a:pt x="438075" y="661608"/>
                  </a:lnTo>
                  <a:cubicBezTo>
                    <a:pt x="439380" y="663799"/>
                    <a:pt x="440075" y="666294"/>
                    <a:pt x="440075" y="668847"/>
                  </a:cubicBezTo>
                  <a:lnTo>
                    <a:pt x="439504" y="672657"/>
                  </a:lnTo>
                  <a:cubicBezTo>
                    <a:pt x="438856" y="675028"/>
                    <a:pt x="437608" y="677190"/>
                    <a:pt x="435884" y="678943"/>
                  </a:cubicBezTo>
                  <a:lnTo>
                    <a:pt x="432932" y="681229"/>
                  </a:lnTo>
                  <a:cubicBezTo>
                    <a:pt x="431369" y="682258"/>
                    <a:pt x="429560" y="682858"/>
                    <a:pt x="427692" y="682944"/>
                  </a:cubicBezTo>
                  <a:cubicBezTo>
                    <a:pt x="425816" y="683420"/>
                    <a:pt x="423854" y="683420"/>
                    <a:pt x="421978" y="682944"/>
                  </a:cubicBezTo>
                  <a:cubicBezTo>
                    <a:pt x="420168" y="682515"/>
                    <a:pt x="418491" y="681629"/>
                    <a:pt x="417120" y="680372"/>
                  </a:cubicBezTo>
                  <a:cubicBezTo>
                    <a:pt x="415577" y="679353"/>
                    <a:pt x="414301" y="677981"/>
                    <a:pt x="413405" y="676371"/>
                  </a:cubicBezTo>
                  <a:lnTo>
                    <a:pt x="411690" y="672847"/>
                  </a:lnTo>
                  <a:cubicBezTo>
                    <a:pt x="410386" y="670657"/>
                    <a:pt x="409691" y="668161"/>
                    <a:pt x="409691" y="665608"/>
                  </a:cubicBezTo>
                  <a:lnTo>
                    <a:pt x="410167" y="661798"/>
                  </a:lnTo>
                  <a:cubicBezTo>
                    <a:pt x="410871" y="659436"/>
                    <a:pt x="412148" y="657274"/>
                    <a:pt x="413882" y="655512"/>
                  </a:cubicBezTo>
                  <a:lnTo>
                    <a:pt x="416739" y="653321"/>
                  </a:lnTo>
                  <a:cubicBezTo>
                    <a:pt x="418339" y="652302"/>
                    <a:pt x="420177" y="651711"/>
                    <a:pt x="422073" y="651607"/>
                  </a:cubicBezTo>
                  <a:close/>
                  <a:moveTo>
                    <a:pt x="27070" y="642557"/>
                  </a:moveTo>
                  <a:lnTo>
                    <a:pt x="28880" y="642557"/>
                  </a:lnTo>
                  <a:cubicBezTo>
                    <a:pt x="31433" y="642557"/>
                    <a:pt x="33929" y="643253"/>
                    <a:pt x="36119" y="644558"/>
                  </a:cubicBezTo>
                  <a:lnTo>
                    <a:pt x="38977" y="646748"/>
                  </a:lnTo>
                  <a:cubicBezTo>
                    <a:pt x="40768" y="648501"/>
                    <a:pt x="42044" y="650711"/>
                    <a:pt x="42691" y="653130"/>
                  </a:cubicBezTo>
                  <a:cubicBezTo>
                    <a:pt x="42691" y="654368"/>
                    <a:pt x="42691" y="655607"/>
                    <a:pt x="42691" y="656845"/>
                  </a:cubicBezTo>
                  <a:cubicBezTo>
                    <a:pt x="42768" y="658759"/>
                    <a:pt x="42339" y="660664"/>
                    <a:pt x="41453" y="662369"/>
                  </a:cubicBezTo>
                  <a:cubicBezTo>
                    <a:pt x="40939" y="664151"/>
                    <a:pt x="39910" y="665741"/>
                    <a:pt x="38500" y="666941"/>
                  </a:cubicBezTo>
                  <a:cubicBezTo>
                    <a:pt x="37253" y="668294"/>
                    <a:pt x="35681" y="669313"/>
                    <a:pt x="33929" y="669894"/>
                  </a:cubicBezTo>
                  <a:cubicBezTo>
                    <a:pt x="32243" y="670827"/>
                    <a:pt x="30328" y="671256"/>
                    <a:pt x="28404" y="671132"/>
                  </a:cubicBezTo>
                  <a:lnTo>
                    <a:pt x="26594" y="671132"/>
                  </a:lnTo>
                  <a:cubicBezTo>
                    <a:pt x="24089" y="671132"/>
                    <a:pt x="21622" y="670475"/>
                    <a:pt x="19450" y="669227"/>
                  </a:cubicBezTo>
                  <a:lnTo>
                    <a:pt x="16498" y="666941"/>
                  </a:lnTo>
                  <a:cubicBezTo>
                    <a:pt x="14926" y="665151"/>
                    <a:pt x="13840" y="662988"/>
                    <a:pt x="13354" y="660655"/>
                  </a:cubicBezTo>
                  <a:lnTo>
                    <a:pt x="12783" y="656845"/>
                  </a:lnTo>
                  <a:cubicBezTo>
                    <a:pt x="12745" y="654959"/>
                    <a:pt x="13173" y="653101"/>
                    <a:pt x="14021" y="651416"/>
                  </a:cubicBezTo>
                  <a:cubicBezTo>
                    <a:pt x="15288" y="647863"/>
                    <a:pt x="18088" y="645062"/>
                    <a:pt x="21642" y="643796"/>
                  </a:cubicBezTo>
                  <a:cubicBezTo>
                    <a:pt x="23327" y="642957"/>
                    <a:pt x="25184" y="642538"/>
                    <a:pt x="27070" y="642557"/>
                  </a:cubicBezTo>
                  <a:close/>
                  <a:moveTo>
                    <a:pt x="42501" y="579025"/>
                  </a:moveTo>
                  <a:cubicBezTo>
                    <a:pt x="44416" y="578949"/>
                    <a:pt x="46320" y="579378"/>
                    <a:pt x="48025" y="580264"/>
                  </a:cubicBezTo>
                  <a:cubicBezTo>
                    <a:pt x="49778" y="580835"/>
                    <a:pt x="51360" y="581855"/>
                    <a:pt x="52598" y="583216"/>
                  </a:cubicBezTo>
                  <a:cubicBezTo>
                    <a:pt x="53950" y="584464"/>
                    <a:pt x="54969" y="586036"/>
                    <a:pt x="55551" y="587789"/>
                  </a:cubicBezTo>
                  <a:cubicBezTo>
                    <a:pt x="56474" y="589474"/>
                    <a:pt x="56903" y="591389"/>
                    <a:pt x="56788" y="593313"/>
                  </a:cubicBezTo>
                  <a:lnTo>
                    <a:pt x="56788" y="595123"/>
                  </a:lnTo>
                  <a:cubicBezTo>
                    <a:pt x="56788" y="597628"/>
                    <a:pt x="56131" y="600095"/>
                    <a:pt x="54884" y="602266"/>
                  </a:cubicBezTo>
                  <a:lnTo>
                    <a:pt x="52598" y="605219"/>
                  </a:lnTo>
                  <a:cubicBezTo>
                    <a:pt x="50864" y="606962"/>
                    <a:pt x="48692" y="608210"/>
                    <a:pt x="46311" y="608839"/>
                  </a:cubicBezTo>
                  <a:lnTo>
                    <a:pt x="42501" y="609410"/>
                  </a:lnTo>
                  <a:cubicBezTo>
                    <a:pt x="40586" y="609477"/>
                    <a:pt x="38681" y="609058"/>
                    <a:pt x="36977" y="608172"/>
                  </a:cubicBezTo>
                  <a:cubicBezTo>
                    <a:pt x="35243" y="607553"/>
                    <a:pt x="33681" y="606543"/>
                    <a:pt x="32404" y="605219"/>
                  </a:cubicBezTo>
                  <a:cubicBezTo>
                    <a:pt x="31081" y="603943"/>
                    <a:pt x="30071" y="602381"/>
                    <a:pt x="29452" y="600647"/>
                  </a:cubicBezTo>
                  <a:cubicBezTo>
                    <a:pt x="28566" y="598942"/>
                    <a:pt x="28147" y="597037"/>
                    <a:pt x="28213" y="595123"/>
                  </a:cubicBezTo>
                  <a:lnTo>
                    <a:pt x="28213" y="593313"/>
                  </a:lnTo>
                  <a:cubicBezTo>
                    <a:pt x="28213" y="590760"/>
                    <a:pt x="28909" y="588265"/>
                    <a:pt x="30214" y="586074"/>
                  </a:cubicBezTo>
                  <a:lnTo>
                    <a:pt x="32404" y="583216"/>
                  </a:lnTo>
                  <a:cubicBezTo>
                    <a:pt x="34166" y="581512"/>
                    <a:pt x="36329" y="580273"/>
                    <a:pt x="38691" y="579597"/>
                  </a:cubicBezTo>
                  <a:close/>
                  <a:moveTo>
                    <a:pt x="422073" y="575693"/>
                  </a:moveTo>
                  <a:cubicBezTo>
                    <a:pt x="423987" y="575626"/>
                    <a:pt x="425892" y="576045"/>
                    <a:pt x="427598" y="576931"/>
                  </a:cubicBezTo>
                  <a:cubicBezTo>
                    <a:pt x="431064" y="578245"/>
                    <a:pt x="433808" y="580989"/>
                    <a:pt x="435122" y="584456"/>
                  </a:cubicBezTo>
                  <a:cubicBezTo>
                    <a:pt x="436008" y="586161"/>
                    <a:pt x="436437" y="588065"/>
                    <a:pt x="436360" y="589980"/>
                  </a:cubicBezTo>
                  <a:lnTo>
                    <a:pt x="436360" y="593504"/>
                  </a:lnTo>
                  <a:cubicBezTo>
                    <a:pt x="436380" y="596057"/>
                    <a:pt x="435684" y="598562"/>
                    <a:pt x="434360" y="600743"/>
                  </a:cubicBezTo>
                  <a:lnTo>
                    <a:pt x="432169" y="603601"/>
                  </a:lnTo>
                  <a:cubicBezTo>
                    <a:pt x="430436" y="605363"/>
                    <a:pt x="428264" y="606649"/>
                    <a:pt x="425883" y="607315"/>
                  </a:cubicBezTo>
                  <a:lnTo>
                    <a:pt x="422073" y="607792"/>
                  </a:lnTo>
                  <a:cubicBezTo>
                    <a:pt x="420149" y="607916"/>
                    <a:pt x="418234" y="607487"/>
                    <a:pt x="416548" y="606554"/>
                  </a:cubicBezTo>
                  <a:cubicBezTo>
                    <a:pt x="413081" y="605239"/>
                    <a:pt x="410338" y="602496"/>
                    <a:pt x="409024" y="599029"/>
                  </a:cubicBezTo>
                  <a:cubicBezTo>
                    <a:pt x="408090" y="597343"/>
                    <a:pt x="407662" y="595428"/>
                    <a:pt x="407785" y="593504"/>
                  </a:cubicBezTo>
                  <a:lnTo>
                    <a:pt x="407785" y="589980"/>
                  </a:lnTo>
                  <a:cubicBezTo>
                    <a:pt x="407795" y="587446"/>
                    <a:pt x="408452" y="584951"/>
                    <a:pt x="409691" y="582741"/>
                  </a:cubicBezTo>
                  <a:lnTo>
                    <a:pt x="411976" y="579884"/>
                  </a:lnTo>
                  <a:cubicBezTo>
                    <a:pt x="413719" y="578131"/>
                    <a:pt x="415881" y="576855"/>
                    <a:pt x="418263" y="576169"/>
                  </a:cubicBezTo>
                  <a:close/>
                  <a:moveTo>
                    <a:pt x="61933" y="511970"/>
                  </a:moveTo>
                  <a:cubicBezTo>
                    <a:pt x="69820" y="511970"/>
                    <a:pt x="76221" y="518371"/>
                    <a:pt x="76221" y="526257"/>
                  </a:cubicBezTo>
                  <a:lnTo>
                    <a:pt x="76221" y="527305"/>
                  </a:lnTo>
                  <a:cubicBezTo>
                    <a:pt x="76221" y="535192"/>
                    <a:pt x="69820" y="541592"/>
                    <a:pt x="61933" y="541592"/>
                  </a:cubicBezTo>
                  <a:cubicBezTo>
                    <a:pt x="54046" y="541592"/>
                    <a:pt x="47646" y="535192"/>
                    <a:pt x="47646" y="527305"/>
                  </a:cubicBezTo>
                  <a:lnTo>
                    <a:pt x="47646" y="526257"/>
                  </a:lnTo>
                  <a:cubicBezTo>
                    <a:pt x="47646" y="518371"/>
                    <a:pt x="54046" y="511970"/>
                    <a:pt x="61933" y="511970"/>
                  </a:cubicBezTo>
                  <a:close/>
                  <a:moveTo>
                    <a:pt x="427312" y="501398"/>
                  </a:moveTo>
                  <a:cubicBezTo>
                    <a:pt x="429236" y="501274"/>
                    <a:pt x="431150" y="501703"/>
                    <a:pt x="432836" y="502636"/>
                  </a:cubicBezTo>
                  <a:cubicBezTo>
                    <a:pt x="436304" y="503950"/>
                    <a:pt x="439046" y="506694"/>
                    <a:pt x="440361" y="510161"/>
                  </a:cubicBezTo>
                  <a:cubicBezTo>
                    <a:pt x="441295" y="511847"/>
                    <a:pt x="441723" y="513761"/>
                    <a:pt x="441599" y="515685"/>
                  </a:cubicBezTo>
                  <a:lnTo>
                    <a:pt x="441599" y="519209"/>
                  </a:lnTo>
                  <a:cubicBezTo>
                    <a:pt x="441590" y="521743"/>
                    <a:pt x="440932" y="524239"/>
                    <a:pt x="439694" y="526448"/>
                  </a:cubicBezTo>
                  <a:lnTo>
                    <a:pt x="437408" y="529306"/>
                  </a:lnTo>
                  <a:cubicBezTo>
                    <a:pt x="435675" y="531049"/>
                    <a:pt x="433503" y="532297"/>
                    <a:pt x="431122" y="532925"/>
                  </a:cubicBezTo>
                  <a:lnTo>
                    <a:pt x="427312" y="533497"/>
                  </a:lnTo>
                  <a:cubicBezTo>
                    <a:pt x="423568" y="533297"/>
                    <a:pt x="420006" y="531820"/>
                    <a:pt x="417215" y="529306"/>
                  </a:cubicBezTo>
                  <a:cubicBezTo>
                    <a:pt x="415891" y="528030"/>
                    <a:pt x="414882" y="526468"/>
                    <a:pt x="414262" y="524734"/>
                  </a:cubicBezTo>
                  <a:cubicBezTo>
                    <a:pt x="413424" y="523010"/>
                    <a:pt x="413005" y="521124"/>
                    <a:pt x="413024" y="519209"/>
                  </a:cubicBezTo>
                  <a:lnTo>
                    <a:pt x="413024" y="515685"/>
                  </a:lnTo>
                  <a:cubicBezTo>
                    <a:pt x="413005" y="513132"/>
                    <a:pt x="413700" y="510627"/>
                    <a:pt x="415025" y="508446"/>
                  </a:cubicBezTo>
                  <a:lnTo>
                    <a:pt x="417215" y="505589"/>
                  </a:lnTo>
                  <a:cubicBezTo>
                    <a:pt x="418968" y="503798"/>
                    <a:pt x="421178" y="502522"/>
                    <a:pt x="423597" y="501874"/>
                  </a:cubicBezTo>
                  <a:close/>
                  <a:moveTo>
                    <a:pt x="88031" y="452249"/>
                  </a:moveTo>
                  <a:lnTo>
                    <a:pt x="90412" y="452249"/>
                  </a:lnTo>
                  <a:cubicBezTo>
                    <a:pt x="92917" y="452249"/>
                    <a:pt x="95384" y="452906"/>
                    <a:pt x="97556" y="454154"/>
                  </a:cubicBezTo>
                  <a:lnTo>
                    <a:pt x="100318" y="456154"/>
                  </a:lnTo>
                  <a:cubicBezTo>
                    <a:pt x="102042" y="457907"/>
                    <a:pt x="103290" y="460069"/>
                    <a:pt x="103937" y="462440"/>
                  </a:cubicBezTo>
                  <a:lnTo>
                    <a:pt x="104509" y="466250"/>
                  </a:lnTo>
                  <a:cubicBezTo>
                    <a:pt x="104461" y="468289"/>
                    <a:pt x="103899" y="470289"/>
                    <a:pt x="102890" y="472061"/>
                  </a:cubicBezTo>
                  <a:cubicBezTo>
                    <a:pt x="102270" y="473794"/>
                    <a:pt x="101261" y="475357"/>
                    <a:pt x="99937" y="476633"/>
                  </a:cubicBezTo>
                  <a:cubicBezTo>
                    <a:pt x="97146" y="479147"/>
                    <a:pt x="93584" y="480624"/>
                    <a:pt x="89840" y="480824"/>
                  </a:cubicBezTo>
                  <a:lnTo>
                    <a:pt x="88031" y="480824"/>
                  </a:lnTo>
                  <a:cubicBezTo>
                    <a:pt x="85478" y="480824"/>
                    <a:pt x="82982" y="480128"/>
                    <a:pt x="80792" y="478823"/>
                  </a:cubicBezTo>
                  <a:lnTo>
                    <a:pt x="77934" y="476633"/>
                  </a:lnTo>
                  <a:cubicBezTo>
                    <a:pt x="76201" y="474871"/>
                    <a:pt x="74924" y="472718"/>
                    <a:pt x="74219" y="470346"/>
                  </a:cubicBezTo>
                  <a:cubicBezTo>
                    <a:pt x="73743" y="469013"/>
                    <a:pt x="73743" y="467774"/>
                    <a:pt x="73743" y="466536"/>
                  </a:cubicBezTo>
                  <a:cubicBezTo>
                    <a:pt x="73667" y="464622"/>
                    <a:pt x="74095" y="462717"/>
                    <a:pt x="74981" y="461012"/>
                  </a:cubicBezTo>
                  <a:cubicBezTo>
                    <a:pt x="75496" y="459230"/>
                    <a:pt x="76524" y="457640"/>
                    <a:pt x="77934" y="456440"/>
                  </a:cubicBezTo>
                  <a:cubicBezTo>
                    <a:pt x="79182" y="455087"/>
                    <a:pt x="80754" y="454068"/>
                    <a:pt x="82506" y="453487"/>
                  </a:cubicBezTo>
                  <a:cubicBezTo>
                    <a:pt x="84192" y="452554"/>
                    <a:pt x="86106" y="452125"/>
                    <a:pt x="88031" y="452249"/>
                  </a:cubicBezTo>
                  <a:close/>
                  <a:moveTo>
                    <a:pt x="435884" y="432531"/>
                  </a:moveTo>
                  <a:lnTo>
                    <a:pt x="439694" y="432531"/>
                  </a:lnTo>
                  <a:cubicBezTo>
                    <a:pt x="441608" y="432455"/>
                    <a:pt x="443513" y="432884"/>
                    <a:pt x="445218" y="433769"/>
                  </a:cubicBezTo>
                  <a:cubicBezTo>
                    <a:pt x="447000" y="434284"/>
                    <a:pt x="448590" y="435313"/>
                    <a:pt x="449790" y="436722"/>
                  </a:cubicBezTo>
                  <a:cubicBezTo>
                    <a:pt x="451171" y="437951"/>
                    <a:pt x="452191" y="439532"/>
                    <a:pt x="452743" y="441294"/>
                  </a:cubicBezTo>
                  <a:cubicBezTo>
                    <a:pt x="453677" y="442980"/>
                    <a:pt x="454105" y="444895"/>
                    <a:pt x="453981" y="446819"/>
                  </a:cubicBezTo>
                  <a:lnTo>
                    <a:pt x="453981" y="448629"/>
                  </a:lnTo>
                  <a:cubicBezTo>
                    <a:pt x="453981" y="451134"/>
                    <a:pt x="453324" y="453601"/>
                    <a:pt x="452076" y="455772"/>
                  </a:cubicBezTo>
                  <a:lnTo>
                    <a:pt x="449790" y="458249"/>
                  </a:lnTo>
                  <a:cubicBezTo>
                    <a:pt x="448028" y="459954"/>
                    <a:pt x="445866" y="461192"/>
                    <a:pt x="443504" y="461868"/>
                  </a:cubicBezTo>
                  <a:lnTo>
                    <a:pt x="439694" y="462440"/>
                  </a:lnTo>
                  <a:cubicBezTo>
                    <a:pt x="437779" y="462468"/>
                    <a:pt x="435884" y="462049"/>
                    <a:pt x="434170" y="461202"/>
                  </a:cubicBezTo>
                  <a:cubicBezTo>
                    <a:pt x="432436" y="460582"/>
                    <a:pt x="430874" y="459573"/>
                    <a:pt x="429597" y="458249"/>
                  </a:cubicBezTo>
                  <a:cubicBezTo>
                    <a:pt x="428216" y="456982"/>
                    <a:pt x="427197" y="455372"/>
                    <a:pt x="426644" y="453582"/>
                  </a:cubicBezTo>
                  <a:cubicBezTo>
                    <a:pt x="425768" y="451915"/>
                    <a:pt x="425340" y="450038"/>
                    <a:pt x="425406" y="448152"/>
                  </a:cubicBezTo>
                  <a:lnTo>
                    <a:pt x="425406" y="446343"/>
                  </a:lnTo>
                  <a:cubicBezTo>
                    <a:pt x="425406" y="443790"/>
                    <a:pt x="426101" y="441294"/>
                    <a:pt x="427407" y="439104"/>
                  </a:cubicBezTo>
                  <a:lnTo>
                    <a:pt x="429597" y="436246"/>
                  </a:lnTo>
                  <a:cubicBezTo>
                    <a:pt x="431331" y="434484"/>
                    <a:pt x="433503" y="433198"/>
                    <a:pt x="435884" y="432531"/>
                  </a:cubicBezTo>
                  <a:close/>
                  <a:moveTo>
                    <a:pt x="117178" y="399480"/>
                  </a:moveTo>
                  <a:cubicBezTo>
                    <a:pt x="119073" y="399346"/>
                    <a:pt x="120959" y="399775"/>
                    <a:pt x="122607" y="400718"/>
                  </a:cubicBezTo>
                  <a:cubicBezTo>
                    <a:pt x="126131" y="401985"/>
                    <a:pt x="128913" y="404737"/>
                    <a:pt x="130227" y="408242"/>
                  </a:cubicBezTo>
                  <a:cubicBezTo>
                    <a:pt x="131075" y="409957"/>
                    <a:pt x="131494" y="411852"/>
                    <a:pt x="131465" y="413767"/>
                  </a:cubicBezTo>
                  <a:lnTo>
                    <a:pt x="131465" y="415482"/>
                  </a:lnTo>
                  <a:cubicBezTo>
                    <a:pt x="131485" y="418034"/>
                    <a:pt x="130789" y="420539"/>
                    <a:pt x="129465" y="422721"/>
                  </a:cubicBezTo>
                  <a:lnTo>
                    <a:pt x="127274" y="425578"/>
                  </a:lnTo>
                  <a:cubicBezTo>
                    <a:pt x="125541" y="427340"/>
                    <a:pt x="123369" y="428626"/>
                    <a:pt x="120988" y="429293"/>
                  </a:cubicBezTo>
                  <a:lnTo>
                    <a:pt x="117178" y="429769"/>
                  </a:lnTo>
                  <a:cubicBezTo>
                    <a:pt x="115254" y="429893"/>
                    <a:pt x="113339" y="429464"/>
                    <a:pt x="111653" y="428531"/>
                  </a:cubicBezTo>
                  <a:cubicBezTo>
                    <a:pt x="109873" y="428017"/>
                    <a:pt x="108281" y="426988"/>
                    <a:pt x="107081" y="425578"/>
                  </a:cubicBezTo>
                  <a:cubicBezTo>
                    <a:pt x="105672" y="424378"/>
                    <a:pt x="104643" y="422787"/>
                    <a:pt x="104129" y="421006"/>
                  </a:cubicBezTo>
                  <a:cubicBezTo>
                    <a:pt x="103195" y="419320"/>
                    <a:pt x="102767" y="417406"/>
                    <a:pt x="102890" y="415482"/>
                  </a:cubicBezTo>
                  <a:lnTo>
                    <a:pt x="102890" y="413767"/>
                  </a:lnTo>
                  <a:cubicBezTo>
                    <a:pt x="102900" y="411233"/>
                    <a:pt x="103557" y="408738"/>
                    <a:pt x="104796" y="406528"/>
                  </a:cubicBezTo>
                  <a:lnTo>
                    <a:pt x="107081" y="403671"/>
                  </a:lnTo>
                  <a:cubicBezTo>
                    <a:pt x="108787" y="401870"/>
                    <a:pt x="110968" y="400584"/>
                    <a:pt x="113368" y="399956"/>
                  </a:cubicBezTo>
                  <a:close/>
                  <a:moveTo>
                    <a:pt x="453981" y="367190"/>
                  </a:moveTo>
                  <a:cubicBezTo>
                    <a:pt x="455896" y="367113"/>
                    <a:pt x="457801" y="367542"/>
                    <a:pt x="459506" y="368428"/>
                  </a:cubicBezTo>
                  <a:cubicBezTo>
                    <a:pt x="461192" y="369028"/>
                    <a:pt x="462697" y="370038"/>
                    <a:pt x="463888" y="371381"/>
                  </a:cubicBezTo>
                  <a:lnTo>
                    <a:pt x="465697" y="373190"/>
                  </a:lnTo>
                  <a:cubicBezTo>
                    <a:pt x="467450" y="374934"/>
                    <a:pt x="468726" y="377096"/>
                    <a:pt x="469412" y="379477"/>
                  </a:cubicBezTo>
                  <a:lnTo>
                    <a:pt x="469888" y="383287"/>
                  </a:lnTo>
                  <a:cubicBezTo>
                    <a:pt x="469888" y="385840"/>
                    <a:pt x="469193" y="388335"/>
                    <a:pt x="467888" y="390526"/>
                  </a:cubicBezTo>
                  <a:lnTo>
                    <a:pt x="465697" y="393383"/>
                  </a:lnTo>
                  <a:cubicBezTo>
                    <a:pt x="464421" y="394707"/>
                    <a:pt x="462859" y="395717"/>
                    <a:pt x="461125" y="396336"/>
                  </a:cubicBezTo>
                  <a:cubicBezTo>
                    <a:pt x="457629" y="397984"/>
                    <a:pt x="453572" y="397984"/>
                    <a:pt x="450076" y="396336"/>
                  </a:cubicBezTo>
                  <a:cubicBezTo>
                    <a:pt x="448333" y="395746"/>
                    <a:pt x="446761" y="394726"/>
                    <a:pt x="445504" y="393383"/>
                  </a:cubicBezTo>
                  <a:lnTo>
                    <a:pt x="443695" y="391574"/>
                  </a:lnTo>
                  <a:cubicBezTo>
                    <a:pt x="441951" y="389840"/>
                    <a:pt x="440704" y="387668"/>
                    <a:pt x="440075" y="385287"/>
                  </a:cubicBezTo>
                  <a:lnTo>
                    <a:pt x="439504" y="381477"/>
                  </a:lnTo>
                  <a:cubicBezTo>
                    <a:pt x="439494" y="378953"/>
                    <a:pt x="440180" y="376486"/>
                    <a:pt x="441504" y="374333"/>
                  </a:cubicBezTo>
                  <a:lnTo>
                    <a:pt x="443885" y="371381"/>
                  </a:lnTo>
                  <a:cubicBezTo>
                    <a:pt x="445180" y="370028"/>
                    <a:pt x="446781" y="369019"/>
                    <a:pt x="448552" y="368428"/>
                  </a:cubicBezTo>
                  <a:cubicBezTo>
                    <a:pt x="450219" y="367533"/>
                    <a:pt x="452095" y="367113"/>
                    <a:pt x="453981" y="367190"/>
                  </a:cubicBezTo>
                  <a:close/>
                  <a:moveTo>
                    <a:pt x="144990" y="339377"/>
                  </a:moveTo>
                  <a:cubicBezTo>
                    <a:pt x="146829" y="338853"/>
                    <a:pt x="148772" y="338853"/>
                    <a:pt x="150610" y="339377"/>
                  </a:cubicBezTo>
                  <a:cubicBezTo>
                    <a:pt x="152420" y="339805"/>
                    <a:pt x="154096" y="340691"/>
                    <a:pt x="155468" y="341948"/>
                  </a:cubicBezTo>
                  <a:cubicBezTo>
                    <a:pt x="157030" y="342939"/>
                    <a:pt x="158316" y="344320"/>
                    <a:pt x="159182" y="345949"/>
                  </a:cubicBezTo>
                  <a:lnTo>
                    <a:pt x="160992" y="349473"/>
                  </a:lnTo>
                  <a:cubicBezTo>
                    <a:pt x="162230" y="351683"/>
                    <a:pt x="162888" y="354179"/>
                    <a:pt x="162897" y="356712"/>
                  </a:cubicBezTo>
                  <a:lnTo>
                    <a:pt x="162421" y="360522"/>
                  </a:lnTo>
                  <a:cubicBezTo>
                    <a:pt x="161754" y="362904"/>
                    <a:pt x="160468" y="365075"/>
                    <a:pt x="158706" y="366809"/>
                  </a:cubicBezTo>
                  <a:lnTo>
                    <a:pt x="155849" y="368999"/>
                  </a:lnTo>
                  <a:cubicBezTo>
                    <a:pt x="154258" y="370038"/>
                    <a:pt x="152410" y="370628"/>
                    <a:pt x="150515" y="370714"/>
                  </a:cubicBezTo>
                  <a:cubicBezTo>
                    <a:pt x="148648" y="371238"/>
                    <a:pt x="146667" y="371238"/>
                    <a:pt x="144800" y="370714"/>
                  </a:cubicBezTo>
                  <a:cubicBezTo>
                    <a:pt x="143000" y="370247"/>
                    <a:pt x="141342" y="369361"/>
                    <a:pt x="139942" y="368142"/>
                  </a:cubicBezTo>
                  <a:cubicBezTo>
                    <a:pt x="138428" y="367123"/>
                    <a:pt x="137190" y="365751"/>
                    <a:pt x="136323" y="364142"/>
                  </a:cubicBezTo>
                  <a:lnTo>
                    <a:pt x="134513" y="360617"/>
                  </a:lnTo>
                  <a:cubicBezTo>
                    <a:pt x="133246" y="358408"/>
                    <a:pt x="132560" y="355922"/>
                    <a:pt x="132513" y="353379"/>
                  </a:cubicBezTo>
                  <a:lnTo>
                    <a:pt x="133084" y="349568"/>
                  </a:lnTo>
                  <a:cubicBezTo>
                    <a:pt x="133732" y="347197"/>
                    <a:pt x="134980" y="345035"/>
                    <a:pt x="136704" y="343282"/>
                  </a:cubicBezTo>
                  <a:lnTo>
                    <a:pt x="139656" y="340996"/>
                  </a:lnTo>
                  <a:cubicBezTo>
                    <a:pt x="141228" y="339939"/>
                    <a:pt x="143086" y="339377"/>
                    <a:pt x="144990" y="339377"/>
                  </a:cubicBezTo>
                  <a:close/>
                  <a:moveTo>
                    <a:pt x="478366" y="299754"/>
                  </a:moveTo>
                  <a:cubicBezTo>
                    <a:pt x="480262" y="299620"/>
                    <a:pt x="482148" y="300049"/>
                    <a:pt x="483795" y="300992"/>
                  </a:cubicBezTo>
                  <a:cubicBezTo>
                    <a:pt x="485586" y="301544"/>
                    <a:pt x="487195" y="302563"/>
                    <a:pt x="488462" y="303945"/>
                  </a:cubicBezTo>
                  <a:cubicBezTo>
                    <a:pt x="489310" y="304897"/>
                    <a:pt x="490072" y="305916"/>
                    <a:pt x="490749" y="306992"/>
                  </a:cubicBezTo>
                  <a:cubicBezTo>
                    <a:pt x="491320" y="308040"/>
                    <a:pt x="492272" y="310612"/>
                    <a:pt x="492272" y="310612"/>
                  </a:cubicBezTo>
                  <a:cubicBezTo>
                    <a:pt x="492320" y="310765"/>
                    <a:pt x="492320" y="310936"/>
                    <a:pt x="492272" y="311088"/>
                  </a:cubicBezTo>
                  <a:cubicBezTo>
                    <a:pt x="492558" y="312403"/>
                    <a:pt x="492749" y="313746"/>
                    <a:pt x="492844" y="315089"/>
                  </a:cubicBezTo>
                  <a:cubicBezTo>
                    <a:pt x="492796" y="316537"/>
                    <a:pt x="492606" y="317965"/>
                    <a:pt x="492272" y="319375"/>
                  </a:cubicBezTo>
                  <a:lnTo>
                    <a:pt x="490844" y="322804"/>
                  </a:lnTo>
                  <a:lnTo>
                    <a:pt x="490844" y="323280"/>
                  </a:lnTo>
                  <a:lnTo>
                    <a:pt x="489701" y="324709"/>
                  </a:lnTo>
                  <a:lnTo>
                    <a:pt x="488558" y="326233"/>
                  </a:lnTo>
                  <a:cubicBezTo>
                    <a:pt x="486805" y="327957"/>
                    <a:pt x="484643" y="329205"/>
                    <a:pt x="482271" y="329853"/>
                  </a:cubicBezTo>
                  <a:lnTo>
                    <a:pt x="478461" y="330424"/>
                  </a:lnTo>
                  <a:cubicBezTo>
                    <a:pt x="475908" y="330424"/>
                    <a:pt x="473413" y="329729"/>
                    <a:pt x="471222" y="328424"/>
                  </a:cubicBezTo>
                  <a:lnTo>
                    <a:pt x="468365" y="326233"/>
                  </a:lnTo>
                  <a:cubicBezTo>
                    <a:pt x="466983" y="324966"/>
                    <a:pt x="465964" y="323357"/>
                    <a:pt x="465412" y="321566"/>
                  </a:cubicBezTo>
                  <a:cubicBezTo>
                    <a:pt x="464688" y="320308"/>
                    <a:pt x="464240" y="318908"/>
                    <a:pt x="464078" y="317470"/>
                  </a:cubicBezTo>
                  <a:cubicBezTo>
                    <a:pt x="464031" y="316708"/>
                    <a:pt x="464031" y="315946"/>
                    <a:pt x="464078" y="315184"/>
                  </a:cubicBezTo>
                  <a:lnTo>
                    <a:pt x="464078" y="314041"/>
                  </a:lnTo>
                  <a:cubicBezTo>
                    <a:pt x="464078" y="311507"/>
                    <a:pt x="464736" y="309012"/>
                    <a:pt x="465983" y="306802"/>
                  </a:cubicBezTo>
                  <a:lnTo>
                    <a:pt x="468269" y="303945"/>
                  </a:lnTo>
                  <a:cubicBezTo>
                    <a:pt x="469470" y="302535"/>
                    <a:pt x="471060" y="301506"/>
                    <a:pt x="472842" y="300992"/>
                  </a:cubicBezTo>
                  <a:cubicBezTo>
                    <a:pt x="474528" y="300058"/>
                    <a:pt x="476442" y="299630"/>
                    <a:pt x="478366" y="299754"/>
                  </a:cubicBezTo>
                  <a:close/>
                  <a:moveTo>
                    <a:pt x="189186" y="293086"/>
                  </a:moveTo>
                  <a:lnTo>
                    <a:pt x="192806" y="293086"/>
                  </a:lnTo>
                  <a:cubicBezTo>
                    <a:pt x="195311" y="293086"/>
                    <a:pt x="197778" y="293743"/>
                    <a:pt x="199950" y="294991"/>
                  </a:cubicBezTo>
                  <a:lnTo>
                    <a:pt x="202902" y="297277"/>
                  </a:lnTo>
                  <a:cubicBezTo>
                    <a:pt x="204608" y="299039"/>
                    <a:pt x="205846" y="301201"/>
                    <a:pt x="206522" y="303563"/>
                  </a:cubicBezTo>
                  <a:lnTo>
                    <a:pt x="207093" y="307373"/>
                  </a:lnTo>
                  <a:cubicBezTo>
                    <a:pt x="207122" y="309288"/>
                    <a:pt x="206703" y="311183"/>
                    <a:pt x="205855" y="312898"/>
                  </a:cubicBezTo>
                  <a:cubicBezTo>
                    <a:pt x="205236" y="314631"/>
                    <a:pt x="204226" y="316193"/>
                    <a:pt x="202902" y="317470"/>
                  </a:cubicBezTo>
                  <a:cubicBezTo>
                    <a:pt x="201636" y="318851"/>
                    <a:pt x="200026" y="319870"/>
                    <a:pt x="198235" y="320422"/>
                  </a:cubicBezTo>
                  <a:cubicBezTo>
                    <a:pt x="196568" y="321299"/>
                    <a:pt x="194692" y="321727"/>
                    <a:pt x="192806" y="321661"/>
                  </a:cubicBezTo>
                  <a:lnTo>
                    <a:pt x="189186" y="321661"/>
                  </a:lnTo>
                  <a:cubicBezTo>
                    <a:pt x="186662" y="321670"/>
                    <a:pt x="184195" y="320984"/>
                    <a:pt x="182043" y="319660"/>
                  </a:cubicBezTo>
                  <a:lnTo>
                    <a:pt x="179090" y="317470"/>
                  </a:lnTo>
                  <a:cubicBezTo>
                    <a:pt x="177385" y="315707"/>
                    <a:pt x="176146" y="313545"/>
                    <a:pt x="175470" y="311183"/>
                  </a:cubicBezTo>
                  <a:lnTo>
                    <a:pt x="174899" y="307373"/>
                  </a:lnTo>
                  <a:cubicBezTo>
                    <a:pt x="174870" y="305459"/>
                    <a:pt x="175290" y="303563"/>
                    <a:pt x="176137" y="301849"/>
                  </a:cubicBezTo>
                  <a:cubicBezTo>
                    <a:pt x="177452" y="298343"/>
                    <a:pt x="180233" y="295591"/>
                    <a:pt x="183757" y="294324"/>
                  </a:cubicBezTo>
                  <a:cubicBezTo>
                    <a:pt x="185405" y="293381"/>
                    <a:pt x="187291" y="292952"/>
                    <a:pt x="189186" y="293086"/>
                  </a:cubicBezTo>
                  <a:close/>
                  <a:moveTo>
                    <a:pt x="503702" y="252700"/>
                  </a:moveTo>
                  <a:cubicBezTo>
                    <a:pt x="504778" y="252557"/>
                    <a:pt x="505864" y="252557"/>
                    <a:pt x="506940" y="252700"/>
                  </a:cubicBezTo>
                  <a:cubicBezTo>
                    <a:pt x="508807" y="252786"/>
                    <a:pt x="510617" y="253386"/>
                    <a:pt x="512179" y="254414"/>
                  </a:cubicBezTo>
                  <a:cubicBezTo>
                    <a:pt x="513836" y="255281"/>
                    <a:pt x="515246" y="256558"/>
                    <a:pt x="516275" y="258129"/>
                  </a:cubicBezTo>
                  <a:cubicBezTo>
                    <a:pt x="517551" y="259472"/>
                    <a:pt x="518418" y="261158"/>
                    <a:pt x="518751" y="262987"/>
                  </a:cubicBezTo>
                  <a:cubicBezTo>
                    <a:pt x="518846" y="263082"/>
                    <a:pt x="518179" y="267083"/>
                    <a:pt x="518179" y="267083"/>
                  </a:cubicBezTo>
                  <a:cubicBezTo>
                    <a:pt x="518208" y="267749"/>
                    <a:pt x="518208" y="268416"/>
                    <a:pt x="518179" y="269083"/>
                  </a:cubicBezTo>
                  <a:cubicBezTo>
                    <a:pt x="518237" y="269721"/>
                    <a:pt x="518237" y="270350"/>
                    <a:pt x="518179" y="270988"/>
                  </a:cubicBezTo>
                  <a:lnTo>
                    <a:pt x="516751" y="274417"/>
                  </a:lnTo>
                  <a:cubicBezTo>
                    <a:pt x="516093" y="275484"/>
                    <a:pt x="515332" y="276474"/>
                    <a:pt x="514465" y="277370"/>
                  </a:cubicBezTo>
                  <a:lnTo>
                    <a:pt x="511607" y="279656"/>
                  </a:lnTo>
                  <a:lnTo>
                    <a:pt x="509798" y="280418"/>
                  </a:lnTo>
                  <a:lnTo>
                    <a:pt x="508083" y="281180"/>
                  </a:lnTo>
                  <a:cubicBezTo>
                    <a:pt x="505464" y="281894"/>
                    <a:pt x="502701" y="281894"/>
                    <a:pt x="500082" y="281180"/>
                  </a:cubicBezTo>
                  <a:cubicBezTo>
                    <a:pt x="498911" y="280732"/>
                    <a:pt x="497768" y="280218"/>
                    <a:pt x="496653" y="279656"/>
                  </a:cubicBezTo>
                  <a:cubicBezTo>
                    <a:pt x="495501" y="279056"/>
                    <a:pt x="494462" y="278246"/>
                    <a:pt x="493605" y="277274"/>
                  </a:cubicBezTo>
                  <a:lnTo>
                    <a:pt x="491319" y="274417"/>
                  </a:lnTo>
                  <a:lnTo>
                    <a:pt x="489890" y="270988"/>
                  </a:lnTo>
                  <a:cubicBezTo>
                    <a:pt x="489176" y="268435"/>
                    <a:pt x="489176" y="265730"/>
                    <a:pt x="489890" y="263178"/>
                  </a:cubicBezTo>
                  <a:cubicBezTo>
                    <a:pt x="490557" y="260796"/>
                    <a:pt x="491843" y="258624"/>
                    <a:pt x="493605" y="256891"/>
                  </a:cubicBezTo>
                  <a:lnTo>
                    <a:pt x="496463" y="254700"/>
                  </a:lnTo>
                  <a:cubicBezTo>
                    <a:pt x="498644" y="253376"/>
                    <a:pt x="501149" y="252681"/>
                    <a:pt x="503702" y="252700"/>
                  </a:cubicBezTo>
                  <a:close/>
                  <a:moveTo>
                    <a:pt x="227858" y="248985"/>
                  </a:moveTo>
                  <a:lnTo>
                    <a:pt x="229667" y="248985"/>
                  </a:lnTo>
                  <a:cubicBezTo>
                    <a:pt x="232182" y="248937"/>
                    <a:pt x="234658" y="249594"/>
                    <a:pt x="236811" y="250890"/>
                  </a:cubicBezTo>
                  <a:lnTo>
                    <a:pt x="239764" y="253081"/>
                  </a:lnTo>
                  <a:cubicBezTo>
                    <a:pt x="241488" y="254871"/>
                    <a:pt x="242736" y="257062"/>
                    <a:pt x="243383" y="259462"/>
                  </a:cubicBezTo>
                  <a:lnTo>
                    <a:pt x="243955" y="263272"/>
                  </a:lnTo>
                  <a:cubicBezTo>
                    <a:pt x="244022" y="265158"/>
                    <a:pt x="243593" y="267035"/>
                    <a:pt x="242717" y="268702"/>
                  </a:cubicBezTo>
                  <a:cubicBezTo>
                    <a:pt x="242126" y="270473"/>
                    <a:pt x="241117" y="272073"/>
                    <a:pt x="239764" y="273369"/>
                  </a:cubicBezTo>
                  <a:cubicBezTo>
                    <a:pt x="238488" y="274693"/>
                    <a:pt x="236926" y="275703"/>
                    <a:pt x="235192" y="276321"/>
                  </a:cubicBezTo>
                  <a:cubicBezTo>
                    <a:pt x="233468" y="277160"/>
                    <a:pt x="231582" y="277579"/>
                    <a:pt x="229667" y="277560"/>
                  </a:cubicBezTo>
                  <a:lnTo>
                    <a:pt x="227858" y="277560"/>
                  </a:lnTo>
                  <a:cubicBezTo>
                    <a:pt x="225315" y="277512"/>
                    <a:pt x="222819" y="276826"/>
                    <a:pt x="220619" y="275560"/>
                  </a:cubicBezTo>
                  <a:lnTo>
                    <a:pt x="217761" y="273369"/>
                  </a:lnTo>
                  <a:cubicBezTo>
                    <a:pt x="216037" y="271578"/>
                    <a:pt x="214789" y="269387"/>
                    <a:pt x="214142" y="266987"/>
                  </a:cubicBezTo>
                  <a:lnTo>
                    <a:pt x="213570" y="263272"/>
                  </a:lnTo>
                  <a:cubicBezTo>
                    <a:pt x="213494" y="261358"/>
                    <a:pt x="213922" y="259453"/>
                    <a:pt x="214808" y="257748"/>
                  </a:cubicBezTo>
                  <a:cubicBezTo>
                    <a:pt x="215361" y="255957"/>
                    <a:pt x="216380" y="254347"/>
                    <a:pt x="217761" y="253081"/>
                  </a:cubicBezTo>
                  <a:cubicBezTo>
                    <a:pt x="219056" y="251785"/>
                    <a:pt x="220619" y="250776"/>
                    <a:pt x="222333" y="250128"/>
                  </a:cubicBezTo>
                  <a:cubicBezTo>
                    <a:pt x="224048" y="249280"/>
                    <a:pt x="225953" y="248890"/>
                    <a:pt x="227858" y="248985"/>
                  </a:cubicBezTo>
                  <a:close/>
                  <a:moveTo>
                    <a:pt x="533610" y="199360"/>
                  </a:moveTo>
                  <a:lnTo>
                    <a:pt x="535515" y="199360"/>
                  </a:lnTo>
                  <a:lnTo>
                    <a:pt x="537420" y="199360"/>
                  </a:lnTo>
                  <a:cubicBezTo>
                    <a:pt x="539925" y="199998"/>
                    <a:pt x="542202" y="201312"/>
                    <a:pt x="543992" y="203170"/>
                  </a:cubicBezTo>
                  <a:cubicBezTo>
                    <a:pt x="544373" y="203551"/>
                    <a:pt x="545135" y="204598"/>
                    <a:pt x="545135" y="204598"/>
                  </a:cubicBezTo>
                  <a:lnTo>
                    <a:pt x="546278" y="206122"/>
                  </a:lnTo>
                  <a:lnTo>
                    <a:pt x="547707" y="209552"/>
                  </a:lnTo>
                  <a:lnTo>
                    <a:pt x="547707" y="213362"/>
                  </a:lnTo>
                  <a:cubicBezTo>
                    <a:pt x="547707" y="213743"/>
                    <a:pt x="547707" y="217171"/>
                    <a:pt x="547707" y="217171"/>
                  </a:cubicBezTo>
                  <a:cubicBezTo>
                    <a:pt x="547336" y="218429"/>
                    <a:pt x="546831" y="219648"/>
                    <a:pt x="546183" y="220791"/>
                  </a:cubicBezTo>
                  <a:cubicBezTo>
                    <a:pt x="545240" y="222487"/>
                    <a:pt x="543897" y="223925"/>
                    <a:pt x="542278" y="224982"/>
                  </a:cubicBezTo>
                  <a:cubicBezTo>
                    <a:pt x="541802" y="225401"/>
                    <a:pt x="541287" y="225782"/>
                    <a:pt x="540754" y="226125"/>
                  </a:cubicBezTo>
                  <a:lnTo>
                    <a:pt x="537325" y="227554"/>
                  </a:lnTo>
                  <a:cubicBezTo>
                    <a:pt x="535058" y="228440"/>
                    <a:pt x="532601" y="228735"/>
                    <a:pt x="530181" y="228411"/>
                  </a:cubicBezTo>
                  <a:cubicBezTo>
                    <a:pt x="527781" y="227763"/>
                    <a:pt x="525590" y="226516"/>
                    <a:pt x="523799" y="224792"/>
                  </a:cubicBezTo>
                  <a:lnTo>
                    <a:pt x="521609" y="221839"/>
                  </a:lnTo>
                  <a:cubicBezTo>
                    <a:pt x="520332" y="219677"/>
                    <a:pt x="519637" y="217210"/>
                    <a:pt x="519608" y="214695"/>
                  </a:cubicBezTo>
                  <a:cubicBezTo>
                    <a:pt x="519475" y="213714"/>
                    <a:pt x="519475" y="212723"/>
                    <a:pt x="519608" y="211742"/>
                  </a:cubicBezTo>
                  <a:cubicBezTo>
                    <a:pt x="519665" y="209885"/>
                    <a:pt x="520228" y="208075"/>
                    <a:pt x="521227" y="206504"/>
                  </a:cubicBezTo>
                  <a:cubicBezTo>
                    <a:pt x="522104" y="204875"/>
                    <a:pt x="523380" y="203494"/>
                    <a:pt x="524942" y="202503"/>
                  </a:cubicBezTo>
                  <a:cubicBezTo>
                    <a:pt x="526295" y="201217"/>
                    <a:pt x="527971" y="200322"/>
                    <a:pt x="529800" y="199931"/>
                  </a:cubicBezTo>
                  <a:close/>
                  <a:moveTo>
                    <a:pt x="277293" y="195740"/>
                  </a:moveTo>
                  <a:cubicBezTo>
                    <a:pt x="279207" y="195626"/>
                    <a:pt x="281112" y="196026"/>
                    <a:pt x="282817" y="196883"/>
                  </a:cubicBezTo>
                  <a:cubicBezTo>
                    <a:pt x="284579" y="197483"/>
                    <a:pt x="286151" y="198540"/>
                    <a:pt x="287389" y="199931"/>
                  </a:cubicBezTo>
                  <a:cubicBezTo>
                    <a:pt x="288799" y="201131"/>
                    <a:pt x="289827" y="202722"/>
                    <a:pt x="290342" y="204503"/>
                  </a:cubicBezTo>
                  <a:cubicBezTo>
                    <a:pt x="291276" y="206189"/>
                    <a:pt x="291704" y="208103"/>
                    <a:pt x="291580" y="210027"/>
                  </a:cubicBezTo>
                  <a:lnTo>
                    <a:pt x="291580" y="211742"/>
                  </a:lnTo>
                  <a:cubicBezTo>
                    <a:pt x="291571" y="214276"/>
                    <a:pt x="290913" y="216771"/>
                    <a:pt x="289675" y="218981"/>
                  </a:cubicBezTo>
                  <a:lnTo>
                    <a:pt x="287389" y="221838"/>
                  </a:lnTo>
                  <a:cubicBezTo>
                    <a:pt x="285656" y="223601"/>
                    <a:pt x="283484" y="224886"/>
                    <a:pt x="281103" y="225553"/>
                  </a:cubicBezTo>
                  <a:lnTo>
                    <a:pt x="277293" y="226029"/>
                  </a:lnTo>
                  <a:cubicBezTo>
                    <a:pt x="275369" y="226153"/>
                    <a:pt x="273454" y="225725"/>
                    <a:pt x="271768" y="224791"/>
                  </a:cubicBezTo>
                  <a:cubicBezTo>
                    <a:pt x="270016" y="224210"/>
                    <a:pt x="268444" y="223191"/>
                    <a:pt x="267196" y="221838"/>
                  </a:cubicBezTo>
                  <a:cubicBezTo>
                    <a:pt x="265815" y="220610"/>
                    <a:pt x="264796" y="219029"/>
                    <a:pt x="264243" y="217266"/>
                  </a:cubicBezTo>
                  <a:cubicBezTo>
                    <a:pt x="263357" y="215561"/>
                    <a:pt x="262929" y="213657"/>
                    <a:pt x="263005" y="211742"/>
                  </a:cubicBezTo>
                  <a:lnTo>
                    <a:pt x="263005" y="210027"/>
                  </a:lnTo>
                  <a:cubicBezTo>
                    <a:pt x="262986" y="207475"/>
                    <a:pt x="263681" y="204970"/>
                    <a:pt x="265006" y="202788"/>
                  </a:cubicBezTo>
                  <a:lnTo>
                    <a:pt x="267196" y="199931"/>
                  </a:lnTo>
                  <a:cubicBezTo>
                    <a:pt x="268930" y="198169"/>
                    <a:pt x="271101" y="196883"/>
                    <a:pt x="273482" y="196216"/>
                  </a:cubicBezTo>
                  <a:close/>
                  <a:moveTo>
                    <a:pt x="325013" y="151734"/>
                  </a:moveTo>
                  <a:cubicBezTo>
                    <a:pt x="326899" y="151668"/>
                    <a:pt x="328776" y="152096"/>
                    <a:pt x="330442" y="152973"/>
                  </a:cubicBezTo>
                  <a:cubicBezTo>
                    <a:pt x="332214" y="153563"/>
                    <a:pt x="333814" y="154573"/>
                    <a:pt x="335110" y="155926"/>
                  </a:cubicBezTo>
                  <a:cubicBezTo>
                    <a:pt x="336433" y="157202"/>
                    <a:pt x="337443" y="158764"/>
                    <a:pt x="338062" y="160498"/>
                  </a:cubicBezTo>
                  <a:cubicBezTo>
                    <a:pt x="338901" y="162222"/>
                    <a:pt x="339320" y="164108"/>
                    <a:pt x="339301" y="166022"/>
                  </a:cubicBezTo>
                  <a:lnTo>
                    <a:pt x="339301" y="167832"/>
                  </a:lnTo>
                  <a:cubicBezTo>
                    <a:pt x="339272" y="170346"/>
                    <a:pt x="338577" y="172813"/>
                    <a:pt x="337300" y="174976"/>
                  </a:cubicBezTo>
                  <a:lnTo>
                    <a:pt x="335110" y="177928"/>
                  </a:lnTo>
                  <a:cubicBezTo>
                    <a:pt x="333328" y="179652"/>
                    <a:pt x="331128" y="180900"/>
                    <a:pt x="328728" y="181548"/>
                  </a:cubicBezTo>
                  <a:lnTo>
                    <a:pt x="325013" y="182119"/>
                  </a:lnTo>
                  <a:cubicBezTo>
                    <a:pt x="323099" y="182195"/>
                    <a:pt x="321194" y="181767"/>
                    <a:pt x="319488" y="180881"/>
                  </a:cubicBezTo>
                  <a:cubicBezTo>
                    <a:pt x="317717" y="180290"/>
                    <a:pt x="316117" y="179281"/>
                    <a:pt x="314821" y="177928"/>
                  </a:cubicBezTo>
                  <a:cubicBezTo>
                    <a:pt x="313564" y="176823"/>
                    <a:pt x="312555" y="175452"/>
                    <a:pt x="311869" y="173928"/>
                  </a:cubicBezTo>
                  <a:cubicBezTo>
                    <a:pt x="311021" y="172213"/>
                    <a:pt x="310630" y="170308"/>
                    <a:pt x="310726" y="168403"/>
                  </a:cubicBezTo>
                  <a:lnTo>
                    <a:pt x="310726" y="166022"/>
                  </a:lnTo>
                  <a:cubicBezTo>
                    <a:pt x="310678" y="163507"/>
                    <a:pt x="311345" y="161031"/>
                    <a:pt x="312631" y="158878"/>
                  </a:cubicBezTo>
                  <a:lnTo>
                    <a:pt x="314821" y="155926"/>
                  </a:lnTo>
                  <a:cubicBezTo>
                    <a:pt x="316603" y="154201"/>
                    <a:pt x="318803" y="152954"/>
                    <a:pt x="321203" y="152306"/>
                  </a:cubicBezTo>
                  <a:close/>
                  <a:moveTo>
                    <a:pt x="565043" y="150115"/>
                  </a:moveTo>
                  <a:cubicBezTo>
                    <a:pt x="566967" y="149991"/>
                    <a:pt x="568881" y="150420"/>
                    <a:pt x="570567" y="151353"/>
                  </a:cubicBezTo>
                  <a:cubicBezTo>
                    <a:pt x="572320" y="151934"/>
                    <a:pt x="573891" y="152953"/>
                    <a:pt x="575139" y="154306"/>
                  </a:cubicBezTo>
                  <a:cubicBezTo>
                    <a:pt x="576549" y="155506"/>
                    <a:pt x="577578" y="157096"/>
                    <a:pt x="578092" y="158878"/>
                  </a:cubicBezTo>
                  <a:cubicBezTo>
                    <a:pt x="578978" y="160583"/>
                    <a:pt x="579407" y="162488"/>
                    <a:pt x="579330" y="164402"/>
                  </a:cubicBezTo>
                  <a:lnTo>
                    <a:pt x="579330" y="166117"/>
                  </a:lnTo>
                  <a:cubicBezTo>
                    <a:pt x="579349" y="168670"/>
                    <a:pt x="578654" y="171174"/>
                    <a:pt x="577330" y="173356"/>
                  </a:cubicBezTo>
                  <a:lnTo>
                    <a:pt x="575139" y="176213"/>
                  </a:lnTo>
                  <a:cubicBezTo>
                    <a:pt x="573406" y="177975"/>
                    <a:pt x="571234" y="179261"/>
                    <a:pt x="568853" y="179928"/>
                  </a:cubicBezTo>
                  <a:lnTo>
                    <a:pt x="565043" y="180404"/>
                  </a:lnTo>
                  <a:cubicBezTo>
                    <a:pt x="563119" y="180528"/>
                    <a:pt x="561204" y="180099"/>
                    <a:pt x="559518" y="179166"/>
                  </a:cubicBezTo>
                  <a:cubicBezTo>
                    <a:pt x="557756" y="178613"/>
                    <a:pt x="556175" y="177594"/>
                    <a:pt x="554946" y="176213"/>
                  </a:cubicBezTo>
                  <a:cubicBezTo>
                    <a:pt x="553537" y="175013"/>
                    <a:pt x="552508" y="173423"/>
                    <a:pt x="551994" y="171641"/>
                  </a:cubicBezTo>
                  <a:cubicBezTo>
                    <a:pt x="551060" y="169955"/>
                    <a:pt x="550632" y="168041"/>
                    <a:pt x="550755" y="166117"/>
                  </a:cubicBezTo>
                  <a:lnTo>
                    <a:pt x="550755" y="164402"/>
                  </a:lnTo>
                  <a:cubicBezTo>
                    <a:pt x="550755" y="161869"/>
                    <a:pt x="551412" y="159373"/>
                    <a:pt x="552661" y="157163"/>
                  </a:cubicBezTo>
                  <a:lnTo>
                    <a:pt x="554946" y="154306"/>
                  </a:lnTo>
                  <a:cubicBezTo>
                    <a:pt x="556680" y="152544"/>
                    <a:pt x="558851" y="151258"/>
                    <a:pt x="561233" y="150591"/>
                  </a:cubicBezTo>
                  <a:close/>
                  <a:moveTo>
                    <a:pt x="374352" y="114778"/>
                  </a:moveTo>
                  <a:cubicBezTo>
                    <a:pt x="376095" y="114302"/>
                    <a:pt x="377943" y="114302"/>
                    <a:pt x="379686" y="114778"/>
                  </a:cubicBezTo>
                  <a:lnTo>
                    <a:pt x="381305" y="114778"/>
                  </a:lnTo>
                  <a:lnTo>
                    <a:pt x="385116" y="115254"/>
                  </a:lnTo>
                  <a:cubicBezTo>
                    <a:pt x="386916" y="115721"/>
                    <a:pt x="388573" y="116607"/>
                    <a:pt x="389974" y="117826"/>
                  </a:cubicBezTo>
                  <a:cubicBezTo>
                    <a:pt x="391488" y="118845"/>
                    <a:pt x="392726" y="120217"/>
                    <a:pt x="393593" y="121826"/>
                  </a:cubicBezTo>
                  <a:lnTo>
                    <a:pt x="392164" y="120779"/>
                  </a:lnTo>
                  <a:cubicBezTo>
                    <a:pt x="393945" y="124169"/>
                    <a:pt x="394479" y="128075"/>
                    <a:pt x="393688" y="131828"/>
                  </a:cubicBezTo>
                  <a:cubicBezTo>
                    <a:pt x="393279" y="133075"/>
                    <a:pt x="392774" y="134285"/>
                    <a:pt x="392164" y="135447"/>
                  </a:cubicBezTo>
                  <a:cubicBezTo>
                    <a:pt x="390830" y="137676"/>
                    <a:pt x="388964" y="139543"/>
                    <a:pt x="386735" y="140876"/>
                  </a:cubicBezTo>
                  <a:lnTo>
                    <a:pt x="383306" y="142305"/>
                  </a:lnTo>
                  <a:lnTo>
                    <a:pt x="382830" y="142305"/>
                  </a:lnTo>
                  <a:lnTo>
                    <a:pt x="379020" y="142781"/>
                  </a:lnTo>
                  <a:lnTo>
                    <a:pt x="376924" y="142781"/>
                  </a:lnTo>
                  <a:cubicBezTo>
                    <a:pt x="376229" y="142858"/>
                    <a:pt x="375524" y="142858"/>
                    <a:pt x="374829" y="142781"/>
                  </a:cubicBezTo>
                  <a:lnTo>
                    <a:pt x="371304" y="141257"/>
                  </a:lnTo>
                  <a:lnTo>
                    <a:pt x="368447" y="139067"/>
                  </a:lnTo>
                  <a:cubicBezTo>
                    <a:pt x="367466" y="138114"/>
                    <a:pt x="366637" y="137019"/>
                    <a:pt x="365970" y="135828"/>
                  </a:cubicBezTo>
                  <a:cubicBezTo>
                    <a:pt x="365780" y="135542"/>
                    <a:pt x="364447" y="132399"/>
                    <a:pt x="364447" y="132399"/>
                  </a:cubicBezTo>
                  <a:cubicBezTo>
                    <a:pt x="363780" y="129904"/>
                    <a:pt x="363780" y="127275"/>
                    <a:pt x="364447" y="124779"/>
                  </a:cubicBezTo>
                  <a:lnTo>
                    <a:pt x="365875" y="121350"/>
                  </a:lnTo>
                  <a:cubicBezTo>
                    <a:pt x="367085" y="119188"/>
                    <a:pt x="368856" y="117407"/>
                    <a:pt x="371019" y="116207"/>
                  </a:cubicBezTo>
                  <a:close/>
                  <a:moveTo>
                    <a:pt x="605714" y="96014"/>
                  </a:moveTo>
                  <a:cubicBezTo>
                    <a:pt x="607553" y="95490"/>
                    <a:pt x="609496" y="95490"/>
                    <a:pt x="611334" y="96014"/>
                  </a:cubicBezTo>
                  <a:cubicBezTo>
                    <a:pt x="613173" y="96376"/>
                    <a:pt x="614859" y="97271"/>
                    <a:pt x="616192" y="98586"/>
                  </a:cubicBezTo>
                  <a:cubicBezTo>
                    <a:pt x="617792" y="99529"/>
                    <a:pt x="619088" y="100919"/>
                    <a:pt x="619907" y="102586"/>
                  </a:cubicBezTo>
                  <a:lnTo>
                    <a:pt x="621717" y="106110"/>
                  </a:lnTo>
                  <a:cubicBezTo>
                    <a:pt x="622964" y="108282"/>
                    <a:pt x="623621" y="110749"/>
                    <a:pt x="623621" y="113254"/>
                  </a:cubicBezTo>
                  <a:cubicBezTo>
                    <a:pt x="623145" y="114587"/>
                    <a:pt x="623145" y="115826"/>
                    <a:pt x="623145" y="117064"/>
                  </a:cubicBezTo>
                  <a:cubicBezTo>
                    <a:pt x="622517" y="119464"/>
                    <a:pt x="621231" y="121645"/>
                    <a:pt x="619430" y="123350"/>
                  </a:cubicBezTo>
                  <a:lnTo>
                    <a:pt x="616573" y="125637"/>
                  </a:lnTo>
                  <a:cubicBezTo>
                    <a:pt x="614982" y="126675"/>
                    <a:pt x="613135" y="127265"/>
                    <a:pt x="611239" y="127351"/>
                  </a:cubicBezTo>
                  <a:cubicBezTo>
                    <a:pt x="609362" y="127827"/>
                    <a:pt x="607400" y="127827"/>
                    <a:pt x="605524" y="127351"/>
                  </a:cubicBezTo>
                  <a:cubicBezTo>
                    <a:pt x="603724" y="126884"/>
                    <a:pt x="602066" y="125998"/>
                    <a:pt x="600666" y="124779"/>
                  </a:cubicBezTo>
                  <a:cubicBezTo>
                    <a:pt x="599104" y="123827"/>
                    <a:pt x="597847" y="122436"/>
                    <a:pt x="597047" y="120779"/>
                  </a:cubicBezTo>
                  <a:cubicBezTo>
                    <a:pt x="596380" y="119159"/>
                    <a:pt x="595809" y="117921"/>
                    <a:pt x="595237" y="117254"/>
                  </a:cubicBezTo>
                  <a:cubicBezTo>
                    <a:pt x="593942" y="115064"/>
                    <a:pt x="593284" y="112559"/>
                    <a:pt x="593332" y="110015"/>
                  </a:cubicBezTo>
                  <a:cubicBezTo>
                    <a:pt x="593808" y="108777"/>
                    <a:pt x="593808" y="107539"/>
                    <a:pt x="593808" y="106205"/>
                  </a:cubicBezTo>
                  <a:cubicBezTo>
                    <a:pt x="594485" y="103843"/>
                    <a:pt x="595723" y="101681"/>
                    <a:pt x="597428" y="99919"/>
                  </a:cubicBezTo>
                  <a:lnTo>
                    <a:pt x="600380" y="97728"/>
                  </a:lnTo>
                  <a:cubicBezTo>
                    <a:pt x="601971" y="96690"/>
                    <a:pt x="603819" y="96099"/>
                    <a:pt x="605714" y="96014"/>
                  </a:cubicBezTo>
                  <a:close/>
                  <a:moveTo>
                    <a:pt x="429693" y="86869"/>
                  </a:moveTo>
                  <a:lnTo>
                    <a:pt x="431407" y="86869"/>
                  </a:lnTo>
                  <a:cubicBezTo>
                    <a:pt x="433951" y="86812"/>
                    <a:pt x="436465" y="87469"/>
                    <a:pt x="438646" y="88774"/>
                  </a:cubicBezTo>
                  <a:lnTo>
                    <a:pt x="441599" y="90965"/>
                  </a:lnTo>
                  <a:cubicBezTo>
                    <a:pt x="443323" y="92755"/>
                    <a:pt x="444571" y="94946"/>
                    <a:pt x="445219" y="97346"/>
                  </a:cubicBezTo>
                  <a:cubicBezTo>
                    <a:pt x="445219" y="98585"/>
                    <a:pt x="445219" y="99823"/>
                    <a:pt x="445219" y="101156"/>
                  </a:cubicBezTo>
                  <a:cubicBezTo>
                    <a:pt x="445314" y="103033"/>
                    <a:pt x="444923" y="104909"/>
                    <a:pt x="444076" y="106586"/>
                  </a:cubicBezTo>
                  <a:cubicBezTo>
                    <a:pt x="442809" y="110138"/>
                    <a:pt x="440009" y="112939"/>
                    <a:pt x="436456" y="114206"/>
                  </a:cubicBezTo>
                  <a:cubicBezTo>
                    <a:pt x="434741" y="115053"/>
                    <a:pt x="432846" y="115472"/>
                    <a:pt x="430931" y="115444"/>
                  </a:cubicBezTo>
                  <a:lnTo>
                    <a:pt x="429121" y="115444"/>
                  </a:lnTo>
                  <a:cubicBezTo>
                    <a:pt x="426579" y="115396"/>
                    <a:pt x="424083" y="114710"/>
                    <a:pt x="421882" y="113444"/>
                  </a:cubicBezTo>
                  <a:lnTo>
                    <a:pt x="419025" y="111253"/>
                  </a:lnTo>
                  <a:cubicBezTo>
                    <a:pt x="417444" y="109433"/>
                    <a:pt x="416358" y="107233"/>
                    <a:pt x="415882" y="104871"/>
                  </a:cubicBezTo>
                  <a:lnTo>
                    <a:pt x="415405" y="101156"/>
                  </a:lnTo>
                  <a:cubicBezTo>
                    <a:pt x="415282" y="99232"/>
                    <a:pt x="415710" y="97318"/>
                    <a:pt x="416644" y="95632"/>
                  </a:cubicBezTo>
                  <a:cubicBezTo>
                    <a:pt x="417196" y="93841"/>
                    <a:pt x="418215" y="92231"/>
                    <a:pt x="419596" y="90965"/>
                  </a:cubicBezTo>
                  <a:cubicBezTo>
                    <a:pt x="420882" y="89650"/>
                    <a:pt x="422445" y="88641"/>
                    <a:pt x="424168" y="88012"/>
                  </a:cubicBezTo>
                  <a:cubicBezTo>
                    <a:pt x="425873" y="87155"/>
                    <a:pt x="427778" y="86755"/>
                    <a:pt x="429693" y="86869"/>
                  </a:cubicBezTo>
                  <a:close/>
                  <a:moveTo>
                    <a:pt x="478461" y="61913"/>
                  </a:moveTo>
                  <a:cubicBezTo>
                    <a:pt x="480375" y="61847"/>
                    <a:pt x="482281" y="62266"/>
                    <a:pt x="483986" y="63152"/>
                  </a:cubicBezTo>
                  <a:cubicBezTo>
                    <a:pt x="485738" y="63732"/>
                    <a:pt x="487310" y="64752"/>
                    <a:pt x="488557" y="66104"/>
                  </a:cubicBezTo>
                  <a:lnTo>
                    <a:pt x="492082" y="69629"/>
                  </a:lnTo>
                  <a:cubicBezTo>
                    <a:pt x="493815" y="71391"/>
                    <a:pt x="495092" y="73553"/>
                    <a:pt x="495797" y="75915"/>
                  </a:cubicBezTo>
                  <a:lnTo>
                    <a:pt x="496273" y="79725"/>
                  </a:lnTo>
                  <a:cubicBezTo>
                    <a:pt x="496273" y="82278"/>
                    <a:pt x="495577" y="84773"/>
                    <a:pt x="494273" y="86964"/>
                  </a:cubicBezTo>
                  <a:lnTo>
                    <a:pt x="492082" y="89822"/>
                  </a:lnTo>
                  <a:cubicBezTo>
                    <a:pt x="490834" y="91174"/>
                    <a:pt x="489263" y="92193"/>
                    <a:pt x="487510" y="92774"/>
                  </a:cubicBezTo>
                  <a:cubicBezTo>
                    <a:pt x="484014" y="94422"/>
                    <a:pt x="479956" y="94422"/>
                    <a:pt x="476461" y="92774"/>
                  </a:cubicBezTo>
                  <a:cubicBezTo>
                    <a:pt x="474698" y="92222"/>
                    <a:pt x="473118" y="91203"/>
                    <a:pt x="471889" y="89822"/>
                  </a:cubicBezTo>
                  <a:lnTo>
                    <a:pt x="468365" y="86297"/>
                  </a:lnTo>
                  <a:cubicBezTo>
                    <a:pt x="466402" y="84640"/>
                    <a:pt x="464955" y="82459"/>
                    <a:pt x="464174" y="80011"/>
                  </a:cubicBezTo>
                  <a:cubicBezTo>
                    <a:pt x="464174" y="78773"/>
                    <a:pt x="464174" y="77439"/>
                    <a:pt x="464174" y="76201"/>
                  </a:cubicBezTo>
                  <a:cubicBezTo>
                    <a:pt x="464183" y="73667"/>
                    <a:pt x="464840" y="71172"/>
                    <a:pt x="466079" y="68962"/>
                  </a:cubicBezTo>
                  <a:lnTo>
                    <a:pt x="468365" y="66104"/>
                  </a:lnTo>
                  <a:cubicBezTo>
                    <a:pt x="469565" y="64695"/>
                    <a:pt x="471156" y="63666"/>
                    <a:pt x="472936" y="63152"/>
                  </a:cubicBezTo>
                  <a:cubicBezTo>
                    <a:pt x="474641" y="62266"/>
                    <a:pt x="476547" y="61837"/>
                    <a:pt x="478461" y="61913"/>
                  </a:cubicBezTo>
                  <a:close/>
                  <a:moveTo>
                    <a:pt x="655055" y="56484"/>
                  </a:moveTo>
                  <a:cubicBezTo>
                    <a:pt x="656969" y="56456"/>
                    <a:pt x="658864" y="56875"/>
                    <a:pt x="660579" y="57722"/>
                  </a:cubicBezTo>
                  <a:cubicBezTo>
                    <a:pt x="664084" y="59037"/>
                    <a:pt x="666837" y="61818"/>
                    <a:pt x="668104" y="65342"/>
                  </a:cubicBezTo>
                  <a:cubicBezTo>
                    <a:pt x="669047" y="66990"/>
                    <a:pt x="669475" y="68876"/>
                    <a:pt x="669342" y="70772"/>
                  </a:cubicBezTo>
                  <a:lnTo>
                    <a:pt x="669342" y="72581"/>
                  </a:lnTo>
                  <a:cubicBezTo>
                    <a:pt x="669332" y="75115"/>
                    <a:pt x="668675" y="77610"/>
                    <a:pt x="667437" y="79820"/>
                  </a:cubicBezTo>
                  <a:lnTo>
                    <a:pt x="665151" y="82678"/>
                  </a:lnTo>
                  <a:cubicBezTo>
                    <a:pt x="663418" y="84440"/>
                    <a:pt x="661246" y="85726"/>
                    <a:pt x="658864" y="86393"/>
                  </a:cubicBezTo>
                  <a:lnTo>
                    <a:pt x="655055" y="86869"/>
                  </a:lnTo>
                  <a:cubicBezTo>
                    <a:pt x="653140" y="86945"/>
                    <a:pt x="651235" y="86517"/>
                    <a:pt x="649530" y="85631"/>
                  </a:cubicBezTo>
                  <a:cubicBezTo>
                    <a:pt x="647777" y="85050"/>
                    <a:pt x="646206" y="84030"/>
                    <a:pt x="644958" y="82678"/>
                  </a:cubicBezTo>
                  <a:cubicBezTo>
                    <a:pt x="643586" y="81449"/>
                    <a:pt x="642558" y="79868"/>
                    <a:pt x="642005" y="78106"/>
                  </a:cubicBezTo>
                  <a:cubicBezTo>
                    <a:pt x="641120" y="76401"/>
                    <a:pt x="640691" y="74496"/>
                    <a:pt x="640767" y="72581"/>
                  </a:cubicBezTo>
                  <a:lnTo>
                    <a:pt x="640767" y="70772"/>
                  </a:lnTo>
                  <a:cubicBezTo>
                    <a:pt x="640757" y="68247"/>
                    <a:pt x="641443" y="65781"/>
                    <a:pt x="642767" y="63628"/>
                  </a:cubicBezTo>
                  <a:lnTo>
                    <a:pt x="644958" y="60675"/>
                  </a:lnTo>
                  <a:cubicBezTo>
                    <a:pt x="646720" y="58970"/>
                    <a:pt x="648882" y="57732"/>
                    <a:pt x="651245" y="57056"/>
                  </a:cubicBezTo>
                  <a:close/>
                  <a:moveTo>
                    <a:pt x="536563" y="34006"/>
                  </a:moveTo>
                  <a:cubicBezTo>
                    <a:pt x="538411" y="33530"/>
                    <a:pt x="540335" y="33530"/>
                    <a:pt x="542183" y="34006"/>
                  </a:cubicBezTo>
                  <a:cubicBezTo>
                    <a:pt x="544078" y="34092"/>
                    <a:pt x="545926" y="34682"/>
                    <a:pt x="547517" y="35721"/>
                  </a:cubicBezTo>
                  <a:lnTo>
                    <a:pt x="551041" y="37530"/>
                  </a:lnTo>
                  <a:cubicBezTo>
                    <a:pt x="553174" y="38730"/>
                    <a:pt x="554946" y="40473"/>
                    <a:pt x="556185" y="42579"/>
                  </a:cubicBezTo>
                  <a:lnTo>
                    <a:pt x="557613" y="46007"/>
                  </a:lnTo>
                  <a:cubicBezTo>
                    <a:pt x="558280" y="48503"/>
                    <a:pt x="558280" y="51132"/>
                    <a:pt x="557613" y="53628"/>
                  </a:cubicBezTo>
                  <a:lnTo>
                    <a:pt x="556185" y="57056"/>
                  </a:lnTo>
                  <a:cubicBezTo>
                    <a:pt x="555318" y="58685"/>
                    <a:pt x="554032" y="60066"/>
                    <a:pt x="552470" y="61057"/>
                  </a:cubicBezTo>
                  <a:cubicBezTo>
                    <a:pt x="551098" y="62314"/>
                    <a:pt x="549422" y="63200"/>
                    <a:pt x="547612" y="63629"/>
                  </a:cubicBezTo>
                  <a:cubicBezTo>
                    <a:pt x="545774" y="64152"/>
                    <a:pt x="543831" y="64152"/>
                    <a:pt x="541992" y="63629"/>
                  </a:cubicBezTo>
                  <a:cubicBezTo>
                    <a:pt x="540097" y="63629"/>
                    <a:pt x="538239" y="63067"/>
                    <a:pt x="536658" y="62009"/>
                  </a:cubicBezTo>
                  <a:lnTo>
                    <a:pt x="533134" y="60200"/>
                  </a:lnTo>
                  <a:cubicBezTo>
                    <a:pt x="530972" y="59000"/>
                    <a:pt x="529190" y="57218"/>
                    <a:pt x="527990" y="55056"/>
                  </a:cubicBezTo>
                  <a:lnTo>
                    <a:pt x="526181" y="52104"/>
                  </a:lnTo>
                  <a:cubicBezTo>
                    <a:pt x="525514" y="49637"/>
                    <a:pt x="525514" y="47046"/>
                    <a:pt x="526181" y="44579"/>
                  </a:cubicBezTo>
                  <a:lnTo>
                    <a:pt x="527990" y="40578"/>
                  </a:lnTo>
                  <a:cubicBezTo>
                    <a:pt x="528810" y="38911"/>
                    <a:pt x="530105" y="37521"/>
                    <a:pt x="531705" y="36578"/>
                  </a:cubicBezTo>
                  <a:cubicBezTo>
                    <a:pt x="533077" y="35321"/>
                    <a:pt x="534753" y="34435"/>
                    <a:pt x="536563" y="34006"/>
                  </a:cubicBezTo>
                  <a:close/>
                  <a:moveTo>
                    <a:pt x="607430" y="14289"/>
                  </a:moveTo>
                  <a:cubicBezTo>
                    <a:pt x="609306" y="13813"/>
                    <a:pt x="611268" y="13813"/>
                    <a:pt x="613145" y="14289"/>
                  </a:cubicBezTo>
                  <a:cubicBezTo>
                    <a:pt x="614944" y="14756"/>
                    <a:pt x="616602" y="15642"/>
                    <a:pt x="618002" y="16861"/>
                  </a:cubicBezTo>
                  <a:cubicBezTo>
                    <a:pt x="619517" y="17899"/>
                    <a:pt x="620793" y="19270"/>
                    <a:pt x="621717" y="20861"/>
                  </a:cubicBezTo>
                  <a:lnTo>
                    <a:pt x="623432" y="24386"/>
                  </a:lnTo>
                  <a:cubicBezTo>
                    <a:pt x="624736" y="26576"/>
                    <a:pt x="625432" y="29072"/>
                    <a:pt x="625432" y="31625"/>
                  </a:cubicBezTo>
                  <a:lnTo>
                    <a:pt x="624860" y="35435"/>
                  </a:lnTo>
                  <a:cubicBezTo>
                    <a:pt x="624184" y="37797"/>
                    <a:pt x="622946" y="39959"/>
                    <a:pt x="621241" y="41721"/>
                  </a:cubicBezTo>
                  <a:lnTo>
                    <a:pt x="618288" y="43912"/>
                  </a:lnTo>
                  <a:cubicBezTo>
                    <a:pt x="616726" y="44940"/>
                    <a:pt x="614916" y="45541"/>
                    <a:pt x="613049" y="45626"/>
                  </a:cubicBezTo>
                  <a:cubicBezTo>
                    <a:pt x="611192" y="46207"/>
                    <a:pt x="609192" y="46207"/>
                    <a:pt x="607334" y="45626"/>
                  </a:cubicBezTo>
                  <a:cubicBezTo>
                    <a:pt x="605505" y="45293"/>
                    <a:pt x="603820" y="44435"/>
                    <a:pt x="602477" y="43150"/>
                  </a:cubicBezTo>
                  <a:cubicBezTo>
                    <a:pt x="600934" y="42131"/>
                    <a:pt x="599657" y="40759"/>
                    <a:pt x="598762" y="39149"/>
                  </a:cubicBezTo>
                  <a:lnTo>
                    <a:pt x="597523" y="35625"/>
                  </a:lnTo>
                  <a:cubicBezTo>
                    <a:pt x="596219" y="33434"/>
                    <a:pt x="595524" y="30939"/>
                    <a:pt x="595524" y="28386"/>
                  </a:cubicBezTo>
                  <a:lnTo>
                    <a:pt x="595524" y="24576"/>
                  </a:lnTo>
                  <a:cubicBezTo>
                    <a:pt x="596209" y="22195"/>
                    <a:pt x="597486" y="20033"/>
                    <a:pt x="599238" y="18289"/>
                  </a:cubicBezTo>
                  <a:lnTo>
                    <a:pt x="602095" y="16004"/>
                  </a:lnTo>
                  <a:cubicBezTo>
                    <a:pt x="603696" y="14984"/>
                    <a:pt x="605534" y="14394"/>
                    <a:pt x="607430" y="14289"/>
                  </a:cubicBezTo>
                  <a:close/>
                  <a:moveTo>
                    <a:pt x="664198" y="8479"/>
                  </a:moveTo>
                  <a:lnTo>
                    <a:pt x="666008" y="8479"/>
                  </a:lnTo>
                  <a:lnTo>
                    <a:pt x="667627" y="8479"/>
                  </a:lnTo>
                  <a:cubicBezTo>
                    <a:pt x="670151" y="8469"/>
                    <a:pt x="672618" y="9155"/>
                    <a:pt x="674771" y="10479"/>
                  </a:cubicBezTo>
                  <a:lnTo>
                    <a:pt x="677723" y="12670"/>
                  </a:lnTo>
                  <a:cubicBezTo>
                    <a:pt x="679076" y="13965"/>
                    <a:pt x="680086" y="15565"/>
                    <a:pt x="680676" y="17337"/>
                  </a:cubicBezTo>
                  <a:cubicBezTo>
                    <a:pt x="681524" y="19023"/>
                    <a:pt x="681943" y="20880"/>
                    <a:pt x="681914" y="22766"/>
                  </a:cubicBezTo>
                  <a:cubicBezTo>
                    <a:pt x="681943" y="24681"/>
                    <a:pt x="681524" y="26576"/>
                    <a:pt x="680676" y="28291"/>
                  </a:cubicBezTo>
                  <a:cubicBezTo>
                    <a:pt x="680105" y="30043"/>
                    <a:pt x="679085" y="31625"/>
                    <a:pt x="677723" y="32863"/>
                  </a:cubicBezTo>
                  <a:cubicBezTo>
                    <a:pt x="676752" y="33682"/>
                    <a:pt x="675733" y="34444"/>
                    <a:pt x="674676" y="35149"/>
                  </a:cubicBezTo>
                  <a:lnTo>
                    <a:pt x="674199" y="35149"/>
                  </a:lnTo>
                  <a:cubicBezTo>
                    <a:pt x="673018" y="35720"/>
                    <a:pt x="671809" y="36225"/>
                    <a:pt x="670580" y="36673"/>
                  </a:cubicBezTo>
                  <a:cubicBezTo>
                    <a:pt x="669199" y="36977"/>
                    <a:pt x="667798" y="37139"/>
                    <a:pt x="666389" y="37149"/>
                  </a:cubicBezTo>
                  <a:lnTo>
                    <a:pt x="664389" y="37149"/>
                  </a:lnTo>
                  <a:lnTo>
                    <a:pt x="662388" y="37149"/>
                  </a:lnTo>
                  <a:cubicBezTo>
                    <a:pt x="661150" y="36720"/>
                    <a:pt x="659941" y="36216"/>
                    <a:pt x="658769" y="35625"/>
                  </a:cubicBezTo>
                  <a:lnTo>
                    <a:pt x="655626" y="33244"/>
                  </a:lnTo>
                  <a:cubicBezTo>
                    <a:pt x="653245" y="31605"/>
                    <a:pt x="651416" y="29281"/>
                    <a:pt x="650387" y="26576"/>
                  </a:cubicBezTo>
                  <a:cubicBezTo>
                    <a:pt x="649911" y="25243"/>
                    <a:pt x="649911" y="24004"/>
                    <a:pt x="649911" y="22766"/>
                  </a:cubicBezTo>
                  <a:cubicBezTo>
                    <a:pt x="649920" y="20233"/>
                    <a:pt x="650577" y="17737"/>
                    <a:pt x="651816" y="15527"/>
                  </a:cubicBezTo>
                  <a:lnTo>
                    <a:pt x="654102" y="12670"/>
                  </a:lnTo>
                  <a:cubicBezTo>
                    <a:pt x="655302" y="11260"/>
                    <a:pt x="656893" y="10231"/>
                    <a:pt x="658673" y="9717"/>
                  </a:cubicBezTo>
                  <a:cubicBezTo>
                    <a:pt x="660359" y="8784"/>
                    <a:pt x="662274" y="8355"/>
                    <a:pt x="664198" y="8479"/>
                  </a:cubicBezTo>
                  <a:close/>
                  <a:moveTo>
                    <a:pt x="713348" y="1"/>
                  </a:moveTo>
                  <a:lnTo>
                    <a:pt x="715062" y="1"/>
                  </a:lnTo>
                  <a:cubicBezTo>
                    <a:pt x="717605" y="30"/>
                    <a:pt x="720101" y="725"/>
                    <a:pt x="722301" y="2001"/>
                  </a:cubicBezTo>
                  <a:lnTo>
                    <a:pt x="725159" y="4192"/>
                  </a:lnTo>
                  <a:cubicBezTo>
                    <a:pt x="726949" y="5945"/>
                    <a:pt x="728226" y="8154"/>
                    <a:pt x="728874" y="10574"/>
                  </a:cubicBezTo>
                  <a:lnTo>
                    <a:pt x="729350" y="14289"/>
                  </a:lnTo>
                  <a:cubicBezTo>
                    <a:pt x="729474" y="16213"/>
                    <a:pt x="729045" y="18127"/>
                    <a:pt x="728112" y="19813"/>
                  </a:cubicBezTo>
                  <a:cubicBezTo>
                    <a:pt x="727559" y="21604"/>
                    <a:pt x="726540" y="23213"/>
                    <a:pt x="725159" y="24480"/>
                  </a:cubicBezTo>
                  <a:cubicBezTo>
                    <a:pt x="723892" y="25814"/>
                    <a:pt x="722320" y="26823"/>
                    <a:pt x="720586" y="27433"/>
                  </a:cubicBezTo>
                  <a:cubicBezTo>
                    <a:pt x="718882" y="28290"/>
                    <a:pt x="716977" y="28690"/>
                    <a:pt x="715062" y="28576"/>
                  </a:cubicBezTo>
                  <a:lnTo>
                    <a:pt x="713348" y="28576"/>
                  </a:lnTo>
                  <a:cubicBezTo>
                    <a:pt x="710804" y="28624"/>
                    <a:pt x="708299" y="27967"/>
                    <a:pt x="706109" y="26671"/>
                  </a:cubicBezTo>
                  <a:lnTo>
                    <a:pt x="703251" y="24480"/>
                  </a:lnTo>
                  <a:cubicBezTo>
                    <a:pt x="701460" y="22728"/>
                    <a:pt x="700184" y="20518"/>
                    <a:pt x="699537" y="18099"/>
                  </a:cubicBezTo>
                  <a:cubicBezTo>
                    <a:pt x="699060" y="16860"/>
                    <a:pt x="699060" y="15622"/>
                    <a:pt x="699060" y="14289"/>
                  </a:cubicBezTo>
                  <a:cubicBezTo>
                    <a:pt x="698927" y="12393"/>
                    <a:pt x="699356" y="10507"/>
                    <a:pt x="700299" y="8859"/>
                  </a:cubicBezTo>
                  <a:cubicBezTo>
                    <a:pt x="701566" y="5335"/>
                    <a:pt x="704318" y="2554"/>
                    <a:pt x="707823" y="1239"/>
                  </a:cubicBezTo>
                  <a:cubicBezTo>
                    <a:pt x="709538" y="392"/>
                    <a:pt x="711433" y="-28"/>
                    <a:pt x="713348" y="1"/>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3" name="Google Shape;893;p21"/>
            <p:cNvSpPr/>
            <p:nvPr/>
          </p:nvSpPr>
          <p:spPr>
            <a:xfrm>
              <a:off x="7531238" y="3229428"/>
              <a:ext cx="1089256" cy="707261"/>
            </a:xfrm>
            <a:custGeom>
              <a:rect b="b" l="l" r="r" t="t"/>
              <a:pathLst>
                <a:path extrusionOk="0" h="707261" w="1089256">
                  <a:moveTo>
                    <a:pt x="284185" y="264780"/>
                  </a:moveTo>
                  <a:cubicBezTo>
                    <a:pt x="287785" y="196819"/>
                    <a:pt x="314932" y="132230"/>
                    <a:pt x="360956" y="82090"/>
                  </a:cubicBezTo>
                  <a:cubicBezTo>
                    <a:pt x="384674" y="57040"/>
                    <a:pt x="439442" y="-1063"/>
                    <a:pt x="525167" y="-15"/>
                  </a:cubicBezTo>
                  <a:cubicBezTo>
                    <a:pt x="620417" y="1033"/>
                    <a:pt x="678616" y="74280"/>
                    <a:pt x="686616" y="84662"/>
                  </a:cubicBezTo>
                  <a:cubicBezTo>
                    <a:pt x="735766" y="34561"/>
                    <a:pt x="807965" y="17987"/>
                    <a:pt x="866734" y="42371"/>
                  </a:cubicBezTo>
                  <a:cubicBezTo>
                    <a:pt x="941219" y="73232"/>
                    <a:pt x="983510" y="165720"/>
                    <a:pt x="954078" y="254207"/>
                  </a:cubicBezTo>
                  <a:cubicBezTo>
                    <a:pt x="1005380" y="237596"/>
                    <a:pt x="1060425" y="265723"/>
                    <a:pt x="1077037" y="317015"/>
                  </a:cubicBezTo>
                  <a:cubicBezTo>
                    <a:pt x="1091857" y="362792"/>
                    <a:pt x="1071121" y="412532"/>
                    <a:pt x="1028183" y="434229"/>
                  </a:cubicBezTo>
                  <a:cubicBezTo>
                    <a:pt x="1037708" y="443088"/>
                    <a:pt x="1102478" y="506334"/>
                    <a:pt x="1086476" y="566627"/>
                  </a:cubicBezTo>
                  <a:cubicBezTo>
                    <a:pt x="1067426" y="639398"/>
                    <a:pt x="943601" y="657115"/>
                    <a:pt x="869306" y="648733"/>
                  </a:cubicBezTo>
                  <a:cubicBezTo>
                    <a:pt x="822548" y="642998"/>
                    <a:pt x="777951" y="625672"/>
                    <a:pt x="739575" y="598345"/>
                  </a:cubicBezTo>
                  <a:cubicBezTo>
                    <a:pt x="716763" y="639160"/>
                    <a:pt x="681530" y="671621"/>
                    <a:pt x="638991" y="691024"/>
                  </a:cubicBezTo>
                  <a:cubicBezTo>
                    <a:pt x="547456" y="730743"/>
                    <a:pt x="456493" y="686737"/>
                    <a:pt x="427155" y="672545"/>
                  </a:cubicBezTo>
                  <a:cubicBezTo>
                    <a:pt x="400162" y="659439"/>
                    <a:pt x="375196" y="642503"/>
                    <a:pt x="353051" y="622253"/>
                  </a:cubicBezTo>
                  <a:cubicBezTo>
                    <a:pt x="315294" y="644456"/>
                    <a:pt x="272355" y="656314"/>
                    <a:pt x="228559" y="656638"/>
                  </a:cubicBezTo>
                  <a:cubicBezTo>
                    <a:pt x="153502" y="656638"/>
                    <a:pt x="47584" y="619967"/>
                    <a:pt x="11389" y="524241"/>
                  </a:cubicBezTo>
                  <a:cubicBezTo>
                    <a:pt x="9579" y="519288"/>
                    <a:pt x="-22043" y="432325"/>
                    <a:pt x="27296" y="352124"/>
                  </a:cubicBezTo>
                  <a:cubicBezTo>
                    <a:pt x="75588" y="273638"/>
                    <a:pt x="180363" y="236110"/>
                    <a:pt x="284185" y="26478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4" name="Google Shape;894;p21"/>
            <p:cNvSpPr/>
            <p:nvPr/>
          </p:nvSpPr>
          <p:spPr>
            <a:xfrm>
              <a:off x="7825066" y="3519952"/>
              <a:ext cx="281321" cy="285363"/>
            </a:xfrm>
            <a:custGeom>
              <a:rect b="b" l="l" r="r" t="t"/>
              <a:pathLst>
                <a:path extrusionOk="0" h="285363" w="281321">
                  <a:moveTo>
                    <a:pt x="248675" y="252005"/>
                  </a:moveTo>
                  <a:lnTo>
                    <a:pt x="170475" y="229336"/>
                  </a:lnTo>
                  <a:cubicBezTo>
                    <a:pt x="167160" y="228412"/>
                    <a:pt x="163608" y="229164"/>
                    <a:pt x="160950" y="231336"/>
                  </a:cubicBezTo>
                  <a:lnTo>
                    <a:pt x="98180" y="282962"/>
                  </a:lnTo>
                  <a:cubicBezTo>
                    <a:pt x="93656" y="286648"/>
                    <a:pt x="86988" y="285962"/>
                    <a:pt x="83302" y="281438"/>
                  </a:cubicBezTo>
                  <a:cubicBezTo>
                    <a:pt x="81854" y="279656"/>
                    <a:pt x="81025" y="277447"/>
                    <a:pt x="80940" y="275151"/>
                  </a:cubicBezTo>
                  <a:lnTo>
                    <a:pt x="78273" y="193712"/>
                  </a:lnTo>
                  <a:cubicBezTo>
                    <a:pt x="78178" y="190226"/>
                    <a:pt x="76358" y="187007"/>
                    <a:pt x="73415" y="185140"/>
                  </a:cubicBezTo>
                  <a:lnTo>
                    <a:pt x="4835" y="141134"/>
                  </a:lnTo>
                  <a:cubicBezTo>
                    <a:pt x="-156" y="138105"/>
                    <a:pt x="-1747" y="131600"/>
                    <a:pt x="1292" y="126609"/>
                  </a:cubicBezTo>
                  <a:cubicBezTo>
                    <a:pt x="2578" y="124485"/>
                    <a:pt x="4578" y="122884"/>
                    <a:pt x="6931" y="122084"/>
                  </a:cubicBezTo>
                  <a:lnTo>
                    <a:pt x="83131" y="94462"/>
                  </a:lnTo>
                  <a:cubicBezTo>
                    <a:pt x="86398" y="93252"/>
                    <a:pt x="88855" y="90509"/>
                    <a:pt x="89703" y="87127"/>
                  </a:cubicBezTo>
                  <a:lnTo>
                    <a:pt x="110372" y="8356"/>
                  </a:lnTo>
                  <a:cubicBezTo>
                    <a:pt x="111582" y="2641"/>
                    <a:pt x="117192" y="-1007"/>
                    <a:pt x="122907" y="202"/>
                  </a:cubicBezTo>
                  <a:cubicBezTo>
                    <a:pt x="125555" y="764"/>
                    <a:pt x="127889" y="2317"/>
                    <a:pt x="129422" y="4546"/>
                  </a:cubicBezTo>
                  <a:lnTo>
                    <a:pt x="179429" y="68840"/>
                  </a:lnTo>
                  <a:cubicBezTo>
                    <a:pt x="181572" y="71583"/>
                    <a:pt x="184905" y="73107"/>
                    <a:pt x="188382" y="72935"/>
                  </a:cubicBezTo>
                  <a:lnTo>
                    <a:pt x="269726" y="68268"/>
                  </a:lnTo>
                  <a:cubicBezTo>
                    <a:pt x="275545" y="67839"/>
                    <a:pt x="280613" y="72211"/>
                    <a:pt x="281041" y="78041"/>
                  </a:cubicBezTo>
                  <a:cubicBezTo>
                    <a:pt x="281222" y="80412"/>
                    <a:pt x="280584" y="82774"/>
                    <a:pt x="279251" y="84746"/>
                  </a:cubicBezTo>
                  <a:lnTo>
                    <a:pt x="233435" y="152183"/>
                  </a:lnTo>
                  <a:cubicBezTo>
                    <a:pt x="231597" y="155012"/>
                    <a:pt x="231206" y="158546"/>
                    <a:pt x="232388" y="161708"/>
                  </a:cubicBezTo>
                  <a:lnTo>
                    <a:pt x="262010" y="237908"/>
                  </a:lnTo>
                  <a:cubicBezTo>
                    <a:pt x="264306" y="243280"/>
                    <a:pt x="261820" y="249491"/>
                    <a:pt x="256457" y="251786"/>
                  </a:cubicBezTo>
                  <a:cubicBezTo>
                    <a:pt x="253981" y="252843"/>
                    <a:pt x="251199" y="252929"/>
                    <a:pt x="248675" y="252005"/>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95" name="Google Shape;895;p21"/>
          <p:cNvGrpSpPr/>
          <p:nvPr/>
        </p:nvGrpSpPr>
        <p:grpSpPr>
          <a:xfrm>
            <a:off x="8010746" y="5596931"/>
            <a:ext cx="1013404" cy="809708"/>
            <a:chOff x="7599616" y="6333848"/>
            <a:chExt cx="656010" cy="524151"/>
          </a:xfrm>
        </p:grpSpPr>
        <p:sp>
          <p:nvSpPr>
            <p:cNvPr id="896" name="Google Shape;896;p21"/>
            <p:cNvSpPr/>
            <p:nvPr/>
          </p:nvSpPr>
          <p:spPr>
            <a:xfrm>
              <a:off x="7731380" y="6333848"/>
              <a:ext cx="184065" cy="177640"/>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7" name="Google Shape;897;p21"/>
            <p:cNvSpPr/>
            <p:nvPr/>
          </p:nvSpPr>
          <p:spPr>
            <a:xfrm>
              <a:off x="8029455" y="6491680"/>
              <a:ext cx="226171" cy="217590"/>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8" name="Google Shape;898;p21"/>
            <p:cNvSpPr/>
            <p:nvPr/>
          </p:nvSpPr>
          <p:spPr>
            <a:xfrm>
              <a:off x="7599616" y="6633888"/>
              <a:ext cx="223722" cy="22411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99" name="Google Shape;899;p21"/>
          <p:cNvGrpSpPr/>
          <p:nvPr/>
        </p:nvGrpSpPr>
        <p:grpSpPr>
          <a:xfrm>
            <a:off x="3879471" y="4217881"/>
            <a:ext cx="1013404" cy="809708"/>
            <a:chOff x="7599616" y="6333848"/>
            <a:chExt cx="656010" cy="524151"/>
          </a:xfrm>
        </p:grpSpPr>
        <p:sp>
          <p:nvSpPr>
            <p:cNvPr id="900" name="Google Shape;900;p21"/>
            <p:cNvSpPr/>
            <p:nvPr/>
          </p:nvSpPr>
          <p:spPr>
            <a:xfrm>
              <a:off x="7731380" y="6333848"/>
              <a:ext cx="184065" cy="177640"/>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1" name="Google Shape;901;p21"/>
            <p:cNvSpPr/>
            <p:nvPr/>
          </p:nvSpPr>
          <p:spPr>
            <a:xfrm>
              <a:off x="8029455" y="6491680"/>
              <a:ext cx="226171" cy="217590"/>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2" name="Google Shape;902;p21"/>
            <p:cNvSpPr/>
            <p:nvPr/>
          </p:nvSpPr>
          <p:spPr>
            <a:xfrm>
              <a:off x="7599616" y="6633888"/>
              <a:ext cx="223722" cy="22411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903" name="Google Shape;903;p21"/>
          <p:cNvSpPr/>
          <p:nvPr/>
        </p:nvSpPr>
        <p:spPr>
          <a:xfrm>
            <a:off x="11387108" y="6093035"/>
            <a:ext cx="572542" cy="572702"/>
          </a:xfrm>
          <a:custGeom>
            <a:rect b="b" l="l" r="r" t="t"/>
            <a:pathLst>
              <a:path extrusionOk="0" h="572702" w="572542">
                <a:moveTo>
                  <a:pt x="7064" y="158893"/>
                </a:moveTo>
                <a:cubicBezTo>
                  <a:pt x="2359" y="138557"/>
                  <a:pt x="-32" y="117755"/>
                  <a:pt x="-79" y="96885"/>
                </a:cubicBezTo>
                <a:cubicBezTo>
                  <a:pt x="-1032" y="83017"/>
                  <a:pt x="2007" y="69167"/>
                  <a:pt x="8683" y="56975"/>
                </a:cubicBezTo>
                <a:cubicBezTo>
                  <a:pt x="24781" y="32401"/>
                  <a:pt x="61547" y="31258"/>
                  <a:pt x="90980" y="37354"/>
                </a:cubicBezTo>
                <a:cubicBezTo>
                  <a:pt x="174476" y="54680"/>
                  <a:pt x="246580" y="106877"/>
                  <a:pt x="289100" y="180800"/>
                </a:cubicBezTo>
                <a:cubicBezTo>
                  <a:pt x="284908" y="162989"/>
                  <a:pt x="349678" y="68786"/>
                  <a:pt x="378253" y="44117"/>
                </a:cubicBezTo>
                <a:cubicBezTo>
                  <a:pt x="406495" y="18047"/>
                  <a:pt x="442862" y="2502"/>
                  <a:pt x="481219" y="111"/>
                </a:cubicBezTo>
                <a:cubicBezTo>
                  <a:pt x="503526" y="-1108"/>
                  <a:pt x="525539" y="5645"/>
                  <a:pt x="543322" y="19161"/>
                </a:cubicBezTo>
                <a:cubicBezTo>
                  <a:pt x="573421" y="44117"/>
                  <a:pt x="576850" y="88408"/>
                  <a:pt x="568087" y="125651"/>
                </a:cubicBezTo>
                <a:cubicBezTo>
                  <a:pt x="559048" y="158502"/>
                  <a:pt x="546265" y="190202"/>
                  <a:pt x="529987" y="220139"/>
                </a:cubicBezTo>
                <a:cubicBezTo>
                  <a:pt x="489696" y="300815"/>
                  <a:pt x="379968" y="484172"/>
                  <a:pt x="334819" y="558943"/>
                </a:cubicBezTo>
                <a:cubicBezTo>
                  <a:pt x="326618" y="572430"/>
                  <a:pt x="309035" y="576707"/>
                  <a:pt x="295558" y="568506"/>
                </a:cubicBezTo>
                <a:cubicBezTo>
                  <a:pt x="293148" y="567039"/>
                  <a:pt x="290976" y="565229"/>
                  <a:pt x="289100" y="563134"/>
                </a:cubicBezTo>
                <a:cubicBezTo>
                  <a:pt x="219376" y="485791"/>
                  <a:pt x="32401" y="269954"/>
                  <a:pt x="7064" y="15889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4" name="Google Shape;904;p21"/>
          <p:cNvSpPr/>
          <p:nvPr/>
        </p:nvSpPr>
        <p:spPr>
          <a:xfrm>
            <a:off x="10923352" y="5883652"/>
            <a:ext cx="463759" cy="463889"/>
          </a:xfrm>
          <a:custGeom>
            <a:rect b="b" l="l" r="r" t="t"/>
            <a:pathLst>
              <a:path extrusionOk="0" h="572702" w="572542">
                <a:moveTo>
                  <a:pt x="7064" y="158893"/>
                </a:moveTo>
                <a:cubicBezTo>
                  <a:pt x="2359" y="138557"/>
                  <a:pt x="-32" y="117755"/>
                  <a:pt x="-79" y="96885"/>
                </a:cubicBezTo>
                <a:cubicBezTo>
                  <a:pt x="-1032" y="83017"/>
                  <a:pt x="2007" y="69167"/>
                  <a:pt x="8683" y="56975"/>
                </a:cubicBezTo>
                <a:cubicBezTo>
                  <a:pt x="24781" y="32401"/>
                  <a:pt x="61547" y="31258"/>
                  <a:pt x="90980" y="37354"/>
                </a:cubicBezTo>
                <a:cubicBezTo>
                  <a:pt x="174476" y="54680"/>
                  <a:pt x="246580" y="106877"/>
                  <a:pt x="289100" y="180800"/>
                </a:cubicBezTo>
                <a:cubicBezTo>
                  <a:pt x="284908" y="162989"/>
                  <a:pt x="349678" y="68786"/>
                  <a:pt x="378253" y="44117"/>
                </a:cubicBezTo>
                <a:cubicBezTo>
                  <a:pt x="406495" y="18047"/>
                  <a:pt x="442862" y="2502"/>
                  <a:pt x="481219" y="111"/>
                </a:cubicBezTo>
                <a:cubicBezTo>
                  <a:pt x="503526" y="-1108"/>
                  <a:pt x="525539" y="5645"/>
                  <a:pt x="543322" y="19161"/>
                </a:cubicBezTo>
                <a:cubicBezTo>
                  <a:pt x="573421" y="44117"/>
                  <a:pt x="576850" y="88408"/>
                  <a:pt x="568087" y="125651"/>
                </a:cubicBezTo>
                <a:cubicBezTo>
                  <a:pt x="559048" y="158502"/>
                  <a:pt x="546265" y="190202"/>
                  <a:pt x="529987" y="220139"/>
                </a:cubicBezTo>
                <a:cubicBezTo>
                  <a:pt x="489696" y="300815"/>
                  <a:pt x="379968" y="484172"/>
                  <a:pt x="334819" y="558943"/>
                </a:cubicBezTo>
                <a:cubicBezTo>
                  <a:pt x="326618" y="572430"/>
                  <a:pt x="309035" y="576707"/>
                  <a:pt x="295558" y="568506"/>
                </a:cubicBezTo>
                <a:cubicBezTo>
                  <a:pt x="293148" y="567039"/>
                  <a:pt x="290976" y="565229"/>
                  <a:pt x="289100" y="563134"/>
                </a:cubicBezTo>
                <a:cubicBezTo>
                  <a:pt x="219376" y="485791"/>
                  <a:pt x="32401" y="269954"/>
                  <a:pt x="7064" y="15889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05" name="Google Shape;905;p21"/>
          <p:cNvGrpSpPr/>
          <p:nvPr/>
        </p:nvGrpSpPr>
        <p:grpSpPr>
          <a:xfrm>
            <a:off x="10698570" y="62214"/>
            <a:ext cx="1387502" cy="1408311"/>
            <a:chOff x="10804495" y="62214"/>
            <a:chExt cx="1387502" cy="1408311"/>
          </a:xfrm>
        </p:grpSpPr>
        <p:sp>
          <p:nvSpPr>
            <p:cNvPr id="906" name="Google Shape;906;p21"/>
            <p:cNvSpPr/>
            <p:nvPr/>
          </p:nvSpPr>
          <p:spPr>
            <a:xfrm>
              <a:off x="10979317" y="248948"/>
              <a:ext cx="1034828" cy="1034828"/>
            </a:xfrm>
            <a:custGeom>
              <a:rect b="b" l="l" r="r" t="t"/>
              <a:pathLst>
                <a:path extrusionOk="0" h="1529905" w="1529905">
                  <a:moveTo>
                    <a:pt x="1529906" y="764953"/>
                  </a:moveTo>
                  <a:cubicBezTo>
                    <a:pt x="1529906" y="1187424"/>
                    <a:pt x="1187425" y="1529905"/>
                    <a:pt x="764953" y="1529905"/>
                  </a:cubicBezTo>
                  <a:cubicBezTo>
                    <a:pt x="342481" y="1529905"/>
                    <a:pt x="0" y="1187424"/>
                    <a:pt x="0" y="764953"/>
                  </a:cubicBezTo>
                  <a:cubicBezTo>
                    <a:pt x="0" y="342481"/>
                    <a:pt x="342481" y="0"/>
                    <a:pt x="764953" y="0"/>
                  </a:cubicBezTo>
                  <a:cubicBezTo>
                    <a:pt x="1187425" y="0"/>
                    <a:pt x="1529906" y="342481"/>
                    <a:pt x="1529906" y="76495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7" name="Google Shape;907;p21"/>
            <p:cNvSpPr/>
            <p:nvPr/>
          </p:nvSpPr>
          <p:spPr>
            <a:xfrm>
              <a:off x="10995911" y="272519"/>
              <a:ext cx="1001648" cy="986512"/>
            </a:xfrm>
            <a:custGeom>
              <a:rect b="b" l="l" r="r" t="t"/>
              <a:pathLst>
                <a:path extrusionOk="0" h="1458474" w="1480851">
                  <a:moveTo>
                    <a:pt x="710564" y="1427226"/>
                  </a:moveTo>
                  <a:cubicBezTo>
                    <a:pt x="712479" y="1427150"/>
                    <a:pt x="714384" y="1427579"/>
                    <a:pt x="716089" y="1428465"/>
                  </a:cubicBezTo>
                  <a:cubicBezTo>
                    <a:pt x="717880" y="1429017"/>
                    <a:pt x="719489" y="1430036"/>
                    <a:pt x="720756" y="1431417"/>
                  </a:cubicBezTo>
                  <a:cubicBezTo>
                    <a:pt x="722080" y="1432694"/>
                    <a:pt x="723090" y="1434256"/>
                    <a:pt x="723709" y="1435990"/>
                  </a:cubicBezTo>
                  <a:cubicBezTo>
                    <a:pt x="724643" y="1437847"/>
                    <a:pt x="725033" y="1439923"/>
                    <a:pt x="724852" y="1441990"/>
                  </a:cubicBezTo>
                  <a:lnTo>
                    <a:pt x="724852" y="1444657"/>
                  </a:lnTo>
                  <a:cubicBezTo>
                    <a:pt x="724890" y="1447200"/>
                    <a:pt x="724223" y="1449696"/>
                    <a:pt x="722947" y="1451896"/>
                  </a:cubicBezTo>
                  <a:lnTo>
                    <a:pt x="720756" y="1454754"/>
                  </a:lnTo>
                  <a:cubicBezTo>
                    <a:pt x="718975" y="1456506"/>
                    <a:pt x="716784" y="1457783"/>
                    <a:pt x="714375" y="1458468"/>
                  </a:cubicBezTo>
                  <a:lnTo>
                    <a:pt x="710564" y="1458468"/>
                  </a:lnTo>
                  <a:cubicBezTo>
                    <a:pt x="708678" y="1458535"/>
                    <a:pt x="706802" y="1458106"/>
                    <a:pt x="705135" y="1457230"/>
                  </a:cubicBezTo>
                  <a:cubicBezTo>
                    <a:pt x="703344" y="1456678"/>
                    <a:pt x="701735" y="1455659"/>
                    <a:pt x="700468" y="1454277"/>
                  </a:cubicBezTo>
                  <a:cubicBezTo>
                    <a:pt x="699144" y="1453001"/>
                    <a:pt x="698134" y="1451439"/>
                    <a:pt x="697515" y="1449706"/>
                  </a:cubicBezTo>
                  <a:cubicBezTo>
                    <a:pt x="696668" y="1447991"/>
                    <a:pt x="696248" y="1446096"/>
                    <a:pt x="696277" y="1444181"/>
                  </a:cubicBezTo>
                  <a:lnTo>
                    <a:pt x="696277" y="1441514"/>
                  </a:lnTo>
                  <a:cubicBezTo>
                    <a:pt x="696325" y="1438971"/>
                    <a:pt x="697011" y="1436475"/>
                    <a:pt x="698277" y="1434275"/>
                  </a:cubicBezTo>
                  <a:lnTo>
                    <a:pt x="700468" y="1431417"/>
                  </a:lnTo>
                  <a:cubicBezTo>
                    <a:pt x="702230" y="1429655"/>
                    <a:pt x="704440" y="1428407"/>
                    <a:pt x="706849" y="1427798"/>
                  </a:cubicBezTo>
                  <a:close/>
                  <a:moveTo>
                    <a:pt x="779430" y="1424560"/>
                  </a:moveTo>
                  <a:cubicBezTo>
                    <a:pt x="781345" y="1424532"/>
                    <a:pt x="783240" y="1424951"/>
                    <a:pt x="784955" y="1425798"/>
                  </a:cubicBezTo>
                  <a:cubicBezTo>
                    <a:pt x="786708" y="1426370"/>
                    <a:pt x="788289" y="1427389"/>
                    <a:pt x="789527" y="1428751"/>
                  </a:cubicBezTo>
                  <a:lnTo>
                    <a:pt x="792194" y="1431418"/>
                  </a:lnTo>
                  <a:cubicBezTo>
                    <a:pt x="793956" y="1433152"/>
                    <a:pt x="795242" y="1435323"/>
                    <a:pt x="795909" y="1437705"/>
                  </a:cubicBezTo>
                  <a:lnTo>
                    <a:pt x="796385" y="1441515"/>
                  </a:lnTo>
                  <a:cubicBezTo>
                    <a:pt x="796376" y="1444048"/>
                    <a:pt x="795718" y="1446544"/>
                    <a:pt x="794480" y="1448754"/>
                  </a:cubicBezTo>
                  <a:lnTo>
                    <a:pt x="792194" y="1451611"/>
                  </a:lnTo>
                  <a:cubicBezTo>
                    <a:pt x="790965" y="1452992"/>
                    <a:pt x="789384" y="1454012"/>
                    <a:pt x="787622" y="1454564"/>
                  </a:cubicBezTo>
                  <a:cubicBezTo>
                    <a:pt x="784126" y="1456212"/>
                    <a:pt x="780068" y="1456212"/>
                    <a:pt x="776573" y="1454564"/>
                  </a:cubicBezTo>
                  <a:cubicBezTo>
                    <a:pt x="774821" y="1453983"/>
                    <a:pt x="773249" y="1452964"/>
                    <a:pt x="772001" y="1451611"/>
                  </a:cubicBezTo>
                  <a:lnTo>
                    <a:pt x="769334" y="1448944"/>
                  </a:lnTo>
                  <a:cubicBezTo>
                    <a:pt x="767591" y="1447210"/>
                    <a:pt x="766343" y="1445039"/>
                    <a:pt x="765714" y="1442658"/>
                  </a:cubicBezTo>
                  <a:lnTo>
                    <a:pt x="765143" y="1438848"/>
                  </a:lnTo>
                  <a:cubicBezTo>
                    <a:pt x="765133" y="1436324"/>
                    <a:pt x="765819" y="1433857"/>
                    <a:pt x="767143" y="1431704"/>
                  </a:cubicBezTo>
                  <a:lnTo>
                    <a:pt x="769334" y="1428751"/>
                  </a:lnTo>
                  <a:cubicBezTo>
                    <a:pt x="770610" y="1427427"/>
                    <a:pt x="772172" y="1426418"/>
                    <a:pt x="773906" y="1425798"/>
                  </a:cubicBezTo>
                  <a:cubicBezTo>
                    <a:pt x="775630" y="1424960"/>
                    <a:pt x="777516" y="1424541"/>
                    <a:pt x="779430" y="1424560"/>
                  </a:cubicBezTo>
                  <a:close/>
                  <a:moveTo>
                    <a:pt x="842962" y="1419322"/>
                  </a:moveTo>
                  <a:cubicBezTo>
                    <a:pt x="844886" y="1419198"/>
                    <a:pt x="846800" y="1419626"/>
                    <a:pt x="848486" y="1420560"/>
                  </a:cubicBezTo>
                  <a:cubicBezTo>
                    <a:pt x="850277" y="1421112"/>
                    <a:pt x="851886" y="1422131"/>
                    <a:pt x="853154" y="1423513"/>
                  </a:cubicBezTo>
                  <a:lnTo>
                    <a:pt x="858392" y="1428751"/>
                  </a:lnTo>
                  <a:cubicBezTo>
                    <a:pt x="860155" y="1430485"/>
                    <a:pt x="861441" y="1432657"/>
                    <a:pt x="862107" y="1435038"/>
                  </a:cubicBezTo>
                  <a:lnTo>
                    <a:pt x="862583" y="1438848"/>
                  </a:lnTo>
                  <a:cubicBezTo>
                    <a:pt x="862583" y="1441381"/>
                    <a:pt x="861926" y="1443877"/>
                    <a:pt x="860678" y="1446087"/>
                  </a:cubicBezTo>
                  <a:lnTo>
                    <a:pt x="858392" y="1448944"/>
                  </a:lnTo>
                  <a:cubicBezTo>
                    <a:pt x="857163" y="1450326"/>
                    <a:pt x="855582" y="1451345"/>
                    <a:pt x="853820" y="1451897"/>
                  </a:cubicBezTo>
                  <a:cubicBezTo>
                    <a:pt x="850325" y="1453545"/>
                    <a:pt x="846267" y="1453545"/>
                    <a:pt x="842771" y="1451897"/>
                  </a:cubicBezTo>
                  <a:cubicBezTo>
                    <a:pt x="841019" y="1451316"/>
                    <a:pt x="839447" y="1450297"/>
                    <a:pt x="838200" y="1448944"/>
                  </a:cubicBezTo>
                  <a:lnTo>
                    <a:pt x="832866" y="1443706"/>
                  </a:lnTo>
                  <a:cubicBezTo>
                    <a:pt x="831160" y="1441943"/>
                    <a:pt x="829922" y="1439781"/>
                    <a:pt x="829246" y="1437419"/>
                  </a:cubicBezTo>
                  <a:lnTo>
                    <a:pt x="828675" y="1433609"/>
                  </a:lnTo>
                  <a:cubicBezTo>
                    <a:pt x="828703" y="1431066"/>
                    <a:pt x="829398" y="1428570"/>
                    <a:pt x="830674" y="1426370"/>
                  </a:cubicBezTo>
                  <a:lnTo>
                    <a:pt x="832866" y="1423513"/>
                  </a:lnTo>
                  <a:cubicBezTo>
                    <a:pt x="834132" y="1422131"/>
                    <a:pt x="835742" y="1421112"/>
                    <a:pt x="837533" y="1420560"/>
                  </a:cubicBezTo>
                  <a:cubicBezTo>
                    <a:pt x="839180" y="1419617"/>
                    <a:pt x="841066" y="1419188"/>
                    <a:pt x="842962" y="1419322"/>
                  </a:cubicBezTo>
                  <a:close/>
                  <a:moveTo>
                    <a:pt x="655033" y="1419321"/>
                  </a:moveTo>
                  <a:cubicBezTo>
                    <a:pt x="656957" y="1419206"/>
                    <a:pt x="658872" y="1419635"/>
                    <a:pt x="660558" y="1420559"/>
                  </a:cubicBezTo>
                  <a:cubicBezTo>
                    <a:pt x="662310" y="1421140"/>
                    <a:pt x="663882" y="1422159"/>
                    <a:pt x="665129" y="1423512"/>
                  </a:cubicBezTo>
                  <a:lnTo>
                    <a:pt x="667797" y="1426083"/>
                  </a:lnTo>
                  <a:cubicBezTo>
                    <a:pt x="669521" y="1427874"/>
                    <a:pt x="670769" y="1430065"/>
                    <a:pt x="671416" y="1432465"/>
                  </a:cubicBezTo>
                  <a:lnTo>
                    <a:pt x="671988" y="1436275"/>
                  </a:lnTo>
                  <a:cubicBezTo>
                    <a:pt x="671959" y="1438790"/>
                    <a:pt x="671264" y="1441257"/>
                    <a:pt x="669987" y="1443419"/>
                  </a:cubicBezTo>
                  <a:lnTo>
                    <a:pt x="667797" y="1446372"/>
                  </a:lnTo>
                  <a:cubicBezTo>
                    <a:pt x="666502" y="1447724"/>
                    <a:pt x="664901" y="1448734"/>
                    <a:pt x="663130" y="1449324"/>
                  </a:cubicBezTo>
                  <a:cubicBezTo>
                    <a:pt x="659662" y="1450972"/>
                    <a:pt x="655643" y="1450972"/>
                    <a:pt x="652176" y="1449324"/>
                  </a:cubicBezTo>
                  <a:cubicBezTo>
                    <a:pt x="650404" y="1448734"/>
                    <a:pt x="648804" y="1447724"/>
                    <a:pt x="647508" y="1446372"/>
                  </a:cubicBezTo>
                  <a:lnTo>
                    <a:pt x="644937" y="1443705"/>
                  </a:lnTo>
                  <a:cubicBezTo>
                    <a:pt x="643174" y="1441971"/>
                    <a:pt x="641888" y="1439799"/>
                    <a:pt x="641222" y="1437418"/>
                  </a:cubicBezTo>
                  <a:lnTo>
                    <a:pt x="640746" y="1433608"/>
                  </a:lnTo>
                  <a:cubicBezTo>
                    <a:pt x="640746" y="1431074"/>
                    <a:pt x="641403" y="1428579"/>
                    <a:pt x="642651" y="1426369"/>
                  </a:cubicBezTo>
                  <a:lnTo>
                    <a:pt x="644937" y="1423512"/>
                  </a:lnTo>
                  <a:cubicBezTo>
                    <a:pt x="646137" y="1422102"/>
                    <a:pt x="647728" y="1421073"/>
                    <a:pt x="649509" y="1420559"/>
                  </a:cubicBezTo>
                  <a:cubicBezTo>
                    <a:pt x="651195" y="1419625"/>
                    <a:pt x="653109" y="1419197"/>
                    <a:pt x="655033" y="1419321"/>
                  </a:cubicBezTo>
                  <a:close/>
                  <a:moveTo>
                    <a:pt x="588835" y="1408748"/>
                  </a:moveTo>
                  <a:cubicBezTo>
                    <a:pt x="590740" y="1408653"/>
                    <a:pt x="592645" y="1409043"/>
                    <a:pt x="594360" y="1409891"/>
                  </a:cubicBezTo>
                  <a:cubicBezTo>
                    <a:pt x="596074" y="1410539"/>
                    <a:pt x="597636" y="1411548"/>
                    <a:pt x="598932" y="1412844"/>
                  </a:cubicBezTo>
                  <a:lnTo>
                    <a:pt x="601599" y="1415511"/>
                  </a:lnTo>
                  <a:cubicBezTo>
                    <a:pt x="603304" y="1417273"/>
                    <a:pt x="604542" y="1419435"/>
                    <a:pt x="605218" y="1421797"/>
                  </a:cubicBezTo>
                  <a:lnTo>
                    <a:pt x="605313" y="1425607"/>
                  </a:lnTo>
                  <a:cubicBezTo>
                    <a:pt x="605285" y="1428150"/>
                    <a:pt x="604590" y="1430646"/>
                    <a:pt x="603313" y="1432846"/>
                  </a:cubicBezTo>
                  <a:lnTo>
                    <a:pt x="601122" y="1435704"/>
                  </a:lnTo>
                  <a:cubicBezTo>
                    <a:pt x="599856" y="1437085"/>
                    <a:pt x="598246" y="1438104"/>
                    <a:pt x="596455" y="1438657"/>
                  </a:cubicBezTo>
                  <a:cubicBezTo>
                    <a:pt x="594807" y="1439599"/>
                    <a:pt x="592921" y="1440028"/>
                    <a:pt x="591026" y="1439895"/>
                  </a:cubicBezTo>
                  <a:cubicBezTo>
                    <a:pt x="589102" y="1440019"/>
                    <a:pt x="587187" y="1439590"/>
                    <a:pt x="585501" y="1438657"/>
                  </a:cubicBezTo>
                  <a:cubicBezTo>
                    <a:pt x="583711" y="1438104"/>
                    <a:pt x="582101" y="1437085"/>
                    <a:pt x="580834" y="1435704"/>
                  </a:cubicBezTo>
                  <a:lnTo>
                    <a:pt x="578262" y="1433132"/>
                  </a:lnTo>
                  <a:cubicBezTo>
                    <a:pt x="576472" y="1431379"/>
                    <a:pt x="575196" y="1429170"/>
                    <a:pt x="574548" y="1426750"/>
                  </a:cubicBezTo>
                  <a:lnTo>
                    <a:pt x="574548" y="1423035"/>
                  </a:lnTo>
                  <a:cubicBezTo>
                    <a:pt x="574529" y="1420492"/>
                    <a:pt x="575186" y="1417997"/>
                    <a:pt x="576452" y="1415797"/>
                  </a:cubicBezTo>
                  <a:lnTo>
                    <a:pt x="578739" y="1412844"/>
                  </a:lnTo>
                  <a:cubicBezTo>
                    <a:pt x="580006" y="1411510"/>
                    <a:pt x="581577" y="1410501"/>
                    <a:pt x="583311" y="1409891"/>
                  </a:cubicBezTo>
                  <a:cubicBezTo>
                    <a:pt x="585016" y="1409034"/>
                    <a:pt x="586930" y="1408634"/>
                    <a:pt x="588835" y="1408748"/>
                  </a:cubicBezTo>
                  <a:close/>
                  <a:moveTo>
                    <a:pt x="909637" y="1406082"/>
                  </a:moveTo>
                  <a:lnTo>
                    <a:pt x="912304" y="1406082"/>
                  </a:lnTo>
                  <a:cubicBezTo>
                    <a:pt x="914838" y="1406082"/>
                    <a:pt x="917333" y="1406739"/>
                    <a:pt x="919543" y="1407987"/>
                  </a:cubicBezTo>
                  <a:lnTo>
                    <a:pt x="922401" y="1410273"/>
                  </a:lnTo>
                  <a:cubicBezTo>
                    <a:pt x="924201" y="1411978"/>
                    <a:pt x="925487" y="1414159"/>
                    <a:pt x="926115" y="1416559"/>
                  </a:cubicBezTo>
                  <a:lnTo>
                    <a:pt x="926592" y="1420369"/>
                  </a:lnTo>
                  <a:cubicBezTo>
                    <a:pt x="926706" y="1422293"/>
                    <a:pt x="926278" y="1424208"/>
                    <a:pt x="925353" y="1425894"/>
                  </a:cubicBezTo>
                  <a:cubicBezTo>
                    <a:pt x="924773" y="1427646"/>
                    <a:pt x="923753" y="1429218"/>
                    <a:pt x="922401" y="1430466"/>
                  </a:cubicBezTo>
                  <a:cubicBezTo>
                    <a:pt x="921162" y="1431828"/>
                    <a:pt x="919582" y="1432847"/>
                    <a:pt x="917829" y="1433418"/>
                  </a:cubicBezTo>
                  <a:cubicBezTo>
                    <a:pt x="916124" y="1434304"/>
                    <a:pt x="914218" y="1434733"/>
                    <a:pt x="912304" y="1434657"/>
                  </a:cubicBezTo>
                  <a:lnTo>
                    <a:pt x="909637" y="1434657"/>
                  </a:lnTo>
                  <a:cubicBezTo>
                    <a:pt x="907113" y="1434666"/>
                    <a:pt x="904646" y="1433980"/>
                    <a:pt x="902494" y="1432656"/>
                  </a:cubicBezTo>
                  <a:lnTo>
                    <a:pt x="899541" y="1430466"/>
                  </a:lnTo>
                  <a:cubicBezTo>
                    <a:pt x="897836" y="1428703"/>
                    <a:pt x="896597" y="1426541"/>
                    <a:pt x="895921" y="1424179"/>
                  </a:cubicBezTo>
                  <a:lnTo>
                    <a:pt x="895350" y="1420369"/>
                  </a:lnTo>
                  <a:cubicBezTo>
                    <a:pt x="895321" y="1418455"/>
                    <a:pt x="895740" y="1416559"/>
                    <a:pt x="896588" y="1414845"/>
                  </a:cubicBezTo>
                  <a:cubicBezTo>
                    <a:pt x="897903" y="1411339"/>
                    <a:pt x="900684" y="1408587"/>
                    <a:pt x="904208" y="1407320"/>
                  </a:cubicBezTo>
                  <a:cubicBezTo>
                    <a:pt x="905856" y="1406377"/>
                    <a:pt x="907742" y="1405948"/>
                    <a:pt x="909637" y="1406082"/>
                  </a:cubicBezTo>
                  <a:close/>
                  <a:moveTo>
                    <a:pt x="525018" y="1396652"/>
                  </a:moveTo>
                  <a:cubicBezTo>
                    <a:pt x="528542" y="1395128"/>
                    <a:pt x="532542" y="1395128"/>
                    <a:pt x="536067" y="1396652"/>
                  </a:cubicBezTo>
                  <a:cubicBezTo>
                    <a:pt x="537800" y="1397261"/>
                    <a:pt x="539372" y="1398271"/>
                    <a:pt x="540639" y="1399605"/>
                  </a:cubicBezTo>
                  <a:lnTo>
                    <a:pt x="543306" y="1402272"/>
                  </a:lnTo>
                  <a:cubicBezTo>
                    <a:pt x="545039" y="1404034"/>
                    <a:pt x="546315" y="1406186"/>
                    <a:pt x="547021" y="1408558"/>
                  </a:cubicBezTo>
                  <a:lnTo>
                    <a:pt x="547497" y="1412368"/>
                  </a:lnTo>
                  <a:cubicBezTo>
                    <a:pt x="547516" y="1414921"/>
                    <a:pt x="546821" y="1417426"/>
                    <a:pt x="545496" y="1419607"/>
                  </a:cubicBezTo>
                  <a:lnTo>
                    <a:pt x="543306" y="1422464"/>
                  </a:lnTo>
                  <a:cubicBezTo>
                    <a:pt x="542058" y="1423817"/>
                    <a:pt x="540486" y="1424836"/>
                    <a:pt x="538734" y="1425417"/>
                  </a:cubicBezTo>
                  <a:cubicBezTo>
                    <a:pt x="535238" y="1427065"/>
                    <a:pt x="531180" y="1427065"/>
                    <a:pt x="527684" y="1425417"/>
                  </a:cubicBezTo>
                  <a:cubicBezTo>
                    <a:pt x="525922" y="1424865"/>
                    <a:pt x="524341" y="1423846"/>
                    <a:pt x="523113" y="1422464"/>
                  </a:cubicBezTo>
                  <a:lnTo>
                    <a:pt x="520445" y="1419893"/>
                  </a:lnTo>
                  <a:cubicBezTo>
                    <a:pt x="518683" y="1418131"/>
                    <a:pt x="517436" y="1415930"/>
                    <a:pt x="516826" y="1413511"/>
                  </a:cubicBezTo>
                  <a:lnTo>
                    <a:pt x="516254" y="1409796"/>
                  </a:lnTo>
                  <a:cubicBezTo>
                    <a:pt x="516226" y="1407244"/>
                    <a:pt x="516921" y="1404739"/>
                    <a:pt x="518255" y="1402557"/>
                  </a:cubicBezTo>
                  <a:lnTo>
                    <a:pt x="520445" y="1399605"/>
                  </a:lnTo>
                  <a:cubicBezTo>
                    <a:pt x="521751" y="1398309"/>
                    <a:pt x="523303" y="1397299"/>
                    <a:pt x="525018" y="1396652"/>
                  </a:cubicBezTo>
                  <a:close/>
                  <a:moveTo>
                    <a:pt x="978503" y="1387984"/>
                  </a:moveTo>
                  <a:cubicBezTo>
                    <a:pt x="986390" y="1387984"/>
                    <a:pt x="992791" y="1394385"/>
                    <a:pt x="992791" y="1402271"/>
                  </a:cubicBezTo>
                  <a:lnTo>
                    <a:pt x="992791" y="1403891"/>
                  </a:lnTo>
                  <a:cubicBezTo>
                    <a:pt x="992791" y="1411777"/>
                    <a:pt x="986390" y="1418178"/>
                    <a:pt x="978503" y="1418178"/>
                  </a:cubicBezTo>
                  <a:cubicBezTo>
                    <a:pt x="970616" y="1418178"/>
                    <a:pt x="964216" y="1411777"/>
                    <a:pt x="964216" y="1403891"/>
                  </a:cubicBezTo>
                  <a:lnTo>
                    <a:pt x="964216" y="1402271"/>
                  </a:lnTo>
                  <a:cubicBezTo>
                    <a:pt x="964216" y="1394385"/>
                    <a:pt x="970616" y="1387984"/>
                    <a:pt x="978503" y="1387984"/>
                  </a:cubicBezTo>
                  <a:close/>
                  <a:moveTo>
                    <a:pt x="472344" y="1374267"/>
                  </a:moveTo>
                  <a:cubicBezTo>
                    <a:pt x="474229" y="1374201"/>
                    <a:pt x="476106" y="1374629"/>
                    <a:pt x="477773" y="1375506"/>
                  </a:cubicBezTo>
                  <a:cubicBezTo>
                    <a:pt x="479563" y="1376058"/>
                    <a:pt x="481173" y="1377077"/>
                    <a:pt x="482440" y="1378458"/>
                  </a:cubicBezTo>
                  <a:lnTo>
                    <a:pt x="485012" y="1381125"/>
                  </a:lnTo>
                  <a:cubicBezTo>
                    <a:pt x="486774" y="1382859"/>
                    <a:pt x="488060" y="1385031"/>
                    <a:pt x="488727" y="1387412"/>
                  </a:cubicBezTo>
                  <a:lnTo>
                    <a:pt x="488727" y="1391222"/>
                  </a:lnTo>
                  <a:cubicBezTo>
                    <a:pt x="488717" y="1393755"/>
                    <a:pt x="488060" y="1396251"/>
                    <a:pt x="486822" y="1398461"/>
                  </a:cubicBezTo>
                  <a:lnTo>
                    <a:pt x="484536" y="1401318"/>
                  </a:lnTo>
                  <a:cubicBezTo>
                    <a:pt x="483335" y="1402728"/>
                    <a:pt x="481745" y="1403757"/>
                    <a:pt x="479963" y="1404271"/>
                  </a:cubicBezTo>
                  <a:cubicBezTo>
                    <a:pt x="478259" y="1405157"/>
                    <a:pt x="476354" y="1405586"/>
                    <a:pt x="474439" y="1405509"/>
                  </a:cubicBezTo>
                  <a:cubicBezTo>
                    <a:pt x="470696" y="1405309"/>
                    <a:pt x="467133" y="1403833"/>
                    <a:pt x="464343" y="1401318"/>
                  </a:cubicBezTo>
                  <a:lnTo>
                    <a:pt x="461771" y="1398651"/>
                  </a:lnTo>
                  <a:cubicBezTo>
                    <a:pt x="459990" y="1396927"/>
                    <a:pt x="458704" y="1394756"/>
                    <a:pt x="458056" y="1392365"/>
                  </a:cubicBezTo>
                  <a:lnTo>
                    <a:pt x="458056" y="1388555"/>
                  </a:lnTo>
                  <a:cubicBezTo>
                    <a:pt x="458018" y="1386012"/>
                    <a:pt x="458685" y="1383507"/>
                    <a:pt x="459961" y="1381316"/>
                  </a:cubicBezTo>
                  <a:lnTo>
                    <a:pt x="462247" y="1378458"/>
                  </a:lnTo>
                  <a:cubicBezTo>
                    <a:pt x="463448" y="1377049"/>
                    <a:pt x="465038" y="1376020"/>
                    <a:pt x="466819" y="1375506"/>
                  </a:cubicBezTo>
                  <a:cubicBezTo>
                    <a:pt x="468524" y="1374620"/>
                    <a:pt x="470429" y="1374191"/>
                    <a:pt x="472344" y="1374267"/>
                  </a:cubicBezTo>
                  <a:close/>
                  <a:moveTo>
                    <a:pt x="1041558" y="1361028"/>
                  </a:moveTo>
                  <a:cubicBezTo>
                    <a:pt x="1049445" y="1361028"/>
                    <a:pt x="1055846" y="1367429"/>
                    <a:pt x="1055846" y="1375315"/>
                  </a:cubicBezTo>
                  <a:cubicBezTo>
                    <a:pt x="1055846" y="1383202"/>
                    <a:pt x="1049445" y="1389603"/>
                    <a:pt x="1041558" y="1389603"/>
                  </a:cubicBezTo>
                  <a:cubicBezTo>
                    <a:pt x="1033671" y="1389603"/>
                    <a:pt x="1027271" y="1383202"/>
                    <a:pt x="1027271" y="1375315"/>
                  </a:cubicBezTo>
                  <a:cubicBezTo>
                    <a:pt x="1027271" y="1367429"/>
                    <a:pt x="1033671" y="1361028"/>
                    <a:pt x="1041558" y="1361028"/>
                  </a:cubicBezTo>
                  <a:close/>
                  <a:moveTo>
                    <a:pt x="411765" y="1352741"/>
                  </a:moveTo>
                  <a:lnTo>
                    <a:pt x="414051" y="1352741"/>
                  </a:lnTo>
                  <a:cubicBezTo>
                    <a:pt x="416584" y="1352750"/>
                    <a:pt x="419080" y="1353408"/>
                    <a:pt x="421290" y="1354646"/>
                  </a:cubicBezTo>
                  <a:lnTo>
                    <a:pt x="424147" y="1357313"/>
                  </a:lnTo>
                  <a:cubicBezTo>
                    <a:pt x="425919" y="1359047"/>
                    <a:pt x="427204" y="1361209"/>
                    <a:pt x="427862" y="1363599"/>
                  </a:cubicBezTo>
                  <a:lnTo>
                    <a:pt x="428719" y="1367028"/>
                  </a:lnTo>
                  <a:cubicBezTo>
                    <a:pt x="428786" y="1368943"/>
                    <a:pt x="428367" y="1370848"/>
                    <a:pt x="427481" y="1372553"/>
                  </a:cubicBezTo>
                  <a:cubicBezTo>
                    <a:pt x="426900" y="1374306"/>
                    <a:pt x="425881" y="1375877"/>
                    <a:pt x="424528" y="1377125"/>
                  </a:cubicBezTo>
                  <a:cubicBezTo>
                    <a:pt x="423252" y="1378449"/>
                    <a:pt x="421690" y="1379459"/>
                    <a:pt x="419956" y="1380078"/>
                  </a:cubicBezTo>
                  <a:cubicBezTo>
                    <a:pt x="418251" y="1380964"/>
                    <a:pt x="416346" y="1381392"/>
                    <a:pt x="414432" y="1381316"/>
                  </a:cubicBezTo>
                  <a:lnTo>
                    <a:pt x="411765" y="1381316"/>
                  </a:lnTo>
                  <a:cubicBezTo>
                    <a:pt x="409212" y="1381316"/>
                    <a:pt x="406716" y="1380621"/>
                    <a:pt x="404526" y="1379316"/>
                  </a:cubicBezTo>
                  <a:lnTo>
                    <a:pt x="401668" y="1377125"/>
                  </a:lnTo>
                  <a:cubicBezTo>
                    <a:pt x="399963" y="1375363"/>
                    <a:pt x="398725" y="1373201"/>
                    <a:pt x="398049" y="1370839"/>
                  </a:cubicBezTo>
                  <a:lnTo>
                    <a:pt x="397477" y="1367028"/>
                  </a:lnTo>
                  <a:cubicBezTo>
                    <a:pt x="397401" y="1365114"/>
                    <a:pt x="397829" y="1363209"/>
                    <a:pt x="398715" y="1361504"/>
                  </a:cubicBezTo>
                  <a:cubicBezTo>
                    <a:pt x="399230" y="1359723"/>
                    <a:pt x="400258" y="1358132"/>
                    <a:pt x="401668" y="1356932"/>
                  </a:cubicBezTo>
                  <a:cubicBezTo>
                    <a:pt x="402916" y="1355579"/>
                    <a:pt x="404488" y="1354560"/>
                    <a:pt x="406240" y="1353979"/>
                  </a:cubicBezTo>
                  <a:cubicBezTo>
                    <a:pt x="407926" y="1353055"/>
                    <a:pt x="409840" y="1352627"/>
                    <a:pt x="411765" y="1352741"/>
                  </a:cubicBezTo>
                  <a:close/>
                  <a:moveTo>
                    <a:pt x="1102518" y="1334548"/>
                  </a:moveTo>
                  <a:cubicBezTo>
                    <a:pt x="1104432" y="1334482"/>
                    <a:pt x="1106338" y="1334901"/>
                    <a:pt x="1108042" y="1335786"/>
                  </a:cubicBezTo>
                  <a:cubicBezTo>
                    <a:pt x="1109795" y="1336368"/>
                    <a:pt x="1111366" y="1337387"/>
                    <a:pt x="1112614" y="1338739"/>
                  </a:cubicBezTo>
                  <a:lnTo>
                    <a:pt x="1115281" y="1341406"/>
                  </a:lnTo>
                  <a:cubicBezTo>
                    <a:pt x="1116986" y="1343169"/>
                    <a:pt x="1118225" y="1345331"/>
                    <a:pt x="1118901" y="1347693"/>
                  </a:cubicBezTo>
                  <a:lnTo>
                    <a:pt x="1119472" y="1351503"/>
                  </a:lnTo>
                  <a:cubicBezTo>
                    <a:pt x="1119425" y="1354046"/>
                    <a:pt x="1118739" y="1356532"/>
                    <a:pt x="1117472" y="1358742"/>
                  </a:cubicBezTo>
                  <a:lnTo>
                    <a:pt x="1115281" y="1361599"/>
                  </a:lnTo>
                  <a:cubicBezTo>
                    <a:pt x="1114014" y="1362980"/>
                    <a:pt x="1112405" y="1364000"/>
                    <a:pt x="1110614" y="1364552"/>
                  </a:cubicBezTo>
                  <a:cubicBezTo>
                    <a:pt x="1108947" y="1365428"/>
                    <a:pt x="1107071" y="1365857"/>
                    <a:pt x="1105185" y="1365790"/>
                  </a:cubicBezTo>
                  <a:cubicBezTo>
                    <a:pt x="1103270" y="1365867"/>
                    <a:pt x="1101365" y="1365438"/>
                    <a:pt x="1099660" y="1364552"/>
                  </a:cubicBezTo>
                  <a:cubicBezTo>
                    <a:pt x="1097879" y="1364038"/>
                    <a:pt x="1096289" y="1363009"/>
                    <a:pt x="1095088" y="1361599"/>
                  </a:cubicBezTo>
                  <a:lnTo>
                    <a:pt x="1092422" y="1358932"/>
                  </a:lnTo>
                  <a:cubicBezTo>
                    <a:pt x="1090640" y="1357208"/>
                    <a:pt x="1089354" y="1355036"/>
                    <a:pt x="1088707" y="1352646"/>
                  </a:cubicBezTo>
                  <a:lnTo>
                    <a:pt x="1088231" y="1348836"/>
                  </a:lnTo>
                  <a:cubicBezTo>
                    <a:pt x="1088240" y="1346302"/>
                    <a:pt x="1088897" y="1343807"/>
                    <a:pt x="1090135" y="1341597"/>
                  </a:cubicBezTo>
                  <a:lnTo>
                    <a:pt x="1092422" y="1338739"/>
                  </a:lnTo>
                  <a:cubicBezTo>
                    <a:pt x="1093621" y="1337330"/>
                    <a:pt x="1095212" y="1336301"/>
                    <a:pt x="1096993" y="1335786"/>
                  </a:cubicBezTo>
                  <a:cubicBezTo>
                    <a:pt x="1098698" y="1334901"/>
                    <a:pt x="1100603" y="1334472"/>
                    <a:pt x="1102518" y="1334548"/>
                  </a:cubicBezTo>
                  <a:close/>
                  <a:moveTo>
                    <a:pt x="368998" y="1326643"/>
                  </a:moveTo>
                  <a:cubicBezTo>
                    <a:pt x="376885" y="1326643"/>
                    <a:pt x="383286" y="1333044"/>
                    <a:pt x="383286" y="1340930"/>
                  </a:cubicBezTo>
                  <a:cubicBezTo>
                    <a:pt x="383286" y="1348817"/>
                    <a:pt x="376885" y="1355218"/>
                    <a:pt x="368998" y="1355218"/>
                  </a:cubicBezTo>
                  <a:cubicBezTo>
                    <a:pt x="361111" y="1355218"/>
                    <a:pt x="354711" y="1348817"/>
                    <a:pt x="354711" y="1340930"/>
                  </a:cubicBezTo>
                  <a:cubicBezTo>
                    <a:pt x="354711" y="1333044"/>
                    <a:pt x="361111" y="1326643"/>
                    <a:pt x="368998" y="1326643"/>
                  </a:cubicBezTo>
                  <a:close/>
                  <a:moveTo>
                    <a:pt x="1147285" y="1306641"/>
                  </a:moveTo>
                  <a:cubicBezTo>
                    <a:pt x="1150781" y="1304993"/>
                    <a:pt x="1154839" y="1304993"/>
                    <a:pt x="1158335" y="1306641"/>
                  </a:cubicBezTo>
                  <a:cubicBezTo>
                    <a:pt x="1160068" y="1307260"/>
                    <a:pt x="1161630" y="1308270"/>
                    <a:pt x="1162906" y="1309593"/>
                  </a:cubicBezTo>
                  <a:lnTo>
                    <a:pt x="1165574" y="1312260"/>
                  </a:lnTo>
                  <a:cubicBezTo>
                    <a:pt x="1167278" y="1314022"/>
                    <a:pt x="1168517" y="1316185"/>
                    <a:pt x="1169193" y="1318547"/>
                  </a:cubicBezTo>
                  <a:lnTo>
                    <a:pt x="1169765" y="1322357"/>
                  </a:lnTo>
                  <a:cubicBezTo>
                    <a:pt x="1169765" y="1324910"/>
                    <a:pt x="1169069" y="1327405"/>
                    <a:pt x="1167764" y="1329596"/>
                  </a:cubicBezTo>
                  <a:lnTo>
                    <a:pt x="1165574" y="1332454"/>
                  </a:lnTo>
                  <a:cubicBezTo>
                    <a:pt x="1164326" y="1333806"/>
                    <a:pt x="1162754" y="1334825"/>
                    <a:pt x="1161001" y="1335406"/>
                  </a:cubicBezTo>
                  <a:cubicBezTo>
                    <a:pt x="1159315" y="1336330"/>
                    <a:pt x="1157401" y="1336759"/>
                    <a:pt x="1155477" y="1336644"/>
                  </a:cubicBezTo>
                  <a:cubicBezTo>
                    <a:pt x="1153553" y="1336768"/>
                    <a:pt x="1151639" y="1336340"/>
                    <a:pt x="1149953" y="1335406"/>
                  </a:cubicBezTo>
                  <a:cubicBezTo>
                    <a:pt x="1148171" y="1334892"/>
                    <a:pt x="1146581" y="1333863"/>
                    <a:pt x="1145381" y="1332454"/>
                  </a:cubicBezTo>
                  <a:lnTo>
                    <a:pt x="1142714" y="1329787"/>
                  </a:lnTo>
                  <a:cubicBezTo>
                    <a:pt x="1140914" y="1328082"/>
                    <a:pt x="1139628" y="1325900"/>
                    <a:pt x="1138999" y="1323500"/>
                  </a:cubicBezTo>
                  <a:lnTo>
                    <a:pt x="1138523" y="1319690"/>
                  </a:lnTo>
                  <a:cubicBezTo>
                    <a:pt x="1138523" y="1317185"/>
                    <a:pt x="1139180" y="1314718"/>
                    <a:pt x="1140428" y="1312546"/>
                  </a:cubicBezTo>
                  <a:lnTo>
                    <a:pt x="1142714" y="1309593"/>
                  </a:lnTo>
                  <a:cubicBezTo>
                    <a:pt x="1143971" y="1308250"/>
                    <a:pt x="1145542" y="1307231"/>
                    <a:pt x="1147285" y="1306641"/>
                  </a:cubicBezTo>
                  <a:close/>
                  <a:moveTo>
                    <a:pt x="316515" y="1297497"/>
                  </a:moveTo>
                  <a:cubicBezTo>
                    <a:pt x="318277" y="1297497"/>
                    <a:pt x="320001" y="1297926"/>
                    <a:pt x="321563" y="1298735"/>
                  </a:cubicBezTo>
                  <a:cubicBezTo>
                    <a:pt x="323344" y="1299249"/>
                    <a:pt x="324934" y="1300278"/>
                    <a:pt x="326135" y="1301688"/>
                  </a:cubicBezTo>
                  <a:cubicBezTo>
                    <a:pt x="327487" y="1302936"/>
                    <a:pt x="328506" y="1304507"/>
                    <a:pt x="329088" y="1306260"/>
                  </a:cubicBezTo>
                  <a:cubicBezTo>
                    <a:pt x="330183" y="1307898"/>
                    <a:pt x="330783" y="1309813"/>
                    <a:pt x="330802" y="1311784"/>
                  </a:cubicBezTo>
                  <a:lnTo>
                    <a:pt x="330802" y="1314451"/>
                  </a:lnTo>
                  <a:cubicBezTo>
                    <a:pt x="330850" y="1316966"/>
                    <a:pt x="330183" y="1319442"/>
                    <a:pt x="328897" y="1321595"/>
                  </a:cubicBezTo>
                  <a:lnTo>
                    <a:pt x="326611" y="1324548"/>
                  </a:lnTo>
                  <a:cubicBezTo>
                    <a:pt x="324878" y="1326291"/>
                    <a:pt x="322706" y="1327539"/>
                    <a:pt x="320325" y="1328167"/>
                  </a:cubicBezTo>
                  <a:lnTo>
                    <a:pt x="316515" y="1328739"/>
                  </a:lnTo>
                  <a:cubicBezTo>
                    <a:pt x="314629" y="1328815"/>
                    <a:pt x="312752" y="1328386"/>
                    <a:pt x="311085" y="1327500"/>
                  </a:cubicBezTo>
                  <a:cubicBezTo>
                    <a:pt x="309314" y="1326910"/>
                    <a:pt x="307713" y="1325900"/>
                    <a:pt x="306418" y="1324548"/>
                  </a:cubicBezTo>
                  <a:cubicBezTo>
                    <a:pt x="305094" y="1323271"/>
                    <a:pt x="304085" y="1321709"/>
                    <a:pt x="303465" y="1319976"/>
                  </a:cubicBezTo>
                  <a:cubicBezTo>
                    <a:pt x="302627" y="1318252"/>
                    <a:pt x="302208" y="1316366"/>
                    <a:pt x="302227" y="1314451"/>
                  </a:cubicBezTo>
                  <a:lnTo>
                    <a:pt x="302227" y="1311784"/>
                  </a:lnTo>
                  <a:cubicBezTo>
                    <a:pt x="302227" y="1309232"/>
                    <a:pt x="302922" y="1306736"/>
                    <a:pt x="304228" y="1304545"/>
                  </a:cubicBezTo>
                  <a:lnTo>
                    <a:pt x="306418" y="1301688"/>
                  </a:lnTo>
                  <a:cubicBezTo>
                    <a:pt x="308171" y="1299897"/>
                    <a:pt x="310381" y="1298621"/>
                    <a:pt x="312800" y="1297973"/>
                  </a:cubicBezTo>
                  <a:close/>
                  <a:moveTo>
                    <a:pt x="1205769" y="1268349"/>
                  </a:moveTo>
                  <a:cubicBezTo>
                    <a:pt x="1207683" y="1268273"/>
                    <a:pt x="1209588" y="1268702"/>
                    <a:pt x="1211294" y="1269588"/>
                  </a:cubicBezTo>
                  <a:cubicBezTo>
                    <a:pt x="1213027" y="1270207"/>
                    <a:pt x="1214589" y="1271216"/>
                    <a:pt x="1215865" y="1272540"/>
                  </a:cubicBezTo>
                  <a:cubicBezTo>
                    <a:pt x="1217218" y="1273788"/>
                    <a:pt x="1218237" y="1275360"/>
                    <a:pt x="1218818" y="1277112"/>
                  </a:cubicBezTo>
                  <a:cubicBezTo>
                    <a:pt x="1219704" y="1278817"/>
                    <a:pt x="1220123" y="1280722"/>
                    <a:pt x="1220056" y="1282637"/>
                  </a:cubicBezTo>
                  <a:lnTo>
                    <a:pt x="1220056" y="1285304"/>
                  </a:lnTo>
                  <a:cubicBezTo>
                    <a:pt x="1220056" y="1287857"/>
                    <a:pt x="1219361" y="1290352"/>
                    <a:pt x="1218057" y="1292543"/>
                  </a:cubicBezTo>
                  <a:lnTo>
                    <a:pt x="1215865" y="1295400"/>
                  </a:lnTo>
                  <a:cubicBezTo>
                    <a:pt x="1214132" y="1297162"/>
                    <a:pt x="1211960" y="1298448"/>
                    <a:pt x="1209579" y="1299115"/>
                  </a:cubicBezTo>
                  <a:lnTo>
                    <a:pt x="1205769" y="1299591"/>
                  </a:lnTo>
                  <a:cubicBezTo>
                    <a:pt x="1203854" y="1299668"/>
                    <a:pt x="1201949" y="1299239"/>
                    <a:pt x="1200245" y="1298353"/>
                  </a:cubicBezTo>
                  <a:cubicBezTo>
                    <a:pt x="1198482" y="1297801"/>
                    <a:pt x="1196901" y="1296781"/>
                    <a:pt x="1195672" y="1295400"/>
                  </a:cubicBezTo>
                  <a:cubicBezTo>
                    <a:pt x="1194320" y="1294152"/>
                    <a:pt x="1193301" y="1292581"/>
                    <a:pt x="1192720" y="1290828"/>
                  </a:cubicBezTo>
                  <a:cubicBezTo>
                    <a:pt x="1191787" y="1289142"/>
                    <a:pt x="1191358" y="1287228"/>
                    <a:pt x="1191481" y="1285304"/>
                  </a:cubicBezTo>
                  <a:lnTo>
                    <a:pt x="1191481" y="1282637"/>
                  </a:lnTo>
                  <a:cubicBezTo>
                    <a:pt x="1191491" y="1280103"/>
                    <a:pt x="1192148" y="1277608"/>
                    <a:pt x="1193387" y="1275398"/>
                  </a:cubicBezTo>
                  <a:lnTo>
                    <a:pt x="1195672" y="1272540"/>
                  </a:lnTo>
                  <a:cubicBezTo>
                    <a:pt x="1197435" y="1270835"/>
                    <a:pt x="1199597" y="1269597"/>
                    <a:pt x="1201959" y="1268921"/>
                  </a:cubicBezTo>
                  <a:close/>
                  <a:moveTo>
                    <a:pt x="276320" y="1260444"/>
                  </a:moveTo>
                  <a:cubicBezTo>
                    <a:pt x="284206" y="1260444"/>
                    <a:pt x="290608" y="1266845"/>
                    <a:pt x="290608" y="1274731"/>
                  </a:cubicBezTo>
                  <a:cubicBezTo>
                    <a:pt x="290608" y="1282618"/>
                    <a:pt x="284206" y="1289019"/>
                    <a:pt x="276320" y="1289019"/>
                  </a:cubicBezTo>
                  <a:cubicBezTo>
                    <a:pt x="268433" y="1289019"/>
                    <a:pt x="262033" y="1282618"/>
                    <a:pt x="262033" y="1274731"/>
                  </a:cubicBezTo>
                  <a:cubicBezTo>
                    <a:pt x="262033" y="1266845"/>
                    <a:pt x="268433" y="1260444"/>
                    <a:pt x="276320" y="1260444"/>
                  </a:cubicBezTo>
                  <a:close/>
                  <a:moveTo>
                    <a:pt x="1250822" y="1233965"/>
                  </a:moveTo>
                  <a:lnTo>
                    <a:pt x="1253394" y="1233965"/>
                  </a:lnTo>
                  <a:cubicBezTo>
                    <a:pt x="1255927" y="1233965"/>
                    <a:pt x="1258423" y="1234622"/>
                    <a:pt x="1260633" y="1235870"/>
                  </a:cubicBezTo>
                  <a:lnTo>
                    <a:pt x="1263490" y="1238156"/>
                  </a:lnTo>
                  <a:cubicBezTo>
                    <a:pt x="1265271" y="1239880"/>
                    <a:pt x="1266557" y="1242051"/>
                    <a:pt x="1267205" y="1244442"/>
                  </a:cubicBezTo>
                  <a:lnTo>
                    <a:pt x="1267205" y="1248252"/>
                  </a:lnTo>
                  <a:cubicBezTo>
                    <a:pt x="1267319" y="1250176"/>
                    <a:pt x="1266890" y="1252091"/>
                    <a:pt x="1265967" y="1253777"/>
                  </a:cubicBezTo>
                  <a:cubicBezTo>
                    <a:pt x="1265386" y="1255529"/>
                    <a:pt x="1264367" y="1257101"/>
                    <a:pt x="1263014" y="1258349"/>
                  </a:cubicBezTo>
                  <a:cubicBezTo>
                    <a:pt x="1261814" y="1259758"/>
                    <a:pt x="1260223" y="1260787"/>
                    <a:pt x="1258442" y="1261302"/>
                  </a:cubicBezTo>
                  <a:cubicBezTo>
                    <a:pt x="1256737" y="1262187"/>
                    <a:pt x="1254832" y="1262616"/>
                    <a:pt x="1252917" y="1262540"/>
                  </a:cubicBezTo>
                  <a:lnTo>
                    <a:pt x="1250346" y="1262540"/>
                  </a:lnTo>
                  <a:cubicBezTo>
                    <a:pt x="1247793" y="1262568"/>
                    <a:pt x="1245288" y="1261873"/>
                    <a:pt x="1243107" y="1260539"/>
                  </a:cubicBezTo>
                  <a:lnTo>
                    <a:pt x="1240154" y="1258349"/>
                  </a:lnTo>
                  <a:cubicBezTo>
                    <a:pt x="1238449" y="1256587"/>
                    <a:pt x="1237211" y="1254424"/>
                    <a:pt x="1236535" y="1252062"/>
                  </a:cubicBezTo>
                  <a:lnTo>
                    <a:pt x="1236535" y="1248252"/>
                  </a:lnTo>
                  <a:cubicBezTo>
                    <a:pt x="1236420" y="1246338"/>
                    <a:pt x="1236820" y="1244433"/>
                    <a:pt x="1237678" y="1242728"/>
                  </a:cubicBezTo>
                  <a:cubicBezTo>
                    <a:pt x="1238287" y="1240994"/>
                    <a:pt x="1239297" y="1239423"/>
                    <a:pt x="1240630" y="1238156"/>
                  </a:cubicBezTo>
                  <a:cubicBezTo>
                    <a:pt x="1241897" y="1236775"/>
                    <a:pt x="1243507" y="1235756"/>
                    <a:pt x="1245298" y="1235203"/>
                  </a:cubicBezTo>
                  <a:cubicBezTo>
                    <a:pt x="1246984" y="1234270"/>
                    <a:pt x="1248898" y="1233841"/>
                    <a:pt x="1250822" y="1233965"/>
                  </a:cubicBezTo>
                  <a:close/>
                  <a:moveTo>
                    <a:pt x="226028" y="1228631"/>
                  </a:moveTo>
                  <a:lnTo>
                    <a:pt x="228695" y="1228631"/>
                  </a:lnTo>
                  <a:cubicBezTo>
                    <a:pt x="231247" y="1228631"/>
                    <a:pt x="233743" y="1229326"/>
                    <a:pt x="235934" y="1230631"/>
                  </a:cubicBezTo>
                  <a:lnTo>
                    <a:pt x="238792" y="1232822"/>
                  </a:lnTo>
                  <a:cubicBezTo>
                    <a:pt x="240554" y="1234555"/>
                    <a:pt x="241839" y="1236727"/>
                    <a:pt x="242506" y="1239108"/>
                  </a:cubicBezTo>
                  <a:lnTo>
                    <a:pt x="242983" y="1242918"/>
                  </a:lnTo>
                  <a:cubicBezTo>
                    <a:pt x="243107" y="1244842"/>
                    <a:pt x="242677" y="1246757"/>
                    <a:pt x="241744" y="1248443"/>
                  </a:cubicBezTo>
                  <a:cubicBezTo>
                    <a:pt x="241230" y="1250224"/>
                    <a:pt x="240201" y="1251815"/>
                    <a:pt x="238792" y="1253015"/>
                  </a:cubicBezTo>
                  <a:cubicBezTo>
                    <a:pt x="237563" y="1254396"/>
                    <a:pt x="235981" y="1255415"/>
                    <a:pt x="234219" y="1255968"/>
                  </a:cubicBezTo>
                  <a:cubicBezTo>
                    <a:pt x="232533" y="1256901"/>
                    <a:pt x="230619" y="1257329"/>
                    <a:pt x="228695" y="1257206"/>
                  </a:cubicBezTo>
                  <a:lnTo>
                    <a:pt x="226028" y="1257206"/>
                  </a:lnTo>
                  <a:cubicBezTo>
                    <a:pt x="223523" y="1257206"/>
                    <a:pt x="221056" y="1256548"/>
                    <a:pt x="218884" y="1255301"/>
                  </a:cubicBezTo>
                  <a:lnTo>
                    <a:pt x="215931" y="1253015"/>
                  </a:lnTo>
                  <a:cubicBezTo>
                    <a:pt x="214207" y="1251262"/>
                    <a:pt x="212960" y="1249100"/>
                    <a:pt x="212312" y="1246728"/>
                  </a:cubicBezTo>
                  <a:lnTo>
                    <a:pt x="211740" y="1242918"/>
                  </a:lnTo>
                  <a:cubicBezTo>
                    <a:pt x="211674" y="1241004"/>
                    <a:pt x="212093" y="1239099"/>
                    <a:pt x="212979" y="1237394"/>
                  </a:cubicBezTo>
                  <a:cubicBezTo>
                    <a:pt x="214293" y="1233927"/>
                    <a:pt x="217037" y="1231183"/>
                    <a:pt x="220503" y="1229869"/>
                  </a:cubicBezTo>
                  <a:cubicBezTo>
                    <a:pt x="222208" y="1228983"/>
                    <a:pt x="224114" y="1228564"/>
                    <a:pt x="226028" y="1228631"/>
                  </a:cubicBezTo>
                  <a:close/>
                  <a:moveTo>
                    <a:pt x="1298448" y="1186245"/>
                  </a:moveTo>
                  <a:cubicBezTo>
                    <a:pt x="1306335" y="1186245"/>
                    <a:pt x="1312736" y="1192646"/>
                    <a:pt x="1312736" y="1200532"/>
                  </a:cubicBezTo>
                  <a:cubicBezTo>
                    <a:pt x="1312736" y="1208419"/>
                    <a:pt x="1306335" y="1214820"/>
                    <a:pt x="1298448" y="1214820"/>
                  </a:cubicBezTo>
                  <a:cubicBezTo>
                    <a:pt x="1290561" y="1214820"/>
                    <a:pt x="1284161" y="1208419"/>
                    <a:pt x="1284161" y="1200532"/>
                  </a:cubicBezTo>
                  <a:cubicBezTo>
                    <a:pt x="1284161" y="1192646"/>
                    <a:pt x="1290561" y="1186245"/>
                    <a:pt x="1298448" y="1186245"/>
                  </a:cubicBezTo>
                  <a:close/>
                  <a:moveTo>
                    <a:pt x="185356" y="1164908"/>
                  </a:moveTo>
                  <a:lnTo>
                    <a:pt x="189166" y="1164908"/>
                  </a:lnTo>
                  <a:cubicBezTo>
                    <a:pt x="191080" y="1164832"/>
                    <a:pt x="192985" y="1165261"/>
                    <a:pt x="194691" y="1166147"/>
                  </a:cubicBezTo>
                  <a:cubicBezTo>
                    <a:pt x="196453" y="1166699"/>
                    <a:pt x="198033" y="1167718"/>
                    <a:pt x="199262" y="1169099"/>
                  </a:cubicBezTo>
                  <a:cubicBezTo>
                    <a:pt x="200615" y="1170347"/>
                    <a:pt x="201634" y="1171919"/>
                    <a:pt x="202215" y="1173672"/>
                  </a:cubicBezTo>
                  <a:cubicBezTo>
                    <a:pt x="203063" y="1175214"/>
                    <a:pt x="203491" y="1176958"/>
                    <a:pt x="203453" y="1178720"/>
                  </a:cubicBezTo>
                  <a:lnTo>
                    <a:pt x="203453" y="1181387"/>
                  </a:lnTo>
                  <a:cubicBezTo>
                    <a:pt x="203444" y="1183920"/>
                    <a:pt x="202787" y="1186416"/>
                    <a:pt x="201548" y="1188626"/>
                  </a:cubicBezTo>
                  <a:lnTo>
                    <a:pt x="199262" y="1191483"/>
                  </a:lnTo>
                  <a:cubicBezTo>
                    <a:pt x="197500" y="1193188"/>
                    <a:pt x="195338" y="1194426"/>
                    <a:pt x="192976" y="1195103"/>
                  </a:cubicBezTo>
                  <a:lnTo>
                    <a:pt x="189166" y="1195674"/>
                  </a:lnTo>
                  <a:cubicBezTo>
                    <a:pt x="187252" y="1195750"/>
                    <a:pt x="185346" y="1195322"/>
                    <a:pt x="183641" y="1194436"/>
                  </a:cubicBezTo>
                  <a:cubicBezTo>
                    <a:pt x="180174" y="1193122"/>
                    <a:pt x="177431" y="1190378"/>
                    <a:pt x="176117" y="1186911"/>
                  </a:cubicBezTo>
                  <a:cubicBezTo>
                    <a:pt x="175231" y="1185206"/>
                    <a:pt x="174812" y="1183301"/>
                    <a:pt x="174878" y="1181387"/>
                  </a:cubicBezTo>
                  <a:lnTo>
                    <a:pt x="174878" y="1178720"/>
                  </a:lnTo>
                  <a:cubicBezTo>
                    <a:pt x="174878" y="1176167"/>
                    <a:pt x="175574" y="1173672"/>
                    <a:pt x="176879" y="1171481"/>
                  </a:cubicBezTo>
                  <a:lnTo>
                    <a:pt x="179069" y="1168623"/>
                  </a:lnTo>
                  <a:cubicBezTo>
                    <a:pt x="180832" y="1166890"/>
                    <a:pt x="182984" y="1165613"/>
                    <a:pt x="185356" y="1164908"/>
                  </a:cubicBezTo>
                  <a:close/>
                  <a:moveTo>
                    <a:pt x="1341500" y="1130904"/>
                  </a:moveTo>
                  <a:cubicBezTo>
                    <a:pt x="1342701" y="1130761"/>
                    <a:pt x="1343920" y="1130761"/>
                    <a:pt x="1345120" y="1130904"/>
                  </a:cubicBezTo>
                  <a:cubicBezTo>
                    <a:pt x="1348949" y="1131190"/>
                    <a:pt x="1352444" y="1133180"/>
                    <a:pt x="1354645" y="1136333"/>
                  </a:cubicBezTo>
                  <a:cubicBezTo>
                    <a:pt x="1355902" y="1137705"/>
                    <a:pt x="1356788" y="1139381"/>
                    <a:pt x="1357217" y="1141191"/>
                  </a:cubicBezTo>
                  <a:cubicBezTo>
                    <a:pt x="1357741" y="1143858"/>
                    <a:pt x="1357550" y="1146620"/>
                    <a:pt x="1356645" y="1149192"/>
                  </a:cubicBezTo>
                  <a:cubicBezTo>
                    <a:pt x="1355912" y="1151649"/>
                    <a:pt x="1354607" y="1153897"/>
                    <a:pt x="1352835" y="1155764"/>
                  </a:cubicBezTo>
                  <a:cubicBezTo>
                    <a:pt x="1351883" y="1156612"/>
                    <a:pt x="1350864" y="1157374"/>
                    <a:pt x="1349787" y="1158050"/>
                  </a:cubicBezTo>
                  <a:lnTo>
                    <a:pt x="1346167" y="1159574"/>
                  </a:lnTo>
                  <a:cubicBezTo>
                    <a:pt x="1343453" y="1160336"/>
                    <a:pt x="1340586" y="1160336"/>
                    <a:pt x="1337881" y="1159574"/>
                  </a:cubicBezTo>
                  <a:lnTo>
                    <a:pt x="1334452" y="1158145"/>
                  </a:lnTo>
                  <a:lnTo>
                    <a:pt x="1331499" y="1155859"/>
                  </a:lnTo>
                  <a:cubicBezTo>
                    <a:pt x="1329699" y="1154021"/>
                    <a:pt x="1328384" y="1151764"/>
                    <a:pt x="1327689" y="1149287"/>
                  </a:cubicBezTo>
                  <a:cubicBezTo>
                    <a:pt x="1326975" y="1146696"/>
                    <a:pt x="1326975" y="1143972"/>
                    <a:pt x="1327689" y="1141381"/>
                  </a:cubicBezTo>
                  <a:cubicBezTo>
                    <a:pt x="1328337" y="1138962"/>
                    <a:pt x="1329613" y="1136752"/>
                    <a:pt x="1331404" y="1135000"/>
                  </a:cubicBezTo>
                  <a:lnTo>
                    <a:pt x="1334261" y="1132809"/>
                  </a:lnTo>
                  <a:cubicBezTo>
                    <a:pt x="1336452" y="1131514"/>
                    <a:pt x="1338957" y="1130856"/>
                    <a:pt x="1341500" y="1130904"/>
                  </a:cubicBezTo>
                  <a:close/>
                  <a:moveTo>
                    <a:pt x="146779" y="1124237"/>
                  </a:moveTo>
                  <a:lnTo>
                    <a:pt x="150589" y="1124808"/>
                  </a:lnTo>
                  <a:lnTo>
                    <a:pt x="152399" y="1125475"/>
                  </a:lnTo>
                  <a:lnTo>
                    <a:pt x="154114" y="1126237"/>
                  </a:lnTo>
                  <a:lnTo>
                    <a:pt x="156971" y="1128428"/>
                  </a:lnTo>
                  <a:lnTo>
                    <a:pt x="158114" y="1129856"/>
                  </a:lnTo>
                  <a:lnTo>
                    <a:pt x="159257" y="1131285"/>
                  </a:lnTo>
                  <a:lnTo>
                    <a:pt x="160686" y="1134714"/>
                  </a:lnTo>
                  <a:cubicBezTo>
                    <a:pt x="160686" y="1134905"/>
                    <a:pt x="161162" y="1138524"/>
                    <a:pt x="161162" y="1138524"/>
                  </a:cubicBezTo>
                  <a:lnTo>
                    <a:pt x="160210" y="1139286"/>
                  </a:lnTo>
                  <a:cubicBezTo>
                    <a:pt x="160210" y="1139381"/>
                    <a:pt x="159733" y="1143096"/>
                    <a:pt x="159733" y="1143096"/>
                  </a:cubicBezTo>
                  <a:lnTo>
                    <a:pt x="158305" y="1146525"/>
                  </a:lnTo>
                  <a:cubicBezTo>
                    <a:pt x="157923" y="1147097"/>
                    <a:pt x="157066" y="1148049"/>
                    <a:pt x="157066" y="1148049"/>
                  </a:cubicBezTo>
                  <a:lnTo>
                    <a:pt x="155923" y="1149573"/>
                  </a:lnTo>
                  <a:cubicBezTo>
                    <a:pt x="155009" y="1150383"/>
                    <a:pt x="154056" y="1151154"/>
                    <a:pt x="153066" y="1151859"/>
                  </a:cubicBezTo>
                  <a:cubicBezTo>
                    <a:pt x="150923" y="1153183"/>
                    <a:pt x="148446" y="1153869"/>
                    <a:pt x="145922" y="1153860"/>
                  </a:cubicBezTo>
                  <a:lnTo>
                    <a:pt x="142112" y="1153288"/>
                  </a:lnTo>
                  <a:cubicBezTo>
                    <a:pt x="139731" y="1152659"/>
                    <a:pt x="137559" y="1151412"/>
                    <a:pt x="135826" y="1149669"/>
                  </a:cubicBezTo>
                  <a:lnTo>
                    <a:pt x="134111" y="1147478"/>
                  </a:lnTo>
                  <a:cubicBezTo>
                    <a:pt x="133635" y="1147002"/>
                    <a:pt x="132492" y="1146621"/>
                    <a:pt x="132492" y="1146049"/>
                  </a:cubicBezTo>
                  <a:cubicBezTo>
                    <a:pt x="131263" y="1144668"/>
                    <a:pt x="130406" y="1142991"/>
                    <a:pt x="130015" y="1141191"/>
                  </a:cubicBezTo>
                  <a:cubicBezTo>
                    <a:pt x="129434" y="1139334"/>
                    <a:pt x="129434" y="1137334"/>
                    <a:pt x="130015" y="1135476"/>
                  </a:cubicBezTo>
                  <a:cubicBezTo>
                    <a:pt x="130101" y="1133581"/>
                    <a:pt x="130692" y="1131733"/>
                    <a:pt x="131730" y="1130142"/>
                  </a:cubicBezTo>
                  <a:cubicBezTo>
                    <a:pt x="132053" y="1129628"/>
                    <a:pt x="132444" y="1129142"/>
                    <a:pt x="132872" y="1128714"/>
                  </a:cubicBezTo>
                  <a:cubicBezTo>
                    <a:pt x="133187" y="1128161"/>
                    <a:pt x="133578" y="1127647"/>
                    <a:pt x="134016" y="1127189"/>
                  </a:cubicBezTo>
                  <a:cubicBezTo>
                    <a:pt x="134482" y="1126751"/>
                    <a:pt x="134987" y="1126370"/>
                    <a:pt x="135540" y="1126047"/>
                  </a:cubicBezTo>
                  <a:lnTo>
                    <a:pt x="139540" y="1126332"/>
                  </a:lnTo>
                  <a:cubicBezTo>
                    <a:pt x="140655" y="1125770"/>
                    <a:pt x="141798" y="1125256"/>
                    <a:pt x="142970" y="1124808"/>
                  </a:cubicBezTo>
                  <a:close/>
                  <a:moveTo>
                    <a:pt x="1377886" y="1075088"/>
                  </a:moveTo>
                  <a:cubicBezTo>
                    <a:pt x="1385773" y="1075088"/>
                    <a:pt x="1392174" y="1081489"/>
                    <a:pt x="1392174" y="1089375"/>
                  </a:cubicBezTo>
                  <a:cubicBezTo>
                    <a:pt x="1392174" y="1097262"/>
                    <a:pt x="1385773" y="1103663"/>
                    <a:pt x="1377886" y="1103663"/>
                  </a:cubicBezTo>
                  <a:cubicBezTo>
                    <a:pt x="1369999" y="1103663"/>
                    <a:pt x="1363599" y="1097262"/>
                    <a:pt x="1363599" y="1089375"/>
                  </a:cubicBezTo>
                  <a:cubicBezTo>
                    <a:pt x="1363599" y="1081489"/>
                    <a:pt x="1369999" y="1075088"/>
                    <a:pt x="1377886" y="1075088"/>
                  </a:cubicBezTo>
                  <a:close/>
                  <a:moveTo>
                    <a:pt x="104203" y="1064515"/>
                  </a:moveTo>
                  <a:cubicBezTo>
                    <a:pt x="112090" y="1064515"/>
                    <a:pt x="118491" y="1070916"/>
                    <a:pt x="118491" y="1078802"/>
                  </a:cubicBezTo>
                  <a:cubicBezTo>
                    <a:pt x="118491" y="1086689"/>
                    <a:pt x="112090" y="1093090"/>
                    <a:pt x="104203" y="1093090"/>
                  </a:cubicBezTo>
                  <a:cubicBezTo>
                    <a:pt x="96316" y="1093090"/>
                    <a:pt x="89916" y="1086689"/>
                    <a:pt x="89916" y="1078802"/>
                  </a:cubicBezTo>
                  <a:cubicBezTo>
                    <a:pt x="89916" y="1070916"/>
                    <a:pt x="96316" y="1064515"/>
                    <a:pt x="104203" y="1064515"/>
                  </a:cubicBezTo>
                  <a:close/>
                  <a:moveTo>
                    <a:pt x="1404366" y="1003554"/>
                  </a:moveTo>
                  <a:cubicBezTo>
                    <a:pt x="1406280" y="1003478"/>
                    <a:pt x="1408185" y="1003907"/>
                    <a:pt x="1409890" y="1004792"/>
                  </a:cubicBezTo>
                  <a:cubicBezTo>
                    <a:pt x="1411624" y="1005412"/>
                    <a:pt x="1413186" y="1006421"/>
                    <a:pt x="1414462" y="1007745"/>
                  </a:cubicBezTo>
                  <a:cubicBezTo>
                    <a:pt x="1415815" y="1008993"/>
                    <a:pt x="1416834" y="1010565"/>
                    <a:pt x="1417415" y="1012317"/>
                  </a:cubicBezTo>
                  <a:cubicBezTo>
                    <a:pt x="1418301" y="1014022"/>
                    <a:pt x="1418720" y="1015927"/>
                    <a:pt x="1418653" y="1017842"/>
                  </a:cubicBezTo>
                  <a:lnTo>
                    <a:pt x="1418653" y="1020509"/>
                  </a:lnTo>
                  <a:cubicBezTo>
                    <a:pt x="1418653" y="1023061"/>
                    <a:pt x="1417958" y="1025557"/>
                    <a:pt x="1416653" y="1027748"/>
                  </a:cubicBezTo>
                  <a:lnTo>
                    <a:pt x="1414462" y="1030605"/>
                  </a:lnTo>
                  <a:cubicBezTo>
                    <a:pt x="1412729" y="1032368"/>
                    <a:pt x="1410557" y="1033653"/>
                    <a:pt x="1408176" y="1034320"/>
                  </a:cubicBezTo>
                  <a:lnTo>
                    <a:pt x="1404366" y="1034796"/>
                  </a:lnTo>
                  <a:cubicBezTo>
                    <a:pt x="1402442" y="1034920"/>
                    <a:pt x="1400527" y="1034492"/>
                    <a:pt x="1398841" y="1033558"/>
                  </a:cubicBezTo>
                  <a:cubicBezTo>
                    <a:pt x="1395374" y="1032244"/>
                    <a:pt x="1392631" y="1029501"/>
                    <a:pt x="1391317" y="1026033"/>
                  </a:cubicBezTo>
                  <a:cubicBezTo>
                    <a:pt x="1390383" y="1024347"/>
                    <a:pt x="1389955" y="1022433"/>
                    <a:pt x="1390078" y="1020509"/>
                  </a:cubicBezTo>
                  <a:lnTo>
                    <a:pt x="1390078" y="1017842"/>
                  </a:lnTo>
                  <a:cubicBezTo>
                    <a:pt x="1390078" y="1015337"/>
                    <a:pt x="1390735" y="1012870"/>
                    <a:pt x="1391983" y="1010698"/>
                  </a:cubicBezTo>
                  <a:lnTo>
                    <a:pt x="1394269" y="1007745"/>
                  </a:lnTo>
                  <a:cubicBezTo>
                    <a:pt x="1396032" y="1006040"/>
                    <a:pt x="1398194" y="1004802"/>
                    <a:pt x="1400556" y="1004126"/>
                  </a:cubicBezTo>
                  <a:close/>
                  <a:moveTo>
                    <a:pt x="80390" y="1000888"/>
                  </a:moveTo>
                  <a:cubicBezTo>
                    <a:pt x="82305" y="1000860"/>
                    <a:pt x="84200" y="1001279"/>
                    <a:pt x="85914" y="1002126"/>
                  </a:cubicBezTo>
                  <a:cubicBezTo>
                    <a:pt x="87667" y="1002698"/>
                    <a:pt x="89248" y="1003717"/>
                    <a:pt x="90487" y="1005079"/>
                  </a:cubicBezTo>
                  <a:lnTo>
                    <a:pt x="93153" y="1007746"/>
                  </a:lnTo>
                  <a:cubicBezTo>
                    <a:pt x="94915" y="1009480"/>
                    <a:pt x="96201" y="1011651"/>
                    <a:pt x="96868" y="1014033"/>
                  </a:cubicBezTo>
                  <a:lnTo>
                    <a:pt x="97344" y="1017843"/>
                  </a:lnTo>
                  <a:cubicBezTo>
                    <a:pt x="97344" y="1020376"/>
                    <a:pt x="96687" y="1022872"/>
                    <a:pt x="95439" y="1025082"/>
                  </a:cubicBezTo>
                  <a:lnTo>
                    <a:pt x="93153" y="1027939"/>
                  </a:lnTo>
                  <a:cubicBezTo>
                    <a:pt x="91925" y="1029320"/>
                    <a:pt x="90344" y="1030340"/>
                    <a:pt x="88581" y="1030892"/>
                  </a:cubicBezTo>
                  <a:cubicBezTo>
                    <a:pt x="85086" y="1032540"/>
                    <a:pt x="81028" y="1032540"/>
                    <a:pt x="77532" y="1030892"/>
                  </a:cubicBezTo>
                  <a:cubicBezTo>
                    <a:pt x="75780" y="1030311"/>
                    <a:pt x="74208" y="1029292"/>
                    <a:pt x="72960" y="1027939"/>
                  </a:cubicBezTo>
                  <a:lnTo>
                    <a:pt x="70294" y="1025367"/>
                  </a:lnTo>
                  <a:cubicBezTo>
                    <a:pt x="68569" y="1023577"/>
                    <a:pt x="67322" y="1021386"/>
                    <a:pt x="66674" y="1018986"/>
                  </a:cubicBezTo>
                  <a:lnTo>
                    <a:pt x="66103" y="1015176"/>
                  </a:lnTo>
                  <a:cubicBezTo>
                    <a:pt x="66093" y="1012652"/>
                    <a:pt x="66779" y="1010185"/>
                    <a:pt x="68103" y="1008032"/>
                  </a:cubicBezTo>
                  <a:lnTo>
                    <a:pt x="70294" y="1005079"/>
                  </a:lnTo>
                  <a:cubicBezTo>
                    <a:pt x="71570" y="1003755"/>
                    <a:pt x="73132" y="1002746"/>
                    <a:pt x="74865" y="1002126"/>
                  </a:cubicBezTo>
                  <a:cubicBezTo>
                    <a:pt x="76589" y="1001288"/>
                    <a:pt x="78475" y="1000869"/>
                    <a:pt x="80390" y="1000888"/>
                  </a:cubicBezTo>
                  <a:close/>
                  <a:moveTo>
                    <a:pt x="53910" y="940023"/>
                  </a:moveTo>
                  <a:lnTo>
                    <a:pt x="56578" y="940023"/>
                  </a:lnTo>
                  <a:cubicBezTo>
                    <a:pt x="59130" y="940023"/>
                    <a:pt x="61626" y="940718"/>
                    <a:pt x="63816" y="942023"/>
                  </a:cubicBezTo>
                  <a:lnTo>
                    <a:pt x="66674" y="944214"/>
                  </a:lnTo>
                  <a:cubicBezTo>
                    <a:pt x="68436" y="945947"/>
                    <a:pt x="69722" y="948119"/>
                    <a:pt x="70388" y="950500"/>
                  </a:cubicBezTo>
                  <a:lnTo>
                    <a:pt x="70865" y="954310"/>
                  </a:lnTo>
                  <a:cubicBezTo>
                    <a:pt x="70989" y="956234"/>
                    <a:pt x="70560" y="958149"/>
                    <a:pt x="69627" y="959834"/>
                  </a:cubicBezTo>
                  <a:cubicBezTo>
                    <a:pt x="68312" y="963302"/>
                    <a:pt x="65569" y="966045"/>
                    <a:pt x="62102" y="967359"/>
                  </a:cubicBezTo>
                  <a:cubicBezTo>
                    <a:pt x="60416" y="968293"/>
                    <a:pt x="58501" y="968721"/>
                    <a:pt x="56578" y="968598"/>
                  </a:cubicBezTo>
                  <a:lnTo>
                    <a:pt x="53910" y="968598"/>
                  </a:lnTo>
                  <a:cubicBezTo>
                    <a:pt x="51405" y="968598"/>
                    <a:pt x="48939" y="967940"/>
                    <a:pt x="46767" y="966692"/>
                  </a:cubicBezTo>
                  <a:lnTo>
                    <a:pt x="43814" y="964407"/>
                  </a:lnTo>
                  <a:cubicBezTo>
                    <a:pt x="42109" y="962644"/>
                    <a:pt x="40870" y="960482"/>
                    <a:pt x="40194" y="958120"/>
                  </a:cubicBezTo>
                  <a:lnTo>
                    <a:pt x="39623" y="954310"/>
                  </a:lnTo>
                  <a:cubicBezTo>
                    <a:pt x="39594" y="952396"/>
                    <a:pt x="40014" y="950500"/>
                    <a:pt x="40861" y="948786"/>
                  </a:cubicBezTo>
                  <a:cubicBezTo>
                    <a:pt x="41480" y="947052"/>
                    <a:pt x="42490" y="945490"/>
                    <a:pt x="43814" y="944214"/>
                  </a:cubicBezTo>
                  <a:cubicBezTo>
                    <a:pt x="45062" y="942861"/>
                    <a:pt x="46633" y="941842"/>
                    <a:pt x="48386" y="941261"/>
                  </a:cubicBezTo>
                  <a:cubicBezTo>
                    <a:pt x="50091" y="940375"/>
                    <a:pt x="51996" y="939956"/>
                    <a:pt x="53910" y="940023"/>
                  </a:cubicBezTo>
                  <a:close/>
                  <a:moveTo>
                    <a:pt x="1428178" y="937356"/>
                  </a:moveTo>
                  <a:lnTo>
                    <a:pt x="1429797" y="937356"/>
                  </a:lnTo>
                  <a:cubicBezTo>
                    <a:pt x="1437684" y="937356"/>
                    <a:pt x="1444085" y="943757"/>
                    <a:pt x="1444085" y="951643"/>
                  </a:cubicBezTo>
                  <a:cubicBezTo>
                    <a:pt x="1444085" y="959530"/>
                    <a:pt x="1437684" y="965931"/>
                    <a:pt x="1429797" y="965931"/>
                  </a:cubicBezTo>
                  <a:lnTo>
                    <a:pt x="1428178" y="965931"/>
                  </a:lnTo>
                  <a:cubicBezTo>
                    <a:pt x="1420291" y="965931"/>
                    <a:pt x="1413891" y="959530"/>
                    <a:pt x="1413891" y="951643"/>
                  </a:cubicBezTo>
                  <a:cubicBezTo>
                    <a:pt x="1413891" y="943757"/>
                    <a:pt x="1420291" y="937356"/>
                    <a:pt x="1428178" y="937356"/>
                  </a:cubicBezTo>
                  <a:close/>
                  <a:moveTo>
                    <a:pt x="35432" y="879158"/>
                  </a:moveTo>
                  <a:lnTo>
                    <a:pt x="38004" y="879158"/>
                  </a:lnTo>
                  <a:cubicBezTo>
                    <a:pt x="40547" y="879139"/>
                    <a:pt x="43042" y="879796"/>
                    <a:pt x="45243" y="881063"/>
                  </a:cubicBezTo>
                  <a:lnTo>
                    <a:pt x="48196" y="883349"/>
                  </a:lnTo>
                  <a:cubicBezTo>
                    <a:pt x="49939" y="885082"/>
                    <a:pt x="51186" y="887254"/>
                    <a:pt x="51815" y="889635"/>
                  </a:cubicBezTo>
                  <a:lnTo>
                    <a:pt x="51815" y="893445"/>
                  </a:lnTo>
                  <a:cubicBezTo>
                    <a:pt x="51910" y="895350"/>
                    <a:pt x="51520" y="897255"/>
                    <a:pt x="50672" y="898970"/>
                  </a:cubicBezTo>
                  <a:cubicBezTo>
                    <a:pt x="50053" y="900703"/>
                    <a:pt x="49043" y="902266"/>
                    <a:pt x="47720" y="903542"/>
                  </a:cubicBezTo>
                  <a:cubicBezTo>
                    <a:pt x="46424" y="904885"/>
                    <a:pt x="44824" y="905904"/>
                    <a:pt x="43052" y="906495"/>
                  </a:cubicBezTo>
                  <a:cubicBezTo>
                    <a:pt x="41337" y="907342"/>
                    <a:pt x="39442" y="907761"/>
                    <a:pt x="37528" y="907733"/>
                  </a:cubicBezTo>
                  <a:lnTo>
                    <a:pt x="34956" y="907733"/>
                  </a:lnTo>
                  <a:cubicBezTo>
                    <a:pt x="32403" y="907752"/>
                    <a:pt x="29898" y="907057"/>
                    <a:pt x="27717" y="905732"/>
                  </a:cubicBezTo>
                  <a:lnTo>
                    <a:pt x="24859" y="903542"/>
                  </a:lnTo>
                  <a:cubicBezTo>
                    <a:pt x="23097" y="901808"/>
                    <a:pt x="21811" y="899637"/>
                    <a:pt x="21144" y="897255"/>
                  </a:cubicBezTo>
                  <a:lnTo>
                    <a:pt x="21144" y="893445"/>
                  </a:lnTo>
                  <a:cubicBezTo>
                    <a:pt x="21021" y="891521"/>
                    <a:pt x="21449" y="889607"/>
                    <a:pt x="22383" y="887921"/>
                  </a:cubicBezTo>
                  <a:cubicBezTo>
                    <a:pt x="23697" y="884454"/>
                    <a:pt x="26441" y="881710"/>
                    <a:pt x="29907" y="880396"/>
                  </a:cubicBezTo>
                  <a:cubicBezTo>
                    <a:pt x="31593" y="879463"/>
                    <a:pt x="33508" y="879034"/>
                    <a:pt x="35432" y="879158"/>
                  </a:cubicBezTo>
                  <a:close/>
                  <a:moveTo>
                    <a:pt x="1441894" y="871443"/>
                  </a:moveTo>
                  <a:lnTo>
                    <a:pt x="1442370" y="871443"/>
                  </a:lnTo>
                  <a:cubicBezTo>
                    <a:pt x="1443570" y="871215"/>
                    <a:pt x="1444799" y="871215"/>
                    <a:pt x="1445990" y="871443"/>
                  </a:cubicBezTo>
                  <a:cubicBezTo>
                    <a:pt x="1447856" y="871529"/>
                    <a:pt x="1449666" y="872129"/>
                    <a:pt x="1451228" y="873158"/>
                  </a:cubicBezTo>
                  <a:cubicBezTo>
                    <a:pt x="1452886" y="873958"/>
                    <a:pt x="1454276" y="875206"/>
                    <a:pt x="1455229" y="876777"/>
                  </a:cubicBezTo>
                  <a:cubicBezTo>
                    <a:pt x="1456515" y="878130"/>
                    <a:pt x="1457410" y="879806"/>
                    <a:pt x="1457801" y="881635"/>
                  </a:cubicBezTo>
                  <a:cubicBezTo>
                    <a:pt x="1458239" y="884330"/>
                    <a:pt x="1457944" y="887093"/>
                    <a:pt x="1456943" y="889636"/>
                  </a:cubicBezTo>
                  <a:cubicBezTo>
                    <a:pt x="1456324" y="892141"/>
                    <a:pt x="1455009" y="894427"/>
                    <a:pt x="1453133" y="896208"/>
                  </a:cubicBezTo>
                  <a:cubicBezTo>
                    <a:pt x="1452238" y="897113"/>
                    <a:pt x="1451248" y="897904"/>
                    <a:pt x="1450181" y="898589"/>
                  </a:cubicBezTo>
                  <a:lnTo>
                    <a:pt x="1446657" y="900113"/>
                  </a:lnTo>
                  <a:cubicBezTo>
                    <a:pt x="1443951" y="900875"/>
                    <a:pt x="1441084" y="900875"/>
                    <a:pt x="1438370" y="900113"/>
                  </a:cubicBezTo>
                  <a:lnTo>
                    <a:pt x="1434940" y="898685"/>
                  </a:lnTo>
                  <a:cubicBezTo>
                    <a:pt x="1433883" y="897980"/>
                    <a:pt x="1432864" y="897218"/>
                    <a:pt x="1431892" y="896399"/>
                  </a:cubicBezTo>
                  <a:cubicBezTo>
                    <a:pt x="1430112" y="894589"/>
                    <a:pt x="1428797" y="892360"/>
                    <a:pt x="1428083" y="889922"/>
                  </a:cubicBezTo>
                  <a:cubicBezTo>
                    <a:pt x="1427416" y="887293"/>
                    <a:pt x="1427416" y="884550"/>
                    <a:pt x="1428083" y="881921"/>
                  </a:cubicBezTo>
                  <a:cubicBezTo>
                    <a:pt x="1428749" y="879539"/>
                    <a:pt x="1430035" y="877368"/>
                    <a:pt x="1431798" y="875634"/>
                  </a:cubicBezTo>
                  <a:lnTo>
                    <a:pt x="1434655" y="873444"/>
                  </a:lnTo>
                  <a:cubicBezTo>
                    <a:pt x="1436845" y="872138"/>
                    <a:pt x="1439341" y="871443"/>
                    <a:pt x="1441894" y="871443"/>
                  </a:cubicBezTo>
                  <a:close/>
                  <a:moveTo>
                    <a:pt x="21049" y="815627"/>
                  </a:moveTo>
                  <a:lnTo>
                    <a:pt x="24764" y="815627"/>
                  </a:lnTo>
                  <a:cubicBezTo>
                    <a:pt x="26679" y="815513"/>
                    <a:pt x="28584" y="815913"/>
                    <a:pt x="30289" y="816770"/>
                  </a:cubicBezTo>
                  <a:cubicBezTo>
                    <a:pt x="32041" y="817399"/>
                    <a:pt x="33642" y="818408"/>
                    <a:pt x="34956" y="819723"/>
                  </a:cubicBezTo>
                  <a:cubicBezTo>
                    <a:pt x="36308" y="821018"/>
                    <a:pt x="37318" y="822618"/>
                    <a:pt x="37909" y="824390"/>
                  </a:cubicBezTo>
                  <a:cubicBezTo>
                    <a:pt x="38690" y="825952"/>
                    <a:pt x="39080" y="827685"/>
                    <a:pt x="39052" y="829438"/>
                  </a:cubicBezTo>
                  <a:lnTo>
                    <a:pt x="39052" y="832010"/>
                  </a:lnTo>
                  <a:cubicBezTo>
                    <a:pt x="39100" y="834553"/>
                    <a:pt x="38443" y="837058"/>
                    <a:pt x="37147" y="839249"/>
                  </a:cubicBezTo>
                  <a:lnTo>
                    <a:pt x="34956" y="842106"/>
                  </a:lnTo>
                  <a:cubicBezTo>
                    <a:pt x="33203" y="843897"/>
                    <a:pt x="30994" y="845173"/>
                    <a:pt x="28575" y="845821"/>
                  </a:cubicBezTo>
                  <a:lnTo>
                    <a:pt x="24764" y="846297"/>
                  </a:lnTo>
                  <a:cubicBezTo>
                    <a:pt x="22869" y="846431"/>
                    <a:pt x="20983" y="846002"/>
                    <a:pt x="19335" y="845059"/>
                  </a:cubicBezTo>
                  <a:cubicBezTo>
                    <a:pt x="15811" y="843792"/>
                    <a:pt x="13030" y="841040"/>
                    <a:pt x="11715" y="837534"/>
                  </a:cubicBezTo>
                  <a:cubicBezTo>
                    <a:pt x="10868" y="835820"/>
                    <a:pt x="10448" y="833924"/>
                    <a:pt x="10477" y="832010"/>
                  </a:cubicBezTo>
                  <a:lnTo>
                    <a:pt x="10477" y="829438"/>
                  </a:lnTo>
                  <a:cubicBezTo>
                    <a:pt x="10496" y="826895"/>
                    <a:pt x="11181" y="824390"/>
                    <a:pt x="12477" y="822199"/>
                  </a:cubicBezTo>
                  <a:lnTo>
                    <a:pt x="14668" y="819246"/>
                  </a:lnTo>
                  <a:cubicBezTo>
                    <a:pt x="16449" y="817522"/>
                    <a:pt x="18650" y="816275"/>
                    <a:pt x="21049" y="815627"/>
                  </a:cubicBezTo>
                  <a:close/>
                  <a:moveTo>
                    <a:pt x="1457324" y="807626"/>
                  </a:moveTo>
                  <a:cubicBezTo>
                    <a:pt x="1465211" y="807626"/>
                    <a:pt x="1471612" y="814027"/>
                    <a:pt x="1471612" y="821913"/>
                  </a:cubicBezTo>
                  <a:cubicBezTo>
                    <a:pt x="1471612" y="829800"/>
                    <a:pt x="1465211" y="836201"/>
                    <a:pt x="1457324" y="836201"/>
                  </a:cubicBezTo>
                  <a:cubicBezTo>
                    <a:pt x="1449437" y="836201"/>
                    <a:pt x="1443037" y="829800"/>
                    <a:pt x="1443037" y="821913"/>
                  </a:cubicBezTo>
                  <a:cubicBezTo>
                    <a:pt x="1443037" y="814027"/>
                    <a:pt x="1449437" y="807626"/>
                    <a:pt x="1457324" y="807626"/>
                  </a:cubicBezTo>
                  <a:close/>
                  <a:moveTo>
                    <a:pt x="17811" y="760191"/>
                  </a:moveTo>
                  <a:cubicBezTo>
                    <a:pt x="19011" y="760048"/>
                    <a:pt x="20230" y="760048"/>
                    <a:pt x="21431" y="760191"/>
                  </a:cubicBezTo>
                  <a:cubicBezTo>
                    <a:pt x="23297" y="760277"/>
                    <a:pt x="25107" y="760877"/>
                    <a:pt x="26669" y="761905"/>
                  </a:cubicBezTo>
                  <a:cubicBezTo>
                    <a:pt x="28298" y="762782"/>
                    <a:pt x="29679" y="764058"/>
                    <a:pt x="30670" y="765620"/>
                  </a:cubicBezTo>
                  <a:cubicBezTo>
                    <a:pt x="31984" y="766953"/>
                    <a:pt x="32879" y="768639"/>
                    <a:pt x="33241" y="770478"/>
                  </a:cubicBezTo>
                  <a:cubicBezTo>
                    <a:pt x="33861" y="773126"/>
                    <a:pt x="33765" y="775888"/>
                    <a:pt x="32955" y="778479"/>
                  </a:cubicBezTo>
                  <a:cubicBezTo>
                    <a:pt x="32298" y="780974"/>
                    <a:pt x="30984" y="783241"/>
                    <a:pt x="29146" y="785051"/>
                  </a:cubicBezTo>
                  <a:cubicBezTo>
                    <a:pt x="28231" y="785899"/>
                    <a:pt x="27241" y="786661"/>
                    <a:pt x="26193" y="787337"/>
                  </a:cubicBezTo>
                  <a:lnTo>
                    <a:pt x="22669" y="788861"/>
                  </a:lnTo>
                  <a:cubicBezTo>
                    <a:pt x="19945" y="789528"/>
                    <a:pt x="17106" y="789528"/>
                    <a:pt x="14382" y="788861"/>
                  </a:cubicBezTo>
                  <a:lnTo>
                    <a:pt x="10953" y="787432"/>
                  </a:lnTo>
                  <a:lnTo>
                    <a:pt x="7905" y="785146"/>
                  </a:lnTo>
                  <a:cubicBezTo>
                    <a:pt x="6076" y="783318"/>
                    <a:pt x="4733" y="781060"/>
                    <a:pt x="4000" y="778574"/>
                  </a:cubicBezTo>
                  <a:cubicBezTo>
                    <a:pt x="3333" y="775983"/>
                    <a:pt x="3333" y="773259"/>
                    <a:pt x="4000" y="770668"/>
                  </a:cubicBezTo>
                  <a:cubicBezTo>
                    <a:pt x="4628" y="768268"/>
                    <a:pt x="5914" y="766087"/>
                    <a:pt x="7715" y="764382"/>
                  </a:cubicBezTo>
                  <a:lnTo>
                    <a:pt x="10572" y="762096"/>
                  </a:lnTo>
                  <a:cubicBezTo>
                    <a:pt x="12782" y="760858"/>
                    <a:pt x="15277" y="760200"/>
                    <a:pt x="17811" y="760191"/>
                  </a:cubicBezTo>
                  <a:close/>
                  <a:moveTo>
                    <a:pt x="1460182" y="733521"/>
                  </a:moveTo>
                  <a:lnTo>
                    <a:pt x="1463897" y="733521"/>
                  </a:lnTo>
                  <a:cubicBezTo>
                    <a:pt x="1465820" y="733397"/>
                    <a:pt x="1467735" y="733825"/>
                    <a:pt x="1469421" y="734759"/>
                  </a:cubicBezTo>
                  <a:cubicBezTo>
                    <a:pt x="1472888" y="736073"/>
                    <a:pt x="1475631" y="738817"/>
                    <a:pt x="1476946" y="742283"/>
                  </a:cubicBezTo>
                  <a:cubicBezTo>
                    <a:pt x="1477793" y="743827"/>
                    <a:pt x="1478222" y="745570"/>
                    <a:pt x="1478184" y="747332"/>
                  </a:cubicBezTo>
                  <a:lnTo>
                    <a:pt x="1478184" y="749999"/>
                  </a:lnTo>
                  <a:cubicBezTo>
                    <a:pt x="1478184" y="752504"/>
                    <a:pt x="1477527" y="754971"/>
                    <a:pt x="1476279" y="757142"/>
                  </a:cubicBezTo>
                  <a:lnTo>
                    <a:pt x="1473993" y="760095"/>
                  </a:lnTo>
                  <a:cubicBezTo>
                    <a:pt x="1472260" y="761838"/>
                    <a:pt x="1470088" y="763086"/>
                    <a:pt x="1467706" y="763715"/>
                  </a:cubicBezTo>
                  <a:lnTo>
                    <a:pt x="1463897" y="764286"/>
                  </a:lnTo>
                  <a:cubicBezTo>
                    <a:pt x="1462011" y="764315"/>
                    <a:pt x="1460153" y="763896"/>
                    <a:pt x="1458467" y="763048"/>
                  </a:cubicBezTo>
                  <a:cubicBezTo>
                    <a:pt x="1454915" y="761781"/>
                    <a:pt x="1452114" y="758981"/>
                    <a:pt x="1450847" y="755428"/>
                  </a:cubicBezTo>
                  <a:cubicBezTo>
                    <a:pt x="1450009" y="753742"/>
                    <a:pt x="1449590" y="751885"/>
                    <a:pt x="1449609" y="749999"/>
                  </a:cubicBezTo>
                  <a:lnTo>
                    <a:pt x="1449609" y="747332"/>
                  </a:lnTo>
                  <a:cubicBezTo>
                    <a:pt x="1449590" y="744779"/>
                    <a:pt x="1450285" y="742274"/>
                    <a:pt x="1451609" y="740093"/>
                  </a:cubicBezTo>
                  <a:lnTo>
                    <a:pt x="1453800" y="737235"/>
                  </a:lnTo>
                  <a:cubicBezTo>
                    <a:pt x="1455552" y="735445"/>
                    <a:pt x="1457762" y="734168"/>
                    <a:pt x="1460182" y="733521"/>
                  </a:cubicBezTo>
                  <a:close/>
                  <a:moveTo>
                    <a:pt x="14287" y="701707"/>
                  </a:moveTo>
                  <a:cubicBezTo>
                    <a:pt x="16201" y="701631"/>
                    <a:pt x="18107" y="702060"/>
                    <a:pt x="19811" y="702945"/>
                  </a:cubicBezTo>
                  <a:cubicBezTo>
                    <a:pt x="21592" y="703460"/>
                    <a:pt x="23183" y="704489"/>
                    <a:pt x="24383" y="705898"/>
                  </a:cubicBezTo>
                  <a:lnTo>
                    <a:pt x="27050" y="708565"/>
                  </a:lnTo>
                  <a:cubicBezTo>
                    <a:pt x="28812" y="710299"/>
                    <a:pt x="30098" y="712470"/>
                    <a:pt x="30765" y="714852"/>
                  </a:cubicBezTo>
                  <a:lnTo>
                    <a:pt x="31241" y="718662"/>
                  </a:lnTo>
                  <a:cubicBezTo>
                    <a:pt x="31232" y="721196"/>
                    <a:pt x="30574" y="723691"/>
                    <a:pt x="29336" y="725901"/>
                  </a:cubicBezTo>
                  <a:lnTo>
                    <a:pt x="27050" y="728758"/>
                  </a:lnTo>
                  <a:cubicBezTo>
                    <a:pt x="25822" y="730139"/>
                    <a:pt x="24240" y="731159"/>
                    <a:pt x="22478" y="731711"/>
                  </a:cubicBezTo>
                  <a:cubicBezTo>
                    <a:pt x="18983" y="733359"/>
                    <a:pt x="14925" y="733359"/>
                    <a:pt x="11429" y="731711"/>
                  </a:cubicBezTo>
                  <a:cubicBezTo>
                    <a:pt x="9677" y="731130"/>
                    <a:pt x="8105" y="730111"/>
                    <a:pt x="6857" y="728758"/>
                  </a:cubicBezTo>
                  <a:lnTo>
                    <a:pt x="4191" y="726091"/>
                  </a:lnTo>
                  <a:cubicBezTo>
                    <a:pt x="2466" y="724339"/>
                    <a:pt x="1219" y="722177"/>
                    <a:pt x="571" y="719805"/>
                  </a:cubicBezTo>
                  <a:lnTo>
                    <a:pt x="0" y="715995"/>
                  </a:lnTo>
                  <a:cubicBezTo>
                    <a:pt x="0" y="713442"/>
                    <a:pt x="695" y="710947"/>
                    <a:pt x="1999" y="708756"/>
                  </a:cubicBezTo>
                  <a:lnTo>
                    <a:pt x="4191" y="705898"/>
                  </a:lnTo>
                  <a:cubicBezTo>
                    <a:pt x="6981" y="703384"/>
                    <a:pt x="10544" y="701907"/>
                    <a:pt x="14287" y="701707"/>
                  </a:cubicBezTo>
                  <a:close/>
                  <a:moveTo>
                    <a:pt x="1466563" y="656750"/>
                  </a:moveTo>
                  <a:cubicBezTo>
                    <a:pt x="1474450" y="656750"/>
                    <a:pt x="1480851" y="663151"/>
                    <a:pt x="1480851" y="671037"/>
                  </a:cubicBezTo>
                  <a:cubicBezTo>
                    <a:pt x="1480851" y="678924"/>
                    <a:pt x="1474450" y="685325"/>
                    <a:pt x="1466563" y="685325"/>
                  </a:cubicBezTo>
                  <a:cubicBezTo>
                    <a:pt x="1458676" y="685325"/>
                    <a:pt x="1452276" y="678924"/>
                    <a:pt x="1452276" y="671037"/>
                  </a:cubicBezTo>
                  <a:cubicBezTo>
                    <a:pt x="1452276" y="663151"/>
                    <a:pt x="1458676" y="656750"/>
                    <a:pt x="1466563" y="656750"/>
                  </a:cubicBezTo>
                  <a:close/>
                  <a:moveTo>
                    <a:pt x="24765" y="630270"/>
                  </a:moveTo>
                  <a:cubicBezTo>
                    <a:pt x="26689" y="630146"/>
                    <a:pt x="28603" y="630574"/>
                    <a:pt x="30289" y="631508"/>
                  </a:cubicBezTo>
                  <a:cubicBezTo>
                    <a:pt x="33814" y="632775"/>
                    <a:pt x="36595" y="635527"/>
                    <a:pt x="37909" y="639032"/>
                  </a:cubicBezTo>
                  <a:cubicBezTo>
                    <a:pt x="38833" y="640718"/>
                    <a:pt x="39300" y="642633"/>
                    <a:pt x="39243" y="644557"/>
                  </a:cubicBezTo>
                  <a:lnTo>
                    <a:pt x="39243" y="647129"/>
                  </a:lnTo>
                  <a:cubicBezTo>
                    <a:pt x="39291" y="649672"/>
                    <a:pt x="38633" y="652177"/>
                    <a:pt x="37338" y="654368"/>
                  </a:cubicBezTo>
                  <a:lnTo>
                    <a:pt x="35147" y="657225"/>
                  </a:lnTo>
                  <a:cubicBezTo>
                    <a:pt x="33394" y="659016"/>
                    <a:pt x="31185" y="660292"/>
                    <a:pt x="28765" y="660940"/>
                  </a:cubicBezTo>
                  <a:lnTo>
                    <a:pt x="24955" y="661416"/>
                  </a:lnTo>
                  <a:cubicBezTo>
                    <a:pt x="23060" y="661550"/>
                    <a:pt x="21174" y="661121"/>
                    <a:pt x="19526" y="660178"/>
                  </a:cubicBezTo>
                  <a:cubicBezTo>
                    <a:pt x="16002" y="658911"/>
                    <a:pt x="13221" y="656158"/>
                    <a:pt x="11906" y="652653"/>
                  </a:cubicBezTo>
                  <a:cubicBezTo>
                    <a:pt x="11059" y="650939"/>
                    <a:pt x="10639" y="649043"/>
                    <a:pt x="10668" y="647129"/>
                  </a:cubicBezTo>
                  <a:lnTo>
                    <a:pt x="10668" y="644557"/>
                  </a:lnTo>
                  <a:cubicBezTo>
                    <a:pt x="10696" y="642014"/>
                    <a:pt x="11392" y="639518"/>
                    <a:pt x="12668" y="637318"/>
                  </a:cubicBezTo>
                  <a:lnTo>
                    <a:pt x="14859" y="634461"/>
                  </a:lnTo>
                  <a:cubicBezTo>
                    <a:pt x="16611" y="632670"/>
                    <a:pt x="18821" y="631393"/>
                    <a:pt x="21240" y="630746"/>
                  </a:cubicBezTo>
                  <a:close/>
                  <a:moveTo>
                    <a:pt x="1440084" y="595789"/>
                  </a:moveTo>
                  <a:cubicBezTo>
                    <a:pt x="1441998" y="595713"/>
                    <a:pt x="1443904" y="596142"/>
                    <a:pt x="1445608" y="597028"/>
                  </a:cubicBezTo>
                  <a:cubicBezTo>
                    <a:pt x="1447361" y="597599"/>
                    <a:pt x="1448942" y="598619"/>
                    <a:pt x="1450180" y="599980"/>
                  </a:cubicBezTo>
                  <a:lnTo>
                    <a:pt x="1452847" y="602647"/>
                  </a:lnTo>
                  <a:cubicBezTo>
                    <a:pt x="1454581" y="604410"/>
                    <a:pt x="1455857" y="606562"/>
                    <a:pt x="1456562" y="608934"/>
                  </a:cubicBezTo>
                  <a:lnTo>
                    <a:pt x="1457038" y="612744"/>
                  </a:lnTo>
                  <a:cubicBezTo>
                    <a:pt x="1457029" y="615278"/>
                    <a:pt x="1456371" y="617773"/>
                    <a:pt x="1455133" y="619983"/>
                  </a:cubicBezTo>
                  <a:lnTo>
                    <a:pt x="1452847" y="622841"/>
                  </a:lnTo>
                  <a:cubicBezTo>
                    <a:pt x="1451600" y="624193"/>
                    <a:pt x="1450028" y="625212"/>
                    <a:pt x="1448275" y="625793"/>
                  </a:cubicBezTo>
                  <a:cubicBezTo>
                    <a:pt x="1444780" y="627441"/>
                    <a:pt x="1440722" y="627441"/>
                    <a:pt x="1437226" y="625793"/>
                  </a:cubicBezTo>
                  <a:cubicBezTo>
                    <a:pt x="1435474" y="625212"/>
                    <a:pt x="1433902" y="624193"/>
                    <a:pt x="1432654" y="622841"/>
                  </a:cubicBezTo>
                  <a:lnTo>
                    <a:pt x="1429988" y="620174"/>
                  </a:lnTo>
                  <a:cubicBezTo>
                    <a:pt x="1428263" y="618421"/>
                    <a:pt x="1427016" y="616259"/>
                    <a:pt x="1426368" y="613887"/>
                  </a:cubicBezTo>
                  <a:lnTo>
                    <a:pt x="1425797" y="610077"/>
                  </a:lnTo>
                  <a:cubicBezTo>
                    <a:pt x="1425797" y="607524"/>
                    <a:pt x="1426492" y="605029"/>
                    <a:pt x="1427796" y="602838"/>
                  </a:cubicBezTo>
                  <a:lnTo>
                    <a:pt x="1429988" y="599980"/>
                  </a:lnTo>
                  <a:cubicBezTo>
                    <a:pt x="1431264" y="598657"/>
                    <a:pt x="1432826" y="597647"/>
                    <a:pt x="1434559" y="597028"/>
                  </a:cubicBezTo>
                  <a:cubicBezTo>
                    <a:pt x="1436264" y="596142"/>
                    <a:pt x="1438169" y="595723"/>
                    <a:pt x="1440084" y="595789"/>
                  </a:cubicBezTo>
                  <a:close/>
                  <a:moveTo>
                    <a:pt x="27240" y="565310"/>
                  </a:moveTo>
                  <a:cubicBezTo>
                    <a:pt x="30736" y="563662"/>
                    <a:pt x="34793" y="563662"/>
                    <a:pt x="38289" y="565310"/>
                  </a:cubicBezTo>
                  <a:cubicBezTo>
                    <a:pt x="40042" y="565891"/>
                    <a:pt x="41613" y="566910"/>
                    <a:pt x="42861" y="568262"/>
                  </a:cubicBezTo>
                  <a:lnTo>
                    <a:pt x="45528" y="570834"/>
                  </a:lnTo>
                  <a:cubicBezTo>
                    <a:pt x="47253" y="572625"/>
                    <a:pt x="48500" y="574815"/>
                    <a:pt x="49148" y="577216"/>
                  </a:cubicBezTo>
                  <a:lnTo>
                    <a:pt x="49243" y="580931"/>
                  </a:lnTo>
                  <a:cubicBezTo>
                    <a:pt x="49262" y="583483"/>
                    <a:pt x="48567" y="585988"/>
                    <a:pt x="47243" y="588170"/>
                  </a:cubicBezTo>
                  <a:lnTo>
                    <a:pt x="45052" y="591027"/>
                  </a:lnTo>
                  <a:cubicBezTo>
                    <a:pt x="43785" y="592408"/>
                    <a:pt x="42175" y="593427"/>
                    <a:pt x="40385" y="593980"/>
                  </a:cubicBezTo>
                  <a:cubicBezTo>
                    <a:pt x="38737" y="594923"/>
                    <a:pt x="36851" y="595351"/>
                    <a:pt x="34956" y="595218"/>
                  </a:cubicBezTo>
                  <a:cubicBezTo>
                    <a:pt x="33031" y="595342"/>
                    <a:pt x="31117" y="594913"/>
                    <a:pt x="29431" y="593980"/>
                  </a:cubicBezTo>
                  <a:cubicBezTo>
                    <a:pt x="27650" y="593465"/>
                    <a:pt x="26059" y="592437"/>
                    <a:pt x="24859" y="591027"/>
                  </a:cubicBezTo>
                  <a:lnTo>
                    <a:pt x="22192" y="588455"/>
                  </a:lnTo>
                  <a:cubicBezTo>
                    <a:pt x="20401" y="586703"/>
                    <a:pt x="19125" y="584493"/>
                    <a:pt x="18478" y="582074"/>
                  </a:cubicBezTo>
                  <a:lnTo>
                    <a:pt x="18478" y="578359"/>
                  </a:lnTo>
                  <a:cubicBezTo>
                    <a:pt x="18478" y="575825"/>
                    <a:pt x="19134" y="573330"/>
                    <a:pt x="20382" y="571120"/>
                  </a:cubicBezTo>
                  <a:lnTo>
                    <a:pt x="22669" y="568262"/>
                  </a:lnTo>
                  <a:cubicBezTo>
                    <a:pt x="23897" y="566881"/>
                    <a:pt x="25478" y="565862"/>
                    <a:pt x="27240" y="565310"/>
                  </a:cubicBezTo>
                  <a:close/>
                  <a:moveTo>
                    <a:pt x="1434845" y="521685"/>
                  </a:moveTo>
                  <a:cubicBezTo>
                    <a:pt x="1436741" y="521551"/>
                    <a:pt x="1438627" y="521980"/>
                    <a:pt x="1440274" y="522923"/>
                  </a:cubicBezTo>
                  <a:cubicBezTo>
                    <a:pt x="1443798" y="524190"/>
                    <a:pt x="1446580" y="526942"/>
                    <a:pt x="1447895" y="530448"/>
                  </a:cubicBezTo>
                  <a:cubicBezTo>
                    <a:pt x="1448742" y="532162"/>
                    <a:pt x="1449161" y="534058"/>
                    <a:pt x="1449132" y="535972"/>
                  </a:cubicBezTo>
                  <a:lnTo>
                    <a:pt x="1449132" y="538639"/>
                  </a:lnTo>
                  <a:cubicBezTo>
                    <a:pt x="1449104" y="541154"/>
                    <a:pt x="1448408" y="543621"/>
                    <a:pt x="1447132" y="545783"/>
                  </a:cubicBezTo>
                  <a:lnTo>
                    <a:pt x="1444941" y="548736"/>
                  </a:lnTo>
                  <a:cubicBezTo>
                    <a:pt x="1443151" y="550460"/>
                    <a:pt x="1440960" y="551707"/>
                    <a:pt x="1438560" y="552355"/>
                  </a:cubicBezTo>
                  <a:lnTo>
                    <a:pt x="1434845" y="552926"/>
                  </a:lnTo>
                  <a:cubicBezTo>
                    <a:pt x="1432930" y="552955"/>
                    <a:pt x="1431035" y="552536"/>
                    <a:pt x="1429321" y="551688"/>
                  </a:cubicBezTo>
                  <a:cubicBezTo>
                    <a:pt x="1425815" y="550374"/>
                    <a:pt x="1423062" y="547593"/>
                    <a:pt x="1421796" y="544068"/>
                  </a:cubicBezTo>
                  <a:cubicBezTo>
                    <a:pt x="1420853" y="542420"/>
                    <a:pt x="1420424" y="540535"/>
                    <a:pt x="1420557" y="538639"/>
                  </a:cubicBezTo>
                  <a:lnTo>
                    <a:pt x="1420557" y="535972"/>
                  </a:lnTo>
                  <a:cubicBezTo>
                    <a:pt x="1420519" y="533429"/>
                    <a:pt x="1421186" y="530933"/>
                    <a:pt x="1422462" y="528733"/>
                  </a:cubicBezTo>
                  <a:lnTo>
                    <a:pt x="1424748" y="525876"/>
                  </a:lnTo>
                  <a:cubicBezTo>
                    <a:pt x="1426453" y="524075"/>
                    <a:pt x="1428635" y="522789"/>
                    <a:pt x="1431035" y="522161"/>
                  </a:cubicBezTo>
                  <a:close/>
                  <a:moveTo>
                    <a:pt x="53815" y="505683"/>
                  </a:moveTo>
                  <a:cubicBezTo>
                    <a:pt x="55729" y="505607"/>
                    <a:pt x="57635" y="506036"/>
                    <a:pt x="59340" y="506922"/>
                  </a:cubicBezTo>
                  <a:cubicBezTo>
                    <a:pt x="61169" y="507445"/>
                    <a:pt x="62788" y="508512"/>
                    <a:pt x="64007" y="509970"/>
                  </a:cubicBezTo>
                  <a:lnTo>
                    <a:pt x="66674" y="512637"/>
                  </a:lnTo>
                  <a:cubicBezTo>
                    <a:pt x="68455" y="514361"/>
                    <a:pt x="69741" y="516532"/>
                    <a:pt x="70388" y="518923"/>
                  </a:cubicBezTo>
                  <a:lnTo>
                    <a:pt x="70770" y="522638"/>
                  </a:lnTo>
                  <a:cubicBezTo>
                    <a:pt x="70760" y="525171"/>
                    <a:pt x="70103" y="527667"/>
                    <a:pt x="68865" y="529877"/>
                  </a:cubicBezTo>
                  <a:lnTo>
                    <a:pt x="66579" y="532734"/>
                  </a:lnTo>
                  <a:cubicBezTo>
                    <a:pt x="65350" y="534116"/>
                    <a:pt x="63769" y="535135"/>
                    <a:pt x="62007" y="535687"/>
                  </a:cubicBezTo>
                  <a:cubicBezTo>
                    <a:pt x="58511" y="537335"/>
                    <a:pt x="54453" y="537335"/>
                    <a:pt x="50958" y="535687"/>
                  </a:cubicBezTo>
                  <a:cubicBezTo>
                    <a:pt x="49205" y="535106"/>
                    <a:pt x="47633" y="534087"/>
                    <a:pt x="46386" y="532734"/>
                  </a:cubicBezTo>
                  <a:lnTo>
                    <a:pt x="43719" y="530067"/>
                  </a:lnTo>
                  <a:cubicBezTo>
                    <a:pt x="42014" y="528305"/>
                    <a:pt x="40776" y="526143"/>
                    <a:pt x="40099" y="523781"/>
                  </a:cubicBezTo>
                  <a:lnTo>
                    <a:pt x="39528" y="519971"/>
                  </a:lnTo>
                  <a:cubicBezTo>
                    <a:pt x="39528" y="517418"/>
                    <a:pt x="40223" y="514923"/>
                    <a:pt x="41528" y="512732"/>
                  </a:cubicBezTo>
                  <a:lnTo>
                    <a:pt x="43719" y="509874"/>
                  </a:lnTo>
                  <a:cubicBezTo>
                    <a:pt x="44967" y="508522"/>
                    <a:pt x="46538" y="507503"/>
                    <a:pt x="48291" y="506922"/>
                  </a:cubicBezTo>
                  <a:cubicBezTo>
                    <a:pt x="49995" y="506036"/>
                    <a:pt x="51901" y="505617"/>
                    <a:pt x="53815" y="505683"/>
                  </a:cubicBezTo>
                  <a:close/>
                  <a:moveTo>
                    <a:pt x="1408366" y="458154"/>
                  </a:moveTo>
                  <a:cubicBezTo>
                    <a:pt x="1410261" y="458020"/>
                    <a:pt x="1412147" y="458449"/>
                    <a:pt x="1413795" y="459392"/>
                  </a:cubicBezTo>
                  <a:cubicBezTo>
                    <a:pt x="1417319" y="460659"/>
                    <a:pt x="1420101" y="463411"/>
                    <a:pt x="1421415" y="466916"/>
                  </a:cubicBezTo>
                  <a:cubicBezTo>
                    <a:pt x="1422339" y="468774"/>
                    <a:pt x="1422758" y="470841"/>
                    <a:pt x="1422653" y="472917"/>
                  </a:cubicBezTo>
                  <a:lnTo>
                    <a:pt x="1422653" y="475489"/>
                  </a:lnTo>
                  <a:cubicBezTo>
                    <a:pt x="1422682" y="478042"/>
                    <a:pt x="1421987" y="480547"/>
                    <a:pt x="1420653" y="482728"/>
                  </a:cubicBezTo>
                  <a:lnTo>
                    <a:pt x="1418462" y="485681"/>
                  </a:lnTo>
                  <a:cubicBezTo>
                    <a:pt x="1416681" y="487405"/>
                    <a:pt x="1414481" y="488653"/>
                    <a:pt x="1412081" y="489300"/>
                  </a:cubicBezTo>
                  <a:lnTo>
                    <a:pt x="1408366" y="489300"/>
                  </a:lnTo>
                  <a:cubicBezTo>
                    <a:pt x="1406451" y="489414"/>
                    <a:pt x="1404546" y="489014"/>
                    <a:pt x="1402841" y="488157"/>
                  </a:cubicBezTo>
                  <a:cubicBezTo>
                    <a:pt x="1401108" y="487548"/>
                    <a:pt x="1399536" y="486538"/>
                    <a:pt x="1398269" y="485205"/>
                  </a:cubicBezTo>
                  <a:cubicBezTo>
                    <a:pt x="1396888" y="483938"/>
                    <a:pt x="1395869" y="482328"/>
                    <a:pt x="1395317" y="480537"/>
                  </a:cubicBezTo>
                  <a:cubicBezTo>
                    <a:pt x="1394383" y="478851"/>
                    <a:pt x="1393955" y="476937"/>
                    <a:pt x="1394078" y="475013"/>
                  </a:cubicBezTo>
                  <a:lnTo>
                    <a:pt x="1394078" y="472441"/>
                  </a:lnTo>
                  <a:cubicBezTo>
                    <a:pt x="1394078" y="469908"/>
                    <a:pt x="1394735" y="467412"/>
                    <a:pt x="1395984" y="465202"/>
                  </a:cubicBezTo>
                  <a:lnTo>
                    <a:pt x="1398269" y="462345"/>
                  </a:lnTo>
                  <a:cubicBezTo>
                    <a:pt x="1399975" y="460544"/>
                    <a:pt x="1402156" y="459258"/>
                    <a:pt x="1404556" y="458630"/>
                  </a:cubicBezTo>
                  <a:close/>
                  <a:moveTo>
                    <a:pt x="64293" y="443485"/>
                  </a:moveTo>
                  <a:cubicBezTo>
                    <a:pt x="67789" y="441837"/>
                    <a:pt x="71846" y="441837"/>
                    <a:pt x="75342" y="443485"/>
                  </a:cubicBezTo>
                  <a:cubicBezTo>
                    <a:pt x="77104" y="444037"/>
                    <a:pt x="78685" y="445056"/>
                    <a:pt x="79913" y="446437"/>
                  </a:cubicBezTo>
                  <a:lnTo>
                    <a:pt x="82581" y="449104"/>
                  </a:lnTo>
                  <a:cubicBezTo>
                    <a:pt x="84352" y="450838"/>
                    <a:pt x="85638" y="453000"/>
                    <a:pt x="86296" y="455391"/>
                  </a:cubicBezTo>
                  <a:lnTo>
                    <a:pt x="86296" y="459201"/>
                  </a:lnTo>
                  <a:cubicBezTo>
                    <a:pt x="86305" y="461725"/>
                    <a:pt x="85619" y="464192"/>
                    <a:pt x="84295" y="466345"/>
                  </a:cubicBezTo>
                  <a:lnTo>
                    <a:pt x="82105" y="469297"/>
                  </a:lnTo>
                  <a:cubicBezTo>
                    <a:pt x="80828" y="470621"/>
                    <a:pt x="79266" y="471631"/>
                    <a:pt x="77532" y="472250"/>
                  </a:cubicBezTo>
                  <a:cubicBezTo>
                    <a:pt x="74037" y="473898"/>
                    <a:pt x="69979" y="473898"/>
                    <a:pt x="66484" y="472250"/>
                  </a:cubicBezTo>
                  <a:cubicBezTo>
                    <a:pt x="64731" y="471679"/>
                    <a:pt x="63150" y="470659"/>
                    <a:pt x="61912" y="469297"/>
                  </a:cubicBezTo>
                  <a:lnTo>
                    <a:pt x="59244" y="466630"/>
                  </a:lnTo>
                  <a:cubicBezTo>
                    <a:pt x="57511" y="464868"/>
                    <a:pt x="56235" y="462706"/>
                    <a:pt x="55530" y="460344"/>
                  </a:cubicBezTo>
                  <a:lnTo>
                    <a:pt x="55530" y="456534"/>
                  </a:lnTo>
                  <a:cubicBezTo>
                    <a:pt x="55530" y="453981"/>
                    <a:pt x="56225" y="451486"/>
                    <a:pt x="57530" y="449295"/>
                  </a:cubicBezTo>
                  <a:lnTo>
                    <a:pt x="59721" y="446437"/>
                  </a:lnTo>
                  <a:cubicBezTo>
                    <a:pt x="60969" y="445085"/>
                    <a:pt x="62540" y="444066"/>
                    <a:pt x="64293" y="443485"/>
                  </a:cubicBezTo>
                  <a:close/>
                  <a:moveTo>
                    <a:pt x="1373886" y="399860"/>
                  </a:moveTo>
                  <a:cubicBezTo>
                    <a:pt x="1375800" y="399784"/>
                    <a:pt x="1377705" y="400213"/>
                    <a:pt x="1379410" y="401099"/>
                  </a:cubicBezTo>
                  <a:cubicBezTo>
                    <a:pt x="1381191" y="401613"/>
                    <a:pt x="1382782" y="402642"/>
                    <a:pt x="1383982" y="404051"/>
                  </a:cubicBezTo>
                  <a:cubicBezTo>
                    <a:pt x="1385334" y="405299"/>
                    <a:pt x="1386354" y="406871"/>
                    <a:pt x="1386935" y="408623"/>
                  </a:cubicBezTo>
                  <a:cubicBezTo>
                    <a:pt x="1387869" y="410309"/>
                    <a:pt x="1388297" y="412224"/>
                    <a:pt x="1388173" y="414148"/>
                  </a:cubicBezTo>
                  <a:lnTo>
                    <a:pt x="1388173" y="416815"/>
                  </a:lnTo>
                  <a:cubicBezTo>
                    <a:pt x="1388163" y="419348"/>
                    <a:pt x="1387506" y="421844"/>
                    <a:pt x="1386268" y="424054"/>
                  </a:cubicBezTo>
                  <a:lnTo>
                    <a:pt x="1383982" y="426911"/>
                  </a:lnTo>
                  <a:cubicBezTo>
                    <a:pt x="1382258" y="428664"/>
                    <a:pt x="1380077" y="429921"/>
                    <a:pt x="1377695" y="430531"/>
                  </a:cubicBezTo>
                  <a:lnTo>
                    <a:pt x="1373886" y="431102"/>
                  </a:lnTo>
                  <a:cubicBezTo>
                    <a:pt x="1371971" y="431169"/>
                    <a:pt x="1370066" y="430750"/>
                    <a:pt x="1368361" y="429864"/>
                  </a:cubicBezTo>
                  <a:cubicBezTo>
                    <a:pt x="1366608" y="429283"/>
                    <a:pt x="1365037" y="428264"/>
                    <a:pt x="1363789" y="426911"/>
                  </a:cubicBezTo>
                  <a:cubicBezTo>
                    <a:pt x="1362465" y="425635"/>
                    <a:pt x="1361456" y="424073"/>
                    <a:pt x="1360836" y="422339"/>
                  </a:cubicBezTo>
                  <a:cubicBezTo>
                    <a:pt x="1359950" y="420634"/>
                    <a:pt x="1359522" y="418729"/>
                    <a:pt x="1359598" y="416815"/>
                  </a:cubicBezTo>
                  <a:lnTo>
                    <a:pt x="1359598" y="414148"/>
                  </a:lnTo>
                  <a:cubicBezTo>
                    <a:pt x="1359598" y="411595"/>
                    <a:pt x="1360293" y="409100"/>
                    <a:pt x="1361598" y="406909"/>
                  </a:cubicBezTo>
                  <a:lnTo>
                    <a:pt x="1363789" y="404051"/>
                  </a:lnTo>
                  <a:cubicBezTo>
                    <a:pt x="1365551" y="402318"/>
                    <a:pt x="1367704" y="401041"/>
                    <a:pt x="1370075" y="400337"/>
                  </a:cubicBezTo>
                  <a:close/>
                  <a:moveTo>
                    <a:pt x="106870" y="360426"/>
                  </a:moveTo>
                  <a:cubicBezTo>
                    <a:pt x="108784" y="360350"/>
                    <a:pt x="110690" y="360779"/>
                    <a:pt x="112395" y="361665"/>
                  </a:cubicBezTo>
                  <a:cubicBezTo>
                    <a:pt x="114176" y="362179"/>
                    <a:pt x="115767" y="363208"/>
                    <a:pt x="116966" y="364617"/>
                  </a:cubicBezTo>
                  <a:lnTo>
                    <a:pt x="119634" y="367284"/>
                  </a:lnTo>
                  <a:cubicBezTo>
                    <a:pt x="121396" y="369018"/>
                    <a:pt x="122682" y="371190"/>
                    <a:pt x="123348" y="373571"/>
                  </a:cubicBezTo>
                  <a:lnTo>
                    <a:pt x="123825" y="377381"/>
                  </a:lnTo>
                  <a:cubicBezTo>
                    <a:pt x="123815" y="379914"/>
                    <a:pt x="123158" y="382410"/>
                    <a:pt x="121920" y="384620"/>
                  </a:cubicBezTo>
                  <a:lnTo>
                    <a:pt x="119634" y="387477"/>
                  </a:lnTo>
                  <a:cubicBezTo>
                    <a:pt x="118405" y="388859"/>
                    <a:pt x="116823" y="389878"/>
                    <a:pt x="115061" y="390430"/>
                  </a:cubicBezTo>
                  <a:cubicBezTo>
                    <a:pt x="111566" y="392078"/>
                    <a:pt x="107508" y="392078"/>
                    <a:pt x="104013" y="390430"/>
                  </a:cubicBezTo>
                  <a:cubicBezTo>
                    <a:pt x="102260" y="389849"/>
                    <a:pt x="100688" y="388830"/>
                    <a:pt x="99441" y="387477"/>
                  </a:cubicBezTo>
                  <a:lnTo>
                    <a:pt x="96774" y="384810"/>
                  </a:lnTo>
                  <a:cubicBezTo>
                    <a:pt x="95068" y="383048"/>
                    <a:pt x="93830" y="380886"/>
                    <a:pt x="93154" y="378524"/>
                  </a:cubicBezTo>
                  <a:lnTo>
                    <a:pt x="92583" y="374714"/>
                  </a:lnTo>
                  <a:cubicBezTo>
                    <a:pt x="92583" y="372161"/>
                    <a:pt x="93278" y="369666"/>
                    <a:pt x="94583" y="367475"/>
                  </a:cubicBezTo>
                  <a:lnTo>
                    <a:pt x="96774" y="364617"/>
                  </a:lnTo>
                  <a:cubicBezTo>
                    <a:pt x="98021" y="363265"/>
                    <a:pt x="99593" y="362246"/>
                    <a:pt x="101345" y="361665"/>
                  </a:cubicBezTo>
                  <a:cubicBezTo>
                    <a:pt x="103050" y="360779"/>
                    <a:pt x="104956" y="360360"/>
                    <a:pt x="106870" y="360426"/>
                  </a:cubicBezTo>
                  <a:close/>
                  <a:moveTo>
                    <a:pt x="1355407" y="333662"/>
                  </a:moveTo>
                  <a:cubicBezTo>
                    <a:pt x="1359150" y="333862"/>
                    <a:pt x="1362712" y="335338"/>
                    <a:pt x="1365503" y="337853"/>
                  </a:cubicBezTo>
                  <a:cubicBezTo>
                    <a:pt x="1366827" y="339129"/>
                    <a:pt x="1367837" y="340691"/>
                    <a:pt x="1368456" y="342425"/>
                  </a:cubicBezTo>
                  <a:cubicBezTo>
                    <a:pt x="1369380" y="344282"/>
                    <a:pt x="1369799" y="346349"/>
                    <a:pt x="1369694" y="348425"/>
                  </a:cubicBezTo>
                  <a:lnTo>
                    <a:pt x="1369694" y="351093"/>
                  </a:lnTo>
                  <a:cubicBezTo>
                    <a:pt x="1369694" y="353645"/>
                    <a:pt x="1368999" y="356141"/>
                    <a:pt x="1367694" y="358331"/>
                  </a:cubicBezTo>
                  <a:lnTo>
                    <a:pt x="1365503" y="361189"/>
                  </a:lnTo>
                  <a:cubicBezTo>
                    <a:pt x="1363722" y="362942"/>
                    <a:pt x="1361532" y="364218"/>
                    <a:pt x="1359122" y="364904"/>
                  </a:cubicBezTo>
                  <a:lnTo>
                    <a:pt x="1355407" y="364904"/>
                  </a:lnTo>
                  <a:cubicBezTo>
                    <a:pt x="1353492" y="364980"/>
                    <a:pt x="1351587" y="364551"/>
                    <a:pt x="1349882" y="363665"/>
                  </a:cubicBezTo>
                  <a:cubicBezTo>
                    <a:pt x="1348101" y="363151"/>
                    <a:pt x="1346510" y="362123"/>
                    <a:pt x="1345310" y="360713"/>
                  </a:cubicBezTo>
                  <a:cubicBezTo>
                    <a:pt x="1343958" y="359465"/>
                    <a:pt x="1342938" y="357893"/>
                    <a:pt x="1342358" y="356141"/>
                  </a:cubicBezTo>
                  <a:cubicBezTo>
                    <a:pt x="1341424" y="354455"/>
                    <a:pt x="1340996" y="352540"/>
                    <a:pt x="1341119" y="350616"/>
                  </a:cubicBezTo>
                  <a:lnTo>
                    <a:pt x="1341119" y="347949"/>
                  </a:lnTo>
                  <a:cubicBezTo>
                    <a:pt x="1341129" y="345416"/>
                    <a:pt x="1341786" y="342920"/>
                    <a:pt x="1343025" y="340710"/>
                  </a:cubicBezTo>
                  <a:lnTo>
                    <a:pt x="1345310" y="337853"/>
                  </a:lnTo>
                  <a:cubicBezTo>
                    <a:pt x="1347044" y="336081"/>
                    <a:pt x="1349206" y="334795"/>
                    <a:pt x="1351597" y="334138"/>
                  </a:cubicBezTo>
                  <a:close/>
                  <a:moveTo>
                    <a:pt x="151922" y="315088"/>
                  </a:moveTo>
                  <a:cubicBezTo>
                    <a:pt x="154466" y="315135"/>
                    <a:pt x="156952" y="315821"/>
                    <a:pt x="159161" y="317088"/>
                  </a:cubicBezTo>
                  <a:lnTo>
                    <a:pt x="162019" y="319279"/>
                  </a:lnTo>
                  <a:cubicBezTo>
                    <a:pt x="163400" y="320546"/>
                    <a:pt x="164419" y="322155"/>
                    <a:pt x="164972" y="323946"/>
                  </a:cubicBezTo>
                  <a:cubicBezTo>
                    <a:pt x="165848" y="325613"/>
                    <a:pt x="166277" y="327489"/>
                    <a:pt x="166210" y="329375"/>
                  </a:cubicBezTo>
                  <a:cubicBezTo>
                    <a:pt x="166287" y="331290"/>
                    <a:pt x="165858" y="333195"/>
                    <a:pt x="164972" y="334900"/>
                  </a:cubicBezTo>
                  <a:cubicBezTo>
                    <a:pt x="164419" y="336691"/>
                    <a:pt x="163400" y="338300"/>
                    <a:pt x="162019" y="339567"/>
                  </a:cubicBezTo>
                  <a:lnTo>
                    <a:pt x="159352" y="342139"/>
                  </a:lnTo>
                  <a:cubicBezTo>
                    <a:pt x="157619" y="343901"/>
                    <a:pt x="155447" y="345187"/>
                    <a:pt x="153066" y="345854"/>
                  </a:cubicBezTo>
                  <a:lnTo>
                    <a:pt x="149256" y="346330"/>
                  </a:lnTo>
                  <a:cubicBezTo>
                    <a:pt x="146722" y="346320"/>
                    <a:pt x="144226" y="345663"/>
                    <a:pt x="142017" y="344425"/>
                  </a:cubicBezTo>
                  <a:lnTo>
                    <a:pt x="139159" y="342139"/>
                  </a:lnTo>
                  <a:cubicBezTo>
                    <a:pt x="137749" y="340939"/>
                    <a:pt x="136721" y="339348"/>
                    <a:pt x="136206" y="337567"/>
                  </a:cubicBezTo>
                  <a:cubicBezTo>
                    <a:pt x="135320" y="335862"/>
                    <a:pt x="134892" y="333957"/>
                    <a:pt x="134968" y="332043"/>
                  </a:cubicBezTo>
                  <a:cubicBezTo>
                    <a:pt x="134901" y="330128"/>
                    <a:pt x="135320" y="328223"/>
                    <a:pt x="136206" y="326518"/>
                  </a:cubicBezTo>
                  <a:cubicBezTo>
                    <a:pt x="136787" y="324765"/>
                    <a:pt x="137806" y="323194"/>
                    <a:pt x="139159" y="321946"/>
                  </a:cubicBezTo>
                  <a:lnTo>
                    <a:pt x="141826" y="319279"/>
                  </a:lnTo>
                  <a:cubicBezTo>
                    <a:pt x="143588" y="317574"/>
                    <a:pt x="145751" y="316336"/>
                    <a:pt x="148113" y="315660"/>
                  </a:cubicBezTo>
                  <a:close/>
                  <a:moveTo>
                    <a:pt x="1313021" y="288608"/>
                  </a:moveTo>
                  <a:lnTo>
                    <a:pt x="1315688" y="288608"/>
                  </a:lnTo>
                  <a:cubicBezTo>
                    <a:pt x="1318202" y="288637"/>
                    <a:pt x="1320669" y="289332"/>
                    <a:pt x="1322832" y="290609"/>
                  </a:cubicBezTo>
                  <a:lnTo>
                    <a:pt x="1325785" y="292799"/>
                  </a:lnTo>
                  <a:cubicBezTo>
                    <a:pt x="1327508" y="294590"/>
                    <a:pt x="1328756" y="296781"/>
                    <a:pt x="1329404" y="299181"/>
                  </a:cubicBezTo>
                  <a:lnTo>
                    <a:pt x="1329499" y="302896"/>
                  </a:lnTo>
                  <a:cubicBezTo>
                    <a:pt x="1329528" y="304810"/>
                    <a:pt x="1329109" y="306706"/>
                    <a:pt x="1328261" y="308420"/>
                  </a:cubicBezTo>
                  <a:cubicBezTo>
                    <a:pt x="1326994" y="311973"/>
                    <a:pt x="1324194" y="314773"/>
                    <a:pt x="1320641" y="316040"/>
                  </a:cubicBezTo>
                  <a:cubicBezTo>
                    <a:pt x="1318965" y="316897"/>
                    <a:pt x="1317088" y="317288"/>
                    <a:pt x="1315211" y="317183"/>
                  </a:cubicBezTo>
                  <a:lnTo>
                    <a:pt x="1312545" y="317183"/>
                  </a:lnTo>
                  <a:cubicBezTo>
                    <a:pt x="1310001" y="317221"/>
                    <a:pt x="1307496" y="316555"/>
                    <a:pt x="1305306" y="315278"/>
                  </a:cubicBezTo>
                  <a:lnTo>
                    <a:pt x="1302448" y="313087"/>
                  </a:lnTo>
                  <a:cubicBezTo>
                    <a:pt x="1300658" y="311335"/>
                    <a:pt x="1299381" y="309125"/>
                    <a:pt x="1298733" y="306706"/>
                  </a:cubicBezTo>
                  <a:lnTo>
                    <a:pt x="1298733" y="302896"/>
                  </a:lnTo>
                  <a:cubicBezTo>
                    <a:pt x="1298600" y="301000"/>
                    <a:pt x="1299029" y="299114"/>
                    <a:pt x="1299972" y="297467"/>
                  </a:cubicBezTo>
                  <a:cubicBezTo>
                    <a:pt x="1301238" y="293942"/>
                    <a:pt x="1303991" y="291161"/>
                    <a:pt x="1307496" y="289846"/>
                  </a:cubicBezTo>
                  <a:cubicBezTo>
                    <a:pt x="1309211" y="288999"/>
                    <a:pt x="1311106" y="288580"/>
                    <a:pt x="1313021" y="288608"/>
                  </a:cubicBezTo>
                  <a:close/>
                  <a:moveTo>
                    <a:pt x="191642" y="254223"/>
                  </a:moveTo>
                  <a:lnTo>
                    <a:pt x="194309" y="254223"/>
                  </a:lnTo>
                  <a:cubicBezTo>
                    <a:pt x="196833" y="254214"/>
                    <a:pt x="199300" y="254900"/>
                    <a:pt x="201452" y="256224"/>
                  </a:cubicBezTo>
                  <a:lnTo>
                    <a:pt x="204405" y="258414"/>
                  </a:lnTo>
                  <a:cubicBezTo>
                    <a:pt x="206110" y="260177"/>
                    <a:pt x="207349" y="262339"/>
                    <a:pt x="208025" y="264701"/>
                  </a:cubicBezTo>
                  <a:lnTo>
                    <a:pt x="208596" y="268511"/>
                  </a:lnTo>
                  <a:cubicBezTo>
                    <a:pt x="208625" y="270425"/>
                    <a:pt x="208206" y="272321"/>
                    <a:pt x="207358" y="274035"/>
                  </a:cubicBezTo>
                  <a:cubicBezTo>
                    <a:pt x="206768" y="275778"/>
                    <a:pt x="205748" y="277350"/>
                    <a:pt x="204405" y="278607"/>
                  </a:cubicBezTo>
                  <a:cubicBezTo>
                    <a:pt x="203138" y="279988"/>
                    <a:pt x="201529" y="281008"/>
                    <a:pt x="199738" y="281560"/>
                  </a:cubicBezTo>
                  <a:cubicBezTo>
                    <a:pt x="198090" y="282503"/>
                    <a:pt x="196204" y="282932"/>
                    <a:pt x="194309" y="282798"/>
                  </a:cubicBezTo>
                  <a:lnTo>
                    <a:pt x="191642" y="282798"/>
                  </a:lnTo>
                  <a:cubicBezTo>
                    <a:pt x="189108" y="282789"/>
                    <a:pt x="186613" y="282132"/>
                    <a:pt x="184403" y="280893"/>
                  </a:cubicBezTo>
                  <a:lnTo>
                    <a:pt x="181545" y="278607"/>
                  </a:lnTo>
                  <a:cubicBezTo>
                    <a:pt x="179783" y="276874"/>
                    <a:pt x="178497" y="274702"/>
                    <a:pt x="177831" y="272321"/>
                  </a:cubicBezTo>
                  <a:lnTo>
                    <a:pt x="177354" y="268511"/>
                  </a:lnTo>
                  <a:cubicBezTo>
                    <a:pt x="177231" y="266587"/>
                    <a:pt x="177659" y="264672"/>
                    <a:pt x="178593" y="262987"/>
                  </a:cubicBezTo>
                  <a:cubicBezTo>
                    <a:pt x="179173" y="261234"/>
                    <a:pt x="180193" y="259662"/>
                    <a:pt x="181545" y="258414"/>
                  </a:cubicBezTo>
                  <a:cubicBezTo>
                    <a:pt x="182745" y="257005"/>
                    <a:pt x="184336" y="255976"/>
                    <a:pt x="186117" y="255462"/>
                  </a:cubicBezTo>
                  <a:cubicBezTo>
                    <a:pt x="187822" y="254576"/>
                    <a:pt x="189727" y="254147"/>
                    <a:pt x="191642" y="254223"/>
                  </a:cubicBezTo>
                  <a:close/>
                  <a:moveTo>
                    <a:pt x="1275968" y="238316"/>
                  </a:moveTo>
                  <a:lnTo>
                    <a:pt x="1278540" y="238316"/>
                  </a:lnTo>
                  <a:cubicBezTo>
                    <a:pt x="1281092" y="238288"/>
                    <a:pt x="1283598" y="238983"/>
                    <a:pt x="1285779" y="240317"/>
                  </a:cubicBezTo>
                  <a:lnTo>
                    <a:pt x="1288636" y="242507"/>
                  </a:lnTo>
                  <a:cubicBezTo>
                    <a:pt x="1290398" y="244241"/>
                    <a:pt x="1291684" y="246412"/>
                    <a:pt x="1292351" y="248794"/>
                  </a:cubicBezTo>
                  <a:lnTo>
                    <a:pt x="1292827" y="252604"/>
                  </a:lnTo>
                  <a:cubicBezTo>
                    <a:pt x="1292942" y="254518"/>
                    <a:pt x="1292541" y="256423"/>
                    <a:pt x="1291684" y="258128"/>
                  </a:cubicBezTo>
                  <a:cubicBezTo>
                    <a:pt x="1291084" y="259890"/>
                    <a:pt x="1290027" y="261462"/>
                    <a:pt x="1288636" y="262700"/>
                  </a:cubicBezTo>
                  <a:cubicBezTo>
                    <a:pt x="1287436" y="264110"/>
                    <a:pt x="1285846" y="265139"/>
                    <a:pt x="1284064" y="265653"/>
                  </a:cubicBezTo>
                  <a:cubicBezTo>
                    <a:pt x="1282378" y="266586"/>
                    <a:pt x="1280464" y="267015"/>
                    <a:pt x="1278540" y="266891"/>
                  </a:cubicBezTo>
                  <a:lnTo>
                    <a:pt x="1275492" y="266891"/>
                  </a:lnTo>
                  <a:cubicBezTo>
                    <a:pt x="1272958" y="266891"/>
                    <a:pt x="1270462" y="266234"/>
                    <a:pt x="1268253" y="264986"/>
                  </a:cubicBezTo>
                  <a:lnTo>
                    <a:pt x="1265395" y="262700"/>
                  </a:lnTo>
                  <a:cubicBezTo>
                    <a:pt x="1263595" y="260995"/>
                    <a:pt x="1262309" y="258814"/>
                    <a:pt x="1261680" y="256414"/>
                  </a:cubicBezTo>
                  <a:lnTo>
                    <a:pt x="1261680" y="252604"/>
                  </a:lnTo>
                  <a:cubicBezTo>
                    <a:pt x="1261547" y="250708"/>
                    <a:pt x="1261976" y="248822"/>
                    <a:pt x="1262919" y="247175"/>
                  </a:cubicBezTo>
                  <a:cubicBezTo>
                    <a:pt x="1264185" y="243650"/>
                    <a:pt x="1266938" y="240869"/>
                    <a:pt x="1270444" y="239554"/>
                  </a:cubicBezTo>
                  <a:cubicBezTo>
                    <a:pt x="1272158" y="238707"/>
                    <a:pt x="1274053" y="238288"/>
                    <a:pt x="1275968" y="238316"/>
                  </a:cubicBezTo>
                  <a:close/>
                  <a:moveTo>
                    <a:pt x="239267" y="214503"/>
                  </a:moveTo>
                  <a:cubicBezTo>
                    <a:pt x="241181" y="214427"/>
                    <a:pt x="243087" y="214856"/>
                    <a:pt x="244791" y="215742"/>
                  </a:cubicBezTo>
                  <a:cubicBezTo>
                    <a:pt x="246572" y="216256"/>
                    <a:pt x="248163" y="217285"/>
                    <a:pt x="249363" y="218694"/>
                  </a:cubicBezTo>
                  <a:lnTo>
                    <a:pt x="252030" y="221361"/>
                  </a:lnTo>
                  <a:cubicBezTo>
                    <a:pt x="253792" y="223095"/>
                    <a:pt x="255078" y="225267"/>
                    <a:pt x="255745" y="227648"/>
                  </a:cubicBezTo>
                  <a:lnTo>
                    <a:pt x="256221" y="231458"/>
                  </a:lnTo>
                  <a:cubicBezTo>
                    <a:pt x="256212" y="233992"/>
                    <a:pt x="255554" y="236487"/>
                    <a:pt x="254316" y="238697"/>
                  </a:cubicBezTo>
                  <a:lnTo>
                    <a:pt x="252030" y="241555"/>
                  </a:lnTo>
                  <a:cubicBezTo>
                    <a:pt x="250802" y="242936"/>
                    <a:pt x="249220" y="243955"/>
                    <a:pt x="247458" y="244507"/>
                  </a:cubicBezTo>
                  <a:cubicBezTo>
                    <a:pt x="243963" y="246155"/>
                    <a:pt x="239905" y="246155"/>
                    <a:pt x="236410" y="244507"/>
                  </a:cubicBezTo>
                  <a:cubicBezTo>
                    <a:pt x="234657" y="243926"/>
                    <a:pt x="233085" y="242907"/>
                    <a:pt x="231837" y="241555"/>
                  </a:cubicBezTo>
                  <a:lnTo>
                    <a:pt x="229171" y="238887"/>
                  </a:lnTo>
                  <a:cubicBezTo>
                    <a:pt x="227465" y="237125"/>
                    <a:pt x="226227" y="234963"/>
                    <a:pt x="225551" y="232601"/>
                  </a:cubicBezTo>
                  <a:lnTo>
                    <a:pt x="224980" y="228791"/>
                  </a:lnTo>
                  <a:cubicBezTo>
                    <a:pt x="224980" y="226238"/>
                    <a:pt x="225675" y="223743"/>
                    <a:pt x="226979" y="221552"/>
                  </a:cubicBezTo>
                  <a:lnTo>
                    <a:pt x="229171" y="218694"/>
                  </a:lnTo>
                  <a:cubicBezTo>
                    <a:pt x="230418" y="217342"/>
                    <a:pt x="231990" y="216323"/>
                    <a:pt x="233742" y="215742"/>
                  </a:cubicBezTo>
                  <a:cubicBezTo>
                    <a:pt x="235447" y="214856"/>
                    <a:pt x="237353" y="214437"/>
                    <a:pt x="239267" y="214503"/>
                  </a:cubicBezTo>
                  <a:close/>
                  <a:moveTo>
                    <a:pt x="1225581" y="188024"/>
                  </a:moveTo>
                  <a:cubicBezTo>
                    <a:pt x="1227495" y="187948"/>
                    <a:pt x="1229401" y="188377"/>
                    <a:pt x="1231106" y="189263"/>
                  </a:cubicBezTo>
                  <a:cubicBezTo>
                    <a:pt x="1232896" y="189815"/>
                    <a:pt x="1234506" y="190834"/>
                    <a:pt x="1235773" y="192215"/>
                  </a:cubicBezTo>
                  <a:lnTo>
                    <a:pt x="1238345" y="194882"/>
                  </a:lnTo>
                  <a:cubicBezTo>
                    <a:pt x="1240107" y="196616"/>
                    <a:pt x="1241392" y="198788"/>
                    <a:pt x="1242059" y="201169"/>
                  </a:cubicBezTo>
                  <a:lnTo>
                    <a:pt x="1242535" y="204979"/>
                  </a:lnTo>
                  <a:cubicBezTo>
                    <a:pt x="1242526" y="207513"/>
                    <a:pt x="1241869" y="210008"/>
                    <a:pt x="1240631" y="212218"/>
                  </a:cubicBezTo>
                  <a:lnTo>
                    <a:pt x="1238345" y="215075"/>
                  </a:lnTo>
                  <a:cubicBezTo>
                    <a:pt x="1237144" y="216485"/>
                    <a:pt x="1235554" y="217514"/>
                    <a:pt x="1233772" y="218028"/>
                  </a:cubicBezTo>
                  <a:cubicBezTo>
                    <a:pt x="1232067" y="218914"/>
                    <a:pt x="1230163" y="219343"/>
                    <a:pt x="1228248" y="219266"/>
                  </a:cubicBezTo>
                  <a:cubicBezTo>
                    <a:pt x="1226333" y="219333"/>
                    <a:pt x="1224428" y="218914"/>
                    <a:pt x="1222724" y="218028"/>
                  </a:cubicBezTo>
                  <a:cubicBezTo>
                    <a:pt x="1220971" y="217447"/>
                    <a:pt x="1219399" y="216428"/>
                    <a:pt x="1218151" y="215075"/>
                  </a:cubicBezTo>
                  <a:lnTo>
                    <a:pt x="1215485" y="212408"/>
                  </a:lnTo>
                  <a:cubicBezTo>
                    <a:pt x="1213779" y="210646"/>
                    <a:pt x="1212541" y="208484"/>
                    <a:pt x="1211865" y="206122"/>
                  </a:cubicBezTo>
                  <a:lnTo>
                    <a:pt x="1211294" y="202312"/>
                  </a:lnTo>
                  <a:cubicBezTo>
                    <a:pt x="1211341" y="199769"/>
                    <a:pt x="1212027" y="197283"/>
                    <a:pt x="1213294" y="195073"/>
                  </a:cubicBezTo>
                  <a:lnTo>
                    <a:pt x="1215485" y="192215"/>
                  </a:lnTo>
                  <a:cubicBezTo>
                    <a:pt x="1216751" y="190834"/>
                    <a:pt x="1218361" y="189815"/>
                    <a:pt x="1220152" y="189263"/>
                  </a:cubicBezTo>
                  <a:cubicBezTo>
                    <a:pt x="1221818" y="188387"/>
                    <a:pt x="1223695" y="187958"/>
                    <a:pt x="1225581" y="188024"/>
                  </a:cubicBezTo>
                  <a:close/>
                  <a:moveTo>
                    <a:pt x="284320" y="170022"/>
                  </a:moveTo>
                  <a:cubicBezTo>
                    <a:pt x="286226" y="169927"/>
                    <a:pt x="288131" y="170317"/>
                    <a:pt x="289845" y="171165"/>
                  </a:cubicBezTo>
                  <a:cubicBezTo>
                    <a:pt x="291579" y="171784"/>
                    <a:pt x="293141" y="172794"/>
                    <a:pt x="294417" y="174118"/>
                  </a:cubicBezTo>
                  <a:lnTo>
                    <a:pt x="297084" y="176785"/>
                  </a:lnTo>
                  <a:cubicBezTo>
                    <a:pt x="298789" y="178547"/>
                    <a:pt x="300027" y="180709"/>
                    <a:pt x="300704" y="183071"/>
                  </a:cubicBezTo>
                  <a:lnTo>
                    <a:pt x="300798" y="186881"/>
                  </a:lnTo>
                  <a:cubicBezTo>
                    <a:pt x="300818" y="189434"/>
                    <a:pt x="300122" y="191939"/>
                    <a:pt x="298799" y="194120"/>
                  </a:cubicBezTo>
                  <a:lnTo>
                    <a:pt x="296607" y="196977"/>
                  </a:lnTo>
                  <a:cubicBezTo>
                    <a:pt x="295341" y="198359"/>
                    <a:pt x="293731" y="199378"/>
                    <a:pt x="291940" y="199930"/>
                  </a:cubicBezTo>
                  <a:cubicBezTo>
                    <a:pt x="290293" y="200873"/>
                    <a:pt x="288407" y="201302"/>
                    <a:pt x="286511" y="201169"/>
                  </a:cubicBezTo>
                  <a:cubicBezTo>
                    <a:pt x="284587" y="201292"/>
                    <a:pt x="282673" y="200864"/>
                    <a:pt x="280987" y="199930"/>
                  </a:cubicBezTo>
                  <a:cubicBezTo>
                    <a:pt x="279206" y="199416"/>
                    <a:pt x="277615" y="198387"/>
                    <a:pt x="276415" y="196977"/>
                  </a:cubicBezTo>
                  <a:lnTo>
                    <a:pt x="273748" y="194406"/>
                  </a:lnTo>
                  <a:cubicBezTo>
                    <a:pt x="271957" y="192653"/>
                    <a:pt x="270681" y="190443"/>
                    <a:pt x="270033" y="188024"/>
                  </a:cubicBezTo>
                  <a:lnTo>
                    <a:pt x="270033" y="184309"/>
                  </a:lnTo>
                  <a:cubicBezTo>
                    <a:pt x="270014" y="181766"/>
                    <a:pt x="270671" y="179271"/>
                    <a:pt x="271938" y="177070"/>
                  </a:cubicBezTo>
                  <a:lnTo>
                    <a:pt x="274224" y="174118"/>
                  </a:lnTo>
                  <a:cubicBezTo>
                    <a:pt x="275462" y="172755"/>
                    <a:pt x="277044" y="171736"/>
                    <a:pt x="278796" y="171165"/>
                  </a:cubicBezTo>
                  <a:cubicBezTo>
                    <a:pt x="280501" y="170308"/>
                    <a:pt x="282406" y="169908"/>
                    <a:pt x="284320" y="170022"/>
                  </a:cubicBezTo>
                  <a:close/>
                  <a:moveTo>
                    <a:pt x="1177956" y="145638"/>
                  </a:moveTo>
                  <a:cubicBezTo>
                    <a:pt x="1185843" y="145638"/>
                    <a:pt x="1192244" y="152039"/>
                    <a:pt x="1192244" y="159925"/>
                  </a:cubicBezTo>
                  <a:lnTo>
                    <a:pt x="1192244" y="161640"/>
                  </a:lnTo>
                  <a:cubicBezTo>
                    <a:pt x="1192244" y="169526"/>
                    <a:pt x="1185843" y="175927"/>
                    <a:pt x="1177956" y="175927"/>
                  </a:cubicBezTo>
                  <a:cubicBezTo>
                    <a:pt x="1170069" y="175927"/>
                    <a:pt x="1163669" y="169526"/>
                    <a:pt x="1163669" y="161640"/>
                  </a:cubicBezTo>
                  <a:lnTo>
                    <a:pt x="1163669" y="159925"/>
                  </a:lnTo>
                  <a:cubicBezTo>
                    <a:pt x="1163669" y="152039"/>
                    <a:pt x="1170069" y="145638"/>
                    <a:pt x="1177956" y="145638"/>
                  </a:cubicBezTo>
                  <a:close/>
                  <a:moveTo>
                    <a:pt x="339661" y="124683"/>
                  </a:moveTo>
                  <a:cubicBezTo>
                    <a:pt x="341557" y="124549"/>
                    <a:pt x="343443" y="124978"/>
                    <a:pt x="345090" y="125921"/>
                  </a:cubicBezTo>
                  <a:cubicBezTo>
                    <a:pt x="346967" y="126378"/>
                    <a:pt x="348672" y="127331"/>
                    <a:pt x="350044" y="128683"/>
                  </a:cubicBezTo>
                  <a:lnTo>
                    <a:pt x="352615" y="131350"/>
                  </a:lnTo>
                  <a:cubicBezTo>
                    <a:pt x="354415" y="133055"/>
                    <a:pt x="355701" y="135236"/>
                    <a:pt x="356330" y="137637"/>
                  </a:cubicBezTo>
                  <a:lnTo>
                    <a:pt x="356044" y="141637"/>
                  </a:lnTo>
                  <a:cubicBezTo>
                    <a:pt x="356044" y="144142"/>
                    <a:pt x="355387" y="146609"/>
                    <a:pt x="354139" y="148781"/>
                  </a:cubicBezTo>
                  <a:lnTo>
                    <a:pt x="351853" y="151734"/>
                  </a:lnTo>
                  <a:cubicBezTo>
                    <a:pt x="350615" y="153096"/>
                    <a:pt x="349034" y="154115"/>
                    <a:pt x="347281" y="154686"/>
                  </a:cubicBezTo>
                  <a:cubicBezTo>
                    <a:pt x="345576" y="155572"/>
                    <a:pt x="343671" y="156001"/>
                    <a:pt x="341757" y="155925"/>
                  </a:cubicBezTo>
                  <a:cubicBezTo>
                    <a:pt x="339871" y="156001"/>
                    <a:pt x="337994" y="155572"/>
                    <a:pt x="336328" y="154686"/>
                  </a:cubicBezTo>
                  <a:cubicBezTo>
                    <a:pt x="334556" y="154096"/>
                    <a:pt x="332956" y="153086"/>
                    <a:pt x="331660" y="151734"/>
                  </a:cubicBezTo>
                  <a:lnTo>
                    <a:pt x="329088" y="149067"/>
                  </a:lnTo>
                  <a:cubicBezTo>
                    <a:pt x="327326" y="147333"/>
                    <a:pt x="326040" y="145161"/>
                    <a:pt x="325374" y="142780"/>
                  </a:cubicBezTo>
                  <a:lnTo>
                    <a:pt x="325374" y="138970"/>
                  </a:lnTo>
                  <a:cubicBezTo>
                    <a:pt x="325383" y="136437"/>
                    <a:pt x="326040" y="133941"/>
                    <a:pt x="327279" y="131731"/>
                  </a:cubicBezTo>
                  <a:lnTo>
                    <a:pt x="329565" y="128874"/>
                  </a:lnTo>
                  <a:cubicBezTo>
                    <a:pt x="330764" y="127464"/>
                    <a:pt x="332356" y="126435"/>
                    <a:pt x="334136" y="125921"/>
                  </a:cubicBezTo>
                  <a:cubicBezTo>
                    <a:pt x="335822" y="124988"/>
                    <a:pt x="337737" y="124559"/>
                    <a:pt x="339661" y="124683"/>
                  </a:cubicBezTo>
                  <a:close/>
                  <a:moveTo>
                    <a:pt x="1119473" y="101919"/>
                  </a:moveTo>
                  <a:cubicBezTo>
                    <a:pt x="1122968" y="100271"/>
                    <a:pt x="1127026" y="100271"/>
                    <a:pt x="1130522" y="101919"/>
                  </a:cubicBezTo>
                  <a:cubicBezTo>
                    <a:pt x="1132284" y="102471"/>
                    <a:pt x="1133865" y="103490"/>
                    <a:pt x="1135094" y="104871"/>
                  </a:cubicBezTo>
                  <a:lnTo>
                    <a:pt x="1137761" y="107443"/>
                  </a:lnTo>
                  <a:cubicBezTo>
                    <a:pt x="1139513" y="109224"/>
                    <a:pt x="1140790" y="111415"/>
                    <a:pt x="1141475" y="113825"/>
                  </a:cubicBezTo>
                  <a:lnTo>
                    <a:pt x="1141475" y="117635"/>
                  </a:lnTo>
                  <a:cubicBezTo>
                    <a:pt x="1141485" y="120159"/>
                    <a:pt x="1140799" y="122626"/>
                    <a:pt x="1139476" y="124779"/>
                  </a:cubicBezTo>
                  <a:lnTo>
                    <a:pt x="1137284" y="127731"/>
                  </a:lnTo>
                  <a:cubicBezTo>
                    <a:pt x="1136008" y="129055"/>
                    <a:pt x="1134446" y="130065"/>
                    <a:pt x="1132713" y="130684"/>
                  </a:cubicBezTo>
                  <a:cubicBezTo>
                    <a:pt x="1129217" y="132332"/>
                    <a:pt x="1125159" y="132332"/>
                    <a:pt x="1121664" y="130684"/>
                  </a:cubicBezTo>
                  <a:cubicBezTo>
                    <a:pt x="1119911" y="130113"/>
                    <a:pt x="1118330" y="129093"/>
                    <a:pt x="1117091" y="127731"/>
                  </a:cubicBezTo>
                  <a:lnTo>
                    <a:pt x="1114425" y="125064"/>
                  </a:lnTo>
                  <a:cubicBezTo>
                    <a:pt x="1112691" y="123302"/>
                    <a:pt x="1111415" y="121149"/>
                    <a:pt x="1110710" y="118778"/>
                  </a:cubicBezTo>
                  <a:lnTo>
                    <a:pt x="1110710" y="114968"/>
                  </a:lnTo>
                  <a:cubicBezTo>
                    <a:pt x="1110691" y="112415"/>
                    <a:pt x="1111386" y="109910"/>
                    <a:pt x="1112710" y="107729"/>
                  </a:cubicBezTo>
                  <a:lnTo>
                    <a:pt x="1114901" y="104871"/>
                  </a:lnTo>
                  <a:cubicBezTo>
                    <a:pt x="1116149" y="103519"/>
                    <a:pt x="1117721" y="102499"/>
                    <a:pt x="1119473" y="101919"/>
                  </a:cubicBezTo>
                  <a:close/>
                  <a:moveTo>
                    <a:pt x="398144" y="90107"/>
                  </a:moveTo>
                  <a:cubicBezTo>
                    <a:pt x="400058" y="89993"/>
                    <a:pt x="401963" y="90393"/>
                    <a:pt x="403669" y="91250"/>
                  </a:cubicBezTo>
                  <a:cubicBezTo>
                    <a:pt x="405402" y="91860"/>
                    <a:pt x="406974" y="92869"/>
                    <a:pt x="408240" y="94203"/>
                  </a:cubicBezTo>
                  <a:lnTo>
                    <a:pt x="410907" y="96870"/>
                  </a:lnTo>
                  <a:cubicBezTo>
                    <a:pt x="412669" y="98603"/>
                    <a:pt x="413955" y="100775"/>
                    <a:pt x="414622" y="103156"/>
                  </a:cubicBezTo>
                  <a:lnTo>
                    <a:pt x="415098" y="106966"/>
                  </a:lnTo>
                  <a:cubicBezTo>
                    <a:pt x="415098" y="109500"/>
                    <a:pt x="414441" y="111995"/>
                    <a:pt x="413194" y="114205"/>
                  </a:cubicBezTo>
                  <a:lnTo>
                    <a:pt x="410907" y="117063"/>
                  </a:lnTo>
                  <a:cubicBezTo>
                    <a:pt x="409659" y="118415"/>
                    <a:pt x="408088" y="119434"/>
                    <a:pt x="406335" y="120016"/>
                  </a:cubicBezTo>
                  <a:cubicBezTo>
                    <a:pt x="402840" y="121663"/>
                    <a:pt x="398782" y="121663"/>
                    <a:pt x="395286" y="120016"/>
                  </a:cubicBezTo>
                  <a:cubicBezTo>
                    <a:pt x="393534" y="119434"/>
                    <a:pt x="391962" y="118415"/>
                    <a:pt x="390714" y="117063"/>
                  </a:cubicBezTo>
                  <a:lnTo>
                    <a:pt x="388047" y="114491"/>
                  </a:lnTo>
                  <a:cubicBezTo>
                    <a:pt x="386323" y="112700"/>
                    <a:pt x="385075" y="110509"/>
                    <a:pt x="384428" y="108109"/>
                  </a:cubicBezTo>
                  <a:lnTo>
                    <a:pt x="383856" y="104394"/>
                  </a:lnTo>
                  <a:cubicBezTo>
                    <a:pt x="383828" y="101842"/>
                    <a:pt x="384523" y="99337"/>
                    <a:pt x="385857" y="97156"/>
                  </a:cubicBezTo>
                  <a:lnTo>
                    <a:pt x="388047" y="94203"/>
                  </a:lnTo>
                  <a:cubicBezTo>
                    <a:pt x="389343" y="92907"/>
                    <a:pt x="390905" y="91898"/>
                    <a:pt x="392619" y="91250"/>
                  </a:cubicBezTo>
                  <a:cubicBezTo>
                    <a:pt x="394334" y="90402"/>
                    <a:pt x="396239" y="90012"/>
                    <a:pt x="398144" y="90107"/>
                  </a:cubicBezTo>
                  <a:close/>
                  <a:moveTo>
                    <a:pt x="1066322" y="68771"/>
                  </a:moveTo>
                  <a:lnTo>
                    <a:pt x="1068990" y="68771"/>
                  </a:lnTo>
                  <a:cubicBezTo>
                    <a:pt x="1071676" y="68714"/>
                    <a:pt x="1074324" y="69438"/>
                    <a:pt x="1076610" y="70867"/>
                  </a:cubicBezTo>
                  <a:lnTo>
                    <a:pt x="1079467" y="73058"/>
                  </a:lnTo>
                  <a:cubicBezTo>
                    <a:pt x="1081229" y="74791"/>
                    <a:pt x="1082515" y="76963"/>
                    <a:pt x="1083182" y="79344"/>
                  </a:cubicBezTo>
                  <a:lnTo>
                    <a:pt x="1083277" y="83059"/>
                  </a:lnTo>
                  <a:cubicBezTo>
                    <a:pt x="1083401" y="84983"/>
                    <a:pt x="1082973" y="86898"/>
                    <a:pt x="1082039" y="88583"/>
                  </a:cubicBezTo>
                  <a:cubicBezTo>
                    <a:pt x="1080724" y="92051"/>
                    <a:pt x="1077981" y="94794"/>
                    <a:pt x="1074514" y="96108"/>
                  </a:cubicBezTo>
                  <a:cubicBezTo>
                    <a:pt x="1072828" y="97042"/>
                    <a:pt x="1070914" y="97470"/>
                    <a:pt x="1068990" y="97346"/>
                  </a:cubicBezTo>
                  <a:lnTo>
                    <a:pt x="1066322" y="97346"/>
                  </a:lnTo>
                  <a:cubicBezTo>
                    <a:pt x="1063817" y="97346"/>
                    <a:pt x="1061351" y="96689"/>
                    <a:pt x="1059179" y="95441"/>
                  </a:cubicBezTo>
                  <a:lnTo>
                    <a:pt x="1056226" y="93155"/>
                  </a:lnTo>
                  <a:cubicBezTo>
                    <a:pt x="1054521" y="91393"/>
                    <a:pt x="1053283" y="89231"/>
                    <a:pt x="1052607" y="86869"/>
                  </a:cubicBezTo>
                  <a:lnTo>
                    <a:pt x="1052035" y="83059"/>
                  </a:lnTo>
                  <a:cubicBezTo>
                    <a:pt x="1052006" y="81145"/>
                    <a:pt x="1052426" y="79249"/>
                    <a:pt x="1053273" y="77535"/>
                  </a:cubicBezTo>
                  <a:cubicBezTo>
                    <a:pt x="1053892" y="75801"/>
                    <a:pt x="1054902" y="74239"/>
                    <a:pt x="1056226" y="72963"/>
                  </a:cubicBezTo>
                  <a:cubicBezTo>
                    <a:pt x="1057493" y="71581"/>
                    <a:pt x="1059102" y="70562"/>
                    <a:pt x="1060894" y="70010"/>
                  </a:cubicBezTo>
                  <a:cubicBezTo>
                    <a:pt x="1062560" y="69133"/>
                    <a:pt x="1064436" y="68705"/>
                    <a:pt x="1066322" y="68771"/>
                  </a:cubicBezTo>
                  <a:close/>
                  <a:moveTo>
                    <a:pt x="455770" y="61151"/>
                  </a:moveTo>
                  <a:cubicBezTo>
                    <a:pt x="456970" y="61008"/>
                    <a:pt x="458190" y="61008"/>
                    <a:pt x="459390" y="61151"/>
                  </a:cubicBezTo>
                  <a:cubicBezTo>
                    <a:pt x="463218" y="61437"/>
                    <a:pt x="466714" y="63427"/>
                    <a:pt x="468915" y="66580"/>
                  </a:cubicBezTo>
                  <a:cubicBezTo>
                    <a:pt x="470210" y="67923"/>
                    <a:pt x="471096" y="69609"/>
                    <a:pt x="471486" y="71438"/>
                  </a:cubicBezTo>
                  <a:lnTo>
                    <a:pt x="471010" y="71438"/>
                  </a:lnTo>
                  <a:cubicBezTo>
                    <a:pt x="472439" y="76629"/>
                    <a:pt x="470981" y="82182"/>
                    <a:pt x="467200" y="86011"/>
                  </a:cubicBezTo>
                  <a:cubicBezTo>
                    <a:pt x="466247" y="86859"/>
                    <a:pt x="465228" y="87621"/>
                    <a:pt x="464152" y="88297"/>
                  </a:cubicBezTo>
                  <a:lnTo>
                    <a:pt x="460533" y="89821"/>
                  </a:lnTo>
                  <a:cubicBezTo>
                    <a:pt x="457780" y="90488"/>
                    <a:pt x="454903" y="90488"/>
                    <a:pt x="452150" y="89821"/>
                  </a:cubicBezTo>
                  <a:lnTo>
                    <a:pt x="448722" y="88392"/>
                  </a:lnTo>
                  <a:lnTo>
                    <a:pt x="445769" y="86106"/>
                  </a:lnTo>
                  <a:cubicBezTo>
                    <a:pt x="443968" y="84268"/>
                    <a:pt x="442654" y="82011"/>
                    <a:pt x="441959" y="79534"/>
                  </a:cubicBezTo>
                  <a:cubicBezTo>
                    <a:pt x="441292" y="76943"/>
                    <a:pt x="441292" y="74219"/>
                    <a:pt x="441959" y="71628"/>
                  </a:cubicBezTo>
                  <a:cubicBezTo>
                    <a:pt x="442588" y="69228"/>
                    <a:pt x="443873" y="67047"/>
                    <a:pt x="445674" y="65342"/>
                  </a:cubicBezTo>
                  <a:lnTo>
                    <a:pt x="448531" y="63056"/>
                  </a:lnTo>
                  <a:cubicBezTo>
                    <a:pt x="450741" y="61808"/>
                    <a:pt x="453236" y="61151"/>
                    <a:pt x="455770" y="61151"/>
                  </a:cubicBezTo>
                  <a:close/>
                  <a:moveTo>
                    <a:pt x="1005840" y="47721"/>
                  </a:moveTo>
                  <a:lnTo>
                    <a:pt x="1008507" y="47721"/>
                  </a:lnTo>
                  <a:cubicBezTo>
                    <a:pt x="1011041" y="47730"/>
                    <a:pt x="1013536" y="48387"/>
                    <a:pt x="1015745" y="49625"/>
                  </a:cubicBezTo>
                  <a:lnTo>
                    <a:pt x="1018603" y="51912"/>
                  </a:lnTo>
                  <a:cubicBezTo>
                    <a:pt x="1020375" y="53645"/>
                    <a:pt x="1021661" y="55807"/>
                    <a:pt x="1022318" y="58198"/>
                  </a:cubicBezTo>
                  <a:lnTo>
                    <a:pt x="1022318" y="62008"/>
                  </a:lnTo>
                  <a:cubicBezTo>
                    <a:pt x="1022385" y="63923"/>
                    <a:pt x="1021956" y="65828"/>
                    <a:pt x="1021079" y="67533"/>
                  </a:cubicBezTo>
                  <a:cubicBezTo>
                    <a:pt x="1020499" y="69285"/>
                    <a:pt x="1019480" y="70857"/>
                    <a:pt x="1018127" y="72105"/>
                  </a:cubicBezTo>
                  <a:cubicBezTo>
                    <a:pt x="1016851" y="73429"/>
                    <a:pt x="1015289" y="74438"/>
                    <a:pt x="1013555" y="75057"/>
                  </a:cubicBezTo>
                  <a:cubicBezTo>
                    <a:pt x="1011850" y="75943"/>
                    <a:pt x="1009945" y="76372"/>
                    <a:pt x="1008030" y="76296"/>
                  </a:cubicBezTo>
                  <a:lnTo>
                    <a:pt x="1005364" y="76296"/>
                  </a:lnTo>
                  <a:cubicBezTo>
                    <a:pt x="1002811" y="76296"/>
                    <a:pt x="1000315" y="75600"/>
                    <a:pt x="998124" y="74295"/>
                  </a:cubicBezTo>
                  <a:lnTo>
                    <a:pt x="995267" y="72105"/>
                  </a:lnTo>
                  <a:cubicBezTo>
                    <a:pt x="993533" y="70343"/>
                    <a:pt x="992257" y="68190"/>
                    <a:pt x="991552" y="65818"/>
                  </a:cubicBezTo>
                  <a:lnTo>
                    <a:pt x="991552" y="62008"/>
                  </a:lnTo>
                  <a:cubicBezTo>
                    <a:pt x="991476" y="60093"/>
                    <a:pt x="991904" y="58189"/>
                    <a:pt x="992790" y="56483"/>
                  </a:cubicBezTo>
                  <a:cubicBezTo>
                    <a:pt x="993305" y="54702"/>
                    <a:pt x="994333" y="53112"/>
                    <a:pt x="995743" y="51912"/>
                  </a:cubicBezTo>
                  <a:cubicBezTo>
                    <a:pt x="996991" y="50559"/>
                    <a:pt x="998563" y="49540"/>
                    <a:pt x="1000315" y="48959"/>
                  </a:cubicBezTo>
                  <a:cubicBezTo>
                    <a:pt x="1002001" y="48025"/>
                    <a:pt x="1003916" y="47597"/>
                    <a:pt x="1005840" y="47721"/>
                  </a:cubicBezTo>
                  <a:close/>
                  <a:moveTo>
                    <a:pt x="529208" y="29147"/>
                  </a:moveTo>
                  <a:cubicBezTo>
                    <a:pt x="537095" y="29147"/>
                    <a:pt x="543496" y="35548"/>
                    <a:pt x="543496" y="43434"/>
                  </a:cubicBezTo>
                  <a:cubicBezTo>
                    <a:pt x="543496" y="51321"/>
                    <a:pt x="537095" y="57722"/>
                    <a:pt x="529208" y="57722"/>
                  </a:cubicBezTo>
                  <a:cubicBezTo>
                    <a:pt x="521321" y="57722"/>
                    <a:pt x="514921" y="51321"/>
                    <a:pt x="514921" y="43434"/>
                  </a:cubicBezTo>
                  <a:cubicBezTo>
                    <a:pt x="514921" y="35548"/>
                    <a:pt x="521321" y="29147"/>
                    <a:pt x="529208" y="29147"/>
                  </a:cubicBezTo>
                  <a:close/>
                  <a:moveTo>
                    <a:pt x="944594" y="26480"/>
                  </a:moveTo>
                  <a:cubicBezTo>
                    <a:pt x="946508" y="26461"/>
                    <a:pt x="948394" y="26880"/>
                    <a:pt x="950119" y="27718"/>
                  </a:cubicBezTo>
                  <a:cubicBezTo>
                    <a:pt x="951852" y="28338"/>
                    <a:pt x="953414" y="29347"/>
                    <a:pt x="954690" y="30671"/>
                  </a:cubicBezTo>
                  <a:lnTo>
                    <a:pt x="957739" y="33338"/>
                  </a:lnTo>
                  <a:cubicBezTo>
                    <a:pt x="959444" y="35100"/>
                    <a:pt x="960682" y="37262"/>
                    <a:pt x="961358" y="39625"/>
                  </a:cubicBezTo>
                  <a:lnTo>
                    <a:pt x="961072" y="43435"/>
                  </a:lnTo>
                  <a:cubicBezTo>
                    <a:pt x="961024" y="45978"/>
                    <a:pt x="960339" y="48464"/>
                    <a:pt x="959072" y="50674"/>
                  </a:cubicBezTo>
                  <a:lnTo>
                    <a:pt x="956881" y="53531"/>
                  </a:lnTo>
                  <a:cubicBezTo>
                    <a:pt x="955614" y="54912"/>
                    <a:pt x="954004" y="55932"/>
                    <a:pt x="952214" y="56484"/>
                  </a:cubicBezTo>
                  <a:cubicBezTo>
                    <a:pt x="950566" y="57427"/>
                    <a:pt x="948680" y="57856"/>
                    <a:pt x="946785" y="57722"/>
                  </a:cubicBezTo>
                  <a:cubicBezTo>
                    <a:pt x="944861" y="57846"/>
                    <a:pt x="942946" y="57417"/>
                    <a:pt x="941261" y="56484"/>
                  </a:cubicBezTo>
                  <a:cubicBezTo>
                    <a:pt x="939469" y="55932"/>
                    <a:pt x="937860" y="54912"/>
                    <a:pt x="936593" y="53531"/>
                  </a:cubicBezTo>
                  <a:lnTo>
                    <a:pt x="934021" y="50864"/>
                  </a:lnTo>
                  <a:cubicBezTo>
                    <a:pt x="932221" y="49159"/>
                    <a:pt x="930935" y="46978"/>
                    <a:pt x="930307" y="44578"/>
                  </a:cubicBezTo>
                  <a:lnTo>
                    <a:pt x="930307" y="40768"/>
                  </a:lnTo>
                  <a:cubicBezTo>
                    <a:pt x="930307" y="38263"/>
                    <a:pt x="930963" y="35796"/>
                    <a:pt x="932212" y="33624"/>
                  </a:cubicBezTo>
                  <a:lnTo>
                    <a:pt x="934498" y="30671"/>
                  </a:lnTo>
                  <a:cubicBezTo>
                    <a:pt x="935736" y="29309"/>
                    <a:pt x="937317" y="28290"/>
                    <a:pt x="939069" y="27718"/>
                  </a:cubicBezTo>
                  <a:cubicBezTo>
                    <a:pt x="940784" y="26871"/>
                    <a:pt x="942680" y="26452"/>
                    <a:pt x="944594" y="26480"/>
                  </a:cubicBezTo>
                  <a:close/>
                  <a:moveTo>
                    <a:pt x="592549" y="14478"/>
                  </a:moveTo>
                  <a:cubicBezTo>
                    <a:pt x="596045" y="12831"/>
                    <a:pt x="600103" y="12831"/>
                    <a:pt x="603599" y="14478"/>
                  </a:cubicBezTo>
                  <a:cubicBezTo>
                    <a:pt x="605342" y="15069"/>
                    <a:pt x="606913" y="16088"/>
                    <a:pt x="608171" y="17431"/>
                  </a:cubicBezTo>
                  <a:lnTo>
                    <a:pt x="610838" y="20098"/>
                  </a:lnTo>
                  <a:cubicBezTo>
                    <a:pt x="612542" y="21861"/>
                    <a:pt x="613781" y="24023"/>
                    <a:pt x="614457" y="26385"/>
                  </a:cubicBezTo>
                  <a:lnTo>
                    <a:pt x="615029" y="30195"/>
                  </a:lnTo>
                  <a:cubicBezTo>
                    <a:pt x="615029" y="32747"/>
                    <a:pt x="614334" y="35243"/>
                    <a:pt x="613028" y="37434"/>
                  </a:cubicBezTo>
                  <a:lnTo>
                    <a:pt x="610838" y="40291"/>
                  </a:lnTo>
                  <a:cubicBezTo>
                    <a:pt x="609590" y="41644"/>
                    <a:pt x="608018" y="42663"/>
                    <a:pt x="606265" y="43244"/>
                  </a:cubicBezTo>
                  <a:cubicBezTo>
                    <a:pt x="604580" y="44168"/>
                    <a:pt x="602665" y="44597"/>
                    <a:pt x="600741" y="44482"/>
                  </a:cubicBezTo>
                  <a:cubicBezTo>
                    <a:pt x="598817" y="44606"/>
                    <a:pt x="596903" y="44178"/>
                    <a:pt x="595217" y="43244"/>
                  </a:cubicBezTo>
                  <a:cubicBezTo>
                    <a:pt x="593435" y="42730"/>
                    <a:pt x="591845" y="41701"/>
                    <a:pt x="590645" y="40291"/>
                  </a:cubicBezTo>
                  <a:lnTo>
                    <a:pt x="587978" y="37624"/>
                  </a:lnTo>
                  <a:cubicBezTo>
                    <a:pt x="586206" y="35891"/>
                    <a:pt x="584920" y="33729"/>
                    <a:pt x="584263" y="31338"/>
                  </a:cubicBezTo>
                  <a:lnTo>
                    <a:pt x="583787" y="27528"/>
                  </a:lnTo>
                  <a:cubicBezTo>
                    <a:pt x="583777" y="25004"/>
                    <a:pt x="584463" y="22537"/>
                    <a:pt x="585787" y="20384"/>
                  </a:cubicBezTo>
                  <a:lnTo>
                    <a:pt x="587978" y="17431"/>
                  </a:lnTo>
                  <a:cubicBezTo>
                    <a:pt x="589254" y="16107"/>
                    <a:pt x="590816" y="15098"/>
                    <a:pt x="592549" y="14478"/>
                  </a:cubicBezTo>
                  <a:close/>
                  <a:moveTo>
                    <a:pt x="876109" y="13240"/>
                  </a:moveTo>
                  <a:lnTo>
                    <a:pt x="878776" y="13240"/>
                  </a:lnTo>
                  <a:cubicBezTo>
                    <a:pt x="881300" y="13231"/>
                    <a:pt x="883776" y="13916"/>
                    <a:pt x="885920" y="15240"/>
                  </a:cubicBezTo>
                  <a:lnTo>
                    <a:pt x="888873" y="17431"/>
                  </a:lnTo>
                  <a:cubicBezTo>
                    <a:pt x="890577" y="19193"/>
                    <a:pt x="891815" y="21355"/>
                    <a:pt x="892491" y="23717"/>
                  </a:cubicBezTo>
                  <a:lnTo>
                    <a:pt x="892778" y="27528"/>
                  </a:lnTo>
                  <a:cubicBezTo>
                    <a:pt x="892854" y="29442"/>
                    <a:pt x="892425" y="31347"/>
                    <a:pt x="891539" y="33052"/>
                  </a:cubicBezTo>
                  <a:cubicBezTo>
                    <a:pt x="890968" y="34805"/>
                    <a:pt x="889949" y="36386"/>
                    <a:pt x="888586" y="37624"/>
                  </a:cubicBezTo>
                  <a:cubicBezTo>
                    <a:pt x="887339" y="38977"/>
                    <a:pt x="885767" y="39996"/>
                    <a:pt x="884015" y="40577"/>
                  </a:cubicBezTo>
                  <a:cubicBezTo>
                    <a:pt x="882329" y="41501"/>
                    <a:pt x="880414" y="41929"/>
                    <a:pt x="878490" y="41815"/>
                  </a:cubicBezTo>
                  <a:lnTo>
                    <a:pt x="875633" y="41815"/>
                  </a:lnTo>
                  <a:cubicBezTo>
                    <a:pt x="873099" y="41806"/>
                    <a:pt x="870603" y="41148"/>
                    <a:pt x="868394" y="39910"/>
                  </a:cubicBezTo>
                  <a:lnTo>
                    <a:pt x="865536" y="37624"/>
                  </a:lnTo>
                  <a:cubicBezTo>
                    <a:pt x="863736" y="35919"/>
                    <a:pt x="862450" y="33738"/>
                    <a:pt x="861821" y="31338"/>
                  </a:cubicBezTo>
                  <a:lnTo>
                    <a:pt x="861821" y="27528"/>
                  </a:lnTo>
                  <a:cubicBezTo>
                    <a:pt x="861688" y="25632"/>
                    <a:pt x="862117" y="23746"/>
                    <a:pt x="863060" y="22098"/>
                  </a:cubicBezTo>
                  <a:cubicBezTo>
                    <a:pt x="863612" y="20307"/>
                    <a:pt x="864631" y="18698"/>
                    <a:pt x="866012" y="17431"/>
                  </a:cubicBezTo>
                  <a:cubicBezTo>
                    <a:pt x="867270" y="16088"/>
                    <a:pt x="868841" y="15069"/>
                    <a:pt x="870584" y="14478"/>
                  </a:cubicBezTo>
                  <a:cubicBezTo>
                    <a:pt x="872299" y="13631"/>
                    <a:pt x="874194" y="13211"/>
                    <a:pt x="876109" y="13240"/>
                  </a:cubicBezTo>
                  <a:close/>
                  <a:moveTo>
                    <a:pt x="664749" y="10860"/>
                  </a:moveTo>
                  <a:lnTo>
                    <a:pt x="665225" y="10860"/>
                  </a:lnTo>
                  <a:cubicBezTo>
                    <a:pt x="666426" y="10669"/>
                    <a:pt x="667645" y="10669"/>
                    <a:pt x="668845" y="10860"/>
                  </a:cubicBezTo>
                  <a:cubicBezTo>
                    <a:pt x="670711" y="10945"/>
                    <a:pt x="672521" y="11545"/>
                    <a:pt x="674083" y="12574"/>
                  </a:cubicBezTo>
                  <a:cubicBezTo>
                    <a:pt x="675731" y="13422"/>
                    <a:pt x="677112" y="14708"/>
                    <a:pt x="678084" y="16289"/>
                  </a:cubicBezTo>
                  <a:cubicBezTo>
                    <a:pt x="679399" y="17622"/>
                    <a:pt x="680294" y="19308"/>
                    <a:pt x="680656" y="21147"/>
                  </a:cubicBezTo>
                  <a:cubicBezTo>
                    <a:pt x="681113" y="23842"/>
                    <a:pt x="680818" y="26614"/>
                    <a:pt x="679799" y="29148"/>
                  </a:cubicBezTo>
                  <a:cubicBezTo>
                    <a:pt x="679122" y="31662"/>
                    <a:pt x="677808" y="33958"/>
                    <a:pt x="675988" y="35815"/>
                  </a:cubicBezTo>
                  <a:cubicBezTo>
                    <a:pt x="675055" y="36682"/>
                    <a:pt x="674036" y="37444"/>
                    <a:pt x="672940" y="38101"/>
                  </a:cubicBezTo>
                  <a:lnTo>
                    <a:pt x="669416" y="39625"/>
                  </a:lnTo>
                  <a:cubicBezTo>
                    <a:pt x="666711" y="40387"/>
                    <a:pt x="663835" y="40387"/>
                    <a:pt x="661129" y="39625"/>
                  </a:cubicBezTo>
                  <a:lnTo>
                    <a:pt x="657701" y="38196"/>
                  </a:lnTo>
                  <a:lnTo>
                    <a:pt x="654748" y="35910"/>
                  </a:lnTo>
                  <a:cubicBezTo>
                    <a:pt x="652976" y="34044"/>
                    <a:pt x="651671" y="31796"/>
                    <a:pt x="650938" y="29338"/>
                  </a:cubicBezTo>
                  <a:cubicBezTo>
                    <a:pt x="650271" y="26747"/>
                    <a:pt x="650271" y="24023"/>
                    <a:pt x="650938" y="21432"/>
                  </a:cubicBezTo>
                  <a:cubicBezTo>
                    <a:pt x="651585" y="19013"/>
                    <a:pt x="652862" y="16803"/>
                    <a:pt x="654653" y="15051"/>
                  </a:cubicBezTo>
                  <a:lnTo>
                    <a:pt x="657510" y="12860"/>
                  </a:lnTo>
                  <a:cubicBezTo>
                    <a:pt x="659710" y="11593"/>
                    <a:pt x="662206" y="10907"/>
                    <a:pt x="664749" y="10860"/>
                  </a:cubicBezTo>
                  <a:close/>
                  <a:moveTo>
                    <a:pt x="735806" y="2858"/>
                  </a:moveTo>
                  <a:cubicBezTo>
                    <a:pt x="739549" y="3058"/>
                    <a:pt x="743111" y="4534"/>
                    <a:pt x="745902" y="7049"/>
                  </a:cubicBezTo>
                  <a:cubicBezTo>
                    <a:pt x="747226" y="8325"/>
                    <a:pt x="748236" y="9887"/>
                    <a:pt x="748855" y="11621"/>
                  </a:cubicBezTo>
                  <a:cubicBezTo>
                    <a:pt x="749770" y="13488"/>
                    <a:pt x="750198" y="15545"/>
                    <a:pt x="750093" y="17622"/>
                  </a:cubicBezTo>
                  <a:lnTo>
                    <a:pt x="750093" y="20289"/>
                  </a:lnTo>
                  <a:cubicBezTo>
                    <a:pt x="750093" y="22841"/>
                    <a:pt x="749398" y="25337"/>
                    <a:pt x="748093" y="27528"/>
                  </a:cubicBezTo>
                  <a:lnTo>
                    <a:pt x="745902" y="30385"/>
                  </a:lnTo>
                  <a:cubicBezTo>
                    <a:pt x="744121" y="32138"/>
                    <a:pt x="741931" y="33414"/>
                    <a:pt x="739520" y="34100"/>
                  </a:cubicBezTo>
                  <a:lnTo>
                    <a:pt x="735806" y="34100"/>
                  </a:lnTo>
                  <a:cubicBezTo>
                    <a:pt x="733891" y="34176"/>
                    <a:pt x="731986" y="33747"/>
                    <a:pt x="730281" y="32862"/>
                  </a:cubicBezTo>
                  <a:cubicBezTo>
                    <a:pt x="728500" y="32347"/>
                    <a:pt x="726909" y="31319"/>
                    <a:pt x="725709" y="29909"/>
                  </a:cubicBezTo>
                  <a:cubicBezTo>
                    <a:pt x="724357" y="28661"/>
                    <a:pt x="723337" y="27089"/>
                    <a:pt x="722757" y="25337"/>
                  </a:cubicBezTo>
                  <a:cubicBezTo>
                    <a:pt x="721823" y="23651"/>
                    <a:pt x="721395" y="21737"/>
                    <a:pt x="721518" y="19812"/>
                  </a:cubicBezTo>
                  <a:lnTo>
                    <a:pt x="721518" y="17145"/>
                  </a:lnTo>
                  <a:cubicBezTo>
                    <a:pt x="721480" y="14602"/>
                    <a:pt x="722147" y="12107"/>
                    <a:pt x="723423" y="9906"/>
                  </a:cubicBezTo>
                  <a:lnTo>
                    <a:pt x="725709" y="7049"/>
                  </a:lnTo>
                  <a:cubicBezTo>
                    <a:pt x="727443" y="5306"/>
                    <a:pt x="729614" y="4058"/>
                    <a:pt x="731996" y="3430"/>
                  </a:cubicBezTo>
                  <a:close/>
                  <a:moveTo>
                    <a:pt x="807244" y="1"/>
                  </a:moveTo>
                  <a:cubicBezTo>
                    <a:pt x="809158" y="-27"/>
                    <a:pt x="811053" y="392"/>
                    <a:pt x="812768" y="1239"/>
                  </a:cubicBezTo>
                  <a:cubicBezTo>
                    <a:pt x="816273" y="2554"/>
                    <a:pt x="819026" y="5335"/>
                    <a:pt x="820293" y="8859"/>
                  </a:cubicBezTo>
                  <a:cubicBezTo>
                    <a:pt x="821236" y="10507"/>
                    <a:pt x="821664" y="12393"/>
                    <a:pt x="821531" y="14289"/>
                  </a:cubicBezTo>
                  <a:lnTo>
                    <a:pt x="821531" y="16956"/>
                  </a:lnTo>
                  <a:cubicBezTo>
                    <a:pt x="821521" y="19489"/>
                    <a:pt x="820864" y="21985"/>
                    <a:pt x="819626" y="24195"/>
                  </a:cubicBezTo>
                  <a:lnTo>
                    <a:pt x="817340" y="27052"/>
                  </a:lnTo>
                  <a:cubicBezTo>
                    <a:pt x="815616" y="28833"/>
                    <a:pt x="813444" y="30119"/>
                    <a:pt x="811053" y="30767"/>
                  </a:cubicBezTo>
                  <a:lnTo>
                    <a:pt x="807244" y="31243"/>
                  </a:lnTo>
                  <a:cubicBezTo>
                    <a:pt x="805319" y="31357"/>
                    <a:pt x="803405" y="30929"/>
                    <a:pt x="801719" y="30005"/>
                  </a:cubicBezTo>
                  <a:cubicBezTo>
                    <a:pt x="799966" y="29424"/>
                    <a:pt x="798395" y="28405"/>
                    <a:pt x="797147" y="27052"/>
                  </a:cubicBezTo>
                  <a:cubicBezTo>
                    <a:pt x="795737" y="25852"/>
                    <a:pt x="794708" y="24261"/>
                    <a:pt x="794194" y="22480"/>
                  </a:cubicBezTo>
                  <a:cubicBezTo>
                    <a:pt x="793308" y="20775"/>
                    <a:pt x="792880" y="18870"/>
                    <a:pt x="792956" y="16956"/>
                  </a:cubicBezTo>
                  <a:lnTo>
                    <a:pt x="792956" y="14289"/>
                  </a:lnTo>
                  <a:cubicBezTo>
                    <a:pt x="792946" y="11765"/>
                    <a:pt x="793632" y="9298"/>
                    <a:pt x="794956" y="7145"/>
                  </a:cubicBezTo>
                  <a:lnTo>
                    <a:pt x="797147" y="4192"/>
                  </a:lnTo>
                  <a:cubicBezTo>
                    <a:pt x="798909" y="2487"/>
                    <a:pt x="801071" y="1249"/>
                    <a:pt x="803433" y="57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8" name="Google Shape;908;p21"/>
            <p:cNvSpPr/>
            <p:nvPr/>
          </p:nvSpPr>
          <p:spPr>
            <a:xfrm>
              <a:off x="11297436" y="598799"/>
              <a:ext cx="413911" cy="429316"/>
            </a:xfrm>
            <a:custGeom>
              <a:rect b="b" l="l" r="r" t="t"/>
              <a:pathLst>
                <a:path extrusionOk="0" h="634708" w="611933">
                  <a:moveTo>
                    <a:pt x="7556" y="176066"/>
                  </a:moveTo>
                  <a:cubicBezTo>
                    <a:pt x="2508" y="153521"/>
                    <a:pt x="-54" y="130489"/>
                    <a:pt x="-64" y="107391"/>
                  </a:cubicBezTo>
                  <a:cubicBezTo>
                    <a:pt x="-1102" y="92027"/>
                    <a:pt x="2203" y="76683"/>
                    <a:pt x="9461" y="63100"/>
                  </a:cubicBezTo>
                  <a:cubicBezTo>
                    <a:pt x="26702" y="35954"/>
                    <a:pt x="65849" y="34525"/>
                    <a:pt x="97282" y="41383"/>
                  </a:cubicBezTo>
                  <a:cubicBezTo>
                    <a:pt x="187522" y="61290"/>
                    <a:pt x="264713" y="119307"/>
                    <a:pt x="308927" y="200450"/>
                  </a:cubicBezTo>
                  <a:cubicBezTo>
                    <a:pt x="304451" y="180638"/>
                    <a:pt x="373602" y="76625"/>
                    <a:pt x="404177" y="48812"/>
                  </a:cubicBezTo>
                  <a:cubicBezTo>
                    <a:pt x="434753" y="20999"/>
                    <a:pt x="473234" y="1187"/>
                    <a:pt x="514096" y="140"/>
                  </a:cubicBezTo>
                  <a:cubicBezTo>
                    <a:pt x="538185" y="-1280"/>
                    <a:pt x="561940" y="6293"/>
                    <a:pt x="580771" y="21380"/>
                  </a:cubicBezTo>
                  <a:cubicBezTo>
                    <a:pt x="612870" y="49003"/>
                    <a:pt x="616585" y="98057"/>
                    <a:pt x="607155" y="139395"/>
                  </a:cubicBezTo>
                  <a:cubicBezTo>
                    <a:pt x="597478" y="175742"/>
                    <a:pt x="583733" y="210890"/>
                    <a:pt x="566198" y="244170"/>
                  </a:cubicBezTo>
                  <a:cubicBezTo>
                    <a:pt x="523145" y="333610"/>
                    <a:pt x="405987" y="536778"/>
                    <a:pt x="357886" y="619646"/>
                  </a:cubicBezTo>
                  <a:cubicBezTo>
                    <a:pt x="349561" y="634038"/>
                    <a:pt x="331149" y="638953"/>
                    <a:pt x="316766" y="630628"/>
                  </a:cubicBezTo>
                  <a:cubicBezTo>
                    <a:pt x="313842" y="628942"/>
                    <a:pt x="311223" y="626770"/>
                    <a:pt x="309023" y="624217"/>
                  </a:cubicBezTo>
                  <a:cubicBezTo>
                    <a:pt x="234156" y="538302"/>
                    <a:pt x="34607" y="299129"/>
                    <a:pt x="7556" y="176066"/>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9" name="Google Shape;909;p21"/>
            <p:cNvSpPr/>
            <p:nvPr/>
          </p:nvSpPr>
          <p:spPr>
            <a:xfrm>
              <a:off x="11265710" y="570703"/>
              <a:ext cx="476061" cy="498551"/>
            </a:xfrm>
            <a:custGeom>
              <a:rect b="b" l="l" r="r" t="t"/>
              <a:pathLst>
                <a:path extrusionOk="0" h="737065" w="703816">
                  <a:moveTo>
                    <a:pt x="381008" y="708490"/>
                  </a:moveTo>
                  <a:cubicBezTo>
                    <a:pt x="388895" y="708490"/>
                    <a:pt x="395296" y="714891"/>
                    <a:pt x="395296" y="722777"/>
                  </a:cubicBezTo>
                  <a:cubicBezTo>
                    <a:pt x="395296" y="730664"/>
                    <a:pt x="388895" y="737065"/>
                    <a:pt x="381008" y="737065"/>
                  </a:cubicBezTo>
                  <a:cubicBezTo>
                    <a:pt x="373121" y="737065"/>
                    <a:pt x="366721" y="730664"/>
                    <a:pt x="366721" y="722777"/>
                  </a:cubicBezTo>
                  <a:cubicBezTo>
                    <a:pt x="366721" y="714891"/>
                    <a:pt x="373121" y="708490"/>
                    <a:pt x="381008" y="708490"/>
                  </a:cubicBezTo>
                  <a:close/>
                  <a:moveTo>
                    <a:pt x="338717" y="689821"/>
                  </a:moveTo>
                  <a:cubicBezTo>
                    <a:pt x="346604" y="689821"/>
                    <a:pt x="353005" y="696222"/>
                    <a:pt x="353005" y="704108"/>
                  </a:cubicBezTo>
                  <a:lnTo>
                    <a:pt x="353005" y="704870"/>
                  </a:lnTo>
                  <a:cubicBezTo>
                    <a:pt x="353005" y="712757"/>
                    <a:pt x="346604" y="719158"/>
                    <a:pt x="338717" y="719158"/>
                  </a:cubicBezTo>
                  <a:cubicBezTo>
                    <a:pt x="330830" y="719158"/>
                    <a:pt x="324430" y="712757"/>
                    <a:pt x="324430" y="704870"/>
                  </a:cubicBezTo>
                  <a:lnTo>
                    <a:pt x="324430" y="704108"/>
                  </a:lnTo>
                  <a:cubicBezTo>
                    <a:pt x="324430" y="696222"/>
                    <a:pt x="330830" y="689821"/>
                    <a:pt x="338717" y="689821"/>
                  </a:cubicBezTo>
                  <a:close/>
                  <a:moveTo>
                    <a:pt x="418441" y="675724"/>
                  </a:moveTo>
                  <a:lnTo>
                    <a:pt x="419679" y="675724"/>
                  </a:lnTo>
                  <a:cubicBezTo>
                    <a:pt x="422223" y="675705"/>
                    <a:pt x="424718" y="676362"/>
                    <a:pt x="426918" y="677629"/>
                  </a:cubicBezTo>
                  <a:lnTo>
                    <a:pt x="429871" y="679915"/>
                  </a:lnTo>
                  <a:cubicBezTo>
                    <a:pt x="431442" y="681553"/>
                    <a:pt x="432585" y="683544"/>
                    <a:pt x="433205" y="685725"/>
                  </a:cubicBezTo>
                  <a:lnTo>
                    <a:pt x="433967" y="690011"/>
                  </a:lnTo>
                  <a:cubicBezTo>
                    <a:pt x="434071" y="691887"/>
                    <a:pt x="433681" y="693764"/>
                    <a:pt x="432824" y="695440"/>
                  </a:cubicBezTo>
                  <a:cubicBezTo>
                    <a:pt x="431557" y="698993"/>
                    <a:pt x="428757" y="701794"/>
                    <a:pt x="425204" y="703060"/>
                  </a:cubicBezTo>
                  <a:cubicBezTo>
                    <a:pt x="423489" y="703908"/>
                    <a:pt x="421594" y="704327"/>
                    <a:pt x="419679" y="704299"/>
                  </a:cubicBezTo>
                  <a:lnTo>
                    <a:pt x="418441" y="704299"/>
                  </a:lnTo>
                  <a:cubicBezTo>
                    <a:pt x="415888" y="704318"/>
                    <a:pt x="413383" y="703623"/>
                    <a:pt x="411202" y="702298"/>
                  </a:cubicBezTo>
                  <a:lnTo>
                    <a:pt x="408344" y="700108"/>
                  </a:lnTo>
                  <a:cubicBezTo>
                    <a:pt x="406554" y="698355"/>
                    <a:pt x="405278" y="696145"/>
                    <a:pt x="404630" y="693726"/>
                  </a:cubicBezTo>
                  <a:lnTo>
                    <a:pt x="404153" y="690011"/>
                  </a:lnTo>
                  <a:cubicBezTo>
                    <a:pt x="404030" y="688087"/>
                    <a:pt x="404458" y="686173"/>
                    <a:pt x="405392" y="684487"/>
                  </a:cubicBezTo>
                  <a:cubicBezTo>
                    <a:pt x="406706" y="681020"/>
                    <a:pt x="409450" y="678276"/>
                    <a:pt x="412916" y="676962"/>
                  </a:cubicBezTo>
                  <a:cubicBezTo>
                    <a:pt x="414602" y="676029"/>
                    <a:pt x="416517" y="675600"/>
                    <a:pt x="418441" y="675724"/>
                  </a:cubicBezTo>
                  <a:close/>
                  <a:moveTo>
                    <a:pt x="303094" y="660674"/>
                  </a:moveTo>
                  <a:lnTo>
                    <a:pt x="306904" y="660674"/>
                  </a:lnTo>
                  <a:cubicBezTo>
                    <a:pt x="308828" y="660550"/>
                    <a:pt x="310742" y="660978"/>
                    <a:pt x="312428" y="661912"/>
                  </a:cubicBezTo>
                  <a:cubicBezTo>
                    <a:pt x="314181" y="662493"/>
                    <a:pt x="315752" y="663512"/>
                    <a:pt x="317000" y="664865"/>
                  </a:cubicBezTo>
                  <a:cubicBezTo>
                    <a:pt x="318410" y="666065"/>
                    <a:pt x="319439" y="667655"/>
                    <a:pt x="319953" y="669436"/>
                  </a:cubicBezTo>
                  <a:cubicBezTo>
                    <a:pt x="320762" y="670999"/>
                    <a:pt x="321192" y="672723"/>
                    <a:pt x="321192" y="674485"/>
                  </a:cubicBezTo>
                  <a:lnTo>
                    <a:pt x="321192" y="675818"/>
                  </a:lnTo>
                  <a:cubicBezTo>
                    <a:pt x="321192" y="678323"/>
                    <a:pt x="320534" y="680790"/>
                    <a:pt x="319286" y="682962"/>
                  </a:cubicBezTo>
                  <a:lnTo>
                    <a:pt x="317000" y="685915"/>
                  </a:lnTo>
                  <a:cubicBezTo>
                    <a:pt x="315238" y="687620"/>
                    <a:pt x="313076" y="688858"/>
                    <a:pt x="310714" y="689534"/>
                  </a:cubicBezTo>
                  <a:lnTo>
                    <a:pt x="306904" y="690106"/>
                  </a:lnTo>
                  <a:cubicBezTo>
                    <a:pt x="304989" y="690134"/>
                    <a:pt x="303094" y="689715"/>
                    <a:pt x="301379" y="688868"/>
                  </a:cubicBezTo>
                  <a:cubicBezTo>
                    <a:pt x="299646" y="688248"/>
                    <a:pt x="298084" y="687239"/>
                    <a:pt x="296808" y="685915"/>
                  </a:cubicBezTo>
                  <a:cubicBezTo>
                    <a:pt x="294293" y="683124"/>
                    <a:pt x="292817" y="679562"/>
                    <a:pt x="292617" y="675818"/>
                  </a:cubicBezTo>
                  <a:lnTo>
                    <a:pt x="292617" y="674485"/>
                  </a:lnTo>
                  <a:cubicBezTo>
                    <a:pt x="292617" y="671951"/>
                    <a:pt x="293273" y="669456"/>
                    <a:pt x="294521" y="667246"/>
                  </a:cubicBezTo>
                  <a:lnTo>
                    <a:pt x="296808" y="664388"/>
                  </a:lnTo>
                  <a:cubicBezTo>
                    <a:pt x="298541" y="662626"/>
                    <a:pt x="300713" y="661340"/>
                    <a:pt x="303094" y="660674"/>
                  </a:cubicBezTo>
                  <a:close/>
                  <a:moveTo>
                    <a:pt x="448159" y="630670"/>
                  </a:moveTo>
                  <a:cubicBezTo>
                    <a:pt x="449998" y="630146"/>
                    <a:pt x="451941" y="630146"/>
                    <a:pt x="453779" y="630670"/>
                  </a:cubicBezTo>
                  <a:cubicBezTo>
                    <a:pt x="455618" y="631032"/>
                    <a:pt x="457303" y="631927"/>
                    <a:pt x="458637" y="633242"/>
                  </a:cubicBezTo>
                  <a:cubicBezTo>
                    <a:pt x="460237" y="634185"/>
                    <a:pt x="461532" y="635575"/>
                    <a:pt x="462351" y="637242"/>
                  </a:cubicBezTo>
                  <a:lnTo>
                    <a:pt x="463685" y="639814"/>
                  </a:lnTo>
                  <a:cubicBezTo>
                    <a:pt x="464819" y="642081"/>
                    <a:pt x="465314" y="644614"/>
                    <a:pt x="465114" y="647148"/>
                  </a:cubicBezTo>
                  <a:lnTo>
                    <a:pt x="465114" y="650958"/>
                  </a:lnTo>
                  <a:cubicBezTo>
                    <a:pt x="464438" y="653320"/>
                    <a:pt x="463200" y="655482"/>
                    <a:pt x="461494" y="657244"/>
                  </a:cubicBezTo>
                  <a:lnTo>
                    <a:pt x="458542" y="659530"/>
                  </a:lnTo>
                  <a:cubicBezTo>
                    <a:pt x="456970" y="660588"/>
                    <a:pt x="455113" y="661150"/>
                    <a:pt x="453208" y="661150"/>
                  </a:cubicBezTo>
                  <a:cubicBezTo>
                    <a:pt x="451370" y="661674"/>
                    <a:pt x="449426" y="661674"/>
                    <a:pt x="447588" y="661150"/>
                  </a:cubicBezTo>
                  <a:cubicBezTo>
                    <a:pt x="445778" y="660721"/>
                    <a:pt x="444102" y="659835"/>
                    <a:pt x="442730" y="658578"/>
                  </a:cubicBezTo>
                  <a:cubicBezTo>
                    <a:pt x="441168" y="657587"/>
                    <a:pt x="439882" y="656206"/>
                    <a:pt x="439016" y="654577"/>
                  </a:cubicBezTo>
                  <a:lnTo>
                    <a:pt x="437682" y="651910"/>
                  </a:lnTo>
                  <a:cubicBezTo>
                    <a:pt x="436405" y="649710"/>
                    <a:pt x="435710" y="647215"/>
                    <a:pt x="435682" y="644671"/>
                  </a:cubicBezTo>
                  <a:lnTo>
                    <a:pt x="436253" y="640861"/>
                  </a:lnTo>
                  <a:cubicBezTo>
                    <a:pt x="436930" y="638499"/>
                    <a:pt x="438167" y="636337"/>
                    <a:pt x="439873" y="634575"/>
                  </a:cubicBezTo>
                  <a:lnTo>
                    <a:pt x="442825" y="632384"/>
                  </a:lnTo>
                  <a:cubicBezTo>
                    <a:pt x="444416" y="631346"/>
                    <a:pt x="446264" y="630755"/>
                    <a:pt x="448159" y="630670"/>
                  </a:cubicBezTo>
                  <a:close/>
                  <a:moveTo>
                    <a:pt x="262992" y="622193"/>
                  </a:moveTo>
                  <a:cubicBezTo>
                    <a:pt x="266488" y="620545"/>
                    <a:pt x="270546" y="620545"/>
                    <a:pt x="274042" y="622193"/>
                  </a:cubicBezTo>
                  <a:cubicBezTo>
                    <a:pt x="275794" y="622774"/>
                    <a:pt x="277366" y="623793"/>
                    <a:pt x="278613" y="625145"/>
                  </a:cubicBezTo>
                  <a:lnTo>
                    <a:pt x="279947" y="626479"/>
                  </a:lnTo>
                  <a:cubicBezTo>
                    <a:pt x="281690" y="628212"/>
                    <a:pt x="282938" y="630384"/>
                    <a:pt x="283567" y="632765"/>
                  </a:cubicBezTo>
                  <a:lnTo>
                    <a:pt x="284138" y="636576"/>
                  </a:lnTo>
                  <a:cubicBezTo>
                    <a:pt x="284147" y="639099"/>
                    <a:pt x="283462" y="641566"/>
                    <a:pt x="282138" y="643719"/>
                  </a:cubicBezTo>
                  <a:lnTo>
                    <a:pt x="279947" y="646672"/>
                  </a:lnTo>
                  <a:cubicBezTo>
                    <a:pt x="278670" y="647996"/>
                    <a:pt x="277108" y="649006"/>
                    <a:pt x="275375" y="649625"/>
                  </a:cubicBezTo>
                  <a:cubicBezTo>
                    <a:pt x="273651" y="650463"/>
                    <a:pt x="271765" y="650882"/>
                    <a:pt x="269851" y="650863"/>
                  </a:cubicBezTo>
                  <a:cubicBezTo>
                    <a:pt x="267936" y="650891"/>
                    <a:pt x="266040" y="650472"/>
                    <a:pt x="264326" y="649625"/>
                  </a:cubicBezTo>
                  <a:cubicBezTo>
                    <a:pt x="262573" y="649053"/>
                    <a:pt x="260992" y="648034"/>
                    <a:pt x="259754" y="646672"/>
                  </a:cubicBezTo>
                  <a:lnTo>
                    <a:pt x="258421" y="645338"/>
                  </a:lnTo>
                  <a:cubicBezTo>
                    <a:pt x="256658" y="643605"/>
                    <a:pt x="255372" y="641433"/>
                    <a:pt x="254706" y="639052"/>
                  </a:cubicBezTo>
                  <a:lnTo>
                    <a:pt x="254230" y="635242"/>
                  </a:lnTo>
                  <a:cubicBezTo>
                    <a:pt x="254230" y="632708"/>
                    <a:pt x="254887" y="630213"/>
                    <a:pt x="256135" y="628003"/>
                  </a:cubicBezTo>
                  <a:lnTo>
                    <a:pt x="258421" y="625145"/>
                  </a:lnTo>
                  <a:cubicBezTo>
                    <a:pt x="259650" y="623764"/>
                    <a:pt x="261230" y="622745"/>
                    <a:pt x="262992" y="622193"/>
                  </a:cubicBezTo>
                  <a:close/>
                  <a:moveTo>
                    <a:pt x="477496" y="585141"/>
                  </a:moveTo>
                  <a:cubicBezTo>
                    <a:pt x="485383" y="585141"/>
                    <a:pt x="491784" y="591542"/>
                    <a:pt x="491784" y="599428"/>
                  </a:cubicBezTo>
                  <a:cubicBezTo>
                    <a:pt x="491784" y="607315"/>
                    <a:pt x="485383" y="613716"/>
                    <a:pt x="477496" y="613716"/>
                  </a:cubicBezTo>
                  <a:cubicBezTo>
                    <a:pt x="469609" y="613716"/>
                    <a:pt x="463209" y="607315"/>
                    <a:pt x="463209" y="599428"/>
                  </a:cubicBezTo>
                  <a:cubicBezTo>
                    <a:pt x="463209" y="591542"/>
                    <a:pt x="469609" y="585141"/>
                    <a:pt x="477496" y="585141"/>
                  </a:cubicBezTo>
                  <a:close/>
                  <a:moveTo>
                    <a:pt x="231465" y="578568"/>
                  </a:moveTo>
                  <a:cubicBezTo>
                    <a:pt x="239352" y="578568"/>
                    <a:pt x="245753" y="584969"/>
                    <a:pt x="245753" y="592855"/>
                  </a:cubicBezTo>
                  <a:cubicBezTo>
                    <a:pt x="245753" y="600742"/>
                    <a:pt x="239352" y="607143"/>
                    <a:pt x="231465" y="607143"/>
                  </a:cubicBezTo>
                  <a:cubicBezTo>
                    <a:pt x="223578" y="607143"/>
                    <a:pt x="217178" y="600742"/>
                    <a:pt x="217178" y="592855"/>
                  </a:cubicBezTo>
                  <a:cubicBezTo>
                    <a:pt x="217178" y="584969"/>
                    <a:pt x="223578" y="578568"/>
                    <a:pt x="231465" y="578568"/>
                  </a:cubicBezTo>
                  <a:close/>
                  <a:moveTo>
                    <a:pt x="504166" y="542850"/>
                  </a:moveTo>
                  <a:cubicBezTo>
                    <a:pt x="512053" y="542850"/>
                    <a:pt x="518454" y="549251"/>
                    <a:pt x="518454" y="557137"/>
                  </a:cubicBezTo>
                  <a:lnTo>
                    <a:pt x="518454" y="557899"/>
                  </a:lnTo>
                  <a:cubicBezTo>
                    <a:pt x="518454" y="565786"/>
                    <a:pt x="512053" y="572187"/>
                    <a:pt x="504166" y="572187"/>
                  </a:cubicBezTo>
                  <a:cubicBezTo>
                    <a:pt x="496279" y="572187"/>
                    <a:pt x="489879" y="565786"/>
                    <a:pt x="489879" y="557899"/>
                  </a:cubicBezTo>
                  <a:lnTo>
                    <a:pt x="489879" y="557137"/>
                  </a:lnTo>
                  <a:cubicBezTo>
                    <a:pt x="489879" y="549251"/>
                    <a:pt x="496279" y="542850"/>
                    <a:pt x="504166" y="542850"/>
                  </a:cubicBezTo>
                  <a:close/>
                  <a:moveTo>
                    <a:pt x="199652" y="532181"/>
                  </a:moveTo>
                  <a:cubicBezTo>
                    <a:pt x="201566" y="532153"/>
                    <a:pt x="203461" y="532572"/>
                    <a:pt x="205176" y="533419"/>
                  </a:cubicBezTo>
                  <a:cubicBezTo>
                    <a:pt x="208681" y="534734"/>
                    <a:pt x="211434" y="537515"/>
                    <a:pt x="212701" y="541040"/>
                  </a:cubicBezTo>
                  <a:cubicBezTo>
                    <a:pt x="213663" y="542716"/>
                    <a:pt x="214091" y="544640"/>
                    <a:pt x="213939" y="546564"/>
                  </a:cubicBezTo>
                  <a:lnTo>
                    <a:pt x="213939" y="547802"/>
                  </a:lnTo>
                  <a:cubicBezTo>
                    <a:pt x="213939" y="550336"/>
                    <a:pt x="213282" y="552831"/>
                    <a:pt x="212034" y="555041"/>
                  </a:cubicBezTo>
                  <a:lnTo>
                    <a:pt x="209748" y="557899"/>
                  </a:lnTo>
                  <a:cubicBezTo>
                    <a:pt x="208015" y="559661"/>
                    <a:pt x="205843" y="560947"/>
                    <a:pt x="203461" y="561613"/>
                  </a:cubicBezTo>
                  <a:lnTo>
                    <a:pt x="199652" y="562090"/>
                  </a:lnTo>
                  <a:cubicBezTo>
                    <a:pt x="197727" y="562214"/>
                    <a:pt x="195813" y="561785"/>
                    <a:pt x="194127" y="560851"/>
                  </a:cubicBezTo>
                  <a:cubicBezTo>
                    <a:pt x="192374" y="560270"/>
                    <a:pt x="190803" y="559251"/>
                    <a:pt x="189555" y="557899"/>
                  </a:cubicBezTo>
                  <a:cubicBezTo>
                    <a:pt x="188145" y="556699"/>
                    <a:pt x="187116" y="555108"/>
                    <a:pt x="186602" y="553327"/>
                  </a:cubicBezTo>
                  <a:cubicBezTo>
                    <a:pt x="185716" y="551622"/>
                    <a:pt x="185288" y="549717"/>
                    <a:pt x="185364" y="547802"/>
                  </a:cubicBezTo>
                  <a:lnTo>
                    <a:pt x="185364" y="546469"/>
                  </a:lnTo>
                  <a:cubicBezTo>
                    <a:pt x="185354" y="543945"/>
                    <a:pt x="186040" y="541478"/>
                    <a:pt x="187364" y="539325"/>
                  </a:cubicBezTo>
                  <a:lnTo>
                    <a:pt x="189555" y="536372"/>
                  </a:lnTo>
                  <a:cubicBezTo>
                    <a:pt x="191317" y="534667"/>
                    <a:pt x="193479" y="533429"/>
                    <a:pt x="195841" y="532753"/>
                  </a:cubicBezTo>
                  <a:close/>
                  <a:moveTo>
                    <a:pt x="529026" y="495129"/>
                  </a:moveTo>
                  <a:cubicBezTo>
                    <a:pt x="530941" y="495053"/>
                    <a:pt x="532846" y="495482"/>
                    <a:pt x="534551" y="496368"/>
                  </a:cubicBezTo>
                  <a:cubicBezTo>
                    <a:pt x="536304" y="496939"/>
                    <a:pt x="537885" y="497958"/>
                    <a:pt x="539123" y="499320"/>
                  </a:cubicBezTo>
                  <a:lnTo>
                    <a:pt x="540456" y="500654"/>
                  </a:lnTo>
                  <a:cubicBezTo>
                    <a:pt x="542218" y="502387"/>
                    <a:pt x="543504" y="504559"/>
                    <a:pt x="544171" y="506940"/>
                  </a:cubicBezTo>
                  <a:lnTo>
                    <a:pt x="544647" y="510750"/>
                  </a:lnTo>
                  <a:cubicBezTo>
                    <a:pt x="544638" y="513284"/>
                    <a:pt x="543980" y="515780"/>
                    <a:pt x="542742" y="517989"/>
                  </a:cubicBezTo>
                  <a:lnTo>
                    <a:pt x="540456" y="520847"/>
                  </a:lnTo>
                  <a:cubicBezTo>
                    <a:pt x="539228" y="522228"/>
                    <a:pt x="537647" y="523247"/>
                    <a:pt x="535884" y="523799"/>
                  </a:cubicBezTo>
                  <a:cubicBezTo>
                    <a:pt x="532389" y="525447"/>
                    <a:pt x="528331" y="525447"/>
                    <a:pt x="524835" y="523799"/>
                  </a:cubicBezTo>
                  <a:cubicBezTo>
                    <a:pt x="523083" y="523219"/>
                    <a:pt x="521511" y="522199"/>
                    <a:pt x="520263" y="520847"/>
                  </a:cubicBezTo>
                  <a:lnTo>
                    <a:pt x="518930" y="519513"/>
                  </a:lnTo>
                  <a:cubicBezTo>
                    <a:pt x="517149" y="517799"/>
                    <a:pt x="515901" y="515618"/>
                    <a:pt x="515310" y="513227"/>
                  </a:cubicBezTo>
                  <a:lnTo>
                    <a:pt x="514739" y="509417"/>
                  </a:lnTo>
                  <a:cubicBezTo>
                    <a:pt x="514729" y="506893"/>
                    <a:pt x="515415" y="504426"/>
                    <a:pt x="516739" y="502273"/>
                  </a:cubicBezTo>
                  <a:lnTo>
                    <a:pt x="518930" y="499320"/>
                  </a:lnTo>
                  <a:cubicBezTo>
                    <a:pt x="520206" y="497996"/>
                    <a:pt x="521768" y="496987"/>
                    <a:pt x="523502" y="496368"/>
                  </a:cubicBezTo>
                  <a:cubicBezTo>
                    <a:pt x="525207" y="495482"/>
                    <a:pt x="527112" y="495063"/>
                    <a:pt x="529026" y="495129"/>
                  </a:cubicBezTo>
                  <a:close/>
                  <a:moveTo>
                    <a:pt x="165266" y="487129"/>
                  </a:moveTo>
                  <a:cubicBezTo>
                    <a:pt x="167190" y="487014"/>
                    <a:pt x="169105" y="487443"/>
                    <a:pt x="170791" y="488367"/>
                  </a:cubicBezTo>
                  <a:cubicBezTo>
                    <a:pt x="172543" y="488948"/>
                    <a:pt x="174115" y="489967"/>
                    <a:pt x="175363" y="491320"/>
                  </a:cubicBezTo>
                  <a:lnTo>
                    <a:pt x="176696" y="492653"/>
                  </a:lnTo>
                  <a:cubicBezTo>
                    <a:pt x="178440" y="494387"/>
                    <a:pt x="179687" y="496558"/>
                    <a:pt x="180316" y="498940"/>
                  </a:cubicBezTo>
                  <a:lnTo>
                    <a:pt x="180411" y="502749"/>
                  </a:lnTo>
                  <a:cubicBezTo>
                    <a:pt x="180420" y="505274"/>
                    <a:pt x="179735" y="507741"/>
                    <a:pt x="178411" y="509893"/>
                  </a:cubicBezTo>
                  <a:lnTo>
                    <a:pt x="176220" y="512846"/>
                  </a:lnTo>
                  <a:cubicBezTo>
                    <a:pt x="174925" y="514199"/>
                    <a:pt x="173324" y="515208"/>
                    <a:pt x="171553" y="515799"/>
                  </a:cubicBezTo>
                  <a:cubicBezTo>
                    <a:pt x="169886" y="516685"/>
                    <a:pt x="168009" y="517113"/>
                    <a:pt x="166124" y="517037"/>
                  </a:cubicBezTo>
                  <a:cubicBezTo>
                    <a:pt x="164209" y="517113"/>
                    <a:pt x="162304" y="516685"/>
                    <a:pt x="160599" y="515799"/>
                  </a:cubicBezTo>
                  <a:cubicBezTo>
                    <a:pt x="158847" y="515227"/>
                    <a:pt x="157265" y="514208"/>
                    <a:pt x="156027" y="512846"/>
                  </a:cubicBezTo>
                  <a:lnTo>
                    <a:pt x="154693" y="511513"/>
                  </a:lnTo>
                  <a:cubicBezTo>
                    <a:pt x="152931" y="509779"/>
                    <a:pt x="151645" y="507607"/>
                    <a:pt x="150979" y="505226"/>
                  </a:cubicBezTo>
                  <a:lnTo>
                    <a:pt x="150979" y="501416"/>
                  </a:lnTo>
                  <a:cubicBezTo>
                    <a:pt x="150988" y="498882"/>
                    <a:pt x="151645" y="496387"/>
                    <a:pt x="152884" y="494177"/>
                  </a:cubicBezTo>
                  <a:lnTo>
                    <a:pt x="155170" y="491320"/>
                  </a:lnTo>
                  <a:cubicBezTo>
                    <a:pt x="156370" y="489910"/>
                    <a:pt x="157961" y="488881"/>
                    <a:pt x="159742" y="488367"/>
                  </a:cubicBezTo>
                  <a:cubicBezTo>
                    <a:pt x="161428" y="487433"/>
                    <a:pt x="163342" y="487005"/>
                    <a:pt x="165266" y="487129"/>
                  </a:cubicBezTo>
                  <a:close/>
                  <a:moveTo>
                    <a:pt x="557125" y="448838"/>
                  </a:moveTo>
                  <a:cubicBezTo>
                    <a:pt x="559659" y="448847"/>
                    <a:pt x="562155" y="449505"/>
                    <a:pt x="564364" y="450743"/>
                  </a:cubicBezTo>
                  <a:lnTo>
                    <a:pt x="567222" y="453029"/>
                  </a:lnTo>
                  <a:cubicBezTo>
                    <a:pt x="568632" y="454229"/>
                    <a:pt x="569661" y="455820"/>
                    <a:pt x="570174" y="457601"/>
                  </a:cubicBezTo>
                  <a:cubicBezTo>
                    <a:pt x="571108" y="459287"/>
                    <a:pt x="571537" y="461201"/>
                    <a:pt x="571413" y="463125"/>
                  </a:cubicBezTo>
                  <a:cubicBezTo>
                    <a:pt x="571527" y="465049"/>
                    <a:pt x="571099" y="466964"/>
                    <a:pt x="570174" y="468650"/>
                  </a:cubicBezTo>
                  <a:cubicBezTo>
                    <a:pt x="569594" y="470402"/>
                    <a:pt x="568575" y="471974"/>
                    <a:pt x="567222" y="473222"/>
                  </a:cubicBezTo>
                  <a:lnTo>
                    <a:pt x="565889" y="474555"/>
                  </a:lnTo>
                  <a:cubicBezTo>
                    <a:pt x="564126" y="476260"/>
                    <a:pt x="561964" y="477499"/>
                    <a:pt x="559602" y="478175"/>
                  </a:cubicBezTo>
                  <a:lnTo>
                    <a:pt x="555792" y="478746"/>
                  </a:lnTo>
                  <a:cubicBezTo>
                    <a:pt x="553239" y="478746"/>
                    <a:pt x="550744" y="478051"/>
                    <a:pt x="548553" y="476746"/>
                  </a:cubicBezTo>
                  <a:lnTo>
                    <a:pt x="545695" y="474555"/>
                  </a:lnTo>
                  <a:cubicBezTo>
                    <a:pt x="543181" y="471765"/>
                    <a:pt x="541705" y="468202"/>
                    <a:pt x="541504" y="464459"/>
                  </a:cubicBezTo>
                  <a:cubicBezTo>
                    <a:pt x="541428" y="462544"/>
                    <a:pt x="541857" y="460639"/>
                    <a:pt x="542742" y="458934"/>
                  </a:cubicBezTo>
                  <a:cubicBezTo>
                    <a:pt x="543257" y="457153"/>
                    <a:pt x="544286" y="455563"/>
                    <a:pt x="545695" y="454362"/>
                  </a:cubicBezTo>
                  <a:lnTo>
                    <a:pt x="547029" y="453029"/>
                  </a:lnTo>
                  <a:cubicBezTo>
                    <a:pt x="548762" y="451267"/>
                    <a:pt x="550934" y="449981"/>
                    <a:pt x="553316" y="449314"/>
                  </a:cubicBezTo>
                  <a:close/>
                  <a:moveTo>
                    <a:pt x="134596" y="444838"/>
                  </a:moveTo>
                  <a:cubicBezTo>
                    <a:pt x="142483" y="444838"/>
                    <a:pt x="148884" y="451239"/>
                    <a:pt x="148884" y="459125"/>
                  </a:cubicBezTo>
                  <a:cubicBezTo>
                    <a:pt x="148884" y="467012"/>
                    <a:pt x="142483" y="473413"/>
                    <a:pt x="134596" y="473413"/>
                  </a:cubicBezTo>
                  <a:cubicBezTo>
                    <a:pt x="126709" y="473413"/>
                    <a:pt x="120309" y="467012"/>
                    <a:pt x="120309" y="459125"/>
                  </a:cubicBezTo>
                  <a:cubicBezTo>
                    <a:pt x="120309" y="451239"/>
                    <a:pt x="126709" y="444838"/>
                    <a:pt x="134596" y="444838"/>
                  </a:cubicBezTo>
                  <a:close/>
                  <a:moveTo>
                    <a:pt x="101735" y="401117"/>
                  </a:moveTo>
                  <a:lnTo>
                    <a:pt x="102973" y="401117"/>
                  </a:lnTo>
                  <a:cubicBezTo>
                    <a:pt x="105526" y="401088"/>
                    <a:pt x="108031" y="401784"/>
                    <a:pt x="110212" y="403117"/>
                  </a:cubicBezTo>
                  <a:lnTo>
                    <a:pt x="113165" y="405308"/>
                  </a:lnTo>
                  <a:cubicBezTo>
                    <a:pt x="114889" y="407099"/>
                    <a:pt x="116137" y="409290"/>
                    <a:pt x="116784" y="411690"/>
                  </a:cubicBezTo>
                  <a:lnTo>
                    <a:pt x="117260" y="415405"/>
                  </a:lnTo>
                  <a:cubicBezTo>
                    <a:pt x="117375" y="417319"/>
                    <a:pt x="116975" y="419224"/>
                    <a:pt x="116117" y="420929"/>
                  </a:cubicBezTo>
                  <a:cubicBezTo>
                    <a:pt x="114803" y="424434"/>
                    <a:pt x="112022" y="427187"/>
                    <a:pt x="108498" y="428454"/>
                  </a:cubicBezTo>
                  <a:cubicBezTo>
                    <a:pt x="106812" y="429387"/>
                    <a:pt x="104897" y="429816"/>
                    <a:pt x="102973" y="429692"/>
                  </a:cubicBezTo>
                  <a:lnTo>
                    <a:pt x="101735" y="429692"/>
                  </a:lnTo>
                  <a:cubicBezTo>
                    <a:pt x="99201" y="429692"/>
                    <a:pt x="96705" y="429035"/>
                    <a:pt x="94496" y="427787"/>
                  </a:cubicBezTo>
                  <a:lnTo>
                    <a:pt x="91638" y="425501"/>
                  </a:lnTo>
                  <a:cubicBezTo>
                    <a:pt x="89838" y="423796"/>
                    <a:pt x="88552" y="421615"/>
                    <a:pt x="87923" y="419215"/>
                  </a:cubicBezTo>
                  <a:lnTo>
                    <a:pt x="87447" y="415405"/>
                  </a:lnTo>
                  <a:cubicBezTo>
                    <a:pt x="87342" y="413528"/>
                    <a:pt x="87733" y="411652"/>
                    <a:pt x="88590" y="409975"/>
                  </a:cubicBezTo>
                  <a:cubicBezTo>
                    <a:pt x="89219" y="408194"/>
                    <a:pt x="90257" y="406594"/>
                    <a:pt x="91638" y="405308"/>
                  </a:cubicBezTo>
                  <a:cubicBezTo>
                    <a:pt x="92876" y="403946"/>
                    <a:pt x="94458" y="402927"/>
                    <a:pt x="96210" y="402355"/>
                  </a:cubicBezTo>
                  <a:cubicBezTo>
                    <a:pt x="97925" y="401508"/>
                    <a:pt x="99820" y="401088"/>
                    <a:pt x="101735" y="401117"/>
                  </a:cubicBezTo>
                  <a:close/>
                  <a:moveTo>
                    <a:pt x="579794" y="399879"/>
                  </a:moveTo>
                  <a:lnTo>
                    <a:pt x="583605" y="399879"/>
                  </a:lnTo>
                  <a:cubicBezTo>
                    <a:pt x="585519" y="399765"/>
                    <a:pt x="587424" y="400165"/>
                    <a:pt x="589129" y="401022"/>
                  </a:cubicBezTo>
                  <a:cubicBezTo>
                    <a:pt x="590872" y="401612"/>
                    <a:pt x="592444" y="402632"/>
                    <a:pt x="593701" y="403975"/>
                  </a:cubicBezTo>
                  <a:cubicBezTo>
                    <a:pt x="595082" y="405241"/>
                    <a:pt x="596102" y="406851"/>
                    <a:pt x="596654" y="408642"/>
                  </a:cubicBezTo>
                  <a:cubicBezTo>
                    <a:pt x="597501" y="410185"/>
                    <a:pt x="597930" y="411928"/>
                    <a:pt x="597892" y="413690"/>
                  </a:cubicBezTo>
                  <a:lnTo>
                    <a:pt x="597892" y="414928"/>
                  </a:lnTo>
                  <a:cubicBezTo>
                    <a:pt x="597892" y="417462"/>
                    <a:pt x="597235" y="419958"/>
                    <a:pt x="595987" y="422167"/>
                  </a:cubicBezTo>
                  <a:lnTo>
                    <a:pt x="593701" y="425025"/>
                  </a:lnTo>
                  <a:cubicBezTo>
                    <a:pt x="591968" y="426787"/>
                    <a:pt x="589796" y="428073"/>
                    <a:pt x="587414" y="428740"/>
                  </a:cubicBezTo>
                  <a:lnTo>
                    <a:pt x="583605" y="429216"/>
                  </a:lnTo>
                  <a:cubicBezTo>
                    <a:pt x="581680" y="429340"/>
                    <a:pt x="579766" y="428911"/>
                    <a:pt x="578080" y="427977"/>
                  </a:cubicBezTo>
                  <a:cubicBezTo>
                    <a:pt x="576327" y="427397"/>
                    <a:pt x="574756" y="426377"/>
                    <a:pt x="573508" y="425025"/>
                  </a:cubicBezTo>
                  <a:cubicBezTo>
                    <a:pt x="572098" y="423825"/>
                    <a:pt x="571069" y="422234"/>
                    <a:pt x="570555" y="420453"/>
                  </a:cubicBezTo>
                  <a:cubicBezTo>
                    <a:pt x="569669" y="418748"/>
                    <a:pt x="569241" y="416843"/>
                    <a:pt x="569317" y="414928"/>
                  </a:cubicBezTo>
                  <a:lnTo>
                    <a:pt x="569317" y="413690"/>
                  </a:lnTo>
                  <a:cubicBezTo>
                    <a:pt x="569289" y="411137"/>
                    <a:pt x="569984" y="408632"/>
                    <a:pt x="571317" y="406451"/>
                  </a:cubicBezTo>
                  <a:lnTo>
                    <a:pt x="573508" y="403498"/>
                  </a:lnTo>
                  <a:cubicBezTo>
                    <a:pt x="575270" y="401793"/>
                    <a:pt x="577432" y="400555"/>
                    <a:pt x="579794" y="399879"/>
                  </a:cubicBezTo>
                  <a:close/>
                  <a:moveTo>
                    <a:pt x="76779" y="351873"/>
                  </a:moveTo>
                  <a:cubicBezTo>
                    <a:pt x="78693" y="351797"/>
                    <a:pt x="80599" y="352226"/>
                    <a:pt x="82304" y="353112"/>
                  </a:cubicBezTo>
                  <a:cubicBezTo>
                    <a:pt x="84094" y="353664"/>
                    <a:pt x="85704" y="354683"/>
                    <a:pt x="86971" y="356064"/>
                  </a:cubicBezTo>
                  <a:lnTo>
                    <a:pt x="87923" y="357684"/>
                  </a:lnTo>
                  <a:cubicBezTo>
                    <a:pt x="89685" y="359417"/>
                    <a:pt x="90971" y="361589"/>
                    <a:pt x="91638" y="363970"/>
                  </a:cubicBezTo>
                  <a:lnTo>
                    <a:pt x="92400" y="367495"/>
                  </a:lnTo>
                  <a:cubicBezTo>
                    <a:pt x="92390" y="370028"/>
                    <a:pt x="91733" y="372524"/>
                    <a:pt x="90495" y="374733"/>
                  </a:cubicBezTo>
                  <a:lnTo>
                    <a:pt x="88209" y="377591"/>
                  </a:lnTo>
                  <a:cubicBezTo>
                    <a:pt x="87009" y="379001"/>
                    <a:pt x="85418" y="380029"/>
                    <a:pt x="83637" y="380544"/>
                  </a:cubicBezTo>
                  <a:cubicBezTo>
                    <a:pt x="81932" y="381429"/>
                    <a:pt x="80027" y="381858"/>
                    <a:pt x="78113" y="381782"/>
                  </a:cubicBezTo>
                  <a:cubicBezTo>
                    <a:pt x="74369" y="381582"/>
                    <a:pt x="70807" y="380105"/>
                    <a:pt x="68016" y="377591"/>
                  </a:cubicBezTo>
                  <a:lnTo>
                    <a:pt x="66683" y="376257"/>
                  </a:lnTo>
                  <a:cubicBezTo>
                    <a:pt x="64977" y="374495"/>
                    <a:pt x="63739" y="372333"/>
                    <a:pt x="63063" y="369971"/>
                  </a:cubicBezTo>
                  <a:lnTo>
                    <a:pt x="62492" y="366161"/>
                  </a:lnTo>
                  <a:cubicBezTo>
                    <a:pt x="62539" y="363618"/>
                    <a:pt x="63225" y="361122"/>
                    <a:pt x="64492" y="358922"/>
                  </a:cubicBezTo>
                  <a:lnTo>
                    <a:pt x="66683" y="356064"/>
                  </a:lnTo>
                  <a:cubicBezTo>
                    <a:pt x="67949" y="354683"/>
                    <a:pt x="69559" y="353664"/>
                    <a:pt x="71350" y="353112"/>
                  </a:cubicBezTo>
                  <a:cubicBezTo>
                    <a:pt x="73016" y="352235"/>
                    <a:pt x="74893" y="351807"/>
                    <a:pt x="76779" y="351873"/>
                  </a:cubicBezTo>
                  <a:close/>
                  <a:moveTo>
                    <a:pt x="609608" y="348635"/>
                  </a:moveTo>
                  <a:cubicBezTo>
                    <a:pt x="611485" y="348159"/>
                    <a:pt x="613447" y="348159"/>
                    <a:pt x="615323" y="348635"/>
                  </a:cubicBezTo>
                  <a:cubicBezTo>
                    <a:pt x="617133" y="349064"/>
                    <a:pt x="618809" y="349949"/>
                    <a:pt x="620181" y="351207"/>
                  </a:cubicBezTo>
                  <a:cubicBezTo>
                    <a:pt x="621695" y="352245"/>
                    <a:pt x="622972" y="353617"/>
                    <a:pt x="623896" y="355207"/>
                  </a:cubicBezTo>
                  <a:lnTo>
                    <a:pt x="625229" y="357874"/>
                  </a:lnTo>
                  <a:cubicBezTo>
                    <a:pt x="626496" y="360074"/>
                    <a:pt x="627153" y="362570"/>
                    <a:pt x="627134" y="365113"/>
                  </a:cubicBezTo>
                  <a:lnTo>
                    <a:pt x="626658" y="368828"/>
                  </a:lnTo>
                  <a:cubicBezTo>
                    <a:pt x="626010" y="371247"/>
                    <a:pt x="624734" y="373457"/>
                    <a:pt x="622943" y="375210"/>
                  </a:cubicBezTo>
                  <a:lnTo>
                    <a:pt x="620085" y="377400"/>
                  </a:lnTo>
                  <a:cubicBezTo>
                    <a:pt x="618495" y="378439"/>
                    <a:pt x="616647" y="379029"/>
                    <a:pt x="614751" y="379115"/>
                  </a:cubicBezTo>
                  <a:cubicBezTo>
                    <a:pt x="612875" y="379591"/>
                    <a:pt x="610913" y="379591"/>
                    <a:pt x="609037" y="379115"/>
                  </a:cubicBezTo>
                  <a:cubicBezTo>
                    <a:pt x="607208" y="378724"/>
                    <a:pt x="605532" y="377829"/>
                    <a:pt x="604179" y="376543"/>
                  </a:cubicBezTo>
                  <a:cubicBezTo>
                    <a:pt x="602607" y="375590"/>
                    <a:pt x="601360" y="374200"/>
                    <a:pt x="600559" y="372543"/>
                  </a:cubicBezTo>
                  <a:lnTo>
                    <a:pt x="599226" y="369876"/>
                  </a:lnTo>
                  <a:cubicBezTo>
                    <a:pt x="597902" y="367723"/>
                    <a:pt x="597216" y="365256"/>
                    <a:pt x="597226" y="362732"/>
                  </a:cubicBezTo>
                  <a:lnTo>
                    <a:pt x="597797" y="358922"/>
                  </a:lnTo>
                  <a:cubicBezTo>
                    <a:pt x="598426" y="356540"/>
                    <a:pt x="599674" y="354369"/>
                    <a:pt x="601417" y="352635"/>
                  </a:cubicBezTo>
                  <a:lnTo>
                    <a:pt x="604369" y="350349"/>
                  </a:lnTo>
                  <a:cubicBezTo>
                    <a:pt x="605931" y="349321"/>
                    <a:pt x="607741" y="348721"/>
                    <a:pt x="609608" y="348635"/>
                  </a:cubicBezTo>
                  <a:close/>
                  <a:moveTo>
                    <a:pt x="50014" y="301867"/>
                  </a:moveTo>
                  <a:cubicBezTo>
                    <a:pt x="51938" y="301743"/>
                    <a:pt x="53853" y="302172"/>
                    <a:pt x="55539" y="303105"/>
                  </a:cubicBezTo>
                  <a:cubicBezTo>
                    <a:pt x="57329" y="303657"/>
                    <a:pt x="58939" y="304677"/>
                    <a:pt x="60206" y="306058"/>
                  </a:cubicBezTo>
                  <a:lnTo>
                    <a:pt x="61444" y="307391"/>
                  </a:lnTo>
                  <a:cubicBezTo>
                    <a:pt x="63225" y="309115"/>
                    <a:pt x="64511" y="311287"/>
                    <a:pt x="65159" y="313677"/>
                  </a:cubicBezTo>
                  <a:lnTo>
                    <a:pt x="65635" y="317488"/>
                  </a:lnTo>
                  <a:cubicBezTo>
                    <a:pt x="65625" y="320021"/>
                    <a:pt x="64968" y="322517"/>
                    <a:pt x="63730" y="324727"/>
                  </a:cubicBezTo>
                  <a:lnTo>
                    <a:pt x="61444" y="327584"/>
                  </a:lnTo>
                  <a:cubicBezTo>
                    <a:pt x="60244" y="328994"/>
                    <a:pt x="58653" y="330022"/>
                    <a:pt x="56872" y="330537"/>
                  </a:cubicBezTo>
                  <a:cubicBezTo>
                    <a:pt x="55167" y="331423"/>
                    <a:pt x="53262" y="331851"/>
                    <a:pt x="51348" y="331775"/>
                  </a:cubicBezTo>
                  <a:cubicBezTo>
                    <a:pt x="47604" y="331575"/>
                    <a:pt x="44042" y="330099"/>
                    <a:pt x="41251" y="327584"/>
                  </a:cubicBezTo>
                  <a:lnTo>
                    <a:pt x="39918" y="326251"/>
                  </a:lnTo>
                  <a:cubicBezTo>
                    <a:pt x="38212" y="324488"/>
                    <a:pt x="36974" y="322326"/>
                    <a:pt x="36298" y="319964"/>
                  </a:cubicBezTo>
                  <a:lnTo>
                    <a:pt x="35727" y="316154"/>
                  </a:lnTo>
                  <a:cubicBezTo>
                    <a:pt x="35774" y="313611"/>
                    <a:pt x="36460" y="311115"/>
                    <a:pt x="37727" y="308915"/>
                  </a:cubicBezTo>
                  <a:lnTo>
                    <a:pt x="39918" y="306058"/>
                  </a:lnTo>
                  <a:cubicBezTo>
                    <a:pt x="41184" y="304677"/>
                    <a:pt x="42794" y="303657"/>
                    <a:pt x="44585" y="303105"/>
                  </a:cubicBezTo>
                  <a:cubicBezTo>
                    <a:pt x="46233" y="302162"/>
                    <a:pt x="48119" y="301733"/>
                    <a:pt x="50014" y="301867"/>
                  </a:cubicBezTo>
                  <a:close/>
                  <a:moveTo>
                    <a:pt x="632372" y="299105"/>
                  </a:moveTo>
                  <a:cubicBezTo>
                    <a:pt x="635868" y="297457"/>
                    <a:pt x="639925" y="297457"/>
                    <a:pt x="643421" y="299105"/>
                  </a:cubicBezTo>
                  <a:cubicBezTo>
                    <a:pt x="645155" y="299724"/>
                    <a:pt x="646717" y="300734"/>
                    <a:pt x="647993" y="302057"/>
                  </a:cubicBezTo>
                  <a:lnTo>
                    <a:pt x="649327" y="303391"/>
                  </a:lnTo>
                  <a:cubicBezTo>
                    <a:pt x="651032" y="305153"/>
                    <a:pt x="652270" y="307315"/>
                    <a:pt x="652946" y="309678"/>
                  </a:cubicBezTo>
                  <a:lnTo>
                    <a:pt x="653041" y="313488"/>
                  </a:lnTo>
                  <a:cubicBezTo>
                    <a:pt x="653041" y="316040"/>
                    <a:pt x="652346" y="318536"/>
                    <a:pt x="651041" y="320727"/>
                  </a:cubicBezTo>
                  <a:lnTo>
                    <a:pt x="648850" y="323584"/>
                  </a:lnTo>
                  <a:cubicBezTo>
                    <a:pt x="647603" y="324937"/>
                    <a:pt x="646031" y="325956"/>
                    <a:pt x="644279" y="326537"/>
                  </a:cubicBezTo>
                  <a:cubicBezTo>
                    <a:pt x="642593" y="327461"/>
                    <a:pt x="640678" y="327889"/>
                    <a:pt x="638754" y="327775"/>
                  </a:cubicBezTo>
                  <a:cubicBezTo>
                    <a:pt x="636830" y="327899"/>
                    <a:pt x="634915" y="327470"/>
                    <a:pt x="633229" y="326537"/>
                  </a:cubicBezTo>
                  <a:cubicBezTo>
                    <a:pt x="631449" y="326022"/>
                    <a:pt x="629857" y="324994"/>
                    <a:pt x="628657" y="323584"/>
                  </a:cubicBezTo>
                  <a:lnTo>
                    <a:pt x="627324" y="322251"/>
                  </a:lnTo>
                  <a:cubicBezTo>
                    <a:pt x="625524" y="320546"/>
                    <a:pt x="624238" y="318364"/>
                    <a:pt x="623610" y="315964"/>
                  </a:cubicBezTo>
                  <a:lnTo>
                    <a:pt x="623610" y="312154"/>
                  </a:lnTo>
                  <a:cubicBezTo>
                    <a:pt x="623610" y="309649"/>
                    <a:pt x="624266" y="307182"/>
                    <a:pt x="625514" y="305010"/>
                  </a:cubicBezTo>
                  <a:lnTo>
                    <a:pt x="627801" y="302057"/>
                  </a:lnTo>
                  <a:cubicBezTo>
                    <a:pt x="629057" y="300714"/>
                    <a:pt x="630629" y="299695"/>
                    <a:pt x="632372" y="299105"/>
                  </a:cubicBezTo>
                  <a:close/>
                  <a:moveTo>
                    <a:pt x="30202" y="252909"/>
                  </a:moveTo>
                  <a:cubicBezTo>
                    <a:pt x="32126" y="252785"/>
                    <a:pt x="34040" y="253213"/>
                    <a:pt x="35726" y="254147"/>
                  </a:cubicBezTo>
                  <a:cubicBezTo>
                    <a:pt x="37479" y="254728"/>
                    <a:pt x="39051" y="255747"/>
                    <a:pt x="40298" y="257099"/>
                  </a:cubicBezTo>
                  <a:cubicBezTo>
                    <a:pt x="41708" y="258300"/>
                    <a:pt x="42737" y="259890"/>
                    <a:pt x="43251" y="261671"/>
                  </a:cubicBezTo>
                  <a:cubicBezTo>
                    <a:pt x="44137" y="263377"/>
                    <a:pt x="44565" y="265281"/>
                    <a:pt x="44489" y="267196"/>
                  </a:cubicBezTo>
                  <a:lnTo>
                    <a:pt x="44489" y="268529"/>
                  </a:lnTo>
                  <a:cubicBezTo>
                    <a:pt x="44489" y="271035"/>
                    <a:pt x="43832" y="273502"/>
                    <a:pt x="42585" y="275673"/>
                  </a:cubicBezTo>
                  <a:lnTo>
                    <a:pt x="40298" y="278626"/>
                  </a:lnTo>
                  <a:cubicBezTo>
                    <a:pt x="38536" y="280331"/>
                    <a:pt x="36374" y="281569"/>
                    <a:pt x="34012" y="282246"/>
                  </a:cubicBezTo>
                  <a:lnTo>
                    <a:pt x="30202" y="282817"/>
                  </a:lnTo>
                  <a:cubicBezTo>
                    <a:pt x="28287" y="282845"/>
                    <a:pt x="26392" y="282427"/>
                    <a:pt x="24678" y="281579"/>
                  </a:cubicBezTo>
                  <a:cubicBezTo>
                    <a:pt x="22944" y="280960"/>
                    <a:pt x="21382" y="279950"/>
                    <a:pt x="20105" y="278626"/>
                  </a:cubicBezTo>
                  <a:cubicBezTo>
                    <a:pt x="18724" y="277359"/>
                    <a:pt x="17705" y="275749"/>
                    <a:pt x="17152" y="273959"/>
                  </a:cubicBezTo>
                  <a:cubicBezTo>
                    <a:pt x="16276" y="272292"/>
                    <a:pt x="15848" y="270415"/>
                    <a:pt x="15914" y="268529"/>
                  </a:cubicBezTo>
                  <a:lnTo>
                    <a:pt x="15914" y="267196"/>
                  </a:lnTo>
                  <a:cubicBezTo>
                    <a:pt x="15914" y="264662"/>
                    <a:pt x="16572" y="262167"/>
                    <a:pt x="17819" y="259957"/>
                  </a:cubicBezTo>
                  <a:lnTo>
                    <a:pt x="20105" y="257099"/>
                  </a:lnTo>
                  <a:cubicBezTo>
                    <a:pt x="21839" y="255337"/>
                    <a:pt x="24011" y="254052"/>
                    <a:pt x="26392" y="253385"/>
                  </a:cubicBezTo>
                  <a:close/>
                  <a:moveTo>
                    <a:pt x="661710" y="246241"/>
                  </a:moveTo>
                  <a:cubicBezTo>
                    <a:pt x="663624" y="246165"/>
                    <a:pt x="665529" y="246594"/>
                    <a:pt x="667234" y="247480"/>
                  </a:cubicBezTo>
                  <a:cubicBezTo>
                    <a:pt x="669015" y="247994"/>
                    <a:pt x="670606" y="249023"/>
                    <a:pt x="671806" y="250432"/>
                  </a:cubicBezTo>
                  <a:cubicBezTo>
                    <a:pt x="673158" y="251680"/>
                    <a:pt x="674178" y="253252"/>
                    <a:pt x="674759" y="255005"/>
                  </a:cubicBezTo>
                  <a:cubicBezTo>
                    <a:pt x="675750" y="256776"/>
                    <a:pt x="676178" y="258795"/>
                    <a:pt x="675997" y="260815"/>
                  </a:cubicBezTo>
                  <a:lnTo>
                    <a:pt x="675997" y="261862"/>
                  </a:lnTo>
                  <a:cubicBezTo>
                    <a:pt x="675987" y="264396"/>
                    <a:pt x="675330" y="266892"/>
                    <a:pt x="674092" y="269101"/>
                  </a:cubicBezTo>
                  <a:lnTo>
                    <a:pt x="671806" y="271959"/>
                  </a:lnTo>
                  <a:cubicBezTo>
                    <a:pt x="670073" y="273721"/>
                    <a:pt x="667901" y="275007"/>
                    <a:pt x="665519" y="275674"/>
                  </a:cubicBezTo>
                  <a:lnTo>
                    <a:pt x="661710" y="276150"/>
                  </a:lnTo>
                  <a:cubicBezTo>
                    <a:pt x="659785" y="276274"/>
                    <a:pt x="657871" y="275845"/>
                    <a:pt x="656185" y="274912"/>
                  </a:cubicBezTo>
                  <a:cubicBezTo>
                    <a:pt x="654432" y="274331"/>
                    <a:pt x="652861" y="273312"/>
                    <a:pt x="651613" y="271959"/>
                  </a:cubicBezTo>
                  <a:cubicBezTo>
                    <a:pt x="650232" y="270730"/>
                    <a:pt x="649213" y="269149"/>
                    <a:pt x="648660" y="267387"/>
                  </a:cubicBezTo>
                  <a:cubicBezTo>
                    <a:pt x="647775" y="265682"/>
                    <a:pt x="647346" y="263777"/>
                    <a:pt x="647422" y="261862"/>
                  </a:cubicBezTo>
                  <a:lnTo>
                    <a:pt x="647422" y="260529"/>
                  </a:lnTo>
                  <a:cubicBezTo>
                    <a:pt x="647422" y="257976"/>
                    <a:pt x="648118" y="255481"/>
                    <a:pt x="649422" y="253290"/>
                  </a:cubicBezTo>
                  <a:lnTo>
                    <a:pt x="651613" y="250432"/>
                  </a:lnTo>
                  <a:cubicBezTo>
                    <a:pt x="653356" y="248699"/>
                    <a:pt x="655518" y="247442"/>
                    <a:pt x="657900" y="246813"/>
                  </a:cubicBezTo>
                  <a:close/>
                  <a:moveTo>
                    <a:pt x="14676" y="201378"/>
                  </a:moveTo>
                  <a:cubicBezTo>
                    <a:pt x="16591" y="201263"/>
                    <a:pt x="18495" y="201664"/>
                    <a:pt x="20201" y="202521"/>
                  </a:cubicBezTo>
                  <a:cubicBezTo>
                    <a:pt x="21934" y="203130"/>
                    <a:pt x="23506" y="204140"/>
                    <a:pt x="24772" y="205474"/>
                  </a:cubicBezTo>
                  <a:lnTo>
                    <a:pt x="26106" y="206807"/>
                  </a:lnTo>
                  <a:cubicBezTo>
                    <a:pt x="27897" y="208560"/>
                    <a:pt x="29173" y="210770"/>
                    <a:pt x="29821" y="213189"/>
                  </a:cubicBezTo>
                  <a:lnTo>
                    <a:pt x="30297" y="216904"/>
                  </a:lnTo>
                  <a:cubicBezTo>
                    <a:pt x="30316" y="219447"/>
                    <a:pt x="29659" y="221942"/>
                    <a:pt x="28392" y="224143"/>
                  </a:cubicBezTo>
                  <a:lnTo>
                    <a:pt x="26106" y="227095"/>
                  </a:lnTo>
                  <a:cubicBezTo>
                    <a:pt x="24820" y="228410"/>
                    <a:pt x="23258" y="229420"/>
                    <a:pt x="21534" y="230048"/>
                  </a:cubicBezTo>
                  <a:cubicBezTo>
                    <a:pt x="18010" y="231572"/>
                    <a:pt x="14010" y="231572"/>
                    <a:pt x="10485" y="230048"/>
                  </a:cubicBezTo>
                  <a:cubicBezTo>
                    <a:pt x="8770" y="229400"/>
                    <a:pt x="7208" y="228391"/>
                    <a:pt x="5913" y="227095"/>
                  </a:cubicBezTo>
                  <a:lnTo>
                    <a:pt x="4579" y="225762"/>
                  </a:lnTo>
                  <a:cubicBezTo>
                    <a:pt x="2856" y="223971"/>
                    <a:pt x="1608" y="221780"/>
                    <a:pt x="960" y="219380"/>
                  </a:cubicBezTo>
                  <a:lnTo>
                    <a:pt x="388" y="215665"/>
                  </a:lnTo>
                  <a:cubicBezTo>
                    <a:pt x="360" y="213113"/>
                    <a:pt x="1055" y="210608"/>
                    <a:pt x="2389" y="208426"/>
                  </a:cubicBezTo>
                  <a:lnTo>
                    <a:pt x="4579" y="205474"/>
                  </a:lnTo>
                  <a:cubicBezTo>
                    <a:pt x="5875" y="204178"/>
                    <a:pt x="7437" y="203169"/>
                    <a:pt x="9152" y="202521"/>
                  </a:cubicBezTo>
                  <a:cubicBezTo>
                    <a:pt x="10866" y="201673"/>
                    <a:pt x="12771" y="201283"/>
                    <a:pt x="14676" y="201378"/>
                  </a:cubicBezTo>
                  <a:close/>
                  <a:moveTo>
                    <a:pt x="680283" y="194615"/>
                  </a:moveTo>
                  <a:cubicBezTo>
                    <a:pt x="684026" y="194816"/>
                    <a:pt x="687589" y="196292"/>
                    <a:pt x="690379" y="198806"/>
                  </a:cubicBezTo>
                  <a:lnTo>
                    <a:pt x="691713" y="200140"/>
                  </a:lnTo>
                  <a:cubicBezTo>
                    <a:pt x="693418" y="201902"/>
                    <a:pt x="694657" y="204064"/>
                    <a:pt x="695333" y="206427"/>
                  </a:cubicBezTo>
                  <a:lnTo>
                    <a:pt x="695904" y="210237"/>
                  </a:lnTo>
                  <a:cubicBezTo>
                    <a:pt x="695904" y="212789"/>
                    <a:pt x="695209" y="215285"/>
                    <a:pt x="693904" y="217476"/>
                  </a:cubicBezTo>
                  <a:lnTo>
                    <a:pt x="691713" y="220333"/>
                  </a:lnTo>
                  <a:cubicBezTo>
                    <a:pt x="688923" y="222848"/>
                    <a:pt x="685360" y="224324"/>
                    <a:pt x="681617" y="224524"/>
                  </a:cubicBezTo>
                  <a:cubicBezTo>
                    <a:pt x="679702" y="224600"/>
                    <a:pt x="677797" y="224172"/>
                    <a:pt x="676092" y="223286"/>
                  </a:cubicBezTo>
                  <a:cubicBezTo>
                    <a:pt x="674311" y="222772"/>
                    <a:pt x="672720" y="221743"/>
                    <a:pt x="671520" y="220333"/>
                  </a:cubicBezTo>
                  <a:lnTo>
                    <a:pt x="670187" y="218999"/>
                  </a:lnTo>
                  <a:cubicBezTo>
                    <a:pt x="668424" y="217266"/>
                    <a:pt x="667138" y="215094"/>
                    <a:pt x="666472" y="212713"/>
                  </a:cubicBezTo>
                  <a:lnTo>
                    <a:pt x="665996" y="208903"/>
                  </a:lnTo>
                  <a:cubicBezTo>
                    <a:pt x="666005" y="206369"/>
                    <a:pt x="666662" y="203874"/>
                    <a:pt x="667901" y="201664"/>
                  </a:cubicBezTo>
                  <a:lnTo>
                    <a:pt x="670187" y="198806"/>
                  </a:lnTo>
                  <a:cubicBezTo>
                    <a:pt x="671387" y="197397"/>
                    <a:pt x="672978" y="196368"/>
                    <a:pt x="674759" y="195854"/>
                  </a:cubicBezTo>
                  <a:cubicBezTo>
                    <a:pt x="676463" y="194968"/>
                    <a:pt x="678369" y="194539"/>
                    <a:pt x="680283" y="194615"/>
                  </a:cubicBezTo>
                  <a:close/>
                  <a:moveTo>
                    <a:pt x="342622" y="175090"/>
                  </a:moveTo>
                  <a:cubicBezTo>
                    <a:pt x="346117" y="173442"/>
                    <a:pt x="350175" y="173442"/>
                    <a:pt x="353671" y="175090"/>
                  </a:cubicBezTo>
                  <a:cubicBezTo>
                    <a:pt x="355385" y="175556"/>
                    <a:pt x="356947" y="176442"/>
                    <a:pt x="358242" y="177661"/>
                  </a:cubicBezTo>
                  <a:lnTo>
                    <a:pt x="359576" y="178995"/>
                  </a:lnTo>
                  <a:cubicBezTo>
                    <a:pt x="361319" y="180729"/>
                    <a:pt x="362567" y="182900"/>
                    <a:pt x="363196" y="185281"/>
                  </a:cubicBezTo>
                  <a:lnTo>
                    <a:pt x="363767" y="189473"/>
                  </a:lnTo>
                  <a:cubicBezTo>
                    <a:pt x="363776" y="191996"/>
                    <a:pt x="363091" y="194463"/>
                    <a:pt x="361767" y="196616"/>
                  </a:cubicBezTo>
                  <a:lnTo>
                    <a:pt x="359576" y="199569"/>
                  </a:lnTo>
                  <a:cubicBezTo>
                    <a:pt x="358300" y="200893"/>
                    <a:pt x="356738" y="201903"/>
                    <a:pt x="355004" y="202522"/>
                  </a:cubicBezTo>
                  <a:cubicBezTo>
                    <a:pt x="353280" y="203360"/>
                    <a:pt x="351394" y="203779"/>
                    <a:pt x="349480" y="203760"/>
                  </a:cubicBezTo>
                  <a:cubicBezTo>
                    <a:pt x="347565" y="203788"/>
                    <a:pt x="345669" y="203369"/>
                    <a:pt x="343955" y="202522"/>
                  </a:cubicBezTo>
                  <a:cubicBezTo>
                    <a:pt x="342203" y="201950"/>
                    <a:pt x="340621" y="200931"/>
                    <a:pt x="339383" y="199569"/>
                  </a:cubicBezTo>
                  <a:lnTo>
                    <a:pt x="338050" y="198235"/>
                  </a:lnTo>
                  <a:cubicBezTo>
                    <a:pt x="336287" y="196502"/>
                    <a:pt x="335001" y="194330"/>
                    <a:pt x="334335" y="191949"/>
                  </a:cubicBezTo>
                  <a:lnTo>
                    <a:pt x="333859" y="188139"/>
                  </a:lnTo>
                  <a:cubicBezTo>
                    <a:pt x="333859" y="185605"/>
                    <a:pt x="334516" y="183110"/>
                    <a:pt x="335764" y="180900"/>
                  </a:cubicBezTo>
                  <a:lnTo>
                    <a:pt x="338050" y="178042"/>
                  </a:lnTo>
                  <a:cubicBezTo>
                    <a:pt x="339279" y="176661"/>
                    <a:pt x="340860" y="175642"/>
                    <a:pt x="342622" y="175090"/>
                  </a:cubicBezTo>
                  <a:close/>
                  <a:moveTo>
                    <a:pt x="14296" y="140323"/>
                  </a:moveTo>
                  <a:cubicBezTo>
                    <a:pt x="16210" y="140247"/>
                    <a:pt x="18115" y="140676"/>
                    <a:pt x="19820" y="141562"/>
                  </a:cubicBezTo>
                  <a:cubicBezTo>
                    <a:pt x="21602" y="142076"/>
                    <a:pt x="23192" y="143105"/>
                    <a:pt x="24392" y="144514"/>
                  </a:cubicBezTo>
                  <a:cubicBezTo>
                    <a:pt x="25745" y="145762"/>
                    <a:pt x="26764" y="147334"/>
                    <a:pt x="27345" y="149086"/>
                  </a:cubicBezTo>
                  <a:cubicBezTo>
                    <a:pt x="28269" y="150772"/>
                    <a:pt x="28698" y="152687"/>
                    <a:pt x="28583" y="154611"/>
                  </a:cubicBezTo>
                  <a:lnTo>
                    <a:pt x="28583" y="157278"/>
                  </a:lnTo>
                  <a:cubicBezTo>
                    <a:pt x="28574" y="159811"/>
                    <a:pt x="27916" y="162307"/>
                    <a:pt x="26678" y="164517"/>
                  </a:cubicBezTo>
                  <a:lnTo>
                    <a:pt x="24392" y="167374"/>
                  </a:lnTo>
                  <a:cubicBezTo>
                    <a:pt x="22649" y="169127"/>
                    <a:pt x="20487" y="170403"/>
                    <a:pt x="18106" y="171089"/>
                  </a:cubicBezTo>
                  <a:lnTo>
                    <a:pt x="14296" y="171565"/>
                  </a:lnTo>
                  <a:cubicBezTo>
                    <a:pt x="12381" y="171632"/>
                    <a:pt x="10476" y="171213"/>
                    <a:pt x="8771" y="170327"/>
                  </a:cubicBezTo>
                  <a:cubicBezTo>
                    <a:pt x="7019" y="169746"/>
                    <a:pt x="5447" y="168727"/>
                    <a:pt x="4199" y="167374"/>
                  </a:cubicBezTo>
                  <a:cubicBezTo>
                    <a:pt x="2875" y="166098"/>
                    <a:pt x="1866" y="164536"/>
                    <a:pt x="1246" y="162802"/>
                  </a:cubicBezTo>
                  <a:cubicBezTo>
                    <a:pt x="360" y="161097"/>
                    <a:pt x="-68" y="159192"/>
                    <a:pt x="8" y="157278"/>
                  </a:cubicBezTo>
                  <a:lnTo>
                    <a:pt x="8" y="154611"/>
                  </a:lnTo>
                  <a:cubicBezTo>
                    <a:pt x="8" y="152058"/>
                    <a:pt x="703" y="149563"/>
                    <a:pt x="2009" y="147372"/>
                  </a:cubicBezTo>
                  <a:lnTo>
                    <a:pt x="4199" y="144514"/>
                  </a:lnTo>
                  <a:cubicBezTo>
                    <a:pt x="5961" y="142809"/>
                    <a:pt x="8123" y="141571"/>
                    <a:pt x="10485" y="140895"/>
                  </a:cubicBezTo>
                  <a:close/>
                  <a:moveTo>
                    <a:pt x="314809" y="137656"/>
                  </a:moveTo>
                  <a:cubicBezTo>
                    <a:pt x="322696" y="137656"/>
                    <a:pt x="329097" y="144057"/>
                    <a:pt x="329097" y="151943"/>
                  </a:cubicBezTo>
                  <a:cubicBezTo>
                    <a:pt x="329097" y="159830"/>
                    <a:pt x="322696" y="166231"/>
                    <a:pt x="314809" y="166231"/>
                  </a:cubicBezTo>
                  <a:cubicBezTo>
                    <a:pt x="306922" y="166231"/>
                    <a:pt x="300522" y="159830"/>
                    <a:pt x="300522" y="151943"/>
                  </a:cubicBezTo>
                  <a:cubicBezTo>
                    <a:pt x="300522" y="144057"/>
                    <a:pt x="306922" y="137656"/>
                    <a:pt x="314809" y="137656"/>
                  </a:cubicBezTo>
                  <a:close/>
                  <a:moveTo>
                    <a:pt x="689523" y="136322"/>
                  </a:moveTo>
                  <a:cubicBezTo>
                    <a:pt x="691437" y="136294"/>
                    <a:pt x="693332" y="136713"/>
                    <a:pt x="695047" y="137560"/>
                  </a:cubicBezTo>
                  <a:cubicBezTo>
                    <a:pt x="696780" y="138180"/>
                    <a:pt x="698342" y="139189"/>
                    <a:pt x="699619" y="140513"/>
                  </a:cubicBezTo>
                  <a:cubicBezTo>
                    <a:pt x="701000" y="141780"/>
                    <a:pt x="702020" y="143390"/>
                    <a:pt x="702572" y="145180"/>
                  </a:cubicBezTo>
                  <a:cubicBezTo>
                    <a:pt x="703448" y="146847"/>
                    <a:pt x="703877" y="148724"/>
                    <a:pt x="703810" y="150610"/>
                  </a:cubicBezTo>
                  <a:lnTo>
                    <a:pt x="703810" y="151943"/>
                  </a:lnTo>
                  <a:cubicBezTo>
                    <a:pt x="703810" y="154477"/>
                    <a:pt x="703153" y="156972"/>
                    <a:pt x="701905" y="159182"/>
                  </a:cubicBezTo>
                  <a:lnTo>
                    <a:pt x="699619" y="162040"/>
                  </a:lnTo>
                  <a:cubicBezTo>
                    <a:pt x="697886" y="163802"/>
                    <a:pt x="695714" y="165088"/>
                    <a:pt x="693332" y="165754"/>
                  </a:cubicBezTo>
                  <a:lnTo>
                    <a:pt x="689523" y="166231"/>
                  </a:lnTo>
                  <a:cubicBezTo>
                    <a:pt x="687598" y="166355"/>
                    <a:pt x="685684" y="165926"/>
                    <a:pt x="683998" y="164992"/>
                  </a:cubicBezTo>
                  <a:cubicBezTo>
                    <a:pt x="682245" y="164411"/>
                    <a:pt x="680674" y="163392"/>
                    <a:pt x="679426" y="162040"/>
                  </a:cubicBezTo>
                  <a:cubicBezTo>
                    <a:pt x="678016" y="160840"/>
                    <a:pt x="676987" y="159249"/>
                    <a:pt x="676473" y="157468"/>
                  </a:cubicBezTo>
                  <a:cubicBezTo>
                    <a:pt x="675587" y="155763"/>
                    <a:pt x="675159" y="153858"/>
                    <a:pt x="675235" y="151943"/>
                  </a:cubicBezTo>
                  <a:lnTo>
                    <a:pt x="675235" y="150610"/>
                  </a:lnTo>
                  <a:cubicBezTo>
                    <a:pt x="675235" y="148105"/>
                    <a:pt x="675892" y="145638"/>
                    <a:pt x="677140" y="143466"/>
                  </a:cubicBezTo>
                  <a:lnTo>
                    <a:pt x="679426" y="140513"/>
                  </a:lnTo>
                  <a:cubicBezTo>
                    <a:pt x="681188" y="138808"/>
                    <a:pt x="683350" y="137570"/>
                    <a:pt x="685712" y="136894"/>
                  </a:cubicBezTo>
                  <a:close/>
                  <a:moveTo>
                    <a:pt x="366530" y="125750"/>
                  </a:moveTo>
                  <a:cubicBezTo>
                    <a:pt x="374417" y="125750"/>
                    <a:pt x="380818" y="132151"/>
                    <a:pt x="380818" y="140037"/>
                  </a:cubicBezTo>
                  <a:cubicBezTo>
                    <a:pt x="380818" y="147924"/>
                    <a:pt x="374417" y="154325"/>
                    <a:pt x="366530" y="154325"/>
                  </a:cubicBezTo>
                  <a:cubicBezTo>
                    <a:pt x="358643" y="154325"/>
                    <a:pt x="352243" y="147924"/>
                    <a:pt x="352243" y="140037"/>
                  </a:cubicBezTo>
                  <a:cubicBezTo>
                    <a:pt x="352243" y="132151"/>
                    <a:pt x="358643" y="125750"/>
                    <a:pt x="366530" y="125750"/>
                  </a:cubicBezTo>
                  <a:close/>
                  <a:moveTo>
                    <a:pt x="273566" y="103176"/>
                  </a:moveTo>
                  <a:cubicBezTo>
                    <a:pt x="277061" y="101528"/>
                    <a:pt x="281119" y="101528"/>
                    <a:pt x="284615" y="103176"/>
                  </a:cubicBezTo>
                  <a:cubicBezTo>
                    <a:pt x="286396" y="103690"/>
                    <a:pt x="287987" y="104719"/>
                    <a:pt x="289186" y="106128"/>
                  </a:cubicBezTo>
                  <a:lnTo>
                    <a:pt x="290520" y="107462"/>
                  </a:lnTo>
                  <a:cubicBezTo>
                    <a:pt x="292282" y="109195"/>
                    <a:pt x="293568" y="111367"/>
                    <a:pt x="294235" y="113748"/>
                  </a:cubicBezTo>
                  <a:lnTo>
                    <a:pt x="294711" y="117558"/>
                  </a:lnTo>
                  <a:cubicBezTo>
                    <a:pt x="294702" y="120092"/>
                    <a:pt x="294044" y="122588"/>
                    <a:pt x="292806" y="124797"/>
                  </a:cubicBezTo>
                  <a:lnTo>
                    <a:pt x="290520" y="127655"/>
                  </a:lnTo>
                  <a:cubicBezTo>
                    <a:pt x="289292" y="129036"/>
                    <a:pt x="287710" y="130055"/>
                    <a:pt x="285948" y="130607"/>
                  </a:cubicBezTo>
                  <a:cubicBezTo>
                    <a:pt x="282453" y="132255"/>
                    <a:pt x="278395" y="132255"/>
                    <a:pt x="274899" y="130607"/>
                  </a:cubicBezTo>
                  <a:cubicBezTo>
                    <a:pt x="273147" y="130027"/>
                    <a:pt x="271575" y="129007"/>
                    <a:pt x="270327" y="127655"/>
                  </a:cubicBezTo>
                  <a:lnTo>
                    <a:pt x="268994" y="126321"/>
                  </a:lnTo>
                  <a:cubicBezTo>
                    <a:pt x="267260" y="124559"/>
                    <a:pt x="265984" y="122406"/>
                    <a:pt x="265279" y="120035"/>
                  </a:cubicBezTo>
                  <a:lnTo>
                    <a:pt x="264803" y="116225"/>
                  </a:lnTo>
                  <a:cubicBezTo>
                    <a:pt x="264803" y="113672"/>
                    <a:pt x="265498" y="111177"/>
                    <a:pt x="266803" y="108986"/>
                  </a:cubicBezTo>
                  <a:lnTo>
                    <a:pt x="268994" y="106128"/>
                  </a:lnTo>
                  <a:cubicBezTo>
                    <a:pt x="270242" y="104776"/>
                    <a:pt x="271813" y="103756"/>
                    <a:pt x="273566" y="103176"/>
                  </a:cubicBezTo>
                  <a:close/>
                  <a:moveTo>
                    <a:pt x="387580" y="90412"/>
                  </a:moveTo>
                  <a:cubicBezTo>
                    <a:pt x="388685" y="90212"/>
                    <a:pt x="389808" y="90212"/>
                    <a:pt x="390913" y="90412"/>
                  </a:cubicBezTo>
                  <a:cubicBezTo>
                    <a:pt x="392770" y="90507"/>
                    <a:pt x="394571" y="91069"/>
                    <a:pt x="396152" y="92031"/>
                  </a:cubicBezTo>
                  <a:cubicBezTo>
                    <a:pt x="397781" y="92908"/>
                    <a:pt x="399162" y="94184"/>
                    <a:pt x="400153" y="95746"/>
                  </a:cubicBezTo>
                  <a:cubicBezTo>
                    <a:pt x="401439" y="97099"/>
                    <a:pt x="402334" y="98775"/>
                    <a:pt x="402725" y="100604"/>
                  </a:cubicBezTo>
                  <a:lnTo>
                    <a:pt x="403296" y="104414"/>
                  </a:lnTo>
                  <a:lnTo>
                    <a:pt x="401772" y="104890"/>
                  </a:lnTo>
                  <a:lnTo>
                    <a:pt x="401772" y="106795"/>
                  </a:lnTo>
                  <a:lnTo>
                    <a:pt x="401772" y="108700"/>
                  </a:lnTo>
                  <a:lnTo>
                    <a:pt x="401105" y="110414"/>
                  </a:lnTo>
                  <a:lnTo>
                    <a:pt x="400343" y="112129"/>
                  </a:lnTo>
                  <a:cubicBezTo>
                    <a:pt x="400248" y="112129"/>
                    <a:pt x="398057" y="114986"/>
                    <a:pt x="398057" y="114986"/>
                  </a:cubicBezTo>
                  <a:lnTo>
                    <a:pt x="395199" y="117177"/>
                  </a:lnTo>
                  <a:lnTo>
                    <a:pt x="391771" y="118606"/>
                  </a:lnTo>
                  <a:lnTo>
                    <a:pt x="389675" y="118606"/>
                  </a:lnTo>
                  <a:lnTo>
                    <a:pt x="387960" y="118606"/>
                  </a:lnTo>
                  <a:lnTo>
                    <a:pt x="386341" y="118606"/>
                  </a:lnTo>
                  <a:lnTo>
                    <a:pt x="384151" y="118606"/>
                  </a:lnTo>
                  <a:lnTo>
                    <a:pt x="380722" y="117177"/>
                  </a:lnTo>
                  <a:lnTo>
                    <a:pt x="377864" y="114891"/>
                  </a:lnTo>
                  <a:lnTo>
                    <a:pt x="375578" y="111938"/>
                  </a:lnTo>
                  <a:lnTo>
                    <a:pt x="374150" y="108509"/>
                  </a:lnTo>
                  <a:lnTo>
                    <a:pt x="374150" y="106604"/>
                  </a:lnTo>
                  <a:lnTo>
                    <a:pt x="374150" y="104699"/>
                  </a:lnTo>
                  <a:lnTo>
                    <a:pt x="374150" y="102794"/>
                  </a:lnTo>
                  <a:lnTo>
                    <a:pt x="374150" y="100889"/>
                  </a:lnTo>
                  <a:cubicBezTo>
                    <a:pt x="374797" y="98489"/>
                    <a:pt x="376045" y="96298"/>
                    <a:pt x="377769" y="94508"/>
                  </a:cubicBezTo>
                  <a:lnTo>
                    <a:pt x="380722" y="92317"/>
                  </a:lnTo>
                  <a:cubicBezTo>
                    <a:pt x="382789" y="91069"/>
                    <a:pt x="385160" y="90412"/>
                    <a:pt x="387580" y="90412"/>
                  </a:cubicBezTo>
                  <a:close/>
                  <a:moveTo>
                    <a:pt x="22297" y="88411"/>
                  </a:moveTo>
                  <a:lnTo>
                    <a:pt x="23630" y="88411"/>
                  </a:lnTo>
                  <a:cubicBezTo>
                    <a:pt x="26154" y="88402"/>
                    <a:pt x="28622" y="89088"/>
                    <a:pt x="30774" y="90412"/>
                  </a:cubicBezTo>
                  <a:lnTo>
                    <a:pt x="33726" y="92602"/>
                  </a:lnTo>
                  <a:cubicBezTo>
                    <a:pt x="35432" y="94365"/>
                    <a:pt x="36670" y="96527"/>
                    <a:pt x="37346" y="98889"/>
                  </a:cubicBezTo>
                  <a:lnTo>
                    <a:pt x="37441" y="102699"/>
                  </a:lnTo>
                  <a:cubicBezTo>
                    <a:pt x="37470" y="104614"/>
                    <a:pt x="37051" y="106509"/>
                    <a:pt x="36203" y="108224"/>
                  </a:cubicBezTo>
                  <a:cubicBezTo>
                    <a:pt x="35612" y="109966"/>
                    <a:pt x="34593" y="111538"/>
                    <a:pt x="33250" y="112795"/>
                  </a:cubicBezTo>
                  <a:cubicBezTo>
                    <a:pt x="31984" y="114177"/>
                    <a:pt x="30374" y="115196"/>
                    <a:pt x="28583" y="115748"/>
                  </a:cubicBezTo>
                  <a:cubicBezTo>
                    <a:pt x="26936" y="116691"/>
                    <a:pt x="25050" y="117120"/>
                    <a:pt x="23154" y="116986"/>
                  </a:cubicBezTo>
                  <a:lnTo>
                    <a:pt x="21820" y="116986"/>
                  </a:lnTo>
                  <a:cubicBezTo>
                    <a:pt x="19287" y="116986"/>
                    <a:pt x="16791" y="116329"/>
                    <a:pt x="14582" y="115082"/>
                  </a:cubicBezTo>
                  <a:lnTo>
                    <a:pt x="11724" y="112795"/>
                  </a:lnTo>
                  <a:cubicBezTo>
                    <a:pt x="9962" y="111062"/>
                    <a:pt x="8676" y="108890"/>
                    <a:pt x="8009" y="106509"/>
                  </a:cubicBezTo>
                  <a:lnTo>
                    <a:pt x="8009" y="102699"/>
                  </a:lnTo>
                  <a:cubicBezTo>
                    <a:pt x="7886" y="100775"/>
                    <a:pt x="8314" y="98860"/>
                    <a:pt x="9248" y="97175"/>
                  </a:cubicBezTo>
                  <a:cubicBezTo>
                    <a:pt x="9828" y="95422"/>
                    <a:pt x="10848" y="93850"/>
                    <a:pt x="12200" y="92602"/>
                  </a:cubicBezTo>
                  <a:cubicBezTo>
                    <a:pt x="13400" y="91193"/>
                    <a:pt x="14991" y="90164"/>
                    <a:pt x="16772" y="89650"/>
                  </a:cubicBezTo>
                  <a:cubicBezTo>
                    <a:pt x="18477" y="88764"/>
                    <a:pt x="20382" y="88335"/>
                    <a:pt x="22297" y="88411"/>
                  </a:cubicBezTo>
                  <a:close/>
                  <a:moveTo>
                    <a:pt x="682950" y="76791"/>
                  </a:moveTo>
                  <a:cubicBezTo>
                    <a:pt x="690837" y="76791"/>
                    <a:pt x="697238" y="83192"/>
                    <a:pt x="697238" y="91078"/>
                  </a:cubicBezTo>
                  <a:lnTo>
                    <a:pt x="697238" y="91935"/>
                  </a:lnTo>
                  <a:cubicBezTo>
                    <a:pt x="697238" y="99822"/>
                    <a:pt x="690837" y="106223"/>
                    <a:pt x="682950" y="106223"/>
                  </a:cubicBezTo>
                  <a:cubicBezTo>
                    <a:pt x="675063" y="106223"/>
                    <a:pt x="668663" y="99822"/>
                    <a:pt x="668663" y="91935"/>
                  </a:cubicBezTo>
                  <a:lnTo>
                    <a:pt x="668663" y="91078"/>
                  </a:lnTo>
                  <a:cubicBezTo>
                    <a:pt x="668663" y="83192"/>
                    <a:pt x="675063" y="76791"/>
                    <a:pt x="682950" y="76791"/>
                  </a:cubicBezTo>
                  <a:close/>
                  <a:moveTo>
                    <a:pt x="240704" y="71457"/>
                  </a:moveTo>
                  <a:cubicBezTo>
                    <a:pt x="243257" y="71457"/>
                    <a:pt x="245752" y="72152"/>
                    <a:pt x="247943" y="73457"/>
                  </a:cubicBezTo>
                  <a:lnTo>
                    <a:pt x="250801" y="75648"/>
                  </a:lnTo>
                  <a:cubicBezTo>
                    <a:pt x="252182" y="76915"/>
                    <a:pt x="253201" y="78524"/>
                    <a:pt x="253754" y="80315"/>
                  </a:cubicBezTo>
                  <a:cubicBezTo>
                    <a:pt x="254696" y="81963"/>
                    <a:pt x="255125" y="83849"/>
                    <a:pt x="254992" y="85744"/>
                  </a:cubicBezTo>
                  <a:cubicBezTo>
                    <a:pt x="255116" y="87668"/>
                    <a:pt x="254687" y="89583"/>
                    <a:pt x="253754" y="91269"/>
                  </a:cubicBezTo>
                  <a:cubicBezTo>
                    <a:pt x="253239" y="93050"/>
                    <a:pt x="252211" y="94641"/>
                    <a:pt x="250801" y="95841"/>
                  </a:cubicBezTo>
                  <a:lnTo>
                    <a:pt x="249467" y="97174"/>
                  </a:lnTo>
                  <a:cubicBezTo>
                    <a:pt x="247734" y="98936"/>
                    <a:pt x="245562" y="100222"/>
                    <a:pt x="243181" y="100889"/>
                  </a:cubicBezTo>
                  <a:lnTo>
                    <a:pt x="239371" y="101365"/>
                  </a:lnTo>
                  <a:cubicBezTo>
                    <a:pt x="236837" y="101356"/>
                    <a:pt x="234341" y="100699"/>
                    <a:pt x="232132" y="99460"/>
                  </a:cubicBezTo>
                  <a:lnTo>
                    <a:pt x="229274" y="97174"/>
                  </a:lnTo>
                  <a:cubicBezTo>
                    <a:pt x="227864" y="95974"/>
                    <a:pt x="226836" y="94384"/>
                    <a:pt x="226321" y="92602"/>
                  </a:cubicBezTo>
                  <a:cubicBezTo>
                    <a:pt x="225435" y="90897"/>
                    <a:pt x="225007" y="88992"/>
                    <a:pt x="225083" y="87078"/>
                  </a:cubicBezTo>
                  <a:cubicBezTo>
                    <a:pt x="225283" y="83335"/>
                    <a:pt x="226760" y="79772"/>
                    <a:pt x="229274" y="76981"/>
                  </a:cubicBezTo>
                  <a:lnTo>
                    <a:pt x="230608" y="75648"/>
                  </a:lnTo>
                  <a:cubicBezTo>
                    <a:pt x="232370" y="73943"/>
                    <a:pt x="234532" y="72705"/>
                    <a:pt x="236894" y="72028"/>
                  </a:cubicBezTo>
                  <a:close/>
                  <a:moveTo>
                    <a:pt x="196032" y="54503"/>
                  </a:moveTo>
                  <a:cubicBezTo>
                    <a:pt x="197137" y="54360"/>
                    <a:pt x="198261" y="54360"/>
                    <a:pt x="199366" y="54503"/>
                  </a:cubicBezTo>
                  <a:cubicBezTo>
                    <a:pt x="201262" y="54589"/>
                    <a:pt x="203109" y="55179"/>
                    <a:pt x="204700" y="56217"/>
                  </a:cubicBezTo>
                  <a:cubicBezTo>
                    <a:pt x="206290" y="57141"/>
                    <a:pt x="207653" y="58418"/>
                    <a:pt x="208701" y="59932"/>
                  </a:cubicBezTo>
                  <a:cubicBezTo>
                    <a:pt x="209958" y="61304"/>
                    <a:pt x="210844" y="62980"/>
                    <a:pt x="211272" y="64790"/>
                  </a:cubicBezTo>
                  <a:lnTo>
                    <a:pt x="211272" y="68600"/>
                  </a:lnTo>
                  <a:lnTo>
                    <a:pt x="210225" y="68695"/>
                  </a:lnTo>
                  <a:lnTo>
                    <a:pt x="210225" y="70600"/>
                  </a:lnTo>
                  <a:lnTo>
                    <a:pt x="210225" y="72505"/>
                  </a:lnTo>
                  <a:lnTo>
                    <a:pt x="209462" y="74220"/>
                  </a:lnTo>
                  <a:lnTo>
                    <a:pt x="208796" y="75934"/>
                  </a:lnTo>
                  <a:lnTo>
                    <a:pt x="206605" y="78792"/>
                  </a:lnTo>
                  <a:lnTo>
                    <a:pt x="203748" y="80982"/>
                  </a:lnTo>
                  <a:lnTo>
                    <a:pt x="200319" y="82411"/>
                  </a:lnTo>
                  <a:lnTo>
                    <a:pt x="198223" y="82411"/>
                  </a:lnTo>
                  <a:lnTo>
                    <a:pt x="196413" y="82411"/>
                  </a:lnTo>
                  <a:lnTo>
                    <a:pt x="194794" y="82411"/>
                  </a:lnTo>
                  <a:lnTo>
                    <a:pt x="192604" y="82411"/>
                  </a:lnTo>
                  <a:lnTo>
                    <a:pt x="189174" y="80982"/>
                  </a:lnTo>
                  <a:lnTo>
                    <a:pt x="186221" y="78792"/>
                  </a:lnTo>
                  <a:lnTo>
                    <a:pt x="183935" y="75934"/>
                  </a:lnTo>
                  <a:cubicBezTo>
                    <a:pt x="183840" y="75934"/>
                    <a:pt x="182412" y="72505"/>
                    <a:pt x="182412" y="72505"/>
                  </a:cubicBezTo>
                  <a:lnTo>
                    <a:pt x="182412" y="70600"/>
                  </a:lnTo>
                  <a:cubicBezTo>
                    <a:pt x="182354" y="69962"/>
                    <a:pt x="182354" y="69333"/>
                    <a:pt x="182412" y="68695"/>
                  </a:cubicBezTo>
                  <a:lnTo>
                    <a:pt x="182412" y="66790"/>
                  </a:lnTo>
                  <a:cubicBezTo>
                    <a:pt x="182440" y="63618"/>
                    <a:pt x="183869" y="60618"/>
                    <a:pt x="186317" y="58598"/>
                  </a:cubicBezTo>
                  <a:lnTo>
                    <a:pt x="189174" y="56408"/>
                  </a:lnTo>
                  <a:cubicBezTo>
                    <a:pt x="191251" y="55189"/>
                    <a:pt x="193623" y="54531"/>
                    <a:pt x="196032" y="54503"/>
                  </a:cubicBezTo>
                  <a:close/>
                  <a:moveTo>
                    <a:pt x="422060" y="54313"/>
                  </a:moveTo>
                  <a:cubicBezTo>
                    <a:pt x="423985" y="54189"/>
                    <a:pt x="425899" y="54617"/>
                    <a:pt x="427585" y="55551"/>
                  </a:cubicBezTo>
                  <a:cubicBezTo>
                    <a:pt x="431052" y="56865"/>
                    <a:pt x="433795" y="59609"/>
                    <a:pt x="435110" y="63075"/>
                  </a:cubicBezTo>
                  <a:cubicBezTo>
                    <a:pt x="436119" y="64876"/>
                    <a:pt x="436548" y="66933"/>
                    <a:pt x="436348" y="68981"/>
                  </a:cubicBezTo>
                  <a:lnTo>
                    <a:pt x="436348" y="70315"/>
                  </a:lnTo>
                  <a:cubicBezTo>
                    <a:pt x="436348" y="72820"/>
                    <a:pt x="435691" y="75287"/>
                    <a:pt x="434443" y="77458"/>
                  </a:cubicBezTo>
                  <a:lnTo>
                    <a:pt x="432157" y="80411"/>
                  </a:lnTo>
                  <a:cubicBezTo>
                    <a:pt x="430423" y="82154"/>
                    <a:pt x="428252" y="83402"/>
                    <a:pt x="425871" y="84031"/>
                  </a:cubicBezTo>
                  <a:lnTo>
                    <a:pt x="422060" y="84602"/>
                  </a:lnTo>
                  <a:cubicBezTo>
                    <a:pt x="420146" y="84621"/>
                    <a:pt x="418260" y="84202"/>
                    <a:pt x="416536" y="83364"/>
                  </a:cubicBezTo>
                  <a:cubicBezTo>
                    <a:pt x="414803" y="82745"/>
                    <a:pt x="413241" y="81735"/>
                    <a:pt x="411964" y="80411"/>
                  </a:cubicBezTo>
                  <a:cubicBezTo>
                    <a:pt x="410612" y="79116"/>
                    <a:pt x="409602" y="77516"/>
                    <a:pt x="409011" y="75744"/>
                  </a:cubicBezTo>
                  <a:cubicBezTo>
                    <a:pt x="408164" y="74058"/>
                    <a:pt x="407744" y="72201"/>
                    <a:pt x="407773" y="70315"/>
                  </a:cubicBezTo>
                  <a:lnTo>
                    <a:pt x="407773" y="68600"/>
                  </a:lnTo>
                  <a:cubicBezTo>
                    <a:pt x="407754" y="66047"/>
                    <a:pt x="408449" y="63542"/>
                    <a:pt x="409773" y="61361"/>
                  </a:cubicBezTo>
                  <a:lnTo>
                    <a:pt x="411964" y="58504"/>
                  </a:lnTo>
                  <a:cubicBezTo>
                    <a:pt x="413698" y="56742"/>
                    <a:pt x="415869" y="55456"/>
                    <a:pt x="418251" y="54789"/>
                  </a:cubicBezTo>
                  <a:close/>
                  <a:moveTo>
                    <a:pt x="56682" y="47644"/>
                  </a:moveTo>
                  <a:lnTo>
                    <a:pt x="58016" y="47644"/>
                  </a:lnTo>
                  <a:cubicBezTo>
                    <a:pt x="60568" y="47644"/>
                    <a:pt x="63064" y="48340"/>
                    <a:pt x="65254" y="49645"/>
                  </a:cubicBezTo>
                  <a:lnTo>
                    <a:pt x="68112" y="51835"/>
                  </a:lnTo>
                  <a:cubicBezTo>
                    <a:pt x="69846" y="53598"/>
                    <a:pt x="71122" y="55750"/>
                    <a:pt x="71826" y="58122"/>
                  </a:cubicBezTo>
                  <a:lnTo>
                    <a:pt x="72684" y="61932"/>
                  </a:lnTo>
                  <a:cubicBezTo>
                    <a:pt x="72760" y="63847"/>
                    <a:pt x="72332" y="65751"/>
                    <a:pt x="71446" y="67457"/>
                  </a:cubicBezTo>
                  <a:cubicBezTo>
                    <a:pt x="70931" y="69238"/>
                    <a:pt x="69903" y="70828"/>
                    <a:pt x="68493" y="72028"/>
                  </a:cubicBezTo>
                  <a:cubicBezTo>
                    <a:pt x="67245" y="73381"/>
                    <a:pt x="65673" y="74400"/>
                    <a:pt x="63921" y="74981"/>
                  </a:cubicBezTo>
                  <a:cubicBezTo>
                    <a:pt x="62235" y="75915"/>
                    <a:pt x="60321" y="76343"/>
                    <a:pt x="58396" y="76219"/>
                  </a:cubicBezTo>
                  <a:lnTo>
                    <a:pt x="56206" y="76219"/>
                  </a:lnTo>
                  <a:cubicBezTo>
                    <a:pt x="53672" y="76210"/>
                    <a:pt x="51176" y="75553"/>
                    <a:pt x="48967" y="74315"/>
                  </a:cubicBezTo>
                  <a:lnTo>
                    <a:pt x="46109" y="72028"/>
                  </a:lnTo>
                  <a:cubicBezTo>
                    <a:pt x="44328" y="70304"/>
                    <a:pt x="43042" y="68133"/>
                    <a:pt x="42394" y="65742"/>
                  </a:cubicBezTo>
                  <a:lnTo>
                    <a:pt x="42394" y="61932"/>
                  </a:lnTo>
                  <a:cubicBezTo>
                    <a:pt x="42328" y="60017"/>
                    <a:pt x="42747" y="58112"/>
                    <a:pt x="43633" y="56408"/>
                  </a:cubicBezTo>
                  <a:cubicBezTo>
                    <a:pt x="44213" y="54655"/>
                    <a:pt x="45233" y="53083"/>
                    <a:pt x="46585" y="51835"/>
                  </a:cubicBezTo>
                  <a:cubicBezTo>
                    <a:pt x="47862" y="50511"/>
                    <a:pt x="49424" y="49502"/>
                    <a:pt x="51157" y="48883"/>
                  </a:cubicBezTo>
                  <a:cubicBezTo>
                    <a:pt x="52862" y="47997"/>
                    <a:pt x="54768" y="47568"/>
                    <a:pt x="56682" y="47644"/>
                  </a:cubicBezTo>
                  <a:close/>
                  <a:moveTo>
                    <a:pt x="145359" y="41073"/>
                  </a:moveTo>
                  <a:cubicBezTo>
                    <a:pt x="153246" y="41073"/>
                    <a:pt x="159647" y="47474"/>
                    <a:pt x="159647" y="55360"/>
                  </a:cubicBezTo>
                  <a:cubicBezTo>
                    <a:pt x="159647" y="63247"/>
                    <a:pt x="153246" y="69648"/>
                    <a:pt x="145359" y="69648"/>
                  </a:cubicBezTo>
                  <a:cubicBezTo>
                    <a:pt x="137472" y="69648"/>
                    <a:pt x="131072" y="63247"/>
                    <a:pt x="131072" y="55360"/>
                  </a:cubicBezTo>
                  <a:cubicBezTo>
                    <a:pt x="131072" y="47474"/>
                    <a:pt x="137472" y="41073"/>
                    <a:pt x="145359" y="41073"/>
                  </a:cubicBezTo>
                  <a:close/>
                  <a:moveTo>
                    <a:pt x="100496" y="37072"/>
                  </a:moveTo>
                  <a:cubicBezTo>
                    <a:pt x="104239" y="37272"/>
                    <a:pt x="107802" y="38749"/>
                    <a:pt x="110592" y="41263"/>
                  </a:cubicBezTo>
                  <a:lnTo>
                    <a:pt x="111926" y="42597"/>
                  </a:lnTo>
                  <a:cubicBezTo>
                    <a:pt x="113631" y="44359"/>
                    <a:pt x="114870" y="46521"/>
                    <a:pt x="115546" y="48883"/>
                  </a:cubicBezTo>
                  <a:lnTo>
                    <a:pt x="116117" y="52693"/>
                  </a:lnTo>
                  <a:cubicBezTo>
                    <a:pt x="116069" y="55236"/>
                    <a:pt x="115383" y="57723"/>
                    <a:pt x="114117" y="59932"/>
                  </a:cubicBezTo>
                  <a:lnTo>
                    <a:pt x="111926" y="62790"/>
                  </a:lnTo>
                  <a:cubicBezTo>
                    <a:pt x="110659" y="64171"/>
                    <a:pt x="109050" y="65190"/>
                    <a:pt x="107259" y="65742"/>
                  </a:cubicBezTo>
                  <a:cubicBezTo>
                    <a:pt x="105592" y="66619"/>
                    <a:pt x="103716" y="67048"/>
                    <a:pt x="101830" y="66981"/>
                  </a:cubicBezTo>
                  <a:cubicBezTo>
                    <a:pt x="99915" y="67057"/>
                    <a:pt x="98010" y="66628"/>
                    <a:pt x="96305" y="65742"/>
                  </a:cubicBezTo>
                  <a:cubicBezTo>
                    <a:pt x="94524" y="65228"/>
                    <a:pt x="92933" y="64200"/>
                    <a:pt x="91733" y="62790"/>
                  </a:cubicBezTo>
                  <a:lnTo>
                    <a:pt x="90400" y="61456"/>
                  </a:lnTo>
                  <a:cubicBezTo>
                    <a:pt x="88637" y="59723"/>
                    <a:pt x="87351" y="57551"/>
                    <a:pt x="86685" y="55170"/>
                  </a:cubicBezTo>
                  <a:lnTo>
                    <a:pt x="86209" y="51360"/>
                  </a:lnTo>
                  <a:cubicBezTo>
                    <a:pt x="86218" y="48826"/>
                    <a:pt x="86875" y="46331"/>
                    <a:pt x="88114" y="44121"/>
                  </a:cubicBezTo>
                  <a:lnTo>
                    <a:pt x="90400" y="41263"/>
                  </a:lnTo>
                  <a:cubicBezTo>
                    <a:pt x="91600" y="39854"/>
                    <a:pt x="93191" y="38825"/>
                    <a:pt x="94972" y="38311"/>
                  </a:cubicBezTo>
                  <a:cubicBezTo>
                    <a:pt x="96676" y="37425"/>
                    <a:pt x="98582" y="36996"/>
                    <a:pt x="100496" y="37072"/>
                  </a:cubicBezTo>
                  <a:close/>
                  <a:moveTo>
                    <a:pt x="656471" y="29167"/>
                  </a:moveTo>
                  <a:cubicBezTo>
                    <a:pt x="658367" y="29033"/>
                    <a:pt x="660253" y="29462"/>
                    <a:pt x="661900" y="30405"/>
                  </a:cubicBezTo>
                  <a:cubicBezTo>
                    <a:pt x="665425" y="31672"/>
                    <a:pt x="668206" y="34424"/>
                    <a:pt x="669520" y="37930"/>
                  </a:cubicBezTo>
                  <a:cubicBezTo>
                    <a:pt x="670368" y="39644"/>
                    <a:pt x="670788" y="41540"/>
                    <a:pt x="670759" y="43454"/>
                  </a:cubicBezTo>
                  <a:lnTo>
                    <a:pt x="670759" y="46026"/>
                  </a:lnTo>
                  <a:cubicBezTo>
                    <a:pt x="670730" y="48569"/>
                    <a:pt x="670035" y="51065"/>
                    <a:pt x="668759" y="53265"/>
                  </a:cubicBezTo>
                  <a:lnTo>
                    <a:pt x="666568" y="56123"/>
                  </a:lnTo>
                  <a:cubicBezTo>
                    <a:pt x="664815" y="57913"/>
                    <a:pt x="662606" y="59189"/>
                    <a:pt x="660186" y="59837"/>
                  </a:cubicBezTo>
                  <a:lnTo>
                    <a:pt x="656471" y="60314"/>
                  </a:lnTo>
                  <a:cubicBezTo>
                    <a:pt x="654547" y="60437"/>
                    <a:pt x="652633" y="60009"/>
                    <a:pt x="650947" y="59075"/>
                  </a:cubicBezTo>
                  <a:cubicBezTo>
                    <a:pt x="647423" y="57808"/>
                    <a:pt x="644641" y="55056"/>
                    <a:pt x="643326" y="51550"/>
                  </a:cubicBezTo>
                  <a:cubicBezTo>
                    <a:pt x="642470" y="49846"/>
                    <a:pt x="642070" y="47940"/>
                    <a:pt x="642184" y="46026"/>
                  </a:cubicBezTo>
                  <a:lnTo>
                    <a:pt x="642184" y="43454"/>
                  </a:lnTo>
                  <a:cubicBezTo>
                    <a:pt x="642136" y="40911"/>
                    <a:pt x="642793" y="38406"/>
                    <a:pt x="644089" y="36215"/>
                  </a:cubicBezTo>
                  <a:lnTo>
                    <a:pt x="646279" y="33358"/>
                  </a:lnTo>
                  <a:cubicBezTo>
                    <a:pt x="648032" y="31567"/>
                    <a:pt x="650242" y="30291"/>
                    <a:pt x="652661" y="29643"/>
                  </a:cubicBezTo>
                  <a:close/>
                  <a:moveTo>
                    <a:pt x="466066" y="28024"/>
                  </a:moveTo>
                  <a:lnTo>
                    <a:pt x="467400" y="28024"/>
                  </a:lnTo>
                  <a:cubicBezTo>
                    <a:pt x="469933" y="28033"/>
                    <a:pt x="472429" y="28690"/>
                    <a:pt x="474639" y="29929"/>
                  </a:cubicBezTo>
                  <a:lnTo>
                    <a:pt x="477496" y="32215"/>
                  </a:lnTo>
                  <a:cubicBezTo>
                    <a:pt x="479134" y="33920"/>
                    <a:pt x="480316" y="36025"/>
                    <a:pt x="480925" y="38311"/>
                  </a:cubicBezTo>
                  <a:lnTo>
                    <a:pt x="481687" y="42311"/>
                  </a:lnTo>
                  <a:cubicBezTo>
                    <a:pt x="481754" y="44226"/>
                    <a:pt x="481335" y="46131"/>
                    <a:pt x="480449" y="47836"/>
                  </a:cubicBezTo>
                  <a:cubicBezTo>
                    <a:pt x="479868" y="49588"/>
                    <a:pt x="478849" y="51160"/>
                    <a:pt x="477496" y="52408"/>
                  </a:cubicBezTo>
                  <a:cubicBezTo>
                    <a:pt x="476220" y="53732"/>
                    <a:pt x="474658" y="54741"/>
                    <a:pt x="472924" y="55360"/>
                  </a:cubicBezTo>
                  <a:cubicBezTo>
                    <a:pt x="471210" y="56208"/>
                    <a:pt x="469314" y="56627"/>
                    <a:pt x="467400" y="56599"/>
                  </a:cubicBezTo>
                  <a:lnTo>
                    <a:pt x="466066" y="56599"/>
                  </a:lnTo>
                  <a:cubicBezTo>
                    <a:pt x="463513" y="56599"/>
                    <a:pt x="461018" y="55903"/>
                    <a:pt x="458827" y="54598"/>
                  </a:cubicBezTo>
                  <a:lnTo>
                    <a:pt x="455969" y="52408"/>
                  </a:lnTo>
                  <a:cubicBezTo>
                    <a:pt x="454207" y="50674"/>
                    <a:pt x="452921" y="48502"/>
                    <a:pt x="452255" y="46121"/>
                  </a:cubicBezTo>
                  <a:lnTo>
                    <a:pt x="451778" y="42311"/>
                  </a:lnTo>
                  <a:cubicBezTo>
                    <a:pt x="451655" y="40387"/>
                    <a:pt x="452083" y="38473"/>
                    <a:pt x="453017" y="36787"/>
                  </a:cubicBezTo>
                  <a:cubicBezTo>
                    <a:pt x="453531" y="35005"/>
                    <a:pt x="454560" y="33415"/>
                    <a:pt x="455969" y="32215"/>
                  </a:cubicBezTo>
                  <a:cubicBezTo>
                    <a:pt x="457198" y="30834"/>
                    <a:pt x="458779" y="29814"/>
                    <a:pt x="460541" y="29262"/>
                  </a:cubicBezTo>
                  <a:cubicBezTo>
                    <a:pt x="462227" y="28329"/>
                    <a:pt x="464142" y="27900"/>
                    <a:pt x="466066" y="28024"/>
                  </a:cubicBezTo>
                  <a:close/>
                  <a:moveTo>
                    <a:pt x="514738" y="8402"/>
                  </a:moveTo>
                  <a:cubicBezTo>
                    <a:pt x="522625" y="8402"/>
                    <a:pt x="529026" y="14803"/>
                    <a:pt x="529026" y="22689"/>
                  </a:cubicBezTo>
                  <a:cubicBezTo>
                    <a:pt x="529026" y="30576"/>
                    <a:pt x="522625" y="36977"/>
                    <a:pt x="514738" y="36977"/>
                  </a:cubicBezTo>
                  <a:cubicBezTo>
                    <a:pt x="506851" y="36977"/>
                    <a:pt x="500451" y="30576"/>
                    <a:pt x="500451" y="22689"/>
                  </a:cubicBezTo>
                  <a:cubicBezTo>
                    <a:pt x="500451" y="14803"/>
                    <a:pt x="506851" y="8402"/>
                    <a:pt x="514738" y="8402"/>
                  </a:cubicBezTo>
                  <a:close/>
                  <a:moveTo>
                    <a:pt x="615609" y="6592"/>
                  </a:moveTo>
                  <a:cubicBezTo>
                    <a:pt x="617523" y="6564"/>
                    <a:pt x="619419" y="6983"/>
                    <a:pt x="621133" y="7830"/>
                  </a:cubicBezTo>
                  <a:cubicBezTo>
                    <a:pt x="622886" y="8402"/>
                    <a:pt x="624467" y="9421"/>
                    <a:pt x="625705" y="10783"/>
                  </a:cubicBezTo>
                  <a:cubicBezTo>
                    <a:pt x="627086" y="12069"/>
                    <a:pt x="628125" y="13669"/>
                    <a:pt x="628753" y="15450"/>
                  </a:cubicBezTo>
                  <a:cubicBezTo>
                    <a:pt x="629696" y="17270"/>
                    <a:pt x="630096" y="19318"/>
                    <a:pt x="629896" y="21356"/>
                  </a:cubicBezTo>
                  <a:lnTo>
                    <a:pt x="629896" y="24023"/>
                  </a:lnTo>
                  <a:cubicBezTo>
                    <a:pt x="629887" y="26557"/>
                    <a:pt x="629229" y="29052"/>
                    <a:pt x="627991" y="31262"/>
                  </a:cubicBezTo>
                  <a:lnTo>
                    <a:pt x="625705" y="34120"/>
                  </a:lnTo>
                  <a:cubicBezTo>
                    <a:pt x="623972" y="35882"/>
                    <a:pt x="621800" y="37167"/>
                    <a:pt x="619419" y="37834"/>
                  </a:cubicBezTo>
                  <a:lnTo>
                    <a:pt x="615609" y="37834"/>
                  </a:lnTo>
                  <a:cubicBezTo>
                    <a:pt x="613684" y="37958"/>
                    <a:pt x="611770" y="37529"/>
                    <a:pt x="610084" y="36596"/>
                  </a:cubicBezTo>
                  <a:cubicBezTo>
                    <a:pt x="608332" y="36015"/>
                    <a:pt x="606760" y="34996"/>
                    <a:pt x="605512" y="33643"/>
                  </a:cubicBezTo>
                  <a:cubicBezTo>
                    <a:pt x="604102" y="32443"/>
                    <a:pt x="603074" y="30852"/>
                    <a:pt x="602559" y="29071"/>
                  </a:cubicBezTo>
                  <a:cubicBezTo>
                    <a:pt x="601673" y="27366"/>
                    <a:pt x="601245" y="25461"/>
                    <a:pt x="601321" y="23547"/>
                  </a:cubicBezTo>
                  <a:lnTo>
                    <a:pt x="601321" y="20880"/>
                  </a:lnTo>
                  <a:cubicBezTo>
                    <a:pt x="601350" y="18365"/>
                    <a:pt x="602045" y="15898"/>
                    <a:pt x="603322" y="13736"/>
                  </a:cubicBezTo>
                  <a:lnTo>
                    <a:pt x="605512" y="10783"/>
                  </a:lnTo>
                  <a:cubicBezTo>
                    <a:pt x="607303" y="9059"/>
                    <a:pt x="609493" y="7811"/>
                    <a:pt x="611894" y="7164"/>
                  </a:cubicBezTo>
                  <a:close/>
                  <a:moveTo>
                    <a:pt x="567697" y="20"/>
                  </a:moveTo>
                  <a:cubicBezTo>
                    <a:pt x="569621" y="-104"/>
                    <a:pt x="571536" y="325"/>
                    <a:pt x="573222" y="1258"/>
                  </a:cubicBezTo>
                  <a:cubicBezTo>
                    <a:pt x="575003" y="1772"/>
                    <a:pt x="576594" y="2801"/>
                    <a:pt x="577794" y="4211"/>
                  </a:cubicBezTo>
                  <a:lnTo>
                    <a:pt x="579127" y="5544"/>
                  </a:lnTo>
                  <a:cubicBezTo>
                    <a:pt x="580928" y="7249"/>
                    <a:pt x="582214" y="9430"/>
                    <a:pt x="582842" y="11831"/>
                  </a:cubicBezTo>
                  <a:lnTo>
                    <a:pt x="583318" y="15641"/>
                  </a:lnTo>
                  <a:cubicBezTo>
                    <a:pt x="583318" y="18146"/>
                    <a:pt x="582661" y="20613"/>
                    <a:pt x="581413" y="22785"/>
                  </a:cubicBezTo>
                  <a:lnTo>
                    <a:pt x="579127" y="25737"/>
                  </a:lnTo>
                  <a:cubicBezTo>
                    <a:pt x="577889" y="27099"/>
                    <a:pt x="576308" y="28119"/>
                    <a:pt x="574555" y="28690"/>
                  </a:cubicBezTo>
                  <a:cubicBezTo>
                    <a:pt x="571060" y="30338"/>
                    <a:pt x="567002" y="30338"/>
                    <a:pt x="563507" y="28690"/>
                  </a:cubicBezTo>
                  <a:cubicBezTo>
                    <a:pt x="561773" y="28071"/>
                    <a:pt x="560211" y="27061"/>
                    <a:pt x="558934" y="25737"/>
                  </a:cubicBezTo>
                  <a:lnTo>
                    <a:pt x="557601" y="24404"/>
                  </a:lnTo>
                  <a:cubicBezTo>
                    <a:pt x="555896" y="22642"/>
                    <a:pt x="554658" y="20479"/>
                    <a:pt x="553982" y="18117"/>
                  </a:cubicBezTo>
                  <a:lnTo>
                    <a:pt x="553410" y="14307"/>
                  </a:lnTo>
                  <a:cubicBezTo>
                    <a:pt x="553410" y="11754"/>
                    <a:pt x="554105" y="9259"/>
                    <a:pt x="555410" y="7068"/>
                  </a:cubicBezTo>
                  <a:lnTo>
                    <a:pt x="557601" y="4211"/>
                  </a:lnTo>
                  <a:cubicBezTo>
                    <a:pt x="558849" y="2858"/>
                    <a:pt x="560420" y="1839"/>
                    <a:pt x="562173" y="1258"/>
                  </a:cubicBezTo>
                  <a:cubicBezTo>
                    <a:pt x="563859" y="334"/>
                    <a:pt x="565773" y="-95"/>
                    <a:pt x="567697" y="2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10" name="Google Shape;910;p21"/>
            <p:cNvGrpSpPr/>
            <p:nvPr/>
          </p:nvGrpSpPr>
          <p:grpSpPr>
            <a:xfrm>
              <a:off x="10804495" y="62214"/>
              <a:ext cx="1387502" cy="1408311"/>
              <a:chOff x="5101168" y="1999541"/>
              <a:chExt cx="2051304" cy="2082069"/>
            </a:xfrm>
          </p:grpSpPr>
          <p:sp>
            <p:nvSpPr>
              <p:cNvPr id="911" name="Google Shape;911;p21"/>
              <p:cNvSpPr/>
              <p:nvPr/>
            </p:nvSpPr>
            <p:spPr>
              <a:xfrm>
                <a:off x="6260170" y="2020686"/>
                <a:ext cx="53435" cy="171164"/>
              </a:xfrm>
              <a:custGeom>
                <a:rect b="b" l="l" r="r" t="t"/>
                <a:pathLst>
                  <a:path extrusionOk="0" h="171164" w="53435">
                    <a:moveTo>
                      <a:pt x="0" y="171164"/>
                    </a:moveTo>
                    <a:lnTo>
                      <a:pt x="53435" y="0"/>
                    </a:lnTo>
                  </a:path>
                </a:pathLst>
              </a:custGeom>
              <a:noFill/>
              <a:ln cap="rnd"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2" name="Google Shape;912;p21"/>
              <p:cNvSpPr/>
              <p:nvPr/>
            </p:nvSpPr>
            <p:spPr>
              <a:xfrm>
                <a:off x="6445527" y="2096791"/>
                <a:ext cx="78104" cy="144589"/>
              </a:xfrm>
              <a:custGeom>
                <a:rect b="b" l="l" r="r" t="t"/>
                <a:pathLst>
                  <a:path extrusionOk="0" h="144589" w="78104">
                    <a:moveTo>
                      <a:pt x="0" y="144589"/>
                    </a:moveTo>
                    <a:lnTo>
                      <a:pt x="78105" y="0"/>
                    </a:lnTo>
                  </a:path>
                </a:pathLst>
              </a:custGeom>
              <a:noFill/>
              <a:ln cap="rnd"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3" name="Google Shape;913;p21"/>
              <p:cNvSpPr/>
              <p:nvPr/>
            </p:nvSpPr>
            <p:spPr>
              <a:xfrm>
                <a:off x="6603070" y="2193946"/>
                <a:ext cx="113823" cy="151733"/>
              </a:xfrm>
              <a:custGeom>
                <a:rect b="b" l="l" r="r" t="t"/>
                <a:pathLst>
                  <a:path extrusionOk="0" h="151733" w="113823">
                    <a:moveTo>
                      <a:pt x="0" y="151733"/>
                    </a:moveTo>
                    <a:lnTo>
                      <a:pt x="113824" y="0"/>
                    </a:lnTo>
                  </a:path>
                </a:pathLst>
              </a:custGeom>
              <a:noFill/>
              <a:ln cap="rnd"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4" name="Google Shape;914;p21"/>
              <p:cNvSpPr/>
              <p:nvPr/>
            </p:nvSpPr>
            <p:spPr>
              <a:xfrm>
                <a:off x="6739087" y="2335964"/>
                <a:ext cx="143351" cy="131540"/>
              </a:xfrm>
              <a:custGeom>
                <a:rect b="b" l="l" r="r" t="t"/>
                <a:pathLst>
                  <a:path extrusionOk="0" h="131540" w="143351">
                    <a:moveTo>
                      <a:pt x="0" y="131540"/>
                    </a:moveTo>
                    <a:lnTo>
                      <a:pt x="143351" y="0"/>
                    </a:lnTo>
                  </a:path>
                </a:pathLst>
              </a:custGeom>
              <a:noFill/>
              <a:ln cap="rnd"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5" name="Google Shape;915;p21"/>
              <p:cNvSpPr/>
              <p:nvPr/>
            </p:nvSpPr>
            <p:spPr>
              <a:xfrm>
                <a:off x="6858626" y="2531036"/>
                <a:ext cx="157543" cy="100584"/>
              </a:xfrm>
              <a:custGeom>
                <a:rect b="b" l="l" r="r" t="t"/>
                <a:pathLst>
                  <a:path extrusionOk="0" h="100584" w="157543">
                    <a:moveTo>
                      <a:pt x="0" y="100584"/>
                    </a:moveTo>
                    <a:lnTo>
                      <a:pt x="157543" y="0"/>
                    </a:lnTo>
                  </a:path>
                </a:pathLst>
              </a:custGeom>
              <a:noFill/>
              <a:ln cap="rnd"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6" name="Google Shape;916;p21"/>
              <p:cNvSpPr/>
              <p:nvPr/>
            </p:nvSpPr>
            <p:spPr>
              <a:xfrm>
                <a:off x="6937398" y="2711249"/>
                <a:ext cx="166020" cy="76580"/>
              </a:xfrm>
              <a:custGeom>
                <a:rect b="b" l="l" r="r" t="t"/>
                <a:pathLst>
                  <a:path extrusionOk="0" h="76580" w="166020">
                    <a:moveTo>
                      <a:pt x="0" y="76581"/>
                    </a:moveTo>
                    <a:lnTo>
                      <a:pt x="166021" y="0"/>
                    </a:lnTo>
                  </a:path>
                </a:pathLst>
              </a:custGeom>
              <a:noFill/>
              <a:ln cap="rnd"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7" name="Google Shape;917;p21"/>
              <p:cNvSpPr/>
              <p:nvPr/>
            </p:nvSpPr>
            <p:spPr>
              <a:xfrm>
                <a:off x="6950256" y="2931943"/>
                <a:ext cx="195452" cy="10477"/>
              </a:xfrm>
              <a:custGeom>
                <a:rect b="b" l="l" r="r" t="t"/>
                <a:pathLst>
                  <a:path extrusionOk="0" h="10477" w="195452">
                    <a:moveTo>
                      <a:pt x="0" y="10478"/>
                    </a:moveTo>
                    <a:lnTo>
                      <a:pt x="195453" y="0"/>
                    </a:lnTo>
                  </a:path>
                </a:pathLst>
              </a:custGeom>
              <a:noFill/>
              <a:ln cap="rnd"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8" name="Google Shape;918;p21"/>
              <p:cNvSpPr/>
              <p:nvPr/>
            </p:nvSpPr>
            <p:spPr>
              <a:xfrm>
                <a:off x="6964544" y="3117871"/>
                <a:ext cx="187928" cy="33718"/>
              </a:xfrm>
              <a:custGeom>
                <a:rect b="b" l="l" r="r" t="t"/>
                <a:pathLst>
                  <a:path extrusionOk="0" h="33718" w="187928">
                    <a:moveTo>
                      <a:pt x="0" y="0"/>
                    </a:moveTo>
                    <a:lnTo>
                      <a:pt x="187928" y="33718"/>
                    </a:lnTo>
                  </a:path>
                </a:pathLst>
              </a:custGeom>
              <a:noFill/>
              <a:ln cap="rnd"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9" name="Google Shape;919;p21"/>
              <p:cNvSpPr/>
              <p:nvPr/>
            </p:nvSpPr>
            <p:spPr>
              <a:xfrm>
                <a:off x="6934826" y="3292464"/>
                <a:ext cx="171926" cy="70580"/>
              </a:xfrm>
              <a:custGeom>
                <a:rect b="b" l="l" r="r" t="t"/>
                <a:pathLst>
                  <a:path extrusionOk="0" h="70580" w="171926">
                    <a:moveTo>
                      <a:pt x="0" y="0"/>
                    </a:moveTo>
                    <a:lnTo>
                      <a:pt x="171926" y="70580"/>
                    </a:lnTo>
                  </a:path>
                </a:pathLst>
              </a:custGeom>
              <a:noFill/>
              <a:ln cap="rnd"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0" name="Google Shape;920;p21"/>
              <p:cNvSpPr/>
              <p:nvPr/>
            </p:nvSpPr>
            <p:spPr>
              <a:xfrm>
                <a:off x="6858626" y="3441816"/>
                <a:ext cx="157543" cy="103250"/>
              </a:xfrm>
              <a:custGeom>
                <a:rect b="b" l="l" r="r" t="t"/>
                <a:pathLst>
                  <a:path extrusionOk="0" h="103250" w="157543">
                    <a:moveTo>
                      <a:pt x="0" y="0"/>
                    </a:moveTo>
                    <a:lnTo>
                      <a:pt x="157543" y="103251"/>
                    </a:lnTo>
                  </a:path>
                </a:pathLst>
              </a:custGeom>
              <a:noFill/>
              <a:ln cap="rnd"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1" name="Google Shape;921;p21"/>
              <p:cNvSpPr/>
              <p:nvPr/>
            </p:nvSpPr>
            <p:spPr>
              <a:xfrm>
                <a:off x="6755661" y="3610790"/>
                <a:ext cx="136969" cy="124110"/>
              </a:xfrm>
              <a:custGeom>
                <a:rect b="b" l="l" r="r" t="t"/>
                <a:pathLst>
                  <a:path extrusionOk="0" h="124110" w="136969">
                    <a:moveTo>
                      <a:pt x="0" y="0"/>
                    </a:moveTo>
                    <a:lnTo>
                      <a:pt x="136969" y="124111"/>
                    </a:lnTo>
                  </a:path>
                </a:pathLst>
              </a:custGeom>
              <a:noFill/>
              <a:ln cap="rnd"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2" name="Google Shape;922;p21"/>
              <p:cNvSpPr/>
              <p:nvPr/>
            </p:nvSpPr>
            <p:spPr>
              <a:xfrm>
                <a:off x="6632217" y="3719851"/>
                <a:ext cx="106870" cy="154876"/>
              </a:xfrm>
              <a:custGeom>
                <a:rect b="b" l="l" r="r" t="t"/>
                <a:pathLst>
                  <a:path extrusionOk="0" h="154876" w="106870">
                    <a:moveTo>
                      <a:pt x="0" y="0"/>
                    </a:moveTo>
                    <a:lnTo>
                      <a:pt x="106870" y="154877"/>
                    </a:lnTo>
                  </a:path>
                </a:pathLst>
              </a:custGeom>
              <a:noFill/>
              <a:ln cap="rnd"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3" name="Google Shape;923;p21"/>
              <p:cNvSpPr/>
              <p:nvPr/>
            </p:nvSpPr>
            <p:spPr>
              <a:xfrm>
                <a:off x="6462767" y="3812529"/>
                <a:ext cx="88391" cy="174021"/>
              </a:xfrm>
              <a:custGeom>
                <a:rect b="b" l="l" r="r" t="t"/>
                <a:pathLst>
                  <a:path extrusionOk="0" h="174021" w="88391">
                    <a:moveTo>
                      <a:pt x="0" y="0"/>
                    </a:moveTo>
                    <a:lnTo>
                      <a:pt x="88392" y="174022"/>
                    </a:lnTo>
                  </a:path>
                </a:pathLst>
              </a:custGeom>
              <a:noFill/>
              <a:ln cap="rnd"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4" name="Google Shape;924;p21"/>
              <p:cNvSpPr/>
              <p:nvPr/>
            </p:nvSpPr>
            <p:spPr>
              <a:xfrm>
                <a:off x="6291984" y="3880062"/>
                <a:ext cx="34194" cy="172116"/>
              </a:xfrm>
              <a:custGeom>
                <a:rect b="b" l="l" r="r" t="t"/>
                <a:pathLst>
                  <a:path extrusionOk="0" h="172116" w="34194">
                    <a:moveTo>
                      <a:pt x="0" y="0"/>
                    </a:moveTo>
                    <a:lnTo>
                      <a:pt x="34195" y="172117"/>
                    </a:lnTo>
                  </a:path>
                </a:pathLst>
              </a:custGeom>
              <a:noFill/>
              <a:ln cap="rnd"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5" name="Google Shape;925;p21"/>
              <p:cNvSpPr/>
              <p:nvPr/>
            </p:nvSpPr>
            <p:spPr>
              <a:xfrm>
                <a:off x="6105294" y="3889301"/>
                <a:ext cx="9525" cy="192309"/>
              </a:xfrm>
              <a:custGeom>
                <a:rect b="b" l="l" r="r" t="t"/>
                <a:pathLst>
                  <a:path extrusionOk="0" h="192309" w="9525">
                    <a:moveTo>
                      <a:pt x="0" y="0"/>
                    </a:moveTo>
                    <a:lnTo>
                      <a:pt x="0" y="192310"/>
                    </a:lnTo>
                  </a:path>
                </a:pathLst>
              </a:custGeom>
              <a:noFill/>
              <a:ln cap="rnd"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6" name="Google Shape;926;p21"/>
              <p:cNvSpPr/>
              <p:nvPr/>
            </p:nvSpPr>
            <p:spPr>
              <a:xfrm>
                <a:off x="5919937" y="3870727"/>
                <a:ext cx="29146" cy="190690"/>
              </a:xfrm>
              <a:custGeom>
                <a:rect b="b" l="l" r="r" t="t"/>
                <a:pathLst>
                  <a:path extrusionOk="0" h="190690" w="29146">
                    <a:moveTo>
                      <a:pt x="29146" y="0"/>
                    </a:moveTo>
                    <a:lnTo>
                      <a:pt x="0" y="190691"/>
                    </a:lnTo>
                  </a:path>
                </a:pathLst>
              </a:custGeom>
              <a:noFill/>
              <a:ln cap="rnd"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7" name="Google Shape;927;p21"/>
              <p:cNvSpPr/>
              <p:nvPr/>
            </p:nvSpPr>
            <p:spPr>
              <a:xfrm>
                <a:off x="5710768" y="3833008"/>
                <a:ext cx="82010" cy="176117"/>
              </a:xfrm>
              <a:custGeom>
                <a:rect b="b" l="l" r="r" t="t"/>
                <a:pathLst>
                  <a:path extrusionOk="0" h="176117" w="82010">
                    <a:moveTo>
                      <a:pt x="82010" y="0"/>
                    </a:moveTo>
                    <a:lnTo>
                      <a:pt x="0" y="176117"/>
                    </a:lnTo>
                  </a:path>
                </a:pathLst>
              </a:custGeom>
              <a:noFill/>
              <a:ln cap="rnd"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8" name="Google Shape;928;p21"/>
              <p:cNvSpPr/>
              <p:nvPr/>
            </p:nvSpPr>
            <p:spPr>
              <a:xfrm>
                <a:off x="5534460" y="3742330"/>
                <a:ext cx="99440" cy="178784"/>
              </a:xfrm>
              <a:custGeom>
                <a:rect b="b" l="l" r="r" t="t"/>
                <a:pathLst>
                  <a:path extrusionOk="0" h="178784" w="99440">
                    <a:moveTo>
                      <a:pt x="99441" y="0"/>
                    </a:moveTo>
                    <a:lnTo>
                      <a:pt x="0" y="178784"/>
                    </a:lnTo>
                  </a:path>
                </a:pathLst>
              </a:custGeom>
              <a:noFill/>
              <a:ln cap="rnd"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9" name="Google Shape;929;p21"/>
              <p:cNvSpPr/>
              <p:nvPr/>
            </p:nvSpPr>
            <p:spPr>
              <a:xfrm>
                <a:off x="5363868" y="3623172"/>
                <a:ext cx="124396" cy="160210"/>
              </a:xfrm>
              <a:custGeom>
                <a:rect b="b" l="l" r="r" t="t"/>
                <a:pathLst>
                  <a:path extrusionOk="0" h="160210" w="124396">
                    <a:moveTo>
                      <a:pt x="124396" y="0"/>
                    </a:moveTo>
                    <a:lnTo>
                      <a:pt x="0" y="160211"/>
                    </a:lnTo>
                  </a:path>
                </a:pathLst>
              </a:custGeom>
              <a:noFill/>
              <a:ln cap="rnd"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0" name="Google Shape;930;p21"/>
              <p:cNvSpPr/>
              <p:nvPr/>
            </p:nvSpPr>
            <p:spPr>
              <a:xfrm>
                <a:off x="5252616" y="3512016"/>
                <a:ext cx="143065" cy="111156"/>
              </a:xfrm>
              <a:custGeom>
                <a:rect b="b" l="l" r="r" t="t"/>
                <a:pathLst>
                  <a:path extrusionOk="0" h="111156" w="143065">
                    <a:moveTo>
                      <a:pt x="143066" y="0"/>
                    </a:moveTo>
                    <a:lnTo>
                      <a:pt x="0" y="111157"/>
                    </a:lnTo>
                  </a:path>
                </a:pathLst>
              </a:custGeom>
              <a:noFill/>
              <a:ln cap="rnd"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1" name="Google Shape;931;p21"/>
              <p:cNvSpPr/>
              <p:nvPr/>
            </p:nvSpPr>
            <p:spPr>
              <a:xfrm>
                <a:off x="5101168" y="3210168"/>
                <a:ext cx="170021" cy="22955"/>
              </a:xfrm>
              <a:custGeom>
                <a:rect b="b" l="l" r="r" t="t"/>
                <a:pathLst>
                  <a:path extrusionOk="0" h="22955" w="170021">
                    <a:moveTo>
                      <a:pt x="170021" y="0"/>
                    </a:moveTo>
                    <a:lnTo>
                      <a:pt x="0" y="22955"/>
                    </a:lnTo>
                  </a:path>
                </a:pathLst>
              </a:custGeom>
              <a:noFill/>
              <a:ln cap="rnd"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2" name="Google Shape;932;p21"/>
              <p:cNvSpPr/>
              <p:nvPr/>
            </p:nvSpPr>
            <p:spPr>
              <a:xfrm>
                <a:off x="5101168" y="3030051"/>
                <a:ext cx="151447" cy="9525"/>
              </a:xfrm>
              <a:custGeom>
                <a:rect b="b" l="l" r="r" t="t"/>
                <a:pathLst>
                  <a:path extrusionOk="0" h="9525" w="151447">
                    <a:moveTo>
                      <a:pt x="151447" y="0"/>
                    </a:moveTo>
                    <a:lnTo>
                      <a:pt x="0" y="0"/>
                    </a:lnTo>
                  </a:path>
                </a:pathLst>
              </a:custGeom>
              <a:noFill/>
              <a:ln cap="rnd"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3" name="Google Shape;933;p21"/>
              <p:cNvSpPr/>
              <p:nvPr/>
            </p:nvSpPr>
            <p:spPr>
              <a:xfrm>
                <a:off x="5128219" y="2807546"/>
                <a:ext cx="153638" cy="42195"/>
              </a:xfrm>
              <a:custGeom>
                <a:rect b="b" l="l" r="r" t="t"/>
                <a:pathLst>
                  <a:path extrusionOk="0" h="42195" w="153638">
                    <a:moveTo>
                      <a:pt x="153638" y="42196"/>
                    </a:moveTo>
                    <a:lnTo>
                      <a:pt x="0" y="0"/>
                    </a:lnTo>
                  </a:path>
                </a:pathLst>
              </a:custGeom>
              <a:noFill/>
              <a:ln cap="rnd"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4" name="Google Shape;934;p21"/>
              <p:cNvSpPr/>
              <p:nvPr/>
            </p:nvSpPr>
            <p:spPr>
              <a:xfrm>
                <a:off x="5178321" y="2608379"/>
                <a:ext cx="160401" cy="77819"/>
              </a:xfrm>
              <a:custGeom>
                <a:rect b="b" l="l" r="r" t="t"/>
                <a:pathLst>
                  <a:path extrusionOk="0" h="77819" w="160401">
                    <a:moveTo>
                      <a:pt x="160401" y="77819"/>
                    </a:moveTo>
                    <a:lnTo>
                      <a:pt x="0" y="0"/>
                    </a:lnTo>
                  </a:path>
                </a:pathLst>
              </a:custGeom>
              <a:noFill/>
              <a:ln cap="rnd"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5" name="Google Shape;935;p21"/>
              <p:cNvSpPr/>
              <p:nvPr/>
            </p:nvSpPr>
            <p:spPr>
              <a:xfrm>
                <a:off x="5303384" y="2435405"/>
                <a:ext cx="122703" cy="110193"/>
              </a:xfrm>
              <a:custGeom>
                <a:rect b="b" l="l" r="r" t="t"/>
                <a:pathLst>
                  <a:path extrusionOk="0" h="110193" w="122703">
                    <a:moveTo>
                      <a:pt x="122146" y="109984"/>
                    </a:moveTo>
                    <a:cubicBezTo>
                      <a:pt x="129575" y="115318"/>
                      <a:pt x="-250" y="-29"/>
                      <a:pt x="-250" y="-29"/>
                    </a:cubicBezTo>
                  </a:path>
                </a:pathLst>
              </a:custGeom>
              <a:noFill/>
              <a:ln cap="rnd"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6" name="Google Shape;936;p21"/>
              <p:cNvSpPr/>
              <p:nvPr/>
            </p:nvSpPr>
            <p:spPr>
              <a:xfrm>
                <a:off x="5426066" y="2261002"/>
                <a:ext cx="127158" cy="145542"/>
              </a:xfrm>
              <a:custGeom>
                <a:rect b="b" l="l" r="r" t="t"/>
                <a:pathLst>
                  <a:path extrusionOk="0" h="145542" w="127158">
                    <a:moveTo>
                      <a:pt x="127159" y="145542"/>
                    </a:moveTo>
                    <a:lnTo>
                      <a:pt x="0" y="0"/>
                    </a:lnTo>
                  </a:path>
                </a:pathLst>
              </a:custGeom>
              <a:noFill/>
              <a:ln cap="rnd"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7" name="Google Shape;937;p21"/>
              <p:cNvSpPr/>
              <p:nvPr/>
            </p:nvSpPr>
            <p:spPr>
              <a:xfrm>
                <a:off x="5587610" y="2143654"/>
                <a:ext cx="104584" cy="154114"/>
              </a:xfrm>
              <a:custGeom>
                <a:rect b="b" l="l" r="r" t="t"/>
                <a:pathLst>
                  <a:path extrusionOk="0" h="154114" w="104584">
                    <a:moveTo>
                      <a:pt x="104584" y="154115"/>
                    </a:moveTo>
                    <a:lnTo>
                      <a:pt x="0" y="0"/>
                    </a:lnTo>
                  </a:path>
                </a:pathLst>
              </a:custGeom>
              <a:noFill/>
              <a:ln cap="rnd"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8" name="Google Shape;938;p21"/>
              <p:cNvSpPr/>
              <p:nvPr/>
            </p:nvSpPr>
            <p:spPr>
              <a:xfrm>
                <a:off x="5821925" y="2040879"/>
                <a:ext cx="59150" cy="185747"/>
              </a:xfrm>
              <a:custGeom>
                <a:rect b="b" l="l" r="r" t="t"/>
                <a:pathLst>
                  <a:path extrusionOk="0" h="185747" w="59150">
                    <a:moveTo>
                      <a:pt x="58900" y="185708"/>
                    </a:moveTo>
                    <a:cubicBezTo>
                      <a:pt x="58900" y="187328"/>
                      <a:pt x="-250" y="-29"/>
                      <a:pt x="-250" y="-29"/>
                    </a:cubicBezTo>
                  </a:path>
                </a:pathLst>
              </a:custGeom>
              <a:noFill/>
              <a:ln cap="rnd"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9" name="Google Shape;939;p21"/>
              <p:cNvSpPr/>
              <p:nvPr/>
            </p:nvSpPr>
            <p:spPr>
              <a:xfrm>
                <a:off x="6068241" y="1999541"/>
                <a:ext cx="9525" cy="194405"/>
              </a:xfrm>
              <a:custGeom>
                <a:rect b="b" l="l" r="r" t="t"/>
                <a:pathLst>
                  <a:path extrusionOk="0" h="194405" w="9525">
                    <a:moveTo>
                      <a:pt x="0" y="194405"/>
                    </a:moveTo>
                    <a:lnTo>
                      <a:pt x="0" y="0"/>
                    </a:lnTo>
                  </a:path>
                </a:pathLst>
              </a:custGeom>
              <a:noFill/>
              <a:ln cap="rnd"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0" name="Google Shape;940;p21"/>
              <p:cNvSpPr/>
              <p:nvPr/>
            </p:nvSpPr>
            <p:spPr>
              <a:xfrm>
                <a:off x="5163271" y="3363045"/>
                <a:ext cx="161543" cy="71532"/>
              </a:xfrm>
              <a:custGeom>
                <a:rect b="b" l="l" r="r" t="t"/>
                <a:pathLst>
                  <a:path extrusionOk="0" h="71532" w="161543">
                    <a:moveTo>
                      <a:pt x="161544" y="0"/>
                    </a:moveTo>
                    <a:lnTo>
                      <a:pt x="0" y="71533"/>
                    </a:lnTo>
                  </a:path>
                </a:pathLst>
              </a:custGeom>
              <a:noFill/>
              <a:ln cap="rnd" cmpd="sng" w="381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20">
    <p:spTree>
      <p:nvGrpSpPr>
        <p:cNvPr id="941" name="Shape 941"/>
        <p:cNvGrpSpPr/>
        <p:nvPr/>
      </p:nvGrpSpPr>
      <p:grpSpPr>
        <a:xfrm>
          <a:off x="0" y="0"/>
          <a:ext cx="0" cy="0"/>
          <a:chOff x="0" y="0"/>
          <a:chExt cx="0" cy="0"/>
        </a:xfrm>
      </p:grpSpPr>
      <p:grpSp>
        <p:nvGrpSpPr>
          <p:cNvPr id="942" name="Google Shape;942;p22"/>
          <p:cNvGrpSpPr/>
          <p:nvPr/>
        </p:nvGrpSpPr>
        <p:grpSpPr>
          <a:xfrm>
            <a:off x="0" y="0"/>
            <a:ext cx="12192000" cy="6858000"/>
            <a:chOff x="0" y="0"/>
            <a:chExt cx="12192000" cy="6858000"/>
          </a:xfrm>
        </p:grpSpPr>
        <p:sp>
          <p:nvSpPr>
            <p:cNvPr id="943" name="Google Shape;943;p22"/>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4" name="Google Shape;944;p22"/>
            <p:cNvSpPr txBox="1"/>
            <p:nvPr/>
          </p:nvSpPr>
          <p:spPr>
            <a:xfrm>
              <a:off x="463500" y="2858061"/>
              <a:ext cx="8956500" cy="24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945" name="Google Shape;945;p22"/>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946" name="Google Shape;946;p22">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947" name="Google Shape;947;p22">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948" name="Google Shape;948;p22">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949" name="Google Shape;949;p22">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950" name="Google Shape;950;p22"/>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pic>
        <p:nvPicPr>
          <p:cNvPr id="951" name="Google Shape;951;p22"/>
          <p:cNvPicPr preferRelativeResize="0"/>
          <p:nvPr/>
        </p:nvPicPr>
        <p:blipFill rotWithShape="1">
          <a:blip r:embed="rId11">
            <a:alphaModFix/>
          </a:blip>
          <a:srcRect b="20906" l="0" r="0" t="16256"/>
          <a:stretch/>
        </p:blipFill>
        <p:spPr>
          <a:xfrm>
            <a:off x="125075" y="493725"/>
            <a:ext cx="8239800" cy="207112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p:cSld name="CUSTOM_1">
    <p:spTree>
      <p:nvGrpSpPr>
        <p:cNvPr id="43" name="Shape 43"/>
        <p:cNvGrpSpPr/>
        <p:nvPr/>
      </p:nvGrpSpPr>
      <p:grpSpPr>
        <a:xfrm>
          <a:off x="0" y="0"/>
          <a:ext cx="0" cy="0"/>
          <a:chOff x="0" y="0"/>
          <a:chExt cx="0" cy="0"/>
        </a:xfrm>
      </p:grpSpPr>
      <p:sp>
        <p:nvSpPr>
          <p:cNvPr id="44" name="Google Shape;44;p4"/>
          <p:cNvSpPr/>
          <p:nvPr/>
        </p:nvSpPr>
        <p:spPr>
          <a:xfrm flipH="1">
            <a:off x="-4812" y="1307757"/>
            <a:ext cx="12201625" cy="5550243"/>
          </a:xfrm>
          <a:custGeom>
            <a:rect b="b" l="l" r="r" t="t"/>
            <a:pathLst>
              <a:path extrusionOk="0" h="3420797" w="12201625">
                <a:moveTo>
                  <a:pt x="0" y="0"/>
                </a:moveTo>
                <a:cubicBezTo>
                  <a:pt x="1050792" y="529990"/>
                  <a:pt x="1804979" y="1955131"/>
                  <a:pt x="3152376" y="1589971"/>
                </a:cubicBezTo>
                <a:cubicBezTo>
                  <a:pt x="4499773" y="1224811"/>
                  <a:pt x="4983363" y="706400"/>
                  <a:pt x="6394317" y="1794127"/>
                </a:cubicBezTo>
                <a:cubicBezTo>
                  <a:pt x="7805271" y="2881854"/>
                  <a:pt x="8257928" y="1723553"/>
                  <a:pt x="9225813" y="1994665"/>
                </a:cubicBezTo>
                <a:cubicBezTo>
                  <a:pt x="10193698" y="2265777"/>
                  <a:pt x="11022264" y="3129649"/>
                  <a:pt x="12201625" y="3420797"/>
                </a:cubicBezTo>
                <a:lnTo>
                  <a:pt x="0" y="3420797"/>
                </a:lnTo>
                <a:lnTo>
                  <a:pt x="0" y="0"/>
                </a:lnTo>
                <a:close/>
              </a:path>
            </a:pathLst>
          </a:custGeom>
          <a:solidFill>
            <a:srgbClr val="171717">
              <a:alpha val="1117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SzPts val="1800"/>
              <a:buNone/>
            </a:pPr>
            <a:r>
              <a:t/>
            </a:r>
            <a:endParaRPr sz="1800">
              <a:latin typeface="Calibri"/>
              <a:ea typeface="Calibri"/>
              <a:cs typeface="Calibri"/>
              <a:sym typeface="Calibri"/>
            </a:endParaRPr>
          </a:p>
        </p:txBody>
      </p:sp>
      <p:sp>
        <p:nvSpPr>
          <p:cNvPr id="45" name="Google Shape;45;p4"/>
          <p:cNvSpPr txBox="1"/>
          <p:nvPr>
            <p:ph type="title"/>
          </p:nvPr>
        </p:nvSpPr>
        <p:spPr>
          <a:xfrm>
            <a:off x="2244324" y="3138050"/>
            <a:ext cx="7703400" cy="13248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SzPts val="7000"/>
              <a:buFont typeface="Aldrich"/>
              <a:buNone/>
              <a:defRPr sz="7000"/>
            </a:lvl1pPr>
            <a:lvl2pPr lvl="1" rtl="0" algn="ctr">
              <a:spcBef>
                <a:spcPts val="0"/>
              </a:spcBef>
              <a:spcAft>
                <a:spcPts val="0"/>
              </a:spcAft>
              <a:buSzPts val="7000"/>
              <a:buFont typeface="Abril Fatface"/>
              <a:buNone/>
              <a:defRPr sz="7000">
                <a:latin typeface="Abril Fatface"/>
                <a:ea typeface="Abril Fatface"/>
                <a:cs typeface="Abril Fatface"/>
                <a:sym typeface="Abril Fatface"/>
              </a:defRPr>
            </a:lvl2pPr>
            <a:lvl3pPr lvl="2" rtl="0" algn="ctr">
              <a:spcBef>
                <a:spcPts val="0"/>
              </a:spcBef>
              <a:spcAft>
                <a:spcPts val="0"/>
              </a:spcAft>
              <a:buSzPts val="7000"/>
              <a:buFont typeface="Abril Fatface"/>
              <a:buNone/>
              <a:defRPr sz="7000">
                <a:latin typeface="Abril Fatface"/>
                <a:ea typeface="Abril Fatface"/>
                <a:cs typeface="Abril Fatface"/>
                <a:sym typeface="Abril Fatface"/>
              </a:defRPr>
            </a:lvl3pPr>
            <a:lvl4pPr lvl="3" rtl="0" algn="ctr">
              <a:spcBef>
                <a:spcPts val="0"/>
              </a:spcBef>
              <a:spcAft>
                <a:spcPts val="0"/>
              </a:spcAft>
              <a:buSzPts val="7000"/>
              <a:buFont typeface="Abril Fatface"/>
              <a:buNone/>
              <a:defRPr sz="7000">
                <a:latin typeface="Abril Fatface"/>
                <a:ea typeface="Abril Fatface"/>
                <a:cs typeface="Abril Fatface"/>
                <a:sym typeface="Abril Fatface"/>
              </a:defRPr>
            </a:lvl4pPr>
            <a:lvl5pPr lvl="4" rtl="0" algn="ctr">
              <a:spcBef>
                <a:spcPts val="0"/>
              </a:spcBef>
              <a:spcAft>
                <a:spcPts val="0"/>
              </a:spcAft>
              <a:buSzPts val="7000"/>
              <a:buFont typeface="Abril Fatface"/>
              <a:buNone/>
              <a:defRPr sz="7000">
                <a:latin typeface="Abril Fatface"/>
                <a:ea typeface="Abril Fatface"/>
                <a:cs typeface="Abril Fatface"/>
                <a:sym typeface="Abril Fatface"/>
              </a:defRPr>
            </a:lvl5pPr>
            <a:lvl6pPr lvl="5" rtl="0" algn="ctr">
              <a:spcBef>
                <a:spcPts val="0"/>
              </a:spcBef>
              <a:spcAft>
                <a:spcPts val="0"/>
              </a:spcAft>
              <a:buSzPts val="7000"/>
              <a:buFont typeface="Abril Fatface"/>
              <a:buNone/>
              <a:defRPr sz="7000">
                <a:latin typeface="Abril Fatface"/>
                <a:ea typeface="Abril Fatface"/>
                <a:cs typeface="Abril Fatface"/>
                <a:sym typeface="Abril Fatface"/>
              </a:defRPr>
            </a:lvl6pPr>
            <a:lvl7pPr lvl="6" rtl="0" algn="ctr">
              <a:spcBef>
                <a:spcPts val="0"/>
              </a:spcBef>
              <a:spcAft>
                <a:spcPts val="0"/>
              </a:spcAft>
              <a:buSzPts val="7000"/>
              <a:buFont typeface="Abril Fatface"/>
              <a:buNone/>
              <a:defRPr sz="7000">
                <a:latin typeface="Abril Fatface"/>
                <a:ea typeface="Abril Fatface"/>
                <a:cs typeface="Abril Fatface"/>
                <a:sym typeface="Abril Fatface"/>
              </a:defRPr>
            </a:lvl7pPr>
            <a:lvl8pPr lvl="7" rtl="0" algn="ctr">
              <a:spcBef>
                <a:spcPts val="0"/>
              </a:spcBef>
              <a:spcAft>
                <a:spcPts val="0"/>
              </a:spcAft>
              <a:buSzPts val="7000"/>
              <a:buFont typeface="Abril Fatface"/>
              <a:buNone/>
              <a:defRPr sz="7000">
                <a:latin typeface="Abril Fatface"/>
                <a:ea typeface="Abril Fatface"/>
                <a:cs typeface="Abril Fatface"/>
                <a:sym typeface="Abril Fatface"/>
              </a:defRPr>
            </a:lvl8pPr>
            <a:lvl9pPr lvl="8" rtl="0" algn="ctr">
              <a:spcBef>
                <a:spcPts val="0"/>
              </a:spcBef>
              <a:spcAft>
                <a:spcPts val="0"/>
              </a:spcAft>
              <a:buSzPts val="7000"/>
              <a:buFont typeface="Abril Fatface"/>
              <a:buNone/>
              <a:defRPr sz="7000">
                <a:latin typeface="Abril Fatface"/>
                <a:ea typeface="Abril Fatface"/>
                <a:cs typeface="Abril Fatface"/>
                <a:sym typeface="Abril Fatface"/>
              </a:defRPr>
            </a:lvl9pPr>
          </a:lstStyle>
          <a:p/>
        </p:txBody>
      </p:sp>
      <p:sp>
        <p:nvSpPr>
          <p:cNvPr id="46" name="Google Shape;46;p4"/>
          <p:cNvSpPr txBox="1"/>
          <p:nvPr>
            <p:ph idx="1" type="body"/>
          </p:nvPr>
        </p:nvSpPr>
        <p:spPr>
          <a:xfrm>
            <a:off x="2244300" y="4542350"/>
            <a:ext cx="7703400" cy="1324800"/>
          </a:xfrm>
          <a:prstGeom prst="rect">
            <a:avLst/>
          </a:prstGeom>
        </p:spPr>
        <p:txBody>
          <a:bodyPr anchorCtr="0" anchor="t" bIns="121900" lIns="121900" spcFirstLastPara="1" rIns="121900" wrap="square" tIns="121900">
            <a:noAutofit/>
          </a:bodyPr>
          <a:lstStyle>
            <a:lvl1pPr indent="-349250" lvl="0" marL="457200" algn="ctr">
              <a:spcBef>
                <a:spcPts val="0"/>
              </a:spcBef>
              <a:spcAft>
                <a:spcPts val="0"/>
              </a:spcAft>
              <a:buSzPts val="1900"/>
              <a:buChar char="●"/>
              <a:defRPr/>
            </a:lvl1pPr>
            <a:lvl2pPr indent="-349250" lvl="1" marL="914400" algn="ctr">
              <a:spcBef>
                <a:spcPts val="2100"/>
              </a:spcBef>
              <a:spcAft>
                <a:spcPts val="0"/>
              </a:spcAft>
              <a:buSzPts val="1900"/>
              <a:buChar char="○"/>
              <a:defRPr/>
            </a:lvl2pPr>
            <a:lvl3pPr indent="-349250" lvl="2" marL="1371600" algn="ctr">
              <a:spcBef>
                <a:spcPts val="2100"/>
              </a:spcBef>
              <a:spcAft>
                <a:spcPts val="0"/>
              </a:spcAft>
              <a:buSzPts val="1900"/>
              <a:buChar char="■"/>
              <a:defRPr/>
            </a:lvl3pPr>
            <a:lvl4pPr indent="-349250" lvl="3" marL="1828800" algn="ctr">
              <a:spcBef>
                <a:spcPts val="2100"/>
              </a:spcBef>
              <a:spcAft>
                <a:spcPts val="0"/>
              </a:spcAft>
              <a:buSzPts val="1900"/>
              <a:buChar char="●"/>
              <a:defRPr/>
            </a:lvl4pPr>
            <a:lvl5pPr indent="-349250" lvl="4" marL="2286000" algn="ctr">
              <a:spcBef>
                <a:spcPts val="2100"/>
              </a:spcBef>
              <a:spcAft>
                <a:spcPts val="0"/>
              </a:spcAft>
              <a:buSzPts val="1900"/>
              <a:buChar char="○"/>
              <a:defRPr/>
            </a:lvl5pPr>
            <a:lvl6pPr indent="-349250" lvl="5" marL="2743200" algn="ctr">
              <a:spcBef>
                <a:spcPts val="2100"/>
              </a:spcBef>
              <a:spcAft>
                <a:spcPts val="0"/>
              </a:spcAft>
              <a:buSzPts val="1900"/>
              <a:buChar char="■"/>
              <a:defRPr/>
            </a:lvl6pPr>
            <a:lvl7pPr indent="-349250" lvl="6" marL="3200400" algn="ctr">
              <a:spcBef>
                <a:spcPts val="2100"/>
              </a:spcBef>
              <a:spcAft>
                <a:spcPts val="0"/>
              </a:spcAft>
              <a:buSzPts val="1900"/>
              <a:buChar char="●"/>
              <a:defRPr/>
            </a:lvl7pPr>
            <a:lvl8pPr indent="-349250" lvl="7" marL="3657600" algn="ctr">
              <a:spcBef>
                <a:spcPts val="2100"/>
              </a:spcBef>
              <a:spcAft>
                <a:spcPts val="0"/>
              </a:spcAft>
              <a:buSzPts val="1900"/>
              <a:buChar char="○"/>
              <a:defRPr/>
            </a:lvl8pPr>
            <a:lvl9pPr indent="-349250" lvl="8" marL="4114800" algn="ctr">
              <a:spcBef>
                <a:spcPts val="2100"/>
              </a:spcBef>
              <a:spcAft>
                <a:spcPts val="2100"/>
              </a:spcAft>
              <a:buSzPts val="1900"/>
              <a:buChar char="■"/>
              <a:defRPr/>
            </a:lvl9pPr>
          </a:lstStyle>
          <a:p/>
        </p:txBody>
      </p:sp>
      <p:grpSp>
        <p:nvGrpSpPr>
          <p:cNvPr id="47" name="Google Shape;47;p4"/>
          <p:cNvGrpSpPr/>
          <p:nvPr/>
        </p:nvGrpSpPr>
        <p:grpSpPr>
          <a:xfrm>
            <a:off x="11089346" y="5919318"/>
            <a:ext cx="1013404" cy="809708"/>
            <a:chOff x="7599616" y="6333848"/>
            <a:chExt cx="656010" cy="524151"/>
          </a:xfrm>
        </p:grpSpPr>
        <p:sp>
          <p:nvSpPr>
            <p:cNvPr id="48" name="Google Shape;48;p4"/>
            <p:cNvSpPr/>
            <p:nvPr/>
          </p:nvSpPr>
          <p:spPr>
            <a:xfrm>
              <a:off x="7731380" y="6333848"/>
              <a:ext cx="184065" cy="177640"/>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 name="Google Shape;49;p4"/>
            <p:cNvSpPr/>
            <p:nvPr/>
          </p:nvSpPr>
          <p:spPr>
            <a:xfrm>
              <a:off x="8029455" y="6491680"/>
              <a:ext cx="226171" cy="217590"/>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 name="Google Shape;50;p4"/>
            <p:cNvSpPr/>
            <p:nvPr/>
          </p:nvSpPr>
          <p:spPr>
            <a:xfrm>
              <a:off x="7599616" y="6633888"/>
              <a:ext cx="223722" cy="22411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1" name="Google Shape;51;p4"/>
          <p:cNvGrpSpPr/>
          <p:nvPr/>
        </p:nvGrpSpPr>
        <p:grpSpPr>
          <a:xfrm>
            <a:off x="210200" y="95592"/>
            <a:ext cx="2604401" cy="2363749"/>
            <a:chOff x="6077532" y="1830926"/>
            <a:chExt cx="2604401" cy="2363749"/>
          </a:xfrm>
        </p:grpSpPr>
        <p:sp>
          <p:nvSpPr>
            <p:cNvPr id="52" name="Google Shape;52;p4"/>
            <p:cNvSpPr/>
            <p:nvPr/>
          </p:nvSpPr>
          <p:spPr>
            <a:xfrm>
              <a:off x="6360115" y="1830926"/>
              <a:ext cx="1949102" cy="1884997"/>
            </a:xfrm>
            <a:custGeom>
              <a:rect b="b" l="l" r="r" t="t"/>
              <a:pathLst>
                <a:path extrusionOk="0" h="1884997" w="1949102">
                  <a:moveTo>
                    <a:pt x="1948851" y="1591789"/>
                  </a:moveTo>
                  <a:cubicBezTo>
                    <a:pt x="1948937" y="1689753"/>
                    <a:pt x="1943403" y="1787642"/>
                    <a:pt x="1932278" y="1884968"/>
                  </a:cubicBezTo>
                  <a:lnTo>
                    <a:pt x="1484603" y="1884968"/>
                  </a:lnTo>
                  <a:cubicBezTo>
                    <a:pt x="1488156" y="1828323"/>
                    <a:pt x="1489965" y="1770411"/>
                    <a:pt x="1490032" y="1711232"/>
                  </a:cubicBezTo>
                  <a:cubicBezTo>
                    <a:pt x="1490032" y="1053150"/>
                    <a:pt x="1259336" y="519750"/>
                    <a:pt x="974729" y="519750"/>
                  </a:cubicBezTo>
                  <a:cubicBezTo>
                    <a:pt x="690122" y="519750"/>
                    <a:pt x="459332" y="1053150"/>
                    <a:pt x="459332" y="1711232"/>
                  </a:cubicBezTo>
                  <a:cubicBezTo>
                    <a:pt x="459332" y="1770287"/>
                    <a:pt x="461142" y="1828199"/>
                    <a:pt x="464761" y="1884968"/>
                  </a:cubicBezTo>
                  <a:lnTo>
                    <a:pt x="16324" y="1884968"/>
                  </a:lnTo>
                  <a:cubicBezTo>
                    <a:pt x="5199" y="1787642"/>
                    <a:pt x="-335" y="1689753"/>
                    <a:pt x="-249" y="1591789"/>
                  </a:cubicBezTo>
                  <a:cubicBezTo>
                    <a:pt x="-249" y="712727"/>
                    <a:pt x="436091" y="-29"/>
                    <a:pt x="974253" y="-29"/>
                  </a:cubicBezTo>
                  <a:cubicBezTo>
                    <a:pt x="1512416" y="-29"/>
                    <a:pt x="1948851" y="712727"/>
                    <a:pt x="1948851" y="159178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 name="Google Shape;53;p4"/>
            <p:cNvSpPr/>
            <p:nvPr/>
          </p:nvSpPr>
          <p:spPr>
            <a:xfrm>
              <a:off x="6529563" y="2009616"/>
              <a:ext cx="1610396" cy="1706308"/>
            </a:xfrm>
            <a:custGeom>
              <a:rect b="b" l="l" r="r" t="t"/>
              <a:pathLst>
                <a:path extrusionOk="0" h="1706308" w="1610396">
                  <a:moveTo>
                    <a:pt x="1610144" y="1314421"/>
                  </a:moveTo>
                  <a:cubicBezTo>
                    <a:pt x="1610344" y="1445894"/>
                    <a:pt x="1598161" y="1577092"/>
                    <a:pt x="1573758" y="1706279"/>
                  </a:cubicBezTo>
                  <a:lnTo>
                    <a:pt x="1314869" y="1706279"/>
                  </a:lnTo>
                  <a:cubicBezTo>
                    <a:pt x="1318422" y="1649634"/>
                    <a:pt x="1320232" y="1591722"/>
                    <a:pt x="1320298" y="1532543"/>
                  </a:cubicBezTo>
                  <a:cubicBezTo>
                    <a:pt x="1320298" y="874461"/>
                    <a:pt x="1089603" y="341061"/>
                    <a:pt x="804996" y="341061"/>
                  </a:cubicBezTo>
                  <a:cubicBezTo>
                    <a:pt x="520388" y="341061"/>
                    <a:pt x="289598" y="874461"/>
                    <a:pt x="289598" y="1532543"/>
                  </a:cubicBezTo>
                  <a:cubicBezTo>
                    <a:pt x="289598" y="1591598"/>
                    <a:pt x="291408" y="1649510"/>
                    <a:pt x="295027" y="1706279"/>
                  </a:cubicBezTo>
                  <a:lnTo>
                    <a:pt x="36138" y="1706279"/>
                  </a:lnTo>
                  <a:cubicBezTo>
                    <a:pt x="11735" y="1577092"/>
                    <a:pt x="-448" y="1445894"/>
                    <a:pt x="-248" y="1314421"/>
                  </a:cubicBezTo>
                  <a:cubicBezTo>
                    <a:pt x="-248" y="588235"/>
                    <a:pt x="360273" y="-29"/>
                    <a:pt x="804996" y="-29"/>
                  </a:cubicBezTo>
                  <a:cubicBezTo>
                    <a:pt x="1249718" y="-29"/>
                    <a:pt x="1610144" y="588235"/>
                    <a:pt x="1610144" y="131442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 name="Google Shape;54;p4"/>
            <p:cNvSpPr/>
            <p:nvPr/>
          </p:nvSpPr>
          <p:spPr>
            <a:xfrm>
              <a:off x="6707870" y="2162587"/>
              <a:ext cx="1253782" cy="1553527"/>
            </a:xfrm>
            <a:custGeom>
              <a:rect b="b" l="l" r="r" t="t"/>
              <a:pathLst>
                <a:path extrusionOk="0" h="1553527" w="1253782">
                  <a:moveTo>
                    <a:pt x="1253529" y="1191548"/>
                  </a:moveTo>
                  <a:cubicBezTo>
                    <a:pt x="1253748" y="1312802"/>
                    <a:pt x="1243899" y="1433874"/>
                    <a:pt x="1224097" y="1553498"/>
                  </a:cubicBezTo>
                  <a:lnTo>
                    <a:pt x="1136562" y="1553498"/>
                  </a:lnTo>
                  <a:cubicBezTo>
                    <a:pt x="1140115" y="1496853"/>
                    <a:pt x="1141925" y="1438941"/>
                    <a:pt x="1141991" y="1379762"/>
                  </a:cubicBezTo>
                  <a:cubicBezTo>
                    <a:pt x="1141991" y="721680"/>
                    <a:pt x="911296" y="188280"/>
                    <a:pt x="626689" y="188280"/>
                  </a:cubicBezTo>
                  <a:cubicBezTo>
                    <a:pt x="342082" y="188280"/>
                    <a:pt x="111291" y="721680"/>
                    <a:pt x="111291" y="1379762"/>
                  </a:cubicBezTo>
                  <a:cubicBezTo>
                    <a:pt x="111291" y="1438817"/>
                    <a:pt x="113101" y="1496729"/>
                    <a:pt x="116720" y="1553498"/>
                  </a:cubicBezTo>
                  <a:lnTo>
                    <a:pt x="29185" y="1553498"/>
                  </a:lnTo>
                  <a:cubicBezTo>
                    <a:pt x="9383" y="1433874"/>
                    <a:pt x="-466" y="1312802"/>
                    <a:pt x="-247" y="1191548"/>
                  </a:cubicBezTo>
                  <a:cubicBezTo>
                    <a:pt x="-247" y="533466"/>
                    <a:pt x="280455" y="-29"/>
                    <a:pt x="626689" y="-29"/>
                  </a:cubicBezTo>
                  <a:cubicBezTo>
                    <a:pt x="972922" y="-29"/>
                    <a:pt x="1253529" y="533466"/>
                    <a:pt x="1253529" y="119154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5" name="Google Shape;55;p4"/>
            <p:cNvSpPr/>
            <p:nvPr/>
          </p:nvSpPr>
          <p:spPr>
            <a:xfrm>
              <a:off x="6077532" y="3414098"/>
              <a:ext cx="1046521" cy="776085"/>
            </a:xfrm>
            <a:custGeom>
              <a:rect b="b" l="l" r="r" t="t"/>
              <a:pathLst>
                <a:path extrusionOk="0" h="776085" w="1046521">
                  <a:moveTo>
                    <a:pt x="174332" y="291097"/>
                  </a:moveTo>
                  <a:cubicBezTo>
                    <a:pt x="131279" y="193846"/>
                    <a:pt x="150329" y="87738"/>
                    <a:pt x="211384" y="36874"/>
                  </a:cubicBezTo>
                  <a:cubicBezTo>
                    <a:pt x="293013" y="-31134"/>
                    <a:pt x="459034" y="-7893"/>
                    <a:pt x="539711" y="129553"/>
                  </a:cubicBezTo>
                  <a:cubicBezTo>
                    <a:pt x="613434" y="56496"/>
                    <a:pt x="727448" y="46780"/>
                    <a:pt x="807173" y="103073"/>
                  </a:cubicBezTo>
                  <a:cubicBezTo>
                    <a:pt x="878077" y="155308"/>
                    <a:pt x="908757" y="246310"/>
                    <a:pt x="883944" y="330816"/>
                  </a:cubicBezTo>
                  <a:cubicBezTo>
                    <a:pt x="991672" y="354533"/>
                    <a:pt x="1054537" y="435591"/>
                    <a:pt x="1045393" y="489693"/>
                  </a:cubicBezTo>
                  <a:cubicBezTo>
                    <a:pt x="1035868" y="548748"/>
                    <a:pt x="933950" y="611708"/>
                    <a:pt x="809744" y="577037"/>
                  </a:cubicBezTo>
                  <a:cubicBezTo>
                    <a:pt x="806877" y="646360"/>
                    <a:pt x="764786" y="708006"/>
                    <a:pt x="701255" y="735914"/>
                  </a:cubicBezTo>
                  <a:cubicBezTo>
                    <a:pt x="625055" y="767347"/>
                    <a:pt x="531995" y="738676"/>
                    <a:pt x="481418" y="664382"/>
                  </a:cubicBezTo>
                  <a:cubicBezTo>
                    <a:pt x="401693" y="773157"/>
                    <a:pt x="276725" y="800875"/>
                    <a:pt x="206050" y="754488"/>
                  </a:cubicBezTo>
                  <a:cubicBezTo>
                    <a:pt x="151281" y="718483"/>
                    <a:pt x="141756" y="646189"/>
                    <a:pt x="139851" y="627329"/>
                  </a:cubicBezTo>
                  <a:cubicBezTo>
                    <a:pt x="128326" y="625139"/>
                    <a:pt x="34505" y="605803"/>
                    <a:pt x="7454" y="537318"/>
                  </a:cubicBezTo>
                  <a:cubicBezTo>
                    <a:pt x="-22836" y="460546"/>
                    <a:pt x="36886" y="338150"/>
                    <a:pt x="174332" y="29109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 name="Google Shape;56;p4"/>
            <p:cNvSpPr/>
            <p:nvPr/>
          </p:nvSpPr>
          <p:spPr>
            <a:xfrm>
              <a:off x="7668445" y="3376021"/>
              <a:ext cx="1013488" cy="818654"/>
            </a:xfrm>
            <a:custGeom>
              <a:rect b="b" l="l" r="r" t="t"/>
              <a:pathLst>
                <a:path extrusionOk="0" h="818654" w="1013488">
                  <a:moveTo>
                    <a:pt x="114361" y="473425"/>
                  </a:moveTo>
                  <a:cubicBezTo>
                    <a:pt x="35685" y="414465"/>
                    <a:pt x="11300" y="310357"/>
                    <a:pt x="50829" y="232442"/>
                  </a:cubicBezTo>
                  <a:cubicBezTo>
                    <a:pt x="97406" y="140621"/>
                    <a:pt x="224470" y="101283"/>
                    <a:pt x="326197" y="161005"/>
                  </a:cubicBezTo>
                  <a:cubicBezTo>
                    <a:pt x="424114" y="-2349"/>
                    <a:pt x="612995" y="-36639"/>
                    <a:pt x="710150" y="36513"/>
                  </a:cubicBezTo>
                  <a:cubicBezTo>
                    <a:pt x="776158" y="86233"/>
                    <a:pt x="802066" y="187389"/>
                    <a:pt x="781587" y="288068"/>
                  </a:cubicBezTo>
                  <a:cubicBezTo>
                    <a:pt x="804542" y="295212"/>
                    <a:pt x="824831" y="309042"/>
                    <a:pt x="839880" y="327787"/>
                  </a:cubicBezTo>
                  <a:cubicBezTo>
                    <a:pt x="875885" y="373508"/>
                    <a:pt x="862931" y="429038"/>
                    <a:pt x="861026" y="436373"/>
                  </a:cubicBezTo>
                  <a:cubicBezTo>
                    <a:pt x="923700" y="426086"/>
                    <a:pt x="981802" y="452184"/>
                    <a:pt x="1003901" y="497237"/>
                  </a:cubicBezTo>
                  <a:cubicBezTo>
                    <a:pt x="1037619" y="565627"/>
                    <a:pt x="969801" y="639160"/>
                    <a:pt x="961515" y="648208"/>
                  </a:cubicBezTo>
                  <a:cubicBezTo>
                    <a:pt x="876837" y="740030"/>
                    <a:pt x="727390" y="700406"/>
                    <a:pt x="720532" y="698500"/>
                  </a:cubicBezTo>
                  <a:cubicBezTo>
                    <a:pt x="703635" y="733743"/>
                    <a:pt x="673031" y="760527"/>
                    <a:pt x="635855" y="772605"/>
                  </a:cubicBezTo>
                  <a:cubicBezTo>
                    <a:pt x="562607" y="794893"/>
                    <a:pt x="503933" y="744030"/>
                    <a:pt x="500790" y="740887"/>
                  </a:cubicBezTo>
                  <a:cubicBezTo>
                    <a:pt x="473634" y="805485"/>
                    <a:pt x="399254" y="835832"/>
                    <a:pt x="334665" y="808676"/>
                  </a:cubicBezTo>
                  <a:cubicBezTo>
                    <a:pt x="289850" y="789836"/>
                    <a:pt x="259741" y="747050"/>
                    <a:pt x="257141" y="698500"/>
                  </a:cubicBezTo>
                  <a:cubicBezTo>
                    <a:pt x="192180" y="760127"/>
                    <a:pt x="99121" y="763556"/>
                    <a:pt x="45305" y="716979"/>
                  </a:cubicBezTo>
                  <a:cubicBezTo>
                    <a:pt x="7957" y="682880"/>
                    <a:pt x="-8074" y="631264"/>
                    <a:pt x="3395" y="582010"/>
                  </a:cubicBezTo>
                  <a:cubicBezTo>
                    <a:pt x="16101" y="527308"/>
                    <a:pt x="59392" y="484941"/>
                    <a:pt x="114361" y="47342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 name="Google Shape;57;p4"/>
            <p:cNvSpPr/>
            <p:nvPr/>
          </p:nvSpPr>
          <p:spPr>
            <a:xfrm>
              <a:off x="7036665" y="2979819"/>
              <a:ext cx="572542" cy="572702"/>
            </a:xfrm>
            <a:custGeom>
              <a:rect b="b" l="l" r="r" t="t"/>
              <a:pathLst>
                <a:path extrusionOk="0" h="572702" w="572542">
                  <a:moveTo>
                    <a:pt x="7064" y="158893"/>
                  </a:moveTo>
                  <a:cubicBezTo>
                    <a:pt x="2359" y="138557"/>
                    <a:pt x="-32" y="117755"/>
                    <a:pt x="-79" y="96885"/>
                  </a:cubicBezTo>
                  <a:cubicBezTo>
                    <a:pt x="-1032" y="83017"/>
                    <a:pt x="2007" y="69167"/>
                    <a:pt x="8683" y="56975"/>
                  </a:cubicBezTo>
                  <a:cubicBezTo>
                    <a:pt x="24781" y="32401"/>
                    <a:pt x="61547" y="31258"/>
                    <a:pt x="90980" y="37354"/>
                  </a:cubicBezTo>
                  <a:cubicBezTo>
                    <a:pt x="174476" y="54680"/>
                    <a:pt x="246580" y="106877"/>
                    <a:pt x="289100" y="180800"/>
                  </a:cubicBezTo>
                  <a:cubicBezTo>
                    <a:pt x="284908" y="162989"/>
                    <a:pt x="349678" y="68786"/>
                    <a:pt x="378253" y="44117"/>
                  </a:cubicBezTo>
                  <a:cubicBezTo>
                    <a:pt x="406495" y="18047"/>
                    <a:pt x="442862" y="2502"/>
                    <a:pt x="481219" y="111"/>
                  </a:cubicBezTo>
                  <a:cubicBezTo>
                    <a:pt x="503526" y="-1108"/>
                    <a:pt x="525539" y="5645"/>
                    <a:pt x="543322" y="19161"/>
                  </a:cubicBezTo>
                  <a:cubicBezTo>
                    <a:pt x="573421" y="44117"/>
                    <a:pt x="576850" y="88408"/>
                    <a:pt x="568087" y="125651"/>
                  </a:cubicBezTo>
                  <a:cubicBezTo>
                    <a:pt x="559048" y="158502"/>
                    <a:pt x="546265" y="190202"/>
                    <a:pt x="529987" y="220139"/>
                  </a:cubicBezTo>
                  <a:cubicBezTo>
                    <a:pt x="489696" y="300815"/>
                    <a:pt x="379968" y="484172"/>
                    <a:pt x="334819" y="558943"/>
                  </a:cubicBezTo>
                  <a:cubicBezTo>
                    <a:pt x="326618" y="572430"/>
                    <a:pt x="309035" y="576707"/>
                    <a:pt x="295558" y="568506"/>
                  </a:cubicBezTo>
                  <a:cubicBezTo>
                    <a:pt x="293148" y="567039"/>
                    <a:pt x="290976" y="565229"/>
                    <a:pt x="289100" y="563134"/>
                  </a:cubicBezTo>
                  <a:cubicBezTo>
                    <a:pt x="219376" y="485791"/>
                    <a:pt x="32401" y="269954"/>
                    <a:pt x="7064" y="15889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 name="Google Shape;58;p4"/>
            <p:cNvSpPr/>
            <p:nvPr/>
          </p:nvSpPr>
          <p:spPr>
            <a:xfrm>
              <a:off x="6265259" y="3683544"/>
              <a:ext cx="2256217" cy="440521"/>
            </a:xfrm>
            <a:custGeom>
              <a:rect b="b" l="l" r="r" t="t"/>
              <a:pathLst>
                <a:path extrusionOk="0" h="440521" w="2256217">
                  <a:moveTo>
                    <a:pt x="140254" y="273820"/>
                  </a:moveTo>
                  <a:cubicBezTo>
                    <a:pt x="146759" y="273506"/>
                    <a:pt x="153170" y="275496"/>
                    <a:pt x="158351" y="279440"/>
                  </a:cubicBezTo>
                  <a:cubicBezTo>
                    <a:pt x="166323" y="287612"/>
                    <a:pt x="169086" y="299557"/>
                    <a:pt x="165495" y="310396"/>
                  </a:cubicBezTo>
                  <a:cubicBezTo>
                    <a:pt x="162904" y="319988"/>
                    <a:pt x="159170" y="329236"/>
                    <a:pt x="154351" y="337923"/>
                  </a:cubicBezTo>
                  <a:cubicBezTo>
                    <a:pt x="142635" y="361450"/>
                    <a:pt x="110631" y="414790"/>
                    <a:pt x="97201" y="436602"/>
                  </a:cubicBezTo>
                  <a:cubicBezTo>
                    <a:pt x="94686" y="440546"/>
                    <a:pt x="89447" y="441708"/>
                    <a:pt x="85494" y="439193"/>
                  </a:cubicBezTo>
                  <a:cubicBezTo>
                    <a:pt x="84894" y="438812"/>
                    <a:pt x="84351" y="438355"/>
                    <a:pt x="83866" y="437841"/>
                  </a:cubicBezTo>
                  <a:cubicBezTo>
                    <a:pt x="63959" y="415266"/>
                    <a:pt x="9571" y="352401"/>
                    <a:pt x="2141" y="320111"/>
                  </a:cubicBezTo>
                  <a:cubicBezTo>
                    <a:pt x="779" y="314177"/>
                    <a:pt x="74" y="308100"/>
                    <a:pt x="46" y="302014"/>
                  </a:cubicBezTo>
                  <a:cubicBezTo>
                    <a:pt x="-221" y="297975"/>
                    <a:pt x="674" y="293946"/>
                    <a:pt x="2617" y="290393"/>
                  </a:cubicBezTo>
                  <a:cubicBezTo>
                    <a:pt x="7285" y="283250"/>
                    <a:pt x="18048" y="282964"/>
                    <a:pt x="26620" y="284679"/>
                  </a:cubicBezTo>
                  <a:cubicBezTo>
                    <a:pt x="50928" y="289774"/>
                    <a:pt x="71921" y="304986"/>
                    <a:pt x="84342" y="326493"/>
                  </a:cubicBezTo>
                  <a:cubicBezTo>
                    <a:pt x="83104" y="321254"/>
                    <a:pt x="101963" y="293822"/>
                    <a:pt x="110250" y="286679"/>
                  </a:cubicBezTo>
                  <a:cubicBezTo>
                    <a:pt x="118470" y="279068"/>
                    <a:pt x="129071" y="274525"/>
                    <a:pt x="140254" y="273820"/>
                  </a:cubicBezTo>
                  <a:close/>
                  <a:moveTo>
                    <a:pt x="2229468" y="152090"/>
                  </a:moveTo>
                  <a:cubicBezTo>
                    <a:pt x="2235945" y="151680"/>
                    <a:pt x="2242336" y="153643"/>
                    <a:pt x="2247470" y="157614"/>
                  </a:cubicBezTo>
                  <a:cubicBezTo>
                    <a:pt x="2255461" y="165825"/>
                    <a:pt x="2258243" y="177769"/>
                    <a:pt x="2254709" y="188666"/>
                  </a:cubicBezTo>
                  <a:cubicBezTo>
                    <a:pt x="2252042" y="198200"/>
                    <a:pt x="2248299" y="207402"/>
                    <a:pt x="2243565" y="216098"/>
                  </a:cubicBezTo>
                  <a:cubicBezTo>
                    <a:pt x="2231754" y="239625"/>
                    <a:pt x="2199845" y="293060"/>
                    <a:pt x="2186415" y="314777"/>
                  </a:cubicBezTo>
                  <a:cubicBezTo>
                    <a:pt x="2183986" y="318720"/>
                    <a:pt x="2178823" y="319939"/>
                    <a:pt x="2174880" y="317511"/>
                  </a:cubicBezTo>
                  <a:cubicBezTo>
                    <a:pt x="2174213" y="317101"/>
                    <a:pt x="2173604" y="316596"/>
                    <a:pt x="2173080" y="316015"/>
                  </a:cubicBezTo>
                  <a:cubicBezTo>
                    <a:pt x="2153173" y="293441"/>
                    <a:pt x="2098690" y="230576"/>
                    <a:pt x="2091355" y="198286"/>
                  </a:cubicBezTo>
                  <a:cubicBezTo>
                    <a:pt x="2089946" y="192362"/>
                    <a:pt x="2089241" y="186285"/>
                    <a:pt x="2089260" y="180189"/>
                  </a:cubicBezTo>
                  <a:cubicBezTo>
                    <a:pt x="2088955" y="176150"/>
                    <a:pt x="2089850" y="172102"/>
                    <a:pt x="2091832" y="168568"/>
                  </a:cubicBezTo>
                  <a:cubicBezTo>
                    <a:pt x="2096499" y="161425"/>
                    <a:pt x="2107167" y="161139"/>
                    <a:pt x="2115739" y="162853"/>
                  </a:cubicBezTo>
                  <a:cubicBezTo>
                    <a:pt x="2140066" y="167911"/>
                    <a:pt x="2161069" y="183132"/>
                    <a:pt x="2173461" y="204668"/>
                  </a:cubicBezTo>
                  <a:cubicBezTo>
                    <a:pt x="2172223" y="199525"/>
                    <a:pt x="2191082" y="171997"/>
                    <a:pt x="2199464" y="164854"/>
                  </a:cubicBezTo>
                  <a:cubicBezTo>
                    <a:pt x="2207656" y="157205"/>
                    <a:pt x="2218276" y="152681"/>
                    <a:pt x="2229468" y="152090"/>
                  </a:cubicBezTo>
                  <a:close/>
                  <a:moveTo>
                    <a:pt x="179306" y="139612"/>
                  </a:moveTo>
                  <a:cubicBezTo>
                    <a:pt x="185079" y="136584"/>
                    <a:pt x="192079" y="137222"/>
                    <a:pt x="197213" y="141232"/>
                  </a:cubicBezTo>
                  <a:cubicBezTo>
                    <a:pt x="212949" y="150300"/>
                    <a:pt x="224026" y="165711"/>
                    <a:pt x="227598" y="183523"/>
                  </a:cubicBezTo>
                  <a:cubicBezTo>
                    <a:pt x="227598" y="179618"/>
                    <a:pt x="247410" y="164473"/>
                    <a:pt x="254839" y="161901"/>
                  </a:cubicBezTo>
                  <a:cubicBezTo>
                    <a:pt x="262298" y="158577"/>
                    <a:pt x="270670" y="157901"/>
                    <a:pt x="278557" y="159996"/>
                  </a:cubicBezTo>
                  <a:cubicBezTo>
                    <a:pt x="283167" y="161234"/>
                    <a:pt x="287158" y="164120"/>
                    <a:pt x="289796" y="168092"/>
                  </a:cubicBezTo>
                  <a:cubicBezTo>
                    <a:pt x="293521" y="175588"/>
                    <a:pt x="292701" y="184532"/>
                    <a:pt x="287701" y="191238"/>
                  </a:cubicBezTo>
                  <a:cubicBezTo>
                    <a:pt x="283605" y="197248"/>
                    <a:pt x="278843" y="202773"/>
                    <a:pt x="273509" y="207716"/>
                  </a:cubicBezTo>
                  <a:cubicBezTo>
                    <a:pt x="259983" y="221337"/>
                    <a:pt x="225407" y="250960"/>
                    <a:pt x="211310" y="262961"/>
                  </a:cubicBezTo>
                  <a:cubicBezTo>
                    <a:pt x="208748" y="265142"/>
                    <a:pt x="204900" y="264828"/>
                    <a:pt x="202719" y="262256"/>
                  </a:cubicBezTo>
                  <a:cubicBezTo>
                    <a:pt x="202338" y="261809"/>
                    <a:pt x="202023" y="261313"/>
                    <a:pt x="201785" y="260770"/>
                  </a:cubicBezTo>
                  <a:cubicBezTo>
                    <a:pt x="192927" y="240387"/>
                    <a:pt x="169781" y="184475"/>
                    <a:pt x="172067" y="160091"/>
                  </a:cubicBezTo>
                  <a:cubicBezTo>
                    <a:pt x="172515" y="155653"/>
                    <a:pt x="173439" y="151281"/>
                    <a:pt x="174830" y="147042"/>
                  </a:cubicBezTo>
                  <a:cubicBezTo>
                    <a:pt x="175592" y="144194"/>
                    <a:pt x="177144" y="141613"/>
                    <a:pt x="179306" y="139612"/>
                  </a:cubicBezTo>
                  <a:close/>
                  <a:moveTo>
                    <a:pt x="2096404" y="1024"/>
                  </a:moveTo>
                  <a:cubicBezTo>
                    <a:pt x="2103890" y="4767"/>
                    <a:pt x="2108672" y="12368"/>
                    <a:pt x="2108786" y="20740"/>
                  </a:cubicBezTo>
                  <a:cubicBezTo>
                    <a:pt x="2109186" y="27998"/>
                    <a:pt x="2108767" y="35285"/>
                    <a:pt x="2107548" y="42457"/>
                  </a:cubicBezTo>
                  <a:cubicBezTo>
                    <a:pt x="2105071" y="61507"/>
                    <a:pt x="2095546" y="105989"/>
                    <a:pt x="2091641" y="124182"/>
                  </a:cubicBezTo>
                  <a:cubicBezTo>
                    <a:pt x="2090898" y="127468"/>
                    <a:pt x="2087631" y="129516"/>
                    <a:pt x="2084345" y="128773"/>
                  </a:cubicBezTo>
                  <a:cubicBezTo>
                    <a:pt x="2083802" y="128649"/>
                    <a:pt x="2083278" y="128449"/>
                    <a:pt x="2082783" y="128182"/>
                  </a:cubicBezTo>
                  <a:cubicBezTo>
                    <a:pt x="2063447" y="116943"/>
                    <a:pt x="2010964" y="86368"/>
                    <a:pt x="1998105" y="65794"/>
                  </a:cubicBezTo>
                  <a:cubicBezTo>
                    <a:pt x="1995820" y="61984"/>
                    <a:pt x="1993905" y="57964"/>
                    <a:pt x="1992390" y="53792"/>
                  </a:cubicBezTo>
                  <a:cubicBezTo>
                    <a:pt x="1991276" y="51049"/>
                    <a:pt x="1990943" y="48049"/>
                    <a:pt x="1991438" y="45124"/>
                  </a:cubicBezTo>
                  <a:cubicBezTo>
                    <a:pt x="1992962" y="39124"/>
                    <a:pt x="2000296" y="36361"/>
                    <a:pt x="2006678" y="35599"/>
                  </a:cubicBezTo>
                  <a:cubicBezTo>
                    <a:pt x="2024709" y="33428"/>
                    <a:pt x="2042806" y="39085"/>
                    <a:pt x="2056398" y="51125"/>
                  </a:cubicBezTo>
                  <a:cubicBezTo>
                    <a:pt x="2054303" y="47791"/>
                    <a:pt x="2060875" y="24360"/>
                    <a:pt x="2064876" y="17407"/>
                  </a:cubicBezTo>
                  <a:cubicBezTo>
                    <a:pt x="2068771" y="10225"/>
                    <a:pt x="2075029" y="4605"/>
                    <a:pt x="2082592" y="1500"/>
                  </a:cubicBezTo>
                  <a:cubicBezTo>
                    <a:pt x="2086983" y="-319"/>
                    <a:pt x="2091889" y="-491"/>
                    <a:pt x="2096404" y="1024"/>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 name="Google Shape;59;p4"/>
            <p:cNvSpPr/>
            <p:nvPr/>
          </p:nvSpPr>
          <p:spPr>
            <a:xfrm>
              <a:off x="6563445" y="2031041"/>
              <a:ext cx="1552706" cy="1390767"/>
            </a:xfrm>
            <a:custGeom>
              <a:rect b="b" l="l" r="r" t="t"/>
              <a:pathLst>
                <a:path extrusionOk="0" h="1390767" w="1552706">
                  <a:moveTo>
                    <a:pt x="28004" y="1270240"/>
                  </a:moveTo>
                  <a:cubicBezTo>
                    <a:pt x="34862" y="1272640"/>
                    <a:pt x="41415" y="1275831"/>
                    <a:pt x="47530" y="1279765"/>
                  </a:cubicBezTo>
                  <a:cubicBezTo>
                    <a:pt x="64103" y="1289290"/>
                    <a:pt x="101442" y="1315484"/>
                    <a:pt x="116681" y="1326152"/>
                  </a:cubicBezTo>
                  <a:cubicBezTo>
                    <a:pt x="119310" y="1328257"/>
                    <a:pt x="119739" y="1332086"/>
                    <a:pt x="117634" y="1334724"/>
                  </a:cubicBezTo>
                  <a:cubicBezTo>
                    <a:pt x="117358" y="1335077"/>
                    <a:pt x="117034" y="1335391"/>
                    <a:pt x="116681" y="1335677"/>
                  </a:cubicBezTo>
                  <a:cubicBezTo>
                    <a:pt x="99441" y="1349583"/>
                    <a:pt x="50959" y="1386159"/>
                    <a:pt x="26956" y="1389969"/>
                  </a:cubicBezTo>
                  <a:cubicBezTo>
                    <a:pt x="22584" y="1390712"/>
                    <a:pt x="18136" y="1390941"/>
                    <a:pt x="13716" y="1390636"/>
                  </a:cubicBezTo>
                  <a:cubicBezTo>
                    <a:pt x="10735" y="1390655"/>
                    <a:pt x="7820" y="1389788"/>
                    <a:pt x="5334" y="1388160"/>
                  </a:cubicBezTo>
                  <a:cubicBezTo>
                    <a:pt x="905" y="1383378"/>
                    <a:pt x="-295" y="1376434"/>
                    <a:pt x="2286" y="1370443"/>
                  </a:cubicBezTo>
                  <a:cubicBezTo>
                    <a:pt x="7163" y="1352926"/>
                    <a:pt x="19288" y="1338334"/>
                    <a:pt x="35624" y="1330343"/>
                  </a:cubicBezTo>
                  <a:cubicBezTo>
                    <a:pt x="31814" y="1331010"/>
                    <a:pt x="12669" y="1315865"/>
                    <a:pt x="7906" y="1309483"/>
                  </a:cubicBezTo>
                  <a:cubicBezTo>
                    <a:pt x="2744" y="1303092"/>
                    <a:pt x="-47" y="1295119"/>
                    <a:pt x="0" y="1286909"/>
                  </a:cubicBezTo>
                  <a:cubicBezTo>
                    <a:pt x="48" y="1282137"/>
                    <a:pt x="1801" y="1277536"/>
                    <a:pt x="4953" y="1273955"/>
                  </a:cubicBezTo>
                  <a:cubicBezTo>
                    <a:pt x="11364" y="1268554"/>
                    <a:pt x="20222" y="1267125"/>
                    <a:pt x="28004" y="1270240"/>
                  </a:cubicBezTo>
                  <a:close/>
                  <a:moveTo>
                    <a:pt x="1524668" y="1231378"/>
                  </a:moveTo>
                  <a:cubicBezTo>
                    <a:pt x="1527620" y="1230920"/>
                    <a:pt x="1530630" y="1231349"/>
                    <a:pt x="1533335" y="1232616"/>
                  </a:cubicBezTo>
                  <a:cubicBezTo>
                    <a:pt x="1538765" y="1235664"/>
                    <a:pt x="1539527" y="1243474"/>
                    <a:pt x="1538669" y="1249761"/>
                  </a:cubicBezTo>
                  <a:cubicBezTo>
                    <a:pt x="1536383" y="1267706"/>
                    <a:pt x="1526535" y="1283822"/>
                    <a:pt x="1511618" y="1294052"/>
                  </a:cubicBezTo>
                  <a:cubicBezTo>
                    <a:pt x="1515333" y="1292909"/>
                    <a:pt x="1536383" y="1305292"/>
                    <a:pt x="1542003" y="1310911"/>
                  </a:cubicBezTo>
                  <a:cubicBezTo>
                    <a:pt x="1547842" y="1316579"/>
                    <a:pt x="1551576" y="1324075"/>
                    <a:pt x="1552576" y="1332152"/>
                  </a:cubicBezTo>
                  <a:cubicBezTo>
                    <a:pt x="1553109" y="1336886"/>
                    <a:pt x="1552004" y="1341667"/>
                    <a:pt x="1549433" y="1345678"/>
                  </a:cubicBezTo>
                  <a:cubicBezTo>
                    <a:pt x="1543861" y="1351935"/>
                    <a:pt x="1535269" y="1354583"/>
                    <a:pt x="1527144" y="1352536"/>
                  </a:cubicBezTo>
                  <a:cubicBezTo>
                    <a:pt x="1520019" y="1351078"/>
                    <a:pt x="1513085" y="1348811"/>
                    <a:pt x="1506475" y="1345773"/>
                  </a:cubicBezTo>
                  <a:cubicBezTo>
                    <a:pt x="1488758" y="1338439"/>
                    <a:pt x="1448087" y="1317865"/>
                    <a:pt x="1431513" y="1309387"/>
                  </a:cubicBezTo>
                  <a:cubicBezTo>
                    <a:pt x="1428542" y="1307692"/>
                    <a:pt x="1427513" y="1303911"/>
                    <a:pt x="1429208" y="1300939"/>
                  </a:cubicBezTo>
                  <a:cubicBezTo>
                    <a:pt x="1429427" y="1300558"/>
                    <a:pt x="1429694" y="1300196"/>
                    <a:pt x="1429989" y="1299862"/>
                  </a:cubicBezTo>
                  <a:cubicBezTo>
                    <a:pt x="1445420" y="1283765"/>
                    <a:pt x="1488473" y="1240807"/>
                    <a:pt x="1511618" y="1233759"/>
                  </a:cubicBezTo>
                  <a:cubicBezTo>
                    <a:pt x="1515867" y="1232501"/>
                    <a:pt x="1520248" y="1231701"/>
                    <a:pt x="1524668" y="1231378"/>
                  </a:cubicBezTo>
                  <a:close/>
                  <a:moveTo>
                    <a:pt x="1512952" y="1083074"/>
                  </a:moveTo>
                  <a:cubicBezTo>
                    <a:pt x="1515895" y="1082655"/>
                    <a:pt x="1518905" y="1083083"/>
                    <a:pt x="1521619" y="1084312"/>
                  </a:cubicBezTo>
                  <a:cubicBezTo>
                    <a:pt x="1527048" y="1087360"/>
                    <a:pt x="1527811" y="1095171"/>
                    <a:pt x="1526953" y="1101552"/>
                  </a:cubicBezTo>
                  <a:cubicBezTo>
                    <a:pt x="1524563" y="1119555"/>
                    <a:pt x="1514533" y="1135661"/>
                    <a:pt x="1499426" y="1145748"/>
                  </a:cubicBezTo>
                  <a:cubicBezTo>
                    <a:pt x="1503236" y="1144605"/>
                    <a:pt x="1524191" y="1156988"/>
                    <a:pt x="1529906" y="1162703"/>
                  </a:cubicBezTo>
                  <a:cubicBezTo>
                    <a:pt x="1535850" y="1168332"/>
                    <a:pt x="1539679" y="1175828"/>
                    <a:pt x="1540764" y="1183944"/>
                  </a:cubicBezTo>
                  <a:cubicBezTo>
                    <a:pt x="1541336" y="1188649"/>
                    <a:pt x="1540221" y="1193412"/>
                    <a:pt x="1537621" y="1197374"/>
                  </a:cubicBezTo>
                  <a:cubicBezTo>
                    <a:pt x="1532049" y="1203632"/>
                    <a:pt x="1523458" y="1206280"/>
                    <a:pt x="1515333" y="1204232"/>
                  </a:cubicBezTo>
                  <a:cubicBezTo>
                    <a:pt x="1508198" y="1202813"/>
                    <a:pt x="1501255" y="1200546"/>
                    <a:pt x="1494663" y="1197469"/>
                  </a:cubicBezTo>
                  <a:cubicBezTo>
                    <a:pt x="1476947" y="1190135"/>
                    <a:pt x="1436371" y="1169561"/>
                    <a:pt x="1419797" y="1161084"/>
                  </a:cubicBezTo>
                  <a:cubicBezTo>
                    <a:pt x="1416825" y="1159502"/>
                    <a:pt x="1415692" y="1155816"/>
                    <a:pt x="1417263" y="1152845"/>
                  </a:cubicBezTo>
                  <a:cubicBezTo>
                    <a:pt x="1417511" y="1152378"/>
                    <a:pt x="1417816" y="1151949"/>
                    <a:pt x="1418178" y="1151559"/>
                  </a:cubicBezTo>
                  <a:cubicBezTo>
                    <a:pt x="1433608" y="1135461"/>
                    <a:pt x="1476661" y="1092504"/>
                    <a:pt x="1499902" y="1085455"/>
                  </a:cubicBezTo>
                  <a:cubicBezTo>
                    <a:pt x="1504150" y="1084198"/>
                    <a:pt x="1508532" y="1083398"/>
                    <a:pt x="1512952" y="1083074"/>
                  </a:cubicBezTo>
                  <a:close/>
                  <a:moveTo>
                    <a:pt x="28004" y="1080407"/>
                  </a:moveTo>
                  <a:cubicBezTo>
                    <a:pt x="34833" y="1082883"/>
                    <a:pt x="41377" y="1086074"/>
                    <a:pt x="47530" y="1089932"/>
                  </a:cubicBezTo>
                  <a:cubicBezTo>
                    <a:pt x="64103" y="1099457"/>
                    <a:pt x="101442" y="1125651"/>
                    <a:pt x="116681" y="1136319"/>
                  </a:cubicBezTo>
                  <a:cubicBezTo>
                    <a:pt x="119310" y="1138424"/>
                    <a:pt x="119739" y="1142253"/>
                    <a:pt x="117634" y="1144891"/>
                  </a:cubicBezTo>
                  <a:cubicBezTo>
                    <a:pt x="117358" y="1145243"/>
                    <a:pt x="117034" y="1145558"/>
                    <a:pt x="116681" y="1145844"/>
                  </a:cubicBezTo>
                  <a:cubicBezTo>
                    <a:pt x="99441" y="1159750"/>
                    <a:pt x="50959" y="1196421"/>
                    <a:pt x="26956" y="1200231"/>
                  </a:cubicBezTo>
                  <a:cubicBezTo>
                    <a:pt x="22575" y="1200898"/>
                    <a:pt x="18136" y="1201089"/>
                    <a:pt x="13716" y="1200803"/>
                  </a:cubicBezTo>
                  <a:cubicBezTo>
                    <a:pt x="10754" y="1200803"/>
                    <a:pt x="7849" y="1199984"/>
                    <a:pt x="5334" y="1198422"/>
                  </a:cubicBezTo>
                  <a:cubicBezTo>
                    <a:pt x="905" y="1193602"/>
                    <a:pt x="-286" y="1186630"/>
                    <a:pt x="2286" y="1180610"/>
                  </a:cubicBezTo>
                  <a:cubicBezTo>
                    <a:pt x="7192" y="1163112"/>
                    <a:pt x="19317" y="1148530"/>
                    <a:pt x="35624" y="1140510"/>
                  </a:cubicBezTo>
                  <a:cubicBezTo>
                    <a:pt x="31814" y="1141176"/>
                    <a:pt x="12669" y="1126032"/>
                    <a:pt x="7906" y="1119650"/>
                  </a:cubicBezTo>
                  <a:cubicBezTo>
                    <a:pt x="2744" y="1113258"/>
                    <a:pt x="-47" y="1105286"/>
                    <a:pt x="0" y="1097076"/>
                  </a:cubicBezTo>
                  <a:cubicBezTo>
                    <a:pt x="38" y="1092332"/>
                    <a:pt x="1801" y="1087760"/>
                    <a:pt x="4953" y="1084217"/>
                  </a:cubicBezTo>
                  <a:cubicBezTo>
                    <a:pt x="11326" y="1078740"/>
                    <a:pt x="20212" y="1077273"/>
                    <a:pt x="28004" y="1080407"/>
                  </a:cubicBezTo>
                  <a:close/>
                  <a:moveTo>
                    <a:pt x="1486567" y="923434"/>
                  </a:moveTo>
                  <a:cubicBezTo>
                    <a:pt x="1489520" y="923053"/>
                    <a:pt x="1492530" y="923510"/>
                    <a:pt x="1495235" y="924768"/>
                  </a:cubicBezTo>
                  <a:cubicBezTo>
                    <a:pt x="1500664" y="927816"/>
                    <a:pt x="1501426" y="935626"/>
                    <a:pt x="1500569" y="941913"/>
                  </a:cubicBezTo>
                  <a:cubicBezTo>
                    <a:pt x="1498197" y="959953"/>
                    <a:pt x="1488167" y="976098"/>
                    <a:pt x="1473042" y="986204"/>
                  </a:cubicBezTo>
                  <a:cubicBezTo>
                    <a:pt x="1476852" y="985061"/>
                    <a:pt x="1497807" y="997443"/>
                    <a:pt x="1503522" y="1003063"/>
                  </a:cubicBezTo>
                  <a:cubicBezTo>
                    <a:pt x="1509446" y="1008711"/>
                    <a:pt x="1513276" y="1016198"/>
                    <a:pt x="1514380" y="1024304"/>
                  </a:cubicBezTo>
                  <a:cubicBezTo>
                    <a:pt x="1514962" y="1029038"/>
                    <a:pt x="1513847" y="1033838"/>
                    <a:pt x="1511237" y="1037829"/>
                  </a:cubicBezTo>
                  <a:cubicBezTo>
                    <a:pt x="1505665" y="1044087"/>
                    <a:pt x="1497073" y="1046735"/>
                    <a:pt x="1488949" y="1044687"/>
                  </a:cubicBezTo>
                  <a:cubicBezTo>
                    <a:pt x="1481824" y="1043230"/>
                    <a:pt x="1474890" y="1040963"/>
                    <a:pt x="1468279" y="1037925"/>
                  </a:cubicBezTo>
                  <a:cubicBezTo>
                    <a:pt x="1450563" y="1030590"/>
                    <a:pt x="1409986" y="1010016"/>
                    <a:pt x="1393413" y="1001539"/>
                  </a:cubicBezTo>
                  <a:cubicBezTo>
                    <a:pt x="1390441" y="999958"/>
                    <a:pt x="1389308" y="996272"/>
                    <a:pt x="1390879" y="993300"/>
                  </a:cubicBezTo>
                  <a:cubicBezTo>
                    <a:pt x="1391127" y="992833"/>
                    <a:pt x="1391432" y="992405"/>
                    <a:pt x="1391794" y="992014"/>
                  </a:cubicBezTo>
                  <a:cubicBezTo>
                    <a:pt x="1406843" y="975917"/>
                    <a:pt x="1450182" y="932959"/>
                    <a:pt x="1473518" y="925911"/>
                  </a:cubicBezTo>
                  <a:cubicBezTo>
                    <a:pt x="1477766" y="924615"/>
                    <a:pt x="1482138" y="923787"/>
                    <a:pt x="1486567" y="923434"/>
                  </a:cubicBezTo>
                  <a:close/>
                  <a:moveTo>
                    <a:pt x="48006" y="910766"/>
                  </a:moveTo>
                  <a:cubicBezTo>
                    <a:pt x="54874" y="913148"/>
                    <a:pt x="61427" y="916339"/>
                    <a:pt x="67533" y="920291"/>
                  </a:cubicBezTo>
                  <a:cubicBezTo>
                    <a:pt x="84106" y="929816"/>
                    <a:pt x="121539" y="955915"/>
                    <a:pt x="136779" y="966583"/>
                  </a:cubicBezTo>
                  <a:cubicBezTo>
                    <a:pt x="139408" y="968688"/>
                    <a:pt x="139837" y="972517"/>
                    <a:pt x="137732" y="975156"/>
                  </a:cubicBezTo>
                  <a:cubicBezTo>
                    <a:pt x="137456" y="975508"/>
                    <a:pt x="137132" y="975822"/>
                    <a:pt x="136779" y="976108"/>
                  </a:cubicBezTo>
                  <a:cubicBezTo>
                    <a:pt x="119539" y="990110"/>
                    <a:pt x="70962" y="1026686"/>
                    <a:pt x="47054" y="1030496"/>
                  </a:cubicBezTo>
                  <a:cubicBezTo>
                    <a:pt x="42653" y="1031239"/>
                    <a:pt x="38177" y="1031458"/>
                    <a:pt x="33719" y="1031162"/>
                  </a:cubicBezTo>
                  <a:cubicBezTo>
                    <a:pt x="30747" y="1031162"/>
                    <a:pt x="27832" y="1030305"/>
                    <a:pt x="25337" y="1028686"/>
                  </a:cubicBezTo>
                  <a:cubicBezTo>
                    <a:pt x="21003" y="1023847"/>
                    <a:pt x="19850" y="1016951"/>
                    <a:pt x="22384" y="1010969"/>
                  </a:cubicBezTo>
                  <a:cubicBezTo>
                    <a:pt x="27261" y="993453"/>
                    <a:pt x="39386" y="978861"/>
                    <a:pt x="55722" y="970869"/>
                  </a:cubicBezTo>
                  <a:cubicBezTo>
                    <a:pt x="51912" y="971441"/>
                    <a:pt x="32766" y="956391"/>
                    <a:pt x="27909" y="949914"/>
                  </a:cubicBezTo>
                  <a:cubicBezTo>
                    <a:pt x="22803" y="943542"/>
                    <a:pt x="20050" y="935598"/>
                    <a:pt x="20098" y="927435"/>
                  </a:cubicBezTo>
                  <a:cubicBezTo>
                    <a:pt x="20146" y="922663"/>
                    <a:pt x="21898" y="918063"/>
                    <a:pt x="25051" y="914481"/>
                  </a:cubicBezTo>
                  <a:cubicBezTo>
                    <a:pt x="31423" y="909090"/>
                    <a:pt x="40253" y="907661"/>
                    <a:pt x="48006" y="910766"/>
                  </a:cubicBezTo>
                  <a:close/>
                  <a:moveTo>
                    <a:pt x="1449325" y="765987"/>
                  </a:moveTo>
                  <a:cubicBezTo>
                    <a:pt x="1452154" y="765129"/>
                    <a:pt x="1455164" y="765129"/>
                    <a:pt x="1457993" y="765987"/>
                  </a:cubicBezTo>
                  <a:cubicBezTo>
                    <a:pt x="1463803" y="768273"/>
                    <a:pt x="1465613" y="775512"/>
                    <a:pt x="1465613" y="782370"/>
                  </a:cubicBezTo>
                  <a:cubicBezTo>
                    <a:pt x="1465555" y="800610"/>
                    <a:pt x="1457678" y="817946"/>
                    <a:pt x="1443991" y="829995"/>
                  </a:cubicBezTo>
                  <a:cubicBezTo>
                    <a:pt x="1447515" y="828375"/>
                    <a:pt x="1469994" y="837900"/>
                    <a:pt x="1476376" y="842853"/>
                  </a:cubicBezTo>
                  <a:cubicBezTo>
                    <a:pt x="1483005" y="847644"/>
                    <a:pt x="1487777" y="854579"/>
                    <a:pt x="1489901" y="862475"/>
                  </a:cubicBezTo>
                  <a:cubicBezTo>
                    <a:pt x="1491063" y="867104"/>
                    <a:pt x="1490559" y="871990"/>
                    <a:pt x="1488473" y="876286"/>
                  </a:cubicBezTo>
                  <a:cubicBezTo>
                    <a:pt x="1483748" y="883154"/>
                    <a:pt x="1475595" y="886821"/>
                    <a:pt x="1467327" y="885811"/>
                  </a:cubicBezTo>
                  <a:cubicBezTo>
                    <a:pt x="1460078" y="885335"/>
                    <a:pt x="1452916" y="883992"/>
                    <a:pt x="1445991" y="881811"/>
                  </a:cubicBezTo>
                  <a:cubicBezTo>
                    <a:pt x="1427417" y="876762"/>
                    <a:pt x="1384459" y="861618"/>
                    <a:pt x="1366934" y="855331"/>
                  </a:cubicBezTo>
                  <a:cubicBezTo>
                    <a:pt x="1363781" y="854303"/>
                    <a:pt x="1362066" y="850912"/>
                    <a:pt x="1363095" y="847759"/>
                  </a:cubicBezTo>
                  <a:cubicBezTo>
                    <a:pt x="1363324" y="847045"/>
                    <a:pt x="1363695" y="846387"/>
                    <a:pt x="1364171" y="845806"/>
                  </a:cubicBezTo>
                  <a:cubicBezTo>
                    <a:pt x="1377411" y="827899"/>
                    <a:pt x="1414559" y="779703"/>
                    <a:pt x="1436657" y="770178"/>
                  </a:cubicBezTo>
                  <a:cubicBezTo>
                    <a:pt x="1440714" y="768311"/>
                    <a:pt x="1444962" y="766911"/>
                    <a:pt x="1449325" y="765987"/>
                  </a:cubicBezTo>
                  <a:close/>
                  <a:moveTo>
                    <a:pt x="61341" y="744460"/>
                  </a:moveTo>
                  <a:cubicBezTo>
                    <a:pt x="68914" y="740917"/>
                    <a:pt x="77829" y="741869"/>
                    <a:pt x="84487" y="746937"/>
                  </a:cubicBezTo>
                  <a:cubicBezTo>
                    <a:pt x="90478" y="751013"/>
                    <a:pt x="95946" y="755814"/>
                    <a:pt x="100775" y="761224"/>
                  </a:cubicBezTo>
                  <a:cubicBezTo>
                    <a:pt x="114205" y="774940"/>
                    <a:pt x="143447" y="809897"/>
                    <a:pt x="155353" y="824184"/>
                  </a:cubicBezTo>
                  <a:cubicBezTo>
                    <a:pt x="157496" y="826851"/>
                    <a:pt x="157068" y="830747"/>
                    <a:pt x="154410" y="832890"/>
                  </a:cubicBezTo>
                  <a:cubicBezTo>
                    <a:pt x="154000" y="833214"/>
                    <a:pt x="153543" y="833490"/>
                    <a:pt x="153067" y="833709"/>
                  </a:cubicBezTo>
                  <a:cubicBezTo>
                    <a:pt x="132588" y="842282"/>
                    <a:pt x="76105" y="864856"/>
                    <a:pt x="51912" y="862189"/>
                  </a:cubicBezTo>
                  <a:cubicBezTo>
                    <a:pt x="47492" y="861722"/>
                    <a:pt x="43139" y="860732"/>
                    <a:pt x="38958" y="859236"/>
                  </a:cubicBezTo>
                  <a:cubicBezTo>
                    <a:pt x="36090" y="858474"/>
                    <a:pt x="33500" y="856884"/>
                    <a:pt x="31528" y="854664"/>
                  </a:cubicBezTo>
                  <a:cubicBezTo>
                    <a:pt x="28604" y="848854"/>
                    <a:pt x="29309" y="841872"/>
                    <a:pt x="33338" y="836757"/>
                  </a:cubicBezTo>
                  <a:cubicBezTo>
                    <a:pt x="42692" y="821175"/>
                    <a:pt x="58246" y="810325"/>
                    <a:pt x="76105" y="806944"/>
                  </a:cubicBezTo>
                  <a:cubicBezTo>
                    <a:pt x="72200" y="806468"/>
                    <a:pt x="57722" y="786846"/>
                    <a:pt x="54769" y="779417"/>
                  </a:cubicBezTo>
                  <a:cubicBezTo>
                    <a:pt x="51531" y="771892"/>
                    <a:pt x="50959" y="763491"/>
                    <a:pt x="53150" y="755604"/>
                  </a:cubicBezTo>
                  <a:cubicBezTo>
                    <a:pt x="54464" y="751032"/>
                    <a:pt x="57369" y="747079"/>
                    <a:pt x="61341" y="744460"/>
                  </a:cubicBezTo>
                  <a:close/>
                  <a:moveTo>
                    <a:pt x="1410558" y="607300"/>
                  </a:moveTo>
                  <a:cubicBezTo>
                    <a:pt x="1416559" y="609015"/>
                    <a:pt x="1419131" y="616349"/>
                    <a:pt x="1420083" y="622731"/>
                  </a:cubicBezTo>
                  <a:cubicBezTo>
                    <a:pt x="1421912" y="640828"/>
                    <a:pt x="1415873" y="658830"/>
                    <a:pt x="1403509" y="672165"/>
                  </a:cubicBezTo>
                  <a:cubicBezTo>
                    <a:pt x="1406939" y="670165"/>
                    <a:pt x="1430180" y="677309"/>
                    <a:pt x="1437038" y="681690"/>
                  </a:cubicBezTo>
                  <a:cubicBezTo>
                    <a:pt x="1444134" y="685758"/>
                    <a:pt x="1449620" y="692149"/>
                    <a:pt x="1452563" y="699788"/>
                  </a:cubicBezTo>
                  <a:cubicBezTo>
                    <a:pt x="1454230" y="704274"/>
                    <a:pt x="1454230" y="709208"/>
                    <a:pt x="1452563" y="713694"/>
                  </a:cubicBezTo>
                  <a:cubicBezTo>
                    <a:pt x="1448601" y="721086"/>
                    <a:pt x="1440848" y="725639"/>
                    <a:pt x="1432466" y="725505"/>
                  </a:cubicBezTo>
                  <a:cubicBezTo>
                    <a:pt x="1425217" y="725705"/>
                    <a:pt x="1417959" y="725105"/>
                    <a:pt x="1410844" y="723696"/>
                  </a:cubicBezTo>
                  <a:cubicBezTo>
                    <a:pt x="1391794" y="720648"/>
                    <a:pt x="1347598" y="709980"/>
                    <a:pt x="1329500" y="705598"/>
                  </a:cubicBezTo>
                  <a:cubicBezTo>
                    <a:pt x="1326243" y="704769"/>
                    <a:pt x="1324271" y="701445"/>
                    <a:pt x="1325100" y="698188"/>
                  </a:cubicBezTo>
                  <a:cubicBezTo>
                    <a:pt x="1325252" y="697607"/>
                    <a:pt x="1325481" y="697054"/>
                    <a:pt x="1325785" y="696549"/>
                  </a:cubicBezTo>
                  <a:cubicBezTo>
                    <a:pt x="1336739" y="677404"/>
                    <a:pt x="1368743" y="625588"/>
                    <a:pt x="1389698" y="613396"/>
                  </a:cubicBezTo>
                  <a:cubicBezTo>
                    <a:pt x="1393527" y="611167"/>
                    <a:pt x="1397585" y="609348"/>
                    <a:pt x="1401795" y="607967"/>
                  </a:cubicBezTo>
                  <a:cubicBezTo>
                    <a:pt x="1404586" y="606891"/>
                    <a:pt x="1407634" y="606662"/>
                    <a:pt x="1410558" y="607300"/>
                  </a:cubicBezTo>
                  <a:close/>
                  <a:moveTo>
                    <a:pt x="141447" y="570629"/>
                  </a:moveTo>
                  <a:cubicBezTo>
                    <a:pt x="149657" y="568905"/>
                    <a:pt x="158144" y="571829"/>
                    <a:pt x="163545" y="578249"/>
                  </a:cubicBezTo>
                  <a:cubicBezTo>
                    <a:pt x="168412" y="583602"/>
                    <a:pt x="172660" y="589479"/>
                    <a:pt x="176213" y="595775"/>
                  </a:cubicBezTo>
                  <a:cubicBezTo>
                    <a:pt x="186309" y="612253"/>
                    <a:pt x="206979" y="652925"/>
                    <a:pt x="215456" y="669308"/>
                  </a:cubicBezTo>
                  <a:cubicBezTo>
                    <a:pt x="216933" y="672394"/>
                    <a:pt x="215627" y="676090"/>
                    <a:pt x="212542" y="677566"/>
                  </a:cubicBezTo>
                  <a:cubicBezTo>
                    <a:pt x="212046" y="677804"/>
                    <a:pt x="211522" y="677976"/>
                    <a:pt x="210979" y="678071"/>
                  </a:cubicBezTo>
                  <a:cubicBezTo>
                    <a:pt x="189167" y="682357"/>
                    <a:pt x="129064" y="691787"/>
                    <a:pt x="106109" y="683786"/>
                  </a:cubicBezTo>
                  <a:cubicBezTo>
                    <a:pt x="101899" y="682348"/>
                    <a:pt x="97879" y="680433"/>
                    <a:pt x="94107" y="678071"/>
                  </a:cubicBezTo>
                  <a:cubicBezTo>
                    <a:pt x="91479" y="676709"/>
                    <a:pt x="89316" y="674585"/>
                    <a:pt x="87916" y="671975"/>
                  </a:cubicBezTo>
                  <a:cubicBezTo>
                    <a:pt x="85345" y="666355"/>
                    <a:pt x="89250" y="659592"/>
                    <a:pt x="93631" y="654925"/>
                  </a:cubicBezTo>
                  <a:cubicBezTo>
                    <a:pt x="106195" y="641800"/>
                    <a:pt x="123768" y="634656"/>
                    <a:pt x="141923" y="635304"/>
                  </a:cubicBezTo>
                  <a:cubicBezTo>
                    <a:pt x="138304" y="634065"/>
                    <a:pt x="128588" y="611682"/>
                    <a:pt x="127350" y="603776"/>
                  </a:cubicBezTo>
                  <a:cubicBezTo>
                    <a:pt x="125854" y="595718"/>
                    <a:pt x="127131" y="587393"/>
                    <a:pt x="130969" y="580154"/>
                  </a:cubicBezTo>
                  <a:cubicBezTo>
                    <a:pt x="133255" y="575868"/>
                    <a:pt x="136960" y="572496"/>
                    <a:pt x="141447" y="570629"/>
                  </a:cubicBezTo>
                  <a:close/>
                  <a:moveTo>
                    <a:pt x="1338263" y="454328"/>
                  </a:moveTo>
                  <a:cubicBezTo>
                    <a:pt x="1344455" y="455376"/>
                    <a:pt x="1347788" y="462425"/>
                    <a:pt x="1349122" y="468711"/>
                  </a:cubicBezTo>
                  <a:cubicBezTo>
                    <a:pt x="1352779" y="486523"/>
                    <a:pt x="1348693" y="505049"/>
                    <a:pt x="1337882" y="519670"/>
                  </a:cubicBezTo>
                  <a:cubicBezTo>
                    <a:pt x="1341025" y="517289"/>
                    <a:pt x="1364933" y="521956"/>
                    <a:pt x="1372172" y="525480"/>
                  </a:cubicBezTo>
                  <a:cubicBezTo>
                    <a:pt x="1379678" y="528766"/>
                    <a:pt x="1385802" y="534558"/>
                    <a:pt x="1389508" y="541863"/>
                  </a:cubicBezTo>
                  <a:cubicBezTo>
                    <a:pt x="1391613" y="546111"/>
                    <a:pt x="1392146" y="550969"/>
                    <a:pt x="1391032" y="555579"/>
                  </a:cubicBezTo>
                  <a:cubicBezTo>
                    <a:pt x="1387803" y="563428"/>
                    <a:pt x="1380440" y="568800"/>
                    <a:pt x="1371982" y="569486"/>
                  </a:cubicBezTo>
                  <a:cubicBezTo>
                    <a:pt x="1364762" y="570295"/>
                    <a:pt x="1357485" y="570295"/>
                    <a:pt x="1350265" y="569486"/>
                  </a:cubicBezTo>
                  <a:cubicBezTo>
                    <a:pt x="1331215" y="568438"/>
                    <a:pt x="1285971" y="562628"/>
                    <a:pt x="1267492" y="559961"/>
                  </a:cubicBezTo>
                  <a:cubicBezTo>
                    <a:pt x="1264120" y="559399"/>
                    <a:pt x="1261835" y="556217"/>
                    <a:pt x="1262396" y="552836"/>
                  </a:cubicBezTo>
                  <a:cubicBezTo>
                    <a:pt x="1262482" y="552341"/>
                    <a:pt x="1262625" y="551855"/>
                    <a:pt x="1262825" y="551388"/>
                  </a:cubicBezTo>
                  <a:cubicBezTo>
                    <a:pt x="1272350" y="532052"/>
                    <a:pt x="1298639" y="476998"/>
                    <a:pt x="1318261" y="462615"/>
                  </a:cubicBezTo>
                  <a:cubicBezTo>
                    <a:pt x="1321833" y="459955"/>
                    <a:pt x="1325700" y="457717"/>
                    <a:pt x="1329786" y="455948"/>
                  </a:cubicBezTo>
                  <a:cubicBezTo>
                    <a:pt x="1332386" y="454576"/>
                    <a:pt x="1335339" y="454012"/>
                    <a:pt x="1338263" y="454328"/>
                  </a:cubicBezTo>
                  <a:close/>
                  <a:moveTo>
                    <a:pt x="206502" y="424610"/>
                  </a:moveTo>
                  <a:cubicBezTo>
                    <a:pt x="214684" y="422880"/>
                    <a:pt x="223152" y="425811"/>
                    <a:pt x="228505" y="432230"/>
                  </a:cubicBezTo>
                  <a:cubicBezTo>
                    <a:pt x="233401" y="437578"/>
                    <a:pt x="237677" y="443457"/>
                    <a:pt x="241268" y="449756"/>
                  </a:cubicBezTo>
                  <a:cubicBezTo>
                    <a:pt x="251270" y="466235"/>
                    <a:pt x="272034" y="506906"/>
                    <a:pt x="280416" y="523289"/>
                  </a:cubicBezTo>
                  <a:cubicBezTo>
                    <a:pt x="281902" y="526366"/>
                    <a:pt x="280607" y="530071"/>
                    <a:pt x="277530" y="531557"/>
                  </a:cubicBezTo>
                  <a:cubicBezTo>
                    <a:pt x="277054" y="531786"/>
                    <a:pt x="276549" y="531948"/>
                    <a:pt x="276035" y="532052"/>
                  </a:cubicBezTo>
                  <a:cubicBezTo>
                    <a:pt x="253651" y="536720"/>
                    <a:pt x="193548" y="546149"/>
                    <a:pt x="170688" y="538148"/>
                  </a:cubicBezTo>
                  <a:cubicBezTo>
                    <a:pt x="166592" y="536577"/>
                    <a:pt x="162687" y="534529"/>
                    <a:pt x="159068" y="532052"/>
                  </a:cubicBezTo>
                  <a:cubicBezTo>
                    <a:pt x="156458" y="530662"/>
                    <a:pt x="154305" y="528547"/>
                    <a:pt x="152876" y="525956"/>
                  </a:cubicBezTo>
                  <a:cubicBezTo>
                    <a:pt x="150304" y="520337"/>
                    <a:pt x="154210" y="513574"/>
                    <a:pt x="158591" y="508907"/>
                  </a:cubicBezTo>
                  <a:cubicBezTo>
                    <a:pt x="171174" y="495753"/>
                    <a:pt x="188786" y="488618"/>
                    <a:pt x="206978" y="489285"/>
                  </a:cubicBezTo>
                  <a:cubicBezTo>
                    <a:pt x="203264" y="488047"/>
                    <a:pt x="193548" y="465663"/>
                    <a:pt x="192310" y="457757"/>
                  </a:cubicBezTo>
                  <a:cubicBezTo>
                    <a:pt x="190795" y="449691"/>
                    <a:pt x="192110" y="441349"/>
                    <a:pt x="196025" y="434135"/>
                  </a:cubicBezTo>
                  <a:cubicBezTo>
                    <a:pt x="198263" y="429805"/>
                    <a:pt x="201978" y="426424"/>
                    <a:pt x="206502" y="424610"/>
                  </a:cubicBezTo>
                  <a:close/>
                  <a:moveTo>
                    <a:pt x="1258253" y="304024"/>
                  </a:moveTo>
                  <a:cubicBezTo>
                    <a:pt x="1264444" y="305072"/>
                    <a:pt x="1267778" y="312120"/>
                    <a:pt x="1269111" y="318407"/>
                  </a:cubicBezTo>
                  <a:cubicBezTo>
                    <a:pt x="1272845" y="336218"/>
                    <a:pt x="1268759" y="354778"/>
                    <a:pt x="1257872" y="369365"/>
                  </a:cubicBezTo>
                  <a:cubicBezTo>
                    <a:pt x="1261015" y="366984"/>
                    <a:pt x="1284923" y="371651"/>
                    <a:pt x="1292162" y="375176"/>
                  </a:cubicBezTo>
                  <a:cubicBezTo>
                    <a:pt x="1299667" y="378463"/>
                    <a:pt x="1305792" y="384254"/>
                    <a:pt x="1309497" y="391559"/>
                  </a:cubicBezTo>
                  <a:cubicBezTo>
                    <a:pt x="1311650" y="395830"/>
                    <a:pt x="1312193" y="400732"/>
                    <a:pt x="1311021" y="405370"/>
                  </a:cubicBezTo>
                  <a:cubicBezTo>
                    <a:pt x="1307821" y="413223"/>
                    <a:pt x="1300429" y="418577"/>
                    <a:pt x="1291971" y="419181"/>
                  </a:cubicBezTo>
                  <a:cubicBezTo>
                    <a:pt x="1284780" y="420229"/>
                    <a:pt x="1277493" y="420420"/>
                    <a:pt x="1270254" y="419753"/>
                  </a:cubicBezTo>
                  <a:cubicBezTo>
                    <a:pt x="1251204" y="418705"/>
                    <a:pt x="1205865" y="412799"/>
                    <a:pt x="1187482" y="410228"/>
                  </a:cubicBezTo>
                  <a:cubicBezTo>
                    <a:pt x="1184100" y="409718"/>
                    <a:pt x="1181777" y="406563"/>
                    <a:pt x="1182281" y="403182"/>
                  </a:cubicBezTo>
                  <a:cubicBezTo>
                    <a:pt x="1182367" y="402657"/>
                    <a:pt x="1182510" y="402144"/>
                    <a:pt x="1182719" y="401655"/>
                  </a:cubicBezTo>
                  <a:cubicBezTo>
                    <a:pt x="1192340" y="381557"/>
                    <a:pt x="1218724" y="326693"/>
                    <a:pt x="1238250" y="312311"/>
                  </a:cubicBezTo>
                  <a:cubicBezTo>
                    <a:pt x="1241822" y="309680"/>
                    <a:pt x="1245689" y="307474"/>
                    <a:pt x="1249776" y="305738"/>
                  </a:cubicBezTo>
                  <a:cubicBezTo>
                    <a:pt x="1252366" y="304339"/>
                    <a:pt x="1255319" y="303742"/>
                    <a:pt x="1258253" y="304024"/>
                  </a:cubicBezTo>
                  <a:close/>
                  <a:moveTo>
                    <a:pt x="298705" y="278402"/>
                  </a:moveTo>
                  <a:cubicBezTo>
                    <a:pt x="307011" y="277356"/>
                    <a:pt x="315202" y="281031"/>
                    <a:pt x="319946" y="287927"/>
                  </a:cubicBezTo>
                  <a:cubicBezTo>
                    <a:pt x="324346" y="293817"/>
                    <a:pt x="328023" y="300212"/>
                    <a:pt x="330899" y="306977"/>
                  </a:cubicBezTo>
                  <a:cubicBezTo>
                    <a:pt x="339281" y="324312"/>
                    <a:pt x="355950" y="366603"/>
                    <a:pt x="362713" y="383939"/>
                  </a:cubicBezTo>
                  <a:cubicBezTo>
                    <a:pt x="363884" y="387150"/>
                    <a:pt x="362227" y="390705"/>
                    <a:pt x="359017" y="391877"/>
                  </a:cubicBezTo>
                  <a:cubicBezTo>
                    <a:pt x="358522" y="392059"/>
                    <a:pt x="357998" y="392176"/>
                    <a:pt x="357474" y="392225"/>
                  </a:cubicBezTo>
                  <a:cubicBezTo>
                    <a:pt x="335376" y="393749"/>
                    <a:pt x="274607" y="397178"/>
                    <a:pt x="252604" y="387082"/>
                  </a:cubicBezTo>
                  <a:cubicBezTo>
                    <a:pt x="248565" y="385208"/>
                    <a:pt x="244727" y="382910"/>
                    <a:pt x="241174" y="380224"/>
                  </a:cubicBezTo>
                  <a:cubicBezTo>
                    <a:pt x="238736" y="378543"/>
                    <a:pt x="236802" y="376241"/>
                    <a:pt x="235554" y="373556"/>
                  </a:cubicBezTo>
                  <a:cubicBezTo>
                    <a:pt x="233554" y="367651"/>
                    <a:pt x="238126" y="361269"/>
                    <a:pt x="242984" y="357078"/>
                  </a:cubicBezTo>
                  <a:cubicBezTo>
                    <a:pt x="256757" y="345206"/>
                    <a:pt x="274978" y="339828"/>
                    <a:pt x="292990" y="342314"/>
                  </a:cubicBezTo>
                  <a:cubicBezTo>
                    <a:pt x="289466" y="340695"/>
                    <a:pt x="281941" y="317454"/>
                    <a:pt x="281465" y="309453"/>
                  </a:cubicBezTo>
                  <a:cubicBezTo>
                    <a:pt x="280731" y="301306"/>
                    <a:pt x="282855" y="293157"/>
                    <a:pt x="287465" y="286403"/>
                  </a:cubicBezTo>
                  <a:cubicBezTo>
                    <a:pt x="290085" y="282425"/>
                    <a:pt x="294095" y="279570"/>
                    <a:pt x="298705" y="278402"/>
                  </a:cubicBezTo>
                  <a:close/>
                  <a:moveTo>
                    <a:pt x="1137000" y="179817"/>
                  </a:moveTo>
                  <a:cubicBezTo>
                    <a:pt x="1143191" y="178675"/>
                    <a:pt x="1148716" y="184199"/>
                    <a:pt x="1152145" y="189342"/>
                  </a:cubicBezTo>
                  <a:cubicBezTo>
                    <a:pt x="1161774" y="204747"/>
                    <a:pt x="1164346" y="223544"/>
                    <a:pt x="1159193" y="240968"/>
                  </a:cubicBezTo>
                  <a:cubicBezTo>
                    <a:pt x="1161289" y="237729"/>
                    <a:pt x="1185387" y="233824"/>
                    <a:pt x="1193388" y="234586"/>
                  </a:cubicBezTo>
                  <a:cubicBezTo>
                    <a:pt x="1201570" y="235138"/>
                    <a:pt x="1209314" y="238503"/>
                    <a:pt x="1215296" y="244111"/>
                  </a:cubicBezTo>
                  <a:cubicBezTo>
                    <a:pt x="1218782" y="247360"/>
                    <a:pt x="1220982" y="251756"/>
                    <a:pt x="1221487" y="256494"/>
                  </a:cubicBezTo>
                  <a:cubicBezTo>
                    <a:pt x="1221058" y="264706"/>
                    <a:pt x="1216153" y="272021"/>
                    <a:pt x="1208723" y="275544"/>
                  </a:cubicBezTo>
                  <a:cubicBezTo>
                    <a:pt x="1202341" y="279016"/>
                    <a:pt x="1195560" y="281702"/>
                    <a:pt x="1188530" y="283545"/>
                  </a:cubicBezTo>
                  <a:cubicBezTo>
                    <a:pt x="1170147" y="289260"/>
                    <a:pt x="1125760" y="299261"/>
                    <a:pt x="1107568" y="303357"/>
                  </a:cubicBezTo>
                  <a:cubicBezTo>
                    <a:pt x="1104272" y="304052"/>
                    <a:pt x="1101043" y="301946"/>
                    <a:pt x="1100348" y="298652"/>
                  </a:cubicBezTo>
                  <a:cubicBezTo>
                    <a:pt x="1100224" y="298069"/>
                    <a:pt x="1100186" y="297473"/>
                    <a:pt x="1100233" y="296880"/>
                  </a:cubicBezTo>
                  <a:cubicBezTo>
                    <a:pt x="1102043" y="275353"/>
                    <a:pt x="1108044" y="214774"/>
                    <a:pt x="1121093" y="194581"/>
                  </a:cubicBezTo>
                  <a:cubicBezTo>
                    <a:pt x="1123512" y="190838"/>
                    <a:pt x="1126361" y="187386"/>
                    <a:pt x="1129571" y="184294"/>
                  </a:cubicBezTo>
                  <a:cubicBezTo>
                    <a:pt x="1131580" y="182139"/>
                    <a:pt x="1134152" y="180588"/>
                    <a:pt x="1137000" y="179817"/>
                  </a:cubicBezTo>
                  <a:close/>
                  <a:moveTo>
                    <a:pt x="424910" y="142194"/>
                  </a:moveTo>
                  <a:cubicBezTo>
                    <a:pt x="433273" y="142331"/>
                    <a:pt x="440874" y="147102"/>
                    <a:pt x="444627" y="154576"/>
                  </a:cubicBezTo>
                  <a:cubicBezTo>
                    <a:pt x="448199" y="160892"/>
                    <a:pt x="451009" y="167606"/>
                    <a:pt x="453009" y="174579"/>
                  </a:cubicBezTo>
                  <a:cubicBezTo>
                    <a:pt x="459105" y="192771"/>
                    <a:pt x="470154" y="236967"/>
                    <a:pt x="474536" y="255065"/>
                  </a:cubicBezTo>
                  <a:cubicBezTo>
                    <a:pt x="475326" y="258337"/>
                    <a:pt x="473316" y="261632"/>
                    <a:pt x="470049" y="262424"/>
                  </a:cubicBezTo>
                  <a:cubicBezTo>
                    <a:pt x="469487" y="262559"/>
                    <a:pt x="468916" y="262615"/>
                    <a:pt x="468344" y="262590"/>
                  </a:cubicBezTo>
                  <a:cubicBezTo>
                    <a:pt x="446151" y="261352"/>
                    <a:pt x="385477" y="256875"/>
                    <a:pt x="364998" y="243921"/>
                  </a:cubicBezTo>
                  <a:cubicBezTo>
                    <a:pt x="361207" y="241563"/>
                    <a:pt x="357692" y="238784"/>
                    <a:pt x="354520" y="235634"/>
                  </a:cubicBezTo>
                  <a:cubicBezTo>
                    <a:pt x="352273" y="233705"/>
                    <a:pt x="350644" y="231153"/>
                    <a:pt x="349853" y="228300"/>
                  </a:cubicBezTo>
                  <a:cubicBezTo>
                    <a:pt x="348615" y="222204"/>
                    <a:pt x="353949" y="216489"/>
                    <a:pt x="359378" y="212965"/>
                  </a:cubicBezTo>
                  <a:cubicBezTo>
                    <a:pt x="374580" y="203041"/>
                    <a:pt x="393297" y="200094"/>
                    <a:pt x="410813" y="204868"/>
                  </a:cubicBezTo>
                  <a:cubicBezTo>
                    <a:pt x="407479" y="202773"/>
                    <a:pt x="403098" y="178770"/>
                    <a:pt x="403670" y="170769"/>
                  </a:cubicBezTo>
                  <a:cubicBezTo>
                    <a:pt x="404031" y="162594"/>
                    <a:pt x="407194" y="154793"/>
                    <a:pt x="412623" y="148671"/>
                  </a:cubicBezTo>
                  <a:cubicBezTo>
                    <a:pt x="415823" y="145127"/>
                    <a:pt x="420176" y="142832"/>
                    <a:pt x="424910" y="142194"/>
                  </a:cubicBezTo>
                  <a:close/>
                  <a:moveTo>
                    <a:pt x="1000696" y="67708"/>
                  </a:moveTo>
                  <a:cubicBezTo>
                    <a:pt x="1006602" y="65803"/>
                    <a:pt x="1012889" y="70566"/>
                    <a:pt x="1016889" y="75519"/>
                  </a:cubicBezTo>
                  <a:cubicBezTo>
                    <a:pt x="1028414" y="89598"/>
                    <a:pt x="1033339" y="107947"/>
                    <a:pt x="1030415" y="125906"/>
                  </a:cubicBezTo>
                  <a:cubicBezTo>
                    <a:pt x="1032129" y="122382"/>
                    <a:pt x="1055465" y="115428"/>
                    <a:pt x="1063561" y="115238"/>
                  </a:cubicBezTo>
                  <a:cubicBezTo>
                    <a:pt x="1071744" y="114699"/>
                    <a:pt x="1079859" y="117022"/>
                    <a:pt x="1086517" y="121810"/>
                  </a:cubicBezTo>
                  <a:cubicBezTo>
                    <a:pt x="1090394" y="124540"/>
                    <a:pt x="1093108" y="128615"/>
                    <a:pt x="1094137" y="133240"/>
                  </a:cubicBezTo>
                  <a:cubicBezTo>
                    <a:pt x="1094908" y="141578"/>
                    <a:pt x="1090984" y="149654"/>
                    <a:pt x="1083945" y="154195"/>
                  </a:cubicBezTo>
                  <a:cubicBezTo>
                    <a:pt x="1078049" y="158460"/>
                    <a:pt x="1071658" y="161980"/>
                    <a:pt x="1064895" y="164673"/>
                  </a:cubicBezTo>
                  <a:cubicBezTo>
                    <a:pt x="1047464" y="172674"/>
                    <a:pt x="1004697" y="188199"/>
                    <a:pt x="987171" y="194581"/>
                  </a:cubicBezTo>
                  <a:cubicBezTo>
                    <a:pt x="983990" y="195688"/>
                    <a:pt x="980513" y="194009"/>
                    <a:pt x="979408" y="190829"/>
                  </a:cubicBezTo>
                  <a:cubicBezTo>
                    <a:pt x="979208" y="190258"/>
                    <a:pt x="979094" y="189661"/>
                    <a:pt x="979075" y="189057"/>
                  </a:cubicBezTo>
                  <a:cubicBezTo>
                    <a:pt x="978218" y="167054"/>
                    <a:pt x="976027" y="106189"/>
                    <a:pt x="986695" y="84377"/>
                  </a:cubicBezTo>
                  <a:cubicBezTo>
                    <a:pt x="988666" y="80386"/>
                    <a:pt x="991067" y="76618"/>
                    <a:pt x="993839" y="73137"/>
                  </a:cubicBezTo>
                  <a:cubicBezTo>
                    <a:pt x="995553" y="70700"/>
                    <a:pt x="997934" y="68814"/>
                    <a:pt x="1000696" y="67708"/>
                  </a:cubicBezTo>
                  <a:close/>
                  <a:moveTo>
                    <a:pt x="580073" y="52278"/>
                  </a:moveTo>
                  <a:cubicBezTo>
                    <a:pt x="587769" y="55619"/>
                    <a:pt x="592979" y="62957"/>
                    <a:pt x="593598" y="71328"/>
                  </a:cubicBezTo>
                  <a:cubicBezTo>
                    <a:pt x="594456" y="78541"/>
                    <a:pt x="594456" y="85831"/>
                    <a:pt x="593598" y="93045"/>
                  </a:cubicBezTo>
                  <a:cubicBezTo>
                    <a:pt x="592265" y="112095"/>
                    <a:pt x="585693" y="157243"/>
                    <a:pt x="582930" y="175626"/>
                  </a:cubicBezTo>
                  <a:cubicBezTo>
                    <a:pt x="582397" y="178951"/>
                    <a:pt x="579273" y="181215"/>
                    <a:pt x="575949" y="180682"/>
                  </a:cubicBezTo>
                  <a:cubicBezTo>
                    <a:pt x="575396" y="180595"/>
                    <a:pt x="574863" y="180432"/>
                    <a:pt x="574358" y="180198"/>
                  </a:cubicBezTo>
                  <a:cubicBezTo>
                    <a:pt x="554451" y="170578"/>
                    <a:pt x="500063" y="143432"/>
                    <a:pt x="485966" y="123620"/>
                  </a:cubicBezTo>
                  <a:cubicBezTo>
                    <a:pt x="483385" y="119997"/>
                    <a:pt x="481213" y="116100"/>
                    <a:pt x="479489" y="111999"/>
                  </a:cubicBezTo>
                  <a:cubicBezTo>
                    <a:pt x="478136" y="109358"/>
                    <a:pt x="477603" y="106372"/>
                    <a:pt x="477965" y="103427"/>
                  </a:cubicBezTo>
                  <a:cubicBezTo>
                    <a:pt x="479108" y="97331"/>
                    <a:pt x="486252" y="93902"/>
                    <a:pt x="492538" y="92854"/>
                  </a:cubicBezTo>
                  <a:cubicBezTo>
                    <a:pt x="510369" y="89405"/>
                    <a:pt x="528819" y="93776"/>
                    <a:pt x="543211" y="104856"/>
                  </a:cubicBezTo>
                  <a:cubicBezTo>
                    <a:pt x="541020" y="101712"/>
                    <a:pt x="545973" y="77900"/>
                    <a:pt x="549593" y="70661"/>
                  </a:cubicBezTo>
                  <a:cubicBezTo>
                    <a:pt x="553060" y="63258"/>
                    <a:pt x="558937" y="57249"/>
                    <a:pt x="566262" y="53611"/>
                  </a:cubicBezTo>
                  <a:cubicBezTo>
                    <a:pt x="570567" y="51565"/>
                    <a:pt x="575453" y="51094"/>
                    <a:pt x="580073" y="52278"/>
                  </a:cubicBezTo>
                  <a:close/>
                  <a:moveTo>
                    <a:pt x="839058" y="20940"/>
                  </a:moveTo>
                  <a:cubicBezTo>
                    <a:pt x="855679" y="28064"/>
                    <a:pt x="868490" y="41915"/>
                    <a:pt x="874300" y="59040"/>
                  </a:cubicBezTo>
                  <a:cubicBezTo>
                    <a:pt x="874300" y="55135"/>
                    <a:pt x="891731" y="38276"/>
                    <a:pt x="898780" y="34371"/>
                  </a:cubicBezTo>
                  <a:cubicBezTo>
                    <a:pt x="905752" y="30078"/>
                    <a:pt x="914020" y="28390"/>
                    <a:pt x="922116" y="29608"/>
                  </a:cubicBezTo>
                  <a:cubicBezTo>
                    <a:pt x="926840" y="30260"/>
                    <a:pt x="931165" y="32594"/>
                    <a:pt x="934308" y="36180"/>
                  </a:cubicBezTo>
                  <a:cubicBezTo>
                    <a:pt x="938775" y="43262"/>
                    <a:pt x="938994" y="52224"/>
                    <a:pt x="934880" y="59517"/>
                  </a:cubicBezTo>
                  <a:cubicBezTo>
                    <a:pt x="931555" y="65992"/>
                    <a:pt x="927497" y="72064"/>
                    <a:pt x="922783" y="77614"/>
                  </a:cubicBezTo>
                  <a:cubicBezTo>
                    <a:pt x="910972" y="92664"/>
                    <a:pt x="880206" y="126287"/>
                    <a:pt x="867633" y="139908"/>
                  </a:cubicBezTo>
                  <a:cubicBezTo>
                    <a:pt x="865271" y="142311"/>
                    <a:pt x="861413" y="142346"/>
                    <a:pt x="859013" y="139988"/>
                  </a:cubicBezTo>
                  <a:cubicBezTo>
                    <a:pt x="858670" y="139648"/>
                    <a:pt x="858365" y="139270"/>
                    <a:pt x="858108" y="138860"/>
                  </a:cubicBezTo>
                  <a:cubicBezTo>
                    <a:pt x="846583" y="120000"/>
                    <a:pt x="816769" y="66946"/>
                    <a:pt x="816293" y="42657"/>
                  </a:cubicBezTo>
                  <a:cubicBezTo>
                    <a:pt x="816189" y="38211"/>
                    <a:pt x="816607" y="33768"/>
                    <a:pt x="817532" y="29418"/>
                  </a:cubicBezTo>
                  <a:cubicBezTo>
                    <a:pt x="817903" y="26492"/>
                    <a:pt x="819132" y="23742"/>
                    <a:pt x="821056" y="21512"/>
                  </a:cubicBezTo>
                  <a:cubicBezTo>
                    <a:pt x="826418" y="17792"/>
                    <a:pt x="833467" y="17569"/>
                    <a:pt x="839058" y="20940"/>
                  </a:cubicBezTo>
                  <a:close/>
                  <a:moveTo>
                    <a:pt x="733521" y="81"/>
                  </a:moveTo>
                  <a:cubicBezTo>
                    <a:pt x="738283" y="-349"/>
                    <a:pt x="743046" y="934"/>
                    <a:pt x="746951" y="3701"/>
                  </a:cubicBezTo>
                  <a:cubicBezTo>
                    <a:pt x="752990" y="9486"/>
                    <a:pt x="755333" y="18136"/>
                    <a:pt x="753047" y="26180"/>
                  </a:cubicBezTo>
                  <a:cubicBezTo>
                    <a:pt x="751352" y="33235"/>
                    <a:pt x="748865" y="40074"/>
                    <a:pt x="745617" y="46563"/>
                  </a:cubicBezTo>
                  <a:cubicBezTo>
                    <a:pt x="737712" y="64089"/>
                    <a:pt x="715804" y="103713"/>
                    <a:pt x="706851" y="120287"/>
                  </a:cubicBezTo>
                  <a:cubicBezTo>
                    <a:pt x="705051" y="123195"/>
                    <a:pt x="701240" y="124096"/>
                    <a:pt x="698326" y="122298"/>
                  </a:cubicBezTo>
                  <a:cubicBezTo>
                    <a:pt x="697973" y="122075"/>
                    <a:pt x="697630" y="121817"/>
                    <a:pt x="697326" y="121525"/>
                  </a:cubicBezTo>
                  <a:cubicBezTo>
                    <a:pt x="681705" y="105999"/>
                    <a:pt x="640176" y="61518"/>
                    <a:pt x="633794" y="38086"/>
                  </a:cubicBezTo>
                  <a:cubicBezTo>
                    <a:pt x="632651" y="33790"/>
                    <a:pt x="631975" y="29383"/>
                    <a:pt x="631794" y="24942"/>
                  </a:cubicBezTo>
                  <a:cubicBezTo>
                    <a:pt x="631470" y="21987"/>
                    <a:pt x="632032" y="19002"/>
                    <a:pt x="633413" y="16369"/>
                  </a:cubicBezTo>
                  <a:cubicBezTo>
                    <a:pt x="636556" y="11035"/>
                    <a:pt x="644367" y="10464"/>
                    <a:pt x="650748" y="11511"/>
                  </a:cubicBezTo>
                  <a:cubicBezTo>
                    <a:pt x="668589" y="14465"/>
                    <a:pt x="684343" y="24851"/>
                    <a:pt x="694087" y="40086"/>
                  </a:cubicBezTo>
                  <a:cubicBezTo>
                    <a:pt x="693039" y="36372"/>
                    <a:pt x="706089" y="15798"/>
                    <a:pt x="711994" y="10273"/>
                  </a:cubicBezTo>
                  <a:cubicBezTo>
                    <a:pt x="717757" y="4461"/>
                    <a:pt x="725377" y="854"/>
                    <a:pt x="733521" y="8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 name="Google Shape;60;p4"/>
            <p:cNvSpPr/>
            <p:nvPr/>
          </p:nvSpPr>
          <p:spPr>
            <a:xfrm>
              <a:off x="6746717" y="2253819"/>
              <a:ext cx="1172243" cy="1179289"/>
            </a:xfrm>
            <a:custGeom>
              <a:rect b="b" l="l" r="r" t="t"/>
              <a:pathLst>
                <a:path extrusionOk="0" h="1179289" w="1172243">
                  <a:moveTo>
                    <a:pt x="14288" y="1150714"/>
                  </a:moveTo>
                  <a:cubicBezTo>
                    <a:pt x="22175" y="1150714"/>
                    <a:pt x="28576" y="1157115"/>
                    <a:pt x="28576" y="1165001"/>
                  </a:cubicBezTo>
                  <a:cubicBezTo>
                    <a:pt x="28576" y="1172888"/>
                    <a:pt x="22175" y="1179289"/>
                    <a:pt x="14288" y="1179289"/>
                  </a:cubicBezTo>
                  <a:cubicBezTo>
                    <a:pt x="6401" y="1179289"/>
                    <a:pt x="1" y="1172888"/>
                    <a:pt x="1" y="1165001"/>
                  </a:cubicBezTo>
                  <a:cubicBezTo>
                    <a:pt x="1" y="1157115"/>
                    <a:pt x="6401" y="1150714"/>
                    <a:pt x="14288" y="1150714"/>
                  </a:cubicBezTo>
                  <a:close/>
                  <a:moveTo>
                    <a:pt x="1157955" y="1136617"/>
                  </a:moveTo>
                  <a:cubicBezTo>
                    <a:pt x="1165842" y="1136617"/>
                    <a:pt x="1172243" y="1143018"/>
                    <a:pt x="1172243" y="1150904"/>
                  </a:cubicBezTo>
                  <a:cubicBezTo>
                    <a:pt x="1172243" y="1158791"/>
                    <a:pt x="1165842" y="1165192"/>
                    <a:pt x="1157955" y="1165192"/>
                  </a:cubicBezTo>
                  <a:cubicBezTo>
                    <a:pt x="1150068" y="1165192"/>
                    <a:pt x="1143668" y="1158791"/>
                    <a:pt x="1143668" y="1150904"/>
                  </a:cubicBezTo>
                  <a:cubicBezTo>
                    <a:pt x="1143668" y="1143018"/>
                    <a:pt x="1150068" y="1136617"/>
                    <a:pt x="1157955" y="1136617"/>
                  </a:cubicBezTo>
                  <a:close/>
                  <a:moveTo>
                    <a:pt x="14288" y="1076610"/>
                  </a:moveTo>
                  <a:lnTo>
                    <a:pt x="21337" y="1076610"/>
                  </a:lnTo>
                  <a:cubicBezTo>
                    <a:pt x="23890" y="1076591"/>
                    <a:pt x="26395" y="1077286"/>
                    <a:pt x="28576" y="1078610"/>
                  </a:cubicBezTo>
                  <a:lnTo>
                    <a:pt x="31434" y="1080801"/>
                  </a:lnTo>
                  <a:cubicBezTo>
                    <a:pt x="33196" y="1082534"/>
                    <a:pt x="34481" y="1084706"/>
                    <a:pt x="35148" y="1087087"/>
                  </a:cubicBezTo>
                  <a:lnTo>
                    <a:pt x="35625" y="1090897"/>
                  </a:lnTo>
                  <a:cubicBezTo>
                    <a:pt x="35748" y="1092821"/>
                    <a:pt x="35320" y="1094736"/>
                    <a:pt x="34386" y="1096422"/>
                  </a:cubicBezTo>
                  <a:cubicBezTo>
                    <a:pt x="33834" y="1098184"/>
                    <a:pt x="32815" y="1099765"/>
                    <a:pt x="31434" y="1100994"/>
                  </a:cubicBezTo>
                  <a:cubicBezTo>
                    <a:pt x="30233" y="1102403"/>
                    <a:pt x="28643" y="1103432"/>
                    <a:pt x="26861" y="1103946"/>
                  </a:cubicBezTo>
                  <a:cubicBezTo>
                    <a:pt x="25176" y="1104880"/>
                    <a:pt x="23261" y="1105308"/>
                    <a:pt x="21337" y="1105185"/>
                  </a:cubicBezTo>
                  <a:lnTo>
                    <a:pt x="14288" y="1105185"/>
                  </a:lnTo>
                  <a:cubicBezTo>
                    <a:pt x="11783" y="1105185"/>
                    <a:pt x="9316" y="1104527"/>
                    <a:pt x="7145" y="1103280"/>
                  </a:cubicBezTo>
                  <a:lnTo>
                    <a:pt x="4192" y="1100994"/>
                  </a:lnTo>
                  <a:cubicBezTo>
                    <a:pt x="2487" y="1099232"/>
                    <a:pt x="1249" y="1097069"/>
                    <a:pt x="572" y="1094707"/>
                  </a:cubicBezTo>
                  <a:lnTo>
                    <a:pt x="1" y="1090897"/>
                  </a:lnTo>
                  <a:cubicBezTo>
                    <a:pt x="-28" y="1088983"/>
                    <a:pt x="392" y="1087087"/>
                    <a:pt x="1239" y="1085373"/>
                  </a:cubicBezTo>
                  <a:cubicBezTo>
                    <a:pt x="1858" y="1083639"/>
                    <a:pt x="2868" y="1082077"/>
                    <a:pt x="4192" y="1080801"/>
                  </a:cubicBezTo>
                  <a:cubicBezTo>
                    <a:pt x="5440" y="1079448"/>
                    <a:pt x="7011" y="1078429"/>
                    <a:pt x="8764" y="1077848"/>
                  </a:cubicBezTo>
                  <a:cubicBezTo>
                    <a:pt x="10469" y="1076962"/>
                    <a:pt x="12374" y="1076543"/>
                    <a:pt x="14288" y="1076610"/>
                  </a:cubicBezTo>
                  <a:close/>
                  <a:moveTo>
                    <a:pt x="1150621" y="1055464"/>
                  </a:moveTo>
                  <a:lnTo>
                    <a:pt x="1154336" y="1055464"/>
                  </a:lnTo>
                  <a:cubicBezTo>
                    <a:pt x="1156260" y="1055340"/>
                    <a:pt x="1158174" y="1055768"/>
                    <a:pt x="1159860" y="1056702"/>
                  </a:cubicBezTo>
                  <a:cubicBezTo>
                    <a:pt x="1163384" y="1057969"/>
                    <a:pt x="1166166" y="1060721"/>
                    <a:pt x="1167480" y="1064227"/>
                  </a:cubicBezTo>
                  <a:cubicBezTo>
                    <a:pt x="1168680" y="1065970"/>
                    <a:pt x="1169338" y="1068018"/>
                    <a:pt x="1169385" y="1070132"/>
                  </a:cubicBezTo>
                  <a:lnTo>
                    <a:pt x="1169385" y="1073656"/>
                  </a:lnTo>
                  <a:cubicBezTo>
                    <a:pt x="1169433" y="1076171"/>
                    <a:pt x="1168775" y="1078648"/>
                    <a:pt x="1167480" y="1080800"/>
                  </a:cubicBezTo>
                  <a:lnTo>
                    <a:pt x="1164527" y="1082896"/>
                  </a:lnTo>
                  <a:cubicBezTo>
                    <a:pt x="1162737" y="1084620"/>
                    <a:pt x="1160546" y="1085867"/>
                    <a:pt x="1158146" y="1086515"/>
                  </a:cubicBezTo>
                  <a:lnTo>
                    <a:pt x="1154336" y="1087087"/>
                  </a:lnTo>
                  <a:cubicBezTo>
                    <a:pt x="1152450" y="1087153"/>
                    <a:pt x="1150573" y="1086725"/>
                    <a:pt x="1148906" y="1085848"/>
                  </a:cubicBezTo>
                  <a:cubicBezTo>
                    <a:pt x="1147135" y="1085258"/>
                    <a:pt x="1145535" y="1084248"/>
                    <a:pt x="1144239" y="1082896"/>
                  </a:cubicBezTo>
                  <a:cubicBezTo>
                    <a:pt x="1142915" y="1081619"/>
                    <a:pt x="1141906" y="1080057"/>
                    <a:pt x="1141286" y="1078324"/>
                  </a:cubicBezTo>
                  <a:cubicBezTo>
                    <a:pt x="1140448" y="1076600"/>
                    <a:pt x="1140029" y="1074714"/>
                    <a:pt x="1140048" y="1072799"/>
                  </a:cubicBezTo>
                  <a:lnTo>
                    <a:pt x="1140048" y="1069275"/>
                  </a:lnTo>
                  <a:cubicBezTo>
                    <a:pt x="1140077" y="1066732"/>
                    <a:pt x="1140772" y="1064236"/>
                    <a:pt x="1142048" y="1062036"/>
                  </a:cubicBezTo>
                  <a:lnTo>
                    <a:pt x="1144239" y="1059178"/>
                  </a:lnTo>
                  <a:cubicBezTo>
                    <a:pt x="1145992" y="1057388"/>
                    <a:pt x="1148202" y="1056111"/>
                    <a:pt x="1150621" y="1055464"/>
                  </a:cubicBezTo>
                  <a:close/>
                  <a:moveTo>
                    <a:pt x="17812" y="977739"/>
                  </a:moveTo>
                  <a:cubicBezTo>
                    <a:pt x="19727" y="977663"/>
                    <a:pt x="21632" y="978092"/>
                    <a:pt x="23337" y="978978"/>
                  </a:cubicBezTo>
                  <a:cubicBezTo>
                    <a:pt x="25089" y="979549"/>
                    <a:pt x="26671" y="980568"/>
                    <a:pt x="27909" y="981930"/>
                  </a:cubicBezTo>
                  <a:lnTo>
                    <a:pt x="31433" y="985455"/>
                  </a:lnTo>
                  <a:cubicBezTo>
                    <a:pt x="33195" y="987188"/>
                    <a:pt x="34481" y="989360"/>
                    <a:pt x="35148" y="991741"/>
                  </a:cubicBezTo>
                  <a:lnTo>
                    <a:pt x="35624" y="995551"/>
                  </a:lnTo>
                  <a:cubicBezTo>
                    <a:pt x="35671" y="998094"/>
                    <a:pt x="35014" y="1000599"/>
                    <a:pt x="33719" y="1002790"/>
                  </a:cubicBezTo>
                  <a:lnTo>
                    <a:pt x="31433" y="1005648"/>
                  </a:lnTo>
                  <a:cubicBezTo>
                    <a:pt x="30233" y="1007057"/>
                    <a:pt x="28642" y="1008086"/>
                    <a:pt x="26861" y="1008600"/>
                  </a:cubicBezTo>
                  <a:cubicBezTo>
                    <a:pt x="25175" y="1009534"/>
                    <a:pt x="23261" y="1009963"/>
                    <a:pt x="21337" y="1009839"/>
                  </a:cubicBezTo>
                  <a:cubicBezTo>
                    <a:pt x="19441" y="1009972"/>
                    <a:pt x="17555" y="1009543"/>
                    <a:pt x="15907" y="1008600"/>
                  </a:cubicBezTo>
                  <a:cubicBezTo>
                    <a:pt x="14116" y="1008048"/>
                    <a:pt x="12507" y="1007029"/>
                    <a:pt x="11240" y="1005648"/>
                  </a:cubicBezTo>
                  <a:lnTo>
                    <a:pt x="7716" y="1002124"/>
                  </a:lnTo>
                  <a:cubicBezTo>
                    <a:pt x="5973" y="1000390"/>
                    <a:pt x="4725" y="998218"/>
                    <a:pt x="4096" y="995837"/>
                  </a:cubicBezTo>
                  <a:lnTo>
                    <a:pt x="3525" y="992027"/>
                  </a:lnTo>
                  <a:cubicBezTo>
                    <a:pt x="3515" y="989503"/>
                    <a:pt x="4201" y="987036"/>
                    <a:pt x="5525" y="984883"/>
                  </a:cubicBezTo>
                  <a:lnTo>
                    <a:pt x="7716" y="981930"/>
                  </a:lnTo>
                  <a:cubicBezTo>
                    <a:pt x="9011" y="980578"/>
                    <a:pt x="10611" y="979568"/>
                    <a:pt x="12383" y="978978"/>
                  </a:cubicBezTo>
                  <a:cubicBezTo>
                    <a:pt x="14050" y="978092"/>
                    <a:pt x="15926" y="977663"/>
                    <a:pt x="17812" y="977739"/>
                  </a:cubicBezTo>
                  <a:close/>
                  <a:moveTo>
                    <a:pt x="1133476" y="946022"/>
                  </a:moveTo>
                  <a:cubicBezTo>
                    <a:pt x="1141363" y="946022"/>
                    <a:pt x="1147764" y="952423"/>
                    <a:pt x="1147764" y="960309"/>
                  </a:cubicBezTo>
                  <a:cubicBezTo>
                    <a:pt x="1147764" y="968196"/>
                    <a:pt x="1141363" y="974597"/>
                    <a:pt x="1133476" y="974597"/>
                  </a:cubicBezTo>
                  <a:cubicBezTo>
                    <a:pt x="1125589" y="974597"/>
                    <a:pt x="1119189" y="968196"/>
                    <a:pt x="1119189" y="960309"/>
                  </a:cubicBezTo>
                  <a:cubicBezTo>
                    <a:pt x="1119189" y="952423"/>
                    <a:pt x="1125589" y="946022"/>
                    <a:pt x="1133476" y="946022"/>
                  </a:cubicBezTo>
                  <a:close/>
                  <a:moveTo>
                    <a:pt x="24480" y="889348"/>
                  </a:moveTo>
                  <a:lnTo>
                    <a:pt x="28481" y="889348"/>
                  </a:lnTo>
                  <a:cubicBezTo>
                    <a:pt x="30995" y="889300"/>
                    <a:pt x="33472" y="889957"/>
                    <a:pt x="35625" y="891253"/>
                  </a:cubicBezTo>
                  <a:lnTo>
                    <a:pt x="38577" y="893539"/>
                  </a:lnTo>
                  <a:cubicBezTo>
                    <a:pt x="40320" y="895272"/>
                    <a:pt x="41568" y="897444"/>
                    <a:pt x="42197" y="899825"/>
                  </a:cubicBezTo>
                  <a:lnTo>
                    <a:pt x="42387" y="903635"/>
                  </a:lnTo>
                  <a:cubicBezTo>
                    <a:pt x="42406" y="905521"/>
                    <a:pt x="41987" y="907378"/>
                    <a:pt x="41149" y="909064"/>
                  </a:cubicBezTo>
                  <a:cubicBezTo>
                    <a:pt x="39882" y="912617"/>
                    <a:pt x="37082" y="915417"/>
                    <a:pt x="33529" y="916684"/>
                  </a:cubicBezTo>
                  <a:cubicBezTo>
                    <a:pt x="31843" y="917523"/>
                    <a:pt x="29986" y="917942"/>
                    <a:pt x="28100" y="917923"/>
                  </a:cubicBezTo>
                  <a:lnTo>
                    <a:pt x="24480" y="917923"/>
                  </a:lnTo>
                  <a:cubicBezTo>
                    <a:pt x="21966" y="917894"/>
                    <a:pt x="19499" y="917199"/>
                    <a:pt x="17337" y="915922"/>
                  </a:cubicBezTo>
                  <a:lnTo>
                    <a:pt x="14384" y="913732"/>
                  </a:lnTo>
                  <a:cubicBezTo>
                    <a:pt x="12660" y="911941"/>
                    <a:pt x="11412" y="909750"/>
                    <a:pt x="10764" y="907350"/>
                  </a:cubicBezTo>
                  <a:lnTo>
                    <a:pt x="10193" y="903635"/>
                  </a:lnTo>
                  <a:cubicBezTo>
                    <a:pt x="10164" y="901721"/>
                    <a:pt x="10583" y="899825"/>
                    <a:pt x="11431" y="898111"/>
                  </a:cubicBezTo>
                  <a:cubicBezTo>
                    <a:pt x="12746" y="894605"/>
                    <a:pt x="15527" y="891853"/>
                    <a:pt x="19051" y="890586"/>
                  </a:cubicBezTo>
                  <a:cubicBezTo>
                    <a:pt x="20699" y="889643"/>
                    <a:pt x="22585" y="889214"/>
                    <a:pt x="24480" y="889348"/>
                  </a:cubicBezTo>
                  <a:close/>
                  <a:moveTo>
                    <a:pt x="1119093" y="850677"/>
                  </a:moveTo>
                  <a:lnTo>
                    <a:pt x="1122903" y="850677"/>
                  </a:lnTo>
                  <a:cubicBezTo>
                    <a:pt x="1124827" y="850553"/>
                    <a:pt x="1126741" y="850981"/>
                    <a:pt x="1128427" y="851915"/>
                  </a:cubicBezTo>
                  <a:cubicBezTo>
                    <a:pt x="1130180" y="852496"/>
                    <a:pt x="1131751" y="853515"/>
                    <a:pt x="1132999" y="854868"/>
                  </a:cubicBezTo>
                  <a:cubicBezTo>
                    <a:pt x="1134409" y="856068"/>
                    <a:pt x="1135438" y="857658"/>
                    <a:pt x="1135952" y="859440"/>
                  </a:cubicBezTo>
                  <a:cubicBezTo>
                    <a:pt x="1136762" y="861002"/>
                    <a:pt x="1137190" y="862726"/>
                    <a:pt x="1137190" y="864488"/>
                  </a:cubicBezTo>
                  <a:lnTo>
                    <a:pt x="1137190" y="868012"/>
                  </a:lnTo>
                  <a:cubicBezTo>
                    <a:pt x="1137190" y="870565"/>
                    <a:pt x="1136495" y="873060"/>
                    <a:pt x="1135190" y="875251"/>
                  </a:cubicBezTo>
                  <a:lnTo>
                    <a:pt x="1132999" y="878109"/>
                  </a:lnTo>
                  <a:cubicBezTo>
                    <a:pt x="1131237" y="879842"/>
                    <a:pt x="1129085" y="881119"/>
                    <a:pt x="1126713" y="881823"/>
                  </a:cubicBezTo>
                  <a:lnTo>
                    <a:pt x="1122903" y="882300"/>
                  </a:lnTo>
                  <a:cubicBezTo>
                    <a:pt x="1120988" y="882376"/>
                    <a:pt x="1119083" y="881947"/>
                    <a:pt x="1117378" y="881061"/>
                  </a:cubicBezTo>
                  <a:cubicBezTo>
                    <a:pt x="1115616" y="880509"/>
                    <a:pt x="1114035" y="879490"/>
                    <a:pt x="1112806" y="878109"/>
                  </a:cubicBezTo>
                  <a:cubicBezTo>
                    <a:pt x="1111454" y="876861"/>
                    <a:pt x="1110434" y="875289"/>
                    <a:pt x="1109854" y="873537"/>
                  </a:cubicBezTo>
                  <a:cubicBezTo>
                    <a:pt x="1108920" y="871851"/>
                    <a:pt x="1108492" y="869936"/>
                    <a:pt x="1108615" y="868012"/>
                  </a:cubicBezTo>
                  <a:lnTo>
                    <a:pt x="1108615" y="864488"/>
                  </a:lnTo>
                  <a:cubicBezTo>
                    <a:pt x="1108625" y="861954"/>
                    <a:pt x="1109282" y="859459"/>
                    <a:pt x="1110520" y="857249"/>
                  </a:cubicBezTo>
                  <a:lnTo>
                    <a:pt x="1112806" y="854391"/>
                  </a:lnTo>
                  <a:cubicBezTo>
                    <a:pt x="1114540" y="852629"/>
                    <a:pt x="1116712" y="851343"/>
                    <a:pt x="1119093" y="850677"/>
                  </a:cubicBezTo>
                  <a:close/>
                  <a:moveTo>
                    <a:pt x="35815" y="811814"/>
                  </a:moveTo>
                  <a:lnTo>
                    <a:pt x="39339" y="811814"/>
                  </a:lnTo>
                  <a:cubicBezTo>
                    <a:pt x="41863" y="811805"/>
                    <a:pt x="44330" y="812491"/>
                    <a:pt x="46483" y="813815"/>
                  </a:cubicBezTo>
                  <a:lnTo>
                    <a:pt x="49436" y="816005"/>
                  </a:lnTo>
                  <a:cubicBezTo>
                    <a:pt x="51141" y="817768"/>
                    <a:pt x="52379" y="819930"/>
                    <a:pt x="53055" y="822292"/>
                  </a:cubicBezTo>
                  <a:lnTo>
                    <a:pt x="53150" y="826102"/>
                  </a:lnTo>
                  <a:cubicBezTo>
                    <a:pt x="53227" y="828016"/>
                    <a:pt x="52798" y="829921"/>
                    <a:pt x="51912" y="831626"/>
                  </a:cubicBezTo>
                  <a:cubicBezTo>
                    <a:pt x="51341" y="833379"/>
                    <a:pt x="50322" y="834960"/>
                    <a:pt x="48959" y="836199"/>
                  </a:cubicBezTo>
                  <a:cubicBezTo>
                    <a:pt x="47712" y="837551"/>
                    <a:pt x="46140" y="838570"/>
                    <a:pt x="44387" y="839151"/>
                  </a:cubicBezTo>
                  <a:cubicBezTo>
                    <a:pt x="42701" y="840075"/>
                    <a:pt x="40787" y="840504"/>
                    <a:pt x="38863" y="840389"/>
                  </a:cubicBezTo>
                  <a:lnTo>
                    <a:pt x="35339" y="840389"/>
                  </a:lnTo>
                  <a:cubicBezTo>
                    <a:pt x="32805" y="840389"/>
                    <a:pt x="30309" y="839732"/>
                    <a:pt x="28100" y="838484"/>
                  </a:cubicBezTo>
                  <a:lnTo>
                    <a:pt x="25242" y="836199"/>
                  </a:lnTo>
                  <a:cubicBezTo>
                    <a:pt x="23480" y="834465"/>
                    <a:pt x="22194" y="832293"/>
                    <a:pt x="21527" y="829912"/>
                  </a:cubicBezTo>
                  <a:lnTo>
                    <a:pt x="21527" y="826102"/>
                  </a:lnTo>
                  <a:cubicBezTo>
                    <a:pt x="21404" y="824178"/>
                    <a:pt x="21832" y="822263"/>
                    <a:pt x="22766" y="820577"/>
                  </a:cubicBezTo>
                  <a:cubicBezTo>
                    <a:pt x="23347" y="818825"/>
                    <a:pt x="24366" y="817253"/>
                    <a:pt x="25718" y="816005"/>
                  </a:cubicBezTo>
                  <a:cubicBezTo>
                    <a:pt x="26919" y="814596"/>
                    <a:pt x="28509" y="813567"/>
                    <a:pt x="30290" y="813053"/>
                  </a:cubicBezTo>
                  <a:cubicBezTo>
                    <a:pt x="31995" y="812167"/>
                    <a:pt x="33900" y="811738"/>
                    <a:pt x="35815" y="811814"/>
                  </a:cubicBezTo>
                  <a:close/>
                  <a:moveTo>
                    <a:pt x="1099757" y="767142"/>
                  </a:moveTo>
                  <a:cubicBezTo>
                    <a:pt x="1103224" y="765494"/>
                    <a:pt x="1107244" y="765494"/>
                    <a:pt x="1110711" y="767142"/>
                  </a:cubicBezTo>
                  <a:cubicBezTo>
                    <a:pt x="1112482" y="767732"/>
                    <a:pt x="1114083" y="768742"/>
                    <a:pt x="1115378" y="770094"/>
                  </a:cubicBezTo>
                  <a:lnTo>
                    <a:pt x="1118902" y="773619"/>
                  </a:lnTo>
                  <a:cubicBezTo>
                    <a:pt x="1120607" y="775381"/>
                    <a:pt x="1121846" y="777543"/>
                    <a:pt x="1122522" y="779905"/>
                  </a:cubicBezTo>
                  <a:lnTo>
                    <a:pt x="1122617" y="783715"/>
                  </a:lnTo>
                  <a:cubicBezTo>
                    <a:pt x="1122636" y="786268"/>
                    <a:pt x="1121941" y="788773"/>
                    <a:pt x="1120617" y="790954"/>
                  </a:cubicBezTo>
                  <a:lnTo>
                    <a:pt x="1118426" y="793812"/>
                  </a:lnTo>
                  <a:cubicBezTo>
                    <a:pt x="1117159" y="795193"/>
                    <a:pt x="1115549" y="796212"/>
                    <a:pt x="1113759" y="796764"/>
                  </a:cubicBezTo>
                  <a:cubicBezTo>
                    <a:pt x="1112111" y="797707"/>
                    <a:pt x="1110225" y="798136"/>
                    <a:pt x="1108330" y="798003"/>
                  </a:cubicBezTo>
                  <a:cubicBezTo>
                    <a:pt x="1106406" y="798126"/>
                    <a:pt x="1104491" y="797698"/>
                    <a:pt x="1102805" y="796764"/>
                  </a:cubicBezTo>
                  <a:cubicBezTo>
                    <a:pt x="1101024" y="796250"/>
                    <a:pt x="1099433" y="795221"/>
                    <a:pt x="1098233" y="793812"/>
                  </a:cubicBezTo>
                  <a:lnTo>
                    <a:pt x="1094709" y="790287"/>
                  </a:lnTo>
                  <a:cubicBezTo>
                    <a:pt x="1092908" y="788582"/>
                    <a:pt x="1091623" y="786401"/>
                    <a:pt x="1090994" y="784001"/>
                  </a:cubicBezTo>
                  <a:lnTo>
                    <a:pt x="1090994" y="780191"/>
                  </a:lnTo>
                  <a:cubicBezTo>
                    <a:pt x="1090946" y="777676"/>
                    <a:pt x="1091603" y="775200"/>
                    <a:pt x="1092899" y="773047"/>
                  </a:cubicBezTo>
                  <a:lnTo>
                    <a:pt x="1095185" y="770094"/>
                  </a:lnTo>
                  <a:cubicBezTo>
                    <a:pt x="1096423" y="768732"/>
                    <a:pt x="1098004" y="767713"/>
                    <a:pt x="1099757" y="767142"/>
                  </a:cubicBezTo>
                  <a:close/>
                  <a:moveTo>
                    <a:pt x="49626" y="723517"/>
                  </a:moveTo>
                  <a:lnTo>
                    <a:pt x="53150" y="723517"/>
                  </a:lnTo>
                  <a:cubicBezTo>
                    <a:pt x="55693" y="723565"/>
                    <a:pt x="58179" y="724251"/>
                    <a:pt x="60389" y="725517"/>
                  </a:cubicBezTo>
                  <a:lnTo>
                    <a:pt x="63247" y="727708"/>
                  </a:lnTo>
                  <a:cubicBezTo>
                    <a:pt x="65037" y="729461"/>
                    <a:pt x="66314" y="731670"/>
                    <a:pt x="66961" y="734090"/>
                  </a:cubicBezTo>
                  <a:lnTo>
                    <a:pt x="67342" y="737805"/>
                  </a:lnTo>
                  <a:cubicBezTo>
                    <a:pt x="67418" y="739719"/>
                    <a:pt x="66990" y="741624"/>
                    <a:pt x="66104" y="743329"/>
                  </a:cubicBezTo>
                  <a:cubicBezTo>
                    <a:pt x="65552" y="745120"/>
                    <a:pt x="64532" y="746730"/>
                    <a:pt x="63151" y="747996"/>
                  </a:cubicBezTo>
                  <a:cubicBezTo>
                    <a:pt x="61875" y="749320"/>
                    <a:pt x="60313" y="750330"/>
                    <a:pt x="58579" y="750949"/>
                  </a:cubicBezTo>
                  <a:cubicBezTo>
                    <a:pt x="56874" y="751806"/>
                    <a:pt x="54969" y="752206"/>
                    <a:pt x="53055" y="752092"/>
                  </a:cubicBezTo>
                  <a:lnTo>
                    <a:pt x="49626" y="752092"/>
                  </a:lnTo>
                  <a:cubicBezTo>
                    <a:pt x="47082" y="752130"/>
                    <a:pt x="44587" y="751463"/>
                    <a:pt x="42387" y="750187"/>
                  </a:cubicBezTo>
                  <a:lnTo>
                    <a:pt x="39529" y="747996"/>
                  </a:lnTo>
                  <a:cubicBezTo>
                    <a:pt x="37739" y="746244"/>
                    <a:pt x="36462" y="744034"/>
                    <a:pt x="35814" y="741615"/>
                  </a:cubicBezTo>
                  <a:lnTo>
                    <a:pt x="35338" y="737805"/>
                  </a:lnTo>
                  <a:cubicBezTo>
                    <a:pt x="35205" y="735909"/>
                    <a:pt x="35633" y="734023"/>
                    <a:pt x="36576" y="732375"/>
                  </a:cubicBezTo>
                  <a:cubicBezTo>
                    <a:pt x="37129" y="730585"/>
                    <a:pt x="38148" y="728975"/>
                    <a:pt x="39529" y="727708"/>
                  </a:cubicBezTo>
                  <a:cubicBezTo>
                    <a:pt x="40787" y="726365"/>
                    <a:pt x="42358" y="725346"/>
                    <a:pt x="44101" y="724755"/>
                  </a:cubicBezTo>
                  <a:cubicBezTo>
                    <a:pt x="45816" y="723908"/>
                    <a:pt x="47711" y="723489"/>
                    <a:pt x="49626" y="723517"/>
                  </a:cubicBezTo>
                  <a:close/>
                  <a:moveTo>
                    <a:pt x="1087565" y="677703"/>
                  </a:moveTo>
                  <a:cubicBezTo>
                    <a:pt x="1089490" y="677579"/>
                    <a:pt x="1091404" y="678008"/>
                    <a:pt x="1093090" y="678941"/>
                  </a:cubicBezTo>
                  <a:cubicBezTo>
                    <a:pt x="1094871" y="679455"/>
                    <a:pt x="1096462" y="680484"/>
                    <a:pt x="1097662" y="681894"/>
                  </a:cubicBezTo>
                  <a:lnTo>
                    <a:pt x="1101186" y="685418"/>
                  </a:lnTo>
                  <a:cubicBezTo>
                    <a:pt x="1102987" y="687123"/>
                    <a:pt x="1104273" y="689304"/>
                    <a:pt x="1104901" y="691704"/>
                  </a:cubicBezTo>
                  <a:lnTo>
                    <a:pt x="1105377" y="695514"/>
                  </a:lnTo>
                  <a:cubicBezTo>
                    <a:pt x="1105377" y="698020"/>
                    <a:pt x="1104720" y="700487"/>
                    <a:pt x="1103472" y="702658"/>
                  </a:cubicBezTo>
                  <a:lnTo>
                    <a:pt x="1101186" y="705611"/>
                  </a:lnTo>
                  <a:cubicBezTo>
                    <a:pt x="1099948" y="706973"/>
                    <a:pt x="1098367" y="707992"/>
                    <a:pt x="1096614" y="708564"/>
                  </a:cubicBezTo>
                  <a:cubicBezTo>
                    <a:pt x="1094900" y="709411"/>
                    <a:pt x="1093004" y="709830"/>
                    <a:pt x="1091090" y="709802"/>
                  </a:cubicBezTo>
                  <a:cubicBezTo>
                    <a:pt x="1089204" y="709830"/>
                    <a:pt x="1087347" y="709411"/>
                    <a:pt x="1085661" y="708564"/>
                  </a:cubicBezTo>
                  <a:cubicBezTo>
                    <a:pt x="1083889" y="707973"/>
                    <a:pt x="1082289" y="706963"/>
                    <a:pt x="1080993" y="705611"/>
                  </a:cubicBezTo>
                  <a:lnTo>
                    <a:pt x="1077469" y="702087"/>
                  </a:lnTo>
                  <a:cubicBezTo>
                    <a:pt x="1075764" y="700324"/>
                    <a:pt x="1074526" y="698162"/>
                    <a:pt x="1073850" y="695800"/>
                  </a:cubicBezTo>
                  <a:lnTo>
                    <a:pt x="1073278" y="691990"/>
                  </a:lnTo>
                  <a:cubicBezTo>
                    <a:pt x="1073259" y="689437"/>
                    <a:pt x="1073954" y="686932"/>
                    <a:pt x="1075278" y="684751"/>
                  </a:cubicBezTo>
                  <a:lnTo>
                    <a:pt x="1077469" y="681894"/>
                  </a:lnTo>
                  <a:cubicBezTo>
                    <a:pt x="1078717" y="680541"/>
                    <a:pt x="1080289" y="679522"/>
                    <a:pt x="1082041" y="678941"/>
                  </a:cubicBezTo>
                  <a:cubicBezTo>
                    <a:pt x="1083727" y="678017"/>
                    <a:pt x="1085641" y="677588"/>
                    <a:pt x="1087565" y="677703"/>
                  </a:cubicBezTo>
                  <a:close/>
                  <a:moveTo>
                    <a:pt x="74295" y="638841"/>
                  </a:moveTo>
                  <a:cubicBezTo>
                    <a:pt x="76219" y="638717"/>
                    <a:pt x="78134" y="639145"/>
                    <a:pt x="79820" y="640079"/>
                  </a:cubicBezTo>
                  <a:cubicBezTo>
                    <a:pt x="81601" y="640593"/>
                    <a:pt x="83192" y="641622"/>
                    <a:pt x="84392" y="643032"/>
                  </a:cubicBezTo>
                  <a:cubicBezTo>
                    <a:pt x="85773" y="644260"/>
                    <a:pt x="86792" y="645842"/>
                    <a:pt x="87345" y="647604"/>
                  </a:cubicBezTo>
                  <a:cubicBezTo>
                    <a:pt x="88278" y="649290"/>
                    <a:pt x="88707" y="651204"/>
                    <a:pt x="88583" y="653128"/>
                  </a:cubicBezTo>
                  <a:lnTo>
                    <a:pt x="88583" y="656652"/>
                  </a:lnTo>
                  <a:cubicBezTo>
                    <a:pt x="88573" y="659186"/>
                    <a:pt x="87916" y="661682"/>
                    <a:pt x="86678" y="663891"/>
                  </a:cubicBezTo>
                  <a:lnTo>
                    <a:pt x="84392" y="666749"/>
                  </a:lnTo>
                  <a:cubicBezTo>
                    <a:pt x="82687" y="668549"/>
                    <a:pt x="80505" y="669835"/>
                    <a:pt x="78105" y="670464"/>
                  </a:cubicBezTo>
                  <a:lnTo>
                    <a:pt x="74295" y="670940"/>
                  </a:lnTo>
                  <a:cubicBezTo>
                    <a:pt x="70552" y="670740"/>
                    <a:pt x="66990" y="669263"/>
                    <a:pt x="64199" y="666749"/>
                  </a:cubicBezTo>
                  <a:cubicBezTo>
                    <a:pt x="62875" y="665472"/>
                    <a:pt x="61865" y="663910"/>
                    <a:pt x="61246" y="662177"/>
                  </a:cubicBezTo>
                  <a:cubicBezTo>
                    <a:pt x="60398" y="660462"/>
                    <a:pt x="59979" y="658567"/>
                    <a:pt x="60008" y="656652"/>
                  </a:cubicBezTo>
                  <a:lnTo>
                    <a:pt x="60008" y="653128"/>
                  </a:lnTo>
                  <a:cubicBezTo>
                    <a:pt x="60008" y="650575"/>
                    <a:pt x="60703" y="648080"/>
                    <a:pt x="62008" y="645889"/>
                  </a:cubicBezTo>
                  <a:lnTo>
                    <a:pt x="64199" y="643032"/>
                  </a:lnTo>
                  <a:cubicBezTo>
                    <a:pt x="65951" y="641241"/>
                    <a:pt x="68161" y="639965"/>
                    <a:pt x="70581" y="639317"/>
                  </a:cubicBezTo>
                  <a:close/>
                  <a:moveTo>
                    <a:pt x="1069944" y="596454"/>
                  </a:moveTo>
                  <a:cubicBezTo>
                    <a:pt x="1077831" y="596454"/>
                    <a:pt x="1084232" y="602855"/>
                    <a:pt x="1084232" y="610741"/>
                  </a:cubicBezTo>
                  <a:cubicBezTo>
                    <a:pt x="1084232" y="618628"/>
                    <a:pt x="1077831" y="625029"/>
                    <a:pt x="1069944" y="625029"/>
                  </a:cubicBezTo>
                  <a:cubicBezTo>
                    <a:pt x="1062057" y="625029"/>
                    <a:pt x="1055657" y="618628"/>
                    <a:pt x="1055657" y="610741"/>
                  </a:cubicBezTo>
                  <a:cubicBezTo>
                    <a:pt x="1055657" y="602855"/>
                    <a:pt x="1062057" y="596454"/>
                    <a:pt x="1069944" y="596454"/>
                  </a:cubicBezTo>
                  <a:close/>
                  <a:moveTo>
                    <a:pt x="88488" y="547019"/>
                  </a:moveTo>
                  <a:lnTo>
                    <a:pt x="92012" y="547019"/>
                  </a:lnTo>
                  <a:cubicBezTo>
                    <a:pt x="94537" y="547010"/>
                    <a:pt x="97004" y="547696"/>
                    <a:pt x="99156" y="549020"/>
                  </a:cubicBezTo>
                  <a:lnTo>
                    <a:pt x="102109" y="551210"/>
                  </a:lnTo>
                  <a:cubicBezTo>
                    <a:pt x="103814" y="552973"/>
                    <a:pt x="105052" y="555135"/>
                    <a:pt x="105728" y="557497"/>
                  </a:cubicBezTo>
                  <a:lnTo>
                    <a:pt x="105824" y="561307"/>
                  </a:lnTo>
                  <a:cubicBezTo>
                    <a:pt x="105900" y="563221"/>
                    <a:pt x="105471" y="565126"/>
                    <a:pt x="104585" y="566831"/>
                  </a:cubicBezTo>
                  <a:cubicBezTo>
                    <a:pt x="104014" y="568584"/>
                    <a:pt x="102995" y="570165"/>
                    <a:pt x="101633" y="571403"/>
                  </a:cubicBezTo>
                  <a:cubicBezTo>
                    <a:pt x="100385" y="572756"/>
                    <a:pt x="98813" y="573775"/>
                    <a:pt x="97061" y="574356"/>
                  </a:cubicBezTo>
                  <a:cubicBezTo>
                    <a:pt x="95375" y="575280"/>
                    <a:pt x="93460" y="575709"/>
                    <a:pt x="91536" y="575594"/>
                  </a:cubicBezTo>
                  <a:lnTo>
                    <a:pt x="88012" y="575594"/>
                  </a:lnTo>
                  <a:cubicBezTo>
                    <a:pt x="85478" y="575594"/>
                    <a:pt x="82983" y="574937"/>
                    <a:pt x="80773" y="573689"/>
                  </a:cubicBezTo>
                  <a:lnTo>
                    <a:pt x="77915" y="571403"/>
                  </a:lnTo>
                  <a:cubicBezTo>
                    <a:pt x="76115" y="569698"/>
                    <a:pt x="74829" y="567517"/>
                    <a:pt x="74201" y="565117"/>
                  </a:cubicBezTo>
                  <a:lnTo>
                    <a:pt x="74201" y="561307"/>
                  </a:lnTo>
                  <a:cubicBezTo>
                    <a:pt x="74086" y="559383"/>
                    <a:pt x="74515" y="557468"/>
                    <a:pt x="75439" y="555782"/>
                  </a:cubicBezTo>
                  <a:cubicBezTo>
                    <a:pt x="76020" y="554030"/>
                    <a:pt x="77039" y="552458"/>
                    <a:pt x="78392" y="551210"/>
                  </a:cubicBezTo>
                  <a:cubicBezTo>
                    <a:pt x="79630" y="549848"/>
                    <a:pt x="81211" y="548829"/>
                    <a:pt x="82964" y="548258"/>
                  </a:cubicBezTo>
                  <a:cubicBezTo>
                    <a:pt x="84669" y="547372"/>
                    <a:pt x="86574" y="546943"/>
                    <a:pt x="88488" y="547019"/>
                  </a:cubicBezTo>
                  <a:close/>
                  <a:moveTo>
                    <a:pt x="1055847" y="533399"/>
                  </a:moveTo>
                  <a:cubicBezTo>
                    <a:pt x="1057743" y="533265"/>
                    <a:pt x="1059628" y="533694"/>
                    <a:pt x="1061276" y="534637"/>
                  </a:cubicBezTo>
                  <a:cubicBezTo>
                    <a:pt x="1063067" y="535189"/>
                    <a:pt x="1064677" y="536208"/>
                    <a:pt x="1065943" y="537590"/>
                  </a:cubicBezTo>
                  <a:lnTo>
                    <a:pt x="1069468" y="541114"/>
                  </a:lnTo>
                  <a:cubicBezTo>
                    <a:pt x="1071173" y="542876"/>
                    <a:pt x="1072411" y="545038"/>
                    <a:pt x="1073087" y="547400"/>
                  </a:cubicBezTo>
                  <a:lnTo>
                    <a:pt x="1073659" y="551210"/>
                  </a:lnTo>
                  <a:cubicBezTo>
                    <a:pt x="1073659" y="553763"/>
                    <a:pt x="1072963" y="556258"/>
                    <a:pt x="1071659" y="558449"/>
                  </a:cubicBezTo>
                  <a:lnTo>
                    <a:pt x="1069468" y="561307"/>
                  </a:lnTo>
                  <a:cubicBezTo>
                    <a:pt x="1068220" y="562659"/>
                    <a:pt x="1066648" y="563679"/>
                    <a:pt x="1064896" y="564260"/>
                  </a:cubicBezTo>
                  <a:cubicBezTo>
                    <a:pt x="1063191" y="565145"/>
                    <a:pt x="1061286" y="565564"/>
                    <a:pt x="1059371" y="565498"/>
                  </a:cubicBezTo>
                  <a:cubicBezTo>
                    <a:pt x="1057457" y="565574"/>
                    <a:pt x="1055552" y="565145"/>
                    <a:pt x="1053847" y="564260"/>
                  </a:cubicBezTo>
                  <a:cubicBezTo>
                    <a:pt x="1052066" y="563745"/>
                    <a:pt x="1050475" y="562717"/>
                    <a:pt x="1049275" y="561307"/>
                  </a:cubicBezTo>
                  <a:lnTo>
                    <a:pt x="1045751" y="557783"/>
                  </a:lnTo>
                  <a:cubicBezTo>
                    <a:pt x="1043988" y="556049"/>
                    <a:pt x="1042702" y="553877"/>
                    <a:pt x="1042036" y="551496"/>
                  </a:cubicBezTo>
                  <a:lnTo>
                    <a:pt x="1041560" y="547686"/>
                  </a:lnTo>
                  <a:cubicBezTo>
                    <a:pt x="1041569" y="545152"/>
                    <a:pt x="1042226" y="542657"/>
                    <a:pt x="1043465" y="540447"/>
                  </a:cubicBezTo>
                  <a:lnTo>
                    <a:pt x="1045751" y="537590"/>
                  </a:lnTo>
                  <a:cubicBezTo>
                    <a:pt x="1046951" y="536180"/>
                    <a:pt x="1048541" y="535151"/>
                    <a:pt x="1050323" y="534637"/>
                  </a:cubicBezTo>
                  <a:cubicBezTo>
                    <a:pt x="1052009" y="533703"/>
                    <a:pt x="1053923" y="533275"/>
                    <a:pt x="1055847" y="533399"/>
                  </a:cubicBezTo>
                  <a:close/>
                  <a:moveTo>
                    <a:pt x="120206" y="472915"/>
                  </a:moveTo>
                  <a:cubicBezTo>
                    <a:pt x="128093" y="472915"/>
                    <a:pt x="134494" y="479316"/>
                    <a:pt x="134494" y="487202"/>
                  </a:cubicBezTo>
                  <a:cubicBezTo>
                    <a:pt x="134494" y="495089"/>
                    <a:pt x="128093" y="501490"/>
                    <a:pt x="120206" y="501490"/>
                  </a:cubicBezTo>
                  <a:cubicBezTo>
                    <a:pt x="112319" y="501490"/>
                    <a:pt x="105919" y="495089"/>
                    <a:pt x="105919" y="487202"/>
                  </a:cubicBezTo>
                  <a:cubicBezTo>
                    <a:pt x="105919" y="479316"/>
                    <a:pt x="112319" y="472915"/>
                    <a:pt x="120206" y="472915"/>
                  </a:cubicBezTo>
                  <a:close/>
                  <a:moveTo>
                    <a:pt x="1016795" y="458818"/>
                  </a:moveTo>
                  <a:lnTo>
                    <a:pt x="1020319" y="458818"/>
                  </a:lnTo>
                  <a:cubicBezTo>
                    <a:pt x="1022862" y="458780"/>
                    <a:pt x="1025358" y="459447"/>
                    <a:pt x="1027558" y="460723"/>
                  </a:cubicBezTo>
                  <a:lnTo>
                    <a:pt x="1030416" y="463009"/>
                  </a:lnTo>
                  <a:cubicBezTo>
                    <a:pt x="1032216" y="464714"/>
                    <a:pt x="1033502" y="466895"/>
                    <a:pt x="1034130" y="469295"/>
                  </a:cubicBezTo>
                  <a:lnTo>
                    <a:pt x="1034607" y="473105"/>
                  </a:lnTo>
                  <a:cubicBezTo>
                    <a:pt x="1034673" y="474991"/>
                    <a:pt x="1034245" y="476868"/>
                    <a:pt x="1033369" y="478535"/>
                  </a:cubicBezTo>
                  <a:cubicBezTo>
                    <a:pt x="1032816" y="480325"/>
                    <a:pt x="1031797" y="481935"/>
                    <a:pt x="1030416" y="483202"/>
                  </a:cubicBezTo>
                  <a:cubicBezTo>
                    <a:pt x="1029139" y="484526"/>
                    <a:pt x="1027577" y="485535"/>
                    <a:pt x="1025844" y="486155"/>
                  </a:cubicBezTo>
                  <a:cubicBezTo>
                    <a:pt x="1024129" y="487002"/>
                    <a:pt x="1022234" y="487422"/>
                    <a:pt x="1020319" y="487393"/>
                  </a:cubicBezTo>
                  <a:lnTo>
                    <a:pt x="1016795" y="487393"/>
                  </a:lnTo>
                  <a:cubicBezTo>
                    <a:pt x="1014252" y="487345"/>
                    <a:pt x="1011766" y="486659"/>
                    <a:pt x="1009556" y="485393"/>
                  </a:cubicBezTo>
                  <a:lnTo>
                    <a:pt x="1006698" y="483202"/>
                  </a:lnTo>
                  <a:cubicBezTo>
                    <a:pt x="1004908" y="481449"/>
                    <a:pt x="1003631" y="479240"/>
                    <a:pt x="1002984" y="476820"/>
                  </a:cubicBezTo>
                  <a:lnTo>
                    <a:pt x="1002507" y="473105"/>
                  </a:lnTo>
                  <a:cubicBezTo>
                    <a:pt x="1002384" y="471181"/>
                    <a:pt x="1002812" y="469267"/>
                    <a:pt x="1003746" y="467581"/>
                  </a:cubicBezTo>
                  <a:cubicBezTo>
                    <a:pt x="1004260" y="465800"/>
                    <a:pt x="1005289" y="464209"/>
                    <a:pt x="1006698" y="463009"/>
                  </a:cubicBezTo>
                  <a:cubicBezTo>
                    <a:pt x="1007946" y="461637"/>
                    <a:pt x="1009518" y="460590"/>
                    <a:pt x="1011271" y="459961"/>
                  </a:cubicBezTo>
                  <a:cubicBezTo>
                    <a:pt x="1012975" y="459104"/>
                    <a:pt x="1014880" y="458704"/>
                    <a:pt x="1016795" y="458818"/>
                  </a:cubicBezTo>
                  <a:close/>
                  <a:moveTo>
                    <a:pt x="148305" y="395000"/>
                  </a:moveTo>
                  <a:cubicBezTo>
                    <a:pt x="150296" y="395010"/>
                    <a:pt x="152258" y="395495"/>
                    <a:pt x="154020" y="396429"/>
                  </a:cubicBezTo>
                  <a:cubicBezTo>
                    <a:pt x="155754" y="397048"/>
                    <a:pt x="157316" y="398058"/>
                    <a:pt x="158592" y="399382"/>
                  </a:cubicBezTo>
                  <a:lnTo>
                    <a:pt x="162116" y="402906"/>
                  </a:lnTo>
                  <a:cubicBezTo>
                    <a:pt x="163878" y="404668"/>
                    <a:pt x="165126" y="406868"/>
                    <a:pt x="165736" y="409288"/>
                  </a:cubicBezTo>
                  <a:lnTo>
                    <a:pt x="166117" y="412812"/>
                  </a:lnTo>
                  <a:cubicBezTo>
                    <a:pt x="166145" y="415365"/>
                    <a:pt x="165450" y="417870"/>
                    <a:pt x="164117" y="420051"/>
                  </a:cubicBezTo>
                  <a:lnTo>
                    <a:pt x="161926" y="423004"/>
                  </a:lnTo>
                  <a:cubicBezTo>
                    <a:pt x="160630" y="424299"/>
                    <a:pt x="159068" y="425309"/>
                    <a:pt x="157354" y="425956"/>
                  </a:cubicBezTo>
                  <a:cubicBezTo>
                    <a:pt x="155639" y="426804"/>
                    <a:pt x="153734" y="427195"/>
                    <a:pt x="151829" y="427099"/>
                  </a:cubicBezTo>
                  <a:cubicBezTo>
                    <a:pt x="149915" y="427214"/>
                    <a:pt x="148010" y="426814"/>
                    <a:pt x="146305" y="425956"/>
                  </a:cubicBezTo>
                  <a:cubicBezTo>
                    <a:pt x="144571" y="425347"/>
                    <a:pt x="143000" y="424337"/>
                    <a:pt x="141733" y="423004"/>
                  </a:cubicBezTo>
                  <a:lnTo>
                    <a:pt x="138209" y="419384"/>
                  </a:lnTo>
                  <a:cubicBezTo>
                    <a:pt x="136408" y="417679"/>
                    <a:pt x="135122" y="415498"/>
                    <a:pt x="134494" y="413098"/>
                  </a:cubicBezTo>
                  <a:lnTo>
                    <a:pt x="134018" y="409288"/>
                  </a:lnTo>
                  <a:cubicBezTo>
                    <a:pt x="134018" y="406783"/>
                    <a:pt x="134675" y="404316"/>
                    <a:pt x="135923" y="402144"/>
                  </a:cubicBezTo>
                  <a:lnTo>
                    <a:pt x="138209" y="399191"/>
                  </a:lnTo>
                  <a:cubicBezTo>
                    <a:pt x="139447" y="397829"/>
                    <a:pt x="141028" y="396810"/>
                    <a:pt x="142781" y="396238"/>
                  </a:cubicBezTo>
                  <a:cubicBezTo>
                    <a:pt x="144495" y="395391"/>
                    <a:pt x="146391" y="394972"/>
                    <a:pt x="148305" y="395000"/>
                  </a:cubicBezTo>
                  <a:close/>
                  <a:moveTo>
                    <a:pt x="989362" y="363758"/>
                  </a:moveTo>
                  <a:cubicBezTo>
                    <a:pt x="991162" y="364225"/>
                    <a:pt x="992820" y="365110"/>
                    <a:pt x="994220" y="366330"/>
                  </a:cubicBezTo>
                  <a:cubicBezTo>
                    <a:pt x="995734" y="367349"/>
                    <a:pt x="996973" y="368720"/>
                    <a:pt x="997839" y="370330"/>
                  </a:cubicBezTo>
                  <a:lnTo>
                    <a:pt x="1001459" y="377379"/>
                  </a:lnTo>
                  <a:cubicBezTo>
                    <a:pt x="1002497" y="379579"/>
                    <a:pt x="1002992" y="381998"/>
                    <a:pt x="1002888" y="384427"/>
                  </a:cubicBezTo>
                  <a:lnTo>
                    <a:pt x="1002888" y="388237"/>
                  </a:lnTo>
                  <a:cubicBezTo>
                    <a:pt x="1002221" y="390618"/>
                    <a:pt x="1000935" y="392790"/>
                    <a:pt x="999173" y="394524"/>
                  </a:cubicBezTo>
                  <a:lnTo>
                    <a:pt x="996315" y="396810"/>
                  </a:lnTo>
                  <a:cubicBezTo>
                    <a:pt x="994744" y="397867"/>
                    <a:pt x="992877" y="398429"/>
                    <a:pt x="990981" y="398429"/>
                  </a:cubicBezTo>
                  <a:cubicBezTo>
                    <a:pt x="989114" y="398953"/>
                    <a:pt x="987133" y="398953"/>
                    <a:pt x="985266" y="398429"/>
                  </a:cubicBezTo>
                  <a:cubicBezTo>
                    <a:pt x="983466" y="397962"/>
                    <a:pt x="981809" y="397076"/>
                    <a:pt x="980408" y="395857"/>
                  </a:cubicBezTo>
                  <a:cubicBezTo>
                    <a:pt x="978894" y="394838"/>
                    <a:pt x="977656" y="393466"/>
                    <a:pt x="976789" y="391857"/>
                  </a:cubicBezTo>
                  <a:lnTo>
                    <a:pt x="973170" y="384808"/>
                  </a:lnTo>
                  <a:cubicBezTo>
                    <a:pt x="971931" y="382598"/>
                    <a:pt x="971274" y="380103"/>
                    <a:pt x="971265" y="377569"/>
                  </a:cubicBezTo>
                  <a:lnTo>
                    <a:pt x="971741" y="373759"/>
                  </a:lnTo>
                  <a:cubicBezTo>
                    <a:pt x="972407" y="371378"/>
                    <a:pt x="973693" y="369206"/>
                    <a:pt x="975456" y="367473"/>
                  </a:cubicBezTo>
                  <a:lnTo>
                    <a:pt x="978313" y="365282"/>
                  </a:lnTo>
                  <a:cubicBezTo>
                    <a:pt x="981704" y="363501"/>
                    <a:pt x="985609" y="362967"/>
                    <a:pt x="989362" y="363758"/>
                  </a:cubicBezTo>
                  <a:close/>
                  <a:moveTo>
                    <a:pt x="183738" y="317562"/>
                  </a:moveTo>
                  <a:cubicBezTo>
                    <a:pt x="185662" y="317438"/>
                    <a:pt x="187576" y="317866"/>
                    <a:pt x="189262" y="318800"/>
                  </a:cubicBezTo>
                  <a:cubicBezTo>
                    <a:pt x="191053" y="319352"/>
                    <a:pt x="192663" y="320371"/>
                    <a:pt x="193930" y="321753"/>
                  </a:cubicBezTo>
                  <a:cubicBezTo>
                    <a:pt x="195073" y="322896"/>
                    <a:pt x="196216" y="324134"/>
                    <a:pt x="197454" y="325277"/>
                  </a:cubicBezTo>
                  <a:cubicBezTo>
                    <a:pt x="199159" y="327039"/>
                    <a:pt x="200397" y="329201"/>
                    <a:pt x="201074" y="331563"/>
                  </a:cubicBezTo>
                  <a:lnTo>
                    <a:pt x="201645" y="335373"/>
                  </a:lnTo>
                  <a:cubicBezTo>
                    <a:pt x="201597" y="337917"/>
                    <a:pt x="200912" y="340402"/>
                    <a:pt x="199645" y="342612"/>
                  </a:cubicBezTo>
                  <a:lnTo>
                    <a:pt x="197454" y="345470"/>
                  </a:lnTo>
                  <a:cubicBezTo>
                    <a:pt x="196187" y="346851"/>
                    <a:pt x="194577" y="347870"/>
                    <a:pt x="192787" y="348423"/>
                  </a:cubicBezTo>
                  <a:cubicBezTo>
                    <a:pt x="191120" y="349299"/>
                    <a:pt x="189243" y="349727"/>
                    <a:pt x="187358" y="349661"/>
                  </a:cubicBezTo>
                  <a:cubicBezTo>
                    <a:pt x="185443" y="349737"/>
                    <a:pt x="183538" y="349308"/>
                    <a:pt x="181833" y="348423"/>
                  </a:cubicBezTo>
                  <a:cubicBezTo>
                    <a:pt x="180042" y="347870"/>
                    <a:pt x="178433" y="346851"/>
                    <a:pt x="177166" y="345470"/>
                  </a:cubicBezTo>
                  <a:cubicBezTo>
                    <a:pt x="176023" y="344327"/>
                    <a:pt x="174880" y="343089"/>
                    <a:pt x="173642" y="341946"/>
                  </a:cubicBezTo>
                  <a:cubicBezTo>
                    <a:pt x="171936" y="340183"/>
                    <a:pt x="170698" y="338021"/>
                    <a:pt x="170022" y="335659"/>
                  </a:cubicBezTo>
                  <a:lnTo>
                    <a:pt x="169451" y="331849"/>
                  </a:lnTo>
                  <a:cubicBezTo>
                    <a:pt x="169498" y="329306"/>
                    <a:pt x="170184" y="326820"/>
                    <a:pt x="171451" y="324610"/>
                  </a:cubicBezTo>
                  <a:lnTo>
                    <a:pt x="173642" y="321753"/>
                  </a:lnTo>
                  <a:cubicBezTo>
                    <a:pt x="174908" y="320371"/>
                    <a:pt x="176518" y="319352"/>
                    <a:pt x="178309" y="318800"/>
                  </a:cubicBezTo>
                  <a:cubicBezTo>
                    <a:pt x="179957" y="317857"/>
                    <a:pt x="181842" y="317428"/>
                    <a:pt x="183738" y="317562"/>
                  </a:cubicBezTo>
                  <a:close/>
                  <a:moveTo>
                    <a:pt x="946405" y="285748"/>
                  </a:moveTo>
                  <a:lnTo>
                    <a:pt x="949929" y="285748"/>
                  </a:lnTo>
                  <a:cubicBezTo>
                    <a:pt x="952453" y="285739"/>
                    <a:pt x="954920" y="286424"/>
                    <a:pt x="957073" y="287748"/>
                  </a:cubicBezTo>
                  <a:lnTo>
                    <a:pt x="960026" y="289939"/>
                  </a:lnTo>
                  <a:cubicBezTo>
                    <a:pt x="961730" y="291701"/>
                    <a:pt x="962969" y="293863"/>
                    <a:pt x="963645" y="296226"/>
                  </a:cubicBezTo>
                  <a:lnTo>
                    <a:pt x="963740" y="300036"/>
                  </a:lnTo>
                  <a:cubicBezTo>
                    <a:pt x="963769" y="301950"/>
                    <a:pt x="963350" y="303846"/>
                    <a:pt x="962502" y="305560"/>
                  </a:cubicBezTo>
                  <a:cubicBezTo>
                    <a:pt x="961188" y="309065"/>
                    <a:pt x="958406" y="311818"/>
                    <a:pt x="954882" y="313085"/>
                  </a:cubicBezTo>
                  <a:cubicBezTo>
                    <a:pt x="953234" y="314028"/>
                    <a:pt x="951348" y="314456"/>
                    <a:pt x="949453" y="314323"/>
                  </a:cubicBezTo>
                  <a:lnTo>
                    <a:pt x="945928" y="314323"/>
                  </a:lnTo>
                  <a:cubicBezTo>
                    <a:pt x="943395" y="314323"/>
                    <a:pt x="940899" y="313666"/>
                    <a:pt x="938690" y="312418"/>
                  </a:cubicBezTo>
                  <a:lnTo>
                    <a:pt x="935832" y="310132"/>
                  </a:lnTo>
                  <a:cubicBezTo>
                    <a:pt x="934032" y="308427"/>
                    <a:pt x="932746" y="306246"/>
                    <a:pt x="932117" y="303846"/>
                  </a:cubicBezTo>
                  <a:lnTo>
                    <a:pt x="932117" y="300036"/>
                  </a:lnTo>
                  <a:cubicBezTo>
                    <a:pt x="931984" y="298140"/>
                    <a:pt x="932413" y="296254"/>
                    <a:pt x="933356" y="294606"/>
                  </a:cubicBezTo>
                  <a:cubicBezTo>
                    <a:pt x="934622" y="291082"/>
                    <a:pt x="937375" y="288301"/>
                    <a:pt x="940880" y="286986"/>
                  </a:cubicBezTo>
                  <a:cubicBezTo>
                    <a:pt x="942595" y="286139"/>
                    <a:pt x="944490" y="285720"/>
                    <a:pt x="946405" y="285748"/>
                  </a:cubicBezTo>
                  <a:close/>
                  <a:moveTo>
                    <a:pt x="233172" y="229265"/>
                  </a:moveTo>
                  <a:cubicBezTo>
                    <a:pt x="235087" y="229235"/>
                    <a:pt x="236982" y="229660"/>
                    <a:pt x="238697" y="230504"/>
                  </a:cubicBezTo>
                  <a:cubicBezTo>
                    <a:pt x="242202" y="231818"/>
                    <a:pt x="244955" y="234603"/>
                    <a:pt x="246222" y="238124"/>
                  </a:cubicBezTo>
                  <a:cubicBezTo>
                    <a:pt x="247260" y="239906"/>
                    <a:pt x="247698" y="241978"/>
                    <a:pt x="247460" y="244029"/>
                  </a:cubicBezTo>
                  <a:lnTo>
                    <a:pt x="247460" y="247553"/>
                  </a:lnTo>
                  <a:cubicBezTo>
                    <a:pt x="247460" y="250087"/>
                    <a:pt x="246803" y="252582"/>
                    <a:pt x="245555" y="254792"/>
                  </a:cubicBezTo>
                  <a:lnTo>
                    <a:pt x="243269" y="257650"/>
                  </a:lnTo>
                  <a:cubicBezTo>
                    <a:pt x="241564" y="259450"/>
                    <a:pt x="239383" y="260736"/>
                    <a:pt x="236982" y="261365"/>
                  </a:cubicBezTo>
                  <a:lnTo>
                    <a:pt x="233172" y="261365"/>
                  </a:lnTo>
                  <a:cubicBezTo>
                    <a:pt x="231277" y="261498"/>
                    <a:pt x="229391" y="261069"/>
                    <a:pt x="227743" y="260126"/>
                  </a:cubicBezTo>
                  <a:cubicBezTo>
                    <a:pt x="224219" y="258859"/>
                    <a:pt x="221438" y="256107"/>
                    <a:pt x="220123" y="252602"/>
                  </a:cubicBezTo>
                  <a:cubicBezTo>
                    <a:pt x="219275" y="250887"/>
                    <a:pt x="218856" y="248992"/>
                    <a:pt x="218885" y="247077"/>
                  </a:cubicBezTo>
                  <a:lnTo>
                    <a:pt x="218885" y="243553"/>
                  </a:lnTo>
                  <a:cubicBezTo>
                    <a:pt x="218875" y="241032"/>
                    <a:pt x="219561" y="238557"/>
                    <a:pt x="220885" y="236409"/>
                  </a:cubicBezTo>
                  <a:lnTo>
                    <a:pt x="223076" y="233456"/>
                  </a:lnTo>
                  <a:cubicBezTo>
                    <a:pt x="224838" y="231752"/>
                    <a:pt x="227000" y="230509"/>
                    <a:pt x="229362" y="229837"/>
                  </a:cubicBezTo>
                  <a:close/>
                  <a:moveTo>
                    <a:pt x="900780" y="204501"/>
                  </a:moveTo>
                  <a:cubicBezTo>
                    <a:pt x="908667" y="204501"/>
                    <a:pt x="915068" y="210898"/>
                    <a:pt x="915068" y="218788"/>
                  </a:cubicBezTo>
                  <a:cubicBezTo>
                    <a:pt x="915068" y="226679"/>
                    <a:pt x="908667" y="233076"/>
                    <a:pt x="900780" y="233076"/>
                  </a:cubicBezTo>
                  <a:cubicBezTo>
                    <a:pt x="892893" y="233076"/>
                    <a:pt x="886493" y="226679"/>
                    <a:pt x="886493" y="218788"/>
                  </a:cubicBezTo>
                  <a:cubicBezTo>
                    <a:pt x="886493" y="210898"/>
                    <a:pt x="892893" y="204501"/>
                    <a:pt x="900780" y="204501"/>
                  </a:cubicBezTo>
                  <a:close/>
                  <a:moveTo>
                    <a:pt x="282608" y="175926"/>
                  </a:moveTo>
                  <a:cubicBezTo>
                    <a:pt x="290495" y="175926"/>
                    <a:pt x="296896" y="182323"/>
                    <a:pt x="296896" y="190213"/>
                  </a:cubicBezTo>
                  <a:cubicBezTo>
                    <a:pt x="296896" y="198104"/>
                    <a:pt x="290495" y="204501"/>
                    <a:pt x="282608" y="204501"/>
                  </a:cubicBezTo>
                  <a:cubicBezTo>
                    <a:pt x="274721" y="204501"/>
                    <a:pt x="268321" y="198104"/>
                    <a:pt x="268321" y="190213"/>
                  </a:cubicBezTo>
                  <a:cubicBezTo>
                    <a:pt x="268321" y="182323"/>
                    <a:pt x="274721" y="175926"/>
                    <a:pt x="282608" y="175926"/>
                  </a:cubicBezTo>
                  <a:close/>
                  <a:moveTo>
                    <a:pt x="843630" y="141064"/>
                  </a:moveTo>
                  <a:cubicBezTo>
                    <a:pt x="851517" y="141064"/>
                    <a:pt x="857918" y="147461"/>
                    <a:pt x="857918" y="155351"/>
                  </a:cubicBezTo>
                  <a:cubicBezTo>
                    <a:pt x="857918" y="163242"/>
                    <a:pt x="851517" y="169639"/>
                    <a:pt x="843630" y="169639"/>
                  </a:cubicBezTo>
                  <a:cubicBezTo>
                    <a:pt x="835743" y="169639"/>
                    <a:pt x="829343" y="163242"/>
                    <a:pt x="829343" y="155351"/>
                  </a:cubicBezTo>
                  <a:cubicBezTo>
                    <a:pt x="829343" y="147461"/>
                    <a:pt x="835743" y="141064"/>
                    <a:pt x="843630" y="141064"/>
                  </a:cubicBezTo>
                  <a:close/>
                  <a:moveTo>
                    <a:pt x="324994" y="116299"/>
                  </a:moveTo>
                  <a:lnTo>
                    <a:pt x="328518" y="116299"/>
                  </a:lnTo>
                  <a:cubicBezTo>
                    <a:pt x="331071" y="116299"/>
                    <a:pt x="333567" y="116990"/>
                    <a:pt x="335757" y="118299"/>
                  </a:cubicBezTo>
                  <a:lnTo>
                    <a:pt x="338615" y="120490"/>
                  </a:lnTo>
                  <a:cubicBezTo>
                    <a:pt x="340377" y="122225"/>
                    <a:pt x="341663" y="124392"/>
                    <a:pt x="342329" y="126776"/>
                  </a:cubicBezTo>
                  <a:lnTo>
                    <a:pt x="342806" y="130586"/>
                  </a:lnTo>
                  <a:cubicBezTo>
                    <a:pt x="342930" y="132509"/>
                    <a:pt x="342501" y="134425"/>
                    <a:pt x="341568" y="136111"/>
                  </a:cubicBezTo>
                  <a:cubicBezTo>
                    <a:pt x="340253" y="139581"/>
                    <a:pt x="337510" y="142321"/>
                    <a:pt x="334043" y="143636"/>
                  </a:cubicBezTo>
                  <a:cubicBezTo>
                    <a:pt x="332357" y="144567"/>
                    <a:pt x="330442" y="144997"/>
                    <a:pt x="328518" y="144874"/>
                  </a:cubicBezTo>
                  <a:lnTo>
                    <a:pt x="324994" y="144874"/>
                  </a:lnTo>
                  <a:cubicBezTo>
                    <a:pt x="322460" y="144862"/>
                    <a:pt x="319965" y="144207"/>
                    <a:pt x="317755" y="142969"/>
                  </a:cubicBezTo>
                  <a:lnTo>
                    <a:pt x="314897" y="140683"/>
                  </a:lnTo>
                  <a:cubicBezTo>
                    <a:pt x="313145" y="138937"/>
                    <a:pt x="311869" y="136773"/>
                    <a:pt x="311183" y="134396"/>
                  </a:cubicBezTo>
                  <a:lnTo>
                    <a:pt x="310706" y="130586"/>
                  </a:lnTo>
                  <a:cubicBezTo>
                    <a:pt x="310640" y="128669"/>
                    <a:pt x="311059" y="126766"/>
                    <a:pt x="311945" y="125062"/>
                  </a:cubicBezTo>
                  <a:cubicBezTo>
                    <a:pt x="312526" y="123312"/>
                    <a:pt x="313545" y="121739"/>
                    <a:pt x="314897" y="120490"/>
                  </a:cubicBezTo>
                  <a:cubicBezTo>
                    <a:pt x="316174" y="119163"/>
                    <a:pt x="317736" y="118152"/>
                    <a:pt x="319469" y="117537"/>
                  </a:cubicBezTo>
                  <a:cubicBezTo>
                    <a:pt x="321174" y="116648"/>
                    <a:pt x="323079" y="116221"/>
                    <a:pt x="324994" y="116299"/>
                  </a:cubicBezTo>
                  <a:close/>
                  <a:moveTo>
                    <a:pt x="771431" y="67912"/>
                  </a:moveTo>
                  <a:cubicBezTo>
                    <a:pt x="774898" y="66266"/>
                    <a:pt x="778917" y="66266"/>
                    <a:pt x="782385" y="67912"/>
                  </a:cubicBezTo>
                  <a:cubicBezTo>
                    <a:pt x="784156" y="68504"/>
                    <a:pt x="785757" y="69517"/>
                    <a:pt x="787052" y="70865"/>
                  </a:cubicBezTo>
                  <a:cubicBezTo>
                    <a:pt x="788195" y="72103"/>
                    <a:pt x="789338" y="73246"/>
                    <a:pt x="790576" y="74389"/>
                  </a:cubicBezTo>
                  <a:cubicBezTo>
                    <a:pt x="792281" y="76156"/>
                    <a:pt x="793519" y="78314"/>
                    <a:pt x="794196" y="80676"/>
                  </a:cubicBezTo>
                  <a:lnTo>
                    <a:pt x="794767" y="84486"/>
                  </a:lnTo>
                  <a:cubicBezTo>
                    <a:pt x="794739" y="87031"/>
                    <a:pt x="794043" y="89524"/>
                    <a:pt x="792767" y="91725"/>
                  </a:cubicBezTo>
                  <a:lnTo>
                    <a:pt x="790576" y="94582"/>
                  </a:lnTo>
                  <a:cubicBezTo>
                    <a:pt x="789309" y="95962"/>
                    <a:pt x="787699" y="96982"/>
                    <a:pt x="785909" y="97535"/>
                  </a:cubicBezTo>
                  <a:cubicBezTo>
                    <a:pt x="784261" y="98479"/>
                    <a:pt x="782375" y="98910"/>
                    <a:pt x="780480" y="98773"/>
                  </a:cubicBezTo>
                  <a:cubicBezTo>
                    <a:pt x="778556" y="98896"/>
                    <a:pt x="776641" y="98466"/>
                    <a:pt x="774955" y="97535"/>
                  </a:cubicBezTo>
                  <a:cubicBezTo>
                    <a:pt x="773164" y="96982"/>
                    <a:pt x="771555" y="95962"/>
                    <a:pt x="770288" y="94582"/>
                  </a:cubicBezTo>
                  <a:lnTo>
                    <a:pt x="766764" y="91058"/>
                  </a:lnTo>
                  <a:cubicBezTo>
                    <a:pt x="765021" y="89322"/>
                    <a:pt x="763773" y="87152"/>
                    <a:pt x="763144" y="84771"/>
                  </a:cubicBezTo>
                  <a:lnTo>
                    <a:pt x="762573" y="80961"/>
                  </a:lnTo>
                  <a:cubicBezTo>
                    <a:pt x="762601" y="78446"/>
                    <a:pt x="763297" y="75983"/>
                    <a:pt x="764573" y="73818"/>
                  </a:cubicBezTo>
                  <a:lnTo>
                    <a:pt x="766764" y="70865"/>
                  </a:lnTo>
                  <a:cubicBezTo>
                    <a:pt x="768059" y="69517"/>
                    <a:pt x="769659" y="68504"/>
                    <a:pt x="771431" y="67912"/>
                  </a:cubicBezTo>
                  <a:close/>
                  <a:moveTo>
                    <a:pt x="395574" y="63340"/>
                  </a:moveTo>
                  <a:cubicBezTo>
                    <a:pt x="397489" y="63262"/>
                    <a:pt x="399394" y="63688"/>
                    <a:pt x="401099" y="64578"/>
                  </a:cubicBezTo>
                  <a:cubicBezTo>
                    <a:pt x="402852" y="65147"/>
                    <a:pt x="404433" y="66164"/>
                    <a:pt x="405671" y="67531"/>
                  </a:cubicBezTo>
                  <a:cubicBezTo>
                    <a:pt x="407023" y="68780"/>
                    <a:pt x="408043" y="70353"/>
                    <a:pt x="408624" y="72103"/>
                  </a:cubicBezTo>
                  <a:cubicBezTo>
                    <a:pt x="409633" y="73931"/>
                    <a:pt x="410071" y="76024"/>
                    <a:pt x="409862" y="78104"/>
                  </a:cubicBezTo>
                  <a:lnTo>
                    <a:pt x="409862" y="81628"/>
                  </a:lnTo>
                  <a:cubicBezTo>
                    <a:pt x="409862" y="84165"/>
                    <a:pt x="409205" y="86659"/>
                    <a:pt x="407957" y="88867"/>
                  </a:cubicBezTo>
                  <a:lnTo>
                    <a:pt x="405671" y="91724"/>
                  </a:lnTo>
                  <a:cubicBezTo>
                    <a:pt x="403966" y="93527"/>
                    <a:pt x="401785" y="94814"/>
                    <a:pt x="399384" y="95439"/>
                  </a:cubicBezTo>
                  <a:lnTo>
                    <a:pt x="395574" y="95439"/>
                  </a:lnTo>
                  <a:cubicBezTo>
                    <a:pt x="393679" y="95576"/>
                    <a:pt x="391793" y="95145"/>
                    <a:pt x="390145" y="94201"/>
                  </a:cubicBezTo>
                  <a:cubicBezTo>
                    <a:pt x="386621" y="92931"/>
                    <a:pt x="383840" y="90180"/>
                    <a:pt x="382525" y="86676"/>
                  </a:cubicBezTo>
                  <a:cubicBezTo>
                    <a:pt x="381678" y="84959"/>
                    <a:pt x="381258" y="83065"/>
                    <a:pt x="381287" y="81152"/>
                  </a:cubicBezTo>
                  <a:lnTo>
                    <a:pt x="381287" y="77627"/>
                  </a:lnTo>
                  <a:cubicBezTo>
                    <a:pt x="381278" y="75106"/>
                    <a:pt x="381963" y="72632"/>
                    <a:pt x="383287" y="70484"/>
                  </a:cubicBezTo>
                  <a:lnTo>
                    <a:pt x="385478" y="67531"/>
                  </a:lnTo>
                  <a:cubicBezTo>
                    <a:pt x="387269" y="65803"/>
                    <a:pt x="389459" y="64558"/>
                    <a:pt x="391860" y="63911"/>
                  </a:cubicBezTo>
                  <a:close/>
                  <a:moveTo>
                    <a:pt x="705994" y="24288"/>
                  </a:moveTo>
                  <a:lnTo>
                    <a:pt x="709804" y="24288"/>
                  </a:lnTo>
                  <a:cubicBezTo>
                    <a:pt x="711718" y="24175"/>
                    <a:pt x="713623" y="24569"/>
                    <a:pt x="715328" y="25430"/>
                  </a:cubicBezTo>
                  <a:cubicBezTo>
                    <a:pt x="718833" y="26745"/>
                    <a:pt x="721586" y="29530"/>
                    <a:pt x="722853" y="33051"/>
                  </a:cubicBezTo>
                  <a:cubicBezTo>
                    <a:pt x="723729" y="34718"/>
                    <a:pt x="724129" y="36599"/>
                    <a:pt x="723996" y="38480"/>
                  </a:cubicBezTo>
                  <a:lnTo>
                    <a:pt x="723996" y="42004"/>
                  </a:lnTo>
                  <a:cubicBezTo>
                    <a:pt x="723996" y="44511"/>
                    <a:pt x="723339" y="46975"/>
                    <a:pt x="722091" y="49148"/>
                  </a:cubicBezTo>
                  <a:lnTo>
                    <a:pt x="719805" y="52101"/>
                  </a:lnTo>
                  <a:cubicBezTo>
                    <a:pt x="718167" y="54040"/>
                    <a:pt x="716023" y="55490"/>
                    <a:pt x="713614" y="56292"/>
                  </a:cubicBezTo>
                  <a:lnTo>
                    <a:pt x="709804" y="56863"/>
                  </a:lnTo>
                  <a:cubicBezTo>
                    <a:pt x="707889" y="56886"/>
                    <a:pt x="706003" y="56462"/>
                    <a:pt x="704279" y="55625"/>
                  </a:cubicBezTo>
                  <a:cubicBezTo>
                    <a:pt x="702546" y="55009"/>
                    <a:pt x="700983" y="53999"/>
                    <a:pt x="699707" y="52672"/>
                  </a:cubicBezTo>
                  <a:cubicBezTo>
                    <a:pt x="698364" y="51379"/>
                    <a:pt x="697345" y="49776"/>
                    <a:pt x="696754" y="48005"/>
                  </a:cubicBezTo>
                  <a:cubicBezTo>
                    <a:pt x="695878" y="46333"/>
                    <a:pt x="695449" y="44462"/>
                    <a:pt x="695516" y="42576"/>
                  </a:cubicBezTo>
                  <a:lnTo>
                    <a:pt x="695516" y="38099"/>
                  </a:lnTo>
                  <a:cubicBezTo>
                    <a:pt x="695488" y="35546"/>
                    <a:pt x="696183" y="33037"/>
                    <a:pt x="697516" y="30860"/>
                  </a:cubicBezTo>
                  <a:lnTo>
                    <a:pt x="699707" y="27907"/>
                  </a:lnTo>
                  <a:cubicBezTo>
                    <a:pt x="701469" y="26203"/>
                    <a:pt x="703632" y="24960"/>
                    <a:pt x="705994" y="24288"/>
                  </a:cubicBezTo>
                  <a:close/>
                  <a:moveTo>
                    <a:pt x="462630" y="20954"/>
                  </a:moveTo>
                  <a:cubicBezTo>
                    <a:pt x="470517" y="20954"/>
                    <a:pt x="476918" y="27351"/>
                    <a:pt x="476918" y="35241"/>
                  </a:cubicBezTo>
                  <a:cubicBezTo>
                    <a:pt x="476918" y="43132"/>
                    <a:pt x="470517" y="49529"/>
                    <a:pt x="462630" y="49529"/>
                  </a:cubicBezTo>
                  <a:cubicBezTo>
                    <a:pt x="454743" y="49529"/>
                    <a:pt x="448343" y="43132"/>
                    <a:pt x="448343" y="35241"/>
                  </a:cubicBezTo>
                  <a:cubicBezTo>
                    <a:pt x="448343" y="27351"/>
                    <a:pt x="454743" y="20954"/>
                    <a:pt x="462630" y="20954"/>
                  </a:cubicBezTo>
                  <a:close/>
                  <a:moveTo>
                    <a:pt x="625126" y="3332"/>
                  </a:moveTo>
                  <a:cubicBezTo>
                    <a:pt x="628869" y="3532"/>
                    <a:pt x="632432" y="5011"/>
                    <a:pt x="635222" y="7523"/>
                  </a:cubicBezTo>
                  <a:lnTo>
                    <a:pt x="638747" y="11047"/>
                  </a:lnTo>
                  <a:cubicBezTo>
                    <a:pt x="640452" y="12814"/>
                    <a:pt x="641690" y="14972"/>
                    <a:pt x="642366" y="17334"/>
                  </a:cubicBezTo>
                  <a:lnTo>
                    <a:pt x="642938" y="21144"/>
                  </a:lnTo>
                  <a:cubicBezTo>
                    <a:pt x="642938" y="23693"/>
                    <a:pt x="642242" y="26195"/>
                    <a:pt x="640938" y="28383"/>
                  </a:cubicBezTo>
                  <a:lnTo>
                    <a:pt x="638747" y="31240"/>
                  </a:lnTo>
                  <a:cubicBezTo>
                    <a:pt x="637499" y="32596"/>
                    <a:pt x="635927" y="33613"/>
                    <a:pt x="634175" y="34193"/>
                  </a:cubicBezTo>
                  <a:cubicBezTo>
                    <a:pt x="632489" y="35114"/>
                    <a:pt x="630574" y="35544"/>
                    <a:pt x="628650" y="35431"/>
                  </a:cubicBezTo>
                  <a:cubicBezTo>
                    <a:pt x="626726" y="35554"/>
                    <a:pt x="624812" y="35124"/>
                    <a:pt x="623126" y="34193"/>
                  </a:cubicBezTo>
                  <a:cubicBezTo>
                    <a:pt x="621345" y="33675"/>
                    <a:pt x="619754" y="32648"/>
                    <a:pt x="618554" y="31240"/>
                  </a:cubicBezTo>
                  <a:lnTo>
                    <a:pt x="615030" y="27716"/>
                  </a:lnTo>
                  <a:cubicBezTo>
                    <a:pt x="613267" y="25980"/>
                    <a:pt x="611981" y="23813"/>
                    <a:pt x="611315" y="21429"/>
                  </a:cubicBezTo>
                  <a:lnTo>
                    <a:pt x="610839" y="17619"/>
                  </a:lnTo>
                  <a:cubicBezTo>
                    <a:pt x="610848" y="15084"/>
                    <a:pt x="611505" y="12593"/>
                    <a:pt x="612744" y="10380"/>
                  </a:cubicBezTo>
                  <a:lnTo>
                    <a:pt x="615030" y="7523"/>
                  </a:lnTo>
                  <a:cubicBezTo>
                    <a:pt x="616230" y="6115"/>
                    <a:pt x="617820" y="5088"/>
                    <a:pt x="619602" y="4570"/>
                  </a:cubicBezTo>
                  <a:cubicBezTo>
                    <a:pt x="621306" y="3681"/>
                    <a:pt x="623212" y="3254"/>
                    <a:pt x="625126" y="3332"/>
                  </a:cubicBezTo>
                  <a:close/>
                  <a:moveTo>
                    <a:pt x="527781" y="1237"/>
                  </a:moveTo>
                  <a:cubicBezTo>
                    <a:pt x="531277" y="-413"/>
                    <a:pt x="535335" y="-413"/>
                    <a:pt x="538830" y="1237"/>
                  </a:cubicBezTo>
                  <a:cubicBezTo>
                    <a:pt x="540583" y="1817"/>
                    <a:pt x="542155" y="2833"/>
                    <a:pt x="543402" y="4190"/>
                  </a:cubicBezTo>
                  <a:lnTo>
                    <a:pt x="546927" y="7714"/>
                  </a:lnTo>
                  <a:cubicBezTo>
                    <a:pt x="548689" y="9450"/>
                    <a:pt x="549975" y="11616"/>
                    <a:pt x="550641" y="14001"/>
                  </a:cubicBezTo>
                  <a:lnTo>
                    <a:pt x="551118" y="17811"/>
                  </a:lnTo>
                  <a:cubicBezTo>
                    <a:pt x="551108" y="20346"/>
                    <a:pt x="550451" y="22837"/>
                    <a:pt x="549213" y="25050"/>
                  </a:cubicBezTo>
                  <a:lnTo>
                    <a:pt x="546927" y="27907"/>
                  </a:lnTo>
                  <a:cubicBezTo>
                    <a:pt x="545679" y="29263"/>
                    <a:pt x="544107" y="30280"/>
                    <a:pt x="542355" y="30860"/>
                  </a:cubicBezTo>
                  <a:cubicBezTo>
                    <a:pt x="538859" y="32510"/>
                    <a:pt x="534801" y="32510"/>
                    <a:pt x="531306" y="30860"/>
                  </a:cubicBezTo>
                  <a:cubicBezTo>
                    <a:pt x="529553" y="30280"/>
                    <a:pt x="527981" y="29263"/>
                    <a:pt x="526734" y="27907"/>
                  </a:cubicBezTo>
                  <a:lnTo>
                    <a:pt x="523209" y="24383"/>
                  </a:lnTo>
                  <a:cubicBezTo>
                    <a:pt x="521447" y="22647"/>
                    <a:pt x="520161" y="20480"/>
                    <a:pt x="519495" y="18096"/>
                  </a:cubicBezTo>
                  <a:lnTo>
                    <a:pt x="519019" y="14286"/>
                  </a:lnTo>
                  <a:cubicBezTo>
                    <a:pt x="519028" y="11751"/>
                    <a:pt x="519685" y="9260"/>
                    <a:pt x="520923" y="7047"/>
                  </a:cubicBezTo>
                  <a:lnTo>
                    <a:pt x="523209" y="4190"/>
                  </a:lnTo>
                  <a:cubicBezTo>
                    <a:pt x="524438" y="2812"/>
                    <a:pt x="526019" y="1793"/>
                    <a:pt x="527781" y="123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 name="Google Shape;61;p4"/>
            <p:cNvSpPr/>
            <p:nvPr/>
          </p:nvSpPr>
          <p:spPr>
            <a:xfrm>
              <a:off x="6434806" y="1917905"/>
              <a:ext cx="1822132" cy="1451349"/>
            </a:xfrm>
            <a:custGeom>
              <a:rect b="b" l="l" r="r" t="t"/>
              <a:pathLst>
                <a:path extrusionOk="0" h="1451349" w="1822132">
                  <a:moveTo>
                    <a:pt x="14288" y="1422758"/>
                  </a:moveTo>
                  <a:lnTo>
                    <a:pt x="17907" y="1422758"/>
                  </a:lnTo>
                  <a:cubicBezTo>
                    <a:pt x="20422" y="1422787"/>
                    <a:pt x="22889" y="1423482"/>
                    <a:pt x="25051" y="1424759"/>
                  </a:cubicBezTo>
                  <a:lnTo>
                    <a:pt x="28004" y="1426949"/>
                  </a:lnTo>
                  <a:cubicBezTo>
                    <a:pt x="29728" y="1428740"/>
                    <a:pt x="30975" y="1430931"/>
                    <a:pt x="31623" y="1433331"/>
                  </a:cubicBezTo>
                  <a:lnTo>
                    <a:pt x="32195" y="1437046"/>
                  </a:lnTo>
                  <a:cubicBezTo>
                    <a:pt x="32223" y="1438960"/>
                    <a:pt x="31804" y="1440856"/>
                    <a:pt x="30956" y="1442570"/>
                  </a:cubicBezTo>
                  <a:cubicBezTo>
                    <a:pt x="30366" y="1444342"/>
                    <a:pt x="29356" y="1445942"/>
                    <a:pt x="28004" y="1447238"/>
                  </a:cubicBezTo>
                  <a:cubicBezTo>
                    <a:pt x="26689" y="1448552"/>
                    <a:pt x="25089" y="1449562"/>
                    <a:pt x="23336" y="1450190"/>
                  </a:cubicBezTo>
                  <a:cubicBezTo>
                    <a:pt x="21660" y="1451038"/>
                    <a:pt x="19784" y="1451438"/>
                    <a:pt x="17907" y="1451333"/>
                  </a:cubicBezTo>
                  <a:lnTo>
                    <a:pt x="14288" y="1451333"/>
                  </a:lnTo>
                  <a:cubicBezTo>
                    <a:pt x="11773" y="1451381"/>
                    <a:pt x="9296" y="1450724"/>
                    <a:pt x="7144" y="1449428"/>
                  </a:cubicBezTo>
                  <a:lnTo>
                    <a:pt x="4191" y="1447238"/>
                  </a:lnTo>
                  <a:cubicBezTo>
                    <a:pt x="2467" y="1445447"/>
                    <a:pt x="1219" y="1443256"/>
                    <a:pt x="572" y="1440856"/>
                  </a:cubicBezTo>
                  <a:lnTo>
                    <a:pt x="0" y="1437046"/>
                  </a:lnTo>
                  <a:cubicBezTo>
                    <a:pt x="-19" y="1435160"/>
                    <a:pt x="400" y="1433303"/>
                    <a:pt x="1238" y="1431617"/>
                  </a:cubicBezTo>
                  <a:cubicBezTo>
                    <a:pt x="2505" y="1428064"/>
                    <a:pt x="5306" y="1425263"/>
                    <a:pt x="8858" y="1423997"/>
                  </a:cubicBezTo>
                  <a:cubicBezTo>
                    <a:pt x="10544" y="1423158"/>
                    <a:pt x="12402" y="1422739"/>
                    <a:pt x="14288" y="1422758"/>
                  </a:cubicBezTo>
                  <a:close/>
                  <a:moveTo>
                    <a:pt x="1804320" y="1369799"/>
                  </a:moveTo>
                  <a:cubicBezTo>
                    <a:pt x="1806234" y="1369780"/>
                    <a:pt x="1808120" y="1370199"/>
                    <a:pt x="1809844" y="1371037"/>
                  </a:cubicBezTo>
                  <a:cubicBezTo>
                    <a:pt x="1811578" y="1371656"/>
                    <a:pt x="1813140" y="1372666"/>
                    <a:pt x="1814416" y="1373990"/>
                  </a:cubicBezTo>
                  <a:lnTo>
                    <a:pt x="1817941" y="1377514"/>
                  </a:lnTo>
                  <a:cubicBezTo>
                    <a:pt x="1819665" y="1379305"/>
                    <a:pt x="1820913" y="1381496"/>
                    <a:pt x="1821560" y="1383896"/>
                  </a:cubicBezTo>
                  <a:lnTo>
                    <a:pt x="1822132" y="1387706"/>
                  </a:lnTo>
                  <a:cubicBezTo>
                    <a:pt x="1822141" y="1390230"/>
                    <a:pt x="1821456" y="1392697"/>
                    <a:pt x="1820132" y="1394850"/>
                  </a:cubicBezTo>
                  <a:lnTo>
                    <a:pt x="1817941" y="1397803"/>
                  </a:lnTo>
                  <a:cubicBezTo>
                    <a:pt x="1816664" y="1399127"/>
                    <a:pt x="1815102" y="1400136"/>
                    <a:pt x="1813369" y="1400755"/>
                  </a:cubicBezTo>
                  <a:cubicBezTo>
                    <a:pt x="1811645" y="1401594"/>
                    <a:pt x="1809759" y="1402013"/>
                    <a:pt x="1807844" y="1401994"/>
                  </a:cubicBezTo>
                  <a:cubicBezTo>
                    <a:pt x="1805930" y="1402022"/>
                    <a:pt x="1804034" y="1401603"/>
                    <a:pt x="1802320" y="1400755"/>
                  </a:cubicBezTo>
                  <a:cubicBezTo>
                    <a:pt x="1800567" y="1400184"/>
                    <a:pt x="1798986" y="1399165"/>
                    <a:pt x="1797748" y="1397803"/>
                  </a:cubicBezTo>
                  <a:lnTo>
                    <a:pt x="1794224" y="1394278"/>
                  </a:lnTo>
                  <a:cubicBezTo>
                    <a:pt x="1792433" y="1392526"/>
                    <a:pt x="1791157" y="1390316"/>
                    <a:pt x="1790509" y="1387897"/>
                  </a:cubicBezTo>
                  <a:lnTo>
                    <a:pt x="1790033" y="1384087"/>
                  </a:lnTo>
                  <a:cubicBezTo>
                    <a:pt x="1790033" y="1381582"/>
                    <a:pt x="1790690" y="1379115"/>
                    <a:pt x="1791938" y="1376943"/>
                  </a:cubicBezTo>
                  <a:lnTo>
                    <a:pt x="1794224" y="1373990"/>
                  </a:lnTo>
                  <a:cubicBezTo>
                    <a:pt x="1795462" y="1372628"/>
                    <a:pt x="1797043" y="1371609"/>
                    <a:pt x="1798796" y="1371037"/>
                  </a:cubicBezTo>
                  <a:cubicBezTo>
                    <a:pt x="1800510" y="1370190"/>
                    <a:pt x="1802406" y="1369771"/>
                    <a:pt x="1804320" y="1369799"/>
                  </a:cubicBezTo>
                  <a:close/>
                  <a:moveTo>
                    <a:pt x="14954" y="1345415"/>
                  </a:moveTo>
                  <a:lnTo>
                    <a:pt x="15716" y="1345415"/>
                  </a:lnTo>
                  <a:cubicBezTo>
                    <a:pt x="17040" y="1345177"/>
                    <a:pt x="18392" y="1345177"/>
                    <a:pt x="19717" y="1345415"/>
                  </a:cubicBezTo>
                  <a:cubicBezTo>
                    <a:pt x="21612" y="1345501"/>
                    <a:pt x="23460" y="1346092"/>
                    <a:pt x="25050" y="1347130"/>
                  </a:cubicBezTo>
                  <a:cubicBezTo>
                    <a:pt x="26660" y="1347997"/>
                    <a:pt x="28032" y="1349235"/>
                    <a:pt x="29051" y="1350749"/>
                  </a:cubicBezTo>
                  <a:cubicBezTo>
                    <a:pt x="30270" y="1352149"/>
                    <a:pt x="31156" y="1353807"/>
                    <a:pt x="31623" y="1355607"/>
                  </a:cubicBezTo>
                  <a:cubicBezTo>
                    <a:pt x="32004" y="1358350"/>
                    <a:pt x="31642" y="1361151"/>
                    <a:pt x="30575" y="1363703"/>
                  </a:cubicBezTo>
                  <a:cubicBezTo>
                    <a:pt x="29860" y="1366228"/>
                    <a:pt x="28517" y="1368513"/>
                    <a:pt x="26670" y="1370371"/>
                  </a:cubicBezTo>
                  <a:cubicBezTo>
                    <a:pt x="25746" y="1371276"/>
                    <a:pt x="24717" y="1372076"/>
                    <a:pt x="23621" y="1372752"/>
                  </a:cubicBezTo>
                  <a:cubicBezTo>
                    <a:pt x="22479" y="1373400"/>
                    <a:pt x="21259" y="1373905"/>
                    <a:pt x="20002" y="1374276"/>
                  </a:cubicBezTo>
                  <a:cubicBezTo>
                    <a:pt x="17192" y="1375038"/>
                    <a:pt x="14240" y="1375038"/>
                    <a:pt x="11430" y="1374276"/>
                  </a:cubicBezTo>
                  <a:lnTo>
                    <a:pt x="8001" y="1372847"/>
                  </a:lnTo>
                  <a:cubicBezTo>
                    <a:pt x="6972" y="1372143"/>
                    <a:pt x="5991" y="1371381"/>
                    <a:pt x="5048" y="1370561"/>
                  </a:cubicBezTo>
                  <a:cubicBezTo>
                    <a:pt x="3229" y="1368723"/>
                    <a:pt x="1895" y="1366466"/>
                    <a:pt x="1143" y="1363989"/>
                  </a:cubicBezTo>
                  <a:cubicBezTo>
                    <a:pt x="476" y="1361332"/>
                    <a:pt x="476" y="1358550"/>
                    <a:pt x="1143" y="1355893"/>
                  </a:cubicBezTo>
                  <a:cubicBezTo>
                    <a:pt x="1809" y="1353512"/>
                    <a:pt x="3095" y="1351340"/>
                    <a:pt x="4857" y="1349606"/>
                  </a:cubicBezTo>
                  <a:lnTo>
                    <a:pt x="7715" y="1347416"/>
                  </a:lnTo>
                  <a:cubicBezTo>
                    <a:pt x="9906" y="1346111"/>
                    <a:pt x="12401" y="1345415"/>
                    <a:pt x="14954" y="1345415"/>
                  </a:cubicBezTo>
                  <a:close/>
                  <a:moveTo>
                    <a:pt x="1797272" y="1323984"/>
                  </a:moveTo>
                  <a:cubicBezTo>
                    <a:pt x="1799167" y="1323850"/>
                    <a:pt x="1801053" y="1324279"/>
                    <a:pt x="1802701" y="1325222"/>
                  </a:cubicBezTo>
                  <a:cubicBezTo>
                    <a:pt x="1806225" y="1326489"/>
                    <a:pt x="1809007" y="1329241"/>
                    <a:pt x="1810321" y="1332747"/>
                  </a:cubicBezTo>
                  <a:cubicBezTo>
                    <a:pt x="1811169" y="1334461"/>
                    <a:pt x="1811588" y="1336357"/>
                    <a:pt x="1811559" y="1338271"/>
                  </a:cubicBezTo>
                  <a:lnTo>
                    <a:pt x="1811559" y="1341795"/>
                  </a:lnTo>
                  <a:cubicBezTo>
                    <a:pt x="1811569" y="1344319"/>
                    <a:pt x="1810883" y="1346786"/>
                    <a:pt x="1809559" y="1348939"/>
                  </a:cubicBezTo>
                  <a:lnTo>
                    <a:pt x="1807368" y="1351892"/>
                  </a:lnTo>
                  <a:cubicBezTo>
                    <a:pt x="1805577" y="1353616"/>
                    <a:pt x="1803387" y="1354864"/>
                    <a:pt x="1800986" y="1355511"/>
                  </a:cubicBezTo>
                  <a:lnTo>
                    <a:pt x="1797272" y="1356083"/>
                  </a:lnTo>
                  <a:cubicBezTo>
                    <a:pt x="1795357" y="1356111"/>
                    <a:pt x="1793462" y="1355692"/>
                    <a:pt x="1791747" y="1354845"/>
                  </a:cubicBezTo>
                  <a:cubicBezTo>
                    <a:pt x="1788242" y="1353530"/>
                    <a:pt x="1785489" y="1350749"/>
                    <a:pt x="1784223" y="1347224"/>
                  </a:cubicBezTo>
                  <a:cubicBezTo>
                    <a:pt x="1783280" y="1345577"/>
                    <a:pt x="1782851" y="1343691"/>
                    <a:pt x="1782984" y="1341795"/>
                  </a:cubicBezTo>
                  <a:lnTo>
                    <a:pt x="1782984" y="1338271"/>
                  </a:lnTo>
                  <a:cubicBezTo>
                    <a:pt x="1782984" y="1335737"/>
                    <a:pt x="1783642" y="1333242"/>
                    <a:pt x="1784889" y="1331032"/>
                  </a:cubicBezTo>
                  <a:lnTo>
                    <a:pt x="1787175" y="1328174"/>
                  </a:lnTo>
                  <a:cubicBezTo>
                    <a:pt x="1788880" y="1326374"/>
                    <a:pt x="1791061" y="1325088"/>
                    <a:pt x="1793462" y="1324460"/>
                  </a:cubicBezTo>
                  <a:close/>
                  <a:moveTo>
                    <a:pt x="25241" y="1281598"/>
                  </a:moveTo>
                  <a:lnTo>
                    <a:pt x="28479" y="1281598"/>
                  </a:lnTo>
                  <a:cubicBezTo>
                    <a:pt x="30984" y="1281598"/>
                    <a:pt x="33451" y="1282255"/>
                    <a:pt x="35623" y="1283503"/>
                  </a:cubicBezTo>
                  <a:lnTo>
                    <a:pt x="38576" y="1285789"/>
                  </a:lnTo>
                  <a:cubicBezTo>
                    <a:pt x="40300" y="1287541"/>
                    <a:pt x="41548" y="1289703"/>
                    <a:pt x="42195" y="1292075"/>
                  </a:cubicBezTo>
                  <a:lnTo>
                    <a:pt x="42576" y="1295885"/>
                  </a:lnTo>
                  <a:cubicBezTo>
                    <a:pt x="42643" y="1297800"/>
                    <a:pt x="42224" y="1299705"/>
                    <a:pt x="41338" y="1301410"/>
                  </a:cubicBezTo>
                  <a:cubicBezTo>
                    <a:pt x="40719" y="1303143"/>
                    <a:pt x="39709" y="1304705"/>
                    <a:pt x="38385" y="1305982"/>
                  </a:cubicBezTo>
                  <a:cubicBezTo>
                    <a:pt x="37138" y="1307334"/>
                    <a:pt x="35566" y="1308353"/>
                    <a:pt x="33813" y="1308934"/>
                  </a:cubicBezTo>
                  <a:cubicBezTo>
                    <a:pt x="32109" y="1309820"/>
                    <a:pt x="30203" y="1310239"/>
                    <a:pt x="28289" y="1310173"/>
                  </a:cubicBezTo>
                  <a:lnTo>
                    <a:pt x="24765" y="1310173"/>
                  </a:lnTo>
                  <a:cubicBezTo>
                    <a:pt x="22212" y="1310192"/>
                    <a:pt x="19707" y="1309496"/>
                    <a:pt x="17526" y="1308172"/>
                  </a:cubicBezTo>
                  <a:lnTo>
                    <a:pt x="14668" y="1305982"/>
                  </a:lnTo>
                  <a:cubicBezTo>
                    <a:pt x="12906" y="1304248"/>
                    <a:pt x="11620" y="1302076"/>
                    <a:pt x="10953" y="1299695"/>
                  </a:cubicBezTo>
                  <a:lnTo>
                    <a:pt x="10953" y="1295885"/>
                  </a:lnTo>
                  <a:cubicBezTo>
                    <a:pt x="10830" y="1293961"/>
                    <a:pt x="11258" y="1292047"/>
                    <a:pt x="12192" y="1290361"/>
                  </a:cubicBezTo>
                  <a:cubicBezTo>
                    <a:pt x="13506" y="1286894"/>
                    <a:pt x="16249" y="1284150"/>
                    <a:pt x="19717" y="1282836"/>
                  </a:cubicBezTo>
                  <a:cubicBezTo>
                    <a:pt x="21402" y="1281902"/>
                    <a:pt x="23317" y="1281474"/>
                    <a:pt x="25241" y="1281598"/>
                  </a:cubicBezTo>
                  <a:close/>
                  <a:moveTo>
                    <a:pt x="1790129" y="1249784"/>
                  </a:moveTo>
                  <a:lnTo>
                    <a:pt x="1793748" y="1249784"/>
                  </a:lnTo>
                  <a:cubicBezTo>
                    <a:pt x="1796272" y="1249774"/>
                    <a:pt x="1798739" y="1250460"/>
                    <a:pt x="1800892" y="1251784"/>
                  </a:cubicBezTo>
                  <a:lnTo>
                    <a:pt x="1803845" y="1253975"/>
                  </a:lnTo>
                  <a:cubicBezTo>
                    <a:pt x="1805550" y="1255737"/>
                    <a:pt x="1806788" y="1257899"/>
                    <a:pt x="1807464" y="1260261"/>
                  </a:cubicBezTo>
                  <a:lnTo>
                    <a:pt x="1808036" y="1264071"/>
                  </a:lnTo>
                  <a:cubicBezTo>
                    <a:pt x="1808064" y="1265986"/>
                    <a:pt x="1807645" y="1267881"/>
                    <a:pt x="1806797" y="1269596"/>
                  </a:cubicBezTo>
                  <a:cubicBezTo>
                    <a:pt x="1805483" y="1273101"/>
                    <a:pt x="1802701" y="1275853"/>
                    <a:pt x="1799177" y="1277120"/>
                  </a:cubicBezTo>
                  <a:cubicBezTo>
                    <a:pt x="1797529" y="1278063"/>
                    <a:pt x="1795643" y="1278492"/>
                    <a:pt x="1793748" y="1278359"/>
                  </a:cubicBezTo>
                  <a:lnTo>
                    <a:pt x="1790129" y="1278359"/>
                  </a:lnTo>
                  <a:cubicBezTo>
                    <a:pt x="1787624" y="1278359"/>
                    <a:pt x="1785157" y="1277701"/>
                    <a:pt x="1782985" y="1276454"/>
                  </a:cubicBezTo>
                  <a:lnTo>
                    <a:pt x="1780032" y="1274167"/>
                  </a:lnTo>
                  <a:cubicBezTo>
                    <a:pt x="1778289" y="1272434"/>
                    <a:pt x="1777041" y="1270262"/>
                    <a:pt x="1776413" y="1267881"/>
                  </a:cubicBezTo>
                  <a:lnTo>
                    <a:pt x="1775841" y="1264071"/>
                  </a:lnTo>
                  <a:cubicBezTo>
                    <a:pt x="1775822" y="1262156"/>
                    <a:pt x="1776241" y="1260271"/>
                    <a:pt x="1777079" y="1258546"/>
                  </a:cubicBezTo>
                  <a:cubicBezTo>
                    <a:pt x="1777698" y="1256813"/>
                    <a:pt x="1778708" y="1255251"/>
                    <a:pt x="1780032" y="1253975"/>
                  </a:cubicBezTo>
                  <a:cubicBezTo>
                    <a:pt x="1781327" y="1252622"/>
                    <a:pt x="1782928" y="1251612"/>
                    <a:pt x="1784699" y="1251022"/>
                  </a:cubicBezTo>
                  <a:cubicBezTo>
                    <a:pt x="1786366" y="1250145"/>
                    <a:pt x="1788243" y="1249717"/>
                    <a:pt x="1790129" y="1249784"/>
                  </a:cubicBezTo>
                  <a:close/>
                  <a:moveTo>
                    <a:pt x="29051" y="1207683"/>
                  </a:moveTo>
                  <a:lnTo>
                    <a:pt x="29813" y="1207683"/>
                  </a:lnTo>
                  <a:cubicBezTo>
                    <a:pt x="31137" y="1207445"/>
                    <a:pt x="32489" y="1207445"/>
                    <a:pt x="33813" y="1207683"/>
                  </a:cubicBezTo>
                  <a:cubicBezTo>
                    <a:pt x="35709" y="1207769"/>
                    <a:pt x="37557" y="1208360"/>
                    <a:pt x="39147" y="1209398"/>
                  </a:cubicBezTo>
                  <a:cubicBezTo>
                    <a:pt x="40814" y="1210217"/>
                    <a:pt x="42205" y="1211512"/>
                    <a:pt x="43148" y="1213112"/>
                  </a:cubicBezTo>
                  <a:cubicBezTo>
                    <a:pt x="44462" y="1214446"/>
                    <a:pt x="45358" y="1216132"/>
                    <a:pt x="45719" y="1217970"/>
                  </a:cubicBezTo>
                  <a:cubicBezTo>
                    <a:pt x="46081" y="1220685"/>
                    <a:pt x="45719" y="1223447"/>
                    <a:pt x="44672" y="1225971"/>
                  </a:cubicBezTo>
                  <a:cubicBezTo>
                    <a:pt x="44005" y="1228505"/>
                    <a:pt x="42653" y="1230810"/>
                    <a:pt x="40767" y="1232639"/>
                  </a:cubicBezTo>
                  <a:cubicBezTo>
                    <a:pt x="39843" y="1233544"/>
                    <a:pt x="38823" y="1234344"/>
                    <a:pt x="37719" y="1235020"/>
                  </a:cubicBezTo>
                  <a:lnTo>
                    <a:pt x="34099" y="1236544"/>
                  </a:lnTo>
                  <a:cubicBezTo>
                    <a:pt x="31280" y="1237192"/>
                    <a:pt x="28346" y="1237192"/>
                    <a:pt x="25527" y="1236544"/>
                  </a:cubicBezTo>
                  <a:lnTo>
                    <a:pt x="22098" y="1235115"/>
                  </a:lnTo>
                  <a:cubicBezTo>
                    <a:pt x="21069" y="1234410"/>
                    <a:pt x="20088" y="1233648"/>
                    <a:pt x="19145" y="1232829"/>
                  </a:cubicBezTo>
                  <a:cubicBezTo>
                    <a:pt x="15364" y="1228962"/>
                    <a:pt x="13916" y="1223380"/>
                    <a:pt x="15335" y="1218161"/>
                  </a:cubicBezTo>
                  <a:cubicBezTo>
                    <a:pt x="15963" y="1215780"/>
                    <a:pt x="17211" y="1213608"/>
                    <a:pt x="18954" y="1211874"/>
                  </a:cubicBezTo>
                  <a:lnTo>
                    <a:pt x="21907" y="1209588"/>
                  </a:lnTo>
                  <a:cubicBezTo>
                    <a:pt x="24060" y="1208293"/>
                    <a:pt x="26536" y="1207636"/>
                    <a:pt x="29051" y="1207683"/>
                  </a:cubicBezTo>
                  <a:close/>
                  <a:moveTo>
                    <a:pt x="1776032" y="1179204"/>
                  </a:moveTo>
                  <a:lnTo>
                    <a:pt x="1779556" y="1179204"/>
                  </a:lnTo>
                  <a:cubicBezTo>
                    <a:pt x="1782090" y="1179204"/>
                    <a:pt x="1784585" y="1179861"/>
                    <a:pt x="1786795" y="1181109"/>
                  </a:cubicBezTo>
                  <a:lnTo>
                    <a:pt x="1789652" y="1183395"/>
                  </a:lnTo>
                  <a:cubicBezTo>
                    <a:pt x="1791414" y="1185128"/>
                    <a:pt x="1792700" y="1187300"/>
                    <a:pt x="1793367" y="1189681"/>
                  </a:cubicBezTo>
                  <a:lnTo>
                    <a:pt x="1793843" y="1193491"/>
                  </a:lnTo>
                  <a:cubicBezTo>
                    <a:pt x="1793967" y="1195416"/>
                    <a:pt x="1793539" y="1197330"/>
                    <a:pt x="1792605" y="1199016"/>
                  </a:cubicBezTo>
                  <a:cubicBezTo>
                    <a:pt x="1792024" y="1200769"/>
                    <a:pt x="1791005" y="1202340"/>
                    <a:pt x="1789652" y="1203588"/>
                  </a:cubicBezTo>
                  <a:cubicBezTo>
                    <a:pt x="1788452" y="1204998"/>
                    <a:pt x="1786862" y="1206026"/>
                    <a:pt x="1785081" y="1206541"/>
                  </a:cubicBezTo>
                  <a:cubicBezTo>
                    <a:pt x="1783375" y="1207426"/>
                    <a:pt x="1781471" y="1207855"/>
                    <a:pt x="1779556" y="1207779"/>
                  </a:cubicBezTo>
                  <a:lnTo>
                    <a:pt x="1776032" y="1207779"/>
                  </a:lnTo>
                  <a:cubicBezTo>
                    <a:pt x="1773508" y="1207788"/>
                    <a:pt x="1771041" y="1207103"/>
                    <a:pt x="1768888" y="1205779"/>
                  </a:cubicBezTo>
                  <a:lnTo>
                    <a:pt x="1765935" y="1203588"/>
                  </a:lnTo>
                  <a:cubicBezTo>
                    <a:pt x="1764230" y="1201826"/>
                    <a:pt x="1762992" y="1199664"/>
                    <a:pt x="1762316" y="1197301"/>
                  </a:cubicBezTo>
                  <a:lnTo>
                    <a:pt x="1761744" y="1193491"/>
                  </a:lnTo>
                  <a:cubicBezTo>
                    <a:pt x="1761668" y="1191577"/>
                    <a:pt x="1762096" y="1189672"/>
                    <a:pt x="1762982" y="1187967"/>
                  </a:cubicBezTo>
                  <a:cubicBezTo>
                    <a:pt x="1763573" y="1186224"/>
                    <a:pt x="1764592" y="1184652"/>
                    <a:pt x="1765935" y="1183395"/>
                  </a:cubicBezTo>
                  <a:cubicBezTo>
                    <a:pt x="1767183" y="1182042"/>
                    <a:pt x="1768754" y="1181023"/>
                    <a:pt x="1770507" y="1180442"/>
                  </a:cubicBezTo>
                  <a:cubicBezTo>
                    <a:pt x="1772193" y="1179518"/>
                    <a:pt x="1774108" y="1179090"/>
                    <a:pt x="1776032" y="1179204"/>
                  </a:cubicBezTo>
                  <a:close/>
                  <a:moveTo>
                    <a:pt x="31813" y="1140532"/>
                  </a:moveTo>
                  <a:cubicBezTo>
                    <a:pt x="33699" y="1140504"/>
                    <a:pt x="35556" y="1140923"/>
                    <a:pt x="37242" y="1141770"/>
                  </a:cubicBezTo>
                  <a:cubicBezTo>
                    <a:pt x="39014" y="1142361"/>
                    <a:pt x="40614" y="1143371"/>
                    <a:pt x="41909" y="1144723"/>
                  </a:cubicBezTo>
                  <a:lnTo>
                    <a:pt x="48958" y="1151772"/>
                  </a:lnTo>
                  <a:cubicBezTo>
                    <a:pt x="50692" y="1153534"/>
                    <a:pt x="51968" y="1155686"/>
                    <a:pt x="52673" y="1158058"/>
                  </a:cubicBezTo>
                  <a:lnTo>
                    <a:pt x="53149" y="1161868"/>
                  </a:lnTo>
                  <a:cubicBezTo>
                    <a:pt x="53168" y="1164421"/>
                    <a:pt x="52473" y="1166926"/>
                    <a:pt x="51149" y="1169107"/>
                  </a:cubicBezTo>
                  <a:lnTo>
                    <a:pt x="48958" y="1171965"/>
                  </a:lnTo>
                  <a:cubicBezTo>
                    <a:pt x="47710" y="1173317"/>
                    <a:pt x="46139" y="1174336"/>
                    <a:pt x="44386" y="1174917"/>
                  </a:cubicBezTo>
                  <a:cubicBezTo>
                    <a:pt x="40890" y="1176565"/>
                    <a:pt x="36833" y="1176565"/>
                    <a:pt x="33337" y="1174917"/>
                  </a:cubicBezTo>
                  <a:cubicBezTo>
                    <a:pt x="31575" y="1174365"/>
                    <a:pt x="29994" y="1173346"/>
                    <a:pt x="28765" y="1171965"/>
                  </a:cubicBezTo>
                  <a:lnTo>
                    <a:pt x="21717" y="1164916"/>
                  </a:lnTo>
                  <a:cubicBezTo>
                    <a:pt x="19916" y="1163211"/>
                    <a:pt x="18630" y="1161030"/>
                    <a:pt x="18002" y="1158630"/>
                  </a:cubicBezTo>
                  <a:lnTo>
                    <a:pt x="17526" y="1154820"/>
                  </a:lnTo>
                  <a:cubicBezTo>
                    <a:pt x="17526" y="1152315"/>
                    <a:pt x="18183" y="1149848"/>
                    <a:pt x="19431" y="1147676"/>
                  </a:cubicBezTo>
                  <a:lnTo>
                    <a:pt x="21717" y="1144723"/>
                  </a:lnTo>
                  <a:cubicBezTo>
                    <a:pt x="22955" y="1143361"/>
                    <a:pt x="24536" y="1142342"/>
                    <a:pt x="26288" y="1141770"/>
                  </a:cubicBezTo>
                  <a:cubicBezTo>
                    <a:pt x="28003" y="1140923"/>
                    <a:pt x="29899" y="1140504"/>
                    <a:pt x="31813" y="1140532"/>
                  </a:cubicBezTo>
                  <a:close/>
                  <a:moveTo>
                    <a:pt x="1766125" y="1087668"/>
                  </a:moveTo>
                  <a:lnTo>
                    <a:pt x="1766888" y="1087668"/>
                  </a:lnTo>
                  <a:cubicBezTo>
                    <a:pt x="1768212" y="1087430"/>
                    <a:pt x="1769564" y="1087430"/>
                    <a:pt x="1770888" y="1087668"/>
                  </a:cubicBezTo>
                  <a:cubicBezTo>
                    <a:pt x="1772783" y="1087773"/>
                    <a:pt x="1774622" y="1088364"/>
                    <a:pt x="1776222" y="1089383"/>
                  </a:cubicBezTo>
                  <a:cubicBezTo>
                    <a:pt x="1777832" y="1090250"/>
                    <a:pt x="1779203" y="1091488"/>
                    <a:pt x="1780223" y="1093002"/>
                  </a:cubicBezTo>
                  <a:cubicBezTo>
                    <a:pt x="1781451" y="1094383"/>
                    <a:pt x="1782308" y="1096060"/>
                    <a:pt x="1782699" y="1097860"/>
                  </a:cubicBezTo>
                  <a:cubicBezTo>
                    <a:pt x="1783175" y="1100622"/>
                    <a:pt x="1782842" y="1103470"/>
                    <a:pt x="1781747" y="1106052"/>
                  </a:cubicBezTo>
                  <a:cubicBezTo>
                    <a:pt x="1781004" y="1108585"/>
                    <a:pt x="1779661" y="1110900"/>
                    <a:pt x="1777841" y="1112814"/>
                  </a:cubicBezTo>
                  <a:cubicBezTo>
                    <a:pt x="1776889" y="1113662"/>
                    <a:pt x="1775870" y="1114424"/>
                    <a:pt x="1774793" y="1115100"/>
                  </a:cubicBezTo>
                  <a:lnTo>
                    <a:pt x="1771174" y="1116624"/>
                  </a:lnTo>
                  <a:cubicBezTo>
                    <a:pt x="1768402" y="1117386"/>
                    <a:pt x="1765468" y="1117386"/>
                    <a:pt x="1762697" y="1116624"/>
                  </a:cubicBezTo>
                  <a:cubicBezTo>
                    <a:pt x="1761487" y="1116234"/>
                    <a:pt x="1760315" y="1115758"/>
                    <a:pt x="1759172" y="1115196"/>
                  </a:cubicBezTo>
                  <a:lnTo>
                    <a:pt x="1756220" y="1112910"/>
                  </a:lnTo>
                  <a:cubicBezTo>
                    <a:pt x="1754372" y="1111052"/>
                    <a:pt x="1753029" y="1108766"/>
                    <a:pt x="1752314" y="1106242"/>
                  </a:cubicBezTo>
                  <a:cubicBezTo>
                    <a:pt x="1751600" y="1103594"/>
                    <a:pt x="1751600" y="1100794"/>
                    <a:pt x="1752314" y="1098146"/>
                  </a:cubicBezTo>
                  <a:cubicBezTo>
                    <a:pt x="1752991" y="1095784"/>
                    <a:pt x="1754229" y="1093621"/>
                    <a:pt x="1755934" y="1091859"/>
                  </a:cubicBezTo>
                  <a:lnTo>
                    <a:pt x="1758887" y="1089669"/>
                  </a:lnTo>
                  <a:cubicBezTo>
                    <a:pt x="1761068" y="1088335"/>
                    <a:pt x="1763573" y="1087640"/>
                    <a:pt x="1766125" y="1087668"/>
                  </a:cubicBezTo>
                  <a:close/>
                  <a:moveTo>
                    <a:pt x="46101" y="1069762"/>
                  </a:moveTo>
                  <a:cubicBezTo>
                    <a:pt x="48634" y="1069771"/>
                    <a:pt x="51130" y="1070428"/>
                    <a:pt x="53340" y="1071667"/>
                  </a:cubicBezTo>
                  <a:lnTo>
                    <a:pt x="56197" y="1073953"/>
                  </a:lnTo>
                  <a:cubicBezTo>
                    <a:pt x="57607" y="1075153"/>
                    <a:pt x="58636" y="1076744"/>
                    <a:pt x="59150" y="1078525"/>
                  </a:cubicBezTo>
                  <a:cubicBezTo>
                    <a:pt x="60798" y="1082020"/>
                    <a:pt x="60798" y="1086078"/>
                    <a:pt x="59150" y="1089574"/>
                  </a:cubicBezTo>
                  <a:cubicBezTo>
                    <a:pt x="58569" y="1091326"/>
                    <a:pt x="57550" y="1092898"/>
                    <a:pt x="56197" y="1094146"/>
                  </a:cubicBezTo>
                  <a:lnTo>
                    <a:pt x="52673" y="1097670"/>
                  </a:lnTo>
                  <a:cubicBezTo>
                    <a:pt x="50911" y="1099404"/>
                    <a:pt x="48758" y="1100680"/>
                    <a:pt x="46387" y="1101385"/>
                  </a:cubicBezTo>
                  <a:lnTo>
                    <a:pt x="42577" y="1101861"/>
                  </a:lnTo>
                  <a:cubicBezTo>
                    <a:pt x="40024" y="1101861"/>
                    <a:pt x="37528" y="1101166"/>
                    <a:pt x="35338" y="1099861"/>
                  </a:cubicBezTo>
                  <a:lnTo>
                    <a:pt x="32480" y="1097670"/>
                  </a:lnTo>
                  <a:cubicBezTo>
                    <a:pt x="31128" y="1096422"/>
                    <a:pt x="30108" y="1094851"/>
                    <a:pt x="29527" y="1093098"/>
                  </a:cubicBezTo>
                  <a:cubicBezTo>
                    <a:pt x="27880" y="1089602"/>
                    <a:pt x="27880" y="1085545"/>
                    <a:pt x="29527" y="1082049"/>
                  </a:cubicBezTo>
                  <a:cubicBezTo>
                    <a:pt x="30080" y="1080287"/>
                    <a:pt x="31099" y="1078706"/>
                    <a:pt x="32480" y="1077477"/>
                  </a:cubicBezTo>
                  <a:lnTo>
                    <a:pt x="36004" y="1073953"/>
                  </a:lnTo>
                  <a:cubicBezTo>
                    <a:pt x="37738" y="1072191"/>
                    <a:pt x="39910" y="1070905"/>
                    <a:pt x="42291" y="1070238"/>
                  </a:cubicBezTo>
                  <a:close/>
                  <a:moveTo>
                    <a:pt x="1749362" y="1021184"/>
                  </a:moveTo>
                  <a:cubicBezTo>
                    <a:pt x="1751228" y="1020660"/>
                    <a:pt x="1753210" y="1020660"/>
                    <a:pt x="1755076" y="1021184"/>
                  </a:cubicBezTo>
                  <a:lnTo>
                    <a:pt x="1758505" y="1021660"/>
                  </a:lnTo>
                  <a:cubicBezTo>
                    <a:pt x="1760925" y="1022308"/>
                    <a:pt x="1763135" y="1023584"/>
                    <a:pt x="1764887" y="1025375"/>
                  </a:cubicBezTo>
                  <a:lnTo>
                    <a:pt x="1767078" y="1028232"/>
                  </a:lnTo>
                  <a:cubicBezTo>
                    <a:pt x="1768373" y="1030452"/>
                    <a:pt x="1769031" y="1032995"/>
                    <a:pt x="1768983" y="1035566"/>
                  </a:cubicBezTo>
                  <a:lnTo>
                    <a:pt x="1768507" y="1039376"/>
                  </a:lnTo>
                  <a:cubicBezTo>
                    <a:pt x="1768078" y="1041186"/>
                    <a:pt x="1767192" y="1042863"/>
                    <a:pt x="1765935" y="1044234"/>
                  </a:cubicBezTo>
                  <a:cubicBezTo>
                    <a:pt x="1764982" y="1045806"/>
                    <a:pt x="1763592" y="1047054"/>
                    <a:pt x="1761934" y="1047854"/>
                  </a:cubicBezTo>
                  <a:cubicBezTo>
                    <a:pt x="1760344" y="1048892"/>
                    <a:pt x="1758496" y="1049482"/>
                    <a:pt x="1756600" y="1049568"/>
                  </a:cubicBezTo>
                  <a:cubicBezTo>
                    <a:pt x="1754762" y="1050092"/>
                    <a:pt x="1752819" y="1050092"/>
                    <a:pt x="1750981" y="1049568"/>
                  </a:cubicBezTo>
                  <a:lnTo>
                    <a:pt x="1747456" y="1048997"/>
                  </a:lnTo>
                  <a:cubicBezTo>
                    <a:pt x="1745075" y="1048330"/>
                    <a:pt x="1742904" y="1047044"/>
                    <a:pt x="1741170" y="1045282"/>
                  </a:cubicBezTo>
                  <a:lnTo>
                    <a:pt x="1738979" y="1042424"/>
                  </a:lnTo>
                  <a:cubicBezTo>
                    <a:pt x="1737655" y="1040243"/>
                    <a:pt x="1736960" y="1037738"/>
                    <a:pt x="1736979" y="1035185"/>
                  </a:cubicBezTo>
                  <a:lnTo>
                    <a:pt x="1737550" y="1031375"/>
                  </a:lnTo>
                  <a:cubicBezTo>
                    <a:pt x="1738589" y="1027823"/>
                    <a:pt x="1740941" y="1024794"/>
                    <a:pt x="1744123" y="1022898"/>
                  </a:cubicBezTo>
                  <a:cubicBezTo>
                    <a:pt x="1745685" y="1021869"/>
                    <a:pt x="1747495" y="1021269"/>
                    <a:pt x="1749362" y="1021184"/>
                  </a:cubicBezTo>
                  <a:close/>
                  <a:moveTo>
                    <a:pt x="57341" y="1002896"/>
                  </a:moveTo>
                  <a:lnTo>
                    <a:pt x="58103" y="1002896"/>
                  </a:lnTo>
                  <a:cubicBezTo>
                    <a:pt x="59427" y="1002658"/>
                    <a:pt x="60779" y="1002658"/>
                    <a:pt x="62103" y="1002896"/>
                  </a:cubicBezTo>
                  <a:cubicBezTo>
                    <a:pt x="63999" y="1002982"/>
                    <a:pt x="65847" y="1003573"/>
                    <a:pt x="67437" y="1004611"/>
                  </a:cubicBezTo>
                  <a:cubicBezTo>
                    <a:pt x="69047" y="1005506"/>
                    <a:pt x="70419" y="1006783"/>
                    <a:pt x="71438" y="1008325"/>
                  </a:cubicBezTo>
                  <a:cubicBezTo>
                    <a:pt x="72695" y="1009697"/>
                    <a:pt x="73581" y="1011374"/>
                    <a:pt x="74009" y="1013183"/>
                  </a:cubicBezTo>
                  <a:cubicBezTo>
                    <a:pt x="74352" y="1015869"/>
                    <a:pt x="73991" y="1018593"/>
                    <a:pt x="72962" y="1021089"/>
                  </a:cubicBezTo>
                  <a:cubicBezTo>
                    <a:pt x="72247" y="1023613"/>
                    <a:pt x="70904" y="1025899"/>
                    <a:pt x="69057" y="1027757"/>
                  </a:cubicBezTo>
                  <a:cubicBezTo>
                    <a:pt x="68132" y="1028661"/>
                    <a:pt x="67113" y="1029462"/>
                    <a:pt x="66008" y="1030138"/>
                  </a:cubicBezTo>
                  <a:lnTo>
                    <a:pt x="62389" y="1031662"/>
                  </a:lnTo>
                  <a:cubicBezTo>
                    <a:pt x="59579" y="1032376"/>
                    <a:pt x="56627" y="1032376"/>
                    <a:pt x="53817" y="1031662"/>
                  </a:cubicBezTo>
                  <a:lnTo>
                    <a:pt x="50388" y="1030233"/>
                  </a:lnTo>
                  <a:cubicBezTo>
                    <a:pt x="49435" y="1029662"/>
                    <a:pt x="46577" y="1027280"/>
                    <a:pt x="47435" y="1028042"/>
                  </a:cubicBezTo>
                  <a:cubicBezTo>
                    <a:pt x="45587" y="1026185"/>
                    <a:pt x="44244" y="1023899"/>
                    <a:pt x="43530" y="1021375"/>
                  </a:cubicBezTo>
                  <a:cubicBezTo>
                    <a:pt x="42863" y="1018746"/>
                    <a:pt x="42863" y="1016003"/>
                    <a:pt x="43530" y="1013374"/>
                  </a:cubicBezTo>
                  <a:cubicBezTo>
                    <a:pt x="44158" y="1010973"/>
                    <a:pt x="45444" y="1008792"/>
                    <a:pt x="47244" y="1007087"/>
                  </a:cubicBezTo>
                  <a:lnTo>
                    <a:pt x="50102" y="1004801"/>
                  </a:lnTo>
                  <a:cubicBezTo>
                    <a:pt x="52312" y="1003554"/>
                    <a:pt x="54807" y="1002896"/>
                    <a:pt x="57341" y="1002896"/>
                  </a:cubicBezTo>
                  <a:close/>
                  <a:moveTo>
                    <a:pt x="1730216" y="953271"/>
                  </a:moveTo>
                  <a:lnTo>
                    <a:pt x="1733645" y="953271"/>
                  </a:lnTo>
                  <a:cubicBezTo>
                    <a:pt x="1736189" y="953252"/>
                    <a:pt x="1738684" y="953909"/>
                    <a:pt x="1740884" y="955176"/>
                  </a:cubicBezTo>
                  <a:lnTo>
                    <a:pt x="1743742" y="957462"/>
                  </a:lnTo>
                  <a:cubicBezTo>
                    <a:pt x="1745542" y="959167"/>
                    <a:pt x="1746828" y="961348"/>
                    <a:pt x="1747457" y="963748"/>
                  </a:cubicBezTo>
                  <a:lnTo>
                    <a:pt x="1748028" y="967558"/>
                  </a:lnTo>
                  <a:cubicBezTo>
                    <a:pt x="1748133" y="969435"/>
                    <a:pt x="1747742" y="971311"/>
                    <a:pt x="1746885" y="972987"/>
                  </a:cubicBezTo>
                  <a:cubicBezTo>
                    <a:pt x="1746256" y="974769"/>
                    <a:pt x="1745218" y="976369"/>
                    <a:pt x="1743837" y="977655"/>
                  </a:cubicBezTo>
                  <a:cubicBezTo>
                    <a:pt x="1742599" y="979017"/>
                    <a:pt x="1741018" y="980036"/>
                    <a:pt x="1739265" y="980607"/>
                  </a:cubicBezTo>
                  <a:cubicBezTo>
                    <a:pt x="1737551" y="981455"/>
                    <a:pt x="1735655" y="981874"/>
                    <a:pt x="1733741" y="981846"/>
                  </a:cubicBezTo>
                  <a:lnTo>
                    <a:pt x="1730216" y="981846"/>
                  </a:lnTo>
                  <a:cubicBezTo>
                    <a:pt x="1727692" y="981855"/>
                    <a:pt x="1725225" y="981169"/>
                    <a:pt x="1723073" y="979845"/>
                  </a:cubicBezTo>
                  <a:lnTo>
                    <a:pt x="1720120" y="977655"/>
                  </a:lnTo>
                  <a:cubicBezTo>
                    <a:pt x="1718415" y="975892"/>
                    <a:pt x="1717177" y="973730"/>
                    <a:pt x="1716500" y="971368"/>
                  </a:cubicBezTo>
                  <a:lnTo>
                    <a:pt x="1715929" y="967558"/>
                  </a:lnTo>
                  <a:cubicBezTo>
                    <a:pt x="1715900" y="965644"/>
                    <a:pt x="1716319" y="963748"/>
                    <a:pt x="1717167" y="962034"/>
                  </a:cubicBezTo>
                  <a:cubicBezTo>
                    <a:pt x="1718482" y="958528"/>
                    <a:pt x="1721263" y="955776"/>
                    <a:pt x="1724787" y="954509"/>
                  </a:cubicBezTo>
                  <a:cubicBezTo>
                    <a:pt x="1726435" y="953566"/>
                    <a:pt x="1728321" y="953137"/>
                    <a:pt x="1730216" y="953271"/>
                  </a:cubicBezTo>
                  <a:close/>
                  <a:moveTo>
                    <a:pt x="70866" y="935554"/>
                  </a:moveTo>
                  <a:lnTo>
                    <a:pt x="74390" y="935554"/>
                  </a:lnTo>
                  <a:cubicBezTo>
                    <a:pt x="76914" y="935545"/>
                    <a:pt x="79381" y="936230"/>
                    <a:pt x="81534" y="937554"/>
                  </a:cubicBezTo>
                  <a:lnTo>
                    <a:pt x="84486" y="939745"/>
                  </a:lnTo>
                  <a:cubicBezTo>
                    <a:pt x="86210" y="941536"/>
                    <a:pt x="87458" y="943727"/>
                    <a:pt x="88106" y="946127"/>
                  </a:cubicBezTo>
                  <a:lnTo>
                    <a:pt x="88201" y="949842"/>
                  </a:lnTo>
                  <a:cubicBezTo>
                    <a:pt x="88230" y="951756"/>
                    <a:pt x="87811" y="953652"/>
                    <a:pt x="86963" y="955366"/>
                  </a:cubicBezTo>
                  <a:cubicBezTo>
                    <a:pt x="85649" y="958871"/>
                    <a:pt x="82867" y="961624"/>
                    <a:pt x="79343" y="962891"/>
                  </a:cubicBezTo>
                  <a:cubicBezTo>
                    <a:pt x="77695" y="963834"/>
                    <a:pt x="75809" y="964263"/>
                    <a:pt x="73913" y="964129"/>
                  </a:cubicBezTo>
                  <a:lnTo>
                    <a:pt x="70389" y="964129"/>
                  </a:lnTo>
                  <a:cubicBezTo>
                    <a:pt x="67846" y="964148"/>
                    <a:pt x="65351" y="963491"/>
                    <a:pt x="63150" y="962224"/>
                  </a:cubicBezTo>
                  <a:lnTo>
                    <a:pt x="60198" y="959938"/>
                  </a:lnTo>
                  <a:cubicBezTo>
                    <a:pt x="58455" y="958205"/>
                    <a:pt x="57207" y="956033"/>
                    <a:pt x="56578" y="953652"/>
                  </a:cubicBezTo>
                  <a:lnTo>
                    <a:pt x="56578" y="949842"/>
                  </a:lnTo>
                  <a:cubicBezTo>
                    <a:pt x="56473" y="947965"/>
                    <a:pt x="56864" y="946089"/>
                    <a:pt x="57721" y="944412"/>
                  </a:cubicBezTo>
                  <a:cubicBezTo>
                    <a:pt x="58988" y="940860"/>
                    <a:pt x="61788" y="938059"/>
                    <a:pt x="65341" y="936792"/>
                  </a:cubicBezTo>
                  <a:cubicBezTo>
                    <a:pt x="67056" y="935945"/>
                    <a:pt x="68951" y="935526"/>
                    <a:pt x="70866" y="935554"/>
                  </a:cubicBezTo>
                  <a:close/>
                  <a:moveTo>
                    <a:pt x="1708975" y="875547"/>
                  </a:moveTo>
                  <a:cubicBezTo>
                    <a:pt x="1716862" y="875547"/>
                    <a:pt x="1723263" y="881948"/>
                    <a:pt x="1723263" y="889834"/>
                  </a:cubicBezTo>
                  <a:cubicBezTo>
                    <a:pt x="1723263" y="897721"/>
                    <a:pt x="1716862" y="904122"/>
                    <a:pt x="1708975" y="904122"/>
                  </a:cubicBezTo>
                  <a:cubicBezTo>
                    <a:pt x="1701088" y="904122"/>
                    <a:pt x="1694688" y="897721"/>
                    <a:pt x="1694688" y="889834"/>
                  </a:cubicBezTo>
                  <a:cubicBezTo>
                    <a:pt x="1694688" y="881948"/>
                    <a:pt x="1701088" y="875547"/>
                    <a:pt x="1708975" y="875547"/>
                  </a:cubicBezTo>
                  <a:close/>
                  <a:moveTo>
                    <a:pt x="84963" y="840305"/>
                  </a:moveTo>
                  <a:lnTo>
                    <a:pt x="88487" y="840305"/>
                  </a:lnTo>
                  <a:cubicBezTo>
                    <a:pt x="91021" y="840314"/>
                    <a:pt x="93516" y="840971"/>
                    <a:pt x="95726" y="842210"/>
                  </a:cubicBezTo>
                  <a:lnTo>
                    <a:pt x="98584" y="844496"/>
                  </a:lnTo>
                  <a:cubicBezTo>
                    <a:pt x="100327" y="846229"/>
                    <a:pt x="101575" y="848401"/>
                    <a:pt x="102203" y="850782"/>
                  </a:cubicBezTo>
                  <a:lnTo>
                    <a:pt x="102775" y="854592"/>
                  </a:lnTo>
                  <a:cubicBezTo>
                    <a:pt x="102575" y="858335"/>
                    <a:pt x="101098" y="861898"/>
                    <a:pt x="98584" y="864689"/>
                  </a:cubicBezTo>
                  <a:cubicBezTo>
                    <a:pt x="97307" y="866013"/>
                    <a:pt x="95745" y="867022"/>
                    <a:pt x="94012" y="867641"/>
                  </a:cubicBezTo>
                  <a:cubicBezTo>
                    <a:pt x="92288" y="868480"/>
                    <a:pt x="90402" y="868899"/>
                    <a:pt x="88487" y="868880"/>
                  </a:cubicBezTo>
                  <a:lnTo>
                    <a:pt x="84963" y="868880"/>
                  </a:lnTo>
                  <a:cubicBezTo>
                    <a:pt x="82410" y="868899"/>
                    <a:pt x="79905" y="868203"/>
                    <a:pt x="77724" y="866879"/>
                  </a:cubicBezTo>
                  <a:lnTo>
                    <a:pt x="74866" y="864689"/>
                  </a:lnTo>
                  <a:cubicBezTo>
                    <a:pt x="73076" y="862936"/>
                    <a:pt x="71799" y="860726"/>
                    <a:pt x="71152" y="858307"/>
                  </a:cubicBezTo>
                  <a:lnTo>
                    <a:pt x="70675" y="854592"/>
                  </a:lnTo>
                  <a:cubicBezTo>
                    <a:pt x="70552" y="852668"/>
                    <a:pt x="70980" y="850753"/>
                    <a:pt x="71914" y="849068"/>
                  </a:cubicBezTo>
                  <a:cubicBezTo>
                    <a:pt x="73228" y="845601"/>
                    <a:pt x="75971" y="842857"/>
                    <a:pt x="79439" y="841543"/>
                  </a:cubicBezTo>
                  <a:cubicBezTo>
                    <a:pt x="81124" y="840609"/>
                    <a:pt x="83039" y="840181"/>
                    <a:pt x="84963" y="840305"/>
                  </a:cubicBezTo>
                  <a:close/>
                  <a:moveTo>
                    <a:pt x="1684305" y="790870"/>
                  </a:moveTo>
                  <a:cubicBezTo>
                    <a:pt x="1686201" y="790736"/>
                    <a:pt x="1688086" y="791165"/>
                    <a:pt x="1689734" y="792108"/>
                  </a:cubicBezTo>
                  <a:cubicBezTo>
                    <a:pt x="1693259" y="793375"/>
                    <a:pt x="1696040" y="796127"/>
                    <a:pt x="1697354" y="799633"/>
                  </a:cubicBezTo>
                  <a:cubicBezTo>
                    <a:pt x="1698202" y="801347"/>
                    <a:pt x="1698621" y="803243"/>
                    <a:pt x="1698593" y="805157"/>
                  </a:cubicBezTo>
                  <a:lnTo>
                    <a:pt x="1698593" y="808681"/>
                  </a:lnTo>
                  <a:cubicBezTo>
                    <a:pt x="1698564" y="811196"/>
                    <a:pt x="1697869" y="813663"/>
                    <a:pt x="1696592" y="815825"/>
                  </a:cubicBezTo>
                  <a:lnTo>
                    <a:pt x="1694401" y="818778"/>
                  </a:lnTo>
                  <a:cubicBezTo>
                    <a:pt x="1692611" y="820502"/>
                    <a:pt x="1690420" y="821750"/>
                    <a:pt x="1688020" y="822397"/>
                  </a:cubicBezTo>
                  <a:lnTo>
                    <a:pt x="1684305" y="822969"/>
                  </a:lnTo>
                  <a:cubicBezTo>
                    <a:pt x="1682391" y="823045"/>
                    <a:pt x="1680485" y="822616"/>
                    <a:pt x="1678781" y="821731"/>
                  </a:cubicBezTo>
                  <a:cubicBezTo>
                    <a:pt x="1677009" y="821140"/>
                    <a:pt x="1675409" y="820130"/>
                    <a:pt x="1674113" y="818778"/>
                  </a:cubicBezTo>
                  <a:cubicBezTo>
                    <a:pt x="1672789" y="817502"/>
                    <a:pt x="1671780" y="815939"/>
                    <a:pt x="1671160" y="814206"/>
                  </a:cubicBezTo>
                  <a:cubicBezTo>
                    <a:pt x="1670313" y="812491"/>
                    <a:pt x="1669922" y="810586"/>
                    <a:pt x="1670018" y="808681"/>
                  </a:cubicBezTo>
                  <a:lnTo>
                    <a:pt x="1670018" y="805157"/>
                  </a:lnTo>
                  <a:cubicBezTo>
                    <a:pt x="1669970" y="802614"/>
                    <a:pt x="1670627" y="800109"/>
                    <a:pt x="1671923" y="797918"/>
                  </a:cubicBezTo>
                  <a:lnTo>
                    <a:pt x="1674113" y="795061"/>
                  </a:lnTo>
                  <a:cubicBezTo>
                    <a:pt x="1675866" y="793270"/>
                    <a:pt x="1678076" y="791994"/>
                    <a:pt x="1680495" y="791346"/>
                  </a:cubicBezTo>
                  <a:close/>
                  <a:moveTo>
                    <a:pt x="109633" y="773153"/>
                  </a:moveTo>
                  <a:lnTo>
                    <a:pt x="113157" y="773153"/>
                  </a:lnTo>
                  <a:cubicBezTo>
                    <a:pt x="115710" y="773134"/>
                    <a:pt x="118215" y="773830"/>
                    <a:pt x="120396" y="775154"/>
                  </a:cubicBezTo>
                  <a:lnTo>
                    <a:pt x="123254" y="777344"/>
                  </a:lnTo>
                  <a:cubicBezTo>
                    <a:pt x="125016" y="779078"/>
                    <a:pt x="126301" y="781250"/>
                    <a:pt x="126968" y="783631"/>
                  </a:cubicBezTo>
                  <a:lnTo>
                    <a:pt x="127445" y="787441"/>
                  </a:lnTo>
                  <a:cubicBezTo>
                    <a:pt x="127568" y="789365"/>
                    <a:pt x="127140" y="791279"/>
                    <a:pt x="126206" y="792965"/>
                  </a:cubicBezTo>
                  <a:cubicBezTo>
                    <a:pt x="124892" y="796432"/>
                    <a:pt x="122149" y="799176"/>
                    <a:pt x="118682" y="800490"/>
                  </a:cubicBezTo>
                  <a:cubicBezTo>
                    <a:pt x="116996" y="801424"/>
                    <a:pt x="115081" y="801852"/>
                    <a:pt x="113157" y="801728"/>
                  </a:cubicBezTo>
                  <a:lnTo>
                    <a:pt x="109633" y="801728"/>
                  </a:lnTo>
                  <a:cubicBezTo>
                    <a:pt x="107128" y="801728"/>
                    <a:pt x="104661" y="801071"/>
                    <a:pt x="102489" y="799823"/>
                  </a:cubicBezTo>
                  <a:lnTo>
                    <a:pt x="99536" y="797537"/>
                  </a:lnTo>
                  <a:cubicBezTo>
                    <a:pt x="97793" y="795804"/>
                    <a:pt x="96545" y="793632"/>
                    <a:pt x="95917" y="791251"/>
                  </a:cubicBezTo>
                  <a:lnTo>
                    <a:pt x="95345" y="787441"/>
                  </a:lnTo>
                  <a:cubicBezTo>
                    <a:pt x="95269" y="785555"/>
                    <a:pt x="95698" y="783679"/>
                    <a:pt x="96583" y="782012"/>
                  </a:cubicBezTo>
                  <a:cubicBezTo>
                    <a:pt x="97174" y="780240"/>
                    <a:pt x="98184" y="778640"/>
                    <a:pt x="99536" y="777344"/>
                  </a:cubicBezTo>
                  <a:cubicBezTo>
                    <a:pt x="100813" y="776020"/>
                    <a:pt x="102375" y="775011"/>
                    <a:pt x="104108" y="774392"/>
                  </a:cubicBezTo>
                  <a:cubicBezTo>
                    <a:pt x="105832" y="773553"/>
                    <a:pt x="107718" y="773134"/>
                    <a:pt x="109633" y="773153"/>
                  </a:cubicBezTo>
                  <a:close/>
                  <a:moveTo>
                    <a:pt x="1656016" y="706574"/>
                  </a:moveTo>
                  <a:cubicBezTo>
                    <a:pt x="1663903" y="706574"/>
                    <a:pt x="1670304" y="712975"/>
                    <a:pt x="1670304" y="720861"/>
                  </a:cubicBezTo>
                  <a:cubicBezTo>
                    <a:pt x="1670304" y="728748"/>
                    <a:pt x="1663903" y="735149"/>
                    <a:pt x="1656016" y="735149"/>
                  </a:cubicBezTo>
                  <a:cubicBezTo>
                    <a:pt x="1648129" y="735149"/>
                    <a:pt x="1641729" y="728748"/>
                    <a:pt x="1641729" y="720861"/>
                  </a:cubicBezTo>
                  <a:cubicBezTo>
                    <a:pt x="1641729" y="712975"/>
                    <a:pt x="1648129" y="706574"/>
                    <a:pt x="1656016" y="706574"/>
                  </a:cubicBezTo>
                  <a:close/>
                  <a:moveTo>
                    <a:pt x="138969" y="695429"/>
                  </a:moveTo>
                  <a:lnTo>
                    <a:pt x="139731" y="695429"/>
                  </a:lnTo>
                  <a:cubicBezTo>
                    <a:pt x="141055" y="695191"/>
                    <a:pt x="142408" y="695191"/>
                    <a:pt x="143732" y="695429"/>
                  </a:cubicBezTo>
                  <a:cubicBezTo>
                    <a:pt x="145618" y="695525"/>
                    <a:pt x="147447" y="696087"/>
                    <a:pt x="149066" y="697049"/>
                  </a:cubicBezTo>
                  <a:cubicBezTo>
                    <a:pt x="150571" y="698096"/>
                    <a:pt x="151781" y="699506"/>
                    <a:pt x="152590" y="701144"/>
                  </a:cubicBezTo>
                  <a:cubicBezTo>
                    <a:pt x="153876" y="702497"/>
                    <a:pt x="154771" y="704173"/>
                    <a:pt x="155162" y="706002"/>
                  </a:cubicBezTo>
                  <a:cubicBezTo>
                    <a:pt x="155562" y="708593"/>
                    <a:pt x="155305" y="711250"/>
                    <a:pt x="154400" y="713717"/>
                  </a:cubicBezTo>
                  <a:cubicBezTo>
                    <a:pt x="153733" y="716251"/>
                    <a:pt x="152381" y="718556"/>
                    <a:pt x="150495" y="720385"/>
                  </a:cubicBezTo>
                  <a:cubicBezTo>
                    <a:pt x="149580" y="721261"/>
                    <a:pt x="148590" y="722061"/>
                    <a:pt x="147542" y="722766"/>
                  </a:cubicBezTo>
                  <a:cubicBezTo>
                    <a:pt x="146418" y="723395"/>
                    <a:pt x="145237" y="723900"/>
                    <a:pt x="144018" y="724290"/>
                  </a:cubicBezTo>
                  <a:cubicBezTo>
                    <a:pt x="141208" y="725052"/>
                    <a:pt x="138255" y="725052"/>
                    <a:pt x="135445" y="724290"/>
                  </a:cubicBezTo>
                  <a:lnTo>
                    <a:pt x="132016" y="722861"/>
                  </a:lnTo>
                  <a:cubicBezTo>
                    <a:pt x="130987" y="722157"/>
                    <a:pt x="130006" y="721394"/>
                    <a:pt x="129063" y="720575"/>
                  </a:cubicBezTo>
                  <a:cubicBezTo>
                    <a:pt x="127244" y="718756"/>
                    <a:pt x="125930" y="716489"/>
                    <a:pt x="125253" y="714003"/>
                  </a:cubicBezTo>
                  <a:cubicBezTo>
                    <a:pt x="124539" y="711355"/>
                    <a:pt x="124539" y="708555"/>
                    <a:pt x="125253" y="705907"/>
                  </a:cubicBezTo>
                  <a:cubicBezTo>
                    <a:pt x="125930" y="703545"/>
                    <a:pt x="127168" y="701382"/>
                    <a:pt x="128873" y="699620"/>
                  </a:cubicBezTo>
                  <a:lnTo>
                    <a:pt x="131826" y="697430"/>
                  </a:lnTo>
                  <a:cubicBezTo>
                    <a:pt x="133978" y="696106"/>
                    <a:pt x="136445" y="695420"/>
                    <a:pt x="138969" y="695429"/>
                  </a:cubicBezTo>
                  <a:close/>
                  <a:moveTo>
                    <a:pt x="163258" y="632183"/>
                  </a:moveTo>
                  <a:lnTo>
                    <a:pt x="164020" y="632183"/>
                  </a:lnTo>
                  <a:cubicBezTo>
                    <a:pt x="165344" y="631945"/>
                    <a:pt x="166696" y="631945"/>
                    <a:pt x="168020" y="632183"/>
                  </a:cubicBezTo>
                  <a:cubicBezTo>
                    <a:pt x="169916" y="632269"/>
                    <a:pt x="171764" y="632860"/>
                    <a:pt x="173354" y="633898"/>
                  </a:cubicBezTo>
                  <a:cubicBezTo>
                    <a:pt x="174945" y="634822"/>
                    <a:pt x="176316" y="636098"/>
                    <a:pt x="177355" y="637613"/>
                  </a:cubicBezTo>
                  <a:cubicBezTo>
                    <a:pt x="178612" y="638984"/>
                    <a:pt x="179498" y="640661"/>
                    <a:pt x="179926" y="642470"/>
                  </a:cubicBezTo>
                  <a:cubicBezTo>
                    <a:pt x="180289" y="645185"/>
                    <a:pt x="179926" y="647947"/>
                    <a:pt x="178879" y="650471"/>
                  </a:cubicBezTo>
                  <a:cubicBezTo>
                    <a:pt x="178164" y="652995"/>
                    <a:pt x="176821" y="655281"/>
                    <a:pt x="174974" y="657139"/>
                  </a:cubicBezTo>
                  <a:cubicBezTo>
                    <a:pt x="174049" y="658044"/>
                    <a:pt x="173030" y="658844"/>
                    <a:pt x="171925" y="659520"/>
                  </a:cubicBezTo>
                  <a:cubicBezTo>
                    <a:pt x="170764" y="660130"/>
                    <a:pt x="169554" y="660635"/>
                    <a:pt x="168306" y="661044"/>
                  </a:cubicBezTo>
                  <a:cubicBezTo>
                    <a:pt x="165496" y="661758"/>
                    <a:pt x="162543" y="661758"/>
                    <a:pt x="159733" y="661044"/>
                  </a:cubicBezTo>
                  <a:lnTo>
                    <a:pt x="156305" y="659615"/>
                  </a:lnTo>
                  <a:cubicBezTo>
                    <a:pt x="155352" y="658949"/>
                    <a:pt x="152494" y="656567"/>
                    <a:pt x="153352" y="657329"/>
                  </a:cubicBezTo>
                  <a:cubicBezTo>
                    <a:pt x="149494" y="653500"/>
                    <a:pt x="148008" y="647900"/>
                    <a:pt x="149447" y="642661"/>
                  </a:cubicBezTo>
                  <a:cubicBezTo>
                    <a:pt x="150113" y="640280"/>
                    <a:pt x="151399" y="638108"/>
                    <a:pt x="153161" y="636374"/>
                  </a:cubicBezTo>
                  <a:lnTo>
                    <a:pt x="156019" y="634088"/>
                  </a:lnTo>
                  <a:cubicBezTo>
                    <a:pt x="158229" y="632841"/>
                    <a:pt x="160724" y="632183"/>
                    <a:pt x="163258" y="632183"/>
                  </a:cubicBezTo>
                  <a:close/>
                  <a:moveTo>
                    <a:pt x="1627823" y="618372"/>
                  </a:moveTo>
                  <a:lnTo>
                    <a:pt x="1631633" y="618372"/>
                  </a:lnTo>
                  <a:cubicBezTo>
                    <a:pt x="1633433" y="618839"/>
                    <a:pt x="1635090" y="619724"/>
                    <a:pt x="1636490" y="620944"/>
                  </a:cubicBezTo>
                  <a:cubicBezTo>
                    <a:pt x="1639291" y="622820"/>
                    <a:pt x="1641158" y="625801"/>
                    <a:pt x="1641634" y="629135"/>
                  </a:cubicBezTo>
                  <a:lnTo>
                    <a:pt x="1643730" y="631802"/>
                  </a:lnTo>
                  <a:cubicBezTo>
                    <a:pt x="1644977" y="633907"/>
                    <a:pt x="1645672" y="636307"/>
                    <a:pt x="1645730" y="638755"/>
                  </a:cubicBezTo>
                  <a:lnTo>
                    <a:pt x="1645253" y="642565"/>
                  </a:lnTo>
                  <a:cubicBezTo>
                    <a:pt x="1644825" y="644375"/>
                    <a:pt x="1643939" y="646051"/>
                    <a:pt x="1642682" y="647423"/>
                  </a:cubicBezTo>
                  <a:cubicBezTo>
                    <a:pt x="1641663" y="648966"/>
                    <a:pt x="1640291" y="650242"/>
                    <a:pt x="1638681" y="651138"/>
                  </a:cubicBezTo>
                  <a:cubicBezTo>
                    <a:pt x="1637090" y="652176"/>
                    <a:pt x="1635243" y="652767"/>
                    <a:pt x="1633347" y="652852"/>
                  </a:cubicBezTo>
                  <a:cubicBezTo>
                    <a:pt x="1631471" y="653329"/>
                    <a:pt x="1629509" y="653329"/>
                    <a:pt x="1627632" y="652852"/>
                  </a:cubicBezTo>
                  <a:cubicBezTo>
                    <a:pt x="1626118" y="652386"/>
                    <a:pt x="1624651" y="651785"/>
                    <a:pt x="1623251" y="651043"/>
                  </a:cubicBezTo>
                  <a:lnTo>
                    <a:pt x="1622774" y="651043"/>
                  </a:lnTo>
                  <a:cubicBezTo>
                    <a:pt x="1621631" y="650280"/>
                    <a:pt x="1620584" y="649423"/>
                    <a:pt x="1619536" y="648566"/>
                  </a:cubicBezTo>
                  <a:cubicBezTo>
                    <a:pt x="1618250" y="647109"/>
                    <a:pt x="1617040" y="645575"/>
                    <a:pt x="1615916" y="643994"/>
                  </a:cubicBezTo>
                  <a:cubicBezTo>
                    <a:pt x="1615212" y="642575"/>
                    <a:pt x="1614612" y="641108"/>
                    <a:pt x="1614107" y="639613"/>
                  </a:cubicBezTo>
                  <a:cubicBezTo>
                    <a:pt x="1613707" y="638022"/>
                    <a:pt x="1613478" y="636393"/>
                    <a:pt x="1613440" y="634755"/>
                  </a:cubicBezTo>
                  <a:cubicBezTo>
                    <a:pt x="1613345" y="634412"/>
                    <a:pt x="1613345" y="634050"/>
                    <a:pt x="1613440" y="633707"/>
                  </a:cubicBezTo>
                  <a:cubicBezTo>
                    <a:pt x="1613535" y="632269"/>
                    <a:pt x="1613726" y="630840"/>
                    <a:pt x="1614011" y="629421"/>
                  </a:cubicBezTo>
                  <a:cubicBezTo>
                    <a:pt x="1614011" y="628849"/>
                    <a:pt x="1614011" y="628849"/>
                    <a:pt x="1614011" y="628849"/>
                  </a:cubicBezTo>
                  <a:cubicBezTo>
                    <a:pt x="1614669" y="626458"/>
                    <a:pt x="1615954" y="624296"/>
                    <a:pt x="1617726" y="622563"/>
                  </a:cubicBezTo>
                  <a:lnTo>
                    <a:pt x="1620584" y="620277"/>
                  </a:lnTo>
                  <a:cubicBezTo>
                    <a:pt x="1622793" y="619039"/>
                    <a:pt x="1625289" y="618381"/>
                    <a:pt x="1627823" y="618372"/>
                  </a:cubicBezTo>
                  <a:close/>
                  <a:moveTo>
                    <a:pt x="1602867" y="547220"/>
                  </a:moveTo>
                  <a:cubicBezTo>
                    <a:pt x="1604781" y="547142"/>
                    <a:pt x="1606686" y="547569"/>
                    <a:pt x="1608391" y="548458"/>
                  </a:cubicBezTo>
                  <a:cubicBezTo>
                    <a:pt x="1611858" y="549773"/>
                    <a:pt x="1614601" y="552513"/>
                    <a:pt x="1615916" y="555983"/>
                  </a:cubicBezTo>
                  <a:cubicBezTo>
                    <a:pt x="1616878" y="557828"/>
                    <a:pt x="1617306" y="559907"/>
                    <a:pt x="1617154" y="561984"/>
                  </a:cubicBezTo>
                  <a:lnTo>
                    <a:pt x="1617154" y="565508"/>
                  </a:lnTo>
                  <a:cubicBezTo>
                    <a:pt x="1617154" y="568045"/>
                    <a:pt x="1616497" y="570539"/>
                    <a:pt x="1615249" y="572747"/>
                  </a:cubicBezTo>
                  <a:lnTo>
                    <a:pt x="1612963" y="575604"/>
                  </a:lnTo>
                  <a:cubicBezTo>
                    <a:pt x="1611230" y="577369"/>
                    <a:pt x="1609058" y="578650"/>
                    <a:pt x="1606677" y="579319"/>
                  </a:cubicBezTo>
                  <a:lnTo>
                    <a:pt x="1602867" y="579319"/>
                  </a:lnTo>
                  <a:cubicBezTo>
                    <a:pt x="1600943" y="579442"/>
                    <a:pt x="1599028" y="579012"/>
                    <a:pt x="1597342" y="578081"/>
                  </a:cubicBezTo>
                  <a:cubicBezTo>
                    <a:pt x="1595589" y="577501"/>
                    <a:pt x="1594018" y="576484"/>
                    <a:pt x="1592770" y="575128"/>
                  </a:cubicBezTo>
                  <a:cubicBezTo>
                    <a:pt x="1591360" y="573924"/>
                    <a:pt x="1590332" y="572334"/>
                    <a:pt x="1589817" y="570556"/>
                  </a:cubicBezTo>
                  <a:cubicBezTo>
                    <a:pt x="1588931" y="568855"/>
                    <a:pt x="1588503" y="566950"/>
                    <a:pt x="1588579" y="565032"/>
                  </a:cubicBezTo>
                  <a:lnTo>
                    <a:pt x="1588579" y="561507"/>
                  </a:lnTo>
                  <a:cubicBezTo>
                    <a:pt x="1588589" y="558972"/>
                    <a:pt x="1589246" y="556481"/>
                    <a:pt x="1590484" y="554268"/>
                  </a:cubicBezTo>
                  <a:lnTo>
                    <a:pt x="1592770" y="551411"/>
                  </a:lnTo>
                  <a:cubicBezTo>
                    <a:pt x="1594532" y="549707"/>
                    <a:pt x="1596694" y="548464"/>
                    <a:pt x="1599057" y="547791"/>
                  </a:cubicBezTo>
                  <a:close/>
                  <a:moveTo>
                    <a:pt x="197643" y="543696"/>
                  </a:moveTo>
                  <a:lnTo>
                    <a:pt x="201453" y="543696"/>
                  </a:lnTo>
                  <a:cubicBezTo>
                    <a:pt x="204006" y="543696"/>
                    <a:pt x="206501" y="544387"/>
                    <a:pt x="208692" y="545696"/>
                  </a:cubicBezTo>
                  <a:lnTo>
                    <a:pt x="211550" y="547887"/>
                  </a:lnTo>
                  <a:cubicBezTo>
                    <a:pt x="212902" y="549135"/>
                    <a:pt x="213921" y="550709"/>
                    <a:pt x="214502" y="552459"/>
                  </a:cubicBezTo>
                  <a:cubicBezTo>
                    <a:pt x="216150" y="555957"/>
                    <a:pt x="216150" y="560009"/>
                    <a:pt x="214502" y="563508"/>
                  </a:cubicBezTo>
                  <a:cubicBezTo>
                    <a:pt x="213950" y="565269"/>
                    <a:pt x="212931" y="566848"/>
                    <a:pt x="211550" y="568080"/>
                  </a:cubicBezTo>
                  <a:lnTo>
                    <a:pt x="208025" y="571604"/>
                  </a:lnTo>
                  <a:cubicBezTo>
                    <a:pt x="206292" y="573369"/>
                    <a:pt x="204120" y="574650"/>
                    <a:pt x="201739" y="575319"/>
                  </a:cubicBezTo>
                  <a:lnTo>
                    <a:pt x="197929" y="575319"/>
                  </a:lnTo>
                  <a:cubicBezTo>
                    <a:pt x="195395" y="575307"/>
                    <a:pt x="192900" y="574652"/>
                    <a:pt x="190690" y="573414"/>
                  </a:cubicBezTo>
                  <a:lnTo>
                    <a:pt x="187832" y="571128"/>
                  </a:lnTo>
                  <a:cubicBezTo>
                    <a:pt x="186423" y="569924"/>
                    <a:pt x="185394" y="568335"/>
                    <a:pt x="184880" y="566556"/>
                  </a:cubicBezTo>
                  <a:cubicBezTo>
                    <a:pt x="183946" y="564870"/>
                    <a:pt x="183518" y="562953"/>
                    <a:pt x="183641" y="561031"/>
                  </a:cubicBezTo>
                  <a:cubicBezTo>
                    <a:pt x="183527" y="559110"/>
                    <a:pt x="183956" y="557196"/>
                    <a:pt x="184880" y="555507"/>
                  </a:cubicBezTo>
                  <a:cubicBezTo>
                    <a:pt x="185461" y="553757"/>
                    <a:pt x="186480" y="552183"/>
                    <a:pt x="187832" y="550935"/>
                  </a:cubicBezTo>
                  <a:lnTo>
                    <a:pt x="191357" y="547411"/>
                  </a:lnTo>
                  <a:cubicBezTo>
                    <a:pt x="193119" y="545678"/>
                    <a:pt x="195281" y="544402"/>
                    <a:pt x="197643" y="543696"/>
                  </a:cubicBezTo>
                  <a:close/>
                  <a:moveTo>
                    <a:pt x="236982" y="466067"/>
                  </a:moveTo>
                  <a:lnTo>
                    <a:pt x="240792" y="466067"/>
                  </a:lnTo>
                  <a:cubicBezTo>
                    <a:pt x="242688" y="465930"/>
                    <a:pt x="244574" y="466361"/>
                    <a:pt x="246221" y="467305"/>
                  </a:cubicBezTo>
                  <a:cubicBezTo>
                    <a:pt x="249746" y="468575"/>
                    <a:pt x="252527" y="471325"/>
                    <a:pt x="253841" y="474830"/>
                  </a:cubicBezTo>
                  <a:cubicBezTo>
                    <a:pt x="254537" y="476617"/>
                    <a:pt x="254794" y="478543"/>
                    <a:pt x="254603" y="480449"/>
                  </a:cubicBezTo>
                  <a:lnTo>
                    <a:pt x="254603" y="483974"/>
                  </a:lnTo>
                  <a:cubicBezTo>
                    <a:pt x="254613" y="486495"/>
                    <a:pt x="253927" y="488970"/>
                    <a:pt x="252603" y="491117"/>
                  </a:cubicBezTo>
                  <a:lnTo>
                    <a:pt x="250412" y="494070"/>
                  </a:lnTo>
                  <a:cubicBezTo>
                    <a:pt x="248650" y="495774"/>
                    <a:pt x="246488" y="497017"/>
                    <a:pt x="244126" y="497690"/>
                  </a:cubicBezTo>
                  <a:lnTo>
                    <a:pt x="240316" y="498261"/>
                  </a:lnTo>
                  <a:cubicBezTo>
                    <a:pt x="238401" y="498292"/>
                    <a:pt x="236506" y="497867"/>
                    <a:pt x="234791" y="497023"/>
                  </a:cubicBezTo>
                  <a:cubicBezTo>
                    <a:pt x="233143" y="496223"/>
                    <a:pt x="231734" y="495008"/>
                    <a:pt x="230696" y="493499"/>
                  </a:cubicBezTo>
                  <a:cubicBezTo>
                    <a:pt x="229343" y="492250"/>
                    <a:pt x="228324" y="490676"/>
                    <a:pt x="227743" y="488927"/>
                  </a:cubicBezTo>
                  <a:cubicBezTo>
                    <a:pt x="226819" y="487237"/>
                    <a:pt x="226390" y="485323"/>
                    <a:pt x="226505" y="483402"/>
                  </a:cubicBezTo>
                  <a:lnTo>
                    <a:pt x="226505" y="479878"/>
                  </a:lnTo>
                  <a:cubicBezTo>
                    <a:pt x="226505" y="477340"/>
                    <a:pt x="227162" y="474847"/>
                    <a:pt x="228409" y="472639"/>
                  </a:cubicBezTo>
                  <a:lnTo>
                    <a:pt x="230696" y="469781"/>
                  </a:lnTo>
                  <a:cubicBezTo>
                    <a:pt x="232400" y="467978"/>
                    <a:pt x="234582" y="466691"/>
                    <a:pt x="236982" y="466067"/>
                  </a:cubicBezTo>
                  <a:close/>
                  <a:moveTo>
                    <a:pt x="1548098" y="463781"/>
                  </a:moveTo>
                  <a:cubicBezTo>
                    <a:pt x="1551594" y="462131"/>
                    <a:pt x="1555651" y="462131"/>
                    <a:pt x="1559147" y="463781"/>
                  </a:cubicBezTo>
                  <a:cubicBezTo>
                    <a:pt x="1560909" y="464337"/>
                    <a:pt x="1562490" y="465356"/>
                    <a:pt x="1563719" y="466734"/>
                  </a:cubicBezTo>
                  <a:lnTo>
                    <a:pt x="1567243" y="470258"/>
                  </a:lnTo>
                  <a:cubicBezTo>
                    <a:pt x="1569044" y="471964"/>
                    <a:pt x="1570329" y="474142"/>
                    <a:pt x="1570958" y="476545"/>
                  </a:cubicBezTo>
                  <a:lnTo>
                    <a:pt x="1571434" y="480355"/>
                  </a:lnTo>
                  <a:cubicBezTo>
                    <a:pt x="1571434" y="482862"/>
                    <a:pt x="1570777" y="485326"/>
                    <a:pt x="1569529" y="487498"/>
                  </a:cubicBezTo>
                  <a:lnTo>
                    <a:pt x="1567243" y="490451"/>
                  </a:lnTo>
                  <a:cubicBezTo>
                    <a:pt x="1566005" y="491817"/>
                    <a:pt x="1564424" y="492835"/>
                    <a:pt x="1562671" y="493404"/>
                  </a:cubicBezTo>
                  <a:cubicBezTo>
                    <a:pt x="1559176" y="495054"/>
                    <a:pt x="1555118" y="495054"/>
                    <a:pt x="1551622" y="493404"/>
                  </a:cubicBezTo>
                  <a:cubicBezTo>
                    <a:pt x="1549889" y="492788"/>
                    <a:pt x="1548326" y="491778"/>
                    <a:pt x="1547050" y="490451"/>
                  </a:cubicBezTo>
                  <a:lnTo>
                    <a:pt x="1543526" y="486927"/>
                  </a:lnTo>
                  <a:cubicBezTo>
                    <a:pt x="1541773" y="485146"/>
                    <a:pt x="1540497" y="482951"/>
                    <a:pt x="1539811" y="480545"/>
                  </a:cubicBezTo>
                  <a:lnTo>
                    <a:pt x="1539335" y="476830"/>
                  </a:lnTo>
                  <a:cubicBezTo>
                    <a:pt x="1539316" y="474279"/>
                    <a:pt x="1540011" y="471773"/>
                    <a:pt x="1541335" y="469591"/>
                  </a:cubicBezTo>
                  <a:lnTo>
                    <a:pt x="1543526" y="466734"/>
                  </a:lnTo>
                  <a:cubicBezTo>
                    <a:pt x="1544774" y="465377"/>
                    <a:pt x="1546346" y="464361"/>
                    <a:pt x="1548098" y="463781"/>
                  </a:cubicBezTo>
                  <a:close/>
                  <a:moveTo>
                    <a:pt x="1516380" y="400154"/>
                  </a:moveTo>
                  <a:cubicBezTo>
                    <a:pt x="1519847" y="398508"/>
                    <a:pt x="1523866" y="398508"/>
                    <a:pt x="1527334" y="400154"/>
                  </a:cubicBezTo>
                  <a:cubicBezTo>
                    <a:pt x="1529105" y="400746"/>
                    <a:pt x="1530705" y="401759"/>
                    <a:pt x="1532001" y="403107"/>
                  </a:cubicBezTo>
                  <a:lnTo>
                    <a:pt x="1535525" y="406631"/>
                  </a:lnTo>
                  <a:cubicBezTo>
                    <a:pt x="1537249" y="408417"/>
                    <a:pt x="1538497" y="410614"/>
                    <a:pt x="1539145" y="413013"/>
                  </a:cubicBezTo>
                  <a:lnTo>
                    <a:pt x="1539716" y="416728"/>
                  </a:lnTo>
                  <a:cubicBezTo>
                    <a:pt x="1539697" y="419275"/>
                    <a:pt x="1539011" y="421771"/>
                    <a:pt x="1537716" y="423967"/>
                  </a:cubicBezTo>
                  <a:lnTo>
                    <a:pt x="1535525" y="426919"/>
                  </a:lnTo>
                  <a:cubicBezTo>
                    <a:pt x="1534230" y="428267"/>
                    <a:pt x="1532630" y="429281"/>
                    <a:pt x="1530858" y="429872"/>
                  </a:cubicBezTo>
                  <a:cubicBezTo>
                    <a:pt x="1529182" y="430721"/>
                    <a:pt x="1527305" y="431115"/>
                    <a:pt x="1525429" y="431015"/>
                  </a:cubicBezTo>
                  <a:cubicBezTo>
                    <a:pt x="1523514" y="431128"/>
                    <a:pt x="1521609" y="430733"/>
                    <a:pt x="1519904" y="429872"/>
                  </a:cubicBezTo>
                  <a:cubicBezTo>
                    <a:pt x="1518133" y="429281"/>
                    <a:pt x="1516532" y="428267"/>
                    <a:pt x="1515237" y="426919"/>
                  </a:cubicBezTo>
                  <a:lnTo>
                    <a:pt x="1511713" y="423300"/>
                  </a:lnTo>
                  <a:cubicBezTo>
                    <a:pt x="1509970" y="421564"/>
                    <a:pt x="1508722" y="419394"/>
                    <a:pt x="1508093" y="417013"/>
                  </a:cubicBezTo>
                  <a:lnTo>
                    <a:pt x="1507522" y="413203"/>
                  </a:lnTo>
                  <a:cubicBezTo>
                    <a:pt x="1507550" y="410688"/>
                    <a:pt x="1508246" y="408225"/>
                    <a:pt x="1509522" y="406060"/>
                  </a:cubicBezTo>
                  <a:lnTo>
                    <a:pt x="1511713" y="403107"/>
                  </a:lnTo>
                  <a:cubicBezTo>
                    <a:pt x="1513008" y="401759"/>
                    <a:pt x="1514608" y="400746"/>
                    <a:pt x="1516380" y="400154"/>
                  </a:cubicBezTo>
                  <a:close/>
                  <a:moveTo>
                    <a:pt x="278892" y="398916"/>
                  </a:moveTo>
                  <a:cubicBezTo>
                    <a:pt x="281445" y="398902"/>
                    <a:pt x="283950" y="399593"/>
                    <a:pt x="286131" y="400916"/>
                  </a:cubicBezTo>
                  <a:lnTo>
                    <a:pt x="288988" y="403107"/>
                  </a:lnTo>
                  <a:cubicBezTo>
                    <a:pt x="290369" y="404374"/>
                    <a:pt x="291388" y="405985"/>
                    <a:pt x="291941" y="407774"/>
                  </a:cubicBezTo>
                  <a:cubicBezTo>
                    <a:pt x="292979" y="409556"/>
                    <a:pt x="293417" y="411629"/>
                    <a:pt x="293179" y="413680"/>
                  </a:cubicBezTo>
                  <a:cubicBezTo>
                    <a:pt x="293303" y="415602"/>
                    <a:pt x="292874" y="417518"/>
                    <a:pt x="291941" y="419204"/>
                  </a:cubicBezTo>
                  <a:cubicBezTo>
                    <a:pt x="291427" y="420983"/>
                    <a:pt x="290398" y="422572"/>
                    <a:pt x="288988" y="423776"/>
                  </a:cubicBezTo>
                  <a:lnTo>
                    <a:pt x="285464" y="427396"/>
                  </a:lnTo>
                  <a:cubicBezTo>
                    <a:pt x="283730" y="429141"/>
                    <a:pt x="281559" y="430390"/>
                    <a:pt x="279178" y="431015"/>
                  </a:cubicBezTo>
                  <a:lnTo>
                    <a:pt x="275368" y="431015"/>
                  </a:lnTo>
                  <a:cubicBezTo>
                    <a:pt x="272853" y="431061"/>
                    <a:pt x="270376" y="430401"/>
                    <a:pt x="268224" y="429110"/>
                  </a:cubicBezTo>
                  <a:lnTo>
                    <a:pt x="265271" y="426919"/>
                  </a:lnTo>
                  <a:cubicBezTo>
                    <a:pt x="263928" y="425626"/>
                    <a:pt x="262909" y="424024"/>
                    <a:pt x="262318" y="422252"/>
                  </a:cubicBezTo>
                  <a:cubicBezTo>
                    <a:pt x="260671" y="418787"/>
                    <a:pt x="260671" y="414764"/>
                    <a:pt x="262318" y="411299"/>
                  </a:cubicBezTo>
                  <a:cubicBezTo>
                    <a:pt x="262909" y="409527"/>
                    <a:pt x="263928" y="407925"/>
                    <a:pt x="265271" y="406631"/>
                  </a:cubicBezTo>
                  <a:cubicBezTo>
                    <a:pt x="266509" y="405488"/>
                    <a:pt x="267652" y="404345"/>
                    <a:pt x="268795" y="403107"/>
                  </a:cubicBezTo>
                  <a:cubicBezTo>
                    <a:pt x="270586" y="401379"/>
                    <a:pt x="272777" y="400134"/>
                    <a:pt x="275177" y="399488"/>
                  </a:cubicBezTo>
                  <a:close/>
                  <a:moveTo>
                    <a:pt x="1475994" y="349481"/>
                  </a:moveTo>
                  <a:lnTo>
                    <a:pt x="1479518" y="349481"/>
                  </a:lnTo>
                  <a:cubicBezTo>
                    <a:pt x="1482033" y="349512"/>
                    <a:pt x="1484500" y="350201"/>
                    <a:pt x="1486662" y="351482"/>
                  </a:cubicBezTo>
                  <a:lnTo>
                    <a:pt x="1489615" y="353672"/>
                  </a:lnTo>
                  <a:cubicBezTo>
                    <a:pt x="1491339" y="355458"/>
                    <a:pt x="1492586" y="357655"/>
                    <a:pt x="1493234" y="360054"/>
                  </a:cubicBezTo>
                  <a:lnTo>
                    <a:pt x="1493806" y="363769"/>
                  </a:lnTo>
                  <a:cubicBezTo>
                    <a:pt x="1493834" y="365682"/>
                    <a:pt x="1493415" y="367576"/>
                    <a:pt x="1492567" y="369293"/>
                  </a:cubicBezTo>
                  <a:cubicBezTo>
                    <a:pt x="1491300" y="372848"/>
                    <a:pt x="1488500" y="375645"/>
                    <a:pt x="1484947" y="376913"/>
                  </a:cubicBezTo>
                  <a:cubicBezTo>
                    <a:pt x="1483271" y="377771"/>
                    <a:pt x="1481395" y="378166"/>
                    <a:pt x="1479518" y="378056"/>
                  </a:cubicBezTo>
                  <a:lnTo>
                    <a:pt x="1475994" y="378056"/>
                  </a:lnTo>
                  <a:cubicBezTo>
                    <a:pt x="1473451" y="378105"/>
                    <a:pt x="1470946" y="377445"/>
                    <a:pt x="1468755" y="376151"/>
                  </a:cubicBezTo>
                  <a:lnTo>
                    <a:pt x="1465897" y="373961"/>
                  </a:lnTo>
                  <a:cubicBezTo>
                    <a:pt x="1464107" y="372204"/>
                    <a:pt x="1462830" y="370000"/>
                    <a:pt x="1462182" y="367579"/>
                  </a:cubicBezTo>
                  <a:lnTo>
                    <a:pt x="1461706" y="363769"/>
                  </a:lnTo>
                  <a:cubicBezTo>
                    <a:pt x="1461573" y="361876"/>
                    <a:pt x="1462002" y="359985"/>
                    <a:pt x="1462945" y="358340"/>
                  </a:cubicBezTo>
                  <a:cubicBezTo>
                    <a:pt x="1464211" y="354819"/>
                    <a:pt x="1466964" y="352034"/>
                    <a:pt x="1470469" y="350720"/>
                  </a:cubicBezTo>
                  <a:cubicBezTo>
                    <a:pt x="1472184" y="349876"/>
                    <a:pt x="1474079" y="349451"/>
                    <a:pt x="1475994" y="349481"/>
                  </a:cubicBezTo>
                  <a:close/>
                  <a:moveTo>
                    <a:pt x="321659" y="343290"/>
                  </a:moveTo>
                  <a:lnTo>
                    <a:pt x="325469" y="343290"/>
                  </a:lnTo>
                  <a:cubicBezTo>
                    <a:pt x="327850" y="343958"/>
                    <a:pt x="330022" y="345239"/>
                    <a:pt x="331756" y="347005"/>
                  </a:cubicBezTo>
                  <a:lnTo>
                    <a:pt x="333946" y="349862"/>
                  </a:lnTo>
                  <a:cubicBezTo>
                    <a:pt x="334985" y="351456"/>
                    <a:pt x="335575" y="353297"/>
                    <a:pt x="335661" y="355196"/>
                  </a:cubicBezTo>
                  <a:cubicBezTo>
                    <a:pt x="336280" y="357213"/>
                    <a:pt x="336280" y="359370"/>
                    <a:pt x="335661" y="361387"/>
                  </a:cubicBezTo>
                  <a:cubicBezTo>
                    <a:pt x="335194" y="363184"/>
                    <a:pt x="334308" y="364847"/>
                    <a:pt x="333089" y="366245"/>
                  </a:cubicBezTo>
                  <a:cubicBezTo>
                    <a:pt x="332070" y="367759"/>
                    <a:pt x="330698" y="369001"/>
                    <a:pt x="329089" y="369865"/>
                  </a:cubicBezTo>
                  <a:lnTo>
                    <a:pt x="322040" y="373484"/>
                  </a:lnTo>
                  <a:cubicBezTo>
                    <a:pt x="319849" y="374764"/>
                    <a:pt x="317344" y="375422"/>
                    <a:pt x="314801" y="375389"/>
                  </a:cubicBezTo>
                  <a:lnTo>
                    <a:pt x="310991" y="374913"/>
                  </a:lnTo>
                  <a:cubicBezTo>
                    <a:pt x="308629" y="374240"/>
                    <a:pt x="306467" y="372997"/>
                    <a:pt x="304705" y="371293"/>
                  </a:cubicBezTo>
                  <a:lnTo>
                    <a:pt x="302514" y="368340"/>
                  </a:lnTo>
                  <a:cubicBezTo>
                    <a:pt x="301476" y="366747"/>
                    <a:pt x="300885" y="364906"/>
                    <a:pt x="300799" y="363007"/>
                  </a:cubicBezTo>
                  <a:cubicBezTo>
                    <a:pt x="300276" y="361170"/>
                    <a:pt x="300276" y="359224"/>
                    <a:pt x="300799" y="357387"/>
                  </a:cubicBezTo>
                  <a:cubicBezTo>
                    <a:pt x="301228" y="355574"/>
                    <a:pt x="302114" y="353901"/>
                    <a:pt x="303371" y="352529"/>
                  </a:cubicBezTo>
                  <a:cubicBezTo>
                    <a:pt x="304362" y="350965"/>
                    <a:pt x="305743" y="349685"/>
                    <a:pt x="307372" y="348814"/>
                  </a:cubicBezTo>
                  <a:lnTo>
                    <a:pt x="314420" y="345195"/>
                  </a:lnTo>
                  <a:cubicBezTo>
                    <a:pt x="316630" y="343957"/>
                    <a:pt x="319126" y="343301"/>
                    <a:pt x="321659" y="343290"/>
                  </a:cubicBezTo>
                  <a:close/>
                  <a:moveTo>
                    <a:pt x="1437132" y="300142"/>
                  </a:moveTo>
                  <a:cubicBezTo>
                    <a:pt x="1445019" y="300142"/>
                    <a:pt x="1451420" y="306539"/>
                    <a:pt x="1451420" y="314429"/>
                  </a:cubicBezTo>
                  <a:cubicBezTo>
                    <a:pt x="1451420" y="322320"/>
                    <a:pt x="1445019" y="328717"/>
                    <a:pt x="1437132" y="328717"/>
                  </a:cubicBezTo>
                  <a:cubicBezTo>
                    <a:pt x="1429245" y="328717"/>
                    <a:pt x="1422845" y="322320"/>
                    <a:pt x="1422845" y="314429"/>
                  </a:cubicBezTo>
                  <a:cubicBezTo>
                    <a:pt x="1422845" y="306539"/>
                    <a:pt x="1429245" y="300142"/>
                    <a:pt x="1437132" y="300142"/>
                  </a:cubicBezTo>
                  <a:close/>
                  <a:moveTo>
                    <a:pt x="363950" y="278901"/>
                  </a:moveTo>
                  <a:lnTo>
                    <a:pt x="367665" y="279473"/>
                  </a:lnTo>
                  <a:cubicBezTo>
                    <a:pt x="369504" y="279833"/>
                    <a:pt x="371189" y="280728"/>
                    <a:pt x="372523" y="282044"/>
                  </a:cubicBezTo>
                  <a:cubicBezTo>
                    <a:pt x="374123" y="282986"/>
                    <a:pt x="375419" y="284377"/>
                    <a:pt x="376238" y="286045"/>
                  </a:cubicBezTo>
                  <a:cubicBezTo>
                    <a:pt x="377038" y="287317"/>
                    <a:pt x="377562" y="288746"/>
                    <a:pt x="377762" y="290236"/>
                  </a:cubicBezTo>
                  <a:lnTo>
                    <a:pt x="379762" y="292807"/>
                  </a:lnTo>
                  <a:cubicBezTo>
                    <a:pt x="381057" y="294837"/>
                    <a:pt x="381810" y="297166"/>
                    <a:pt x="381953" y="299570"/>
                  </a:cubicBezTo>
                  <a:lnTo>
                    <a:pt x="381381" y="303380"/>
                  </a:lnTo>
                  <a:cubicBezTo>
                    <a:pt x="380991" y="305206"/>
                    <a:pt x="380095" y="306887"/>
                    <a:pt x="378809" y="308238"/>
                  </a:cubicBezTo>
                  <a:cubicBezTo>
                    <a:pt x="377819" y="309799"/>
                    <a:pt x="376438" y="311079"/>
                    <a:pt x="374809" y="311953"/>
                  </a:cubicBezTo>
                  <a:cubicBezTo>
                    <a:pt x="373237" y="312957"/>
                    <a:pt x="371428" y="313516"/>
                    <a:pt x="369570" y="313572"/>
                  </a:cubicBezTo>
                  <a:cubicBezTo>
                    <a:pt x="367703" y="314097"/>
                    <a:pt x="365722" y="314097"/>
                    <a:pt x="363855" y="313572"/>
                  </a:cubicBezTo>
                  <a:cubicBezTo>
                    <a:pt x="362331" y="313094"/>
                    <a:pt x="360864" y="312455"/>
                    <a:pt x="359474" y="311667"/>
                  </a:cubicBezTo>
                  <a:lnTo>
                    <a:pt x="358997" y="311667"/>
                  </a:lnTo>
                  <a:cubicBezTo>
                    <a:pt x="357826" y="310893"/>
                    <a:pt x="356711" y="310033"/>
                    <a:pt x="355664" y="309095"/>
                  </a:cubicBezTo>
                  <a:cubicBezTo>
                    <a:pt x="354987" y="308429"/>
                    <a:pt x="354378" y="307695"/>
                    <a:pt x="353854" y="306904"/>
                  </a:cubicBezTo>
                  <a:cubicBezTo>
                    <a:pt x="353282" y="306142"/>
                    <a:pt x="352616" y="305380"/>
                    <a:pt x="352139" y="304619"/>
                  </a:cubicBezTo>
                  <a:cubicBezTo>
                    <a:pt x="351358" y="303204"/>
                    <a:pt x="350749" y="301701"/>
                    <a:pt x="350330" y="300142"/>
                  </a:cubicBezTo>
                  <a:cubicBezTo>
                    <a:pt x="349949" y="298578"/>
                    <a:pt x="349691" y="296985"/>
                    <a:pt x="349568" y="295379"/>
                  </a:cubicBezTo>
                  <a:lnTo>
                    <a:pt x="349568" y="294236"/>
                  </a:lnTo>
                  <a:cubicBezTo>
                    <a:pt x="350139" y="292903"/>
                    <a:pt x="350139" y="290617"/>
                    <a:pt x="350139" y="290045"/>
                  </a:cubicBezTo>
                  <a:cubicBezTo>
                    <a:pt x="350139" y="289474"/>
                    <a:pt x="350139" y="289474"/>
                    <a:pt x="350139" y="289474"/>
                  </a:cubicBezTo>
                  <a:cubicBezTo>
                    <a:pt x="350787" y="287053"/>
                    <a:pt x="352063" y="284848"/>
                    <a:pt x="353854" y="283092"/>
                  </a:cubicBezTo>
                  <a:lnTo>
                    <a:pt x="356711" y="280901"/>
                  </a:lnTo>
                  <a:cubicBezTo>
                    <a:pt x="358893" y="279578"/>
                    <a:pt x="361398" y="278887"/>
                    <a:pt x="363950" y="278901"/>
                  </a:cubicBezTo>
                  <a:close/>
                  <a:moveTo>
                    <a:pt x="406241" y="229371"/>
                  </a:moveTo>
                  <a:lnTo>
                    <a:pt x="409765" y="229371"/>
                  </a:lnTo>
                  <a:cubicBezTo>
                    <a:pt x="412318" y="229371"/>
                    <a:pt x="414814" y="230062"/>
                    <a:pt x="417004" y="231371"/>
                  </a:cubicBezTo>
                  <a:lnTo>
                    <a:pt x="419862" y="233562"/>
                  </a:lnTo>
                  <a:cubicBezTo>
                    <a:pt x="421567" y="235329"/>
                    <a:pt x="422805" y="237487"/>
                    <a:pt x="423481" y="239848"/>
                  </a:cubicBezTo>
                  <a:lnTo>
                    <a:pt x="424053" y="243658"/>
                  </a:lnTo>
                  <a:cubicBezTo>
                    <a:pt x="424129" y="245577"/>
                    <a:pt x="423701" y="247482"/>
                    <a:pt x="422815" y="249183"/>
                  </a:cubicBezTo>
                  <a:cubicBezTo>
                    <a:pt x="422300" y="250962"/>
                    <a:pt x="421272" y="252551"/>
                    <a:pt x="419862" y="253755"/>
                  </a:cubicBezTo>
                  <a:cubicBezTo>
                    <a:pt x="418614" y="255111"/>
                    <a:pt x="417042" y="256127"/>
                    <a:pt x="415290" y="256708"/>
                  </a:cubicBezTo>
                  <a:cubicBezTo>
                    <a:pt x="413604" y="257629"/>
                    <a:pt x="411689" y="258058"/>
                    <a:pt x="409765" y="257946"/>
                  </a:cubicBezTo>
                  <a:lnTo>
                    <a:pt x="406241" y="257946"/>
                  </a:lnTo>
                  <a:cubicBezTo>
                    <a:pt x="403708" y="257948"/>
                    <a:pt x="401212" y="257291"/>
                    <a:pt x="399002" y="256041"/>
                  </a:cubicBezTo>
                  <a:lnTo>
                    <a:pt x="396145" y="253755"/>
                  </a:lnTo>
                  <a:cubicBezTo>
                    <a:pt x="394344" y="252049"/>
                    <a:pt x="393058" y="249871"/>
                    <a:pt x="392430" y="247468"/>
                  </a:cubicBezTo>
                  <a:lnTo>
                    <a:pt x="391954" y="243658"/>
                  </a:lnTo>
                  <a:cubicBezTo>
                    <a:pt x="391839" y="241737"/>
                    <a:pt x="392268" y="239824"/>
                    <a:pt x="393192" y="238134"/>
                  </a:cubicBezTo>
                  <a:cubicBezTo>
                    <a:pt x="393773" y="236384"/>
                    <a:pt x="394792" y="234811"/>
                    <a:pt x="396145" y="233562"/>
                  </a:cubicBezTo>
                  <a:cubicBezTo>
                    <a:pt x="397383" y="232196"/>
                    <a:pt x="398964" y="231178"/>
                    <a:pt x="400717" y="230609"/>
                  </a:cubicBezTo>
                  <a:cubicBezTo>
                    <a:pt x="402422" y="229719"/>
                    <a:pt x="404327" y="229293"/>
                    <a:pt x="406241" y="229371"/>
                  </a:cubicBezTo>
                  <a:close/>
                  <a:moveTo>
                    <a:pt x="1382172" y="223656"/>
                  </a:moveTo>
                  <a:cubicBezTo>
                    <a:pt x="1385668" y="222006"/>
                    <a:pt x="1389726" y="222006"/>
                    <a:pt x="1393221" y="223656"/>
                  </a:cubicBezTo>
                  <a:cubicBezTo>
                    <a:pt x="1394974" y="224236"/>
                    <a:pt x="1396546" y="225252"/>
                    <a:pt x="1397793" y="226609"/>
                  </a:cubicBezTo>
                  <a:lnTo>
                    <a:pt x="1401318" y="230133"/>
                  </a:lnTo>
                  <a:cubicBezTo>
                    <a:pt x="1403080" y="231869"/>
                    <a:pt x="1404366" y="234036"/>
                    <a:pt x="1405032" y="236420"/>
                  </a:cubicBezTo>
                  <a:lnTo>
                    <a:pt x="1405032" y="240230"/>
                  </a:lnTo>
                  <a:cubicBezTo>
                    <a:pt x="1405023" y="242765"/>
                    <a:pt x="1404366" y="245256"/>
                    <a:pt x="1403127" y="247469"/>
                  </a:cubicBezTo>
                  <a:lnTo>
                    <a:pt x="1400842" y="250326"/>
                  </a:lnTo>
                  <a:cubicBezTo>
                    <a:pt x="1399613" y="251703"/>
                    <a:pt x="1398032" y="252723"/>
                    <a:pt x="1396269" y="253279"/>
                  </a:cubicBezTo>
                  <a:cubicBezTo>
                    <a:pt x="1392774" y="254929"/>
                    <a:pt x="1388716" y="254929"/>
                    <a:pt x="1385220" y="253279"/>
                  </a:cubicBezTo>
                  <a:cubicBezTo>
                    <a:pt x="1383468" y="252699"/>
                    <a:pt x="1381896" y="251682"/>
                    <a:pt x="1380648" y="250326"/>
                  </a:cubicBezTo>
                  <a:lnTo>
                    <a:pt x="1377124" y="246802"/>
                  </a:lnTo>
                  <a:cubicBezTo>
                    <a:pt x="1375362" y="245066"/>
                    <a:pt x="1374076" y="242899"/>
                    <a:pt x="1373410" y="240515"/>
                  </a:cubicBezTo>
                  <a:lnTo>
                    <a:pt x="1373410" y="236705"/>
                  </a:lnTo>
                  <a:cubicBezTo>
                    <a:pt x="1373419" y="234170"/>
                    <a:pt x="1374076" y="231679"/>
                    <a:pt x="1375314" y="229466"/>
                  </a:cubicBezTo>
                  <a:lnTo>
                    <a:pt x="1377601" y="226609"/>
                  </a:lnTo>
                  <a:cubicBezTo>
                    <a:pt x="1378848" y="225252"/>
                    <a:pt x="1380420" y="224236"/>
                    <a:pt x="1382172" y="223656"/>
                  </a:cubicBezTo>
                  <a:close/>
                  <a:moveTo>
                    <a:pt x="455200" y="188032"/>
                  </a:moveTo>
                  <a:cubicBezTo>
                    <a:pt x="457067" y="187508"/>
                    <a:pt x="459048" y="187508"/>
                    <a:pt x="460915" y="188032"/>
                  </a:cubicBezTo>
                  <a:cubicBezTo>
                    <a:pt x="462791" y="188146"/>
                    <a:pt x="464620" y="188701"/>
                    <a:pt x="466249" y="189652"/>
                  </a:cubicBezTo>
                  <a:lnTo>
                    <a:pt x="473298" y="193271"/>
                  </a:lnTo>
                  <a:cubicBezTo>
                    <a:pt x="475393" y="194522"/>
                    <a:pt x="477155" y="196251"/>
                    <a:pt x="478441" y="198319"/>
                  </a:cubicBezTo>
                  <a:lnTo>
                    <a:pt x="479870" y="201748"/>
                  </a:lnTo>
                  <a:cubicBezTo>
                    <a:pt x="480555" y="204274"/>
                    <a:pt x="480555" y="206938"/>
                    <a:pt x="479870" y="209464"/>
                  </a:cubicBezTo>
                  <a:lnTo>
                    <a:pt x="478441" y="212893"/>
                  </a:lnTo>
                  <a:cubicBezTo>
                    <a:pt x="477517" y="214484"/>
                    <a:pt x="476241" y="215850"/>
                    <a:pt x="474726" y="216893"/>
                  </a:cubicBezTo>
                  <a:cubicBezTo>
                    <a:pt x="473326" y="218114"/>
                    <a:pt x="471669" y="218995"/>
                    <a:pt x="469868" y="219465"/>
                  </a:cubicBezTo>
                  <a:cubicBezTo>
                    <a:pt x="467992" y="219940"/>
                    <a:pt x="466030" y="219940"/>
                    <a:pt x="464153" y="219465"/>
                  </a:cubicBezTo>
                  <a:cubicBezTo>
                    <a:pt x="462258" y="219361"/>
                    <a:pt x="460420" y="218771"/>
                    <a:pt x="458819" y="217750"/>
                  </a:cubicBezTo>
                  <a:lnTo>
                    <a:pt x="451771" y="214226"/>
                  </a:lnTo>
                  <a:cubicBezTo>
                    <a:pt x="449695" y="212914"/>
                    <a:pt x="447942" y="211157"/>
                    <a:pt x="446627" y="209083"/>
                  </a:cubicBezTo>
                  <a:lnTo>
                    <a:pt x="445199" y="205654"/>
                  </a:lnTo>
                  <a:cubicBezTo>
                    <a:pt x="444532" y="203157"/>
                    <a:pt x="444532" y="200530"/>
                    <a:pt x="445199" y="198034"/>
                  </a:cubicBezTo>
                  <a:lnTo>
                    <a:pt x="446627" y="194605"/>
                  </a:lnTo>
                  <a:cubicBezTo>
                    <a:pt x="447551" y="193013"/>
                    <a:pt x="448828" y="191647"/>
                    <a:pt x="450342" y="190604"/>
                  </a:cubicBezTo>
                  <a:cubicBezTo>
                    <a:pt x="451742" y="189383"/>
                    <a:pt x="453400" y="188502"/>
                    <a:pt x="455200" y="188032"/>
                  </a:cubicBezTo>
                  <a:close/>
                  <a:moveTo>
                    <a:pt x="1317022" y="170126"/>
                  </a:moveTo>
                  <a:lnTo>
                    <a:pt x="1320546" y="170126"/>
                  </a:lnTo>
                  <a:cubicBezTo>
                    <a:pt x="1323099" y="170126"/>
                    <a:pt x="1325594" y="170817"/>
                    <a:pt x="1327785" y="172126"/>
                  </a:cubicBezTo>
                  <a:lnTo>
                    <a:pt x="1330642" y="174317"/>
                  </a:lnTo>
                  <a:cubicBezTo>
                    <a:pt x="1332376" y="176078"/>
                    <a:pt x="1333652" y="178236"/>
                    <a:pt x="1334357" y="180603"/>
                  </a:cubicBezTo>
                  <a:lnTo>
                    <a:pt x="1334833" y="184413"/>
                  </a:lnTo>
                  <a:cubicBezTo>
                    <a:pt x="1334909" y="186332"/>
                    <a:pt x="1334481" y="188237"/>
                    <a:pt x="1333595" y="189938"/>
                  </a:cubicBezTo>
                  <a:cubicBezTo>
                    <a:pt x="1333081" y="191716"/>
                    <a:pt x="1332052" y="193306"/>
                    <a:pt x="1330642" y="194510"/>
                  </a:cubicBezTo>
                  <a:cubicBezTo>
                    <a:pt x="1329395" y="195866"/>
                    <a:pt x="1327823" y="196882"/>
                    <a:pt x="1326070" y="197463"/>
                  </a:cubicBezTo>
                  <a:cubicBezTo>
                    <a:pt x="1324385" y="198394"/>
                    <a:pt x="1322470" y="198824"/>
                    <a:pt x="1320546" y="198701"/>
                  </a:cubicBezTo>
                  <a:lnTo>
                    <a:pt x="1317022" y="198701"/>
                  </a:lnTo>
                  <a:cubicBezTo>
                    <a:pt x="1314517" y="198704"/>
                    <a:pt x="1312050" y="198046"/>
                    <a:pt x="1309878" y="196796"/>
                  </a:cubicBezTo>
                  <a:lnTo>
                    <a:pt x="1306925" y="194510"/>
                  </a:lnTo>
                  <a:cubicBezTo>
                    <a:pt x="1305201" y="192758"/>
                    <a:pt x="1303953" y="190594"/>
                    <a:pt x="1303306" y="188223"/>
                  </a:cubicBezTo>
                  <a:lnTo>
                    <a:pt x="1302734" y="184413"/>
                  </a:lnTo>
                  <a:cubicBezTo>
                    <a:pt x="1302715" y="182501"/>
                    <a:pt x="1303134" y="180609"/>
                    <a:pt x="1303972" y="178889"/>
                  </a:cubicBezTo>
                  <a:cubicBezTo>
                    <a:pt x="1304592" y="177155"/>
                    <a:pt x="1305601" y="175590"/>
                    <a:pt x="1306925" y="174317"/>
                  </a:cubicBezTo>
                  <a:cubicBezTo>
                    <a:pt x="1309716" y="171805"/>
                    <a:pt x="1313278" y="170326"/>
                    <a:pt x="1317022" y="170126"/>
                  </a:cubicBezTo>
                  <a:close/>
                  <a:moveTo>
                    <a:pt x="512159" y="137741"/>
                  </a:moveTo>
                  <a:cubicBezTo>
                    <a:pt x="514065" y="137641"/>
                    <a:pt x="515969" y="138035"/>
                    <a:pt x="517684" y="138884"/>
                  </a:cubicBezTo>
                  <a:cubicBezTo>
                    <a:pt x="519399" y="139535"/>
                    <a:pt x="520961" y="140542"/>
                    <a:pt x="522256" y="141836"/>
                  </a:cubicBezTo>
                  <a:lnTo>
                    <a:pt x="529305" y="148980"/>
                  </a:lnTo>
                  <a:cubicBezTo>
                    <a:pt x="531076" y="150692"/>
                    <a:pt x="532333" y="152871"/>
                    <a:pt x="532924" y="155267"/>
                  </a:cubicBezTo>
                  <a:lnTo>
                    <a:pt x="533495" y="159077"/>
                  </a:lnTo>
                  <a:cubicBezTo>
                    <a:pt x="533505" y="161598"/>
                    <a:pt x="532819" y="164072"/>
                    <a:pt x="531495" y="166220"/>
                  </a:cubicBezTo>
                  <a:lnTo>
                    <a:pt x="529305" y="169173"/>
                  </a:lnTo>
                  <a:cubicBezTo>
                    <a:pt x="528028" y="170500"/>
                    <a:pt x="526466" y="171510"/>
                    <a:pt x="524732" y="172126"/>
                  </a:cubicBezTo>
                  <a:cubicBezTo>
                    <a:pt x="521237" y="173776"/>
                    <a:pt x="517179" y="173776"/>
                    <a:pt x="513683" y="172126"/>
                  </a:cubicBezTo>
                  <a:cubicBezTo>
                    <a:pt x="511931" y="171557"/>
                    <a:pt x="510350" y="170540"/>
                    <a:pt x="509111" y="169173"/>
                  </a:cubicBezTo>
                  <a:lnTo>
                    <a:pt x="502063" y="162125"/>
                  </a:lnTo>
                  <a:cubicBezTo>
                    <a:pt x="500272" y="160368"/>
                    <a:pt x="498996" y="158164"/>
                    <a:pt x="498348" y="155743"/>
                  </a:cubicBezTo>
                  <a:lnTo>
                    <a:pt x="497872" y="152028"/>
                  </a:lnTo>
                  <a:cubicBezTo>
                    <a:pt x="497853" y="149490"/>
                    <a:pt x="498510" y="146991"/>
                    <a:pt x="499777" y="144789"/>
                  </a:cubicBezTo>
                  <a:lnTo>
                    <a:pt x="502063" y="141836"/>
                  </a:lnTo>
                  <a:cubicBezTo>
                    <a:pt x="503330" y="140501"/>
                    <a:pt x="504901" y="139488"/>
                    <a:pt x="506635" y="138884"/>
                  </a:cubicBezTo>
                  <a:cubicBezTo>
                    <a:pt x="508340" y="138022"/>
                    <a:pt x="510245" y="137628"/>
                    <a:pt x="512159" y="137741"/>
                  </a:cubicBezTo>
                  <a:close/>
                  <a:moveTo>
                    <a:pt x="1264062" y="113642"/>
                  </a:moveTo>
                  <a:lnTo>
                    <a:pt x="1267587" y="113642"/>
                  </a:lnTo>
                  <a:cubicBezTo>
                    <a:pt x="1270139" y="113642"/>
                    <a:pt x="1272635" y="114333"/>
                    <a:pt x="1274826" y="115642"/>
                  </a:cubicBezTo>
                  <a:lnTo>
                    <a:pt x="1277683" y="117833"/>
                  </a:lnTo>
                  <a:cubicBezTo>
                    <a:pt x="1279445" y="119568"/>
                    <a:pt x="1280731" y="121736"/>
                    <a:pt x="1281398" y="124119"/>
                  </a:cubicBezTo>
                  <a:lnTo>
                    <a:pt x="1281874" y="127929"/>
                  </a:lnTo>
                  <a:cubicBezTo>
                    <a:pt x="1281950" y="129848"/>
                    <a:pt x="1281522" y="131753"/>
                    <a:pt x="1280636" y="133454"/>
                  </a:cubicBezTo>
                  <a:cubicBezTo>
                    <a:pt x="1280122" y="135232"/>
                    <a:pt x="1279093" y="136822"/>
                    <a:pt x="1277683" y="138026"/>
                  </a:cubicBezTo>
                  <a:cubicBezTo>
                    <a:pt x="1276435" y="139382"/>
                    <a:pt x="1274864" y="140398"/>
                    <a:pt x="1273111" y="140979"/>
                  </a:cubicBezTo>
                  <a:cubicBezTo>
                    <a:pt x="1271425" y="141910"/>
                    <a:pt x="1269511" y="142340"/>
                    <a:pt x="1267587" y="142217"/>
                  </a:cubicBezTo>
                  <a:lnTo>
                    <a:pt x="1264062" y="142217"/>
                  </a:lnTo>
                  <a:cubicBezTo>
                    <a:pt x="1261557" y="142220"/>
                    <a:pt x="1259090" y="141562"/>
                    <a:pt x="1256919" y="140312"/>
                  </a:cubicBezTo>
                  <a:lnTo>
                    <a:pt x="1253966" y="138026"/>
                  </a:lnTo>
                  <a:cubicBezTo>
                    <a:pt x="1252261" y="136259"/>
                    <a:pt x="1251023" y="134101"/>
                    <a:pt x="1250346" y="131739"/>
                  </a:cubicBezTo>
                  <a:lnTo>
                    <a:pt x="1249775" y="127929"/>
                  </a:lnTo>
                  <a:cubicBezTo>
                    <a:pt x="1249746" y="126016"/>
                    <a:pt x="1250166" y="124122"/>
                    <a:pt x="1251013" y="122405"/>
                  </a:cubicBezTo>
                  <a:cubicBezTo>
                    <a:pt x="1251632" y="120671"/>
                    <a:pt x="1252642" y="119106"/>
                    <a:pt x="1253966" y="117833"/>
                  </a:cubicBezTo>
                  <a:cubicBezTo>
                    <a:pt x="1256757" y="115321"/>
                    <a:pt x="1260319" y="113842"/>
                    <a:pt x="1264062" y="113642"/>
                  </a:cubicBezTo>
                  <a:close/>
                  <a:moveTo>
                    <a:pt x="578929" y="91829"/>
                  </a:moveTo>
                  <a:lnTo>
                    <a:pt x="582739" y="91829"/>
                  </a:lnTo>
                  <a:cubicBezTo>
                    <a:pt x="584663" y="91706"/>
                    <a:pt x="586578" y="92136"/>
                    <a:pt x="588264" y="93068"/>
                  </a:cubicBezTo>
                  <a:cubicBezTo>
                    <a:pt x="590026" y="93624"/>
                    <a:pt x="591607" y="94643"/>
                    <a:pt x="592836" y="96020"/>
                  </a:cubicBezTo>
                  <a:cubicBezTo>
                    <a:pt x="594246" y="97224"/>
                    <a:pt x="595274" y="98814"/>
                    <a:pt x="595789" y="100592"/>
                  </a:cubicBezTo>
                  <a:cubicBezTo>
                    <a:pt x="596693" y="102419"/>
                    <a:pt x="597027" y="104479"/>
                    <a:pt x="596741" y="106498"/>
                  </a:cubicBezTo>
                  <a:lnTo>
                    <a:pt x="596741" y="110022"/>
                  </a:lnTo>
                  <a:cubicBezTo>
                    <a:pt x="596741" y="112529"/>
                    <a:pt x="596084" y="114993"/>
                    <a:pt x="594836" y="117166"/>
                  </a:cubicBezTo>
                  <a:lnTo>
                    <a:pt x="592550" y="120119"/>
                  </a:lnTo>
                  <a:cubicBezTo>
                    <a:pt x="590788" y="121823"/>
                    <a:pt x="588626" y="123066"/>
                    <a:pt x="586264" y="123738"/>
                  </a:cubicBezTo>
                  <a:lnTo>
                    <a:pt x="582454" y="124310"/>
                  </a:lnTo>
                  <a:cubicBezTo>
                    <a:pt x="580539" y="124388"/>
                    <a:pt x="578634" y="123961"/>
                    <a:pt x="576929" y="123071"/>
                  </a:cubicBezTo>
                  <a:cubicBezTo>
                    <a:pt x="575196" y="122456"/>
                    <a:pt x="573634" y="121445"/>
                    <a:pt x="572357" y="120119"/>
                  </a:cubicBezTo>
                  <a:cubicBezTo>
                    <a:pt x="571005" y="118870"/>
                    <a:pt x="569986" y="117296"/>
                    <a:pt x="569404" y="115547"/>
                  </a:cubicBezTo>
                  <a:cubicBezTo>
                    <a:pt x="568518" y="113843"/>
                    <a:pt x="568100" y="111939"/>
                    <a:pt x="568166" y="110022"/>
                  </a:cubicBezTo>
                  <a:lnTo>
                    <a:pt x="568166" y="106498"/>
                  </a:lnTo>
                  <a:cubicBezTo>
                    <a:pt x="568071" y="103627"/>
                    <a:pt x="568871" y="100797"/>
                    <a:pt x="570452" y="98402"/>
                  </a:cubicBezTo>
                  <a:lnTo>
                    <a:pt x="572643" y="95544"/>
                  </a:lnTo>
                  <a:cubicBezTo>
                    <a:pt x="574377" y="93779"/>
                    <a:pt x="576548" y="92498"/>
                    <a:pt x="578929" y="91829"/>
                  </a:cubicBezTo>
                  <a:close/>
                  <a:moveTo>
                    <a:pt x="1194721" y="74875"/>
                  </a:moveTo>
                  <a:cubicBezTo>
                    <a:pt x="1196597" y="74400"/>
                    <a:pt x="1198559" y="74400"/>
                    <a:pt x="1200436" y="74875"/>
                  </a:cubicBezTo>
                  <a:cubicBezTo>
                    <a:pt x="1202274" y="75236"/>
                    <a:pt x="1203960" y="76131"/>
                    <a:pt x="1205294" y="77447"/>
                  </a:cubicBezTo>
                  <a:cubicBezTo>
                    <a:pt x="1206875" y="78414"/>
                    <a:pt x="1208161" y="79798"/>
                    <a:pt x="1209008" y="81447"/>
                  </a:cubicBezTo>
                  <a:lnTo>
                    <a:pt x="1212628" y="88496"/>
                  </a:lnTo>
                  <a:cubicBezTo>
                    <a:pt x="1213875" y="90669"/>
                    <a:pt x="1214533" y="93133"/>
                    <a:pt x="1214533" y="95640"/>
                  </a:cubicBezTo>
                  <a:lnTo>
                    <a:pt x="1214057" y="99450"/>
                  </a:lnTo>
                  <a:cubicBezTo>
                    <a:pt x="1213428" y="101852"/>
                    <a:pt x="1212142" y="104030"/>
                    <a:pt x="1210342" y="105736"/>
                  </a:cubicBezTo>
                  <a:lnTo>
                    <a:pt x="1207484" y="108022"/>
                  </a:lnTo>
                  <a:cubicBezTo>
                    <a:pt x="1205894" y="109059"/>
                    <a:pt x="1204046" y="109651"/>
                    <a:pt x="1202150" y="109737"/>
                  </a:cubicBezTo>
                  <a:cubicBezTo>
                    <a:pt x="1200274" y="110212"/>
                    <a:pt x="1198312" y="110212"/>
                    <a:pt x="1196435" y="109737"/>
                  </a:cubicBezTo>
                  <a:cubicBezTo>
                    <a:pt x="1194635" y="109267"/>
                    <a:pt x="1192978" y="108386"/>
                    <a:pt x="1191578" y="107165"/>
                  </a:cubicBezTo>
                  <a:cubicBezTo>
                    <a:pt x="1190063" y="106122"/>
                    <a:pt x="1188787" y="104756"/>
                    <a:pt x="1187863" y="103164"/>
                  </a:cubicBezTo>
                  <a:lnTo>
                    <a:pt x="1184339" y="96116"/>
                  </a:lnTo>
                  <a:cubicBezTo>
                    <a:pt x="1183005" y="93939"/>
                    <a:pt x="1182310" y="91430"/>
                    <a:pt x="1182338" y="88877"/>
                  </a:cubicBezTo>
                  <a:lnTo>
                    <a:pt x="1182910" y="85162"/>
                  </a:lnTo>
                  <a:cubicBezTo>
                    <a:pt x="1183557" y="82763"/>
                    <a:pt x="1184805" y="80566"/>
                    <a:pt x="1186529" y="78780"/>
                  </a:cubicBezTo>
                  <a:lnTo>
                    <a:pt x="1189482" y="76590"/>
                  </a:lnTo>
                  <a:cubicBezTo>
                    <a:pt x="1191044" y="75556"/>
                    <a:pt x="1192854" y="74964"/>
                    <a:pt x="1194721" y="74875"/>
                  </a:cubicBezTo>
                  <a:close/>
                  <a:moveTo>
                    <a:pt x="639223" y="60016"/>
                  </a:moveTo>
                  <a:lnTo>
                    <a:pt x="642747" y="60016"/>
                  </a:lnTo>
                  <a:cubicBezTo>
                    <a:pt x="645300" y="60016"/>
                    <a:pt x="647795" y="60707"/>
                    <a:pt x="649986" y="62016"/>
                  </a:cubicBezTo>
                  <a:lnTo>
                    <a:pt x="652844" y="64207"/>
                  </a:lnTo>
                  <a:cubicBezTo>
                    <a:pt x="654606" y="65942"/>
                    <a:pt x="655891" y="68110"/>
                    <a:pt x="656558" y="70493"/>
                  </a:cubicBezTo>
                  <a:lnTo>
                    <a:pt x="657034" y="74303"/>
                  </a:lnTo>
                  <a:cubicBezTo>
                    <a:pt x="657158" y="76225"/>
                    <a:pt x="656730" y="78142"/>
                    <a:pt x="655796" y="79828"/>
                  </a:cubicBezTo>
                  <a:cubicBezTo>
                    <a:pt x="655244" y="81589"/>
                    <a:pt x="654225" y="83168"/>
                    <a:pt x="652844" y="84400"/>
                  </a:cubicBezTo>
                  <a:cubicBezTo>
                    <a:pt x="651643" y="85808"/>
                    <a:pt x="650053" y="86834"/>
                    <a:pt x="648272" y="87353"/>
                  </a:cubicBezTo>
                  <a:cubicBezTo>
                    <a:pt x="646586" y="88284"/>
                    <a:pt x="644671" y="88714"/>
                    <a:pt x="642747" y="88591"/>
                  </a:cubicBezTo>
                  <a:lnTo>
                    <a:pt x="639223" y="88591"/>
                  </a:lnTo>
                  <a:cubicBezTo>
                    <a:pt x="636689" y="88579"/>
                    <a:pt x="634194" y="87924"/>
                    <a:pt x="631984" y="86686"/>
                  </a:cubicBezTo>
                  <a:lnTo>
                    <a:pt x="629126" y="84400"/>
                  </a:lnTo>
                  <a:cubicBezTo>
                    <a:pt x="627393" y="82639"/>
                    <a:pt x="626116" y="80480"/>
                    <a:pt x="625412" y="78113"/>
                  </a:cubicBezTo>
                  <a:lnTo>
                    <a:pt x="624935" y="74303"/>
                  </a:lnTo>
                  <a:cubicBezTo>
                    <a:pt x="624859" y="72385"/>
                    <a:pt x="625288" y="70480"/>
                    <a:pt x="626173" y="68779"/>
                  </a:cubicBezTo>
                  <a:cubicBezTo>
                    <a:pt x="627488" y="65309"/>
                    <a:pt x="630231" y="62569"/>
                    <a:pt x="633698" y="61254"/>
                  </a:cubicBezTo>
                  <a:cubicBezTo>
                    <a:pt x="635403" y="60364"/>
                    <a:pt x="637308" y="59938"/>
                    <a:pt x="639223" y="60016"/>
                  </a:cubicBezTo>
                  <a:close/>
                  <a:moveTo>
                    <a:pt x="1136999" y="45920"/>
                  </a:moveTo>
                  <a:lnTo>
                    <a:pt x="1140524" y="45920"/>
                  </a:lnTo>
                  <a:cubicBezTo>
                    <a:pt x="1143057" y="45918"/>
                    <a:pt x="1145553" y="46574"/>
                    <a:pt x="1147763" y="47825"/>
                  </a:cubicBezTo>
                  <a:lnTo>
                    <a:pt x="1150620" y="50111"/>
                  </a:lnTo>
                  <a:cubicBezTo>
                    <a:pt x="1152401" y="51832"/>
                    <a:pt x="1153687" y="54005"/>
                    <a:pt x="1154335" y="56397"/>
                  </a:cubicBezTo>
                  <a:lnTo>
                    <a:pt x="1154811" y="60207"/>
                  </a:lnTo>
                  <a:cubicBezTo>
                    <a:pt x="1154925" y="62128"/>
                    <a:pt x="1154497" y="64042"/>
                    <a:pt x="1153573" y="65732"/>
                  </a:cubicBezTo>
                  <a:cubicBezTo>
                    <a:pt x="1152992" y="67481"/>
                    <a:pt x="1151973" y="69055"/>
                    <a:pt x="1150620" y="70304"/>
                  </a:cubicBezTo>
                  <a:cubicBezTo>
                    <a:pt x="1149420" y="71711"/>
                    <a:pt x="1147829" y="72738"/>
                    <a:pt x="1146048" y="73256"/>
                  </a:cubicBezTo>
                  <a:cubicBezTo>
                    <a:pt x="1144343" y="74146"/>
                    <a:pt x="1142438" y="74573"/>
                    <a:pt x="1140524" y="74495"/>
                  </a:cubicBezTo>
                  <a:lnTo>
                    <a:pt x="1136999" y="74495"/>
                  </a:lnTo>
                  <a:cubicBezTo>
                    <a:pt x="1134475" y="74507"/>
                    <a:pt x="1132008" y="73814"/>
                    <a:pt x="1129856" y="72494"/>
                  </a:cubicBezTo>
                  <a:lnTo>
                    <a:pt x="1126903" y="70304"/>
                  </a:lnTo>
                  <a:cubicBezTo>
                    <a:pt x="1125198" y="68537"/>
                    <a:pt x="1123960" y="66378"/>
                    <a:pt x="1123283" y="64017"/>
                  </a:cubicBezTo>
                  <a:lnTo>
                    <a:pt x="1122712" y="60207"/>
                  </a:lnTo>
                  <a:cubicBezTo>
                    <a:pt x="1122683" y="58294"/>
                    <a:pt x="1123102" y="56400"/>
                    <a:pt x="1123950" y="54683"/>
                  </a:cubicBezTo>
                  <a:cubicBezTo>
                    <a:pt x="1125265" y="51178"/>
                    <a:pt x="1128046" y="48428"/>
                    <a:pt x="1131570" y="47158"/>
                  </a:cubicBezTo>
                  <a:cubicBezTo>
                    <a:pt x="1133218" y="46214"/>
                    <a:pt x="1135104" y="45783"/>
                    <a:pt x="1136999" y="45920"/>
                  </a:cubicBezTo>
                  <a:close/>
                  <a:moveTo>
                    <a:pt x="699230" y="28298"/>
                  </a:moveTo>
                  <a:lnTo>
                    <a:pt x="702754" y="28298"/>
                  </a:lnTo>
                  <a:cubicBezTo>
                    <a:pt x="705297" y="28249"/>
                    <a:pt x="707802" y="28909"/>
                    <a:pt x="709993" y="30203"/>
                  </a:cubicBezTo>
                  <a:lnTo>
                    <a:pt x="712850" y="32394"/>
                  </a:lnTo>
                  <a:cubicBezTo>
                    <a:pt x="714641" y="34150"/>
                    <a:pt x="715917" y="36354"/>
                    <a:pt x="716565" y="38775"/>
                  </a:cubicBezTo>
                  <a:lnTo>
                    <a:pt x="717041" y="42585"/>
                  </a:lnTo>
                  <a:cubicBezTo>
                    <a:pt x="717175" y="44478"/>
                    <a:pt x="716746" y="46369"/>
                    <a:pt x="715803" y="48014"/>
                  </a:cubicBezTo>
                  <a:cubicBezTo>
                    <a:pt x="714536" y="51535"/>
                    <a:pt x="711784" y="54320"/>
                    <a:pt x="708278" y="55634"/>
                  </a:cubicBezTo>
                  <a:cubicBezTo>
                    <a:pt x="706564" y="56478"/>
                    <a:pt x="704668" y="56903"/>
                    <a:pt x="702754" y="56873"/>
                  </a:cubicBezTo>
                  <a:lnTo>
                    <a:pt x="699230" y="56873"/>
                  </a:lnTo>
                  <a:cubicBezTo>
                    <a:pt x="696687" y="56829"/>
                    <a:pt x="694200" y="56140"/>
                    <a:pt x="691991" y="54873"/>
                  </a:cubicBezTo>
                  <a:lnTo>
                    <a:pt x="689133" y="52682"/>
                  </a:lnTo>
                  <a:cubicBezTo>
                    <a:pt x="687409" y="50896"/>
                    <a:pt x="686161" y="48699"/>
                    <a:pt x="685514" y="46300"/>
                  </a:cubicBezTo>
                  <a:lnTo>
                    <a:pt x="684942" y="42585"/>
                  </a:lnTo>
                  <a:cubicBezTo>
                    <a:pt x="684866" y="40667"/>
                    <a:pt x="685294" y="38762"/>
                    <a:pt x="686180" y="37061"/>
                  </a:cubicBezTo>
                  <a:cubicBezTo>
                    <a:pt x="686771" y="35289"/>
                    <a:pt x="687790" y="33687"/>
                    <a:pt x="689133" y="32394"/>
                  </a:cubicBezTo>
                  <a:cubicBezTo>
                    <a:pt x="690410" y="31067"/>
                    <a:pt x="691971" y="30056"/>
                    <a:pt x="693705" y="29441"/>
                  </a:cubicBezTo>
                  <a:cubicBezTo>
                    <a:pt x="695419" y="28592"/>
                    <a:pt x="697325" y="28199"/>
                    <a:pt x="699230" y="28298"/>
                  </a:cubicBezTo>
                  <a:close/>
                  <a:moveTo>
                    <a:pt x="1062895" y="21440"/>
                  </a:moveTo>
                  <a:cubicBezTo>
                    <a:pt x="1064809" y="21410"/>
                    <a:pt x="1066705" y="21835"/>
                    <a:pt x="1068419" y="22679"/>
                  </a:cubicBezTo>
                  <a:cubicBezTo>
                    <a:pt x="1070153" y="23294"/>
                    <a:pt x="1071715" y="24304"/>
                    <a:pt x="1072991" y="25631"/>
                  </a:cubicBezTo>
                  <a:cubicBezTo>
                    <a:pt x="1074372" y="26898"/>
                    <a:pt x="1075392" y="28509"/>
                    <a:pt x="1075944" y="30299"/>
                  </a:cubicBezTo>
                  <a:cubicBezTo>
                    <a:pt x="1076821" y="31937"/>
                    <a:pt x="1077249" y="33777"/>
                    <a:pt x="1077182" y="35633"/>
                  </a:cubicBezTo>
                  <a:lnTo>
                    <a:pt x="1077182" y="39157"/>
                  </a:lnTo>
                  <a:cubicBezTo>
                    <a:pt x="1077211" y="41710"/>
                    <a:pt x="1076516" y="44217"/>
                    <a:pt x="1075182" y="46396"/>
                  </a:cubicBezTo>
                  <a:lnTo>
                    <a:pt x="1072991" y="49349"/>
                  </a:lnTo>
                  <a:cubicBezTo>
                    <a:pt x="1071287" y="51260"/>
                    <a:pt x="1069124" y="52703"/>
                    <a:pt x="1066705" y="53540"/>
                  </a:cubicBezTo>
                  <a:lnTo>
                    <a:pt x="1062895" y="53540"/>
                  </a:lnTo>
                  <a:cubicBezTo>
                    <a:pt x="1060980" y="53652"/>
                    <a:pt x="1059075" y="53258"/>
                    <a:pt x="1057370" y="52397"/>
                  </a:cubicBezTo>
                  <a:cubicBezTo>
                    <a:pt x="1055646" y="51770"/>
                    <a:pt x="1054084" y="50760"/>
                    <a:pt x="1052798" y="49444"/>
                  </a:cubicBezTo>
                  <a:cubicBezTo>
                    <a:pt x="1051417" y="48177"/>
                    <a:pt x="1050398" y="46566"/>
                    <a:pt x="1049846" y="44777"/>
                  </a:cubicBezTo>
                  <a:cubicBezTo>
                    <a:pt x="1048912" y="43091"/>
                    <a:pt x="1048484" y="41174"/>
                    <a:pt x="1048607" y="39252"/>
                  </a:cubicBezTo>
                  <a:lnTo>
                    <a:pt x="1048607" y="35728"/>
                  </a:lnTo>
                  <a:cubicBezTo>
                    <a:pt x="1048607" y="33221"/>
                    <a:pt x="1049265" y="30757"/>
                    <a:pt x="1050513" y="28584"/>
                  </a:cubicBezTo>
                  <a:lnTo>
                    <a:pt x="1052798" y="25631"/>
                  </a:lnTo>
                  <a:cubicBezTo>
                    <a:pt x="1054561" y="23927"/>
                    <a:pt x="1056723" y="22684"/>
                    <a:pt x="1059085" y="22012"/>
                  </a:cubicBezTo>
                  <a:close/>
                  <a:moveTo>
                    <a:pt x="770001" y="10582"/>
                  </a:moveTo>
                  <a:cubicBezTo>
                    <a:pt x="771886" y="10515"/>
                    <a:pt x="773763" y="10943"/>
                    <a:pt x="775430" y="11820"/>
                  </a:cubicBezTo>
                  <a:cubicBezTo>
                    <a:pt x="777220" y="12373"/>
                    <a:pt x="778830" y="13393"/>
                    <a:pt x="780097" y="14773"/>
                  </a:cubicBezTo>
                  <a:lnTo>
                    <a:pt x="783621" y="18297"/>
                  </a:lnTo>
                  <a:cubicBezTo>
                    <a:pt x="785326" y="20064"/>
                    <a:pt x="786564" y="22222"/>
                    <a:pt x="787241" y="24584"/>
                  </a:cubicBezTo>
                  <a:lnTo>
                    <a:pt x="787812" y="28394"/>
                  </a:lnTo>
                  <a:cubicBezTo>
                    <a:pt x="787784" y="30939"/>
                    <a:pt x="787088" y="33432"/>
                    <a:pt x="785812" y="35633"/>
                  </a:cubicBezTo>
                  <a:lnTo>
                    <a:pt x="783621" y="38490"/>
                  </a:lnTo>
                  <a:cubicBezTo>
                    <a:pt x="782354" y="39870"/>
                    <a:pt x="780745" y="40889"/>
                    <a:pt x="778954" y="41443"/>
                  </a:cubicBezTo>
                  <a:cubicBezTo>
                    <a:pt x="777306" y="42387"/>
                    <a:pt x="775420" y="42818"/>
                    <a:pt x="773525" y="42681"/>
                  </a:cubicBezTo>
                  <a:cubicBezTo>
                    <a:pt x="771601" y="42804"/>
                    <a:pt x="769686" y="42374"/>
                    <a:pt x="768000" y="41443"/>
                  </a:cubicBezTo>
                  <a:cubicBezTo>
                    <a:pt x="766219" y="40925"/>
                    <a:pt x="764629" y="39898"/>
                    <a:pt x="763428" y="38490"/>
                  </a:cubicBezTo>
                  <a:lnTo>
                    <a:pt x="759809" y="34966"/>
                  </a:lnTo>
                  <a:cubicBezTo>
                    <a:pt x="758085" y="33214"/>
                    <a:pt x="756837" y="31050"/>
                    <a:pt x="756189" y="28679"/>
                  </a:cubicBezTo>
                  <a:lnTo>
                    <a:pt x="755713" y="24869"/>
                  </a:lnTo>
                  <a:cubicBezTo>
                    <a:pt x="755675" y="22328"/>
                    <a:pt x="756342" y="19826"/>
                    <a:pt x="757618" y="17630"/>
                  </a:cubicBezTo>
                  <a:lnTo>
                    <a:pt x="759809" y="14773"/>
                  </a:lnTo>
                  <a:cubicBezTo>
                    <a:pt x="761076" y="13393"/>
                    <a:pt x="762685" y="12373"/>
                    <a:pt x="764476" y="11820"/>
                  </a:cubicBezTo>
                  <a:cubicBezTo>
                    <a:pt x="766181" y="10930"/>
                    <a:pt x="768086" y="10504"/>
                    <a:pt x="770001" y="10582"/>
                  </a:cubicBezTo>
                  <a:close/>
                  <a:moveTo>
                    <a:pt x="905447" y="8391"/>
                  </a:moveTo>
                  <a:cubicBezTo>
                    <a:pt x="908942" y="6741"/>
                    <a:pt x="913000" y="6741"/>
                    <a:pt x="916496" y="8391"/>
                  </a:cubicBezTo>
                  <a:cubicBezTo>
                    <a:pt x="918258" y="8947"/>
                    <a:pt x="919839" y="9966"/>
                    <a:pt x="921067" y="11344"/>
                  </a:cubicBezTo>
                  <a:lnTo>
                    <a:pt x="924497" y="15059"/>
                  </a:lnTo>
                  <a:cubicBezTo>
                    <a:pt x="926240" y="16794"/>
                    <a:pt x="927487" y="18965"/>
                    <a:pt x="928116" y="21345"/>
                  </a:cubicBezTo>
                  <a:lnTo>
                    <a:pt x="928592" y="25155"/>
                  </a:lnTo>
                  <a:cubicBezTo>
                    <a:pt x="928640" y="27668"/>
                    <a:pt x="927983" y="30142"/>
                    <a:pt x="926688" y="32299"/>
                  </a:cubicBezTo>
                  <a:lnTo>
                    <a:pt x="924497" y="35252"/>
                  </a:lnTo>
                  <a:cubicBezTo>
                    <a:pt x="923201" y="36599"/>
                    <a:pt x="921601" y="37613"/>
                    <a:pt x="919829" y="38204"/>
                  </a:cubicBezTo>
                  <a:cubicBezTo>
                    <a:pt x="916362" y="39851"/>
                    <a:pt x="912343" y="39851"/>
                    <a:pt x="908876" y="38204"/>
                  </a:cubicBezTo>
                  <a:cubicBezTo>
                    <a:pt x="907104" y="37613"/>
                    <a:pt x="905504" y="36599"/>
                    <a:pt x="904208" y="35252"/>
                  </a:cubicBezTo>
                  <a:lnTo>
                    <a:pt x="900875" y="31537"/>
                  </a:lnTo>
                  <a:cubicBezTo>
                    <a:pt x="899141" y="29776"/>
                    <a:pt x="897865" y="27617"/>
                    <a:pt x="897160" y="25250"/>
                  </a:cubicBezTo>
                  <a:lnTo>
                    <a:pt x="896684" y="21440"/>
                  </a:lnTo>
                  <a:cubicBezTo>
                    <a:pt x="896684" y="18890"/>
                    <a:pt x="897379" y="16389"/>
                    <a:pt x="898684" y="14201"/>
                  </a:cubicBezTo>
                  <a:lnTo>
                    <a:pt x="900875" y="11344"/>
                  </a:lnTo>
                  <a:cubicBezTo>
                    <a:pt x="902122" y="9987"/>
                    <a:pt x="903694" y="8971"/>
                    <a:pt x="905447" y="8391"/>
                  </a:cubicBezTo>
                  <a:close/>
                  <a:moveTo>
                    <a:pt x="984790" y="7629"/>
                  </a:moveTo>
                  <a:cubicBezTo>
                    <a:pt x="986666" y="7154"/>
                    <a:pt x="988628" y="7154"/>
                    <a:pt x="990505" y="7629"/>
                  </a:cubicBezTo>
                  <a:cubicBezTo>
                    <a:pt x="992400" y="7733"/>
                    <a:pt x="994239" y="8324"/>
                    <a:pt x="995839" y="9344"/>
                  </a:cubicBezTo>
                  <a:lnTo>
                    <a:pt x="1002888" y="12868"/>
                  </a:lnTo>
                  <a:cubicBezTo>
                    <a:pt x="1004954" y="14157"/>
                    <a:pt x="1006688" y="15921"/>
                    <a:pt x="1007936" y="18011"/>
                  </a:cubicBezTo>
                  <a:lnTo>
                    <a:pt x="1009459" y="21440"/>
                  </a:lnTo>
                  <a:cubicBezTo>
                    <a:pt x="1010126" y="23937"/>
                    <a:pt x="1010126" y="26564"/>
                    <a:pt x="1009459" y="29060"/>
                  </a:cubicBezTo>
                  <a:lnTo>
                    <a:pt x="1007936" y="32489"/>
                  </a:lnTo>
                  <a:cubicBezTo>
                    <a:pt x="1007069" y="34097"/>
                    <a:pt x="1005831" y="35470"/>
                    <a:pt x="1004316" y="36490"/>
                  </a:cubicBezTo>
                  <a:cubicBezTo>
                    <a:pt x="1002935" y="37719"/>
                    <a:pt x="1001259" y="38571"/>
                    <a:pt x="999458" y="38966"/>
                  </a:cubicBezTo>
                  <a:cubicBezTo>
                    <a:pt x="997601" y="39551"/>
                    <a:pt x="995601" y="39551"/>
                    <a:pt x="993743" y="38966"/>
                  </a:cubicBezTo>
                  <a:cubicBezTo>
                    <a:pt x="991848" y="38881"/>
                    <a:pt x="990000" y="38288"/>
                    <a:pt x="988409" y="37252"/>
                  </a:cubicBezTo>
                  <a:lnTo>
                    <a:pt x="981361" y="33728"/>
                  </a:lnTo>
                  <a:cubicBezTo>
                    <a:pt x="979246" y="32470"/>
                    <a:pt x="977475" y="30701"/>
                    <a:pt x="976217" y="28584"/>
                  </a:cubicBezTo>
                  <a:lnTo>
                    <a:pt x="974789" y="25251"/>
                  </a:lnTo>
                  <a:cubicBezTo>
                    <a:pt x="974122" y="22754"/>
                    <a:pt x="974122" y="20127"/>
                    <a:pt x="974789" y="17630"/>
                  </a:cubicBezTo>
                  <a:lnTo>
                    <a:pt x="976217" y="14202"/>
                  </a:lnTo>
                  <a:cubicBezTo>
                    <a:pt x="978246" y="11105"/>
                    <a:pt x="981275" y="8787"/>
                    <a:pt x="984790" y="7629"/>
                  </a:cubicBezTo>
                  <a:close/>
                  <a:moveTo>
                    <a:pt x="843724" y="9"/>
                  </a:moveTo>
                  <a:lnTo>
                    <a:pt x="847534" y="9"/>
                  </a:lnTo>
                  <a:cubicBezTo>
                    <a:pt x="849449" y="-69"/>
                    <a:pt x="851353" y="357"/>
                    <a:pt x="853059" y="1247"/>
                  </a:cubicBezTo>
                  <a:cubicBezTo>
                    <a:pt x="856526" y="2562"/>
                    <a:pt x="859269" y="5302"/>
                    <a:pt x="860583" y="8772"/>
                  </a:cubicBezTo>
                  <a:cubicBezTo>
                    <a:pt x="861469" y="10473"/>
                    <a:pt x="861898" y="12378"/>
                    <a:pt x="861821" y="14296"/>
                  </a:cubicBezTo>
                  <a:lnTo>
                    <a:pt x="861821" y="17821"/>
                  </a:lnTo>
                  <a:cubicBezTo>
                    <a:pt x="861821" y="20370"/>
                    <a:pt x="861126" y="22872"/>
                    <a:pt x="859821" y="25060"/>
                  </a:cubicBezTo>
                  <a:lnTo>
                    <a:pt x="857631" y="27917"/>
                  </a:lnTo>
                  <a:cubicBezTo>
                    <a:pt x="855897" y="29682"/>
                    <a:pt x="853725" y="30963"/>
                    <a:pt x="851344" y="31632"/>
                  </a:cubicBezTo>
                  <a:lnTo>
                    <a:pt x="847534" y="31632"/>
                  </a:lnTo>
                  <a:cubicBezTo>
                    <a:pt x="845610" y="31755"/>
                    <a:pt x="843695" y="31325"/>
                    <a:pt x="842010" y="30394"/>
                  </a:cubicBezTo>
                  <a:cubicBezTo>
                    <a:pt x="838542" y="29079"/>
                    <a:pt x="835799" y="26339"/>
                    <a:pt x="834485" y="22869"/>
                  </a:cubicBezTo>
                  <a:cubicBezTo>
                    <a:pt x="833551" y="21183"/>
                    <a:pt x="833123" y="19267"/>
                    <a:pt x="833246" y="17344"/>
                  </a:cubicBezTo>
                  <a:lnTo>
                    <a:pt x="833246" y="13820"/>
                  </a:lnTo>
                  <a:cubicBezTo>
                    <a:pt x="833256" y="11285"/>
                    <a:pt x="833913" y="8794"/>
                    <a:pt x="835152" y="6581"/>
                  </a:cubicBezTo>
                  <a:lnTo>
                    <a:pt x="837437" y="3724"/>
                  </a:lnTo>
                  <a:cubicBezTo>
                    <a:pt x="839171" y="1959"/>
                    <a:pt x="841343" y="678"/>
                    <a:pt x="843724" y="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3 Talking Points">
  <p:cSld name="CUSTOM_2">
    <p:spTree>
      <p:nvGrpSpPr>
        <p:cNvPr id="62" name="Shape 62"/>
        <p:cNvGrpSpPr/>
        <p:nvPr/>
      </p:nvGrpSpPr>
      <p:grpSpPr>
        <a:xfrm>
          <a:off x="0" y="0"/>
          <a:ext cx="0" cy="0"/>
          <a:chOff x="0" y="0"/>
          <a:chExt cx="0" cy="0"/>
        </a:xfrm>
      </p:grpSpPr>
      <p:sp>
        <p:nvSpPr>
          <p:cNvPr id="63" name="Google Shape;63;p5"/>
          <p:cNvSpPr/>
          <p:nvPr/>
        </p:nvSpPr>
        <p:spPr>
          <a:xfrm flipH="1" rot="10800000">
            <a:off x="0" y="31407"/>
            <a:ext cx="12201625" cy="5550243"/>
          </a:xfrm>
          <a:custGeom>
            <a:rect b="b" l="l" r="r" t="t"/>
            <a:pathLst>
              <a:path extrusionOk="0" h="3420797" w="12201625">
                <a:moveTo>
                  <a:pt x="0" y="0"/>
                </a:moveTo>
                <a:cubicBezTo>
                  <a:pt x="1050792" y="529990"/>
                  <a:pt x="1804979" y="1955131"/>
                  <a:pt x="3152376" y="1589971"/>
                </a:cubicBezTo>
                <a:cubicBezTo>
                  <a:pt x="4499773" y="1224811"/>
                  <a:pt x="4983363" y="706400"/>
                  <a:pt x="6394317" y="1794127"/>
                </a:cubicBezTo>
                <a:cubicBezTo>
                  <a:pt x="7805271" y="2881854"/>
                  <a:pt x="8257928" y="1723553"/>
                  <a:pt x="9225813" y="1994665"/>
                </a:cubicBezTo>
                <a:cubicBezTo>
                  <a:pt x="10193698" y="2265777"/>
                  <a:pt x="11022264" y="3129649"/>
                  <a:pt x="12201625" y="3420797"/>
                </a:cubicBezTo>
                <a:lnTo>
                  <a:pt x="0" y="3420797"/>
                </a:lnTo>
                <a:lnTo>
                  <a:pt x="0" y="0"/>
                </a:lnTo>
                <a:close/>
              </a:path>
            </a:pathLst>
          </a:custGeom>
          <a:solidFill>
            <a:srgbClr val="171717">
              <a:alpha val="1117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SzPts val="1800"/>
              <a:buNone/>
            </a:pPr>
            <a:r>
              <a:t/>
            </a:r>
            <a:endParaRPr sz="1800">
              <a:latin typeface="Calibri"/>
              <a:ea typeface="Calibri"/>
              <a:cs typeface="Calibri"/>
              <a:sym typeface="Calibri"/>
            </a:endParaRPr>
          </a:p>
        </p:txBody>
      </p:sp>
      <p:grpSp>
        <p:nvGrpSpPr>
          <p:cNvPr id="64" name="Google Shape;64;p5"/>
          <p:cNvGrpSpPr/>
          <p:nvPr/>
        </p:nvGrpSpPr>
        <p:grpSpPr>
          <a:xfrm rot="5400000">
            <a:off x="4103999" y="5934771"/>
            <a:ext cx="809855" cy="579952"/>
            <a:chOff x="7731380" y="6333848"/>
            <a:chExt cx="524246" cy="375422"/>
          </a:xfrm>
        </p:grpSpPr>
        <p:sp>
          <p:nvSpPr>
            <p:cNvPr id="65" name="Google Shape;65;p5"/>
            <p:cNvSpPr/>
            <p:nvPr/>
          </p:nvSpPr>
          <p:spPr>
            <a:xfrm>
              <a:off x="7731380" y="6333848"/>
              <a:ext cx="184065" cy="177640"/>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 name="Google Shape;66;p5"/>
            <p:cNvSpPr/>
            <p:nvPr/>
          </p:nvSpPr>
          <p:spPr>
            <a:xfrm>
              <a:off x="8029455" y="6491680"/>
              <a:ext cx="226171" cy="217590"/>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7" name="Google Shape;67;p5"/>
          <p:cNvGrpSpPr/>
          <p:nvPr/>
        </p:nvGrpSpPr>
        <p:grpSpPr>
          <a:xfrm rot="5400000">
            <a:off x="3337099" y="6163096"/>
            <a:ext cx="809855" cy="579952"/>
            <a:chOff x="7731380" y="6333848"/>
            <a:chExt cx="524246" cy="375422"/>
          </a:xfrm>
        </p:grpSpPr>
        <p:sp>
          <p:nvSpPr>
            <p:cNvPr id="68" name="Google Shape;68;p5"/>
            <p:cNvSpPr/>
            <p:nvPr/>
          </p:nvSpPr>
          <p:spPr>
            <a:xfrm>
              <a:off x="7731380" y="6333848"/>
              <a:ext cx="184065" cy="177640"/>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 name="Google Shape;69;p5"/>
            <p:cNvSpPr/>
            <p:nvPr/>
          </p:nvSpPr>
          <p:spPr>
            <a:xfrm>
              <a:off x="8029455" y="6491680"/>
              <a:ext cx="226171" cy="217590"/>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0" name="Google Shape;70;p5"/>
          <p:cNvGrpSpPr/>
          <p:nvPr/>
        </p:nvGrpSpPr>
        <p:grpSpPr>
          <a:xfrm rot="5400000">
            <a:off x="2642955" y="6124065"/>
            <a:ext cx="429580" cy="803239"/>
            <a:chOff x="7977545" y="6189307"/>
            <a:chExt cx="278081" cy="519963"/>
          </a:xfrm>
        </p:grpSpPr>
        <p:sp>
          <p:nvSpPr>
            <p:cNvPr id="71" name="Google Shape;71;p5"/>
            <p:cNvSpPr/>
            <p:nvPr/>
          </p:nvSpPr>
          <p:spPr>
            <a:xfrm>
              <a:off x="7977545" y="6189307"/>
              <a:ext cx="184065" cy="177640"/>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2" name="Google Shape;72;p5"/>
            <p:cNvSpPr/>
            <p:nvPr/>
          </p:nvSpPr>
          <p:spPr>
            <a:xfrm>
              <a:off x="8029455" y="6491680"/>
              <a:ext cx="226171" cy="217590"/>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3" name="Google Shape;73;p5"/>
          <p:cNvGrpSpPr/>
          <p:nvPr/>
        </p:nvGrpSpPr>
        <p:grpSpPr>
          <a:xfrm rot="5400000">
            <a:off x="1526411" y="6040509"/>
            <a:ext cx="633755" cy="766177"/>
            <a:chOff x="7845375" y="6213298"/>
            <a:chExt cx="410251" cy="495972"/>
          </a:xfrm>
        </p:grpSpPr>
        <p:sp>
          <p:nvSpPr>
            <p:cNvPr id="74" name="Google Shape;74;p5"/>
            <p:cNvSpPr/>
            <p:nvPr/>
          </p:nvSpPr>
          <p:spPr>
            <a:xfrm>
              <a:off x="7845375" y="6213298"/>
              <a:ext cx="184065" cy="177640"/>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5" name="Google Shape;75;p5"/>
            <p:cNvSpPr/>
            <p:nvPr/>
          </p:nvSpPr>
          <p:spPr>
            <a:xfrm>
              <a:off x="8029455" y="6491680"/>
              <a:ext cx="226171" cy="217590"/>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6" name="Google Shape;76;p5"/>
          <p:cNvGrpSpPr/>
          <p:nvPr/>
        </p:nvGrpSpPr>
        <p:grpSpPr>
          <a:xfrm rot="5400000">
            <a:off x="452986" y="5988259"/>
            <a:ext cx="432280" cy="874002"/>
            <a:chOff x="7861801" y="6293778"/>
            <a:chExt cx="279829" cy="565770"/>
          </a:xfrm>
        </p:grpSpPr>
        <p:sp>
          <p:nvSpPr>
            <p:cNvPr id="77" name="Google Shape;77;p5"/>
            <p:cNvSpPr/>
            <p:nvPr/>
          </p:nvSpPr>
          <p:spPr>
            <a:xfrm>
              <a:off x="7861801" y="6293778"/>
              <a:ext cx="184065" cy="177640"/>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8" name="Google Shape;78;p5"/>
            <p:cNvSpPr/>
            <p:nvPr/>
          </p:nvSpPr>
          <p:spPr>
            <a:xfrm>
              <a:off x="7915460" y="6641958"/>
              <a:ext cx="226171" cy="217590"/>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9" name="Google Shape;79;p5"/>
          <p:cNvGrpSpPr/>
          <p:nvPr/>
        </p:nvGrpSpPr>
        <p:grpSpPr>
          <a:xfrm rot="5400000">
            <a:off x="8104871" y="5819868"/>
            <a:ext cx="1013404" cy="809708"/>
            <a:chOff x="7599616" y="6333848"/>
            <a:chExt cx="656010" cy="524151"/>
          </a:xfrm>
        </p:grpSpPr>
        <p:sp>
          <p:nvSpPr>
            <p:cNvPr id="80" name="Google Shape;80;p5"/>
            <p:cNvSpPr/>
            <p:nvPr/>
          </p:nvSpPr>
          <p:spPr>
            <a:xfrm>
              <a:off x="7731380" y="6333848"/>
              <a:ext cx="184065" cy="177640"/>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1" name="Google Shape;81;p5"/>
            <p:cNvSpPr/>
            <p:nvPr/>
          </p:nvSpPr>
          <p:spPr>
            <a:xfrm>
              <a:off x="8029455" y="6491680"/>
              <a:ext cx="226171" cy="217590"/>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2" name="Google Shape;82;p5"/>
            <p:cNvSpPr/>
            <p:nvPr/>
          </p:nvSpPr>
          <p:spPr>
            <a:xfrm>
              <a:off x="7599616" y="6633888"/>
              <a:ext cx="223722" cy="22411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3" name="Google Shape;83;p5"/>
          <p:cNvGrpSpPr/>
          <p:nvPr/>
        </p:nvGrpSpPr>
        <p:grpSpPr>
          <a:xfrm rot="5400000">
            <a:off x="7424324" y="6036546"/>
            <a:ext cx="809855" cy="579952"/>
            <a:chOff x="7731380" y="6333848"/>
            <a:chExt cx="524246" cy="375422"/>
          </a:xfrm>
        </p:grpSpPr>
        <p:sp>
          <p:nvSpPr>
            <p:cNvPr id="84" name="Google Shape;84;p5"/>
            <p:cNvSpPr/>
            <p:nvPr/>
          </p:nvSpPr>
          <p:spPr>
            <a:xfrm>
              <a:off x="7731380" y="6333848"/>
              <a:ext cx="184065" cy="177640"/>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5" name="Google Shape;85;p5"/>
            <p:cNvSpPr/>
            <p:nvPr/>
          </p:nvSpPr>
          <p:spPr>
            <a:xfrm>
              <a:off x="8029455" y="6491680"/>
              <a:ext cx="226171" cy="217590"/>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86" name="Google Shape;86;p5"/>
          <p:cNvGrpSpPr/>
          <p:nvPr/>
        </p:nvGrpSpPr>
        <p:grpSpPr>
          <a:xfrm rot="5400000">
            <a:off x="6673546" y="5914493"/>
            <a:ext cx="867929" cy="765958"/>
            <a:chOff x="7693787" y="6216705"/>
            <a:chExt cx="561839" cy="495830"/>
          </a:xfrm>
        </p:grpSpPr>
        <p:sp>
          <p:nvSpPr>
            <p:cNvPr id="87" name="Google Shape;87;p5"/>
            <p:cNvSpPr/>
            <p:nvPr/>
          </p:nvSpPr>
          <p:spPr>
            <a:xfrm>
              <a:off x="7835584" y="6216705"/>
              <a:ext cx="184065" cy="177640"/>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8" name="Google Shape;88;p5"/>
            <p:cNvSpPr/>
            <p:nvPr/>
          </p:nvSpPr>
          <p:spPr>
            <a:xfrm>
              <a:off x="8029455" y="6491680"/>
              <a:ext cx="226171" cy="217590"/>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 name="Google Shape;89;p5"/>
            <p:cNvSpPr/>
            <p:nvPr/>
          </p:nvSpPr>
          <p:spPr>
            <a:xfrm>
              <a:off x="7693787" y="6488424"/>
              <a:ext cx="223722" cy="22411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90" name="Google Shape;90;p5"/>
          <p:cNvGrpSpPr/>
          <p:nvPr/>
        </p:nvGrpSpPr>
        <p:grpSpPr>
          <a:xfrm rot="5400000">
            <a:off x="5804924" y="6025321"/>
            <a:ext cx="809855" cy="579952"/>
            <a:chOff x="7731380" y="6333848"/>
            <a:chExt cx="524246" cy="375422"/>
          </a:xfrm>
        </p:grpSpPr>
        <p:sp>
          <p:nvSpPr>
            <p:cNvPr id="91" name="Google Shape;91;p5"/>
            <p:cNvSpPr/>
            <p:nvPr/>
          </p:nvSpPr>
          <p:spPr>
            <a:xfrm>
              <a:off x="7731380" y="6333848"/>
              <a:ext cx="184065" cy="177640"/>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 name="Google Shape;92;p5"/>
            <p:cNvSpPr/>
            <p:nvPr/>
          </p:nvSpPr>
          <p:spPr>
            <a:xfrm>
              <a:off x="8029455" y="6491680"/>
              <a:ext cx="226171" cy="217590"/>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93" name="Google Shape;93;p5"/>
          <p:cNvGrpSpPr/>
          <p:nvPr/>
        </p:nvGrpSpPr>
        <p:grpSpPr>
          <a:xfrm rot="5400000">
            <a:off x="4808999" y="6102346"/>
            <a:ext cx="809855" cy="579952"/>
            <a:chOff x="7731380" y="6333848"/>
            <a:chExt cx="524246" cy="375422"/>
          </a:xfrm>
        </p:grpSpPr>
        <p:sp>
          <p:nvSpPr>
            <p:cNvPr id="94" name="Google Shape;94;p5"/>
            <p:cNvSpPr/>
            <p:nvPr/>
          </p:nvSpPr>
          <p:spPr>
            <a:xfrm>
              <a:off x="7731380" y="6333848"/>
              <a:ext cx="184065" cy="177640"/>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 name="Google Shape;95;p5"/>
            <p:cNvSpPr/>
            <p:nvPr/>
          </p:nvSpPr>
          <p:spPr>
            <a:xfrm>
              <a:off x="8029455" y="6491680"/>
              <a:ext cx="226171" cy="217590"/>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96" name="Google Shape;96;p5"/>
          <p:cNvGrpSpPr/>
          <p:nvPr/>
        </p:nvGrpSpPr>
        <p:grpSpPr>
          <a:xfrm rot="5400000">
            <a:off x="11165296" y="4511668"/>
            <a:ext cx="1013404" cy="809708"/>
            <a:chOff x="7599616" y="6333848"/>
            <a:chExt cx="656010" cy="524151"/>
          </a:xfrm>
        </p:grpSpPr>
        <p:sp>
          <p:nvSpPr>
            <p:cNvPr id="97" name="Google Shape;97;p5"/>
            <p:cNvSpPr/>
            <p:nvPr/>
          </p:nvSpPr>
          <p:spPr>
            <a:xfrm>
              <a:off x="7731380" y="6333848"/>
              <a:ext cx="184065" cy="177640"/>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 name="Google Shape;98;p5"/>
            <p:cNvSpPr/>
            <p:nvPr/>
          </p:nvSpPr>
          <p:spPr>
            <a:xfrm>
              <a:off x="8029455" y="6491680"/>
              <a:ext cx="226171" cy="217590"/>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9" name="Google Shape;99;p5"/>
            <p:cNvSpPr/>
            <p:nvPr/>
          </p:nvSpPr>
          <p:spPr>
            <a:xfrm>
              <a:off x="7599616" y="6633888"/>
              <a:ext cx="223722" cy="22411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0" name="Google Shape;100;p5"/>
          <p:cNvGrpSpPr/>
          <p:nvPr/>
        </p:nvGrpSpPr>
        <p:grpSpPr>
          <a:xfrm rot="5400000">
            <a:off x="11043146" y="5753143"/>
            <a:ext cx="1013404" cy="809708"/>
            <a:chOff x="7599616" y="6333848"/>
            <a:chExt cx="656010" cy="524151"/>
          </a:xfrm>
        </p:grpSpPr>
        <p:sp>
          <p:nvSpPr>
            <p:cNvPr id="101" name="Google Shape;101;p5"/>
            <p:cNvSpPr/>
            <p:nvPr/>
          </p:nvSpPr>
          <p:spPr>
            <a:xfrm>
              <a:off x="7731380" y="6333848"/>
              <a:ext cx="184065" cy="177640"/>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 name="Google Shape;102;p5"/>
            <p:cNvSpPr/>
            <p:nvPr/>
          </p:nvSpPr>
          <p:spPr>
            <a:xfrm>
              <a:off x="8029455" y="6491680"/>
              <a:ext cx="226171" cy="217590"/>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3" name="Google Shape;103;p5"/>
            <p:cNvSpPr/>
            <p:nvPr/>
          </p:nvSpPr>
          <p:spPr>
            <a:xfrm>
              <a:off x="7599616" y="6633888"/>
              <a:ext cx="223722" cy="22411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4" name="Google Shape;104;p5"/>
          <p:cNvGrpSpPr/>
          <p:nvPr/>
        </p:nvGrpSpPr>
        <p:grpSpPr>
          <a:xfrm rot="5400000">
            <a:off x="9965071" y="5819893"/>
            <a:ext cx="1013404" cy="809708"/>
            <a:chOff x="7599616" y="6333848"/>
            <a:chExt cx="656010" cy="524151"/>
          </a:xfrm>
        </p:grpSpPr>
        <p:sp>
          <p:nvSpPr>
            <p:cNvPr id="105" name="Google Shape;105;p5"/>
            <p:cNvSpPr/>
            <p:nvPr/>
          </p:nvSpPr>
          <p:spPr>
            <a:xfrm>
              <a:off x="7731380" y="6333848"/>
              <a:ext cx="184065" cy="177640"/>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 name="Google Shape;106;p5"/>
            <p:cNvSpPr/>
            <p:nvPr/>
          </p:nvSpPr>
          <p:spPr>
            <a:xfrm>
              <a:off x="8029455" y="6491680"/>
              <a:ext cx="226171" cy="217590"/>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 name="Google Shape;107;p5"/>
            <p:cNvSpPr/>
            <p:nvPr/>
          </p:nvSpPr>
          <p:spPr>
            <a:xfrm>
              <a:off x="7599616" y="6633888"/>
              <a:ext cx="223722" cy="22411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8" name="Google Shape;108;p5"/>
          <p:cNvGrpSpPr/>
          <p:nvPr/>
        </p:nvGrpSpPr>
        <p:grpSpPr>
          <a:xfrm rot="5400000">
            <a:off x="10450099" y="4851546"/>
            <a:ext cx="809855" cy="579952"/>
            <a:chOff x="7731380" y="6333848"/>
            <a:chExt cx="524246" cy="375422"/>
          </a:xfrm>
        </p:grpSpPr>
        <p:sp>
          <p:nvSpPr>
            <p:cNvPr id="109" name="Google Shape;109;p5"/>
            <p:cNvSpPr/>
            <p:nvPr/>
          </p:nvSpPr>
          <p:spPr>
            <a:xfrm>
              <a:off x="7731380" y="6333848"/>
              <a:ext cx="184065" cy="177640"/>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 name="Google Shape;110;p5"/>
            <p:cNvSpPr/>
            <p:nvPr/>
          </p:nvSpPr>
          <p:spPr>
            <a:xfrm>
              <a:off x="8029455" y="6491680"/>
              <a:ext cx="226171" cy="217590"/>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11" name="Google Shape;111;p5"/>
          <p:cNvGrpSpPr/>
          <p:nvPr/>
        </p:nvGrpSpPr>
        <p:grpSpPr>
          <a:xfrm rot="5400000">
            <a:off x="9103649" y="6045571"/>
            <a:ext cx="809855" cy="579952"/>
            <a:chOff x="7731380" y="6333848"/>
            <a:chExt cx="524246" cy="375422"/>
          </a:xfrm>
        </p:grpSpPr>
        <p:sp>
          <p:nvSpPr>
            <p:cNvPr id="112" name="Google Shape;112;p5"/>
            <p:cNvSpPr/>
            <p:nvPr/>
          </p:nvSpPr>
          <p:spPr>
            <a:xfrm>
              <a:off x="7731380" y="6333848"/>
              <a:ext cx="184065" cy="177640"/>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 name="Google Shape;113;p5"/>
            <p:cNvSpPr/>
            <p:nvPr/>
          </p:nvSpPr>
          <p:spPr>
            <a:xfrm>
              <a:off x="8029455" y="6491680"/>
              <a:ext cx="226171" cy="217590"/>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14" name="Google Shape;114;p5"/>
          <p:cNvGrpSpPr/>
          <p:nvPr/>
        </p:nvGrpSpPr>
        <p:grpSpPr>
          <a:xfrm rot="5400000">
            <a:off x="11105446" y="2180818"/>
            <a:ext cx="1013404" cy="809708"/>
            <a:chOff x="7599616" y="6333848"/>
            <a:chExt cx="656010" cy="524151"/>
          </a:xfrm>
        </p:grpSpPr>
        <p:sp>
          <p:nvSpPr>
            <p:cNvPr id="115" name="Google Shape;115;p5"/>
            <p:cNvSpPr/>
            <p:nvPr/>
          </p:nvSpPr>
          <p:spPr>
            <a:xfrm>
              <a:off x="7731380" y="6333848"/>
              <a:ext cx="184065" cy="177640"/>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 name="Google Shape;116;p5"/>
            <p:cNvSpPr/>
            <p:nvPr/>
          </p:nvSpPr>
          <p:spPr>
            <a:xfrm>
              <a:off x="8029455" y="6491680"/>
              <a:ext cx="226171" cy="217590"/>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 name="Google Shape;117;p5"/>
            <p:cNvSpPr/>
            <p:nvPr/>
          </p:nvSpPr>
          <p:spPr>
            <a:xfrm>
              <a:off x="7599616" y="6633888"/>
              <a:ext cx="223722" cy="22411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18" name="Google Shape;118;p5"/>
          <p:cNvSpPr/>
          <p:nvPr/>
        </p:nvSpPr>
        <p:spPr>
          <a:xfrm rot="5400000">
            <a:off x="11608749" y="1582895"/>
            <a:ext cx="345650" cy="34625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 name="Google Shape;119;p5"/>
          <p:cNvSpPr/>
          <p:nvPr/>
        </p:nvSpPr>
        <p:spPr>
          <a:xfrm rot="5400000">
            <a:off x="11608749" y="3914645"/>
            <a:ext cx="345650" cy="34625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 name="Google Shape;120;p5"/>
          <p:cNvSpPr/>
          <p:nvPr/>
        </p:nvSpPr>
        <p:spPr>
          <a:xfrm rot="5400000">
            <a:off x="11845235" y="3032108"/>
            <a:ext cx="284380" cy="274454"/>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21" name="Google Shape;121;p5"/>
          <p:cNvGrpSpPr/>
          <p:nvPr/>
        </p:nvGrpSpPr>
        <p:grpSpPr>
          <a:xfrm>
            <a:off x="9962851" y="65888"/>
            <a:ext cx="2102277" cy="1793192"/>
            <a:chOff x="7531238" y="2143497"/>
            <a:chExt cx="2102277" cy="1793192"/>
          </a:xfrm>
        </p:grpSpPr>
        <p:sp>
          <p:nvSpPr>
            <p:cNvPr id="122" name="Google Shape;122;p5"/>
            <p:cNvSpPr/>
            <p:nvPr/>
          </p:nvSpPr>
          <p:spPr>
            <a:xfrm>
              <a:off x="8045185" y="2143497"/>
              <a:ext cx="1411844" cy="1597855"/>
            </a:xfrm>
            <a:custGeom>
              <a:rect b="b" l="l" r="r" t="t"/>
              <a:pathLst>
                <a:path extrusionOk="0" h="1597855" w="1411844">
                  <a:moveTo>
                    <a:pt x="805510" y="21307"/>
                  </a:moveTo>
                  <a:cubicBezTo>
                    <a:pt x="810559" y="16849"/>
                    <a:pt x="811044" y="9153"/>
                    <a:pt x="806586" y="4095"/>
                  </a:cubicBezTo>
                  <a:cubicBezTo>
                    <a:pt x="804291" y="1495"/>
                    <a:pt x="800986" y="-10"/>
                    <a:pt x="797510" y="-29"/>
                  </a:cubicBezTo>
                  <a:cubicBezTo>
                    <a:pt x="677799" y="333"/>
                    <a:pt x="559718" y="27679"/>
                    <a:pt x="452038" y="79981"/>
                  </a:cubicBezTo>
                  <a:cubicBezTo>
                    <a:pt x="312515" y="149999"/>
                    <a:pt x="195863" y="258384"/>
                    <a:pt x="115805" y="392401"/>
                  </a:cubicBezTo>
                  <a:cubicBezTo>
                    <a:pt x="-20593" y="621001"/>
                    <a:pt x="-2305" y="843505"/>
                    <a:pt x="4553" y="914085"/>
                  </a:cubicBezTo>
                  <a:cubicBezTo>
                    <a:pt x="13030" y="1002096"/>
                    <a:pt x="31223" y="1189738"/>
                    <a:pt x="176670" y="1356235"/>
                  </a:cubicBezTo>
                  <a:cubicBezTo>
                    <a:pt x="353263" y="1558356"/>
                    <a:pt x="593484" y="1587026"/>
                    <a:pt x="666541" y="1594360"/>
                  </a:cubicBezTo>
                  <a:cubicBezTo>
                    <a:pt x="710356" y="1598933"/>
                    <a:pt x="1011345" y="1625221"/>
                    <a:pt x="1259662" y="1414338"/>
                  </a:cubicBezTo>
                  <a:cubicBezTo>
                    <a:pt x="1318127" y="1364589"/>
                    <a:pt x="1368704" y="1306277"/>
                    <a:pt x="1409681" y="1241364"/>
                  </a:cubicBezTo>
                  <a:cubicBezTo>
                    <a:pt x="1413281" y="1235735"/>
                    <a:pt x="1411653" y="1228257"/>
                    <a:pt x="1406024" y="1224648"/>
                  </a:cubicBezTo>
                  <a:cubicBezTo>
                    <a:pt x="1403033" y="1222733"/>
                    <a:pt x="1399356" y="1222228"/>
                    <a:pt x="1395965" y="1223267"/>
                  </a:cubicBezTo>
                  <a:cubicBezTo>
                    <a:pt x="1364276" y="1232668"/>
                    <a:pt x="1332014" y="1240011"/>
                    <a:pt x="1299381" y="1245269"/>
                  </a:cubicBezTo>
                  <a:cubicBezTo>
                    <a:pt x="1218514" y="1258414"/>
                    <a:pt x="1006678" y="1292894"/>
                    <a:pt x="817417" y="1171165"/>
                  </a:cubicBezTo>
                  <a:cubicBezTo>
                    <a:pt x="639966" y="1056865"/>
                    <a:pt x="586054" y="872175"/>
                    <a:pt x="565862" y="803119"/>
                  </a:cubicBezTo>
                  <a:cubicBezTo>
                    <a:pt x="526647" y="661520"/>
                    <a:pt x="529428" y="511587"/>
                    <a:pt x="573862" y="371541"/>
                  </a:cubicBezTo>
                  <a:cubicBezTo>
                    <a:pt x="617211" y="235629"/>
                    <a:pt x="697402" y="114385"/>
                    <a:pt x="805510" y="2130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 name="Google Shape;123;p5"/>
            <p:cNvSpPr/>
            <p:nvPr/>
          </p:nvSpPr>
          <p:spPr>
            <a:xfrm>
              <a:off x="8665900" y="2601789"/>
              <a:ext cx="967615" cy="553631"/>
            </a:xfrm>
            <a:custGeom>
              <a:rect b="b" l="l" r="r" t="t"/>
              <a:pathLst>
                <a:path extrusionOk="0" h="553631" w="967615">
                  <a:moveTo>
                    <a:pt x="247089" y="208048"/>
                  </a:moveTo>
                  <a:cubicBezTo>
                    <a:pt x="255642" y="84880"/>
                    <a:pt x="362418" y="-8037"/>
                    <a:pt x="485585" y="517"/>
                  </a:cubicBezTo>
                  <a:cubicBezTo>
                    <a:pt x="559099" y="5613"/>
                    <a:pt x="625374" y="46618"/>
                    <a:pt x="662760" y="110131"/>
                  </a:cubicBezTo>
                  <a:cubicBezTo>
                    <a:pt x="671333" y="102225"/>
                    <a:pt x="738960" y="42598"/>
                    <a:pt x="826971" y="59743"/>
                  </a:cubicBezTo>
                  <a:cubicBezTo>
                    <a:pt x="891455" y="72412"/>
                    <a:pt x="970417" y="127180"/>
                    <a:pt x="967274" y="202618"/>
                  </a:cubicBezTo>
                  <a:cubicBezTo>
                    <a:pt x="964322" y="271960"/>
                    <a:pt x="894313" y="312918"/>
                    <a:pt x="887836" y="316918"/>
                  </a:cubicBezTo>
                  <a:cubicBezTo>
                    <a:pt x="910744" y="342264"/>
                    <a:pt x="923059" y="375440"/>
                    <a:pt x="922221" y="409597"/>
                  </a:cubicBezTo>
                  <a:cubicBezTo>
                    <a:pt x="918983" y="468556"/>
                    <a:pt x="871072" y="510371"/>
                    <a:pt x="826971" y="526087"/>
                  </a:cubicBezTo>
                  <a:cubicBezTo>
                    <a:pt x="748199" y="554091"/>
                    <a:pt x="681620" y="499417"/>
                    <a:pt x="678667" y="496941"/>
                  </a:cubicBezTo>
                  <a:cubicBezTo>
                    <a:pt x="653883" y="524935"/>
                    <a:pt x="620279" y="543623"/>
                    <a:pt x="583417" y="549900"/>
                  </a:cubicBezTo>
                  <a:cubicBezTo>
                    <a:pt x="495406" y="563616"/>
                    <a:pt x="433874" y="493798"/>
                    <a:pt x="429874" y="489035"/>
                  </a:cubicBezTo>
                  <a:cubicBezTo>
                    <a:pt x="408995" y="519182"/>
                    <a:pt x="377953" y="540794"/>
                    <a:pt x="342434" y="549900"/>
                  </a:cubicBezTo>
                  <a:cubicBezTo>
                    <a:pt x="261948" y="568950"/>
                    <a:pt x="200321" y="508466"/>
                    <a:pt x="196797" y="504942"/>
                  </a:cubicBezTo>
                  <a:cubicBezTo>
                    <a:pt x="122216" y="521420"/>
                    <a:pt x="48779" y="497608"/>
                    <a:pt x="16774" y="446649"/>
                  </a:cubicBezTo>
                  <a:cubicBezTo>
                    <a:pt x="-30851" y="370449"/>
                    <a:pt x="28300" y="256149"/>
                    <a:pt x="109453" y="216239"/>
                  </a:cubicBezTo>
                  <a:cubicBezTo>
                    <a:pt x="168031" y="187093"/>
                    <a:pt x="227563" y="202047"/>
                    <a:pt x="247089" y="2080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 name="Google Shape;124;p5"/>
            <p:cNvSpPr/>
            <p:nvPr/>
          </p:nvSpPr>
          <p:spPr>
            <a:xfrm>
              <a:off x="9093359" y="2691377"/>
              <a:ext cx="286290" cy="276013"/>
            </a:xfrm>
            <a:custGeom>
              <a:rect b="b" l="l" r="r" t="t"/>
              <a:pathLst>
                <a:path extrusionOk="0" h="276013" w="286290">
                  <a:moveTo>
                    <a:pt x="224537" y="270289"/>
                  </a:moveTo>
                  <a:lnTo>
                    <a:pt x="151290" y="234570"/>
                  </a:lnTo>
                  <a:cubicBezTo>
                    <a:pt x="148299" y="233046"/>
                    <a:pt x="144756" y="233046"/>
                    <a:pt x="141765" y="234570"/>
                  </a:cubicBezTo>
                  <a:lnTo>
                    <a:pt x="70804" y="274670"/>
                  </a:lnTo>
                  <a:cubicBezTo>
                    <a:pt x="65641" y="277499"/>
                    <a:pt x="59155" y="275613"/>
                    <a:pt x="56316" y="270441"/>
                  </a:cubicBezTo>
                  <a:cubicBezTo>
                    <a:pt x="55240" y="268479"/>
                    <a:pt x="54812" y="266222"/>
                    <a:pt x="55088" y="264002"/>
                  </a:cubicBezTo>
                  <a:lnTo>
                    <a:pt x="66518" y="183326"/>
                  </a:lnTo>
                  <a:cubicBezTo>
                    <a:pt x="67070" y="179792"/>
                    <a:pt x="65823" y="176220"/>
                    <a:pt x="63184" y="173801"/>
                  </a:cubicBezTo>
                  <a:lnTo>
                    <a:pt x="3176" y="118746"/>
                  </a:lnTo>
                  <a:cubicBezTo>
                    <a:pt x="-1129" y="114803"/>
                    <a:pt x="-1415" y="108116"/>
                    <a:pt x="2529" y="103811"/>
                  </a:cubicBezTo>
                  <a:cubicBezTo>
                    <a:pt x="4082" y="102115"/>
                    <a:pt x="6148" y="100972"/>
                    <a:pt x="8415" y="100553"/>
                  </a:cubicBezTo>
                  <a:lnTo>
                    <a:pt x="88711" y="86456"/>
                  </a:lnTo>
                  <a:cubicBezTo>
                    <a:pt x="92140" y="85828"/>
                    <a:pt x="95026" y="83551"/>
                    <a:pt x="96426" y="80360"/>
                  </a:cubicBezTo>
                  <a:lnTo>
                    <a:pt x="130335" y="6256"/>
                  </a:lnTo>
                  <a:cubicBezTo>
                    <a:pt x="132707" y="922"/>
                    <a:pt x="138955" y="-1488"/>
                    <a:pt x="144289" y="884"/>
                  </a:cubicBezTo>
                  <a:cubicBezTo>
                    <a:pt x="146480" y="1865"/>
                    <a:pt x="148280" y="3551"/>
                    <a:pt x="149385" y="5684"/>
                  </a:cubicBezTo>
                  <a:lnTo>
                    <a:pt x="187485" y="77693"/>
                  </a:lnTo>
                  <a:cubicBezTo>
                    <a:pt x="189133" y="80779"/>
                    <a:pt x="192200" y="82846"/>
                    <a:pt x="195677" y="83218"/>
                  </a:cubicBezTo>
                  <a:lnTo>
                    <a:pt x="276639" y="92743"/>
                  </a:lnTo>
                  <a:cubicBezTo>
                    <a:pt x="282440" y="93390"/>
                    <a:pt x="286621" y="98620"/>
                    <a:pt x="285974" y="104420"/>
                  </a:cubicBezTo>
                  <a:cubicBezTo>
                    <a:pt x="285717" y="106773"/>
                    <a:pt x="284678" y="108964"/>
                    <a:pt x="283021" y="110650"/>
                  </a:cubicBezTo>
                  <a:lnTo>
                    <a:pt x="226062" y="169610"/>
                  </a:lnTo>
                  <a:cubicBezTo>
                    <a:pt x="223633" y="172134"/>
                    <a:pt x="222594" y="175696"/>
                    <a:pt x="223299" y="179135"/>
                  </a:cubicBezTo>
                  <a:lnTo>
                    <a:pt x="239492" y="258954"/>
                  </a:lnTo>
                  <a:cubicBezTo>
                    <a:pt x="240568" y="264640"/>
                    <a:pt x="236834" y="270117"/>
                    <a:pt x="231148" y="271203"/>
                  </a:cubicBezTo>
                  <a:cubicBezTo>
                    <a:pt x="228900" y="271622"/>
                    <a:pt x="226585" y="271308"/>
                    <a:pt x="224537" y="270289"/>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 name="Google Shape;125;p5"/>
            <p:cNvSpPr/>
            <p:nvPr/>
          </p:nvSpPr>
          <p:spPr>
            <a:xfrm>
              <a:off x="8091333" y="2161297"/>
              <a:ext cx="1316757" cy="1517620"/>
            </a:xfrm>
            <a:custGeom>
              <a:rect b="b" l="l" r="r" t="t"/>
              <a:pathLst>
                <a:path extrusionOk="0" h="1517620" w="1316757">
                  <a:moveTo>
                    <a:pt x="737922" y="1487235"/>
                  </a:moveTo>
                  <a:lnTo>
                    <a:pt x="741732" y="1487711"/>
                  </a:lnTo>
                  <a:cubicBezTo>
                    <a:pt x="743532" y="1488178"/>
                    <a:pt x="745190" y="1489064"/>
                    <a:pt x="746590" y="1490283"/>
                  </a:cubicBezTo>
                  <a:cubicBezTo>
                    <a:pt x="748104" y="1491321"/>
                    <a:pt x="749381" y="1492693"/>
                    <a:pt x="750305" y="1494283"/>
                  </a:cubicBezTo>
                  <a:cubicBezTo>
                    <a:pt x="751200" y="1495922"/>
                    <a:pt x="751657" y="1497750"/>
                    <a:pt x="751638" y="1499617"/>
                  </a:cubicBezTo>
                  <a:cubicBezTo>
                    <a:pt x="752162" y="1501484"/>
                    <a:pt x="752162" y="1503465"/>
                    <a:pt x="751638" y="1505332"/>
                  </a:cubicBezTo>
                  <a:cubicBezTo>
                    <a:pt x="750829" y="1508047"/>
                    <a:pt x="749400" y="1510523"/>
                    <a:pt x="747447" y="1512571"/>
                  </a:cubicBezTo>
                  <a:cubicBezTo>
                    <a:pt x="746895" y="1513105"/>
                    <a:pt x="746285" y="1513581"/>
                    <a:pt x="745637" y="1514000"/>
                  </a:cubicBezTo>
                  <a:cubicBezTo>
                    <a:pt x="745066" y="1514381"/>
                    <a:pt x="744399" y="1515429"/>
                    <a:pt x="743733" y="1515429"/>
                  </a:cubicBezTo>
                  <a:cubicBezTo>
                    <a:pt x="742484" y="1516086"/>
                    <a:pt x="741180" y="1516629"/>
                    <a:pt x="739827" y="1517048"/>
                  </a:cubicBezTo>
                  <a:cubicBezTo>
                    <a:pt x="738493" y="1517620"/>
                    <a:pt x="737160" y="1517620"/>
                    <a:pt x="735731" y="1517620"/>
                  </a:cubicBezTo>
                  <a:lnTo>
                    <a:pt x="734684" y="1517620"/>
                  </a:lnTo>
                  <a:cubicBezTo>
                    <a:pt x="733350" y="1517048"/>
                    <a:pt x="731921" y="1517048"/>
                    <a:pt x="730683" y="1517048"/>
                  </a:cubicBezTo>
                  <a:cubicBezTo>
                    <a:pt x="728321" y="1516372"/>
                    <a:pt x="726159" y="1515134"/>
                    <a:pt x="724397" y="1513429"/>
                  </a:cubicBezTo>
                  <a:lnTo>
                    <a:pt x="722206" y="1510476"/>
                  </a:lnTo>
                  <a:cubicBezTo>
                    <a:pt x="720882" y="1508323"/>
                    <a:pt x="720196" y="1505856"/>
                    <a:pt x="720206" y="1503332"/>
                  </a:cubicBezTo>
                  <a:lnTo>
                    <a:pt x="720777" y="1499522"/>
                  </a:lnTo>
                  <a:cubicBezTo>
                    <a:pt x="721111" y="1497693"/>
                    <a:pt x="721968" y="1496007"/>
                    <a:pt x="723254" y="1494664"/>
                  </a:cubicBezTo>
                  <a:cubicBezTo>
                    <a:pt x="724254" y="1493074"/>
                    <a:pt x="725673" y="1491788"/>
                    <a:pt x="727349" y="1490950"/>
                  </a:cubicBezTo>
                  <a:cubicBezTo>
                    <a:pt x="728168" y="1490397"/>
                    <a:pt x="729074" y="1489987"/>
                    <a:pt x="730017" y="1489711"/>
                  </a:cubicBezTo>
                  <a:lnTo>
                    <a:pt x="730683" y="1489140"/>
                  </a:lnTo>
                  <a:cubicBezTo>
                    <a:pt x="732893" y="1487902"/>
                    <a:pt x="735388" y="1487244"/>
                    <a:pt x="737922" y="1487235"/>
                  </a:cubicBezTo>
                  <a:close/>
                  <a:moveTo>
                    <a:pt x="609524" y="1485521"/>
                  </a:moveTo>
                  <a:cubicBezTo>
                    <a:pt x="611449" y="1485397"/>
                    <a:pt x="613363" y="1485826"/>
                    <a:pt x="615049" y="1486759"/>
                  </a:cubicBezTo>
                  <a:cubicBezTo>
                    <a:pt x="616830" y="1487273"/>
                    <a:pt x="618421" y="1488302"/>
                    <a:pt x="619621" y="1489712"/>
                  </a:cubicBezTo>
                  <a:lnTo>
                    <a:pt x="621431" y="1491426"/>
                  </a:lnTo>
                  <a:cubicBezTo>
                    <a:pt x="623107" y="1493141"/>
                    <a:pt x="624346" y="1495227"/>
                    <a:pt x="625050" y="1497522"/>
                  </a:cubicBezTo>
                  <a:lnTo>
                    <a:pt x="625622" y="1501332"/>
                  </a:lnTo>
                  <a:cubicBezTo>
                    <a:pt x="625641" y="1503885"/>
                    <a:pt x="624946" y="1506390"/>
                    <a:pt x="623621" y="1508571"/>
                  </a:cubicBezTo>
                  <a:lnTo>
                    <a:pt x="621431" y="1511429"/>
                  </a:lnTo>
                  <a:cubicBezTo>
                    <a:pt x="620202" y="1512857"/>
                    <a:pt x="618630" y="1513934"/>
                    <a:pt x="616859" y="1514572"/>
                  </a:cubicBezTo>
                  <a:cubicBezTo>
                    <a:pt x="615173" y="1515496"/>
                    <a:pt x="613258" y="1515924"/>
                    <a:pt x="611334" y="1515810"/>
                  </a:cubicBezTo>
                  <a:cubicBezTo>
                    <a:pt x="609410" y="1515934"/>
                    <a:pt x="607495" y="1515505"/>
                    <a:pt x="605810" y="1514572"/>
                  </a:cubicBezTo>
                  <a:cubicBezTo>
                    <a:pt x="604028" y="1514058"/>
                    <a:pt x="602438" y="1513029"/>
                    <a:pt x="601238" y="1511619"/>
                  </a:cubicBezTo>
                  <a:lnTo>
                    <a:pt x="599428" y="1509905"/>
                  </a:lnTo>
                  <a:cubicBezTo>
                    <a:pt x="597723" y="1508143"/>
                    <a:pt x="596485" y="1505980"/>
                    <a:pt x="595808" y="1503618"/>
                  </a:cubicBezTo>
                  <a:lnTo>
                    <a:pt x="595237" y="1499808"/>
                  </a:lnTo>
                  <a:cubicBezTo>
                    <a:pt x="595218" y="1497255"/>
                    <a:pt x="595913" y="1494750"/>
                    <a:pt x="597237" y="1492569"/>
                  </a:cubicBezTo>
                  <a:lnTo>
                    <a:pt x="599428" y="1489712"/>
                  </a:lnTo>
                  <a:cubicBezTo>
                    <a:pt x="600676" y="1488359"/>
                    <a:pt x="602248" y="1487340"/>
                    <a:pt x="604000" y="1486759"/>
                  </a:cubicBezTo>
                  <a:cubicBezTo>
                    <a:pt x="605686" y="1485835"/>
                    <a:pt x="607600" y="1485406"/>
                    <a:pt x="609524" y="1485521"/>
                  </a:cubicBezTo>
                  <a:close/>
                  <a:moveTo>
                    <a:pt x="676295" y="1483710"/>
                  </a:moveTo>
                  <a:cubicBezTo>
                    <a:pt x="678181" y="1483644"/>
                    <a:pt x="680058" y="1484072"/>
                    <a:pt x="681725" y="1484949"/>
                  </a:cubicBezTo>
                  <a:cubicBezTo>
                    <a:pt x="683496" y="1485539"/>
                    <a:pt x="685097" y="1486549"/>
                    <a:pt x="686392" y="1487901"/>
                  </a:cubicBezTo>
                  <a:lnTo>
                    <a:pt x="688106" y="1489711"/>
                  </a:lnTo>
                  <a:cubicBezTo>
                    <a:pt x="689716" y="1491483"/>
                    <a:pt x="690831" y="1493655"/>
                    <a:pt x="691345" y="1495998"/>
                  </a:cubicBezTo>
                  <a:cubicBezTo>
                    <a:pt x="691821" y="1497236"/>
                    <a:pt x="691821" y="1498569"/>
                    <a:pt x="691821" y="1499808"/>
                  </a:cubicBezTo>
                  <a:cubicBezTo>
                    <a:pt x="691811" y="1502341"/>
                    <a:pt x="691154" y="1504837"/>
                    <a:pt x="689916" y="1507047"/>
                  </a:cubicBezTo>
                  <a:lnTo>
                    <a:pt x="687630" y="1509904"/>
                  </a:lnTo>
                  <a:cubicBezTo>
                    <a:pt x="686373" y="1511247"/>
                    <a:pt x="684801" y="1512267"/>
                    <a:pt x="683058" y="1512857"/>
                  </a:cubicBezTo>
                  <a:cubicBezTo>
                    <a:pt x="679563" y="1514505"/>
                    <a:pt x="675505" y="1514505"/>
                    <a:pt x="672009" y="1512857"/>
                  </a:cubicBezTo>
                  <a:cubicBezTo>
                    <a:pt x="670275" y="1512238"/>
                    <a:pt x="668713" y="1511228"/>
                    <a:pt x="667437" y="1509904"/>
                  </a:cubicBezTo>
                  <a:lnTo>
                    <a:pt x="665627" y="1508094"/>
                  </a:lnTo>
                  <a:cubicBezTo>
                    <a:pt x="663884" y="1506361"/>
                    <a:pt x="662636" y="1504189"/>
                    <a:pt x="662008" y="1501808"/>
                  </a:cubicBezTo>
                  <a:cubicBezTo>
                    <a:pt x="662008" y="1500570"/>
                    <a:pt x="662008" y="1499332"/>
                    <a:pt x="662008" y="1497998"/>
                  </a:cubicBezTo>
                  <a:cubicBezTo>
                    <a:pt x="661960" y="1495483"/>
                    <a:pt x="662627" y="1493007"/>
                    <a:pt x="663913" y="1490854"/>
                  </a:cubicBezTo>
                  <a:lnTo>
                    <a:pt x="666104" y="1487901"/>
                  </a:lnTo>
                  <a:cubicBezTo>
                    <a:pt x="667399" y="1486549"/>
                    <a:pt x="668999" y="1485539"/>
                    <a:pt x="670771" y="1484949"/>
                  </a:cubicBezTo>
                  <a:cubicBezTo>
                    <a:pt x="672476" y="1484063"/>
                    <a:pt x="674381" y="1483634"/>
                    <a:pt x="676295" y="1483710"/>
                  </a:cubicBezTo>
                  <a:close/>
                  <a:moveTo>
                    <a:pt x="550756" y="1482854"/>
                  </a:moveTo>
                  <a:cubicBezTo>
                    <a:pt x="552680" y="1482739"/>
                    <a:pt x="554594" y="1483168"/>
                    <a:pt x="556280" y="1484092"/>
                  </a:cubicBezTo>
                  <a:lnTo>
                    <a:pt x="556947" y="1484092"/>
                  </a:lnTo>
                  <a:cubicBezTo>
                    <a:pt x="558519" y="1483816"/>
                    <a:pt x="560138" y="1483816"/>
                    <a:pt x="561709" y="1484092"/>
                  </a:cubicBezTo>
                  <a:lnTo>
                    <a:pt x="565139" y="1485521"/>
                  </a:lnTo>
                  <a:cubicBezTo>
                    <a:pt x="567253" y="1486778"/>
                    <a:pt x="569025" y="1488550"/>
                    <a:pt x="570282" y="1490664"/>
                  </a:cubicBezTo>
                  <a:lnTo>
                    <a:pt x="570473" y="1494665"/>
                  </a:lnTo>
                  <a:cubicBezTo>
                    <a:pt x="570997" y="1496532"/>
                    <a:pt x="570997" y="1498513"/>
                    <a:pt x="570473" y="1500380"/>
                  </a:cubicBezTo>
                  <a:cubicBezTo>
                    <a:pt x="570454" y="1502247"/>
                    <a:pt x="569891" y="1504066"/>
                    <a:pt x="568853" y="1505619"/>
                  </a:cubicBezTo>
                  <a:cubicBezTo>
                    <a:pt x="567977" y="1507247"/>
                    <a:pt x="566701" y="1508628"/>
                    <a:pt x="565139" y="1509619"/>
                  </a:cubicBezTo>
                  <a:cubicBezTo>
                    <a:pt x="563805" y="1510933"/>
                    <a:pt x="562119" y="1511829"/>
                    <a:pt x="560281" y="1512191"/>
                  </a:cubicBezTo>
                  <a:lnTo>
                    <a:pt x="559233" y="1512191"/>
                  </a:lnTo>
                  <a:lnTo>
                    <a:pt x="555042" y="1512667"/>
                  </a:lnTo>
                  <a:lnTo>
                    <a:pt x="554090" y="1512667"/>
                  </a:lnTo>
                  <a:lnTo>
                    <a:pt x="549803" y="1512191"/>
                  </a:lnTo>
                  <a:lnTo>
                    <a:pt x="549327" y="1512191"/>
                  </a:lnTo>
                  <a:lnTo>
                    <a:pt x="548375" y="1512191"/>
                  </a:lnTo>
                  <a:lnTo>
                    <a:pt x="544565" y="1510571"/>
                  </a:lnTo>
                  <a:lnTo>
                    <a:pt x="543708" y="1510000"/>
                  </a:lnTo>
                  <a:cubicBezTo>
                    <a:pt x="542469" y="1509162"/>
                    <a:pt x="541288" y="1508238"/>
                    <a:pt x="540183" y="1507238"/>
                  </a:cubicBezTo>
                  <a:cubicBezTo>
                    <a:pt x="538421" y="1505504"/>
                    <a:pt x="537135" y="1503332"/>
                    <a:pt x="536469" y="1500951"/>
                  </a:cubicBezTo>
                  <a:lnTo>
                    <a:pt x="536469" y="1497141"/>
                  </a:lnTo>
                  <a:cubicBezTo>
                    <a:pt x="536469" y="1494608"/>
                    <a:pt x="537125" y="1492112"/>
                    <a:pt x="538374" y="1489902"/>
                  </a:cubicBezTo>
                  <a:lnTo>
                    <a:pt x="540660" y="1487045"/>
                  </a:lnTo>
                  <a:cubicBezTo>
                    <a:pt x="541859" y="1485635"/>
                    <a:pt x="543450" y="1484606"/>
                    <a:pt x="545231" y="1484092"/>
                  </a:cubicBezTo>
                  <a:cubicBezTo>
                    <a:pt x="546917" y="1483159"/>
                    <a:pt x="548832" y="1482730"/>
                    <a:pt x="550756" y="1482854"/>
                  </a:cubicBezTo>
                  <a:close/>
                  <a:moveTo>
                    <a:pt x="805073" y="1481996"/>
                  </a:moveTo>
                  <a:cubicBezTo>
                    <a:pt x="806997" y="1481872"/>
                    <a:pt x="808911" y="1482300"/>
                    <a:pt x="810597" y="1483234"/>
                  </a:cubicBezTo>
                  <a:cubicBezTo>
                    <a:pt x="812378" y="1483748"/>
                    <a:pt x="813969" y="1484777"/>
                    <a:pt x="815169" y="1486187"/>
                  </a:cubicBezTo>
                  <a:lnTo>
                    <a:pt x="816979" y="1487901"/>
                  </a:lnTo>
                  <a:cubicBezTo>
                    <a:pt x="818712" y="1489663"/>
                    <a:pt x="819989" y="1491816"/>
                    <a:pt x="820694" y="1494188"/>
                  </a:cubicBezTo>
                  <a:cubicBezTo>
                    <a:pt x="821170" y="1495521"/>
                    <a:pt x="821170" y="1496759"/>
                    <a:pt x="821170" y="1497998"/>
                  </a:cubicBezTo>
                  <a:cubicBezTo>
                    <a:pt x="821189" y="1500550"/>
                    <a:pt x="820494" y="1503055"/>
                    <a:pt x="819170" y="1505237"/>
                  </a:cubicBezTo>
                  <a:lnTo>
                    <a:pt x="816979" y="1508094"/>
                  </a:lnTo>
                  <a:cubicBezTo>
                    <a:pt x="815731" y="1509447"/>
                    <a:pt x="814160" y="1510466"/>
                    <a:pt x="812407" y="1511047"/>
                  </a:cubicBezTo>
                  <a:cubicBezTo>
                    <a:pt x="808911" y="1512695"/>
                    <a:pt x="804854" y="1512695"/>
                    <a:pt x="801358" y="1511047"/>
                  </a:cubicBezTo>
                  <a:cubicBezTo>
                    <a:pt x="799596" y="1510494"/>
                    <a:pt x="798015" y="1509475"/>
                    <a:pt x="796786" y="1508094"/>
                  </a:cubicBezTo>
                  <a:lnTo>
                    <a:pt x="794976" y="1506380"/>
                  </a:lnTo>
                  <a:cubicBezTo>
                    <a:pt x="793271" y="1504617"/>
                    <a:pt x="792033" y="1502455"/>
                    <a:pt x="791357" y="1500093"/>
                  </a:cubicBezTo>
                  <a:lnTo>
                    <a:pt x="790786" y="1496283"/>
                  </a:lnTo>
                  <a:cubicBezTo>
                    <a:pt x="790814" y="1493740"/>
                    <a:pt x="791509" y="1491244"/>
                    <a:pt x="792785" y="1489044"/>
                  </a:cubicBezTo>
                  <a:lnTo>
                    <a:pt x="794976" y="1486187"/>
                  </a:lnTo>
                  <a:cubicBezTo>
                    <a:pt x="796243" y="1484805"/>
                    <a:pt x="797853" y="1483786"/>
                    <a:pt x="799644" y="1483234"/>
                  </a:cubicBezTo>
                  <a:cubicBezTo>
                    <a:pt x="801291" y="1482291"/>
                    <a:pt x="803177" y="1481862"/>
                    <a:pt x="805073" y="1481996"/>
                  </a:cubicBezTo>
                  <a:close/>
                  <a:moveTo>
                    <a:pt x="483700" y="1475329"/>
                  </a:moveTo>
                  <a:cubicBezTo>
                    <a:pt x="485567" y="1474805"/>
                    <a:pt x="487548" y="1474805"/>
                    <a:pt x="489415" y="1475329"/>
                  </a:cubicBezTo>
                  <a:lnTo>
                    <a:pt x="498273" y="1477138"/>
                  </a:lnTo>
                  <a:cubicBezTo>
                    <a:pt x="500655" y="1477805"/>
                    <a:pt x="502826" y="1479091"/>
                    <a:pt x="504560" y="1480853"/>
                  </a:cubicBezTo>
                  <a:lnTo>
                    <a:pt x="507227" y="1483615"/>
                  </a:lnTo>
                  <a:cubicBezTo>
                    <a:pt x="508551" y="1485797"/>
                    <a:pt x="509237" y="1488302"/>
                    <a:pt x="509227" y="1490854"/>
                  </a:cubicBezTo>
                  <a:lnTo>
                    <a:pt x="508655" y="1494664"/>
                  </a:lnTo>
                  <a:cubicBezTo>
                    <a:pt x="507617" y="1498217"/>
                    <a:pt x="505265" y="1501246"/>
                    <a:pt x="502083" y="1503142"/>
                  </a:cubicBezTo>
                  <a:cubicBezTo>
                    <a:pt x="500521" y="1504170"/>
                    <a:pt x="498712" y="1504770"/>
                    <a:pt x="496844" y="1504856"/>
                  </a:cubicBezTo>
                  <a:cubicBezTo>
                    <a:pt x="494978" y="1505380"/>
                    <a:pt x="492996" y="1505380"/>
                    <a:pt x="491130" y="1504856"/>
                  </a:cubicBezTo>
                  <a:lnTo>
                    <a:pt x="482271" y="1503142"/>
                  </a:lnTo>
                  <a:cubicBezTo>
                    <a:pt x="479890" y="1502475"/>
                    <a:pt x="477718" y="1501189"/>
                    <a:pt x="475985" y="1499427"/>
                  </a:cubicBezTo>
                  <a:lnTo>
                    <a:pt x="473794" y="1496569"/>
                  </a:lnTo>
                  <a:cubicBezTo>
                    <a:pt x="472489" y="1494379"/>
                    <a:pt x="471794" y="1491883"/>
                    <a:pt x="471794" y="1489330"/>
                  </a:cubicBezTo>
                  <a:lnTo>
                    <a:pt x="471794" y="1485520"/>
                  </a:lnTo>
                  <a:cubicBezTo>
                    <a:pt x="472260" y="1483720"/>
                    <a:pt x="473146" y="1482063"/>
                    <a:pt x="474365" y="1480663"/>
                  </a:cubicBezTo>
                  <a:cubicBezTo>
                    <a:pt x="475413" y="1479148"/>
                    <a:pt x="476775" y="1477872"/>
                    <a:pt x="478366" y="1476948"/>
                  </a:cubicBezTo>
                  <a:cubicBezTo>
                    <a:pt x="479995" y="1475995"/>
                    <a:pt x="481824" y="1475443"/>
                    <a:pt x="483700" y="1475329"/>
                  </a:cubicBezTo>
                  <a:close/>
                  <a:moveTo>
                    <a:pt x="881083" y="1473614"/>
                  </a:moveTo>
                  <a:cubicBezTo>
                    <a:pt x="882940" y="1473032"/>
                    <a:pt x="884940" y="1473032"/>
                    <a:pt x="886798" y="1473614"/>
                  </a:cubicBezTo>
                  <a:cubicBezTo>
                    <a:pt x="888598" y="1474004"/>
                    <a:pt x="890274" y="1474861"/>
                    <a:pt x="891655" y="1476090"/>
                  </a:cubicBezTo>
                  <a:cubicBezTo>
                    <a:pt x="893170" y="1477109"/>
                    <a:pt x="894408" y="1478481"/>
                    <a:pt x="895275" y="1480090"/>
                  </a:cubicBezTo>
                  <a:lnTo>
                    <a:pt x="897085" y="1483710"/>
                  </a:lnTo>
                  <a:cubicBezTo>
                    <a:pt x="898332" y="1485882"/>
                    <a:pt x="898990" y="1488349"/>
                    <a:pt x="898990" y="1490854"/>
                  </a:cubicBezTo>
                  <a:lnTo>
                    <a:pt x="898990" y="1494664"/>
                  </a:lnTo>
                  <a:cubicBezTo>
                    <a:pt x="898361" y="1497064"/>
                    <a:pt x="897075" y="1499245"/>
                    <a:pt x="895275" y="1500950"/>
                  </a:cubicBezTo>
                  <a:lnTo>
                    <a:pt x="892418" y="1503236"/>
                  </a:lnTo>
                  <a:cubicBezTo>
                    <a:pt x="890827" y="1504274"/>
                    <a:pt x="888979" y="1504865"/>
                    <a:pt x="887084" y="1504951"/>
                  </a:cubicBezTo>
                  <a:cubicBezTo>
                    <a:pt x="885207" y="1505427"/>
                    <a:pt x="883245" y="1505427"/>
                    <a:pt x="881368" y="1504951"/>
                  </a:cubicBezTo>
                  <a:cubicBezTo>
                    <a:pt x="879568" y="1504484"/>
                    <a:pt x="877911" y="1503598"/>
                    <a:pt x="876511" y="1502379"/>
                  </a:cubicBezTo>
                  <a:cubicBezTo>
                    <a:pt x="874996" y="1501360"/>
                    <a:pt x="873758" y="1499988"/>
                    <a:pt x="872891" y="1498379"/>
                  </a:cubicBezTo>
                  <a:lnTo>
                    <a:pt x="871082" y="1494854"/>
                  </a:lnTo>
                  <a:cubicBezTo>
                    <a:pt x="869843" y="1492645"/>
                    <a:pt x="869186" y="1490149"/>
                    <a:pt x="869177" y="1487615"/>
                  </a:cubicBezTo>
                  <a:lnTo>
                    <a:pt x="869177" y="1483805"/>
                  </a:lnTo>
                  <a:cubicBezTo>
                    <a:pt x="869843" y="1481424"/>
                    <a:pt x="871129" y="1479252"/>
                    <a:pt x="872891" y="1477519"/>
                  </a:cubicBezTo>
                  <a:lnTo>
                    <a:pt x="875749" y="1475328"/>
                  </a:lnTo>
                  <a:cubicBezTo>
                    <a:pt x="877339" y="1474290"/>
                    <a:pt x="879187" y="1473699"/>
                    <a:pt x="881083" y="1473614"/>
                  </a:cubicBezTo>
                  <a:close/>
                  <a:moveTo>
                    <a:pt x="949853" y="1460755"/>
                  </a:moveTo>
                  <a:cubicBezTo>
                    <a:pt x="951768" y="1460727"/>
                    <a:pt x="953663" y="1461146"/>
                    <a:pt x="955377" y="1461993"/>
                  </a:cubicBezTo>
                  <a:cubicBezTo>
                    <a:pt x="957130" y="1462565"/>
                    <a:pt x="958711" y="1463584"/>
                    <a:pt x="959949" y="1464946"/>
                  </a:cubicBezTo>
                  <a:cubicBezTo>
                    <a:pt x="961330" y="1466213"/>
                    <a:pt x="962350" y="1467823"/>
                    <a:pt x="962902" y="1469613"/>
                  </a:cubicBezTo>
                  <a:cubicBezTo>
                    <a:pt x="963845" y="1471261"/>
                    <a:pt x="964274" y="1473147"/>
                    <a:pt x="964140" y="1475043"/>
                  </a:cubicBezTo>
                  <a:lnTo>
                    <a:pt x="964140" y="1476852"/>
                  </a:lnTo>
                  <a:cubicBezTo>
                    <a:pt x="964131" y="1479386"/>
                    <a:pt x="963473" y="1481882"/>
                    <a:pt x="962236" y="1484091"/>
                  </a:cubicBezTo>
                  <a:lnTo>
                    <a:pt x="959949" y="1486949"/>
                  </a:lnTo>
                  <a:cubicBezTo>
                    <a:pt x="958187" y="1488682"/>
                    <a:pt x="956035" y="1489959"/>
                    <a:pt x="953663" y="1490664"/>
                  </a:cubicBezTo>
                  <a:lnTo>
                    <a:pt x="949853" y="1491140"/>
                  </a:lnTo>
                  <a:cubicBezTo>
                    <a:pt x="947938" y="1491216"/>
                    <a:pt x="946033" y="1490788"/>
                    <a:pt x="944329" y="1489902"/>
                  </a:cubicBezTo>
                  <a:cubicBezTo>
                    <a:pt x="940861" y="1488587"/>
                    <a:pt x="938118" y="1485844"/>
                    <a:pt x="936803" y="1482377"/>
                  </a:cubicBezTo>
                  <a:cubicBezTo>
                    <a:pt x="935918" y="1480672"/>
                    <a:pt x="935489" y="1478767"/>
                    <a:pt x="935565" y="1476852"/>
                  </a:cubicBezTo>
                  <a:lnTo>
                    <a:pt x="935565" y="1475043"/>
                  </a:lnTo>
                  <a:cubicBezTo>
                    <a:pt x="935556" y="1472519"/>
                    <a:pt x="936242" y="1470052"/>
                    <a:pt x="937566" y="1467899"/>
                  </a:cubicBezTo>
                  <a:lnTo>
                    <a:pt x="939756" y="1464946"/>
                  </a:lnTo>
                  <a:cubicBezTo>
                    <a:pt x="941518" y="1463241"/>
                    <a:pt x="943680" y="1462003"/>
                    <a:pt x="946043" y="1461327"/>
                  </a:cubicBezTo>
                  <a:close/>
                  <a:moveTo>
                    <a:pt x="423788" y="1452183"/>
                  </a:moveTo>
                  <a:cubicBezTo>
                    <a:pt x="425664" y="1451707"/>
                    <a:pt x="427626" y="1451707"/>
                    <a:pt x="429503" y="1452183"/>
                  </a:cubicBezTo>
                  <a:lnTo>
                    <a:pt x="434742" y="1453993"/>
                  </a:lnTo>
                  <a:cubicBezTo>
                    <a:pt x="437123" y="1454678"/>
                    <a:pt x="439285" y="1455955"/>
                    <a:pt x="441028" y="1457707"/>
                  </a:cubicBezTo>
                  <a:lnTo>
                    <a:pt x="443314" y="1460660"/>
                  </a:lnTo>
                  <a:cubicBezTo>
                    <a:pt x="444552" y="1462870"/>
                    <a:pt x="445210" y="1465365"/>
                    <a:pt x="445219" y="1467899"/>
                  </a:cubicBezTo>
                  <a:lnTo>
                    <a:pt x="445219" y="1471709"/>
                  </a:lnTo>
                  <a:cubicBezTo>
                    <a:pt x="444791" y="1473519"/>
                    <a:pt x="443905" y="1475195"/>
                    <a:pt x="442647" y="1476567"/>
                  </a:cubicBezTo>
                  <a:cubicBezTo>
                    <a:pt x="441599" y="1478081"/>
                    <a:pt x="440237" y="1479358"/>
                    <a:pt x="438647" y="1480282"/>
                  </a:cubicBezTo>
                  <a:cubicBezTo>
                    <a:pt x="437065" y="1481339"/>
                    <a:pt x="435208" y="1481901"/>
                    <a:pt x="433313" y="1481901"/>
                  </a:cubicBezTo>
                  <a:cubicBezTo>
                    <a:pt x="431446" y="1482425"/>
                    <a:pt x="429465" y="1482425"/>
                    <a:pt x="427598" y="1481901"/>
                  </a:cubicBezTo>
                  <a:lnTo>
                    <a:pt x="422359" y="1479996"/>
                  </a:lnTo>
                  <a:cubicBezTo>
                    <a:pt x="419997" y="1479320"/>
                    <a:pt x="417835" y="1478081"/>
                    <a:pt x="416073" y="1476376"/>
                  </a:cubicBezTo>
                  <a:lnTo>
                    <a:pt x="413787" y="1473424"/>
                  </a:lnTo>
                  <a:cubicBezTo>
                    <a:pt x="412538" y="1471252"/>
                    <a:pt x="411882" y="1468785"/>
                    <a:pt x="411882" y="1466280"/>
                  </a:cubicBezTo>
                  <a:cubicBezTo>
                    <a:pt x="411882" y="1464946"/>
                    <a:pt x="411882" y="1463708"/>
                    <a:pt x="411882" y="1462470"/>
                  </a:cubicBezTo>
                  <a:cubicBezTo>
                    <a:pt x="412310" y="1460660"/>
                    <a:pt x="413196" y="1458984"/>
                    <a:pt x="414453" y="1457612"/>
                  </a:cubicBezTo>
                  <a:cubicBezTo>
                    <a:pt x="415444" y="1456050"/>
                    <a:pt x="416825" y="1454764"/>
                    <a:pt x="418454" y="1453897"/>
                  </a:cubicBezTo>
                  <a:cubicBezTo>
                    <a:pt x="420054" y="1452878"/>
                    <a:pt x="421893" y="1452288"/>
                    <a:pt x="423788" y="1452183"/>
                  </a:cubicBezTo>
                  <a:close/>
                  <a:moveTo>
                    <a:pt x="1009861" y="1443134"/>
                  </a:moveTo>
                  <a:cubicBezTo>
                    <a:pt x="1017747" y="1443134"/>
                    <a:pt x="1024149" y="1449535"/>
                    <a:pt x="1024149" y="1457421"/>
                  </a:cubicBezTo>
                  <a:lnTo>
                    <a:pt x="1024149" y="1458469"/>
                  </a:lnTo>
                  <a:cubicBezTo>
                    <a:pt x="1024149" y="1466356"/>
                    <a:pt x="1017747" y="1472757"/>
                    <a:pt x="1009861" y="1472757"/>
                  </a:cubicBezTo>
                  <a:cubicBezTo>
                    <a:pt x="1001974" y="1472757"/>
                    <a:pt x="995574" y="1466356"/>
                    <a:pt x="995574" y="1458469"/>
                  </a:cubicBezTo>
                  <a:lnTo>
                    <a:pt x="995574" y="1457421"/>
                  </a:lnTo>
                  <a:cubicBezTo>
                    <a:pt x="995574" y="1449535"/>
                    <a:pt x="1001974" y="1443134"/>
                    <a:pt x="1009861" y="1443134"/>
                  </a:cubicBezTo>
                  <a:close/>
                  <a:moveTo>
                    <a:pt x="367018" y="1427513"/>
                  </a:moveTo>
                  <a:cubicBezTo>
                    <a:pt x="368876" y="1426931"/>
                    <a:pt x="370876" y="1426931"/>
                    <a:pt x="372734" y="1427513"/>
                  </a:cubicBezTo>
                  <a:cubicBezTo>
                    <a:pt x="374629" y="1427598"/>
                    <a:pt x="376477" y="1428189"/>
                    <a:pt x="378068" y="1429227"/>
                  </a:cubicBezTo>
                  <a:lnTo>
                    <a:pt x="383402" y="1432751"/>
                  </a:lnTo>
                  <a:cubicBezTo>
                    <a:pt x="385507" y="1433989"/>
                    <a:pt x="387250" y="1435761"/>
                    <a:pt x="388450" y="1437895"/>
                  </a:cubicBezTo>
                  <a:lnTo>
                    <a:pt x="389974" y="1441229"/>
                  </a:lnTo>
                  <a:cubicBezTo>
                    <a:pt x="390641" y="1443724"/>
                    <a:pt x="390641" y="1446353"/>
                    <a:pt x="389974" y="1448848"/>
                  </a:cubicBezTo>
                  <a:lnTo>
                    <a:pt x="388450" y="1452278"/>
                  </a:lnTo>
                  <a:cubicBezTo>
                    <a:pt x="387612" y="1453906"/>
                    <a:pt x="386364" y="1455287"/>
                    <a:pt x="384830" y="1456278"/>
                  </a:cubicBezTo>
                  <a:cubicBezTo>
                    <a:pt x="383430" y="1457497"/>
                    <a:pt x="381773" y="1458383"/>
                    <a:pt x="379973" y="1458850"/>
                  </a:cubicBezTo>
                  <a:cubicBezTo>
                    <a:pt x="378096" y="1459326"/>
                    <a:pt x="376134" y="1459326"/>
                    <a:pt x="374258" y="1458850"/>
                  </a:cubicBezTo>
                  <a:cubicBezTo>
                    <a:pt x="372362" y="1458764"/>
                    <a:pt x="370514" y="1458173"/>
                    <a:pt x="368924" y="1457135"/>
                  </a:cubicBezTo>
                  <a:lnTo>
                    <a:pt x="363685" y="1453611"/>
                  </a:lnTo>
                  <a:cubicBezTo>
                    <a:pt x="361571" y="1452354"/>
                    <a:pt x="359799" y="1450582"/>
                    <a:pt x="358542" y="1448468"/>
                  </a:cubicBezTo>
                  <a:lnTo>
                    <a:pt x="357113" y="1445039"/>
                  </a:lnTo>
                  <a:cubicBezTo>
                    <a:pt x="356446" y="1442543"/>
                    <a:pt x="356446" y="1439914"/>
                    <a:pt x="357113" y="1437419"/>
                  </a:cubicBezTo>
                  <a:lnTo>
                    <a:pt x="358542" y="1434085"/>
                  </a:lnTo>
                  <a:cubicBezTo>
                    <a:pt x="360437" y="1430903"/>
                    <a:pt x="363466" y="1428551"/>
                    <a:pt x="367018" y="1427513"/>
                  </a:cubicBezTo>
                  <a:close/>
                  <a:moveTo>
                    <a:pt x="1069868" y="1416654"/>
                  </a:moveTo>
                  <a:cubicBezTo>
                    <a:pt x="1071782" y="1416578"/>
                    <a:pt x="1073688" y="1417007"/>
                    <a:pt x="1075392" y="1417893"/>
                  </a:cubicBezTo>
                  <a:cubicBezTo>
                    <a:pt x="1077173" y="1418407"/>
                    <a:pt x="1078764" y="1419436"/>
                    <a:pt x="1079964" y="1420845"/>
                  </a:cubicBezTo>
                  <a:lnTo>
                    <a:pt x="1081774" y="1422560"/>
                  </a:lnTo>
                  <a:cubicBezTo>
                    <a:pt x="1083708" y="1424284"/>
                    <a:pt x="1085146" y="1426484"/>
                    <a:pt x="1085965" y="1428942"/>
                  </a:cubicBezTo>
                  <a:cubicBezTo>
                    <a:pt x="1085965" y="1430180"/>
                    <a:pt x="1085965" y="1431418"/>
                    <a:pt x="1085965" y="1432752"/>
                  </a:cubicBezTo>
                  <a:cubicBezTo>
                    <a:pt x="1085975" y="1435276"/>
                    <a:pt x="1085289" y="1437743"/>
                    <a:pt x="1083965" y="1439895"/>
                  </a:cubicBezTo>
                  <a:lnTo>
                    <a:pt x="1081774" y="1442848"/>
                  </a:lnTo>
                  <a:cubicBezTo>
                    <a:pt x="1080498" y="1444172"/>
                    <a:pt x="1078935" y="1445182"/>
                    <a:pt x="1077202" y="1445801"/>
                  </a:cubicBezTo>
                  <a:cubicBezTo>
                    <a:pt x="1073706" y="1447449"/>
                    <a:pt x="1069649" y="1447449"/>
                    <a:pt x="1066153" y="1445801"/>
                  </a:cubicBezTo>
                  <a:cubicBezTo>
                    <a:pt x="1064410" y="1445211"/>
                    <a:pt x="1062838" y="1444191"/>
                    <a:pt x="1061581" y="1442848"/>
                  </a:cubicBezTo>
                  <a:lnTo>
                    <a:pt x="1059772" y="1441038"/>
                  </a:lnTo>
                  <a:cubicBezTo>
                    <a:pt x="1058066" y="1439276"/>
                    <a:pt x="1056828" y="1437114"/>
                    <a:pt x="1056152" y="1434752"/>
                  </a:cubicBezTo>
                  <a:lnTo>
                    <a:pt x="1055581" y="1430942"/>
                  </a:lnTo>
                  <a:cubicBezTo>
                    <a:pt x="1055581" y="1428389"/>
                    <a:pt x="1056276" y="1425894"/>
                    <a:pt x="1057580" y="1423703"/>
                  </a:cubicBezTo>
                  <a:lnTo>
                    <a:pt x="1059772" y="1420845"/>
                  </a:lnTo>
                  <a:cubicBezTo>
                    <a:pt x="1062562" y="1418331"/>
                    <a:pt x="1066125" y="1416855"/>
                    <a:pt x="1069868" y="1416654"/>
                  </a:cubicBezTo>
                  <a:close/>
                  <a:moveTo>
                    <a:pt x="325109" y="1400652"/>
                  </a:moveTo>
                  <a:cubicBezTo>
                    <a:pt x="328852" y="1400852"/>
                    <a:pt x="332414" y="1402329"/>
                    <a:pt x="335205" y="1404843"/>
                  </a:cubicBezTo>
                  <a:lnTo>
                    <a:pt x="338729" y="1408368"/>
                  </a:lnTo>
                  <a:cubicBezTo>
                    <a:pt x="340434" y="1410130"/>
                    <a:pt x="341673" y="1412292"/>
                    <a:pt x="342349" y="1414654"/>
                  </a:cubicBezTo>
                  <a:lnTo>
                    <a:pt x="342920" y="1418464"/>
                  </a:lnTo>
                  <a:cubicBezTo>
                    <a:pt x="342892" y="1421007"/>
                    <a:pt x="342196" y="1423503"/>
                    <a:pt x="340920" y="1425703"/>
                  </a:cubicBezTo>
                  <a:lnTo>
                    <a:pt x="338729" y="1428561"/>
                  </a:lnTo>
                  <a:cubicBezTo>
                    <a:pt x="337462" y="1429942"/>
                    <a:pt x="335853" y="1430961"/>
                    <a:pt x="334062" y="1431513"/>
                  </a:cubicBezTo>
                  <a:cubicBezTo>
                    <a:pt x="332414" y="1432457"/>
                    <a:pt x="330528" y="1432885"/>
                    <a:pt x="328633" y="1432752"/>
                  </a:cubicBezTo>
                  <a:cubicBezTo>
                    <a:pt x="326708" y="1432875"/>
                    <a:pt x="324794" y="1432447"/>
                    <a:pt x="323108" y="1431513"/>
                  </a:cubicBezTo>
                  <a:cubicBezTo>
                    <a:pt x="321318" y="1430961"/>
                    <a:pt x="319708" y="1429942"/>
                    <a:pt x="318441" y="1428561"/>
                  </a:cubicBezTo>
                  <a:lnTo>
                    <a:pt x="315012" y="1425036"/>
                  </a:lnTo>
                  <a:cubicBezTo>
                    <a:pt x="313250" y="1423303"/>
                    <a:pt x="311964" y="1421131"/>
                    <a:pt x="311297" y="1418750"/>
                  </a:cubicBezTo>
                  <a:lnTo>
                    <a:pt x="310821" y="1414940"/>
                  </a:lnTo>
                  <a:cubicBezTo>
                    <a:pt x="310783" y="1412397"/>
                    <a:pt x="311450" y="1409892"/>
                    <a:pt x="312726" y="1407701"/>
                  </a:cubicBezTo>
                  <a:lnTo>
                    <a:pt x="315012" y="1404843"/>
                  </a:lnTo>
                  <a:cubicBezTo>
                    <a:pt x="316212" y="1403434"/>
                    <a:pt x="317803" y="1402405"/>
                    <a:pt x="319584" y="1401891"/>
                  </a:cubicBezTo>
                  <a:cubicBezTo>
                    <a:pt x="321289" y="1401005"/>
                    <a:pt x="323194" y="1400576"/>
                    <a:pt x="325109" y="1400652"/>
                  </a:cubicBezTo>
                  <a:close/>
                  <a:moveTo>
                    <a:pt x="1135115" y="1389032"/>
                  </a:moveTo>
                  <a:cubicBezTo>
                    <a:pt x="1136991" y="1388556"/>
                    <a:pt x="1138953" y="1388556"/>
                    <a:pt x="1140830" y="1389032"/>
                  </a:cubicBezTo>
                  <a:cubicBezTo>
                    <a:pt x="1142725" y="1389137"/>
                    <a:pt x="1144564" y="1389727"/>
                    <a:pt x="1146164" y="1390746"/>
                  </a:cubicBezTo>
                  <a:cubicBezTo>
                    <a:pt x="1147773" y="1391642"/>
                    <a:pt x="1149145" y="1392918"/>
                    <a:pt x="1150164" y="1394461"/>
                  </a:cubicBezTo>
                  <a:cubicBezTo>
                    <a:pt x="1151450" y="1395804"/>
                    <a:pt x="1152307" y="1397490"/>
                    <a:pt x="1152641" y="1399319"/>
                  </a:cubicBezTo>
                  <a:cubicBezTo>
                    <a:pt x="1152736" y="1399986"/>
                    <a:pt x="1152736" y="1400652"/>
                    <a:pt x="1152069" y="1402462"/>
                  </a:cubicBezTo>
                  <a:lnTo>
                    <a:pt x="1152069" y="1404367"/>
                  </a:lnTo>
                  <a:lnTo>
                    <a:pt x="1152069" y="1404939"/>
                  </a:lnTo>
                  <a:cubicBezTo>
                    <a:pt x="1151974" y="1406282"/>
                    <a:pt x="1151783" y="1407625"/>
                    <a:pt x="1151498" y="1408939"/>
                  </a:cubicBezTo>
                  <a:lnTo>
                    <a:pt x="1151498" y="1409511"/>
                  </a:lnTo>
                  <a:cubicBezTo>
                    <a:pt x="1150927" y="1410654"/>
                    <a:pt x="1149974" y="1411797"/>
                    <a:pt x="1149974" y="1412940"/>
                  </a:cubicBezTo>
                  <a:cubicBezTo>
                    <a:pt x="1149307" y="1413987"/>
                    <a:pt x="1147592" y="1415988"/>
                    <a:pt x="1147592" y="1415988"/>
                  </a:cubicBezTo>
                  <a:lnTo>
                    <a:pt x="1146069" y="1417226"/>
                  </a:lnTo>
                  <a:lnTo>
                    <a:pt x="1144544" y="1418369"/>
                  </a:lnTo>
                  <a:cubicBezTo>
                    <a:pt x="1143306" y="1419045"/>
                    <a:pt x="1141992" y="1419588"/>
                    <a:pt x="1140639" y="1419988"/>
                  </a:cubicBezTo>
                  <a:cubicBezTo>
                    <a:pt x="1138144" y="1420655"/>
                    <a:pt x="1135515" y="1420655"/>
                    <a:pt x="1133019" y="1419988"/>
                  </a:cubicBezTo>
                  <a:lnTo>
                    <a:pt x="1129685" y="1418559"/>
                  </a:lnTo>
                  <a:cubicBezTo>
                    <a:pt x="1127523" y="1417359"/>
                    <a:pt x="1125742" y="1415578"/>
                    <a:pt x="1124542" y="1413416"/>
                  </a:cubicBezTo>
                  <a:lnTo>
                    <a:pt x="1123113" y="1409987"/>
                  </a:lnTo>
                  <a:cubicBezTo>
                    <a:pt x="1122532" y="1408130"/>
                    <a:pt x="1122532" y="1406129"/>
                    <a:pt x="1123113" y="1404272"/>
                  </a:cubicBezTo>
                  <a:cubicBezTo>
                    <a:pt x="1123218" y="1402405"/>
                    <a:pt x="1123808" y="1400595"/>
                    <a:pt x="1124828" y="1399033"/>
                  </a:cubicBezTo>
                  <a:cubicBezTo>
                    <a:pt x="1125399" y="1398366"/>
                    <a:pt x="1125399" y="1398366"/>
                    <a:pt x="1125399" y="1398366"/>
                  </a:cubicBezTo>
                  <a:lnTo>
                    <a:pt x="1126543" y="1395604"/>
                  </a:lnTo>
                  <a:cubicBezTo>
                    <a:pt x="1127799" y="1393490"/>
                    <a:pt x="1129571" y="1391718"/>
                    <a:pt x="1131686" y="1390461"/>
                  </a:cubicBezTo>
                  <a:close/>
                  <a:moveTo>
                    <a:pt x="286150" y="1361981"/>
                  </a:moveTo>
                  <a:cubicBezTo>
                    <a:pt x="288056" y="1361886"/>
                    <a:pt x="289961" y="1362276"/>
                    <a:pt x="291675" y="1363124"/>
                  </a:cubicBezTo>
                  <a:cubicBezTo>
                    <a:pt x="293409" y="1363743"/>
                    <a:pt x="294971" y="1364753"/>
                    <a:pt x="296247" y="1366077"/>
                  </a:cubicBezTo>
                  <a:lnTo>
                    <a:pt x="299771" y="1369696"/>
                  </a:lnTo>
                  <a:cubicBezTo>
                    <a:pt x="301552" y="1371411"/>
                    <a:pt x="302800" y="1373592"/>
                    <a:pt x="303391" y="1375983"/>
                  </a:cubicBezTo>
                  <a:lnTo>
                    <a:pt x="303962" y="1379793"/>
                  </a:lnTo>
                  <a:cubicBezTo>
                    <a:pt x="303972" y="1382317"/>
                    <a:pt x="303286" y="1384784"/>
                    <a:pt x="301962" y="1386936"/>
                  </a:cubicBezTo>
                  <a:lnTo>
                    <a:pt x="299771" y="1389889"/>
                  </a:lnTo>
                  <a:cubicBezTo>
                    <a:pt x="298495" y="1391213"/>
                    <a:pt x="296933" y="1392223"/>
                    <a:pt x="295199" y="1392842"/>
                  </a:cubicBezTo>
                  <a:cubicBezTo>
                    <a:pt x="291704" y="1394490"/>
                    <a:pt x="287646" y="1394490"/>
                    <a:pt x="284151" y="1392842"/>
                  </a:cubicBezTo>
                  <a:cubicBezTo>
                    <a:pt x="282398" y="1392270"/>
                    <a:pt x="280816" y="1391251"/>
                    <a:pt x="279578" y="1389889"/>
                  </a:cubicBezTo>
                  <a:lnTo>
                    <a:pt x="276054" y="1386365"/>
                  </a:lnTo>
                  <a:cubicBezTo>
                    <a:pt x="274263" y="1384612"/>
                    <a:pt x="272987" y="1382403"/>
                    <a:pt x="272339" y="1379983"/>
                  </a:cubicBezTo>
                  <a:lnTo>
                    <a:pt x="271863" y="1376268"/>
                  </a:lnTo>
                  <a:cubicBezTo>
                    <a:pt x="271844" y="1373725"/>
                    <a:pt x="272501" y="1371230"/>
                    <a:pt x="273768" y="1369029"/>
                  </a:cubicBezTo>
                  <a:lnTo>
                    <a:pt x="276054" y="1366077"/>
                  </a:lnTo>
                  <a:cubicBezTo>
                    <a:pt x="277292" y="1364714"/>
                    <a:pt x="278874" y="1363695"/>
                    <a:pt x="280626" y="1363124"/>
                  </a:cubicBezTo>
                  <a:cubicBezTo>
                    <a:pt x="282331" y="1362267"/>
                    <a:pt x="284236" y="1361867"/>
                    <a:pt x="286150" y="1361981"/>
                  </a:cubicBezTo>
                  <a:close/>
                  <a:moveTo>
                    <a:pt x="1188169" y="1348741"/>
                  </a:moveTo>
                  <a:cubicBezTo>
                    <a:pt x="1190083" y="1348626"/>
                    <a:pt x="1191988" y="1349027"/>
                    <a:pt x="1193693" y="1349884"/>
                  </a:cubicBezTo>
                  <a:cubicBezTo>
                    <a:pt x="1195436" y="1350474"/>
                    <a:pt x="1197008" y="1351494"/>
                    <a:pt x="1198265" y="1352837"/>
                  </a:cubicBezTo>
                  <a:cubicBezTo>
                    <a:pt x="1199646" y="1354103"/>
                    <a:pt x="1200666" y="1355713"/>
                    <a:pt x="1201218" y="1357504"/>
                  </a:cubicBezTo>
                  <a:cubicBezTo>
                    <a:pt x="1202152" y="1359190"/>
                    <a:pt x="1202580" y="1361104"/>
                    <a:pt x="1202456" y="1363028"/>
                  </a:cubicBezTo>
                  <a:lnTo>
                    <a:pt x="1202456" y="1364743"/>
                  </a:lnTo>
                  <a:cubicBezTo>
                    <a:pt x="1202447" y="1367276"/>
                    <a:pt x="1201789" y="1369772"/>
                    <a:pt x="1200551" y="1371982"/>
                  </a:cubicBezTo>
                  <a:lnTo>
                    <a:pt x="1198265" y="1374839"/>
                  </a:lnTo>
                  <a:cubicBezTo>
                    <a:pt x="1196532" y="1376601"/>
                    <a:pt x="1194360" y="1377887"/>
                    <a:pt x="1191979" y="1378554"/>
                  </a:cubicBezTo>
                  <a:lnTo>
                    <a:pt x="1188169" y="1379030"/>
                  </a:lnTo>
                  <a:cubicBezTo>
                    <a:pt x="1186244" y="1379154"/>
                    <a:pt x="1184330" y="1378725"/>
                    <a:pt x="1182644" y="1377792"/>
                  </a:cubicBezTo>
                  <a:cubicBezTo>
                    <a:pt x="1180892" y="1377211"/>
                    <a:pt x="1179320" y="1376192"/>
                    <a:pt x="1178072" y="1374839"/>
                  </a:cubicBezTo>
                  <a:cubicBezTo>
                    <a:pt x="1176691" y="1373611"/>
                    <a:pt x="1175672" y="1372029"/>
                    <a:pt x="1175119" y="1370267"/>
                  </a:cubicBezTo>
                  <a:cubicBezTo>
                    <a:pt x="1174233" y="1368562"/>
                    <a:pt x="1173805" y="1366657"/>
                    <a:pt x="1173881" y="1364743"/>
                  </a:cubicBezTo>
                  <a:lnTo>
                    <a:pt x="1173881" y="1363028"/>
                  </a:lnTo>
                  <a:cubicBezTo>
                    <a:pt x="1173853" y="1360476"/>
                    <a:pt x="1174548" y="1357971"/>
                    <a:pt x="1175882" y="1355789"/>
                  </a:cubicBezTo>
                  <a:lnTo>
                    <a:pt x="1178072" y="1352837"/>
                  </a:lnTo>
                  <a:cubicBezTo>
                    <a:pt x="1179834" y="1351132"/>
                    <a:pt x="1181996" y="1349893"/>
                    <a:pt x="1184358" y="1349217"/>
                  </a:cubicBezTo>
                  <a:close/>
                  <a:moveTo>
                    <a:pt x="241669" y="1321595"/>
                  </a:moveTo>
                  <a:cubicBezTo>
                    <a:pt x="243583" y="1321519"/>
                    <a:pt x="245489" y="1321948"/>
                    <a:pt x="247194" y="1322834"/>
                  </a:cubicBezTo>
                  <a:cubicBezTo>
                    <a:pt x="248965" y="1323424"/>
                    <a:pt x="250566" y="1324434"/>
                    <a:pt x="251861" y="1325786"/>
                  </a:cubicBezTo>
                  <a:lnTo>
                    <a:pt x="255385" y="1329311"/>
                  </a:lnTo>
                  <a:cubicBezTo>
                    <a:pt x="257090" y="1331073"/>
                    <a:pt x="258328" y="1333235"/>
                    <a:pt x="259005" y="1335597"/>
                  </a:cubicBezTo>
                  <a:lnTo>
                    <a:pt x="259576" y="1339407"/>
                  </a:lnTo>
                  <a:cubicBezTo>
                    <a:pt x="259548" y="1341950"/>
                    <a:pt x="258852" y="1344446"/>
                    <a:pt x="257576" y="1346646"/>
                  </a:cubicBezTo>
                  <a:lnTo>
                    <a:pt x="255385" y="1349504"/>
                  </a:lnTo>
                  <a:cubicBezTo>
                    <a:pt x="254118" y="1350885"/>
                    <a:pt x="252508" y="1351904"/>
                    <a:pt x="250718" y="1352456"/>
                  </a:cubicBezTo>
                  <a:cubicBezTo>
                    <a:pt x="249070" y="1353399"/>
                    <a:pt x="247184" y="1353828"/>
                    <a:pt x="245289" y="1353695"/>
                  </a:cubicBezTo>
                  <a:cubicBezTo>
                    <a:pt x="243364" y="1353818"/>
                    <a:pt x="241450" y="1353390"/>
                    <a:pt x="239764" y="1352456"/>
                  </a:cubicBezTo>
                  <a:cubicBezTo>
                    <a:pt x="237973" y="1351904"/>
                    <a:pt x="236364" y="1350885"/>
                    <a:pt x="235097" y="1349504"/>
                  </a:cubicBezTo>
                  <a:lnTo>
                    <a:pt x="231573" y="1345979"/>
                  </a:lnTo>
                  <a:cubicBezTo>
                    <a:pt x="229830" y="1344246"/>
                    <a:pt x="228581" y="1342074"/>
                    <a:pt x="227953" y="1339693"/>
                  </a:cubicBezTo>
                  <a:lnTo>
                    <a:pt x="227382" y="1335883"/>
                  </a:lnTo>
                  <a:cubicBezTo>
                    <a:pt x="227410" y="1333368"/>
                    <a:pt x="228105" y="1330901"/>
                    <a:pt x="229382" y="1328739"/>
                  </a:cubicBezTo>
                  <a:lnTo>
                    <a:pt x="231573" y="1325786"/>
                  </a:lnTo>
                  <a:cubicBezTo>
                    <a:pt x="232868" y="1324434"/>
                    <a:pt x="234468" y="1323424"/>
                    <a:pt x="236240" y="1322834"/>
                  </a:cubicBezTo>
                  <a:cubicBezTo>
                    <a:pt x="237906" y="1321957"/>
                    <a:pt x="239783" y="1321529"/>
                    <a:pt x="241669" y="1321595"/>
                  </a:cubicBezTo>
                  <a:close/>
                  <a:moveTo>
                    <a:pt x="1250367" y="1308546"/>
                  </a:moveTo>
                  <a:cubicBezTo>
                    <a:pt x="1252205" y="1308908"/>
                    <a:pt x="1253891" y="1309803"/>
                    <a:pt x="1255224" y="1311118"/>
                  </a:cubicBezTo>
                  <a:cubicBezTo>
                    <a:pt x="1256805" y="1312089"/>
                    <a:pt x="1258091" y="1313471"/>
                    <a:pt x="1258939" y="1315118"/>
                  </a:cubicBezTo>
                  <a:lnTo>
                    <a:pt x="1260749" y="1318357"/>
                  </a:lnTo>
                  <a:cubicBezTo>
                    <a:pt x="1261996" y="1320529"/>
                    <a:pt x="1262654" y="1322996"/>
                    <a:pt x="1262654" y="1325501"/>
                  </a:cubicBezTo>
                  <a:lnTo>
                    <a:pt x="1262178" y="1329311"/>
                  </a:lnTo>
                  <a:cubicBezTo>
                    <a:pt x="1261549" y="1331711"/>
                    <a:pt x="1260263" y="1333892"/>
                    <a:pt x="1258463" y="1335597"/>
                  </a:cubicBezTo>
                  <a:lnTo>
                    <a:pt x="1255605" y="1337883"/>
                  </a:lnTo>
                  <a:cubicBezTo>
                    <a:pt x="1254005" y="1338902"/>
                    <a:pt x="1252167" y="1339493"/>
                    <a:pt x="1250271" y="1339597"/>
                  </a:cubicBezTo>
                  <a:cubicBezTo>
                    <a:pt x="1248395" y="1340074"/>
                    <a:pt x="1246433" y="1340074"/>
                    <a:pt x="1244556" y="1339597"/>
                  </a:cubicBezTo>
                  <a:cubicBezTo>
                    <a:pt x="1242756" y="1339131"/>
                    <a:pt x="1241099" y="1338245"/>
                    <a:pt x="1239698" y="1337026"/>
                  </a:cubicBezTo>
                  <a:cubicBezTo>
                    <a:pt x="1238136" y="1336035"/>
                    <a:pt x="1236860" y="1334654"/>
                    <a:pt x="1235984" y="1333025"/>
                  </a:cubicBezTo>
                  <a:lnTo>
                    <a:pt x="1234269" y="1329501"/>
                  </a:lnTo>
                  <a:cubicBezTo>
                    <a:pt x="1232945" y="1327320"/>
                    <a:pt x="1232250" y="1324815"/>
                    <a:pt x="1232269" y="1322262"/>
                  </a:cubicBezTo>
                  <a:lnTo>
                    <a:pt x="1232840" y="1318452"/>
                  </a:lnTo>
                  <a:cubicBezTo>
                    <a:pt x="1233517" y="1316090"/>
                    <a:pt x="1234755" y="1313928"/>
                    <a:pt x="1236460" y="1312165"/>
                  </a:cubicBezTo>
                  <a:lnTo>
                    <a:pt x="1239413" y="1309975"/>
                  </a:lnTo>
                  <a:cubicBezTo>
                    <a:pt x="1242765" y="1308165"/>
                    <a:pt x="1246661" y="1307651"/>
                    <a:pt x="1250367" y="1308546"/>
                  </a:cubicBezTo>
                  <a:close/>
                  <a:moveTo>
                    <a:pt x="1084060" y="1308070"/>
                  </a:moveTo>
                  <a:cubicBezTo>
                    <a:pt x="1086585" y="1308060"/>
                    <a:pt x="1089051" y="1308746"/>
                    <a:pt x="1091204" y="1310070"/>
                  </a:cubicBezTo>
                  <a:lnTo>
                    <a:pt x="1094157" y="1312261"/>
                  </a:lnTo>
                  <a:cubicBezTo>
                    <a:pt x="1095481" y="1313537"/>
                    <a:pt x="1096490" y="1315099"/>
                    <a:pt x="1097110" y="1316833"/>
                  </a:cubicBezTo>
                  <a:cubicBezTo>
                    <a:pt x="1097948" y="1318557"/>
                    <a:pt x="1098367" y="1320443"/>
                    <a:pt x="1098348" y="1322357"/>
                  </a:cubicBezTo>
                  <a:cubicBezTo>
                    <a:pt x="1098376" y="1324272"/>
                    <a:pt x="1097957" y="1326167"/>
                    <a:pt x="1097110" y="1327882"/>
                  </a:cubicBezTo>
                  <a:cubicBezTo>
                    <a:pt x="1096538" y="1329635"/>
                    <a:pt x="1095519" y="1331216"/>
                    <a:pt x="1094157" y="1332454"/>
                  </a:cubicBezTo>
                  <a:lnTo>
                    <a:pt x="1092347" y="1334264"/>
                  </a:lnTo>
                  <a:cubicBezTo>
                    <a:pt x="1090585" y="1335969"/>
                    <a:pt x="1088423" y="1337207"/>
                    <a:pt x="1086061" y="1337883"/>
                  </a:cubicBezTo>
                  <a:lnTo>
                    <a:pt x="1082251" y="1338455"/>
                  </a:lnTo>
                  <a:cubicBezTo>
                    <a:pt x="1079698" y="1338455"/>
                    <a:pt x="1077202" y="1337759"/>
                    <a:pt x="1075012" y="1336454"/>
                  </a:cubicBezTo>
                  <a:lnTo>
                    <a:pt x="1072154" y="1334264"/>
                  </a:lnTo>
                  <a:cubicBezTo>
                    <a:pt x="1070801" y="1333016"/>
                    <a:pt x="1069782" y="1331444"/>
                    <a:pt x="1069201" y="1329692"/>
                  </a:cubicBezTo>
                  <a:cubicBezTo>
                    <a:pt x="1068315" y="1327987"/>
                    <a:pt x="1067896" y="1326082"/>
                    <a:pt x="1067963" y="1324167"/>
                  </a:cubicBezTo>
                  <a:cubicBezTo>
                    <a:pt x="1067887" y="1322253"/>
                    <a:pt x="1068315" y="1320348"/>
                    <a:pt x="1069201" y="1318643"/>
                  </a:cubicBezTo>
                  <a:cubicBezTo>
                    <a:pt x="1069716" y="1316861"/>
                    <a:pt x="1070744" y="1315271"/>
                    <a:pt x="1072154" y="1314071"/>
                  </a:cubicBezTo>
                  <a:lnTo>
                    <a:pt x="1073964" y="1312261"/>
                  </a:lnTo>
                  <a:cubicBezTo>
                    <a:pt x="1075698" y="1310518"/>
                    <a:pt x="1077869" y="1309270"/>
                    <a:pt x="1080250" y="1308641"/>
                  </a:cubicBezTo>
                  <a:close/>
                  <a:moveTo>
                    <a:pt x="1015195" y="1308069"/>
                  </a:moveTo>
                  <a:lnTo>
                    <a:pt x="1018719" y="1308069"/>
                  </a:lnTo>
                  <a:cubicBezTo>
                    <a:pt x="1021272" y="1308069"/>
                    <a:pt x="1023767" y="1308765"/>
                    <a:pt x="1025958" y="1310070"/>
                  </a:cubicBezTo>
                  <a:lnTo>
                    <a:pt x="1028816" y="1312260"/>
                  </a:lnTo>
                  <a:cubicBezTo>
                    <a:pt x="1030378" y="1314070"/>
                    <a:pt x="1031483" y="1316223"/>
                    <a:pt x="1032054" y="1318547"/>
                  </a:cubicBezTo>
                  <a:lnTo>
                    <a:pt x="1032530" y="1322357"/>
                  </a:lnTo>
                  <a:cubicBezTo>
                    <a:pt x="1032607" y="1324272"/>
                    <a:pt x="1032178" y="1326176"/>
                    <a:pt x="1031292" y="1327882"/>
                  </a:cubicBezTo>
                  <a:cubicBezTo>
                    <a:pt x="1030778" y="1329663"/>
                    <a:pt x="1029749" y="1331253"/>
                    <a:pt x="1028339" y="1332453"/>
                  </a:cubicBezTo>
                  <a:cubicBezTo>
                    <a:pt x="1027092" y="1333806"/>
                    <a:pt x="1025520" y="1334825"/>
                    <a:pt x="1023767" y="1335406"/>
                  </a:cubicBezTo>
                  <a:cubicBezTo>
                    <a:pt x="1022081" y="1336340"/>
                    <a:pt x="1020167" y="1336768"/>
                    <a:pt x="1018243" y="1336644"/>
                  </a:cubicBezTo>
                  <a:lnTo>
                    <a:pt x="1014718" y="1336644"/>
                  </a:lnTo>
                  <a:cubicBezTo>
                    <a:pt x="1012185" y="1336635"/>
                    <a:pt x="1009690" y="1335978"/>
                    <a:pt x="1007480" y="1334740"/>
                  </a:cubicBezTo>
                  <a:lnTo>
                    <a:pt x="1004622" y="1332453"/>
                  </a:lnTo>
                  <a:cubicBezTo>
                    <a:pt x="1002822" y="1330749"/>
                    <a:pt x="1001536" y="1328567"/>
                    <a:pt x="1000908" y="1326167"/>
                  </a:cubicBezTo>
                  <a:cubicBezTo>
                    <a:pt x="1000908" y="1324929"/>
                    <a:pt x="1000908" y="1323691"/>
                    <a:pt x="1000908" y="1322357"/>
                  </a:cubicBezTo>
                  <a:cubicBezTo>
                    <a:pt x="1000793" y="1320433"/>
                    <a:pt x="1001222" y="1318518"/>
                    <a:pt x="1002145" y="1316833"/>
                  </a:cubicBezTo>
                  <a:cubicBezTo>
                    <a:pt x="1002727" y="1315080"/>
                    <a:pt x="1003746" y="1313508"/>
                    <a:pt x="1005099" y="1312260"/>
                  </a:cubicBezTo>
                  <a:cubicBezTo>
                    <a:pt x="1006336" y="1310898"/>
                    <a:pt x="1007918" y="1309879"/>
                    <a:pt x="1009671" y="1309308"/>
                  </a:cubicBezTo>
                  <a:cubicBezTo>
                    <a:pt x="1011376" y="1308422"/>
                    <a:pt x="1013280" y="1307993"/>
                    <a:pt x="1015195" y="1308069"/>
                  </a:cubicBezTo>
                  <a:close/>
                  <a:moveTo>
                    <a:pt x="1147592" y="1303307"/>
                  </a:moveTo>
                  <a:lnTo>
                    <a:pt x="1151402" y="1303307"/>
                  </a:lnTo>
                  <a:cubicBezTo>
                    <a:pt x="1153784" y="1303974"/>
                    <a:pt x="1155955" y="1305260"/>
                    <a:pt x="1157689" y="1307022"/>
                  </a:cubicBezTo>
                  <a:lnTo>
                    <a:pt x="1159880" y="1309879"/>
                  </a:lnTo>
                  <a:cubicBezTo>
                    <a:pt x="1160918" y="1311470"/>
                    <a:pt x="1161508" y="1313317"/>
                    <a:pt x="1161594" y="1315213"/>
                  </a:cubicBezTo>
                  <a:cubicBezTo>
                    <a:pt x="1162175" y="1317070"/>
                    <a:pt x="1162175" y="1319071"/>
                    <a:pt x="1161594" y="1320928"/>
                  </a:cubicBezTo>
                  <a:cubicBezTo>
                    <a:pt x="1161204" y="1322738"/>
                    <a:pt x="1160346" y="1324405"/>
                    <a:pt x="1159118" y="1325786"/>
                  </a:cubicBezTo>
                  <a:cubicBezTo>
                    <a:pt x="1158099" y="1327300"/>
                    <a:pt x="1156727" y="1328539"/>
                    <a:pt x="1155117" y="1329405"/>
                  </a:cubicBezTo>
                  <a:lnTo>
                    <a:pt x="1151498" y="1331215"/>
                  </a:lnTo>
                  <a:cubicBezTo>
                    <a:pt x="1149326" y="1332463"/>
                    <a:pt x="1146859" y="1333120"/>
                    <a:pt x="1144354" y="1333120"/>
                  </a:cubicBezTo>
                  <a:lnTo>
                    <a:pt x="1140544" y="1333120"/>
                  </a:lnTo>
                  <a:cubicBezTo>
                    <a:pt x="1138143" y="1332491"/>
                    <a:pt x="1135962" y="1331206"/>
                    <a:pt x="1134258" y="1329405"/>
                  </a:cubicBezTo>
                  <a:lnTo>
                    <a:pt x="1131971" y="1326548"/>
                  </a:lnTo>
                  <a:cubicBezTo>
                    <a:pt x="1130933" y="1324957"/>
                    <a:pt x="1130343" y="1323109"/>
                    <a:pt x="1130257" y="1321214"/>
                  </a:cubicBezTo>
                  <a:cubicBezTo>
                    <a:pt x="1129780" y="1319337"/>
                    <a:pt x="1129780" y="1317375"/>
                    <a:pt x="1130257" y="1315499"/>
                  </a:cubicBezTo>
                  <a:cubicBezTo>
                    <a:pt x="1130723" y="1313699"/>
                    <a:pt x="1131609" y="1312041"/>
                    <a:pt x="1132829" y="1310641"/>
                  </a:cubicBezTo>
                  <a:cubicBezTo>
                    <a:pt x="1133848" y="1309126"/>
                    <a:pt x="1135219" y="1307888"/>
                    <a:pt x="1136829" y="1307022"/>
                  </a:cubicBezTo>
                  <a:lnTo>
                    <a:pt x="1140353" y="1305212"/>
                  </a:lnTo>
                  <a:cubicBezTo>
                    <a:pt x="1142563" y="1303964"/>
                    <a:pt x="1145059" y="1303307"/>
                    <a:pt x="1147592" y="1303307"/>
                  </a:cubicBezTo>
                  <a:close/>
                  <a:moveTo>
                    <a:pt x="944614" y="1297496"/>
                  </a:moveTo>
                  <a:lnTo>
                    <a:pt x="946328" y="1297496"/>
                  </a:lnTo>
                  <a:cubicBezTo>
                    <a:pt x="948881" y="1297496"/>
                    <a:pt x="951377" y="1298192"/>
                    <a:pt x="953568" y="1299497"/>
                  </a:cubicBezTo>
                  <a:lnTo>
                    <a:pt x="956425" y="1301687"/>
                  </a:lnTo>
                  <a:cubicBezTo>
                    <a:pt x="958187" y="1303421"/>
                    <a:pt x="959473" y="1305593"/>
                    <a:pt x="960140" y="1307974"/>
                  </a:cubicBezTo>
                  <a:lnTo>
                    <a:pt x="960616" y="1311784"/>
                  </a:lnTo>
                  <a:cubicBezTo>
                    <a:pt x="960740" y="1313708"/>
                    <a:pt x="960311" y="1315622"/>
                    <a:pt x="959378" y="1317308"/>
                  </a:cubicBezTo>
                  <a:cubicBezTo>
                    <a:pt x="958063" y="1320776"/>
                    <a:pt x="955320" y="1323519"/>
                    <a:pt x="951853" y="1324833"/>
                  </a:cubicBezTo>
                  <a:cubicBezTo>
                    <a:pt x="950167" y="1325766"/>
                    <a:pt x="948253" y="1326195"/>
                    <a:pt x="946328" y="1326071"/>
                  </a:cubicBezTo>
                  <a:lnTo>
                    <a:pt x="944614" y="1326071"/>
                  </a:lnTo>
                  <a:cubicBezTo>
                    <a:pt x="942071" y="1326090"/>
                    <a:pt x="939575" y="1325433"/>
                    <a:pt x="937375" y="1324166"/>
                  </a:cubicBezTo>
                  <a:lnTo>
                    <a:pt x="934422" y="1321880"/>
                  </a:lnTo>
                  <a:cubicBezTo>
                    <a:pt x="932718" y="1320118"/>
                    <a:pt x="931479" y="1317956"/>
                    <a:pt x="930803" y="1315594"/>
                  </a:cubicBezTo>
                  <a:cubicBezTo>
                    <a:pt x="930327" y="1314356"/>
                    <a:pt x="930327" y="1313022"/>
                    <a:pt x="930327" y="1311784"/>
                  </a:cubicBezTo>
                  <a:cubicBezTo>
                    <a:pt x="930213" y="1309869"/>
                    <a:pt x="930613" y="1307964"/>
                    <a:pt x="931469" y="1306259"/>
                  </a:cubicBezTo>
                  <a:cubicBezTo>
                    <a:pt x="932089" y="1304526"/>
                    <a:pt x="933098" y="1302964"/>
                    <a:pt x="934422" y="1301687"/>
                  </a:cubicBezTo>
                  <a:cubicBezTo>
                    <a:pt x="935689" y="1300306"/>
                    <a:pt x="937299" y="1299287"/>
                    <a:pt x="939089" y="1298735"/>
                  </a:cubicBezTo>
                  <a:cubicBezTo>
                    <a:pt x="940795" y="1297849"/>
                    <a:pt x="942700" y="1297420"/>
                    <a:pt x="944614" y="1297496"/>
                  </a:cubicBezTo>
                  <a:close/>
                  <a:moveTo>
                    <a:pt x="895370" y="1283686"/>
                  </a:moveTo>
                  <a:lnTo>
                    <a:pt x="899180" y="1284257"/>
                  </a:lnTo>
                  <a:cubicBezTo>
                    <a:pt x="901542" y="1284934"/>
                    <a:pt x="903705" y="1286172"/>
                    <a:pt x="905467" y="1287877"/>
                  </a:cubicBezTo>
                  <a:lnTo>
                    <a:pt x="907753" y="1290830"/>
                  </a:lnTo>
                  <a:cubicBezTo>
                    <a:pt x="908715" y="1292411"/>
                    <a:pt x="909276" y="1294211"/>
                    <a:pt x="909372" y="1296068"/>
                  </a:cubicBezTo>
                  <a:cubicBezTo>
                    <a:pt x="909895" y="1297935"/>
                    <a:pt x="909895" y="1299916"/>
                    <a:pt x="909372" y="1301783"/>
                  </a:cubicBezTo>
                  <a:cubicBezTo>
                    <a:pt x="908943" y="1303593"/>
                    <a:pt x="908057" y="1305269"/>
                    <a:pt x="906800" y="1306641"/>
                  </a:cubicBezTo>
                  <a:cubicBezTo>
                    <a:pt x="905752" y="1308155"/>
                    <a:pt x="904390" y="1309432"/>
                    <a:pt x="902799" y="1310356"/>
                  </a:cubicBezTo>
                  <a:lnTo>
                    <a:pt x="900800" y="1311689"/>
                  </a:lnTo>
                  <a:cubicBezTo>
                    <a:pt x="898608" y="1312994"/>
                    <a:pt x="896113" y="1313689"/>
                    <a:pt x="893560" y="1313689"/>
                  </a:cubicBezTo>
                  <a:lnTo>
                    <a:pt x="889750" y="1313213"/>
                  </a:lnTo>
                  <a:cubicBezTo>
                    <a:pt x="887369" y="1312528"/>
                    <a:pt x="885207" y="1311251"/>
                    <a:pt x="883464" y="1309498"/>
                  </a:cubicBezTo>
                  <a:lnTo>
                    <a:pt x="881178" y="1306641"/>
                  </a:lnTo>
                  <a:cubicBezTo>
                    <a:pt x="880121" y="1305069"/>
                    <a:pt x="879558" y="1303203"/>
                    <a:pt x="879558" y="1301307"/>
                  </a:cubicBezTo>
                  <a:cubicBezTo>
                    <a:pt x="879035" y="1299440"/>
                    <a:pt x="879035" y="1297459"/>
                    <a:pt x="879558" y="1295592"/>
                  </a:cubicBezTo>
                  <a:cubicBezTo>
                    <a:pt x="880025" y="1293792"/>
                    <a:pt x="880911" y="1292134"/>
                    <a:pt x="882130" y="1290734"/>
                  </a:cubicBezTo>
                  <a:cubicBezTo>
                    <a:pt x="883169" y="1289220"/>
                    <a:pt x="884540" y="1287943"/>
                    <a:pt x="886131" y="1287020"/>
                  </a:cubicBezTo>
                  <a:lnTo>
                    <a:pt x="888131" y="1285686"/>
                  </a:lnTo>
                  <a:cubicBezTo>
                    <a:pt x="890322" y="1284381"/>
                    <a:pt x="892817" y="1283686"/>
                    <a:pt x="895370" y="1283686"/>
                  </a:cubicBezTo>
                  <a:close/>
                  <a:moveTo>
                    <a:pt x="1202456" y="1281971"/>
                  </a:moveTo>
                  <a:lnTo>
                    <a:pt x="1205790" y="1281971"/>
                  </a:lnTo>
                  <a:cubicBezTo>
                    <a:pt x="1208324" y="1281971"/>
                    <a:pt x="1210819" y="1282628"/>
                    <a:pt x="1213029" y="1283876"/>
                  </a:cubicBezTo>
                  <a:lnTo>
                    <a:pt x="1215886" y="1286162"/>
                  </a:lnTo>
                  <a:cubicBezTo>
                    <a:pt x="1217763" y="1287848"/>
                    <a:pt x="1219116" y="1290029"/>
                    <a:pt x="1219792" y="1292448"/>
                  </a:cubicBezTo>
                  <a:lnTo>
                    <a:pt x="1220268" y="1296258"/>
                  </a:lnTo>
                  <a:cubicBezTo>
                    <a:pt x="1220401" y="1298154"/>
                    <a:pt x="1219973" y="1300040"/>
                    <a:pt x="1219030" y="1301688"/>
                  </a:cubicBezTo>
                  <a:cubicBezTo>
                    <a:pt x="1217763" y="1305212"/>
                    <a:pt x="1215010" y="1307993"/>
                    <a:pt x="1211505" y="1309307"/>
                  </a:cubicBezTo>
                  <a:cubicBezTo>
                    <a:pt x="1209791" y="1310155"/>
                    <a:pt x="1207895" y="1310574"/>
                    <a:pt x="1205981" y="1310546"/>
                  </a:cubicBezTo>
                  <a:lnTo>
                    <a:pt x="1202456" y="1310546"/>
                  </a:lnTo>
                  <a:cubicBezTo>
                    <a:pt x="1199951" y="1310546"/>
                    <a:pt x="1197485" y="1309889"/>
                    <a:pt x="1195313" y="1308641"/>
                  </a:cubicBezTo>
                  <a:lnTo>
                    <a:pt x="1192360" y="1306355"/>
                  </a:lnTo>
                  <a:cubicBezTo>
                    <a:pt x="1190655" y="1304593"/>
                    <a:pt x="1189416" y="1302431"/>
                    <a:pt x="1188740" y="1300068"/>
                  </a:cubicBezTo>
                  <a:lnTo>
                    <a:pt x="1188169" y="1296258"/>
                  </a:lnTo>
                  <a:cubicBezTo>
                    <a:pt x="1188140" y="1294344"/>
                    <a:pt x="1188560" y="1292448"/>
                    <a:pt x="1189407" y="1290734"/>
                  </a:cubicBezTo>
                  <a:cubicBezTo>
                    <a:pt x="1190026" y="1289000"/>
                    <a:pt x="1191036" y="1287438"/>
                    <a:pt x="1192360" y="1286162"/>
                  </a:cubicBezTo>
                  <a:cubicBezTo>
                    <a:pt x="1195150" y="1283647"/>
                    <a:pt x="1198713" y="1282171"/>
                    <a:pt x="1202456" y="1281971"/>
                  </a:cubicBezTo>
                  <a:close/>
                  <a:moveTo>
                    <a:pt x="203189" y="1275399"/>
                  </a:moveTo>
                  <a:cubicBezTo>
                    <a:pt x="205103" y="1275380"/>
                    <a:pt x="206989" y="1275799"/>
                    <a:pt x="208713" y="1276637"/>
                  </a:cubicBezTo>
                  <a:cubicBezTo>
                    <a:pt x="210447" y="1277257"/>
                    <a:pt x="212009" y="1278266"/>
                    <a:pt x="213285" y="1279590"/>
                  </a:cubicBezTo>
                  <a:lnTo>
                    <a:pt x="215000" y="1281400"/>
                  </a:lnTo>
                  <a:cubicBezTo>
                    <a:pt x="216762" y="1283134"/>
                    <a:pt x="218048" y="1285305"/>
                    <a:pt x="218714" y="1287686"/>
                  </a:cubicBezTo>
                  <a:cubicBezTo>
                    <a:pt x="218714" y="1288925"/>
                    <a:pt x="218714" y="1290258"/>
                    <a:pt x="218714" y="1291496"/>
                  </a:cubicBezTo>
                  <a:cubicBezTo>
                    <a:pt x="218705" y="1294030"/>
                    <a:pt x="218048" y="1296525"/>
                    <a:pt x="216810" y="1298735"/>
                  </a:cubicBezTo>
                  <a:lnTo>
                    <a:pt x="214524" y="1301593"/>
                  </a:lnTo>
                  <a:cubicBezTo>
                    <a:pt x="213323" y="1303003"/>
                    <a:pt x="211733" y="1304031"/>
                    <a:pt x="209951" y="1304546"/>
                  </a:cubicBezTo>
                  <a:cubicBezTo>
                    <a:pt x="208246" y="1305431"/>
                    <a:pt x="206342" y="1305860"/>
                    <a:pt x="204427" y="1305784"/>
                  </a:cubicBezTo>
                  <a:cubicBezTo>
                    <a:pt x="202512" y="1305850"/>
                    <a:pt x="200607" y="1305431"/>
                    <a:pt x="198903" y="1304546"/>
                  </a:cubicBezTo>
                  <a:cubicBezTo>
                    <a:pt x="197150" y="1303965"/>
                    <a:pt x="195578" y="1302945"/>
                    <a:pt x="194330" y="1301593"/>
                  </a:cubicBezTo>
                  <a:lnTo>
                    <a:pt x="192616" y="1299783"/>
                  </a:lnTo>
                  <a:cubicBezTo>
                    <a:pt x="190816" y="1298078"/>
                    <a:pt x="189530" y="1295897"/>
                    <a:pt x="188902" y="1293497"/>
                  </a:cubicBezTo>
                  <a:lnTo>
                    <a:pt x="188902" y="1289687"/>
                  </a:lnTo>
                  <a:cubicBezTo>
                    <a:pt x="188902" y="1287182"/>
                    <a:pt x="189558" y="1284715"/>
                    <a:pt x="190806" y="1282543"/>
                  </a:cubicBezTo>
                  <a:lnTo>
                    <a:pt x="193093" y="1279590"/>
                  </a:lnTo>
                  <a:cubicBezTo>
                    <a:pt x="194330" y="1278228"/>
                    <a:pt x="195912" y="1277209"/>
                    <a:pt x="197664" y="1276637"/>
                  </a:cubicBezTo>
                  <a:cubicBezTo>
                    <a:pt x="199379" y="1275790"/>
                    <a:pt x="201274" y="1275371"/>
                    <a:pt x="203189" y="1275399"/>
                  </a:cubicBezTo>
                  <a:close/>
                  <a:moveTo>
                    <a:pt x="1255224" y="1263969"/>
                  </a:moveTo>
                  <a:cubicBezTo>
                    <a:pt x="1257149" y="1263845"/>
                    <a:pt x="1259063" y="1264274"/>
                    <a:pt x="1260749" y="1265207"/>
                  </a:cubicBezTo>
                  <a:cubicBezTo>
                    <a:pt x="1262530" y="1265721"/>
                    <a:pt x="1264121" y="1266750"/>
                    <a:pt x="1265321" y="1268160"/>
                  </a:cubicBezTo>
                  <a:cubicBezTo>
                    <a:pt x="1266702" y="1269388"/>
                    <a:pt x="1267721" y="1270970"/>
                    <a:pt x="1268274" y="1272732"/>
                  </a:cubicBezTo>
                  <a:cubicBezTo>
                    <a:pt x="1269207" y="1274418"/>
                    <a:pt x="1269636" y="1276332"/>
                    <a:pt x="1269512" y="1278256"/>
                  </a:cubicBezTo>
                  <a:lnTo>
                    <a:pt x="1269512" y="1279971"/>
                  </a:lnTo>
                  <a:cubicBezTo>
                    <a:pt x="1269531" y="1282514"/>
                    <a:pt x="1268874" y="1285010"/>
                    <a:pt x="1267607" y="1287210"/>
                  </a:cubicBezTo>
                  <a:lnTo>
                    <a:pt x="1265321" y="1290162"/>
                  </a:lnTo>
                  <a:cubicBezTo>
                    <a:pt x="1263588" y="1291906"/>
                    <a:pt x="1261416" y="1293153"/>
                    <a:pt x="1259035" y="1293782"/>
                  </a:cubicBezTo>
                  <a:lnTo>
                    <a:pt x="1255224" y="1294258"/>
                  </a:lnTo>
                  <a:cubicBezTo>
                    <a:pt x="1253320" y="1294353"/>
                    <a:pt x="1251415" y="1293963"/>
                    <a:pt x="1249700" y="1293115"/>
                  </a:cubicBezTo>
                  <a:cubicBezTo>
                    <a:pt x="1247986" y="1292467"/>
                    <a:pt x="1246424" y="1291458"/>
                    <a:pt x="1245128" y="1290162"/>
                  </a:cubicBezTo>
                  <a:cubicBezTo>
                    <a:pt x="1243776" y="1288867"/>
                    <a:pt x="1242766" y="1287267"/>
                    <a:pt x="1242175" y="1285495"/>
                  </a:cubicBezTo>
                  <a:cubicBezTo>
                    <a:pt x="1241328" y="1283781"/>
                    <a:pt x="1240908" y="1281885"/>
                    <a:pt x="1240937" y="1279971"/>
                  </a:cubicBezTo>
                  <a:lnTo>
                    <a:pt x="1240937" y="1278256"/>
                  </a:lnTo>
                  <a:cubicBezTo>
                    <a:pt x="1240937" y="1275704"/>
                    <a:pt x="1241632" y="1273208"/>
                    <a:pt x="1242937" y="1271017"/>
                  </a:cubicBezTo>
                  <a:lnTo>
                    <a:pt x="1245128" y="1268160"/>
                  </a:lnTo>
                  <a:cubicBezTo>
                    <a:pt x="1246862" y="1266398"/>
                    <a:pt x="1249033" y="1265112"/>
                    <a:pt x="1251415" y="1264445"/>
                  </a:cubicBezTo>
                  <a:close/>
                  <a:moveTo>
                    <a:pt x="822409" y="1262636"/>
                  </a:moveTo>
                  <a:cubicBezTo>
                    <a:pt x="824266" y="1262054"/>
                    <a:pt x="826267" y="1262054"/>
                    <a:pt x="828124" y="1262636"/>
                  </a:cubicBezTo>
                  <a:cubicBezTo>
                    <a:pt x="830019" y="1262740"/>
                    <a:pt x="831858" y="1263331"/>
                    <a:pt x="833458" y="1264350"/>
                  </a:cubicBezTo>
                  <a:lnTo>
                    <a:pt x="836982" y="1266064"/>
                  </a:lnTo>
                  <a:cubicBezTo>
                    <a:pt x="839049" y="1267350"/>
                    <a:pt x="840783" y="1269112"/>
                    <a:pt x="842030" y="1271208"/>
                  </a:cubicBezTo>
                  <a:lnTo>
                    <a:pt x="843555" y="1274637"/>
                  </a:lnTo>
                  <a:cubicBezTo>
                    <a:pt x="844221" y="1277133"/>
                    <a:pt x="844221" y="1279762"/>
                    <a:pt x="843555" y="1282257"/>
                  </a:cubicBezTo>
                  <a:lnTo>
                    <a:pt x="842030" y="1285591"/>
                  </a:lnTo>
                  <a:cubicBezTo>
                    <a:pt x="840135" y="1288772"/>
                    <a:pt x="837106" y="1291125"/>
                    <a:pt x="833553" y="1292163"/>
                  </a:cubicBezTo>
                  <a:cubicBezTo>
                    <a:pt x="831696" y="1292744"/>
                    <a:pt x="829696" y="1292744"/>
                    <a:pt x="827838" y="1292163"/>
                  </a:cubicBezTo>
                  <a:cubicBezTo>
                    <a:pt x="825943" y="1292077"/>
                    <a:pt x="824095" y="1291487"/>
                    <a:pt x="822504" y="1290448"/>
                  </a:cubicBezTo>
                  <a:lnTo>
                    <a:pt x="818980" y="1288734"/>
                  </a:lnTo>
                  <a:cubicBezTo>
                    <a:pt x="816903" y="1287420"/>
                    <a:pt x="815151" y="1285667"/>
                    <a:pt x="813837" y="1283590"/>
                  </a:cubicBezTo>
                  <a:lnTo>
                    <a:pt x="812408" y="1280162"/>
                  </a:lnTo>
                  <a:cubicBezTo>
                    <a:pt x="811741" y="1277666"/>
                    <a:pt x="811741" y="1275037"/>
                    <a:pt x="812408" y="1272542"/>
                  </a:cubicBezTo>
                  <a:lnTo>
                    <a:pt x="813837" y="1269112"/>
                  </a:lnTo>
                  <a:cubicBezTo>
                    <a:pt x="814760" y="1267522"/>
                    <a:pt x="816037" y="1266160"/>
                    <a:pt x="817552" y="1265112"/>
                  </a:cubicBezTo>
                  <a:cubicBezTo>
                    <a:pt x="818932" y="1263883"/>
                    <a:pt x="820609" y="1263026"/>
                    <a:pt x="822409" y="1262636"/>
                  </a:cubicBezTo>
                  <a:close/>
                  <a:moveTo>
                    <a:pt x="1301135" y="1237489"/>
                  </a:moveTo>
                  <a:lnTo>
                    <a:pt x="1304945" y="1237965"/>
                  </a:lnTo>
                  <a:cubicBezTo>
                    <a:pt x="1306755" y="1238394"/>
                    <a:pt x="1308431" y="1239280"/>
                    <a:pt x="1309803" y="1240537"/>
                  </a:cubicBezTo>
                  <a:cubicBezTo>
                    <a:pt x="1311365" y="1241528"/>
                    <a:pt x="1312651" y="1242909"/>
                    <a:pt x="1313517" y="1244538"/>
                  </a:cubicBezTo>
                  <a:cubicBezTo>
                    <a:pt x="1314060" y="1245395"/>
                    <a:pt x="1314480" y="1246319"/>
                    <a:pt x="1314756" y="1247300"/>
                  </a:cubicBezTo>
                  <a:lnTo>
                    <a:pt x="1315327" y="1247966"/>
                  </a:lnTo>
                  <a:cubicBezTo>
                    <a:pt x="1316299" y="1250024"/>
                    <a:pt x="1316785" y="1252272"/>
                    <a:pt x="1316756" y="1254539"/>
                  </a:cubicBezTo>
                  <a:cubicBezTo>
                    <a:pt x="1316756" y="1255777"/>
                    <a:pt x="1316756" y="1257015"/>
                    <a:pt x="1316756" y="1258349"/>
                  </a:cubicBezTo>
                  <a:cubicBezTo>
                    <a:pt x="1316289" y="1260149"/>
                    <a:pt x="1315403" y="1261806"/>
                    <a:pt x="1314184" y="1263206"/>
                  </a:cubicBezTo>
                  <a:cubicBezTo>
                    <a:pt x="1313165" y="1264721"/>
                    <a:pt x="1311794" y="1265959"/>
                    <a:pt x="1310184" y="1266826"/>
                  </a:cubicBezTo>
                  <a:cubicBezTo>
                    <a:pt x="1308584" y="1267845"/>
                    <a:pt x="1306745" y="1268436"/>
                    <a:pt x="1304850" y="1268540"/>
                  </a:cubicBezTo>
                  <a:cubicBezTo>
                    <a:pt x="1302983" y="1269064"/>
                    <a:pt x="1301002" y="1269064"/>
                    <a:pt x="1299135" y="1268540"/>
                  </a:cubicBezTo>
                  <a:cubicBezTo>
                    <a:pt x="1296420" y="1267731"/>
                    <a:pt x="1293944" y="1266302"/>
                    <a:pt x="1291896" y="1264349"/>
                  </a:cubicBezTo>
                  <a:cubicBezTo>
                    <a:pt x="1291382" y="1263740"/>
                    <a:pt x="1290905" y="1263111"/>
                    <a:pt x="1290467" y="1262444"/>
                  </a:cubicBezTo>
                  <a:cubicBezTo>
                    <a:pt x="1289924" y="1261864"/>
                    <a:pt x="1289448" y="1261225"/>
                    <a:pt x="1289039" y="1260539"/>
                  </a:cubicBezTo>
                  <a:cubicBezTo>
                    <a:pt x="1288343" y="1259311"/>
                    <a:pt x="1287800" y="1257996"/>
                    <a:pt x="1287419" y="1256634"/>
                  </a:cubicBezTo>
                  <a:cubicBezTo>
                    <a:pt x="1286848" y="1255301"/>
                    <a:pt x="1286848" y="1253872"/>
                    <a:pt x="1286848" y="1252539"/>
                  </a:cubicBezTo>
                  <a:lnTo>
                    <a:pt x="1286848" y="1252062"/>
                  </a:lnTo>
                  <a:cubicBezTo>
                    <a:pt x="1287419" y="1250633"/>
                    <a:pt x="1287419" y="1249300"/>
                    <a:pt x="1287419" y="1247966"/>
                  </a:cubicBezTo>
                  <a:cubicBezTo>
                    <a:pt x="1288096" y="1245604"/>
                    <a:pt x="1289333" y="1243442"/>
                    <a:pt x="1291039" y="1241680"/>
                  </a:cubicBezTo>
                  <a:lnTo>
                    <a:pt x="1293991" y="1239489"/>
                  </a:lnTo>
                  <a:cubicBezTo>
                    <a:pt x="1296144" y="1238165"/>
                    <a:pt x="1298611" y="1237480"/>
                    <a:pt x="1301135" y="1237489"/>
                  </a:cubicBezTo>
                  <a:close/>
                  <a:moveTo>
                    <a:pt x="766306" y="1235679"/>
                  </a:moveTo>
                  <a:cubicBezTo>
                    <a:pt x="768220" y="1235660"/>
                    <a:pt x="770106" y="1236079"/>
                    <a:pt x="771830" y="1236917"/>
                  </a:cubicBezTo>
                  <a:cubicBezTo>
                    <a:pt x="773564" y="1237537"/>
                    <a:pt x="775126" y="1238546"/>
                    <a:pt x="776402" y="1239870"/>
                  </a:cubicBezTo>
                  <a:lnTo>
                    <a:pt x="778117" y="1241680"/>
                  </a:lnTo>
                  <a:cubicBezTo>
                    <a:pt x="779879" y="1243414"/>
                    <a:pt x="781165" y="1245585"/>
                    <a:pt x="781832" y="1247966"/>
                  </a:cubicBezTo>
                  <a:lnTo>
                    <a:pt x="781832" y="1251776"/>
                  </a:lnTo>
                  <a:cubicBezTo>
                    <a:pt x="781822" y="1254310"/>
                    <a:pt x="781165" y="1256806"/>
                    <a:pt x="779927" y="1259015"/>
                  </a:cubicBezTo>
                  <a:lnTo>
                    <a:pt x="777641" y="1261873"/>
                  </a:lnTo>
                  <a:cubicBezTo>
                    <a:pt x="776440" y="1263283"/>
                    <a:pt x="774850" y="1264311"/>
                    <a:pt x="773068" y="1264826"/>
                  </a:cubicBezTo>
                  <a:cubicBezTo>
                    <a:pt x="771364" y="1265712"/>
                    <a:pt x="769459" y="1266140"/>
                    <a:pt x="767544" y="1266064"/>
                  </a:cubicBezTo>
                  <a:cubicBezTo>
                    <a:pt x="765629" y="1266131"/>
                    <a:pt x="763725" y="1265712"/>
                    <a:pt x="762020" y="1264826"/>
                  </a:cubicBezTo>
                  <a:cubicBezTo>
                    <a:pt x="760267" y="1264245"/>
                    <a:pt x="758695" y="1263225"/>
                    <a:pt x="757448" y="1261873"/>
                  </a:cubicBezTo>
                  <a:lnTo>
                    <a:pt x="755733" y="1260063"/>
                  </a:lnTo>
                  <a:cubicBezTo>
                    <a:pt x="753933" y="1258358"/>
                    <a:pt x="752647" y="1256177"/>
                    <a:pt x="752019" y="1253777"/>
                  </a:cubicBezTo>
                  <a:lnTo>
                    <a:pt x="752019" y="1249967"/>
                  </a:lnTo>
                  <a:cubicBezTo>
                    <a:pt x="752019" y="1247462"/>
                    <a:pt x="752675" y="1244995"/>
                    <a:pt x="753923" y="1242823"/>
                  </a:cubicBezTo>
                  <a:lnTo>
                    <a:pt x="756210" y="1239870"/>
                  </a:lnTo>
                  <a:cubicBezTo>
                    <a:pt x="757448" y="1238508"/>
                    <a:pt x="759029" y="1237489"/>
                    <a:pt x="760781" y="1236917"/>
                  </a:cubicBezTo>
                  <a:cubicBezTo>
                    <a:pt x="762496" y="1236070"/>
                    <a:pt x="764391" y="1235651"/>
                    <a:pt x="766306" y="1235679"/>
                  </a:cubicBezTo>
                  <a:close/>
                  <a:moveTo>
                    <a:pt x="157278" y="1215868"/>
                  </a:moveTo>
                  <a:cubicBezTo>
                    <a:pt x="159145" y="1215344"/>
                    <a:pt x="161126" y="1215344"/>
                    <a:pt x="162993" y="1215868"/>
                  </a:cubicBezTo>
                  <a:cubicBezTo>
                    <a:pt x="164831" y="1216230"/>
                    <a:pt x="166517" y="1217125"/>
                    <a:pt x="167850" y="1218439"/>
                  </a:cubicBezTo>
                  <a:cubicBezTo>
                    <a:pt x="169413" y="1219430"/>
                    <a:pt x="170689" y="1220811"/>
                    <a:pt x="171565" y="1222440"/>
                  </a:cubicBezTo>
                  <a:lnTo>
                    <a:pt x="173756" y="1225678"/>
                  </a:lnTo>
                  <a:cubicBezTo>
                    <a:pt x="174966" y="1227955"/>
                    <a:pt x="175490" y="1230536"/>
                    <a:pt x="175280" y="1233108"/>
                  </a:cubicBezTo>
                  <a:lnTo>
                    <a:pt x="174708" y="1236918"/>
                  </a:lnTo>
                  <a:cubicBezTo>
                    <a:pt x="174080" y="1239299"/>
                    <a:pt x="172832" y="1241471"/>
                    <a:pt x="171089" y="1243204"/>
                  </a:cubicBezTo>
                  <a:lnTo>
                    <a:pt x="168136" y="1245490"/>
                  </a:lnTo>
                  <a:cubicBezTo>
                    <a:pt x="166574" y="1246519"/>
                    <a:pt x="164765" y="1247119"/>
                    <a:pt x="162897" y="1247205"/>
                  </a:cubicBezTo>
                  <a:cubicBezTo>
                    <a:pt x="161021" y="1247681"/>
                    <a:pt x="159059" y="1247681"/>
                    <a:pt x="157183" y="1247205"/>
                  </a:cubicBezTo>
                  <a:cubicBezTo>
                    <a:pt x="153668" y="1246043"/>
                    <a:pt x="150639" y="1243728"/>
                    <a:pt x="148610" y="1240633"/>
                  </a:cubicBezTo>
                  <a:lnTo>
                    <a:pt x="146895" y="1237108"/>
                  </a:lnTo>
                  <a:cubicBezTo>
                    <a:pt x="145572" y="1234927"/>
                    <a:pt x="144876" y="1232422"/>
                    <a:pt x="144895" y="1229869"/>
                  </a:cubicBezTo>
                  <a:lnTo>
                    <a:pt x="145467" y="1226154"/>
                  </a:lnTo>
                  <a:cubicBezTo>
                    <a:pt x="146115" y="1223754"/>
                    <a:pt x="147362" y="1221563"/>
                    <a:pt x="149086" y="1219773"/>
                  </a:cubicBezTo>
                  <a:lnTo>
                    <a:pt x="151944" y="1217582"/>
                  </a:lnTo>
                  <a:cubicBezTo>
                    <a:pt x="153544" y="1216563"/>
                    <a:pt x="155382" y="1215972"/>
                    <a:pt x="157278" y="1215868"/>
                  </a:cubicBezTo>
                  <a:close/>
                  <a:moveTo>
                    <a:pt x="708966" y="1204533"/>
                  </a:moveTo>
                  <a:cubicBezTo>
                    <a:pt x="710299" y="1205105"/>
                    <a:pt x="711728" y="1205105"/>
                    <a:pt x="713061" y="1205105"/>
                  </a:cubicBezTo>
                  <a:lnTo>
                    <a:pt x="716681" y="1206629"/>
                  </a:lnTo>
                  <a:cubicBezTo>
                    <a:pt x="717709" y="1207810"/>
                    <a:pt x="718662" y="1209048"/>
                    <a:pt x="719538" y="1210344"/>
                  </a:cubicBezTo>
                  <a:cubicBezTo>
                    <a:pt x="720386" y="1211315"/>
                    <a:pt x="721177" y="1212334"/>
                    <a:pt x="721920" y="1213391"/>
                  </a:cubicBezTo>
                  <a:cubicBezTo>
                    <a:pt x="723377" y="1215877"/>
                    <a:pt x="724168" y="1218697"/>
                    <a:pt x="724206" y="1221583"/>
                  </a:cubicBezTo>
                  <a:cubicBezTo>
                    <a:pt x="723634" y="1222916"/>
                    <a:pt x="723634" y="1224345"/>
                    <a:pt x="723634" y="1225679"/>
                  </a:cubicBezTo>
                  <a:cubicBezTo>
                    <a:pt x="723329" y="1226936"/>
                    <a:pt x="722949" y="1228184"/>
                    <a:pt x="722491" y="1229394"/>
                  </a:cubicBezTo>
                  <a:cubicBezTo>
                    <a:pt x="721291" y="1231527"/>
                    <a:pt x="719548" y="1233299"/>
                    <a:pt x="717443" y="1234537"/>
                  </a:cubicBezTo>
                  <a:lnTo>
                    <a:pt x="714014" y="1235966"/>
                  </a:lnTo>
                  <a:cubicBezTo>
                    <a:pt x="711519" y="1236632"/>
                    <a:pt x="708890" y="1236632"/>
                    <a:pt x="706394" y="1235966"/>
                  </a:cubicBezTo>
                  <a:lnTo>
                    <a:pt x="702965" y="1234537"/>
                  </a:lnTo>
                  <a:cubicBezTo>
                    <a:pt x="701355" y="1233642"/>
                    <a:pt x="699984" y="1232365"/>
                    <a:pt x="698965" y="1230822"/>
                  </a:cubicBezTo>
                  <a:cubicBezTo>
                    <a:pt x="697917" y="1229679"/>
                    <a:pt x="697136" y="1228308"/>
                    <a:pt x="696679" y="1226822"/>
                  </a:cubicBezTo>
                  <a:cubicBezTo>
                    <a:pt x="695802" y="1225536"/>
                    <a:pt x="695135" y="1224117"/>
                    <a:pt x="694678" y="1222631"/>
                  </a:cubicBezTo>
                  <a:cubicBezTo>
                    <a:pt x="694678" y="1221392"/>
                    <a:pt x="694678" y="1220154"/>
                    <a:pt x="694678" y="1218821"/>
                  </a:cubicBezTo>
                  <a:cubicBezTo>
                    <a:pt x="694611" y="1216935"/>
                    <a:pt x="695040" y="1215058"/>
                    <a:pt x="695917" y="1213391"/>
                  </a:cubicBezTo>
                  <a:cubicBezTo>
                    <a:pt x="696469" y="1211601"/>
                    <a:pt x="697488" y="1209991"/>
                    <a:pt x="698869" y="1208724"/>
                  </a:cubicBezTo>
                  <a:cubicBezTo>
                    <a:pt x="700145" y="1207400"/>
                    <a:pt x="701708" y="1206391"/>
                    <a:pt x="703441" y="1205771"/>
                  </a:cubicBezTo>
                  <a:cubicBezTo>
                    <a:pt x="705156" y="1204924"/>
                    <a:pt x="707051" y="1204505"/>
                    <a:pt x="708966" y="1204533"/>
                  </a:cubicBezTo>
                  <a:close/>
                  <a:moveTo>
                    <a:pt x="661721" y="1160241"/>
                  </a:moveTo>
                  <a:cubicBezTo>
                    <a:pt x="663559" y="1159765"/>
                    <a:pt x="665493" y="1159765"/>
                    <a:pt x="667341" y="1160241"/>
                  </a:cubicBezTo>
                  <a:cubicBezTo>
                    <a:pt x="669151" y="1160670"/>
                    <a:pt x="670827" y="1161556"/>
                    <a:pt x="672199" y="1162813"/>
                  </a:cubicBezTo>
                  <a:cubicBezTo>
                    <a:pt x="673799" y="1163756"/>
                    <a:pt x="675094" y="1165146"/>
                    <a:pt x="675913" y="1166813"/>
                  </a:cubicBezTo>
                  <a:lnTo>
                    <a:pt x="677723" y="1170338"/>
                  </a:lnTo>
                  <a:cubicBezTo>
                    <a:pt x="678971" y="1172547"/>
                    <a:pt x="679628" y="1175043"/>
                    <a:pt x="679628" y="1177577"/>
                  </a:cubicBezTo>
                  <a:cubicBezTo>
                    <a:pt x="679628" y="1178815"/>
                    <a:pt x="679628" y="1180053"/>
                    <a:pt x="679628" y="1181387"/>
                  </a:cubicBezTo>
                  <a:cubicBezTo>
                    <a:pt x="678961" y="1183768"/>
                    <a:pt x="677676" y="1185940"/>
                    <a:pt x="675913" y="1187673"/>
                  </a:cubicBezTo>
                  <a:lnTo>
                    <a:pt x="673056" y="1189864"/>
                  </a:lnTo>
                  <a:cubicBezTo>
                    <a:pt x="671465" y="1190902"/>
                    <a:pt x="669618" y="1191493"/>
                    <a:pt x="667722" y="1191578"/>
                  </a:cubicBezTo>
                  <a:cubicBezTo>
                    <a:pt x="665855" y="1192102"/>
                    <a:pt x="663874" y="1192102"/>
                    <a:pt x="662007" y="1191578"/>
                  </a:cubicBezTo>
                  <a:cubicBezTo>
                    <a:pt x="660178" y="1191188"/>
                    <a:pt x="658502" y="1190292"/>
                    <a:pt x="657149" y="1189006"/>
                  </a:cubicBezTo>
                  <a:cubicBezTo>
                    <a:pt x="655587" y="1188054"/>
                    <a:pt x="654330" y="1186663"/>
                    <a:pt x="653530" y="1185006"/>
                  </a:cubicBezTo>
                  <a:lnTo>
                    <a:pt x="651720" y="1181482"/>
                  </a:lnTo>
                  <a:cubicBezTo>
                    <a:pt x="650425" y="1179329"/>
                    <a:pt x="649767" y="1176853"/>
                    <a:pt x="649815" y="1174338"/>
                  </a:cubicBezTo>
                  <a:lnTo>
                    <a:pt x="649815" y="1170528"/>
                  </a:lnTo>
                  <a:cubicBezTo>
                    <a:pt x="650444" y="1168128"/>
                    <a:pt x="651730" y="1165947"/>
                    <a:pt x="653530" y="1164241"/>
                  </a:cubicBezTo>
                  <a:lnTo>
                    <a:pt x="656387" y="1161956"/>
                  </a:lnTo>
                  <a:cubicBezTo>
                    <a:pt x="657978" y="1160917"/>
                    <a:pt x="659826" y="1160327"/>
                    <a:pt x="661721" y="1160241"/>
                  </a:cubicBezTo>
                  <a:close/>
                  <a:moveTo>
                    <a:pt x="109367" y="1149574"/>
                  </a:moveTo>
                  <a:cubicBezTo>
                    <a:pt x="112863" y="1147926"/>
                    <a:pt x="116921" y="1147926"/>
                    <a:pt x="120417" y="1149574"/>
                  </a:cubicBezTo>
                  <a:cubicBezTo>
                    <a:pt x="122179" y="1150126"/>
                    <a:pt x="123760" y="1151145"/>
                    <a:pt x="124988" y="1152526"/>
                  </a:cubicBezTo>
                  <a:lnTo>
                    <a:pt x="128513" y="1156051"/>
                  </a:lnTo>
                  <a:cubicBezTo>
                    <a:pt x="130103" y="1157841"/>
                    <a:pt x="131218" y="1160004"/>
                    <a:pt x="131751" y="1162337"/>
                  </a:cubicBezTo>
                  <a:cubicBezTo>
                    <a:pt x="132228" y="1163670"/>
                    <a:pt x="132228" y="1164909"/>
                    <a:pt x="132228" y="1166147"/>
                  </a:cubicBezTo>
                  <a:cubicBezTo>
                    <a:pt x="132218" y="1168681"/>
                    <a:pt x="131561" y="1171176"/>
                    <a:pt x="130322" y="1173386"/>
                  </a:cubicBezTo>
                  <a:lnTo>
                    <a:pt x="128037" y="1176244"/>
                  </a:lnTo>
                  <a:cubicBezTo>
                    <a:pt x="126836" y="1177653"/>
                    <a:pt x="125245" y="1178682"/>
                    <a:pt x="123464" y="1179196"/>
                  </a:cubicBezTo>
                  <a:cubicBezTo>
                    <a:pt x="121779" y="1180130"/>
                    <a:pt x="119864" y="1180558"/>
                    <a:pt x="117940" y="1180435"/>
                  </a:cubicBezTo>
                  <a:cubicBezTo>
                    <a:pt x="116016" y="1180549"/>
                    <a:pt x="114101" y="1180120"/>
                    <a:pt x="112415" y="1179196"/>
                  </a:cubicBezTo>
                  <a:cubicBezTo>
                    <a:pt x="110663" y="1178615"/>
                    <a:pt x="109091" y="1177596"/>
                    <a:pt x="107844" y="1176244"/>
                  </a:cubicBezTo>
                  <a:lnTo>
                    <a:pt x="104319" y="1172719"/>
                  </a:lnTo>
                  <a:cubicBezTo>
                    <a:pt x="102586" y="1170957"/>
                    <a:pt x="101309" y="1168804"/>
                    <a:pt x="100605" y="1166433"/>
                  </a:cubicBezTo>
                  <a:cubicBezTo>
                    <a:pt x="100605" y="1165195"/>
                    <a:pt x="100605" y="1163861"/>
                    <a:pt x="100605" y="1162623"/>
                  </a:cubicBezTo>
                  <a:cubicBezTo>
                    <a:pt x="100605" y="1160070"/>
                    <a:pt x="101300" y="1157575"/>
                    <a:pt x="102605" y="1155384"/>
                  </a:cubicBezTo>
                  <a:lnTo>
                    <a:pt x="104796" y="1152526"/>
                  </a:lnTo>
                  <a:cubicBezTo>
                    <a:pt x="106043" y="1151174"/>
                    <a:pt x="107615" y="1150155"/>
                    <a:pt x="109367" y="1149574"/>
                  </a:cubicBezTo>
                  <a:close/>
                  <a:moveTo>
                    <a:pt x="620669" y="1116427"/>
                  </a:moveTo>
                  <a:lnTo>
                    <a:pt x="622574" y="1116427"/>
                  </a:lnTo>
                  <a:lnTo>
                    <a:pt x="624479" y="1116427"/>
                  </a:lnTo>
                  <a:cubicBezTo>
                    <a:pt x="626946" y="1117084"/>
                    <a:pt x="629185" y="1118408"/>
                    <a:pt x="630956" y="1120237"/>
                  </a:cubicBezTo>
                  <a:cubicBezTo>
                    <a:pt x="631337" y="1120618"/>
                    <a:pt x="632099" y="1122142"/>
                    <a:pt x="632099" y="1121665"/>
                  </a:cubicBezTo>
                  <a:lnTo>
                    <a:pt x="633242" y="1123189"/>
                  </a:lnTo>
                  <a:lnTo>
                    <a:pt x="634671" y="1126619"/>
                  </a:lnTo>
                  <a:cubicBezTo>
                    <a:pt x="634671" y="1127952"/>
                    <a:pt x="634671" y="1129190"/>
                    <a:pt x="634671" y="1130429"/>
                  </a:cubicBezTo>
                  <a:lnTo>
                    <a:pt x="635338" y="1131762"/>
                  </a:lnTo>
                  <a:cubicBezTo>
                    <a:pt x="635338" y="1132143"/>
                    <a:pt x="635338" y="1135572"/>
                    <a:pt x="635338" y="1135572"/>
                  </a:cubicBezTo>
                  <a:cubicBezTo>
                    <a:pt x="634966" y="1136829"/>
                    <a:pt x="634461" y="1138048"/>
                    <a:pt x="633813" y="1139192"/>
                  </a:cubicBezTo>
                  <a:cubicBezTo>
                    <a:pt x="632899" y="1140877"/>
                    <a:pt x="631594" y="1142316"/>
                    <a:pt x="630004" y="1143382"/>
                  </a:cubicBezTo>
                  <a:cubicBezTo>
                    <a:pt x="630099" y="1143192"/>
                    <a:pt x="628956" y="1144526"/>
                    <a:pt x="628384" y="1144526"/>
                  </a:cubicBezTo>
                  <a:lnTo>
                    <a:pt x="625051" y="1145954"/>
                  </a:lnTo>
                  <a:cubicBezTo>
                    <a:pt x="622498" y="1146669"/>
                    <a:pt x="619793" y="1146669"/>
                    <a:pt x="617240" y="1145954"/>
                  </a:cubicBezTo>
                  <a:cubicBezTo>
                    <a:pt x="614840" y="1145307"/>
                    <a:pt x="612649" y="1144059"/>
                    <a:pt x="610858" y="1142335"/>
                  </a:cubicBezTo>
                  <a:lnTo>
                    <a:pt x="608667" y="1139382"/>
                  </a:lnTo>
                  <a:cubicBezTo>
                    <a:pt x="607372" y="1137229"/>
                    <a:pt x="606715" y="1134753"/>
                    <a:pt x="606763" y="1132238"/>
                  </a:cubicBezTo>
                  <a:lnTo>
                    <a:pt x="606763" y="1131762"/>
                  </a:lnTo>
                  <a:cubicBezTo>
                    <a:pt x="606620" y="1130819"/>
                    <a:pt x="606620" y="1129847"/>
                    <a:pt x="606763" y="1128904"/>
                  </a:cubicBezTo>
                  <a:cubicBezTo>
                    <a:pt x="606848" y="1127009"/>
                    <a:pt x="607439" y="1125161"/>
                    <a:pt x="608477" y="1123571"/>
                  </a:cubicBezTo>
                  <a:cubicBezTo>
                    <a:pt x="609277" y="1121913"/>
                    <a:pt x="610535" y="1120522"/>
                    <a:pt x="612097" y="1119570"/>
                  </a:cubicBezTo>
                  <a:cubicBezTo>
                    <a:pt x="613449" y="1118284"/>
                    <a:pt x="615126" y="1117389"/>
                    <a:pt x="616955" y="1116998"/>
                  </a:cubicBezTo>
                  <a:close/>
                  <a:moveTo>
                    <a:pt x="573901" y="1059181"/>
                  </a:moveTo>
                  <a:cubicBezTo>
                    <a:pt x="577644" y="1059381"/>
                    <a:pt x="581206" y="1060858"/>
                    <a:pt x="583997" y="1063372"/>
                  </a:cubicBezTo>
                  <a:lnTo>
                    <a:pt x="585712" y="1065182"/>
                  </a:lnTo>
                  <a:cubicBezTo>
                    <a:pt x="587341" y="1066944"/>
                    <a:pt x="588465" y="1069116"/>
                    <a:pt x="588951" y="1071469"/>
                  </a:cubicBezTo>
                  <a:cubicBezTo>
                    <a:pt x="589427" y="1072707"/>
                    <a:pt x="589427" y="1073945"/>
                    <a:pt x="589427" y="1075279"/>
                  </a:cubicBezTo>
                  <a:cubicBezTo>
                    <a:pt x="589427" y="1077784"/>
                    <a:pt x="588769" y="1080251"/>
                    <a:pt x="587522" y="1082422"/>
                  </a:cubicBezTo>
                  <a:lnTo>
                    <a:pt x="585236" y="1085375"/>
                  </a:lnTo>
                  <a:cubicBezTo>
                    <a:pt x="583997" y="1086737"/>
                    <a:pt x="582416" y="1087756"/>
                    <a:pt x="580663" y="1088328"/>
                  </a:cubicBezTo>
                  <a:cubicBezTo>
                    <a:pt x="578949" y="1089176"/>
                    <a:pt x="577054" y="1089595"/>
                    <a:pt x="575139" y="1089566"/>
                  </a:cubicBezTo>
                  <a:cubicBezTo>
                    <a:pt x="573225" y="1089585"/>
                    <a:pt x="571339" y="1089166"/>
                    <a:pt x="569615" y="1088328"/>
                  </a:cubicBezTo>
                  <a:cubicBezTo>
                    <a:pt x="567881" y="1087709"/>
                    <a:pt x="566319" y="1086699"/>
                    <a:pt x="565043" y="1085375"/>
                  </a:cubicBezTo>
                  <a:lnTo>
                    <a:pt x="563328" y="1083565"/>
                  </a:lnTo>
                  <a:cubicBezTo>
                    <a:pt x="561566" y="1081832"/>
                    <a:pt x="560280" y="1079660"/>
                    <a:pt x="559614" y="1077279"/>
                  </a:cubicBezTo>
                  <a:lnTo>
                    <a:pt x="559614" y="1073469"/>
                  </a:lnTo>
                  <a:cubicBezTo>
                    <a:pt x="559623" y="1070935"/>
                    <a:pt x="560280" y="1068440"/>
                    <a:pt x="561519" y="1066230"/>
                  </a:cubicBezTo>
                  <a:lnTo>
                    <a:pt x="563805" y="1063372"/>
                  </a:lnTo>
                  <a:cubicBezTo>
                    <a:pt x="565004" y="1061963"/>
                    <a:pt x="566595" y="1060934"/>
                    <a:pt x="568376" y="1060420"/>
                  </a:cubicBezTo>
                  <a:cubicBezTo>
                    <a:pt x="570081" y="1059534"/>
                    <a:pt x="571987" y="1059105"/>
                    <a:pt x="573901" y="1059181"/>
                  </a:cubicBezTo>
                  <a:close/>
                  <a:moveTo>
                    <a:pt x="43739" y="1054610"/>
                  </a:moveTo>
                  <a:cubicBezTo>
                    <a:pt x="47235" y="1052962"/>
                    <a:pt x="51293" y="1052962"/>
                    <a:pt x="54789" y="1054610"/>
                  </a:cubicBezTo>
                  <a:cubicBezTo>
                    <a:pt x="56541" y="1055191"/>
                    <a:pt x="58113" y="1056210"/>
                    <a:pt x="59360" y="1057562"/>
                  </a:cubicBezTo>
                  <a:lnTo>
                    <a:pt x="61170" y="1059372"/>
                  </a:lnTo>
                  <a:cubicBezTo>
                    <a:pt x="62913" y="1061105"/>
                    <a:pt x="64161" y="1063277"/>
                    <a:pt x="64790" y="1065659"/>
                  </a:cubicBezTo>
                  <a:cubicBezTo>
                    <a:pt x="65266" y="1066897"/>
                    <a:pt x="65266" y="1068135"/>
                    <a:pt x="65266" y="1069469"/>
                  </a:cubicBezTo>
                  <a:cubicBezTo>
                    <a:pt x="65314" y="1071983"/>
                    <a:pt x="64647" y="1074460"/>
                    <a:pt x="63361" y="1076612"/>
                  </a:cubicBezTo>
                  <a:lnTo>
                    <a:pt x="61170" y="1079565"/>
                  </a:lnTo>
                  <a:cubicBezTo>
                    <a:pt x="59875" y="1080918"/>
                    <a:pt x="58275" y="1081927"/>
                    <a:pt x="56503" y="1082518"/>
                  </a:cubicBezTo>
                  <a:cubicBezTo>
                    <a:pt x="53036" y="1084166"/>
                    <a:pt x="49016" y="1084166"/>
                    <a:pt x="45549" y="1082518"/>
                  </a:cubicBezTo>
                  <a:cubicBezTo>
                    <a:pt x="43778" y="1081927"/>
                    <a:pt x="42177" y="1080918"/>
                    <a:pt x="40882" y="1079565"/>
                  </a:cubicBezTo>
                  <a:lnTo>
                    <a:pt x="39168" y="1077755"/>
                  </a:lnTo>
                  <a:cubicBezTo>
                    <a:pt x="37405" y="1076022"/>
                    <a:pt x="36119" y="1073850"/>
                    <a:pt x="35453" y="1071469"/>
                  </a:cubicBezTo>
                  <a:cubicBezTo>
                    <a:pt x="34977" y="1070231"/>
                    <a:pt x="34977" y="1068897"/>
                    <a:pt x="34977" y="1067659"/>
                  </a:cubicBezTo>
                  <a:cubicBezTo>
                    <a:pt x="34986" y="1065125"/>
                    <a:pt x="35643" y="1062630"/>
                    <a:pt x="36882" y="1060420"/>
                  </a:cubicBezTo>
                  <a:lnTo>
                    <a:pt x="39168" y="1057562"/>
                  </a:lnTo>
                  <a:cubicBezTo>
                    <a:pt x="40397" y="1056181"/>
                    <a:pt x="41977" y="1055162"/>
                    <a:pt x="43739" y="1054610"/>
                  </a:cubicBezTo>
                  <a:close/>
                  <a:moveTo>
                    <a:pt x="536373" y="1017271"/>
                  </a:moveTo>
                  <a:cubicBezTo>
                    <a:pt x="538250" y="1016795"/>
                    <a:pt x="540212" y="1016795"/>
                    <a:pt x="542088" y="1017271"/>
                  </a:cubicBezTo>
                  <a:cubicBezTo>
                    <a:pt x="543917" y="1017662"/>
                    <a:pt x="545594" y="1018557"/>
                    <a:pt x="546946" y="1019843"/>
                  </a:cubicBezTo>
                  <a:cubicBezTo>
                    <a:pt x="548508" y="1020795"/>
                    <a:pt x="549765" y="1022186"/>
                    <a:pt x="550565" y="1023843"/>
                  </a:cubicBezTo>
                  <a:cubicBezTo>
                    <a:pt x="551137" y="1024986"/>
                    <a:pt x="551804" y="1026129"/>
                    <a:pt x="552375" y="1027367"/>
                  </a:cubicBezTo>
                  <a:cubicBezTo>
                    <a:pt x="553623" y="1029539"/>
                    <a:pt x="554280" y="1032006"/>
                    <a:pt x="554280" y="1034511"/>
                  </a:cubicBezTo>
                  <a:cubicBezTo>
                    <a:pt x="554280" y="1035845"/>
                    <a:pt x="554280" y="1037083"/>
                    <a:pt x="554280" y="1038321"/>
                  </a:cubicBezTo>
                  <a:cubicBezTo>
                    <a:pt x="553633" y="1040741"/>
                    <a:pt x="552356" y="1042950"/>
                    <a:pt x="550565" y="1044703"/>
                  </a:cubicBezTo>
                  <a:lnTo>
                    <a:pt x="547708" y="1046894"/>
                  </a:lnTo>
                  <a:cubicBezTo>
                    <a:pt x="546117" y="1047932"/>
                    <a:pt x="544269" y="1048522"/>
                    <a:pt x="542374" y="1048608"/>
                  </a:cubicBezTo>
                  <a:cubicBezTo>
                    <a:pt x="540497" y="1049084"/>
                    <a:pt x="538535" y="1049084"/>
                    <a:pt x="536659" y="1048608"/>
                  </a:cubicBezTo>
                  <a:cubicBezTo>
                    <a:pt x="534849" y="1048179"/>
                    <a:pt x="533173" y="1047294"/>
                    <a:pt x="531801" y="1046037"/>
                  </a:cubicBezTo>
                  <a:cubicBezTo>
                    <a:pt x="530239" y="1045084"/>
                    <a:pt x="528982" y="1043693"/>
                    <a:pt x="528182" y="1042036"/>
                  </a:cubicBezTo>
                  <a:lnTo>
                    <a:pt x="526372" y="1038512"/>
                  </a:lnTo>
                  <a:cubicBezTo>
                    <a:pt x="525105" y="1036311"/>
                    <a:pt x="524448" y="1033816"/>
                    <a:pt x="524467" y="1031273"/>
                  </a:cubicBezTo>
                  <a:cubicBezTo>
                    <a:pt x="524467" y="1030034"/>
                    <a:pt x="524467" y="1028796"/>
                    <a:pt x="524467" y="1027558"/>
                  </a:cubicBezTo>
                  <a:cubicBezTo>
                    <a:pt x="525115" y="1025139"/>
                    <a:pt x="526391" y="1022929"/>
                    <a:pt x="528182" y="1021176"/>
                  </a:cubicBezTo>
                  <a:lnTo>
                    <a:pt x="531039" y="1018985"/>
                  </a:lnTo>
                  <a:cubicBezTo>
                    <a:pt x="532630" y="1017947"/>
                    <a:pt x="534477" y="1017357"/>
                    <a:pt x="536373" y="1017271"/>
                  </a:cubicBezTo>
                  <a:close/>
                  <a:moveTo>
                    <a:pt x="29452" y="984124"/>
                  </a:moveTo>
                  <a:cubicBezTo>
                    <a:pt x="31367" y="984095"/>
                    <a:pt x="33262" y="984515"/>
                    <a:pt x="34976" y="985362"/>
                  </a:cubicBezTo>
                  <a:cubicBezTo>
                    <a:pt x="38481" y="986677"/>
                    <a:pt x="41234" y="989458"/>
                    <a:pt x="42501" y="992982"/>
                  </a:cubicBezTo>
                  <a:cubicBezTo>
                    <a:pt x="43444" y="994630"/>
                    <a:pt x="43873" y="996516"/>
                    <a:pt x="43739" y="998412"/>
                  </a:cubicBezTo>
                  <a:lnTo>
                    <a:pt x="43739" y="1002031"/>
                  </a:lnTo>
                  <a:cubicBezTo>
                    <a:pt x="43739" y="1004536"/>
                    <a:pt x="43082" y="1007003"/>
                    <a:pt x="41835" y="1009175"/>
                  </a:cubicBezTo>
                  <a:lnTo>
                    <a:pt x="39548" y="1012127"/>
                  </a:lnTo>
                  <a:cubicBezTo>
                    <a:pt x="37796" y="1013851"/>
                    <a:pt x="35634" y="1015099"/>
                    <a:pt x="33262" y="1015747"/>
                  </a:cubicBezTo>
                  <a:lnTo>
                    <a:pt x="29452" y="1016318"/>
                  </a:lnTo>
                  <a:cubicBezTo>
                    <a:pt x="27537" y="1016338"/>
                    <a:pt x="25651" y="1015918"/>
                    <a:pt x="23928" y="1015080"/>
                  </a:cubicBezTo>
                  <a:cubicBezTo>
                    <a:pt x="22194" y="1014461"/>
                    <a:pt x="20632" y="1013451"/>
                    <a:pt x="19355" y="1012127"/>
                  </a:cubicBezTo>
                  <a:cubicBezTo>
                    <a:pt x="17974" y="1010861"/>
                    <a:pt x="16955" y="1009251"/>
                    <a:pt x="16402" y="1007460"/>
                  </a:cubicBezTo>
                  <a:cubicBezTo>
                    <a:pt x="15526" y="1005793"/>
                    <a:pt x="15098" y="1003917"/>
                    <a:pt x="15164" y="1002031"/>
                  </a:cubicBezTo>
                  <a:lnTo>
                    <a:pt x="15164" y="998412"/>
                  </a:lnTo>
                  <a:cubicBezTo>
                    <a:pt x="15155" y="995887"/>
                    <a:pt x="15841" y="993420"/>
                    <a:pt x="17165" y="991268"/>
                  </a:cubicBezTo>
                  <a:lnTo>
                    <a:pt x="19355" y="988315"/>
                  </a:lnTo>
                  <a:cubicBezTo>
                    <a:pt x="21117" y="986610"/>
                    <a:pt x="23280" y="985372"/>
                    <a:pt x="25642" y="984696"/>
                  </a:cubicBezTo>
                  <a:close/>
                  <a:moveTo>
                    <a:pt x="503226" y="955073"/>
                  </a:moveTo>
                  <a:cubicBezTo>
                    <a:pt x="505150" y="954949"/>
                    <a:pt x="507065" y="955378"/>
                    <a:pt x="508750" y="956311"/>
                  </a:cubicBezTo>
                  <a:cubicBezTo>
                    <a:pt x="510532" y="956825"/>
                    <a:pt x="512122" y="957854"/>
                    <a:pt x="513323" y="959264"/>
                  </a:cubicBezTo>
                  <a:lnTo>
                    <a:pt x="515133" y="960978"/>
                  </a:lnTo>
                  <a:cubicBezTo>
                    <a:pt x="516866" y="962721"/>
                    <a:pt x="518123" y="964883"/>
                    <a:pt x="518752" y="967265"/>
                  </a:cubicBezTo>
                  <a:lnTo>
                    <a:pt x="519324" y="971075"/>
                  </a:lnTo>
                  <a:cubicBezTo>
                    <a:pt x="519342" y="973627"/>
                    <a:pt x="518647" y="976132"/>
                    <a:pt x="517323" y="978314"/>
                  </a:cubicBezTo>
                  <a:lnTo>
                    <a:pt x="515133" y="981171"/>
                  </a:lnTo>
                  <a:cubicBezTo>
                    <a:pt x="513884" y="982524"/>
                    <a:pt x="512313" y="983543"/>
                    <a:pt x="510560" y="984124"/>
                  </a:cubicBezTo>
                  <a:cubicBezTo>
                    <a:pt x="507065" y="985772"/>
                    <a:pt x="503007" y="985772"/>
                    <a:pt x="499512" y="984124"/>
                  </a:cubicBezTo>
                  <a:cubicBezTo>
                    <a:pt x="497730" y="983610"/>
                    <a:pt x="496140" y="982581"/>
                    <a:pt x="494939" y="981171"/>
                  </a:cubicBezTo>
                  <a:lnTo>
                    <a:pt x="493130" y="979457"/>
                  </a:lnTo>
                  <a:cubicBezTo>
                    <a:pt x="491425" y="977694"/>
                    <a:pt x="490187" y="975532"/>
                    <a:pt x="489510" y="973170"/>
                  </a:cubicBezTo>
                  <a:lnTo>
                    <a:pt x="488939" y="969360"/>
                  </a:lnTo>
                  <a:cubicBezTo>
                    <a:pt x="488920" y="966807"/>
                    <a:pt x="489615" y="964302"/>
                    <a:pt x="490939" y="962121"/>
                  </a:cubicBezTo>
                  <a:lnTo>
                    <a:pt x="493130" y="959264"/>
                  </a:lnTo>
                  <a:cubicBezTo>
                    <a:pt x="494397" y="957883"/>
                    <a:pt x="496006" y="956863"/>
                    <a:pt x="497797" y="956311"/>
                  </a:cubicBezTo>
                  <a:cubicBezTo>
                    <a:pt x="499445" y="955368"/>
                    <a:pt x="501331" y="954939"/>
                    <a:pt x="503226" y="955073"/>
                  </a:cubicBezTo>
                  <a:close/>
                  <a:moveTo>
                    <a:pt x="9163" y="917926"/>
                  </a:moveTo>
                  <a:cubicBezTo>
                    <a:pt x="12631" y="916278"/>
                    <a:pt x="16650" y="916278"/>
                    <a:pt x="20117" y="917926"/>
                  </a:cubicBezTo>
                  <a:cubicBezTo>
                    <a:pt x="21889" y="918516"/>
                    <a:pt x="23489" y="919526"/>
                    <a:pt x="24784" y="920878"/>
                  </a:cubicBezTo>
                  <a:lnTo>
                    <a:pt x="26499" y="922688"/>
                  </a:lnTo>
                  <a:cubicBezTo>
                    <a:pt x="28261" y="924422"/>
                    <a:pt x="29547" y="926593"/>
                    <a:pt x="30214" y="928975"/>
                  </a:cubicBezTo>
                  <a:cubicBezTo>
                    <a:pt x="30690" y="930213"/>
                    <a:pt x="30690" y="931546"/>
                    <a:pt x="30690" y="932785"/>
                  </a:cubicBezTo>
                  <a:cubicBezTo>
                    <a:pt x="30681" y="935318"/>
                    <a:pt x="30023" y="937814"/>
                    <a:pt x="28785" y="940024"/>
                  </a:cubicBezTo>
                  <a:lnTo>
                    <a:pt x="26499" y="942881"/>
                  </a:lnTo>
                  <a:cubicBezTo>
                    <a:pt x="25299" y="944291"/>
                    <a:pt x="23708" y="945320"/>
                    <a:pt x="21927" y="945834"/>
                  </a:cubicBezTo>
                  <a:cubicBezTo>
                    <a:pt x="18431" y="947482"/>
                    <a:pt x="14374" y="947482"/>
                    <a:pt x="10878" y="945834"/>
                  </a:cubicBezTo>
                  <a:cubicBezTo>
                    <a:pt x="9126" y="945253"/>
                    <a:pt x="7554" y="944234"/>
                    <a:pt x="6306" y="942881"/>
                  </a:cubicBezTo>
                  <a:lnTo>
                    <a:pt x="4592" y="941071"/>
                  </a:lnTo>
                  <a:cubicBezTo>
                    <a:pt x="2792" y="939367"/>
                    <a:pt x="1506" y="937185"/>
                    <a:pt x="877" y="934785"/>
                  </a:cubicBezTo>
                  <a:cubicBezTo>
                    <a:pt x="401" y="933547"/>
                    <a:pt x="401" y="932309"/>
                    <a:pt x="401" y="930975"/>
                  </a:cubicBezTo>
                  <a:cubicBezTo>
                    <a:pt x="401" y="928470"/>
                    <a:pt x="1058" y="926003"/>
                    <a:pt x="2306" y="923831"/>
                  </a:cubicBezTo>
                  <a:lnTo>
                    <a:pt x="4592" y="920878"/>
                  </a:lnTo>
                  <a:cubicBezTo>
                    <a:pt x="5830" y="919516"/>
                    <a:pt x="7411" y="918497"/>
                    <a:pt x="9163" y="917926"/>
                  </a:cubicBezTo>
                  <a:close/>
                  <a:moveTo>
                    <a:pt x="476746" y="898590"/>
                  </a:moveTo>
                  <a:cubicBezTo>
                    <a:pt x="478671" y="898466"/>
                    <a:pt x="480585" y="898894"/>
                    <a:pt x="482271" y="899828"/>
                  </a:cubicBezTo>
                  <a:cubicBezTo>
                    <a:pt x="484052" y="900342"/>
                    <a:pt x="485643" y="901371"/>
                    <a:pt x="486843" y="902781"/>
                  </a:cubicBezTo>
                  <a:lnTo>
                    <a:pt x="488653" y="904495"/>
                  </a:lnTo>
                  <a:cubicBezTo>
                    <a:pt x="490386" y="906238"/>
                    <a:pt x="491644" y="908400"/>
                    <a:pt x="492272" y="910782"/>
                  </a:cubicBezTo>
                  <a:lnTo>
                    <a:pt x="492844" y="914592"/>
                  </a:lnTo>
                  <a:cubicBezTo>
                    <a:pt x="492844" y="917144"/>
                    <a:pt x="492148" y="919640"/>
                    <a:pt x="490843" y="921831"/>
                  </a:cubicBezTo>
                  <a:lnTo>
                    <a:pt x="488653" y="924688"/>
                  </a:lnTo>
                  <a:cubicBezTo>
                    <a:pt x="487405" y="926041"/>
                    <a:pt x="485833" y="927060"/>
                    <a:pt x="484081" y="927641"/>
                  </a:cubicBezTo>
                  <a:cubicBezTo>
                    <a:pt x="482395" y="928574"/>
                    <a:pt x="480480" y="929003"/>
                    <a:pt x="478556" y="928879"/>
                  </a:cubicBezTo>
                  <a:cubicBezTo>
                    <a:pt x="476632" y="929003"/>
                    <a:pt x="474717" y="928574"/>
                    <a:pt x="473032" y="927641"/>
                  </a:cubicBezTo>
                  <a:cubicBezTo>
                    <a:pt x="471250" y="927127"/>
                    <a:pt x="469660" y="926098"/>
                    <a:pt x="468460" y="924688"/>
                  </a:cubicBezTo>
                  <a:lnTo>
                    <a:pt x="466650" y="922974"/>
                  </a:lnTo>
                  <a:cubicBezTo>
                    <a:pt x="464945" y="921211"/>
                    <a:pt x="463707" y="919049"/>
                    <a:pt x="463030" y="916687"/>
                  </a:cubicBezTo>
                  <a:lnTo>
                    <a:pt x="462459" y="912877"/>
                  </a:lnTo>
                  <a:cubicBezTo>
                    <a:pt x="462440" y="910324"/>
                    <a:pt x="463135" y="907819"/>
                    <a:pt x="464459" y="905638"/>
                  </a:cubicBezTo>
                  <a:lnTo>
                    <a:pt x="466650" y="902781"/>
                  </a:lnTo>
                  <a:cubicBezTo>
                    <a:pt x="467917" y="901399"/>
                    <a:pt x="469526" y="900380"/>
                    <a:pt x="471317" y="899828"/>
                  </a:cubicBezTo>
                  <a:cubicBezTo>
                    <a:pt x="472965" y="898885"/>
                    <a:pt x="474851" y="898456"/>
                    <a:pt x="476746" y="898590"/>
                  </a:cubicBezTo>
                  <a:close/>
                  <a:moveTo>
                    <a:pt x="448171" y="846012"/>
                  </a:moveTo>
                  <a:cubicBezTo>
                    <a:pt x="450047" y="845536"/>
                    <a:pt x="452009" y="845536"/>
                    <a:pt x="453886" y="846012"/>
                  </a:cubicBezTo>
                  <a:cubicBezTo>
                    <a:pt x="455781" y="846117"/>
                    <a:pt x="457620" y="846707"/>
                    <a:pt x="459220" y="847727"/>
                  </a:cubicBezTo>
                  <a:lnTo>
                    <a:pt x="462744" y="849536"/>
                  </a:lnTo>
                  <a:cubicBezTo>
                    <a:pt x="464840" y="850784"/>
                    <a:pt x="466602" y="852517"/>
                    <a:pt x="467888" y="854585"/>
                  </a:cubicBezTo>
                  <a:lnTo>
                    <a:pt x="469317" y="858013"/>
                  </a:lnTo>
                  <a:cubicBezTo>
                    <a:pt x="469983" y="860509"/>
                    <a:pt x="469983" y="863138"/>
                    <a:pt x="469317" y="865634"/>
                  </a:cubicBezTo>
                  <a:lnTo>
                    <a:pt x="467888" y="869062"/>
                  </a:lnTo>
                  <a:cubicBezTo>
                    <a:pt x="466945" y="870615"/>
                    <a:pt x="465678" y="871949"/>
                    <a:pt x="464173" y="872968"/>
                  </a:cubicBezTo>
                  <a:cubicBezTo>
                    <a:pt x="462773" y="874187"/>
                    <a:pt x="461115" y="875073"/>
                    <a:pt x="459315" y="875539"/>
                  </a:cubicBezTo>
                  <a:cubicBezTo>
                    <a:pt x="457448" y="876063"/>
                    <a:pt x="455467" y="876063"/>
                    <a:pt x="453600" y="875539"/>
                  </a:cubicBezTo>
                  <a:cubicBezTo>
                    <a:pt x="451714" y="875473"/>
                    <a:pt x="449876" y="874911"/>
                    <a:pt x="448266" y="873920"/>
                  </a:cubicBezTo>
                  <a:lnTo>
                    <a:pt x="444742" y="872110"/>
                  </a:lnTo>
                  <a:cubicBezTo>
                    <a:pt x="442628" y="870853"/>
                    <a:pt x="440856" y="869082"/>
                    <a:pt x="439598" y="866967"/>
                  </a:cubicBezTo>
                  <a:lnTo>
                    <a:pt x="438170" y="863538"/>
                  </a:lnTo>
                  <a:cubicBezTo>
                    <a:pt x="437503" y="861071"/>
                    <a:pt x="437503" y="858480"/>
                    <a:pt x="438170" y="856013"/>
                  </a:cubicBezTo>
                  <a:lnTo>
                    <a:pt x="439598" y="852584"/>
                  </a:lnTo>
                  <a:cubicBezTo>
                    <a:pt x="440475" y="850955"/>
                    <a:pt x="441751" y="849574"/>
                    <a:pt x="443313" y="848584"/>
                  </a:cubicBezTo>
                  <a:cubicBezTo>
                    <a:pt x="444666" y="847298"/>
                    <a:pt x="446342" y="846402"/>
                    <a:pt x="448171" y="846012"/>
                  </a:cubicBezTo>
                  <a:close/>
                  <a:moveTo>
                    <a:pt x="16022" y="835915"/>
                  </a:moveTo>
                  <a:cubicBezTo>
                    <a:pt x="18556" y="835915"/>
                    <a:pt x="21052" y="836572"/>
                    <a:pt x="23261" y="837820"/>
                  </a:cubicBezTo>
                  <a:lnTo>
                    <a:pt x="26119" y="840106"/>
                  </a:lnTo>
                  <a:cubicBezTo>
                    <a:pt x="27529" y="841306"/>
                    <a:pt x="28557" y="842897"/>
                    <a:pt x="29072" y="844678"/>
                  </a:cubicBezTo>
                  <a:cubicBezTo>
                    <a:pt x="30005" y="846364"/>
                    <a:pt x="30434" y="848278"/>
                    <a:pt x="30310" y="850202"/>
                  </a:cubicBezTo>
                  <a:cubicBezTo>
                    <a:pt x="30424" y="852127"/>
                    <a:pt x="29995" y="854041"/>
                    <a:pt x="29072" y="855727"/>
                  </a:cubicBezTo>
                  <a:cubicBezTo>
                    <a:pt x="28491" y="857479"/>
                    <a:pt x="27472" y="859051"/>
                    <a:pt x="26119" y="860299"/>
                  </a:cubicBezTo>
                  <a:lnTo>
                    <a:pt x="24404" y="862013"/>
                  </a:lnTo>
                  <a:cubicBezTo>
                    <a:pt x="22671" y="863776"/>
                    <a:pt x="20499" y="865062"/>
                    <a:pt x="18118" y="865728"/>
                  </a:cubicBezTo>
                  <a:lnTo>
                    <a:pt x="14308" y="866204"/>
                  </a:lnTo>
                  <a:cubicBezTo>
                    <a:pt x="11774" y="866204"/>
                    <a:pt x="9279" y="865547"/>
                    <a:pt x="7069" y="864299"/>
                  </a:cubicBezTo>
                  <a:lnTo>
                    <a:pt x="4211" y="862013"/>
                  </a:lnTo>
                  <a:cubicBezTo>
                    <a:pt x="2802" y="860813"/>
                    <a:pt x="1773" y="859223"/>
                    <a:pt x="1259" y="857441"/>
                  </a:cubicBezTo>
                  <a:cubicBezTo>
                    <a:pt x="325" y="855755"/>
                    <a:pt x="-103" y="853841"/>
                    <a:pt x="20" y="851917"/>
                  </a:cubicBezTo>
                  <a:cubicBezTo>
                    <a:pt x="-94" y="849993"/>
                    <a:pt x="335" y="848078"/>
                    <a:pt x="1259" y="846392"/>
                  </a:cubicBezTo>
                  <a:cubicBezTo>
                    <a:pt x="1839" y="844640"/>
                    <a:pt x="2859" y="843068"/>
                    <a:pt x="4211" y="841821"/>
                  </a:cubicBezTo>
                  <a:lnTo>
                    <a:pt x="5926" y="840106"/>
                  </a:lnTo>
                  <a:cubicBezTo>
                    <a:pt x="7659" y="838344"/>
                    <a:pt x="9831" y="837058"/>
                    <a:pt x="12212" y="836391"/>
                  </a:cubicBezTo>
                  <a:close/>
                  <a:moveTo>
                    <a:pt x="443218" y="773241"/>
                  </a:moveTo>
                  <a:cubicBezTo>
                    <a:pt x="445142" y="773117"/>
                    <a:pt x="447056" y="773546"/>
                    <a:pt x="448742" y="774479"/>
                  </a:cubicBezTo>
                  <a:cubicBezTo>
                    <a:pt x="452210" y="775793"/>
                    <a:pt x="454952" y="778537"/>
                    <a:pt x="456267" y="782004"/>
                  </a:cubicBezTo>
                  <a:cubicBezTo>
                    <a:pt x="457201" y="783689"/>
                    <a:pt x="457629" y="785604"/>
                    <a:pt x="457505" y="787528"/>
                  </a:cubicBezTo>
                  <a:lnTo>
                    <a:pt x="457505" y="791052"/>
                  </a:lnTo>
                  <a:cubicBezTo>
                    <a:pt x="457496" y="793586"/>
                    <a:pt x="456838" y="796082"/>
                    <a:pt x="455601" y="798291"/>
                  </a:cubicBezTo>
                  <a:lnTo>
                    <a:pt x="453314" y="801149"/>
                  </a:lnTo>
                  <a:cubicBezTo>
                    <a:pt x="451571" y="802902"/>
                    <a:pt x="449409" y="804178"/>
                    <a:pt x="447028" y="804864"/>
                  </a:cubicBezTo>
                  <a:lnTo>
                    <a:pt x="443218" y="805340"/>
                  </a:lnTo>
                  <a:cubicBezTo>
                    <a:pt x="441303" y="805407"/>
                    <a:pt x="439398" y="804988"/>
                    <a:pt x="437694" y="804102"/>
                  </a:cubicBezTo>
                  <a:cubicBezTo>
                    <a:pt x="435941" y="803520"/>
                    <a:pt x="434369" y="802501"/>
                    <a:pt x="433121" y="801149"/>
                  </a:cubicBezTo>
                  <a:cubicBezTo>
                    <a:pt x="431797" y="799872"/>
                    <a:pt x="430788" y="798310"/>
                    <a:pt x="430168" y="796577"/>
                  </a:cubicBezTo>
                  <a:cubicBezTo>
                    <a:pt x="429283" y="794872"/>
                    <a:pt x="428854" y="792967"/>
                    <a:pt x="428930" y="791052"/>
                  </a:cubicBezTo>
                  <a:lnTo>
                    <a:pt x="428930" y="787528"/>
                  </a:lnTo>
                  <a:cubicBezTo>
                    <a:pt x="428930" y="784975"/>
                    <a:pt x="429625" y="782480"/>
                    <a:pt x="430931" y="780289"/>
                  </a:cubicBezTo>
                  <a:lnTo>
                    <a:pt x="433121" y="777432"/>
                  </a:lnTo>
                  <a:cubicBezTo>
                    <a:pt x="434855" y="775670"/>
                    <a:pt x="437027" y="774384"/>
                    <a:pt x="439408" y="773717"/>
                  </a:cubicBezTo>
                  <a:close/>
                  <a:moveTo>
                    <a:pt x="14308" y="757334"/>
                  </a:moveTo>
                  <a:lnTo>
                    <a:pt x="15356" y="757334"/>
                  </a:lnTo>
                  <a:cubicBezTo>
                    <a:pt x="23242" y="757334"/>
                    <a:pt x="29643" y="763735"/>
                    <a:pt x="29643" y="771621"/>
                  </a:cubicBezTo>
                  <a:cubicBezTo>
                    <a:pt x="29643" y="779508"/>
                    <a:pt x="23242" y="785909"/>
                    <a:pt x="15356" y="785909"/>
                  </a:cubicBezTo>
                  <a:lnTo>
                    <a:pt x="14308" y="785909"/>
                  </a:lnTo>
                  <a:cubicBezTo>
                    <a:pt x="6421" y="785909"/>
                    <a:pt x="21" y="779508"/>
                    <a:pt x="21" y="771621"/>
                  </a:cubicBezTo>
                  <a:cubicBezTo>
                    <a:pt x="21" y="763735"/>
                    <a:pt x="6421" y="757334"/>
                    <a:pt x="14308" y="757334"/>
                  </a:cubicBezTo>
                  <a:close/>
                  <a:moveTo>
                    <a:pt x="427311" y="713234"/>
                  </a:moveTo>
                  <a:cubicBezTo>
                    <a:pt x="429236" y="713110"/>
                    <a:pt x="431150" y="713538"/>
                    <a:pt x="432836" y="714472"/>
                  </a:cubicBezTo>
                  <a:cubicBezTo>
                    <a:pt x="436303" y="715786"/>
                    <a:pt x="439046" y="718530"/>
                    <a:pt x="440361" y="721996"/>
                  </a:cubicBezTo>
                  <a:cubicBezTo>
                    <a:pt x="441294" y="723682"/>
                    <a:pt x="441723" y="725597"/>
                    <a:pt x="441599" y="727521"/>
                  </a:cubicBezTo>
                  <a:lnTo>
                    <a:pt x="441599" y="729236"/>
                  </a:lnTo>
                  <a:cubicBezTo>
                    <a:pt x="441599" y="731769"/>
                    <a:pt x="440942" y="734265"/>
                    <a:pt x="439694" y="736475"/>
                  </a:cubicBezTo>
                  <a:lnTo>
                    <a:pt x="437408" y="739332"/>
                  </a:lnTo>
                  <a:cubicBezTo>
                    <a:pt x="435703" y="741132"/>
                    <a:pt x="433521" y="742418"/>
                    <a:pt x="431122" y="743047"/>
                  </a:cubicBezTo>
                  <a:lnTo>
                    <a:pt x="427311" y="743523"/>
                  </a:lnTo>
                  <a:cubicBezTo>
                    <a:pt x="425416" y="743657"/>
                    <a:pt x="423530" y="743228"/>
                    <a:pt x="421882" y="742285"/>
                  </a:cubicBezTo>
                  <a:cubicBezTo>
                    <a:pt x="418358" y="741018"/>
                    <a:pt x="415577" y="738265"/>
                    <a:pt x="414262" y="734760"/>
                  </a:cubicBezTo>
                  <a:cubicBezTo>
                    <a:pt x="413415" y="733046"/>
                    <a:pt x="412995" y="731150"/>
                    <a:pt x="413024" y="729236"/>
                  </a:cubicBezTo>
                  <a:lnTo>
                    <a:pt x="413024" y="727521"/>
                  </a:lnTo>
                  <a:cubicBezTo>
                    <a:pt x="413005" y="724968"/>
                    <a:pt x="413700" y="722463"/>
                    <a:pt x="415024" y="720282"/>
                  </a:cubicBezTo>
                  <a:lnTo>
                    <a:pt x="417215" y="717425"/>
                  </a:lnTo>
                  <a:cubicBezTo>
                    <a:pt x="418968" y="715634"/>
                    <a:pt x="421177" y="714357"/>
                    <a:pt x="423596" y="713710"/>
                  </a:cubicBezTo>
                  <a:close/>
                  <a:moveTo>
                    <a:pt x="17832" y="700851"/>
                  </a:moveTo>
                  <a:cubicBezTo>
                    <a:pt x="25719" y="700851"/>
                    <a:pt x="32120" y="707252"/>
                    <a:pt x="32120" y="715138"/>
                  </a:cubicBezTo>
                  <a:cubicBezTo>
                    <a:pt x="32120" y="723025"/>
                    <a:pt x="25719" y="729426"/>
                    <a:pt x="17832" y="729426"/>
                  </a:cubicBezTo>
                  <a:cubicBezTo>
                    <a:pt x="9945" y="729426"/>
                    <a:pt x="3545" y="723025"/>
                    <a:pt x="3545" y="715138"/>
                  </a:cubicBezTo>
                  <a:cubicBezTo>
                    <a:pt x="3545" y="707252"/>
                    <a:pt x="9945" y="700851"/>
                    <a:pt x="17832" y="700851"/>
                  </a:cubicBezTo>
                  <a:close/>
                  <a:moveTo>
                    <a:pt x="422073" y="651607"/>
                  </a:moveTo>
                  <a:cubicBezTo>
                    <a:pt x="423930" y="651025"/>
                    <a:pt x="425930" y="651025"/>
                    <a:pt x="427788" y="651607"/>
                  </a:cubicBezTo>
                  <a:cubicBezTo>
                    <a:pt x="429617" y="651940"/>
                    <a:pt x="431303" y="652797"/>
                    <a:pt x="432646" y="654083"/>
                  </a:cubicBezTo>
                  <a:cubicBezTo>
                    <a:pt x="434160" y="655121"/>
                    <a:pt x="435437" y="656493"/>
                    <a:pt x="436360" y="658083"/>
                  </a:cubicBezTo>
                  <a:lnTo>
                    <a:pt x="438075" y="661608"/>
                  </a:lnTo>
                  <a:cubicBezTo>
                    <a:pt x="439380" y="663799"/>
                    <a:pt x="440075" y="666294"/>
                    <a:pt x="440075" y="668847"/>
                  </a:cubicBezTo>
                  <a:lnTo>
                    <a:pt x="439504" y="672657"/>
                  </a:lnTo>
                  <a:cubicBezTo>
                    <a:pt x="438856" y="675028"/>
                    <a:pt x="437608" y="677190"/>
                    <a:pt x="435884" y="678943"/>
                  </a:cubicBezTo>
                  <a:lnTo>
                    <a:pt x="432932" y="681229"/>
                  </a:lnTo>
                  <a:cubicBezTo>
                    <a:pt x="431369" y="682258"/>
                    <a:pt x="429560" y="682858"/>
                    <a:pt x="427692" y="682944"/>
                  </a:cubicBezTo>
                  <a:cubicBezTo>
                    <a:pt x="425816" y="683420"/>
                    <a:pt x="423854" y="683420"/>
                    <a:pt x="421978" y="682944"/>
                  </a:cubicBezTo>
                  <a:cubicBezTo>
                    <a:pt x="420168" y="682515"/>
                    <a:pt x="418491" y="681629"/>
                    <a:pt x="417120" y="680372"/>
                  </a:cubicBezTo>
                  <a:cubicBezTo>
                    <a:pt x="415577" y="679353"/>
                    <a:pt x="414301" y="677981"/>
                    <a:pt x="413405" y="676371"/>
                  </a:cubicBezTo>
                  <a:lnTo>
                    <a:pt x="411690" y="672847"/>
                  </a:lnTo>
                  <a:cubicBezTo>
                    <a:pt x="410386" y="670657"/>
                    <a:pt x="409691" y="668161"/>
                    <a:pt x="409691" y="665608"/>
                  </a:cubicBezTo>
                  <a:lnTo>
                    <a:pt x="410167" y="661798"/>
                  </a:lnTo>
                  <a:cubicBezTo>
                    <a:pt x="410871" y="659436"/>
                    <a:pt x="412148" y="657274"/>
                    <a:pt x="413882" y="655512"/>
                  </a:cubicBezTo>
                  <a:lnTo>
                    <a:pt x="416739" y="653321"/>
                  </a:lnTo>
                  <a:cubicBezTo>
                    <a:pt x="418339" y="652302"/>
                    <a:pt x="420177" y="651711"/>
                    <a:pt x="422073" y="651607"/>
                  </a:cubicBezTo>
                  <a:close/>
                  <a:moveTo>
                    <a:pt x="27070" y="642557"/>
                  </a:moveTo>
                  <a:lnTo>
                    <a:pt x="28880" y="642557"/>
                  </a:lnTo>
                  <a:cubicBezTo>
                    <a:pt x="31433" y="642557"/>
                    <a:pt x="33929" y="643253"/>
                    <a:pt x="36119" y="644558"/>
                  </a:cubicBezTo>
                  <a:lnTo>
                    <a:pt x="38977" y="646748"/>
                  </a:lnTo>
                  <a:cubicBezTo>
                    <a:pt x="40768" y="648501"/>
                    <a:pt x="42044" y="650711"/>
                    <a:pt x="42691" y="653130"/>
                  </a:cubicBezTo>
                  <a:cubicBezTo>
                    <a:pt x="42691" y="654368"/>
                    <a:pt x="42691" y="655607"/>
                    <a:pt x="42691" y="656845"/>
                  </a:cubicBezTo>
                  <a:cubicBezTo>
                    <a:pt x="42768" y="658759"/>
                    <a:pt x="42339" y="660664"/>
                    <a:pt x="41453" y="662369"/>
                  </a:cubicBezTo>
                  <a:cubicBezTo>
                    <a:pt x="40939" y="664151"/>
                    <a:pt x="39910" y="665741"/>
                    <a:pt x="38500" y="666941"/>
                  </a:cubicBezTo>
                  <a:cubicBezTo>
                    <a:pt x="37253" y="668294"/>
                    <a:pt x="35681" y="669313"/>
                    <a:pt x="33929" y="669894"/>
                  </a:cubicBezTo>
                  <a:cubicBezTo>
                    <a:pt x="32243" y="670827"/>
                    <a:pt x="30328" y="671256"/>
                    <a:pt x="28404" y="671132"/>
                  </a:cubicBezTo>
                  <a:lnTo>
                    <a:pt x="26594" y="671132"/>
                  </a:lnTo>
                  <a:cubicBezTo>
                    <a:pt x="24089" y="671132"/>
                    <a:pt x="21622" y="670475"/>
                    <a:pt x="19450" y="669227"/>
                  </a:cubicBezTo>
                  <a:lnTo>
                    <a:pt x="16498" y="666941"/>
                  </a:lnTo>
                  <a:cubicBezTo>
                    <a:pt x="14926" y="665151"/>
                    <a:pt x="13840" y="662988"/>
                    <a:pt x="13354" y="660655"/>
                  </a:cubicBezTo>
                  <a:lnTo>
                    <a:pt x="12783" y="656845"/>
                  </a:lnTo>
                  <a:cubicBezTo>
                    <a:pt x="12745" y="654959"/>
                    <a:pt x="13173" y="653101"/>
                    <a:pt x="14021" y="651416"/>
                  </a:cubicBezTo>
                  <a:cubicBezTo>
                    <a:pt x="15288" y="647863"/>
                    <a:pt x="18088" y="645062"/>
                    <a:pt x="21642" y="643796"/>
                  </a:cubicBezTo>
                  <a:cubicBezTo>
                    <a:pt x="23327" y="642957"/>
                    <a:pt x="25184" y="642538"/>
                    <a:pt x="27070" y="642557"/>
                  </a:cubicBezTo>
                  <a:close/>
                  <a:moveTo>
                    <a:pt x="42501" y="579025"/>
                  </a:moveTo>
                  <a:cubicBezTo>
                    <a:pt x="44416" y="578949"/>
                    <a:pt x="46320" y="579378"/>
                    <a:pt x="48025" y="580264"/>
                  </a:cubicBezTo>
                  <a:cubicBezTo>
                    <a:pt x="49778" y="580835"/>
                    <a:pt x="51360" y="581855"/>
                    <a:pt x="52598" y="583216"/>
                  </a:cubicBezTo>
                  <a:cubicBezTo>
                    <a:pt x="53950" y="584464"/>
                    <a:pt x="54969" y="586036"/>
                    <a:pt x="55551" y="587789"/>
                  </a:cubicBezTo>
                  <a:cubicBezTo>
                    <a:pt x="56474" y="589474"/>
                    <a:pt x="56903" y="591389"/>
                    <a:pt x="56788" y="593313"/>
                  </a:cubicBezTo>
                  <a:lnTo>
                    <a:pt x="56788" y="595123"/>
                  </a:lnTo>
                  <a:cubicBezTo>
                    <a:pt x="56788" y="597628"/>
                    <a:pt x="56131" y="600095"/>
                    <a:pt x="54884" y="602266"/>
                  </a:cubicBezTo>
                  <a:lnTo>
                    <a:pt x="52598" y="605219"/>
                  </a:lnTo>
                  <a:cubicBezTo>
                    <a:pt x="50864" y="606962"/>
                    <a:pt x="48692" y="608210"/>
                    <a:pt x="46311" y="608839"/>
                  </a:cubicBezTo>
                  <a:lnTo>
                    <a:pt x="42501" y="609410"/>
                  </a:lnTo>
                  <a:cubicBezTo>
                    <a:pt x="40586" y="609477"/>
                    <a:pt x="38681" y="609058"/>
                    <a:pt x="36977" y="608172"/>
                  </a:cubicBezTo>
                  <a:cubicBezTo>
                    <a:pt x="35243" y="607553"/>
                    <a:pt x="33681" y="606543"/>
                    <a:pt x="32404" y="605219"/>
                  </a:cubicBezTo>
                  <a:cubicBezTo>
                    <a:pt x="31081" y="603943"/>
                    <a:pt x="30071" y="602381"/>
                    <a:pt x="29452" y="600647"/>
                  </a:cubicBezTo>
                  <a:cubicBezTo>
                    <a:pt x="28566" y="598942"/>
                    <a:pt x="28147" y="597037"/>
                    <a:pt x="28213" y="595123"/>
                  </a:cubicBezTo>
                  <a:lnTo>
                    <a:pt x="28213" y="593313"/>
                  </a:lnTo>
                  <a:cubicBezTo>
                    <a:pt x="28213" y="590760"/>
                    <a:pt x="28909" y="588265"/>
                    <a:pt x="30214" y="586074"/>
                  </a:cubicBezTo>
                  <a:lnTo>
                    <a:pt x="32404" y="583216"/>
                  </a:lnTo>
                  <a:cubicBezTo>
                    <a:pt x="34166" y="581512"/>
                    <a:pt x="36329" y="580273"/>
                    <a:pt x="38691" y="579597"/>
                  </a:cubicBezTo>
                  <a:close/>
                  <a:moveTo>
                    <a:pt x="422073" y="575693"/>
                  </a:moveTo>
                  <a:cubicBezTo>
                    <a:pt x="423987" y="575626"/>
                    <a:pt x="425892" y="576045"/>
                    <a:pt x="427598" y="576931"/>
                  </a:cubicBezTo>
                  <a:cubicBezTo>
                    <a:pt x="431064" y="578245"/>
                    <a:pt x="433808" y="580989"/>
                    <a:pt x="435122" y="584456"/>
                  </a:cubicBezTo>
                  <a:cubicBezTo>
                    <a:pt x="436008" y="586161"/>
                    <a:pt x="436437" y="588065"/>
                    <a:pt x="436360" y="589980"/>
                  </a:cubicBezTo>
                  <a:lnTo>
                    <a:pt x="436360" y="593504"/>
                  </a:lnTo>
                  <a:cubicBezTo>
                    <a:pt x="436380" y="596057"/>
                    <a:pt x="435684" y="598562"/>
                    <a:pt x="434360" y="600743"/>
                  </a:cubicBezTo>
                  <a:lnTo>
                    <a:pt x="432169" y="603601"/>
                  </a:lnTo>
                  <a:cubicBezTo>
                    <a:pt x="430436" y="605363"/>
                    <a:pt x="428264" y="606649"/>
                    <a:pt x="425883" y="607315"/>
                  </a:cubicBezTo>
                  <a:lnTo>
                    <a:pt x="422073" y="607792"/>
                  </a:lnTo>
                  <a:cubicBezTo>
                    <a:pt x="420149" y="607916"/>
                    <a:pt x="418234" y="607487"/>
                    <a:pt x="416548" y="606554"/>
                  </a:cubicBezTo>
                  <a:cubicBezTo>
                    <a:pt x="413081" y="605239"/>
                    <a:pt x="410338" y="602496"/>
                    <a:pt x="409024" y="599029"/>
                  </a:cubicBezTo>
                  <a:cubicBezTo>
                    <a:pt x="408090" y="597343"/>
                    <a:pt x="407662" y="595428"/>
                    <a:pt x="407785" y="593504"/>
                  </a:cubicBezTo>
                  <a:lnTo>
                    <a:pt x="407785" y="589980"/>
                  </a:lnTo>
                  <a:cubicBezTo>
                    <a:pt x="407795" y="587446"/>
                    <a:pt x="408452" y="584951"/>
                    <a:pt x="409691" y="582741"/>
                  </a:cubicBezTo>
                  <a:lnTo>
                    <a:pt x="411976" y="579884"/>
                  </a:lnTo>
                  <a:cubicBezTo>
                    <a:pt x="413719" y="578131"/>
                    <a:pt x="415881" y="576855"/>
                    <a:pt x="418263" y="576169"/>
                  </a:cubicBezTo>
                  <a:close/>
                  <a:moveTo>
                    <a:pt x="61933" y="511970"/>
                  </a:moveTo>
                  <a:cubicBezTo>
                    <a:pt x="69820" y="511970"/>
                    <a:pt x="76221" y="518371"/>
                    <a:pt x="76221" y="526257"/>
                  </a:cubicBezTo>
                  <a:lnTo>
                    <a:pt x="76221" y="527305"/>
                  </a:lnTo>
                  <a:cubicBezTo>
                    <a:pt x="76221" y="535192"/>
                    <a:pt x="69820" y="541592"/>
                    <a:pt x="61933" y="541592"/>
                  </a:cubicBezTo>
                  <a:cubicBezTo>
                    <a:pt x="54046" y="541592"/>
                    <a:pt x="47646" y="535192"/>
                    <a:pt x="47646" y="527305"/>
                  </a:cubicBezTo>
                  <a:lnTo>
                    <a:pt x="47646" y="526257"/>
                  </a:lnTo>
                  <a:cubicBezTo>
                    <a:pt x="47646" y="518371"/>
                    <a:pt x="54046" y="511970"/>
                    <a:pt x="61933" y="511970"/>
                  </a:cubicBezTo>
                  <a:close/>
                  <a:moveTo>
                    <a:pt x="427312" y="501398"/>
                  </a:moveTo>
                  <a:cubicBezTo>
                    <a:pt x="429236" y="501274"/>
                    <a:pt x="431150" y="501703"/>
                    <a:pt x="432836" y="502636"/>
                  </a:cubicBezTo>
                  <a:cubicBezTo>
                    <a:pt x="436304" y="503950"/>
                    <a:pt x="439046" y="506694"/>
                    <a:pt x="440361" y="510161"/>
                  </a:cubicBezTo>
                  <a:cubicBezTo>
                    <a:pt x="441295" y="511847"/>
                    <a:pt x="441723" y="513761"/>
                    <a:pt x="441599" y="515685"/>
                  </a:cubicBezTo>
                  <a:lnTo>
                    <a:pt x="441599" y="519209"/>
                  </a:lnTo>
                  <a:cubicBezTo>
                    <a:pt x="441590" y="521743"/>
                    <a:pt x="440932" y="524239"/>
                    <a:pt x="439694" y="526448"/>
                  </a:cubicBezTo>
                  <a:lnTo>
                    <a:pt x="437408" y="529306"/>
                  </a:lnTo>
                  <a:cubicBezTo>
                    <a:pt x="435675" y="531049"/>
                    <a:pt x="433503" y="532297"/>
                    <a:pt x="431122" y="532925"/>
                  </a:cubicBezTo>
                  <a:lnTo>
                    <a:pt x="427312" y="533497"/>
                  </a:lnTo>
                  <a:cubicBezTo>
                    <a:pt x="423568" y="533297"/>
                    <a:pt x="420006" y="531820"/>
                    <a:pt x="417215" y="529306"/>
                  </a:cubicBezTo>
                  <a:cubicBezTo>
                    <a:pt x="415891" y="528030"/>
                    <a:pt x="414882" y="526468"/>
                    <a:pt x="414262" y="524734"/>
                  </a:cubicBezTo>
                  <a:cubicBezTo>
                    <a:pt x="413424" y="523010"/>
                    <a:pt x="413005" y="521124"/>
                    <a:pt x="413024" y="519209"/>
                  </a:cubicBezTo>
                  <a:lnTo>
                    <a:pt x="413024" y="515685"/>
                  </a:lnTo>
                  <a:cubicBezTo>
                    <a:pt x="413005" y="513132"/>
                    <a:pt x="413700" y="510627"/>
                    <a:pt x="415025" y="508446"/>
                  </a:cubicBezTo>
                  <a:lnTo>
                    <a:pt x="417215" y="505589"/>
                  </a:lnTo>
                  <a:cubicBezTo>
                    <a:pt x="418968" y="503798"/>
                    <a:pt x="421178" y="502522"/>
                    <a:pt x="423597" y="501874"/>
                  </a:cubicBezTo>
                  <a:close/>
                  <a:moveTo>
                    <a:pt x="88031" y="452249"/>
                  </a:moveTo>
                  <a:lnTo>
                    <a:pt x="90412" y="452249"/>
                  </a:lnTo>
                  <a:cubicBezTo>
                    <a:pt x="92917" y="452249"/>
                    <a:pt x="95384" y="452906"/>
                    <a:pt x="97556" y="454154"/>
                  </a:cubicBezTo>
                  <a:lnTo>
                    <a:pt x="100318" y="456154"/>
                  </a:lnTo>
                  <a:cubicBezTo>
                    <a:pt x="102042" y="457907"/>
                    <a:pt x="103290" y="460069"/>
                    <a:pt x="103937" y="462440"/>
                  </a:cubicBezTo>
                  <a:lnTo>
                    <a:pt x="104509" y="466250"/>
                  </a:lnTo>
                  <a:cubicBezTo>
                    <a:pt x="104461" y="468289"/>
                    <a:pt x="103899" y="470289"/>
                    <a:pt x="102890" y="472061"/>
                  </a:cubicBezTo>
                  <a:cubicBezTo>
                    <a:pt x="102270" y="473794"/>
                    <a:pt x="101261" y="475357"/>
                    <a:pt x="99937" y="476633"/>
                  </a:cubicBezTo>
                  <a:cubicBezTo>
                    <a:pt x="97146" y="479147"/>
                    <a:pt x="93584" y="480624"/>
                    <a:pt x="89840" y="480824"/>
                  </a:cubicBezTo>
                  <a:lnTo>
                    <a:pt x="88031" y="480824"/>
                  </a:lnTo>
                  <a:cubicBezTo>
                    <a:pt x="85478" y="480824"/>
                    <a:pt x="82982" y="480128"/>
                    <a:pt x="80792" y="478823"/>
                  </a:cubicBezTo>
                  <a:lnTo>
                    <a:pt x="77934" y="476633"/>
                  </a:lnTo>
                  <a:cubicBezTo>
                    <a:pt x="76201" y="474871"/>
                    <a:pt x="74924" y="472718"/>
                    <a:pt x="74219" y="470346"/>
                  </a:cubicBezTo>
                  <a:cubicBezTo>
                    <a:pt x="73743" y="469013"/>
                    <a:pt x="73743" y="467774"/>
                    <a:pt x="73743" y="466536"/>
                  </a:cubicBezTo>
                  <a:cubicBezTo>
                    <a:pt x="73667" y="464622"/>
                    <a:pt x="74095" y="462717"/>
                    <a:pt x="74981" y="461012"/>
                  </a:cubicBezTo>
                  <a:cubicBezTo>
                    <a:pt x="75496" y="459230"/>
                    <a:pt x="76524" y="457640"/>
                    <a:pt x="77934" y="456440"/>
                  </a:cubicBezTo>
                  <a:cubicBezTo>
                    <a:pt x="79182" y="455087"/>
                    <a:pt x="80754" y="454068"/>
                    <a:pt x="82506" y="453487"/>
                  </a:cubicBezTo>
                  <a:cubicBezTo>
                    <a:pt x="84192" y="452554"/>
                    <a:pt x="86106" y="452125"/>
                    <a:pt x="88031" y="452249"/>
                  </a:cubicBezTo>
                  <a:close/>
                  <a:moveTo>
                    <a:pt x="435884" y="432531"/>
                  </a:moveTo>
                  <a:lnTo>
                    <a:pt x="439694" y="432531"/>
                  </a:lnTo>
                  <a:cubicBezTo>
                    <a:pt x="441608" y="432455"/>
                    <a:pt x="443513" y="432884"/>
                    <a:pt x="445218" y="433769"/>
                  </a:cubicBezTo>
                  <a:cubicBezTo>
                    <a:pt x="447000" y="434284"/>
                    <a:pt x="448590" y="435313"/>
                    <a:pt x="449790" y="436722"/>
                  </a:cubicBezTo>
                  <a:cubicBezTo>
                    <a:pt x="451171" y="437951"/>
                    <a:pt x="452191" y="439532"/>
                    <a:pt x="452743" y="441294"/>
                  </a:cubicBezTo>
                  <a:cubicBezTo>
                    <a:pt x="453677" y="442980"/>
                    <a:pt x="454105" y="444895"/>
                    <a:pt x="453981" y="446819"/>
                  </a:cubicBezTo>
                  <a:lnTo>
                    <a:pt x="453981" y="448629"/>
                  </a:lnTo>
                  <a:cubicBezTo>
                    <a:pt x="453981" y="451134"/>
                    <a:pt x="453324" y="453601"/>
                    <a:pt x="452076" y="455772"/>
                  </a:cubicBezTo>
                  <a:lnTo>
                    <a:pt x="449790" y="458249"/>
                  </a:lnTo>
                  <a:cubicBezTo>
                    <a:pt x="448028" y="459954"/>
                    <a:pt x="445866" y="461192"/>
                    <a:pt x="443504" y="461868"/>
                  </a:cubicBezTo>
                  <a:lnTo>
                    <a:pt x="439694" y="462440"/>
                  </a:lnTo>
                  <a:cubicBezTo>
                    <a:pt x="437779" y="462468"/>
                    <a:pt x="435884" y="462049"/>
                    <a:pt x="434170" y="461202"/>
                  </a:cubicBezTo>
                  <a:cubicBezTo>
                    <a:pt x="432436" y="460582"/>
                    <a:pt x="430874" y="459573"/>
                    <a:pt x="429597" y="458249"/>
                  </a:cubicBezTo>
                  <a:cubicBezTo>
                    <a:pt x="428216" y="456982"/>
                    <a:pt x="427197" y="455372"/>
                    <a:pt x="426644" y="453582"/>
                  </a:cubicBezTo>
                  <a:cubicBezTo>
                    <a:pt x="425768" y="451915"/>
                    <a:pt x="425340" y="450038"/>
                    <a:pt x="425406" y="448152"/>
                  </a:cubicBezTo>
                  <a:lnTo>
                    <a:pt x="425406" y="446343"/>
                  </a:lnTo>
                  <a:cubicBezTo>
                    <a:pt x="425406" y="443790"/>
                    <a:pt x="426101" y="441294"/>
                    <a:pt x="427407" y="439104"/>
                  </a:cubicBezTo>
                  <a:lnTo>
                    <a:pt x="429597" y="436246"/>
                  </a:lnTo>
                  <a:cubicBezTo>
                    <a:pt x="431331" y="434484"/>
                    <a:pt x="433503" y="433198"/>
                    <a:pt x="435884" y="432531"/>
                  </a:cubicBezTo>
                  <a:close/>
                  <a:moveTo>
                    <a:pt x="117178" y="399480"/>
                  </a:moveTo>
                  <a:cubicBezTo>
                    <a:pt x="119073" y="399346"/>
                    <a:pt x="120959" y="399775"/>
                    <a:pt x="122607" y="400718"/>
                  </a:cubicBezTo>
                  <a:cubicBezTo>
                    <a:pt x="126131" y="401985"/>
                    <a:pt x="128913" y="404737"/>
                    <a:pt x="130227" y="408242"/>
                  </a:cubicBezTo>
                  <a:cubicBezTo>
                    <a:pt x="131075" y="409957"/>
                    <a:pt x="131494" y="411852"/>
                    <a:pt x="131465" y="413767"/>
                  </a:cubicBezTo>
                  <a:lnTo>
                    <a:pt x="131465" y="415482"/>
                  </a:lnTo>
                  <a:cubicBezTo>
                    <a:pt x="131485" y="418034"/>
                    <a:pt x="130789" y="420539"/>
                    <a:pt x="129465" y="422721"/>
                  </a:cubicBezTo>
                  <a:lnTo>
                    <a:pt x="127274" y="425578"/>
                  </a:lnTo>
                  <a:cubicBezTo>
                    <a:pt x="125541" y="427340"/>
                    <a:pt x="123369" y="428626"/>
                    <a:pt x="120988" y="429293"/>
                  </a:cubicBezTo>
                  <a:lnTo>
                    <a:pt x="117178" y="429769"/>
                  </a:lnTo>
                  <a:cubicBezTo>
                    <a:pt x="115254" y="429893"/>
                    <a:pt x="113339" y="429464"/>
                    <a:pt x="111653" y="428531"/>
                  </a:cubicBezTo>
                  <a:cubicBezTo>
                    <a:pt x="109873" y="428017"/>
                    <a:pt x="108281" y="426988"/>
                    <a:pt x="107081" y="425578"/>
                  </a:cubicBezTo>
                  <a:cubicBezTo>
                    <a:pt x="105672" y="424378"/>
                    <a:pt x="104643" y="422787"/>
                    <a:pt x="104129" y="421006"/>
                  </a:cubicBezTo>
                  <a:cubicBezTo>
                    <a:pt x="103195" y="419320"/>
                    <a:pt x="102767" y="417406"/>
                    <a:pt x="102890" y="415482"/>
                  </a:cubicBezTo>
                  <a:lnTo>
                    <a:pt x="102890" y="413767"/>
                  </a:lnTo>
                  <a:cubicBezTo>
                    <a:pt x="102900" y="411233"/>
                    <a:pt x="103557" y="408738"/>
                    <a:pt x="104796" y="406528"/>
                  </a:cubicBezTo>
                  <a:lnTo>
                    <a:pt x="107081" y="403671"/>
                  </a:lnTo>
                  <a:cubicBezTo>
                    <a:pt x="108787" y="401870"/>
                    <a:pt x="110968" y="400584"/>
                    <a:pt x="113368" y="399956"/>
                  </a:cubicBezTo>
                  <a:close/>
                  <a:moveTo>
                    <a:pt x="453981" y="367190"/>
                  </a:moveTo>
                  <a:cubicBezTo>
                    <a:pt x="455896" y="367113"/>
                    <a:pt x="457801" y="367542"/>
                    <a:pt x="459506" y="368428"/>
                  </a:cubicBezTo>
                  <a:cubicBezTo>
                    <a:pt x="461192" y="369028"/>
                    <a:pt x="462697" y="370038"/>
                    <a:pt x="463888" y="371381"/>
                  </a:cubicBezTo>
                  <a:lnTo>
                    <a:pt x="465697" y="373190"/>
                  </a:lnTo>
                  <a:cubicBezTo>
                    <a:pt x="467450" y="374934"/>
                    <a:pt x="468726" y="377096"/>
                    <a:pt x="469412" y="379477"/>
                  </a:cubicBezTo>
                  <a:lnTo>
                    <a:pt x="469888" y="383287"/>
                  </a:lnTo>
                  <a:cubicBezTo>
                    <a:pt x="469888" y="385840"/>
                    <a:pt x="469193" y="388335"/>
                    <a:pt x="467888" y="390526"/>
                  </a:cubicBezTo>
                  <a:lnTo>
                    <a:pt x="465697" y="393383"/>
                  </a:lnTo>
                  <a:cubicBezTo>
                    <a:pt x="464421" y="394707"/>
                    <a:pt x="462859" y="395717"/>
                    <a:pt x="461125" y="396336"/>
                  </a:cubicBezTo>
                  <a:cubicBezTo>
                    <a:pt x="457629" y="397984"/>
                    <a:pt x="453572" y="397984"/>
                    <a:pt x="450076" y="396336"/>
                  </a:cubicBezTo>
                  <a:cubicBezTo>
                    <a:pt x="448333" y="395746"/>
                    <a:pt x="446761" y="394726"/>
                    <a:pt x="445504" y="393383"/>
                  </a:cubicBezTo>
                  <a:lnTo>
                    <a:pt x="443695" y="391574"/>
                  </a:lnTo>
                  <a:cubicBezTo>
                    <a:pt x="441951" y="389840"/>
                    <a:pt x="440704" y="387668"/>
                    <a:pt x="440075" y="385287"/>
                  </a:cubicBezTo>
                  <a:lnTo>
                    <a:pt x="439504" y="381477"/>
                  </a:lnTo>
                  <a:cubicBezTo>
                    <a:pt x="439494" y="378953"/>
                    <a:pt x="440180" y="376486"/>
                    <a:pt x="441504" y="374333"/>
                  </a:cubicBezTo>
                  <a:lnTo>
                    <a:pt x="443885" y="371381"/>
                  </a:lnTo>
                  <a:cubicBezTo>
                    <a:pt x="445180" y="370028"/>
                    <a:pt x="446781" y="369019"/>
                    <a:pt x="448552" y="368428"/>
                  </a:cubicBezTo>
                  <a:cubicBezTo>
                    <a:pt x="450219" y="367533"/>
                    <a:pt x="452095" y="367113"/>
                    <a:pt x="453981" y="367190"/>
                  </a:cubicBezTo>
                  <a:close/>
                  <a:moveTo>
                    <a:pt x="144990" y="339377"/>
                  </a:moveTo>
                  <a:cubicBezTo>
                    <a:pt x="146829" y="338853"/>
                    <a:pt x="148772" y="338853"/>
                    <a:pt x="150610" y="339377"/>
                  </a:cubicBezTo>
                  <a:cubicBezTo>
                    <a:pt x="152420" y="339805"/>
                    <a:pt x="154096" y="340691"/>
                    <a:pt x="155468" y="341948"/>
                  </a:cubicBezTo>
                  <a:cubicBezTo>
                    <a:pt x="157030" y="342939"/>
                    <a:pt x="158316" y="344320"/>
                    <a:pt x="159182" y="345949"/>
                  </a:cubicBezTo>
                  <a:lnTo>
                    <a:pt x="160992" y="349473"/>
                  </a:lnTo>
                  <a:cubicBezTo>
                    <a:pt x="162230" y="351683"/>
                    <a:pt x="162888" y="354179"/>
                    <a:pt x="162897" y="356712"/>
                  </a:cubicBezTo>
                  <a:lnTo>
                    <a:pt x="162421" y="360522"/>
                  </a:lnTo>
                  <a:cubicBezTo>
                    <a:pt x="161754" y="362904"/>
                    <a:pt x="160468" y="365075"/>
                    <a:pt x="158706" y="366809"/>
                  </a:cubicBezTo>
                  <a:lnTo>
                    <a:pt x="155849" y="368999"/>
                  </a:lnTo>
                  <a:cubicBezTo>
                    <a:pt x="154258" y="370038"/>
                    <a:pt x="152410" y="370628"/>
                    <a:pt x="150515" y="370714"/>
                  </a:cubicBezTo>
                  <a:cubicBezTo>
                    <a:pt x="148648" y="371238"/>
                    <a:pt x="146667" y="371238"/>
                    <a:pt x="144800" y="370714"/>
                  </a:cubicBezTo>
                  <a:cubicBezTo>
                    <a:pt x="143000" y="370247"/>
                    <a:pt x="141342" y="369361"/>
                    <a:pt x="139942" y="368142"/>
                  </a:cubicBezTo>
                  <a:cubicBezTo>
                    <a:pt x="138428" y="367123"/>
                    <a:pt x="137190" y="365751"/>
                    <a:pt x="136323" y="364142"/>
                  </a:cubicBezTo>
                  <a:lnTo>
                    <a:pt x="134513" y="360617"/>
                  </a:lnTo>
                  <a:cubicBezTo>
                    <a:pt x="133246" y="358408"/>
                    <a:pt x="132560" y="355922"/>
                    <a:pt x="132513" y="353379"/>
                  </a:cubicBezTo>
                  <a:lnTo>
                    <a:pt x="133084" y="349568"/>
                  </a:lnTo>
                  <a:cubicBezTo>
                    <a:pt x="133732" y="347197"/>
                    <a:pt x="134980" y="345035"/>
                    <a:pt x="136704" y="343282"/>
                  </a:cubicBezTo>
                  <a:lnTo>
                    <a:pt x="139656" y="340996"/>
                  </a:lnTo>
                  <a:cubicBezTo>
                    <a:pt x="141228" y="339939"/>
                    <a:pt x="143086" y="339377"/>
                    <a:pt x="144990" y="339377"/>
                  </a:cubicBezTo>
                  <a:close/>
                  <a:moveTo>
                    <a:pt x="478366" y="299754"/>
                  </a:moveTo>
                  <a:cubicBezTo>
                    <a:pt x="480262" y="299620"/>
                    <a:pt x="482148" y="300049"/>
                    <a:pt x="483795" y="300992"/>
                  </a:cubicBezTo>
                  <a:cubicBezTo>
                    <a:pt x="485586" y="301544"/>
                    <a:pt x="487195" y="302563"/>
                    <a:pt x="488462" y="303945"/>
                  </a:cubicBezTo>
                  <a:cubicBezTo>
                    <a:pt x="489310" y="304897"/>
                    <a:pt x="490072" y="305916"/>
                    <a:pt x="490749" y="306992"/>
                  </a:cubicBezTo>
                  <a:cubicBezTo>
                    <a:pt x="491320" y="308040"/>
                    <a:pt x="492272" y="310612"/>
                    <a:pt x="492272" y="310612"/>
                  </a:cubicBezTo>
                  <a:cubicBezTo>
                    <a:pt x="492320" y="310765"/>
                    <a:pt x="492320" y="310936"/>
                    <a:pt x="492272" y="311088"/>
                  </a:cubicBezTo>
                  <a:cubicBezTo>
                    <a:pt x="492558" y="312403"/>
                    <a:pt x="492749" y="313746"/>
                    <a:pt x="492844" y="315089"/>
                  </a:cubicBezTo>
                  <a:cubicBezTo>
                    <a:pt x="492796" y="316537"/>
                    <a:pt x="492606" y="317965"/>
                    <a:pt x="492272" y="319375"/>
                  </a:cubicBezTo>
                  <a:lnTo>
                    <a:pt x="490844" y="322804"/>
                  </a:lnTo>
                  <a:lnTo>
                    <a:pt x="490844" y="323280"/>
                  </a:lnTo>
                  <a:lnTo>
                    <a:pt x="489701" y="324709"/>
                  </a:lnTo>
                  <a:lnTo>
                    <a:pt x="488558" y="326233"/>
                  </a:lnTo>
                  <a:cubicBezTo>
                    <a:pt x="486805" y="327957"/>
                    <a:pt x="484643" y="329205"/>
                    <a:pt x="482271" y="329853"/>
                  </a:cubicBezTo>
                  <a:lnTo>
                    <a:pt x="478461" y="330424"/>
                  </a:lnTo>
                  <a:cubicBezTo>
                    <a:pt x="475908" y="330424"/>
                    <a:pt x="473413" y="329729"/>
                    <a:pt x="471222" y="328424"/>
                  </a:cubicBezTo>
                  <a:lnTo>
                    <a:pt x="468365" y="326233"/>
                  </a:lnTo>
                  <a:cubicBezTo>
                    <a:pt x="466983" y="324966"/>
                    <a:pt x="465964" y="323357"/>
                    <a:pt x="465412" y="321566"/>
                  </a:cubicBezTo>
                  <a:cubicBezTo>
                    <a:pt x="464688" y="320308"/>
                    <a:pt x="464240" y="318908"/>
                    <a:pt x="464078" y="317470"/>
                  </a:cubicBezTo>
                  <a:cubicBezTo>
                    <a:pt x="464031" y="316708"/>
                    <a:pt x="464031" y="315946"/>
                    <a:pt x="464078" y="315184"/>
                  </a:cubicBezTo>
                  <a:lnTo>
                    <a:pt x="464078" y="314041"/>
                  </a:lnTo>
                  <a:cubicBezTo>
                    <a:pt x="464078" y="311507"/>
                    <a:pt x="464736" y="309012"/>
                    <a:pt x="465983" y="306802"/>
                  </a:cubicBezTo>
                  <a:lnTo>
                    <a:pt x="468269" y="303945"/>
                  </a:lnTo>
                  <a:cubicBezTo>
                    <a:pt x="469470" y="302535"/>
                    <a:pt x="471060" y="301506"/>
                    <a:pt x="472842" y="300992"/>
                  </a:cubicBezTo>
                  <a:cubicBezTo>
                    <a:pt x="474528" y="300058"/>
                    <a:pt x="476442" y="299630"/>
                    <a:pt x="478366" y="299754"/>
                  </a:cubicBezTo>
                  <a:close/>
                  <a:moveTo>
                    <a:pt x="189186" y="293086"/>
                  </a:moveTo>
                  <a:lnTo>
                    <a:pt x="192806" y="293086"/>
                  </a:lnTo>
                  <a:cubicBezTo>
                    <a:pt x="195311" y="293086"/>
                    <a:pt x="197778" y="293743"/>
                    <a:pt x="199950" y="294991"/>
                  </a:cubicBezTo>
                  <a:lnTo>
                    <a:pt x="202902" y="297277"/>
                  </a:lnTo>
                  <a:cubicBezTo>
                    <a:pt x="204608" y="299039"/>
                    <a:pt x="205846" y="301201"/>
                    <a:pt x="206522" y="303563"/>
                  </a:cubicBezTo>
                  <a:lnTo>
                    <a:pt x="207093" y="307373"/>
                  </a:lnTo>
                  <a:cubicBezTo>
                    <a:pt x="207122" y="309288"/>
                    <a:pt x="206703" y="311183"/>
                    <a:pt x="205855" y="312898"/>
                  </a:cubicBezTo>
                  <a:cubicBezTo>
                    <a:pt x="205236" y="314631"/>
                    <a:pt x="204226" y="316193"/>
                    <a:pt x="202902" y="317470"/>
                  </a:cubicBezTo>
                  <a:cubicBezTo>
                    <a:pt x="201636" y="318851"/>
                    <a:pt x="200026" y="319870"/>
                    <a:pt x="198235" y="320422"/>
                  </a:cubicBezTo>
                  <a:cubicBezTo>
                    <a:pt x="196568" y="321299"/>
                    <a:pt x="194692" y="321727"/>
                    <a:pt x="192806" y="321661"/>
                  </a:cubicBezTo>
                  <a:lnTo>
                    <a:pt x="189186" y="321661"/>
                  </a:lnTo>
                  <a:cubicBezTo>
                    <a:pt x="186662" y="321670"/>
                    <a:pt x="184195" y="320984"/>
                    <a:pt x="182043" y="319660"/>
                  </a:cubicBezTo>
                  <a:lnTo>
                    <a:pt x="179090" y="317470"/>
                  </a:lnTo>
                  <a:cubicBezTo>
                    <a:pt x="177385" y="315707"/>
                    <a:pt x="176146" y="313545"/>
                    <a:pt x="175470" y="311183"/>
                  </a:cubicBezTo>
                  <a:lnTo>
                    <a:pt x="174899" y="307373"/>
                  </a:lnTo>
                  <a:cubicBezTo>
                    <a:pt x="174870" y="305459"/>
                    <a:pt x="175290" y="303563"/>
                    <a:pt x="176137" y="301849"/>
                  </a:cubicBezTo>
                  <a:cubicBezTo>
                    <a:pt x="177452" y="298343"/>
                    <a:pt x="180233" y="295591"/>
                    <a:pt x="183757" y="294324"/>
                  </a:cubicBezTo>
                  <a:cubicBezTo>
                    <a:pt x="185405" y="293381"/>
                    <a:pt x="187291" y="292952"/>
                    <a:pt x="189186" y="293086"/>
                  </a:cubicBezTo>
                  <a:close/>
                  <a:moveTo>
                    <a:pt x="503702" y="252700"/>
                  </a:moveTo>
                  <a:cubicBezTo>
                    <a:pt x="504778" y="252557"/>
                    <a:pt x="505864" y="252557"/>
                    <a:pt x="506940" y="252700"/>
                  </a:cubicBezTo>
                  <a:cubicBezTo>
                    <a:pt x="508807" y="252786"/>
                    <a:pt x="510617" y="253386"/>
                    <a:pt x="512179" y="254414"/>
                  </a:cubicBezTo>
                  <a:cubicBezTo>
                    <a:pt x="513836" y="255281"/>
                    <a:pt x="515246" y="256558"/>
                    <a:pt x="516275" y="258129"/>
                  </a:cubicBezTo>
                  <a:cubicBezTo>
                    <a:pt x="517551" y="259472"/>
                    <a:pt x="518418" y="261158"/>
                    <a:pt x="518751" y="262987"/>
                  </a:cubicBezTo>
                  <a:cubicBezTo>
                    <a:pt x="518846" y="263082"/>
                    <a:pt x="518179" y="267083"/>
                    <a:pt x="518179" y="267083"/>
                  </a:cubicBezTo>
                  <a:cubicBezTo>
                    <a:pt x="518208" y="267749"/>
                    <a:pt x="518208" y="268416"/>
                    <a:pt x="518179" y="269083"/>
                  </a:cubicBezTo>
                  <a:cubicBezTo>
                    <a:pt x="518237" y="269721"/>
                    <a:pt x="518237" y="270350"/>
                    <a:pt x="518179" y="270988"/>
                  </a:cubicBezTo>
                  <a:lnTo>
                    <a:pt x="516751" y="274417"/>
                  </a:lnTo>
                  <a:cubicBezTo>
                    <a:pt x="516093" y="275484"/>
                    <a:pt x="515332" y="276474"/>
                    <a:pt x="514465" y="277370"/>
                  </a:cubicBezTo>
                  <a:lnTo>
                    <a:pt x="511607" y="279656"/>
                  </a:lnTo>
                  <a:lnTo>
                    <a:pt x="509798" y="280418"/>
                  </a:lnTo>
                  <a:lnTo>
                    <a:pt x="508083" y="281180"/>
                  </a:lnTo>
                  <a:cubicBezTo>
                    <a:pt x="505464" y="281894"/>
                    <a:pt x="502701" y="281894"/>
                    <a:pt x="500082" y="281180"/>
                  </a:cubicBezTo>
                  <a:cubicBezTo>
                    <a:pt x="498911" y="280732"/>
                    <a:pt x="497768" y="280218"/>
                    <a:pt x="496653" y="279656"/>
                  </a:cubicBezTo>
                  <a:cubicBezTo>
                    <a:pt x="495501" y="279056"/>
                    <a:pt x="494462" y="278246"/>
                    <a:pt x="493605" y="277274"/>
                  </a:cubicBezTo>
                  <a:lnTo>
                    <a:pt x="491319" y="274417"/>
                  </a:lnTo>
                  <a:lnTo>
                    <a:pt x="489890" y="270988"/>
                  </a:lnTo>
                  <a:cubicBezTo>
                    <a:pt x="489176" y="268435"/>
                    <a:pt x="489176" y="265730"/>
                    <a:pt x="489890" y="263178"/>
                  </a:cubicBezTo>
                  <a:cubicBezTo>
                    <a:pt x="490557" y="260796"/>
                    <a:pt x="491843" y="258624"/>
                    <a:pt x="493605" y="256891"/>
                  </a:cubicBezTo>
                  <a:lnTo>
                    <a:pt x="496463" y="254700"/>
                  </a:lnTo>
                  <a:cubicBezTo>
                    <a:pt x="498644" y="253376"/>
                    <a:pt x="501149" y="252681"/>
                    <a:pt x="503702" y="252700"/>
                  </a:cubicBezTo>
                  <a:close/>
                  <a:moveTo>
                    <a:pt x="227858" y="248985"/>
                  </a:moveTo>
                  <a:lnTo>
                    <a:pt x="229667" y="248985"/>
                  </a:lnTo>
                  <a:cubicBezTo>
                    <a:pt x="232182" y="248937"/>
                    <a:pt x="234658" y="249594"/>
                    <a:pt x="236811" y="250890"/>
                  </a:cubicBezTo>
                  <a:lnTo>
                    <a:pt x="239764" y="253081"/>
                  </a:lnTo>
                  <a:cubicBezTo>
                    <a:pt x="241488" y="254871"/>
                    <a:pt x="242736" y="257062"/>
                    <a:pt x="243383" y="259462"/>
                  </a:cubicBezTo>
                  <a:lnTo>
                    <a:pt x="243955" y="263272"/>
                  </a:lnTo>
                  <a:cubicBezTo>
                    <a:pt x="244022" y="265158"/>
                    <a:pt x="243593" y="267035"/>
                    <a:pt x="242717" y="268702"/>
                  </a:cubicBezTo>
                  <a:cubicBezTo>
                    <a:pt x="242126" y="270473"/>
                    <a:pt x="241117" y="272073"/>
                    <a:pt x="239764" y="273369"/>
                  </a:cubicBezTo>
                  <a:cubicBezTo>
                    <a:pt x="238488" y="274693"/>
                    <a:pt x="236926" y="275703"/>
                    <a:pt x="235192" y="276321"/>
                  </a:cubicBezTo>
                  <a:cubicBezTo>
                    <a:pt x="233468" y="277160"/>
                    <a:pt x="231582" y="277579"/>
                    <a:pt x="229667" y="277560"/>
                  </a:cubicBezTo>
                  <a:lnTo>
                    <a:pt x="227858" y="277560"/>
                  </a:lnTo>
                  <a:cubicBezTo>
                    <a:pt x="225315" y="277512"/>
                    <a:pt x="222819" y="276826"/>
                    <a:pt x="220619" y="275560"/>
                  </a:cubicBezTo>
                  <a:lnTo>
                    <a:pt x="217761" y="273369"/>
                  </a:lnTo>
                  <a:cubicBezTo>
                    <a:pt x="216037" y="271578"/>
                    <a:pt x="214789" y="269387"/>
                    <a:pt x="214142" y="266987"/>
                  </a:cubicBezTo>
                  <a:lnTo>
                    <a:pt x="213570" y="263272"/>
                  </a:lnTo>
                  <a:cubicBezTo>
                    <a:pt x="213494" y="261358"/>
                    <a:pt x="213922" y="259453"/>
                    <a:pt x="214808" y="257748"/>
                  </a:cubicBezTo>
                  <a:cubicBezTo>
                    <a:pt x="215361" y="255957"/>
                    <a:pt x="216380" y="254347"/>
                    <a:pt x="217761" y="253081"/>
                  </a:cubicBezTo>
                  <a:cubicBezTo>
                    <a:pt x="219056" y="251785"/>
                    <a:pt x="220619" y="250776"/>
                    <a:pt x="222333" y="250128"/>
                  </a:cubicBezTo>
                  <a:cubicBezTo>
                    <a:pt x="224048" y="249280"/>
                    <a:pt x="225953" y="248890"/>
                    <a:pt x="227858" y="248985"/>
                  </a:cubicBezTo>
                  <a:close/>
                  <a:moveTo>
                    <a:pt x="533610" y="199360"/>
                  </a:moveTo>
                  <a:lnTo>
                    <a:pt x="535515" y="199360"/>
                  </a:lnTo>
                  <a:lnTo>
                    <a:pt x="537420" y="199360"/>
                  </a:lnTo>
                  <a:cubicBezTo>
                    <a:pt x="539925" y="199998"/>
                    <a:pt x="542202" y="201312"/>
                    <a:pt x="543992" y="203170"/>
                  </a:cubicBezTo>
                  <a:cubicBezTo>
                    <a:pt x="544373" y="203551"/>
                    <a:pt x="545135" y="204598"/>
                    <a:pt x="545135" y="204598"/>
                  </a:cubicBezTo>
                  <a:lnTo>
                    <a:pt x="546278" y="206122"/>
                  </a:lnTo>
                  <a:lnTo>
                    <a:pt x="547707" y="209552"/>
                  </a:lnTo>
                  <a:lnTo>
                    <a:pt x="547707" y="213362"/>
                  </a:lnTo>
                  <a:cubicBezTo>
                    <a:pt x="547707" y="213743"/>
                    <a:pt x="547707" y="217171"/>
                    <a:pt x="547707" y="217171"/>
                  </a:cubicBezTo>
                  <a:cubicBezTo>
                    <a:pt x="547336" y="218429"/>
                    <a:pt x="546831" y="219648"/>
                    <a:pt x="546183" y="220791"/>
                  </a:cubicBezTo>
                  <a:cubicBezTo>
                    <a:pt x="545240" y="222487"/>
                    <a:pt x="543897" y="223925"/>
                    <a:pt x="542278" y="224982"/>
                  </a:cubicBezTo>
                  <a:cubicBezTo>
                    <a:pt x="541802" y="225401"/>
                    <a:pt x="541287" y="225782"/>
                    <a:pt x="540754" y="226125"/>
                  </a:cubicBezTo>
                  <a:lnTo>
                    <a:pt x="537325" y="227554"/>
                  </a:lnTo>
                  <a:cubicBezTo>
                    <a:pt x="535058" y="228440"/>
                    <a:pt x="532601" y="228735"/>
                    <a:pt x="530181" y="228411"/>
                  </a:cubicBezTo>
                  <a:cubicBezTo>
                    <a:pt x="527781" y="227763"/>
                    <a:pt x="525590" y="226516"/>
                    <a:pt x="523799" y="224792"/>
                  </a:cubicBezTo>
                  <a:lnTo>
                    <a:pt x="521609" y="221839"/>
                  </a:lnTo>
                  <a:cubicBezTo>
                    <a:pt x="520332" y="219677"/>
                    <a:pt x="519637" y="217210"/>
                    <a:pt x="519608" y="214695"/>
                  </a:cubicBezTo>
                  <a:cubicBezTo>
                    <a:pt x="519475" y="213714"/>
                    <a:pt x="519475" y="212723"/>
                    <a:pt x="519608" y="211742"/>
                  </a:cubicBezTo>
                  <a:cubicBezTo>
                    <a:pt x="519665" y="209885"/>
                    <a:pt x="520228" y="208075"/>
                    <a:pt x="521227" y="206504"/>
                  </a:cubicBezTo>
                  <a:cubicBezTo>
                    <a:pt x="522104" y="204875"/>
                    <a:pt x="523380" y="203494"/>
                    <a:pt x="524942" y="202503"/>
                  </a:cubicBezTo>
                  <a:cubicBezTo>
                    <a:pt x="526295" y="201217"/>
                    <a:pt x="527971" y="200322"/>
                    <a:pt x="529800" y="199931"/>
                  </a:cubicBezTo>
                  <a:close/>
                  <a:moveTo>
                    <a:pt x="277293" y="195740"/>
                  </a:moveTo>
                  <a:cubicBezTo>
                    <a:pt x="279207" y="195626"/>
                    <a:pt x="281112" y="196026"/>
                    <a:pt x="282817" y="196883"/>
                  </a:cubicBezTo>
                  <a:cubicBezTo>
                    <a:pt x="284579" y="197483"/>
                    <a:pt x="286151" y="198540"/>
                    <a:pt x="287389" y="199931"/>
                  </a:cubicBezTo>
                  <a:cubicBezTo>
                    <a:pt x="288799" y="201131"/>
                    <a:pt x="289827" y="202722"/>
                    <a:pt x="290342" y="204503"/>
                  </a:cubicBezTo>
                  <a:cubicBezTo>
                    <a:pt x="291276" y="206189"/>
                    <a:pt x="291704" y="208103"/>
                    <a:pt x="291580" y="210027"/>
                  </a:cubicBezTo>
                  <a:lnTo>
                    <a:pt x="291580" y="211742"/>
                  </a:lnTo>
                  <a:cubicBezTo>
                    <a:pt x="291571" y="214276"/>
                    <a:pt x="290913" y="216771"/>
                    <a:pt x="289675" y="218981"/>
                  </a:cubicBezTo>
                  <a:lnTo>
                    <a:pt x="287389" y="221838"/>
                  </a:lnTo>
                  <a:cubicBezTo>
                    <a:pt x="285656" y="223601"/>
                    <a:pt x="283484" y="224886"/>
                    <a:pt x="281103" y="225553"/>
                  </a:cubicBezTo>
                  <a:lnTo>
                    <a:pt x="277293" y="226029"/>
                  </a:lnTo>
                  <a:cubicBezTo>
                    <a:pt x="275369" y="226153"/>
                    <a:pt x="273454" y="225725"/>
                    <a:pt x="271768" y="224791"/>
                  </a:cubicBezTo>
                  <a:cubicBezTo>
                    <a:pt x="270016" y="224210"/>
                    <a:pt x="268444" y="223191"/>
                    <a:pt x="267196" y="221838"/>
                  </a:cubicBezTo>
                  <a:cubicBezTo>
                    <a:pt x="265815" y="220610"/>
                    <a:pt x="264796" y="219029"/>
                    <a:pt x="264243" y="217266"/>
                  </a:cubicBezTo>
                  <a:cubicBezTo>
                    <a:pt x="263357" y="215561"/>
                    <a:pt x="262929" y="213657"/>
                    <a:pt x="263005" y="211742"/>
                  </a:cubicBezTo>
                  <a:lnTo>
                    <a:pt x="263005" y="210027"/>
                  </a:lnTo>
                  <a:cubicBezTo>
                    <a:pt x="262986" y="207475"/>
                    <a:pt x="263681" y="204970"/>
                    <a:pt x="265006" y="202788"/>
                  </a:cubicBezTo>
                  <a:lnTo>
                    <a:pt x="267196" y="199931"/>
                  </a:lnTo>
                  <a:cubicBezTo>
                    <a:pt x="268930" y="198169"/>
                    <a:pt x="271101" y="196883"/>
                    <a:pt x="273482" y="196216"/>
                  </a:cubicBezTo>
                  <a:close/>
                  <a:moveTo>
                    <a:pt x="325013" y="151734"/>
                  </a:moveTo>
                  <a:cubicBezTo>
                    <a:pt x="326899" y="151668"/>
                    <a:pt x="328776" y="152096"/>
                    <a:pt x="330442" y="152973"/>
                  </a:cubicBezTo>
                  <a:cubicBezTo>
                    <a:pt x="332214" y="153563"/>
                    <a:pt x="333814" y="154573"/>
                    <a:pt x="335110" y="155926"/>
                  </a:cubicBezTo>
                  <a:cubicBezTo>
                    <a:pt x="336433" y="157202"/>
                    <a:pt x="337443" y="158764"/>
                    <a:pt x="338062" y="160498"/>
                  </a:cubicBezTo>
                  <a:cubicBezTo>
                    <a:pt x="338901" y="162222"/>
                    <a:pt x="339320" y="164108"/>
                    <a:pt x="339301" y="166022"/>
                  </a:cubicBezTo>
                  <a:lnTo>
                    <a:pt x="339301" y="167832"/>
                  </a:lnTo>
                  <a:cubicBezTo>
                    <a:pt x="339272" y="170346"/>
                    <a:pt x="338577" y="172813"/>
                    <a:pt x="337300" y="174976"/>
                  </a:cubicBezTo>
                  <a:lnTo>
                    <a:pt x="335110" y="177928"/>
                  </a:lnTo>
                  <a:cubicBezTo>
                    <a:pt x="333328" y="179652"/>
                    <a:pt x="331128" y="180900"/>
                    <a:pt x="328728" y="181548"/>
                  </a:cubicBezTo>
                  <a:lnTo>
                    <a:pt x="325013" y="182119"/>
                  </a:lnTo>
                  <a:cubicBezTo>
                    <a:pt x="323099" y="182195"/>
                    <a:pt x="321194" y="181767"/>
                    <a:pt x="319488" y="180881"/>
                  </a:cubicBezTo>
                  <a:cubicBezTo>
                    <a:pt x="317717" y="180290"/>
                    <a:pt x="316117" y="179281"/>
                    <a:pt x="314821" y="177928"/>
                  </a:cubicBezTo>
                  <a:cubicBezTo>
                    <a:pt x="313564" y="176823"/>
                    <a:pt x="312555" y="175452"/>
                    <a:pt x="311869" y="173928"/>
                  </a:cubicBezTo>
                  <a:cubicBezTo>
                    <a:pt x="311021" y="172213"/>
                    <a:pt x="310630" y="170308"/>
                    <a:pt x="310726" y="168403"/>
                  </a:cubicBezTo>
                  <a:lnTo>
                    <a:pt x="310726" y="166022"/>
                  </a:lnTo>
                  <a:cubicBezTo>
                    <a:pt x="310678" y="163507"/>
                    <a:pt x="311345" y="161031"/>
                    <a:pt x="312631" y="158878"/>
                  </a:cubicBezTo>
                  <a:lnTo>
                    <a:pt x="314821" y="155926"/>
                  </a:lnTo>
                  <a:cubicBezTo>
                    <a:pt x="316603" y="154201"/>
                    <a:pt x="318803" y="152954"/>
                    <a:pt x="321203" y="152306"/>
                  </a:cubicBezTo>
                  <a:close/>
                  <a:moveTo>
                    <a:pt x="565043" y="150115"/>
                  </a:moveTo>
                  <a:cubicBezTo>
                    <a:pt x="566967" y="149991"/>
                    <a:pt x="568881" y="150420"/>
                    <a:pt x="570567" y="151353"/>
                  </a:cubicBezTo>
                  <a:cubicBezTo>
                    <a:pt x="572320" y="151934"/>
                    <a:pt x="573891" y="152953"/>
                    <a:pt x="575139" y="154306"/>
                  </a:cubicBezTo>
                  <a:cubicBezTo>
                    <a:pt x="576549" y="155506"/>
                    <a:pt x="577578" y="157096"/>
                    <a:pt x="578092" y="158878"/>
                  </a:cubicBezTo>
                  <a:cubicBezTo>
                    <a:pt x="578978" y="160583"/>
                    <a:pt x="579407" y="162488"/>
                    <a:pt x="579330" y="164402"/>
                  </a:cubicBezTo>
                  <a:lnTo>
                    <a:pt x="579330" y="166117"/>
                  </a:lnTo>
                  <a:cubicBezTo>
                    <a:pt x="579349" y="168670"/>
                    <a:pt x="578654" y="171174"/>
                    <a:pt x="577330" y="173356"/>
                  </a:cubicBezTo>
                  <a:lnTo>
                    <a:pt x="575139" y="176213"/>
                  </a:lnTo>
                  <a:cubicBezTo>
                    <a:pt x="573406" y="177975"/>
                    <a:pt x="571234" y="179261"/>
                    <a:pt x="568853" y="179928"/>
                  </a:cubicBezTo>
                  <a:lnTo>
                    <a:pt x="565043" y="180404"/>
                  </a:lnTo>
                  <a:cubicBezTo>
                    <a:pt x="563119" y="180528"/>
                    <a:pt x="561204" y="180099"/>
                    <a:pt x="559518" y="179166"/>
                  </a:cubicBezTo>
                  <a:cubicBezTo>
                    <a:pt x="557756" y="178613"/>
                    <a:pt x="556175" y="177594"/>
                    <a:pt x="554946" y="176213"/>
                  </a:cubicBezTo>
                  <a:cubicBezTo>
                    <a:pt x="553537" y="175013"/>
                    <a:pt x="552508" y="173423"/>
                    <a:pt x="551994" y="171641"/>
                  </a:cubicBezTo>
                  <a:cubicBezTo>
                    <a:pt x="551060" y="169955"/>
                    <a:pt x="550632" y="168041"/>
                    <a:pt x="550755" y="166117"/>
                  </a:cubicBezTo>
                  <a:lnTo>
                    <a:pt x="550755" y="164402"/>
                  </a:lnTo>
                  <a:cubicBezTo>
                    <a:pt x="550755" y="161869"/>
                    <a:pt x="551412" y="159373"/>
                    <a:pt x="552661" y="157163"/>
                  </a:cubicBezTo>
                  <a:lnTo>
                    <a:pt x="554946" y="154306"/>
                  </a:lnTo>
                  <a:cubicBezTo>
                    <a:pt x="556680" y="152544"/>
                    <a:pt x="558851" y="151258"/>
                    <a:pt x="561233" y="150591"/>
                  </a:cubicBezTo>
                  <a:close/>
                  <a:moveTo>
                    <a:pt x="374352" y="114778"/>
                  </a:moveTo>
                  <a:cubicBezTo>
                    <a:pt x="376095" y="114302"/>
                    <a:pt x="377943" y="114302"/>
                    <a:pt x="379686" y="114778"/>
                  </a:cubicBezTo>
                  <a:lnTo>
                    <a:pt x="381305" y="114778"/>
                  </a:lnTo>
                  <a:lnTo>
                    <a:pt x="385116" y="115254"/>
                  </a:lnTo>
                  <a:cubicBezTo>
                    <a:pt x="386916" y="115721"/>
                    <a:pt x="388573" y="116607"/>
                    <a:pt x="389974" y="117826"/>
                  </a:cubicBezTo>
                  <a:cubicBezTo>
                    <a:pt x="391488" y="118845"/>
                    <a:pt x="392726" y="120217"/>
                    <a:pt x="393593" y="121826"/>
                  </a:cubicBezTo>
                  <a:lnTo>
                    <a:pt x="392164" y="120779"/>
                  </a:lnTo>
                  <a:cubicBezTo>
                    <a:pt x="393945" y="124169"/>
                    <a:pt x="394479" y="128075"/>
                    <a:pt x="393688" y="131828"/>
                  </a:cubicBezTo>
                  <a:cubicBezTo>
                    <a:pt x="393279" y="133075"/>
                    <a:pt x="392774" y="134285"/>
                    <a:pt x="392164" y="135447"/>
                  </a:cubicBezTo>
                  <a:cubicBezTo>
                    <a:pt x="390830" y="137676"/>
                    <a:pt x="388964" y="139543"/>
                    <a:pt x="386735" y="140876"/>
                  </a:cubicBezTo>
                  <a:lnTo>
                    <a:pt x="383306" y="142305"/>
                  </a:lnTo>
                  <a:lnTo>
                    <a:pt x="382830" y="142305"/>
                  </a:lnTo>
                  <a:lnTo>
                    <a:pt x="379020" y="142781"/>
                  </a:lnTo>
                  <a:lnTo>
                    <a:pt x="376924" y="142781"/>
                  </a:lnTo>
                  <a:cubicBezTo>
                    <a:pt x="376229" y="142858"/>
                    <a:pt x="375524" y="142858"/>
                    <a:pt x="374829" y="142781"/>
                  </a:cubicBezTo>
                  <a:lnTo>
                    <a:pt x="371304" y="141257"/>
                  </a:lnTo>
                  <a:lnTo>
                    <a:pt x="368447" y="139067"/>
                  </a:lnTo>
                  <a:cubicBezTo>
                    <a:pt x="367466" y="138114"/>
                    <a:pt x="366637" y="137019"/>
                    <a:pt x="365970" y="135828"/>
                  </a:cubicBezTo>
                  <a:cubicBezTo>
                    <a:pt x="365780" y="135542"/>
                    <a:pt x="364447" y="132399"/>
                    <a:pt x="364447" y="132399"/>
                  </a:cubicBezTo>
                  <a:cubicBezTo>
                    <a:pt x="363780" y="129904"/>
                    <a:pt x="363780" y="127275"/>
                    <a:pt x="364447" y="124779"/>
                  </a:cubicBezTo>
                  <a:lnTo>
                    <a:pt x="365875" y="121350"/>
                  </a:lnTo>
                  <a:cubicBezTo>
                    <a:pt x="367085" y="119188"/>
                    <a:pt x="368856" y="117407"/>
                    <a:pt x="371019" y="116207"/>
                  </a:cubicBezTo>
                  <a:close/>
                  <a:moveTo>
                    <a:pt x="605714" y="96014"/>
                  </a:moveTo>
                  <a:cubicBezTo>
                    <a:pt x="607553" y="95490"/>
                    <a:pt x="609496" y="95490"/>
                    <a:pt x="611334" y="96014"/>
                  </a:cubicBezTo>
                  <a:cubicBezTo>
                    <a:pt x="613173" y="96376"/>
                    <a:pt x="614859" y="97271"/>
                    <a:pt x="616192" y="98586"/>
                  </a:cubicBezTo>
                  <a:cubicBezTo>
                    <a:pt x="617792" y="99529"/>
                    <a:pt x="619088" y="100919"/>
                    <a:pt x="619907" y="102586"/>
                  </a:cubicBezTo>
                  <a:lnTo>
                    <a:pt x="621717" y="106110"/>
                  </a:lnTo>
                  <a:cubicBezTo>
                    <a:pt x="622964" y="108282"/>
                    <a:pt x="623621" y="110749"/>
                    <a:pt x="623621" y="113254"/>
                  </a:cubicBezTo>
                  <a:cubicBezTo>
                    <a:pt x="623145" y="114587"/>
                    <a:pt x="623145" y="115826"/>
                    <a:pt x="623145" y="117064"/>
                  </a:cubicBezTo>
                  <a:cubicBezTo>
                    <a:pt x="622517" y="119464"/>
                    <a:pt x="621231" y="121645"/>
                    <a:pt x="619430" y="123350"/>
                  </a:cubicBezTo>
                  <a:lnTo>
                    <a:pt x="616573" y="125637"/>
                  </a:lnTo>
                  <a:cubicBezTo>
                    <a:pt x="614982" y="126675"/>
                    <a:pt x="613135" y="127265"/>
                    <a:pt x="611239" y="127351"/>
                  </a:cubicBezTo>
                  <a:cubicBezTo>
                    <a:pt x="609362" y="127827"/>
                    <a:pt x="607400" y="127827"/>
                    <a:pt x="605524" y="127351"/>
                  </a:cubicBezTo>
                  <a:cubicBezTo>
                    <a:pt x="603724" y="126884"/>
                    <a:pt x="602066" y="125998"/>
                    <a:pt x="600666" y="124779"/>
                  </a:cubicBezTo>
                  <a:cubicBezTo>
                    <a:pt x="599104" y="123827"/>
                    <a:pt x="597847" y="122436"/>
                    <a:pt x="597047" y="120779"/>
                  </a:cubicBezTo>
                  <a:cubicBezTo>
                    <a:pt x="596380" y="119159"/>
                    <a:pt x="595809" y="117921"/>
                    <a:pt x="595237" y="117254"/>
                  </a:cubicBezTo>
                  <a:cubicBezTo>
                    <a:pt x="593942" y="115064"/>
                    <a:pt x="593284" y="112559"/>
                    <a:pt x="593332" y="110015"/>
                  </a:cubicBezTo>
                  <a:cubicBezTo>
                    <a:pt x="593808" y="108777"/>
                    <a:pt x="593808" y="107539"/>
                    <a:pt x="593808" y="106205"/>
                  </a:cubicBezTo>
                  <a:cubicBezTo>
                    <a:pt x="594485" y="103843"/>
                    <a:pt x="595723" y="101681"/>
                    <a:pt x="597428" y="99919"/>
                  </a:cubicBezTo>
                  <a:lnTo>
                    <a:pt x="600380" y="97728"/>
                  </a:lnTo>
                  <a:cubicBezTo>
                    <a:pt x="601971" y="96690"/>
                    <a:pt x="603819" y="96099"/>
                    <a:pt x="605714" y="96014"/>
                  </a:cubicBezTo>
                  <a:close/>
                  <a:moveTo>
                    <a:pt x="429693" y="86869"/>
                  </a:moveTo>
                  <a:lnTo>
                    <a:pt x="431407" y="86869"/>
                  </a:lnTo>
                  <a:cubicBezTo>
                    <a:pt x="433951" y="86812"/>
                    <a:pt x="436465" y="87469"/>
                    <a:pt x="438646" y="88774"/>
                  </a:cubicBezTo>
                  <a:lnTo>
                    <a:pt x="441599" y="90965"/>
                  </a:lnTo>
                  <a:cubicBezTo>
                    <a:pt x="443323" y="92755"/>
                    <a:pt x="444571" y="94946"/>
                    <a:pt x="445219" y="97346"/>
                  </a:cubicBezTo>
                  <a:cubicBezTo>
                    <a:pt x="445219" y="98585"/>
                    <a:pt x="445219" y="99823"/>
                    <a:pt x="445219" y="101156"/>
                  </a:cubicBezTo>
                  <a:cubicBezTo>
                    <a:pt x="445314" y="103033"/>
                    <a:pt x="444923" y="104909"/>
                    <a:pt x="444076" y="106586"/>
                  </a:cubicBezTo>
                  <a:cubicBezTo>
                    <a:pt x="442809" y="110138"/>
                    <a:pt x="440009" y="112939"/>
                    <a:pt x="436456" y="114206"/>
                  </a:cubicBezTo>
                  <a:cubicBezTo>
                    <a:pt x="434741" y="115053"/>
                    <a:pt x="432846" y="115472"/>
                    <a:pt x="430931" y="115444"/>
                  </a:cubicBezTo>
                  <a:lnTo>
                    <a:pt x="429121" y="115444"/>
                  </a:lnTo>
                  <a:cubicBezTo>
                    <a:pt x="426579" y="115396"/>
                    <a:pt x="424083" y="114710"/>
                    <a:pt x="421882" y="113444"/>
                  </a:cubicBezTo>
                  <a:lnTo>
                    <a:pt x="419025" y="111253"/>
                  </a:lnTo>
                  <a:cubicBezTo>
                    <a:pt x="417444" y="109433"/>
                    <a:pt x="416358" y="107233"/>
                    <a:pt x="415882" y="104871"/>
                  </a:cubicBezTo>
                  <a:lnTo>
                    <a:pt x="415405" y="101156"/>
                  </a:lnTo>
                  <a:cubicBezTo>
                    <a:pt x="415282" y="99232"/>
                    <a:pt x="415710" y="97318"/>
                    <a:pt x="416644" y="95632"/>
                  </a:cubicBezTo>
                  <a:cubicBezTo>
                    <a:pt x="417196" y="93841"/>
                    <a:pt x="418215" y="92231"/>
                    <a:pt x="419596" y="90965"/>
                  </a:cubicBezTo>
                  <a:cubicBezTo>
                    <a:pt x="420882" y="89650"/>
                    <a:pt x="422445" y="88641"/>
                    <a:pt x="424168" y="88012"/>
                  </a:cubicBezTo>
                  <a:cubicBezTo>
                    <a:pt x="425873" y="87155"/>
                    <a:pt x="427778" y="86755"/>
                    <a:pt x="429693" y="86869"/>
                  </a:cubicBezTo>
                  <a:close/>
                  <a:moveTo>
                    <a:pt x="478461" y="61913"/>
                  </a:moveTo>
                  <a:cubicBezTo>
                    <a:pt x="480375" y="61847"/>
                    <a:pt x="482281" y="62266"/>
                    <a:pt x="483986" y="63152"/>
                  </a:cubicBezTo>
                  <a:cubicBezTo>
                    <a:pt x="485738" y="63732"/>
                    <a:pt x="487310" y="64752"/>
                    <a:pt x="488557" y="66104"/>
                  </a:cubicBezTo>
                  <a:lnTo>
                    <a:pt x="492082" y="69629"/>
                  </a:lnTo>
                  <a:cubicBezTo>
                    <a:pt x="493815" y="71391"/>
                    <a:pt x="495092" y="73553"/>
                    <a:pt x="495797" y="75915"/>
                  </a:cubicBezTo>
                  <a:lnTo>
                    <a:pt x="496273" y="79725"/>
                  </a:lnTo>
                  <a:cubicBezTo>
                    <a:pt x="496273" y="82278"/>
                    <a:pt x="495577" y="84773"/>
                    <a:pt x="494273" y="86964"/>
                  </a:cubicBezTo>
                  <a:lnTo>
                    <a:pt x="492082" y="89822"/>
                  </a:lnTo>
                  <a:cubicBezTo>
                    <a:pt x="490834" y="91174"/>
                    <a:pt x="489263" y="92193"/>
                    <a:pt x="487510" y="92774"/>
                  </a:cubicBezTo>
                  <a:cubicBezTo>
                    <a:pt x="484014" y="94422"/>
                    <a:pt x="479956" y="94422"/>
                    <a:pt x="476461" y="92774"/>
                  </a:cubicBezTo>
                  <a:cubicBezTo>
                    <a:pt x="474698" y="92222"/>
                    <a:pt x="473118" y="91203"/>
                    <a:pt x="471889" y="89822"/>
                  </a:cubicBezTo>
                  <a:lnTo>
                    <a:pt x="468365" y="86297"/>
                  </a:lnTo>
                  <a:cubicBezTo>
                    <a:pt x="466402" y="84640"/>
                    <a:pt x="464955" y="82459"/>
                    <a:pt x="464174" y="80011"/>
                  </a:cubicBezTo>
                  <a:cubicBezTo>
                    <a:pt x="464174" y="78773"/>
                    <a:pt x="464174" y="77439"/>
                    <a:pt x="464174" y="76201"/>
                  </a:cubicBezTo>
                  <a:cubicBezTo>
                    <a:pt x="464183" y="73667"/>
                    <a:pt x="464840" y="71172"/>
                    <a:pt x="466079" y="68962"/>
                  </a:cubicBezTo>
                  <a:lnTo>
                    <a:pt x="468365" y="66104"/>
                  </a:lnTo>
                  <a:cubicBezTo>
                    <a:pt x="469565" y="64695"/>
                    <a:pt x="471156" y="63666"/>
                    <a:pt x="472936" y="63152"/>
                  </a:cubicBezTo>
                  <a:cubicBezTo>
                    <a:pt x="474641" y="62266"/>
                    <a:pt x="476547" y="61837"/>
                    <a:pt x="478461" y="61913"/>
                  </a:cubicBezTo>
                  <a:close/>
                  <a:moveTo>
                    <a:pt x="655055" y="56484"/>
                  </a:moveTo>
                  <a:cubicBezTo>
                    <a:pt x="656969" y="56456"/>
                    <a:pt x="658864" y="56875"/>
                    <a:pt x="660579" y="57722"/>
                  </a:cubicBezTo>
                  <a:cubicBezTo>
                    <a:pt x="664084" y="59037"/>
                    <a:pt x="666837" y="61818"/>
                    <a:pt x="668104" y="65342"/>
                  </a:cubicBezTo>
                  <a:cubicBezTo>
                    <a:pt x="669047" y="66990"/>
                    <a:pt x="669475" y="68876"/>
                    <a:pt x="669342" y="70772"/>
                  </a:cubicBezTo>
                  <a:lnTo>
                    <a:pt x="669342" y="72581"/>
                  </a:lnTo>
                  <a:cubicBezTo>
                    <a:pt x="669332" y="75115"/>
                    <a:pt x="668675" y="77610"/>
                    <a:pt x="667437" y="79820"/>
                  </a:cubicBezTo>
                  <a:lnTo>
                    <a:pt x="665151" y="82678"/>
                  </a:lnTo>
                  <a:cubicBezTo>
                    <a:pt x="663418" y="84440"/>
                    <a:pt x="661246" y="85726"/>
                    <a:pt x="658864" y="86393"/>
                  </a:cubicBezTo>
                  <a:lnTo>
                    <a:pt x="655055" y="86869"/>
                  </a:lnTo>
                  <a:cubicBezTo>
                    <a:pt x="653140" y="86945"/>
                    <a:pt x="651235" y="86517"/>
                    <a:pt x="649530" y="85631"/>
                  </a:cubicBezTo>
                  <a:cubicBezTo>
                    <a:pt x="647777" y="85050"/>
                    <a:pt x="646206" y="84030"/>
                    <a:pt x="644958" y="82678"/>
                  </a:cubicBezTo>
                  <a:cubicBezTo>
                    <a:pt x="643586" y="81449"/>
                    <a:pt x="642558" y="79868"/>
                    <a:pt x="642005" y="78106"/>
                  </a:cubicBezTo>
                  <a:cubicBezTo>
                    <a:pt x="641120" y="76401"/>
                    <a:pt x="640691" y="74496"/>
                    <a:pt x="640767" y="72581"/>
                  </a:cubicBezTo>
                  <a:lnTo>
                    <a:pt x="640767" y="70772"/>
                  </a:lnTo>
                  <a:cubicBezTo>
                    <a:pt x="640757" y="68247"/>
                    <a:pt x="641443" y="65781"/>
                    <a:pt x="642767" y="63628"/>
                  </a:cubicBezTo>
                  <a:lnTo>
                    <a:pt x="644958" y="60675"/>
                  </a:lnTo>
                  <a:cubicBezTo>
                    <a:pt x="646720" y="58970"/>
                    <a:pt x="648882" y="57732"/>
                    <a:pt x="651245" y="57056"/>
                  </a:cubicBezTo>
                  <a:close/>
                  <a:moveTo>
                    <a:pt x="536563" y="34006"/>
                  </a:moveTo>
                  <a:cubicBezTo>
                    <a:pt x="538411" y="33530"/>
                    <a:pt x="540335" y="33530"/>
                    <a:pt x="542183" y="34006"/>
                  </a:cubicBezTo>
                  <a:cubicBezTo>
                    <a:pt x="544078" y="34092"/>
                    <a:pt x="545926" y="34682"/>
                    <a:pt x="547517" y="35721"/>
                  </a:cubicBezTo>
                  <a:lnTo>
                    <a:pt x="551041" y="37530"/>
                  </a:lnTo>
                  <a:cubicBezTo>
                    <a:pt x="553174" y="38730"/>
                    <a:pt x="554946" y="40473"/>
                    <a:pt x="556185" y="42579"/>
                  </a:cubicBezTo>
                  <a:lnTo>
                    <a:pt x="557613" y="46007"/>
                  </a:lnTo>
                  <a:cubicBezTo>
                    <a:pt x="558280" y="48503"/>
                    <a:pt x="558280" y="51132"/>
                    <a:pt x="557613" y="53628"/>
                  </a:cubicBezTo>
                  <a:lnTo>
                    <a:pt x="556185" y="57056"/>
                  </a:lnTo>
                  <a:cubicBezTo>
                    <a:pt x="555318" y="58685"/>
                    <a:pt x="554032" y="60066"/>
                    <a:pt x="552470" y="61057"/>
                  </a:cubicBezTo>
                  <a:cubicBezTo>
                    <a:pt x="551098" y="62314"/>
                    <a:pt x="549422" y="63200"/>
                    <a:pt x="547612" y="63629"/>
                  </a:cubicBezTo>
                  <a:cubicBezTo>
                    <a:pt x="545774" y="64152"/>
                    <a:pt x="543831" y="64152"/>
                    <a:pt x="541992" y="63629"/>
                  </a:cubicBezTo>
                  <a:cubicBezTo>
                    <a:pt x="540097" y="63629"/>
                    <a:pt x="538239" y="63067"/>
                    <a:pt x="536658" y="62009"/>
                  </a:cubicBezTo>
                  <a:lnTo>
                    <a:pt x="533134" y="60200"/>
                  </a:lnTo>
                  <a:cubicBezTo>
                    <a:pt x="530972" y="59000"/>
                    <a:pt x="529190" y="57218"/>
                    <a:pt x="527990" y="55056"/>
                  </a:cubicBezTo>
                  <a:lnTo>
                    <a:pt x="526181" y="52104"/>
                  </a:lnTo>
                  <a:cubicBezTo>
                    <a:pt x="525514" y="49637"/>
                    <a:pt x="525514" y="47046"/>
                    <a:pt x="526181" y="44579"/>
                  </a:cubicBezTo>
                  <a:lnTo>
                    <a:pt x="527990" y="40578"/>
                  </a:lnTo>
                  <a:cubicBezTo>
                    <a:pt x="528810" y="38911"/>
                    <a:pt x="530105" y="37521"/>
                    <a:pt x="531705" y="36578"/>
                  </a:cubicBezTo>
                  <a:cubicBezTo>
                    <a:pt x="533077" y="35321"/>
                    <a:pt x="534753" y="34435"/>
                    <a:pt x="536563" y="34006"/>
                  </a:cubicBezTo>
                  <a:close/>
                  <a:moveTo>
                    <a:pt x="607430" y="14289"/>
                  </a:moveTo>
                  <a:cubicBezTo>
                    <a:pt x="609306" y="13813"/>
                    <a:pt x="611268" y="13813"/>
                    <a:pt x="613145" y="14289"/>
                  </a:cubicBezTo>
                  <a:cubicBezTo>
                    <a:pt x="614944" y="14756"/>
                    <a:pt x="616602" y="15642"/>
                    <a:pt x="618002" y="16861"/>
                  </a:cubicBezTo>
                  <a:cubicBezTo>
                    <a:pt x="619517" y="17899"/>
                    <a:pt x="620793" y="19270"/>
                    <a:pt x="621717" y="20861"/>
                  </a:cubicBezTo>
                  <a:lnTo>
                    <a:pt x="623432" y="24386"/>
                  </a:lnTo>
                  <a:cubicBezTo>
                    <a:pt x="624736" y="26576"/>
                    <a:pt x="625432" y="29072"/>
                    <a:pt x="625432" y="31625"/>
                  </a:cubicBezTo>
                  <a:lnTo>
                    <a:pt x="624860" y="35435"/>
                  </a:lnTo>
                  <a:cubicBezTo>
                    <a:pt x="624184" y="37797"/>
                    <a:pt x="622946" y="39959"/>
                    <a:pt x="621241" y="41721"/>
                  </a:cubicBezTo>
                  <a:lnTo>
                    <a:pt x="618288" y="43912"/>
                  </a:lnTo>
                  <a:cubicBezTo>
                    <a:pt x="616726" y="44940"/>
                    <a:pt x="614916" y="45541"/>
                    <a:pt x="613049" y="45626"/>
                  </a:cubicBezTo>
                  <a:cubicBezTo>
                    <a:pt x="611192" y="46207"/>
                    <a:pt x="609192" y="46207"/>
                    <a:pt x="607334" y="45626"/>
                  </a:cubicBezTo>
                  <a:cubicBezTo>
                    <a:pt x="605505" y="45293"/>
                    <a:pt x="603820" y="44435"/>
                    <a:pt x="602477" y="43150"/>
                  </a:cubicBezTo>
                  <a:cubicBezTo>
                    <a:pt x="600934" y="42131"/>
                    <a:pt x="599657" y="40759"/>
                    <a:pt x="598762" y="39149"/>
                  </a:cubicBezTo>
                  <a:lnTo>
                    <a:pt x="597523" y="35625"/>
                  </a:lnTo>
                  <a:cubicBezTo>
                    <a:pt x="596219" y="33434"/>
                    <a:pt x="595524" y="30939"/>
                    <a:pt x="595524" y="28386"/>
                  </a:cubicBezTo>
                  <a:lnTo>
                    <a:pt x="595524" y="24576"/>
                  </a:lnTo>
                  <a:cubicBezTo>
                    <a:pt x="596209" y="22195"/>
                    <a:pt x="597486" y="20033"/>
                    <a:pt x="599238" y="18289"/>
                  </a:cubicBezTo>
                  <a:lnTo>
                    <a:pt x="602095" y="16004"/>
                  </a:lnTo>
                  <a:cubicBezTo>
                    <a:pt x="603696" y="14984"/>
                    <a:pt x="605534" y="14394"/>
                    <a:pt x="607430" y="14289"/>
                  </a:cubicBezTo>
                  <a:close/>
                  <a:moveTo>
                    <a:pt x="664198" y="8479"/>
                  </a:moveTo>
                  <a:lnTo>
                    <a:pt x="666008" y="8479"/>
                  </a:lnTo>
                  <a:lnTo>
                    <a:pt x="667627" y="8479"/>
                  </a:lnTo>
                  <a:cubicBezTo>
                    <a:pt x="670151" y="8469"/>
                    <a:pt x="672618" y="9155"/>
                    <a:pt x="674771" y="10479"/>
                  </a:cubicBezTo>
                  <a:lnTo>
                    <a:pt x="677723" y="12670"/>
                  </a:lnTo>
                  <a:cubicBezTo>
                    <a:pt x="679076" y="13965"/>
                    <a:pt x="680086" y="15565"/>
                    <a:pt x="680676" y="17337"/>
                  </a:cubicBezTo>
                  <a:cubicBezTo>
                    <a:pt x="681524" y="19023"/>
                    <a:pt x="681943" y="20880"/>
                    <a:pt x="681914" y="22766"/>
                  </a:cubicBezTo>
                  <a:cubicBezTo>
                    <a:pt x="681943" y="24681"/>
                    <a:pt x="681524" y="26576"/>
                    <a:pt x="680676" y="28291"/>
                  </a:cubicBezTo>
                  <a:cubicBezTo>
                    <a:pt x="680105" y="30043"/>
                    <a:pt x="679085" y="31625"/>
                    <a:pt x="677723" y="32863"/>
                  </a:cubicBezTo>
                  <a:cubicBezTo>
                    <a:pt x="676752" y="33682"/>
                    <a:pt x="675733" y="34444"/>
                    <a:pt x="674676" y="35149"/>
                  </a:cubicBezTo>
                  <a:lnTo>
                    <a:pt x="674199" y="35149"/>
                  </a:lnTo>
                  <a:cubicBezTo>
                    <a:pt x="673018" y="35720"/>
                    <a:pt x="671809" y="36225"/>
                    <a:pt x="670580" y="36673"/>
                  </a:cubicBezTo>
                  <a:cubicBezTo>
                    <a:pt x="669199" y="36977"/>
                    <a:pt x="667798" y="37139"/>
                    <a:pt x="666389" y="37149"/>
                  </a:cubicBezTo>
                  <a:lnTo>
                    <a:pt x="664389" y="37149"/>
                  </a:lnTo>
                  <a:lnTo>
                    <a:pt x="662388" y="37149"/>
                  </a:lnTo>
                  <a:cubicBezTo>
                    <a:pt x="661150" y="36720"/>
                    <a:pt x="659941" y="36216"/>
                    <a:pt x="658769" y="35625"/>
                  </a:cubicBezTo>
                  <a:lnTo>
                    <a:pt x="655626" y="33244"/>
                  </a:lnTo>
                  <a:cubicBezTo>
                    <a:pt x="653245" y="31605"/>
                    <a:pt x="651416" y="29281"/>
                    <a:pt x="650387" y="26576"/>
                  </a:cubicBezTo>
                  <a:cubicBezTo>
                    <a:pt x="649911" y="25243"/>
                    <a:pt x="649911" y="24004"/>
                    <a:pt x="649911" y="22766"/>
                  </a:cubicBezTo>
                  <a:cubicBezTo>
                    <a:pt x="649920" y="20233"/>
                    <a:pt x="650577" y="17737"/>
                    <a:pt x="651816" y="15527"/>
                  </a:cubicBezTo>
                  <a:lnTo>
                    <a:pt x="654102" y="12670"/>
                  </a:lnTo>
                  <a:cubicBezTo>
                    <a:pt x="655302" y="11260"/>
                    <a:pt x="656893" y="10231"/>
                    <a:pt x="658673" y="9717"/>
                  </a:cubicBezTo>
                  <a:cubicBezTo>
                    <a:pt x="660359" y="8784"/>
                    <a:pt x="662274" y="8355"/>
                    <a:pt x="664198" y="8479"/>
                  </a:cubicBezTo>
                  <a:close/>
                  <a:moveTo>
                    <a:pt x="713348" y="1"/>
                  </a:moveTo>
                  <a:lnTo>
                    <a:pt x="715062" y="1"/>
                  </a:lnTo>
                  <a:cubicBezTo>
                    <a:pt x="717605" y="30"/>
                    <a:pt x="720101" y="725"/>
                    <a:pt x="722301" y="2001"/>
                  </a:cubicBezTo>
                  <a:lnTo>
                    <a:pt x="725159" y="4192"/>
                  </a:lnTo>
                  <a:cubicBezTo>
                    <a:pt x="726949" y="5945"/>
                    <a:pt x="728226" y="8154"/>
                    <a:pt x="728874" y="10574"/>
                  </a:cubicBezTo>
                  <a:lnTo>
                    <a:pt x="729350" y="14289"/>
                  </a:lnTo>
                  <a:cubicBezTo>
                    <a:pt x="729474" y="16213"/>
                    <a:pt x="729045" y="18127"/>
                    <a:pt x="728112" y="19813"/>
                  </a:cubicBezTo>
                  <a:cubicBezTo>
                    <a:pt x="727559" y="21604"/>
                    <a:pt x="726540" y="23213"/>
                    <a:pt x="725159" y="24480"/>
                  </a:cubicBezTo>
                  <a:cubicBezTo>
                    <a:pt x="723892" y="25814"/>
                    <a:pt x="722320" y="26823"/>
                    <a:pt x="720586" y="27433"/>
                  </a:cubicBezTo>
                  <a:cubicBezTo>
                    <a:pt x="718882" y="28290"/>
                    <a:pt x="716977" y="28690"/>
                    <a:pt x="715062" y="28576"/>
                  </a:cubicBezTo>
                  <a:lnTo>
                    <a:pt x="713348" y="28576"/>
                  </a:lnTo>
                  <a:cubicBezTo>
                    <a:pt x="710804" y="28624"/>
                    <a:pt x="708299" y="27967"/>
                    <a:pt x="706109" y="26671"/>
                  </a:cubicBezTo>
                  <a:lnTo>
                    <a:pt x="703251" y="24480"/>
                  </a:lnTo>
                  <a:cubicBezTo>
                    <a:pt x="701460" y="22728"/>
                    <a:pt x="700184" y="20518"/>
                    <a:pt x="699537" y="18099"/>
                  </a:cubicBezTo>
                  <a:cubicBezTo>
                    <a:pt x="699060" y="16860"/>
                    <a:pt x="699060" y="15622"/>
                    <a:pt x="699060" y="14289"/>
                  </a:cubicBezTo>
                  <a:cubicBezTo>
                    <a:pt x="698927" y="12393"/>
                    <a:pt x="699356" y="10507"/>
                    <a:pt x="700299" y="8859"/>
                  </a:cubicBezTo>
                  <a:cubicBezTo>
                    <a:pt x="701566" y="5335"/>
                    <a:pt x="704318" y="2554"/>
                    <a:pt x="707823" y="1239"/>
                  </a:cubicBezTo>
                  <a:cubicBezTo>
                    <a:pt x="709538" y="392"/>
                    <a:pt x="711433" y="-28"/>
                    <a:pt x="713348" y="1"/>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6" name="Google Shape;126;p5"/>
            <p:cNvSpPr/>
            <p:nvPr/>
          </p:nvSpPr>
          <p:spPr>
            <a:xfrm>
              <a:off x="7531238" y="3229428"/>
              <a:ext cx="1089256" cy="707261"/>
            </a:xfrm>
            <a:custGeom>
              <a:rect b="b" l="l" r="r" t="t"/>
              <a:pathLst>
                <a:path extrusionOk="0" h="707261" w="1089256">
                  <a:moveTo>
                    <a:pt x="284185" y="264780"/>
                  </a:moveTo>
                  <a:cubicBezTo>
                    <a:pt x="287785" y="196819"/>
                    <a:pt x="314932" y="132230"/>
                    <a:pt x="360956" y="82090"/>
                  </a:cubicBezTo>
                  <a:cubicBezTo>
                    <a:pt x="384674" y="57040"/>
                    <a:pt x="439442" y="-1063"/>
                    <a:pt x="525167" y="-15"/>
                  </a:cubicBezTo>
                  <a:cubicBezTo>
                    <a:pt x="620417" y="1033"/>
                    <a:pt x="678616" y="74280"/>
                    <a:pt x="686616" y="84662"/>
                  </a:cubicBezTo>
                  <a:cubicBezTo>
                    <a:pt x="735766" y="34561"/>
                    <a:pt x="807965" y="17987"/>
                    <a:pt x="866734" y="42371"/>
                  </a:cubicBezTo>
                  <a:cubicBezTo>
                    <a:pt x="941219" y="73232"/>
                    <a:pt x="983510" y="165720"/>
                    <a:pt x="954078" y="254207"/>
                  </a:cubicBezTo>
                  <a:cubicBezTo>
                    <a:pt x="1005380" y="237596"/>
                    <a:pt x="1060425" y="265723"/>
                    <a:pt x="1077037" y="317015"/>
                  </a:cubicBezTo>
                  <a:cubicBezTo>
                    <a:pt x="1091857" y="362792"/>
                    <a:pt x="1071121" y="412532"/>
                    <a:pt x="1028183" y="434229"/>
                  </a:cubicBezTo>
                  <a:cubicBezTo>
                    <a:pt x="1037708" y="443088"/>
                    <a:pt x="1102478" y="506334"/>
                    <a:pt x="1086476" y="566627"/>
                  </a:cubicBezTo>
                  <a:cubicBezTo>
                    <a:pt x="1067426" y="639398"/>
                    <a:pt x="943601" y="657115"/>
                    <a:pt x="869306" y="648733"/>
                  </a:cubicBezTo>
                  <a:cubicBezTo>
                    <a:pt x="822548" y="642998"/>
                    <a:pt x="777951" y="625672"/>
                    <a:pt x="739575" y="598345"/>
                  </a:cubicBezTo>
                  <a:cubicBezTo>
                    <a:pt x="716763" y="639160"/>
                    <a:pt x="681530" y="671621"/>
                    <a:pt x="638991" y="691024"/>
                  </a:cubicBezTo>
                  <a:cubicBezTo>
                    <a:pt x="547456" y="730743"/>
                    <a:pt x="456493" y="686737"/>
                    <a:pt x="427155" y="672545"/>
                  </a:cubicBezTo>
                  <a:cubicBezTo>
                    <a:pt x="400162" y="659439"/>
                    <a:pt x="375196" y="642503"/>
                    <a:pt x="353051" y="622253"/>
                  </a:cubicBezTo>
                  <a:cubicBezTo>
                    <a:pt x="315294" y="644456"/>
                    <a:pt x="272355" y="656314"/>
                    <a:pt x="228559" y="656638"/>
                  </a:cubicBezTo>
                  <a:cubicBezTo>
                    <a:pt x="153502" y="656638"/>
                    <a:pt x="47584" y="619967"/>
                    <a:pt x="11389" y="524241"/>
                  </a:cubicBezTo>
                  <a:cubicBezTo>
                    <a:pt x="9579" y="519288"/>
                    <a:pt x="-22043" y="432325"/>
                    <a:pt x="27296" y="352124"/>
                  </a:cubicBezTo>
                  <a:cubicBezTo>
                    <a:pt x="75588" y="273638"/>
                    <a:pt x="180363" y="236110"/>
                    <a:pt x="284185" y="26478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 name="Google Shape;127;p5"/>
            <p:cNvSpPr/>
            <p:nvPr/>
          </p:nvSpPr>
          <p:spPr>
            <a:xfrm>
              <a:off x="7825066" y="3519952"/>
              <a:ext cx="281321" cy="285363"/>
            </a:xfrm>
            <a:custGeom>
              <a:rect b="b" l="l" r="r" t="t"/>
              <a:pathLst>
                <a:path extrusionOk="0" h="285363" w="281321">
                  <a:moveTo>
                    <a:pt x="248675" y="252005"/>
                  </a:moveTo>
                  <a:lnTo>
                    <a:pt x="170475" y="229336"/>
                  </a:lnTo>
                  <a:cubicBezTo>
                    <a:pt x="167160" y="228412"/>
                    <a:pt x="163608" y="229164"/>
                    <a:pt x="160950" y="231336"/>
                  </a:cubicBezTo>
                  <a:lnTo>
                    <a:pt x="98180" y="282962"/>
                  </a:lnTo>
                  <a:cubicBezTo>
                    <a:pt x="93656" y="286648"/>
                    <a:pt x="86988" y="285962"/>
                    <a:pt x="83302" y="281438"/>
                  </a:cubicBezTo>
                  <a:cubicBezTo>
                    <a:pt x="81854" y="279656"/>
                    <a:pt x="81025" y="277447"/>
                    <a:pt x="80940" y="275151"/>
                  </a:cubicBezTo>
                  <a:lnTo>
                    <a:pt x="78273" y="193712"/>
                  </a:lnTo>
                  <a:cubicBezTo>
                    <a:pt x="78178" y="190226"/>
                    <a:pt x="76358" y="187007"/>
                    <a:pt x="73415" y="185140"/>
                  </a:cubicBezTo>
                  <a:lnTo>
                    <a:pt x="4835" y="141134"/>
                  </a:lnTo>
                  <a:cubicBezTo>
                    <a:pt x="-156" y="138105"/>
                    <a:pt x="-1747" y="131600"/>
                    <a:pt x="1292" y="126609"/>
                  </a:cubicBezTo>
                  <a:cubicBezTo>
                    <a:pt x="2578" y="124485"/>
                    <a:pt x="4578" y="122884"/>
                    <a:pt x="6931" y="122084"/>
                  </a:cubicBezTo>
                  <a:lnTo>
                    <a:pt x="83131" y="94462"/>
                  </a:lnTo>
                  <a:cubicBezTo>
                    <a:pt x="86398" y="93252"/>
                    <a:pt x="88855" y="90509"/>
                    <a:pt x="89703" y="87127"/>
                  </a:cubicBezTo>
                  <a:lnTo>
                    <a:pt x="110372" y="8356"/>
                  </a:lnTo>
                  <a:cubicBezTo>
                    <a:pt x="111582" y="2641"/>
                    <a:pt x="117192" y="-1007"/>
                    <a:pt x="122907" y="202"/>
                  </a:cubicBezTo>
                  <a:cubicBezTo>
                    <a:pt x="125555" y="764"/>
                    <a:pt x="127889" y="2317"/>
                    <a:pt x="129422" y="4546"/>
                  </a:cubicBezTo>
                  <a:lnTo>
                    <a:pt x="179429" y="68840"/>
                  </a:lnTo>
                  <a:cubicBezTo>
                    <a:pt x="181572" y="71583"/>
                    <a:pt x="184905" y="73107"/>
                    <a:pt x="188382" y="72935"/>
                  </a:cubicBezTo>
                  <a:lnTo>
                    <a:pt x="269726" y="68268"/>
                  </a:lnTo>
                  <a:cubicBezTo>
                    <a:pt x="275545" y="67839"/>
                    <a:pt x="280613" y="72211"/>
                    <a:pt x="281041" y="78041"/>
                  </a:cubicBezTo>
                  <a:cubicBezTo>
                    <a:pt x="281222" y="80412"/>
                    <a:pt x="280584" y="82774"/>
                    <a:pt x="279251" y="84746"/>
                  </a:cubicBezTo>
                  <a:lnTo>
                    <a:pt x="233435" y="152183"/>
                  </a:lnTo>
                  <a:cubicBezTo>
                    <a:pt x="231597" y="155012"/>
                    <a:pt x="231206" y="158546"/>
                    <a:pt x="232388" y="161708"/>
                  </a:cubicBezTo>
                  <a:lnTo>
                    <a:pt x="262010" y="237908"/>
                  </a:lnTo>
                  <a:cubicBezTo>
                    <a:pt x="264306" y="243280"/>
                    <a:pt x="261820" y="249491"/>
                    <a:pt x="256457" y="251786"/>
                  </a:cubicBezTo>
                  <a:cubicBezTo>
                    <a:pt x="253981" y="252843"/>
                    <a:pt x="251199" y="252929"/>
                    <a:pt x="248675" y="252005"/>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28" name="Google Shape;128;p5"/>
          <p:cNvSpPr/>
          <p:nvPr/>
        </p:nvSpPr>
        <p:spPr>
          <a:xfrm rot="5400000">
            <a:off x="5714798" y="6087520"/>
            <a:ext cx="284380" cy="274454"/>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29" name="Google Shape;129;p5"/>
          <p:cNvGrpSpPr/>
          <p:nvPr/>
        </p:nvGrpSpPr>
        <p:grpSpPr>
          <a:xfrm rot="5400000">
            <a:off x="10793421" y="3270193"/>
            <a:ext cx="1013404" cy="809708"/>
            <a:chOff x="7599616" y="6333848"/>
            <a:chExt cx="656010" cy="524151"/>
          </a:xfrm>
        </p:grpSpPr>
        <p:sp>
          <p:nvSpPr>
            <p:cNvPr id="130" name="Google Shape;130;p5"/>
            <p:cNvSpPr/>
            <p:nvPr/>
          </p:nvSpPr>
          <p:spPr>
            <a:xfrm>
              <a:off x="7731380" y="6333848"/>
              <a:ext cx="184065" cy="177640"/>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1" name="Google Shape;131;p5"/>
            <p:cNvSpPr/>
            <p:nvPr/>
          </p:nvSpPr>
          <p:spPr>
            <a:xfrm>
              <a:off x="8029455" y="6491680"/>
              <a:ext cx="226171" cy="217590"/>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2" name="Google Shape;132;p5"/>
            <p:cNvSpPr/>
            <p:nvPr/>
          </p:nvSpPr>
          <p:spPr>
            <a:xfrm>
              <a:off x="7599616" y="6633888"/>
              <a:ext cx="223722" cy="22411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33" name="Google Shape;133;p5"/>
          <p:cNvSpPr txBox="1"/>
          <p:nvPr>
            <p:ph type="title"/>
          </p:nvPr>
        </p:nvSpPr>
        <p:spPr>
          <a:xfrm>
            <a:off x="720400" y="933450"/>
            <a:ext cx="9261900" cy="10329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34" name="Google Shape;134;p5"/>
          <p:cNvSpPr txBox="1"/>
          <p:nvPr>
            <p:ph idx="1" type="body"/>
          </p:nvPr>
        </p:nvSpPr>
        <p:spPr>
          <a:xfrm>
            <a:off x="606100" y="2193900"/>
            <a:ext cx="9261900" cy="34068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4 Section Title">
  <p:cSld name="CUSTOM_3">
    <p:spTree>
      <p:nvGrpSpPr>
        <p:cNvPr id="135" name="Shape 135"/>
        <p:cNvGrpSpPr/>
        <p:nvPr/>
      </p:nvGrpSpPr>
      <p:grpSpPr>
        <a:xfrm>
          <a:off x="0" y="0"/>
          <a:ext cx="0" cy="0"/>
          <a:chOff x="0" y="0"/>
          <a:chExt cx="0" cy="0"/>
        </a:xfrm>
      </p:grpSpPr>
      <p:sp>
        <p:nvSpPr>
          <p:cNvPr id="136" name="Google Shape;136;p6"/>
          <p:cNvSpPr/>
          <p:nvPr/>
        </p:nvSpPr>
        <p:spPr>
          <a:xfrm flipH="1">
            <a:off x="-4812" y="1307757"/>
            <a:ext cx="12201625" cy="5550243"/>
          </a:xfrm>
          <a:custGeom>
            <a:rect b="b" l="l" r="r" t="t"/>
            <a:pathLst>
              <a:path extrusionOk="0" h="3420797" w="12201625">
                <a:moveTo>
                  <a:pt x="0" y="0"/>
                </a:moveTo>
                <a:cubicBezTo>
                  <a:pt x="1050792" y="529990"/>
                  <a:pt x="1804979" y="1955131"/>
                  <a:pt x="3152376" y="1589971"/>
                </a:cubicBezTo>
                <a:cubicBezTo>
                  <a:pt x="4499773" y="1224811"/>
                  <a:pt x="4983363" y="706400"/>
                  <a:pt x="6394317" y="1794127"/>
                </a:cubicBezTo>
                <a:cubicBezTo>
                  <a:pt x="7805271" y="2881854"/>
                  <a:pt x="8257928" y="1723553"/>
                  <a:pt x="9225813" y="1994665"/>
                </a:cubicBezTo>
                <a:cubicBezTo>
                  <a:pt x="10193698" y="2265777"/>
                  <a:pt x="11022264" y="3129649"/>
                  <a:pt x="12201625" y="3420797"/>
                </a:cubicBezTo>
                <a:lnTo>
                  <a:pt x="0" y="3420797"/>
                </a:lnTo>
                <a:lnTo>
                  <a:pt x="0" y="0"/>
                </a:lnTo>
                <a:close/>
              </a:path>
            </a:pathLst>
          </a:custGeom>
          <a:solidFill>
            <a:srgbClr val="171717">
              <a:alpha val="1117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SzPts val="1800"/>
              <a:buNone/>
            </a:pPr>
            <a:r>
              <a:t/>
            </a:r>
            <a:endParaRPr sz="1800">
              <a:latin typeface="Calibri"/>
              <a:ea typeface="Calibri"/>
              <a:cs typeface="Calibri"/>
              <a:sym typeface="Calibri"/>
            </a:endParaRPr>
          </a:p>
        </p:txBody>
      </p:sp>
      <p:sp>
        <p:nvSpPr>
          <p:cNvPr id="137" name="Google Shape;137;p6"/>
          <p:cNvSpPr txBox="1"/>
          <p:nvPr>
            <p:ph idx="1" type="body"/>
          </p:nvPr>
        </p:nvSpPr>
        <p:spPr>
          <a:xfrm>
            <a:off x="1370850" y="3597300"/>
            <a:ext cx="9450300" cy="2075100"/>
          </a:xfrm>
          <a:prstGeom prst="rect">
            <a:avLst/>
          </a:prstGeom>
        </p:spPr>
        <p:txBody>
          <a:bodyPr anchorCtr="0" anchor="t" bIns="121900" lIns="121900" spcFirstLastPara="1" rIns="121900" wrap="square" tIns="121900">
            <a:noAutofit/>
          </a:bodyPr>
          <a:lstStyle>
            <a:lvl1pPr indent="-349250" lvl="0" marL="457200" algn="ctr">
              <a:spcBef>
                <a:spcPts val="0"/>
              </a:spcBef>
              <a:spcAft>
                <a:spcPts val="0"/>
              </a:spcAft>
              <a:buSzPts val="1900"/>
              <a:buChar char="●"/>
              <a:defRPr/>
            </a:lvl1pPr>
            <a:lvl2pPr indent="-349250" lvl="1" marL="914400" algn="ctr">
              <a:spcBef>
                <a:spcPts val="2100"/>
              </a:spcBef>
              <a:spcAft>
                <a:spcPts val="0"/>
              </a:spcAft>
              <a:buSzPts val="1900"/>
              <a:buChar char="○"/>
              <a:defRPr/>
            </a:lvl2pPr>
            <a:lvl3pPr indent="-349250" lvl="2" marL="1371600" algn="ctr">
              <a:spcBef>
                <a:spcPts val="2100"/>
              </a:spcBef>
              <a:spcAft>
                <a:spcPts val="0"/>
              </a:spcAft>
              <a:buSzPts val="1900"/>
              <a:buChar char="■"/>
              <a:defRPr/>
            </a:lvl3pPr>
            <a:lvl4pPr indent="-349250" lvl="3" marL="1828800" algn="ctr">
              <a:spcBef>
                <a:spcPts val="2100"/>
              </a:spcBef>
              <a:spcAft>
                <a:spcPts val="0"/>
              </a:spcAft>
              <a:buSzPts val="1900"/>
              <a:buChar char="●"/>
              <a:defRPr/>
            </a:lvl4pPr>
            <a:lvl5pPr indent="-349250" lvl="4" marL="2286000" algn="ctr">
              <a:spcBef>
                <a:spcPts val="2100"/>
              </a:spcBef>
              <a:spcAft>
                <a:spcPts val="0"/>
              </a:spcAft>
              <a:buSzPts val="1900"/>
              <a:buChar char="○"/>
              <a:defRPr/>
            </a:lvl5pPr>
            <a:lvl6pPr indent="-349250" lvl="5" marL="2743200" algn="ctr">
              <a:spcBef>
                <a:spcPts val="2100"/>
              </a:spcBef>
              <a:spcAft>
                <a:spcPts val="0"/>
              </a:spcAft>
              <a:buSzPts val="1900"/>
              <a:buChar char="■"/>
              <a:defRPr/>
            </a:lvl6pPr>
            <a:lvl7pPr indent="-349250" lvl="6" marL="3200400" algn="ctr">
              <a:spcBef>
                <a:spcPts val="2100"/>
              </a:spcBef>
              <a:spcAft>
                <a:spcPts val="0"/>
              </a:spcAft>
              <a:buSzPts val="1900"/>
              <a:buChar char="●"/>
              <a:defRPr/>
            </a:lvl7pPr>
            <a:lvl8pPr indent="-349250" lvl="7" marL="3657600" algn="ctr">
              <a:spcBef>
                <a:spcPts val="2100"/>
              </a:spcBef>
              <a:spcAft>
                <a:spcPts val="0"/>
              </a:spcAft>
              <a:buSzPts val="1900"/>
              <a:buChar char="○"/>
              <a:defRPr/>
            </a:lvl8pPr>
            <a:lvl9pPr indent="-349250" lvl="8" marL="4114800" algn="ctr">
              <a:spcBef>
                <a:spcPts val="2100"/>
              </a:spcBef>
              <a:spcAft>
                <a:spcPts val="2100"/>
              </a:spcAft>
              <a:buSzPts val="1900"/>
              <a:buChar char="■"/>
              <a:defRPr/>
            </a:lvl9pPr>
          </a:lstStyle>
          <a:p/>
        </p:txBody>
      </p:sp>
      <p:sp>
        <p:nvSpPr>
          <p:cNvPr id="138" name="Google Shape;138;p6"/>
          <p:cNvSpPr txBox="1"/>
          <p:nvPr>
            <p:ph type="title"/>
          </p:nvPr>
        </p:nvSpPr>
        <p:spPr>
          <a:xfrm>
            <a:off x="1370850" y="2672850"/>
            <a:ext cx="9450300" cy="7635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grpSp>
        <p:nvGrpSpPr>
          <p:cNvPr id="139" name="Google Shape;139;p6"/>
          <p:cNvGrpSpPr/>
          <p:nvPr/>
        </p:nvGrpSpPr>
        <p:grpSpPr>
          <a:xfrm>
            <a:off x="5907980" y="538796"/>
            <a:ext cx="2517768" cy="2016153"/>
            <a:chOff x="7704962" y="4793777"/>
            <a:chExt cx="1856898" cy="1486948"/>
          </a:xfrm>
        </p:grpSpPr>
        <p:sp>
          <p:nvSpPr>
            <p:cNvPr id="140" name="Google Shape;140;p6"/>
            <p:cNvSpPr/>
            <p:nvPr/>
          </p:nvSpPr>
          <p:spPr>
            <a:xfrm>
              <a:off x="7704962" y="4793777"/>
              <a:ext cx="1856898" cy="1486947"/>
            </a:xfrm>
            <a:custGeom>
              <a:rect b="b" l="l" r="r" t="t"/>
              <a:pathLst>
                <a:path extrusionOk="0" h="1486947" w="1856898">
                  <a:moveTo>
                    <a:pt x="1856648" y="1486918"/>
                  </a:moveTo>
                  <a:lnTo>
                    <a:pt x="1301722" y="1486918"/>
                  </a:lnTo>
                  <a:cubicBezTo>
                    <a:pt x="1231332" y="919419"/>
                    <a:pt x="1088076" y="531370"/>
                    <a:pt x="922817" y="531370"/>
                  </a:cubicBezTo>
                  <a:cubicBezTo>
                    <a:pt x="757559" y="531370"/>
                    <a:pt x="614207" y="919419"/>
                    <a:pt x="543627" y="1486918"/>
                  </a:cubicBezTo>
                  <a:lnTo>
                    <a:pt x="-250" y="1486918"/>
                  </a:lnTo>
                  <a:cubicBezTo>
                    <a:pt x="68710" y="644908"/>
                    <a:pt x="458092" y="-29"/>
                    <a:pt x="928151" y="-29"/>
                  </a:cubicBezTo>
                  <a:cubicBezTo>
                    <a:pt x="1398210" y="-29"/>
                    <a:pt x="1787687" y="644908"/>
                    <a:pt x="1856648" y="148691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1" name="Google Shape;141;p6"/>
            <p:cNvSpPr/>
            <p:nvPr/>
          </p:nvSpPr>
          <p:spPr>
            <a:xfrm>
              <a:off x="7819262" y="4944177"/>
              <a:ext cx="1617249" cy="1336548"/>
            </a:xfrm>
            <a:custGeom>
              <a:rect b="b" l="l" r="r" t="t"/>
              <a:pathLst>
                <a:path extrusionOk="0" h="1336548" w="1617249">
                  <a:moveTo>
                    <a:pt x="1616999" y="1336519"/>
                  </a:moveTo>
                  <a:lnTo>
                    <a:pt x="1187422" y="1336519"/>
                  </a:lnTo>
                  <a:cubicBezTo>
                    <a:pt x="1117032" y="769019"/>
                    <a:pt x="973776" y="380971"/>
                    <a:pt x="808517" y="380971"/>
                  </a:cubicBezTo>
                  <a:cubicBezTo>
                    <a:pt x="643259" y="380971"/>
                    <a:pt x="499907" y="769019"/>
                    <a:pt x="429327" y="1336519"/>
                  </a:cubicBezTo>
                  <a:lnTo>
                    <a:pt x="-250" y="1336519"/>
                  </a:lnTo>
                  <a:cubicBezTo>
                    <a:pt x="88713" y="569090"/>
                    <a:pt x="417135" y="-29"/>
                    <a:pt x="808517" y="-29"/>
                  </a:cubicBezTo>
                  <a:cubicBezTo>
                    <a:pt x="1199900" y="-29"/>
                    <a:pt x="1528226" y="569090"/>
                    <a:pt x="1616999" y="133651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2" name="Google Shape;142;p6"/>
            <p:cNvSpPr/>
            <p:nvPr/>
          </p:nvSpPr>
          <p:spPr>
            <a:xfrm>
              <a:off x="7934515" y="5066192"/>
              <a:ext cx="1397889" cy="1214532"/>
            </a:xfrm>
            <a:custGeom>
              <a:rect b="b" l="l" r="r" t="t"/>
              <a:pathLst>
                <a:path extrusionOk="0" h="1214532" w="1397889">
                  <a:moveTo>
                    <a:pt x="1397639" y="1214504"/>
                  </a:moveTo>
                  <a:lnTo>
                    <a:pt x="1072170" y="1214504"/>
                  </a:lnTo>
                  <a:cubicBezTo>
                    <a:pt x="1001780" y="647004"/>
                    <a:pt x="858523" y="258956"/>
                    <a:pt x="693265" y="258956"/>
                  </a:cubicBezTo>
                  <a:cubicBezTo>
                    <a:pt x="528006" y="258956"/>
                    <a:pt x="384655" y="647004"/>
                    <a:pt x="314075" y="1214504"/>
                  </a:cubicBezTo>
                  <a:lnTo>
                    <a:pt x="-250" y="1214504"/>
                  </a:lnTo>
                  <a:cubicBezTo>
                    <a:pt x="95000" y="509654"/>
                    <a:pt x="371891" y="-29"/>
                    <a:pt x="698694" y="-29"/>
                  </a:cubicBezTo>
                  <a:cubicBezTo>
                    <a:pt x="1025497" y="-29"/>
                    <a:pt x="1302389" y="509749"/>
                    <a:pt x="1397639" y="121450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 name="Google Shape;143;p6"/>
            <p:cNvSpPr/>
            <p:nvPr/>
          </p:nvSpPr>
          <p:spPr>
            <a:xfrm>
              <a:off x="8075580" y="5199256"/>
              <a:ext cx="1104900" cy="1081468"/>
            </a:xfrm>
            <a:custGeom>
              <a:rect b="b" l="l" r="r" t="t"/>
              <a:pathLst>
                <a:path extrusionOk="0" h="1081468" w="1104900">
                  <a:moveTo>
                    <a:pt x="1104650" y="1081439"/>
                  </a:moveTo>
                  <a:lnTo>
                    <a:pt x="931104" y="1081439"/>
                  </a:lnTo>
                  <a:cubicBezTo>
                    <a:pt x="860714" y="513939"/>
                    <a:pt x="717458" y="125891"/>
                    <a:pt x="552200" y="125891"/>
                  </a:cubicBezTo>
                  <a:cubicBezTo>
                    <a:pt x="386941" y="125891"/>
                    <a:pt x="243589" y="513939"/>
                    <a:pt x="173009" y="1081439"/>
                  </a:cubicBezTo>
                  <a:lnTo>
                    <a:pt x="-250" y="1081439"/>
                  </a:lnTo>
                  <a:cubicBezTo>
                    <a:pt x="89666" y="446407"/>
                    <a:pt x="303121" y="-29"/>
                    <a:pt x="552200" y="-29"/>
                  </a:cubicBezTo>
                  <a:cubicBezTo>
                    <a:pt x="801279" y="-29"/>
                    <a:pt x="1014638" y="446407"/>
                    <a:pt x="1104650" y="108143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44" name="Google Shape;144;p6"/>
          <p:cNvGrpSpPr/>
          <p:nvPr/>
        </p:nvGrpSpPr>
        <p:grpSpPr>
          <a:xfrm>
            <a:off x="4759164" y="654320"/>
            <a:ext cx="2673500" cy="2713596"/>
            <a:chOff x="4759164" y="349520"/>
            <a:chExt cx="2673500" cy="2713596"/>
          </a:xfrm>
        </p:grpSpPr>
        <p:sp>
          <p:nvSpPr>
            <p:cNvPr id="145" name="Google Shape;145;p6"/>
            <p:cNvSpPr/>
            <p:nvPr/>
          </p:nvSpPr>
          <p:spPr>
            <a:xfrm>
              <a:off x="5096249" y="709439"/>
              <a:ext cx="1992701" cy="1992701"/>
            </a:xfrm>
            <a:custGeom>
              <a:rect b="b" l="l" r="r" t="t"/>
              <a:pathLst>
                <a:path extrusionOk="0" h="1529905" w="1529905">
                  <a:moveTo>
                    <a:pt x="1529906" y="764953"/>
                  </a:moveTo>
                  <a:cubicBezTo>
                    <a:pt x="1529906" y="1187424"/>
                    <a:pt x="1187425" y="1529905"/>
                    <a:pt x="764953" y="1529905"/>
                  </a:cubicBezTo>
                  <a:cubicBezTo>
                    <a:pt x="342481" y="1529905"/>
                    <a:pt x="0" y="1187424"/>
                    <a:pt x="0" y="764953"/>
                  </a:cubicBezTo>
                  <a:cubicBezTo>
                    <a:pt x="0" y="342481"/>
                    <a:pt x="342481" y="0"/>
                    <a:pt x="764953" y="0"/>
                  </a:cubicBezTo>
                  <a:cubicBezTo>
                    <a:pt x="1187425" y="0"/>
                    <a:pt x="1529906" y="342481"/>
                    <a:pt x="1529906" y="76495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 name="Google Shape;146;p6"/>
            <p:cNvSpPr/>
            <p:nvPr/>
          </p:nvSpPr>
          <p:spPr>
            <a:xfrm>
              <a:off x="5128226" y="754860"/>
              <a:ext cx="1928808" cy="1899662"/>
            </a:xfrm>
            <a:custGeom>
              <a:rect b="b" l="l" r="r" t="t"/>
              <a:pathLst>
                <a:path extrusionOk="0" h="1458474" w="1480851">
                  <a:moveTo>
                    <a:pt x="710564" y="1427226"/>
                  </a:moveTo>
                  <a:cubicBezTo>
                    <a:pt x="712479" y="1427150"/>
                    <a:pt x="714384" y="1427579"/>
                    <a:pt x="716089" y="1428465"/>
                  </a:cubicBezTo>
                  <a:cubicBezTo>
                    <a:pt x="717880" y="1429017"/>
                    <a:pt x="719489" y="1430036"/>
                    <a:pt x="720756" y="1431417"/>
                  </a:cubicBezTo>
                  <a:cubicBezTo>
                    <a:pt x="722080" y="1432694"/>
                    <a:pt x="723090" y="1434256"/>
                    <a:pt x="723709" y="1435990"/>
                  </a:cubicBezTo>
                  <a:cubicBezTo>
                    <a:pt x="724643" y="1437847"/>
                    <a:pt x="725033" y="1439923"/>
                    <a:pt x="724852" y="1441990"/>
                  </a:cubicBezTo>
                  <a:lnTo>
                    <a:pt x="724852" y="1444657"/>
                  </a:lnTo>
                  <a:cubicBezTo>
                    <a:pt x="724890" y="1447200"/>
                    <a:pt x="724223" y="1449696"/>
                    <a:pt x="722947" y="1451896"/>
                  </a:cubicBezTo>
                  <a:lnTo>
                    <a:pt x="720756" y="1454754"/>
                  </a:lnTo>
                  <a:cubicBezTo>
                    <a:pt x="718975" y="1456506"/>
                    <a:pt x="716784" y="1457783"/>
                    <a:pt x="714375" y="1458468"/>
                  </a:cubicBezTo>
                  <a:lnTo>
                    <a:pt x="710564" y="1458468"/>
                  </a:lnTo>
                  <a:cubicBezTo>
                    <a:pt x="708678" y="1458535"/>
                    <a:pt x="706802" y="1458106"/>
                    <a:pt x="705135" y="1457230"/>
                  </a:cubicBezTo>
                  <a:cubicBezTo>
                    <a:pt x="703344" y="1456678"/>
                    <a:pt x="701735" y="1455659"/>
                    <a:pt x="700468" y="1454277"/>
                  </a:cubicBezTo>
                  <a:cubicBezTo>
                    <a:pt x="699144" y="1453001"/>
                    <a:pt x="698134" y="1451439"/>
                    <a:pt x="697515" y="1449706"/>
                  </a:cubicBezTo>
                  <a:cubicBezTo>
                    <a:pt x="696668" y="1447991"/>
                    <a:pt x="696248" y="1446096"/>
                    <a:pt x="696277" y="1444181"/>
                  </a:cubicBezTo>
                  <a:lnTo>
                    <a:pt x="696277" y="1441514"/>
                  </a:lnTo>
                  <a:cubicBezTo>
                    <a:pt x="696325" y="1438971"/>
                    <a:pt x="697011" y="1436475"/>
                    <a:pt x="698277" y="1434275"/>
                  </a:cubicBezTo>
                  <a:lnTo>
                    <a:pt x="700468" y="1431417"/>
                  </a:lnTo>
                  <a:cubicBezTo>
                    <a:pt x="702230" y="1429655"/>
                    <a:pt x="704440" y="1428407"/>
                    <a:pt x="706849" y="1427798"/>
                  </a:cubicBezTo>
                  <a:close/>
                  <a:moveTo>
                    <a:pt x="779430" y="1424560"/>
                  </a:moveTo>
                  <a:cubicBezTo>
                    <a:pt x="781345" y="1424532"/>
                    <a:pt x="783240" y="1424951"/>
                    <a:pt x="784955" y="1425798"/>
                  </a:cubicBezTo>
                  <a:cubicBezTo>
                    <a:pt x="786708" y="1426370"/>
                    <a:pt x="788289" y="1427389"/>
                    <a:pt x="789527" y="1428751"/>
                  </a:cubicBezTo>
                  <a:lnTo>
                    <a:pt x="792194" y="1431418"/>
                  </a:lnTo>
                  <a:cubicBezTo>
                    <a:pt x="793956" y="1433152"/>
                    <a:pt x="795242" y="1435323"/>
                    <a:pt x="795909" y="1437705"/>
                  </a:cubicBezTo>
                  <a:lnTo>
                    <a:pt x="796385" y="1441515"/>
                  </a:lnTo>
                  <a:cubicBezTo>
                    <a:pt x="796376" y="1444048"/>
                    <a:pt x="795718" y="1446544"/>
                    <a:pt x="794480" y="1448754"/>
                  </a:cubicBezTo>
                  <a:lnTo>
                    <a:pt x="792194" y="1451611"/>
                  </a:lnTo>
                  <a:cubicBezTo>
                    <a:pt x="790965" y="1452992"/>
                    <a:pt x="789384" y="1454012"/>
                    <a:pt x="787622" y="1454564"/>
                  </a:cubicBezTo>
                  <a:cubicBezTo>
                    <a:pt x="784126" y="1456212"/>
                    <a:pt x="780068" y="1456212"/>
                    <a:pt x="776573" y="1454564"/>
                  </a:cubicBezTo>
                  <a:cubicBezTo>
                    <a:pt x="774821" y="1453983"/>
                    <a:pt x="773249" y="1452964"/>
                    <a:pt x="772001" y="1451611"/>
                  </a:cubicBezTo>
                  <a:lnTo>
                    <a:pt x="769334" y="1448944"/>
                  </a:lnTo>
                  <a:cubicBezTo>
                    <a:pt x="767591" y="1447210"/>
                    <a:pt x="766343" y="1445039"/>
                    <a:pt x="765714" y="1442658"/>
                  </a:cubicBezTo>
                  <a:lnTo>
                    <a:pt x="765143" y="1438848"/>
                  </a:lnTo>
                  <a:cubicBezTo>
                    <a:pt x="765133" y="1436324"/>
                    <a:pt x="765819" y="1433857"/>
                    <a:pt x="767143" y="1431704"/>
                  </a:cubicBezTo>
                  <a:lnTo>
                    <a:pt x="769334" y="1428751"/>
                  </a:lnTo>
                  <a:cubicBezTo>
                    <a:pt x="770610" y="1427427"/>
                    <a:pt x="772172" y="1426418"/>
                    <a:pt x="773906" y="1425798"/>
                  </a:cubicBezTo>
                  <a:cubicBezTo>
                    <a:pt x="775630" y="1424960"/>
                    <a:pt x="777516" y="1424541"/>
                    <a:pt x="779430" y="1424560"/>
                  </a:cubicBezTo>
                  <a:close/>
                  <a:moveTo>
                    <a:pt x="842962" y="1419322"/>
                  </a:moveTo>
                  <a:cubicBezTo>
                    <a:pt x="844886" y="1419198"/>
                    <a:pt x="846800" y="1419626"/>
                    <a:pt x="848486" y="1420560"/>
                  </a:cubicBezTo>
                  <a:cubicBezTo>
                    <a:pt x="850277" y="1421112"/>
                    <a:pt x="851886" y="1422131"/>
                    <a:pt x="853154" y="1423513"/>
                  </a:cubicBezTo>
                  <a:lnTo>
                    <a:pt x="858392" y="1428751"/>
                  </a:lnTo>
                  <a:cubicBezTo>
                    <a:pt x="860155" y="1430485"/>
                    <a:pt x="861441" y="1432657"/>
                    <a:pt x="862107" y="1435038"/>
                  </a:cubicBezTo>
                  <a:lnTo>
                    <a:pt x="862583" y="1438848"/>
                  </a:lnTo>
                  <a:cubicBezTo>
                    <a:pt x="862583" y="1441381"/>
                    <a:pt x="861926" y="1443877"/>
                    <a:pt x="860678" y="1446087"/>
                  </a:cubicBezTo>
                  <a:lnTo>
                    <a:pt x="858392" y="1448944"/>
                  </a:lnTo>
                  <a:cubicBezTo>
                    <a:pt x="857163" y="1450326"/>
                    <a:pt x="855582" y="1451345"/>
                    <a:pt x="853820" y="1451897"/>
                  </a:cubicBezTo>
                  <a:cubicBezTo>
                    <a:pt x="850325" y="1453545"/>
                    <a:pt x="846267" y="1453545"/>
                    <a:pt x="842771" y="1451897"/>
                  </a:cubicBezTo>
                  <a:cubicBezTo>
                    <a:pt x="841019" y="1451316"/>
                    <a:pt x="839447" y="1450297"/>
                    <a:pt x="838200" y="1448944"/>
                  </a:cubicBezTo>
                  <a:lnTo>
                    <a:pt x="832866" y="1443706"/>
                  </a:lnTo>
                  <a:cubicBezTo>
                    <a:pt x="831160" y="1441943"/>
                    <a:pt x="829922" y="1439781"/>
                    <a:pt x="829246" y="1437419"/>
                  </a:cubicBezTo>
                  <a:lnTo>
                    <a:pt x="828675" y="1433609"/>
                  </a:lnTo>
                  <a:cubicBezTo>
                    <a:pt x="828703" y="1431066"/>
                    <a:pt x="829398" y="1428570"/>
                    <a:pt x="830674" y="1426370"/>
                  </a:cubicBezTo>
                  <a:lnTo>
                    <a:pt x="832866" y="1423513"/>
                  </a:lnTo>
                  <a:cubicBezTo>
                    <a:pt x="834132" y="1422131"/>
                    <a:pt x="835742" y="1421112"/>
                    <a:pt x="837533" y="1420560"/>
                  </a:cubicBezTo>
                  <a:cubicBezTo>
                    <a:pt x="839180" y="1419617"/>
                    <a:pt x="841066" y="1419188"/>
                    <a:pt x="842962" y="1419322"/>
                  </a:cubicBezTo>
                  <a:close/>
                  <a:moveTo>
                    <a:pt x="655033" y="1419321"/>
                  </a:moveTo>
                  <a:cubicBezTo>
                    <a:pt x="656957" y="1419206"/>
                    <a:pt x="658872" y="1419635"/>
                    <a:pt x="660558" y="1420559"/>
                  </a:cubicBezTo>
                  <a:cubicBezTo>
                    <a:pt x="662310" y="1421140"/>
                    <a:pt x="663882" y="1422159"/>
                    <a:pt x="665129" y="1423512"/>
                  </a:cubicBezTo>
                  <a:lnTo>
                    <a:pt x="667797" y="1426083"/>
                  </a:lnTo>
                  <a:cubicBezTo>
                    <a:pt x="669521" y="1427874"/>
                    <a:pt x="670769" y="1430065"/>
                    <a:pt x="671416" y="1432465"/>
                  </a:cubicBezTo>
                  <a:lnTo>
                    <a:pt x="671988" y="1436275"/>
                  </a:lnTo>
                  <a:cubicBezTo>
                    <a:pt x="671959" y="1438790"/>
                    <a:pt x="671264" y="1441257"/>
                    <a:pt x="669987" y="1443419"/>
                  </a:cubicBezTo>
                  <a:lnTo>
                    <a:pt x="667797" y="1446372"/>
                  </a:lnTo>
                  <a:cubicBezTo>
                    <a:pt x="666502" y="1447724"/>
                    <a:pt x="664901" y="1448734"/>
                    <a:pt x="663130" y="1449324"/>
                  </a:cubicBezTo>
                  <a:cubicBezTo>
                    <a:pt x="659662" y="1450972"/>
                    <a:pt x="655643" y="1450972"/>
                    <a:pt x="652176" y="1449324"/>
                  </a:cubicBezTo>
                  <a:cubicBezTo>
                    <a:pt x="650404" y="1448734"/>
                    <a:pt x="648804" y="1447724"/>
                    <a:pt x="647508" y="1446372"/>
                  </a:cubicBezTo>
                  <a:lnTo>
                    <a:pt x="644937" y="1443705"/>
                  </a:lnTo>
                  <a:cubicBezTo>
                    <a:pt x="643174" y="1441971"/>
                    <a:pt x="641888" y="1439799"/>
                    <a:pt x="641222" y="1437418"/>
                  </a:cubicBezTo>
                  <a:lnTo>
                    <a:pt x="640746" y="1433608"/>
                  </a:lnTo>
                  <a:cubicBezTo>
                    <a:pt x="640746" y="1431074"/>
                    <a:pt x="641403" y="1428579"/>
                    <a:pt x="642651" y="1426369"/>
                  </a:cubicBezTo>
                  <a:lnTo>
                    <a:pt x="644937" y="1423512"/>
                  </a:lnTo>
                  <a:cubicBezTo>
                    <a:pt x="646137" y="1422102"/>
                    <a:pt x="647728" y="1421073"/>
                    <a:pt x="649509" y="1420559"/>
                  </a:cubicBezTo>
                  <a:cubicBezTo>
                    <a:pt x="651195" y="1419625"/>
                    <a:pt x="653109" y="1419197"/>
                    <a:pt x="655033" y="1419321"/>
                  </a:cubicBezTo>
                  <a:close/>
                  <a:moveTo>
                    <a:pt x="588835" y="1408748"/>
                  </a:moveTo>
                  <a:cubicBezTo>
                    <a:pt x="590740" y="1408653"/>
                    <a:pt x="592645" y="1409043"/>
                    <a:pt x="594360" y="1409891"/>
                  </a:cubicBezTo>
                  <a:cubicBezTo>
                    <a:pt x="596074" y="1410539"/>
                    <a:pt x="597636" y="1411548"/>
                    <a:pt x="598932" y="1412844"/>
                  </a:cubicBezTo>
                  <a:lnTo>
                    <a:pt x="601599" y="1415511"/>
                  </a:lnTo>
                  <a:cubicBezTo>
                    <a:pt x="603304" y="1417273"/>
                    <a:pt x="604542" y="1419435"/>
                    <a:pt x="605218" y="1421797"/>
                  </a:cubicBezTo>
                  <a:lnTo>
                    <a:pt x="605313" y="1425607"/>
                  </a:lnTo>
                  <a:cubicBezTo>
                    <a:pt x="605285" y="1428150"/>
                    <a:pt x="604590" y="1430646"/>
                    <a:pt x="603313" y="1432846"/>
                  </a:cubicBezTo>
                  <a:lnTo>
                    <a:pt x="601122" y="1435704"/>
                  </a:lnTo>
                  <a:cubicBezTo>
                    <a:pt x="599856" y="1437085"/>
                    <a:pt x="598246" y="1438104"/>
                    <a:pt x="596455" y="1438657"/>
                  </a:cubicBezTo>
                  <a:cubicBezTo>
                    <a:pt x="594807" y="1439599"/>
                    <a:pt x="592921" y="1440028"/>
                    <a:pt x="591026" y="1439895"/>
                  </a:cubicBezTo>
                  <a:cubicBezTo>
                    <a:pt x="589102" y="1440019"/>
                    <a:pt x="587187" y="1439590"/>
                    <a:pt x="585501" y="1438657"/>
                  </a:cubicBezTo>
                  <a:cubicBezTo>
                    <a:pt x="583711" y="1438104"/>
                    <a:pt x="582101" y="1437085"/>
                    <a:pt x="580834" y="1435704"/>
                  </a:cubicBezTo>
                  <a:lnTo>
                    <a:pt x="578262" y="1433132"/>
                  </a:lnTo>
                  <a:cubicBezTo>
                    <a:pt x="576472" y="1431379"/>
                    <a:pt x="575196" y="1429170"/>
                    <a:pt x="574548" y="1426750"/>
                  </a:cubicBezTo>
                  <a:lnTo>
                    <a:pt x="574548" y="1423035"/>
                  </a:lnTo>
                  <a:cubicBezTo>
                    <a:pt x="574529" y="1420492"/>
                    <a:pt x="575186" y="1417997"/>
                    <a:pt x="576452" y="1415797"/>
                  </a:cubicBezTo>
                  <a:lnTo>
                    <a:pt x="578739" y="1412844"/>
                  </a:lnTo>
                  <a:cubicBezTo>
                    <a:pt x="580006" y="1411510"/>
                    <a:pt x="581577" y="1410501"/>
                    <a:pt x="583311" y="1409891"/>
                  </a:cubicBezTo>
                  <a:cubicBezTo>
                    <a:pt x="585016" y="1409034"/>
                    <a:pt x="586930" y="1408634"/>
                    <a:pt x="588835" y="1408748"/>
                  </a:cubicBezTo>
                  <a:close/>
                  <a:moveTo>
                    <a:pt x="909637" y="1406082"/>
                  </a:moveTo>
                  <a:lnTo>
                    <a:pt x="912304" y="1406082"/>
                  </a:lnTo>
                  <a:cubicBezTo>
                    <a:pt x="914838" y="1406082"/>
                    <a:pt x="917333" y="1406739"/>
                    <a:pt x="919543" y="1407987"/>
                  </a:cubicBezTo>
                  <a:lnTo>
                    <a:pt x="922401" y="1410273"/>
                  </a:lnTo>
                  <a:cubicBezTo>
                    <a:pt x="924201" y="1411978"/>
                    <a:pt x="925487" y="1414159"/>
                    <a:pt x="926115" y="1416559"/>
                  </a:cubicBezTo>
                  <a:lnTo>
                    <a:pt x="926592" y="1420369"/>
                  </a:lnTo>
                  <a:cubicBezTo>
                    <a:pt x="926706" y="1422293"/>
                    <a:pt x="926278" y="1424208"/>
                    <a:pt x="925353" y="1425894"/>
                  </a:cubicBezTo>
                  <a:cubicBezTo>
                    <a:pt x="924773" y="1427646"/>
                    <a:pt x="923753" y="1429218"/>
                    <a:pt x="922401" y="1430466"/>
                  </a:cubicBezTo>
                  <a:cubicBezTo>
                    <a:pt x="921162" y="1431828"/>
                    <a:pt x="919582" y="1432847"/>
                    <a:pt x="917829" y="1433418"/>
                  </a:cubicBezTo>
                  <a:cubicBezTo>
                    <a:pt x="916124" y="1434304"/>
                    <a:pt x="914218" y="1434733"/>
                    <a:pt x="912304" y="1434657"/>
                  </a:cubicBezTo>
                  <a:lnTo>
                    <a:pt x="909637" y="1434657"/>
                  </a:lnTo>
                  <a:cubicBezTo>
                    <a:pt x="907113" y="1434666"/>
                    <a:pt x="904646" y="1433980"/>
                    <a:pt x="902494" y="1432656"/>
                  </a:cubicBezTo>
                  <a:lnTo>
                    <a:pt x="899541" y="1430466"/>
                  </a:lnTo>
                  <a:cubicBezTo>
                    <a:pt x="897836" y="1428703"/>
                    <a:pt x="896597" y="1426541"/>
                    <a:pt x="895921" y="1424179"/>
                  </a:cubicBezTo>
                  <a:lnTo>
                    <a:pt x="895350" y="1420369"/>
                  </a:lnTo>
                  <a:cubicBezTo>
                    <a:pt x="895321" y="1418455"/>
                    <a:pt x="895740" y="1416559"/>
                    <a:pt x="896588" y="1414845"/>
                  </a:cubicBezTo>
                  <a:cubicBezTo>
                    <a:pt x="897903" y="1411339"/>
                    <a:pt x="900684" y="1408587"/>
                    <a:pt x="904208" y="1407320"/>
                  </a:cubicBezTo>
                  <a:cubicBezTo>
                    <a:pt x="905856" y="1406377"/>
                    <a:pt x="907742" y="1405948"/>
                    <a:pt x="909637" y="1406082"/>
                  </a:cubicBezTo>
                  <a:close/>
                  <a:moveTo>
                    <a:pt x="525018" y="1396652"/>
                  </a:moveTo>
                  <a:cubicBezTo>
                    <a:pt x="528542" y="1395128"/>
                    <a:pt x="532542" y="1395128"/>
                    <a:pt x="536067" y="1396652"/>
                  </a:cubicBezTo>
                  <a:cubicBezTo>
                    <a:pt x="537800" y="1397261"/>
                    <a:pt x="539372" y="1398271"/>
                    <a:pt x="540639" y="1399605"/>
                  </a:cubicBezTo>
                  <a:lnTo>
                    <a:pt x="543306" y="1402272"/>
                  </a:lnTo>
                  <a:cubicBezTo>
                    <a:pt x="545039" y="1404034"/>
                    <a:pt x="546315" y="1406186"/>
                    <a:pt x="547021" y="1408558"/>
                  </a:cubicBezTo>
                  <a:lnTo>
                    <a:pt x="547497" y="1412368"/>
                  </a:lnTo>
                  <a:cubicBezTo>
                    <a:pt x="547516" y="1414921"/>
                    <a:pt x="546821" y="1417426"/>
                    <a:pt x="545496" y="1419607"/>
                  </a:cubicBezTo>
                  <a:lnTo>
                    <a:pt x="543306" y="1422464"/>
                  </a:lnTo>
                  <a:cubicBezTo>
                    <a:pt x="542058" y="1423817"/>
                    <a:pt x="540486" y="1424836"/>
                    <a:pt x="538734" y="1425417"/>
                  </a:cubicBezTo>
                  <a:cubicBezTo>
                    <a:pt x="535238" y="1427065"/>
                    <a:pt x="531180" y="1427065"/>
                    <a:pt x="527684" y="1425417"/>
                  </a:cubicBezTo>
                  <a:cubicBezTo>
                    <a:pt x="525922" y="1424865"/>
                    <a:pt x="524341" y="1423846"/>
                    <a:pt x="523113" y="1422464"/>
                  </a:cubicBezTo>
                  <a:lnTo>
                    <a:pt x="520445" y="1419893"/>
                  </a:lnTo>
                  <a:cubicBezTo>
                    <a:pt x="518683" y="1418131"/>
                    <a:pt x="517436" y="1415930"/>
                    <a:pt x="516826" y="1413511"/>
                  </a:cubicBezTo>
                  <a:lnTo>
                    <a:pt x="516254" y="1409796"/>
                  </a:lnTo>
                  <a:cubicBezTo>
                    <a:pt x="516226" y="1407244"/>
                    <a:pt x="516921" y="1404739"/>
                    <a:pt x="518255" y="1402557"/>
                  </a:cubicBezTo>
                  <a:lnTo>
                    <a:pt x="520445" y="1399605"/>
                  </a:lnTo>
                  <a:cubicBezTo>
                    <a:pt x="521751" y="1398309"/>
                    <a:pt x="523303" y="1397299"/>
                    <a:pt x="525018" y="1396652"/>
                  </a:cubicBezTo>
                  <a:close/>
                  <a:moveTo>
                    <a:pt x="978503" y="1387984"/>
                  </a:moveTo>
                  <a:cubicBezTo>
                    <a:pt x="986390" y="1387984"/>
                    <a:pt x="992791" y="1394385"/>
                    <a:pt x="992791" y="1402271"/>
                  </a:cubicBezTo>
                  <a:lnTo>
                    <a:pt x="992791" y="1403891"/>
                  </a:lnTo>
                  <a:cubicBezTo>
                    <a:pt x="992791" y="1411777"/>
                    <a:pt x="986390" y="1418178"/>
                    <a:pt x="978503" y="1418178"/>
                  </a:cubicBezTo>
                  <a:cubicBezTo>
                    <a:pt x="970616" y="1418178"/>
                    <a:pt x="964216" y="1411777"/>
                    <a:pt x="964216" y="1403891"/>
                  </a:cubicBezTo>
                  <a:lnTo>
                    <a:pt x="964216" y="1402271"/>
                  </a:lnTo>
                  <a:cubicBezTo>
                    <a:pt x="964216" y="1394385"/>
                    <a:pt x="970616" y="1387984"/>
                    <a:pt x="978503" y="1387984"/>
                  </a:cubicBezTo>
                  <a:close/>
                  <a:moveTo>
                    <a:pt x="472344" y="1374267"/>
                  </a:moveTo>
                  <a:cubicBezTo>
                    <a:pt x="474229" y="1374201"/>
                    <a:pt x="476106" y="1374629"/>
                    <a:pt x="477773" y="1375506"/>
                  </a:cubicBezTo>
                  <a:cubicBezTo>
                    <a:pt x="479563" y="1376058"/>
                    <a:pt x="481173" y="1377077"/>
                    <a:pt x="482440" y="1378458"/>
                  </a:cubicBezTo>
                  <a:lnTo>
                    <a:pt x="485012" y="1381125"/>
                  </a:lnTo>
                  <a:cubicBezTo>
                    <a:pt x="486774" y="1382859"/>
                    <a:pt x="488060" y="1385031"/>
                    <a:pt x="488727" y="1387412"/>
                  </a:cubicBezTo>
                  <a:lnTo>
                    <a:pt x="488727" y="1391222"/>
                  </a:lnTo>
                  <a:cubicBezTo>
                    <a:pt x="488717" y="1393755"/>
                    <a:pt x="488060" y="1396251"/>
                    <a:pt x="486822" y="1398461"/>
                  </a:cubicBezTo>
                  <a:lnTo>
                    <a:pt x="484536" y="1401318"/>
                  </a:lnTo>
                  <a:cubicBezTo>
                    <a:pt x="483335" y="1402728"/>
                    <a:pt x="481745" y="1403757"/>
                    <a:pt x="479963" y="1404271"/>
                  </a:cubicBezTo>
                  <a:cubicBezTo>
                    <a:pt x="478259" y="1405157"/>
                    <a:pt x="476354" y="1405586"/>
                    <a:pt x="474439" y="1405509"/>
                  </a:cubicBezTo>
                  <a:cubicBezTo>
                    <a:pt x="470696" y="1405309"/>
                    <a:pt x="467133" y="1403833"/>
                    <a:pt x="464343" y="1401318"/>
                  </a:cubicBezTo>
                  <a:lnTo>
                    <a:pt x="461771" y="1398651"/>
                  </a:lnTo>
                  <a:cubicBezTo>
                    <a:pt x="459990" y="1396927"/>
                    <a:pt x="458704" y="1394756"/>
                    <a:pt x="458056" y="1392365"/>
                  </a:cubicBezTo>
                  <a:lnTo>
                    <a:pt x="458056" y="1388555"/>
                  </a:lnTo>
                  <a:cubicBezTo>
                    <a:pt x="458018" y="1386012"/>
                    <a:pt x="458685" y="1383507"/>
                    <a:pt x="459961" y="1381316"/>
                  </a:cubicBezTo>
                  <a:lnTo>
                    <a:pt x="462247" y="1378458"/>
                  </a:lnTo>
                  <a:cubicBezTo>
                    <a:pt x="463448" y="1377049"/>
                    <a:pt x="465038" y="1376020"/>
                    <a:pt x="466819" y="1375506"/>
                  </a:cubicBezTo>
                  <a:cubicBezTo>
                    <a:pt x="468524" y="1374620"/>
                    <a:pt x="470429" y="1374191"/>
                    <a:pt x="472344" y="1374267"/>
                  </a:cubicBezTo>
                  <a:close/>
                  <a:moveTo>
                    <a:pt x="1041558" y="1361028"/>
                  </a:moveTo>
                  <a:cubicBezTo>
                    <a:pt x="1049445" y="1361028"/>
                    <a:pt x="1055846" y="1367429"/>
                    <a:pt x="1055846" y="1375315"/>
                  </a:cubicBezTo>
                  <a:cubicBezTo>
                    <a:pt x="1055846" y="1383202"/>
                    <a:pt x="1049445" y="1389603"/>
                    <a:pt x="1041558" y="1389603"/>
                  </a:cubicBezTo>
                  <a:cubicBezTo>
                    <a:pt x="1033671" y="1389603"/>
                    <a:pt x="1027271" y="1383202"/>
                    <a:pt x="1027271" y="1375315"/>
                  </a:cubicBezTo>
                  <a:cubicBezTo>
                    <a:pt x="1027271" y="1367429"/>
                    <a:pt x="1033671" y="1361028"/>
                    <a:pt x="1041558" y="1361028"/>
                  </a:cubicBezTo>
                  <a:close/>
                  <a:moveTo>
                    <a:pt x="411765" y="1352741"/>
                  </a:moveTo>
                  <a:lnTo>
                    <a:pt x="414051" y="1352741"/>
                  </a:lnTo>
                  <a:cubicBezTo>
                    <a:pt x="416584" y="1352750"/>
                    <a:pt x="419080" y="1353408"/>
                    <a:pt x="421290" y="1354646"/>
                  </a:cubicBezTo>
                  <a:lnTo>
                    <a:pt x="424147" y="1357313"/>
                  </a:lnTo>
                  <a:cubicBezTo>
                    <a:pt x="425919" y="1359047"/>
                    <a:pt x="427204" y="1361209"/>
                    <a:pt x="427862" y="1363599"/>
                  </a:cubicBezTo>
                  <a:lnTo>
                    <a:pt x="428719" y="1367028"/>
                  </a:lnTo>
                  <a:cubicBezTo>
                    <a:pt x="428786" y="1368943"/>
                    <a:pt x="428367" y="1370848"/>
                    <a:pt x="427481" y="1372553"/>
                  </a:cubicBezTo>
                  <a:cubicBezTo>
                    <a:pt x="426900" y="1374306"/>
                    <a:pt x="425881" y="1375877"/>
                    <a:pt x="424528" y="1377125"/>
                  </a:cubicBezTo>
                  <a:cubicBezTo>
                    <a:pt x="423252" y="1378449"/>
                    <a:pt x="421690" y="1379459"/>
                    <a:pt x="419956" y="1380078"/>
                  </a:cubicBezTo>
                  <a:cubicBezTo>
                    <a:pt x="418251" y="1380964"/>
                    <a:pt x="416346" y="1381392"/>
                    <a:pt x="414432" y="1381316"/>
                  </a:cubicBezTo>
                  <a:lnTo>
                    <a:pt x="411765" y="1381316"/>
                  </a:lnTo>
                  <a:cubicBezTo>
                    <a:pt x="409212" y="1381316"/>
                    <a:pt x="406716" y="1380621"/>
                    <a:pt x="404526" y="1379316"/>
                  </a:cubicBezTo>
                  <a:lnTo>
                    <a:pt x="401668" y="1377125"/>
                  </a:lnTo>
                  <a:cubicBezTo>
                    <a:pt x="399963" y="1375363"/>
                    <a:pt x="398725" y="1373201"/>
                    <a:pt x="398049" y="1370839"/>
                  </a:cubicBezTo>
                  <a:lnTo>
                    <a:pt x="397477" y="1367028"/>
                  </a:lnTo>
                  <a:cubicBezTo>
                    <a:pt x="397401" y="1365114"/>
                    <a:pt x="397829" y="1363209"/>
                    <a:pt x="398715" y="1361504"/>
                  </a:cubicBezTo>
                  <a:cubicBezTo>
                    <a:pt x="399230" y="1359723"/>
                    <a:pt x="400258" y="1358132"/>
                    <a:pt x="401668" y="1356932"/>
                  </a:cubicBezTo>
                  <a:cubicBezTo>
                    <a:pt x="402916" y="1355579"/>
                    <a:pt x="404488" y="1354560"/>
                    <a:pt x="406240" y="1353979"/>
                  </a:cubicBezTo>
                  <a:cubicBezTo>
                    <a:pt x="407926" y="1353055"/>
                    <a:pt x="409840" y="1352627"/>
                    <a:pt x="411765" y="1352741"/>
                  </a:cubicBezTo>
                  <a:close/>
                  <a:moveTo>
                    <a:pt x="1102518" y="1334548"/>
                  </a:moveTo>
                  <a:cubicBezTo>
                    <a:pt x="1104432" y="1334482"/>
                    <a:pt x="1106338" y="1334901"/>
                    <a:pt x="1108042" y="1335786"/>
                  </a:cubicBezTo>
                  <a:cubicBezTo>
                    <a:pt x="1109795" y="1336368"/>
                    <a:pt x="1111366" y="1337387"/>
                    <a:pt x="1112614" y="1338739"/>
                  </a:cubicBezTo>
                  <a:lnTo>
                    <a:pt x="1115281" y="1341406"/>
                  </a:lnTo>
                  <a:cubicBezTo>
                    <a:pt x="1116986" y="1343169"/>
                    <a:pt x="1118225" y="1345331"/>
                    <a:pt x="1118901" y="1347693"/>
                  </a:cubicBezTo>
                  <a:lnTo>
                    <a:pt x="1119472" y="1351503"/>
                  </a:lnTo>
                  <a:cubicBezTo>
                    <a:pt x="1119425" y="1354046"/>
                    <a:pt x="1118739" y="1356532"/>
                    <a:pt x="1117472" y="1358742"/>
                  </a:cubicBezTo>
                  <a:lnTo>
                    <a:pt x="1115281" y="1361599"/>
                  </a:lnTo>
                  <a:cubicBezTo>
                    <a:pt x="1114014" y="1362980"/>
                    <a:pt x="1112405" y="1364000"/>
                    <a:pt x="1110614" y="1364552"/>
                  </a:cubicBezTo>
                  <a:cubicBezTo>
                    <a:pt x="1108947" y="1365428"/>
                    <a:pt x="1107071" y="1365857"/>
                    <a:pt x="1105185" y="1365790"/>
                  </a:cubicBezTo>
                  <a:cubicBezTo>
                    <a:pt x="1103270" y="1365867"/>
                    <a:pt x="1101365" y="1365438"/>
                    <a:pt x="1099660" y="1364552"/>
                  </a:cubicBezTo>
                  <a:cubicBezTo>
                    <a:pt x="1097879" y="1364038"/>
                    <a:pt x="1096289" y="1363009"/>
                    <a:pt x="1095088" y="1361599"/>
                  </a:cubicBezTo>
                  <a:lnTo>
                    <a:pt x="1092422" y="1358932"/>
                  </a:lnTo>
                  <a:cubicBezTo>
                    <a:pt x="1090640" y="1357208"/>
                    <a:pt x="1089354" y="1355036"/>
                    <a:pt x="1088707" y="1352646"/>
                  </a:cubicBezTo>
                  <a:lnTo>
                    <a:pt x="1088231" y="1348836"/>
                  </a:lnTo>
                  <a:cubicBezTo>
                    <a:pt x="1088240" y="1346302"/>
                    <a:pt x="1088897" y="1343807"/>
                    <a:pt x="1090135" y="1341597"/>
                  </a:cubicBezTo>
                  <a:lnTo>
                    <a:pt x="1092422" y="1338739"/>
                  </a:lnTo>
                  <a:cubicBezTo>
                    <a:pt x="1093621" y="1337330"/>
                    <a:pt x="1095212" y="1336301"/>
                    <a:pt x="1096993" y="1335786"/>
                  </a:cubicBezTo>
                  <a:cubicBezTo>
                    <a:pt x="1098698" y="1334901"/>
                    <a:pt x="1100603" y="1334472"/>
                    <a:pt x="1102518" y="1334548"/>
                  </a:cubicBezTo>
                  <a:close/>
                  <a:moveTo>
                    <a:pt x="368998" y="1326643"/>
                  </a:moveTo>
                  <a:cubicBezTo>
                    <a:pt x="376885" y="1326643"/>
                    <a:pt x="383286" y="1333044"/>
                    <a:pt x="383286" y="1340930"/>
                  </a:cubicBezTo>
                  <a:cubicBezTo>
                    <a:pt x="383286" y="1348817"/>
                    <a:pt x="376885" y="1355218"/>
                    <a:pt x="368998" y="1355218"/>
                  </a:cubicBezTo>
                  <a:cubicBezTo>
                    <a:pt x="361111" y="1355218"/>
                    <a:pt x="354711" y="1348817"/>
                    <a:pt x="354711" y="1340930"/>
                  </a:cubicBezTo>
                  <a:cubicBezTo>
                    <a:pt x="354711" y="1333044"/>
                    <a:pt x="361111" y="1326643"/>
                    <a:pt x="368998" y="1326643"/>
                  </a:cubicBezTo>
                  <a:close/>
                  <a:moveTo>
                    <a:pt x="1147285" y="1306641"/>
                  </a:moveTo>
                  <a:cubicBezTo>
                    <a:pt x="1150781" y="1304993"/>
                    <a:pt x="1154839" y="1304993"/>
                    <a:pt x="1158335" y="1306641"/>
                  </a:cubicBezTo>
                  <a:cubicBezTo>
                    <a:pt x="1160068" y="1307260"/>
                    <a:pt x="1161630" y="1308270"/>
                    <a:pt x="1162906" y="1309593"/>
                  </a:cubicBezTo>
                  <a:lnTo>
                    <a:pt x="1165574" y="1312260"/>
                  </a:lnTo>
                  <a:cubicBezTo>
                    <a:pt x="1167278" y="1314022"/>
                    <a:pt x="1168517" y="1316185"/>
                    <a:pt x="1169193" y="1318547"/>
                  </a:cubicBezTo>
                  <a:lnTo>
                    <a:pt x="1169765" y="1322357"/>
                  </a:lnTo>
                  <a:cubicBezTo>
                    <a:pt x="1169765" y="1324910"/>
                    <a:pt x="1169069" y="1327405"/>
                    <a:pt x="1167764" y="1329596"/>
                  </a:cubicBezTo>
                  <a:lnTo>
                    <a:pt x="1165574" y="1332454"/>
                  </a:lnTo>
                  <a:cubicBezTo>
                    <a:pt x="1164326" y="1333806"/>
                    <a:pt x="1162754" y="1334825"/>
                    <a:pt x="1161001" y="1335406"/>
                  </a:cubicBezTo>
                  <a:cubicBezTo>
                    <a:pt x="1159315" y="1336330"/>
                    <a:pt x="1157401" y="1336759"/>
                    <a:pt x="1155477" y="1336644"/>
                  </a:cubicBezTo>
                  <a:cubicBezTo>
                    <a:pt x="1153553" y="1336768"/>
                    <a:pt x="1151639" y="1336340"/>
                    <a:pt x="1149953" y="1335406"/>
                  </a:cubicBezTo>
                  <a:cubicBezTo>
                    <a:pt x="1148171" y="1334892"/>
                    <a:pt x="1146581" y="1333863"/>
                    <a:pt x="1145381" y="1332454"/>
                  </a:cubicBezTo>
                  <a:lnTo>
                    <a:pt x="1142714" y="1329787"/>
                  </a:lnTo>
                  <a:cubicBezTo>
                    <a:pt x="1140914" y="1328082"/>
                    <a:pt x="1139628" y="1325900"/>
                    <a:pt x="1138999" y="1323500"/>
                  </a:cubicBezTo>
                  <a:lnTo>
                    <a:pt x="1138523" y="1319690"/>
                  </a:lnTo>
                  <a:cubicBezTo>
                    <a:pt x="1138523" y="1317185"/>
                    <a:pt x="1139180" y="1314718"/>
                    <a:pt x="1140428" y="1312546"/>
                  </a:cubicBezTo>
                  <a:lnTo>
                    <a:pt x="1142714" y="1309593"/>
                  </a:lnTo>
                  <a:cubicBezTo>
                    <a:pt x="1143971" y="1308250"/>
                    <a:pt x="1145542" y="1307231"/>
                    <a:pt x="1147285" y="1306641"/>
                  </a:cubicBezTo>
                  <a:close/>
                  <a:moveTo>
                    <a:pt x="316515" y="1297497"/>
                  </a:moveTo>
                  <a:cubicBezTo>
                    <a:pt x="318277" y="1297497"/>
                    <a:pt x="320001" y="1297926"/>
                    <a:pt x="321563" y="1298735"/>
                  </a:cubicBezTo>
                  <a:cubicBezTo>
                    <a:pt x="323344" y="1299249"/>
                    <a:pt x="324934" y="1300278"/>
                    <a:pt x="326135" y="1301688"/>
                  </a:cubicBezTo>
                  <a:cubicBezTo>
                    <a:pt x="327487" y="1302936"/>
                    <a:pt x="328506" y="1304507"/>
                    <a:pt x="329088" y="1306260"/>
                  </a:cubicBezTo>
                  <a:cubicBezTo>
                    <a:pt x="330183" y="1307898"/>
                    <a:pt x="330783" y="1309813"/>
                    <a:pt x="330802" y="1311784"/>
                  </a:cubicBezTo>
                  <a:lnTo>
                    <a:pt x="330802" y="1314451"/>
                  </a:lnTo>
                  <a:cubicBezTo>
                    <a:pt x="330850" y="1316966"/>
                    <a:pt x="330183" y="1319442"/>
                    <a:pt x="328897" y="1321595"/>
                  </a:cubicBezTo>
                  <a:lnTo>
                    <a:pt x="326611" y="1324548"/>
                  </a:lnTo>
                  <a:cubicBezTo>
                    <a:pt x="324878" y="1326291"/>
                    <a:pt x="322706" y="1327539"/>
                    <a:pt x="320325" y="1328167"/>
                  </a:cubicBezTo>
                  <a:lnTo>
                    <a:pt x="316515" y="1328739"/>
                  </a:lnTo>
                  <a:cubicBezTo>
                    <a:pt x="314629" y="1328815"/>
                    <a:pt x="312752" y="1328386"/>
                    <a:pt x="311085" y="1327500"/>
                  </a:cubicBezTo>
                  <a:cubicBezTo>
                    <a:pt x="309314" y="1326910"/>
                    <a:pt x="307713" y="1325900"/>
                    <a:pt x="306418" y="1324548"/>
                  </a:cubicBezTo>
                  <a:cubicBezTo>
                    <a:pt x="305094" y="1323271"/>
                    <a:pt x="304085" y="1321709"/>
                    <a:pt x="303465" y="1319976"/>
                  </a:cubicBezTo>
                  <a:cubicBezTo>
                    <a:pt x="302627" y="1318252"/>
                    <a:pt x="302208" y="1316366"/>
                    <a:pt x="302227" y="1314451"/>
                  </a:cubicBezTo>
                  <a:lnTo>
                    <a:pt x="302227" y="1311784"/>
                  </a:lnTo>
                  <a:cubicBezTo>
                    <a:pt x="302227" y="1309232"/>
                    <a:pt x="302922" y="1306736"/>
                    <a:pt x="304228" y="1304545"/>
                  </a:cubicBezTo>
                  <a:lnTo>
                    <a:pt x="306418" y="1301688"/>
                  </a:lnTo>
                  <a:cubicBezTo>
                    <a:pt x="308171" y="1299897"/>
                    <a:pt x="310381" y="1298621"/>
                    <a:pt x="312800" y="1297973"/>
                  </a:cubicBezTo>
                  <a:close/>
                  <a:moveTo>
                    <a:pt x="1205769" y="1268349"/>
                  </a:moveTo>
                  <a:cubicBezTo>
                    <a:pt x="1207683" y="1268273"/>
                    <a:pt x="1209588" y="1268702"/>
                    <a:pt x="1211294" y="1269588"/>
                  </a:cubicBezTo>
                  <a:cubicBezTo>
                    <a:pt x="1213027" y="1270207"/>
                    <a:pt x="1214589" y="1271216"/>
                    <a:pt x="1215865" y="1272540"/>
                  </a:cubicBezTo>
                  <a:cubicBezTo>
                    <a:pt x="1217218" y="1273788"/>
                    <a:pt x="1218237" y="1275360"/>
                    <a:pt x="1218818" y="1277112"/>
                  </a:cubicBezTo>
                  <a:cubicBezTo>
                    <a:pt x="1219704" y="1278817"/>
                    <a:pt x="1220123" y="1280722"/>
                    <a:pt x="1220056" y="1282637"/>
                  </a:cubicBezTo>
                  <a:lnTo>
                    <a:pt x="1220056" y="1285304"/>
                  </a:lnTo>
                  <a:cubicBezTo>
                    <a:pt x="1220056" y="1287857"/>
                    <a:pt x="1219361" y="1290352"/>
                    <a:pt x="1218057" y="1292543"/>
                  </a:cubicBezTo>
                  <a:lnTo>
                    <a:pt x="1215865" y="1295400"/>
                  </a:lnTo>
                  <a:cubicBezTo>
                    <a:pt x="1214132" y="1297162"/>
                    <a:pt x="1211960" y="1298448"/>
                    <a:pt x="1209579" y="1299115"/>
                  </a:cubicBezTo>
                  <a:lnTo>
                    <a:pt x="1205769" y="1299591"/>
                  </a:lnTo>
                  <a:cubicBezTo>
                    <a:pt x="1203854" y="1299668"/>
                    <a:pt x="1201949" y="1299239"/>
                    <a:pt x="1200245" y="1298353"/>
                  </a:cubicBezTo>
                  <a:cubicBezTo>
                    <a:pt x="1198482" y="1297801"/>
                    <a:pt x="1196901" y="1296781"/>
                    <a:pt x="1195672" y="1295400"/>
                  </a:cubicBezTo>
                  <a:cubicBezTo>
                    <a:pt x="1194320" y="1294152"/>
                    <a:pt x="1193301" y="1292581"/>
                    <a:pt x="1192720" y="1290828"/>
                  </a:cubicBezTo>
                  <a:cubicBezTo>
                    <a:pt x="1191787" y="1289142"/>
                    <a:pt x="1191358" y="1287228"/>
                    <a:pt x="1191481" y="1285304"/>
                  </a:cubicBezTo>
                  <a:lnTo>
                    <a:pt x="1191481" y="1282637"/>
                  </a:lnTo>
                  <a:cubicBezTo>
                    <a:pt x="1191491" y="1280103"/>
                    <a:pt x="1192148" y="1277608"/>
                    <a:pt x="1193387" y="1275398"/>
                  </a:cubicBezTo>
                  <a:lnTo>
                    <a:pt x="1195672" y="1272540"/>
                  </a:lnTo>
                  <a:cubicBezTo>
                    <a:pt x="1197435" y="1270835"/>
                    <a:pt x="1199597" y="1269597"/>
                    <a:pt x="1201959" y="1268921"/>
                  </a:cubicBezTo>
                  <a:close/>
                  <a:moveTo>
                    <a:pt x="276320" y="1260444"/>
                  </a:moveTo>
                  <a:cubicBezTo>
                    <a:pt x="284206" y="1260444"/>
                    <a:pt x="290608" y="1266845"/>
                    <a:pt x="290608" y="1274731"/>
                  </a:cubicBezTo>
                  <a:cubicBezTo>
                    <a:pt x="290608" y="1282618"/>
                    <a:pt x="284206" y="1289019"/>
                    <a:pt x="276320" y="1289019"/>
                  </a:cubicBezTo>
                  <a:cubicBezTo>
                    <a:pt x="268433" y="1289019"/>
                    <a:pt x="262033" y="1282618"/>
                    <a:pt x="262033" y="1274731"/>
                  </a:cubicBezTo>
                  <a:cubicBezTo>
                    <a:pt x="262033" y="1266845"/>
                    <a:pt x="268433" y="1260444"/>
                    <a:pt x="276320" y="1260444"/>
                  </a:cubicBezTo>
                  <a:close/>
                  <a:moveTo>
                    <a:pt x="1250822" y="1233965"/>
                  </a:moveTo>
                  <a:lnTo>
                    <a:pt x="1253394" y="1233965"/>
                  </a:lnTo>
                  <a:cubicBezTo>
                    <a:pt x="1255927" y="1233965"/>
                    <a:pt x="1258423" y="1234622"/>
                    <a:pt x="1260633" y="1235870"/>
                  </a:cubicBezTo>
                  <a:lnTo>
                    <a:pt x="1263490" y="1238156"/>
                  </a:lnTo>
                  <a:cubicBezTo>
                    <a:pt x="1265271" y="1239880"/>
                    <a:pt x="1266557" y="1242051"/>
                    <a:pt x="1267205" y="1244442"/>
                  </a:cubicBezTo>
                  <a:lnTo>
                    <a:pt x="1267205" y="1248252"/>
                  </a:lnTo>
                  <a:cubicBezTo>
                    <a:pt x="1267319" y="1250176"/>
                    <a:pt x="1266890" y="1252091"/>
                    <a:pt x="1265967" y="1253777"/>
                  </a:cubicBezTo>
                  <a:cubicBezTo>
                    <a:pt x="1265386" y="1255529"/>
                    <a:pt x="1264367" y="1257101"/>
                    <a:pt x="1263014" y="1258349"/>
                  </a:cubicBezTo>
                  <a:cubicBezTo>
                    <a:pt x="1261814" y="1259758"/>
                    <a:pt x="1260223" y="1260787"/>
                    <a:pt x="1258442" y="1261302"/>
                  </a:cubicBezTo>
                  <a:cubicBezTo>
                    <a:pt x="1256737" y="1262187"/>
                    <a:pt x="1254832" y="1262616"/>
                    <a:pt x="1252917" y="1262540"/>
                  </a:cubicBezTo>
                  <a:lnTo>
                    <a:pt x="1250346" y="1262540"/>
                  </a:lnTo>
                  <a:cubicBezTo>
                    <a:pt x="1247793" y="1262568"/>
                    <a:pt x="1245288" y="1261873"/>
                    <a:pt x="1243107" y="1260539"/>
                  </a:cubicBezTo>
                  <a:lnTo>
                    <a:pt x="1240154" y="1258349"/>
                  </a:lnTo>
                  <a:cubicBezTo>
                    <a:pt x="1238449" y="1256587"/>
                    <a:pt x="1237211" y="1254424"/>
                    <a:pt x="1236535" y="1252062"/>
                  </a:cubicBezTo>
                  <a:lnTo>
                    <a:pt x="1236535" y="1248252"/>
                  </a:lnTo>
                  <a:cubicBezTo>
                    <a:pt x="1236420" y="1246338"/>
                    <a:pt x="1236820" y="1244433"/>
                    <a:pt x="1237678" y="1242728"/>
                  </a:cubicBezTo>
                  <a:cubicBezTo>
                    <a:pt x="1238287" y="1240994"/>
                    <a:pt x="1239297" y="1239423"/>
                    <a:pt x="1240630" y="1238156"/>
                  </a:cubicBezTo>
                  <a:cubicBezTo>
                    <a:pt x="1241897" y="1236775"/>
                    <a:pt x="1243507" y="1235756"/>
                    <a:pt x="1245298" y="1235203"/>
                  </a:cubicBezTo>
                  <a:cubicBezTo>
                    <a:pt x="1246984" y="1234270"/>
                    <a:pt x="1248898" y="1233841"/>
                    <a:pt x="1250822" y="1233965"/>
                  </a:cubicBezTo>
                  <a:close/>
                  <a:moveTo>
                    <a:pt x="226028" y="1228631"/>
                  </a:moveTo>
                  <a:lnTo>
                    <a:pt x="228695" y="1228631"/>
                  </a:lnTo>
                  <a:cubicBezTo>
                    <a:pt x="231247" y="1228631"/>
                    <a:pt x="233743" y="1229326"/>
                    <a:pt x="235934" y="1230631"/>
                  </a:cubicBezTo>
                  <a:lnTo>
                    <a:pt x="238792" y="1232822"/>
                  </a:lnTo>
                  <a:cubicBezTo>
                    <a:pt x="240554" y="1234555"/>
                    <a:pt x="241839" y="1236727"/>
                    <a:pt x="242506" y="1239108"/>
                  </a:cubicBezTo>
                  <a:lnTo>
                    <a:pt x="242983" y="1242918"/>
                  </a:lnTo>
                  <a:cubicBezTo>
                    <a:pt x="243107" y="1244842"/>
                    <a:pt x="242677" y="1246757"/>
                    <a:pt x="241744" y="1248443"/>
                  </a:cubicBezTo>
                  <a:cubicBezTo>
                    <a:pt x="241230" y="1250224"/>
                    <a:pt x="240201" y="1251815"/>
                    <a:pt x="238792" y="1253015"/>
                  </a:cubicBezTo>
                  <a:cubicBezTo>
                    <a:pt x="237563" y="1254396"/>
                    <a:pt x="235981" y="1255415"/>
                    <a:pt x="234219" y="1255968"/>
                  </a:cubicBezTo>
                  <a:cubicBezTo>
                    <a:pt x="232533" y="1256901"/>
                    <a:pt x="230619" y="1257329"/>
                    <a:pt x="228695" y="1257206"/>
                  </a:cubicBezTo>
                  <a:lnTo>
                    <a:pt x="226028" y="1257206"/>
                  </a:lnTo>
                  <a:cubicBezTo>
                    <a:pt x="223523" y="1257206"/>
                    <a:pt x="221056" y="1256548"/>
                    <a:pt x="218884" y="1255301"/>
                  </a:cubicBezTo>
                  <a:lnTo>
                    <a:pt x="215931" y="1253015"/>
                  </a:lnTo>
                  <a:cubicBezTo>
                    <a:pt x="214207" y="1251262"/>
                    <a:pt x="212960" y="1249100"/>
                    <a:pt x="212312" y="1246728"/>
                  </a:cubicBezTo>
                  <a:lnTo>
                    <a:pt x="211740" y="1242918"/>
                  </a:lnTo>
                  <a:cubicBezTo>
                    <a:pt x="211674" y="1241004"/>
                    <a:pt x="212093" y="1239099"/>
                    <a:pt x="212979" y="1237394"/>
                  </a:cubicBezTo>
                  <a:cubicBezTo>
                    <a:pt x="214293" y="1233927"/>
                    <a:pt x="217037" y="1231183"/>
                    <a:pt x="220503" y="1229869"/>
                  </a:cubicBezTo>
                  <a:cubicBezTo>
                    <a:pt x="222208" y="1228983"/>
                    <a:pt x="224114" y="1228564"/>
                    <a:pt x="226028" y="1228631"/>
                  </a:cubicBezTo>
                  <a:close/>
                  <a:moveTo>
                    <a:pt x="1298448" y="1186245"/>
                  </a:moveTo>
                  <a:cubicBezTo>
                    <a:pt x="1306335" y="1186245"/>
                    <a:pt x="1312736" y="1192646"/>
                    <a:pt x="1312736" y="1200532"/>
                  </a:cubicBezTo>
                  <a:cubicBezTo>
                    <a:pt x="1312736" y="1208419"/>
                    <a:pt x="1306335" y="1214820"/>
                    <a:pt x="1298448" y="1214820"/>
                  </a:cubicBezTo>
                  <a:cubicBezTo>
                    <a:pt x="1290561" y="1214820"/>
                    <a:pt x="1284161" y="1208419"/>
                    <a:pt x="1284161" y="1200532"/>
                  </a:cubicBezTo>
                  <a:cubicBezTo>
                    <a:pt x="1284161" y="1192646"/>
                    <a:pt x="1290561" y="1186245"/>
                    <a:pt x="1298448" y="1186245"/>
                  </a:cubicBezTo>
                  <a:close/>
                  <a:moveTo>
                    <a:pt x="185356" y="1164908"/>
                  </a:moveTo>
                  <a:lnTo>
                    <a:pt x="189166" y="1164908"/>
                  </a:lnTo>
                  <a:cubicBezTo>
                    <a:pt x="191080" y="1164832"/>
                    <a:pt x="192985" y="1165261"/>
                    <a:pt x="194691" y="1166147"/>
                  </a:cubicBezTo>
                  <a:cubicBezTo>
                    <a:pt x="196453" y="1166699"/>
                    <a:pt x="198033" y="1167718"/>
                    <a:pt x="199262" y="1169099"/>
                  </a:cubicBezTo>
                  <a:cubicBezTo>
                    <a:pt x="200615" y="1170347"/>
                    <a:pt x="201634" y="1171919"/>
                    <a:pt x="202215" y="1173672"/>
                  </a:cubicBezTo>
                  <a:cubicBezTo>
                    <a:pt x="203063" y="1175214"/>
                    <a:pt x="203491" y="1176958"/>
                    <a:pt x="203453" y="1178720"/>
                  </a:cubicBezTo>
                  <a:lnTo>
                    <a:pt x="203453" y="1181387"/>
                  </a:lnTo>
                  <a:cubicBezTo>
                    <a:pt x="203444" y="1183920"/>
                    <a:pt x="202787" y="1186416"/>
                    <a:pt x="201548" y="1188626"/>
                  </a:cubicBezTo>
                  <a:lnTo>
                    <a:pt x="199262" y="1191483"/>
                  </a:lnTo>
                  <a:cubicBezTo>
                    <a:pt x="197500" y="1193188"/>
                    <a:pt x="195338" y="1194426"/>
                    <a:pt x="192976" y="1195103"/>
                  </a:cubicBezTo>
                  <a:lnTo>
                    <a:pt x="189166" y="1195674"/>
                  </a:lnTo>
                  <a:cubicBezTo>
                    <a:pt x="187252" y="1195750"/>
                    <a:pt x="185346" y="1195322"/>
                    <a:pt x="183641" y="1194436"/>
                  </a:cubicBezTo>
                  <a:cubicBezTo>
                    <a:pt x="180174" y="1193122"/>
                    <a:pt x="177431" y="1190378"/>
                    <a:pt x="176117" y="1186911"/>
                  </a:cubicBezTo>
                  <a:cubicBezTo>
                    <a:pt x="175231" y="1185206"/>
                    <a:pt x="174812" y="1183301"/>
                    <a:pt x="174878" y="1181387"/>
                  </a:cubicBezTo>
                  <a:lnTo>
                    <a:pt x="174878" y="1178720"/>
                  </a:lnTo>
                  <a:cubicBezTo>
                    <a:pt x="174878" y="1176167"/>
                    <a:pt x="175574" y="1173672"/>
                    <a:pt x="176879" y="1171481"/>
                  </a:cubicBezTo>
                  <a:lnTo>
                    <a:pt x="179069" y="1168623"/>
                  </a:lnTo>
                  <a:cubicBezTo>
                    <a:pt x="180832" y="1166890"/>
                    <a:pt x="182984" y="1165613"/>
                    <a:pt x="185356" y="1164908"/>
                  </a:cubicBezTo>
                  <a:close/>
                  <a:moveTo>
                    <a:pt x="1341500" y="1130904"/>
                  </a:moveTo>
                  <a:cubicBezTo>
                    <a:pt x="1342701" y="1130761"/>
                    <a:pt x="1343920" y="1130761"/>
                    <a:pt x="1345120" y="1130904"/>
                  </a:cubicBezTo>
                  <a:cubicBezTo>
                    <a:pt x="1348949" y="1131190"/>
                    <a:pt x="1352444" y="1133180"/>
                    <a:pt x="1354645" y="1136333"/>
                  </a:cubicBezTo>
                  <a:cubicBezTo>
                    <a:pt x="1355902" y="1137705"/>
                    <a:pt x="1356788" y="1139381"/>
                    <a:pt x="1357217" y="1141191"/>
                  </a:cubicBezTo>
                  <a:cubicBezTo>
                    <a:pt x="1357741" y="1143858"/>
                    <a:pt x="1357550" y="1146620"/>
                    <a:pt x="1356645" y="1149192"/>
                  </a:cubicBezTo>
                  <a:cubicBezTo>
                    <a:pt x="1355912" y="1151649"/>
                    <a:pt x="1354607" y="1153897"/>
                    <a:pt x="1352835" y="1155764"/>
                  </a:cubicBezTo>
                  <a:cubicBezTo>
                    <a:pt x="1351883" y="1156612"/>
                    <a:pt x="1350864" y="1157374"/>
                    <a:pt x="1349787" y="1158050"/>
                  </a:cubicBezTo>
                  <a:lnTo>
                    <a:pt x="1346167" y="1159574"/>
                  </a:lnTo>
                  <a:cubicBezTo>
                    <a:pt x="1343453" y="1160336"/>
                    <a:pt x="1340586" y="1160336"/>
                    <a:pt x="1337881" y="1159574"/>
                  </a:cubicBezTo>
                  <a:lnTo>
                    <a:pt x="1334452" y="1158145"/>
                  </a:lnTo>
                  <a:lnTo>
                    <a:pt x="1331499" y="1155859"/>
                  </a:lnTo>
                  <a:cubicBezTo>
                    <a:pt x="1329699" y="1154021"/>
                    <a:pt x="1328384" y="1151764"/>
                    <a:pt x="1327689" y="1149287"/>
                  </a:cubicBezTo>
                  <a:cubicBezTo>
                    <a:pt x="1326975" y="1146696"/>
                    <a:pt x="1326975" y="1143972"/>
                    <a:pt x="1327689" y="1141381"/>
                  </a:cubicBezTo>
                  <a:cubicBezTo>
                    <a:pt x="1328337" y="1138962"/>
                    <a:pt x="1329613" y="1136752"/>
                    <a:pt x="1331404" y="1135000"/>
                  </a:cubicBezTo>
                  <a:lnTo>
                    <a:pt x="1334261" y="1132809"/>
                  </a:lnTo>
                  <a:cubicBezTo>
                    <a:pt x="1336452" y="1131514"/>
                    <a:pt x="1338957" y="1130856"/>
                    <a:pt x="1341500" y="1130904"/>
                  </a:cubicBezTo>
                  <a:close/>
                  <a:moveTo>
                    <a:pt x="146779" y="1124237"/>
                  </a:moveTo>
                  <a:lnTo>
                    <a:pt x="150589" y="1124808"/>
                  </a:lnTo>
                  <a:lnTo>
                    <a:pt x="152399" y="1125475"/>
                  </a:lnTo>
                  <a:lnTo>
                    <a:pt x="154114" y="1126237"/>
                  </a:lnTo>
                  <a:lnTo>
                    <a:pt x="156971" y="1128428"/>
                  </a:lnTo>
                  <a:lnTo>
                    <a:pt x="158114" y="1129856"/>
                  </a:lnTo>
                  <a:lnTo>
                    <a:pt x="159257" y="1131285"/>
                  </a:lnTo>
                  <a:lnTo>
                    <a:pt x="160686" y="1134714"/>
                  </a:lnTo>
                  <a:cubicBezTo>
                    <a:pt x="160686" y="1134905"/>
                    <a:pt x="161162" y="1138524"/>
                    <a:pt x="161162" y="1138524"/>
                  </a:cubicBezTo>
                  <a:lnTo>
                    <a:pt x="160210" y="1139286"/>
                  </a:lnTo>
                  <a:cubicBezTo>
                    <a:pt x="160210" y="1139381"/>
                    <a:pt x="159733" y="1143096"/>
                    <a:pt x="159733" y="1143096"/>
                  </a:cubicBezTo>
                  <a:lnTo>
                    <a:pt x="158305" y="1146525"/>
                  </a:lnTo>
                  <a:cubicBezTo>
                    <a:pt x="157923" y="1147097"/>
                    <a:pt x="157066" y="1148049"/>
                    <a:pt x="157066" y="1148049"/>
                  </a:cubicBezTo>
                  <a:lnTo>
                    <a:pt x="155923" y="1149573"/>
                  </a:lnTo>
                  <a:cubicBezTo>
                    <a:pt x="155009" y="1150383"/>
                    <a:pt x="154056" y="1151154"/>
                    <a:pt x="153066" y="1151859"/>
                  </a:cubicBezTo>
                  <a:cubicBezTo>
                    <a:pt x="150923" y="1153183"/>
                    <a:pt x="148446" y="1153869"/>
                    <a:pt x="145922" y="1153860"/>
                  </a:cubicBezTo>
                  <a:lnTo>
                    <a:pt x="142112" y="1153288"/>
                  </a:lnTo>
                  <a:cubicBezTo>
                    <a:pt x="139731" y="1152659"/>
                    <a:pt x="137559" y="1151412"/>
                    <a:pt x="135826" y="1149669"/>
                  </a:cubicBezTo>
                  <a:lnTo>
                    <a:pt x="134111" y="1147478"/>
                  </a:lnTo>
                  <a:cubicBezTo>
                    <a:pt x="133635" y="1147002"/>
                    <a:pt x="132492" y="1146621"/>
                    <a:pt x="132492" y="1146049"/>
                  </a:cubicBezTo>
                  <a:cubicBezTo>
                    <a:pt x="131263" y="1144668"/>
                    <a:pt x="130406" y="1142991"/>
                    <a:pt x="130015" y="1141191"/>
                  </a:cubicBezTo>
                  <a:cubicBezTo>
                    <a:pt x="129434" y="1139334"/>
                    <a:pt x="129434" y="1137334"/>
                    <a:pt x="130015" y="1135476"/>
                  </a:cubicBezTo>
                  <a:cubicBezTo>
                    <a:pt x="130101" y="1133581"/>
                    <a:pt x="130692" y="1131733"/>
                    <a:pt x="131730" y="1130142"/>
                  </a:cubicBezTo>
                  <a:cubicBezTo>
                    <a:pt x="132053" y="1129628"/>
                    <a:pt x="132444" y="1129142"/>
                    <a:pt x="132872" y="1128714"/>
                  </a:cubicBezTo>
                  <a:cubicBezTo>
                    <a:pt x="133187" y="1128161"/>
                    <a:pt x="133578" y="1127647"/>
                    <a:pt x="134016" y="1127189"/>
                  </a:cubicBezTo>
                  <a:cubicBezTo>
                    <a:pt x="134482" y="1126751"/>
                    <a:pt x="134987" y="1126370"/>
                    <a:pt x="135540" y="1126047"/>
                  </a:cubicBezTo>
                  <a:lnTo>
                    <a:pt x="139540" y="1126332"/>
                  </a:lnTo>
                  <a:cubicBezTo>
                    <a:pt x="140655" y="1125770"/>
                    <a:pt x="141798" y="1125256"/>
                    <a:pt x="142970" y="1124808"/>
                  </a:cubicBezTo>
                  <a:close/>
                  <a:moveTo>
                    <a:pt x="1377886" y="1075088"/>
                  </a:moveTo>
                  <a:cubicBezTo>
                    <a:pt x="1385773" y="1075088"/>
                    <a:pt x="1392174" y="1081489"/>
                    <a:pt x="1392174" y="1089375"/>
                  </a:cubicBezTo>
                  <a:cubicBezTo>
                    <a:pt x="1392174" y="1097262"/>
                    <a:pt x="1385773" y="1103663"/>
                    <a:pt x="1377886" y="1103663"/>
                  </a:cubicBezTo>
                  <a:cubicBezTo>
                    <a:pt x="1369999" y="1103663"/>
                    <a:pt x="1363599" y="1097262"/>
                    <a:pt x="1363599" y="1089375"/>
                  </a:cubicBezTo>
                  <a:cubicBezTo>
                    <a:pt x="1363599" y="1081489"/>
                    <a:pt x="1369999" y="1075088"/>
                    <a:pt x="1377886" y="1075088"/>
                  </a:cubicBezTo>
                  <a:close/>
                  <a:moveTo>
                    <a:pt x="104203" y="1064515"/>
                  </a:moveTo>
                  <a:cubicBezTo>
                    <a:pt x="112090" y="1064515"/>
                    <a:pt x="118491" y="1070916"/>
                    <a:pt x="118491" y="1078802"/>
                  </a:cubicBezTo>
                  <a:cubicBezTo>
                    <a:pt x="118491" y="1086689"/>
                    <a:pt x="112090" y="1093090"/>
                    <a:pt x="104203" y="1093090"/>
                  </a:cubicBezTo>
                  <a:cubicBezTo>
                    <a:pt x="96316" y="1093090"/>
                    <a:pt x="89916" y="1086689"/>
                    <a:pt x="89916" y="1078802"/>
                  </a:cubicBezTo>
                  <a:cubicBezTo>
                    <a:pt x="89916" y="1070916"/>
                    <a:pt x="96316" y="1064515"/>
                    <a:pt x="104203" y="1064515"/>
                  </a:cubicBezTo>
                  <a:close/>
                  <a:moveTo>
                    <a:pt x="1404366" y="1003554"/>
                  </a:moveTo>
                  <a:cubicBezTo>
                    <a:pt x="1406280" y="1003478"/>
                    <a:pt x="1408185" y="1003907"/>
                    <a:pt x="1409890" y="1004792"/>
                  </a:cubicBezTo>
                  <a:cubicBezTo>
                    <a:pt x="1411624" y="1005412"/>
                    <a:pt x="1413186" y="1006421"/>
                    <a:pt x="1414462" y="1007745"/>
                  </a:cubicBezTo>
                  <a:cubicBezTo>
                    <a:pt x="1415815" y="1008993"/>
                    <a:pt x="1416834" y="1010565"/>
                    <a:pt x="1417415" y="1012317"/>
                  </a:cubicBezTo>
                  <a:cubicBezTo>
                    <a:pt x="1418301" y="1014022"/>
                    <a:pt x="1418720" y="1015927"/>
                    <a:pt x="1418653" y="1017842"/>
                  </a:cubicBezTo>
                  <a:lnTo>
                    <a:pt x="1418653" y="1020509"/>
                  </a:lnTo>
                  <a:cubicBezTo>
                    <a:pt x="1418653" y="1023061"/>
                    <a:pt x="1417958" y="1025557"/>
                    <a:pt x="1416653" y="1027748"/>
                  </a:cubicBezTo>
                  <a:lnTo>
                    <a:pt x="1414462" y="1030605"/>
                  </a:lnTo>
                  <a:cubicBezTo>
                    <a:pt x="1412729" y="1032368"/>
                    <a:pt x="1410557" y="1033653"/>
                    <a:pt x="1408176" y="1034320"/>
                  </a:cubicBezTo>
                  <a:lnTo>
                    <a:pt x="1404366" y="1034796"/>
                  </a:lnTo>
                  <a:cubicBezTo>
                    <a:pt x="1402442" y="1034920"/>
                    <a:pt x="1400527" y="1034492"/>
                    <a:pt x="1398841" y="1033558"/>
                  </a:cubicBezTo>
                  <a:cubicBezTo>
                    <a:pt x="1395374" y="1032244"/>
                    <a:pt x="1392631" y="1029501"/>
                    <a:pt x="1391317" y="1026033"/>
                  </a:cubicBezTo>
                  <a:cubicBezTo>
                    <a:pt x="1390383" y="1024347"/>
                    <a:pt x="1389955" y="1022433"/>
                    <a:pt x="1390078" y="1020509"/>
                  </a:cubicBezTo>
                  <a:lnTo>
                    <a:pt x="1390078" y="1017842"/>
                  </a:lnTo>
                  <a:cubicBezTo>
                    <a:pt x="1390078" y="1015337"/>
                    <a:pt x="1390735" y="1012870"/>
                    <a:pt x="1391983" y="1010698"/>
                  </a:cubicBezTo>
                  <a:lnTo>
                    <a:pt x="1394269" y="1007745"/>
                  </a:lnTo>
                  <a:cubicBezTo>
                    <a:pt x="1396032" y="1006040"/>
                    <a:pt x="1398194" y="1004802"/>
                    <a:pt x="1400556" y="1004126"/>
                  </a:cubicBezTo>
                  <a:close/>
                  <a:moveTo>
                    <a:pt x="80390" y="1000888"/>
                  </a:moveTo>
                  <a:cubicBezTo>
                    <a:pt x="82305" y="1000860"/>
                    <a:pt x="84200" y="1001279"/>
                    <a:pt x="85914" y="1002126"/>
                  </a:cubicBezTo>
                  <a:cubicBezTo>
                    <a:pt x="87667" y="1002698"/>
                    <a:pt x="89248" y="1003717"/>
                    <a:pt x="90487" y="1005079"/>
                  </a:cubicBezTo>
                  <a:lnTo>
                    <a:pt x="93153" y="1007746"/>
                  </a:lnTo>
                  <a:cubicBezTo>
                    <a:pt x="94915" y="1009480"/>
                    <a:pt x="96201" y="1011651"/>
                    <a:pt x="96868" y="1014033"/>
                  </a:cubicBezTo>
                  <a:lnTo>
                    <a:pt x="97344" y="1017843"/>
                  </a:lnTo>
                  <a:cubicBezTo>
                    <a:pt x="97344" y="1020376"/>
                    <a:pt x="96687" y="1022872"/>
                    <a:pt x="95439" y="1025082"/>
                  </a:cubicBezTo>
                  <a:lnTo>
                    <a:pt x="93153" y="1027939"/>
                  </a:lnTo>
                  <a:cubicBezTo>
                    <a:pt x="91925" y="1029320"/>
                    <a:pt x="90344" y="1030340"/>
                    <a:pt x="88581" y="1030892"/>
                  </a:cubicBezTo>
                  <a:cubicBezTo>
                    <a:pt x="85086" y="1032540"/>
                    <a:pt x="81028" y="1032540"/>
                    <a:pt x="77532" y="1030892"/>
                  </a:cubicBezTo>
                  <a:cubicBezTo>
                    <a:pt x="75780" y="1030311"/>
                    <a:pt x="74208" y="1029292"/>
                    <a:pt x="72960" y="1027939"/>
                  </a:cubicBezTo>
                  <a:lnTo>
                    <a:pt x="70294" y="1025367"/>
                  </a:lnTo>
                  <a:cubicBezTo>
                    <a:pt x="68569" y="1023577"/>
                    <a:pt x="67322" y="1021386"/>
                    <a:pt x="66674" y="1018986"/>
                  </a:cubicBezTo>
                  <a:lnTo>
                    <a:pt x="66103" y="1015176"/>
                  </a:lnTo>
                  <a:cubicBezTo>
                    <a:pt x="66093" y="1012652"/>
                    <a:pt x="66779" y="1010185"/>
                    <a:pt x="68103" y="1008032"/>
                  </a:cubicBezTo>
                  <a:lnTo>
                    <a:pt x="70294" y="1005079"/>
                  </a:lnTo>
                  <a:cubicBezTo>
                    <a:pt x="71570" y="1003755"/>
                    <a:pt x="73132" y="1002746"/>
                    <a:pt x="74865" y="1002126"/>
                  </a:cubicBezTo>
                  <a:cubicBezTo>
                    <a:pt x="76589" y="1001288"/>
                    <a:pt x="78475" y="1000869"/>
                    <a:pt x="80390" y="1000888"/>
                  </a:cubicBezTo>
                  <a:close/>
                  <a:moveTo>
                    <a:pt x="53910" y="940023"/>
                  </a:moveTo>
                  <a:lnTo>
                    <a:pt x="56578" y="940023"/>
                  </a:lnTo>
                  <a:cubicBezTo>
                    <a:pt x="59130" y="940023"/>
                    <a:pt x="61626" y="940718"/>
                    <a:pt x="63816" y="942023"/>
                  </a:cubicBezTo>
                  <a:lnTo>
                    <a:pt x="66674" y="944214"/>
                  </a:lnTo>
                  <a:cubicBezTo>
                    <a:pt x="68436" y="945947"/>
                    <a:pt x="69722" y="948119"/>
                    <a:pt x="70388" y="950500"/>
                  </a:cubicBezTo>
                  <a:lnTo>
                    <a:pt x="70865" y="954310"/>
                  </a:lnTo>
                  <a:cubicBezTo>
                    <a:pt x="70989" y="956234"/>
                    <a:pt x="70560" y="958149"/>
                    <a:pt x="69627" y="959834"/>
                  </a:cubicBezTo>
                  <a:cubicBezTo>
                    <a:pt x="68312" y="963302"/>
                    <a:pt x="65569" y="966045"/>
                    <a:pt x="62102" y="967359"/>
                  </a:cubicBezTo>
                  <a:cubicBezTo>
                    <a:pt x="60416" y="968293"/>
                    <a:pt x="58501" y="968721"/>
                    <a:pt x="56578" y="968598"/>
                  </a:cubicBezTo>
                  <a:lnTo>
                    <a:pt x="53910" y="968598"/>
                  </a:lnTo>
                  <a:cubicBezTo>
                    <a:pt x="51405" y="968598"/>
                    <a:pt x="48939" y="967940"/>
                    <a:pt x="46767" y="966692"/>
                  </a:cubicBezTo>
                  <a:lnTo>
                    <a:pt x="43814" y="964407"/>
                  </a:lnTo>
                  <a:cubicBezTo>
                    <a:pt x="42109" y="962644"/>
                    <a:pt x="40870" y="960482"/>
                    <a:pt x="40194" y="958120"/>
                  </a:cubicBezTo>
                  <a:lnTo>
                    <a:pt x="39623" y="954310"/>
                  </a:lnTo>
                  <a:cubicBezTo>
                    <a:pt x="39594" y="952396"/>
                    <a:pt x="40014" y="950500"/>
                    <a:pt x="40861" y="948786"/>
                  </a:cubicBezTo>
                  <a:cubicBezTo>
                    <a:pt x="41480" y="947052"/>
                    <a:pt x="42490" y="945490"/>
                    <a:pt x="43814" y="944214"/>
                  </a:cubicBezTo>
                  <a:cubicBezTo>
                    <a:pt x="45062" y="942861"/>
                    <a:pt x="46633" y="941842"/>
                    <a:pt x="48386" y="941261"/>
                  </a:cubicBezTo>
                  <a:cubicBezTo>
                    <a:pt x="50091" y="940375"/>
                    <a:pt x="51996" y="939956"/>
                    <a:pt x="53910" y="940023"/>
                  </a:cubicBezTo>
                  <a:close/>
                  <a:moveTo>
                    <a:pt x="1428178" y="937356"/>
                  </a:moveTo>
                  <a:lnTo>
                    <a:pt x="1429797" y="937356"/>
                  </a:lnTo>
                  <a:cubicBezTo>
                    <a:pt x="1437684" y="937356"/>
                    <a:pt x="1444085" y="943757"/>
                    <a:pt x="1444085" y="951643"/>
                  </a:cubicBezTo>
                  <a:cubicBezTo>
                    <a:pt x="1444085" y="959530"/>
                    <a:pt x="1437684" y="965931"/>
                    <a:pt x="1429797" y="965931"/>
                  </a:cubicBezTo>
                  <a:lnTo>
                    <a:pt x="1428178" y="965931"/>
                  </a:lnTo>
                  <a:cubicBezTo>
                    <a:pt x="1420291" y="965931"/>
                    <a:pt x="1413891" y="959530"/>
                    <a:pt x="1413891" y="951643"/>
                  </a:cubicBezTo>
                  <a:cubicBezTo>
                    <a:pt x="1413891" y="943757"/>
                    <a:pt x="1420291" y="937356"/>
                    <a:pt x="1428178" y="937356"/>
                  </a:cubicBezTo>
                  <a:close/>
                  <a:moveTo>
                    <a:pt x="35432" y="879158"/>
                  </a:moveTo>
                  <a:lnTo>
                    <a:pt x="38004" y="879158"/>
                  </a:lnTo>
                  <a:cubicBezTo>
                    <a:pt x="40547" y="879139"/>
                    <a:pt x="43042" y="879796"/>
                    <a:pt x="45243" y="881063"/>
                  </a:cubicBezTo>
                  <a:lnTo>
                    <a:pt x="48196" y="883349"/>
                  </a:lnTo>
                  <a:cubicBezTo>
                    <a:pt x="49939" y="885082"/>
                    <a:pt x="51186" y="887254"/>
                    <a:pt x="51815" y="889635"/>
                  </a:cubicBezTo>
                  <a:lnTo>
                    <a:pt x="51815" y="893445"/>
                  </a:lnTo>
                  <a:cubicBezTo>
                    <a:pt x="51910" y="895350"/>
                    <a:pt x="51520" y="897255"/>
                    <a:pt x="50672" y="898970"/>
                  </a:cubicBezTo>
                  <a:cubicBezTo>
                    <a:pt x="50053" y="900703"/>
                    <a:pt x="49043" y="902266"/>
                    <a:pt x="47720" y="903542"/>
                  </a:cubicBezTo>
                  <a:cubicBezTo>
                    <a:pt x="46424" y="904885"/>
                    <a:pt x="44824" y="905904"/>
                    <a:pt x="43052" y="906495"/>
                  </a:cubicBezTo>
                  <a:cubicBezTo>
                    <a:pt x="41337" y="907342"/>
                    <a:pt x="39442" y="907761"/>
                    <a:pt x="37528" y="907733"/>
                  </a:cubicBezTo>
                  <a:lnTo>
                    <a:pt x="34956" y="907733"/>
                  </a:lnTo>
                  <a:cubicBezTo>
                    <a:pt x="32403" y="907752"/>
                    <a:pt x="29898" y="907057"/>
                    <a:pt x="27717" y="905732"/>
                  </a:cubicBezTo>
                  <a:lnTo>
                    <a:pt x="24859" y="903542"/>
                  </a:lnTo>
                  <a:cubicBezTo>
                    <a:pt x="23097" y="901808"/>
                    <a:pt x="21811" y="899637"/>
                    <a:pt x="21144" y="897255"/>
                  </a:cubicBezTo>
                  <a:lnTo>
                    <a:pt x="21144" y="893445"/>
                  </a:lnTo>
                  <a:cubicBezTo>
                    <a:pt x="21021" y="891521"/>
                    <a:pt x="21449" y="889607"/>
                    <a:pt x="22383" y="887921"/>
                  </a:cubicBezTo>
                  <a:cubicBezTo>
                    <a:pt x="23697" y="884454"/>
                    <a:pt x="26441" y="881710"/>
                    <a:pt x="29907" y="880396"/>
                  </a:cubicBezTo>
                  <a:cubicBezTo>
                    <a:pt x="31593" y="879463"/>
                    <a:pt x="33508" y="879034"/>
                    <a:pt x="35432" y="879158"/>
                  </a:cubicBezTo>
                  <a:close/>
                  <a:moveTo>
                    <a:pt x="1441894" y="871443"/>
                  </a:moveTo>
                  <a:lnTo>
                    <a:pt x="1442370" y="871443"/>
                  </a:lnTo>
                  <a:cubicBezTo>
                    <a:pt x="1443570" y="871215"/>
                    <a:pt x="1444799" y="871215"/>
                    <a:pt x="1445990" y="871443"/>
                  </a:cubicBezTo>
                  <a:cubicBezTo>
                    <a:pt x="1447856" y="871529"/>
                    <a:pt x="1449666" y="872129"/>
                    <a:pt x="1451228" y="873158"/>
                  </a:cubicBezTo>
                  <a:cubicBezTo>
                    <a:pt x="1452886" y="873958"/>
                    <a:pt x="1454276" y="875206"/>
                    <a:pt x="1455229" y="876777"/>
                  </a:cubicBezTo>
                  <a:cubicBezTo>
                    <a:pt x="1456515" y="878130"/>
                    <a:pt x="1457410" y="879806"/>
                    <a:pt x="1457801" y="881635"/>
                  </a:cubicBezTo>
                  <a:cubicBezTo>
                    <a:pt x="1458239" y="884330"/>
                    <a:pt x="1457944" y="887093"/>
                    <a:pt x="1456943" y="889636"/>
                  </a:cubicBezTo>
                  <a:cubicBezTo>
                    <a:pt x="1456324" y="892141"/>
                    <a:pt x="1455009" y="894427"/>
                    <a:pt x="1453133" y="896208"/>
                  </a:cubicBezTo>
                  <a:cubicBezTo>
                    <a:pt x="1452238" y="897113"/>
                    <a:pt x="1451248" y="897904"/>
                    <a:pt x="1450181" y="898589"/>
                  </a:cubicBezTo>
                  <a:lnTo>
                    <a:pt x="1446657" y="900113"/>
                  </a:lnTo>
                  <a:cubicBezTo>
                    <a:pt x="1443951" y="900875"/>
                    <a:pt x="1441084" y="900875"/>
                    <a:pt x="1438370" y="900113"/>
                  </a:cubicBezTo>
                  <a:lnTo>
                    <a:pt x="1434940" y="898685"/>
                  </a:lnTo>
                  <a:cubicBezTo>
                    <a:pt x="1433883" y="897980"/>
                    <a:pt x="1432864" y="897218"/>
                    <a:pt x="1431892" y="896399"/>
                  </a:cubicBezTo>
                  <a:cubicBezTo>
                    <a:pt x="1430112" y="894589"/>
                    <a:pt x="1428797" y="892360"/>
                    <a:pt x="1428083" y="889922"/>
                  </a:cubicBezTo>
                  <a:cubicBezTo>
                    <a:pt x="1427416" y="887293"/>
                    <a:pt x="1427416" y="884550"/>
                    <a:pt x="1428083" y="881921"/>
                  </a:cubicBezTo>
                  <a:cubicBezTo>
                    <a:pt x="1428749" y="879539"/>
                    <a:pt x="1430035" y="877368"/>
                    <a:pt x="1431798" y="875634"/>
                  </a:cubicBezTo>
                  <a:lnTo>
                    <a:pt x="1434655" y="873444"/>
                  </a:lnTo>
                  <a:cubicBezTo>
                    <a:pt x="1436845" y="872138"/>
                    <a:pt x="1439341" y="871443"/>
                    <a:pt x="1441894" y="871443"/>
                  </a:cubicBezTo>
                  <a:close/>
                  <a:moveTo>
                    <a:pt x="21049" y="815627"/>
                  </a:moveTo>
                  <a:lnTo>
                    <a:pt x="24764" y="815627"/>
                  </a:lnTo>
                  <a:cubicBezTo>
                    <a:pt x="26679" y="815513"/>
                    <a:pt x="28584" y="815913"/>
                    <a:pt x="30289" y="816770"/>
                  </a:cubicBezTo>
                  <a:cubicBezTo>
                    <a:pt x="32041" y="817399"/>
                    <a:pt x="33642" y="818408"/>
                    <a:pt x="34956" y="819723"/>
                  </a:cubicBezTo>
                  <a:cubicBezTo>
                    <a:pt x="36308" y="821018"/>
                    <a:pt x="37318" y="822618"/>
                    <a:pt x="37909" y="824390"/>
                  </a:cubicBezTo>
                  <a:cubicBezTo>
                    <a:pt x="38690" y="825952"/>
                    <a:pt x="39080" y="827685"/>
                    <a:pt x="39052" y="829438"/>
                  </a:cubicBezTo>
                  <a:lnTo>
                    <a:pt x="39052" y="832010"/>
                  </a:lnTo>
                  <a:cubicBezTo>
                    <a:pt x="39100" y="834553"/>
                    <a:pt x="38443" y="837058"/>
                    <a:pt x="37147" y="839249"/>
                  </a:cubicBezTo>
                  <a:lnTo>
                    <a:pt x="34956" y="842106"/>
                  </a:lnTo>
                  <a:cubicBezTo>
                    <a:pt x="33203" y="843897"/>
                    <a:pt x="30994" y="845173"/>
                    <a:pt x="28575" y="845821"/>
                  </a:cubicBezTo>
                  <a:lnTo>
                    <a:pt x="24764" y="846297"/>
                  </a:lnTo>
                  <a:cubicBezTo>
                    <a:pt x="22869" y="846431"/>
                    <a:pt x="20983" y="846002"/>
                    <a:pt x="19335" y="845059"/>
                  </a:cubicBezTo>
                  <a:cubicBezTo>
                    <a:pt x="15811" y="843792"/>
                    <a:pt x="13030" y="841040"/>
                    <a:pt x="11715" y="837534"/>
                  </a:cubicBezTo>
                  <a:cubicBezTo>
                    <a:pt x="10868" y="835820"/>
                    <a:pt x="10448" y="833924"/>
                    <a:pt x="10477" y="832010"/>
                  </a:cubicBezTo>
                  <a:lnTo>
                    <a:pt x="10477" y="829438"/>
                  </a:lnTo>
                  <a:cubicBezTo>
                    <a:pt x="10496" y="826895"/>
                    <a:pt x="11181" y="824390"/>
                    <a:pt x="12477" y="822199"/>
                  </a:cubicBezTo>
                  <a:lnTo>
                    <a:pt x="14668" y="819246"/>
                  </a:lnTo>
                  <a:cubicBezTo>
                    <a:pt x="16449" y="817522"/>
                    <a:pt x="18650" y="816275"/>
                    <a:pt x="21049" y="815627"/>
                  </a:cubicBezTo>
                  <a:close/>
                  <a:moveTo>
                    <a:pt x="1457324" y="807626"/>
                  </a:moveTo>
                  <a:cubicBezTo>
                    <a:pt x="1465211" y="807626"/>
                    <a:pt x="1471612" y="814027"/>
                    <a:pt x="1471612" y="821913"/>
                  </a:cubicBezTo>
                  <a:cubicBezTo>
                    <a:pt x="1471612" y="829800"/>
                    <a:pt x="1465211" y="836201"/>
                    <a:pt x="1457324" y="836201"/>
                  </a:cubicBezTo>
                  <a:cubicBezTo>
                    <a:pt x="1449437" y="836201"/>
                    <a:pt x="1443037" y="829800"/>
                    <a:pt x="1443037" y="821913"/>
                  </a:cubicBezTo>
                  <a:cubicBezTo>
                    <a:pt x="1443037" y="814027"/>
                    <a:pt x="1449437" y="807626"/>
                    <a:pt x="1457324" y="807626"/>
                  </a:cubicBezTo>
                  <a:close/>
                  <a:moveTo>
                    <a:pt x="17811" y="760191"/>
                  </a:moveTo>
                  <a:cubicBezTo>
                    <a:pt x="19011" y="760048"/>
                    <a:pt x="20230" y="760048"/>
                    <a:pt x="21431" y="760191"/>
                  </a:cubicBezTo>
                  <a:cubicBezTo>
                    <a:pt x="23297" y="760277"/>
                    <a:pt x="25107" y="760877"/>
                    <a:pt x="26669" y="761905"/>
                  </a:cubicBezTo>
                  <a:cubicBezTo>
                    <a:pt x="28298" y="762782"/>
                    <a:pt x="29679" y="764058"/>
                    <a:pt x="30670" y="765620"/>
                  </a:cubicBezTo>
                  <a:cubicBezTo>
                    <a:pt x="31984" y="766953"/>
                    <a:pt x="32879" y="768639"/>
                    <a:pt x="33241" y="770478"/>
                  </a:cubicBezTo>
                  <a:cubicBezTo>
                    <a:pt x="33861" y="773126"/>
                    <a:pt x="33765" y="775888"/>
                    <a:pt x="32955" y="778479"/>
                  </a:cubicBezTo>
                  <a:cubicBezTo>
                    <a:pt x="32298" y="780974"/>
                    <a:pt x="30984" y="783241"/>
                    <a:pt x="29146" y="785051"/>
                  </a:cubicBezTo>
                  <a:cubicBezTo>
                    <a:pt x="28231" y="785899"/>
                    <a:pt x="27241" y="786661"/>
                    <a:pt x="26193" y="787337"/>
                  </a:cubicBezTo>
                  <a:lnTo>
                    <a:pt x="22669" y="788861"/>
                  </a:lnTo>
                  <a:cubicBezTo>
                    <a:pt x="19945" y="789528"/>
                    <a:pt x="17106" y="789528"/>
                    <a:pt x="14382" y="788861"/>
                  </a:cubicBezTo>
                  <a:lnTo>
                    <a:pt x="10953" y="787432"/>
                  </a:lnTo>
                  <a:lnTo>
                    <a:pt x="7905" y="785146"/>
                  </a:lnTo>
                  <a:cubicBezTo>
                    <a:pt x="6076" y="783318"/>
                    <a:pt x="4733" y="781060"/>
                    <a:pt x="4000" y="778574"/>
                  </a:cubicBezTo>
                  <a:cubicBezTo>
                    <a:pt x="3333" y="775983"/>
                    <a:pt x="3333" y="773259"/>
                    <a:pt x="4000" y="770668"/>
                  </a:cubicBezTo>
                  <a:cubicBezTo>
                    <a:pt x="4628" y="768268"/>
                    <a:pt x="5914" y="766087"/>
                    <a:pt x="7715" y="764382"/>
                  </a:cubicBezTo>
                  <a:lnTo>
                    <a:pt x="10572" y="762096"/>
                  </a:lnTo>
                  <a:cubicBezTo>
                    <a:pt x="12782" y="760858"/>
                    <a:pt x="15277" y="760200"/>
                    <a:pt x="17811" y="760191"/>
                  </a:cubicBezTo>
                  <a:close/>
                  <a:moveTo>
                    <a:pt x="1460182" y="733521"/>
                  </a:moveTo>
                  <a:lnTo>
                    <a:pt x="1463897" y="733521"/>
                  </a:lnTo>
                  <a:cubicBezTo>
                    <a:pt x="1465820" y="733397"/>
                    <a:pt x="1467735" y="733825"/>
                    <a:pt x="1469421" y="734759"/>
                  </a:cubicBezTo>
                  <a:cubicBezTo>
                    <a:pt x="1472888" y="736073"/>
                    <a:pt x="1475631" y="738817"/>
                    <a:pt x="1476946" y="742283"/>
                  </a:cubicBezTo>
                  <a:cubicBezTo>
                    <a:pt x="1477793" y="743827"/>
                    <a:pt x="1478222" y="745570"/>
                    <a:pt x="1478184" y="747332"/>
                  </a:cubicBezTo>
                  <a:lnTo>
                    <a:pt x="1478184" y="749999"/>
                  </a:lnTo>
                  <a:cubicBezTo>
                    <a:pt x="1478184" y="752504"/>
                    <a:pt x="1477527" y="754971"/>
                    <a:pt x="1476279" y="757142"/>
                  </a:cubicBezTo>
                  <a:lnTo>
                    <a:pt x="1473993" y="760095"/>
                  </a:lnTo>
                  <a:cubicBezTo>
                    <a:pt x="1472260" y="761838"/>
                    <a:pt x="1470088" y="763086"/>
                    <a:pt x="1467706" y="763715"/>
                  </a:cubicBezTo>
                  <a:lnTo>
                    <a:pt x="1463897" y="764286"/>
                  </a:lnTo>
                  <a:cubicBezTo>
                    <a:pt x="1462011" y="764315"/>
                    <a:pt x="1460153" y="763896"/>
                    <a:pt x="1458467" y="763048"/>
                  </a:cubicBezTo>
                  <a:cubicBezTo>
                    <a:pt x="1454915" y="761781"/>
                    <a:pt x="1452114" y="758981"/>
                    <a:pt x="1450847" y="755428"/>
                  </a:cubicBezTo>
                  <a:cubicBezTo>
                    <a:pt x="1450009" y="753742"/>
                    <a:pt x="1449590" y="751885"/>
                    <a:pt x="1449609" y="749999"/>
                  </a:cubicBezTo>
                  <a:lnTo>
                    <a:pt x="1449609" y="747332"/>
                  </a:lnTo>
                  <a:cubicBezTo>
                    <a:pt x="1449590" y="744779"/>
                    <a:pt x="1450285" y="742274"/>
                    <a:pt x="1451609" y="740093"/>
                  </a:cubicBezTo>
                  <a:lnTo>
                    <a:pt x="1453800" y="737235"/>
                  </a:lnTo>
                  <a:cubicBezTo>
                    <a:pt x="1455552" y="735445"/>
                    <a:pt x="1457762" y="734168"/>
                    <a:pt x="1460182" y="733521"/>
                  </a:cubicBezTo>
                  <a:close/>
                  <a:moveTo>
                    <a:pt x="14287" y="701707"/>
                  </a:moveTo>
                  <a:cubicBezTo>
                    <a:pt x="16201" y="701631"/>
                    <a:pt x="18107" y="702060"/>
                    <a:pt x="19811" y="702945"/>
                  </a:cubicBezTo>
                  <a:cubicBezTo>
                    <a:pt x="21592" y="703460"/>
                    <a:pt x="23183" y="704489"/>
                    <a:pt x="24383" y="705898"/>
                  </a:cubicBezTo>
                  <a:lnTo>
                    <a:pt x="27050" y="708565"/>
                  </a:lnTo>
                  <a:cubicBezTo>
                    <a:pt x="28812" y="710299"/>
                    <a:pt x="30098" y="712470"/>
                    <a:pt x="30765" y="714852"/>
                  </a:cubicBezTo>
                  <a:lnTo>
                    <a:pt x="31241" y="718662"/>
                  </a:lnTo>
                  <a:cubicBezTo>
                    <a:pt x="31232" y="721196"/>
                    <a:pt x="30574" y="723691"/>
                    <a:pt x="29336" y="725901"/>
                  </a:cubicBezTo>
                  <a:lnTo>
                    <a:pt x="27050" y="728758"/>
                  </a:lnTo>
                  <a:cubicBezTo>
                    <a:pt x="25822" y="730139"/>
                    <a:pt x="24240" y="731159"/>
                    <a:pt x="22478" y="731711"/>
                  </a:cubicBezTo>
                  <a:cubicBezTo>
                    <a:pt x="18983" y="733359"/>
                    <a:pt x="14925" y="733359"/>
                    <a:pt x="11429" y="731711"/>
                  </a:cubicBezTo>
                  <a:cubicBezTo>
                    <a:pt x="9677" y="731130"/>
                    <a:pt x="8105" y="730111"/>
                    <a:pt x="6857" y="728758"/>
                  </a:cubicBezTo>
                  <a:lnTo>
                    <a:pt x="4191" y="726091"/>
                  </a:lnTo>
                  <a:cubicBezTo>
                    <a:pt x="2466" y="724339"/>
                    <a:pt x="1219" y="722177"/>
                    <a:pt x="571" y="719805"/>
                  </a:cubicBezTo>
                  <a:lnTo>
                    <a:pt x="0" y="715995"/>
                  </a:lnTo>
                  <a:cubicBezTo>
                    <a:pt x="0" y="713442"/>
                    <a:pt x="695" y="710947"/>
                    <a:pt x="1999" y="708756"/>
                  </a:cubicBezTo>
                  <a:lnTo>
                    <a:pt x="4191" y="705898"/>
                  </a:lnTo>
                  <a:cubicBezTo>
                    <a:pt x="6981" y="703384"/>
                    <a:pt x="10544" y="701907"/>
                    <a:pt x="14287" y="701707"/>
                  </a:cubicBezTo>
                  <a:close/>
                  <a:moveTo>
                    <a:pt x="1466563" y="656750"/>
                  </a:moveTo>
                  <a:cubicBezTo>
                    <a:pt x="1474450" y="656750"/>
                    <a:pt x="1480851" y="663151"/>
                    <a:pt x="1480851" y="671037"/>
                  </a:cubicBezTo>
                  <a:cubicBezTo>
                    <a:pt x="1480851" y="678924"/>
                    <a:pt x="1474450" y="685325"/>
                    <a:pt x="1466563" y="685325"/>
                  </a:cubicBezTo>
                  <a:cubicBezTo>
                    <a:pt x="1458676" y="685325"/>
                    <a:pt x="1452276" y="678924"/>
                    <a:pt x="1452276" y="671037"/>
                  </a:cubicBezTo>
                  <a:cubicBezTo>
                    <a:pt x="1452276" y="663151"/>
                    <a:pt x="1458676" y="656750"/>
                    <a:pt x="1466563" y="656750"/>
                  </a:cubicBezTo>
                  <a:close/>
                  <a:moveTo>
                    <a:pt x="24765" y="630270"/>
                  </a:moveTo>
                  <a:cubicBezTo>
                    <a:pt x="26689" y="630146"/>
                    <a:pt x="28603" y="630574"/>
                    <a:pt x="30289" y="631508"/>
                  </a:cubicBezTo>
                  <a:cubicBezTo>
                    <a:pt x="33814" y="632775"/>
                    <a:pt x="36595" y="635527"/>
                    <a:pt x="37909" y="639032"/>
                  </a:cubicBezTo>
                  <a:cubicBezTo>
                    <a:pt x="38833" y="640718"/>
                    <a:pt x="39300" y="642633"/>
                    <a:pt x="39243" y="644557"/>
                  </a:cubicBezTo>
                  <a:lnTo>
                    <a:pt x="39243" y="647129"/>
                  </a:lnTo>
                  <a:cubicBezTo>
                    <a:pt x="39291" y="649672"/>
                    <a:pt x="38633" y="652177"/>
                    <a:pt x="37338" y="654368"/>
                  </a:cubicBezTo>
                  <a:lnTo>
                    <a:pt x="35147" y="657225"/>
                  </a:lnTo>
                  <a:cubicBezTo>
                    <a:pt x="33394" y="659016"/>
                    <a:pt x="31185" y="660292"/>
                    <a:pt x="28765" y="660940"/>
                  </a:cubicBezTo>
                  <a:lnTo>
                    <a:pt x="24955" y="661416"/>
                  </a:lnTo>
                  <a:cubicBezTo>
                    <a:pt x="23060" y="661550"/>
                    <a:pt x="21174" y="661121"/>
                    <a:pt x="19526" y="660178"/>
                  </a:cubicBezTo>
                  <a:cubicBezTo>
                    <a:pt x="16002" y="658911"/>
                    <a:pt x="13221" y="656158"/>
                    <a:pt x="11906" y="652653"/>
                  </a:cubicBezTo>
                  <a:cubicBezTo>
                    <a:pt x="11059" y="650939"/>
                    <a:pt x="10639" y="649043"/>
                    <a:pt x="10668" y="647129"/>
                  </a:cubicBezTo>
                  <a:lnTo>
                    <a:pt x="10668" y="644557"/>
                  </a:lnTo>
                  <a:cubicBezTo>
                    <a:pt x="10696" y="642014"/>
                    <a:pt x="11392" y="639518"/>
                    <a:pt x="12668" y="637318"/>
                  </a:cubicBezTo>
                  <a:lnTo>
                    <a:pt x="14859" y="634461"/>
                  </a:lnTo>
                  <a:cubicBezTo>
                    <a:pt x="16611" y="632670"/>
                    <a:pt x="18821" y="631393"/>
                    <a:pt x="21240" y="630746"/>
                  </a:cubicBezTo>
                  <a:close/>
                  <a:moveTo>
                    <a:pt x="1440084" y="595789"/>
                  </a:moveTo>
                  <a:cubicBezTo>
                    <a:pt x="1441998" y="595713"/>
                    <a:pt x="1443904" y="596142"/>
                    <a:pt x="1445608" y="597028"/>
                  </a:cubicBezTo>
                  <a:cubicBezTo>
                    <a:pt x="1447361" y="597599"/>
                    <a:pt x="1448942" y="598619"/>
                    <a:pt x="1450180" y="599980"/>
                  </a:cubicBezTo>
                  <a:lnTo>
                    <a:pt x="1452847" y="602647"/>
                  </a:lnTo>
                  <a:cubicBezTo>
                    <a:pt x="1454581" y="604410"/>
                    <a:pt x="1455857" y="606562"/>
                    <a:pt x="1456562" y="608934"/>
                  </a:cubicBezTo>
                  <a:lnTo>
                    <a:pt x="1457038" y="612744"/>
                  </a:lnTo>
                  <a:cubicBezTo>
                    <a:pt x="1457029" y="615278"/>
                    <a:pt x="1456371" y="617773"/>
                    <a:pt x="1455133" y="619983"/>
                  </a:cubicBezTo>
                  <a:lnTo>
                    <a:pt x="1452847" y="622841"/>
                  </a:lnTo>
                  <a:cubicBezTo>
                    <a:pt x="1451600" y="624193"/>
                    <a:pt x="1450028" y="625212"/>
                    <a:pt x="1448275" y="625793"/>
                  </a:cubicBezTo>
                  <a:cubicBezTo>
                    <a:pt x="1444780" y="627441"/>
                    <a:pt x="1440722" y="627441"/>
                    <a:pt x="1437226" y="625793"/>
                  </a:cubicBezTo>
                  <a:cubicBezTo>
                    <a:pt x="1435474" y="625212"/>
                    <a:pt x="1433902" y="624193"/>
                    <a:pt x="1432654" y="622841"/>
                  </a:cubicBezTo>
                  <a:lnTo>
                    <a:pt x="1429988" y="620174"/>
                  </a:lnTo>
                  <a:cubicBezTo>
                    <a:pt x="1428263" y="618421"/>
                    <a:pt x="1427016" y="616259"/>
                    <a:pt x="1426368" y="613887"/>
                  </a:cubicBezTo>
                  <a:lnTo>
                    <a:pt x="1425797" y="610077"/>
                  </a:lnTo>
                  <a:cubicBezTo>
                    <a:pt x="1425797" y="607524"/>
                    <a:pt x="1426492" y="605029"/>
                    <a:pt x="1427796" y="602838"/>
                  </a:cubicBezTo>
                  <a:lnTo>
                    <a:pt x="1429988" y="599980"/>
                  </a:lnTo>
                  <a:cubicBezTo>
                    <a:pt x="1431264" y="598657"/>
                    <a:pt x="1432826" y="597647"/>
                    <a:pt x="1434559" y="597028"/>
                  </a:cubicBezTo>
                  <a:cubicBezTo>
                    <a:pt x="1436264" y="596142"/>
                    <a:pt x="1438169" y="595723"/>
                    <a:pt x="1440084" y="595789"/>
                  </a:cubicBezTo>
                  <a:close/>
                  <a:moveTo>
                    <a:pt x="27240" y="565310"/>
                  </a:moveTo>
                  <a:cubicBezTo>
                    <a:pt x="30736" y="563662"/>
                    <a:pt x="34793" y="563662"/>
                    <a:pt x="38289" y="565310"/>
                  </a:cubicBezTo>
                  <a:cubicBezTo>
                    <a:pt x="40042" y="565891"/>
                    <a:pt x="41613" y="566910"/>
                    <a:pt x="42861" y="568262"/>
                  </a:cubicBezTo>
                  <a:lnTo>
                    <a:pt x="45528" y="570834"/>
                  </a:lnTo>
                  <a:cubicBezTo>
                    <a:pt x="47253" y="572625"/>
                    <a:pt x="48500" y="574815"/>
                    <a:pt x="49148" y="577216"/>
                  </a:cubicBezTo>
                  <a:lnTo>
                    <a:pt x="49243" y="580931"/>
                  </a:lnTo>
                  <a:cubicBezTo>
                    <a:pt x="49262" y="583483"/>
                    <a:pt x="48567" y="585988"/>
                    <a:pt x="47243" y="588170"/>
                  </a:cubicBezTo>
                  <a:lnTo>
                    <a:pt x="45052" y="591027"/>
                  </a:lnTo>
                  <a:cubicBezTo>
                    <a:pt x="43785" y="592408"/>
                    <a:pt x="42175" y="593427"/>
                    <a:pt x="40385" y="593980"/>
                  </a:cubicBezTo>
                  <a:cubicBezTo>
                    <a:pt x="38737" y="594923"/>
                    <a:pt x="36851" y="595351"/>
                    <a:pt x="34956" y="595218"/>
                  </a:cubicBezTo>
                  <a:cubicBezTo>
                    <a:pt x="33031" y="595342"/>
                    <a:pt x="31117" y="594913"/>
                    <a:pt x="29431" y="593980"/>
                  </a:cubicBezTo>
                  <a:cubicBezTo>
                    <a:pt x="27650" y="593465"/>
                    <a:pt x="26059" y="592437"/>
                    <a:pt x="24859" y="591027"/>
                  </a:cubicBezTo>
                  <a:lnTo>
                    <a:pt x="22192" y="588455"/>
                  </a:lnTo>
                  <a:cubicBezTo>
                    <a:pt x="20401" y="586703"/>
                    <a:pt x="19125" y="584493"/>
                    <a:pt x="18478" y="582074"/>
                  </a:cubicBezTo>
                  <a:lnTo>
                    <a:pt x="18478" y="578359"/>
                  </a:lnTo>
                  <a:cubicBezTo>
                    <a:pt x="18478" y="575825"/>
                    <a:pt x="19134" y="573330"/>
                    <a:pt x="20382" y="571120"/>
                  </a:cubicBezTo>
                  <a:lnTo>
                    <a:pt x="22669" y="568262"/>
                  </a:lnTo>
                  <a:cubicBezTo>
                    <a:pt x="23897" y="566881"/>
                    <a:pt x="25478" y="565862"/>
                    <a:pt x="27240" y="565310"/>
                  </a:cubicBezTo>
                  <a:close/>
                  <a:moveTo>
                    <a:pt x="1434845" y="521685"/>
                  </a:moveTo>
                  <a:cubicBezTo>
                    <a:pt x="1436741" y="521551"/>
                    <a:pt x="1438627" y="521980"/>
                    <a:pt x="1440274" y="522923"/>
                  </a:cubicBezTo>
                  <a:cubicBezTo>
                    <a:pt x="1443798" y="524190"/>
                    <a:pt x="1446580" y="526942"/>
                    <a:pt x="1447895" y="530448"/>
                  </a:cubicBezTo>
                  <a:cubicBezTo>
                    <a:pt x="1448742" y="532162"/>
                    <a:pt x="1449161" y="534058"/>
                    <a:pt x="1449132" y="535972"/>
                  </a:cubicBezTo>
                  <a:lnTo>
                    <a:pt x="1449132" y="538639"/>
                  </a:lnTo>
                  <a:cubicBezTo>
                    <a:pt x="1449104" y="541154"/>
                    <a:pt x="1448408" y="543621"/>
                    <a:pt x="1447132" y="545783"/>
                  </a:cubicBezTo>
                  <a:lnTo>
                    <a:pt x="1444941" y="548736"/>
                  </a:lnTo>
                  <a:cubicBezTo>
                    <a:pt x="1443151" y="550460"/>
                    <a:pt x="1440960" y="551707"/>
                    <a:pt x="1438560" y="552355"/>
                  </a:cubicBezTo>
                  <a:lnTo>
                    <a:pt x="1434845" y="552926"/>
                  </a:lnTo>
                  <a:cubicBezTo>
                    <a:pt x="1432930" y="552955"/>
                    <a:pt x="1431035" y="552536"/>
                    <a:pt x="1429321" y="551688"/>
                  </a:cubicBezTo>
                  <a:cubicBezTo>
                    <a:pt x="1425815" y="550374"/>
                    <a:pt x="1423062" y="547593"/>
                    <a:pt x="1421796" y="544068"/>
                  </a:cubicBezTo>
                  <a:cubicBezTo>
                    <a:pt x="1420853" y="542420"/>
                    <a:pt x="1420424" y="540535"/>
                    <a:pt x="1420557" y="538639"/>
                  </a:cubicBezTo>
                  <a:lnTo>
                    <a:pt x="1420557" y="535972"/>
                  </a:lnTo>
                  <a:cubicBezTo>
                    <a:pt x="1420519" y="533429"/>
                    <a:pt x="1421186" y="530933"/>
                    <a:pt x="1422462" y="528733"/>
                  </a:cubicBezTo>
                  <a:lnTo>
                    <a:pt x="1424748" y="525876"/>
                  </a:lnTo>
                  <a:cubicBezTo>
                    <a:pt x="1426453" y="524075"/>
                    <a:pt x="1428635" y="522789"/>
                    <a:pt x="1431035" y="522161"/>
                  </a:cubicBezTo>
                  <a:close/>
                  <a:moveTo>
                    <a:pt x="53815" y="505683"/>
                  </a:moveTo>
                  <a:cubicBezTo>
                    <a:pt x="55729" y="505607"/>
                    <a:pt x="57635" y="506036"/>
                    <a:pt x="59340" y="506922"/>
                  </a:cubicBezTo>
                  <a:cubicBezTo>
                    <a:pt x="61169" y="507445"/>
                    <a:pt x="62788" y="508512"/>
                    <a:pt x="64007" y="509970"/>
                  </a:cubicBezTo>
                  <a:lnTo>
                    <a:pt x="66674" y="512637"/>
                  </a:lnTo>
                  <a:cubicBezTo>
                    <a:pt x="68455" y="514361"/>
                    <a:pt x="69741" y="516532"/>
                    <a:pt x="70388" y="518923"/>
                  </a:cubicBezTo>
                  <a:lnTo>
                    <a:pt x="70770" y="522638"/>
                  </a:lnTo>
                  <a:cubicBezTo>
                    <a:pt x="70760" y="525171"/>
                    <a:pt x="70103" y="527667"/>
                    <a:pt x="68865" y="529877"/>
                  </a:cubicBezTo>
                  <a:lnTo>
                    <a:pt x="66579" y="532734"/>
                  </a:lnTo>
                  <a:cubicBezTo>
                    <a:pt x="65350" y="534116"/>
                    <a:pt x="63769" y="535135"/>
                    <a:pt x="62007" y="535687"/>
                  </a:cubicBezTo>
                  <a:cubicBezTo>
                    <a:pt x="58511" y="537335"/>
                    <a:pt x="54453" y="537335"/>
                    <a:pt x="50958" y="535687"/>
                  </a:cubicBezTo>
                  <a:cubicBezTo>
                    <a:pt x="49205" y="535106"/>
                    <a:pt x="47633" y="534087"/>
                    <a:pt x="46386" y="532734"/>
                  </a:cubicBezTo>
                  <a:lnTo>
                    <a:pt x="43719" y="530067"/>
                  </a:lnTo>
                  <a:cubicBezTo>
                    <a:pt x="42014" y="528305"/>
                    <a:pt x="40776" y="526143"/>
                    <a:pt x="40099" y="523781"/>
                  </a:cubicBezTo>
                  <a:lnTo>
                    <a:pt x="39528" y="519971"/>
                  </a:lnTo>
                  <a:cubicBezTo>
                    <a:pt x="39528" y="517418"/>
                    <a:pt x="40223" y="514923"/>
                    <a:pt x="41528" y="512732"/>
                  </a:cubicBezTo>
                  <a:lnTo>
                    <a:pt x="43719" y="509874"/>
                  </a:lnTo>
                  <a:cubicBezTo>
                    <a:pt x="44967" y="508522"/>
                    <a:pt x="46538" y="507503"/>
                    <a:pt x="48291" y="506922"/>
                  </a:cubicBezTo>
                  <a:cubicBezTo>
                    <a:pt x="49995" y="506036"/>
                    <a:pt x="51901" y="505617"/>
                    <a:pt x="53815" y="505683"/>
                  </a:cubicBezTo>
                  <a:close/>
                  <a:moveTo>
                    <a:pt x="1408366" y="458154"/>
                  </a:moveTo>
                  <a:cubicBezTo>
                    <a:pt x="1410261" y="458020"/>
                    <a:pt x="1412147" y="458449"/>
                    <a:pt x="1413795" y="459392"/>
                  </a:cubicBezTo>
                  <a:cubicBezTo>
                    <a:pt x="1417319" y="460659"/>
                    <a:pt x="1420101" y="463411"/>
                    <a:pt x="1421415" y="466916"/>
                  </a:cubicBezTo>
                  <a:cubicBezTo>
                    <a:pt x="1422339" y="468774"/>
                    <a:pt x="1422758" y="470841"/>
                    <a:pt x="1422653" y="472917"/>
                  </a:cubicBezTo>
                  <a:lnTo>
                    <a:pt x="1422653" y="475489"/>
                  </a:lnTo>
                  <a:cubicBezTo>
                    <a:pt x="1422682" y="478042"/>
                    <a:pt x="1421987" y="480547"/>
                    <a:pt x="1420653" y="482728"/>
                  </a:cubicBezTo>
                  <a:lnTo>
                    <a:pt x="1418462" y="485681"/>
                  </a:lnTo>
                  <a:cubicBezTo>
                    <a:pt x="1416681" y="487405"/>
                    <a:pt x="1414481" y="488653"/>
                    <a:pt x="1412081" y="489300"/>
                  </a:cubicBezTo>
                  <a:lnTo>
                    <a:pt x="1408366" y="489300"/>
                  </a:lnTo>
                  <a:cubicBezTo>
                    <a:pt x="1406451" y="489414"/>
                    <a:pt x="1404546" y="489014"/>
                    <a:pt x="1402841" y="488157"/>
                  </a:cubicBezTo>
                  <a:cubicBezTo>
                    <a:pt x="1401108" y="487548"/>
                    <a:pt x="1399536" y="486538"/>
                    <a:pt x="1398269" y="485205"/>
                  </a:cubicBezTo>
                  <a:cubicBezTo>
                    <a:pt x="1396888" y="483938"/>
                    <a:pt x="1395869" y="482328"/>
                    <a:pt x="1395317" y="480537"/>
                  </a:cubicBezTo>
                  <a:cubicBezTo>
                    <a:pt x="1394383" y="478851"/>
                    <a:pt x="1393955" y="476937"/>
                    <a:pt x="1394078" y="475013"/>
                  </a:cubicBezTo>
                  <a:lnTo>
                    <a:pt x="1394078" y="472441"/>
                  </a:lnTo>
                  <a:cubicBezTo>
                    <a:pt x="1394078" y="469908"/>
                    <a:pt x="1394735" y="467412"/>
                    <a:pt x="1395984" y="465202"/>
                  </a:cubicBezTo>
                  <a:lnTo>
                    <a:pt x="1398269" y="462345"/>
                  </a:lnTo>
                  <a:cubicBezTo>
                    <a:pt x="1399975" y="460544"/>
                    <a:pt x="1402156" y="459258"/>
                    <a:pt x="1404556" y="458630"/>
                  </a:cubicBezTo>
                  <a:close/>
                  <a:moveTo>
                    <a:pt x="64293" y="443485"/>
                  </a:moveTo>
                  <a:cubicBezTo>
                    <a:pt x="67789" y="441837"/>
                    <a:pt x="71846" y="441837"/>
                    <a:pt x="75342" y="443485"/>
                  </a:cubicBezTo>
                  <a:cubicBezTo>
                    <a:pt x="77104" y="444037"/>
                    <a:pt x="78685" y="445056"/>
                    <a:pt x="79913" y="446437"/>
                  </a:cubicBezTo>
                  <a:lnTo>
                    <a:pt x="82581" y="449104"/>
                  </a:lnTo>
                  <a:cubicBezTo>
                    <a:pt x="84352" y="450838"/>
                    <a:pt x="85638" y="453000"/>
                    <a:pt x="86296" y="455391"/>
                  </a:cubicBezTo>
                  <a:lnTo>
                    <a:pt x="86296" y="459201"/>
                  </a:lnTo>
                  <a:cubicBezTo>
                    <a:pt x="86305" y="461725"/>
                    <a:pt x="85619" y="464192"/>
                    <a:pt x="84295" y="466345"/>
                  </a:cubicBezTo>
                  <a:lnTo>
                    <a:pt x="82105" y="469297"/>
                  </a:lnTo>
                  <a:cubicBezTo>
                    <a:pt x="80828" y="470621"/>
                    <a:pt x="79266" y="471631"/>
                    <a:pt x="77532" y="472250"/>
                  </a:cubicBezTo>
                  <a:cubicBezTo>
                    <a:pt x="74037" y="473898"/>
                    <a:pt x="69979" y="473898"/>
                    <a:pt x="66484" y="472250"/>
                  </a:cubicBezTo>
                  <a:cubicBezTo>
                    <a:pt x="64731" y="471679"/>
                    <a:pt x="63150" y="470659"/>
                    <a:pt x="61912" y="469297"/>
                  </a:cubicBezTo>
                  <a:lnTo>
                    <a:pt x="59244" y="466630"/>
                  </a:lnTo>
                  <a:cubicBezTo>
                    <a:pt x="57511" y="464868"/>
                    <a:pt x="56235" y="462706"/>
                    <a:pt x="55530" y="460344"/>
                  </a:cubicBezTo>
                  <a:lnTo>
                    <a:pt x="55530" y="456534"/>
                  </a:lnTo>
                  <a:cubicBezTo>
                    <a:pt x="55530" y="453981"/>
                    <a:pt x="56225" y="451486"/>
                    <a:pt x="57530" y="449295"/>
                  </a:cubicBezTo>
                  <a:lnTo>
                    <a:pt x="59721" y="446437"/>
                  </a:lnTo>
                  <a:cubicBezTo>
                    <a:pt x="60969" y="445085"/>
                    <a:pt x="62540" y="444066"/>
                    <a:pt x="64293" y="443485"/>
                  </a:cubicBezTo>
                  <a:close/>
                  <a:moveTo>
                    <a:pt x="1373886" y="399860"/>
                  </a:moveTo>
                  <a:cubicBezTo>
                    <a:pt x="1375800" y="399784"/>
                    <a:pt x="1377705" y="400213"/>
                    <a:pt x="1379410" y="401099"/>
                  </a:cubicBezTo>
                  <a:cubicBezTo>
                    <a:pt x="1381191" y="401613"/>
                    <a:pt x="1382782" y="402642"/>
                    <a:pt x="1383982" y="404051"/>
                  </a:cubicBezTo>
                  <a:cubicBezTo>
                    <a:pt x="1385334" y="405299"/>
                    <a:pt x="1386354" y="406871"/>
                    <a:pt x="1386935" y="408623"/>
                  </a:cubicBezTo>
                  <a:cubicBezTo>
                    <a:pt x="1387869" y="410309"/>
                    <a:pt x="1388297" y="412224"/>
                    <a:pt x="1388173" y="414148"/>
                  </a:cubicBezTo>
                  <a:lnTo>
                    <a:pt x="1388173" y="416815"/>
                  </a:lnTo>
                  <a:cubicBezTo>
                    <a:pt x="1388163" y="419348"/>
                    <a:pt x="1387506" y="421844"/>
                    <a:pt x="1386268" y="424054"/>
                  </a:cubicBezTo>
                  <a:lnTo>
                    <a:pt x="1383982" y="426911"/>
                  </a:lnTo>
                  <a:cubicBezTo>
                    <a:pt x="1382258" y="428664"/>
                    <a:pt x="1380077" y="429921"/>
                    <a:pt x="1377695" y="430531"/>
                  </a:cubicBezTo>
                  <a:lnTo>
                    <a:pt x="1373886" y="431102"/>
                  </a:lnTo>
                  <a:cubicBezTo>
                    <a:pt x="1371971" y="431169"/>
                    <a:pt x="1370066" y="430750"/>
                    <a:pt x="1368361" y="429864"/>
                  </a:cubicBezTo>
                  <a:cubicBezTo>
                    <a:pt x="1366608" y="429283"/>
                    <a:pt x="1365037" y="428264"/>
                    <a:pt x="1363789" y="426911"/>
                  </a:cubicBezTo>
                  <a:cubicBezTo>
                    <a:pt x="1362465" y="425635"/>
                    <a:pt x="1361456" y="424073"/>
                    <a:pt x="1360836" y="422339"/>
                  </a:cubicBezTo>
                  <a:cubicBezTo>
                    <a:pt x="1359950" y="420634"/>
                    <a:pt x="1359522" y="418729"/>
                    <a:pt x="1359598" y="416815"/>
                  </a:cubicBezTo>
                  <a:lnTo>
                    <a:pt x="1359598" y="414148"/>
                  </a:lnTo>
                  <a:cubicBezTo>
                    <a:pt x="1359598" y="411595"/>
                    <a:pt x="1360293" y="409100"/>
                    <a:pt x="1361598" y="406909"/>
                  </a:cubicBezTo>
                  <a:lnTo>
                    <a:pt x="1363789" y="404051"/>
                  </a:lnTo>
                  <a:cubicBezTo>
                    <a:pt x="1365551" y="402318"/>
                    <a:pt x="1367704" y="401041"/>
                    <a:pt x="1370075" y="400337"/>
                  </a:cubicBezTo>
                  <a:close/>
                  <a:moveTo>
                    <a:pt x="106870" y="360426"/>
                  </a:moveTo>
                  <a:cubicBezTo>
                    <a:pt x="108784" y="360350"/>
                    <a:pt x="110690" y="360779"/>
                    <a:pt x="112395" y="361665"/>
                  </a:cubicBezTo>
                  <a:cubicBezTo>
                    <a:pt x="114176" y="362179"/>
                    <a:pt x="115767" y="363208"/>
                    <a:pt x="116966" y="364617"/>
                  </a:cubicBezTo>
                  <a:lnTo>
                    <a:pt x="119634" y="367284"/>
                  </a:lnTo>
                  <a:cubicBezTo>
                    <a:pt x="121396" y="369018"/>
                    <a:pt x="122682" y="371190"/>
                    <a:pt x="123348" y="373571"/>
                  </a:cubicBezTo>
                  <a:lnTo>
                    <a:pt x="123825" y="377381"/>
                  </a:lnTo>
                  <a:cubicBezTo>
                    <a:pt x="123815" y="379914"/>
                    <a:pt x="123158" y="382410"/>
                    <a:pt x="121920" y="384620"/>
                  </a:cubicBezTo>
                  <a:lnTo>
                    <a:pt x="119634" y="387477"/>
                  </a:lnTo>
                  <a:cubicBezTo>
                    <a:pt x="118405" y="388859"/>
                    <a:pt x="116823" y="389878"/>
                    <a:pt x="115061" y="390430"/>
                  </a:cubicBezTo>
                  <a:cubicBezTo>
                    <a:pt x="111566" y="392078"/>
                    <a:pt x="107508" y="392078"/>
                    <a:pt x="104013" y="390430"/>
                  </a:cubicBezTo>
                  <a:cubicBezTo>
                    <a:pt x="102260" y="389849"/>
                    <a:pt x="100688" y="388830"/>
                    <a:pt x="99441" y="387477"/>
                  </a:cubicBezTo>
                  <a:lnTo>
                    <a:pt x="96774" y="384810"/>
                  </a:lnTo>
                  <a:cubicBezTo>
                    <a:pt x="95068" y="383048"/>
                    <a:pt x="93830" y="380886"/>
                    <a:pt x="93154" y="378524"/>
                  </a:cubicBezTo>
                  <a:lnTo>
                    <a:pt x="92583" y="374714"/>
                  </a:lnTo>
                  <a:cubicBezTo>
                    <a:pt x="92583" y="372161"/>
                    <a:pt x="93278" y="369666"/>
                    <a:pt x="94583" y="367475"/>
                  </a:cubicBezTo>
                  <a:lnTo>
                    <a:pt x="96774" y="364617"/>
                  </a:lnTo>
                  <a:cubicBezTo>
                    <a:pt x="98021" y="363265"/>
                    <a:pt x="99593" y="362246"/>
                    <a:pt x="101345" y="361665"/>
                  </a:cubicBezTo>
                  <a:cubicBezTo>
                    <a:pt x="103050" y="360779"/>
                    <a:pt x="104956" y="360360"/>
                    <a:pt x="106870" y="360426"/>
                  </a:cubicBezTo>
                  <a:close/>
                  <a:moveTo>
                    <a:pt x="1355407" y="333662"/>
                  </a:moveTo>
                  <a:cubicBezTo>
                    <a:pt x="1359150" y="333862"/>
                    <a:pt x="1362712" y="335338"/>
                    <a:pt x="1365503" y="337853"/>
                  </a:cubicBezTo>
                  <a:cubicBezTo>
                    <a:pt x="1366827" y="339129"/>
                    <a:pt x="1367837" y="340691"/>
                    <a:pt x="1368456" y="342425"/>
                  </a:cubicBezTo>
                  <a:cubicBezTo>
                    <a:pt x="1369380" y="344282"/>
                    <a:pt x="1369799" y="346349"/>
                    <a:pt x="1369694" y="348425"/>
                  </a:cubicBezTo>
                  <a:lnTo>
                    <a:pt x="1369694" y="351093"/>
                  </a:lnTo>
                  <a:cubicBezTo>
                    <a:pt x="1369694" y="353645"/>
                    <a:pt x="1368999" y="356141"/>
                    <a:pt x="1367694" y="358331"/>
                  </a:cubicBezTo>
                  <a:lnTo>
                    <a:pt x="1365503" y="361189"/>
                  </a:lnTo>
                  <a:cubicBezTo>
                    <a:pt x="1363722" y="362942"/>
                    <a:pt x="1361532" y="364218"/>
                    <a:pt x="1359122" y="364904"/>
                  </a:cubicBezTo>
                  <a:lnTo>
                    <a:pt x="1355407" y="364904"/>
                  </a:lnTo>
                  <a:cubicBezTo>
                    <a:pt x="1353492" y="364980"/>
                    <a:pt x="1351587" y="364551"/>
                    <a:pt x="1349882" y="363665"/>
                  </a:cubicBezTo>
                  <a:cubicBezTo>
                    <a:pt x="1348101" y="363151"/>
                    <a:pt x="1346510" y="362123"/>
                    <a:pt x="1345310" y="360713"/>
                  </a:cubicBezTo>
                  <a:cubicBezTo>
                    <a:pt x="1343958" y="359465"/>
                    <a:pt x="1342938" y="357893"/>
                    <a:pt x="1342358" y="356141"/>
                  </a:cubicBezTo>
                  <a:cubicBezTo>
                    <a:pt x="1341424" y="354455"/>
                    <a:pt x="1340996" y="352540"/>
                    <a:pt x="1341119" y="350616"/>
                  </a:cubicBezTo>
                  <a:lnTo>
                    <a:pt x="1341119" y="347949"/>
                  </a:lnTo>
                  <a:cubicBezTo>
                    <a:pt x="1341129" y="345416"/>
                    <a:pt x="1341786" y="342920"/>
                    <a:pt x="1343025" y="340710"/>
                  </a:cubicBezTo>
                  <a:lnTo>
                    <a:pt x="1345310" y="337853"/>
                  </a:lnTo>
                  <a:cubicBezTo>
                    <a:pt x="1347044" y="336081"/>
                    <a:pt x="1349206" y="334795"/>
                    <a:pt x="1351597" y="334138"/>
                  </a:cubicBezTo>
                  <a:close/>
                  <a:moveTo>
                    <a:pt x="151922" y="315088"/>
                  </a:moveTo>
                  <a:cubicBezTo>
                    <a:pt x="154466" y="315135"/>
                    <a:pt x="156952" y="315821"/>
                    <a:pt x="159161" y="317088"/>
                  </a:cubicBezTo>
                  <a:lnTo>
                    <a:pt x="162019" y="319279"/>
                  </a:lnTo>
                  <a:cubicBezTo>
                    <a:pt x="163400" y="320546"/>
                    <a:pt x="164419" y="322155"/>
                    <a:pt x="164972" y="323946"/>
                  </a:cubicBezTo>
                  <a:cubicBezTo>
                    <a:pt x="165848" y="325613"/>
                    <a:pt x="166277" y="327489"/>
                    <a:pt x="166210" y="329375"/>
                  </a:cubicBezTo>
                  <a:cubicBezTo>
                    <a:pt x="166287" y="331290"/>
                    <a:pt x="165858" y="333195"/>
                    <a:pt x="164972" y="334900"/>
                  </a:cubicBezTo>
                  <a:cubicBezTo>
                    <a:pt x="164419" y="336691"/>
                    <a:pt x="163400" y="338300"/>
                    <a:pt x="162019" y="339567"/>
                  </a:cubicBezTo>
                  <a:lnTo>
                    <a:pt x="159352" y="342139"/>
                  </a:lnTo>
                  <a:cubicBezTo>
                    <a:pt x="157619" y="343901"/>
                    <a:pt x="155447" y="345187"/>
                    <a:pt x="153066" y="345854"/>
                  </a:cubicBezTo>
                  <a:lnTo>
                    <a:pt x="149256" y="346330"/>
                  </a:lnTo>
                  <a:cubicBezTo>
                    <a:pt x="146722" y="346320"/>
                    <a:pt x="144226" y="345663"/>
                    <a:pt x="142017" y="344425"/>
                  </a:cubicBezTo>
                  <a:lnTo>
                    <a:pt x="139159" y="342139"/>
                  </a:lnTo>
                  <a:cubicBezTo>
                    <a:pt x="137749" y="340939"/>
                    <a:pt x="136721" y="339348"/>
                    <a:pt x="136206" y="337567"/>
                  </a:cubicBezTo>
                  <a:cubicBezTo>
                    <a:pt x="135320" y="335862"/>
                    <a:pt x="134892" y="333957"/>
                    <a:pt x="134968" y="332043"/>
                  </a:cubicBezTo>
                  <a:cubicBezTo>
                    <a:pt x="134901" y="330128"/>
                    <a:pt x="135320" y="328223"/>
                    <a:pt x="136206" y="326518"/>
                  </a:cubicBezTo>
                  <a:cubicBezTo>
                    <a:pt x="136787" y="324765"/>
                    <a:pt x="137806" y="323194"/>
                    <a:pt x="139159" y="321946"/>
                  </a:cubicBezTo>
                  <a:lnTo>
                    <a:pt x="141826" y="319279"/>
                  </a:lnTo>
                  <a:cubicBezTo>
                    <a:pt x="143588" y="317574"/>
                    <a:pt x="145751" y="316336"/>
                    <a:pt x="148113" y="315660"/>
                  </a:cubicBezTo>
                  <a:close/>
                  <a:moveTo>
                    <a:pt x="1313021" y="288608"/>
                  </a:moveTo>
                  <a:lnTo>
                    <a:pt x="1315688" y="288608"/>
                  </a:lnTo>
                  <a:cubicBezTo>
                    <a:pt x="1318202" y="288637"/>
                    <a:pt x="1320669" y="289332"/>
                    <a:pt x="1322832" y="290609"/>
                  </a:cubicBezTo>
                  <a:lnTo>
                    <a:pt x="1325785" y="292799"/>
                  </a:lnTo>
                  <a:cubicBezTo>
                    <a:pt x="1327508" y="294590"/>
                    <a:pt x="1328756" y="296781"/>
                    <a:pt x="1329404" y="299181"/>
                  </a:cubicBezTo>
                  <a:lnTo>
                    <a:pt x="1329499" y="302896"/>
                  </a:lnTo>
                  <a:cubicBezTo>
                    <a:pt x="1329528" y="304810"/>
                    <a:pt x="1329109" y="306706"/>
                    <a:pt x="1328261" y="308420"/>
                  </a:cubicBezTo>
                  <a:cubicBezTo>
                    <a:pt x="1326994" y="311973"/>
                    <a:pt x="1324194" y="314773"/>
                    <a:pt x="1320641" y="316040"/>
                  </a:cubicBezTo>
                  <a:cubicBezTo>
                    <a:pt x="1318965" y="316897"/>
                    <a:pt x="1317088" y="317288"/>
                    <a:pt x="1315211" y="317183"/>
                  </a:cubicBezTo>
                  <a:lnTo>
                    <a:pt x="1312545" y="317183"/>
                  </a:lnTo>
                  <a:cubicBezTo>
                    <a:pt x="1310001" y="317221"/>
                    <a:pt x="1307496" y="316555"/>
                    <a:pt x="1305306" y="315278"/>
                  </a:cubicBezTo>
                  <a:lnTo>
                    <a:pt x="1302448" y="313087"/>
                  </a:lnTo>
                  <a:cubicBezTo>
                    <a:pt x="1300658" y="311335"/>
                    <a:pt x="1299381" y="309125"/>
                    <a:pt x="1298733" y="306706"/>
                  </a:cubicBezTo>
                  <a:lnTo>
                    <a:pt x="1298733" y="302896"/>
                  </a:lnTo>
                  <a:cubicBezTo>
                    <a:pt x="1298600" y="301000"/>
                    <a:pt x="1299029" y="299114"/>
                    <a:pt x="1299972" y="297467"/>
                  </a:cubicBezTo>
                  <a:cubicBezTo>
                    <a:pt x="1301238" y="293942"/>
                    <a:pt x="1303991" y="291161"/>
                    <a:pt x="1307496" y="289846"/>
                  </a:cubicBezTo>
                  <a:cubicBezTo>
                    <a:pt x="1309211" y="288999"/>
                    <a:pt x="1311106" y="288580"/>
                    <a:pt x="1313021" y="288608"/>
                  </a:cubicBezTo>
                  <a:close/>
                  <a:moveTo>
                    <a:pt x="191642" y="254223"/>
                  </a:moveTo>
                  <a:lnTo>
                    <a:pt x="194309" y="254223"/>
                  </a:lnTo>
                  <a:cubicBezTo>
                    <a:pt x="196833" y="254214"/>
                    <a:pt x="199300" y="254900"/>
                    <a:pt x="201452" y="256224"/>
                  </a:cubicBezTo>
                  <a:lnTo>
                    <a:pt x="204405" y="258414"/>
                  </a:lnTo>
                  <a:cubicBezTo>
                    <a:pt x="206110" y="260177"/>
                    <a:pt x="207349" y="262339"/>
                    <a:pt x="208025" y="264701"/>
                  </a:cubicBezTo>
                  <a:lnTo>
                    <a:pt x="208596" y="268511"/>
                  </a:lnTo>
                  <a:cubicBezTo>
                    <a:pt x="208625" y="270425"/>
                    <a:pt x="208206" y="272321"/>
                    <a:pt x="207358" y="274035"/>
                  </a:cubicBezTo>
                  <a:cubicBezTo>
                    <a:pt x="206768" y="275778"/>
                    <a:pt x="205748" y="277350"/>
                    <a:pt x="204405" y="278607"/>
                  </a:cubicBezTo>
                  <a:cubicBezTo>
                    <a:pt x="203138" y="279988"/>
                    <a:pt x="201529" y="281008"/>
                    <a:pt x="199738" y="281560"/>
                  </a:cubicBezTo>
                  <a:cubicBezTo>
                    <a:pt x="198090" y="282503"/>
                    <a:pt x="196204" y="282932"/>
                    <a:pt x="194309" y="282798"/>
                  </a:cubicBezTo>
                  <a:lnTo>
                    <a:pt x="191642" y="282798"/>
                  </a:lnTo>
                  <a:cubicBezTo>
                    <a:pt x="189108" y="282789"/>
                    <a:pt x="186613" y="282132"/>
                    <a:pt x="184403" y="280893"/>
                  </a:cubicBezTo>
                  <a:lnTo>
                    <a:pt x="181545" y="278607"/>
                  </a:lnTo>
                  <a:cubicBezTo>
                    <a:pt x="179783" y="276874"/>
                    <a:pt x="178497" y="274702"/>
                    <a:pt x="177831" y="272321"/>
                  </a:cubicBezTo>
                  <a:lnTo>
                    <a:pt x="177354" y="268511"/>
                  </a:lnTo>
                  <a:cubicBezTo>
                    <a:pt x="177231" y="266587"/>
                    <a:pt x="177659" y="264672"/>
                    <a:pt x="178593" y="262987"/>
                  </a:cubicBezTo>
                  <a:cubicBezTo>
                    <a:pt x="179173" y="261234"/>
                    <a:pt x="180193" y="259662"/>
                    <a:pt x="181545" y="258414"/>
                  </a:cubicBezTo>
                  <a:cubicBezTo>
                    <a:pt x="182745" y="257005"/>
                    <a:pt x="184336" y="255976"/>
                    <a:pt x="186117" y="255462"/>
                  </a:cubicBezTo>
                  <a:cubicBezTo>
                    <a:pt x="187822" y="254576"/>
                    <a:pt x="189727" y="254147"/>
                    <a:pt x="191642" y="254223"/>
                  </a:cubicBezTo>
                  <a:close/>
                  <a:moveTo>
                    <a:pt x="1275968" y="238316"/>
                  </a:moveTo>
                  <a:lnTo>
                    <a:pt x="1278540" y="238316"/>
                  </a:lnTo>
                  <a:cubicBezTo>
                    <a:pt x="1281092" y="238288"/>
                    <a:pt x="1283598" y="238983"/>
                    <a:pt x="1285779" y="240317"/>
                  </a:cubicBezTo>
                  <a:lnTo>
                    <a:pt x="1288636" y="242507"/>
                  </a:lnTo>
                  <a:cubicBezTo>
                    <a:pt x="1290398" y="244241"/>
                    <a:pt x="1291684" y="246412"/>
                    <a:pt x="1292351" y="248794"/>
                  </a:cubicBezTo>
                  <a:lnTo>
                    <a:pt x="1292827" y="252604"/>
                  </a:lnTo>
                  <a:cubicBezTo>
                    <a:pt x="1292942" y="254518"/>
                    <a:pt x="1292541" y="256423"/>
                    <a:pt x="1291684" y="258128"/>
                  </a:cubicBezTo>
                  <a:cubicBezTo>
                    <a:pt x="1291084" y="259890"/>
                    <a:pt x="1290027" y="261462"/>
                    <a:pt x="1288636" y="262700"/>
                  </a:cubicBezTo>
                  <a:cubicBezTo>
                    <a:pt x="1287436" y="264110"/>
                    <a:pt x="1285846" y="265139"/>
                    <a:pt x="1284064" y="265653"/>
                  </a:cubicBezTo>
                  <a:cubicBezTo>
                    <a:pt x="1282378" y="266586"/>
                    <a:pt x="1280464" y="267015"/>
                    <a:pt x="1278540" y="266891"/>
                  </a:cubicBezTo>
                  <a:lnTo>
                    <a:pt x="1275492" y="266891"/>
                  </a:lnTo>
                  <a:cubicBezTo>
                    <a:pt x="1272958" y="266891"/>
                    <a:pt x="1270462" y="266234"/>
                    <a:pt x="1268253" y="264986"/>
                  </a:cubicBezTo>
                  <a:lnTo>
                    <a:pt x="1265395" y="262700"/>
                  </a:lnTo>
                  <a:cubicBezTo>
                    <a:pt x="1263595" y="260995"/>
                    <a:pt x="1262309" y="258814"/>
                    <a:pt x="1261680" y="256414"/>
                  </a:cubicBezTo>
                  <a:lnTo>
                    <a:pt x="1261680" y="252604"/>
                  </a:lnTo>
                  <a:cubicBezTo>
                    <a:pt x="1261547" y="250708"/>
                    <a:pt x="1261976" y="248822"/>
                    <a:pt x="1262919" y="247175"/>
                  </a:cubicBezTo>
                  <a:cubicBezTo>
                    <a:pt x="1264185" y="243650"/>
                    <a:pt x="1266938" y="240869"/>
                    <a:pt x="1270444" y="239554"/>
                  </a:cubicBezTo>
                  <a:cubicBezTo>
                    <a:pt x="1272158" y="238707"/>
                    <a:pt x="1274053" y="238288"/>
                    <a:pt x="1275968" y="238316"/>
                  </a:cubicBezTo>
                  <a:close/>
                  <a:moveTo>
                    <a:pt x="239267" y="214503"/>
                  </a:moveTo>
                  <a:cubicBezTo>
                    <a:pt x="241181" y="214427"/>
                    <a:pt x="243087" y="214856"/>
                    <a:pt x="244791" y="215742"/>
                  </a:cubicBezTo>
                  <a:cubicBezTo>
                    <a:pt x="246572" y="216256"/>
                    <a:pt x="248163" y="217285"/>
                    <a:pt x="249363" y="218694"/>
                  </a:cubicBezTo>
                  <a:lnTo>
                    <a:pt x="252030" y="221361"/>
                  </a:lnTo>
                  <a:cubicBezTo>
                    <a:pt x="253792" y="223095"/>
                    <a:pt x="255078" y="225267"/>
                    <a:pt x="255745" y="227648"/>
                  </a:cubicBezTo>
                  <a:lnTo>
                    <a:pt x="256221" y="231458"/>
                  </a:lnTo>
                  <a:cubicBezTo>
                    <a:pt x="256212" y="233992"/>
                    <a:pt x="255554" y="236487"/>
                    <a:pt x="254316" y="238697"/>
                  </a:cubicBezTo>
                  <a:lnTo>
                    <a:pt x="252030" y="241555"/>
                  </a:lnTo>
                  <a:cubicBezTo>
                    <a:pt x="250802" y="242936"/>
                    <a:pt x="249220" y="243955"/>
                    <a:pt x="247458" y="244507"/>
                  </a:cubicBezTo>
                  <a:cubicBezTo>
                    <a:pt x="243963" y="246155"/>
                    <a:pt x="239905" y="246155"/>
                    <a:pt x="236410" y="244507"/>
                  </a:cubicBezTo>
                  <a:cubicBezTo>
                    <a:pt x="234657" y="243926"/>
                    <a:pt x="233085" y="242907"/>
                    <a:pt x="231837" y="241555"/>
                  </a:cubicBezTo>
                  <a:lnTo>
                    <a:pt x="229171" y="238887"/>
                  </a:lnTo>
                  <a:cubicBezTo>
                    <a:pt x="227465" y="237125"/>
                    <a:pt x="226227" y="234963"/>
                    <a:pt x="225551" y="232601"/>
                  </a:cubicBezTo>
                  <a:lnTo>
                    <a:pt x="224980" y="228791"/>
                  </a:lnTo>
                  <a:cubicBezTo>
                    <a:pt x="224980" y="226238"/>
                    <a:pt x="225675" y="223743"/>
                    <a:pt x="226979" y="221552"/>
                  </a:cubicBezTo>
                  <a:lnTo>
                    <a:pt x="229171" y="218694"/>
                  </a:lnTo>
                  <a:cubicBezTo>
                    <a:pt x="230418" y="217342"/>
                    <a:pt x="231990" y="216323"/>
                    <a:pt x="233742" y="215742"/>
                  </a:cubicBezTo>
                  <a:cubicBezTo>
                    <a:pt x="235447" y="214856"/>
                    <a:pt x="237353" y="214437"/>
                    <a:pt x="239267" y="214503"/>
                  </a:cubicBezTo>
                  <a:close/>
                  <a:moveTo>
                    <a:pt x="1225581" y="188024"/>
                  </a:moveTo>
                  <a:cubicBezTo>
                    <a:pt x="1227495" y="187948"/>
                    <a:pt x="1229401" y="188377"/>
                    <a:pt x="1231106" y="189263"/>
                  </a:cubicBezTo>
                  <a:cubicBezTo>
                    <a:pt x="1232896" y="189815"/>
                    <a:pt x="1234506" y="190834"/>
                    <a:pt x="1235773" y="192215"/>
                  </a:cubicBezTo>
                  <a:lnTo>
                    <a:pt x="1238345" y="194882"/>
                  </a:lnTo>
                  <a:cubicBezTo>
                    <a:pt x="1240107" y="196616"/>
                    <a:pt x="1241392" y="198788"/>
                    <a:pt x="1242059" y="201169"/>
                  </a:cubicBezTo>
                  <a:lnTo>
                    <a:pt x="1242535" y="204979"/>
                  </a:lnTo>
                  <a:cubicBezTo>
                    <a:pt x="1242526" y="207513"/>
                    <a:pt x="1241869" y="210008"/>
                    <a:pt x="1240631" y="212218"/>
                  </a:cubicBezTo>
                  <a:lnTo>
                    <a:pt x="1238345" y="215075"/>
                  </a:lnTo>
                  <a:cubicBezTo>
                    <a:pt x="1237144" y="216485"/>
                    <a:pt x="1235554" y="217514"/>
                    <a:pt x="1233772" y="218028"/>
                  </a:cubicBezTo>
                  <a:cubicBezTo>
                    <a:pt x="1232067" y="218914"/>
                    <a:pt x="1230163" y="219343"/>
                    <a:pt x="1228248" y="219266"/>
                  </a:cubicBezTo>
                  <a:cubicBezTo>
                    <a:pt x="1226333" y="219333"/>
                    <a:pt x="1224428" y="218914"/>
                    <a:pt x="1222724" y="218028"/>
                  </a:cubicBezTo>
                  <a:cubicBezTo>
                    <a:pt x="1220971" y="217447"/>
                    <a:pt x="1219399" y="216428"/>
                    <a:pt x="1218151" y="215075"/>
                  </a:cubicBezTo>
                  <a:lnTo>
                    <a:pt x="1215485" y="212408"/>
                  </a:lnTo>
                  <a:cubicBezTo>
                    <a:pt x="1213779" y="210646"/>
                    <a:pt x="1212541" y="208484"/>
                    <a:pt x="1211865" y="206122"/>
                  </a:cubicBezTo>
                  <a:lnTo>
                    <a:pt x="1211294" y="202312"/>
                  </a:lnTo>
                  <a:cubicBezTo>
                    <a:pt x="1211341" y="199769"/>
                    <a:pt x="1212027" y="197283"/>
                    <a:pt x="1213294" y="195073"/>
                  </a:cubicBezTo>
                  <a:lnTo>
                    <a:pt x="1215485" y="192215"/>
                  </a:lnTo>
                  <a:cubicBezTo>
                    <a:pt x="1216751" y="190834"/>
                    <a:pt x="1218361" y="189815"/>
                    <a:pt x="1220152" y="189263"/>
                  </a:cubicBezTo>
                  <a:cubicBezTo>
                    <a:pt x="1221818" y="188387"/>
                    <a:pt x="1223695" y="187958"/>
                    <a:pt x="1225581" y="188024"/>
                  </a:cubicBezTo>
                  <a:close/>
                  <a:moveTo>
                    <a:pt x="284320" y="170022"/>
                  </a:moveTo>
                  <a:cubicBezTo>
                    <a:pt x="286226" y="169927"/>
                    <a:pt x="288131" y="170317"/>
                    <a:pt x="289845" y="171165"/>
                  </a:cubicBezTo>
                  <a:cubicBezTo>
                    <a:pt x="291579" y="171784"/>
                    <a:pt x="293141" y="172794"/>
                    <a:pt x="294417" y="174118"/>
                  </a:cubicBezTo>
                  <a:lnTo>
                    <a:pt x="297084" y="176785"/>
                  </a:lnTo>
                  <a:cubicBezTo>
                    <a:pt x="298789" y="178547"/>
                    <a:pt x="300027" y="180709"/>
                    <a:pt x="300704" y="183071"/>
                  </a:cubicBezTo>
                  <a:lnTo>
                    <a:pt x="300798" y="186881"/>
                  </a:lnTo>
                  <a:cubicBezTo>
                    <a:pt x="300818" y="189434"/>
                    <a:pt x="300122" y="191939"/>
                    <a:pt x="298799" y="194120"/>
                  </a:cubicBezTo>
                  <a:lnTo>
                    <a:pt x="296607" y="196977"/>
                  </a:lnTo>
                  <a:cubicBezTo>
                    <a:pt x="295341" y="198359"/>
                    <a:pt x="293731" y="199378"/>
                    <a:pt x="291940" y="199930"/>
                  </a:cubicBezTo>
                  <a:cubicBezTo>
                    <a:pt x="290293" y="200873"/>
                    <a:pt x="288407" y="201302"/>
                    <a:pt x="286511" y="201169"/>
                  </a:cubicBezTo>
                  <a:cubicBezTo>
                    <a:pt x="284587" y="201292"/>
                    <a:pt x="282673" y="200864"/>
                    <a:pt x="280987" y="199930"/>
                  </a:cubicBezTo>
                  <a:cubicBezTo>
                    <a:pt x="279206" y="199416"/>
                    <a:pt x="277615" y="198387"/>
                    <a:pt x="276415" y="196977"/>
                  </a:cubicBezTo>
                  <a:lnTo>
                    <a:pt x="273748" y="194406"/>
                  </a:lnTo>
                  <a:cubicBezTo>
                    <a:pt x="271957" y="192653"/>
                    <a:pt x="270681" y="190443"/>
                    <a:pt x="270033" y="188024"/>
                  </a:cubicBezTo>
                  <a:lnTo>
                    <a:pt x="270033" y="184309"/>
                  </a:lnTo>
                  <a:cubicBezTo>
                    <a:pt x="270014" y="181766"/>
                    <a:pt x="270671" y="179271"/>
                    <a:pt x="271938" y="177070"/>
                  </a:cubicBezTo>
                  <a:lnTo>
                    <a:pt x="274224" y="174118"/>
                  </a:lnTo>
                  <a:cubicBezTo>
                    <a:pt x="275462" y="172755"/>
                    <a:pt x="277044" y="171736"/>
                    <a:pt x="278796" y="171165"/>
                  </a:cubicBezTo>
                  <a:cubicBezTo>
                    <a:pt x="280501" y="170308"/>
                    <a:pt x="282406" y="169908"/>
                    <a:pt x="284320" y="170022"/>
                  </a:cubicBezTo>
                  <a:close/>
                  <a:moveTo>
                    <a:pt x="1177956" y="145638"/>
                  </a:moveTo>
                  <a:cubicBezTo>
                    <a:pt x="1185843" y="145638"/>
                    <a:pt x="1192244" y="152039"/>
                    <a:pt x="1192244" y="159925"/>
                  </a:cubicBezTo>
                  <a:lnTo>
                    <a:pt x="1192244" y="161640"/>
                  </a:lnTo>
                  <a:cubicBezTo>
                    <a:pt x="1192244" y="169526"/>
                    <a:pt x="1185843" y="175927"/>
                    <a:pt x="1177956" y="175927"/>
                  </a:cubicBezTo>
                  <a:cubicBezTo>
                    <a:pt x="1170069" y="175927"/>
                    <a:pt x="1163669" y="169526"/>
                    <a:pt x="1163669" y="161640"/>
                  </a:cubicBezTo>
                  <a:lnTo>
                    <a:pt x="1163669" y="159925"/>
                  </a:lnTo>
                  <a:cubicBezTo>
                    <a:pt x="1163669" y="152039"/>
                    <a:pt x="1170069" y="145638"/>
                    <a:pt x="1177956" y="145638"/>
                  </a:cubicBezTo>
                  <a:close/>
                  <a:moveTo>
                    <a:pt x="339661" y="124683"/>
                  </a:moveTo>
                  <a:cubicBezTo>
                    <a:pt x="341557" y="124549"/>
                    <a:pt x="343443" y="124978"/>
                    <a:pt x="345090" y="125921"/>
                  </a:cubicBezTo>
                  <a:cubicBezTo>
                    <a:pt x="346967" y="126378"/>
                    <a:pt x="348672" y="127331"/>
                    <a:pt x="350044" y="128683"/>
                  </a:cubicBezTo>
                  <a:lnTo>
                    <a:pt x="352615" y="131350"/>
                  </a:lnTo>
                  <a:cubicBezTo>
                    <a:pt x="354415" y="133055"/>
                    <a:pt x="355701" y="135236"/>
                    <a:pt x="356330" y="137637"/>
                  </a:cubicBezTo>
                  <a:lnTo>
                    <a:pt x="356044" y="141637"/>
                  </a:lnTo>
                  <a:cubicBezTo>
                    <a:pt x="356044" y="144142"/>
                    <a:pt x="355387" y="146609"/>
                    <a:pt x="354139" y="148781"/>
                  </a:cubicBezTo>
                  <a:lnTo>
                    <a:pt x="351853" y="151734"/>
                  </a:lnTo>
                  <a:cubicBezTo>
                    <a:pt x="350615" y="153096"/>
                    <a:pt x="349034" y="154115"/>
                    <a:pt x="347281" y="154686"/>
                  </a:cubicBezTo>
                  <a:cubicBezTo>
                    <a:pt x="345576" y="155572"/>
                    <a:pt x="343671" y="156001"/>
                    <a:pt x="341757" y="155925"/>
                  </a:cubicBezTo>
                  <a:cubicBezTo>
                    <a:pt x="339871" y="156001"/>
                    <a:pt x="337994" y="155572"/>
                    <a:pt x="336328" y="154686"/>
                  </a:cubicBezTo>
                  <a:cubicBezTo>
                    <a:pt x="334556" y="154096"/>
                    <a:pt x="332956" y="153086"/>
                    <a:pt x="331660" y="151734"/>
                  </a:cubicBezTo>
                  <a:lnTo>
                    <a:pt x="329088" y="149067"/>
                  </a:lnTo>
                  <a:cubicBezTo>
                    <a:pt x="327326" y="147333"/>
                    <a:pt x="326040" y="145161"/>
                    <a:pt x="325374" y="142780"/>
                  </a:cubicBezTo>
                  <a:lnTo>
                    <a:pt x="325374" y="138970"/>
                  </a:lnTo>
                  <a:cubicBezTo>
                    <a:pt x="325383" y="136437"/>
                    <a:pt x="326040" y="133941"/>
                    <a:pt x="327279" y="131731"/>
                  </a:cubicBezTo>
                  <a:lnTo>
                    <a:pt x="329565" y="128874"/>
                  </a:lnTo>
                  <a:cubicBezTo>
                    <a:pt x="330764" y="127464"/>
                    <a:pt x="332356" y="126435"/>
                    <a:pt x="334136" y="125921"/>
                  </a:cubicBezTo>
                  <a:cubicBezTo>
                    <a:pt x="335822" y="124988"/>
                    <a:pt x="337737" y="124559"/>
                    <a:pt x="339661" y="124683"/>
                  </a:cubicBezTo>
                  <a:close/>
                  <a:moveTo>
                    <a:pt x="1119473" y="101919"/>
                  </a:moveTo>
                  <a:cubicBezTo>
                    <a:pt x="1122968" y="100271"/>
                    <a:pt x="1127026" y="100271"/>
                    <a:pt x="1130522" y="101919"/>
                  </a:cubicBezTo>
                  <a:cubicBezTo>
                    <a:pt x="1132284" y="102471"/>
                    <a:pt x="1133865" y="103490"/>
                    <a:pt x="1135094" y="104871"/>
                  </a:cubicBezTo>
                  <a:lnTo>
                    <a:pt x="1137761" y="107443"/>
                  </a:lnTo>
                  <a:cubicBezTo>
                    <a:pt x="1139513" y="109224"/>
                    <a:pt x="1140790" y="111415"/>
                    <a:pt x="1141475" y="113825"/>
                  </a:cubicBezTo>
                  <a:lnTo>
                    <a:pt x="1141475" y="117635"/>
                  </a:lnTo>
                  <a:cubicBezTo>
                    <a:pt x="1141485" y="120159"/>
                    <a:pt x="1140799" y="122626"/>
                    <a:pt x="1139476" y="124779"/>
                  </a:cubicBezTo>
                  <a:lnTo>
                    <a:pt x="1137284" y="127731"/>
                  </a:lnTo>
                  <a:cubicBezTo>
                    <a:pt x="1136008" y="129055"/>
                    <a:pt x="1134446" y="130065"/>
                    <a:pt x="1132713" y="130684"/>
                  </a:cubicBezTo>
                  <a:cubicBezTo>
                    <a:pt x="1129217" y="132332"/>
                    <a:pt x="1125159" y="132332"/>
                    <a:pt x="1121664" y="130684"/>
                  </a:cubicBezTo>
                  <a:cubicBezTo>
                    <a:pt x="1119911" y="130113"/>
                    <a:pt x="1118330" y="129093"/>
                    <a:pt x="1117091" y="127731"/>
                  </a:cubicBezTo>
                  <a:lnTo>
                    <a:pt x="1114425" y="125064"/>
                  </a:lnTo>
                  <a:cubicBezTo>
                    <a:pt x="1112691" y="123302"/>
                    <a:pt x="1111415" y="121149"/>
                    <a:pt x="1110710" y="118778"/>
                  </a:cubicBezTo>
                  <a:lnTo>
                    <a:pt x="1110710" y="114968"/>
                  </a:lnTo>
                  <a:cubicBezTo>
                    <a:pt x="1110691" y="112415"/>
                    <a:pt x="1111386" y="109910"/>
                    <a:pt x="1112710" y="107729"/>
                  </a:cubicBezTo>
                  <a:lnTo>
                    <a:pt x="1114901" y="104871"/>
                  </a:lnTo>
                  <a:cubicBezTo>
                    <a:pt x="1116149" y="103519"/>
                    <a:pt x="1117721" y="102499"/>
                    <a:pt x="1119473" y="101919"/>
                  </a:cubicBezTo>
                  <a:close/>
                  <a:moveTo>
                    <a:pt x="398144" y="90107"/>
                  </a:moveTo>
                  <a:cubicBezTo>
                    <a:pt x="400058" y="89993"/>
                    <a:pt x="401963" y="90393"/>
                    <a:pt x="403669" y="91250"/>
                  </a:cubicBezTo>
                  <a:cubicBezTo>
                    <a:pt x="405402" y="91860"/>
                    <a:pt x="406974" y="92869"/>
                    <a:pt x="408240" y="94203"/>
                  </a:cubicBezTo>
                  <a:lnTo>
                    <a:pt x="410907" y="96870"/>
                  </a:lnTo>
                  <a:cubicBezTo>
                    <a:pt x="412669" y="98603"/>
                    <a:pt x="413955" y="100775"/>
                    <a:pt x="414622" y="103156"/>
                  </a:cubicBezTo>
                  <a:lnTo>
                    <a:pt x="415098" y="106966"/>
                  </a:lnTo>
                  <a:cubicBezTo>
                    <a:pt x="415098" y="109500"/>
                    <a:pt x="414441" y="111995"/>
                    <a:pt x="413194" y="114205"/>
                  </a:cubicBezTo>
                  <a:lnTo>
                    <a:pt x="410907" y="117063"/>
                  </a:lnTo>
                  <a:cubicBezTo>
                    <a:pt x="409659" y="118415"/>
                    <a:pt x="408088" y="119434"/>
                    <a:pt x="406335" y="120016"/>
                  </a:cubicBezTo>
                  <a:cubicBezTo>
                    <a:pt x="402840" y="121663"/>
                    <a:pt x="398782" y="121663"/>
                    <a:pt x="395286" y="120016"/>
                  </a:cubicBezTo>
                  <a:cubicBezTo>
                    <a:pt x="393534" y="119434"/>
                    <a:pt x="391962" y="118415"/>
                    <a:pt x="390714" y="117063"/>
                  </a:cubicBezTo>
                  <a:lnTo>
                    <a:pt x="388047" y="114491"/>
                  </a:lnTo>
                  <a:cubicBezTo>
                    <a:pt x="386323" y="112700"/>
                    <a:pt x="385075" y="110509"/>
                    <a:pt x="384428" y="108109"/>
                  </a:cubicBezTo>
                  <a:lnTo>
                    <a:pt x="383856" y="104394"/>
                  </a:lnTo>
                  <a:cubicBezTo>
                    <a:pt x="383828" y="101842"/>
                    <a:pt x="384523" y="99337"/>
                    <a:pt x="385857" y="97156"/>
                  </a:cubicBezTo>
                  <a:lnTo>
                    <a:pt x="388047" y="94203"/>
                  </a:lnTo>
                  <a:cubicBezTo>
                    <a:pt x="389343" y="92907"/>
                    <a:pt x="390905" y="91898"/>
                    <a:pt x="392619" y="91250"/>
                  </a:cubicBezTo>
                  <a:cubicBezTo>
                    <a:pt x="394334" y="90402"/>
                    <a:pt x="396239" y="90012"/>
                    <a:pt x="398144" y="90107"/>
                  </a:cubicBezTo>
                  <a:close/>
                  <a:moveTo>
                    <a:pt x="1066322" y="68771"/>
                  </a:moveTo>
                  <a:lnTo>
                    <a:pt x="1068990" y="68771"/>
                  </a:lnTo>
                  <a:cubicBezTo>
                    <a:pt x="1071676" y="68714"/>
                    <a:pt x="1074324" y="69438"/>
                    <a:pt x="1076610" y="70867"/>
                  </a:cubicBezTo>
                  <a:lnTo>
                    <a:pt x="1079467" y="73058"/>
                  </a:lnTo>
                  <a:cubicBezTo>
                    <a:pt x="1081229" y="74791"/>
                    <a:pt x="1082515" y="76963"/>
                    <a:pt x="1083182" y="79344"/>
                  </a:cubicBezTo>
                  <a:lnTo>
                    <a:pt x="1083277" y="83059"/>
                  </a:lnTo>
                  <a:cubicBezTo>
                    <a:pt x="1083401" y="84983"/>
                    <a:pt x="1082973" y="86898"/>
                    <a:pt x="1082039" y="88583"/>
                  </a:cubicBezTo>
                  <a:cubicBezTo>
                    <a:pt x="1080724" y="92051"/>
                    <a:pt x="1077981" y="94794"/>
                    <a:pt x="1074514" y="96108"/>
                  </a:cubicBezTo>
                  <a:cubicBezTo>
                    <a:pt x="1072828" y="97042"/>
                    <a:pt x="1070914" y="97470"/>
                    <a:pt x="1068990" y="97346"/>
                  </a:cubicBezTo>
                  <a:lnTo>
                    <a:pt x="1066322" y="97346"/>
                  </a:lnTo>
                  <a:cubicBezTo>
                    <a:pt x="1063817" y="97346"/>
                    <a:pt x="1061351" y="96689"/>
                    <a:pt x="1059179" y="95441"/>
                  </a:cubicBezTo>
                  <a:lnTo>
                    <a:pt x="1056226" y="93155"/>
                  </a:lnTo>
                  <a:cubicBezTo>
                    <a:pt x="1054521" y="91393"/>
                    <a:pt x="1053283" y="89231"/>
                    <a:pt x="1052607" y="86869"/>
                  </a:cubicBezTo>
                  <a:lnTo>
                    <a:pt x="1052035" y="83059"/>
                  </a:lnTo>
                  <a:cubicBezTo>
                    <a:pt x="1052006" y="81145"/>
                    <a:pt x="1052426" y="79249"/>
                    <a:pt x="1053273" y="77535"/>
                  </a:cubicBezTo>
                  <a:cubicBezTo>
                    <a:pt x="1053892" y="75801"/>
                    <a:pt x="1054902" y="74239"/>
                    <a:pt x="1056226" y="72963"/>
                  </a:cubicBezTo>
                  <a:cubicBezTo>
                    <a:pt x="1057493" y="71581"/>
                    <a:pt x="1059102" y="70562"/>
                    <a:pt x="1060894" y="70010"/>
                  </a:cubicBezTo>
                  <a:cubicBezTo>
                    <a:pt x="1062560" y="69133"/>
                    <a:pt x="1064436" y="68705"/>
                    <a:pt x="1066322" y="68771"/>
                  </a:cubicBezTo>
                  <a:close/>
                  <a:moveTo>
                    <a:pt x="455770" y="61151"/>
                  </a:moveTo>
                  <a:cubicBezTo>
                    <a:pt x="456970" y="61008"/>
                    <a:pt x="458190" y="61008"/>
                    <a:pt x="459390" y="61151"/>
                  </a:cubicBezTo>
                  <a:cubicBezTo>
                    <a:pt x="463218" y="61437"/>
                    <a:pt x="466714" y="63427"/>
                    <a:pt x="468915" y="66580"/>
                  </a:cubicBezTo>
                  <a:cubicBezTo>
                    <a:pt x="470210" y="67923"/>
                    <a:pt x="471096" y="69609"/>
                    <a:pt x="471486" y="71438"/>
                  </a:cubicBezTo>
                  <a:lnTo>
                    <a:pt x="471010" y="71438"/>
                  </a:lnTo>
                  <a:cubicBezTo>
                    <a:pt x="472439" y="76629"/>
                    <a:pt x="470981" y="82182"/>
                    <a:pt x="467200" y="86011"/>
                  </a:cubicBezTo>
                  <a:cubicBezTo>
                    <a:pt x="466247" y="86859"/>
                    <a:pt x="465228" y="87621"/>
                    <a:pt x="464152" y="88297"/>
                  </a:cubicBezTo>
                  <a:lnTo>
                    <a:pt x="460533" y="89821"/>
                  </a:lnTo>
                  <a:cubicBezTo>
                    <a:pt x="457780" y="90488"/>
                    <a:pt x="454903" y="90488"/>
                    <a:pt x="452150" y="89821"/>
                  </a:cubicBezTo>
                  <a:lnTo>
                    <a:pt x="448722" y="88392"/>
                  </a:lnTo>
                  <a:lnTo>
                    <a:pt x="445769" y="86106"/>
                  </a:lnTo>
                  <a:cubicBezTo>
                    <a:pt x="443968" y="84268"/>
                    <a:pt x="442654" y="82011"/>
                    <a:pt x="441959" y="79534"/>
                  </a:cubicBezTo>
                  <a:cubicBezTo>
                    <a:pt x="441292" y="76943"/>
                    <a:pt x="441292" y="74219"/>
                    <a:pt x="441959" y="71628"/>
                  </a:cubicBezTo>
                  <a:cubicBezTo>
                    <a:pt x="442588" y="69228"/>
                    <a:pt x="443873" y="67047"/>
                    <a:pt x="445674" y="65342"/>
                  </a:cubicBezTo>
                  <a:lnTo>
                    <a:pt x="448531" y="63056"/>
                  </a:lnTo>
                  <a:cubicBezTo>
                    <a:pt x="450741" y="61808"/>
                    <a:pt x="453236" y="61151"/>
                    <a:pt x="455770" y="61151"/>
                  </a:cubicBezTo>
                  <a:close/>
                  <a:moveTo>
                    <a:pt x="1005840" y="47721"/>
                  </a:moveTo>
                  <a:lnTo>
                    <a:pt x="1008507" y="47721"/>
                  </a:lnTo>
                  <a:cubicBezTo>
                    <a:pt x="1011041" y="47730"/>
                    <a:pt x="1013536" y="48387"/>
                    <a:pt x="1015745" y="49625"/>
                  </a:cubicBezTo>
                  <a:lnTo>
                    <a:pt x="1018603" y="51912"/>
                  </a:lnTo>
                  <a:cubicBezTo>
                    <a:pt x="1020375" y="53645"/>
                    <a:pt x="1021661" y="55807"/>
                    <a:pt x="1022318" y="58198"/>
                  </a:cubicBezTo>
                  <a:lnTo>
                    <a:pt x="1022318" y="62008"/>
                  </a:lnTo>
                  <a:cubicBezTo>
                    <a:pt x="1022385" y="63923"/>
                    <a:pt x="1021956" y="65828"/>
                    <a:pt x="1021079" y="67533"/>
                  </a:cubicBezTo>
                  <a:cubicBezTo>
                    <a:pt x="1020499" y="69285"/>
                    <a:pt x="1019480" y="70857"/>
                    <a:pt x="1018127" y="72105"/>
                  </a:cubicBezTo>
                  <a:cubicBezTo>
                    <a:pt x="1016851" y="73429"/>
                    <a:pt x="1015289" y="74438"/>
                    <a:pt x="1013555" y="75057"/>
                  </a:cubicBezTo>
                  <a:cubicBezTo>
                    <a:pt x="1011850" y="75943"/>
                    <a:pt x="1009945" y="76372"/>
                    <a:pt x="1008030" y="76296"/>
                  </a:cubicBezTo>
                  <a:lnTo>
                    <a:pt x="1005364" y="76296"/>
                  </a:lnTo>
                  <a:cubicBezTo>
                    <a:pt x="1002811" y="76296"/>
                    <a:pt x="1000315" y="75600"/>
                    <a:pt x="998124" y="74295"/>
                  </a:cubicBezTo>
                  <a:lnTo>
                    <a:pt x="995267" y="72105"/>
                  </a:lnTo>
                  <a:cubicBezTo>
                    <a:pt x="993533" y="70343"/>
                    <a:pt x="992257" y="68190"/>
                    <a:pt x="991552" y="65818"/>
                  </a:cubicBezTo>
                  <a:lnTo>
                    <a:pt x="991552" y="62008"/>
                  </a:lnTo>
                  <a:cubicBezTo>
                    <a:pt x="991476" y="60093"/>
                    <a:pt x="991904" y="58189"/>
                    <a:pt x="992790" y="56483"/>
                  </a:cubicBezTo>
                  <a:cubicBezTo>
                    <a:pt x="993305" y="54702"/>
                    <a:pt x="994333" y="53112"/>
                    <a:pt x="995743" y="51912"/>
                  </a:cubicBezTo>
                  <a:cubicBezTo>
                    <a:pt x="996991" y="50559"/>
                    <a:pt x="998563" y="49540"/>
                    <a:pt x="1000315" y="48959"/>
                  </a:cubicBezTo>
                  <a:cubicBezTo>
                    <a:pt x="1002001" y="48025"/>
                    <a:pt x="1003916" y="47597"/>
                    <a:pt x="1005840" y="47721"/>
                  </a:cubicBezTo>
                  <a:close/>
                  <a:moveTo>
                    <a:pt x="529208" y="29147"/>
                  </a:moveTo>
                  <a:cubicBezTo>
                    <a:pt x="537095" y="29147"/>
                    <a:pt x="543496" y="35548"/>
                    <a:pt x="543496" y="43434"/>
                  </a:cubicBezTo>
                  <a:cubicBezTo>
                    <a:pt x="543496" y="51321"/>
                    <a:pt x="537095" y="57722"/>
                    <a:pt x="529208" y="57722"/>
                  </a:cubicBezTo>
                  <a:cubicBezTo>
                    <a:pt x="521321" y="57722"/>
                    <a:pt x="514921" y="51321"/>
                    <a:pt x="514921" y="43434"/>
                  </a:cubicBezTo>
                  <a:cubicBezTo>
                    <a:pt x="514921" y="35548"/>
                    <a:pt x="521321" y="29147"/>
                    <a:pt x="529208" y="29147"/>
                  </a:cubicBezTo>
                  <a:close/>
                  <a:moveTo>
                    <a:pt x="944594" y="26480"/>
                  </a:moveTo>
                  <a:cubicBezTo>
                    <a:pt x="946508" y="26461"/>
                    <a:pt x="948394" y="26880"/>
                    <a:pt x="950119" y="27718"/>
                  </a:cubicBezTo>
                  <a:cubicBezTo>
                    <a:pt x="951852" y="28338"/>
                    <a:pt x="953414" y="29347"/>
                    <a:pt x="954690" y="30671"/>
                  </a:cubicBezTo>
                  <a:lnTo>
                    <a:pt x="957739" y="33338"/>
                  </a:lnTo>
                  <a:cubicBezTo>
                    <a:pt x="959444" y="35100"/>
                    <a:pt x="960682" y="37262"/>
                    <a:pt x="961358" y="39625"/>
                  </a:cubicBezTo>
                  <a:lnTo>
                    <a:pt x="961072" y="43435"/>
                  </a:lnTo>
                  <a:cubicBezTo>
                    <a:pt x="961024" y="45978"/>
                    <a:pt x="960339" y="48464"/>
                    <a:pt x="959072" y="50674"/>
                  </a:cubicBezTo>
                  <a:lnTo>
                    <a:pt x="956881" y="53531"/>
                  </a:lnTo>
                  <a:cubicBezTo>
                    <a:pt x="955614" y="54912"/>
                    <a:pt x="954004" y="55932"/>
                    <a:pt x="952214" y="56484"/>
                  </a:cubicBezTo>
                  <a:cubicBezTo>
                    <a:pt x="950566" y="57427"/>
                    <a:pt x="948680" y="57856"/>
                    <a:pt x="946785" y="57722"/>
                  </a:cubicBezTo>
                  <a:cubicBezTo>
                    <a:pt x="944861" y="57846"/>
                    <a:pt x="942946" y="57417"/>
                    <a:pt x="941261" y="56484"/>
                  </a:cubicBezTo>
                  <a:cubicBezTo>
                    <a:pt x="939469" y="55932"/>
                    <a:pt x="937860" y="54912"/>
                    <a:pt x="936593" y="53531"/>
                  </a:cubicBezTo>
                  <a:lnTo>
                    <a:pt x="934021" y="50864"/>
                  </a:lnTo>
                  <a:cubicBezTo>
                    <a:pt x="932221" y="49159"/>
                    <a:pt x="930935" y="46978"/>
                    <a:pt x="930307" y="44578"/>
                  </a:cubicBezTo>
                  <a:lnTo>
                    <a:pt x="930307" y="40768"/>
                  </a:lnTo>
                  <a:cubicBezTo>
                    <a:pt x="930307" y="38263"/>
                    <a:pt x="930963" y="35796"/>
                    <a:pt x="932212" y="33624"/>
                  </a:cubicBezTo>
                  <a:lnTo>
                    <a:pt x="934498" y="30671"/>
                  </a:lnTo>
                  <a:cubicBezTo>
                    <a:pt x="935736" y="29309"/>
                    <a:pt x="937317" y="28290"/>
                    <a:pt x="939069" y="27718"/>
                  </a:cubicBezTo>
                  <a:cubicBezTo>
                    <a:pt x="940784" y="26871"/>
                    <a:pt x="942680" y="26452"/>
                    <a:pt x="944594" y="26480"/>
                  </a:cubicBezTo>
                  <a:close/>
                  <a:moveTo>
                    <a:pt x="592549" y="14478"/>
                  </a:moveTo>
                  <a:cubicBezTo>
                    <a:pt x="596045" y="12831"/>
                    <a:pt x="600103" y="12831"/>
                    <a:pt x="603599" y="14478"/>
                  </a:cubicBezTo>
                  <a:cubicBezTo>
                    <a:pt x="605342" y="15069"/>
                    <a:pt x="606913" y="16088"/>
                    <a:pt x="608171" y="17431"/>
                  </a:cubicBezTo>
                  <a:lnTo>
                    <a:pt x="610838" y="20098"/>
                  </a:lnTo>
                  <a:cubicBezTo>
                    <a:pt x="612542" y="21861"/>
                    <a:pt x="613781" y="24023"/>
                    <a:pt x="614457" y="26385"/>
                  </a:cubicBezTo>
                  <a:lnTo>
                    <a:pt x="615029" y="30195"/>
                  </a:lnTo>
                  <a:cubicBezTo>
                    <a:pt x="615029" y="32747"/>
                    <a:pt x="614334" y="35243"/>
                    <a:pt x="613028" y="37434"/>
                  </a:cubicBezTo>
                  <a:lnTo>
                    <a:pt x="610838" y="40291"/>
                  </a:lnTo>
                  <a:cubicBezTo>
                    <a:pt x="609590" y="41644"/>
                    <a:pt x="608018" y="42663"/>
                    <a:pt x="606265" y="43244"/>
                  </a:cubicBezTo>
                  <a:cubicBezTo>
                    <a:pt x="604580" y="44168"/>
                    <a:pt x="602665" y="44597"/>
                    <a:pt x="600741" y="44482"/>
                  </a:cubicBezTo>
                  <a:cubicBezTo>
                    <a:pt x="598817" y="44606"/>
                    <a:pt x="596903" y="44178"/>
                    <a:pt x="595217" y="43244"/>
                  </a:cubicBezTo>
                  <a:cubicBezTo>
                    <a:pt x="593435" y="42730"/>
                    <a:pt x="591845" y="41701"/>
                    <a:pt x="590645" y="40291"/>
                  </a:cubicBezTo>
                  <a:lnTo>
                    <a:pt x="587978" y="37624"/>
                  </a:lnTo>
                  <a:cubicBezTo>
                    <a:pt x="586206" y="35891"/>
                    <a:pt x="584920" y="33729"/>
                    <a:pt x="584263" y="31338"/>
                  </a:cubicBezTo>
                  <a:lnTo>
                    <a:pt x="583787" y="27528"/>
                  </a:lnTo>
                  <a:cubicBezTo>
                    <a:pt x="583777" y="25004"/>
                    <a:pt x="584463" y="22537"/>
                    <a:pt x="585787" y="20384"/>
                  </a:cubicBezTo>
                  <a:lnTo>
                    <a:pt x="587978" y="17431"/>
                  </a:lnTo>
                  <a:cubicBezTo>
                    <a:pt x="589254" y="16107"/>
                    <a:pt x="590816" y="15098"/>
                    <a:pt x="592549" y="14478"/>
                  </a:cubicBezTo>
                  <a:close/>
                  <a:moveTo>
                    <a:pt x="876109" y="13240"/>
                  </a:moveTo>
                  <a:lnTo>
                    <a:pt x="878776" y="13240"/>
                  </a:lnTo>
                  <a:cubicBezTo>
                    <a:pt x="881300" y="13231"/>
                    <a:pt x="883776" y="13916"/>
                    <a:pt x="885920" y="15240"/>
                  </a:cubicBezTo>
                  <a:lnTo>
                    <a:pt x="888873" y="17431"/>
                  </a:lnTo>
                  <a:cubicBezTo>
                    <a:pt x="890577" y="19193"/>
                    <a:pt x="891815" y="21355"/>
                    <a:pt x="892491" y="23717"/>
                  </a:cubicBezTo>
                  <a:lnTo>
                    <a:pt x="892778" y="27528"/>
                  </a:lnTo>
                  <a:cubicBezTo>
                    <a:pt x="892854" y="29442"/>
                    <a:pt x="892425" y="31347"/>
                    <a:pt x="891539" y="33052"/>
                  </a:cubicBezTo>
                  <a:cubicBezTo>
                    <a:pt x="890968" y="34805"/>
                    <a:pt x="889949" y="36386"/>
                    <a:pt x="888586" y="37624"/>
                  </a:cubicBezTo>
                  <a:cubicBezTo>
                    <a:pt x="887339" y="38977"/>
                    <a:pt x="885767" y="39996"/>
                    <a:pt x="884015" y="40577"/>
                  </a:cubicBezTo>
                  <a:cubicBezTo>
                    <a:pt x="882329" y="41501"/>
                    <a:pt x="880414" y="41929"/>
                    <a:pt x="878490" y="41815"/>
                  </a:cubicBezTo>
                  <a:lnTo>
                    <a:pt x="875633" y="41815"/>
                  </a:lnTo>
                  <a:cubicBezTo>
                    <a:pt x="873099" y="41806"/>
                    <a:pt x="870603" y="41148"/>
                    <a:pt x="868394" y="39910"/>
                  </a:cubicBezTo>
                  <a:lnTo>
                    <a:pt x="865536" y="37624"/>
                  </a:lnTo>
                  <a:cubicBezTo>
                    <a:pt x="863736" y="35919"/>
                    <a:pt x="862450" y="33738"/>
                    <a:pt x="861821" y="31338"/>
                  </a:cubicBezTo>
                  <a:lnTo>
                    <a:pt x="861821" y="27528"/>
                  </a:lnTo>
                  <a:cubicBezTo>
                    <a:pt x="861688" y="25632"/>
                    <a:pt x="862117" y="23746"/>
                    <a:pt x="863060" y="22098"/>
                  </a:cubicBezTo>
                  <a:cubicBezTo>
                    <a:pt x="863612" y="20307"/>
                    <a:pt x="864631" y="18698"/>
                    <a:pt x="866012" y="17431"/>
                  </a:cubicBezTo>
                  <a:cubicBezTo>
                    <a:pt x="867270" y="16088"/>
                    <a:pt x="868841" y="15069"/>
                    <a:pt x="870584" y="14478"/>
                  </a:cubicBezTo>
                  <a:cubicBezTo>
                    <a:pt x="872299" y="13631"/>
                    <a:pt x="874194" y="13211"/>
                    <a:pt x="876109" y="13240"/>
                  </a:cubicBezTo>
                  <a:close/>
                  <a:moveTo>
                    <a:pt x="664749" y="10860"/>
                  </a:moveTo>
                  <a:lnTo>
                    <a:pt x="665225" y="10860"/>
                  </a:lnTo>
                  <a:cubicBezTo>
                    <a:pt x="666426" y="10669"/>
                    <a:pt x="667645" y="10669"/>
                    <a:pt x="668845" y="10860"/>
                  </a:cubicBezTo>
                  <a:cubicBezTo>
                    <a:pt x="670711" y="10945"/>
                    <a:pt x="672521" y="11545"/>
                    <a:pt x="674083" y="12574"/>
                  </a:cubicBezTo>
                  <a:cubicBezTo>
                    <a:pt x="675731" y="13422"/>
                    <a:pt x="677112" y="14708"/>
                    <a:pt x="678084" y="16289"/>
                  </a:cubicBezTo>
                  <a:cubicBezTo>
                    <a:pt x="679399" y="17622"/>
                    <a:pt x="680294" y="19308"/>
                    <a:pt x="680656" y="21147"/>
                  </a:cubicBezTo>
                  <a:cubicBezTo>
                    <a:pt x="681113" y="23842"/>
                    <a:pt x="680818" y="26614"/>
                    <a:pt x="679799" y="29148"/>
                  </a:cubicBezTo>
                  <a:cubicBezTo>
                    <a:pt x="679122" y="31662"/>
                    <a:pt x="677808" y="33958"/>
                    <a:pt x="675988" y="35815"/>
                  </a:cubicBezTo>
                  <a:cubicBezTo>
                    <a:pt x="675055" y="36682"/>
                    <a:pt x="674036" y="37444"/>
                    <a:pt x="672940" y="38101"/>
                  </a:cubicBezTo>
                  <a:lnTo>
                    <a:pt x="669416" y="39625"/>
                  </a:lnTo>
                  <a:cubicBezTo>
                    <a:pt x="666711" y="40387"/>
                    <a:pt x="663835" y="40387"/>
                    <a:pt x="661129" y="39625"/>
                  </a:cubicBezTo>
                  <a:lnTo>
                    <a:pt x="657701" y="38196"/>
                  </a:lnTo>
                  <a:lnTo>
                    <a:pt x="654748" y="35910"/>
                  </a:lnTo>
                  <a:cubicBezTo>
                    <a:pt x="652976" y="34044"/>
                    <a:pt x="651671" y="31796"/>
                    <a:pt x="650938" y="29338"/>
                  </a:cubicBezTo>
                  <a:cubicBezTo>
                    <a:pt x="650271" y="26747"/>
                    <a:pt x="650271" y="24023"/>
                    <a:pt x="650938" y="21432"/>
                  </a:cubicBezTo>
                  <a:cubicBezTo>
                    <a:pt x="651585" y="19013"/>
                    <a:pt x="652862" y="16803"/>
                    <a:pt x="654653" y="15051"/>
                  </a:cubicBezTo>
                  <a:lnTo>
                    <a:pt x="657510" y="12860"/>
                  </a:lnTo>
                  <a:cubicBezTo>
                    <a:pt x="659710" y="11593"/>
                    <a:pt x="662206" y="10907"/>
                    <a:pt x="664749" y="10860"/>
                  </a:cubicBezTo>
                  <a:close/>
                  <a:moveTo>
                    <a:pt x="735806" y="2858"/>
                  </a:moveTo>
                  <a:cubicBezTo>
                    <a:pt x="739549" y="3058"/>
                    <a:pt x="743111" y="4534"/>
                    <a:pt x="745902" y="7049"/>
                  </a:cubicBezTo>
                  <a:cubicBezTo>
                    <a:pt x="747226" y="8325"/>
                    <a:pt x="748236" y="9887"/>
                    <a:pt x="748855" y="11621"/>
                  </a:cubicBezTo>
                  <a:cubicBezTo>
                    <a:pt x="749770" y="13488"/>
                    <a:pt x="750198" y="15545"/>
                    <a:pt x="750093" y="17622"/>
                  </a:cubicBezTo>
                  <a:lnTo>
                    <a:pt x="750093" y="20289"/>
                  </a:lnTo>
                  <a:cubicBezTo>
                    <a:pt x="750093" y="22841"/>
                    <a:pt x="749398" y="25337"/>
                    <a:pt x="748093" y="27528"/>
                  </a:cubicBezTo>
                  <a:lnTo>
                    <a:pt x="745902" y="30385"/>
                  </a:lnTo>
                  <a:cubicBezTo>
                    <a:pt x="744121" y="32138"/>
                    <a:pt x="741931" y="33414"/>
                    <a:pt x="739520" y="34100"/>
                  </a:cubicBezTo>
                  <a:lnTo>
                    <a:pt x="735806" y="34100"/>
                  </a:lnTo>
                  <a:cubicBezTo>
                    <a:pt x="733891" y="34176"/>
                    <a:pt x="731986" y="33747"/>
                    <a:pt x="730281" y="32862"/>
                  </a:cubicBezTo>
                  <a:cubicBezTo>
                    <a:pt x="728500" y="32347"/>
                    <a:pt x="726909" y="31319"/>
                    <a:pt x="725709" y="29909"/>
                  </a:cubicBezTo>
                  <a:cubicBezTo>
                    <a:pt x="724357" y="28661"/>
                    <a:pt x="723337" y="27089"/>
                    <a:pt x="722757" y="25337"/>
                  </a:cubicBezTo>
                  <a:cubicBezTo>
                    <a:pt x="721823" y="23651"/>
                    <a:pt x="721395" y="21737"/>
                    <a:pt x="721518" y="19812"/>
                  </a:cubicBezTo>
                  <a:lnTo>
                    <a:pt x="721518" y="17145"/>
                  </a:lnTo>
                  <a:cubicBezTo>
                    <a:pt x="721480" y="14602"/>
                    <a:pt x="722147" y="12107"/>
                    <a:pt x="723423" y="9906"/>
                  </a:cubicBezTo>
                  <a:lnTo>
                    <a:pt x="725709" y="7049"/>
                  </a:lnTo>
                  <a:cubicBezTo>
                    <a:pt x="727443" y="5306"/>
                    <a:pt x="729614" y="4058"/>
                    <a:pt x="731996" y="3430"/>
                  </a:cubicBezTo>
                  <a:close/>
                  <a:moveTo>
                    <a:pt x="807244" y="1"/>
                  </a:moveTo>
                  <a:cubicBezTo>
                    <a:pt x="809158" y="-27"/>
                    <a:pt x="811053" y="392"/>
                    <a:pt x="812768" y="1239"/>
                  </a:cubicBezTo>
                  <a:cubicBezTo>
                    <a:pt x="816273" y="2554"/>
                    <a:pt x="819026" y="5335"/>
                    <a:pt x="820293" y="8859"/>
                  </a:cubicBezTo>
                  <a:cubicBezTo>
                    <a:pt x="821236" y="10507"/>
                    <a:pt x="821664" y="12393"/>
                    <a:pt x="821531" y="14289"/>
                  </a:cubicBezTo>
                  <a:lnTo>
                    <a:pt x="821531" y="16956"/>
                  </a:lnTo>
                  <a:cubicBezTo>
                    <a:pt x="821521" y="19489"/>
                    <a:pt x="820864" y="21985"/>
                    <a:pt x="819626" y="24195"/>
                  </a:cubicBezTo>
                  <a:lnTo>
                    <a:pt x="817340" y="27052"/>
                  </a:lnTo>
                  <a:cubicBezTo>
                    <a:pt x="815616" y="28833"/>
                    <a:pt x="813444" y="30119"/>
                    <a:pt x="811053" y="30767"/>
                  </a:cubicBezTo>
                  <a:lnTo>
                    <a:pt x="807244" y="31243"/>
                  </a:lnTo>
                  <a:cubicBezTo>
                    <a:pt x="805319" y="31357"/>
                    <a:pt x="803405" y="30929"/>
                    <a:pt x="801719" y="30005"/>
                  </a:cubicBezTo>
                  <a:cubicBezTo>
                    <a:pt x="799966" y="29424"/>
                    <a:pt x="798395" y="28405"/>
                    <a:pt x="797147" y="27052"/>
                  </a:cubicBezTo>
                  <a:cubicBezTo>
                    <a:pt x="795737" y="25852"/>
                    <a:pt x="794708" y="24261"/>
                    <a:pt x="794194" y="22480"/>
                  </a:cubicBezTo>
                  <a:cubicBezTo>
                    <a:pt x="793308" y="20775"/>
                    <a:pt x="792880" y="18870"/>
                    <a:pt x="792956" y="16956"/>
                  </a:cubicBezTo>
                  <a:lnTo>
                    <a:pt x="792956" y="14289"/>
                  </a:lnTo>
                  <a:cubicBezTo>
                    <a:pt x="792946" y="11765"/>
                    <a:pt x="793632" y="9298"/>
                    <a:pt x="794956" y="7145"/>
                  </a:cubicBezTo>
                  <a:lnTo>
                    <a:pt x="797147" y="4192"/>
                  </a:lnTo>
                  <a:cubicBezTo>
                    <a:pt x="798909" y="2487"/>
                    <a:pt x="801071" y="1249"/>
                    <a:pt x="803433" y="57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 name="Google Shape;147;p6"/>
            <p:cNvSpPr/>
            <p:nvPr/>
          </p:nvSpPr>
          <p:spPr>
            <a:xfrm>
              <a:off x="6269807" y="377080"/>
              <a:ext cx="69599" cy="222941"/>
            </a:xfrm>
            <a:custGeom>
              <a:rect b="b" l="l" r="r" t="t"/>
              <a:pathLst>
                <a:path extrusionOk="0" h="171164" w="53435">
                  <a:moveTo>
                    <a:pt x="0" y="171164"/>
                  </a:moveTo>
                  <a:lnTo>
                    <a:pt x="53435" y="0"/>
                  </a:lnTo>
                </a:path>
              </a:pathLst>
            </a:custGeom>
            <a:noFill/>
            <a:ln cap="rnd" cmpd="sng" w="762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 name="Google Shape;148;p6"/>
            <p:cNvSpPr/>
            <p:nvPr/>
          </p:nvSpPr>
          <p:spPr>
            <a:xfrm>
              <a:off x="6511401" y="476275"/>
              <a:ext cx="101730" cy="188327"/>
            </a:xfrm>
            <a:custGeom>
              <a:rect b="b" l="l" r="r" t="t"/>
              <a:pathLst>
                <a:path extrusionOk="0" h="144589" w="78104">
                  <a:moveTo>
                    <a:pt x="0" y="144589"/>
                  </a:moveTo>
                  <a:lnTo>
                    <a:pt x="78105" y="0"/>
                  </a:lnTo>
                </a:path>
              </a:pathLst>
            </a:custGeom>
            <a:noFill/>
            <a:ln cap="rnd" cmpd="sng" w="762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 name="Google Shape;149;p6"/>
            <p:cNvSpPr/>
            <p:nvPr/>
          </p:nvSpPr>
          <p:spPr>
            <a:xfrm>
              <a:off x="6716743" y="602907"/>
              <a:ext cx="148254" cy="197632"/>
            </a:xfrm>
            <a:custGeom>
              <a:rect b="b" l="l" r="r" t="t"/>
              <a:pathLst>
                <a:path extrusionOk="0" h="151733" w="113823">
                  <a:moveTo>
                    <a:pt x="0" y="151733"/>
                  </a:moveTo>
                  <a:lnTo>
                    <a:pt x="113824" y="0"/>
                  </a:lnTo>
                </a:path>
              </a:pathLst>
            </a:custGeom>
            <a:noFill/>
            <a:ln cap="rnd" cmpd="sng" w="762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0" name="Google Shape;150;p6"/>
            <p:cNvSpPr/>
            <p:nvPr/>
          </p:nvSpPr>
          <p:spPr>
            <a:xfrm>
              <a:off x="6894027" y="788013"/>
              <a:ext cx="186715" cy="171331"/>
            </a:xfrm>
            <a:custGeom>
              <a:rect b="b" l="l" r="r" t="t"/>
              <a:pathLst>
                <a:path extrusionOk="0" h="131540" w="143351">
                  <a:moveTo>
                    <a:pt x="0" y="131540"/>
                  </a:moveTo>
                  <a:lnTo>
                    <a:pt x="143351" y="0"/>
                  </a:lnTo>
                </a:path>
              </a:pathLst>
            </a:custGeom>
            <a:noFill/>
            <a:ln cap="rnd" cmpd="sng" w="762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 name="Google Shape;151;p6"/>
            <p:cNvSpPr/>
            <p:nvPr/>
          </p:nvSpPr>
          <p:spPr>
            <a:xfrm>
              <a:off x="7049834" y="1042270"/>
              <a:ext cx="205200" cy="131011"/>
            </a:xfrm>
            <a:custGeom>
              <a:rect b="b" l="l" r="r" t="t"/>
              <a:pathLst>
                <a:path extrusionOk="0" h="100584" w="157543">
                  <a:moveTo>
                    <a:pt x="0" y="100584"/>
                  </a:moveTo>
                  <a:lnTo>
                    <a:pt x="157543" y="0"/>
                  </a:lnTo>
                </a:path>
              </a:pathLst>
            </a:custGeom>
            <a:noFill/>
            <a:ln cap="rnd" cmpd="sng" w="762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 name="Google Shape;152;p6"/>
            <p:cNvSpPr/>
            <p:nvPr/>
          </p:nvSpPr>
          <p:spPr>
            <a:xfrm>
              <a:off x="7152506" y="1277160"/>
              <a:ext cx="216241" cy="99745"/>
            </a:xfrm>
            <a:custGeom>
              <a:rect b="b" l="l" r="r" t="t"/>
              <a:pathLst>
                <a:path extrusionOk="0" h="76580" w="166020">
                  <a:moveTo>
                    <a:pt x="0" y="76581"/>
                  </a:moveTo>
                  <a:lnTo>
                    <a:pt x="166021" y="0"/>
                  </a:lnTo>
                </a:path>
              </a:pathLst>
            </a:custGeom>
            <a:noFill/>
            <a:ln cap="rnd" cmpd="sng" w="762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 name="Google Shape;153;p6"/>
            <p:cNvSpPr/>
            <p:nvPr/>
          </p:nvSpPr>
          <p:spPr>
            <a:xfrm>
              <a:off x="7169265" y="1564812"/>
              <a:ext cx="254576" cy="13646"/>
            </a:xfrm>
            <a:custGeom>
              <a:rect b="b" l="l" r="r" t="t"/>
              <a:pathLst>
                <a:path extrusionOk="0" h="10477" w="195452">
                  <a:moveTo>
                    <a:pt x="0" y="10478"/>
                  </a:moveTo>
                  <a:lnTo>
                    <a:pt x="195453" y="0"/>
                  </a:lnTo>
                </a:path>
              </a:pathLst>
            </a:custGeom>
            <a:noFill/>
            <a:ln cap="rnd" cmpd="sng" w="762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 name="Google Shape;154;p6"/>
            <p:cNvSpPr/>
            <p:nvPr/>
          </p:nvSpPr>
          <p:spPr>
            <a:xfrm>
              <a:off x="7187888" y="1807151"/>
              <a:ext cx="244776" cy="43918"/>
            </a:xfrm>
            <a:custGeom>
              <a:rect b="b" l="l" r="r" t="t"/>
              <a:pathLst>
                <a:path extrusionOk="0" h="33718" w="187928">
                  <a:moveTo>
                    <a:pt x="0" y="0"/>
                  </a:moveTo>
                  <a:lnTo>
                    <a:pt x="187928" y="33718"/>
                  </a:lnTo>
                </a:path>
              </a:pathLst>
            </a:custGeom>
            <a:noFill/>
            <a:ln cap="rnd" cmpd="sng" w="762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5" name="Google Shape;155;p6"/>
            <p:cNvSpPr/>
            <p:nvPr/>
          </p:nvSpPr>
          <p:spPr>
            <a:xfrm>
              <a:off x="7149153" y="2034715"/>
              <a:ext cx="223934" cy="91930"/>
            </a:xfrm>
            <a:custGeom>
              <a:rect b="b" l="l" r="r" t="t"/>
              <a:pathLst>
                <a:path extrusionOk="0" h="70580" w="171926">
                  <a:moveTo>
                    <a:pt x="0" y="0"/>
                  </a:moveTo>
                  <a:lnTo>
                    <a:pt x="171926" y="70580"/>
                  </a:lnTo>
                </a:path>
              </a:pathLst>
            </a:custGeom>
            <a:noFill/>
            <a:ln cap="rnd" cmpd="sng" w="762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 name="Google Shape;156;p6"/>
            <p:cNvSpPr/>
            <p:nvPr/>
          </p:nvSpPr>
          <p:spPr>
            <a:xfrm>
              <a:off x="7049834" y="2229381"/>
              <a:ext cx="205200" cy="134483"/>
            </a:xfrm>
            <a:custGeom>
              <a:rect b="b" l="l" r="r" t="t"/>
              <a:pathLst>
                <a:path extrusionOk="0" h="103250" w="157543">
                  <a:moveTo>
                    <a:pt x="0" y="0"/>
                  </a:moveTo>
                  <a:lnTo>
                    <a:pt x="157543" y="103251"/>
                  </a:lnTo>
                </a:path>
              </a:pathLst>
            </a:custGeom>
            <a:noFill/>
            <a:ln cap="rnd" cmpd="sng" w="762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7" name="Google Shape;157;p6"/>
            <p:cNvSpPr/>
            <p:nvPr/>
          </p:nvSpPr>
          <p:spPr>
            <a:xfrm>
              <a:off x="6915630" y="2449621"/>
              <a:ext cx="178402" cy="161653"/>
            </a:xfrm>
            <a:custGeom>
              <a:rect b="b" l="l" r="r" t="t"/>
              <a:pathLst>
                <a:path extrusionOk="0" h="124110" w="136969">
                  <a:moveTo>
                    <a:pt x="0" y="0"/>
                  </a:moveTo>
                  <a:lnTo>
                    <a:pt x="136969" y="124111"/>
                  </a:lnTo>
                </a:path>
              </a:pathLst>
            </a:custGeom>
            <a:noFill/>
            <a:ln cap="rnd" cmpd="sng" w="762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8" name="Google Shape;158;p6"/>
            <p:cNvSpPr/>
            <p:nvPr/>
          </p:nvSpPr>
          <p:spPr>
            <a:xfrm>
              <a:off x="6754733" y="2591772"/>
              <a:ext cx="139198" cy="201726"/>
            </a:xfrm>
            <a:custGeom>
              <a:rect b="b" l="l" r="r" t="t"/>
              <a:pathLst>
                <a:path extrusionOk="0" h="154876" w="106870">
                  <a:moveTo>
                    <a:pt x="0" y="0"/>
                  </a:moveTo>
                  <a:lnTo>
                    <a:pt x="106870" y="154877"/>
                  </a:lnTo>
                </a:path>
              </a:pathLst>
            </a:custGeom>
            <a:noFill/>
            <a:ln cap="rnd" cmpd="sng" w="762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9" name="Google Shape;159;p6"/>
            <p:cNvSpPr/>
            <p:nvPr/>
          </p:nvSpPr>
          <p:spPr>
            <a:xfrm>
              <a:off x="6533872" y="2712568"/>
              <a:ext cx="115129" cy="226662"/>
            </a:xfrm>
            <a:custGeom>
              <a:rect b="b" l="l" r="r" t="t"/>
              <a:pathLst>
                <a:path extrusionOk="0" h="174021" w="88391">
                  <a:moveTo>
                    <a:pt x="0" y="0"/>
                  </a:moveTo>
                  <a:lnTo>
                    <a:pt x="88392" y="174022"/>
                  </a:lnTo>
                </a:path>
              </a:pathLst>
            </a:custGeom>
            <a:noFill/>
            <a:ln cap="rnd" cmpd="sng" w="762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0" name="Google Shape;160;p6"/>
            <p:cNvSpPr/>
            <p:nvPr/>
          </p:nvSpPr>
          <p:spPr>
            <a:xfrm>
              <a:off x="6311273" y="2800591"/>
              <a:ext cx="44538" cy="224181"/>
            </a:xfrm>
            <a:custGeom>
              <a:rect b="b" l="l" r="r" t="t"/>
              <a:pathLst>
                <a:path extrusionOk="0" h="172116" w="34194">
                  <a:moveTo>
                    <a:pt x="0" y="0"/>
                  </a:moveTo>
                  <a:lnTo>
                    <a:pt x="34195" y="172117"/>
                  </a:lnTo>
                </a:path>
              </a:pathLst>
            </a:custGeom>
            <a:noFill/>
            <a:ln cap="rnd" cmpd="sng" w="762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 name="Google Shape;161;p6"/>
            <p:cNvSpPr/>
            <p:nvPr/>
          </p:nvSpPr>
          <p:spPr>
            <a:xfrm>
              <a:off x="6067941" y="2812633"/>
              <a:ext cx="12406" cy="250482"/>
            </a:xfrm>
            <a:custGeom>
              <a:rect b="b" l="l" r="r" t="t"/>
              <a:pathLst>
                <a:path extrusionOk="0" h="192309" w="9525">
                  <a:moveTo>
                    <a:pt x="0" y="0"/>
                  </a:moveTo>
                  <a:lnTo>
                    <a:pt x="0" y="192310"/>
                  </a:lnTo>
                </a:path>
              </a:pathLst>
            </a:custGeom>
            <a:noFill/>
            <a:ln cap="rnd" cmpd="sng" w="762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2" name="Google Shape;162;p6"/>
            <p:cNvSpPr/>
            <p:nvPr/>
          </p:nvSpPr>
          <p:spPr>
            <a:xfrm>
              <a:off x="5826347" y="2788423"/>
              <a:ext cx="37963" cy="248374"/>
            </a:xfrm>
            <a:custGeom>
              <a:rect b="b" l="l" r="r" t="t"/>
              <a:pathLst>
                <a:path extrusionOk="0" h="190690" w="29146">
                  <a:moveTo>
                    <a:pt x="29146" y="0"/>
                  </a:moveTo>
                  <a:lnTo>
                    <a:pt x="0" y="190691"/>
                  </a:lnTo>
                </a:path>
              </a:pathLst>
            </a:custGeom>
            <a:noFill/>
            <a:ln cap="rnd" cmpd="sng" w="762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 name="Google Shape;163;p6"/>
            <p:cNvSpPr/>
            <p:nvPr/>
          </p:nvSpPr>
          <p:spPr>
            <a:xfrm>
              <a:off x="5553716" y="2739260"/>
              <a:ext cx="106818" cy="229392"/>
            </a:xfrm>
            <a:custGeom>
              <a:rect b="b" l="l" r="r" t="t"/>
              <a:pathLst>
                <a:path extrusionOk="0" h="176117" w="82010">
                  <a:moveTo>
                    <a:pt x="82010" y="0"/>
                  </a:moveTo>
                  <a:lnTo>
                    <a:pt x="0" y="176117"/>
                  </a:lnTo>
                </a:path>
              </a:pathLst>
            </a:custGeom>
            <a:noFill/>
            <a:ln cap="rnd" cmpd="sng" w="762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4" name="Google Shape;164;p6"/>
            <p:cNvSpPr/>
            <p:nvPr/>
          </p:nvSpPr>
          <p:spPr>
            <a:xfrm>
              <a:off x="5323916" y="2621071"/>
              <a:ext cx="129521" cy="232866"/>
            </a:xfrm>
            <a:custGeom>
              <a:rect b="b" l="l" r="r" t="t"/>
              <a:pathLst>
                <a:path extrusionOk="0" h="178784" w="99440">
                  <a:moveTo>
                    <a:pt x="99441" y="0"/>
                  </a:moveTo>
                  <a:lnTo>
                    <a:pt x="0" y="178784"/>
                  </a:lnTo>
                </a:path>
              </a:pathLst>
            </a:custGeom>
            <a:noFill/>
            <a:ln cap="rnd" cmpd="sng" w="762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5" name="Google Shape;165;p6"/>
            <p:cNvSpPr/>
            <p:nvPr/>
          </p:nvSpPr>
          <p:spPr>
            <a:xfrm>
              <a:off x="5101567" y="2465760"/>
              <a:ext cx="162026" cy="208674"/>
            </a:xfrm>
            <a:custGeom>
              <a:rect b="b" l="l" r="r" t="t"/>
              <a:pathLst>
                <a:path extrusionOk="0" h="160210" w="124396">
                  <a:moveTo>
                    <a:pt x="124396" y="0"/>
                  </a:moveTo>
                  <a:lnTo>
                    <a:pt x="0" y="160211"/>
                  </a:lnTo>
                </a:path>
              </a:pathLst>
            </a:custGeom>
            <a:noFill/>
            <a:ln cap="rnd" cmpd="sng" w="762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6" name="Google Shape;166;p6"/>
            <p:cNvSpPr/>
            <p:nvPr/>
          </p:nvSpPr>
          <p:spPr>
            <a:xfrm>
              <a:off x="4956561" y="2320879"/>
              <a:ext cx="186342" cy="144781"/>
            </a:xfrm>
            <a:custGeom>
              <a:rect b="b" l="l" r="r" t="t"/>
              <a:pathLst>
                <a:path extrusionOk="0" h="111156" w="143065">
                  <a:moveTo>
                    <a:pt x="143066" y="0"/>
                  </a:moveTo>
                  <a:lnTo>
                    <a:pt x="0" y="111157"/>
                  </a:lnTo>
                </a:path>
              </a:pathLst>
            </a:custGeom>
            <a:noFill/>
            <a:ln cap="rnd" cmpd="sng" w="762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 name="Google Shape;167;p6"/>
            <p:cNvSpPr/>
            <p:nvPr/>
          </p:nvSpPr>
          <p:spPr>
            <a:xfrm>
              <a:off x="4759164" y="1927451"/>
              <a:ext cx="221452" cy="29899"/>
            </a:xfrm>
            <a:custGeom>
              <a:rect b="b" l="l" r="r" t="t"/>
              <a:pathLst>
                <a:path extrusionOk="0" h="22955" w="170021">
                  <a:moveTo>
                    <a:pt x="170021" y="0"/>
                  </a:moveTo>
                  <a:lnTo>
                    <a:pt x="0" y="22955"/>
                  </a:lnTo>
                </a:path>
              </a:pathLst>
            </a:custGeom>
            <a:noFill/>
            <a:ln cap="rnd" cmpd="sng" w="762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8" name="Google Shape;168;p6"/>
            <p:cNvSpPr/>
            <p:nvPr/>
          </p:nvSpPr>
          <p:spPr>
            <a:xfrm>
              <a:off x="4759164" y="1692686"/>
              <a:ext cx="197260" cy="12406"/>
            </a:xfrm>
            <a:custGeom>
              <a:rect b="b" l="l" r="r" t="t"/>
              <a:pathLst>
                <a:path extrusionOk="0" h="9525" w="151447">
                  <a:moveTo>
                    <a:pt x="151447" y="0"/>
                  </a:moveTo>
                  <a:lnTo>
                    <a:pt x="0" y="0"/>
                  </a:lnTo>
                </a:path>
              </a:pathLst>
            </a:custGeom>
            <a:noFill/>
            <a:ln cap="rnd" cmpd="sng" w="762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9" name="Google Shape;169;p6"/>
            <p:cNvSpPr/>
            <p:nvPr/>
          </p:nvSpPr>
          <p:spPr>
            <a:xfrm>
              <a:off x="4794422" y="1402673"/>
              <a:ext cx="200113" cy="54959"/>
            </a:xfrm>
            <a:custGeom>
              <a:rect b="b" l="l" r="r" t="t"/>
              <a:pathLst>
                <a:path extrusionOk="0" h="42195" w="153638">
                  <a:moveTo>
                    <a:pt x="153638" y="42196"/>
                  </a:moveTo>
                  <a:lnTo>
                    <a:pt x="0" y="0"/>
                  </a:lnTo>
                </a:path>
              </a:pathLst>
            </a:custGeom>
            <a:noFill/>
            <a:ln cap="rnd" cmpd="sng" w="762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0" name="Google Shape;170;p6"/>
            <p:cNvSpPr/>
            <p:nvPr/>
          </p:nvSpPr>
          <p:spPr>
            <a:xfrm>
              <a:off x="4859725" y="1143079"/>
              <a:ext cx="208922" cy="101359"/>
            </a:xfrm>
            <a:custGeom>
              <a:rect b="b" l="l" r="r" t="t"/>
              <a:pathLst>
                <a:path extrusionOk="0" h="77819" w="160401">
                  <a:moveTo>
                    <a:pt x="160401" y="77819"/>
                  </a:moveTo>
                  <a:lnTo>
                    <a:pt x="0" y="0"/>
                  </a:lnTo>
                </a:path>
              </a:pathLst>
            </a:custGeom>
            <a:noFill/>
            <a:ln cap="rnd" cmpd="sng" w="762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1" name="Google Shape;171;p6"/>
            <p:cNvSpPr/>
            <p:nvPr/>
          </p:nvSpPr>
          <p:spPr>
            <a:xfrm>
              <a:off x="5022732" y="917625"/>
              <a:ext cx="159821" cy="143526"/>
            </a:xfrm>
            <a:custGeom>
              <a:rect b="b" l="l" r="r" t="t"/>
              <a:pathLst>
                <a:path extrusionOk="0" h="110193" w="122703">
                  <a:moveTo>
                    <a:pt x="122146" y="109984"/>
                  </a:moveTo>
                  <a:cubicBezTo>
                    <a:pt x="129575" y="115318"/>
                    <a:pt x="-250" y="-29"/>
                    <a:pt x="-250" y="-29"/>
                  </a:cubicBezTo>
                </a:path>
              </a:pathLst>
            </a:custGeom>
            <a:noFill/>
            <a:ln cap="rnd" cmpd="sng" w="762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2" name="Google Shape;172;p6"/>
            <p:cNvSpPr/>
            <p:nvPr/>
          </p:nvSpPr>
          <p:spPr>
            <a:xfrm>
              <a:off x="5182636" y="690308"/>
              <a:ext cx="165623" cy="189568"/>
            </a:xfrm>
            <a:custGeom>
              <a:rect b="b" l="l" r="r" t="t"/>
              <a:pathLst>
                <a:path extrusionOk="0" h="145542" w="127158">
                  <a:moveTo>
                    <a:pt x="127159" y="145542"/>
                  </a:moveTo>
                  <a:lnTo>
                    <a:pt x="0" y="0"/>
                  </a:lnTo>
                </a:path>
              </a:pathLst>
            </a:custGeom>
            <a:noFill/>
            <a:ln cap="rnd" cmpd="sng" w="762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3" name="Google Shape;173;p6"/>
            <p:cNvSpPr/>
            <p:nvPr/>
          </p:nvSpPr>
          <p:spPr>
            <a:xfrm>
              <a:off x="5393192" y="537356"/>
              <a:ext cx="136221" cy="200733"/>
            </a:xfrm>
            <a:custGeom>
              <a:rect b="b" l="l" r="r" t="t"/>
              <a:pathLst>
                <a:path extrusionOk="0" h="154114" w="104584">
                  <a:moveTo>
                    <a:pt x="104584" y="154115"/>
                  </a:moveTo>
                  <a:lnTo>
                    <a:pt x="0" y="0"/>
                  </a:lnTo>
                </a:path>
              </a:pathLst>
            </a:custGeom>
            <a:noFill/>
            <a:ln cap="rnd" cmpd="sng" w="762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4" name="Google Shape;174;p6"/>
            <p:cNvSpPr/>
            <p:nvPr/>
          </p:nvSpPr>
          <p:spPr>
            <a:xfrm>
              <a:off x="5698598" y="403399"/>
              <a:ext cx="77043" cy="241935"/>
            </a:xfrm>
            <a:custGeom>
              <a:rect b="b" l="l" r="r" t="t"/>
              <a:pathLst>
                <a:path extrusionOk="0" h="185747" w="59150">
                  <a:moveTo>
                    <a:pt x="58900" y="185708"/>
                  </a:moveTo>
                  <a:cubicBezTo>
                    <a:pt x="58900" y="187328"/>
                    <a:pt x="-250" y="-29"/>
                    <a:pt x="-250" y="-29"/>
                  </a:cubicBezTo>
                </a:path>
              </a:pathLst>
            </a:custGeom>
            <a:noFill/>
            <a:ln cap="rnd" cmpd="sng" w="762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5" name="Google Shape;175;p6"/>
            <p:cNvSpPr/>
            <p:nvPr/>
          </p:nvSpPr>
          <p:spPr>
            <a:xfrm>
              <a:off x="6019647" y="349520"/>
              <a:ext cx="12406" cy="253213"/>
            </a:xfrm>
            <a:custGeom>
              <a:rect b="b" l="l" r="r" t="t"/>
              <a:pathLst>
                <a:path extrusionOk="0" h="194405" w="9525">
                  <a:moveTo>
                    <a:pt x="0" y="194405"/>
                  </a:moveTo>
                  <a:lnTo>
                    <a:pt x="0" y="0"/>
                  </a:lnTo>
                </a:path>
              </a:pathLst>
            </a:custGeom>
            <a:noFill/>
            <a:ln cap="rnd" cmpd="sng" w="762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6" name="Google Shape;176;p6"/>
            <p:cNvSpPr/>
            <p:nvPr/>
          </p:nvSpPr>
          <p:spPr>
            <a:xfrm>
              <a:off x="4840109" y="2126711"/>
              <a:ext cx="210410" cy="93170"/>
            </a:xfrm>
            <a:custGeom>
              <a:rect b="b" l="l" r="r" t="t"/>
              <a:pathLst>
                <a:path extrusionOk="0" h="71532" w="161543">
                  <a:moveTo>
                    <a:pt x="161544" y="0"/>
                  </a:moveTo>
                  <a:lnTo>
                    <a:pt x="0" y="71533"/>
                  </a:lnTo>
                </a:path>
              </a:pathLst>
            </a:custGeom>
            <a:noFill/>
            <a:ln cap="rnd" cmpd="sng" w="7620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77" name="Google Shape;177;p6"/>
          <p:cNvSpPr/>
          <p:nvPr/>
        </p:nvSpPr>
        <p:spPr>
          <a:xfrm>
            <a:off x="7388191" y="2166466"/>
            <a:ext cx="1375186" cy="892917"/>
          </a:xfrm>
          <a:custGeom>
            <a:rect b="b" l="l" r="r" t="t"/>
            <a:pathLst>
              <a:path extrusionOk="0" h="707261" w="1089256">
                <a:moveTo>
                  <a:pt x="284185" y="264780"/>
                </a:moveTo>
                <a:cubicBezTo>
                  <a:pt x="287785" y="196819"/>
                  <a:pt x="314932" y="132230"/>
                  <a:pt x="360956" y="82090"/>
                </a:cubicBezTo>
                <a:cubicBezTo>
                  <a:pt x="384674" y="57040"/>
                  <a:pt x="439442" y="-1063"/>
                  <a:pt x="525167" y="-15"/>
                </a:cubicBezTo>
                <a:cubicBezTo>
                  <a:pt x="620417" y="1033"/>
                  <a:pt x="678616" y="74280"/>
                  <a:pt x="686616" y="84662"/>
                </a:cubicBezTo>
                <a:cubicBezTo>
                  <a:pt x="735766" y="34561"/>
                  <a:pt x="807965" y="17987"/>
                  <a:pt x="866734" y="42371"/>
                </a:cubicBezTo>
                <a:cubicBezTo>
                  <a:pt x="941219" y="73232"/>
                  <a:pt x="983510" y="165720"/>
                  <a:pt x="954078" y="254207"/>
                </a:cubicBezTo>
                <a:cubicBezTo>
                  <a:pt x="1005380" y="237596"/>
                  <a:pt x="1060425" y="265723"/>
                  <a:pt x="1077037" y="317015"/>
                </a:cubicBezTo>
                <a:cubicBezTo>
                  <a:pt x="1091857" y="362792"/>
                  <a:pt x="1071121" y="412532"/>
                  <a:pt x="1028183" y="434229"/>
                </a:cubicBezTo>
                <a:cubicBezTo>
                  <a:pt x="1037708" y="443088"/>
                  <a:pt x="1102478" y="506334"/>
                  <a:pt x="1086476" y="566627"/>
                </a:cubicBezTo>
                <a:cubicBezTo>
                  <a:pt x="1067426" y="639398"/>
                  <a:pt x="943601" y="657115"/>
                  <a:pt x="869306" y="648733"/>
                </a:cubicBezTo>
                <a:cubicBezTo>
                  <a:pt x="822548" y="642998"/>
                  <a:pt x="777951" y="625672"/>
                  <a:pt x="739575" y="598345"/>
                </a:cubicBezTo>
                <a:cubicBezTo>
                  <a:pt x="716763" y="639160"/>
                  <a:pt x="681530" y="671621"/>
                  <a:pt x="638991" y="691024"/>
                </a:cubicBezTo>
                <a:cubicBezTo>
                  <a:pt x="547456" y="730743"/>
                  <a:pt x="456493" y="686737"/>
                  <a:pt x="427155" y="672545"/>
                </a:cubicBezTo>
                <a:cubicBezTo>
                  <a:pt x="400162" y="659439"/>
                  <a:pt x="375196" y="642503"/>
                  <a:pt x="353051" y="622253"/>
                </a:cubicBezTo>
                <a:cubicBezTo>
                  <a:pt x="315294" y="644456"/>
                  <a:pt x="272355" y="656314"/>
                  <a:pt x="228559" y="656638"/>
                </a:cubicBezTo>
                <a:cubicBezTo>
                  <a:pt x="153502" y="656638"/>
                  <a:pt x="47584" y="619967"/>
                  <a:pt x="11389" y="524241"/>
                </a:cubicBezTo>
                <a:cubicBezTo>
                  <a:pt x="9579" y="519288"/>
                  <a:pt x="-22043" y="432325"/>
                  <a:pt x="27296" y="352124"/>
                </a:cubicBezTo>
                <a:cubicBezTo>
                  <a:pt x="75588" y="273638"/>
                  <a:pt x="180363" y="236110"/>
                  <a:pt x="284185" y="26478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8" name="Google Shape;178;p6"/>
          <p:cNvSpPr/>
          <p:nvPr/>
        </p:nvSpPr>
        <p:spPr>
          <a:xfrm flipH="1">
            <a:off x="3702760" y="2490930"/>
            <a:ext cx="1851735" cy="1202344"/>
          </a:xfrm>
          <a:custGeom>
            <a:rect b="b" l="l" r="r" t="t"/>
            <a:pathLst>
              <a:path extrusionOk="0" h="707261" w="1089256">
                <a:moveTo>
                  <a:pt x="284185" y="264780"/>
                </a:moveTo>
                <a:cubicBezTo>
                  <a:pt x="287785" y="196819"/>
                  <a:pt x="314932" y="132230"/>
                  <a:pt x="360956" y="82090"/>
                </a:cubicBezTo>
                <a:cubicBezTo>
                  <a:pt x="384674" y="57040"/>
                  <a:pt x="439442" y="-1063"/>
                  <a:pt x="525167" y="-15"/>
                </a:cubicBezTo>
                <a:cubicBezTo>
                  <a:pt x="620417" y="1033"/>
                  <a:pt x="678616" y="74280"/>
                  <a:pt x="686616" y="84662"/>
                </a:cubicBezTo>
                <a:cubicBezTo>
                  <a:pt x="735766" y="34561"/>
                  <a:pt x="807965" y="17987"/>
                  <a:pt x="866734" y="42371"/>
                </a:cubicBezTo>
                <a:cubicBezTo>
                  <a:pt x="941219" y="73232"/>
                  <a:pt x="983510" y="165720"/>
                  <a:pt x="954078" y="254207"/>
                </a:cubicBezTo>
                <a:cubicBezTo>
                  <a:pt x="1005380" y="237596"/>
                  <a:pt x="1060425" y="265723"/>
                  <a:pt x="1077037" y="317015"/>
                </a:cubicBezTo>
                <a:cubicBezTo>
                  <a:pt x="1091857" y="362792"/>
                  <a:pt x="1071121" y="412532"/>
                  <a:pt x="1028183" y="434229"/>
                </a:cubicBezTo>
                <a:cubicBezTo>
                  <a:pt x="1037708" y="443088"/>
                  <a:pt x="1102478" y="506334"/>
                  <a:pt x="1086476" y="566627"/>
                </a:cubicBezTo>
                <a:cubicBezTo>
                  <a:pt x="1067426" y="639398"/>
                  <a:pt x="943601" y="657115"/>
                  <a:pt x="869306" y="648733"/>
                </a:cubicBezTo>
                <a:cubicBezTo>
                  <a:pt x="822548" y="642998"/>
                  <a:pt x="777951" y="625672"/>
                  <a:pt x="739575" y="598345"/>
                </a:cubicBezTo>
                <a:cubicBezTo>
                  <a:pt x="716763" y="639160"/>
                  <a:pt x="681530" y="671621"/>
                  <a:pt x="638991" y="691024"/>
                </a:cubicBezTo>
                <a:cubicBezTo>
                  <a:pt x="547456" y="730743"/>
                  <a:pt x="456493" y="686737"/>
                  <a:pt x="427155" y="672545"/>
                </a:cubicBezTo>
                <a:cubicBezTo>
                  <a:pt x="400162" y="659439"/>
                  <a:pt x="375196" y="642503"/>
                  <a:pt x="353051" y="622253"/>
                </a:cubicBezTo>
                <a:cubicBezTo>
                  <a:pt x="315294" y="644456"/>
                  <a:pt x="272355" y="656314"/>
                  <a:pt x="228559" y="656638"/>
                </a:cubicBezTo>
                <a:cubicBezTo>
                  <a:pt x="153502" y="656638"/>
                  <a:pt x="47584" y="619967"/>
                  <a:pt x="11389" y="524241"/>
                </a:cubicBezTo>
                <a:cubicBezTo>
                  <a:pt x="9579" y="519288"/>
                  <a:pt x="-22043" y="432325"/>
                  <a:pt x="27296" y="352124"/>
                </a:cubicBezTo>
                <a:cubicBezTo>
                  <a:pt x="75588" y="273638"/>
                  <a:pt x="180363" y="236110"/>
                  <a:pt x="284185" y="26478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 Two columns">
  <p:cSld name="CUSTOM_4">
    <p:spTree>
      <p:nvGrpSpPr>
        <p:cNvPr id="179" name="Shape 179"/>
        <p:cNvGrpSpPr/>
        <p:nvPr/>
      </p:nvGrpSpPr>
      <p:grpSpPr>
        <a:xfrm>
          <a:off x="0" y="0"/>
          <a:ext cx="0" cy="0"/>
          <a:chOff x="0" y="0"/>
          <a:chExt cx="0" cy="0"/>
        </a:xfrm>
      </p:grpSpPr>
      <p:sp>
        <p:nvSpPr>
          <p:cNvPr id="180" name="Google Shape;180;p7"/>
          <p:cNvSpPr/>
          <p:nvPr/>
        </p:nvSpPr>
        <p:spPr>
          <a:xfrm flipH="1">
            <a:off x="-4812" y="1307757"/>
            <a:ext cx="12201625" cy="5550243"/>
          </a:xfrm>
          <a:custGeom>
            <a:rect b="b" l="l" r="r" t="t"/>
            <a:pathLst>
              <a:path extrusionOk="0" h="3420797" w="12201625">
                <a:moveTo>
                  <a:pt x="0" y="0"/>
                </a:moveTo>
                <a:cubicBezTo>
                  <a:pt x="1050792" y="529990"/>
                  <a:pt x="1804979" y="1955131"/>
                  <a:pt x="3152376" y="1589971"/>
                </a:cubicBezTo>
                <a:cubicBezTo>
                  <a:pt x="4499773" y="1224811"/>
                  <a:pt x="4983363" y="706400"/>
                  <a:pt x="6394317" y="1794127"/>
                </a:cubicBezTo>
                <a:cubicBezTo>
                  <a:pt x="7805271" y="2881854"/>
                  <a:pt x="8257928" y="1723553"/>
                  <a:pt x="9225813" y="1994665"/>
                </a:cubicBezTo>
                <a:cubicBezTo>
                  <a:pt x="10193698" y="2265777"/>
                  <a:pt x="11022264" y="3129649"/>
                  <a:pt x="12201625" y="3420797"/>
                </a:cubicBezTo>
                <a:lnTo>
                  <a:pt x="0" y="3420797"/>
                </a:lnTo>
                <a:lnTo>
                  <a:pt x="0" y="0"/>
                </a:lnTo>
                <a:close/>
              </a:path>
            </a:pathLst>
          </a:custGeom>
          <a:solidFill>
            <a:srgbClr val="171717">
              <a:alpha val="1117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SzPts val="1800"/>
              <a:buNone/>
            </a:pPr>
            <a:r>
              <a:t/>
            </a:r>
            <a:endParaRPr sz="1800">
              <a:latin typeface="Calibri"/>
              <a:ea typeface="Calibri"/>
              <a:cs typeface="Calibri"/>
              <a:sym typeface="Calibri"/>
            </a:endParaRPr>
          </a:p>
        </p:txBody>
      </p:sp>
      <p:sp>
        <p:nvSpPr>
          <p:cNvPr id="181" name="Google Shape;181;p7"/>
          <p:cNvSpPr txBox="1"/>
          <p:nvPr>
            <p:ph type="title"/>
          </p:nvPr>
        </p:nvSpPr>
        <p:spPr>
          <a:xfrm>
            <a:off x="873350" y="1445900"/>
            <a:ext cx="105519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82" name="Google Shape;182;p7"/>
          <p:cNvSpPr txBox="1"/>
          <p:nvPr>
            <p:ph idx="1" type="body"/>
          </p:nvPr>
        </p:nvSpPr>
        <p:spPr>
          <a:xfrm>
            <a:off x="873350" y="2750800"/>
            <a:ext cx="4960800" cy="3118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183" name="Google Shape;183;p7"/>
          <p:cNvSpPr txBox="1"/>
          <p:nvPr>
            <p:ph idx="2" type="body"/>
          </p:nvPr>
        </p:nvSpPr>
        <p:spPr>
          <a:xfrm>
            <a:off x="6464146" y="2739050"/>
            <a:ext cx="4961100" cy="3118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grpSp>
        <p:nvGrpSpPr>
          <p:cNvPr id="184" name="Google Shape;184;p7"/>
          <p:cNvGrpSpPr/>
          <p:nvPr/>
        </p:nvGrpSpPr>
        <p:grpSpPr>
          <a:xfrm>
            <a:off x="9965801" y="5289128"/>
            <a:ext cx="2100738" cy="1568862"/>
            <a:chOff x="2276168" y="2436294"/>
            <a:chExt cx="2100738" cy="1568862"/>
          </a:xfrm>
        </p:grpSpPr>
        <p:sp>
          <p:nvSpPr>
            <p:cNvPr id="185" name="Google Shape;185;p7"/>
            <p:cNvSpPr/>
            <p:nvPr/>
          </p:nvSpPr>
          <p:spPr>
            <a:xfrm>
              <a:off x="3064022" y="3317387"/>
              <a:ext cx="558312" cy="555361"/>
            </a:xfrm>
            <a:custGeom>
              <a:rect b="b" l="l" r="r" t="t"/>
              <a:pathLst>
                <a:path extrusionOk="0" h="339152" w="340954">
                  <a:moveTo>
                    <a:pt x="8817" y="105379"/>
                  </a:moveTo>
                  <a:cubicBezTo>
                    <a:pt x="339" y="82900"/>
                    <a:pt x="-6709" y="54516"/>
                    <a:pt x="9483" y="36990"/>
                  </a:cubicBezTo>
                  <a:cubicBezTo>
                    <a:pt x="25676" y="19464"/>
                    <a:pt x="57870" y="26798"/>
                    <a:pt x="77968" y="42228"/>
                  </a:cubicBezTo>
                  <a:cubicBezTo>
                    <a:pt x="112877" y="69584"/>
                    <a:pt x="134232" y="110713"/>
                    <a:pt x="136547" y="155005"/>
                  </a:cubicBezTo>
                  <a:cubicBezTo>
                    <a:pt x="154244" y="92606"/>
                    <a:pt x="196812" y="40219"/>
                    <a:pt x="254276" y="10129"/>
                  </a:cubicBezTo>
                  <a:cubicBezTo>
                    <a:pt x="266182" y="2967"/>
                    <a:pt x="279927" y="-548"/>
                    <a:pt x="293805" y="33"/>
                  </a:cubicBezTo>
                  <a:cubicBezTo>
                    <a:pt x="314760" y="3900"/>
                    <a:pt x="331619" y="19464"/>
                    <a:pt x="337143" y="40038"/>
                  </a:cubicBezTo>
                  <a:cubicBezTo>
                    <a:pt x="342468" y="60621"/>
                    <a:pt x="341810" y="82300"/>
                    <a:pt x="335239" y="102522"/>
                  </a:cubicBezTo>
                  <a:cubicBezTo>
                    <a:pt x="318093" y="163958"/>
                    <a:pt x="154264" y="339123"/>
                    <a:pt x="154264" y="339123"/>
                  </a:cubicBezTo>
                  <a:cubicBezTo>
                    <a:pt x="154264" y="339123"/>
                    <a:pt x="31582" y="166053"/>
                    <a:pt x="8817" y="10537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6" name="Google Shape;186;p7"/>
            <p:cNvSpPr/>
            <p:nvPr/>
          </p:nvSpPr>
          <p:spPr>
            <a:xfrm>
              <a:off x="2276168" y="2436294"/>
              <a:ext cx="2100738" cy="1568862"/>
            </a:xfrm>
            <a:custGeom>
              <a:rect b="b" l="l" r="r" t="t"/>
              <a:pathLst>
                <a:path extrusionOk="0" h="1568862" w="2100738">
                  <a:moveTo>
                    <a:pt x="2100488" y="1550355"/>
                  </a:moveTo>
                  <a:cubicBezTo>
                    <a:pt x="2100488" y="1556546"/>
                    <a:pt x="2100488" y="1562738"/>
                    <a:pt x="2100488" y="1568833"/>
                  </a:cubicBezTo>
                  <a:lnTo>
                    <a:pt x="1631382" y="1568833"/>
                  </a:lnTo>
                  <a:cubicBezTo>
                    <a:pt x="1588615" y="929134"/>
                    <a:pt x="1344489" y="438788"/>
                    <a:pt x="1050357" y="438788"/>
                  </a:cubicBezTo>
                  <a:cubicBezTo>
                    <a:pt x="756225" y="438788"/>
                    <a:pt x="511623" y="929134"/>
                    <a:pt x="469332" y="1568833"/>
                  </a:cubicBezTo>
                  <a:lnTo>
                    <a:pt x="-250" y="1568833"/>
                  </a:lnTo>
                  <a:cubicBezTo>
                    <a:pt x="-250" y="1562738"/>
                    <a:pt x="-250" y="1556546"/>
                    <a:pt x="-250" y="1550355"/>
                  </a:cubicBezTo>
                  <a:cubicBezTo>
                    <a:pt x="-250" y="694153"/>
                    <a:pt x="470189" y="-29"/>
                    <a:pt x="1050452" y="-29"/>
                  </a:cubicBezTo>
                  <a:cubicBezTo>
                    <a:pt x="1630715" y="-29"/>
                    <a:pt x="2100488" y="694153"/>
                    <a:pt x="2100488" y="15503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7" name="Google Shape;187;p7"/>
            <p:cNvSpPr/>
            <p:nvPr/>
          </p:nvSpPr>
          <p:spPr>
            <a:xfrm>
              <a:off x="2467144" y="2603077"/>
              <a:ext cx="1718310" cy="1402079"/>
            </a:xfrm>
            <a:custGeom>
              <a:rect b="b" l="l" r="r" t="t"/>
              <a:pathLst>
                <a:path extrusionOk="0" h="1402079" w="1718310">
                  <a:moveTo>
                    <a:pt x="1718060" y="1402050"/>
                  </a:moveTo>
                  <a:lnTo>
                    <a:pt x="1440406" y="1402050"/>
                  </a:lnTo>
                  <a:cubicBezTo>
                    <a:pt x="1397639" y="762352"/>
                    <a:pt x="1153513" y="272005"/>
                    <a:pt x="859381" y="272005"/>
                  </a:cubicBezTo>
                  <a:cubicBezTo>
                    <a:pt x="565249" y="272005"/>
                    <a:pt x="320647" y="762352"/>
                    <a:pt x="278356" y="1402050"/>
                  </a:cubicBezTo>
                  <a:lnTo>
                    <a:pt x="-250" y="1402050"/>
                  </a:lnTo>
                  <a:cubicBezTo>
                    <a:pt x="19657" y="622049"/>
                    <a:pt x="396656" y="-29"/>
                    <a:pt x="858905" y="-29"/>
                  </a:cubicBezTo>
                  <a:cubicBezTo>
                    <a:pt x="1321153" y="-29"/>
                    <a:pt x="1698152" y="622049"/>
                    <a:pt x="1718060" y="140205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8" name="Google Shape;188;p7"/>
            <p:cNvSpPr/>
            <p:nvPr/>
          </p:nvSpPr>
          <p:spPr>
            <a:xfrm>
              <a:off x="2603828" y="2762430"/>
              <a:ext cx="1444942" cy="1242726"/>
            </a:xfrm>
            <a:custGeom>
              <a:rect b="b" l="l" r="r" t="t"/>
              <a:pathLst>
                <a:path extrusionOk="0" h="1242726" w="1444942">
                  <a:moveTo>
                    <a:pt x="1444692" y="1242697"/>
                  </a:moveTo>
                  <a:lnTo>
                    <a:pt x="1303722" y="1242697"/>
                  </a:lnTo>
                  <a:cubicBezTo>
                    <a:pt x="1260955" y="602999"/>
                    <a:pt x="1016829" y="112652"/>
                    <a:pt x="722697" y="112652"/>
                  </a:cubicBezTo>
                  <a:cubicBezTo>
                    <a:pt x="428565" y="112652"/>
                    <a:pt x="183963" y="602999"/>
                    <a:pt x="141672" y="1242697"/>
                  </a:cubicBezTo>
                  <a:lnTo>
                    <a:pt x="-250" y="1242697"/>
                  </a:lnTo>
                  <a:cubicBezTo>
                    <a:pt x="37850" y="544420"/>
                    <a:pt x="346555" y="-29"/>
                    <a:pt x="722221" y="-29"/>
                  </a:cubicBezTo>
                  <a:cubicBezTo>
                    <a:pt x="1097887" y="-29"/>
                    <a:pt x="1406878" y="544420"/>
                    <a:pt x="1444692" y="124269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9" name="Google Shape;189;p7"/>
            <p:cNvSpPr/>
            <p:nvPr/>
          </p:nvSpPr>
          <p:spPr>
            <a:xfrm>
              <a:off x="2345470" y="2477895"/>
              <a:ext cx="1991687" cy="1490148"/>
            </a:xfrm>
            <a:custGeom>
              <a:rect b="b" l="l" r="r" t="t"/>
              <a:pathLst>
                <a:path extrusionOk="0" h="1490148" w="1991687">
                  <a:moveTo>
                    <a:pt x="1967504" y="1369222"/>
                  </a:moveTo>
                  <a:cubicBezTo>
                    <a:pt x="1970267" y="1368907"/>
                    <a:pt x="1973058" y="1369440"/>
                    <a:pt x="1975506" y="1370746"/>
                  </a:cubicBezTo>
                  <a:cubicBezTo>
                    <a:pt x="1980649" y="1373889"/>
                    <a:pt x="1981220" y="1381604"/>
                    <a:pt x="1980268" y="1387890"/>
                  </a:cubicBezTo>
                  <a:cubicBezTo>
                    <a:pt x="1977801" y="1405397"/>
                    <a:pt x="1968086" y="1421047"/>
                    <a:pt x="1953503" y="1431039"/>
                  </a:cubicBezTo>
                  <a:cubicBezTo>
                    <a:pt x="1957027" y="1429991"/>
                    <a:pt x="1976553" y="1442755"/>
                    <a:pt x="1982078" y="1448565"/>
                  </a:cubicBezTo>
                  <a:cubicBezTo>
                    <a:pt x="1987507" y="1454404"/>
                    <a:pt x="1990850" y="1461871"/>
                    <a:pt x="1991603" y="1469806"/>
                  </a:cubicBezTo>
                  <a:cubicBezTo>
                    <a:pt x="1992022" y="1474482"/>
                    <a:pt x="1990879" y="1479169"/>
                    <a:pt x="1988364" y="1483140"/>
                  </a:cubicBezTo>
                  <a:cubicBezTo>
                    <a:pt x="1983126" y="1489141"/>
                    <a:pt x="1974867" y="1491561"/>
                    <a:pt x="1967219" y="1489332"/>
                  </a:cubicBezTo>
                  <a:cubicBezTo>
                    <a:pt x="1960618" y="1487674"/>
                    <a:pt x="1954236" y="1485274"/>
                    <a:pt x="1948169" y="1482188"/>
                  </a:cubicBezTo>
                  <a:cubicBezTo>
                    <a:pt x="1931596" y="1474378"/>
                    <a:pt x="1893781" y="1453042"/>
                    <a:pt x="1878351" y="1444088"/>
                  </a:cubicBezTo>
                  <a:cubicBezTo>
                    <a:pt x="1875436" y="1442212"/>
                    <a:pt x="1874588" y="1438316"/>
                    <a:pt x="1876465" y="1435401"/>
                  </a:cubicBezTo>
                  <a:cubicBezTo>
                    <a:pt x="1876655" y="1435106"/>
                    <a:pt x="1876874" y="1434820"/>
                    <a:pt x="1877112" y="1434563"/>
                  </a:cubicBezTo>
                  <a:cubicBezTo>
                    <a:pt x="1891686" y="1418942"/>
                    <a:pt x="1933119" y="1377794"/>
                    <a:pt x="1955122" y="1371317"/>
                  </a:cubicBezTo>
                  <a:cubicBezTo>
                    <a:pt x="1959151" y="1370146"/>
                    <a:pt x="1963313" y="1369440"/>
                    <a:pt x="1967504" y="1369222"/>
                  </a:cubicBezTo>
                  <a:close/>
                  <a:moveTo>
                    <a:pt x="24309" y="1351220"/>
                  </a:moveTo>
                  <a:cubicBezTo>
                    <a:pt x="28500" y="1351449"/>
                    <a:pt x="32654" y="1352144"/>
                    <a:pt x="36692" y="1353315"/>
                  </a:cubicBezTo>
                  <a:cubicBezTo>
                    <a:pt x="58504" y="1359792"/>
                    <a:pt x="100033" y="1401226"/>
                    <a:pt x="114607" y="1416561"/>
                  </a:cubicBezTo>
                  <a:cubicBezTo>
                    <a:pt x="114845" y="1416828"/>
                    <a:pt x="115064" y="1417114"/>
                    <a:pt x="115254" y="1417419"/>
                  </a:cubicBezTo>
                  <a:cubicBezTo>
                    <a:pt x="117102" y="1420362"/>
                    <a:pt x="116217" y="1424239"/>
                    <a:pt x="113273" y="1426086"/>
                  </a:cubicBezTo>
                  <a:cubicBezTo>
                    <a:pt x="97843" y="1435040"/>
                    <a:pt x="60028" y="1456471"/>
                    <a:pt x="43455" y="1464186"/>
                  </a:cubicBezTo>
                  <a:cubicBezTo>
                    <a:pt x="37416" y="1467339"/>
                    <a:pt x="31015" y="1469768"/>
                    <a:pt x="24405" y="1471426"/>
                  </a:cubicBezTo>
                  <a:cubicBezTo>
                    <a:pt x="16766" y="1473568"/>
                    <a:pt x="8574" y="1471121"/>
                    <a:pt x="3355" y="1465139"/>
                  </a:cubicBezTo>
                  <a:cubicBezTo>
                    <a:pt x="754" y="1461243"/>
                    <a:pt x="-388" y="1456557"/>
                    <a:pt x="116" y="1451899"/>
                  </a:cubicBezTo>
                  <a:cubicBezTo>
                    <a:pt x="859" y="1443936"/>
                    <a:pt x="4203" y="1436431"/>
                    <a:pt x="9641" y="1430563"/>
                  </a:cubicBezTo>
                  <a:cubicBezTo>
                    <a:pt x="15166" y="1424753"/>
                    <a:pt x="34692" y="1411990"/>
                    <a:pt x="38216" y="1413037"/>
                  </a:cubicBezTo>
                  <a:cubicBezTo>
                    <a:pt x="23605" y="1403074"/>
                    <a:pt x="13889" y="1387406"/>
                    <a:pt x="11451" y="1369889"/>
                  </a:cubicBezTo>
                  <a:cubicBezTo>
                    <a:pt x="10499" y="1363602"/>
                    <a:pt x="11070" y="1355887"/>
                    <a:pt x="16213" y="1352744"/>
                  </a:cubicBezTo>
                  <a:cubicBezTo>
                    <a:pt x="18699" y="1351429"/>
                    <a:pt x="21519" y="1350896"/>
                    <a:pt x="24309" y="1351220"/>
                  </a:cubicBezTo>
                  <a:close/>
                  <a:moveTo>
                    <a:pt x="1953693" y="1183103"/>
                  </a:moveTo>
                  <a:cubicBezTo>
                    <a:pt x="1956465" y="1182636"/>
                    <a:pt x="1959323" y="1182998"/>
                    <a:pt x="1961885" y="1184150"/>
                  </a:cubicBezTo>
                  <a:cubicBezTo>
                    <a:pt x="1967124" y="1187008"/>
                    <a:pt x="1968076" y="1194724"/>
                    <a:pt x="1967505" y="1201010"/>
                  </a:cubicBezTo>
                  <a:cubicBezTo>
                    <a:pt x="1966048" y="1218650"/>
                    <a:pt x="1957189" y="1234843"/>
                    <a:pt x="1943121" y="1245587"/>
                  </a:cubicBezTo>
                  <a:cubicBezTo>
                    <a:pt x="1946645" y="1244348"/>
                    <a:pt x="1966838" y="1256065"/>
                    <a:pt x="1972362" y="1261493"/>
                  </a:cubicBezTo>
                  <a:cubicBezTo>
                    <a:pt x="1978211" y="1267009"/>
                    <a:pt x="1982068" y="1274314"/>
                    <a:pt x="1983316" y="1282258"/>
                  </a:cubicBezTo>
                  <a:cubicBezTo>
                    <a:pt x="1984116" y="1286887"/>
                    <a:pt x="1983240" y="1291650"/>
                    <a:pt x="1980840" y="1295688"/>
                  </a:cubicBezTo>
                  <a:cubicBezTo>
                    <a:pt x="1975991" y="1301984"/>
                    <a:pt x="1967924" y="1304880"/>
                    <a:pt x="1960171" y="1303118"/>
                  </a:cubicBezTo>
                  <a:cubicBezTo>
                    <a:pt x="1953369" y="1301861"/>
                    <a:pt x="1946750" y="1299775"/>
                    <a:pt x="1940454" y="1296927"/>
                  </a:cubicBezTo>
                  <a:cubicBezTo>
                    <a:pt x="1923499" y="1290164"/>
                    <a:pt x="1884542" y="1270828"/>
                    <a:pt x="1868635" y="1262827"/>
                  </a:cubicBezTo>
                  <a:cubicBezTo>
                    <a:pt x="1865606" y="1261236"/>
                    <a:pt x="1864444" y="1257493"/>
                    <a:pt x="1866035" y="1254464"/>
                  </a:cubicBezTo>
                  <a:cubicBezTo>
                    <a:pt x="1866254" y="1254045"/>
                    <a:pt x="1866521" y="1253654"/>
                    <a:pt x="1866825" y="1253302"/>
                  </a:cubicBezTo>
                  <a:cubicBezTo>
                    <a:pt x="1880827" y="1237205"/>
                    <a:pt x="1919880" y="1193485"/>
                    <a:pt x="1941502" y="1185865"/>
                  </a:cubicBezTo>
                  <a:cubicBezTo>
                    <a:pt x="1945454" y="1184513"/>
                    <a:pt x="1949541" y="1183579"/>
                    <a:pt x="1953693" y="1183103"/>
                  </a:cubicBezTo>
                  <a:close/>
                  <a:moveTo>
                    <a:pt x="38025" y="1165101"/>
                  </a:moveTo>
                  <a:cubicBezTo>
                    <a:pt x="42225" y="1165502"/>
                    <a:pt x="46350" y="1166425"/>
                    <a:pt x="50312" y="1167864"/>
                  </a:cubicBezTo>
                  <a:cubicBezTo>
                    <a:pt x="71934" y="1175388"/>
                    <a:pt x="110986" y="1218918"/>
                    <a:pt x="124893" y="1235300"/>
                  </a:cubicBezTo>
                  <a:cubicBezTo>
                    <a:pt x="125150" y="1235606"/>
                    <a:pt x="125369" y="1235939"/>
                    <a:pt x="125569" y="1236291"/>
                  </a:cubicBezTo>
                  <a:cubicBezTo>
                    <a:pt x="127236" y="1239330"/>
                    <a:pt x="126121" y="1243149"/>
                    <a:pt x="123083" y="1244825"/>
                  </a:cubicBezTo>
                  <a:cubicBezTo>
                    <a:pt x="107176" y="1252731"/>
                    <a:pt x="68315" y="1272067"/>
                    <a:pt x="51264" y="1278925"/>
                  </a:cubicBezTo>
                  <a:cubicBezTo>
                    <a:pt x="44997" y="1281745"/>
                    <a:pt x="38406" y="1283792"/>
                    <a:pt x="31643" y="1285021"/>
                  </a:cubicBezTo>
                  <a:cubicBezTo>
                    <a:pt x="23890" y="1286755"/>
                    <a:pt x="15832" y="1283907"/>
                    <a:pt x="10879" y="1277687"/>
                  </a:cubicBezTo>
                  <a:cubicBezTo>
                    <a:pt x="8583" y="1273610"/>
                    <a:pt x="7717" y="1268885"/>
                    <a:pt x="8402" y="1264257"/>
                  </a:cubicBezTo>
                  <a:cubicBezTo>
                    <a:pt x="9612" y="1256303"/>
                    <a:pt x="13469" y="1248979"/>
                    <a:pt x="19356" y="1243492"/>
                  </a:cubicBezTo>
                  <a:cubicBezTo>
                    <a:pt x="24880" y="1237968"/>
                    <a:pt x="45168" y="1226347"/>
                    <a:pt x="48598" y="1227585"/>
                  </a:cubicBezTo>
                  <a:cubicBezTo>
                    <a:pt x="34567" y="1216813"/>
                    <a:pt x="25718" y="1200630"/>
                    <a:pt x="24214" y="1183008"/>
                  </a:cubicBezTo>
                  <a:cubicBezTo>
                    <a:pt x="23642" y="1176627"/>
                    <a:pt x="24595" y="1169007"/>
                    <a:pt x="29929" y="1166149"/>
                  </a:cubicBezTo>
                  <a:cubicBezTo>
                    <a:pt x="32453" y="1164959"/>
                    <a:pt x="35282" y="1164587"/>
                    <a:pt x="38025" y="1165101"/>
                  </a:cubicBezTo>
                  <a:close/>
                  <a:moveTo>
                    <a:pt x="1919784" y="997937"/>
                  </a:moveTo>
                  <a:cubicBezTo>
                    <a:pt x="1922452" y="997127"/>
                    <a:pt x="1925309" y="997127"/>
                    <a:pt x="1927976" y="997937"/>
                  </a:cubicBezTo>
                  <a:cubicBezTo>
                    <a:pt x="1933500" y="1000413"/>
                    <a:pt x="1935120" y="1008033"/>
                    <a:pt x="1935025" y="1014320"/>
                  </a:cubicBezTo>
                  <a:cubicBezTo>
                    <a:pt x="1934901" y="1032008"/>
                    <a:pt x="1927376" y="1048838"/>
                    <a:pt x="1914260" y="1060707"/>
                  </a:cubicBezTo>
                  <a:cubicBezTo>
                    <a:pt x="1917594" y="1059182"/>
                    <a:pt x="1938644" y="1069184"/>
                    <a:pt x="1944645" y="1074232"/>
                  </a:cubicBezTo>
                  <a:cubicBezTo>
                    <a:pt x="1950903" y="1079281"/>
                    <a:pt x="1955313" y="1086234"/>
                    <a:pt x="1957218" y="1094044"/>
                  </a:cubicBezTo>
                  <a:cubicBezTo>
                    <a:pt x="1958294" y="1098616"/>
                    <a:pt x="1957790" y="1103417"/>
                    <a:pt x="1955789" y="1107665"/>
                  </a:cubicBezTo>
                  <a:cubicBezTo>
                    <a:pt x="1951446" y="1114304"/>
                    <a:pt x="1943635" y="1117799"/>
                    <a:pt x="1935787" y="1116618"/>
                  </a:cubicBezTo>
                  <a:cubicBezTo>
                    <a:pt x="1928900" y="1115923"/>
                    <a:pt x="1922128" y="1114418"/>
                    <a:pt x="1915593" y="1112141"/>
                  </a:cubicBezTo>
                  <a:cubicBezTo>
                    <a:pt x="1898163" y="1106617"/>
                    <a:pt x="1857777" y="1090520"/>
                    <a:pt x="1841299" y="1083566"/>
                  </a:cubicBezTo>
                  <a:cubicBezTo>
                    <a:pt x="1838108" y="1082195"/>
                    <a:pt x="1836631" y="1078499"/>
                    <a:pt x="1837993" y="1075308"/>
                  </a:cubicBezTo>
                  <a:cubicBezTo>
                    <a:pt x="1838193" y="1074860"/>
                    <a:pt x="1838432" y="1074432"/>
                    <a:pt x="1838727" y="1074041"/>
                  </a:cubicBezTo>
                  <a:cubicBezTo>
                    <a:pt x="1851395" y="1057659"/>
                    <a:pt x="1887304" y="1010986"/>
                    <a:pt x="1907783" y="1001652"/>
                  </a:cubicBezTo>
                  <a:cubicBezTo>
                    <a:pt x="1911641" y="999994"/>
                    <a:pt x="1915670" y="998756"/>
                    <a:pt x="1919784" y="997937"/>
                  </a:cubicBezTo>
                  <a:close/>
                  <a:moveTo>
                    <a:pt x="63743" y="979934"/>
                  </a:moveTo>
                  <a:cubicBezTo>
                    <a:pt x="66410" y="979078"/>
                    <a:pt x="69268" y="979078"/>
                    <a:pt x="71934" y="979934"/>
                  </a:cubicBezTo>
                  <a:cubicBezTo>
                    <a:pt x="76068" y="980697"/>
                    <a:pt x="80098" y="981944"/>
                    <a:pt x="83936" y="983649"/>
                  </a:cubicBezTo>
                  <a:cubicBezTo>
                    <a:pt x="104891" y="992889"/>
                    <a:pt x="140324" y="1039561"/>
                    <a:pt x="152992" y="1055944"/>
                  </a:cubicBezTo>
                  <a:cubicBezTo>
                    <a:pt x="153287" y="1056335"/>
                    <a:pt x="153526" y="1056763"/>
                    <a:pt x="153726" y="1057211"/>
                  </a:cubicBezTo>
                  <a:cubicBezTo>
                    <a:pt x="155088" y="1060402"/>
                    <a:pt x="153611" y="1064097"/>
                    <a:pt x="150421" y="1065469"/>
                  </a:cubicBezTo>
                  <a:cubicBezTo>
                    <a:pt x="133942" y="1072422"/>
                    <a:pt x="93556" y="1088615"/>
                    <a:pt x="76125" y="1094044"/>
                  </a:cubicBezTo>
                  <a:cubicBezTo>
                    <a:pt x="69611" y="1096302"/>
                    <a:pt x="62876" y="1097835"/>
                    <a:pt x="56028" y="1098616"/>
                  </a:cubicBezTo>
                  <a:cubicBezTo>
                    <a:pt x="52990" y="1099331"/>
                    <a:pt x="49818" y="1099254"/>
                    <a:pt x="46827" y="1098378"/>
                  </a:cubicBezTo>
                  <a:cubicBezTo>
                    <a:pt x="37225" y="1095587"/>
                    <a:pt x="31711" y="1085548"/>
                    <a:pt x="34501" y="1075947"/>
                  </a:cubicBezTo>
                  <a:cubicBezTo>
                    <a:pt x="36378" y="1068155"/>
                    <a:pt x="40807" y="1061221"/>
                    <a:pt x="47074" y="1056230"/>
                  </a:cubicBezTo>
                  <a:cubicBezTo>
                    <a:pt x="53075" y="1051182"/>
                    <a:pt x="74125" y="1041085"/>
                    <a:pt x="77554" y="1042609"/>
                  </a:cubicBezTo>
                  <a:cubicBezTo>
                    <a:pt x="64410" y="1030798"/>
                    <a:pt x="56866" y="1013986"/>
                    <a:pt x="56790" y="996318"/>
                  </a:cubicBezTo>
                  <a:cubicBezTo>
                    <a:pt x="56695" y="989459"/>
                    <a:pt x="58314" y="982316"/>
                    <a:pt x="63743" y="979934"/>
                  </a:cubicBezTo>
                  <a:close/>
                  <a:moveTo>
                    <a:pt x="1859681" y="828964"/>
                  </a:moveTo>
                  <a:cubicBezTo>
                    <a:pt x="1862377" y="828106"/>
                    <a:pt x="1865273" y="828106"/>
                    <a:pt x="1867968" y="828964"/>
                  </a:cubicBezTo>
                  <a:cubicBezTo>
                    <a:pt x="1873397" y="831345"/>
                    <a:pt x="1875017" y="838489"/>
                    <a:pt x="1874922" y="845347"/>
                  </a:cubicBezTo>
                  <a:cubicBezTo>
                    <a:pt x="1874845" y="863016"/>
                    <a:pt x="1867302" y="879828"/>
                    <a:pt x="1854157" y="891639"/>
                  </a:cubicBezTo>
                  <a:cubicBezTo>
                    <a:pt x="1857491" y="890210"/>
                    <a:pt x="1878636" y="900211"/>
                    <a:pt x="1884542" y="905259"/>
                  </a:cubicBezTo>
                  <a:cubicBezTo>
                    <a:pt x="1890857" y="910241"/>
                    <a:pt x="1895295" y="917232"/>
                    <a:pt x="1897115" y="925071"/>
                  </a:cubicBezTo>
                  <a:cubicBezTo>
                    <a:pt x="1899982" y="934539"/>
                    <a:pt x="1894628" y="944531"/>
                    <a:pt x="1885170" y="947398"/>
                  </a:cubicBezTo>
                  <a:cubicBezTo>
                    <a:pt x="1882084" y="948331"/>
                    <a:pt x="1878807" y="948417"/>
                    <a:pt x="1875684" y="947646"/>
                  </a:cubicBezTo>
                  <a:cubicBezTo>
                    <a:pt x="1868825" y="946931"/>
                    <a:pt x="1862082" y="945397"/>
                    <a:pt x="1855586" y="943073"/>
                  </a:cubicBezTo>
                  <a:cubicBezTo>
                    <a:pt x="1838060" y="937644"/>
                    <a:pt x="1797769" y="921452"/>
                    <a:pt x="1781291" y="914498"/>
                  </a:cubicBezTo>
                  <a:cubicBezTo>
                    <a:pt x="1778119" y="913213"/>
                    <a:pt x="1776595" y="909603"/>
                    <a:pt x="1777881" y="906431"/>
                  </a:cubicBezTo>
                  <a:cubicBezTo>
                    <a:pt x="1778090" y="905907"/>
                    <a:pt x="1778376" y="905421"/>
                    <a:pt x="1778719" y="904973"/>
                  </a:cubicBezTo>
                  <a:cubicBezTo>
                    <a:pt x="1791292" y="888590"/>
                    <a:pt x="1826820" y="841918"/>
                    <a:pt x="1847775" y="832679"/>
                  </a:cubicBezTo>
                  <a:cubicBezTo>
                    <a:pt x="1851585" y="830974"/>
                    <a:pt x="1855576" y="829726"/>
                    <a:pt x="1859681" y="828964"/>
                  </a:cubicBezTo>
                  <a:close/>
                  <a:moveTo>
                    <a:pt x="124036" y="810866"/>
                  </a:moveTo>
                  <a:cubicBezTo>
                    <a:pt x="126703" y="810056"/>
                    <a:pt x="129561" y="810056"/>
                    <a:pt x="132228" y="810866"/>
                  </a:cubicBezTo>
                  <a:cubicBezTo>
                    <a:pt x="136362" y="811638"/>
                    <a:pt x="140381" y="812885"/>
                    <a:pt x="144229" y="814581"/>
                  </a:cubicBezTo>
                  <a:cubicBezTo>
                    <a:pt x="164994" y="823915"/>
                    <a:pt x="200427" y="870492"/>
                    <a:pt x="213285" y="886876"/>
                  </a:cubicBezTo>
                  <a:cubicBezTo>
                    <a:pt x="213581" y="887266"/>
                    <a:pt x="213819" y="887695"/>
                    <a:pt x="214019" y="888142"/>
                  </a:cubicBezTo>
                  <a:cubicBezTo>
                    <a:pt x="215381" y="891333"/>
                    <a:pt x="213905" y="895029"/>
                    <a:pt x="210713" y="896401"/>
                  </a:cubicBezTo>
                  <a:cubicBezTo>
                    <a:pt x="194235" y="903449"/>
                    <a:pt x="153849" y="919546"/>
                    <a:pt x="136323" y="924976"/>
                  </a:cubicBezTo>
                  <a:cubicBezTo>
                    <a:pt x="129846" y="927338"/>
                    <a:pt x="123093" y="928881"/>
                    <a:pt x="116226" y="929547"/>
                  </a:cubicBezTo>
                  <a:cubicBezTo>
                    <a:pt x="113187" y="930271"/>
                    <a:pt x="110016" y="930186"/>
                    <a:pt x="107015" y="929309"/>
                  </a:cubicBezTo>
                  <a:cubicBezTo>
                    <a:pt x="97471" y="926519"/>
                    <a:pt x="92004" y="916517"/>
                    <a:pt x="94794" y="906973"/>
                  </a:cubicBezTo>
                  <a:cubicBezTo>
                    <a:pt x="96699" y="899163"/>
                    <a:pt x="101119" y="892210"/>
                    <a:pt x="107367" y="887161"/>
                  </a:cubicBezTo>
                  <a:cubicBezTo>
                    <a:pt x="113368" y="882113"/>
                    <a:pt x="134418" y="872112"/>
                    <a:pt x="137752" y="873636"/>
                  </a:cubicBezTo>
                  <a:cubicBezTo>
                    <a:pt x="124617" y="861777"/>
                    <a:pt x="117083" y="844946"/>
                    <a:pt x="116988" y="827249"/>
                  </a:cubicBezTo>
                  <a:cubicBezTo>
                    <a:pt x="116892" y="820391"/>
                    <a:pt x="118512" y="813342"/>
                    <a:pt x="124036" y="810866"/>
                  </a:cubicBezTo>
                  <a:close/>
                  <a:moveTo>
                    <a:pt x="1810723" y="665229"/>
                  </a:moveTo>
                  <a:cubicBezTo>
                    <a:pt x="1816629" y="666182"/>
                    <a:pt x="1820248" y="673135"/>
                    <a:pt x="1821677" y="679326"/>
                  </a:cubicBezTo>
                  <a:cubicBezTo>
                    <a:pt x="1826087" y="696452"/>
                    <a:pt x="1823077" y="714636"/>
                    <a:pt x="1813390" y="729428"/>
                  </a:cubicBezTo>
                  <a:cubicBezTo>
                    <a:pt x="1816247" y="727142"/>
                    <a:pt x="1839203" y="731428"/>
                    <a:pt x="1846251" y="734762"/>
                  </a:cubicBezTo>
                  <a:cubicBezTo>
                    <a:pt x="1853586" y="738077"/>
                    <a:pt x="1859643" y="743696"/>
                    <a:pt x="1863492" y="750764"/>
                  </a:cubicBezTo>
                  <a:cubicBezTo>
                    <a:pt x="1865673" y="754917"/>
                    <a:pt x="1866416" y="759669"/>
                    <a:pt x="1865587" y="764290"/>
                  </a:cubicBezTo>
                  <a:cubicBezTo>
                    <a:pt x="1862987" y="771795"/>
                    <a:pt x="1856329" y="777157"/>
                    <a:pt x="1848442" y="778100"/>
                  </a:cubicBezTo>
                  <a:cubicBezTo>
                    <a:pt x="1841632" y="779082"/>
                    <a:pt x="1834726" y="779310"/>
                    <a:pt x="1827868" y="778767"/>
                  </a:cubicBezTo>
                  <a:cubicBezTo>
                    <a:pt x="1809580" y="777910"/>
                    <a:pt x="1766432" y="772576"/>
                    <a:pt x="1748811" y="770290"/>
                  </a:cubicBezTo>
                  <a:cubicBezTo>
                    <a:pt x="1745429" y="769509"/>
                    <a:pt x="1743315" y="766137"/>
                    <a:pt x="1744096" y="762756"/>
                  </a:cubicBezTo>
                  <a:cubicBezTo>
                    <a:pt x="1744172" y="762404"/>
                    <a:pt x="1744286" y="762051"/>
                    <a:pt x="1744429" y="761718"/>
                  </a:cubicBezTo>
                  <a:cubicBezTo>
                    <a:pt x="1752144" y="742001"/>
                    <a:pt x="1774623" y="687899"/>
                    <a:pt x="1792054" y="673611"/>
                  </a:cubicBezTo>
                  <a:cubicBezTo>
                    <a:pt x="1795340" y="670982"/>
                    <a:pt x="1798922" y="668744"/>
                    <a:pt x="1802722" y="666944"/>
                  </a:cubicBezTo>
                  <a:cubicBezTo>
                    <a:pt x="1805160" y="665582"/>
                    <a:pt x="1807942" y="664982"/>
                    <a:pt x="1810723" y="665229"/>
                  </a:cubicBezTo>
                  <a:close/>
                  <a:moveTo>
                    <a:pt x="180615" y="647131"/>
                  </a:moveTo>
                  <a:cubicBezTo>
                    <a:pt x="183405" y="646922"/>
                    <a:pt x="186187" y="647550"/>
                    <a:pt x="188615" y="648941"/>
                  </a:cubicBezTo>
                  <a:cubicBezTo>
                    <a:pt x="192416" y="650703"/>
                    <a:pt x="195997" y="652913"/>
                    <a:pt x="199284" y="655513"/>
                  </a:cubicBezTo>
                  <a:cubicBezTo>
                    <a:pt x="217190" y="669896"/>
                    <a:pt x="239479" y="723617"/>
                    <a:pt x="247480" y="743905"/>
                  </a:cubicBezTo>
                  <a:cubicBezTo>
                    <a:pt x="247613" y="744277"/>
                    <a:pt x="247718" y="744658"/>
                    <a:pt x="247785" y="745048"/>
                  </a:cubicBezTo>
                  <a:cubicBezTo>
                    <a:pt x="248356" y="748477"/>
                    <a:pt x="246051" y="751716"/>
                    <a:pt x="242622" y="752287"/>
                  </a:cubicBezTo>
                  <a:cubicBezTo>
                    <a:pt x="225001" y="754478"/>
                    <a:pt x="181853" y="759907"/>
                    <a:pt x="163565" y="760670"/>
                  </a:cubicBezTo>
                  <a:cubicBezTo>
                    <a:pt x="156678" y="761307"/>
                    <a:pt x="149735" y="761079"/>
                    <a:pt x="142895" y="760003"/>
                  </a:cubicBezTo>
                  <a:cubicBezTo>
                    <a:pt x="135009" y="759107"/>
                    <a:pt x="128351" y="753726"/>
                    <a:pt x="125846" y="746191"/>
                  </a:cubicBezTo>
                  <a:cubicBezTo>
                    <a:pt x="124988" y="741581"/>
                    <a:pt x="125694" y="736829"/>
                    <a:pt x="127846" y="732666"/>
                  </a:cubicBezTo>
                  <a:cubicBezTo>
                    <a:pt x="131675" y="725598"/>
                    <a:pt x="137733" y="720007"/>
                    <a:pt x="145087" y="716759"/>
                  </a:cubicBezTo>
                  <a:cubicBezTo>
                    <a:pt x="152135" y="713425"/>
                    <a:pt x="175090" y="709044"/>
                    <a:pt x="177947" y="711330"/>
                  </a:cubicBezTo>
                  <a:cubicBezTo>
                    <a:pt x="168251" y="696537"/>
                    <a:pt x="165241" y="678354"/>
                    <a:pt x="169661" y="661229"/>
                  </a:cubicBezTo>
                  <a:cubicBezTo>
                    <a:pt x="171090" y="655037"/>
                    <a:pt x="174709" y="648179"/>
                    <a:pt x="180615" y="647131"/>
                  </a:cubicBezTo>
                  <a:close/>
                  <a:moveTo>
                    <a:pt x="1729284" y="507781"/>
                  </a:moveTo>
                  <a:cubicBezTo>
                    <a:pt x="1735190" y="508829"/>
                    <a:pt x="1738809" y="515687"/>
                    <a:pt x="1740238" y="521878"/>
                  </a:cubicBezTo>
                  <a:cubicBezTo>
                    <a:pt x="1744658" y="539004"/>
                    <a:pt x="1741648" y="557187"/>
                    <a:pt x="1731952" y="571980"/>
                  </a:cubicBezTo>
                  <a:cubicBezTo>
                    <a:pt x="1734809" y="569694"/>
                    <a:pt x="1757765" y="573980"/>
                    <a:pt x="1764813" y="577409"/>
                  </a:cubicBezTo>
                  <a:cubicBezTo>
                    <a:pt x="1772166" y="580657"/>
                    <a:pt x="1778224" y="586248"/>
                    <a:pt x="1782053" y="593316"/>
                  </a:cubicBezTo>
                  <a:cubicBezTo>
                    <a:pt x="1784235" y="597468"/>
                    <a:pt x="1784968" y="602221"/>
                    <a:pt x="1784149" y="606841"/>
                  </a:cubicBezTo>
                  <a:cubicBezTo>
                    <a:pt x="1781586" y="614375"/>
                    <a:pt x="1774910" y="619747"/>
                    <a:pt x="1767004" y="620652"/>
                  </a:cubicBezTo>
                  <a:cubicBezTo>
                    <a:pt x="1760194" y="621681"/>
                    <a:pt x="1753288" y="621910"/>
                    <a:pt x="1746430" y="621319"/>
                  </a:cubicBezTo>
                  <a:cubicBezTo>
                    <a:pt x="1728141" y="620557"/>
                    <a:pt x="1684994" y="615128"/>
                    <a:pt x="1667372" y="612937"/>
                  </a:cubicBezTo>
                  <a:cubicBezTo>
                    <a:pt x="1663943" y="612366"/>
                    <a:pt x="1661638" y="609127"/>
                    <a:pt x="1662209" y="605698"/>
                  </a:cubicBezTo>
                  <a:cubicBezTo>
                    <a:pt x="1662276" y="605307"/>
                    <a:pt x="1662381" y="604927"/>
                    <a:pt x="1662515" y="604555"/>
                  </a:cubicBezTo>
                  <a:cubicBezTo>
                    <a:pt x="1670325" y="584648"/>
                    <a:pt x="1692804" y="530450"/>
                    <a:pt x="1710616" y="516163"/>
                  </a:cubicBezTo>
                  <a:cubicBezTo>
                    <a:pt x="1713921" y="513563"/>
                    <a:pt x="1717502" y="511334"/>
                    <a:pt x="1721284" y="509496"/>
                  </a:cubicBezTo>
                  <a:cubicBezTo>
                    <a:pt x="1723722" y="508134"/>
                    <a:pt x="1726503" y="507534"/>
                    <a:pt x="1729284" y="507781"/>
                  </a:cubicBezTo>
                  <a:close/>
                  <a:moveTo>
                    <a:pt x="262434" y="489778"/>
                  </a:moveTo>
                  <a:cubicBezTo>
                    <a:pt x="265216" y="489531"/>
                    <a:pt x="267997" y="490131"/>
                    <a:pt x="270435" y="491493"/>
                  </a:cubicBezTo>
                  <a:cubicBezTo>
                    <a:pt x="274255" y="493255"/>
                    <a:pt x="277846" y="495493"/>
                    <a:pt x="281103" y="498160"/>
                  </a:cubicBezTo>
                  <a:cubicBezTo>
                    <a:pt x="299010" y="512448"/>
                    <a:pt x="321394" y="566550"/>
                    <a:pt x="329300" y="586457"/>
                  </a:cubicBezTo>
                  <a:cubicBezTo>
                    <a:pt x="329433" y="586828"/>
                    <a:pt x="329538" y="587210"/>
                    <a:pt x="329604" y="587600"/>
                  </a:cubicBezTo>
                  <a:cubicBezTo>
                    <a:pt x="330176" y="591029"/>
                    <a:pt x="327861" y="594267"/>
                    <a:pt x="324442" y="594839"/>
                  </a:cubicBezTo>
                  <a:cubicBezTo>
                    <a:pt x="306821" y="597125"/>
                    <a:pt x="263672" y="602459"/>
                    <a:pt x="245384" y="603316"/>
                  </a:cubicBezTo>
                  <a:cubicBezTo>
                    <a:pt x="238488" y="603878"/>
                    <a:pt x="231554" y="603621"/>
                    <a:pt x="224715" y="602554"/>
                  </a:cubicBezTo>
                  <a:cubicBezTo>
                    <a:pt x="216829" y="601659"/>
                    <a:pt x="210170" y="596277"/>
                    <a:pt x="207665" y="588743"/>
                  </a:cubicBezTo>
                  <a:cubicBezTo>
                    <a:pt x="206798" y="584123"/>
                    <a:pt x="207541" y="579351"/>
                    <a:pt x="209761" y="575217"/>
                  </a:cubicBezTo>
                  <a:cubicBezTo>
                    <a:pt x="213524" y="568140"/>
                    <a:pt x="219562" y="562530"/>
                    <a:pt x="226906" y="559311"/>
                  </a:cubicBezTo>
                  <a:cubicBezTo>
                    <a:pt x="233954" y="555977"/>
                    <a:pt x="256910" y="551595"/>
                    <a:pt x="259767" y="553881"/>
                  </a:cubicBezTo>
                  <a:cubicBezTo>
                    <a:pt x="250071" y="539089"/>
                    <a:pt x="247061" y="520906"/>
                    <a:pt x="251481" y="503780"/>
                  </a:cubicBezTo>
                  <a:cubicBezTo>
                    <a:pt x="252909" y="497684"/>
                    <a:pt x="256529" y="490731"/>
                    <a:pt x="262434" y="489778"/>
                  </a:cubicBezTo>
                  <a:close/>
                  <a:moveTo>
                    <a:pt x="1619937" y="349094"/>
                  </a:moveTo>
                  <a:cubicBezTo>
                    <a:pt x="1625938" y="349094"/>
                    <a:pt x="1630605" y="355285"/>
                    <a:pt x="1633177" y="361000"/>
                  </a:cubicBezTo>
                  <a:cubicBezTo>
                    <a:pt x="1640530" y="377107"/>
                    <a:pt x="1640778" y="395567"/>
                    <a:pt x="1633844" y="411864"/>
                  </a:cubicBezTo>
                  <a:cubicBezTo>
                    <a:pt x="1636225" y="409006"/>
                    <a:pt x="1659561" y="409292"/>
                    <a:pt x="1667086" y="411864"/>
                  </a:cubicBezTo>
                  <a:cubicBezTo>
                    <a:pt x="1674925" y="413740"/>
                    <a:pt x="1681907" y="418198"/>
                    <a:pt x="1686898" y="424532"/>
                  </a:cubicBezTo>
                  <a:cubicBezTo>
                    <a:pt x="1689803" y="428180"/>
                    <a:pt x="1691346" y="432724"/>
                    <a:pt x="1691279" y="437391"/>
                  </a:cubicBezTo>
                  <a:cubicBezTo>
                    <a:pt x="1690136" y="445268"/>
                    <a:pt x="1684526" y="451774"/>
                    <a:pt x="1676896" y="454059"/>
                  </a:cubicBezTo>
                  <a:cubicBezTo>
                    <a:pt x="1670353" y="456260"/>
                    <a:pt x="1663581" y="457698"/>
                    <a:pt x="1656703" y="458346"/>
                  </a:cubicBezTo>
                  <a:cubicBezTo>
                    <a:pt x="1638606" y="460727"/>
                    <a:pt x="1595172" y="463108"/>
                    <a:pt x="1577361" y="463965"/>
                  </a:cubicBezTo>
                  <a:cubicBezTo>
                    <a:pt x="1573893" y="463975"/>
                    <a:pt x="1571074" y="461156"/>
                    <a:pt x="1571065" y="457688"/>
                  </a:cubicBezTo>
                  <a:cubicBezTo>
                    <a:pt x="1571065" y="457298"/>
                    <a:pt x="1571102" y="456917"/>
                    <a:pt x="1571169" y="456536"/>
                  </a:cubicBezTo>
                  <a:cubicBezTo>
                    <a:pt x="1575170" y="435105"/>
                    <a:pt x="1587743" y="377859"/>
                    <a:pt x="1602792" y="360619"/>
                  </a:cubicBezTo>
                  <a:cubicBezTo>
                    <a:pt x="1605640" y="357467"/>
                    <a:pt x="1608831" y="354656"/>
                    <a:pt x="1612317" y="352237"/>
                  </a:cubicBezTo>
                  <a:cubicBezTo>
                    <a:pt x="1614489" y="350456"/>
                    <a:pt x="1617147" y="349361"/>
                    <a:pt x="1619937" y="349094"/>
                  </a:cubicBezTo>
                  <a:close/>
                  <a:moveTo>
                    <a:pt x="371782" y="331092"/>
                  </a:moveTo>
                  <a:cubicBezTo>
                    <a:pt x="374572" y="331311"/>
                    <a:pt x="377230" y="332378"/>
                    <a:pt x="379402" y="334140"/>
                  </a:cubicBezTo>
                  <a:cubicBezTo>
                    <a:pt x="382907" y="336569"/>
                    <a:pt x="386107" y="339417"/>
                    <a:pt x="388927" y="342617"/>
                  </a:cubicBezTo>
                  <a:cubicBezTo>
                    <a:pt x="403976" y="359857"/>
                    <a:pt x="416549" y="417007"/>
                    <a:pt x="420454" y="437867"/>
                  </a:cubicBezTo>
                  <a:cubicBezTo>
                    <a:pt x="420617" y="438439"/>
                    <a:pt x="420693" y="439029"/>
                    <a:pt x="420693" y="439629"/>
                  </a:cubicBezTo>
                  <a:cubicBezTo>
                    <a:pt x="420664" y="443106"/>
                    <a:pt x="417826" y="445897"/>
                    <a:pt x="414358" y="445868"/>
                  </a:cubicBezTo>
                  <a:cubicBezTo>
                    <a:pt x="396642" y="445011"/>
                    <a:pt x="353208" y="442725"/>
                    <a:pt x="335015" y="440248"/>
                  </a:cubicBezTo>
                  <a:cubicBezTo>
                    <a:pt x="328166" y="439658"/>
                    <a:pt x="321413" y="438220"/>
                    <a:pt x="314917" y="435962"/>
                  </a:cubicBezTo>
                  <a:cubicBezTo>
                    <a:pt x="311822" y="435343"/>
                    <a:pt x="308946" y="433924"/>
                    <a:pt x="306574" y="431838"/>
                  </a:cubicBezTo>
                  <a:cubicBezTo>
                    <a:pt x="299096" y="425285"/>
                    <a:pt x="298354" y="413912"/>
                    <a:pt x="304916" y="406435"/>
                  </a:cubicBezTo>
                  <a:cubicBezTo>
                    <a:pt x="309907" y="400148"/>
                    <a:pt x="316842" y="395691"/>
                    <a:pt x="324633" y="393766"/>
                  </a:cubicBezTo>
                  <a:cubicBezTo>
                    <a:pt x="332158" y="391194"/>
                    <a:pt x="355494" y="391004"/>
                    <a:pt x="357875" y="393766"/>
                  </a:cubicBezTo>
                  <a:cubicBezTo>
                    <a:pt x="350998" y="377488"/>
                    <a:pt x="351236" y="359086"/>
                    <a:pt x="358542" y="342998"/>
                  </a:cubicBezTo>
                  <a:cubicBezTo>
                    <a:pt x="361209" y="337188"/>
                    <a:pt x="365781" y="331092"/>
                    <a:pt x="371782" y="331092"/>
                  </a:cubicBezTo>
                  <a:close/>
                  <a:moveTo>
                    <a:pt x="1494874" y="213839"/>
                  </a:moveTo>
                  <a:cubicBezTo>
                    <a:pt x="1500779" y="213172"/>
                    <a:pt x="1506018" y="218888"/>
                    <a:pt x="1509161" y="224412"/>
                  </a:cubicBezTo>
                  <a:cubicBezTo>
                    <a:pt x="1518010" y="239719"/>
                    <a:pt x="1519982" y="258054"/>
                    <a:pt x="1514591" y="274895"/>
                  </a:cubicBezTo>
                  <a:cubicBezTo>
                    <a:pt x="1516781" y="271942"/>
                    <a:pt x="1540022" y="269941"/>
                    <a:pt x="1547737" y="271275"/>
                  </a:cubicBezTo>
                  <a:cubicBezTo>
                    <a:pt x="1555682" y="272475"/>
                    <a:pt x="1563016" y="276257"/>
                    <a:pt x="1568597" y="282038"/>
                  </a:cubicBezTo>
                  <a:cubicBezTo>
                    <a:pt x="1575817" y="288877"/>
                    <a:pt x="1576122" y="300269"/>
                    <a:pt x="1569283" y="307489"/>
                  </a:cubicBezTo>
                  <a:cubicBezTo>
                    <a:pt x="1567130" y="309756"/>
                    <a:pt x="1564435" y="311423"/>
                    <a:pt x="1561453" y="312328"/>
                  </a:cubicBezTo>
                  <a:cubicBezTo>
                    <a:pt x="1555158" y="315204"/>
                    <a:pt x="1548538" y="317319"/>
                    <a:pt x="1541737" y="318614"/>
                  </a:cubicBezTo>
                  <a:cubicBezTo>
                    <a:pt x="1523925" y="322710"/>
                    <a:pt x="1480968" y="329092"/>
                    <a:pt x="1463346" y="331663"/>
                  </a:cubicBezTo>
                  <a:cubicBezTo>
                    <a:pt x="1459898" y="332045"/>
                    <a:pt x="1456793" y="329549"/>
                    <a:pt x="1456412" y="326101"/>
                  </a:cubicBezTo>
                  <a:cubicBezTo>
                    <a:pt x="1456364" y="325701"/>
                    <a:pt x="1456364" y="325301"/>
                    <a:pt x="1456393" y="324901"/>
                  </a:cubicBezTo>
                  <a:cubicBezTo>
                    <a:pt x="1458679" y="303946"/>
                    <a:pt x="1465727" y="245748"/>
                    <a:pt x="1479062" y="227174"/>
                  </a:cubicBezTo>
                  <a:cubicBezTo>
                    <a:pt x="1481491" y="223669"/>
                    <a:pt x="1484339" y="220469"/>
                    <a:pt x="1487540" y="217649"/>
                  </a:cubicBezTo>
                  <a:cubicBezTo>
                    <a:pt x="1489530" y="215659"/>
                    <a:pt x="1492093" y="214325"/>
                    <a:pt x="1494874" y="213839"/>
                  </a:cubicBezTo>
                  <a:close/>
                  <a:moveTo>
                    <a:pt x="496940" y="195932"/>
                  </a:moveTo>
                  <a:cubicBezTo>
                    <a:pt x="499683" y="196437"/>
                    <a:pt x="502207" y="197761"/>
                    <a:pt x="504179" y="199742"/>
                  </a:cubicBezTo>
                  <a:cubicBezTo>
                    <a:pt x="507332" y="202610"/>
                    <a:pt x="510180" y="205800"/>
                    <a:pt x="512656" y="209267"/>
                  </a:cubicBezTo>
                  <a:cubicBezTo>
                    <a:pt x="525992" y="227746"/>
                    <a:pt x="533135" y="285467"/>
                    <a:pt x="534945" y="307565"/>
                  </a:cubicBezTo>
                  <a:cubicBezTo>
                    <a:pt x="534974" y="307965"/>
                    <a:pt x="534974" y="308365"/>
                    <a:pt x="534926" y="308765"/>
                  </a:cubicBezTo>
                  <a:cubicBezTo>
                    <a:pt x="534545" y="312223"/>
                    <a:pt x="531439" y="314709"/>
                    <a:pt x="527991" y="314328"/>
                  </a:cubicBezTo>
                  <a:cubicBezTo>
                    <a:pt x="510370" y="311756"/>
                    <a:pt x="467413" y="305280"/>
                    <a:pt x="449601" y="301184"/>
                  </a:cubicBezTo>
                  <a:cubicBezTo>
                    <a:pt x="442838" y="299917"/>
                    <a:pt x="436247" y="297840"/>
                    <a:pt x="429979" y="294992"/>
                  </a:cubicBezTo>
                  <a:cubicBezTo>
                    <a:pt x="426627" y="293973"/>
                    <a:pt x="423636" y="291992"/>
                    <a:pt x="421388" y="289296"/>
                  </a:cubicBezTo>
                  <a:cubicBezTo>
                    <a:pt x="415025" y="281657"/>
                    <a:pt x="416054" y="270304"/>
                    <a:pt x="423693" y="263941"/>
                  </a:cubicBezTo>
                  <a:cubicBezTo>
                    <a:pt x="429246" y="258121"/>
                    <a:pt x="436589" y="254330"/>
                    <a:pt x="444553" y="253177"/>
                  </a:cubicBezTo>
                  <a:cubicBezTo>
                    <a:pt x="452173" y="251844"/>
                    <a:pt x="475509" y="253844"/>
                    <a:pt x="477604" y="256892"/>
                  </a:cubicBezTo>
                  <a:cubicBezTo>
                    <a:pt x="472147" y="240128"/>
                    <a:pt x="473985" y="221850"/>
                    <a:pt x="482653" y="206505"/>
                  </a:cubicBezTo>
                  <a:cubicBezTo>
                    <a:pt x="485700" y="201076"/>
                    <a:pt x="490940" y="195266"/>
                    <a:pt x="496940" y="195932"/>
                  </a:cubicBezTo>
                  <a:close/>
                  <a:moveTo>
                    <a:pt x="1328091" y="94015"/>
                  </a:moveTo>
                  <a:cubicBezTo>
                    <a:pt x="1333711" y="92014"/>
                    <a:pt x="1340093" y="96396"/>
                    <a:pt x="1344379" y="101063"/>
                  </a:cubicBezTo>
                  <a:cubicBezTo>
                    <a:pt x="1356514" y="113836"/>
                    <a:pt x="1362705" y="131124"/>
                    <a:pt x="1361429" y="148688"/>
                  </a:cubicBezTo>
                  <a:cubicBezTo>
                    <a:pt x="1362858" y="145259"/>
                    <a:pt x="1385051" y="137925"/>
                    <a:pt x="1392766" y="137449"/>
                  </a:cubicBezTo>
                  <a:cubicBezTo>
                    <a:pt x="1400795" y="136763"/>
                    <a:pt x="1408835" y="138734"/>
                    <a:pt x="1415626" y="143068"/>
                  </a:cubicBezTo>
                  <a:cubicBezTo>
                    <a:pt x="1419541" y="145630"/>
                    <a:pt x="1422484" y="149412"/>
                    <a:pt x="1424008" y="153831"/>
                  </a:cubicBezTo>
                  <a:cubicBezTo>
                    <a:pt x="1425465" y="161661"/>
                    <a:pt x="1422227" y="169624"/>
                    <a:pt x="1415721" y="174215"/>
                  </a:cubicBezTo>
                  <a:cubicBezTo>
                    <a:pt x="1410263" y="178463"/>
                    <a:pt x="1404310" y="182045"/>
                    <a:pt x="1398005" y="184883"/>
                  </a:cubicBezTo>
                  <a:cubicBezTo>
                    <a:pt x="1381622" y="192979"/>
                    <a:pt x="1340855" y="209267"/>
                    <a:pt x="1324758" y="215839"/>
                  </a:cubicBezTo>
                  <a:cubicBezTo>
                    <a:pt x="1321481" y="216982"/>
                    <a:pt x="1317899" y="215249"/>
                    <a:pt x="1316756" y="211963"/>
                  </a:cubicBezTo>
                  <a:cubicBezTo>
                    <a:pt x="1316623" y="211581"/>
                    <a:pt x="1316528" y="211191"/>
                    <a:pt x="1316471" y="210791"/>
                  </a:cubicBezTo>
                  <a:cubicBezTo>
                    <a:pt x="1313614" y="190217"/>
                    <a:pt x="1306946" y="131638"/>
                    <a:pt x="1315804" y="110397"/>
                  </a:cubicBezTo>
                  <a:cubicBezTo>
                    <a:pt x="1317366" y="106521"/>
                    <a:pt x="1319385" y="102844"/>
                    <a:pt x="1321805" y="99443"/>
                  </a:cubicBezTo>
                  <a:cubicBezTo>
                    <a:pt x="1323300" y="97044"/>
                    <a:pt x="1325491" y="95148"/>
                    <a:pt x="1328091" y="94015"/>
                  </a:cubicBezTo>
                  <a:close/>
                  <a:moveTo>
                    <a:pt x="663818" y="76012"/>
                  </a:moveTo>
                  <a:cubicBezTo>
                    <a:pt x="666371" y="77136"/>
                    <a:pt x="668524" y="78993"/>
                    <a:pt x="670010" y="81346"/>
                  </a:cubicBezTo>
                  <a:cubicBezTo>
                    <a:pt x="672448" y="84756"/>
                    <a:pt x="674486" y="88433"/>
                    <a:pt x="676106" y="92299"/>
                  </a:cubicBezTo>
                  <a:cubicBezTo>
                    <a:pt x="684773" y="114017"/>
                    <a:pt x="678201" y="171738"/>
                    <a:pt x="675439" y="192789"/>
                  </a:cubicBezTo>
                  <a:cubicBezTo>
                    <a:pt x="675381" y="193160"/>
                    <a:pt x="675287" y="193532"/>
                    <a:pt x="675163" y="193884"/>
                  </a:cubicBezTo>
                  <a:cubicBezTo>
                    <a:pt x="674019" y="197161"/>
                    <a:pt x="670429" y="198884"/>
                    <a:pt x="667152" y="197741"/>
                  </a:cubicBezTo>
                  <a:cubicBezTo>
                    <a:pt x="651055" y="191169"/>
                    <a:pt x="610288" y="174977"/>
                    <a:pt x="593905" y="166785"/>
                  </a:cubicBezTo>
                  <a:cubicBezTo>
                    <a:pt x="587618" y="163995"/>
                    <a:pt x="581703" y="160442"/>
                    <a:pt x="576283" y="156212"/>
                  </a:cubicBezTo>
                  <a:cubicBezTo>
                    <a:pt x="573597" y="154641"/>
                    <a:pt x="571368" y="152412"/>
                    <a:pt x="569797" y="149726"/>
                  </a:cubicBezTo>
                  <a:cubicBezTo>
                    <a:pt x="564758" y="141106"/>
                    <a:pt x="567654" y="130019"/>
                    <a:pt x="576283" y="124971"/>
                  </a:cubicBezTo>
                  <a:cubicBezTo>
                    <a:pt x="583056" y="120665"/>
                    <a:pt x="591057" y="118722"/>
                    <a:pt x="599048" y="119446"/>
                  </a:cubicBezTo>
                  <a:cubicBezTo>
                    <a:pt x="606859" y="119922"/>
                    <a:pt x="628957" y="127257"/>
                    <a:pt x="630385" y="130590"/>
                  </a:cubicBezTo>
                  <a:cubicBezTo>
                    <a:pt x="629128" y="113026"/>
                    <a:pt x="635310" y="95738"/>
                    <a:pt x="647435" y="82965"/>
                  </a:cubicBezTo>
                  <a:cubicBezTo>
                    <a:pt x="651722" y="78298"/>
                    <a:pt x="658199" y="74012"/>
                    <a:pt x="663818" y="76012"/>
                  </a:cubicBezTo>
                  <a:close/>
                  <a:moveTo>
                    <a:pt x="1168048" y="27971"/>
                  </a:moveTo>
                  <a:cubicBezTo>
                    <a:pt x="1171119" y="28793"/>
                    <a:pt x="1174215" y="30436"/>
                    <a:pt x="1176834" y="32103"/>
                  </a:cubicBezTo>
                  <a:cubicBezTo>
                    <a:pt x="1191436" y="42046"/>
                    <a:pt x="1201189" y="57667"/>
                    <a:pt x="1203695" y="75155"/>
                  </a:cubicBezTo>
                  <a:cubicBezTo>
                    <a:pt x="1204361" y="71536"/>
                    <a:pt x="1224459" y="59630"/>
                    <a:pt x="1232270" y="57534"/>
                  </a:cubicBezTo>
                  <a:cubicBezTo>
                    <a:pt x="1239966" y="55153"/>
                    <a:pt x="1248224" y="55353"/>
                    <a:pt x="1255797" y="58106"/>
                  </a:cubicBezTo>
                  <a:cubicBezTo>
                    <a:pt x="1260159" y="59792"/>
                    <a:pt x="1263845" y="62868"/>
                    <a:pt x="1266274" y="66869"/>
                  </a:cubicBezTo>
                  <a:cubicBezTo>
                    <a:pt x="1269341" y="74212"/>
                    <a:pt x="1267893" y="82671"/>
                    <a:pt x="1262559" y="88586"/>
                  </a:cubicBezTo>
                  <a:cubicBezTo>
                    <a:pt x="1258130" y="93882"/>
                    <a:pt x="1253082" y="98616"/>
                    <a:pt x="1247510" y="102683"/>
                  </a:cubicBezTo>
                  <a:cubicBezTo>
                    <a:pt x="1233222" y="114208"/>
                    <a:pt x="1197313" y="138592"/>
                    <a:pt x="1182549" y="148593"/>
                  </a:cubicBezTo>
                  <a:cubicBezTo>
                    <a:pt x="1179692" y="150565"/>
                    <a:pt x="1175777" y="149851"/>
                    <a:pt x="1173805" y="146993"/>
                  </a:cubicBezTo>
                  <a:cubicBezTo>
                    <a:pt x="1173472" y="146517"/>
                    <a:pt x="1173215" y="146002"/>
                    <a:pt x="1173024" y="145450"/>
                  </a:cubicBezTo>
                  <a:cubicBezTo>
                    <a:pt x="1165785" y="125257"/>
                    <a:pt x="1146831" y="69821"/>
                    <a:pt x="1150831" y="47343"/>
                  </a:cubicBezTo>
                  <a:cubicBezTo>
                    <a:pt x="1151545" y="43208"/>
                    <a:pt x="1152755" y="39180"/>
                    <a:pt x="1154450" y="35341"/>
                  </a:cubicBezTo>
                  <a:cubicBezTo>
                    <a:pt x="1155384" y="32693"/>
                    <a:pt x="1157118" y="30398"/>
                    <a:pt x="1159404" y="28769"/>
                  </a:cubicBezTo>
                  <a:cubicBezTo>
                    <a:pt x="1161928" y="27149"/>
                    <a:pt x="1164976" y="27149"/>
                    <a:pt x="1168048" y="27971"/>
                  </a:cubicBezTo>
                  <a:close/>
                  <a:moveTo>
                    <a:pt x="832410" y="10576"/>
                  </a:moveTo>
                  <a:cubicBezTo>
                    <a:pt x="834648" y="12234"/>
                    <a:pt x="836344" y="14520"/>
                    <a:pt x="837268" y="17149"/>
                  </a:cubicBezTo>
                  <a:cubicBezTo>
                    <a:pt x="838944" y="20987"/>
                    <a:pt x="840163" y="25016"/>
                    <a:pt x="840887" y="29150"/>
                  </a:cubicBezTo>
                  <a:cubicBezTo>
                    <a:pt x="844888" y="51724"/>
                    <a:pt x="826028" y="107255"/>
                    <a:pt x="818694" y="127353"/>
                  </a:cubicBezTo>
                  <a:cubicBezTo>
                    <a:pt x="818494" y="127962"/>
                    <a:pt x="818198" y="128534"/>
                    <a:pt x="817818" y="129048"/>
                  </a:cubicBezTo>
                  <a:cubicBezTo>
                    <a:pt x="815808" y="131810"/>
                    <a:pt x="811931" y="132420"/>
                    <a:pt x="809169" y="130400"/>
                  </a:cubicBezTo>
                  <a:cubicBezTo>
                    <a:pt x="794405" y="120495"/>
                    <a:pt x="758496" y="96015"/>
                    <a:pt x="744208" y="84585"/>
                  </a:cubicBezTo>
                  <a:cubicBezTo>
                    <a:pt x="738684" y="80452"/>
                    <a:pt x="733664" y="75689"/>
                    <a:pt x="729254" y="70393"/>
                  </a:cubicBezTo>
                  <a:cubicBezTo>
                    <a:pt x="723854" y="64554"/>
                    <a:pt x="722368" y="56106"/>
                    <a:pt x="725444" y="48772"/>
                  </a:cubicBezTo>
                  <a:cubicBezTo>
                    <a:pt x="727854" y="44723"/>
                    <a:pt x="731587" y="41628"/>
                    <a:pt x="736017" y="40008"/>
                  </a:cubicBezTo>
                  <a:cubicBezTo>
                    <a:pt x="743541" y="37218"/>
                    <a:pt x="751780" y="36989"/>
                    <a:pt x="759449" y="39341"/>
                  </a:cubicBezTo>
                  <a:cubicBezTo>
                    <a:pt x="767354" y="41533"/>
                    <a:pt x="787452" y="53343"/>
                    <a:pt x="788024" y="57058"/>
                  </a:cubicBezTo>
                  <a:cubicBezTo>
                    <a:pt x="790500" y="39532"/>
                    <a:pt x="800254" y="23873"/>
                    <a:pt x="814884" y="13910"/>
                  </a:cubicBezTo>
                  <a:cubicBezTo>
                    <a:pt x="819656" y="9623"/>
                    <a:pt x="826400" y="8347"/>
                    <a:pt x="832410" y="10576"/>
                  </a:cubicBezTo>
                  <a:close/>
                  <a:moveTo>
                    <a:pt x="1043294" y="3"/>
                  </a:moveTo>
                  <a:cubicBezTo>
                    <a:pt x="1047990" y="98"/>
                    <a:pt x="1052524" y="1774"/>
                    <a:pt x="1056153" y="4765"/>
                  </a:cubicBezTo>
                  <a:cubicBezTo>
                    <a:pt x="1061515" y="10661"/>
                    <a:pt x="1062963" y="19138"/>
                    <a:pt x="1059867" y="26482"/>
                  </a:cubicBezTo>
                  <a:cubicBezTo>
                    <a:pt x="1057438" y="32940"/>
                    <a:pt x="1054238" y="39084"/>
                    <a:pt x="1050342" y="44770"/>
                  </a:cubicBezTo>
                  <a:cubicBezTo>
                    <a:pt x="1040817" y="60391"/>
                    <a:pt x="1015004" y="95443"/>
                    <a:pt x="1004432" y="109635"/>
                  </a:cubicBezTo>
                  <a:cubicBezTo>
                    <a:pt x="1002165" y="112264"/>
                    <a:pt x="998193" y="112559"/>
                    <a:pt x="995564" y="110293"/>
                  </a:cubicBezTo>
                  <a:cubicBezTo>
                    <a:pt x="995326" y="110093"/>
                    <a:pt x="995107" y="109874"/>
                    <a:pt x="994907" y="109635"/>
                  </a:cubicBezTo>
                  <a:cubicBezTo>
                    <a:pt x="981191" y="93252"/>
                    <a:pt x="944901" y="47342"/>
                    <a:pt x="941186" y="24672"/>
                  </a:cubicBezTo>
                  <a:cubicBezTo>
                    <a:pt x="940490" y="20520"/>
                    <a:pt x="940262" y="16300"/>
                    <a:pt x="940519" y="12099"/>
                  </a:cubicBezTo>
                  <a:cubicBezTo>
                    <a:pt x="940567" y="9309"/>
                    <a:pt x="941424" y="6594"/>
                    <a:pt x="942995" y="4289"/>
                  </a:cubicBezTo>
                  <a:cubicBezTo>
                    <a:pt x="947901" y="155"/>
                    <a:pt x="954712" y="-874"/>
                    <a:pt x="960617" y="1622"/>
                  </a:cubicBezTo>
                  <a:cubicBezTo>
                    <a:pt x="977724" y="6098"/>
                    <a:pt x="992126" y="17633"/>
                    <a:pt x="1000241" y="33340"/>
                  </a:cubicBezTo>
                  <a:cubicBezTo>
                    <a:pt x="999669" y="29721"/>
                    <a:pt x="1014624" y="11814"/>
                    <a:pt x="1021005" y="7241"/>
                  </a:cubicBezTo>
                  <a:cubicBezTo>
                    <a:pt x="1027435" y="2441"/>
                    <a:pt x="1035274" y="-102"/>
                    <a:pt x="1043294" y="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0" name="Google Shape;190;p7"/>
            <p:cNvSpPr/>
            <p:nvPr/>
          </p:nvSpPr>
          <p:spPr>
            <a:xfrm>
              <a:off x="2501816" y="2622097"/>
              <a:ext cx="1678304" cy="1328844"/>
            </a:xfrm>
            <a:custGeom>
              <a:rect b="b" l="l" r="r" t="t"/>
              <a:pathLst>
                <a:path extrusionOk="0" h="1328844" w="1678304">
                  <a:moveTo>
                    <a:pt x="1664017" y="1295908"/>
                  </a:moveTo>
                  <a:cubicBezTo>
                    <a:pt x="1671904" y="1295908"/>
                    <a:pt x="1678304" y="1302309"/>
                    <a:pt x="1678304" y="1310195"/>
                  </a:cubicBezTo>
                  <a:cubicBezTo>
                    <a:pt x="1678304" y="1318082"/>
                    <a:pt x="1671904" y="1324483"/>
                    <a:pt x="1664017" y="1324483"/>
                  </a:cubicBezTo>
                  <a:cubicBezTo>
                    <a:pt x="1637404" y="1324102"/>
                    <a:pt x="1610801" y="1325530"/>
                    <a:pt x="1584388" y="1328769"/>
                  </a:cubicBezTo>
                  <a:cubicBezTo>
                    <a:pt x="1576482" y="1329722"/>
                    <a:pt x="1570101" y="1321435"/>
                    <a:pt x="1570101" y="1314482"/>
                  </a:cubicBezTo>
                  <a:cubicBezTo>
                    <a:pt x="1570348" y="1306700"/>
                    <a:pt x="1576606" y="1300442"/>
                    <a:pt x="1584388" y="1300194"/>
                  </a:cubicBezTo>
                  <a:cubicBezTo>
                    <a:pt x="1610801" y="1296955"/>
                    <a:pt x="1637404" y="1295527"/>
                    <a:pt x="1664017" y="1295908"/>
                  </a:cubicBezTo>
                  <a:close/>
                  <a:moveTo>
                    <a:pt x="14287" y="1263047"/>
                  </a:moveTo>
                  <a:lnTo>
                    <a:pt x="78009" y="1265714"/>
                  </a:lnTo>
                  <a:cubicBezTo>
                    <a:pt x="85896" y="1265714"/>
                    <a:pt x="92297" y="1272115"/>
                    <a:pt x="92297" y="1280002"/>
                  </a:cubicBezTo>
                  <a:cubicBezTo>
                    <a:pt x="92297" y="1287888"/>
                    <a:pt x="85896" y="1294289"/>
                    <a:pt x="78009" y="1294289"/>
                  </a:cubicBezTo>
                  <a:lnTo>
                    <a:pt x="14287" y="1291622"/>
                  </a:lnTo>
                  <a:cubicBezTo>
                    <a:pt x="6476" y="1291422"/>
                    <a:pt x="200" y="1285145"/>
                    <a:pt x="0" y="1277334"/>
                  </a:cubicBezTo>
                  <a:cubicBezTo>
                    <a:pt x="47" y="1269467"/>
                    <a:pt x="6419" y="1263094"/>
                    <a:pt x="14287" y="1263047"/>
                  </a:cubicBezTo>
                  <a:close/>
                  <a:moveTo>
                    <a:pt x="1637823" y="1189895"/>
                  </a:moveTo>
                  <a:cubicBezTo>
                    <a:pt x="1645672" y="1189999"/>
                    <a:pt x="1652006" y="1196334"/>
                    <a:pt x="1652111" y="1204182"/>
                  </a:cubicBezTo>
                  <a:cubicBezTo>
                    <a:pt x="1651911" y="1211993"/>
                    <a:pt x="1645634" y="1218270"/>
                    <a:pt x="1637823" y="1218470"/>
                  </a:cubicBezTo>
                  <a:lnTo>
                    <a:pt x="1566481" y="1225709"/>
                  </a:lnTo>
                  <a:cubicBezTo>
                    <a:pt x="1558594" y="1225709"/>
                    <a:pt x="1552194" y="1219308"/>
                    <a:pt x="1552194" y="1211421"/>
                  </a:cubicBezTo>
                  <a:cubicBezTo>
                    <a:pt x="1552194" y="1203535"/>
                    <a:pt x="1558594" y="1197134"/>
                    <a:pt x="1566481" y="1197134"/>
                  </a:cubicBezTo>
                  <a:close/>
                  <a:moveTo>
                    <a:pt x="23431" y="1169797"/>
                  </a:moveTo>
                  <a:lnTo>
                    <a:pt x="105632" y="1182275"/>
                  </a:lnTo>
                  <a:cubicBezTo>
                    <a:pt x="113004" y="1184409"/>
                    <a:pt x="117376" y="1191971"/>
                    <a:pt x="115538" y="1199420"/>
                  </a:cubicBezTo>
                  <a:cubicBezTo>
                    <a:pt x="113319" y="1206916"/>
                    <a:pt x="105594" y="1211326"/>
                    <a:pt x="98012" y="1209421"/>
                  </a:cubicBezTo>
                  <a:lnTo>
                    <a:pt x="15811" y="1196943"/>
                  </a:lnTo>
                  <a:cubicBezTo>
                    <a:pt x="8268" y="1194724"/>
                    <a:pt x="3847" y="1186933"/>
                    <a:pt x="5810" y="1179322"/>
                  </a:cubicBezTo>
                  <a:cubicBezTo>
                    <a:pt x="8268" y="1172007"/>
                    <a:pt x="15964" y="1167844"/>
                    <a:pt x="23431" y="1169797"/>
                  </a:cubicBezTo>
                  <a:close/>
                  <a:moveTo>
                    <a:pt x="1631156" y="1088072"/>
                  </a:moveTo>
                  <a:cubicBezTo>
                    <a:pt x="1638623" y="1086119"/>
                    <a:pt x="1646320" y="1090282"/>
                    <a:pt x="1648777" y="1097597"/>
                  </a:cubicBezTo>
                  <a:cubicBezTo>
                    <a:pt x="1648815" y="1097712"/>
                    <a:pt x="1648843" y="1097826"/>
                    <a:pt x="1648882" y="1097940"/>
                  </a:cubicBezTo>
                  <a:cubicBezTo>
                    <a:pt x="1650968" y="1105608"/>
                    <a:pt x="1646444" y="1113514"/>
                    <a:pt x="1638775" y="1115600"/>
                  </a:cubicBezTo>
                  <a:cubicBezTo>
                    <a:pt x="1608829" y="1122334"/>
                    <a:pt x="1578044" y="1124582"/>
                    <a:pt x="1547431" y="1122267"/>
                  </a:cubicBezTo>
                  <a:cubicBezTo>
                    <a:pt x="1539620" y="1122067"/>
                    <a:pt x="1533344" y="1115790"/>
                    <a:pt x="1533144" y="1107980"/>
                  </a:cubicBezTo>
                  <a:cubicBezTo>
                    <a:pt x="1533144" y="1107913"/>
                    <a:pt x="1533144" y="1107856"/>
                    <a:pt x="1533144" y="1107789"/>
                  </a:cubicBezTo>
                  <a:cubicBezTo>
                    <a:pt x="1533200" y="1099950"/>
                    <a:pt x="1539592" y="1093635"/>
                    <a:pt x="1547431" y="1093692"/>
                  </a:cubicBezTo>
                  <a:cubicBezTo>
                    <a:pt x="1575463" y="1095959"/>
                    <a:pt x="1603676" y="1094064"/>
                    <a:pt x="1631156" y="1088072"/>
                  </a:cubicBezTo>
                  <a:close/>
                  <a:moveTo>
                    <a:pt x="30098" y="1072547"/>
                  </a:moveTo>
                  <a:lnTo>
                    <a:pt x="109822" y="1080453"/>
                  </a:lnTo>
                  <a:cubicBezTo>
                    <a:pt x="117633" y="1080653"/>
                    <a:pt x="123910" y="1086930"/>
                    <a:pt x="124110" y="1094740"/>
                  </a:cubicBezTo>
                  <a:cubicBezTo>
                    <a:pt x="124110" y="1102627"/>
                    <a:pt x="117709" y="1109028"/>
                    <a:pt x="109822" y="1109028"/>
                  </a:cubicBezTo>
                  <a:lnTo>
                    <a:pt x="30098" y="1101122"/>
                  </a:lnTo>
                  <a:cubicBezTo>
                    <a:pt x="22287" y="1100922"/>
                    <a:pt x="16011" y="1094645"/>
                    <a:pt x="15811" y="1086834"/>
                  </a:cubicBezTo>
                  <a:cubicBezTo>
                    <a:pt x="15915" y="1078986"/>
                    <a:pt x="22249" y="1072651"/>
                    <a:pt x="30098" y="1072547"/>
                  </a:cubicBezTo>
                  <a:close/>
                  <a:moveTo>
                    <a:pt x="1602105" y="993585"/>
                  </a:moveTo>
                  <a:cubicBezTo>
                    <a:pt x="1609563" y="991680"/>
                    <a:pt x="1617230" y="995823"/>
                    <a:pt x="1619726" y="1003110"/>
                  </a:cubicBezTo>
                  <a:cubicBezTo>
                    <a:pt x="1619764" y="1003224"/>
                    <a:pt x="1619792" y="1003338"/>
                    <a:pt x="1619821" y="1003453"/>
                  </a:cubicBezTo>
                  <a:cubicBezTo>
                    <a:pt x="1621907" y="1011120"/>
                    <a:pt x="1617392" y="1019026"/>
                    <a:pt x="1609724" y="1021112"/>
                  </a:cubicBezTo>
                  <a:cubicBezTo>
                    <a:pt x="1586160" y="1024503"/>
                    <a:pt x="1562909" y="1029789"/>
                    <a:pt x="1540192" y="1036923"/>
                  </a:cubicBezTo>
                  <a:cubicBezTo>
                    <a:pt x="1532848" y="1038724"/>
                    <a:pt x="1525371" y="1034495"/>
                    <a:pt x="1523143" y="1027265"/>
                  </a:cubicBezTo>
                  <a:cubicBezTo>
                    <a:pt x="1520809" y="1019722"/>
                    <a:pt x="1525038" y="1011730"/>
                    <a:pt x="1532572" y="1009396"/>
                  </a:cubicBezTo>
                  <a:cubicBezTo>
                    <a:pt x="1555280" y="1002243"/>
                    <a:pt x="1578540" y="996957"/>
                    <a:pt x="1602105" y="993585"/>
                  </a:cubicBezTo>
                  <a:close/>
                  <a:moveTo>
                    <a:pt x="42385" y="961581"/>
                  </a:moveTo>
                  <a:lnTo>
                    <a:pt x="126872" y="986250"/>
                  </a:lnTo>
                  <a:cubicBezTo>
                    <a:pt x="126881" y="986250"/>
                    <a:pt x="126891" y="986260"/>
                    <a:pt x="126900" y="986260"/>
                  </a:cubicBezTo>
                  <a:cubicBezTo>
                    <a:pt x="134626" y="988527"/>
                    <a:pt x="139045" y="996623"/>
                    <a:pt x="136778" y="1004348"/>
                  </a:cubicBezTo>
                  <a:cubicBezTo>
                    <a:pt x="134444" y="1011720"/>
                    <a:pt x="126700" y="1015920"/>
                    <a:pt x="119252" y="1013873"/>
                  </a:cubicBezTo>
                  <a:lnTo>
                    <a:pt x="34765" y="989108"/>
                  </a:lnTo>
                  <a:cubicBezTo>
                    <a:pt x="34489" y="989041"/>
                    <a:pt x="34222" y="988965"/>
                    <a:pt x="33946" y="988879"/>
                  </a:cubicBezTo>
                  <a:cubicBezTo>
                    <a:pt x="26412" y="986555"/>
                    <a:pt x="22183" y="978554"/>
                    <a:pt x="24517" y="971010"/>
                  </a:cubicBezTo>
                  <a:cubicBezTo>
                    <a:pt x="26850" y="963476"/>
                    <a:pt x="34841" y="959247"/>
                    <a:pt x="42385" y="961581"/>
                  </a:cubicBezTo>
                  <a:close/>
                  <a:moveTo>
                    <a:pt x="1590198" y="894716"/>
                  </a:moveTo>
                  <a:cubicBezTo>
                    <a:pt x="1598046" y="894820"/>
                    <a:pt x="1604380" y="901155"/>
                    <a:pt x="1604485" y="909003"/>
                  </a:cubicBezTo>
                  <a:cubicBezTo>
                    <a:pt x="1604285" y="916814"/>
                    <a:pt x="1598008" y="923091"/>
                    <a:pt x="1590198" y="923291"/>
                  </a:cubicBezTo>
                  <a:lnTo>
                    <a:pt x="1515998" y="930625"/>
                  </a:lnTo>
                  <a:cubicBezTo>
                    <a:pt x="1508111" y="930625"/>
                    <a:pt x="1501711" y="924224"/>
                    <a:pt x="1501711" y="916338"/>
                  </a:cubicBezTo>
                  <a:cubicBezTo>
                    <a:pt x="1501911" y="908527"/>
                    <a:pt x="1508187" y="902250"/>
                    <a:pt x="1515998" y="902050"/>
                  </a:cubicBezTo>
                  <a:close/>
                  <a:moveTo>
                    <a:pt x="76294" y="870617"/>
                  </a:moveTo>
                  <a:lnTo>
                    <a:pt x="155923" y="885476"/>
                  </a:lnTo>
                  <a:cubicBezTo>
                    <a:pt x="156399" y="885581"/>
                    <a:pt x="156876" y="885714"/>
                    <a:pt x="157342" y="885867"/>
                  </a:cubicBezTo>
                  <a:cubicBezTo>
                    <a:pt x="164839" y="888334"/>
                    <a:pt x="168906" y="896411"/>
                    <a:pt x="166439" y="903907"/>
                  </a:cubicBezTo>
                  <a:cubicBezTo>
                    <a:pt x="163972" y="911404"/>
                    <a:pt x="155895" y="915471"/>
                    <a:pt x="148399" y="913003"/>
                  </a:cubicBezTo>
                  <a:lnTo>
                    <a:pt x="68770" y="898240"/>
                  </a:lnTo>
                  <a:cubicBezTo>
                    <a:pt x="61140" y="896163"/>
                    <a:pt x="56644" y="888296"/>
                    <a:pt x="58721" y="880666"/>
                  </a:cubicBezTo>
                  <a:cubicBezTo>
                    <a:pt x="60797" y="873037"/>
                    <a:pt x="68665" y="868541"/>
                    <a:pt x="76294" y="870617"/>
                  </a:cubicBezTo>
                  <a:close/>
                  <a:moveTo>
                    <a:pt x="1551431" y="795941"/>
                  </a:moveTo>
                  <a:cubicBezTo>
                    <a:pt x="1558899" y="793940"/>
                    <a:pt x="1566633" y="798122"/>
                    <a:pt x="1569053" y="805466"/>
                  </a:cubicBezTo>
                  <a:cubicBezTo>
                    <a:pt x="1569072" y="805523"/>
                    <a:pt x="1569081" y="805571"/>
                    <a:pt x="1569100" y="805627"/>
                  </a:cubicBezTo>
                  <a:cubicBezTo>
                    <a:pt x="1571253" y="813333"/>
                    <a:pt x="1566748" y="821315"/>
                    <a:pt x="1559051" y="823468"/>
                  </a:cubicBezTo>
                  <a:lnTo>
                    <a:pt x="1488281" y="846899"/>
                  </a:lnTo>
                  <a:cubicBezTo>
                    <a:pt x="1480651" y="849004"/>
                    <a:pt x="1472765" y="844528"/>
                    <a:pt x="1470659" y="836898"/>
                  </a:cubicBezTo>
                  <a:cubicBezTo>
                    <a:pt x="1468554" y="829268"/>
                    <a:pt x="1473031" y="821382"/>
                    <a:pt x="1480661" y="819277"/>
                  </a:cubicBezTo>
                  <a:close/>
                  <a:moveTo>
                    <a:pt x="96066" y="763401"/>
                  </a:moveTo>
                  <a:cubicBezTo>
                    <a:pt x="99479" y="762480"/>
                    <a:pt x="103222" y="762785"/>
                    <a:pt x="106584" y="764509"/>
                  </a:cubicBezTo>
                  <a:cubicBezTo>
                    <a:pt x="132368" y="775872"/>
                    <a:pt x="157761" y="787911"/>
                    <a:pt x="182784" y="800608"/>
                  </a:cubicBezTo>
                  <a:lnTo>
                    <a:pt x="183260" y="800132"/>
                  </a:lnTo>
                  <a:cubicBezTo>
                    <a:pt x="183565" y="800294"/>
                    <a:pt x="183860" y="800465"/>
                    <a:pt x="184155" y="800656"/>
                  </a:cubicBezTo>
                  <a:cubicBezTo>
                    <a:pt x="190823" y="804875"/>
                    <a:pt x="192804" y="813696"/>
                    <a:pt x="188594" y="820363"/>
                  </a:cubicBezTo>
                  <a:cubicBezTo>
                    <a:pt x="184374" y="827030"/>
                    <a:pt x="175545" y="829021"/>
                    <a:pt x="168878" y="824802"/>
                  </a:cubicBezTo>
                  <a:cubicBezTo>
                    <a:pt x="143474" y="812162"/>
                    <a:pt x="118081" y="800132"/>
                    <a:pt x="92678" y="788702"/>
                  </a:cubicBezTo>
                  <a:cubicBezTo>
                    <a:pt x="86191" y="784711"/>
                    <a:pt x="83933" y="776367"/>
                    <a:pt x="87534" y="769652"/>
                  </a:cubicBezTo>
                  <a:cubicBezTo>
                    <a:pt x="89573" y="766470"/>
                    <a:pt x="92654" y="764323"/>
                    <a:pt x="96066" y="763401"/>
                  </a:cubicBezTo>
                  <a:close/>
                  <a:moveTo>
                    <a:pt x="131349" y="679165"/>
                  </a:moveTo>
                  <a:lnTo>
                    <a:pt x="214407" y="707740"/>
                  </a:lnTo>
                  <a:cubicBezTo>
                    <a:pt x="221779" y="710074"/>
                    <a:pt x="226018" y="717789"/>
                    <a:pt x="224027" y="725266"/>
                  </a:cubicBezTo>
                  <a:cubicBezTo>
                    <a:pt x="221731" y="732667"/>
                    <a:pt x="213959" y="736896"/>
                    <a:pt x="206501" y="734791"/>
                  </a:cubicBezTo>
                  <a:lnTo>
                    <a:pt x="123348" y="706216"/>
                  </a:lnTo>
                  <a:cubicBezTo>
                    <a:pt x="116014" y="703844"/>
                    <a:pt x="111823" y="696138"/>
                    <a:pt x="113823" y="688690"/>
                  </a:cubicBezTo>
                  <a:cubicBezTo>
                    <a:pt x="116119" y="681289"/>
                    <a:pt x="123891" y="677060"/>
                    <a:pt x="131349" y="679165"/>
                  </a:cubicBezTo>
                  <a:close/>
                  <a:moveTo>
                    <a:pt x="1531964" y="670461"/>
                  </a:moveTo>
                  <a:cubicBezTo>
                    <a:pt x="1535384" y="671385"/>
                    <a:pt x="1538468" y="673559"/>
                    <a:pt x="1540478" y="676783"/>
                  </a:cubicBezTo>
                  <a:cubicBezTo>
                    <a:pt x="1544144" y="683403"/>
                    <a:pt x="1542068" y="691728"/>
                    <a:pt x="1535715" y="695833"/>
                  </a:cubicBezTo>
                  <a:cubicBezTo>
                    <a:pt x="1509026" y="711855"/>
                    <a:pt x="1479498" y="722589"/>
                    <a:pt x="1448752" y="727457"/>
                  </a:cubicBezTo>
                  <a:cubicBezTo>
                    <a:pt x="1441322" y="729352"/>
                    <a:pt x="1433683" y="725199"/>
                    <a:pt x="1431226" y="717932"/>
                  </a:cubicBezTo>
                  <a:cubicBezTo>
                    <a:pt x="1429121" y="710473"/>
                    <a:pt x="1433350" y="702701"/>
                    <a:pt x="1440751" y="700405"/>
                  </a:cubicBezTo>
                  <a:cubicBezTo>
                    <a:pt x="1455247" y="698167"/>
                    <a:pt x="1469507" y="694567"/>
                    <a:pt x="1483328" y="689642"/>
                  </a:cubicBezTo>
                  <a:cubicBezTo>
                    <a:pt x="1496615" y="684966"/>
                    <a:pt x="1509378" y="678936"/>
                    <a:pt x="1521428" y="671640"/>
                  </a:cubicBezTo>
                  <a:cubicBezTo>
                    <a:pt x="1524785" y="669863"/>
                    <a:pt x="1528543" y="669537"/>
                    <a:pt x="1531964" y="670461"/>
                  </a:cubicBezTo>
                  <a:close/>
                  <a:moveTo>
                    <a:pt x="161353" y="581152"/>
                  </a:moveTo>
                  <a:cubicBezTo>
                    <a:pt x="187195" y="591944"/>
                    <a:pt x="212817" y="603507"/>
                    <a:pt x="238220" y="615823"/>
                  </a:cubicBezTo>
                  <a:cubicBezTo>
                    <a:pt x="244611" y="619729"/>
                    <a:pt x="247002" y="627844"/>
                    <a:pt x="243745" y="634587"/>
                  </a:cubicBezTo>
                  <a:cubicBezTo>
                    <a:pt x="239601" y="641236"/>
                    <a:pt x="230991" y="643493"/>
                    <a:pt x="224123" y="639731"/>
                  </a:cubicBezTo>
                  <a:cubicBezTo>
                    <a:pt x="212312" y="633921"/>
                    <a:pt x="200311" y="628301"/>
                    <a:pt x="188309" y="622872"/>
                  </a:cubicBezTo>
                  <a:cubicBezTo>
                    <a:pt x="182308" y="620109"/>
                    <a:pt x="176212" y="617443"/>
                    <a:pt x="170211" y="614871"/>
                  </a:cubicBezTo>
                  <a:lnTo>
                    <a:pt x="160686" y="610870"/>
                  </a:lnTo>
                  <a:lnTo>
                    <a:pt x="156781" y="609251"/>
                  </a:lnTo>
                  <a:lnTo>
                    <a:pt x="156114" y="609251"/>
                  </a:lnTo>
                  <a:lnTo>
                    <a:pt x="153733" y="608203"/>
                  </a:lnTo>
                  <a:cubicBezTo>
                    <a:pt x="146275" y="605946"/>
                    <a:pt x="141884" y="598250"/>
                    <a:pt x="143732" y="590677"/>
                  </a:cubicBezTo>
                  <a:cubicBezTo>
                    <a:pt x="146066" y="583257"/>
                    <a:pt x="153866" y="579047"/>
                    <a:pt x="161353" y="581152"/>
                  </a:cubicBezTo>
                  <a:close/>
                  <a:moveTo>
                    <a:pt x="1501282" y="571663"/>
                  </a:moveTo>
                  <a:cubicBezTo>
                    <a:pt x="1504805" y="572592"/>
                    <a:pt x="1507979" y="574842"/>
                    <a:pt x="1509998" y="578200"/>
                  </a:cubicBezTo>
                  <a:cubicBezTo>
                    <a:pt x="1513731" y="585134"/>
                    <a:pt x="1511293" y="593783"/>
                    <a:pt x="1504473" y="597726"/>
                  </a:cubicBezTo>
                  <a:cubicBezTo>
                    <a:pt x="1476927" y="615729"/>
                    <a:pt x="1446171" y="628273"/>
                    <a:pt x="1413890" y="634683"/>
                  </a:cubicBezTo>
                  <a:cubicBezTo>
                    <a:pt x="1406451" y="636626"/>
                    <a:pt x="1398774" y="632464"/>
                    <a:pt x="1396365" y="625158"/>
                  </a:cubicBezTo>
                  <a:cubicBezTo>
                    <a:pt x="1394260" y="617700"/>
                    <a:pt x="1398488" y="609928"/>
                    <a:pt x="1405890" y="607632"/>
                  </a:cubicBezTo>
                  <a:cubicBezTo>
                    <a:pt x="1436132" y="601936"/>
                    <a:pt x="1464897" y="590173"/>
                    <a:pt x="1490472" y="573056"/>
                  </a:cubicBezTo>
                  <a:cubicBezTo>
                    <a:pt x="1493887" y="571127"/>
                    <a:pt x="1497758" y="570735"/>
                    <a:pt x="1501282" y="571663"/>
                  </a:cubicBezTo>
                  <a:close/>
                  <a:moveTo>
                    <a:pt x="199280" y="492969"/>
                  </a:moveTo>
                  <a:cubicBezTo>
                    <a:pt x="202822" y="492046"/>
                    <a:pt x="206715" y="492475"/>
                    <a:pt x="210120" y="494475"/>
                  </a:cubicBezTo>
                  <a:lnTo>
                    <a:pt x="281177" y="532575"/>
                  </a:lnTo>
                  <a:cubicBezTo>
                    <a:pt x="287902" y="536614"/>
                    <a:pt x="290150" y="545310"/>
                    <a:pt x="286225" y="552101"/>
                  </a:cubicBezTo>
                  <a:cubicBezTo>
                    <a:pt x="282149" y="558779"/>
                    <a:pt x="273538" y="561045"/>
                    <a:pt x="266699" y="557245"/>
                  </a:cubicBezTo>
                  <a:lnTo>
                    <a:pt x="195643" y="519145"/>
                  </a:lnTo>
                  <a:cubicBezTo>
                    <a:pt x="188832" y="515145"/>
                    <a:pt x="186546" y="506381"/>
                    <a:pt x="190547" y="499571"/>
                  </a:cubicBezTo>
                  <a:cubicBezTo>
                    <a:pt x="192547" y="496165"/>
                    <a:pt x="195738" y="493891"/>
                    <a:pt x="199280" y="492969"/>
                  </a:cubicBezTo>
                  <a:close/>
                  <a:moveTo>
                    <a:pt x="1439592" y="470250"/>
                  </a:moveTo>
                  <a:cubicBezTo>
                    <a:pt x="1443124" y="471177"/>
                    <a:pt x="1446313" y="473415"/>
                    <a:pt x="1448370" y="476758"/>
                  </a:cubicBezTo>
                  <a:cubicBezTo>
                    <a:pt x="1452285" y="483578"/>
                    <a:pt x="1449990" y="492275"/>
                    <a:pt x="1443227" y="496285"/>
                  </a:cubicBezTo>
                  <a:cubicBezTo>
                    <a:pt x="1417786" y="508105"/>
                    <a:pt x="1393402" y="522098"/>
                    <a:pt x="1370360" y="538099"/>
                  </a:cubicBezTo>
                  <a:cubicBezTo>
                    <a:pt x="1363550" y="542100"/>
                    <a:pt x="1354787" y="539814"/>
                    <a:pt x="1350787" y="533004"/>
                  </a:cubicBezTo>
                  <a:cubicBezTo>
                    <a:pt x="1346786" y="526193"/>
                    <a:pt x="1349072" y="517430"/>
                    <a:pt x="1355883" y="513429"/>
                  </a:cubicBezTo>
                  <a:cubicBezTo>
                    <a:pt x="1378952" y="497466"/>
                    <a:pt x="1403327" y="483483"/>
                    <a:pt x="1428749" y="471615"/>
                  </a:cubicBezTo>
                  <a:cubicBezTo>
                    <a:pt x="1432183" y="469710"/>
                    <a:pt x="1436059" y="469324"/>
                    <a:pt x="1439592" y="470250"/>
                  </a:cubicBezTo>
                  <a:close/>
                  <a:moveTo>
                    <a:pt x="262887" y="389975"/>
                  </a:moveTo>
                  <a:cubicBezTo>
                    <a:pt x="266431" y="389045"/>
                    <a:pt x="270324" y="389452"/>
                    <a:pt x="273748" y="391414"/>
                  </a:cubicBezTo>
                  <a:lnTo>
                    <a:pt x="339471" y="434372"/>
                  </a:lnTo>
                  <a:cubicBezTo>
                    <a:pt x="345919" y="438392"/>
                    <a:pt x="348157" y="446707"/>
                    <a:pt x="344614" y="453422"/>
                  </a:cubicBezTo>
                  <a:cubicBezTo>
                    <a:pt x="340642" y="460233"/>
                    <a:pt x="331898" y="462528"/>
                    <a:pt x="325088" y="458566"/>
                  </a:cubicBezTo>
                  <a:lnTo>
                    <a:pt x="259270" y="415608"/>
                  </a:lnTo>
                  <a:cubicBezTo>
                    <a:pt x="252907" y="411531"/>
                    <a:pt x="250678" y="403283"/>
                    <a:pt x="254126" y="396558"/>
                  </a:cubicBezTo>
                  <a:cubicBezTo>
                    <a:pt x="256151" y="393172"/>
                    <a:pt x="259344" y="390905"/>
                    <a:pt x="262887" y="389975"/>
                  </a:cubicBezTo>
                  <a:close/>
                  <a:moveTo>
                    <a:pt x="1382275" y="376619"/>
                  </a:moveTo>
                  <a:cubicBezTo>
                    <a:pt x="1385787" y="377527"/>
                    <a:pt x="1388963" y="379732"/>
                    <a:pt x="1391030" y="383032"/>
                  </a:cubicBezTo>
                  <a:cubicBezTo>
                    <a:pt x="1394640" y="389767"/>
                    <a:pt x="1392383" y="398158"/>
                    <a:pt x="1385887" y="402178"/>
                  </a:cubicBezTo>
                  <a:lnTo>
                    <a:pt x="1306448" y="436468"/>
                  </a:lnTo>
                  <a:cubicBezTo>
                    <a:pt x="1299609" y="440221"/>
                    <a:pt x="1291027" y="437963"/>
                    <a:pt x="1286922" y="431324"/>
                  </a:cubicBezTo>
                  <a:cubicBezTo>
                    <a:pt x="1283255" y="424647"/>
                    <a:pt x="1285474" y="416265"/>
                    <a:pt x="1291970" y="412274"/>
                  </a:cubicBezTo>
                  <a:lnTo>
                    <a:pt x="1371504" y="377985"/>
                  </a:lnTo>
                  <a:cubicBezTo>
                    <a:pt x="1374914" y="376099"/>
                    <a:pt x="1378762" y="375711"/>
                    <a:pt x="1382275" y="376619"/>
                  </a:cubicBezTo>
                  <a:close/>
                  <a:moveTo>
                    <a:pt x="379190" y="367792"/>
                  </a:moveTo>
                  <a:lnTo>
                    <a:pt x="379381" y="367982"/>
                  </a:lnTo>
                  <a:lnTo>
                    <a:pt x="379190" y="367840"/>
                  </a:lnTo>
                  <a:close/>
                  <a:moveTo>
                    <a:pt x="301940" y="316152"/>
                  </a:moveTo>
                  <a:cubicBezTo>
                    <a:pt x="305560" y="315485"/>
                    <a:pt x="309434" y="316199"/>
                    <a:pt x="312706" y="318452"/>
                  </a:cubicBezTo>
                  <a:lnTo>
                    <a:pt x="379190" y="367840"/>
                  </a:lnTo>
                  <a:lnTo>
                    <a:pt x="379190" y="387270"/>
                  </a:lnTo>
                  <a:cubicBezTo>
                    <a:pt x="373808" y="393043"/>
                    <a:pt x="364769" y="393366"/>
                    <a:pt x="358997" y="387985"/>
                  </a:cubicBezTo>
                  <a:cubicBezTo>
                    <a:pt x="354234" y="383222"/>
                    <a:pt x="349281" y="378650"/>
                    <a:pt x="344138" y="374364"/>
                  </a:cubicBezTo>
                  <a:lnTo>
                    <a:pt x="336804" y="368268"/>
                  </a:lnTo>
                  <a:lnTo>
                    <a:pt x="334994" y="366840"/>
                  </a:lnTo>
                  <a:lnTo>
                    <a:pt x="331375" y="364172"/>
                  </a:lnTo>
                  <a:cubicBezTo>
                    <a:pt x="320830" y="356419"/>
                    <a:pt x="309753" y="349409"/>
                    <a:pt x="298227" y="343217"/>
                  </a:cubicBezTo>
                  <a:cubicBezTo>
                    <a:pt x="297590" y="342903"/>
                    <a:pt x="296970" y="342541"/>
                    <a:pt x="296389" y="342141"/>
                  </a:cubicBezTo>
                  <a:cubicBezTo>
                    <a:pt x="289845" y="337635"/>
                    <a:pt x="288198" y="328682"/>
                    <a:pt x="292703" y="322139"/>
                  </a:cubicBezTo>
                  <a:cubicBezTo>
                    <a:pt x="294956" y="318867"/>
                    <a:pt x="298321" y="316819"/>
                    <a:pt x="301940" y="316152"/>
                  </a:cubicBezTo>
                  <a:close/>
                  <a:moveTo>
                    <a:pt x="1307782" y="278062"/>
                  </a:moveTo>
                  <a:cubicBezTo>
                    <a:pt x="1311425" y="278062"/>
                    <a:pt x="1315068" y="279429"/>
                    <a:pt x="1317878" y="282163"/>
                  </a:cubicBezTo>
                  <a:cubicBezTo>
                    <a:pt x="1320488" y="284887"/>
                    <a:pt x="1321983" y="288487"/>
                    <a:pt x="1322069" y="292259"/>
                  </a:cubicBezTo>
                  <a:cubicBezTo>
                    <a:pt x="1321945" y="296050"/>
                    <a:pt x="1320459" y="299670"/>
                    <a:pt x="1317878" y="302451"/>
                  </a:cubicBezTo>
                  <a:cubicBezTo>
                    <a:pt x="1301047" y="323339"/>
                    <a:pt x="1283559" y="343665"/>
                    <a:pt x="1265395" y="363410"/>
                  </a:cubicBezTo>
                  <a:cubicBezTo>
                    <a:pt x="1259794" y="368983"/>
                    <a:pt x="1250726" y="368964"/>
                    <a:pt x="1245155" y="363363"/>
                  </a:cubicBezTo>
                  <a:cubicBezTo>
                    <a:pt x="1239582" y="357763"/>
                    <a:pt x="1239602" y="348695"/>
                    <a:pt x="1245202" y="343122"/>
                  </a:cubicBezTo>
                  <a:cubicBezTo>
                    <a:pt x="1263395" y="323501"/>
                    <a:pt x="1280921" y="303118"/>
                    <a:pt x="1297685" y="282163"/>
                  </a:cubicBezTo>
                  <a:cubicBezTo>
                    <a:pt x="1300495" y="279429"/>
                    <a:pt x="1304139" y="278062"/>
                    <a:pt x="1307782" y="278062"/>
                  </a:cubicBezTo>
                  <a:close/>
                  <a:moveTo>
                    <a:pt x="378636" y="221602"/>
                  </a:moveTo>
                  <a:cubicBezTo>
                    <a:pt x="382178" y="220679"/>
                    <a:pt x="386072" y="221108"/>
                    <a:pt x="389477" y="223108"/>
                  </a:cubicBezTo>
                  <a:cubicBezTo>
                    <a:pt x="415013" y="240358"/>
                    <a:pt x="436702" y="262703"/>
                    <a:pt x="453199" y="288735"/>
                  </a:cubicBezTo>
                  <a:lnTo>
                    <a:pt x="452723" y="288926"/>
                  </a:lnTo>
                  <a:cubicBezTo>
                    <a:pt x="456723" y="295736"/>
                    <a:pt x="454437" y="304499"/>
                    <a:pt x="447626" y="308500"/>
                  </a:cubicBezTo>
                  <a:cubicBezTo>
                    <a:pt x="440816" y="312500"/>
                    <a:pt x="432053" y="310214"/>
                    <a:pt x="428053" y="303404"/>
                  </a:cubicBezTo>
                  <a:cubicBezTo>
                    <a:pt x="426148" y="300356"/>
                    <a:pt x="423195" y="296070"/>
                    <a:pt x="422147" y="294545"/>
                  </a:cubicBezTo>
                  <a:cubicBezTo>
                    <a:pt x="421100" y="293022"/>
                    <a:pt x="420052" y="291497"/>
                    <a:pt x="418909" y="290069"/>
                  </a:cubicBezTo>
                  <a:cubicBezTo>
                    <a:pt x="418471" y="289554"/>
                    <a:pt x="418052" y="289011"/>
                    <a:pt x="417671" y="288449"/>
                  </a:cubicBezTo>
                  <a:cubicBezTo>
                    <a:pt x="417689" y="288230"/>
                    <a:pt x="417689" y="288002"/>
                    <a:pt x="417671" y="287782"/>
                  </a:cubicBezTo>
                  <a:cubicBezTo>
                    <a:pt x="413860" y="282068"/>
                    <a:pt x="409193" y="277115"/>
                    <a:pt x="404335" y="272543"/>
                  </a:cubicBezTo>
                  <a:cubicBezTo>
                    <a:pt x="399478" y="267971"/>
                    <a:pt x="394430" y="262922"/>
                    <a:pt x="389190" y="258446"/>
                  </a:cubicBezTo>
                  <a:lnTo>
                    <a:pt x="385285" y="255302"/>
                  </a:lnTo>
                  <a:cubicBezTo>
                    <a:pt x="384666" y="254712"/>
                    <a:pt x="383990" y="254169"/>
                    <a:pt x="383285" y="253683"/>
                  </a:cubicBezTo>
                  <a:cubicBezTo>
                    <a:pt x="380523" y="251683"/>
                    <a:pt x="377856" y="249682"/>
                    <a:pt x="374998" y="247778"/>
                  </a:cubicBezTo>
                  <a:cubicBezTo>
                    <a:pt x="368188" y="243777"/>
                    <a:pt x="365902" y="235014"/>
                    <a:pt x="369903" y="228204"/>
                  </a:cubicBezTo>
                  <a:cubicBezTo>
                    <a:pt x="371903" y="224798"/>
                    <a:pt x="375094" y="222524"/>
                    <a:pt x="378636" y="221602"/>
                  </a:cubicBezTo>
                  <a:close/>
                  <a:moveTo>
                    <a:pt x="1245965" y="202719"/>
                  </a:moveTo>
                  <a:cubicBezTo>
                    <a:pt x="1249608" y="202719"/>
                    <a:pt x="1253251" y="204085"/>
                    <a:pt x="1256061" y="206819"/>
                  </a:cubicBezTo>
                  <a:cubicBezTo>
                    <a:pt x="1261585" y="212354"/>
                    <a:pt x="1261757" y="221269"/>
                    <a:pt x="1256442" y="227013"/>
                  </a:cubicBezTo>
                  <a:lnTo>
                    <a:pt x="1200816" y="290544"/>
                  </a:lnTo>
                  <a:cubicBezTo>
                    <a:pt x="1195215" y="296059"/>
                    <a:pt x="1186224" y="296059"/>
                    <a:pt x="1180623" y="290544"/>
                  </a:cubicBezTo>
                  <a:cubicBezTo>
                    <a:pt x="1175250" y="284886"/>
                    <a:pt x="1175250" y="276009"/>
                    <a:pt x="1180623" y="270351"/>
                  </a:cubicBezTo>
                  <a:lnTo>
                    <a:pt x="1235868" y="206819"/>
                  </a:lnTo>
                  <a:cubicBezTo>
                    <a:pt x="1238678" y="204085"/>
                    <a:pt x="1242322" y="202719"/>
                    <a:pt x="1245965" y="202719"/>
                  </a:cubicBezTo>
                  <a:close/>
                  <a:moveTo>
                    <a:pt x="459485" y="146581"/>
                  </a:moveTo>
                  <a:cubicBezTo>
                    <a:pt x="463133" y="146581"/>
                    <a:pt x="466781" y="147959"/>
                    <a:pt x="469581" y="150717"/>
                  </a:cubicBezTo>
                  <a:lnTo>
                    <a:pt x="527874" y="222155"/>
                  </a:lnTo>
                  <a:cubicBezTo>
                    <a:pt x="533246" y="227813"/>
                    <a:pt x="533246" y="236690"/>
                    <a:pt x="527874" y="242348"/>
                  </a:cubicBezTo>
                  <a:cubicBezTo>
                    <a:pt x="522292" y="247919"/>
                    <a:pt x="513263" y="247919"/>
                    <a:pt x="507681" y="242348"/>
                  </a:cubicBezTo>
                  <a:lnTo>
                    <a:pt x="449388" y="170910"/>
                  </a:lnTo>
                  <a:cubicBezTo>
                    <a:pt x="443969" y="165271"/>
                    <a:pt x="443969" y="156356"/>
                    <a:pt x="449388" y="150717"/>
                  </a:cubicBezTo>
                  <a:cubicBezTo>
                    <a:pt x="452189" y="147959"/>
                    <a:pt x="455837" y="146581"/>
                    <a:pt x="459485" y="146581"/>
                  </a:cubicBezTo>
                  <a:close/>
                  <a:moveTo>
                    <a:pt x="1164790" y="136421"/>
                  </a:moveTo>
                  <a:cubicBezTo>
                    <a:pt x="1168312" y="135511"/>
                    <a:pt x="1172174" y="135920"/>
                    <a:pt x="1175574" y="137859"/>
                  </a:cubicBezTo>
                  <a:cubicBezTo>
                    <a:pt x="1182223" y="141964"/>
                    <a:pt x="1184414" y="150603"/>
                    <a:pt x="1180528" y="157385"/>
                  </a:cubicBezTo>
                  <a:cubicBezTo>
                    <a:pt x="1165897" y="180903"/>
                    <a:pt x="1150000" y="203601"/>
                    <a:pt x="1132902" y="225394"/>
                  </a:cubicBezTo>
                  <a:cubicBezTo>
                    <a:pt x="1127283" y="230861"/>
                    <a:pt x="1118330" y="230861"/>
                    <a:pt x="1112710" y="225394"/>
                  </a:cubicBezTo>
                  <a:cubicBezTo>
                    <a:pt x="1110033" y="222717"/>
                    <a:pt x="1108519" y="219088"/>
                    <a:pt x="1108519" y="215297"/>
                  </a:cubicBezTo>
                  <a:cubicBezTo>
                    <a:pt x="1108614" y="211525"/>
                    <a:pt x="1110100" y="207925"/>
                    <a:pt x="1112710" y="205201"/>
                  </a:cubicBezTo>
                  <a:lnTo>
                    <a:pt x="1114805" y="202439"/>
                  </a:lnTo>
                  <a:lnTo>
                    <a:pt x="1117187" y="199390"/>
                  </a:lnTo>
                  <a:lnTo>
                    <a:pt x="1123092" y="191485"/>
                  </a:lnTo>
                  <a:cubicBezTo>
                    <a:pt x="1126997" y="186246"/>
                    <a:pt x="1130712" y="181007"/>
                    <a:pt x="1134522" y="175673"/>
                  </a:cubicBezTo>
                  <a:cubicBezTo>
                    <a:pt x="1141951" y="164910"/>
                    <a:pt x="1149095" y="154051"/>
                    <a:pt x="1156048" y="142907"/>
                  </a:cubicBezTo>
                  <a:cubicBezTo>
                    <a:pt x="1158087" y="139563"/>
                    <a:pt x="1161268" y="137332"/>
                    <a:pt x="1164790" y="136421"/>
                  </a:cubicBezTo>
                  <a:close/>
                  <a:moveTo>
                    <a:pt x="554069" y="78383"/>
                  </a:moveTo>
                  <a:cubicBezTo>
                    <a:pt x="557718" y="78383"/>
                    <a:pt x="561366" y="79761"/>
                    <a:pt x="564166" y="82519"/>
                  </a:cubicBezTo>
                  <a:cubicBezTo>
                    <a:pt x="588264" y="109332"/>
                    <a:pt x="606266" y="141050"/>
                    <a:pt x="616934" y="175483"/>
                  </a:cubicBezTo>
                  <a:cubicBezTo>
                    <a:pt x="618848" y="183084"/>
                    <a:pt x="614438" y="190847"/>
                    <a:pt x="606933" y="193104"/>
                  </a:cubicBezTo>
                  <a:cubicBezTo>
                    <a:pt x="599351" y="195057"/>
                    <a:pt x="591578" y="190628"/>
                    <a:pt x="589407" y="183103"/>
                  </a:cubicBezTo>
                  <a:cubicBezTo>
                    <a:pt x="580034" y="153433"/>
                    <a:pt x="564566" y="126048"/>
                    <a:pt x="543972" y="102712"/>
                  </a:cubicBezTo>
                  <a:cubicBezTo>
                    <a:pt x="538553" y="97073"/>
                    <a:pt x="538553" y="88158"/>
                    <a:pt x="543972" y="82519"/>
                  </a:cubicBezTo>
                  <a:cubicBezTo>
                    <a:pt x="546773" y="79761"/>
                    <a:pt x="550421" y="78383"/>
                    <a:pt x="554069" y="78383"/>
                  </a:cubicBezTo>
                  <a:close/>
                  <a:moveTo>
                    <a:pt x="1078765" y="76398"/>
                  </a:moveTo>
                  <a:cubicBezTo>
                    <a:pt x="1082282" y="75472"/>
                    <a:pt x="1086145" y="75855"/>
                    <a:pt x="1089564" y="77756"/>
                  </a:cubicBezTo>
                  <a:cubicBezTo>
                    <a:pt x="1096279" y="81794"/>
                    <a:pt x="1098565" y="90452"/>
                    <a:pt x="1094707" y="97282"/>
                  </a:cubicBezTo>
                  <a:cubicBezTo>
                    <a:pt x="1080106" y="120266"/>
                    <a:pt x="1066447" y="143859"/>
                    <a:pt x="1053750" y="168053"/>
                  </a:cubicBezTo>
                  <a:cubicBezTo>
                    <a:pt x="1053588" y="168358"/>
                    <a:pt x="1053417" y="168653"/>
                    <a:pt x="1053226" y="168948"/>
                  </a:cubicBezTo>
                  <a:cubicBezTo>
                    <a:pt x="1049006" y="175615"/>
                    <a:pt x="1040186" y="177597"/>
                    <a:pt x="1033519" y="173387"/>
                  </a:cubicBezTo>
                  <a:cubicBezTo>
                    <a:pt x="1026851" y="169167"/>
                    <a:pt x="1024860" y="160338"/>
                    <a:pt x="1029080" y="153670"/>
                  </a:cubicBezTo>
                  <a:cubicBezTo>
                    <a:pt x="1041653" y="129410"/>
                    <a:pt x="1055303" y="105826"/>
                    <a:pt x="1070038" y="82899"/>
                  </a:cubicBezTo>
                  <a:cubicBezTo>
                    <a:pt x="1072076" y="79560"/>
                    <a:pt x="1075248" y="77324"/>
                    <a:pt x="1078765" y="76398"/>
                  </a:cubicBezTo>
                  <a:close/>
                  <a:moveTo>
                    <a:pt x="657995" y="38820"/>
                  </a:moveTo>
                  <a:cubicBezTo>
                    <a:pt x="661537" y="39725"/>
                    <a:pt x="664735" y="41980"/>
                    <a:pt x="666749" y="45371"/>
                  </a:cubicBezTo>
                  <a:cubicBezTo>
                    <a:pt x="677665" y="67917"/>
                    <a:pt x="687209" y="91110"/>
                    <a:pt x="695324" y="114808"/>
                  </a:cubicBezTo>
                  <a:lnTo>
                    <a:pt x="695039" y="114522"/>
                  </a:lnTo>
                  <a:cubicBezTo>
                    <a:pt x="695124" y="114789"/>
                    <a:pt x="695200" y="115065"/>
                    <a:pt x="695267" y="115342"/>
                  </a:cubicBezTo>
                  <a:cubicBezTo>
                    <a:pt x="697144" y="122999"/>
                    <a:pt x="692457" y="130734"/>
                    <a:pt x="684789" y="132620"/>
                  </a:cubicBezTo>
                  <a:cubicBezTo>
                    <a:pt x="677122" y="134496"/>
                    <a:pt x="669388" y="129810"/>
                    <a:pt x="667511" y="122142"/>
                  </a:cubicBezTo>
                  <a:cubicBezTo>
                    <a:pt x="663606" y="111093"/>
                    <a:pt x="659510" y="100044"/>
                    <a:pt x="655033" y="89281"/>
                  </a:cubicBezTo>
                  <a:cubicBezTo>
                    <a:pt x="654757" y="88471"/>
                    <a:pt x="654443" y="87681"/>
                    <a:pt x="654081" y="86900"/>
                  </a:cubicBezTo>
                  <a:lnTo>
                    <a:pt x="654081" y="86042"/>
                  </a:lnTo>
                  <a:lnTo>
                    <a:pt x="653128" y="83661"/>
                  </a:lnTo>
                  <a:lnTo>
                    <a:pt x="649509" y="75660"/>
                  </a:lnTo>
                  <a:lnTo>
                    <a:pt x="648080" y="72517"/>
                  </a:lnTo>
                  <a:cubicBezTo>
                    <a:pt x="644042" y="69660"/>
                    <a:pt x="641460" y="65164"/>
                    <a:pt x="641031" y="60230"/>
                  </a:cubicBezTo>
                  <a:lnTo>
                    <a:pt x="640175" y="52515"/>
                  </a:lnTo>
                  <a:cubicBezTo>
                    <a:pt x="640222" y="47523"/>
                    <a:pt x="642880" y="42923"/>
                    <a:pt x="647175" y="40370"/>
                  </a:cubicBezTo>
                  <a:cubicBezTo>
                    <a:pt x="650566" y="38360"/>
                    <a:pt x="654453" y="37915"/>
                    <a:pt x="657995" y="38820"/>
                  </a:cubicBezTo>
                  <a:close/>
                  <a:moveTo>
                    <a:pt x="990123" y="33465"/>
                  </a:moveTo>
                  <a:cubicBezTo>
                    <a:pt x="997286" y="35827"/>
                    <a:pt x="1001458" y="43266"/>
                    <a:pt x="999744" y="50610"/>
                  </a:cubicBezTo>
                  <a:cubicBezTo>
                    <a:pt x="991838" y="77089"/>
                    <a:pt x="984027" y="103664"/>
                    <a:pt x="976122" y="130144"/>
                  </a:cubicBezTo>
                  <a:cubicBezTo>
                    <a:pt x="973865" y="137650"/>
                    <a:pt x="966102" y="142060"/>
                    <a:pt x="958500" y="140145"/>
                  </a:cubicBezTo>
                  <a:cubicBezTo>
                    <a:pt x="951119" y="137773"/>
                    <a:pt x="946918" y="130001"/>
                    <a:pt x="948975" y="122524"/>
                  </a:cubicBezTo>
                  <a:cubicBezTo>
                    <a:pt x="956786" y="96045"/>
                    <a:pt x="964692" y="69565"/>
                    <a:pt x="972502" y="42990"/>
                  </a:cubicBezTo>
                  <a:cubicBezTo>
                    <a:pt x="974960" y="35675"/>
                    <a:pt x="982656" y="31512"/>
                    <a:pt x="990123" y="33465"/>
                  </a:cubicBezTo>
                  <a:close/>
                  <a:moveTo>
                    <a:pt x="877061" y="9081"/>
                  </a:moveTo>
                  <a:cubicBezTo>
                    <a:pt x="884948" y="9081"/>
                    <a:pt x="891349" y="15482"/>
                    <a:pt x="891349" y="23368"/>
                  </a:cubicBezTo>
                  <a:cubicBezTo>
                    <a:pt x="890396" y="46323"/>
                    <a:pt x="889443" y="69183"/>
                    <a:pt x="888587" y="92138"/>
                  </a:cubicBezTo>
                  <a:cubicBezTo>
                    <a:pt x="888434" y="99968"/>
                    <a:pt x="882128" y="106274"/>
                    <a:pt x="874299" y="106426"/>
                  </a:cubicBezTo>
                  <a:cubicBezTo>
                    <a:pt x="866412" y="106426"/>
                    <a:pt x="860012" y="100025"/>
                    <a:pt x="860012" y="92138"/>
                  </a:cubicBezTo>
                  <a:cubicBezTo>
                    <a:pt x="860868" y="69183"/>
                    <a:pt x="861821" y="46323"/>
                    <a:pt x="862774" y="23368"/>
                  </a:cubicBezTo>
                  <a:cubicBezTo>
                    <a:pt x="862878" y="15519"/>
                    <a:pt x="869213" y="9185"/>
                    <a:pt x="877061" y="9081"/>
                  </a:cubicBezTo>
                  <a:close/>
                  <a:moveTo>
                    <a:pt x="747959" y="413"/>
                  </a:moveTo>
                  <a:cubicBezTo>
                    <a:pt x="755627" y="-1463"/>
                    <a:pt x="763361" y="3223"/>
                    <a:pt x="765238" y="10891"/>
                  </a:cubicBezTo>
                  <a:cubicBezTo>
                    <a:pt x="775334" y="39532"/>
                    <a:pt x="785364" y="68107"/>
                    <a:pt x="795337" y="96616"/>
                  </a:cubicBezTo>
                  <a:cubicBezTo>
                    <a:pt x="797109" y="104084"/>
                    <a:pt x="792708" y="111627"/>
                    <a:pt x="785336" y="113761"/>
                  </a:cubicBezTo>
                  <a:cubicBezTo>
                    <a:pt x="777897" y="115704"/>
                    <a:pt x="770220" y="111541"/>
                    <a:pt x="767809" y="104236"/>
                  </a:cubicBezTo>
                  <a:lnTo>
                    <a:pt x="737711" y="18511"/>
                  </a:lnTo>
                  <a:cubicBezTo>
                    <a:pt x="737625" y="18244"/>
                    <a:pt x="737548" y="17968"/>
                    <a:pt x="737482" y="17692"/>
                  </a:cubicBezTo>
                  <a:cubicBezTo>
                    <a:pt x="735605" y="10034"/>
                    <a:pt x="740292" y="2299"/>
                    <a:pt x="747959" y="41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1" name="Google Shape;191;p7"/>
            <p:cNvSpPr/>
            <p:nvPr/>
          </p:nvSpPr>
          <p:spPr>
            <a:xfrm>
              <a:off x="2667680" y="2795895"/>
              <a:ext cx="1323403" cy="1180361"/>
            </a:xfrm>
            <a:custGeom>
              <a:rect b="b" l="l" r="r" t="t"/>
              <a:pathLst>
                <a:path extrusionOk="0" h="1180361" w="1323403">
                  <a:moveTo>
                    <a:pt x="1309115" y="1151786"/>
                  </a:moveTo>
                  <a:cubicBezTo>
                    <a:pt x="1317002" y="1151786"/>
                    <a:pt x="1323403" y="1158187"/>
                    <a:pt x="1323403" y="1166073"/>
                  </a:cubicBezTo>
                  <a:cubicBezTo>
                    <a:pt x="1323403" y="1173960"/>
                    <a:pt x="1317002" y="1180361"/>
                    <a:pt x="1309115" y="1180361"/>
                  </a:cubicBezTo>
                  <a:cubicBezTo>
                    <a:pt x="1301228" y="1180361"/>
                    <a:pt x="1294828" y="1173960"/>
                    <a:pt x="1294828" y="1166073"/>
                  </a:cubicBezTo>
                  <a:cubicBezTo>
                    <a:pt x="1294828" y="1158187"/>
                    <a:pt x="1301228" y="1151786"/>
                    <a:pt x="1309115" y="1151786"/>
                  </a:cubicBezTo>
                  <a:close/>
                  <a:moveTo>
                    <a:pt x="8762" y="1134546"/>
                  </a:moveTo>
                  <a:cubicBezTo>
                    <a:pt x="12258" y="1132899"/>
                    <a:pt x="16316" y="1132899"/>
                    <a:pt x="19812" y="1134546"/>
                  </a:cubicBezTo>
                  <a:cubicBezTo>
                    <a:pt x="21564" y="1135127"/>
                    <a:pt x="23136" y="1136147"/>
                    <a:pt x="24383" y="1137499"/>
                  </a:cubicBezTo>
                  <a:lnTo>
                    <a:pt x="27050" y="1140071"/>
                  </a:lnTo>
                  <a:cubicBezTo>
                    <a:pt x="28775" y="1141862"/>
                    <a:pt x="30022" y="1144052"/>
                    <a:pt x="30670" y="1146453"/>
                  </a:cubicBezTo>
                  <a:lnTo>
                    <a:pt x="30765" y="1150168"/>
                  </a:lnTo>
                  <a:cubicBezTo>
                    <a:pt x="30794" y="1152720"/>
                    <a:pt x="30098" y="1155225"/>
                    <a:pt x="28765" y="1157407"/>
                  </a:cubicBezTo>
                  <a:lnTo>
                    <a:pt x="26574" y="1160359"/>
                  </a:lnTo>
                  <a:cubicBezTo>
                    <a:pt x="25279" y="1161712"/>
                    <a:pt x="23679" y="1162721"/>
                    <a:pt x="21907" y="1163312"/>
                  </a:cubicBezTo>
                  <a:cubicBezTo>
                    <a:pt x="20231" y="1164169"/>
                    <a:pt x="18354" y="1164560"/>
                    <a:pt x="16478" y="1164455"/>
                  </a:cubicBezTo>
                  <a:cubicBezTo>
                    <a:pt x="14563" y="1164569"/>
                    <a:pt x="12658" y="1164169"/>
                    <a:pt x="10954" y="1163312"/>
                  </a:cubicBezTo>
                  <a:cubicBezTo>
                    <a:pt x="9201" y="1162741"/>
                    <a:pt x="7619" y="1161722"/>
                    <a:pt x="6381" y="1160359"/>
                  </a:cubicBezTo>
                  <a:lnTo>
                    <a:pt x="3714" y="1157692"/>
                  </a:lnTo>
                  <a:cubicBezTo>
                    <a:pt x="1952" y="1155959"/>
                    <a:pt x="666" y="1153787"/>
                    <a:pt x="0" y="1151406"/>
                  </a:cubicBezTo>
                  <a:lnTo>
                    <a:pt x="0" y="1147596"/>
                  </a:lnTo>
                  <a:cubicBezTo>
                    <a:pt x="0" y="1145062"/>
                    <a:pt x="656" y="1142566"/>
                    <a:pt x="1905" y="1140357"/>
                  </a:cubicBezTo>
                  <a:lnTo>
                    <a:pt x="4191" y="1137499"/>
                  </a:lnTo>
                  <a:cubicBezTo>
                    <a:pt x="5390" y="1136089"/>
                    <a:pt x="6981" y="1135061"/>
                    <a:pt x="8762" y="1134546"/>
                  </a:cubicBezTo>
                  <a:close/>
                  <a:moveTo>
                    <a:pt x="1298447" y="1080349"/>
                  </a:moveTo>
                  <a:cubicBezTo>
                    <a:pt x="1300371" y="1080225"/>
                    <a:pt x="1302286" y="1080653"/>
                    <a:pt x="1303972" y="1081587"/>
                  </a:cubicBezTo>
                  <a:cubicBezTo>
                    <a:pt x="1305762" y="1082139"/>
                    <a:pt x="1307372" y="1083158"/>
                    <a:pt x="1308639" y="1084540"/>
                  </a:cubicBezTo>
                  <a:lnTo>
                    <a:pt x="1311210" y="1087111"/>
                  </a:lnTo>
                  <a:cubicBezTo>
                    <a:pt x="1313001" y="1088864"/>
                    <a:pt x="1314277" y="1091073"/>
                    <a:pt x="1314925" y="1093493"/>
                  </a:cubicBezTo>
                  <a:lnTo>
                    <a:pt x="1315401" y="1097208"/>
                  </a:lnTo>
                  <a:cubicBezTo>
                    <a:pt x="1315420" y="1099751"/>
                    <a:pt x="1314763" y="1102247"/>
                    <a:pt x="1313497" y="1104447"/>
                  </a:cubicBezTo>
                  <a:lnTo>
                    <a:pt x="1311210" y="1107400"/>
                  </a:lnTo>
                  <a:cubicBezTo>
                    <a:pt x="1309972" y="1108762"/>
                    <a:pt x="1308391" y="1109781"/>
                    <a:pt x="1306638" y="1110352"/>
                  </a:cubicBezTo>
                  <a:cubicBezTo>
                    <a:pt x="1304933" y="1111209"/>
                    <a:pt x="1303019" y="1111609"/>
                    <a:pt x="1301114" y="1111495"/>
                  </a:cubicBezTo>
                  <a:cubicBezTo>
                    <a:pt x="1299209" y="1111591"/>
                    <a:pt x="1297304" y="1111200"/>
                    <a:pt x="1295590" y="1110352"/>
                  </a:cubicBezTo>
                  <a:cubicBezTo>
                    <a:pt x="1293856" y="1109733"/>
                    <a:pt x="1292294" y="1108724"/>
                    <a:pt x="1291017" y="1107400"/>
                  </a:cubicBezTo>
                  <a:lnTo>
                    <a:pt x="1288351" y="1104732"/>
                  </a:lnTo>
                  <a:cubicBezTo>
                    <a:pt x="1286645" y="1102970"/>
                    <a:pt x="1285407" y="1100808"/>
                    <a:pt x="1284731" y="1098446"/>
                  </a:cubicBezTo>
                  <a:lnTo>
                    <a:pt x="1284160" y="1094636"/>
                  </a:lnTo>
                  <a:cubicBezTo>
                    <a:pt x="1284188" y="1092093"/>
                    <a:pt x="1284883" y="1089597"/>
                    <a:pt x="1286159" y="1087397"/>
                  </a:cubicBezTo>
                  <a:lnTo>
                    <a:pt x="1288351" y="1084540"/>
                  </a:lnTo>
                  <a:cubicBezTo>
                    <a:pt x="1289617" y="1083158"/>
                    <a:pt x="1291227" y="1082139"/>
                    <a:pt x="1293018" y="1081587"/>
                  </a:cubicBezTo>
                  <a:cubicBezTo>
                    <a:pt x="1294665" y="1080644"/>
                    <a:pt x="1296551" y="1080215"/>
                    <a:pt x="1298447" y="1080349"/>
                  </a:cubicBezTo>
                  <a:close/>
                  <a:moveTo>
                    <a:pt x="19525" y="1053870"/>
                  </a:moveTo>
                  <a:cubicBezTo>
                    <a:pt x="21449" y="1053746"/>
                    <a:pt x="23364" y="1054174"/>
                    <a:pt x="25050" y="1055107"/>
                  </a:cubicBezTo>
                  <a:cubicBezTo>
                    <a:pt x="26840" y="1055660"/>
                    <a:pt x="28450" y="1056679"/>
                    <a:pt x="29717" y="1058060"/>
                  </a:cubicBezTo>
                  <a:lnTo>
                    <a:pt x="32289" y="1060632"/>
                  </a:lnTo>
                  <a:cubicBezTo>
                    <a:pt x="34079" y="1062385"/>
                    <a:pt x="35355" y="1064595"/>
                    <a:pt x="36003" y="1067014"/>
                  </a:cubicBezTo>
                  <a:lnTo>
                    <a:pt x="36480" y="1070729"/>
                  </a:lnTo>
                  <a:cubicBezTo>
                    <a:pt x="36498" y="1073272"/>
                    <a:pt x="35841" y="1075767"/>
                    <a:pt x="34575" y="1077968"/>
                  </a:cubicBezTo>
                  <a:lnTo>
                    <a:pt x="32289" y="1080920"/>
                  </a:lnTo>
                  <a:cubicBezTo>
                    <a:pt x="31050" y="1082282"/>
                    <a:pt x="29469" y="1083302"/>
                    <a:pt x="27716" y="1083873"/>
                  </a:cubicBezTo>
                  <a:cubicBezTo>
                    <a:pt x="26012" y="1084731"/>
                    <a:pt x="24107" y="1085131"/>
                    <a:pt x="22192" y="1085016"/>
                  </a:cubicBezTo>
                  <a:cubicBezTo>
                    <a:pt x="20287" y="1085111"/>
                    <a:pt x="18382" y="1084721"/>
                    <a:pt x="16668" y="1083873"/>
                  </a:cubicBezTo>
                  <a:cubicBezTo>
                    <a:pt x="14934" y="1083254"/>
                    <a:pt x="13372" y="1082244"/>
                    <a:pt x="12096" y="1080920"/>
                  </a:cubicBezTo>
                  <a:lnTo>
                    <a:pt x="9429" y="1078254"/>
                  </a:lnTo>
                  <a:cubicBezTo>
                    <a:pt x="7723" y="1076492"/>
                    <a:pt x="6485" y="1074329"/>
                    <a:pt x="5809" y="1071967"/>
                  </a:cubicBezTo>
                  <a:lnTo>
                    <a:pt x="5238" y="1068157"/>
                  </a:lnTo>
                  <a:cubicBezTo>
                    <a:pt x="5266" y="1065614"/>
                    <a:pt x="5961" y="1063118"/>
                    <a:pt x="7238" y="1060918"/>
                  </a:cubicBezTo>
                  <a:lnTo>
                    <a:pt x="9429" y="1058060"/>
                  </a:lnTo>
                  <a:cubicBezTo>
                    <a:pt x="10695" y="1056679"/>
                    <a:pt x="12305" y="1055660"/>
                    <a:pt x="14096" y="1055107"/>
                  </a:cubicBezTo>
                  <a:cubicBezTo>
                    <a:pt x="15744" y="1054164"/>
                    <a:pt x="17630" y="1053736"/>
                    <a:pt x="19525" y="1053870"/>
                  </a:cubicBezTo>
                  <a:close/>
                  <a:moveTo>
                    <a:pt x="1290542" y="1024723"/>
                  </a:moveTo>
                  <a:lnTo>
                    <a:pt x="1293209" y="1024723"/>
                  </a:lnTo>
                  <a:cubicBezTo>
                    <a:pt x="1295743" y="1024733"/>
                    <a:pt x="1298238" y="1025389"/>
                    <a:pt x="1300447" y="1026628"/>
                  </a:cubicBezTo>
                  <a:lnTo>
                    <a:pt x="1303305" y="1028914"/>
                  </a:lnTo>
                  <a:cubicBezTo>
                    <a:pt x="1305039" y="1030676"/>
                    <a:pt x="1306315" y="1032829"/>
                    <a:pt x="1307020" y="1035200"/>
                  </a:cubicBezTo>
                  <a:lnTo>
                    <a:pt x="1307020" y="1039010"/>
                  </a:lnTo>
                  <a:cubicBezTo>
                    <a:pt x="1307096" y="1040925"/>
                    <a:pt x="1306667" y="1042830"/>
                    <a:pt x="1305781" y="1044535"/>
                  </a:cubicBezTo>
                  <a:cubicBezTo>
                    <a:pt x="1304467" y="1048002"/>
                    <a:pt x="1301724" y="1050745"/>
                    <a:pt x="1298257" y="1052060"/>
                  </a:cubicBezTo>
                  <a:cubicBezTo>
                    <a:pt x="1296552" y="1052945"/>
                    <a:pt x="1294647" y="1053374"/>
                    <a:pt x="1292732" y="1053298"/>
                  </a:cubicBezTo>
                  <a:lnTo>
                    <a:pt x="1290066" y="1053298"/>
                  </a:lnTo>
                  <a:cubicBezTo>
                    <a:pt x="1287513" y="1053298"/>
                    <a:pt x="1285017" y="1052602"/>
                    <a:pt x="1282826" y="1051298"/>
                  </a:cubicBezTo>
                  <a:lnTo>
                    <a:pt x="1279969" y="1049107"/>
                  </a:lnTo>
                  <a:cubicBezTo>
                    <a:pt x="1278235" y="1047345"/>
                    <a:pt x="1276959" y="1045192"/>
                    <a:pt x="1276254" y="1042820"/>
                  </a:cubicBezTo>
                  <a:lnTo>
                    <a:pt x="1276254" y="1039010"/>
                  </a:lnTo>
                  <a:cubicBezTo>
                    <a:pt x="1276178" y="1037096"/>
                    <a:pt x="1276606" y="1035191"/>
                    <a:pt x="1277492" y="1033486"/>
                  </a:cubicBezTo>
                  <a:cubicBezTo>
                    <a:pt x="1278045" y="1031724"/>
                    <a:pt x="1279064" y="1030143"/>
                    <a:pt x="1280445" y="1028914"/>
                  </a:cubicBezTo>
                  <a:cubicBezTo>
                    <a:pt x="1281693" y="1027561"/>
                    <a:pt x="1283265" y="1026542"/>
                    <a:pt x="1285017" y="1025961"/>
                  </a:cubicBezTo>
                  <a:cubicBezTo>
                    <a:pt x="1286703" y="1025028"/>
                    <a:pt x="1288618" y="1024599"/>
                    <a:pt x="1290542" y="1024723"/>
                  </a:cubicBezTo>
                  <a:close/>
                  <a:moveTo>
                    <a:pt x="30003" y="974050"/>
                  </a:moveTo>
                  <a:lnTo>
                    <a:pt x="32574" y="974050"/>
                  </a:lnTo>
                  <a:cubicBezTo>
                    <a:pt x="35118" y="974030"/>
                    <a:pt x="37613" y="974687"/>
                    <a:pt x="39813" y="975954"/>
                  </a:cubicBezTo>
                  <a:lnTo>
                    <a:pt x="42766" y="978241"/>
                  </a:lnTo>
                  <a:cubicBezTo>
                    <a:pt x="44509" y="979974"/>
                    <a:pt x="45757" y="982146"/>
                    <a:pt x="46386" y="984527"/>
                  </a:cubicBezTo>
                  <a:lnTo>
                    <a:pt x="47529" y="988527"/>
                  </a:lnTo>
                  <a:cubicBezTo>
                    <a:pt x="47624" y="990432"/>
                    <a:pt x="47233" y="992337"/>
                    <a:pt x="46386" y="994052"/>
                  </a:cubicBezTo>
                  <a:cubicBezTo>
                    <a:pt x="45519" y="995757"/>
                    <a:pt x="44281" y="997252"/>
                    <a:pt x="42766" y="998434"/>
                  </a:cubicBezTo>
                  <a:cubicBezTo>
                    <a:pt x="41471" y="999786"/>
                    <a:pt x="39870" y="1000796"/>
                    <a:pt x="38099" y="1001386"/>
                  </a:cubicBezTo>
                  <a:cubicBezTo>
                    <a:pt x="36384" y="1002234"/>
                    <a:pt x="34489" y="1002653"/>
                    <a:pt x="32574" y="1002625"/>
                  </a:cubicBezTo>
                  <a:lnTo>
                    <a:pt x="30003" y="1002625"/>
                  </a:lnTo>
                  <a:cubicBezTo>
                    <a:pt x="27450" y="1002643"/>
                    <a:pt x="24945" y="1001948"/>
                    <a:pt x="22764" y="1000624"/>
                  </a:cubicBezTo>
                  <a:lnTo>
                    <a:pt x="19906" y="998434"/>
                  </a:lnTo>
                  <a:cubicBezTo>
                    <a:pt x="18144" y="996700"/>
                    <a:pt x="16858" y="994528"/>
                    <a:pt x="16192" y="992147"/>
                  </a:cubicBezTo>
                  <a:lnTo>
                    <a:pt x="15715" y="988337"/>
                  </a:lnTo>
                  <a:cubicBezTo>
                    <a:pt x="15592" y="986413"/>
                    <a:pt x="16020" y="984498"/>
                    <a:pt x="16953" y="982812"/>
                  </a:cubicBezTo>
                  <a:cubicBezTo>
                    <a:pt x="18268" y="979345"/>
                    <a:pt x="21011" y="976602"/>
                    <a:pt x="24478" y="975288"/>
                  </a:cubicBezTo>
                  <a:cubicBezTo>
                    <a:pt x="26164" y="974354"/>
                    <a:pt x="28079" y="973926"/>
                    <a:pt x="30003" y="974050"/>
                  </a:cubicBezTo>
                  <a:close/>
                  <a:moveTo>
                    <a:pt x="1282636" y="950619"/>
                  </a:moveTo>
                  <a:cubicBezTo>
                    <a:pt x="1290523" y="950619"/>
                    <a:pt x="1296924" y="957020"/>
                    <a:pt x="1296924" y="964906"/>
                  </a:cubicBezTo>
                  <a:cubicBezTo>
                    <a:pt x="1296924" y="972793"/>
                    <a:pt x="1290523" y="979194"/>
                    <a:pt x="1282636" y="979194"/>
                  </a:cubicBezTo>
                  <a:cubicBezTo>
                    <a:pt x="1274749" y="979194"/>
                    <a:pt x="1268349" y="972793"/>
                    <a:pt x="1268349" y="964906"/>
                  </a:cubicBezTo>
                  <a:cubicBezTo>
                    <a:pt x="1268349" y="957020"/>
                    <a:pt x="1274749" y="950619"/>
                    <a:pt x="1282636" y="950619"/>
                  </a:cubicBezTo>
                  <a:close/>
                  <a:moveTo>
                    <a:pt x="43433" y="902898"/>
                  </a:moveTo>
                  <a:cubicBezTo>
                    <a:pt x="47176" y="903098"/>
                    <a:pt x="50738" y="904575"/>
                    <a:pt x="53529" y="907089"/>
                  </a:cubicBezTo>
                  <a:lnTo>
                    <a:pt x="56197" y="909757"/>
                  </a:lnTo>
                  <a:cubicBezTo>
                    <a:pt x="57901" y="911519"/>
                    <a:pt x="59140" y="913681"/>
                    <a:pt x="59816" y="916043"/>
                  </a:cubicBezTo>
                  <a:lnTo>
                    <a:pt x="59816" y="919853"/>
                  </a:lnTo>
                  <a:cubicBezTo>
                    <a:pt x="59854" y="922396"/>
                    <a:pt x="59187" y="924901"/>
                    <a:pt x="57911" y="927092"/>
                  </a:cubicBezTo>
                  <a:lnTo>
                    <a:pt x="55720" y="929950"/>
                  </a:lnTo>
                  <a:cubicBezTo>
                    <a:pt x="54453" y="931330"/>
                    <a:pt x="52843" y="932350"/>
                    <a:pt x="51053" y="932902"/>
                  </a:cubicBezTo>
                  <a:cubicBezTo>
                    <a:pt x="49348" y="933788"/>
                    <a:pt x="47443" y="934217"/>
                    <a:pt x="45528" y="934141"/>
                  </a:cubicBezTo>
                  <a:cubicBezTo>
                    <a:pt x="43642" y="934207"/>
                    <a:pt x="41766" y="933778"/>
                    <a:pt x="40100" y="932902"/>
                  </a:cubicBezTo>
                  <a:cubicBezTo>
                    <a:pt x="38308" y="932350"/>
                    <a:pt x="36699" y="931330"/>
                    <a:pt x="35432" y="929950"/>
                  </a:cubicBezTo>
                  <a:lnTo>
                    <a:pt x="32860" y="927282"/>
                  </a:lnTo>
                  <a:cubicBezTo>
                    <a:pt x="31098" y="925549"/>
                    <a:pt x="29812" y="923377"/>
                    <a:pt x="29146" y="920996"/>
                  </a:cubicBezTo>
                  <a:lnTo>
                    <a:pt x="29146" y="917186"/>
                  </a:lnTo>
                  <a:cubicBezTo>
                    <a:pt x="29155" y="914652"/>
                    <a:pt x="29812" y="912157"/>
                    <a:pt x="31051" y="909947"/>
                  </a:cubicBezTo>
                  <a:lnTo>
                    <a:pt x="33337" y="907089"/>
                  </a:lnTo>
                  <a:cubicBezTo>
                    <a:pt x="34536" y="905680"/>
                    <a:pt x="36127" y="904651"/>
                    <a:pt x="37908" y="904137"/>
                  </a:cubicBezTo>
                  <a:cubicBezTo>
                    <a:pt x="39613" y="903251"/>
                    <a:pt x="41519" y="902822"/>
                    <a:pt x="43433" y="902898"/>
                  </a:cubicBezTo>
                  <a:close/>
                  <a:moveTo>
                    <a:pt x="1260157" y="890134"/>
                  </a:moveTo>
                  <a:cubicBezTo>
                    <a:pt x="1262033" y="889658"/>
                    <a:pt x="1263995" y="889658"/>
                    <a:pt x="1265872" y="890134"/>
                  </a:cubicBezTo>
                  <a:cubicBezTo>
                    <a:pt x="1267739" y="890220"/>
                    <a:pt x="1269549" y="890820"/>
                    <a:pt x="1271111" y="891849"/>
                  </a:cubicBezTo>
                  <a:lnTo>
                    <a:pt x="1276445" y="894515"/>
                  </a:lnTo>
                  <a:cubicBezTo>
                    <a:pt x="1278559" y="895773"/>
                    <a:pt x="1280331" y="897544"/>
                    <a:pt x="1281588" y="899659"/>
                  </a:cubicBezTo>
                  <a:lnTo>
                    <a:pt x="1283017" y="903088"/>
                  </a:lnTo>
                  <a:cubicBezTo>
                    <a:pt x="1283684" y="905583"/>
                    <a:pt x="1283684" y="908212"/>
                    <a:pt x="1283017" y="910708"/>
                  </a:cubicBezTo>
                  <a:lnTo>
                    <a:pt x="1281588" y="914042"/>
                  </a:lnTo>
                  <a:cubicBezTo>
                    <a:pt x="1280740" y="915690"/>
                    <a:pt x="1279454" y="917071"/>
                    <a:pt x="1277873" y="918042"/>
                  </a:cubicBezTo>
                  <a:cubicBezTo>
                    <a:pt x="1276540" y="919357"/>
                    <a:pt x="1274854" y="920252"/>
                    <a:pt x="1273016" y="920614"/>
                  </a:cubicBezTo>
                  <a:cubicBezTo>
                    <a:pt x="1271149" y="921138"/>
                    <a:pt x="1269167" y="921138"/>
                    <a:pt x="1267301" y="920614"/>
                  </a:cubicBezTo>
                  <a:cubicBezTo>
                    <a:pt x="1265434" y="920528"/>
                    <a:pt x="1263624" y="919928"/>
                    <a:pt x="1262062" y="918899"/>
                  </a:cubicBezTo>
                  <a:lnTo>
                    <a:pt x="1256728" y="916233"/>
                  </a:lnTo>
                  <a:cubicBezTo>
                    <a:pt x="1254614" y="914975"/>
                    <a:pt x="1252842" y="913204"/>
                    <a:pt x="1251585" y="911089"/>
                  </a:cubicBezTo>
                  <a:lnTo>
                    <a:pt x="1250156" y="907755"/>
                  </a:lnTo>
                  <a:cubicBezTo>
                    <a:pt x="1249489" y="905260"/>
                    <a:pt x="1249489" y="902631"/>
                    <a:pt x="1250156" y="900135"/>
                  </a:cubicBezTo>
                  <a:lnTo>
                    <a:pt x="1251585" y="896707"/>
                  </a:lnTo>
                  <a:cubicBezTo>
                    <a:pt x="1252508" y="895115"/>
                    <a:pt x="1253784" y="893753"/>
                    <a:pt x="1255299" y="892706"/>
                  </a:cubicBezTo>
                  <a:cubicBezTo>
                    <a:pt x="1256671" y="891449"/>
                    <a:pt x="1258347" y="890563"/>
                    <a:pt x="1260157" y="890134"/>
                  </a:cubicBezTo>
                  <a:close/>
                  <a:moveTo>
                    <a:pt x="50577" y="832318"/>
                  </a:moveTo>
                  <a:cubicBezTo>
                    <a:pt x="52177" y="831984"/>
                    <a:pt x="53835" y="831984"/>
                    <a:pt x="55435" y="832318"/>
                  </a:cubicBezTo>
                  <a:cubicBezTo>
                    <a:pt x="56969" y="831984"/>
                    <a:pt x="58569" y="831984"/>
                    <a:pt x="60102" y="832318"/>
                  </a:cubicBezTo>
                  <a:cubicBezTo>
                    <a:pt x="61903" y="832784"/>
                    <a:pt x="63560" y="833670"/>
                    <a:pt x="64960" y="834889"/>
                  </a:cubicBezTo>
                  <a:cubicBezTo>
                    <a:pt x="66474" y="835938"/>
                    <a:pt x="67751" y="837300"/>
                    <a:pt x="68675" y="838890"/>
                  </a:cubicBezTo>
                  <a:cubicBezTo>
                    <a:pt x="69246" y="840033"/>
                    <a:pt x="70199" y="841272"/>
                    <a:pt x="70199" y="842415"/>
                  </a:cubicBezTo>
                  <a:cubicBezTo>
                    <a:pt x="70313" y="843786"/>
                    <a:pt x="70218" y="845167"/>
                    <a:pt x="69913" y="846510"/>
                  </a:cubicBezTo>
                  <a:cubicBezTo>
                    <a:pt x="69951" y="847149"/>
                    <a:pt x="69951" y="847777"/>
                    <a:pt x="69913" y="848415"/>
                  </a:cubicBezTo>
                  <a:lnTo>
                    <a:pt x="69913" y="850320"/>
                  </a:lnTo>
                  <a:cubicBezTo>
                    <a:pt x="69503" y="851501"/>
                    <a:pt x="68989" y="852654"/>
                    <a:pt x="68389" y="853749"/>
                  </a:cubicBezTo>
                  <a:lnTo>
                    <a:pt x="66198" y="856607"/>
                  </a:lnTo>
                  <a:lnTo>
                    <a:pt x="63341" y="858893"/>
                  </a:lnTo>
                  <a:lnTo>
                    <a:pt x="59911" y="860322"/>
                  </a:lnTo>
                  <a:lnTo>
                    <a:pt x="55911" y="860893"/>
                  </a:lnTo>
                  <a:lnTo>
                    <a:pt x="55340" y="860893"/>
                  </a:lnTo>
                  <a:lnTo>
                    <a:pt x="51529" y="860322"/>
                  </a:lnTo>
                  <a:cubicBezTo>
                    <a:pt x="50273" y="859950"/>
                    <a:pt x="49053" y="859445"/>
                    <a:pt x="47910" y="858797"/>
                  </a:cubicBezTo>
                  <a:cubicBezTo>
                    <a:pt x="46815" y="858150"/>
                    <a:pt x="45786" y="857387"/>
                    <a:pt x="44862" y="856511"/>
                  </a:cubicBezTo>
                  <a:cubicBezTo>
                    <a:pt x="44767" y="856511"/>
                    <a:pt x="42576" y="853654"/>
                    <a:pt x="42576" y="853654"/>
                  </a:cubicBezTo>
                  <a:cubicBezTo>
                    <a:pt x="41224" y="851377"/>
                    <a:pt x="40528" y="848777"/>
                    <a:pt x="40576" y="846129"/>
                  </a:cubicBezTo>
                  <a:cubicBezTo>
                    <a:pt x="40481" y="844824"/>
                    <a:pt x="40481" y="843519"/>
                    <a:pt x="40576" y="842224"/>
                  </a:cubicBezTo>
                  <a:lnTo>
                    <a:pt x="41338" y="840509"/>
                  </a:lnTo>
                  <a:cubicBezTo>
                    <a:pt x="41547" y="839919"/>
                    <a:pt x="41804" y="839347"/>
                    <a:pt x="42100" y="838795"/>
                  </a:cubicBezTo>
                  <a:cubicBezTo>
                    <a:pt x="43329" y="836709"/>
                    <a:pt x="45062" y="834975"/>
                    <a:pt x="47148" y="833746"/>
                  </a:cubicBezTo>
                  <a:close/>
                  <a:moveTo>
                    <a:pt x="1245297" y="814124"/>
                  </a:moveTo>
                  <a:cubicBezTo>
                    <a:pt x="1248793" y="812477"/>
                    <a:pt x="1252851" y="812477"/>
                    <a:pt x="1256347" y="814124"/>
                  </a:cubicBezTo>
                  <a:cubicBezTo>
                    <a:pt x="1258109" y="814677"/>
                    <a:pt x="1259690" y="815696"/>
                    <a:pt x="1260918" y="817077"/>
                  </a:cubicBezTo>
                  <a:lnTo>
                    <a:pt x="1263585" y="819744"/>
                  </a:lnTo>
                  <a:cubicBezTo>
                    <a:pt x="1265357" y="821478"/>
                    <a:pt x="1266643" y="823640"/>
                    <a:pt x="1267300" y="826031"/>
                  </a:cubicBezTo>
                  <a:lnTo>
                    <a:pt x="1267300" y="829841"/>
                  </a:lnTo>
                  <a:cubicBezTo>
                    <a:pt x="1267310" y="832365"/>
                    <a:pt x="1266624" y="834832"/>
                    <a:pt x="1265300" y="836985"/>
                  </a:cubicBezTo>
                  <a:lnTo>
                    <a:pt x="1263109" y="839937"/>
                  </a:lnTo>
                  <a:cubicBezTo>
                    <a:pt x="1261833" y="841261"/>
                    <a:pt x="1260271" y="842271"/>
                    <a:pt x="1258537" y="842890"/>
                  </a:cubicBezTo>
                  <a:cubicBezTo>
                    <a:pt x="1255042" y="844538"/>
                    <a:pt x="1250984" y="844538"/>
                    <a:pt x="1247488" y="842890"/>
                  </a:cubicBezTo>
                  <a:cubicBezTo>
                    <a:pt x="1245745" y="842299"/>
                    <a:pt x="1244174" y="841280"/>
                    <a:pt x="1242916" y="839937"/>
                  </a:cubicBezTo>
                  <a:lnTo>
                    <a:pt x="1240249" y="837270"/>
                  </a:lnTo>
                  <a:cubicBezTo>
                    <a:pt x="1238516" y="835508"/>
                    <a:pt x="1237239" y="833356"/>
                    <a:pt x="1236535" y="830984"/>
                  </a:cubicBezTo>
                  <a:lnTo>
                    <a:pt x="1236535" y="827174"/>
                  </a:lnTo>
                  <a:cubicBezTo>
                    <a:pt x="1236535" y="824621"/>
                    <a:pt x="1237230" y="822126"/>
                    <a:pt x="1238534" y="819935"/>
                  </a:cubicBezTo>
                  <a:lnTo>
                    <a:pt x="1240726" y="817077"/>
                  </a:lnTo>
                  <a:cubicBezTo>
                    <a:pt x="1241973" y="815725"/>
                    <a:pt x="1243545" y="814706"/>
                    <a:pt x="1245297" y="814124"/>
                  </a:cubicBezTo>
                  <a:close/>
                  <a:moveTo>
                    <a:pt x="59054" y="763833"/>
                  </a:moveTo>
                  <a:cubicBezTo>
                    <a:pt x="62550" y="762185"/>
                    <a:pt x="66607" y="762185"/>
                    <a:pt x="70103" y="763833"/>
                  </a:cubicBezTo>
                  <a:cubicBezTo>
                    <a:pt x="71865" y="764385"/>
                    <a:pt x="73446" y="765404"/>
                    <a:pt x="74675" y="766786"/>
                  </a:cubicBezTo>
                  <a:lnTo>
                    <a:pt x="77342" y="769452"/>
                  </a:lnTo>
                  <a:cubicBezTo>
                    <a:pt x="79123" y="771167"/>
                    <a:pt x="80371" y="773348"/>
                    <a:pt x="80962" y="775739"/>
                  </a:cubicBezTo>
                  <a:lnTo>
                    <a:pt x="81533" y="779549"/>
                  </a:lnTo>
                  <a:cubicBezTo>
                    <a:pt x="81542" y="782073"/>
                    <a:pt x="80857" y="784540"/>
                    <a:pt x="79533" y="786693"/>
                  </a:cubicBezTo>
                  <a:lnTo>
                    <a:pt x="77342" y="789645"/>
                  </a:lnTo>
                  <a:cubicBezTo>
                    <a:pt x="76066" y="790970"/>
                    <a:pt x="74504" y="791979"/>
                    <a:pt x="72770" y="792598"/>
                  </a:cubicBezTo>
                  <a:cubicBezTo>
                    <a:pt x="71046" y="793436"/>
                    <a:pt x="69160" y="793855"/>
                    <a:pt x="67246" y="793836"/>
                  </a:cubicBezTo>
                  <a:cubicBezTo>
                    <a:pt x="65331" y="793865"/>
                    <a:pt x="63435" y="793446"/>
                    <a:pt x="61721" y="792598"/>
                  </a:cubicBezTo>
                  <a:cubicBezTo>
                    <a:pt x="59969" y="792027"/>
                    <a:pt x="58387" y="791007"/>
                    <a:pt x="57149" y="789645"/>
                  </a:cubicBezTo>
                  <a:lnTo>
                    <a:pt x="54482" y="786979"/>
                  </a:lnTo>
                  <a:cubicBezTo>
                    <a:pt x="52749" y="785216"/>
                    <a:pt x="51472" y="783064"/>
                    <a:pt x="50768" y="780692"/>
                  </a:cubicBezTo>
                  <a:lnTo>
                    <a:pt x="50291" y="776882"/>
                  </a:lnTo>
                  <a:cubicBezTo>
                    <a:pt x="50272" y="774329"/>
                    <a:pt x="50968" y="771824"/>
                    <a:pt x="52291" y="769643"/>
                  </a:cubicBezTo>
                  <a:lnTo>
                    <a:pt x="54482" y="766786"/>
                  </a:lnTo>
                  <a:cubicBezTo>
                    <a:pt x="55730" y="765433"/>
                    <a:pt x="57302" y="764414"/>
                    <a:pt x="59054" y="763833"/>
                  </a:cubicBezTo>
                  <a:close/>
                  <a:moveTo>
                    <a:pt x="1237582" y="762595"/>
                  </a:moveTo>
                  <a:cubicBezTo>
                    <a:pt x="1245469" y="762595"/>
                    <a:pt x="1251870" y="768996"/>
                    <a:pt x="1251870" y="776882"/>
                  </a:cubicBezTo>
                  <a:cubicBezTo>
                    <a:pt x="1251870" y="784769"/>
                    <a:pt x="1245469" y="791170"/>
                    <a:pt x="1237582" y="791170"/>
                  </a:cubicBezTo>
                  <a:cubicBezTo>
                    <a:pt x="1229695" y="791170"/>
                    <a:pt x="1223295" y="784769"/>
                    <a:pt x="1223295" y="776882"/>
                  </a:cubicBezTo>
                  <a:cubicBezTo>
                    <a:pt x="1223295" y="768996"/>
                    <a:pt x="1229695" y="762595"/>
                    <a:pt x="1237582" y="762595"/>
                  </a:cubicBezTo>
                  <a:close/>
                  <a:moveTo>
                    <a:pt x="1219104" y="683156"/>
                  </a:moveTo>
                  <a:lnTo>
                    <a:pt x="1221676" y="683156"/>
                  </a:lnTo>
                  <a:cubicBezTo>
                    <a:pt x="1224210" y="683156"/>
                    <a:pt x="1226705" y="683813"/>
                    <a:pt x="1228915" y="685061"/>
                  </a:cubicBezTo>
                  <a:lnTo>
                    <a:pt x="1231773" y="687347"/>
                  </a:lnTo>
                  <a:cubicBezTo>
                    <a:pt x="1233554" y="689071"/>
                    <a:pt x="1234839" y="691242"/>
                    <a:pt x="1235488" y="693633"/>
                  </a:cubicBezTo>
                  <a:lnTo>
                    <a:pt x="1235488" y="697443"/>
                  </a:lnTo>
                  <a:cubicBezTo>
                    <a:pt x="1235601" y="699367"/>
                    <a:pt x="1235173" y="701282"/>
                    <a:pt x="1234249" y="702968"/>
                  </a:cubicBezTo>
                  <a:cubicBezTo>
                    <a:pt x="1233668" y="704721"/>
                    <a:pt x="1232649" y="706292"/>
                    <a:pt x="1231296" y="707540"/>
                  </a:cubicBezTo>
                  <a:cubicBezTo>
                    <a:pt x="1230058" y="708902"/>
                    <a:pt x="1228477" y="709921"/>
                    <a:pt x="1226724" y="710492"/>
                  </a:cubicBezTo>
                  <a:cubicBezTo>
                    <a:pt x="1225020" y="711378"/>
                    <a:pt x="1223114" y="711807"/>
                    <a:pt x="1221200" y="711731"/>
                  </a:cubicBezTo>
                  <a:lnTo>
                    <a:pt x="1218628" y="711731"/>
                  </a:lnTo>
                  <a:cubicBezTo>
                    <a:pt x="1216075" y="711759"/>
                    <a:pt x="1213570" y="711064"/>
                    <a:pt x="1211389" y="709731"/>
                  </a:cubicBezTo>
                  <a:lnTo>
                    <a:pt x="1208436" y="707540"/>
                  </a:lnTo>
                  <a:cubicBezTo>
                    <a:pt x="1206731" y="705778"/>
                    <a:pt x="1205493" y="703615"/>
                    <a:pt x="1204817" y="701253"/>
                  </a:cubicBezTo>
                  <a:lnTo>
                    <a:pt x="1204817" y="697443"/>
                  </a:lnTo>
                  <a:cubicBezTo>
                    <a:pt x="1204702" y="695529"/>
                    <a:pt x="1205103" y="693624"/>
                    <a:pt x="1205960" y="691919"/>
                  </a:cubicBezTo>
                  <a:cubicBezTo>
                    <a:pt x="1207274" y="688413"/>
                    <a:pt x="1210055" y="685661"/>
                    <a:pt x="1213580" y="684394"/>
                  </a:cubicBezTo>
                  <a:cubicBezTo>
                    <a:pt x="1215265" y="683461"/>
                    <a:pt x="1217180" y="683032"/>
                    <a:pt x="1219104" y="683156"/>
                  </a:cubicBezTo>
                  <a:close/>
                  <a:moveTo>
                    <a:pt x="87248" y="680489"/>
                  </a:moveTo>
                  <a:lnTo>
                    <a:pt x="91058" y="680489"/>
                  </a:lnTo>
                  <a:cubicBezTo>
                    <a:pt x="92972" y="680413"/>
                    <a:pt x="94877" y="680842"/>
                    <a:pt x="96583" y="681728"/>
                  </a:cubicBezTo>
                  <a:cubicBezTo>
                    <a:pt x="98345" y="682280"/>
                    <a:pt x="99925" y="683299"/>
                    <a:pt x="101154" y="684680"/>
                  </a:cubicBezTo>
                  <a:cubicBezTo>
                    <a:pt x="102507" y="685928"/>
                    <a:pt x="103526" y="687499"/>
                    <a:pt x="104107" y="689252"/>
                  </a:cubicBezTo>
                  <a:cubicBezTo>
                    <a:pt x="104955" y="690795"/>
                    <a:pt x="105383" y="692538"/>
                    <a:pt x="105345" y="694301"/>
                  </a:cubicBezTo>
                  <a:lnTo>
                    <a:pt x="105345" y="696967"/>
                  </a:lnTo>
                  <a:cubicBezTo>
                    <a:pt x="105336" y="699501"/>
                    <a:pt x="104679" y="701997"/>
                    <a:pt x="103440" y="704207"/>
                  </a:cubicBezTo>
                  <a:lnTo>
                    <a:pt x="101154" y="707064"/>
                  </a:lnTo>
                  <a:cubicBezTo>
                    <a:pt x="99392" y="708769"/>
                    <a:pt x="97230" y="710007"/>
                    <a:pt x="94868" y="710683"/>
                  </a:cubicBezTo>
                  <a:lnTo>
                    <a:pt x="91058" y="711255"/>
                  </a:lnTo>
                  <a:cubicBezTo>
                    <a:pt x="89144" y="711331"/>
                    <a:pt x="87238" y="710903"/>
                    <a:pt x="85533" y="710017"/>
                  </a:cubicBezTo>
                  <a:cubicBezTo>
                    <a:pt x="83800" y="709398"/>
                    <a:pt x="82238" y="708388"/>
                    <a:pt x="80961" y="707064"/>
                  </a:cubicBezTo>
                  <a:cubicBezTo>
                    <a:pt x="79609" y="705816"/>
                    <a:pt x="78589" y="704244"/>
                    <a:pt x="78009" y="702492"/>
                  </a:cubicBezTo>
                  <a:cubicBezTo>
                    <a:pt x="77123" y="700787"/>
                    <a:pt x="76704" y="698882"/>
                    <a:pt x="76770" y="696967"/>
                  </a:cubicBezTo>
                  <a:lnTo>
                    <a:pt x="76770" y="694301"/>
                  </a:lnTo>
                  <a:cubicBezTo>
                    <a:pt x="76770" y="691748"/>
                    <a:pt x="77466" y="689252"/>
                    <a:pt x="78771" y="687062"/>
                  </a:cubicBezTo>
                  <a:lnTo>
                    <a:pt x="80961" y="684204"/>
                  </a:lnTo>
                  <a:cubicBezTo>
                    <a:pt x="82695" y="682442"/>
                    <a:pt x="84866" y="681156"/>
                    <a:pt x="87248" y="680489"/>
                  </a:cubicBezTo>
                  <a:close/>
                  <a:moveTo>
                    <a:pt x="104298" y="635436"/>
                  </a:moveTo>
                  <a:lnTo>
                    <a:pt x="106965" y="635436"/>
                  </a:lnTo>
                  <a:cubicBezTo>
                    <a:pt x="109517" y="635436"/>
                    <a:pt x="112013" y="636131"/>
                    <a:pt x="114204" y="637437"/>
                  </a:cubicBezTo>
                  <a:lnTo>
                    <a:pt x="117061" y="639627"/>
                  </a:lnTo>
                  <a:cubicBezTo>
                    <a:pt x="118785" y="641418"/>
                    <a:pt x="120033" y="643609"/>
                    <a:pt x="120681" y="646009"/>
                  </a:cubicBezTo>
                  <a:lnTo>
                    <a:pt x="120776" y="649724"/>
                  </a:lnTo>
                  <a:cubicBezTo>
                    <a:pt x="120852" y="651639"/>
                    <a:pt x="120424" y="653543"/>
                    <a:pt x="119538" y="655248"/>
                  </a:cubicBezTo>
                  <a:cubicBezTo>
                    <a:pt x="119023" y="657030"/>
                    <a:pt x="117995" y="658620"/>
                    <a:pt x="116585" y="659820"/>
                  </a:cubicBezTo>
                  <a:cubicBezTo>
                    <a:pt x="115337" y="661173"/>
                    <a:pt x="113765" y="662192"/>
                    <a:pt x="112013" y="662773"/>
                  </a:cubicBezTo>
                  <a:cubicBezTo>
                    <a:pt x="110327" y="663697"/>
                    <a:pt x="108413" y="664126"/>
                    <a:pt x="106488" y="664011"/>
                  </a:cubicBezTo>
                  <a:lnTo>
                    <a:pt x="103822" y="664011"/>
                  </a:lnTo>
                  <a:cubicBezTo>
                    <a:pt x="101278" y="664049"/>
                    <a:pt x="98773" y="663383"/>
                    <a:pt x="96583" y="662107"/>
                  </a:cubicBezTo>
                  <a:lnTo>
                    <a:pt x="93725" y="659820"/>
                  </a:lnTo>
                  <a:cubicBezTo>
                    <a:pt x="91953" y="658087"/>
                    <a:pt x="90667" y="655924"/>
                    <a:pt x="90010" y="653534"/>
                  </a:cubicBezTo>
                  <a:lnTo>
                    <a:pt x="90010" y="649724"/>
                  </a:lnTo>
                  <a:cubicBezTo>
                    <a:pt x="89943" y="647838"/>
                    <a:pt x="90372" y="645962"/>
                    <a:pt x="91249" y="644295"/>
                  </a:cubicBezTo>
                  <a:cubicBezTo>
                    <a:pt x="91801" y="642504"/>
                    <a:pt x="92820" y="640894"/>
                    <a:pt x="94201" y="639627"/>
                  </a:cubicBezTo>
                  <a:cubicBezTo>
                    <a:pt x="95477" y="638303"/>
                    <a:pt x="97040" y="637294"/>
                    <a:pt x="98773" y="636674"/>
                  </a:cubicBezTo>
                  <a:cubicBezTo>
                    <a:pt x="100488" y="635827"/>
                    <a:pt x="102383" y="635408"/>
                    <a:pt x="104298" y="635436"/>
                  </a:cubicBezTo>
                  <a:close/>
                  <a:moveTo>
                    <a:pt x="1197863" y="624863"/>
                  </a:moveTo>
                  <a:lnTo>
                    <a:pt x="1203197" y="624863"/>
                  </a:lnTo>
                  <a:cubicBezTo>
                    <a:pt x="1205721" y="624854"/>
                    <a:pt x="1208188" y="625540"/>
                    <a:pt x="1210341" y="626864"/>
                  </a:cubicBezTo>
                  <a:lnTo>
                    <a:pt x="1213293" y="629054"/>
                  </a:lnTo>
                  <a:cubicBezTo>
                    <a:pt x="1214999" y="630817"/>
                    <a:pt x="1216236" y="632979"/>
                    <a:pt x="1216913" y="635341"/>
                  </a:cubicBezTo>
                  <a:lnTo>
                    <a:pt x="1217484" y="639151"/>
                  </a:lnTo>
                  <a:cubicBezTo>
                    <a:pt x="1217513" y="641065"/>
                    <a:pt x="1217094" y="642961"/>
                    <a:pt x="1216246" y="644676"/>
                  </a:cubicBezTo>
                  <a:cubicBezTo>
                    <a:pt x="1215675" y="646428"/>
                    <a:pt x="1214656" y="648009"/>
                    <a:pt x="1213293" y="649247"/>
                  </a:cubicBezTo>
                  <a:cubicBezTo>
                    <a:pt x="1212046" y="650600"/>
                    <a:pt x="1210474" y="651619"/>
                    <a:pt x="1208722" y="652200"/>
                  </a:cubicBezTo>
                  <a:cubicBezTo>
                    <a:pt x="1207036" y="653124"/>
                    <a:pt x="1205121" y="653553"/>
                    <a:pt x="1203197" y="653438"/>
                  </a:cubicBezTo>
                  <a:lnTo>
                    <a:pt x="1197863" y="653438"/>
                  </a:lnTo>
                  <a:cubicBezTo>
                    <a:pt x="1195329" y="653429"/>
                    <a:pt x="1192834" y="652772"/>
                    <a:pt x="1190624" y="651533"/>
                  </a:cubicBezTo>
                  <a:lnTo>
                    <a:pt x="1187766" y="649247"/>
                  </a:lnTo>
                  <a:cubicBezTo>
                    <a:pt x="1185994" y="647514"/>
                    <a:pt x="1184708" y="645352"/>
                    <a:pt x="1184052" y="642961"/>
                  </a:cubicBezTo>
                  <a:lnTo>
                    <a:pt x="1183575" y="639151"/>
                  </a:lnTo>
                  <a:cubicBezTo>
                    <a:pt x="1183509" y="637236"/>
                    <a:pt x="1183928" y="635331"/>
                    <a:pt x="1184814" y="633626"/>
                  </a:cubicBezTo>
                  <a:cubicBezTo>
                    <a:pt x="1185394" y="631874"/>
                    <a:pt x="1186414" y="630302"/>
                    <a:pt x="1187766" y="629054"/>
                  </a:cubicBezTo>
                  <a:cubicBezTo>
                    <a:pt x="1189043" y="627731"/>
                    <a:pt x="1190605" y="626721"/>
                    <a:pt x="1192338" y="626102"/>
                  </a:cubicBezTo>
                  <a:cubicBezTo>
                    <a:pt x="1194043" y="625216"/>
                    <a:pt x="1195949" y="624787"/>
                    <a:pt x="1197863" y="624863"/>
                  </a:cubicBezTo>
                  <a:close/>
                  <a:moveTo>
                    <a:pt x="1171384" y="553426"/>
                  </a:moveTo>
                  <a:lnTo>
                    <a:pt x="1174051" y="553426"/>
                  </a:lnTo>
                  <a:cubicBezTo>
                    <a:pt x="1176585" y="553436"/>
                    <a:pt x="1179080" y="554092"/>
                    <a:pt x="1181290" y="555331"/>
                  </a:cubicBezTo>
                  <a:lnTo>
                    <a:pt x="1184147" y="557617"/>
                  </a:lnTo>
                  <a:cubicBezTo>
                    <a:pt x="1185919" y="559350"/>
                    <a:pt x="1187205" y="561512"/>
                    <a:pt x="1187862" y="563903"/>
                  </a:cubicBezTo>
                  <a:lnTo>
                    <a:pt x="1187862" y="567713"/>
                  </a:lnTo>
                  <a:cubicBezTo>
                    <a:pt x="1187662" y="571457"/>
                    <a:pt x="1186186" y="575019"/>
                    <a:pt x="1183671" y="577810"/>
                  </a:cubicBezTo>
                  <a:cubicBezTo>
                    <a:pt x="1182395" y="579134"/>
                    <a:pt x="1180833" y="580143"/>
                    <a:pt x="1179099" y="580762"/>
                  </a:cubicBezTo>
                  <a:cubicBezTo>
                    <a:pt x="1177384" y="581610"/>
                    <a:pt x="1175489" y="582029"/>
                    <a:pt x="1173575" y="582001"/>
                  </a:cubicBezTo>
                  <a:lnTo>
                    <a:pt x="1170908" y="582001"/>
                  </a:lnTo>
                  <a:cubicBezTo>
                    <a:pt x="1168355" y="582001"/>
                    <a:pt x="1165860" y="581305"/>
                    <a:pt x="1163668" y="580001"/>
                  </a:cubicBezTo>
                  <a:lnTo>
                    <a:pt x="1160811" y="577810"/>
                  </a:lnTo>
                  <a:cubicBezTo>
                    <a:pt x="1159077" y="576048"/>
                    <a:pt x="1157801" y="573895"/>
                    <a:pt x="1157096" y="571523"/>
                  </a:cubicBezTo>
                  <a:lnTo>
                    <a:pt x="1157096" y="567713"/>
                  </a:lnTo>
                  <a:cubicBezTo>
                    <a:pt x="1157020" y="565799"/>
                    <a:pt x="1157448" y="563894"/>
                    <a:pt x="1158334" y="562188"/>
                  </a:cubicBezTo>
                  <a:cubicBezTo>
                    <a:pt x="1158849" y="560408"/>
                    <a:pt x="1159877" y="558817"/>
                    <a:pt x="1161287" y="557617"/>
                  </a:cubicBezTo>
                  <a:cubicBezTo>
                    <a:pt x="1162535" y="556264"/>
                    <a:pt x="1164107" y="555245"/>
                    <a:pt x="1165860" y="554664"/>
                  </a:cubicBezTo>
                  <a:cubicBezTo>
                    <a:pt x="1167545" y="553730"/>
                    <a:pt x="1169460" y="553302"/>
                    <a:pt x="1171384" y="553426"/>
                  </a:cubicBezTo>
                  <a:close/>
                  <a:moveTo>
                    <a:pt x="128111" y="542757"/>
                  </a:moveTo>
                  <a:lnTo>
                    <a:pt x="130778" y="542757"/>
                  </a:lnTo>
                  <a:cubicBezTo>
                    <a:pt x="133321" y="542805"/>
                    <a:pt x="135807" y="543491"/>
                    <a:pt x="138017" y="544758"/>
                  </a:cubicBezTo>
                  <a:lnTo>
                    <a:pt x="140874" y="546948"/>
                  </a:lnTo>
                  <a:cubicBezTo>
                    <a:pt x="142665" y="548701"/>
                    <a:pt x="143941" y="550911"/>
                    <a:pt x="144589" y="553330"/>
                  </a:cubicBezTo>
                  <a:lnTo>
                    <a:pt x="145065" y="557045"/>
                  </a:lnTo>
                  <a:cubicBezTo>
                    <a:pt x="145189" y="558969"/>
                    <a:pt x="144760" y="560884"/>
                    <a:pt x="143827" y="562570"/>
                  </a:cubicBezTo>
                  <a:cubicBezTo>
                    <a:pt x="143274" y="564360"/>
                    <a:pt x="142255" y="565970"/>
                    <a:pt x="140874" y="567237"/>
                  </a:cubicBezTo>
                  <a:cubicBezTo>
                    <a:pt x="139588" y="568551"/>
                    <a:pt x="138026" y="569561"/>
                    <a:pt x="136302" y="570189"/>
                  </a:cubicBezTo>
                  <a:cubicBezTo>
                    <a:pt x="134597" y="571047"/>
                    <a:pt x="132683" y="571447"/>
                    <a:pt x="130778" y="571332"/>
                  </a:cubicBezTo>
                  <a:lnTo>
                    <a:pt x="128111" y="571332"/>
                  </a:lnTo>
                  <a:cubicBezTo>
                    <a:pt x="125596" y="571380"/>
                    <a:pt x="123120" y="570713"/>
                    <a:pt x="120967" y="569427"/>
                  </a:cubicBezTo>
                  <a:lnTo>
                    <a:pt x="118014" y="567237"/>
                  </a:lnTo>
                  <a:cubicBezTo>
                    <a:pt x="116290" y="565455"/>
                    <a:pt x="115042" y="563255"/>
                    <a:pt x="114395" y="560855"/>
                  </a:cubicBezTo>
                  <a:lnTo>
                    <a:pt x="113823" y="557045"/>
                  </a:lnTo>
                  <a:cubicBezTo>
                    <a:pt x="113756" y="555159"/>
                    <a:pt x="114185" y="553282"/>
                    <a:pt x="115062" y="551616"/>
                  </a:cubicBezTo>
                  <a:cubicBezTo>
                    <a:pt x="115652" y="549844"/>
                    <a:pt x="116662" y="548244"/>
                    <a:pt x="118014" y="546948"/>
                  </a:cubicBezTo>
                  <a:cubicBezTo>
                    <a:pt x="119290" y="545625"/>
                    <a:pt x="120853" y="544615"/>
                    <a:pt x="122586" y="543996"/>
                  </a:cubicBezTo>
                  <a:cubicBezTo>
                    <a:pt x="124310" y="543157"/>
                    <a:pt x="126196" y="542738"/>
                    <a:pt x="128111" y="542757"/>
                  </a:cubicBezTo>
                  <a:close/>
                  <a:moveTo>
                    <a:pt x="1155477" y="489799"/>
                  </a:moveTo>
                  <a:cubicBezTo>
                    <a:pt x="1157392" y="489771"/>
                    <a:pt x="1159287" y="490190"/>
                    <a:pt x="1161002" y="491037"/>
                  </a:cubicBezTo>
                  <a:cubicBezTo>
                    <a:pt x="1162754" y="491609"/>
                    <a:pt x="1164335" y="492628"/>
                    <a:pt x="1165574" y="493990"/>
                  </a:cubicBezTo>
                  <a:lnTo>
                    <a:pt x="1168241" y="496657"/>
                  </a:lnTo>
                  <a:cubicBezTo>
                    <a:pt x="1170003" y="498390"/>
                    <a:pt x="1171288" y="500562"/>
                    <a:pt x="1171955" y="502944"/>
                  </a:cubicBezTo>
                  <a:lnTo>
                    <a:pt x="1172431" y="506754"/>
                  </a:lnTo>
                  <a:cubicBezTo>
                    <a:pt x="1172431" y="509287"/>
                    <a:pt x="1171774" y="511783"/>
                    <a:pt x="1170527" y="513992"/>
                  </a:cubicBezTo>
                  <a:lnTo>
                    <a:pt x="1168241" y="516850"/>
                  </a:lnTo>
                  <a:cubicBezTo>
                    <a:pt x="1167040" y="518260"/>
                    <a:pt x="1165450" y="519289"/>
                    <a:pt x="1163668" y="519803"/>
                  </a:cubicBezTo>
                  <a:cubicBezTo>
                    <a:pt x="1160173" y="521451"/>
                    <a:pt x="1156115" y="521451"/>
                    <a:pt x="1152620" y="519803"/>
                  </a:cubicBezTo>
                  <a:cubicBezTo>
                    <a:pt x="1150867" y="519222"/>
                    <a:pt x="1149296" y="518203"/>
                    <a:pt x="1148047" y="516850"/>
                  </a:cubicBezTo>
                  <a:lnTo>
                    <a:pt x="1145381" y="514278"/>
                  </a:lnTo>
                  <a:cubicBezTo>
                    <a:pt x="1143656" y="512497"/>
                    <a:pt x="1142409" y="510297"/>
                    <a:pt x="1141761" y="507897"/>
                  </a:cubicBezTo>
                  <a:lnTo>
                    <a:pt x="1141190" y="504087"/>
                  </a:lnTo>
                  <a:cubicBezTo>
                    <a:pt x="1141180" y="501562"/>
                    <a:pt x="1141866" y="499096"/>
                    <a:pt x="1143190" y="496943"/>
                  </a:cubicBezTo>
                  <a:lnTo>
                    <a:pt x="1145381" y="493990"/>
                  </a:lnTo>
                  <a:cubicBezTo>
                    <a:pt x="1146676" y="492637"/>
                    <a:pt x="1148276" y="491628"/>
                    <a:pt x="1150048" y="491037"/>
                  </a:cubicBezTo>
                  <a:cubicBezTo>
                    <a:pt x="1151734" y="490190"/>
                    <a:pt x="1153591" y="489771"/>
                    <a:pt x="1155477" y="489799"/>
                  </a:cubicBezTo>
                  <a:close/>
                  <a:moveTo>
                    <a:pt x="162591" y="489799"/>
                  </a:moveTo>
                  <a:cubicBezTo>
                    <a:pt x="170478" y="489799"/>
                    <a:pt x="176879" y="496200"/>
                    <a:pt x="176879" y="504086"/>
                  </a:cubicBezTo>
                  <a:cubicBezTo>
                    <a:pt x="176879" y="511973"/>
                    <a:pt x="170478" y="518374"/>
                    <a:pt x="162591" y="518374"/>
                  </a:cubicBezTo>
                  <a:cubicBezTo>
                    <a:pt x="154704" y="518374"/>
                    <a:pt x="148304" y="511973"/>
                    <a:pt x="148304" y="504086"/>
                  </a:cubicBezTo>
                  <a:cubicBezTo>
                    <a:pt x="148304" y="496200"/>
                    <a:pt x="154704" y="489799"/>
                    <a:pt x="162591" y="489799"/>
                  </a:cubicBezTo>
                  <a:close/>
                  <a:moveTo>
                    <a:pt x="174498" y="440269"/>
                  </a:moveTo>
                  <a:cubicBezTo>
                    <a:pt x="178241" y="439516"/>
                    <a:pt x="182118" y="440021"/>
                    <a:pt x="185547" y="441698"/>
                  </a:cubicBezTo>
                  <a:lnTo>
                    <a:pt x="190785" y="444364"/>
                  </a:lnTo>
                  <a:cubicBezTo>
                    <a:pt x="192900" y="445622"/>
                    <a:pt x="194672" y="447393"/>
                    <a:pt x="195929" y="449508"/>
                  </a:cubicBezTo>
                  <a:lnTo>
                    <a:pt x="197357" y="452937"/>
                  </a:lnTo>
                  <a:cubicBezTo>
                    <a:pt x="198072" y="455528"/>
                    <a:pt x="198072" y="458252"/>
                    <a:pt x="197357" y="460843"/>
                  </a:cubicBezTo>
                  <a:lnTo>
                    <a:pt x="195929" y="464272"/>
                  </a:lnTo>
                  <a:cubicBezTo>
                    <a:pt x="195062" y="465882"/>
                    <a:pt x="193824" y="467253"/>
                    <a:pt x="192309" y="468272"/>
                  </a:cubicBezTo>
                  <a:cubicBezTo>
                    <a:pt x="190928" y="469501"/>
                    <a:pt x="189261" y="470358"/>
                    <a:pt x="187452" y="470749"/>
                  </a:cubicBezTo>
                  <a:cubicBezTo>
                    <a:pt x="185594" y="471330"/>
                    <a:pt x="183594" y="471330"/>
                    <a:pt x="181737" y="470749"/>
                  </a:cubicBezTo>
                  <a:cubicBezTo>
                    <a:pt x="179841" y="470663"/>
                    <a:pt x="177993" y="470073"/>
                    <a:pt x="176403" y="469034"/>
                  </a:cubicBezTo>
                  <a:lnTo>
                    <a:pt x="171069" y="466367"/>
                  </a:lnTo>
                  <a:cubicBezTo>
                    <a:pt x="168982" y="465139"/>
                    <a:pt x="167249" y="463405"/>
                    <a:pt x="166020" y="461319"/>
                  </a:cubicBezTo>
                  <a:lnTo>
                    <a:pt x="164497" y="457890"/>
                  </a:lnTo>
                  <a:cubicBezTo>
                    <a:pt x="163830" y="455395"/>
                    <a:pt x="163830" y="452766"/>
                    <a:pt x="164497" y="450270"/>
                  </a:cubicBezTo>
                  <a:lnTo>
                    <a:pt x="166020" y="446841"/>
                  </a:lnTo>
                  <a:cubicBezTo>
                    <a:pt x="166887" y="445231"/>
                    <a:pt x="168125" y="443860"/>
                    <a:pt x="169640" y="442841"/>
                  </a:cubicBezTo>
                  <a:cubicBezTo>
                    <a:pt x="171040" y="441622"/>
                    <a:pt x="172697" y="440736"/>
                    <a:pt x="174498" y="440269"/>
                  </a:cubicBezTo>
                  <a:close/>
                  <a:moveTo>
                    <a:pt x="1126426" y="423219"/>
                  </a:moveTo>
                  <a:cubicBezTo>
                    <a:pt x="1128312" y="423200"/>
                    <a:pt x="1130170" y="423619"/>
                    <a:pt x="1131856" y="424458"/>
                  </a:cubicBezTo>
                  <a:cubicBezTo>
                    <a:pt x="1135408" y="425724"/>
                    <a:pt x="1138209" y="428525"/>
                    <a:pt x="1139475" y="432078"/>
                  </a:cubicBezTo>
                  <a:cubicBezTo>
                    <a:pt x="1140390" y="433907"/>
                    <a:pt x="1140818" y="435945"/>
                    <a:pt x="1140714" y="437983"/>
                  </a:cubicBezTo>
                  <a:lnTo>
                    <a:pt x="1140714" y="440650"/>
                  </a:lnTo>
                  <a:cubicBezTo>
                    <a:pt x="1140685" y="443193"/>
                    <a:pt x="1139990" y="445689"/>
                    <a:pt x="1138713" y="447889"/>
                  </a:cubicBezTo>
                  <a:lnTo>
                    <a:pt x="1136523" y="450747"/>
                  </a:lnTo>
                  <a:cubicBezTo>
                    <a:pt x="1134770" y="452537"/>
                    <a:pt x="1132560" y="453813"/>
                    <a:pt x="1130141" y="454461"/>
                  </a:cubicBezTo>
                  <a:lnTo>
                    <a:pt x="1126426" y="454461"/>
                  </a:lnTo>
                  <a:cubicBezTo>
                    <a:pt x="1124502" y="454585"/>
                    <a:pt x="1122588" y="454156"/>
                    <a:pt x="1120902" y="453223"/>
                  </a:cubicBezTo>
                  <a:cubicBezTo>
                    <a:pt x="1119111" y="452671"/>
                    <a:pt x="1117501" y="451651"/>
                    <a:pt x="1116234" y="450270"/>
                  </a:cubicBezTo>
                  <a:cubicBezTo>
                    <a:pt x="1114901" y="449003"/>
                    <a:pt x="1113891" y="447432"/>
                    <a:pt x="1113282" y="445698"/>
                  </a:cubicBezTo>
                  <a:cubicBezTo>
                    <a:pt x="1112424" y="443993"/>
                    <a:pt x="1112024" y="442079"/>
                    <a:pt x="1112139" y="440174"/>
                  </a:cubicBezTo>
                  <a:lnTo>
                    <a:pt x="1112139" y="437507"/>
                  </a:lnTo>
                  <a:cubicBezTo>
                    <a:pt x="1112091" y="434993"/>
                    <a:pt x="1112758" y="432516"/>
                    <a:pt x="1114044" y="430363"/>
                  </a:cubicBezTo>
                  <a:lnTo>
                    <a:pt x="1116234" y="427410"/>
                  </a:lnTo>
                  <a:cubicBezTo>
                    <a:pt x="1118025" y="425686"/>
                    <a:pt x="1120216" y="424439"/>
                    <a:pt x="1122616" y="423791"/>
                  </a:cubicBezTo>
                  <a:close/>
                  <a:moveTo>
                    <a:pt x="212597" y="369212"/>
                  </a:moveTo>
                  <a:cubicBezTo>
                    <a:pt x="214435" y="368736"/>
                    <a:pt x="216369" y="368736"/>
                    <a:pt x="218216" y="369212"/>
                  </a:cubicBezTo>
                  <a:cubicBezTo>
                    <a:pt x="220055" y="369574"/>
                    <a:pt x="221741" y="370469"/>
                    <a:pt x="223074" y="371784"/>
                  </a:cubicBezTo>
                  <a:cubicBezTo>
                    <a:pt x="224675" y="372727"/>
                    <a:pt x="225970" y="374117"/>
                    <a:pt x="226789" y="375785"/>
                  </a:cubicBezTo>
                  <a:cubicBezTo>
                    <a:pt x="228218" y="378175"/>
                    <a:pt x="228980" y="380909"/>
                    <a:pt x="228980" y="383690"/>
                  </a:cubicBezTo>
                  <a:lnTo>
                    <a:pt x="227265" y="384928"/>
                  </a:lnTo>
                  <a:cubicBezTo>
                    <a:pt x="227265" y="385404"/>
                    <a:pt x="227265" y="388262"/>
                    <a:pt x="227265" y="388738"/>
                  </a:cubicBezTo>
                  <a:cubicBezTo>
                    <a:pt x="226427" y="391281"/>
                    <a:pt x="225065" y="393615"/>
                    <a:pt x="223265" y="395596"/>
                  </a:cubicBezTo>
                  <a:lnTo>
                    <a:pt x="220121" y="397977"/>
                  </a:lnTo>
                  <a:lnTo>
                    <a:pt x="219359" y="398454"/>
                  </a:lnTo>
                  <a:cubicBezTo>
                    <a:pt x="218883" y="398644"/>
                    <a:pt x="216883" y="399978"/>
                    <a:pt x="215645" y="399978"/>
                  </a:cubicBezTo>
                  <a:cubicBezTo>
                    <a:pt x="214264" y="400263"/>
                    <a:pt x="212864" y="400454"/>
                    <a:pt x="211454" y="400549"/>
                  </a:cubicBezTo>
                  <a:cubicBezTo>
                    <a:pt x="208720" y="400521"/>
                    <a:pt x="206025" y="399797"/>
                    <a:pt x="203643" y="398454"/>
                  </a:cubicBezTo>
                  <a:cubicBezTo>
                    <a:pt x="202481" y="397777"/>
                    <a:pt x="201424" y="396949"/>
                    <a:pt x="200500" y="395978"/>
                  </a:cubicBezTo>
                  <a:cubicBezTo>
                    <a:pt x="198652" y="394034"/>
                    <a:pt x="197280" y="391691"/>
                    <a:pt x="196500" y="389119"/>
                  </a:cubicBezTo>
                  <a:cubicBezTo>
                    <a:pt x="195833" y="386624"/>
                    <a:pt x="195833" y="383995"/>
                    <a:pt x="196500" y="381499"/>
                  </a:cubicBezTo>
                  <a:lnTo>
                    <a:pt x="197928" y="378070"/>
                  </a:lnTo>
                  <a:cubicBezTo>
                    <a:pt x="199186" y="375955"/>
                    <a:pt x="200958" y="374184"/>
                    <a:pt x="203072" y="372927"/>
                  </a:cubicBezTo>
                  <a:lnTo>
                    <a:pt x="206501" y="371498"/>
                  </a:lnTo>
                  <a:lnTo>
                    <a:pt x="207263" y="370927"/>
                  </a:lnTo>
                  <a:cubicBezTo>
                    <a:pt x="208854" y="369888"/>
                    <a:pt x="210701" y="369298"/>
                    <a:pt x="212597" y="369212"/>
                  </a:cubicBezTo>
                  <a:close/>
                  <a:moveTo>
                    <a:pt x="1089087" y="358639"/>
                  </a:moveTo>
                  <a:cubicBezTo>
                    <a:pt x="1092583" y="356992"/>
                    <a:pt x="1096641" y="356992"/>
                    <a:pt x="1100137" y="358639"/>
                  </a:cubicBezTo>
                  <a:cubicBezTo>
                    <a:pt x="1101870" y="359259"/>
                    <a:pt x="1103432" y="360268"/>
                    <a:pt x="1104708" y="361592"/>
                  </a:cubicBezTo>
                  <a:lnTo>
                    <a:pt x="1107376" y="364259"/>
                  </a:lnTo>
                  <a:cubicBezTo>
                    <a:pt x="1109080" y="366022"/>
                    <a:pt x="1110319" y="368184"/>
                    <a:pt x="1110995" y="370546"/>
                  </a:cubicBezTo>
                  <a:lnTo>
                    <a:pt x="1111567" y="374356"/>
                  </a:lnTo>
                  <a:cubicBezTo>
                    <a:pt x="1111585" y="376909"/>
                    <a:pt x="1110890" y="379414"/>
                    <a:pt x="1109566" y="381595"/>
                  </a:cubicBezTo>
                  <a:lnTo>
                    <a:pt x="1107376" y="384452"/>
                  </a:lnTo>
                  <a:cubicBezTo>
                    <a:pt x="1106128" y="385805"/>
                    <a:pt x="1104556" y="386824"/>
                    <a:pt x="1102803" y="387405"/>
                  </a:cubicBezTo>
                  <a:cubicBezTo>
                    <a:pt x="1101117" y="388329"/>
                    <a:pt x="1099203" y="388758"/>
                    <a:pt x="1097279" y="388643"/>
                  </a:cubicBezTo>
                  <a:cubicBezTo>
                    <a:pt x="1095355" y="388767"/>
                    <a:pt x="1093441" y="388339"/>
                    <a:pt x="1091755" y="387405"/>
                  </a:cubicBezTo>
                  <a:cubicBezTo>
                    <a:pt x="1089973" y="386891"/>
                    <a:pt x="1088383" y="385862"/>
                    <a:pt x="1087183" y="384452"/>
                  </a:cubicBezTo>
                  <a:lnTo>
                    <a:pt x="1084516" y="381880"/>
                  </a:lnTo>
                  <a:cubicBezTo>
                    <a:pt x="1082725" y="380128"/>
                    <a:pt x="1081449" y="377918"/>
                    <a:pt x="1080801" y="375499"/>
                  </a:cubicBezTo>
                  <a:lnTo>
                    <a:pt x="1080325" y="371689"/>
                  </a:lnTo>
                  <a:cubicBezTo>
                    <a:pt x="1080325" y="369184"/>
                    <a:pt x="1080982" y="366717"/>
                    <a:pt x="1082230" y="364545"/>
                  </a:cubicBezTo>
                  <a:lnTo>
                    <a:pt x="1084516" y="361592"/>
                  </a:lnTo>
                  <a:cubicBezTo>
                    <a:pt x="1085773" y="360249"/>
                    <a:pt x="1087344" y="359230"/>
                    <a:pt x="1089087" y="358639"/>
                  </a:cubicBezTo>
                  <a:close/>
                  <a:moveTo>
                    <a:pt x="242029" y="320254"/>
                  </a:moveTo>
                  <a:cubicBezTo>
                    <a:pt x="243944" y="320226"/>
                    <a:pt x="245839" y="320645"/>
                    <a:pt x="247554" y="321492"/>
                  </a:cubicBezTo>
                  <a:cubicBezTo>
                    <a:pt x="249307" y="322064"/>
                    <a:pt x="250887" y="323083"/>
                    <a:pt x="252126" y="324445"/>
                  </a:cubicBezTo>
                  <a:lnTo>
                    <a:pt x="254888" y="327016"/>
                  </a:lnTo>
                  <a:cubicBezTo>
                    <a:pt x="256650" y="328750"/>
                    <a:pt x="257936" y="330922"/>
                    <a:pt x="258603" y="333303"/>
                  </a:cubicBezTo>
                  <a:lnTo>
                    <a:pt x="259079" y="337114"/>
                  </a:lnTo>
                  <a:cubicBezTo>
                    <a:pt x="259069" y="339647"/>
                    <a:pt x="258412" y="342142"/>
                    <a:pt x="257174" y="344352"/>
                  </a:cubicBezTo>
                  <a:lnTo>
                    <a:pt x="254888" y="347210"/>
                  </a:lnTo>
                  <a:cubicBezTo>
                    <a:pt x="253688" y="348619"/>
                    <a:pt x="252097" y="349648"/>
                    <a:pt x="250316" y="350163"/>
                  </a:cubicBezTo>
                  <a:cubicBezTo>
                    <a:pt x="248630" y="351096"/>
                    <a:pt x="246715" y="351525"/>
                    <a:pt x="244792" y="351401"/>
                  </a:cubicBezTo>
                  <a:cubicBezTo>
                    <a:pt x="242867" y="351515"/>
                    <a:pt x="240953" y="351087"/>
                    <a:pt x="239267" y="350163"/>
                  </a:cubicBezTo>
                  <a:cubicBezTo>
                    <a:pt x="237514" y="349581"/>
                    <a:pt x="235943" y="348562"/>
                    <a:pt x="234695" y="347210"/>
                  </a:cubicBezTo>
                  <a:lnTo>
                    <a:pt x="231933" y="344733"/>
                  </a:lnTo>
                  <a:cubicBezTo>
                    <a:pt x="230209" y="342943"/>
                    <a:pt x="228961" y="340752"/>
                    <a:pt x="228313" y="338351"/>
                  </a:cubicBezTo>
                  <a:lnTo>
                    <a:pt x="227742" y="334542"/>
                  </a:lnTo>
                  <a:cubicBezTo>
                    <a:pt x="227732" y="332017"/>
                    <a:pt x="228418" y="329551"/>
                    <a:pt x="229742" y="327398"/>
                  </a:cubicBezTo>
                  <a:lnTo>
                    <a:pt x="231933" y="324445"/>
                  </a:lnTo>
                  <a:cubicBezTo>
                    <a:pt x="233228" y="323092"/>
                    <a:pt x="234828" y="322083"/>
                    <a:pt x="236600" y="321492"/>
                  </a:cubicBezTo>
                  <a:cubicBezTo>
                    <a:pt x="238286" y="320645"/>
                    <a:pt x="240143" y="320226"/>
                    <a:pt x="242029" y="320254"/>
                  </a:cubicBezTo>
                  <a:close/>
                  <a:moveTo>
                    <a:pt x="1062799" y="299204"/>
                  </a:moveTo>
                  <a:cubicBezTo>
                    <a:pt x="1064723" y="299080"/>
                    <a:pt x="1066637" y="299508"/>
                    <a:pt x="1068323" y="300442"/>
                  </a:cubicBezTo>
                  <a:cubicBezTo>
                    <a:pt x="1070104" y="300956"/>
                    <a:pt x="1071695" y="301985"/>
                    <a:pt x="1072895" y="303395"/>
                  </a:cubicBezTo>
                  <a:lnTo>
                    <a:pt x="1075562" y="306062"/>
                  </a:lnTo>
                  <a:cubicBezTo>
                    <a:pt x="1077363" y="307766"/>
                    <a:pt x="1078649" y="309948"/>
                    <a:pt x="1079277" y="312348"/>
                  </a:cubicBezTo>
                  <a:lnTo>
                    <a:pt x="1079753" y="316158"/>
                  </a:lnTo>
                  <a:cubicBezTo>
                    <a:pt x="1079753" y="318663"/>
                    <a:pt x="1079096" y="321130"/>
                    <a:pt x="1077848" y="323302"/>
                  </a:cubicBezTo>
                  <a:lnTo>
                    <a:pt x="1075562" y="326255"/>
                  </a:lnTo>
                  <a:cubicBezTo>
                    <a:pt x="1074324" y="327617"/>
                    <a:pt x="1072743" y="328636"/>
                    <a:pt x="1070990" y="329207"/>
                  </a:cubicBezTo>
                  <a:cubicBezTo>
                    <a:pt x="1069276" y="330055"/>
                    <a:pt x="1067380" y="330474"/>
                    <a:pt x="1065466" y="330446"/>
                  </a:cubicBezTo>
                  <a:cubicBezTo>
                    <a:pt x="1063551" y="330464"/>
                    <a:pt x="1061665" y="330046"/>
                    <a:pt x="1059941" y="329207"/>
                  </a:cubicBezTo>
                  <a:cubicBezTo>
                    <a:pt x="1058208" y="328588"/>
                    <a:pt x="1056646" y="327579"/>
                    <a:pt x="1055369" y="326255"/>
                  </a:cubicBezTo>
                  <a:lnTo>
                    <a:pt x="1052703" y="323587"/>
                  </a:lnTo>
                  <a:cubicBezTo>
                    <a:pt x="1050997" y="321825"/>
                    <a:pt x="1049759" y="319663"/>
                    <a:pt x="1049083" y="317301"/>
                  </a:cubicBezTo>
                  <a:lnTo>
                    <a:pt x="1048512" y="313491"/>
                  </a:lnTo>
                  <a:cubicBezTo>
                    <a:pt x="1048512" y="310938"/>
                    <a:pt x="1049207" y="308443"/>
                    <a:pt x="1050511" y="306252"/>
                  </a:cubicBezTo>
                  <a:lnTo>
                    <a:pt x="1052703" y="303395"/>
                  </a:lnTo>
                  <a:cubicBezTo>
                    <a:pt x="1053969" y="302013"/>
                    <a:pt x="1055579" y="300994"/>
                    <a:pt x="1057370" y="300442"/>
                  </a:cubicBezTo>
                  <a:cubicBezTo>
                    <a:pt x="1059017" y="299499"/>
                    <a:pt x="1060903" y="299070"/>
                    <a:pt x="1062799" y="299204"/>
                  </a:cubicBezTo>
                  <a:close/>
                  <a:moveTo>
                    <a:pt x="269461" y="259865"/>
                  </a:moveTo>
                  <a:cubicBezTo>
                    <a:pt x="271337" y="259389"/>
                    <a:pt x="273300" y="259389"/>
                    <a:pt x="275176" y="259865"/>
                  </a:cubicBezTo>
                  <a:cubicBezTo>
                    <a:pt x="276976" y="260332"/>
                    <a:pt x="278634" y="261218"/>
                    <a:pt x="280034" y="262437"/>
                  </a:cubicBezTo>
                  <a:cubicBezTo>
                    <a:pt x="281596" y="263427"/>
                    <a:pt x="282872" y="264809"/>
                    <a:pt x="283748" y="266437"/>
                  </a:cubicBezTo>
                  <a:lnTo>
                    <a:pt x="286320" y="271676"/>
                  </a:lnTo>
                  <a:cubicBezTo>
                    <a:pt x="287644" y="273895"/>
                    <a:pt x="288339" y="276429"/>
                    <a:pt x="288321" y="279010"/>
                  </a:cubicBezTo>
                  <a:lnTo>
                    <a:pt x="288321" y="282820"/>
                  </a:lnTo>
                  <a:cubicBezTo>
                    <a:pt x="287616" y="285183"/>
                    <a:pt x="286339" y="287345"/>
                    <a:pt x="284606" y="289107"/>
                  </a:cubicBezTo>
                  <a:lnTo>
                    <a:pt x="281748" y="291393"/>
                  </a:lnTo>
                  <a:cubicBezTo>
                    <a:pt x="280167" y="292450"/>
                    <a:pt x="278310" y="293012"/>
                    <a:pt x="276415" y="293012"/>
                  </a:cubicBezTo>
                  <a:cubicBezTo>
                    <a:pt x="274547" y="293536"/>
                    <a:pt x="272566" y="293536"/>
                    <a:pt x="270699" y="293012"/>
                  </a:cubicBezTo>
                  <a:cubicBezTo>
                    <a:pt x="268899" y="292545"/>
                    <a:pt x="267242" y="291659"/>
                    <a:pt x="265841" y="290440"/>
                  </a:cubicBezTo>
                  <a:cubicBezTo>
                    <a:pt x="264327" y="289402"/>
                    <a:pt x="263051" y="288031"/>
                    <a:pt x="262127" y="286440"/>
                  </a:cubicBezTo>
                  <a:lnTo>
                    <a:pt x="259555" y="281106"/>
                  </a:lnTo>
                  <a:cubicBezTo>
                    <a:pt x="258231" y="278953"/>
                    <a:pt x="257545" y="276486"/>
                    <a:pt x="257555" y="273962"/>
                  </a:cubicBezTo>
                  <a:lnTo>
                    <a:pt x="257555" y="270152"/>
                  </a:lnTo>
                  <a:cubicBezTo>
                    <a:pt x="258212" y="267761"/>
                    <a:pt x="259498" y="265599"/>
                    <a:pt x="261270" y="263866"/>
                  </a:cubicBezTo>
                  <a:lnTo>
                    <a:pt x="264127" y="261579"/>
                  </a:lnTo>
                  <a:cubicBezTo>
                    <a:pt x="265727" y="260560"/>
                    <a:pt x="267566" y="259970"/>
                    <a:pt x="269461" y="259865"/>
                  </a:cubicBezTo>
                  <a:close/>
                  <a:moveTo>
                    <a:pt x="1021937" y="243577"/>
                  </a:moveTo>
                  <a:lnTo>
                    <a:pt x="1025747" y="243577"/>
                  </a:lnTo>
                  <a:cubicBezTo>
                    <a:pt x="1027661" y="243501"/>
                    <a:pt x="1029566" y="243930"/>
                    <a:pt x="1031272" y="244816"/>
                  </a:cubicBezTo>
                  <a:cubicBezTo>
                    <a:pt x="1033052" y="245330"/>
                    <a:pt x="1034643" y="246359"/>
                    <a:pt x="1035843" y="247768"/>
                  </a:cubicBezTo>
                  <a:cubicBezTo>
                    <a:pt x="1037196" y="249016"/>
                    <a:pt x="1038215" y="250587"/>
                    <a:pt x="1038796" y="252340"/>
                  </a:cubicBezTo>
                  <a:cubicBezTo>
                    <a:pt x="1039644" y="253883"/>
                    <a:pt x="1040072" y="255626"/>
                    <a:pt x="1040034" y="257388"/>
                  </a:cubicBezTo>
                  <a:lnTo>
                    <a:pt x="1040034" y="262722"/>
                  </a:lnTo>
                  <a:cubicBezTo>
                    <a:pt x="1040034" y="265227"/>
                    <a:pt x="1039377" y="267695"/>
                    <a:pt x="1038129" y="269866"/>
                  </a:cubicBezTo>
                  <a:lnTo>
                    <a:pt x="1035843" y="272819"/>
                  </a:lnTo>
                  <a:cubicBezTo>
                    <a:pt x="1034091" y="274543"/>
                    <a:pt x="1031929" y="275791"/>
                    <a:pt x="1029557" y="276438"/>
                  </a:cubicBezTo>
                  <a:lnTo>
                    <a:pt x="1025747" y="277010"/>
                  </a:lnTo>
                  <a:cubicBezTo>
                    <a:pt x="1023833" y="277077"/>
                    <a:pt x="1021927" y="276648"/>
                    <a:pt x="1020222" y="275772"/>
                  </a:cubicBezTo>
                  <a:cubicBezTo>
                    <a:pt x="1018489" y="275153"/>
                    <a:pt x="1016927" y="274143"/>
                    <a:pt x="1015650" y="272819"/>
                  </a:cubicBezTo>
                  <a:cubicBezTo>
                    <a:pt x="1014298" y="271571"/>
                    <a:pt x="1013278" y="270000"/>
                    <a:pt x="1012698" y="268247"/>
                  </a:cubicBezTo>
                  <a:cubicBezTo>
                    <a:pt x="1011812" y="266542"/>
                    <a:pt x="1011393" y="264637"/>
                    <a:pt x="1011459" y="262722"/>
                  </a:cubicBezTo>
                  <a:lnTo>
                    <a:pt x="1011459" y="257388"/>
                  </a:lnTo>
                  <a:cubicBezTo>
                    <a:pt x="1011459" y="254836"/>
                    <a:pt x="1012155" y="252340"/>
                    <a:pt x="1013460" y="250150"/>
                  </a:cubicBezTo>
                  <a:lnTo>
                    <a:pt x="1015650" y="247292"/>
                  </a:lnTo>
                  <a:cubicBezTo>
                    <a:pt x="1017413" y="245559"/>
                    <a:pt x="1019565" y="244282"/>
                    <a:pt x="1021937" y="243577"/>
                  </a:cubicBezTo>
                  <a:close/>
                  <a:moveTo>
                    <a:pt x="308228" y="212050"/>
                  </a:moveTo>
                  <a:lnTo>
                    <a:pt x="310800" y="212050"/>
                  </a:lnTo>
                  <a:cubicBezTo>
                    <a:pt x="313343" y="212002"/>
                    <a:pt x="315848" y="212659"/>
                    <a:pt x="318039" y="213954"/>
                  </a:cubicBezTo>
                  <a:lnTo>
                    <a:pt x="320896" y="216146"/>
                  </a:lnTo>
                  <a:cubicBezTo>
                    <a:pt x="322687" y="217898"/>
                    <a:pt x="323964" y="220108"/>
                    <a:pt x="324611" y="222527"/>
                  </a:cubicBezTo>
                  <a:lnTo>
                    <a:pt x="324611" y="226337"/>
                  </a:lnTo>
                  <a:cubicBezTo>
                    <a:pt x="324744" y="228233"/>
                    <a:pt x="324316" y="230119"/>
                    <a:pt x="323373" y="231766"/>
                  </a:cubicBezTo>
                  <a:cubicBezTo>
                    <a:pt x="322106" y="235291"/>
                    <a:pt x="319354" y="238072"/>
                    <a:pt x="315848" y="239387"/>
                  </a:cubicBezTo>
                  <a:cubicBezTo>
                    <a:pt x="314134" y="240234"/>
                    <a:pt x="312238" y="240653"/>
                    <a:pt x="310324" y="240625"/>
                  </a:cubicBezTo>
                  <a:lnTo>
                    <a:pt x="307752" y="240625"/>
                  </a:lnTo>
                  <a:cubicBezTo>
                    <a:pt x="305208" y="240606"/>
                    <a:pt x="302703" y="239920"/>
                    <a:pt x="300513" y="238625"/>
                  </a:cubicBezTo>
                  <a:lnTo>
                    <a:pt x="297655" y="236434"/>
                  </a:lnTo>
                  <a:cubicBezTo>
                    <a:pt x="295865" y="234681"/>
                    <a:pt x="294588" y="232471"/>
                    <a:pt x="293941" y="230052"/>
                  </a:cubicBezTo>
                  <a:lnTo>
                    <a:pt x="293941" y="226337"/>
                  </a:lnTo>
                  <a:cubicBezTo>
                    <a:pt x="293827" y="224422"/>
                    <a:pt x="294227" y="222518"/>
                    <a:pt x="295083" y="220813"/>
                  </a:cubicBezTo>
                  <a:cubicBezTo>
                    <a:pt x="295713" y="219032"/>
                    <a:pt x="296750" y="217432"/>
                    <a:pt x="298132" y="216146"/>
                  </a:cubicBezTo>
                  <a:cubicBezTo>
                    <a:pt x="299398" y="214812"/>
                    <a:pt x="300970" y="213802"/>
                    <a:pt x="302703" y="213193"/>
                  </a:cubicBezTo>
                  <a:cubicBezTo>
                    <a:pt x="304409" y="212335"/>
                    <a:pt x="306314" y="211935"/>
                    <a:pt x="308228" y="212050"/>
                  </a:cubicBezTo>
                  <a:close/>
                  <a:moveTo>
                    <a:pt x="983836" y="193286"/>
                  </a:moveTo>
                  <a:lnTo>
                    <a:pt x="984312" y="193286"/>
                  </a:lnTo>
                  <a:cubicBezTo>
                    <a:pt x="985513" y="193095"/>
                    <a:pt x="986732" y="193095"/>
                    <a:pt x="987932" y="193286"/>
                  </a:cubicBezTo>
                  <a:cubicBezTo>
                    <a:pt x="989808" y="193400"/>
                    <a:pt x="991637" y="193953"/>
                    <a:pt x="993266" y="194905"/>
                  </a:cubicBezTo>
                  <a:cubicBezTo>
                    <a:pt x="994857" y="195829"/>
                    <a:pt x="996218" y="197105"/>
                    <a:pt x="997267" y="198620"/>
                  </a:cubicBezTo>
                  <a:cubicBezTo>
                    <a:pt x="998486" y="200020"/>
                    <a:pt x="999372" y="201677"/>
                    <a:pt x="999838" y="203478"/>
                  </a:cubicBezTo>
                  <a:cubicBezTo>
                    <a:pt x="1000295" y="206202"/>
                    <a:pt x="999991" y="209002"/>
                    <a:pt x="998981" y="211574"/>
                  </a:cubicBezTo>
                  <a:cubicBezTo>
                    <a:pt x="998266" y="214069"/>
                    <a:pt x="996924" y="216327"/>
                    <a:pt x="995075" y="218146"/>
                  </a:cubicBezTo>
                  <a:cubicBezTo>
                    <a:pt x="994180" y="219023"/>
                    <a:pt x="993189" y="219784"/>
                    <a:pt x="992123" y="220432"/>
                  </a:cubicBezTo>
                  <a:cubicBezTo>
                    <a:pt x="991008" y="221080"/>
                    <a:pt x="989827" y="221585"/>
                    <a:pt x="988598" y="221956"/>
                  </a:cubicBezTo>
                  <a:cubicBezTo>
                    <a:pt x="985874" y="222623"/>
                    <a:pt x="983036" y="222623"/>
                    <a:pt x="980312" y="221956"/>
                  </a:cubicBezTo>
                  <a:lnTo>
                    <a:pt x="976883" y="220527"/>
                  </a:lnTo>
                  <a:lnTo>
                    <a:pt x="973930" y="218241"/>
                  </a:lnTo>
                  <a:cubicBezTo>
                    <a:pt x="972092" y="216431"/>
                    <a:pt x="970777" y="214165"/>
                    <a:pt x="970120" y="211669"/>
                  </a:cubicBezTo>
                  <a:cubicBezTo>
                    <a:pt x="969406" y="209078"/>
                    <a:pt x="969406" y="206354"/>
                    <a:pt x="970120" y="203764"/>
                  </a:cubicBezTo>
                  <a:cubicBezTo>
                    <a:pt x="970768" y="201392"/>
                    <a:pt x="972016" y="199230"/>
                    <a:pt x="973739" y="197477"/>
                  </a:cubicBezTo>
                  <a:lnTo>
                    <a:pt x="976692" y="195191"/>
                  </a:lnTo>
                  <a:cubicBezTo>
                    <a:pt x="978864" y="193943"/>
                    <a:pt x="981331" y="193286"/>
                    <a:pt x="983836" y="193286"/>
                  </a:cubicBezTo>
                  <a:close/>
                  <a:moveTo>
                    <a:pt x="342613" y="156233"/>
                  </a:moveTo>
                  <a:lnTo>
                    <a:pt x="345280" y="156233"/>
                  </a:lnTo>
                  <a:cubicBezTo>
                    <a:pt x="347785" y="156233"/>
                    <a:pt x="350252" y="156890"/>
                    <a:pt x="352424" y="158138"/>
                  </a:cubicBezTo>
                  <a:lnTo>
                    <a:pt x="355377" y="160424"/>
                  </a:lnTo>
                  <a:cubicBezTo>
                    <a:pt x="357120" y="162157"/>
                    <a:pt x="358368" y="164329"/>
                    <a:pt x="358996" y="166710"/>
                  </a:cubicBezTo>
                  <a:lnTo>
                    <a:pt x="359092" y="170520"/>
                  </a:lnTo>
                  <a:cubicBezTo>
                    <a:pt x="359158" y="172435"/>
                    <a:pt x="358739" y="174340"/>
                    <a:pt x="357853" y="176045"/>
                  </a:cubicBezTo>
                  <a:cubicBezTo>
                    <a:pt x="356539" y="179512"/>
                    <a:pt x="353795" y="182255"/>
                    <a:pt x="350328" y="183569"/>
                  </a:cubicBezTo>
                  <a:cubicBezTo>
                    <a:pt x="348624" y="184455"/>
                    <a:pt x="346718" y="184874"/>
                    <a:pt x="344804" y="184808"/>
                  </a:cubicBezTo>
                  <a:lnTo>
                    <a:pt x="342137" y="184808"/>
                  </a:lnTo>
                  <a:cubicBezTo>
                    <a:pt x="339584" y="184808"/>
                    <a:pt x="337089" y="184112"/>
                    <a:pt x="334898" y="182808"/>
                  </a:cubicBezTo>
                  <a:lnTo>
                    <a:pt x="332040" y="180617"/>
                  </a:lnTo>
                  <a:cubicBezTo>
                    <a:pt x="330278" y="178884"/>
                    <a:pt x="328992" y="176712"/>
                    <a:pt x="328325" y="174330"/>
                  </a:cubicBezTo>
                  <a:lnTo>
                    <a:pt x="328325" y="170520"/>
                  </a:lnTo>
                  <a:cubicBezTo>
                    <a:pt x="328202" y="168596"/>
                    <a:pt x="328631" y="166682"/>
                    <a:pt x="329564" y="164996"/>
                  </a:cubicBezTo>
                  <a:cubicBezTo>
                    <a:pt x="330078" y="163215"/>
                    <a:pt x="331107" y="161624"/>
                    <a:pt x="332516" y="160424"/>
                  </a:cubicBezTo>
                  <a:cubicBezTo>
                    <a:pt x="333745" y="159043"/>
                    <a:pt x="335327" y="158024"/>
                    <a:pt x="337089" y="157471"/>
                  </a:cubicBezTo>
                  <a:cubicBezTo>
                    <a:pt x="338775" y="156538"/>
                    <a:pt x="340689" y="156109"/>
                    <a:pt x="342613" y="156233"/>
                  </a:cubicBezTo>
                  <a:close/>
                  <a:moveTo>
                    <a:pt x="938402" y="140327"/>
                  </a:moveTo>
                  <a:cubicBezTo>
                    <a:pt x="940326" y="140212"/>
                    <a:pt x="942240" y="140641"/>
                    <a:pt x="943926" y="141565"/>
                  </a:cubicBezTo>
                  <a:cubicBezTo>
                    <a:pt x="945679" y="142146"/>
                    <a:pt x="947250" y="143165"/>
                    <a:pt x="948498" y="144518"/>
                  </a:cubicBezTo>
                  <a:lnTo>
                    <a:pt x="951165" y="147185"/>
                  </a:lnTo>
                  <a:cubicBezTo>
                    <a:pt x="952908" y="148918"/>
                    <a:pt x="954156" y="151090"/>
                    <a:pt x="954785" y="153471"/>
                  </a:cubicBezTo>
                  <a:lnTo>
                    <a:pt x="955356" y="157281"/>
                  </a:lnTo>
                  <a:cubicBezTo>
                    <a:pt x="955366" y="159805"/>
                    <a:pt x="954680" y="162272"/>
                    <a:pt x="953356" y="164425"/>
                  </a:cubicBezTo>
                  <a:lnTo>
                    <a:pt x="951165" y="167378"/>
                  </a:lnTo>
                  <a:cubicBezTo>
                    <a:pt x="949870" y="168730"/>
                    <a:pt x="948269" y="169740"/>
                    <a:pt x="946498" y="170331"/>
                  </a:cubicBezTo>
                  <a:cubicBezTo>
                    <a:pt x="944831" y="171226"/>
                    <a:pt x="942955" y="171645"/>
                    <a:pt x="941069" y="171569"/>
                  </a:cubicBezTo>
                  <a:cubicBezTo>
                    <a:pt x="939154" y="171645"/>
                    <a:pt x="937249" y="171216"/>
                    <a:pt x="935544" y="170331"/>
                  </a:cubicBezTo>
                  <a:cubicBezTo>
                    <a:pt x="933792" y="169759"/>
                    <a:pt x="932211" y="168740"/>
                    <a:pt x="930972" y="167378"/>
                  </a:cubicBezTo>
                  <a:lnTo>
                    <a:pt x="928306" y="164711"/>
                  </a:lnTo>
                  <a:cubicBezTo>
                    <a:pt x="926543" y="162977"/>
                    <a:pt x="925257" y="160806"/>
                    <a:pt x="924591" y="158424"/>
                  </a:cubicBezTo>
                  <a:lnTo>
                    <a:pt x="924115" y="154614"/>
                  </a:lnTo>
                  <a:cubicBezTo>
                    <a:pt x="924124" y="152081"/>
                    <a:pt x="924781" y="149585"/>
                    <a:pt x="926019" y="147375"/>
                  </a:cubicBezTo>
                  <a:lnTo>
                    <a:pt x="928306" y="144518"/>
                  </a:lnTo>
                  <a:cubicBezTo>
                    <a:pt x="929505" y="143108"/>
                    <a:pt x="931096" y="142079"/>
                    <a:pt x="932877" y="141565"/>
                  </a:cubicBezTo>
                  <a:cubicBezTo>
                    <a:pt x="934563" y="140631"/>
                    <a:pt x="936478" y="140203"/>
                    <a:pt x="938402" y="140327"/>
                  </a:cubicBezTo>
                  <a:close/>
                  <a:moveTo>
                    <a:pt x="389096" y="113848"/>
                  </a:moveTo>
                  <a:lnTo>
                    <a:pt x="392906" y="113848"/>
                  </a:lnTo>
                  <a:cubicBezTo>
                    <a:pt x="394830" y="113724"/>
                    <a:pt x="396745" y="114152"/>
                    <a:pt x="398430" y="115085"/>
                  </a:cubicBezTo>
                  <a:cubicBezTo>
                    <a:pt x="400211" y="115600"/>
                    <a:pt x="401802" y="116629"/>
                    <a:pt x="403002" y="118039"/>
                  </a:cubicBezTo>
                  <a:cubicBezTo>
                    <a:pt x="404384" y="119267"/>
                    <a:pt x="405403" y="120848"/>
                    <a:pt x="405955" y="122610"/>
                  </a:cubicBezTo>
                  <a:cubicBezTo>
                    <a:pt x="406803" y="124153"/>
                    <a:pt x="407231" y="125896"/>
                    <a:pt x="407193" y="127658"/>
                  </a:cubicBezTo>
                  <a:lnTo>
                    <a:pt x="407193" y="132992"/>
                  </a:lnTo>
                  <a:cubicBezTo>
                    <a:pt x="407193" y="135497"/>
                    <a:pt x="406536" y="137965"/>
                    <a:pt x="405288" y="140136"/>
                  </a:cubicBezTo>
                  <a:lnTo>
                    <a:pt x="403002" y="143089"/>
                  </a:lnTo>
                  <a:cubicBezTo>
                    <a:pt x="401249" y="144813"/>
                    <a:pt x="399087" y="146061"/>
                    <a:pt x="396716" y="146708"/>
                  </a:cubicBezTo>
                  <a:lnTo>
                    <a:pt x="392906" y="147280"/>
                  </a:lnTo>
                  <a:cubicBezTo>
                    <a:pt x="390991" y="147309"/>
                    <a:pt x="389096" y="146890"/>
                    <a:pt x="387381" y="146042"/>
                  </a:cubicBezTo>
                  <a:cubicBezTo>
                    <a:pt x="385648" y="145423"/>
                    <a:pt x="384085" y="144413"/>
                    <a:pt x="382809" y="143089"/>
                  </a:cubicBezTo>
                  <a:cubicBezTo>
                    <a:pt x="381428" y="141822"/>
                    <a:pt x="380409" y="140212"/>
                    <a:pt x="379857" y="138422"/>
                  </a:cubicBezTo>
                  <a:cubicBezTo>
                    <a:pt x="378980" y="136755"/>
                    <a:pt x="378551" y="134878"/>
                    <a:pt x="378618" y="132992"/>
                  </a:cubicBezTo>
                  <a:lnTo>
                    <a:pt x="378618" y="127658"/>
                  </a:lnTo>
                  <a:cubicBezTo>
                    <a:pt x="378618" y="125106"/>
                    <a:pt x="379314" y="122610"/>
                    <a:pt x="380619" y="120420"/>
                  </a:cubicBezTo>
                  <a:lnTo>
                    <a:pt x="382809" y="117562"/>
                  </a:lnTo>
                  <a:cubicBezTo>
                    <a:pt x="384543" y="115800"/>
                    <a:pt x="386714" y="114514"/>
                    <a:pt x="389096" y="113848"/>
                  </a:cubicBezTo>
                  <a:close/>
                  <a:moveTo>
                    <a:pt x="888206" y="89844"/>
                  </a:moveTo>
                  <a:cubicBezTo>
                    <a:pt x="890120" y="89768"/>
                    <a:pt x="892026" y="90197"/>
                    <a:pt x="893731" y="91083"/>
                  </a:cubicBezTo>
                  <a:cubicBezTo>
                    <a:pt x="895511" y="91597"/>
                    <a:pt x="897103" y="92626"/>
                    <a:pt x="898302" y="94035"/>
                  </a:cubicBezTo>
                  <a:lnTo>
                    <a:pt x="903636" y="99369"/>
                  </a:lnTo>
                  <a:cubicBezTo>
                    <a:pt x="905342" y="101132"/>
                    <a:pt x="906580" y="103294"/>
                    <a:pt x="907256" y="105656"/>
                  </a:cubicBezTo>
                  <a:lnTo>
                    <a:pt x="907827" y="109466"/>
                  </a:lnTo>
                  <a:cubicBezTo>
                    <a:pt x="907827" y="112019"/>
                    <a:pt x="907132" y="114514"/>
                    <a:pt x="905827" y="116705"/>
                  </a:cubicBezTo>
                  <a:lnTo>
                    <a:pt x="903636" y="119562"/>
                  </a:lnTo>
                  <a:cubicBezTo>
                    <a:pt x="900845" y="122077"/>
                    <a:pt x="897283" y="123553"/>
                    <a:pt x="893540" y="123753"/>
                  </a:cubicBezTo>
                  <a:cubicBezTo>
                    <a:pt x="891626" y="123830"/>
                    <a:pt x="889720" y="123401"/>
                    <a:pt x="888015" y="122515"/>
                  </a:cubicBezTo>
                  <a:cubicBezTo>
                    <a:pt x="886234" y="122001"/>
                    <a:pt x="884643" y="120972"/>
                    <a:pt x="883444" y="119562"/>
                  </a:cubicBezTo>
                  <a:lnTo>
                    <a:pt x="878110" y="114228"/>
                  </a:lnTo>
                  <a:cubicBezTo>
                    <a:pt x="876385" y="112476"/>
                    <a:pt x="875138" y="110314"/>
                    <a:pt x="874490" y="107942"/>
                  </a:cubicBezTo>
                  <a:lnTo>
                    <a:pt x="873919" y="104132"/>
                  </a:lnTo>
                  <a:cubicBezTo>
                    <a:pt x="873919" y="101579"/>
                    <a:pt x="874614" y="99083"/>
                    <a:pt x="875919" y="96893"/>
                  </a:cubicBezTo>
                  <a:lnTo>
                    <a:pt x="878110" y="94035"/>
                  </a:lnTo>
                  <a:cubicBezTo>
                    <a:pt x="879357" y="92683"/>
                    <a:pt x="880929" y="91663"/>
                    <a:pt x="882681" y="91083"/>
                  </a:cubicBezTo>
                  <a:cubicBezTo>
                    <a:pt x="884386" y="90197"/>
                    <a:pt x="886292" y="89778"/>
                    <a:pt x="888206" y="89844"/>
                  </a:cubicBezTo>
                  <a:close/>
                  <a:moveTo>
                    <a:pt x="440626" y="71460"/>
                  </a:moveTo>
                  <a:cubicBezTo>
                    <a:pt x="442512" y="71394"/>
                    <a:pt x="444388" y="71822"/>
                    <a:pt x="446055" y="72699"/>
                  </a:cubicBezTo>
                  <a:cubicBezTo>
                    <a:pt x="447845" y="73251"/>
                    <a:pt x="449455" y="74270"/>
                    <a:pt x="450722" y="75651"/>
                  </a:cubicBezTo>
                  <a:lnTo>
                    <a:pt x="453293" y="78318"/>
                  </a:lnTo>
                  <a:cubicBezTo>
                    <a:pt x="455056" y="80052"/>
                    <a:pt x="456341" y="82224"/>
                    <a:pt x="457008" y="84605"/>
                  </a:cubicBezTo>
                  <a:lnTo>
                    <a:pt x="457484" y="88415"/>
                  </a:lnTo>
                  <a:cubicBezTo>
                    <a:pt x="457475" y="90948"/>
                    <a:pt x="456818" y="93444"/>
                    <a:pt x="455580" y="95654"/>
                  </a:cubicBezTo>
                  <a:lnTo>
                    <a:pt x="453293" y="98511"/>
                  </a:lnTo>
                  <a:cubicBezTo>
                    <a:pt x="452093" y="99921"/>
                    <a:pt x="450503" y="100950"/>
                    <a:pt x="448722" y="101464"/>
                  </a:cubicBezTo>
                  <a:cubicBezTo>
                    <a:pt x="447016" y="102350"/>
                    <a:pt x="445112" y="102778"/>
                    <a:pt x="443197" y="102702"/>
                  </a:cubicBezTo>
                  <a:cubicBezTo>
                    <a:pt x="439454" y="102502"/>
                    <a:pt x="435892" y="101026"/>
                    <a:pt x="433100" y="98511"/>
                  </a:cubicBezTo>
                  <a:lnTo>
                    <a:pt x="430434" y="95844"/>
                  </a:lnTo>
                  <a:cubicBezTo>
                    <a:pt x="428709" y="94092"/>
                    <a:pt x="427462" y="91930"/>
                    <a:pt x="426814" y="89558"/>
                  </a:cubicBezTo>
                  <a:lnTo>
                    <a:pt x="426338" y="85748"/>
                  </a:lnTo>
                  <a:cubicBezTo>
                    <a:pt x="426300" y="83204"/>
                    <a:pt x="426967" y="80699"/>
                    <a:pt x="428243" y="78509"/>
                  </a:cubicBezTo>
                  <a:lnTo>
                    <a:pt x="430434" y="75651"/>
                  </a:lnTo>
                  <a:cubicBezTo>
                    <a:pt x="431701" y="74270"/>
                    <a:pt x="433310" y="73251"/>
                    <a:pt x="435101" y="72699"/>
                  </a:cubicBezTo>
                  <a:cubicBezTo>
                    <a:pt x="436806" y="71813"/>
                    <a:pt x="438711" y="71384"/>
                    <a:pt x="440626" y="71460"/>
                  </a:cubicBezTo>
                  <a:close/>
                  <a:moveTo>
                    <a:pt x="840390" y="55554"/>
                  </a:moveTo>
                  <a:cubicBezTo>
                    <a:pt x="842304" y="55526"/>
                    <a:pt x="844200" y="55945"/>
                    <a:pt x="845914" y="56792"/>
                  </a:cubicBezTo>
                  <a:cubicBezTo>
                    <a:pt x="849419" y="58107"/>
                    <a:pt x="852172" y="60889"/>
                    <a:pt x="853439" y="64413"/>
                  </a:cubicBezTo>
                  <a:cubicBezTo>
                    <a:pt x="854439" y="66137"/>
                    <a:pt x="854877" y="68137"/>
                    <a:pt x="854677" y="70128"/>
                  </a:cubicBezTo>
                  <a:lnTo>
                    <a:pt x="854677" y="72985"/>
                  </a:lnTo>
                  <a:cubicBezTo>
                    <a:pt x="854668" y="75519"/>
                    <a:pt x="854010" y="78014"/>
                    <a:pt x="852772" y="80224"/>
                  </a:cubicBezTo>
                  <a:lnTo>
                    <a:pt x="850486" y="83082"/>
                  </a:lnTo>
                  <a:cubicBezTo>
                    <a:pt x="848782" y="84882"/>
                    <a:pt x="846600" y="86168"/>
                    <a:pt x="844200" y="86796"/>
                  </a:cubicBezTo>
                  <a:lnTo>
                    <a:pt x="840390" y="86796"/>
                  </a:lnTo>
                  <a:cubicBezTo>
                    <a:pt x="838466" y="86911"/>
                    <a:pt x="836551" y="86482"/>
                    <a:pt x="834866" y="85558"/>
                  </a:cubicBezTo>
                  <a:cubicBezTo>
                    <a:pt x="833113" y="84977"/>
                    <a:pt x="831541" y="83958"/>
                    <a:pt x="830293" y="82605"/>
                  </a:cubicBezTo>
                  <a:cubicBezTo>
                    <a:pt x="828931" y="81367"/>
                    <a:pt x="827912" y="79786"/>
                    <a:pt x="827340" y="78034"/>
                  </a:cubicBezTo>
                  <a:cubicBezTo>
                    <a:pt x="826454" y="76328"/>
                    <a:pt x="826026" y="74423"/>
                    <a:pt x="826102" y="72509"/>
                  </a:cubicBezTo>
                  <a:lnTo>
                    <a:pt x="826102" y="69842"/>
                  </a:lnTo>
                  <a:cubicBezTo>
                    <a:pt x="826093" y="67318"/>
                    <a:pt x="826779" y="64841"/>
                    <a:pt x="828103" y="62698"/>
                  </a:cubicBezTo>
                  <a:lnTo>
                    <a:pt x="830293" y="59745"/>
                  </a:lnTo>
                  <a:cubicBezTo>
                    <a:pt x="832055" y="58041"/>
                    <a:pt x="834217" y="56802"/>
                    <a:pt x="836580" y="56126"/>
                  </a:cubicBezTo>
                  <a:close/>
                  <a:moveTo>
                    <a:pt x="489203" y="47934"/>
                  </a:moveTo>
                  <a:cubicBezTo>
                    <a:pt x="490365" y="47744"/>
                    <a:pt x="491556" y="47744"/>
                    <a:pt x="492727" y="47934"/>
                  </a:cubicBezTo>
                  <a:cubicBezTo>
                    <a:pt x="494623" y="48020"/>
                    <a:pt x="496471" y="48611"/>
                    <a:pt x="498061" y="49649"/>
                  </a:cubicBezTo>
                  <a:cubicBezTo>
                    <a:pt x="499719" y="50449"/>
                    <a:pt x="501109" y="51697"/>
                    <a:pt x="502062" y="53268"/>
                  </a:cubicBezTo>
                  <a:cubicBezTo>
                    <a:pt x="503347" y="54621"/>
                    <a:pt x="504243" y="56297"/>
                    <a:pt x="504633" y="58126"/>
                  </a:cubicBezTo>
                  <a:cubicBezTo>
                    <a:pt x="505281" y="60765"/>
                    <a:pt x="505215" y="63527"/>
                    <a:pt x="504443" y="66127"/>
                  </a:cubicBezTo>
                  <a:cubicBezTo>
                    <a:pt x="503767" y="68613"/>
                    <a:pt x="502452" y="70880"/>
                    <a:pt x="500633" y="72700"/>
                  </a:cubicBezTo>
                  <a:cubicBezTo>
                    <a:pt x="499681" y="73576"/>
                    <a:pt x="498661" y="74366"/>
                    <a:pt x="497585" y="75081"/>
                  </a:cubicBezTo>
                  <a:cubicBezTo>
                    <a:pt x="496442" y="75729"/>
                    <a:pt x="495223" y="76233"/>
                    <a:pt x="493966" y="76605"/>
                  </a:cubicBezTo>
                  <a:cubicBezTo>
                    <a:pt x="491213" y="77319"/>
                    <a:pt x="488336" y="77319"/>
                    <a:pt x="485583" y="76605"/>
                  </a:cubicBezTo>
                  <a:lnTo>
                    <a:pt x="482155" y="75176"/>
                  </a:lnTo>
                  <a:lnTo>
                    <a:pt x="479202" y="72890"/>
                  </a:lnTo>
                  <a:cubicBezTo>
                    <a:pt x="477392" y="71061"/>
                    <a:pt x="476087" y="68794"/>
                    <a:pt x="475392" y="66318"/>
                  </a:cubicBezTo>
                  <a:cubicBezTo>
                    <a:pt x="474725" y="63727"/>
                    <a:pt x="474725" y="61003"/>
                    <a:pt x="475392" y="58412"/>
                  </a:cubicBezTo>
                  <a:cubicBezTo>
                    <a:pt x="476058" y="56031"/>
                    <a:pt x="477344" y="53859"/>
                    <a:pt x="479107" y="52125"/>
                  </a:cubicBezTo>
                  <a:lnTo>
                    <a:pt x="481964" y="49839"/>
                  </a:lnTo>
                  <a:cubicBezTo>
                    <a:pt x="484174" y="48601"/>
                    <a:pt x="486669" y="47944"/>
                    <a:pt x="489203" y="47934"/>
                  </a:cubicBezTo>
                  <a:close/>
                  <a:moveTo>
                    <a:pt x="541686" y="31741"/>
                  </a:moveTo>
                  <a:lnTo>
                    <a:pt x="543877" y="31741"/>
                  </a:lnTo>
                  <a:cubicBezTo>
                    <a:pt x="546401" y="31732"/>
                    <a:pt x="548868" y="32418"/>
                    <a:pt x="551020" y="33742"/>
                  </a:cubicBezTo>
                  <a:lnTo>
                    <a:pt x="553973" y="35932"/>
                  </a:lnTo>
                  <a:cubicBezTo>
                    <a:pt x="555678" y="37695"/>
                    <a:pt x="556917" y="39857"/>
                    <a:pt x="557593" y="42219"/>
                  </a:cubicBezTo>
                  <a:lnTo>
                    <a:pt x="558164" y="46029"/>
                  </a:lnTo>
                  <a:cubicBezTo>
                    <a:pt x="558193" y="47944"/>
                    <a:pt x="557774" y="49839"/>
                    <a:pt x="556926" y="51554"/>
                  </a:cubicBezTo>
                  <a:cubicBezTo>
                    <a:pt x="556354" y="53306"/>
                    <a:pt x="555335" y="54888"/>
                    <a:pt x="553973" y="56126"/>
                  </a:cubicBezTo>
                  <a:cubicBezTo>
                    <a:pt x="552726" y="57478"/>
                    <a:pt x="551154" y="58497"/>
                    <a:pt x="549401" y="59079"/>
                  </a:cubicBezTo>
                  <a:cubicBezTo>
                    <a:pt x="547715" y="60002"/>
                    <a:pt x="545801" y="60431"/>
                    <a:pt x="543877" y="60316"/>
                  </a:cubicBezTo>
                  <a:lnTo>
                    <a:pt x="541210" y="60316"/>
                  </a:lnTo>
                  <a:cubicBezTo>
                    <a:pt x="538676" y="60307"/>
                    <a:pt x="536181" y="59650"/>
                    <a:pt x="533971" y="58412"/>
                  </a:cubicBezTo>
                  <a:lnTo>
                    <a:pt x="531114" y="56126"/>
                  </a:lnTo>
                  <a:cubicBezTo>
                    <a:pt x="529332" y="54402"/>
                    <a:pt x="528046" y="52230"/>
                    <a:pt x="527399" y="49839"/>
                  </a:cubicBezTo>
                  <a:lnTo>
                    <a:pt x="527399" y="46029"/>
                  </a:lnTo>
                  <a:cubicBezTo>
                    <a:pt x="527284" y="44105"/>
                    <a:pt x="527713" y="42191"/>
                    <a:pt x="528637" y="40505"/>
                  </a:cubicBezTo>
                  <a:cubicBezTo>
                    <a:pt x="529218" y="38752"/>
                    <a:pt x="530237" y="37181"/>
                    <a:pt x="531590" y="35932"/>
                  </a:cubicBezTo>
                  <a:cubicBezTo>
                    <a:pt x="532818" y="34552"/>
                    <a:pt x="534399" y="33533"/>
                    <a:pt x="536162" y="32980"/>
                  </a:cubicBezTo>
                  <a:cubicBezTo>
                    <a:pt x="537867" y="32094"/>
                    <a:pt x="539772" y="31665"/>
                    <a:pt x="541686" y="31741"/>
                  </a:cubicBezTo>
                  <a:close/>
                  <a:moveTo>
                    <a:pt x="778382" y="21169"/>
                  </a:moveTo>
                  <a:lnTo>
                    <a:pt x="782192" y="21169"/>
                  </a:lnTo>
                  <a:cubicBezTo>
                    <a:pt x="785936" y="21369"/>
                    <a:pt x="789498" y="22845"/>
                    <a:pt x="792289" y="25360"/>
                  </a:cubicBezTo>
                  <a:cubicBezTo>
                    <a:pt x="793612" y="26636"/>
                    <a:pt x="794622" y="28199"/>
                    <a:pt x="795241" y="29932"/>
                  </a:cubicBezTo>
                  <a:cubicBezTo>
                    <a:pt x="796013" y="31504"/>
                    <a:pt x="796441" y="33227"/>
                    <a:pt x="796480" y="34980"/>
                  </a:cubicBezTo>
                  <a:lnTo>
                    <a:pt x="796480" y="37647"/>
                  </a:lnTo>
                  <a:cubicBezTo>
                    <a:pt x="796480" y="40200"/>
                    <a:pt x="795784" y="42695"/>
                    <a:pt x="794479" y="44886"/>
                  </a:cubicBezTo>
                  <a:lnTo>
                    <a:pt x="792289" y="47744"/>
                  </a:lnTo>
                  <a:cubicBezTo>
                    <a:pt x="790527" y="49448"/>
                    <a:pt x="788364" y="50687"/>
                    <a:pt x="786002" y="51363"/>
                  </a:cubicBezTo>
                  <a:lnTo>
                    <a:pt x="782192" y="51935"/>
                  </a:lnTo>
                  <a:cubicBezTo>
                    <a:pt x="780278" y="52011"/>
                    <a:pt x="778373" y="51582"/>
                    <a:pt x="776668" y="50697"/>
                  </a:cubicBezTo>
                  <a:cubicBezTo>
                    <a:pt x="774915" y="50125"/>
                    <a:pt x="773334" y="49106"/>
                    <a:pt x="772096" y="47744"/>
                  </a:cubicBezTo>
                  <a:cubicBezTo>
                    <a:pt x="770743" y="46496"/>
                    <a:pt x="769724" y="44924"/>
                    <a:pt x="769143" y="43171"/>
                  </a:cubicBezTo>
                  <a:cubicBezTo>
                    <a:pt x="768219" y="41486"/>
                    <a:pt x="767790" y="39571"/>
                    <a:pt x="767905" y="37647"/>
                  </a:cubicBezTo>
                  <a:lnTo>
                    <a:pt x="767905" y="34980"/>
                  </a:lnTo>
                  <a:cubicBezTo>
                    <a:pt x="767914" y="32447"/>
                    <a:pt x="768571" y="29951"/>
                    <a:pt x="769810" y="27741"/>
                  </a:cubicBezTo>
                  <a:lnTo>
                    <a:pt x="772096" y="24884"/>
                  </a:lnTo>
                  <a:cubicBezTo>
                    <a:pt x="773801" y="23083"/>
                    <a:pt x="775982" y="21798"/>
                    <a:pt x="778382" y="21169"/>
                  </a:cubicBezTo>
                  <a:close/>
                  <a:moveTo>
                    <a:pt x="599407" y="12978"/>
                  </a:moveTo>
                  <a:cubicBezTo>
                    <a:pt x="607294" y="12978"/>
                    <a:pt x="613695" y="19379"/>
                    <a:pt x="613695" y="27265"/>
                  </a:cubicBezTo>
                  <a:cubicBezTo>
                    <a:pt x="613695" y="35152"/>
                    <a:pt x="607294" y="41553"/>
                    <a:pt x="599407" y="41553"/>
                  </a:cubicBezTo>
                  <a:cubicBezTo>
                    <a:pt x="591520" y="41553"/>
                    <a:pt x="585120" y="35152"/>
                    <a:pt x="585120" y="27265"/>
                  </a:cubicBezTo>
                  <a:cubicBezTo>
                    <a:pt x="585120" y="19379"/>
                    <a:pt x="591520" y="12978"/>
                    <a:pt x="599407" y="12978"/>
                  </a:cubicBezTo>
                  <a:close/>
                  <a:moveTo>
                    <a:pt x="720089" y="7928"/>
                  </a:moveTo>
                  <a:lnTo>
                    <a:pt x="723899" y="7928"/>
                  </a:lnTo>
                  <a:cubicBezTo>
                    <a:pt x="725813" y="7852"/>
                    <a:pt x="727718" y="8281"/>
                    <a:pt x="729424" y="9167"/>
                  </a:cubicBezTo>
                  <a:cubicBezTo>
                    <a:pt x="731186" y="9720"/>
                    <a:pt x="732766" y="10748"/>
                    <a:pt x="733995" y="12119"/>
                  </a:cubicBezTo>
                  <a:cubicBezTo>
                    <a:pt x="735348" y="13368"/>
                    <a:pt x="736367" y="14939"/>
                    <a:pt x="736948" y="16692"/>
                  </a:cubicBezTo>
                  <a:cubicBezTo>
                    <a:pt x="737939" y="18463"/>
                    <a:pt x="738367" y="20483"/>
                    <a:pt x="738186" y="22502"/>
                  </a:cubicBezTo>
                  <a:lnTo>
                    <a:pt x="738186" y="24407"/>
                  </a:lnTo>
                  <a:cubicBezTo>
                    <a:pt x="738177" y="26941"/>
                    <a:pt x="737520" y="29436"/>
                    <a:pt x="736281" y="31646"/>
                  </a:cubicBezTo>
                  <a:lnTo>
                    <a:pt x="733995" y="34504"/>
                  </a:lnTo>
                  <a:cubicBezTo>
                    <a:pt x="732233" y="36209"/>
                    <a:pt x="730071" y="37446"/>
                    <a:pt x="727709" y="38123"/>
                  </a:cubicBezTo>
                  <a:lnTo>
                    <a:pt x="723899" y="38695"/>
                  </a:lnTo>
                  <a:cubicBezTo>
                    <a:pt x="721985" y="38771"/>
                    <a:pt x="720079" y="38342"/>
                    <a:pt x="718374" y="37456"/>
                  </a:cubicBezTo>
                  <a:cubicBezTo>
                    <a:pt x="716641" y="36837"/>
                    <a:pt x="715079" y="35827"/>
                    <a:pt x="713802" y="34504"/>
                  </a:cubicBezTo>
                  <a:cubicBezTo>
                    <a:pt x="712450" y="33256"/>
                    <a:pt x="711430" y="31684"/>
                    <a:pt x="710850" y="29932"/>
                  </a:cubicBezTo>
                  <a:cubicBezTo>
                    <a:pt x="709964" y="28227"/>
                    <a:pt x="709545" y="26321"/>
                    <a:pt x="709611" y="24407"/>
                  </a:cubicBezTo>
                  <a:lnTo>
                    <a:pt x="709611" y="21740"/>
                  </a:lnTo>
                  <a:cubicBezTo>
                    <a:pt x="709611" y="19187"/>
                    <a:pt x="710307" y="16692"/>
                    <a:pt x="711612" y="14501"/>
                  </a:cubicBezTo>
                  <a:lnTo>
                    <a:pt x="713802" y="11643"/>
                  </a:lnTo>
                  <a:cubicBezTo>
                    <a:pt x="715536" y="9881"/>
                    <a:pt x="717707" y="8595"/>
                    <a:pt x="720089" y="7928"/>
                  </a:cubicBezTo>
                  <a:close/>
                  <a:moveTo>
                    <a:pt x="663035" y="24"/>
                  </a:moveTo>
                  <a:cubicBezTo>
                    <a:pt x="664931" y="-110"/>
                    <a:pt x="666817" y="319"/>
                    <a:pt x="668464" y="1262"/>
                  </a:cubicBezTo>
                  <a:cubicBezTo>
                    <a:pt x="671988" y="2529"/>
                    <a:pt x="674770" y="5281"/>
                    <a:pt x="676084" y="8787"/>
                  </a:cubicBezTo>
                  <a:cubicBezTo>
                    <a:pt x="677008" y="10644"/>
                    <a:pt x="677427" y="12711"/>
                    <a:pt x="677322" y="14787"/>
                  </a:cubicBezTo>
                  <a:lnTo>
                    <a:pt x="677322" y="17359"/>
                  </a:lnTo>
                  <a:cubicBezTo>
                    <a:pt x="677342" y="19912"/>
                    <a:pt x="676646" y="22417"/>
                    <a:pt x="675323" y="24598"/>
                  </a:cubicBezTo>
                  <a:lnTo>
                    <a:pt x="673131" y="27456"/>
                  </a:lnTo>
                  <a:cubicBezTo>
                    <a:pt x="671398" y="29218"/>
                    <a:pt x="669226" y="30504"/>
                    <a:pt x="666845" y="31170"/>
                  </a:cubicBezTo>
                  <a:lnTo>
                    <a:pt x="663035" y="31170"/>
                  </a:lnTo>
                  <a:cubicBezTo>
                    <a:pt x="661111" y="31294"/>
                    <a:pt x="659196" y="30865"/>
                    <a:pt x="657510" y="29932"/>
                  </a:cubicBezTo>
                  <a:cubicBezTo>
                    <a:pt x="654044" y="28618"/>
                    <a:pt x="651300" y="25874"/>
                    <a:pt x="649986" y="22407"/>
                  </a:cubicBezTo>
                  <a:cubicBezTo>
                    <a:pt x="649052" y="20721"/>
                    <a:pt x="648624" y="18807"/>
                    <a:pt x="648747" y="16883"/>
                  </a:cubicBezTo>
                  <a:lnTo>
                    <a:pt x="648747" y="14311"/>
                  </a:lnTo>
                  <a:cubicBezTo>
                    <a:pt x="648747" y="11778"/>
                    <a:pt x="649405" y="9282"/>
                    <a:pt x="650653" y="7072"/>
                  </a:cubicBezTo>
                  <a:lnTo>
                    <a:pt x="652938" y="4215"/>
                  </a:lnTo>
                  <a:cubicBezTo>
                    <a:pt x="654644" y="2414"/>
                    <a:pt x="656825" y="1128"/>
                    <a:pt x="659225" y="50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92" name="Google Shape;192;p7"/>
          <p:cNvGrpSpPr/>
          <p:nvPr/>
        </p:nvGrpSpPr>
        <p:grpSpPr>
          <a:xfrm>
            <a:off x="117421" y="153543"/>
            <a:ext cx="1013404" cy="809708"/>
            <a:chOff x="7599616" y="6333848"/>
            <a:chExt cx="656010" cy="524151"/>
          </a:xfrm>
        </p:grpSpPr>
        <p:sp>
          <p:nvSpPr>
            <p:cNvPr id="193" name="Google Shape;193;p7"/>
            <p:cNvSpPr/>
            <p:nvPr/>
          </p:nvSpPr>
          <p:spPr>
            <a:xfrm>
              <a:off x="7731380" y="6333848"/>
              <a:ext cx="184065" cy="177640"/>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 name="Google Shape;194;p7"/>
            <p:cNvSpPr/>
            <p:nvPr/>
          </p:nvSpPr>
          <p:spPr>
            <a:xfrm>
              <a:off x="8029455" y="6491680"/>
              <a:ext cx="226171" cy="217590"/>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5" name="Google Shape;195;p7"/>
            <p:cNvSpPr/>
            <p:nvPr/>
          </p:nvSpPr>
          <p:spPr>
            <a:xfrm>
              <a:off x="7599616" y="6633888"/>
              <a:ext cx="223722" cy="22411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5 One column">
  <p:cSld name="CUSTOM_5">
    <p:spTree>
      <p:nvGrpSpPr>
        <p:cNvPr id="196" name="Shape 196"/>
        <p:cNvGrpSpPr/>
        <p:nvPr/>
      </p:nvGrpSpPr>
      <p:grpSpPr>
        <a:xfrm>
          <a:off x="0" y="0"/>
          <a:ext cx="0" cy="0"/>
          <a:chOff x="0" y="0"/>
          <a:chExt cx="0" cy="0"/>
        </a:xfrm>
      </p:grpSpPr>
      <p:grpSp>
        <p:nvGrpSpPr>
          <p:cNvPr id="197" name="Google Shape;197;p8"/>
          <p:cNvGrpSpPr/>
          <p:nvPr/>
        </p:nvGrpSpPr>
        <p:grpSpPr>
          <a:xfrm>
            <a:off x="121338" y="-4025"/>
            <a:ext cx="12003314" cy="6862070"/>
            <a:chOff x="121338" y="-4025"/>
            <a:chExt cx="12003314" cy="6862070"/>
          </a:xfrm>
        </p:grpSpPr>
        <p:sp>
          <p:nvSpPr>
            <p:cNvPr id="198" name="Google Shape;198;p8"/>
            <p:cNvSpPr/>
            <p:nvPr/>
          </p:nvSpPr>
          <p:spPr>
            <a:xfrm rot="-5400000">
              <a:off x="7684278" y="230929"/>
              <a:ext cx="349434" cy="336177"/>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9" name="Google Shape;199;p8"/>
            <p:cNvSpPr/>
            <p:nvPr/>
          </p:nvSpPr>
          <p:spPr>
            <a:xfrm rot="-5400000">
              <a:off x="8451178" y="2604"/>
              <a:ext cx="349434" cy="336177"/>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0" name="Google Shape;200;p8"/>
            <p:cNvSpPr/>
            <p:nvPr/>
          </p:nvSpPr>
          <p:spPr>
            <a:xfrm rot="-5400000">
              <a:off x="9447103" y="120129"/>
              <a:ext cx="349434" cy="336177"/>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1" name="Google Shape;201;p8"/>
            <p:cNvSpPr/>
            <p:nvPr/>
          </p:nvSpPr>
          <p:spPr>
            <a:xfrm rot="-5400000">
              <a:off x="10200875" y="643984"/>
              <a:ext cx="284380" cy="274454"/>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2" name="Google Shape;202;p8"/>
            <p:cNvSpPr/>
            <p:nvPr/>
          </p:nvSpPr>
          <p:spPr>
            <a:xfrm rot="-5400000">
              <a:off x="10443028" y="120129"/>
              <a:ext cx="349434" cy="336177"/>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3" name="Google Shape;203;p8"/>
            <p:cNvSpPr/>
            <p:nvPr/>
          </p:nvSpPr>
          <p:spPr>
            <a:xfrm rot="-5400000">
              <a:off x="10666790" y="610674"/>
              <a:ext cx="345650" cy="34625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4" name="Google Shape;204;p8"/>
            <p:cNvSpPr/>
            <p:nvPr/>
          </p:nvSpPr>
          <p:spPr>
            <a:xfrm rot="-5400000">
              <a:off x="11134900" y="365484"/>
              <a:ext cx="284380" cy="274454"/>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5" name="Google Shape;205;p8"/>
            <p:cNvSpPr/>
            <p:nvPr/>
          </p:nvSpPr>
          <p:spPr>
            <a:xfrm rot="-5400000">
              <a:off x="11671103" y="219204"/>
              <a:ext cx="349434" cy="336177"/>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6" name="Google Shape;206;p8"/>
            <p:cNvSpPr/>
            <p:nvPr/>
          </p:nvSpPr>
          <p:spPr>
            <a:xfrm rot="-5400000">
              <a:off x="3224603" y="251179"/>
              <a:ext cx="349434" cy="336177"/>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7" name="Google Shape;207;p8"/>
            <p:cNvSpPr/>
            <p:nvPr/>
          </p:nvSpPr>
          <p:spPr>
            <a:xfrm rot="-5400000">
              <a:off x="3991503" y="22854"/>
              <a:ext cx="349434" cy="336177"/>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8" name="Google Shape;208;p8"/>
            <p:cNvSpPr/>
            <p:nvPr/>
          </p:nvSpPr>
          <p:spPr>
            <a:xfrm rot="-5400000">
              <a:off x="4987428" y="140379"/>
              <a:ext cx="349434" cy="336177"/>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9" name="Google Shape;209;p8"/>
            <p:cNvSpPr/>
            <p:nvPr/>
          </p:nvSpPr>
          <p:spPr>
            <a:xfrm rot="-5400000">
              <a:off x="5983353" y="140379"/>
              <a:ext cx="349434" cy="336177"/>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0" name="Google Shape;210;p8"/>
            <p:cNvSpPr/>
            <p:nvPr/>
          </p:nvSpPr>
          <p:spPr>
            <a:xfrm rot="-5400000">
              <a:off x="6979278" y="63354"/>
              <a:ext cx="349434" cy="336177"/>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1" name="Google Shape;211;p8"/>
            <p:cNvSpPr/>
            <p:nvPr/>
          </p:nvSpPr>
          <p:spPr>
            <a:xfrm rot="-5400000">
              <a:off x="164175" y="1961234"/>
              <a:ext cx="284380" cy="274454"/>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2" name="Google Shape;212;p8"/>
            <p:cNvSpPr/>
            <p:nvPr/>
          </p:nvSpPr>
          <p:spPr>
            <a:xfrm rot="-5400000">
              <a:off x="406328" y="1437379"/>
              <a:ext cx="349434" cy="336177"/>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3" name="Google Shape;213;p8"/>
            <p:cNvSpPr/>
            <p:nvPr/>
          </p:nvSpPr>
          <p:spPr>
            <a:xfrm rot="-5400000">
              <a:off x="632940" y="2098249"/>
              <a:ext cx="345650" cy="34625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4" name="Google Shape;214;p8"/>
            <p:cNvSpPr/>
            <p:nvPr/>
          </p:nvSpPr>
          <p:spPr>
            <a:xfrm rot="-5400000">
              <a:off x="286325" y="719759"/>
              <a:ext cx="284380" cy="274454"/>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5" name="Google Shape;215;p8"/>
            <p:cNvSpPr/>
            <p:nvPr/>
          </p:nvSpPr>
          <p:spPr>
            <a:xfrm rot="-5400000">
              <a:off x="528478" y="195904"/>
              <a:ext cx="349434" cy="336177"/>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6" name="Google Shape;216;p8"/>
            <p:cNvSpPr/>
            <p:nvPr/>
          </p:nvSpPr>
          <p:spPr>
            <a:xfrm rot="-5400000">
              <a:off x="755090" y="856774"/>
              <a:ext cx="345650" cy="34625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7" name="Google Shape;217;p8"/>
            <p:cNvSpPr/>
            <p:nvPr/>
          </p:nvSpPr>
          <p:spPr>
            <a:xfrm rot="-5400000">
              <a:off x="1282250" y="719759"/>
              <a:ext cx="284380" cy="274454"/>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8" name="Google Shape;218;p8"/>
            <p:cNvSpPr/>
            <p:nvPr/>
          </p:nvSpPr>
          <p:spPr>
            <a:xfrm rot="-5400000">
              <a:off x="1524403" y="195904"/>
              <a:ext cx="349434" cy="336177"/>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9" name="Google Shape;219;p8"/>
            <p:cNvSpPr/>
            <p:nvPr/>
          </p:nvSpPr>
          <p:spPr>
            <a:xfrm rot="-5400000">
              <a:off x="2520328" y="118879"/>
              <a:ext cx="349434" cy="336177"/>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0" name="Google Shape;220;p8"/>
            <p:cNvSpPr/>
            <p:nvPr/>
          </p:nvSpPr>
          <p:spPr>
            <a:xfrm rot="-5400000">
              <a:off x="224025" y="4292084"/>
              <a:ext cx="284380" cy="274454"/>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1" name="Google Shape;221;p8"/>
            <p:cNvSpPr/>
            <p:nvPr/>
          </p:nvSpPr>
          <p:spPr>
            <a:xfrm rot="-5400000">
              <a:off x="466178" y="3768229"/>
              <a:ext cx="349434" cy="336177"/>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2" name="Google Shape;222;p8"/>
            <p:cNvSpPr/>
            <p:nvPr/>
          </p:nvSpPr>
          <p:spPr>
            <a:xfrm rot="-5400000">
              <a:off x="692790" y="4429099"/>
              <a:ext cx="345650" cy="34625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3" name="Google Shape;223;p8"/>
            <p:cNvSpPr/>
            <p:nvPr/>
          </p:nvSpPr>
          <p:spPr>
            <a:xfrm rot="-5400000">
              <a:off x="536050" y="3202709"/>
              <a:ext cx="284380" cy="274454"/>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4" name="Google Shape;224;p8"/>
            <p:cNvSpPr/>
            <p:nvPr/>
          </p:nvSpPr>
          <p:spPr>
            <a:xfrm rot="-5400000">
              <a:off x="291590" y="4924874"/>
              <a:ext cx="345650" cy="34625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5" name="Google Shape;225;p8"/>
            <p:cNvSpPr/>
            <p:nvPr/>
          </p:nvSpPr>
          <p:spPr>
            <a:xfrm rot="-5400000">
              <a:off x="291590" y="2593124"/>
              <a:ext cx="345650" cy="34625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6" name="Google Shape;226;p8"/>
            <p:cNvSpPr/>
            <p:nvPr/>
          </p:nvSpPr>
          <p:spPr>
            <a:xfrm rot="-5400000">
              <a:off x="116375" y="3547459"/>
              <a:ext cx="284380" cy="274454"/>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7" name="Google Shape;227;p8"/>
            <p:cNvSpPr/>
            <p:nvPr/>
          </p:nvSpPr>
          <p:spPr>
            <a:xfrm rot="5400000">
              <a:off x="3445378" y="6515240"/>
              <a:ext cx="349434" cy="336177"/>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8" name="Google Shape;228;p8"/>
            <p:cNvSpPr/>
            <p:nvPr/>
          </p:nvSpPr>
          <p:spPr>
            <a:xfrm rot="5400000">
              <a:off x="2449453" y="6397715"/>
              <a:ext cx="349434" cy="336177"/>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9" name="Google Shape;229;p8"/>
            <p:cNvSpPr/>
            <p:nvPr/>
          </p:nvSpPr>
          <p:spPr>
            <a:xfrm rot="5400000">
              <a:off x="1760735" y="5935583"/>
              <a:ext cx="284380" cy="274454"/>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0" name="Google Shape;230;p8"/>
            <p:cNvSpPr/>
            <p:nvPr/>
          </p:nvSpPr>
          <p:spPr>
            <a:xfrm rot="5400000">
              <a:off x="1453528" y="6397715"/>
              <a:ext cx="349434" cy="336177"/>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1" name="Google Shape;231;p8"/>
            <p:cNvSpPr/>
            <p:nvPr/>
          </p:nvSpPr>
          <p:spPr>
            <a:xfrm rot="5400000">
              <a:off x="1233549" y="5897095"/>
              <a:ext cx="345650" cy="34625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2" name="Google Shape;232;p8"/>
            <p:cNvSpPr/>
            <p:nvPr/>
          </p:nvSpPr>
          <p:spPr>
            <a:xfrm rot="5400000">
              <a:off x="826710" y="6214083"/>
              <a:ext cx="284380" cy="274454"/>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3" name="Google Shape;233;p8"/>
            <p:cNvSpPr/>
            <p:nvPr/>
          </p:nvSpPr>
          <p:spPr>
            <a:xfrm rot="5400000">
              <a:off x="225453" y="6298640"/>
              <a:ext cx="349434" cy="336177"/>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4" name="Google Shape;234;p8"/>
            <p:cNvSpPr/>
            <p:nvPr/>
          </p:nvSpPr>
          <p:spPr>
            <a:xfrm rot="5400000">
              <a:off x="8671953" y="6266665"/>
              <a:ext cx="349434" cy="336177"/>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5" name="Google Shape;235;p8"/>
            <p:cNvSpPr/>
            <p:nvPr/>
          </p:nvSpPr>
          <p:spPr>
            <a:xfrm rot="5400000">
              <a:off x="7905053" y="6494990"/>
              <a:ext cx="349434" cy="336177"/>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6" name="Google Shape;236;p8"/>
            <p:cNvSpPr/>
            <p:nvPr/>
          </p:nvSpPr>
          <p:spPr>
            <a:xfrm rot="5400000">
              <a:off x="6909128" y="6377465"/>
              <a:ext cx="349434" cy="336177"/>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7" name="Google Shape;237;p8"/>
            <p:cNvSpPr/>
            <p:nvPr/>
          </p:nvSpPr>
          <p:spPr>
            <a:xfrm rot="5400000">
              <a:off x="5913203" y="6377465"/>
              <a:ext cx="349434" cy="336177"/>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8" name="Google Shape;238;p8"/>
            <p:cNvSpPr/>
            <p:nvPr/>
          </p:nvSpPr>
          <p:spPr>
            <a:xfrm rot="5400000">
              <a:off x="4213860" y="6485333"/>
              <a:ext cx="284380" cy="274454"/>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39" name="Google Shape;239;p8"/>
            <p:cNvSpPr/>
            <p:nvPr/>
          </p:nvSpPr>
          <p:spPr>
            <a:xfrm rot="5400000">
              <a:off x="4917278" y="6454490"/>
              <a:ext cx="349434" cy="336177"/>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0" name="Google Shape;240;p8"/>
            <p:cNvSpPr/>
            <p:nvPr/>
          </p:nvSpPr>
          <p:spPr>
            <a:xfrm rot="5400000">
              <a:off x="11797435" y="4618333"/>
              <a:ext cx="284380" cy="274454"/>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1" name="Google Shape;241;p8"/>
            <p:cNvSpPr/>
            <p:nvPr/>
          </p:nvSpPr>
          <p:spPr>
            <a:xfrm rot="5400000">
              <a:off x="11490228" y="5080465"/>
              <a:ext cx="349434" cy="336177"/>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2" name="Google Shape;242;p8"/>
            <p:cNvSpPr/>
            <p:nvPr/>
          </p:nvSpPr>
          <p:spPr>
            <a:xfrm rot="5400000">
              <a:off x="11267399" y="4409520"/>
              <a:ext cx="345650" cy="34625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3" name="Google Shape;243;p8"/>
            <p:cNvSpPr/>
            <p:nvPr/>
          </p:nvSpPr>
          <p:spPr>
            <a:xfrm rot="5400000">
              <a:off x="11675285" y="5859808"/>
              <a:ext cx="284380" cy="274454"/>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4" name="Google Shape;244;p8"/>
            <p:cNvSpPr/>
            <p:nvPr/>
          </p:nvSpPr>
          <p:spPr>
            <a:xfrm rot="5400000">
              <a:off x="11368078" y="6321940"/>
              <a:ext cx="349434" cy="336177"/>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5" name="Google Shape;245;p8"/>
            <p:cNvSpPr/>
            <p:nvPr/>
          </p:nvSpPr>
          <p:spPr>
            <a:xfrm rot="5400000">
              <a:off x="11145249" y="5650995"/>
              <a:ext cx="345650" cy="34625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6" name="Google Shape;246;p8"/>
            <p:cNvSpPr/>
            <p:nvPr/>
          </p:nvSpPr>
          <p:spPr>
            <a:xfrm rot="5400000">
              <a:off x="10679360" y="5859808"/>
              <a:ext cx="284380" cy="274454"/>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7" name="Google Shape;247;p8"/>
            <p:cNvSpPr/>
            <p:nvPr/>
          </p:nvSpPr>
          <p:spPr>
            <a:xfrm rot="5400000">
              <a:off x="10372153" y="6321940"/>
              <a:ext cx="349434" cy="336177"/>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8" name="Google Shape;248;p8"/>
            <p:cNvSpPr/>
            <p:nvPr/>
          </p:nvSpPr>
          <p:spPr>
            <a:xfrm rot="5400000">
              <a:off x="9376228" y="6398965"/>
              <a:ext cx="349434" cy="336177"/>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9" name="Google Shape;249;p8"/>
            <p:cNvSpPr/>
            <p:nvPr/>
          </p:nvSpPr>
          <p:spPr>
            <a:xfrm rot="5400000">
              <a:off x="11737585" y="2287483"/>
              <a:ext cx="284380" cy="274454"/>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0" name="Google Shape;250;p8"/>
            <p:cNvSpPr/>
            <p:nvPr/>
          </p:nvSpPr>
          <p:spPr>
            <a:xfrm rot="5400000">
              <a:off x="11430378" y="2749615"/>
              <a:ext cx="349434" cy="336177"/>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1" name="Google Shape;251;p8"/>
            <p:cNvSpPr/>
            <p:nvPr/>
          </p:nvSpPr>
          <p:spPr>
            <a:xfrm rot="5400000">
              <a:off x="11207549" y="2078670"/>
              <a:ext cx="345650" cy="34625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2" name="Google Shape;252;p8"/>
            <p:cNvSpPr/>
            <p:nvPr/>
          </p:nvSpPr>
          <p:spPr>
            <a:xfrm rot="5400000">
              <a:off x="11425560" y="3376858"/>
              <a:ext cx="284380" cy="274454"/>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3" name="Google Shape;253;p8"/>
            <p:cNvSpPr/>
            <p:nvPr/>
          </p:nvSpPr>
          <p:spPr>
            <a:xfrm rot="5400000">
              <a:off x="11608749" y="1582895"/>
              <a:ext cx="345650" cy="34625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4" name="Google Shape;254;p8"/>
            <p:cNvSpPr/>
            <p:nvPr/>
          </p:nvSpPr>
          <p:spPr>
            <a:xfrm rot="5400000">
              <a:off x="11608749" y="3914645"/>
              <a:ext cx="345650" cy="34625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5" name="Google Shape;255;p8"/>
            <p:cNvSpPr/>
            <p:nvPr/>
          </p:nvSpPr>
          <p:spPr>
            <a:xfrm rot="5400000">
              <a:off x="11845235" y="3032108"/>
              <a:ext cx="284380" cy="274454"/>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6" name="Google Shape;256;p8"/>
            <p:cNvSpPr/>
            <p:nvPr/>
          </p:nvSpPr>
          <p:spPr>
            <a:xfrm rot="5400000">
              <a:off x="11012949" y="1249020"/>
              <a:ext cx="345650" cy="34625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7" name="Google Shape;257;p8"/>
            <p:cNvSpPr/>
            <p:nvPr/>
          </p:nvSpPr>
          <p:spPr>
            <a:xfrm rot="5400000">
              <a:off x="11499174" y="910445"/>
              <a:ext cx="345650" cy="34625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8" name="Google Shape;258;p8"/>
            <p:cNvSpPr/>
            <p:nvPr/>
          </p:nvSpPr>
          <p:spPr>
            <a:xfrm rot="5400000">
              <a:off x="158062" y="5759220"/>
              <a:ext cx="345650" cy="34625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9" name="Google Shape;259;p8"/>
            <p:cNvSpPr/>
            <p:nvPr/>
          </p:nvSpPr>
          <p:spPr>
            <a:xfrm rot="5400000">
              <a:off x="644287" y="5420645"/>
              <a:ext cx="345650" cy="34625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60" name="Google Shape;260;p8"/>
          <p:cNvSpPr/>
          <p:nvPr/>
        </p:nvSpPr>
        <p:spPr>
          <a:xfrm>
            <a:off x="715175" y="347875"/>
            <a:ext cx="10761685" cy="6031146"/>
          </a:xfrm>
          <a:custGeom>
            <a:rect b="b" l="l" r="r" t="t"/>
            <a:pathLst>
              <a:path extrusionOk="0" h="1144430" w="1695421">
                <a:moveTo>
                  <a:pt x="1496" y="692981"/>
                </a:moveTo>
                <a:cubicBezTo>
                  <a:pt x="-4563" y="598651"/>
                  <a:pt x="6530" y="350896"/>
                  <a:pt x="45119" y="263744"/>
                </a:cubicBezTo>
                <a:cubicBezTo>
                  <a:pt x="136093" y="58680"/>
                  <a:pt x="323168" y="40038"/>
                  <a:pt x="422251" y="29878"/>
                </a:cubicBezTo>
                <a:cubicBezTo>
                  <a:pt x="790900" y="-7407"/>
                  <a:pt x="990186" y="-10576"/>
                  <a:pt x="1328914" y="29878"/>
                </a:cubicBezTo>
                <a:cubicBezTo>
                  <a:pt x="1448970" y="44232"/>
                  <a:pt x="1544884" y="147789"/>
                  <a:pt x="1601743" y="249762"/>
                </a:cubicBezTo>
                <a:cubicBezTo>
                  <a:pt x="1678642" y="387435"/>
                  <a:pt x="1702597" y="540488"/>
                  <a:pt x="1693556" y="696430"/>
                </a:cubicBezTo>
                <a:cubicBezTo>
                  <a:pt x="1687031" y="809774"/>
                  <a:pt x="1674913" y="935423"/>
                  <a:pt x="1590185" y="1011949"/>
                </a:cubicBezTo>
                <a:cubicBezTo>
                  <a:pt x="1529038" y="1067037"/>
                  <a:pt x="1442818" y="1083908"/>
                  <a:pt x="1360885" y="1095093"/>
                </a:cubicBezTo>
                <a:cubicBezTo>
                  <a:pt x="1059907" y="1136199"/>
                  <a:pt x="751938" y="1166586"/>
                  <a:pt x="450680" y="1125946"/>
                </a:cubicBezTo>
                <a:cubicBezTo>
                  <a:pt x="120060" y="1081298"/>
                  <a:pt x="11749" y="853490"/>
                  <a:pt x="1496" y="692981"/>
                </a:cubicBezTo>
                <a:close/>
              </a:path>
            </a:pathLst>
          </a:custGeom>
          <a:solidFill>
            <a:srgbClr val="F3F3F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1" name="Google Shape;261;p8"/>
          <p:cNvSpPr txBox="1"/>
          <p:nvPr>
            <p:ph idx="1" type="body"/>
          </p:nvPr>
        </p:nvSpPr>
        <p:spPr>
          <a:xfrm>
            <a:off x="1934550" y="2901950"/>
            <a:ext cx="8376900" cy="28701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Clr>
                <a:schemeClr val="dk1"/>
              </a:buClr>
              <a:buSzPts val="1900"/>
              <a:buChar char="●"/>
              <a:defRPr>
                <a:solidFill>
                  <a:schemeClr val="dk1"/>
                </a:solidFill>
              </a:defRPr>
            </a:lvl1pPr>
            <a:lvl2pPr indent="-349250" lvl="1" marL="914400" rtl="0">
              <a:spcBef>
                <a:spcPts val="2100"/>
              </a:spcBef>
              <a:spcAft>
                <a:spcPts val="0"/>
              </a:spcAft>
              <a:buClr>
                <a:schemeClr val="dk1"/>
              </a:buClr>
              <a:buSzPts val="1900"/>
              <a:buChar char="○"/>
              <a:defRPr>
                <a:solidFill>
                  <a:schemeClr val="dk1"/>
                </a:solidFill>
              </a:defRPr>
            </a:lvl2pPr>
            <a:lvl3pPr indent="-349250" lvl="2" marL="1371600" rtl="0">
              <a:spcBef>
                <a:spcPts val="2100"/>
              </a:spcBef>
              <a:spcAft>
                <a:spcPts val="0"/>
              </a:spcAft>
              <a:buClr>
                <a:schemeClr val="dk1"/>
              </a:buClr>
              <a:buSzPts val="1900"/>
              <a:buChar char="■"/>
              <a:defRPr>
                <a:solidFill>
                  <a:schemeClr val="dk1"/>
                </a:solidFill>
              </a:defRPr>
            </a:lvl3pPr>
            <a:lvl4pPr indent="-349250" lvl="3" marL="1828800" rtl="0">
              <a:spcBef>
                <a:spcPts val="2100"/>
              </a:spcBef>
              <a:spcAft>
                <a:spcPts val="0"/>
              </a:spcAft>
              <a:buClr>
                <a:schemeClr val="dk1"/>
              </a:buClr>
              <a:buSzPts val="1900"/>
              <a:buChar char="●"/>
              <a:defRPr>
                <a:solidFill>
                  <a:schemeClr val="dk1"/>
                </a:solidFill>
              </a:defRPr>
            </a:lvl4pPr>
            <a:lvl5pPr indent="-349250" lvl="4" marL="2286000" rtl="0">
              <a:spcBef>
                <a:spcPts val="2100"/>
              </a:spcBef>
              <a:spcAft>
                <a:spcPts val="0"/>
              </a:spcAft>
              <a:buClr>
                <a:schemeClr val="dk1"/>
              </a:buClr>
              <a:buSzPts val="1900"/>
              <a:buChar char="○"/>
              <a:defRPr>
                <a:solidFill>
                  <a:schemeClr val="dk1"/>
                </a:solidFill>
              </a:defRPr>
            </a:lvl5pPr>
            <a:lvl6pPr indent="-349250" lvl="5" marL="2743200" rtl="0">
              <a:spcBef>
                <a:spcPts val="2100"/>
              </a:spcBef>
              <a:spcAft>
                <a:spcPts val="0"/>
              </a:spcAft>
              <a:buClr>
                <a:schemeClr val="dk1"/>
              </a:buClr>
              <a:buSzPts val="1900"/>
              <a:buChar char="■"/>
              <a:defRPr>
                <a:solidFill>
                  <a:schemeClr val="dk1"/>
                </a:solidFill>
              </a:defRPr>
            </a:lvl6pPr>
            <a:lvl7pPr indent="-349250" lvl="6" marL="3200400" rtl="0">
              <a:spcBef>
                <a:spcPts val="2100"/>
              </a:spcBef>
              <a:spcAft>
                <a:spcPts val="0"/>
              </a:spcAft>
              <a:buClr>
                <a:schemeClr val="dk1"/>
              </a:buClr>
              <a:buSzPts val="1900"/>
              <a:buChar char="●"/>
              <a:defRPr>
                <a:solidFill>
                  <a:schemeClr val="dk1"/>
                </a:solidFill>
              </a:defRPr>
            </a:lvl7pPr>
            <a:lvl8pPr indent="-349250" lvl="7" marL="3657600" rtl="0">
              <a:spcBef>
                <a:spcPts val="2100"/>
              </a:spcBef>
              <a:spcAft>
                <a:spcPts val="0"/>
              </a:spcAft>
              <a:buClr>
                <a:schemeClr val="dk1"/>
              </a:buClr>
              <a:buSzPts val="1900"/>
              <a:buChar char="○"/>
              <a:defRPr>
                <a:solidFill>
                  <a:schemeClr val="dk1"/>
                </a:solidFill>
              </a:defRPr>
            </a:lvl8pPr>
            <a:lvl9pPr indent="-349250" lvl="8" marL="4114800" rtl="0">
              <a:spcBef>
                <a:spcPts val="2100"/>
              </a:spcBef>
              <a:spcAft>
                <a:spcPts val="2100"/>
              </a:spcAft>
              <a:buClr>
                <a:schemeClr val="dk1"/>
              </a:buClr>
              <a:buSzPts val="1900"/>
              <a:buChar char="■"/>
              <a:defRPr>
                <a:solidFill>
                  <a:schemeClr val="dk1"/>
                </a:solidFill>
              </a:defRPr>
            </a:lvl9pPr>
          </a:lstStyle>
          <a:p/>
        </p:txBody>
      </p:sp>
      <p:sp>
        <p:nvSpPr>
          <p:cNvPr id="262" name="Google Shape;262;p8"/>
          <p:cNvSpPr txBox="1"/>
          <p:nvPr>
            <p:ph type="title"/>
          </p:nvPr>
        </p:nvSpPr>
        <p:spPr>
          <a:xfrm>
            <a:off x="1879150" y="2138450"/>
            <a:ext cx="83769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lt1"/>
              </a:buClr>
              <a:buSzPts val="4000"/>
              <a:buFont typeface="Aldrich"/>
              <a:buNone/>
              <a:defRPr>
                <a:solidFill>
                  <a:schemeClr val="lt1"/>
                </a:solidFill>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grpSp>
        <p:nvGrpSpPr>
          <p:cNvPr id="263" name="Google Shape;263;p8"/>
          <p:cNvGrpSpPr/>
          <p:nvPr/>
        </p:nvGrpSpPr>
        <p:grpSpPr>
          <a:xfrm>
            <a:off x="5045638" y="456928"/>
            <a:ext cx="2100738" cy="1568862"/>
            <a:chOff x="2276168" y="2436294"/>
            <a:chExt cx="2100738" cy="1568862"/>
          </a:xfrm>
        </p:grpSpPr>
        <p:sp>
          <p:nvSpPr>
            <p:cNvPr id="264" name="Google Shape;264;p8"/>
            <p:cNvSpPr/>
            <p:nvPr/>
          </p:nvSpPr>
          <p:spPr>
            <a:xfrm>
              <a:off x="3064022" y="3317387"/>
              <a:ext cx="558312" cy="555361"/>
            </a:xfrm>
            <a:custGeom>
              <a:rect b="b" l="l" r="r" t="t"/>
              <a:pathLst>
                <a:path extrusionOk="0" h="339152" w="340954">
                  <a:moveTo>
                    <a:pt x="8817" y="105379"/>
                  </a:moveTo>
                  <a:cubicBezTo>
                    <a:pt x="339" y="82900"/>
                    <a:pt x="-6709" y="54516"/>
                    <a:pt x="9483" y="36990"/>
                  </a:cubicBezTo>
                  <a:cubicBezTo>
                    <a:pt x="25676" y="19464"/>
                    <a:pt x="57870" y="26798"/>
                    <a:pt x="77968" y="42228"/>
                  </a:cubicBezTo>
                  <a:cubicBezTo>
                    <a:pt x="112877" y="69584"/>
                    <a:pt x="134232" y="110713"/>
                    <a:pt x="136547" y="155005"/>
                  </a:cubicBezTo>
                  <a:cubicBezTo>
                    <a:pt x="154244" y="92606"/>
                    <a:pt x="196812" y="40219"/>
                    <a:pt x="254276" y="10129"/>
                  </a:cubicBezTo>
                  <a:cubicBezTo>
                    <a:pt x="266182" y="2967"/>
                    <a:pt x="279927" y="-548"/>
                    <a:pt x="293805" y="33"/>
                  </a:cubicBezTo>
                  <a:cubicBezTo>
                    <a:pt x="314760" y="3900"/>
                    <a:pt x="331619" y="19464"/>
                    <a:pt x="337143" y="40038"/>
                  </a:cubicBezTo>
                  <a:cubicBezTo>
                    <a:pt x="342468" y="60621"/>
                    <a:pt x="341810" y="82300"/>
                    <a:pt x="335239" y="102522"/>
                  </a:cubicBezTo>
                  <a:cubicBezTo>
                    <a:pt x="318093" y="163958"/>
                    <a:pt x="154264" y="339123"/>
                    <a:pt x="154264" y="339123"/>
                  </a:cubicBezTo>
                  <a:cubicBezTo>
                    <a:pt x="154264" y="339123"/>
                    <a:pt x="31582" y="166053"/>
                    <a:pt x="8817" y="10537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5" name="Google Shape;265;p8"/>
            <p:cNvSpPr/>
            <p:nvPr/>
          </p:nvSpPr>
          <p:spPr>
            <a:xfrm>
              <a:off x="2276168" y="2436294"/>
              <a:ext cx="2100738" cy="1568862"/>
            </a:xfrm>
            <a:custGeom>
              <a:rect b="b" l="l" r="r" t="t"/>
              <a:pathLst>
                <a:path extrusionOk="0" h="1568862" w="2100738">
                  <a:moveTo>
                    <a:pt x="2100488" y="1550355"/>
                  </a:moveTo>
                  <a:cubicBezTo>
                    <a:pt x="2100488" y="1556546"/>
                    <a:pt x="2100488" y="1562738"/>
                    <a:pt x="2100488" y="1568833"/>
                  </a:cubicBezTo>
                  <a:lnTo>
                    <a:pt x="1631382" y="1568833"/>
                  </a:lnTo>
                  <a:cubicBezTo>
                    <a:pt x="1588615" y="929134"/>
                    <a:pt x="1344489" y="438788"/>
                    <a:pt x="1050357" y="438788"/>
                  </a:cubicBezTo>
                  <a:cubicBezTo>
                    <a:pt x="756225" y="438788"/>
                    <a:pt x="511623" y="929134"/>
                    <a:pt x="469332" y="1568833"/>
                  </a:cubicBezTo>
                  <a:lnTo>
                    <a:pt x="-250" y="1568833"/>
                  </a:lnTo>
                  <a:cubicBezTo>
                    <a:pt x="-250" y="1562738"/>
                    <a:pt x="-250" y="1556546"/>
                    <a:pt x="-250" y="1550355"/>
                  </a:cubicBezTo>
                  <a:cubicBezTo>
                    <a:pt x="-250" y="694153"/>
                    <a:pt x="470189" y="-29"/>
                    <a:pt x="1050452" y="-29"/>
                  </a:cubicBezTo>
                  <a:cubicBezTo>
                    <a:pt x="1630715" y="-29"/>
                    <a:pt x="2100488" y="694153"/>
                    <a:pt x="2100488" y="15503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6" name="Google Shape;266;p8"/>
            <p:cNvSpPr/>
            <p:nvPr/>
          </p:nvSpPr>
          <p:spPr>
            <a:xfrm>
              <a:off x="2467144" y="2603077"/>
              <a:ext cx="1718310" cy="1402079"/>
            </a:xfrm>
            <a:custGeom>
              <a:rect b="b" l="l" r="r" t="t"/>
              <a:pathLst>
                <a:path extrusionOk="0" h="1402079" w="1718310">
                  <a:moveTo>
                    <a:pt x="1718060" y="1402050"/>
                  </a:moveTo>
                  <a:lnTo>
                    <a:pt x="1440406" y="1402050"/>
                  </a:lnTo>
                  <a:cubicBezTo>
                    <a:pt x="1397639" y="762352"/>
                    <a:pt x="1153513" y="272005"/>
                    <a:pt x="859381" y="272005"/>
                  </a:cubicBezTo>
                  <a:cubicBezTo>
                    <a:pt x="565249" y="272005"/>
                    <a:pt x="320647" y="762352"/>
                    <a:pt x="278356" y="1402050"/>
                  </a:cubicBezTo>
                  <a:lnTo>
                    <a:pt x="-250" y="1402050"/>
                  </a:lnTo>
                  <a:cubicBezTo>
                    <a:pt x="19657" y="622049"/>
                    <a:pt x="396656" y="-29"/>
                    <a:pt x="858905" y="-29"/>
                  </a:cubicBezTo>
                  <a:cubicBezTo>
                    <a:pt x="1321153" y="-29"/>
                    <a:pt x="1698152" y="622049"/>
                    <a:pt x="1718060" y="140205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7" name="Google Shape;267;p8"/>
            <p:cNvSpPr/>
            <p:nvPr/>
          </p:nvSpPr>
          <p:spPr>
            <a:xfrm>
              <a:off x="2603828" y="2762430"/>
              <a:ext cx="1444942" cy="1242726"/>
            </a:xfrm>
            <a:custGeom>
              <a:rect b="b" l="l" r="r" t="t"/>
              <a:pathLst>
                <a:path extrusionOk="0" h="1242726" w="1444942">
                  <a:moveTo>
                    <a:pt x="1444692" y="1242697"/>
                  </a:moveTo>
                  <a:lnTo>
                    <a:pt x="1303722" y="1242697"/>
                  </a:lnTo>
                  <a:cubicBezTo>
                    <a:pt x="1260955" y="602999"/>
                    <a:pt x="1016829" y="112652"/>
                    <a:pt x="722697" y="112652"/>
                  </a:cubicBezTo>
                  <a:cubicBezTo>
                    <a:pt x="428565" y="112652"/>
                    <a:pt x="183963" y="602999"/>
                    <a:pt x="141672" y="1242697"/>
                  </a:cubicBezTo>
                  <a:lnTo>
                    <a:pt x="-250" y="1242697"/>
                  </a:lnTo>
                  <a:cubicBezTo>
                    <a:pt x="37850" y="544420"/>
                    <a:pt x="346555" y="-29"/>
                    <a:pt x="722221" y="-29"/>
                  </a:cubicBezTo>
                  <a:cubicBezTo>
                    <a:pt x="1097887" y="-29"/>
                    <a:pt x="1406878" y="544420"/>
                    <a:pt x="1444692" y="124269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8" name="Google Shape;268;p8"/>
            <p:cNvSpPr/>
            <p:nvPr/>
          </p:nvSpPr>
          <p:spPr>
            <a:xfrm>
              <a:off x="2345470" y="2477895"/>
              <a:ext cx="1991687" cy="1490148"/>
            </a:xfrm>
            <a:custGeom>
              <a:rect b="b" l="l" r="r" t="t"/>
              <a:pathLst>
                <a:path extrusionOk="0" h="1490148" w="1991687">
                  <a:moveTo>
                    <a:pt x="1967504" y="1369222"/>
                  </a:moveTo>
                  <a:cubicBezTo>
                    <a:pt x="1970267" y="1368907"/>
                    <a:pt x="1973058" y="1369440"/>
                    <a:pt x="1975506" y="1370746"/>
                  </a:cubicBezTo>
                  <a:cubicBezTo>
                    <a:pt x="1980649" y="1373889"/>
                    <a:pt x="1981220" y="1381604"/>
                    <a:pt x="1980268" y="1387890"/>
                  </a:cubicBezTo>
                  <a:cubicBezTo>
                    <a:pt x="1977801" y="1405397"/>
                    <a:pt x="1968086" y="1421047"/>
                    <a:pt x="1953503" y="1431039"/>
                  </a:cubicBezTo>
                  <a:cubicBezTo>
                    <a:pt x="1957027" y="1429991"/>
                    <a:pt x="1976553" y="1442755"/>
                    <a:pt x="1982078" y="1448565"/>
                  </a:cubicBezTo>
                  <a:cubicBezTo>
                    <a:pt x="1987507" y="1454404"/>
                    <a:pt x="1990850" y="1461871"/>
                    <a:pt x="1991603" y="1469806"/>
                  </a:cubicBezTo>
                  <a:cubicBezTo>
                    <a:pt x="1992022" y="1474482"/>
                    <a:pt x="1990879" y="1479169"/>
                    <a:pt x="1988364" y="1483140"/>
                  </a:cubicBezTo>
                  <a:cubicBezTo>
                    <a:pt x="1983126" y="1489141"/>
                    <a:pt x="1974867" y="1491561"/>
                    <a:pt x="1967219" y="1489332"/>
                  </a:cubicBezTo>
                  <a:cubicBezTo>
                    <a:pt x="1960618" y="1487674"/>
                    <a:pt x="1954236" y="1485274"/>
                    <a:pt x="1948169" y="1482188"/>
                  </a:cubicBezTo>
                  <a:cubicBezTo>
                    <a:pt x="1931596" y="1474378"/>
                    <a:pt x="1893781" y="1453042"/>
                    <a:pt x="1878351" y="1444088"/>
                  </a:cubicBezTo>
                  <a:cubicBezTo>
                    <a:pt x="1875436" y="1442212"/>
                    <a:pt x="1874588" y="1438316"/>
                    <a:pt x="1876465" y="1435401"/>
                  </a:cubicBezTo>
                  <a:cubicBezTo>
                    <a:pt x="1876655" y="1435106"/>
                    <a:pt x="1876874" y="1434820"/>
                    <a:pt x="1877112" y="1434563"/>
                  </a:cubicBezTo>
                  <a:cubicBezTo>
                    <a:pt x="1891686" y="1418942"/>
                    <a:pt x="1933119" y="1377794"/>
                    <a:pt x="1955122" y="1371317"/>
                  </a:cubicBezTo>
                  <a:cubicBezTo>
                    <a:pt x="1959151" y="1370146"/>
                    <a:pt x="1963313" y="1369440"/>
                    <a:pt x="1967504" y="1369222"/>
                  </a:cubicBezTo>
                  <a:close/>
                  <a:moveTo>
                    <a:pt x="24309" y="1351220"/>
                  </a:moveTo>
                  <a:cubicBezTo>
                    <a:pt x="28500" y="1351449"/>
                    <a:pt x="32654" y="1352144"/>
                    <a:pt x="36692" y="1353315"/>
                  </a:cubicBezTo>
                  <a:cubicBezTo>
                    <a:pt x="58504" y="1359792"/>
                    <a:pt x="100033" y="1401226"/>
                    <a:pt x="114607" y="1416561"/>
                  </a:cubicBezTo>
                  <a:cubicBezTo>
                    <a:pt x="114845" y="1416828"/>
                    <a:pt x="115064" y="1417114"/>
                    <a:pt x="115254" y="1417419"/>
                  </a:cubicBezTo>
                  <a:cubicBezTo>
                    <a:pt x="117102" y="1420362"/>
                    <a:pt x="116217" y="1424239"/>
                    <a:pt x="113273" y="1426086"/>
                  </a:cubicBezTo>
                  <a:cubicBezTo>
                    <a:pt x="97843" y="1435040"/>
                    <a:pt x="60028" y="1456471"/>
                    <a:pt x="43455" y="1464186"/>
                  </a:cubicBezTo>
                  <a:cubicBezTo>
                    <a:pt x="37416" y="1467339"/>
                    <a:pt x="31015" y="1469768"/>
                    <a:pt x="24405" y="1471426"/>
                  </a:cubicBezTo>
                  <a:cubicBezTo>
                    <a:pt x="16766" y="1473568"/>
                    <a:pt x="8574" y="1471121"/>
                    <a:pt x="3355" y="1465139"/>
                  </a:cubicBezTo>
                  <a:cubicBezTo>
                    <a:pt x="754" y="1461243"/>
                    <a:pt x="-388" y="1456557"/>
                    <a:pt x="116" y="1451899"/>
                  </a:cubicBezTo>
                  <a:cubicBezTo>
                    <a:pt x="859" y="1443936"/>
                    <a:pt x="4203" y="1436431"/>
                    <a:pt x="9641" y="1430563"/>
                  </a:cubicBezTo>
                  <a:cubicBezTo>
                    <a:pt x="15166" y="1424753"/>
                    <a:pt x="34692" y="1411990"/>
                    <a:pt x="38216" y="1413037"/>
                  </a:cubicBezTo>
                  <a:cubicBezTo>
                    <a:pt x="23605" y="1403074"/>
                    <a:pt x="13889" y="1387406"/>
                    <a:pt x="11451" y="1369889"/>
                  </a:cubicBezTo>
                  <a:cubicBezTo>
                    <a:pt x="10499" y="1363602"/>
                    <a:pt x="11070" y="1355887"/>
                    <a:pt x="16213" y="1352744"/>
                  </a:cubicBezTo>
                  <a:cubicBezTo>
                    <a:pt x="18699" y="1351429"/>
                    <a:pt x="21519" y="1350896"/>
                    <a:pt x="24309" y="1351220"/>
                  </a:cubicBezTo>
                  <a:close/>
                  <a:moveTo>
                    <a:pt x="1953693" y="1183103"/>
                  </a:moveTo>
                  <a:cubicBezTo>
                    <a:pt x="1956465" y="1182636"/>
                    <a:pt x="1959323" y="1182998"/>
                    <a:pt x="1961885" y="1184150"/>
                  </a:cubicBezTo>
                  <a:cubicBezTo>
                    <a:pt x="1967124" y="1187008"/>
                    <a:pt x="1968076" y="1194724"/>
                    <a:pt x="1967505" y="1201010"/>
                  </a:cubicBezTo>
                  <a:cubicBezTo>
                    <a:pt x="1966048" y="1218650"/>
                    <a:pt x="1957189" y="1234843"/>
                    <a:pt x="1943121" y="1245587"/>
                  </a:cubicBezTo>
                  <a:cubicBezTo>
                    <a:pt x="1946645" y="1244348"/>
                    <a:pt x="1966838" y="1256065"/>
                    <a:pt x="1972362" y="1261493"/>
                  </a:cubicBezTo>
                  <a:cubicBezTo>
                    <a:pt x="1978211" y="1267009"/>
                    <a:pt x="1982068" y="1274314"/>
                    <a:pt x="1983316" y="1282258"/>
                  </a:cubicBezTo>
                  <a:cubicBezTo>
                    <a:pt x="1984116" y="1286887"/>
                    <a:pt x="1983240" y="1291650"/>
                    <a:pt x="1980840" y="1295688"/>
                  </a:cubicBezTo>
                  <a:cubicBezTo>
                    <a:pt x="1975991" y="1301984"/>
                    <a:pt x="1967924" y="1304880"/>
                    <a:pt x="1960171" y="1303118"/>
                  </a:cubicBezTo>
                  <a:cubicBezTo>
                    <a:pt x="1953369" y="1301861"/>
                    <a:pt x="1946750" y="1299775"/>
                    <a:pt x="1940454" y="1296927"/>
                  </a:cubicBezTo>
                  <a:cubicBezTo>
                    <a:pt x="1923499" y="1290164"/>
                    <a:pt x="1884542" y="1270828"/>
                    <a:pt x="1868635" y="1262827"/>
                  </a:cubicBezTo>
                  <a:cubicBezTo>
                    <a:pt x="1865606" y="1261236"/>
                    <a:pt x="1864444" y="1257493"/>
                    <a:pt x="1866035" y="1254464"/>
                  </a:cubicBezTo>
                  <a:cubicBezTo>
                    <a:pt x="1866254" y="1254045"/>
                    <a:pt x="1866521" y="1253654"/>
                    <a:pt x="1866825" y="1253302"/>
                  </a:cubicBezTo>
                  <a:cubicBezTo>
                    <a:pt x="1880827" y="1237205"/>
                    <a:pt x="1919880" y="1193485"/>
                    <a:pt x="1941502" y="1185865"/>
                  </a:cubicBezTo>
                  <a:cubicBezTo>
                    <a:pt x="1945454" y="1184513"/>
                    <a:pt x="1949541" y="1183579"/>
                    <a:pt x="1953693" y="1183103"/>
                  </a:cubicBezTo>
                  <a:close/>
                  <a:moveTo>
                    <a:pt x="38025" y="1165101"/>
                  </a:moveTo>
                  <a:cubicBezTo>
                    <a:pt x="42225" y="1165502"/>
                    <a:pt x="46350" y="1166425"/>
                    <a:pt x="50312" y="1167864"/>
                  </a:cubicBezTo>
                  <a:cubicBezTo>
                    <a:pt x="71934" y="1175388"/>
                    <a:pt x="110986" y="1218918"/>
                    <a:pt x="124893" y="1235300"/>
                  </a:cubicBezTo>
                  <a:cubicBezTo>
                    <a:pt x="125150" y="1235606"/>
                    <a:pt x="125369" y="1235939"/>
                    <a:pt x="125569" y="1236291"/>
                  </a:cubicBezTo>
                  <a:cubicBezTo>
                    <a:pt x="127236" y="1239330"/>
                    <a:pt x="126121" y="1243149"/>
                    <a:pt x="123083" y="1244825"/>
                  </a:cubicBezTo>
                  <a:cubicBezTo>
                    <a:pt x="107176" y="1252731"/>
                    <a:pt x="68315" y="1272067"/>
                    <a:pt x="51264" y="1278925"/>
                  </a:cubicBezTo>
                  <a:cubicBezTo>
                    <a:pt x="44997" y="1281745"/>
                    <a:pt x="38406" y="1283792"/>
                    <a:pt x="31643" y="1285021"/>
                  </a:cubicBezTo>
                  <a:cubicBezTo>
                    <a:pt x="23890" y="1286755"/>
                    <a:pt x="15832" y="1283907"/>
                    <a:pt x="10879" y="1277687"/>
                  </a:cubicBezTo>
                  <a:cubicBezTo>
                    <a:pt x="8583" y="1273610"/>
                    <a:pt x="7717" y="1268885"/>
                    <a:pt x="8402" y="1264257"/>
                  </a:cubicBezTo>
                  <a:cubicBezTo>
                    <a:pt x="9612" y="1256303"/>
                    <a:pt x="13469" y="1248979"/>
                    <a:pt x="19356" y="1243492"/>
                  </a:cubicBezTo>
                  <a:cubicBezTo>
                    <a:pt x="24880" y="1237968"/>
                    <a:pt x="45168" y="1226347"/>
                    <a:pt x="48598" y="1227585"/>
                  </a:cubicBezTo>
                  <a:cubicBezTo>
                    <a:pt x="34567" y="1216813"/>
                    <a:pt x="25718" y="1200630"/>
                    <a:pt x="24214" y="1183008"/>
                  </a:cubicBezTo>
                  <a:cubicBezTo>
                    <a:pt x="23642" y="1176627"/>
                    <a:pt x="24595" y="1169007"/>
                    <a:pt x="29929" y="1166149"/>
                  </a:cubicBezTo>
                  <a:cubicBezTo>
                    <a:pt x="32453" y="1164959"/>
                    <a:pt x="35282" y="1164587"/>
                    <a:pt x="38025" y="1165101"/>
                  </a:cubicBezTo>
                  <a:close/>
                  <a:moveTo>
                    <a:pt x="1919784" y="997937"/>
                  </a:moveTo>
                  <a:cubicBezTo>
                    <a:pt x="1922452" y="997127"/>
                    <a:pt x="1925309" y="997127"/>
                    <a:pt x="1927976" y="997937"/>
                  </a:cubicBezTo>
                  <a:cubicBezTo>
                    <a:pt x="1933500" y="1000413"/>
                    <a:pt x="1935120" y="1008033"/>
                    <a:pt x="1935025" y="1014320"/>
                  </a:cubicBezTo>
                  <a:cubicBezTo>
                    <a:pt x="1934901" y="1032008"/>
                    <a:pt x="1927376" y="1048838"/>
                    <a:pt x="1914260" y="1060707"/>
                  </a:cubicBezTo>
                  <a:cubicBezTo>
                    <a:pt x="1917594" y="1059182"/>
                    <a:pt x="1938644" y="1069184"/>
                    <a:pt x="1944645" y="1074232"/>
                  </a:cubicBezTo>
                  <a:cubicBezTo>
                    <a:pt x="1950903" y="1079281"/>
                    <a:pt x="1955313" y="1086234"/>
                    <a:pt x="1957218" y="1094044"/>
                  </a:cubicBezTo>
                  <a:cubicBezTo>
                    <a:pt x="1958294" y="1098616"/>
                    <a:pt x="1957790" y="1103417"/>
                    <a:pt x="1955789" y="1107665"/>
                  </a:cubicBezTo>
                  <a:cubicBezTo>
                    <a:pt x="1951446" y="1114304"/>
                    <a:pt x="1943635" y="1117799"/>
                    <a:pt x="1935787" y="1116618"/>
                  </a:cubicBezTo>
                  <a:cubicBezTo>
                    <a:pt x="1928900" y="1115923"/>
                    <a:pt x="1922128" y="1114418"/>
                    <a:pt x="1915593" y="1112141"/>
                  </a:cubicBezTo>
                  <a:cubicBezTo>
                    <a:pt x="1898163" y="1106617"/>
                    <a:pt x="1857777" y="1090520"/>
                    <a:pt x="1841299" y="1083566"/>
                  </a:cubicBezTo>
                  <a:cubicBezTo>
                    <a:pt x="1838108" y="1082195"/>
                    <a:pt x="1836631" y="1078499"/>
                    <a:pt x="1837993" y="1075308"/>
                  </a:cubicBezTo>
                  <a:cubicBezTo>
                    <a:pt x="1838193" y="1074860"/>
                    <a:pt x="1838432" y="1074432"/>
                    <a:pt x="1838727" y="1074041"/>
                  </a:cubicBezTo>
                  <a:cubicBezTo>
                    <a:pt x="1851395" y="1057659"/>
                    <a:pt x="1887304" y="1010986"/>
                    <a:pt x="1907783" y="1001652"/>
                  </a:cubicBezTo>
                  <a:cubicBezTo>
                    <a:pt x="1911641" y="999994"/>
                    <a:pt x="1915670" y="998756"/>
                    <a:pt x="1919784" y="997937"/>
                  </a:cubicBezTo>
                  <a:close/>
                  <a:moveTo>
                    <a:pt x="63743" y="979934"/>
                  </a:moveTo>
                  <a:cubicBezTo>
                    <a:pt x="66410" y="979078"/>
                    <a:pt x="69268" y="979078"/>
                    <a:pt x="71934" y="979934"/>
                  </a:cubicBezTo>
                  <a:cubicBezTo>
                    <a:pt x="76068" y="980697"/>
                    <a:pt x="80098" y="981944"/>
                    <a:pt x="83936" y="983649"/>
                  </a:cubicBezTo>
                  <a:cubicBezTo>
                    <a:pt x="104891" y="992889"/>
                    <a:pt x="140324" y="1039561"/>
                    <a:pt x="152992" y="1055944"/>
                  </a:cubicBezTo>
                  <a:cubicBezTo>
                    <a:pt x="153287" y="1056335"/>
                    <a:pt x="153526" y="1056763"/>
                    <a:pt x="153726" y="1057211"/>
                  </a:cubicBezTo>
                  <a:cubicBezTo>
                    <a:pt x="155088" y="1060402"/>
                    <a:pt x="153611" y="1064097"/>
                    <a:pt x="150421" y="1065469"/>
                  </a:cubicBezTo>
                  <a:cubicBezTo>
                    <a:pt x="133942" y="1072422"/>
                    <a:pt x="93556" y="1088615"/>
                    <a:pt x="76125" y="1094044"/>
                  </a:cubicBezTo>
                  <a:cubicBezTo>
                    <a:pt x="69611" y="1096302"/>
                    <a:pt x="62876" y="1097835"/>
                    <a:pt x="56028" y="1098616"/>
                  </a:cubicBezTo>
                  <a:cubicBezTo>
                    <a:pt x="52990" y="1099331"/>
                    <a:pt x="49818" y="1099254"/>
                    <a:pt x="46827" y="1098378"/>
                  </a:cubicBezTo>
                  <a:cubicBezTo>
                    <a:pt x="37225" y="1095587"/>
                    <a:pt x="31711" y="1085548"/>
                    <a:pt x="34501" y="1075947"/>
                  </a:cubicBezTo>
                  <a:cubicBezTo>
                    <a:pt x="36378" y="1068155"/>
                    <a:pt x="40807" y="1061221"/>
                    <a:pt x="47074" y="1056230"/>
                  </a:cubicBezTo>
                  <a:cubicBezTo>
                    <a:pt x="53075" y="1051182"/>
                    <a:pt x="74125" y="1041085"/>
                    <a:pt x="77554" y="1042609"/>
                  </a:cubicBezTo>
                  <a:cubicBezTo>
                    <a:pt x="64410" y="1030798"/>
                    <a:pt x="56866" y="1013986"/>
                    <a:pt x="56790" y="996318"/>
                  </a:cubicBezTo>
                  <a:cubicBezTo>
                    <a:pt x="56695" y="989459"/>
                    <a:pt x="58314" y="982316"/>
                    <a:pt x="63743" y="979934"/>
                  </a:cubicBezTo>
                  <a:close/>
                  <a:moveTo>
                    <a:pt x="1859681" y="828964"/>
                  </a:moveTo>
                  <a:cubicBezTo>
                    <a:pt x="1862377" y="828106"/>
                    <a:pt x="1865273" y="828106"/>
                    <a:pt x="1867968" y="828964"/>
                  </a:cubicBezTo>
                  <a:cubicBezTo>
                    <a:pt x="1873397" y="831345"/>
                    <a:pt x="1875017" y="838489"/>
                    <a:pt x="1874922" y="845347"/>
                  </a:cubicBezTo>
                  <a:cubicBezTo>
                    <a:pt x="1874845" y="863016"/>
                    <a:pt x="1867302" y="879828"/>
                    <a:pt x="1854157" y="891639"/>
                  </a:cubicBezTo>
                  <a:cubicBezTo>
                    <a:pt x="1857491" y="890210"/>
                    <a:pt x="1878636" y="900211"/>
                    <a:pt x="1884542" y="905259"/>
                  </a:cubicBezTo>
                  <a:cubicBezTo>
                    <a:pt x="1890857" y="910241"/>
                    <a:pt x="1895295" y="917232"/>
                    <a:pt x="1897115" y="925071"/>
                  </a:cubicBezTo>
                  <a:cubicBezTo>
                    <a:pt x="1899982" y="934539"/>
                    <a:pt x="1894628" y="944531"/>
                    <a:pt x="1885170" y="947398"/>
                  </a:cubicBezTo>
                  <a:cubicBezTo>
                    <a:pt x="1882084" y="948331"/>
                    <a:pt x="1878807" y="948417"/>
                    <a:pt x="1875684" y="947646"/>
                  </a:cubicBezTo>
                  <a:cubicBezTo>
                    <a:pt x="1868825" y="946931"/>
                    <a:pt x="1862082" y="945397"/>
                    <a:pt x="1855586" y="943073"/>
                  </a:cubicBezTo>
                  <a:cubicBezTo>
                    <a:pt x="1838060" y="937644"/>
                    <a:pt x="1797769" y="921452"/>
                    <a:pt x="1781291" y="914498"/>
                  </a:cubicBezTo>
                  <a:cubicBezTo>
                    <a:pt x="1778119" y="913213"/>
                    <a:pt x="1776595" y="909603"/>
                    <a:pt x="1777881" y="906431"/>
                  </a:cubicBezTo>
                  <a:cubicBezTo>
                    <a:pt x="1778090" y="905907"/>
                    <a:pt x="1778376" y="905421"/>
                    <a:pt x="1778719" y="904973"/>
                  </a:cubicBezTo>
                  <a:cubicBezTo>
                    <a:pt x="1791292" y="888590"/>
                    <a:pt x="1826820" y="841918"/>
                    <a:pt x="1847775" y="832679"/>
                  </a:cubicBezTo>
                  <a:cubicBezTo>
                    <a:pt x="1851585" y="830974"/>
                    <a:pt x="1855576" y="829726"/>
                    <a:pt x="1859681" y="828964"/>
                  </a:cubicBezTo>
                  <a:close/>
                  <a:moveTo>
                    <a:pt x="124036" y="810866"/>
                  </a:moveTo>
                  <a:cubicBezTo>
                    <a:pt x="126703" y="810056"/>
                    <a:pt x="129561" y="810056"/>
                    <a:pt x="132228" y="810866"/>
                  </a:cubicBezTo>
                  <a:cubicBezTo>
                    <a:pt x="136362" y="811638"/>
                    <a:pt x="140381" y="812885"/>
                    <a:pt x="144229" y="814581"/>
                  </a:cubicBezTo>
                  <a:cubicBezTo>
                    <a:pt x="164994" y="823915"/>
                    <a:pt x="200427" y="870492"/>
                    <a:pt x="213285" y="886876"/>
                  </a:cubicBezTo>
                  <a:cubicBezTo>
                    <a:pt x="213581" y="887266"/>
                    <a:pt x="213819" y="887695"/>
                    <a:pt x="214019" y="888142"/>
                  </a:cubicBezTo>
                  <a:cubicBezTo>
                    <a:pt x="215381" y="891333"/>
                    <a:pt x="213905" y="895029"/>
                    <a:pt x="210713" y="896401"/>
                  </a:cubicBezTo>
                  <a:cubicBezTo>
                    <a:pt x="194235" y="903449"/>
                    <a:pt x="153849" y="919546"/>
                    <a:pt x="136323" y="924976"/>
                  </a:cubicBezTo>
                  <a:cubicBezTo>
                    <a:pt x="129846" y="927338"/>
                    <a:pt x="123093" y="928881"/>
                    <a:pt x="116226" y="929547"/>
                  </a:cubicBezTo>
                  <a:cubicBezTo>
                    <a:pt x="113187" y="930271"/>
                    <a:pt x="110016" y="930186"/>
                    <a:pt x="107015" y="929309"/>
                  </a:cubicBezTo>
                  <a:cubicBezTo>
                    <a:pt x="97471" y="926519"/>
                    <a:pt x="92004" y="916517"/>
                    <a:pt x="94794" y="906973"/>
                  </a:cubicBezTo>
                  <a:cubicBezTo>
                    <a:pt x="96699" y="899163"/>
                    <a:pt x="101119" y="892210"/>
                    <a:pt x="107367" y="887161"/>
                  </a:cubicBezTo>
                  <a:cubicBezTo>
                    <a:pt x="113368" y="882113"/>
                    <a:pt x="134418" y="872112"/>
                    <a:pt x="137752" y="873636"/>
                  </a:cubicBezTo>
                  <a:cubicBezTo>
                    <a:pt x="124617" y="861777"/>
                    <a:pt x="117083" y="844946"/>
                    <a:pt x="116988" y="827249"/>
                  </a:cubicBezTo>
                  <a:cubicBezTo>
                    <a:pt x="116892" y="820391"/>
                    <a:pt x="118512" y="813342"/>
                    <a:pt x="124036" y="810866"/>
                  </a:cubicBezTo>
                  <a:close/>
                  <a:moveTo>
                    <a:pt x="1810723" y="665229"/>
                  </a:moveTo>
                  <a:cubicBezTo>
                    <a:pt x="1816629" y="666182"/>
                    <a:pt x="1820248" y="673135"/>
                    <a:pt x="1821677" y="679326"/>
                  </a:cubicBezTo>
                  <a:cubicBezTo>
                    <a:pt x="1826087" y="696452"/>
                    <a:pt x="1823077" y="714636"/>
                    <a:pt x="1813390" y="729428"/>
                  </a:cubicBezTo>
                  <a:cubicBezTo>
                    <a:pt x="1816247" y="727142"/>
                    <a:pt x="1839203" y="731428"/>
                    <a:pt x="1846251" y="734762"/>
                  </a:cubicBezTo>
                  <a:cubicBezTo>
                    <a:pt x="1853586" y="738077"/>
                    <a:pt x="1859643" y="743696"/>
                    <a:pt x="1863492" y="750764"/>
                  </a:cubicBezTo>
                  <a:cubicBezTo>
                    <a:pt x="1865673" y="754917"/>
                    <a:pt x="1866416" y="759669"/>
                    <a:pt x="1865587" y="764290"/>
                  </a:cubicBezTo>
                  <a:cubicBezTo>
                    <a:pt x="1862987" y="771795"/>
                    <a:pt x="1856329" y="777157"/>
                    <a:pt x="1848442" y="778100"/>
                  </a:cubicBezTo>
                  <a:cubicBezTo>
                    <a:pt x="1841632" y="779082"/>
                    <a:pt x="1834726" y="779310"/>
                    <a:pt x="1827868" y="778767"/>
                  </a:cubicBezTo>
                  <a:cubicBezTo>
                    <a:pt x="1809580" y="777910"/>
                    <a:pt x="1766432" y="772576"/>
                    <a:pt x="1748811" y="770290"/>
                  </a:cubicBezTo>
                  <a:cubicBezTo>
                    <a:pt x="1745429" y="769509"/>
                    <a:pt x="1743315" y="766137"/>
                    <a:pt x="1744096" y="762756"/>
                  </a:cubicBezTo>
                  <a:cubicBezTo>
                    <a:pt x="1744172" y="762404"/>
                    <a:pt x="1744286" y="762051"/>
                    <a:pt x="1744429" y="761718"/>
                  </a:cubicBezTo>
                  <a:cubicBezTo>
                    <a:pt x="1752144" y="742001"/>
                    <a:pt x="1774623" y="687899"/>
                    <a:pt x="1792054" y="673611"/>
                  </a:cubicBezTo>
                  <a:cubicBezTo>
                    <a:pt x="1795340" y="670982"/>
                    <a:pt x="1798922" y="668744"/>
                    <a:pt x="1802722" y="666944"/>
                  </a:cubicBezTo>
                  <a:cubicBezTo>
                    <a:pt x="1805160" y="665582"/>
                    <a:pt x="1807942" y="664982"/>
                    <a:pt x="1810723" y="665229"/>
                  </a:cubicBezTo>
                  <a:close/>
                  <a:moveTo>
                    <a:pt x="180615" y="647131"/>
                  </a:moveTo>
                  <a:cubicBezTo>
                    <a:pt x="183405" y="646922"/>
                    <a:pt x="186187" y="647550"/>
                    <a:pt x="188615" y="648941"/>
                  </a:cubicBezTo>
                  <a:cubicBezTo>
                    <a:pt x="192416" y="650703"/>
                    <a:pt x="195997" y="652913"/>
                    <a:pt x="199284" y="655513"/>
                  </a:cubicBezTo>
                  <a:cubicBezTo>
                    <a:pt x="217190" y="669896"/>
                    <a:pt x="239479" y="723617"/>
                    <a:pt x="247480" y="743905"/>
                  </a:cubicBezTo>
                  <a:cubicBezTo>
                    <a:pt x="247613" y="744277"/>
                    <a:pt x="247718" y="744658"/>
                    <a:pt x="247785" y="745048"/>
                  </a:cubicBezTo>
                  <a:cubicBezTo>
                    <a:pt x="248356" y="748477"/>
                    <a:pt x="246051" y="751716"/>
                    <a:pt x="242622" y="752287"/>
                  </a:cubicBezTo>
                  <a:cubicBezTo>
                    <a:pt x="225001" y="754478"/>
                    <a:pt x="181853" y="759907"/>
                    <a:pt x="163565" y="760670"/>
                  </a:cubicBezTo>
                  <a:cubicBezTo>
                    <a:pt x="156678" y="761307"/>
                    <a:pt x="149735" y="761079"/>
                    <a:pt x="142895" y="760003"/>
                  </a:cubicBezTo>
                  <a:cubicBezTo>
                    <a:pt x="135009" y="759107"/>
                    <a:pt x="128351" y="753726"/>
                    <a:pt x="125846" y="746191"/>
                  </a:cubicBezTo>
                  <a:cubicBezTo>
                    <a:pt x="124988" y="741581"/>
                    <a:pt x="125694" y="736829"/>
                    <a:pt x="127846" y="732666"/>
                  </a:cubicBezTo>
                  <a:cubicBezTo>
                    <a:pt x="131675" y="725598"/>
                    <a:pt x="137733" y="720007"/>
                    <a:pt x="145087" y="716759"/>
                  </a:cubicBezTo>
                  <a:cubicBezTo>
                    <a:pt x="152135" y="713425"/>
                    <a:pt x="175090" y="709044"/>
                    <a:pt x="177947" y="711330"/>
                  </a:cubicBezTo>
                  <a:cubicBezTo>
                    <a:pt x="168251" y="696537"/>
                    <a:pt x="165241" y="678354"/>
                    <a:pt x="169661" y="661229"/>
                  </a:cubicBezTo>
                  <a:cubicBezTo>
                    <a:pt x="171090" y="655037"/>
                    <a:pt x="174709" y="648179"/>
                    <a:pt x="180615" y="647131"/>
                  </a:cubicBezTo>
                  <a:close/>
                  <a:moveTo>
                    <a:pt x="1729284" y="507781"/>
                  </a:moveTo>
                  <a:cubicBezTo>
                    <a:pt x="1735190" y="508829"/>
                    <a:pt x="1738809" y="515687"/>
                    <a:pt x="1740238" y="521878"/>
                  </a:cubicBezTo>
                  <a:cubicBezTo>
                    <a:pt x="1744658" y="539004"/>
                    <a:pt x="1741648" y="557187"/>
                    <a:pt x="1731952" y="571980"/>
                  </a:cubicBezTo>
                  <a:cubicBezTo>
                    <a:pt x="1734809" y="569694"/>
                    <a:pt x="1757765" y="573980"/>
                    <a:pt x="1764813" y="577409"/>
                  </a:cubicBezTo>
                  <a:cubicBezTo>
                    <a:pt x="1772166" y="580657"/>
                    <a:pt x="1778224" y="586248"/>
                    <a:pt x="1782053" y="593316"/>
                  </a:cubicBezTo>
                  <a:cubicBezTo>
                    <a:pt x="1784235" y="597468"/>
                    <a:pt x="1784968" y="602221"/>
                    <a:pt x="1784149" y="606841"/>
                  </a:cubicBezTo>
                  <a:cubicBezTo>
                    <a:pt x="1781586" y="614375"/>
                    <a:pt x="1774910" y="619747"/>
                    <a:pt x="1767004" y="620652"/>
                  </a:cubicBezTo>
                  <a:cubicBezTo>
                    <a:pt x="1760194" y="621681"/>
                    <a:pt x="1753288" y="621910"/>
                    <a:pt x="1746430" y="621319"/>
                  </a:cubicBezTo>
                  <a:cubicBezTo>
                    <a:pt x="1728141" y="620557"/>
                    <a:pt x="1684994" y="615128"/>
                    <a:pt x="1667372" y="612937"/>
                  </a:cubicBezTo>
                  <a:cubicBezTo>
                    <a:pt x="1663943" y="612366"/>
                    <a:pt x="1661638" y="609127"/>
                    <a:pt x="1662209" y="605698"/>
                  </a:cubicBezTo>
                  <a:cubicBezTo>
                    <a:pt x="1662276" y="605307"/>
                    <a:pt x="1662381" y="604927"/>
                    <a:pt x="1662515" y="604555"/>
                  </a:cubicBezTo>
                  <a:cubicBezTo>
                    <a:pt x="1670325" y="584648"/>
                    <a:pt x="1692804" y="530450"/>
                    <a:pt x="1710616" y="516163"/>
                  </a:cubicBezTo>
                  <a:cubicBezTo>
                    <a:pt x="1713921" y="513563"/>
                    <a:pt x="1717502" y="511334"/>
                    <a:pt x="1721284" y="509496"/>
                  </a:cubicBezTo>
                  <a:cubicBezTo>
                    <a:pt x="1723722" y="508134"/>
                    <a:pt x="1726503" y="507534"/>
                    <a:pt x="1729284" y="507781"/>
                  </a:cubicBezTo>
                  <a:close/>
                  <a:moveTo>
                    <a:pt x="262434" y="489778"/>
                  </a:moveTo>
                  <a:cubicBezTo>
                    <a:pt x="265216" y="489531"/>
                    <a:pt x="267997" y="490131"/>
                    <a:pt x="270435" y="491493"/>
                  </a:cubicBezTo>
                  <a:cubicBezTo>
                    <a:pt x="274255" y="493255"/>
                    <a:pt x="277846" y="495493"/>
                    <a:pt x="281103" y="498160"/>
                  </a:cubicBezTo>
                  <a:cubicBezTo>
                    <a:pt x="299010" y="512448"/>
                    <a:pt x="321394" y="566550"/>
                    <a:pt x="329300" y="586457"/>
                  </a:cubicBezTo>
                  <a:cubicBezTo>
                    <a:pt x="329433" y="586828"/>
                    <a:pt x="329538" y="587210"/>
                    <a:pt x="329604" y="587600"/>
                  </a:cubicBezTo>
                  <a:cubicBezTo>
                    <a:pt x="330176" y="591029"/>
                    <a:pt x="327861" y="594267"/>
                    <a:pt x="324442" y="594839"/>
                  </a:cubicBezTo>
                  <a:cubicBezTo>
                    <a:pt x="306821" y="597125"/>
                    <a:pt x="263672" y="602459"/>
                    <a:pt x="245384" y="603316"/>
                  </a:cubicBezTo>
                  <a:cubicBezTo>
                    <a:pt x="238488" y="603878"/>
                    <a:pt x="231554" y="603621"/>
                    <a:pt x="224715" y="602554"/>
                  </a:cubicBezTo>
                  <a:cubicBezTo>
                    <a:pt x="216829" y="601659"/>
                    <a:pt x="210170" y="596277"/>
                    <a:pt x="207665" y="588743"/>
                  </a:cubicBezTo>
                  <a:cubicBezTo>
                    <a:pt x="206798" y="584123"/>
                    <a:pt x="207541" y="579351"/>
                    <a:pt x="209761" y="575217"/>
                  </a:cubicBezTo>
                  <a:cubicBezTo>
                    <a:pt x="213524" y="568140"/>
                    <a:pt x="219562" y="562530"/>
                    <a:pt x="226906" y="559311"/>
                  </a:cubicBezTo>
                  <a:cubicBezTo>
                    <a:pt x="233954" y="555977"/>
                    <a:pt x="256910" y="551595"/>
                    <a:pt x="259767" y="553881"/>
                  </a:cubicBezTo>
                  <a:cubicBezTo>
                    <a:pt x="250071" y="539089"/>
                    <a:pt x="247061" y="520906"/>
                    <a:pt x="251481" y="503780"/>
                  </a:cubicBezTo>
                  <a:cubicBezTo>
                    <a:pt x="252909" y="497684"/>
                    <a:pt x="256529" y="490731"/>
                    <a:pt x="262434" y="489778"/>
                  </a:cubicBezTo>
                  <a:close/>
                  <a:moveTo>
                    <a:pt x="1619937" y="349094"/>
                  </a:moveTo>
                  <a:cubicBezTo>
                    <a:pt x="1625938" y="349094"/>
                    <a:pt x="1630605" y="355285"/>
                    <a:pt x="1633177" y="361000"/>
                  </a:cubicBezTo>
                  <a:cubicBezTo>
                    <a:pt x="1640530" y="377107"/>
                    <a:pt x="1640778" y="395567"/>
                    <a:pt x="1633844" y="411864"/>
                  </a:cubicBezTo>
                  <a:cubicBezTo>
                    <a:pt x="1636225" y="409006"/>
                    <a:pt x="1659561" y="409292"/>
                    <a:pt x="1667086" y="411864"/>
                  </a:cubicBezTo>
                  <a:cubicBezTo>
                    <a:pt x="1674925" y="413740"/>
                    <a:pt x="1681907" y="418198"/>
                    <a:pt x="1686898" y="424532"/>
                  </a:cubicBezTo>
                  <a:cubicBezTo>
                    <a:pt x="1689803" y="428180"/>
                    <a:pt x="1691346" y="432724"/>
                    <a:pt x="1691279" y="437391"/>
                  </a:cubicBezTo>
                  <a:cubicBezTo>
                    <a:pt x="1690136" y="445268"/>
                    <a:pt x="1684526" y="451774"/>
                    <a:pt x="1676896" y="454059"/>
                  </a:cubicBezTo>
                  <a:cubicBezTo>
                    <a:pt x="1670353" y="456260"/>
                    <a:pt x="1663581" y="457698"/>
                    <a:pt x="1656703" y="458346"/>
                  </a:cubicBezTo>
                  <a:cubicBezTo>
                    <a:pt x="1638606" y="460727"/>
                    <a:pt x="1595172" y="463108"/>
                    <a:pt x="1577361" y="463965"/>
                  </a:cubicBezTo>
                  <a:cubicBezTo>
                    <a:pt x="1573893" y="463975"/>
                    <a:pt x="1571074" y="461156"/>
                    <a:pt x="1571065" y="457688"/>
                  </a:cubicBezTo>
                  <a:cubicBezTo>
                    <a:pt x="1571065" y="457298"/>
                    <a:pt x="1571102" y="456917"/>
                    <a:pt x="1571169" y="456536"/>
                  </a:cubicBezTo>
                  <a:cubicBezTo>
                    <a:pt x="1575170" y="435105"/>
                    <a:pt x="1587743" y="377859"/>
                    <a:pt x="1602792" y="360619"/>
                  </a:cubicBezTo>
                  <a:cubicBezTo>
                    <a:pt x="1605640" y="357467"/>
                    <a:pt x="1608831" y="354656"/>
                    <a:pt x="1612317" y="352237"/>
                  </a:cubicBezTo>
                  <a:cubicBezTo>
                    <a:pt x="1614489" y="350456"/>
                    <a:pt x="1617147" y="349361"/>
                    <a:pt x="1619937" y="349094"/>
                  </a:cubicBezTo>
                  <a:close/>
                  <a:moveTo>
                    <a:pt x="371782" y="331092"/>
                  </a:moveTo>
                  <a:cubicBezTo>
                    <a:pt x="374572" y="331311"/>
                    <a:pt x="377230" y="332378"/>
                    <a:pt x="379402" y="334140"/>
                  </a:cubicBezTo>
                  <a:cubicBezTo>
                    <a:pt x="382907" y="336569"/>
                    <a:pt x="386107" y="339417"/>
                    <a:pt x="388927" y="342617"/>
                  </a:cubicBezTo>
                  <a:cubicBezTo>
                    <a:pt x="403976" y="359857"/>
                    <a:pt x="416549" y="417007"/>
                    <a:pt x="420454" y="437867"/>
                  </a:cubicBezTo>
                  <a:cubicBezTo>
                    <a:pt x="420617" y="438439"/>
                    <a:pt x="420693" y="439029"/>
                    <a:pt x="420693" y="439629"/>
                  </a:cubicBezTo>
                  <a:cubicBezTo>
                    <a:pt x="420664" y="443106"/>
                    <a:pt x="417826" y="445897"/>
                    <a:pt x="414358" y="445868"/>
                  </a:cubicBezTo>
                  <a:cubicBezTo>
                    <a:pt x="396642" y="445011"/>
                    <a:pt x="353208" y="442725"/>
                    <a:pt x="335015" y="440248"/>
                  </a:cubicBezTo>
                  <a:cubicBezTo>
                    <a:pt x="328166" y="439658"/>
                    <a:pt x="321413" y="438220"/>
                    <a:pt x="314917" y="435962"/>
                  </a:cubicBezTo>
                  <a:cubicBezTo>
                    <a:pt x="311822" y="435343"/>
                    <a:pt x="308946" y="433924"/>
                    <a:pt x="306574" y="431838"/>
                  </a:cubicBezTo>
                  <a:cubicBezTo>
                    <a:pt x="299096" y="425285"/>
                    <a:pt x="298354" y="413912"/>
                    <a:pt x="304916" y="406435"/>
                  </a:cubicBezTo>
                  <a:cubicBezTo>
                    <a:pt x="309907" y="400148"/>
                    <a:pt x="316842" y="395691"/>
                    <a:pt x="324633" y="393766"/>
                  </a:cubicBezTo>
                  <a:cubicBezTo>
                    <a:pt x="332158" y="391194"/>
                    <a:pt x="355494" y="391004"/>
                    <a:pt x="357875" y="393766"/>
                  </a:cubicBezTo>
                  <a:cubicBezTo>
                    <a:pt x="350998" y="377488"/>
                    <a:pt x="351236" y="359086"/>
                    <a:pt x="358542" y="342998"/>
                  </a:cubicBezTo>
                  <a:cubicBezTo>
                    <a:pt x="361209" y="337188"/>
                    <a:pt x="365781" y="331092"/>
                    <a:pt x="371782" y="331092"/>
                  </a:cubicBezTo>
                  <a:close/>
                  <a:moveTo>
                    <a:pt x="1494874" y="213839"/>
                  </a:moveTo>
                  <a:cubicBezTo>
                    <a:pt x="1500779" y="213172"/>
                    <a:pt x="1506018" y="218888"/>
                    <a:pt x="1509161" y="224412"/>
                  </a:cubicBezTo>
                  <a:cubicBezTo>
                    <a:pt x="1518010" y="239719"/>
                    <a:pt x="1519982" y="258054"/>
                    <a:pt x="1514591" y="274895"/>
                  </a:cubicBezTo>
                  <a:cubicBezTo>
                    <a:pt x="1516781" y="271942"/>
                    <a:pt x="1540022" y="269941"/>
                    <a:pt x="1547737" y="271275"/>
                  </a:cubicBezTo>
                  <a:cubicBezTo>
                    <a:pt x="1555682" y="272475"/>
                    <a:pt x="1563016" y="276257"/>
                    <a:pt x="1568597" y="282038"/>
                  </a:cubicBezTo>
                  <a:cubicBezTo>
                    <a:pt x="1575817" y="288877"/>
                    <a:pt x="1576122" y="300269"/>
                    <a:pt x="1569283" y="307489"/>
                  </a:cubicBezTo>
                  <a:cubicBezTo>
                    <a:pt x="1567130" y="309756"/>
                    <a:pt x="1564435" y="311423"/>
                    <a:pt x="1561453" y="312328"/>
                  </a:cubicBezTo>
                  <a:cubicBezTo>
                    <a:pt x="1555158" y="315204"/>
                    <a:pt x="1548538" y="317319"/>
                    <a:pt x="1541737" y="318614"/>
                  </a:cubicBezTo>
                  <a:cubicBezTo>
                    <a:pt x="1523925" y="322710"/>
                    <a:pt x="1480968" y="329092"/>
                    <a:pt x="1463346" y="331663"/>
                  </a:cubicBezTo>
                  <a:cubicBezTo>
                    <a:pt x="1459898" y="332045"/>
                    <a:pt x="1456793" y="329549"/>
                    <a:pt x="1456412" y="326101"/>
                  </a:cubicBezTo>
                  <a:cubicBezTo>
                    <a:pt x="1456364" y="325701"/>
                    <a:pt x="1456364" y="325301"/>
                    <a:pt x="1456393" y="324901"/>
                  </a:cubicBezTo>
                  <a:cubicBezTo>
                    <a:pt x="1458679" y="303946"/>
                    <a:pt x="1465727" y="245748"/>
                    <a:pt x="1479062" y="227174"/>
                  </a:cubicBezTo>
                  <a:cubicBezTo>
                    <a:pt x="1481491" y="223669"/>
                    <a:pt x="1484339" y="220469"/>
                    <a:pt x="1487540" y="217649"/>
                  </a:cubicBezTo>
                  <a:cubicBezTo>
                    <a:pt x="1489530" y="215659"/>
                    <a:pt x="1492093" y="214325"/>
                    <a:pt x="1494874" y="213839"/>
                  </a:cubicBezTo>
                  <a:close/>
                  <a:moveTo>
                    <a:pt x="496940" y="195932"/>
                  </a:moveTo>
                  <a:cubicBezTo>
                    <a:pt x="499683" y="196437"/>
                    <a:pt x="502207" y="197761"/>
                    <a:pt x="504179" y="199742"/>
                  </a:cubicBezTo>
                  <a:cubicBezTo>
                    <a:pt x="507332" y="202610"/>
                    <a:pt x="510180" y="205800"/>
                    <a:pt x="512656" y="209267"/>
                  </a:cubicBezTo>
                  <a:cubicBezTo>
                    <a:pt x="525992" y="227746"/>
                    <a:pt x="533135" y="285467"/>
                    <a:pt x="534945" y="307565"/>
                  </a:cubicBezTo>
                  <a:cubicBezTo>
                    <a:pt x="534974" y="307965"/>
                    <a:pt x="534974" y="308365"/>
                    <a:pt x="534926" y="308765"/>
                  </a:cubicBezTo>
                  <a:cubicBezTo>
                    <a:pt x="534545" y="312223"/>
                    <a:pt x="531439" y="314709"/>
                    <a:pt x="527991" y="314328"/>
                  </a:cubicBezTo>
                  <a:cubicBezTo>
                    <a:pt x="510370" y="311756"/>
                    <a:pt x="467413" y="305280"/>
                    <a:pt x="449601" y="301184"/>
                  </a:cubicBezTo>
                  <a:cubicBezTo>
                    <a:pt x="442838" y="299917"/>
                    <a:pt x="436247" y="297840"/>
                    <a:pt x="429979" y="294992"/>
                  </a:cubicBezTo>
                  <a:cubicBezTo>
                    <a:pt x="426627" y="293973"/>
                    <a:pt x="423636" y="291992"/>
                    <a:pt x="421388" y="289296"/>
                  </a:cubicBezTo>
                  <a:cubicBezTo>
                    <a:pt x="415025" y="281657"/>
                    <a:pt x="416054" y="270304"/>
                    <a:pt x="423693" y="263941"/>
                  </a:cubicBezTo>
                  <a:cubicBezTo>
                    <a:pt x="429246" y="258121"/>
                    <a:pt x="436589" y="254330"/>
                    <a:pt x="444553" y="253177"/>
                  </a:cubicBezTo>
                  <a:cubicBezTo>
                    <a:pt x="452173" y="251844"/>
                    <a:pt x="475509" y="253844"/>
                    <a:pt x="477604" y="256892"/>
                  </a:cubicBezTo>
                  <a:cubicBezTo>
                    <a:pt x="472147" y="240128"/>
                    <a:pt x="473985" y="221850"/>
                    <a:pt x="482653" y="206505"/>
                  </a:cubicBezTo>
                  <a:cubicBezTo>
                    <a:pt x="485700" y="201076"/>
                    <a:pt x="490940" y="195266"/>
                    <a:pt x="496940" y="195932"/>
                  </a:cubicBezTo>
                  <a:close/>
                  <a:moveTo>
                    <a:pt x="1328091" y="94015"/>
                  </a:moveTo>
                  <a:cubicBezTo>
                    <a:pt x="1333711" y="92014"/>
                    <a:pt x="1340093" y="96396"/>
                    <a:pt x="1344379" y="101063"/>
                  </a:cubicBezTo>
                  <a:cubicBezTo>
                    <a:pt x="1356514" y="113836"/>
                    <a:pt x="1362705" y="131124"/>
                    <a:pt x="1361429" y="148688"/>
                  </a:cubicBezTo>
                  <a:cubicBezTo>
                    <a:pt x="1362858" y="145259"/>
                    <a:pt x="1385051" y="137925"/>
                    <a:pt x="1392766" y="137449"/>
                  </a:cubicBezTo>
                  <a:cubicBezTo>
                    <a:pt x="1400795" y="136763"/>
                    <a:pt x="1408835" y="138734"/>
                    <a:pt x="1415626" y="143068"/>
                  </a:cubicBezTo>
                  <a:cubicBezTo>
                    <a:pt x="1419541" y="145630"/>
                    <a:pt x="1422484" y="149412"/>
                    <a:pt x="1424008" y="153831"/>
                  </a:cubicBezTo>
                  <a:cubicBezTo>
                    <a:pt x="1425465" y="161661"/>
                    <a:pt x="1422227" y="169624"/>
                    <a:pt x="1415721" y="174215"/>
                  </a:cubicBezTo>
                  <a:cubicBezTo>
                    <a:pt x="1410263" y="178463"/>
                    <a:pt x="1404310" y="182045"/>
                    <a:pt x="1398005" y="184883"/>
                  </a:cubicBezTo>
                  <a:cubicBezTo>
                    <a:pt x="1381622" y="192979"/>
                    <a:pt x="1340855" y="209267"/>
                    <a:pt x="1324758" y="215839"/>
                  </a:cubicBezTo>
                  <a:cubicBezTo>
                    <a:pt x="1321481" y="216982"/>
                    <a:pt x="1317899" y="215249"/>
                    <a:pt x="1316756" y="211963"/>
                  </a:cubicBezTo>
                  <a:cubicBezTo>
                    <a:pt x="1316623" y="211581"/>
                    <a:pt x="1316528" y="211191"/>
                    <a:pt x="1316471" y="210791"/>
                  </a:cubicBezTo>
                  <a:cubicBezTo>
                    <a:pt x="1313614" y="190217"/>
                    <a:pt x="1306946" y="131638"/>
                    <a:pt x="1315804" y="110397"/>
                  </a:cubicBezTo>
                  <a:cubicBezTo>
                    <a:pt x="1317366" y="106521"/>
                    <a:pt x="1319385" y="102844"/>
                    <a:pt x="1321805" y="99443"/>
                  </a:cubicBezTo>
                  <a:cubicBezTo>
                    <a:pt x="1323300" y="97044"/>
                    <a:pt x="1325491" y="95148"/>
                    <a:pt x="1328091" y="94015"/>
                  </a:cubicBezTo>
                  <a:close/>
                  <a:moveTo>
                    <a:pt x="663818" y="76012"/>
                  </a:moveTo>
                  <a:cubicBezTo>
                    <a:pt x="666371" y="77136"/>
                    <a:pt x="668524" y="78993"/>
                    <a:pt x="670010" y="81346"/>
                  </a:cubicBezTo>
                  <a:cubicBezTo>
                    <a:pt x="672448" y="84756"/>
                    <a:pt x="674486" y="88433"/>
                    <a:pt x="676106" y="92299"/>
                  </a:cubicBezTo>
                  <a:cubicBezTo>
                    <a:pt x="684773" y="114017"/>
                    <a:pt x="678201" y="171738"/>
                    <a:pt x="675439" y="192789"/>
                  </a:cubicBezTo>
                  <a:cubicBezTo>
                    <a:pt x="675381" y="193160"/>
                    <a:pt x="675287" y="193532"/>
                    <a:pt x="675163" y="193884"/>
                  </a:cubicBezTo>
                  <a:cubicBezTo>
                    <a:pt x="674019" y="197161"/>
                    <a:pt x="670429" y="198884"/>
                    <a:pt x="667152" y="197741"/>
                  </a:cubicBezTo>
                  <a:cubicBezTo>
                    <a:pt x="651055" y="191169"/>
                    <a:pt x="610288" y="174977"/>
                    <a:pt x="593905" y="166785"/>
                  </a:cubicBezTo>
                  <a:cubicBezTo>
                    <a:pt x="587618" y="163995"/>
                    <a:pt x="581703" y="160442"/>
                    <a:pt x="576283" y="156212"/>
                  </a:cubicBezTo>
                  <a:cubicBezTo>
                    <a:pt x="573597" y="154641"/>
                    <a:pt x="571368" y="152412"/>
                    <a:pt x="569797" y="149726"/>
                  </a:cubicBezTo>
                  <a:cubicBezTo>
                    <a:pt x="564758" y="141106"/>
                    <a:pt x="567654" y="130019"/>
                    <a:pt x="576283" y="124971"/>
                  </a:cubicBezTo>
                  <a:cubicBezTo>
                    <a:pt x="583056" y="120665"/>
                    <a:pt x="591057" y="118722"/>
                    <a:pt x="599048" y="119446"/>
                  </a:cubicBezTo>
                  <a:cubicBezTo>
                    <a:pt x="606859" y="119922"/>
                    <a:pt x="628957" y="127257"/>
                    <a:pt x="630385" y="130590"/>
                  </a:cubicBezTo>
                  <a:cubicBezTo>
                    <a:pt x="629128" y="113026"/>
                    <a:pt x="635310" y="95738"/>
                    <a:pt x="647435" y="82965"/>
                  </a:cubicBezTo>
                  <a:cubicBezTo>
                    <a:pt x="651722" y="78298"/>
                    <a:pt x="658199" y="74012"/>
                    <a:pt x="663818" y="76012"/>
                  </a:cubicBezTo>
                  <a:close/>
                  <a:moveTo>
                    <a:pt x="1168048" y="27971"/>
                  </a:moveTo>
                  <a:cubicBezTo>
                    <a:pt x="1171119" y="28793"/>
                    <a:pt x="1174215" y="30436"/>
                    <a:pt x="1176834" y="32103"/>
                  </a:cubicBezTo>
                  <a:cubicBezTo>
                    <a:pt x="1191436" y="42046"/>
                    <a:pt x="1201189" y="57667"/>
                    <a:pt x="1203695" y="75155"/>
                  </a:cubicBezTo>
                  <a:cubicBezTo>
                    <a:pt x="1204361" y="71536"/>
                    <a:pt x="1224459" y="59630"/>
                    <a:pt x="1232270" y="57534"/>
                  </a:cubicBezTo>
                  <a:cubicBezTo>
                    <a:pt x="1239966" y="55153"/>
                    <a:pt x="1248224" y="55353"/>
                    <a:pt x="1255797" y="58106"/>
                  </a:cubicBezTo>
                  <a:cubicBezTo>
                    <a:pt x="1260159" y="59792"/>
                    <a:pt x="1263845" y="62868"/>
                    <a:pt x="1266274" y="66869"/>
                  </a:cubicBezTo>
                  <a:cubicBezTo>
                    <a:pt x="1269341" y="74212"/>
                    <a:pt x="1267893" y="82671"/>
                    <a:pt x="1262559" y="88586"/>
                  </a:cubicBezTo>
                  <a:cubicBezTo>
                    <a:pt x="1258130" y="93882"/>
                    <a:pt x="1253082" y="98616"/>
                    <a:pt x="1247510" y="102683"/>
                  </a:cubicBezTo>
                  <a:cubicBezTo>
                    <a:pt x="1233222" y="114208"/>
                    <a:pt x="1197313" y="138592"/>
                    <a:pt x="1182549" y="148593"/>
                  </a:cubicBezTo>
                  <a:cubicBezTo>
                    <a:pt x="1179692" y="150565"/>
                    <a:pt x="1175777" y="149851"/>
                    <a:pt x="1173805" y="146993"/>
                  </a:cubicBezTo>
                  <a:cubicBezTo>
                    <a:pt x="1173472" y="146517"/>
                    <a:pt x="1173215" y="146002"/>
                    <a:pt x="1173024" y="145450"/>
                  </a:cubicBezTo>
                  <a:cubicBezTo>
                    <a:pt x="1165785" y="125257"/>
                    <a:pt x="1146831" y="69821"/>
                    <a:pt x="1150831" y="47343"/>
                  </a:cubicBezTo>
                  <a:cubicBezTo>
                    <a:pt x="1151545" y="43208"/>
                    <a:pt x="1152755" y="39180"/>
                    <a:pt x="1154450" y="35341"/>
                  </a:cubicBezTo>
                  <a:cubicBezTo>
                    <a:pt x="1155384" y="32693"/>
                    <a:pt x="1157118" y="30398"/>
                    <a:pt x="1159404" y="28769"/>
                  </a:cubicBezTo>
                  <a:cubicBezTo>
                    <a:pt x="1161928" y="27149"/>
                    <a:pt x="1164976" y="27149"/>
                    <a:pt x="1168048" y="27971"/>
                  </a:cubicBezTo>
                  <a:close/>
                  <a:moveTo>
                    <a:pt x="832410" y="10576"/>
                  </a:moveTo>
                  <a:cubicBezTo>
                    <a:pt x="834648" y="12234"/>
                    <a:pt x="836344" y="14520"/>
                    <a:pt x="837268" y="17149"/>
                  </a:cubicBezTo>
                  <a:cubicBezTo>
                    <a:pt x="838944" y="20987"/>
                    <a:pt x="840163" y="25016"/>
                    <a:pt x="840887" y="29150"/>
                  </a:cubicBezTo>
                  <a:cubicBezTo>
                    <a:pt x="844888" y="51724"/>
                    <a:pt x="826028" y="107255"/>
                    <a:pt x="818694" y="127353"/>
                  </a:cubicBezTo>
                  <a:cubicBezTo>
                    <a:pt x="818494" y="127962"/>
                    <a:pt x="818198" y="128534"/>
                    <a:pt x="817818" y="129048"/>
                  </a:cubicBezTo>
                  <a:cubicBezTo>
                    <a:pt x="815808" y="131810"/>
                    <a:pt x="811931" y="132420"/>
                    <a:pt x="809169" y="130400"/>
                  </a:cubicBezTo>
                  <a:cubicBezTo>
                    <a:pt x="794405" y="120495"/>
                    <a:pt x="758496" y="96015"/>
                    <a:pt x="744208" y="84585"/>
                  </a:cubicBezTo>
                  <a:cubicBezTo>
                    <a:pt x="738684" y="80452"/>
                    <a:pt x="733664" y="75689"/>
                    <a:pt x="729254" y="70393"/>
                  </a:cubicBezTo>
                  <a:cubicBezTo>
                    <a:pt x="723854" y="64554"/>
                    <a:pt x="722368" y="56106"/>
                    <a:pt x="725444" y="48772"/>
                  </a:cubicBezTo>
                  <a:cubicBezTo>
                    <a:pt x="727854" y="44723"/>
                    <a:pt x="731587" y="41628"/>
                    <a:pt x="736017" y="40008"/>
                  </a:cubicBezTo>
                  <a:cubicBezTo>
                    <a:pt x="743541" y="37218"/>
                    <a:pt x="751780" y="36989"/>
                    <a:pt x="759449" y="39341"/>
                  </a:cubicBezTo>
                  <a:cubicBezTo>
                    <a:pt x="767354" y="41533"/>
                    <a:pt x="787452" y="53343"/>
                    <a:pt x="788024" y="57058"/>
                  </a:cubicBezTo>
                  <a:cubicBezTo>
                    <a:pt x="790500" y="39532"/>
                    <a:pt x="800254" y="23873"/>
                    <a:pt x="814884" y="13910"/>
                  </a:cubicBezTo>
                  <a:cubicBezTo>
                    <a:pt x="819656" y="9623"/>
                    <a:pt x="826400" y="8347"/>
                    <a:pt x="832410" y="10576"/>
                  </a:cubicBezTo>
                  <a:close/>
                  <a:moveTo>
                    <a:pt x="1043294" y="3"/>
                  </a:moveTo>
                  <a:cubicBezTo>
                    <a:pt x="1047990" y="98"/>
                    <a:pt x="1052524" y="1774"/>
                    <a:pt x="1056153" y="4765"/>
                  </a:cubicBezTo>
                  <a:cubicBezTo>
                    <a:pt x="1061515" y="10661"/>
                    <a:pt x="1062963" y="19138"/>
                    <a:pt x="1059867" y="26482"/>
                  </a:cubicBezTo>
                  <a:cubicBezTo>
                    <a:pt x="1057438" y="32940"/>
                    <a:pt x="1054238" y="39084"/>
                    <a:pt x="1050342" y="44770"/>
                  </a:cubicBezTo>
                  <a:cubicBezTo>
                    <a:pt x="1040817" y="60391"/>
                    <a:pt x="1015004" y="95443"/>
                    <a:pt x="1004432" y="109635"/>
                  </a:cubicBezTo>
                  <a:cubicBezTo>
                    <a:pt x="1002165" y="112264"/>
                    <a:pt x="998193" y="112559"/>
                    <a:pt x="995564" y="110293"/>
                  </a:cubicBezTo>
                  <a:cubicBezTo>
                    <a:pt x="995326" y="110093"/>
                    <a:pt x="995107" y="109874"/>
                    <a:pt x="994907" y="109635"/>
                  </a:cubicBezTo>
                  <a:cubicBezTo>
                    <a:pt x="981191" y="93252"/>
                    <a:pt x="944901" y="47342"/>
                    <a:pt x="941186" y="24672"/>
                  </a:cubicBezTo>
                  <a:cubicBezTo>
                    <a:pt x="940490" y="20520"/>
                    <a:pt x="940262" y="16300"/>
                    <a:pt x="940519" y="12099"/>
                  </a:cubicBezTo>
                  <a:cubicBezTo>
                    <a:pt x="940567" y="9309"/>
                    <a:pt x="941424" y="6594"/>
                    <a:pt x="942995" y="4289"/>
                  </a:cubicBezTo>
                  <a:cubicBezTo>
                    <a:pt x="947901" y="155"/>
                    <a:pt x="954712" y="-874"/>
                    <a:pt x="960617" y="1622"/>
                  </a:cubicBezTo>
                  <a:cubicBezTo>
                    <a:pt x="977724" y="6098"/>
                    <a:pt x="992126" y="17633"/>
                    <a:pt x="1000241" y="33340"/>
                  </a:cubicBezTo>
                  <a:cubicBezTo>
                    <a:pt x="999669" y="29721"/>
                    <a:pt x="1014624" y="11814"/>
                    <a:pt x="1021005" y="7241"/>
                  </a:cubicBezTo>
                  <a:cubicBezTo>
                    <a:pt x="1027435" y="2441"/>
                    <a:pt x="1035274" y="-102"/>
                    <a:pt x="1043294" y="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9" name="Google Shape;269;p8"/>
            <p:cNvSpPr/>
            <p:nvPr/>
          </p:nvSpPr>
          <p:spPr>
            <a:xfrm>
              <a:off x="2501816" y="2622097"/>
              <a:ext cx="1678304" cy="1328844"/>
            </a:xfrm>
            <a:custGeom>
              <a:rect b="b" l="l" r="r" t="t"/>
              <a:pathLst>
                <a:path extrusionOk="0" h="1328844" w="1678304">
                  <a:moveTo>
                    <a:pt x="1664017" y="1295908"/>
                  </a:moveTo>
                  <a:cubicBezTo>
                    <a:pt x="1671904" y="1295908"/>
                    <a:pt x="1678304" y="1302309"/>
                    <a:pt x="1678304" y="1310195"/>
                  </a:cubicBezTo>
                  <a:cubicBezTo>
                    <a:pt x="1678304" y="1318082"/>
                    <a:pt x="1671904" y="1324483"/>
                    <a:pt x="1664017" y="1324483"/>
                  </a:cubicBezTo>
                  <a:cubicBezTo>
                    <a:pt x="1637404" y="1324102"/>
                    <a:pt x="1610801" y="1325530"/>
                    <a:pt x="1584388" y="1328769"/>
                  </a:cubicBezTo>
                  <a:cubicBezTo>
                    <a:pt x="1576482" y="1329722"/>
                    <a:pt x="1570101" y="1321435"/>
                    <a:pt x="1570101" y="1314482"/>
                  </a:cubicBezTo>
                  <a:cubicBezTo>
                    <a:pt x="1570348" y="1306700"/>
                    <a:pt x="1576606" y="1300442"/>
                    <a:pt x="1584388" y="1300194"/>
                  </a:cubicBezTo>
                  <a:cubicBezTo>
                    <a:pt x="1610801" y="1296955"/>
                    <a:pt x="1637404" y="1295527"/>
                    <a:pt x="1664017" y="1295908"/>
                  </a:cubicBezTo>
                  <a:close/>
                  <a:moveTo>
                    <a:pt x="14287" y="1263047"/>
                  </a:moveTo>
                  <a:lnTo>
                    <a:pt x="78009" y="1265714"/>
                  </a:lnTo>
                  <a:cubicBezTo>
                    <a:pt x="85896" y="1265714"/>
                    <a:pt x="92297" y="1272115"/>
                    <a:pt x="92297" y="1280002"/>
                  </a:cubicBezTo>
                  <a:cubicBezTo>
                    <a:pt x="92297" y="1287888"/>
                    <a:pt x="85896" y="1294289"/>
                    <a:pt x="78009" y="1294289"/>
                  </a:cubicBezTo>
                  <a:lnTo>
                    <a:pt x="14287" y="1291622"/>
                  </a:lnTo>
                  <a:cubicBezTo>
                    <a:pt x="6476" y="1291422"/>
                    <a:pt x="200" y="1285145"/>
                    <a:pt x="0" y="1277334"/>
                  </a:cubicBezTo>
                  <a:cubicBezTo>
                    <a:pt x="47" y="1269467"/>
                    <a:pt x="6419" y="1263094"/>
                    <a:pt x="14287" y="1263047"/>
                  </a:cubicBezTo>
                  <a:close/>
                  <a:moveTo>
                    <a:pt x="1637823" y="1189895"/>
                  </a:moveTo>
                  <a:cubicBezTo>
                    <a:pt x="1645672" y="1189999"/>
                    <a:pt x="1652006" y="1196334"/>
                    <a:pt x="1652111" y="1204182"/>
                  </a:cubicBezTo>
                  <a:cubicBezTo>
                    <a:pt x="1651911" y="1211993"/>
                    <a:pt x="1645634" y="1218270"/>
                    <a:pt x="1637823" y="1218470"/>
                  </a:cubicBezTo>
                  <a:lnTo>
                    <a:pt x="1566481" y="1225709"/>
                  </a:lnTo>
                  <a:cubicBezTo>
                    <a:pt x="1558594" y="1225709"/>
                    <a:pt x="1552194" y="1219308"/>
                    <a:pt x="1552194" y="1211421"/>
                  </a:cubicBezTo>
                  <a:cubicBezTo>
                    <a:pt x="1552194" y="1203535"/>
                    <a:pt x="1558594" y="1197134"/>
                    <a:pt x="1566481" y="1197134"/>
                  </a:cubicBezTo>
                  <a:close/>
                  <a:moveTo>
                    <a:pt x="23431" y="1169797"/>
                  </a:moveTo>
                  <a:lnTo>
                    <a:pt x="105632" y="1182275"/>
                  </a:lnTo>
                  <a:cubicBezTo>
                    <a:pt x="113004" y="1184409"/>
                    <a:pt x="117376" y="1191971"/>
                    <a:pt x="115538" y="1199420"/>
                  </a:cubicBezTo>
                  <a:cubicBezTo>
                    <a:pt x="113319" y="1206916"/>
                    <a:pt x="105594" y="1211326"/>
                    <a:pt x="98012" y="1209421"/>
                  </a:cubicBezTo>
                  <a:lnTo>
                    <a:pt x="15811" y="1196943"/>
                  </a:lnTo>
                  <a:cubicBezTo>
                    <a:pt x="8268" y="1194724"/>
                    <a:pt x="3847" y="1186933"/>
                    <a:pt x="5810" y="1179322"/>
                  </a:cubicBezTo>
                  <a:cubicBezTo>
                    <a:pt x="8268" y="1172007"/>
                    <a:pt x="15964" y="1167844"/>
                    <a:pt x="23431" y="1169797"/>
                  </a:cubicBezTo>
                  <a:close/>
                  <a:moveTo>
                    <a:pt x="1631156" y="1088072"/>
                  </a:moveTo>
                  <a:cubicBezTo>
                    <a:pt x="1638623" y="1086119"/>
                    <a:pt x="1646320" y="1090282"/>
                    <a:pt x="1648777" y="1097597"/>
                  </a:cubicBezTo>
                  <a:cubicBezTo>
                    <a:pt x="1648815" y="1097712"/>
                    <a:pt x="1648843" y="1097826"/>
                    <a:pt x="1648882" y="1097940"/>
                  </a:cubicBezTo>
                  <a:cubicBezTo>
                    <a:pt x="1650968" y="1105608"/>
                    <a:pt x="1646444" y="1113514"/>
                    <a:pt x="1638775" y="1115600"/>
                  </a:cubicBezTo>
                  <a:cubicBezTo>
                    <a:pt x="1608829" y="1122334"/>
                    <a:pt x="1578044" y="1124582"/>
                    <a:pt x="1547431" y="1122267"/>
                  </a:cubicBezTo>
                  <a:cubicBezTo>
                    <a:pt x="1539620" y="1122067"/>
                    <a:pt x="1533344" y="1115790"/>
                    <a:pt x="1533144" y="1107980"/>
                  </a:cubicBezTo>
                  <a:cubicBezTo>
                    <a:pt x="1533144" y="1107913"/>
                    <a:pt x="1533144" y="1107856"/>
                    <a:pt x="1533144" y="1107789"/>
                  </a:cubicBezTo>
                  <a:cubicBezTo>
                    <a:pt x="1533200" y="1099950"/>
                    <a:pt x="1539592" y="1093635"/>
                    <a:pt x="1547431" y="1093692"/>
                  </a:cubicBezTo>
                  <a:cubicBezTo>
                    <a:pt x="1575463" y="1095959"/>
                    <a:pt x="1603676" y="1094064"/>
                    <a:pt x="1631156" y="1088072"/>
                  </a:cubicBezTo>
                  <a:close/>
                  <a:moveTo>
                    <a:pt x="30098" y="1072547"/>
                  </a:moveTo>
                  <a:lnTo>
                    <a:pt x="109822" y="1080453"/>
                  </a:lnTo>
                  <a:cubicBezTo>
                    <a:pt x="117633" y="1080653"/>
                    <a:pt x="123910" y="1086930"/>
                    <a:pt x="124110" y="1094740"/>
                  </a:cubicBezTo>
                  <a:cubicBezTo>
                    <a:pt x="124110" y="1102627"/>
                    <a:pt x="117709" y="1109028"/>
                    <a:pt x="109822" y="1109028"/>
                  </a:cubicBezTo>
                  <a:lnTo>
                    <a:pt x="30098" y="1101122"/>
                  </a:lnTo>
                  <a:cubicBezTo>
                    <a:pt x="22287" y="1100922"/>
                    <a:pt x="16011" y="1094645"/>
                    <a:pt x="15811" y="1086834"/>
                  </a:cubicBezTo>
                  <a:cubicBezTo>
                    <a:pt x="15915" y="1078986"/>
                    <a:pt x="22249" y="1072651"/>
                    <a:pt x="30098" y="1072547"/>
                  </a:cubicBezTo>
                  <a:close/>
                  <a:moveTo>
                    <a:pt x="1602105" y="993585"/>
                  </a:moveTo>
                  <a:cubicBezTo>
                    <a:pt x="1609563" y="991680"/>
                    <a:pt x="1617230" y="995823"/>
                    <a:pt x="1619726" y="1003110"/>
                  </a:cubicBezTo>
                  <a:cubicBezTo>
                    <a:pt x="1619764" y="1003224"/>
                    <a:pt x="1619792" y="1003338"/>
                    <a:pt x="1619821" y="1003453"/>
                  </a:cubicBezTo>
                  <a:cubicBezTo>
                    <a:pt x="1621907" y="1011120"/>
                    <a:pt x="1617392" y="1019026"/>
                    <a:pt x="1609724" y="1021112"/>
                  </a:cubicBezTo>
                  <a:cubicBezTo>
                    <a:pt x="1586160" y="1024503"/>
                    <a:pt x="1562909" y="1029789"/>
                    <a:pt x="1540192" y="1036923"/>
                  </a:cubicBezTo>
                  <a:cubicBezTo>
                    <a:pt x="1532848" y="1038724"/>
                    <a:pt x="1525371" y="1034495"/>
                    <a:pt x="1523143" y="1027265"/>
                  </a:cubicBezTo>
                  <a:cubicBezTo>
                    <a:pt x="1520809" y="1019722"/>
                    <a:pt x="1525038" y="1011730"/>
                    <a:pt x="1532572" y="1009396"/>
                  </a:cubicBezTo>
                  <a:cubicBezTo>
                    <a:pt x="1555280" y="1002243"/>
                    <a:pt x="1578540" y="996957"/>
                    <a:pt x="1602105" y="993585"/>
                  </a:cubicBezTo>
                  <a:close/>
                  <a:moveTo>
                    <a:pt x="42385" y="961581"/>
                  </a:moveTo>
                  <a:lnTo>
                    <a:pt x="126872" y="986250"/>
                  </a:lnTo>
                  <a:cubicBezTo>
                    <a:pt x="126881" y="986250"/>
                    <a:pt x="126891" y="986260"/>
                    <a:pt x="126900" y="986260"/>
                  </a:cubicBezTo>
                  <a:cubicBezTo>
                    <a:pt x="134626" y="988527"/>
                    <a:pt x="139045" y="996623"/>
                    <a:pt x="136778" y="1004348"/>
                  </a:cubicBezTo>
                  <a:cubicBezTo>
                    <a:pt x="134444" y="1011720"/>
                    <a:pt x="126700" y="1015920"/>
                    <a:pt x="119252" y="1013873"/>
                  </a:cubicBezTo>
                  <a:lnTo>
                    <a:pt x="34765" y="989108"/>
                  </a:lnTo>
                  <a:cubicBezTo>
                    <a:pt x="34489" y="989041"/>
                    <a:pt x="34222" y="988965"/>
                    <a:pt x="33946" y="988879"/>
                  </a:cubicBezTo>
                  <a:cubicBezTo>
                    <a:pt x="26412" y="986555"/>
                    <a:pt x="22183" y="978554"/>
                    <a:pt x="24517" y="971010"/>
                  </a:cubicBezTo>
                  <a:cubicBezTo>
                    <a:pt x="26850" y="963476"/>
                    <a:pt x="34841" y="959247"/>
                    <a:pt x="42385" y="961581"/>
                  </a:cubicBezTo>
                  <a:close/>
                  <a:moveTo>
                    <a:pt x="1590198" y="894716"/>
                  </a:moveTo>
                  <a:cubicBezTo>
                    <a:pt x="1598046" y="894820"/>
                    <a:pt x="1604380" y="901155"/>
                    <a:pt x="1604485" y="909003"/>
                  </a:cubicBezTo>
                  <a:cubicBezTo>
                    <a:pt x="1604285" y="916814"/>
                    <a:pt x="1598008" y="923091"/>
                    <a:pt x="1590198" y="923291"/>
                  </a:cubicBezTo>
                  <a:lnTo>
                    <a:pt x="1515998" y="930625"/>
                  </a:lnTo>
                  <a:cubicBezTo>
                    <a:pt x="1508111" y="930625"/>
                    <a:pt x="1501711" y="924224"/>
                    <a:pt x="1501711" y="916338"/>
                  </a:cubicBezTo>
                  <a:cubicBezTo>
                    <a:pt x="1501911" y="908527"/>
                    <a:pt x="1508187" y="902250"/>
                    <a:pt x="1515998" y="902050"/>
                  </a:cubicBezTo>
                  <a:close/>
                  <a:moveTo>
                    <a:pt x="76294" y="870617"/>
                  </a:moveTo>
                  <a:lnTo>
                    <a:pt x="155923" y="885476"/>
                  </a:lnTo>
                  <a:cubicBezTo>
                    <a:pt x="156399" y="885581"/>
                    <a:pt x="156876" y="885714"/>
                    <a:pt x="157342" y="885867"/>
                  </a:cubicBezTo>
                  <a:cubicBezTo>
                    <a:pt x="164839" y="888334"/>
                    <a:pt x="168906" y="896411"/>
                    <a:pt x="166439" y="903907"/>
                  </a:cubicBezTo>
                  <a:cubicBezTo>
                    <a:pt x="163972" y="911404"/>
                    <a:pt x="155895" y="915471"/>
                    <a:pt x="148399" y="913003"/>
                  </a:cubicBezTo>
                  <a:lnTo>
                    <a:pt x="68770" y="898240"/>
                  </a:lnTo>
                  <a:cubicBezTo>
                    <a:pt x="61140" y="896163"/>
                    <a:pt x="56644" y="888296"/>
                    <a:pt x="58721" y="880666"/>
                  </a:cubicBezTo>
                  <a:cubicBezTo>
                    <a:pt x="60797" y="873037"/>
                    <a:pt x="68665" y="868541"/>
                    <a:pt x="76294" y="870617"/>
                  </a:cubicBezTo>
                  <a:close/>
                  <a:moveTo>
                    <a:pt x="1551431" y="795941"/>
                  </a:moveTo>
                  <a:cubicBezTo>
                    <a:pt x="1558899" y="793940"/>
                    <a:pt x="1566633" y="798122"/>
                    <a:pt x="1569053" y="805466"/>
                  </a:cubicBezTo>
                  <a:cubicBezTo>
                    <a:pt x="1569072" y="805523"/>
                    <a:pt x="1569081" y="805571"/>
                    <a:pt x="1569100" y="805627"/>
                  </a:cubicBezTo>
                  <a:cubicBezTo>
                    <a:pt x="1571253" y="813333"/>
                    <a:pt x="1566748" y="821315"/>
                    <a:pt x="1559051" y="823468"/>
                  </a:cubicBezTo>
                  <a:lnTo>
                    <a:pt x="1488281" y="846899"/>
                  </a:lnTo>
                  <a:cubicBezTo>
                    <a:pt x="1480651" y="849004"/>
                    <a:pt x="1472765" y="844528"/>
                    <a:pt x="1470659" y="836898"/>
                  </a:cubicBezTo>
                  <a:cubicBezTo>
                    <a:pt x="1468554" y="829268"/>
                    <a:pt x="1473031" y="821382"/>
                    <a:pt x="1480661" y="819277"/>
                  </a:cubicBezTo>
                  <a:close/>
                  <a:moveTo>
                    <a:pt x="96066" y="763401"/>
                  </a:moveTo>
                  <a:cubicBezTo>
                    <a:pt x="99479" y="762480"/>
                    <a:pt x="103222" y="762785"/>
                    <a:pt x="106584" y="764509"/>
                  </a:cubicBezTo>
                  <a:cubicBezTo>
                    <a:pt x="132368" y="775872"/>
                    <a:pt x="157761" y="787911"/>
                    <a:pt x="182784" y="800608"/>
                  </a:cubicBezTo>
                  <a:lnTo>
                    <a:pt x="183260" y="800132"/>
                  </a:lnTo>
                  <a:cubicBezTo>
                    <a:pt x="183565" y="800294"/>
                    <a:pt x="183860" y="800465"/>
                    <a:pt x="184155" y="800656"/>
                  </a:cubicBezTo>
                  <a:cubicBezTo>
                    <a:pt x="190823" y="804875"/>
                    <a:pt x="192804" y="813696"/>
                    <a:pt x="188594" y="820363"/>
                  </a:cubicBezTo>
                  <a:cubicBezTo>
                    <a:pt x="184374" y="827030"/>
                    <a:pt x="175545" y="829021"/>
                    <a:pt x="168878" y="824802"/>
                  </a:cubicBezTo>
                  <a:cubicBezTo>
                    <a:pt x="143474" y="812162"/>
                    <a:pt x="118081" y="800132"/>
                    <a:pt x="92678" y="788702"/>
                  </a:cubicBezTo>
                  <a:cubicBezTo>
                    <a:pt x="86191" y="784711"/>
                    <a:pt x="83933" y="776367"/>
                    <a:pt x="87534" y="769652"/>
                  </a:cubicBezTo>
                  <a:cubicBezTo>
                    <a:pt x="89573" y="766470"/>
                    <a:pt x="92654" y="764323"/>
                    <a:pt x="96066" y="763401"/>
                  </a:cubicBezTo>
                  <a:close/>
                  <a:moveTo>
                    <a:pt x="131349" y="679165"/>
                  </a:moveTo>
                  <a:lnTo>
                    <a:pt x="214407" y="707740"/>
                  </a:lnTo>
                  <a:cubicBezTo>
                    <a:pt x="221779" y="710074"/>
                    <a:pt x="226018" y="717789"/>
                    <a:pt x="224027" y="725266"/>
                  </a:cubicBezTo>
                  <a:cubicBezTo>
                    <a:pt x="221731" y="732667"/>
                    <a:pt x="213959" y="736896"/>
                    <a:pt x="206501" y="734791"/>
                  </a:cubicBezTo>
                  <a:lnTo>
                    <a:pt x="123348" y="706216"/>
                  </a:lnTo>
                  <a:cubicBezTo>
                    <a:pt x="116014" y="703844"/>
                    <a:pt x="111823" y="696138"/>
                    <a:pt x="113823" y="688690"/>
                  </a:cubicBezTo>
                  <a:cubicBezTo>
                    <a:pt x="116119" y="681289"/>
                    <a:pt x="123891" y="677060"/>
                    <a:pt x="131349" y="679165"/>
                  </a:cubicBezTo>
                  <a:close/>
                  <a:moveTo>
                    <a:pt x="1531964" y="670461"/>
                  </a:moveTo>
                  <a:cubicBezTo>
                    <a:pt x="1535384" y="671385"/>
                    <a:pt x="1538468" y="673559"/>
                    <a:pt x="1540478" y="676783"/>
                  </a:cubicBezTo>
                  <a:cubicBezTo>
                    <a:pt x="1544144" y="683403"/>
                    <a:pt x="1542068" y="691728"/>
                    <a:pt x="1535715" y="695833"/>
                  </a:cubicBezTo>
                  <a:cubicBezTo>
                    <a:pt x="1509026" y="711855"/>
                    <a:pt x="1479498" y="722589"/>
                    <a:pt x="1448752" y="727457"/>
                  </a:cubicBezTo>
                  <a:cubicBezTo>
                    <a:pt x="1441322" y="729352"/>
                    <a:pt x="1433683" y="725199"/>
                    <a:pt x="1431226" y="717932"/>
                  </a:cubicBezTo>
                  <a:cubicBezTo>
                    <a:pt x="1429121" y="710473"/>
                    <a:pt x="1433350" y="702701"/>
                    <a:pt x="1440751" y="700405"/>
                  </a:cubicBezTo>
                  <a:cubicBezTo>
                    <a:pt x="1455247" y="698167"/>
                    <a:pt x="1469507" y="694567"/>
                    <a:pt x="1483328" y="689642"/>
                  </a:cubicBezTo>
                  <a:cubicBezTo>
                    <a:pt x="1496615" y="684966"/>
                    <a:pt x="1509378" y="678936"/>
                    <a:pt x="1521428" y="671640"/>
                  </a:cubicBezTo>
                  <a:cubicBezTo>
                    <a:pt x="1524785" y="669863"/>
                    <a:pt x="1528543" y="669537"/>
                    <a:pt x="1531964" y="670461"/>
                  </a:cubicBezTo>
                  <a:close/>
                  <a:moveTo>
                    <a:pt x="161353" y="581152"/>
                  </a:moveTo>
                  <a:cubicBezTo>
                    <a:pt x="187195" y="591944"/>
                    <a:pt x="212817" y="603507"/>
                    <a:pt x="238220" y="615823"/>
                  </a:cubicBezTo>
                  <a:cubicBezTo>
                    <a:pt x="244611" y="619729"/>
                    <a:pt x="247002" y="627844"/>
                    <a:pt x="243745" y="634587"/>
                  </a:cubicBezTo>
                  <a:cubicBezTo>
                    <a:pt x="239601" y="641236"/>
                    <a:pt x="230991" y="643493"/>
                    <a:pt x="224123" y="639731"/>
                  </a:cubicBezTo>
                  <a:cubicBezTo>
                    <a:pt x="212312" y="633921"/>
                    <a:pt x="200311" y="628301"/>
                    <a:pt x="188309" y="622872"/>
                  </a:cubicBezTo>
                  <a:cubicBezTo>
                    <a:pt x="182308" y="620109"/>
                    <a:pt x="176212" y="617443"/>
                    <a:pt x="170211" y="614871"/>
                  </a:cubicBezTo>
                  <a:lnTo>
                    <a:pt x="160686" y="610870"/>
                  </a:lnTo>
                  <a:lnTo>
                    <a:pt x="156781" y="609251"/>
                  </a:lnTo>
                  <a:lnTo>
                    <a:pt x="156114" y="609251"/>
                  </a:lnTo>
                  <a:lnTo>
                    <a:pt x="153733" y="608203"/>
                  </a:lnTo>
                  <a:cubicBezTo>
                    <a:pt x="146275" y="605946"/>
                    <a:pt x="141884" y="598250"/>
                    <a:pt x="143732" y="590677"/>
                  </a:cubicBezTo>
                  <a:cubicBezTo>
                    <a:pt x="146066" y="583257"/>
                    <a:pt x="153866" y="579047"/>
                    <a:pt x="161353" y="581152"/>
                  </a:cubicBezTo>
                  <a:close/>
                  <a:moveTo>
                    <a:pt x="1501282" y="571663"/>
                  </a:moveTo>
                  <a:cubicBezTo>
                    <a:pt x="1504805" y="572592"/>
                    <a:pt x="1507979" y="574842"/>
                    <a:pt x="1509998" y="578200"/>
                  </a:cubicBezTo>
                  <a:cubicBezTo>
                    <a:pt x="1513731" y="585134"/>
                    <a:pt x="1511293" y="593783"/>
                    <a:pt x="1504473" y="597726"/>
                  </a:cubicBezTo>
                  <a:cubicBezTo>
                    <a:pt x="1476927" y="615729"/>
                    <a:pt x="1446171" y="628273"/>
                    <a:pt x="1413890" y="634683"/>
                  </a:cubicBezTo>
                  <a:cubicBezTo>
                    <a:pt x="1406451" y="636626"/>
                    <a:pt x="1398774" y="632464"/>
                    <a:pt x="1396365" y="625158"/>
                  </a:cubicBezTo>
                  <a:cubicBezTo>
                    <a:pt x="1394260" y="617700"/>
                    <a:pt x="1398488" y="609928"/>
                    <a:pt x="1405890" y="607632"/>
                  </a:cubicBezTo>
                  <a:cubicBezTo>
                    <a:pt x="1436132" y="601936"/>
                    <a:pt x="1464897" y="590173"/>
                    <a:pt x="1490472" y="573056"/>
                  </a:cubicBezTo>
                  <a:cubicBezTo>
                    <a:pt x="1493887" y="571127"/>
                    <a:pt x="1497758" y="570735"/>
                    <a:pt x="1501282" y="571663"/>
                  </a:cubicBezTo>
                  <a:close/>
                  <a:moveTo>
                    <a:pt x="199280" y="492969"/>
                  </a:moveTo>
                  <a:cubicBezTo>
                    <a:pt x="202822" y="492046"/>
                    <a:pt x="206715" y="492475"/>
                    <a:pt x="210120" y="494475"/>
                  </a:cubicBezTo>
                  <a:lnTo>
                    <a:pt x="281177" y="532575"/>
                  </a:lnTo>
                  <a:cubicBezTo>
                    <a:pt x="287902" y="536614"/>
                    <a:pt x="290150" y="545310"/>
                    <a:pt x="286225" y="552101"/>
                  </a:cubicBezTo>
                  <a:cubicBezTo>
                    <a:pt x="282149" y="558779"/>
                    <a:pt x="273538" y="561045"/>
                    <a:pt x="266699" y="557245"/>
                  </a:cubicBezTo>
                  <a:lnTo>
                    <a:pt x="195643" y="519145"/>
                  </a:lnTo>
                  <a:cubicBezTo>
                    <a:pt x="188832" y="515145"/>
                    <a:pt x="186546" y="506381"/>
                    <a:pt x="190547" y="499571"/>
                  </a:cubicBezTo>
                  <a:cubicBezTo>
                    <a:pt x="192547" y="496165"/>
                    <a:pt x="195738" y="493891"/>
                    <a:pt x="199280" y="492969"/>
                  </a:cubicBezTo>
                  <a:close/>
                  <a:moveTo>
                    <a:pt x="1439592" y="470250"/>
                  </a:moveTo>
                  <a:cubicBezTo>
                    <a:pt x="1443124" y="471177"/>
                    <a:pt x="1446313" y="473415"/>
                    <a:pt x="1448370" y="476758"/>
                  </a:cubicBezTo>
                  <a:cubicBezTo>
                    <a:pt x="1452285" y="483578"/>
                    <a:pt x="1449990" y="492275"/>
                    <a:pt x="1443227" y="496285"/>
                  </a:cubicBezTo>
                  <a:cubicBezTo>
                    <a:pt x="1417786" y="508105"/>
                    <a:pt x="1393402" y="522098"/>
                    <a:pt x="1370360" y="538099"/>
                  </a:cubicBezTo>
                  <a:cubicBezTo>
                    <a:pt x="1363550" y="542100"/>
                    <a:pt x="1354787" y="539814"/>
                    <a:pt x="1350787" y="533004"/>
                  </a:cubicBezTo>
                  <a:cubicBezTo>
                    <a:pt x="1346786" y="526193"/>
                    <a:pt x="1349072" y="517430"/>
                    <a:pt x="1355883" y="513429"/>
                  </a:cubicBezTo>
                  <a:cubicBezTo>
                    <a:pt x="1378952" y="497466"/>
                    <a:pt x="1403327" y="483483"/>
                    <a:pt x="1428749" y="471615"/>
                  </a:cubicBezTo>
                  <a:cubicBezTo>
                    <a:pt x="1432183" y="469710"/>
                    <a:pt x="1436059" y="469324"/>
                    <a:pt x="1439592" y="470250"/>
                  </a:cubicBezTo>
                  <a:close/>
                  <a:moveTo>
                    <a:pt x="262887" y="389975"/>
                  </a:moveTo>
                  <a:cubicBezTo>
                    <a:pt x="266431" y="389045"/>
                    <a:pt x="270324" y="389452"/>
                    <a:pt x="273748" y="391414"/>
                  </a:cubicBezTo>
                  <a:lnTo>
                    <a:pt x="339471" y="434372"/>
                  </a:lnTo>
                  <a:cubicBezTo>
                    <a:pt x="345919" y="438392"/>
                    <a:pt x="348157" y="446707"/>
                    <a:pt x="344614" y="453422"/>
                  </a:cubicBezTo>
                  <a:cubicBezTo>
                    <a:pt x="340642" y="460233"/>
                    <a:pt x="331898" y="462528"/>
                    <a:pt x="325088" y="458566"/>
                  </a:cubicBezTo>
                  <a:lnTo>
                    <a:pt x="259270" y="415608"/>
                  </a:lnTo>
                  <a:cubicBezTo>
                    <a:pt x="252907" y="411531"/>
                    <a:pt x="250678" y="403283"/>
                    <a:pt x="254126" y="396558"/>
                  </a:cubicBezTo>
                  <a:cubicBezTo>
                    <a:pt x="256151" y="393172"/>
                    <a:pt x="259344" y="390905"/>
                    <a:pt x="262887" y="389975"/>
                  </a:cubicBezTo>
                  <a:close/>
                  <a:moveTo>
                    <a:pt x="1382275" y="376619"/>
                  </a:moveTo>
                  <a:cubicBezTo>
                    <a:pt x="1385787" y="377527"/>
                    <a:pt x="1388963" y="379732"/>
                    <a:pt x="1391030" y="383032"/>
                  </a:cubicBezTo>
                  <a:cubicBezTo>
                    <a:pt x="1394640" y="389767"/>
                    <a:pt x="1392383" y="398158"/>
                    <a:pt x="1385887" y="402178"/>
                  </a:cubicBezTo>
                  <a:lnTo>
                    <a:pt x="1306448" y="436468"/>
                  </a:lnTo>
                  <a:cubicBezTo>
                    <a:pt x="1299609" y="440221"/>
                    <a:pt x="1291027" y="437963"/>
                    <a:pt x="1286922" y="431324"/>
                  </a:cubicBezTo>
                  <a:cubicBezTo>
                    <a:pt x="1283255" y="424647"/>
                    <a:pt x="1285474" y="416265"/>
                    <a:pt x="1291970" y="412274"/>
                  </a:cubicBezTo>
                  <a:lnTo>
                    <a:pt x="1371504" y="377985"/>
                  </a:lnTo>
                  <a:cubicBezTo>
                    <a:pt x="1374914" y="376099"/>
                    <a:pt x="1378762" y="375711"/>
                    <a:pt x="1382275" y="376619"/>
                  </a:cubicBezTo>
                  <a:close/>
                  <a:moveTo>
                    <a:pt x="379190" y="367792"/>
                  </a:moveTo>
                  <a:lnTo>
                    <a:pt x="379381" y="367982"/>
                  </a:lnTo>
                  <a:lnTo>
                    <a:pt x="379190" y="367840"/>
                  </a:lnTo>
                  <a:close/>
                  <a:moveTo>
                    <a:pt x="301940" y="316152"/>
                  </a:moveTo>
                  <a:cubicBezTo>
                    <a:pt x="305560" y="315485"/>
                    <a:pt x="309434" y="316199"/>
                    <a:pt x="312706" y="318452"/>
                  </a:cubicBezTo>
                  <a:lnTo>
                    <a:pt x="379190" y="367840"/>
                  </a:lnTo>
                  <a:lnTo>
                    <a:pt x="379190" y="387270"/>
                  </a:lnTo>
                  <a:cubicBezTo>
                    <a:pt x="373808" y="393043"/>
                    <a:pt x="364769" y="393366"/>
                    <a:pt x="358997" y="387985"/>
                  </a:cubicBezTo>
                  <a:cubicBezTo>
                    <a:pt x="354234" y="383222"/>
                    <a:pt x="349281" y="378650"/>
                    <a:pt x="344138" y="374364"/>
                  </a:cubicBezTo>
                  <a:lnTo>
                    <a:pt x="336804" y="368268"/>
                  </a:lnTo>
                  <a:lnTo>
                    <a:pt x="334994" y="366840"/>
                  </a:lnTo>
                  <a:lnTo>
                    <a:pt x="331375" y="364172"/>
                  </a:lnTo>
                  <a:cubicBezTo>
                    <a:pt x="320830" y="356419"/>
                    <a:pt x="309753" y="349409"/>
                    <a:pt x="298227" y="343217"/>
                  </a:cubicBezTo>
                  <a:cubicBezTo>
                    <a:pt x="297590" y="342903"/>
                    <a:pt x="296970" y="342541"/>
                    <a:pt x="296389" y="342141"/>
                  </a:cubicBezTo>
                  <a:cubicBezTo>
                    <a:pt x="289845" y="337635"/>
                    <a:pt x="288198" y="328682"/>
                    <a:pt x="292703" y="322139"/>
                  </a:cubicBezTo>
                  <a:cubicBezTo>
                    <a:pt x="294956" y="318867"/>
                    <a:pt x="298321" y="316819"/>
                    <a:pt x="301940" y="316152"/>
                  </a:cubicBezTo>
                  <a:close/>
                  <a:moveTo>
                    <a:pt x="1307782" y="278062"/>
                  </a:moveTo>
                  <a:cubicBezTo>
                    <a:pt x="1311425" y="278062"/>
                    <a:pt x="1315068" y="279429"/>
                    <a:pt x="1317878" y="282163"/>
                  </a:cubicBezTo>
                  <a:cubicBezTo>
                    <a:pt x="1320488" y="284887"/>
                    <a:pt x="1321983" y="288487"/>
                    <a:pt x="1322069" y="292259"/>
                  </a:cubicBezTo>
                  <a:cubicBezTo>
                    <a:pt x="1321945" y="296050"/>
                    <a:pt x="1320459" y="299670"/>
                    <a:pt x="1317878" y="302451"/>
                  </a:cubicBezTo>
                  <a:cubicBezTo>
                    <a:pt x="1301047" y="323339"/>
                    <a:pt x="1283559" y="343665"/>
                    <a:pt x="1265395" y="363410"/>
                  </a:cubicBezTo>
                  <a:cubicBezTo>
                    <a:pt x="1259794" y="368983"/>
                    <a:pt x="1250726" y="368964"/>
                    <a:pt x="1245155" y="363363"/>
                  </a:cubicBezTo>
                  <a:cubicBezTo>
                    <a:pt x="1239582" y="357763"/>
                    <a:pt x="1239602" y="348695"/>
                    <a:pt x="1245202" y="343122"/>
                  </a:cubicBezTo>
                  <a:cubicBezTo>
                    <a:pt x="1263395" y="323501"/>
                    <a:pt x="1280921" y="303118"/>
                    <a:pt x="1297685" y="282163"/>
                  </a:cubicBezTo>
                  <a:cubicBezTo>
                    <a:pt x="1300495" y="279429"/>
                    <a:pt x="1304139" y="278062"/>
                    <a:pt x="1307782" y="278062"/>
                  </a:cubicBezTo>
                  <a:close/>
                  <a:moveTo>
                    <a:pt x="378636" y="221602"/>
                  </a:moveTo>
                  <a:cubicBezTo>
                    <a:pt x="382178" y="220679"/>
                    <a:pt x="386072" y="221108"/>
                    <a:pt x="389477" y="223108"/>
                  </a:cubicBezTo>
                  <a:cubicBezTo>
                    <a:pt x="415013" y="240358"/>
                    <a:pt x="436702" y="262703"/>
                    <a:pt x="453199" y="288735"/>
                  </a:cubicBezTo>
                  <a:lnTo>
                    <a:pt x="452723" y="288926"/>
                  </a:lnTo>
                  <a:cubicBezTo>
                    <a:pt x="456723" y="295736"/>
                    <a:pt x="454437" y="304499"/>
                    <a:pt x="447626" y="308500"/>
                  </a:cubicBezTo>
                  <a:cubicBezTo>
                    <a:pt x="440816" y="312500"/>
                    <a:pt x="432053" y="310214"/>
                    <a:pt x="428053" y="303404"/>
                  </a:cubicBezTo>
                  <a:cubicBezTo>
                    <a:pt x="426148" y="300356"/>
                    <a:pt x="423195" y="296070"/>
                    <a:pt x="422147" y="294545"/>
                  </a:cubicBezTo>
                  <a:cubicBezTo>
                    <a:pt x="421100" y="293022"/>
                    <a:pt x="420052" y="291497"/>
                    <a:pt x="418909" y="290069"/>
                  </a:cubicBezTo>
                  <a:cubicBezTo>
                    <a:pt x="418471" y="289554"/>
                    <a:pt x="418052" y="289011"/>
                    <a:pt x="417671" y="288449"/>
                  </a:cubicBezTo>
                  <a:cubicBezTo>
                    <a:pt x="417689" y="288230"/>
                    <a:pt x="417689" y="288002"/>
                    <a:pt x="417671" y="287782"/>
                  </a:cubicBezTo>
                  <a:cubicBezTo>
                    <a:pt x="413860" y="282068"/>
                    <a:pt x="409193" y="277115"/>
                    <a:pt x="404335" y="272543"/>
                  </a:cubicBezTo>
                  <a:cubicBezTo>
                    <a:pt x="399478" y="267971"/>
                    <a:pt x="394430" y="262922"/>
                    <a:pt x="389190" y="258446"/>
                  </a:cubicBezTo>
                  <a:lnTo>
                    <a:pt x="385285" y="255302"/>
                  </a:lnTo>
                  <a:cubicBezTo>
                    <a:pt x="384666" y="254712"/>
                    <a:pt x="383990" y="254169"/>
                    <a:pt x="383285" y="253683"/>
                  </a:cubicBezTo>
                  <a:cubicBezTo>
                    <a:pt x="380523" y="251683"/>
                    <a:pt x="377856" y="249682"/>
                    <a:pt x="374998" y="247778"/>
                  </a:cubicBezTo>
                  <a:cubicBezTo>
                    <a:pt x="368188" y="243777"/>
                    <a:pt x="365902" y="235014"/>
                    <a:pt x="369903" y="228204"/>
                  </a:cubicBezTo>
                  <a:cubicBezTo>
                    <a:pt x="371903" y="224798"/>
                    <a:pt x="375094" y="222524"/>
                    <a:pt x="378636" y="221602"/>
                  </a:cubicBezTo>
                  <a:close/>
                  <a:moveTo>
                    <a:pt x="1245965" y="202719"/>
                  </a:moveTo>
                  <a:cubicBezTo>
                    <a:pt x="1249608" y="202719"/>
                    <a:pt x="1253251" y="204085"/>
                    <a:pt x="1256061" y="206819"/>
                  </a:cubicBezTo>
                  <a:cubicBezTo>
                    <a:pt x="1261585" y="212354"/>
                    <a:pt x="1261757" y="221269"/>
                    <a:pt x="1256442" y="227013"/>
                  </a:cubicBezTo>
                  <a:lnTo>
                    <a:pt x="1200816" y="290544"/>
                  </a:lnTo>
                  <a:cubicBezTo>
                    <a:pt x="1195215" y="296059"/>
                    <a:pt x="1186224" y="296059"/>
                    <a:pt x="1180623" y="290544"/>
                  </a:cubicBezTo>
                  <a:cubicBezTo>
                    <a:pt x="1175250" y="284886"/>
                    <a:pt x="1175250" y="276009"/>
                    <a:pt x="1180623" y="270351"/>
                  </a:cubicBezTo>
                  <a:lnTo>
                    <a:pt x="1235868" y="206819"/>
                  </a:lnTo>
                  <a:cubicBezTo>
                    <a:pt x="1238678" y="204085"/>
                    <a:pt x="1242322" y="202719"/>
                    <a:pt x="1245965" y="202719"/>
                  </a:cubicBezTo>
                  <a:close/>
                  <a:moveTo>
                    <a:pt x="459485" y="146581"/>
                  </a:moveTo>
                  <a:cubicBezTo>
                    <a:pt x="463133" y="146581"/>
                    <a:pt x="466781" y="147959"/>
                    <a:pt x="469581" y="150717"/>
                  </a:cubicBezTo>
                  <a:lnTo>
                    <a:pt x="527874" y="222155"/>
                  </a:lnTo>
                  <a:cubicBezTo>
                    <a:pt x="533246" y="227813"/>
                    <a:pt x="533246" y="236690"/>
                    <a:pt x="527874" y="242348"/>
                  </a:cubicBezTo>
                  <a:cubicBezTo>
                    <a:pt x="522292" y="247919"/>
                    <a:pt x="513263" y="247919"/>
                    <a:pt x="507681" y="242348"/>
                  </a:cubicBezTo>
                  <a:lnTo>
                    <a:pt x="449388" y="170910"/>
                  </a:lnTo>
                  <a:cubicBezTo>
                    <a:pt x="443969" y="165271"/>
                    <a:pt x="443969" y="156356"/>
                    <a:pt x="449388" y="150717"/>
                  </a:cubicBezTo>
                  <a:cubicBezTo>
                    <a:pt x="452189" y="147959"/>
                    <a:pt x="455837" y="146581"/>
                    <a:pt x="459485" y="146581"/>
                  </a:cubicBezTo>
                  <a:close/>
                  <a:moveTo>
                    <a:pt x="1164790" y="136421"/>
                  </a:moveTo>
                  <a:cubicBezTo>
                    <a:pt x="1168312" y="135511"/>
                    <a:pt x="1172174" y="135920"/>
                    <a:pt x="1175574" y="137859"/>
                  </a:cubicBezTo>
                  <a:cubicBezTo>
                    <a:pt x="1182223" y="141964"/>
                    <a:pt x="1184414" y="150603"/>
                    <a:pt x="1180528" y="157385"/>
                  </a:cubicBezTo>
                  <a:cubicBezTo>
                    <a:pt x="1165897" y="180903"/>
                    <a:pt x="1150000" y="203601"/>
                    <a:pt x="1132902" y="225394"/>
                  </a:cubicBezTo>
                  <a:cubicBezTo>
                    <a:pt x="1127283" y="230861"/>
                    <a:pt x="1118330" y="230861"/>
                    <a:pt x="1112710" y="225394"/>
                  </a:cubicBezTo>
                  <a:cubicBezTo>
                    <a:pt x="1110033" y="222717"/>
                    <a:pt x="1108519" y="219088"/>
                    <a:pt x="1108519" y="215297"/>
                  </a:cubicBezTo>
                  <a:cubicBezTo>
                    <a:pt x="1108614" y="211525"/>
                    <a:pt x="1110100" y="207925"/>
                    <a:pt x="1112710" y="205201"/>
                  </a:cubicBezTo>
                  <a:lnTo>
                    <a:pt x="1114805" y="202439"/>
                  </a:lnTo>
                  <a:lnTo>
                    <a:pt x="1117187" y="199390"/>
                  </a:lnTo>
                  <a:lnTo>
                    <a:pt x="1123092" y="191485"/>
                  </a:lnTo>
                  <a:cubicBezTo>
                    <a:pt x="1126997" y="186246"/>
                    <a:pt x="1130712" y="181007"/>
                    <a:pt x="1134522" y="175673"/>
                  </a:cubicBezTo>
                  <a:cubicBezTo>
                    <a:pt x="1141951" y="164910"/>
                    <a:pt x="1149095" y="154051"/>
                    <a:pt x="1156048" y="142907"/>
                  </a:cubicBezTo>
                  <a:cubicBezTo>
                    <a:pt x="1158087" y="139563"/>
                    <a:pt x="1161268" y="137332"/>
                    <a:pt x="1164790" y="136421"/>
                  </a:cubicBezTo>
                  <a:close/>
                  <a:moveTo>
                    <a:pt x="554069" y="78383"/>
                  </a:moveTo>
                  <a:cubicBezTo>
                    <a:pt x="557718" y="78383"/>
                    <a:pt x="561366" y="79761"/>
                    <a:pt x="564166" y="82519"/>
                  </a:cubicBezTo>
                  <a:cubicBezTo>
                    <a:pt x="588264" y="109332"/>
                    <a:pt x="606266" y="141050"/>
                    <a:pt x="616934" y="175483"/>
                  </a:cubicBezTo>
                  <a:cubicBezTo>
                    <a:pt x="618848" y="183084"/>
                    <a:pt x="614438" y="190847"/>
                    <a:pt x="606933" y="193104"/>
                  </a:cubicBezTo>
                  <a:cubicBezTo>
                    <a:pt x="599351" y="195057"/>
                    <a:pt x="591578" y="190628"/>
                    <a:pt x="589407" y="183103"/>
                  </a:cubicBezTo>
                  <a:cubicBezTo>
                    <a:pt x="580034" y="153433"/>
                    <a:pt x="564566" y="126048"/>
                    <a:pt x="543972" y="102712"/>
                  </a:cubicBezTo>
                  <a:cubicBezTo>
                    <a:pt x="538553" y="97073"/>
                    <a:pt x="538553" y="88158"/>
                    <a:pt x="543972" y="82519"/>
                  </a:cubicBezTo>
                  <a:cubicBezTo>
                    <a:pt x="546773" y="79761"/>
                    <a:pt x="550421" y="78383"/>
                    <a:pt x="554069" y="78383"/>
                  </a:cubicBezTo>
                  <a:close/>
                  <a:moveTo>
                    <a:pt x="1078765" y="76398"/>
                  </a:moveTo>
                  <a:cubicBezTo>
                    <a:pt x="1082282" y="75472"/>
                    <a:pt x="1086145" y="75855"/>
                    <a:pt x="1089564" y="77756"/>
                  </a:cubicBezTo>
                  <a:cubicBezTo>
                    <a:pt x="1096279" y="81794"/>
                    <a:pt x="1098565" y="90452"/>
                    <a:pt x="1094707" y="97282"/>
                  </a:cubicBezTo>
                  <a:cubicBezTo>
                    <a:pt x="1080106" y="120266"/>
                    <a:pt x="1066447" y="143859"/>
                    <a:pt x="1053750" y="168053"/>
                  </a:cubicBezTo>
                  <a:cubicBezTo>
                    <a:pt x="1053588" y="168358"/>
                    <a:pt x="1053417" y="168653"/>
                    <a:pt x="1053226" y="168948"/>
                  </a:cubicBezTo>
                  <a:cubicBezTo>
                    <a:pt x="1049006" y="175615"/>
                    <a:pt x="1040186" y="177597"/>
                    <a:pt x="1033519" y="173387"/>
                  </a:cubicBezTo>
                  <a:cubicBezTo>
                    <a:pt x="1026851" y="169167"/>
                    <a:pt x="1024860" y="160338"/>
                    <a:pt x="1029080" y="153670"/>
                  </a:cubicBezTo>
                  <a:cubicBezTo>
                    <a:pt x="1041653" y="129410"/>
                    <a:pt x="1055303" y="105826"/>
                    <a:pt x="1070038" y="82899"/>
                  </a:cubicBezTo>
                  <a:cubicBezTo>
                    <a:pt x="1072076" y="79560"/>
                    <a:pt x="1075248" y="77324"/>
                    <a:pt x="1078765" y="76398"/>
                  </a:cubicBezTo>
                  <a:close/>
                  <a:moveTo>
                    <a:pt x="657995" y="38820"/>
                  </a:moveTo>
                  <a:cubicBezTo>
                    <a:pt x="661537" y="39725"/>
                    <a:pt x="664735" y="41980"/>
                    <a:pt x="666749" y="45371"/>
                  </a:cubicBezTo>
                  <a:cubicBezTo>
                    <a:pt x="677665" y="67917"/>
                    <a:pt x="687209" y="91110"/>
                    <a:pt x="695324" y="114808"/>
                  </a:cubicBezTo>
                  <a:lnTo>
                    <a:pt x="695039" y="114522"/>
                  </a:lnTo>
                  <a:cubicBezTo>
                    <a:pt x="695124" y="114789"/>
                    <a:pt x="695200" y="115065"/>
                    <a:pt x="695267" y="115342"/>
                  </a:cubicBezTo>
                  <a:cubicBezTo>
                    <a:pt x="697144" y="122999"/>
                    <a:pt x="692457" y="130734"/>
                    <a:pt x="684789" y="132620"/>
                  </a:cubicBezTo>
                  <a:cubicBezTo>
                    <a:pt x="677122" y="134496"/>
                    <a:pt x="669388" y="129810"/>
                    <a:pt x="667511" y="122142"/>
                  </a:cubicBezTo>
                  <a:cubicBezTo>
                    <a:pt x="663606" y="111093"/>
                    <a:pt x="659510" y="100044"/>
                    <a:pt x="655033" y="89281"/>
                  </a:cubicBezTo>
                  <a:cubicBezTo>
                    <a:pt x="654757" y="88471"/>
                    <a:pt x="654443" y="87681"/>
                    <a:pt x="654081" y="86900"/>
                  </a:cubicBezTo>
                  <a:lnTo>
                    <a:pt x="654081" y="86042"/>
                  </a:lnTo>
                  <a:lnTo>
                    <a:pt x="653128" y="83661"/>
                  </a:lnTo>
                  <a:lnTo>
                    <a:pt x="649509" y="75660"/>
                  </a:lnTo>
                  <a:lnTo>
                    <a:pt x="648080" y="72517"/>
                  </a:lnTo>
                  <a:cubicBezTo>
                    <a:pt x="644042" y="69660"/>
                    <a:pt x="641460" y="65164"/>
                    <a:pt x="641031" y="60230"/>
                  </a:cubicBezTo>
                  <a:lnTo>
                    <a:pt x="640175" y="52515"/>
                  </a:lnTo>
                  <a:cubicBezTo>
                    <a:pt x="640222" y="47523"/>
                    <a:pt x="642880" y="42923"/>
                    <a:pt x="647175" y="40370"/>
                  </a:cubicBezTo>
                  <a:cubicBezTo>
                    <a:pt x="650566" y="38360"/>
                    <a:pt x="654453" y="37915"/>
                    <a:pt x="657995" y="38820"/>
                  </a:cubicBezTo>
                  <a:close/>
                  <a:moveTo>
                    <a:pt x="990123" y="33465"/>
                  </a:moveTo>
                  <a:cubicBezTo>
                    <a:pt x="997286" y="35827"/>
                    <a:pt x="1001458" y="43266"/>
                    <a:pt x="999744" y="50610"/>
                  </a:cubicBezTo>
                  <a:cubicBezTo>
                    <a:pt x="991838" y="77089"/>
                    <a:pt x="984027" y="103664"/>
                    <a:pt x="976122" y="130144"/>
                  </a:cubicBezTo>
                  <a:cubicBezTo>
                    <a:pt x="973865" y="137650"/>
                    <a:pt x="966102" y="142060"/>
                    <a:pt x="958500" y="140145"/>
                  </a:cubicBezTo>
                  <a:cubicBezTo>
                    <a:pt x="951119" y="137773"/>
                    <a:pt x="946918" y="130001"/>
                    <a:pt x="948975" y="122524"/>
                  </a:cubicBezTo>
                  <a:cubicBezTo>
                    <a:pt x="956786" y="96045"/>
                    <a:pt x="964692" y="69565"/>
                    <a:pt x="972502" y="42990"/>
                  </a:cubicBezTo>
                  <a:cubicBezTo>
                    <a:pt x="974960" y="35675"/>
                    <a:pt x="982656" y="31512"/>
                    <a:pt x="990123" y="33465"/>
                  </a:cubicBezTo>
                  <a:close/>
                  <a:moveTo>
                    <a:pt x="877061" y="9081"/>
                  </a:moveTo>
                  <a:cubicBezTo>
                    <a:pt x="884948" y="9081"/>
                    <a:pt x="891349" y="15482"/>
                    <a:pt x="891349" y="23368"/>
                  </a:cubicBezTo>
                  <a:cubicBezTo>
                    <a:pt x="890396" y="46323"/>
                    <a:pt x="889443" y="69183"/>
                    <a:pt x="888587" y="92138"/>
                  </a:cubicBezTo>
                  <a:cubicBezTo>
                    <a:pt x="888434" y="99968"/>
                    <a:pt x="882128" y="106274"/>
                    <a:pt x="874299" y="106426"/>
                  </a:cubicBezTo>
                  <a:cubicBezTo>
                    <a:pt x="866412" y="106426"/>
                    <a:pt x="860012" y="100025"/>
                    <a:pt x="860012" y="92138"/>
                  </a:cubicBezTo>
                  <a:cubicBezTo>
                    <a:pt x="860868" y="69183"/>
                    <a:pt x="861821" y="46323"/>
                    <a:pt x="862774" y="23368"/>
                  </a:cubicBezTo>
                  <a:cubicBezTo>
                    <a:pt x="862878" y="15519"/>
                    <a:pt x="869213" y="9185"/>
                    <a:pt x="877061" y="9081"/>
                  </a:cubicBezTo>
                  <a:close/>
                  <a:moveTo>
                    <a:pt x="747959" y="413"/>
                  </a:moveTo>
                  <a:cubicBezTo>
                    <a:pt x="755627" y="-1463"/>
                    <a:pt x="763361" y="3223"/>
                    <a:pt x="765238" y="10891"/>
                  </a:cubicBezTo>
                  <a:cubicBezTo>
                    <a:pt x="775334" y="39532"/>
                    <a:pt x="785364" y="68107"/>
                    <a:pt x="795337" y="96616"/>
                  </a:cubicBezTo>
                  <a:cubicBezTo>
                    <a:pt x="797109" y="104084"/>
                    <a:pt x="792708" y="111627"/>
                    <a:pt x="785336" y="113761"/>
                  </a:cubicBezTo>
                  <a:cubicBezTo>
                    <a:pt x="777897" y="115704"/>
                    <a:pt x="770220" y="111541"/>
                    <a:pt x="767809" y="104236"/>
                  </a:cubicBezTo>
                  <a:lnTo>
                    <a:pt x="737711" y="18511"/>
                  </a:lnTo>
                  <a:cubicBezTo>
                    <a:pt x="737625" y="18244"/>
                    <a:pt x="737548" y="17968"/>
                    <a:pt x="737482" y="17692"/>
                  </a:cubicBezTo>
                  <a:cubicBezTo>
                    <a:pt x="735605" y="10034"/>
                    <a:pt x="740292" y="2299"/>
                    <a:pt x="747959" y="41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0" name="Google Shape;270;p8"/>
            <p:cNvSpPr/>
            <p:nvPr/>
          </p:nvSpPr>
          <p:spPr>
            <a:xfrm>
              <a:off x="2667680" y="2795895"/>
              <a:ext cx="1323403" cy="1180361"/>
            </a:xfrm>
            <a:custGeom>
              <a:rect b="b" l="l" r="r" t="t"/>
              <a:pathLst>
                <a:path extrusionOk="0" h="1180361" w="1323403">
                  <a:moveTo>
                    <a:pt x="1309115" y="1151786"/>
                  </a:moveTo>
                  <a:cubicBezTo>
                    <a:pt x="1317002" y="1151786"/>
                    <a:pt x="1323403" y="1158187"/>
                    <a:pt x="1323403" y="1166073"/>
                  </a:cubicBezTo>
                  <a:cubicBezTo>
                    <a:pt x="1323403" y="1173960"/>
                    <a:pt x="1317002" y="1180361"/>
                    <a:pt x="1309115" y="1180361"/>
                  </a:cubicBezTo>
                  <a:cubicBezTo>
                    <a:pt x="1301228" y="1180361"/>
                    <a:pt x="1294828" y="1173960"/>
                    <a:pt x="1294828" y="1166073"/>
                  </a:cubicBezTo>
                  <a:cubicBezTo>
                    <a:pt x="1294828" y="1158187"/>
                    <a:pt x="1301228" y="1151786"/>
                    <a:pt x="1309115" y="1151786"/>
                  </a:cubicBezTo>
                  <a:close/>
                  <a:moveTo>
                    <a:pt x="8762" y="1134546"/>
                  </a:moveTo>
                  <a:cubicBezTo>
                    <a:pt x="12258" y="1132899"/>
                    <a:pt x="16316" y="1132899"/>
                    <a:pt x="19812" y="1134546"/>
                  </a:cubicBezTo>
                  <a:cubicBezTo>
                    <a:pt x="21564" y="1135127"/>
                    <a:pt x="23136" y="1136147"/>
                    <a:pt x="24383" y="1137499"/>
                  </a:cubicBezTo>
                  <a:lnTo>
                    <a:pt x="27050" y="1140071"/>
                  </a:lnTo>
                  <a:cubicBezTo>
                    <a:pt x="28775" y="1141862"/>
                    <a:pt x="30022" y="1144052"/>
                    <a:pt x="30670" y="1146453"/>
                  </a:cubicBezTo>
                  <a:lnTo>
                    <a:pt x="30765" y="1150168"/>
                  </a:lnTo>
                  <a:cubicBezTo>
                    <a:pt x="30794" y="1152720"/>
                    <a:pt x="30098" y="1155225"/>
                    <a:pt x="28765" y="1157407"/>
                  </a:cubicBezTo>
                  <a:lnTo>
                    <a:pt x="26574" y="1160359"/>
                  </a:lnTo>
                  <a:cubicBezTo>
                    <a:pt x="25279" y="1161712"/>
                    <a:pt x="23679" y="1162721"/>
                    <a:pt x="21907" y="1163312"/>
                  </a:cubicBezTo>
                  <a:cubicBezTo>
                    <a:pt x="20231" y="1164169"/>
                    <a:pt x="18354" y="1164560"/>
                    <a:pt x="16478" y="1164455"/>
                  </a:cubicBezTo>
                  <a:cubicBezTo>
                    <a:pt x="14563" y="1164569"/>
                    <a:pt x="12658" y="1164169"/>
                    <a:pt x="10954" y="1163312"/>
                  </a:cubicBezTo>
                  <a:cubicBezTo>
                    <a:pt x="9201" y="1162741"/>
                    <a:pt x="7619" y="1161722"/>
                    <a:pt x="6381" y="1160359"/>
                  </a:cubicBezTo>
                  <a:lnTo>
                    <a:pt x="3714" y="1157692"/>
                  </a:lnTo>
                  <a:cubicBezTo>
                    <a:pt x="1952" y="1155959"/>
                    <a:pt x="666" y="1153787"/>
                    <a:pt x="0" y="1151406"/>
                  </a:cubicBezTo>
                  <a:lnTo>
                    <a:pt x="0" y="1147596"/>
                  </a:lnTo>
                  <a:cubicBezTo>
                    <a:pt x="0" y="1145062"/>
                    <a:pt x="656" y="1142566"/>
                    <a:pt x="1905" y="1140357"/>
                  </a:cubicBezTo>
                  <a:lnTo>
                    <a:pt x="4191" y="1137499"/>
                  </a:lnTo>
                  <a:cubicBezTo>
                    <a:pt x="5390" y="1136089"/>
                    <a:pt x="6981" y="1135061"/>
                    <a:pt x="8762" y="1134546"/>
                  </a:cubicBezTo>
                  <a:close/>
                  <a:moveTo>
                    <a:pt x="1298447" y="1080349"/>
                  </a:moveTo>
                  <a:cubicBezTo>
                    <a:pt x="1300371" y="1080225"/>
                    <a:pt x="1302286" y="1080653"/>
                    <a:pt x="1303972" y="1081587"/>
                  </a:cubicBezTo>
                  <a:cubicBezTo>
                    <a:pt x="1305762" y="1082139"/>
                    <a:pt x="1307372" y="1083158"/>
                    <a:pt x="1308639" y="1084540"/>
                  </a:cubicBezTo>
                  <a:lnTo>
                    <a:pt x="1311210" y="1087111"/>
                  </a:lnTo>
                  <a:cubicBezTo>
                    <a:pt x="1313001" y="1088864"/>
                    <a:pt x="1314277" y="1091073"/>
                    <a:pt x="1314925" y="1093493"/>
                  </a:cubicBezTo>
                  <a:lnTo>
                    <a:pt x="1315401" y="1097208"/>
                  </a:lnTo>
                  <a:cubicBezTo>
                    <a:pt x="1315420" y="1099751"/>
                    <a:pt x="1314763" y="1102247"/>
                    <a:pt x="1313497" y="1104447"/>
                  </a:cubicBezTo>
                  <a:lnTo>
                    <a:pt x="1311210" y="1107400"/>
                  </a:lnTo>
                  <a:cubicBezTo>
                    <a:pt x="1309972" y="1108762"/>
                    <a:pt x="1308391" y="1109781"/>
                    <a:pt x="1306638" y="1110352"/>
                  </a:cubicBezTo>
                  <a:cubicBezTo>
                    <a:pt x="1304933" y="1111209"/>
                    <a:pt x="1303019" y="1111609"/>
                    <a:pt x="1301114" y="1111495"/>
                  </a:cubicBezTo>
                  <a:cubicBezTo>
                    <a:pt x="1299209" y="1111591"/>
                    <a:pt x="1297304" y="1111200"/>
                    <a:pt x="1295590" y="1110352"/>
                  </a:cubicBezTo>
                  <a:cubicBezTo>
                    <a:pt x="1293856" y="1109733"/>
                    <a:pt x="1292294" y="1108724"/>
                    <a:pt x="1291017" y="1107400"/>
                  </a:cubicBezTo>
                  <a:lnTo>
                    <a:pt x="1288351" y="1104732"/>
                  </a:lnTo>
                  <a:cubicBezTo>
                    <a:pt x="1286645" y="1102970"/>
                    <a:pt x="1285407" y="1100808"/>
                    <a:pt x="1284731" y="1098446"/>
                  </a:cubicBezTo>
                  <a:lnTo>
                    <a:pt x="1284160" y="1094636"/>
                  </a:lnTo>
                  <a:cubicBezTo>
                    <a:pt x="1284188" y="1092093"/>
                    <a:pt x="1284883" y="1089597"/>
                    <a:pt x="1286159" y="1087397"/>
                  </a:cubicBezTo>
                  <a:lnTo>
                    <a:pt x="1288351" y="1084540"/>
                  </a:lnTo>
                  <a:cubicBezTo>
                    <a:pt x="1289617" y="1083158"/>
                    <a:pt x="1291227" y="1082139"/>
                    <a:pt x="1293018" y="1081587"/>
                  </a:cubicBezTo>
                  <a:cubicBezTo>
                    <a:pt x="1294665" y="1080644"/>
                    <a:pt x="1296551" y="1080215"/>
                    <a:pt x="1298447" y="1080349"/>
                  </a:cubicBezTo>
                  <a:close/>
                  <a:moveTo>
                    <a:pt x="19525" y="1053870"/>
                  </a:moveTo>
                  <a:cubicBezTo>
                    <a:pt x="21449" y="1053746"/>
                    <a:pt x="23364" y="1054174"/>
                    <a:pt x="25050" y="1055107"/>
                  </a:cubicBezTo>
                  <a:cubicBezTo>
                    <a:pt x="26840" y="1055660"/>
                    <a:pt x="28450" y="1056679"/>
                    <a:pt x="29717" y="1058060"/>
                  </a:cubicBezTo>
                  <a:lnTo>
                    <a:pt x="32289" y="1060632"/>
                  </a:lnTo>
                  <a:cubicBezTo>
                    <a:pt x="34079" y="1062385"/>
                    <a:pt x="35355" y="1064595"/>
                    <a:pt x="36003" y="1067014"/>
                  </a:cubicBezTo>
                  <a:lnTo>
                    <a:pt x="36480" y="1070729"/>
                  </a:lnTo>
                  <a:cubicBezTo>
                    <a:pt x="36498" y="1073272"/>
                    <a:pt x="35841" y="1075767"/>
                    <a:pt x="34575" y="1077968"/>
                  </a:cubicBezTo>
                  <a:lnTo>
                    <a:pt x="32289" y="1080920"/>
                  </a:lnTo>
                  <a:cubicBezTo>
                    <a:pt x="31050" y="1082282"/>
                    <a:pt x="29469" y="1083302"/>
                    <a:pt x="27716" y="1083873"/>
                  </a:cubicBezTo>
                  <a:cubicBezTo>
                    <a:pt x="26012" y="1084731"/>
                    <a:pt x="24107" y="1085131"/>
                    <a:pt x="22192" y="1085016"/>
                  </a:cubicBezTo>
                  <a:cubicBezTo>
                    <a:pt x="20287" y="1085111"/>
                    <a:pt x="18382" y="1084721"/>
                    <a:pt x="16668" y="1083873"/>
                  </a:cubicBezTo>
                  <a:cubicBezTo>
                    <a:pt x="14934" y="1083254"/>
                    <a:pt x="13372" y="1082244"/>
                    <a:pt x="12096" y="1080920"/>
                  </a:cubicBezTo>
                  <a:lnTo>
                    <a:pt x="9429" y="1078254"/>
                  </a:lnTo>
                  <a:cubicBezTo>
                    <a:pt x="7723" y="1076492"/>
                    <a:pt x="6485" y="1074329"/>
                    <a:pt x="5809" y="1071967"/>
                  </a:cubicBezTo>
                  <a:lnTo>
                    <a:pt x="5238" y="1068157"/>
                  </a:lnTo>
                  <a:cubicBezTo>
                    <a:pt x="5266" y="1065614"/>
                    <a:pt x="5961" y="1063118"/>
                    <a:pt x="7238" y="1060918"/>
                  </a:cubicBezTo>
                  <a:lnTo>
                    <a:pt x="9429" y="1058060"/>
                  </a:lnTo>
                  <a:cubicBezTo>
                    <a:pt x="10695" y="1056679"/>
                    <a:pt x="12305" y="1055660"/>
                    <a:pt x="14096" y="1055107"/>
                  </a:cubicBezTo>
                  <a:cubicBezTo>
                    <a:pt x="15744" y="1054164"/>
                    <a:pt x="17630" y="1053736"/>
                    <a:pt x="19525" y="1053870"/>
                  </a:cubicBezTo>
                  <a:close/>
                  <a:moveTo>
                    <a:pt x="1290542" y="1024723"/>
                  </a:moveTo>
                  <a:lnTo>
                    <a:pt x="1293209" y="1024723"/>
                  </a:lnTo>
                  <a:cubicBezTo>
                    <a:pt x="1295743" y="1024733"/>
                    <a:pt x="1298238" y="1025389"/>
                    <a:pt x="1300447" y="1026628"/>
                  </a:cubicBezTo>
                  <a:lnTo>
                    <a:pt x="1303305" y="1028914"/>
                  </a:lnTo>
                  <a:cubicBezTo>
                    <a:pt x="1305039" y="1030676"/>
                    <a:pt x="1306315" y="1032829"/>
                    <a:pt x="1307020" y="1035200"/>
                  </a:cubicBezTo>
                  <a:lnTo>
                    <a:pt x="1307020" y="1039010"/>
                  </a:lnTo>
                  <a:cubicBezTo>
                    <a:pt x="1307096" y="1040925"/>
                    <a:pt x="1306667" y="1042830"/>
                    <a:pt x="1305781" y="1044535"/>
                  </a:cubicBezTo>
                  <a:cubicBezTo>
                    <a:pt x="1304467" y="1048002"/>
                    <a:pt x="1301724" y="1050745"/>
                    <a:pt x="1298257" y="1052060"/>
                  </a:cubicBezTo>
                  <a:cubicBezTo>
                    <a:pt x="1296552" y="1052945"/>
                    <a:pt x="1294647" y="1053374"/>
                    <a:pt x="1292732" y="1053298"/>
                  </a:cubicBezTo>
                  <a:lnTo>
                    <a:pt x="1290066" y="1053298"/>
                  </a:lnTo>
                  <a:cubicBezTo>
                    <a:pt x="1287513" y="1053298"/>
                    <a:pt x="1285017" y="1052602"/>
                    <a:pt x="1282826" y="1051298"/>
                  </a:cubicBezTo>
                  <a:lnTo>
                    <a:pt x="1279969" y="1049107"/>
                  </a:lnTo>
                  <a:cubicBezTo>
                    <a:pt x="1278235" y="1047345"/>
                    <a:pt x="1276959" y="1045192"/>
                    <a:pt x="1276254" y="1042820"/>
                  </a:cubicBezTo>
                  <a:lnTo>
                    <a:pt x="1276254" y="1039010"/>
                  </a:lnTo>
                  <a:cubicBezTo>
                    <a:pt x="1276178" y="1037096"/>
                    <a:pt x="1276606" y="1035191"/>
                    <a:pt x="1277492" y="1033486"/>
                  </a:cubicBezTo>
                  <a:cubicBezTo>
                    <a:pt x="1278045" y="1031724"/>
                    <a:pt x="1279064" y="1030143"/>
                    <a:pt x="1280445" y="1028914"/>
                  </a:cubicBezTo>
                  <a:cubicBezTo>
                    <a:pt x="1281693" y="1027561"/>
                    <a:pt x="1283265" y="1026542"/>
                    <a:pt x="1285017" y="1025961"/>
                  </a:cubicBezTo>
                  <a:cubicBezTo>
                    <a:pt x="1286703" y="1025028"/>
                    <a:pt x="1288618" y="1024599"/>
                    <a:pt x="1290542" y="1024723"/>
                  </a:cubicBezTo>
                  <a:close/>
                  <a:moveTo>
                    <a:pt x="30003" y="974050"/>
                  </a:moveTo>
                  <a:lnTo>
                    <a:pt x="32574" y="974050"/>
                  </a:lnTo>
                  <a:cubicBezTo>
                    <a:pt x="35118" y="974030"/>
                    <a:pt x="37613" y="974687"/>
                    <a:pt x="39813" y="975954"/>
                  </a:cubicBezTo>
                  <a:lnTo>
                    <a:pt x="42766" y="978241"/>
                  </a:lnTo>
                  <a:cubicBezTo>
                    <a:pt x="44509" y="979974"/>
                    <a:pt x="45757" y="982146"/>
                    <a:pt x="46386" y="984527"/>
                  </a:cubicBezTo>
                  <a:lnTo>
                    <a:pt x="47529" y="988527"/>
                  </a:lnTo>
                  <a:cubicBezTo>
                    <a:pt x="47624" y="990432"/>
                    <a:pt x="47233" y="992337"/>
                    <a:pt x="46386" y="994052"/>
                  </a:cubicBezTo>
                  <a:cubicBezTo>
                    <a:pt x="45519" y="995757"/>
                    <a:pt x="44281" y="997252"/>
                    <a:pt x="42766" y="998434"/>
                  </a:cubicBezTo>
                  <a:cubicBezTo>
                    <a:pt x="41471" y="999786"/>
                    <a:pt x="39870" y="1000796"/>
                    <a:pt x="38099" y="1001386"/>
                  </a:cubicBezTo>
                  <a:cubicBezTo>
                    <a:pt x="36384" y="1002234"/>
                    <a:pt x="34489" y="1002653"/>
                    <a:pt x="32574" y="1002625"/>
                  </a:cubicBezTo>
                  <a:lnTo>
                    <a:pt x="30003" y="1002625"/>
                  </a:lnTo>
                  <a:cubicBezTo>
                    <a:pt x="27450" y="1002643"/>
                    <a:pt x="24945" y="1001948"/>
                    <a:pt x="22764" y="1000624"/>
                  </a:cubicBezTo>
                  <a:lnTo>
                    <a:pt x="19906" y="998434"/>
                  </a:lnTo>
                  <a:cubicBezTo>
                    <a:pt x="18144" y="996700"/>
                    <a:pt x="16858" y="994528"/>
                    <a:pt x="16192" y="992147"/>
                  </a:cubicBezTo>
                  <a:lnTo>
                    <a:pt x="15715" y="988337"/>
                  </a:lnTo>
                  <a:cubicBezTo>
                    <a:pt x="15592" y="986413"/>
                    <a:pt x="16020" y="984498"/>
                    <a:pt x="16953" y="982812"/>
                  </a:cubicBezTo>
                  <a:cubicBezTo>
                    <a:pt x="18268" y="979345"/>
                    <a:pt x="21011" y="976602"/>
                    <a:pt x="24478" y="975288"/>
                  </a:cubicBezTo>
                  <a:cubicBezTo>
                    <a:pt x="26164" y="974354"/>
                    <a:pt x="28079" y="973926"/>
                    <a:pt x="30003" y="974050"/>
                  </a:cubicBezTo>
                  <a:close/>
                  <a:moveTo>
                    <a:pt x="1282636" y="950619"/>
                  </a:moveTo>
                  <a:cubicBezTo>
                    <a:pt x="1290523" y="950619"/>
                    <a:pt x="1296924" y="957020"/>
                    <a:pt x="1296924" y="964906"/>
                  </a:cubicBezTo>
                  <a:cubicBezTo>
                    <a:pt x="1296924" y="972793"/>
                    <a:pt x="1290523" y="979194"/>
                    <a:pt x="1282636" y="979194"/>
                  </a:cubicBezTo>
                  <a:cubicBezTo>
                    <a:pt x="1274749" y="979194"/>
                    <a:pt x="1268349" y="972793"/>
                    <a:pt x="1268349" y="964906"/>
                  </a:cubicBezTo>
                  <a:cubicBezTo>
                    <a:pt x="1268349" y="957020"/>
                    <a:pt x="1274749" y="950619"/>
                    <a:pt x="1282636" y="950619"/>
                  </a:cubicBezTo>
                  <a:close/>
                  <a:moveTo>
                    <a:pt x="43433" y="902898"/>
                  </a:moveTo>
                  <a:cubicBezTo>
                    <a:pt x="47176" y="903098"/>
                    <a:pt x="50738" y="904575"/>
                    <a:pt x="53529" y="907089"/>
                  </a:cubicBezTo>
                  <a:lnTo>
                    <a:pt x="56197" y="909757"/>
                  </a:lnTo>
                  <a:cubicBezTo>
                    <a:pt x="57901" y="911519"/>
                    <a:pt x="59140" y="913681"/>
                    <a:pt x="59816" y="916043"/>
                  </a:cubicBezTo>
                  <a:lnTo>
                    <a:pt x="59816" y="919853"/>
                  </a:lnTo>
                  <a:cubicBezTo>
                    <a:pt x="59854" y="922396"/>
                    <a:pt x="59187" y="924901"/>
                    <a:pt x="57911" y="927092"/>
                  </a:cubicBezTo>
                  <a:lnTo>
                    <a:pt x="55720" y="929950"/>
                  </a:lnTo>
                  <a:cubicBezTo>
                    <a:pt x="54453" y="931330"/>
                    <a:pt x="52843" y="932350"/>
                    <a:pt x="51053" y="932902"/>
                  </a:cubicBezTo>
                  <a:cubicBezTo>
                    <a:pt x="49348" y="933788"/>
                    <a:pt x="47443" y="934217"/>
                    <a:pt x="45528" y="934141"/>
                  </a:cubicBezTo>
                  <a:cubicBezTo>
                    <a:pt x="43642" y="934207"/>
                    <a:pt x="41766" y="933778"/>
                    <a:pt x="40100" y="932902"/>
                  </a:cubicBezTo>
                  <a:cubicBezTo>
                    <a:pt x="38308" y="932350"/>
                    <a:pt x="36699" y="931330"/>
                    <a:pt x="35432" y="929950"/>
                  </a:cubicBezTo>
                  <a:lnTo>
                    <a:pt x="32860" y="927282"/>
                  </a:lnTo>
                  <a:cubicBezTo>
                    <a:pt x="31098" y="925549"/>
                    <a:pt x="29812" y="923377"/>
                    <a:pt x="29146" y="920996"/>
                  </a:cubicBezTo>
                  <a:lnTo>
                    <a:pt x="29146" y="917186"/>
                  </a:lnTo>
                  <a:cubicBezTo>
                    <a:pt x="29155" y="914652"/>
                    <a:pt x="29812" y="912157"/>
                    <a:pt x="31051" y="909947"/>
                  </a:cubicBezTo>
                  <a:lnTo>
                    <a:pt x="33337" y="907089"/>
                  </a:lnTo>
                  <a:cubicBezTo>
                    <a:pt x="34536" y="905680"/>
                    <a:pt x="36127" y="904651"/>
                    <a:pt x="37908" y="904137"/>
                  </a:cubicBezTo>
                  <a:cubicBezTo>
                    <a:pt x="39613" y="903251"/>
                    <a:pt x="41519" y="902822"/>
                    <a:pt x="43433" y="902898"/>
                  </a:cubicBezTo>
                  <a:close/>
                  <a:moveTo>
                    <a:pt x="1260157" y="890134"/>
                  </a:moveTo>
                  <a:cubicBezTo>
                    <a:pt x="1262033" y="889658"/>
                    <a:pt x="1263995" y="889658"/>
                    <a:pt x="1265872" y="890134"/>
                  </a:cubicBezTo>
                  <a:cubicBezTo>
                    <a:pt x="1267739" y="890220"/>
                    <a:pt x="1269549" y="890820"/>
                    <a:pt x="1271111" y="891849"/>
                  </a:cubicBezTo>
                  <a:lnTo>
                    <a:pt x="1276445" y="894515"/>
                  </a:lnTo>
                  <a:cubicBezTo>
                    <a:pt x="1278559" y="895773"/>
                    <a:pt x="1280331" y="897544"/>
                    <a:pt x="1281588" y="899659"/>
                  </a:cubicBezTo>
                  <a:lnTo>
                    <a:pt x="1283017" y="903088"/>
                  </a:lnTo>
                  <a:cubicBezTo>
                    <a:pt x="1283684" y="905583"/>
                    <a:pt x="1283684" y="908212"/>
                    <a:pt x="1283017" y="910708"/>
                  </a:cubicBezTo>
                  <a:lnTo>
                    <a:pt x="1281588" y="914042"/>
                  </a:lnTo>
                  <a:cubicBezTo>
                    <a:pt x="1280740" y="915690"/>
                    <a:pt x="1279454" y="917071"/>
                    <a:pt x="1277873" y="918042"/>
                  </a:cubicBezTo>
                  <a:cubicBezTo>
                    <a:pt x="1276540" y="919357"/>
                    <a:pt x="1274854" y="920252"/>
                    <a:pt x="1273016" y="920614"/>
                  </a:cubicBezTo>
                  <a:cubicBezTo>
                    <a:pt x="1271149" y="921138"/>
                    <a:pt x="1269167" y="921138"/>
                    <a:pt x="1267301" y="920614"/>
                  </a:cubicBezTo>
                  <a:cubicBezTo>
                    <a:pt x="1265434" y="920528"/>
                    <a:pt x="1263624" y="919928"/>
                    <a:pt x="1262062" y="918899"/>
                  </a:cubicBezTo>
                  <a:lnTo>
                    <a:pt x="1256728" y="916233"/>
                  </a:lnTo>
                  <a:cubicBezTo>
                    <a:pt x="1254614" y="914975"/>
                    <a:pt x="1252842" y="913204"/>
                    <a:pt x="1251585" y="911089"/>
                  </a:cubicBezTo>
                  <a:lnTo>
                    <a:pt x="1250156" y="907755"/>
                  </a:lnTo>
                  <a:cubicBezTo>
                    <a:pt x="1249489" y="905260"/>
                    <a:pt x="1249489" y="902631"/>
                    <a:pt x="1250156" y="900135"/>
                  </a:cubicBezTo>
                  <a:lnTo>
                    <a:pt x="1251585" y="896707"/>
                  </a:lnTo>
                  <a:cubicBezTo>
                    <a:pt x="1252508" y="895115"/>
                    <a:pt x="1253784" y="893753"/>
                    <a:pt x="1255299" y="892706"/>
                  </a:cubicBezTo>
                  <a:cubicBezTo>
                    <a:pt x="1256671" y="891449"/>
                    <a:pt x="1258347" y="890563"/>
                    <a:pt x="1260157" y="890134"/>
                  </a:cubicBezTo>
                  <a:close/>
                  <a:moveTo>
                    <a:pt x="50577" y="832318"/>
                  </a:moveTo>
                  <a:cubicBezTo>
                    <a:pt x="52177" y="831984"/>
                    <a:pt x="53835" y="831984"/>
                    <a:pt x="55435" y="832318"/>
                  </a:cubicBezTo>
                  <a:cubicBezTo>
                    <a:pt x="56969" y="831984"/>
                    <a:pt x="58569" y="831984"/>
                    <a:pt x="60102" y="832318"/>
                  </a:cubicBezTo>
                  <a:cubicBezTo>
                    <a:pt x="61903" y="832784"/>
                    <a:pt x="63560" y="833670"/>
                    <a:pt x="64960" y="834889"/>
                  </a:cubicBezTo>
                  <a:cubicBezTo>
                    <a:pt x="66474" y="835938"/>
                    <a:pt x="67751" y="837300"/>
                    <a:pt x="68675" y="838890"/>
                  </a:cubicBezTo>
                  <a:cubicBezTo>
                    <a:pt x="69246" y="840033"/>
                    <a:pt x="70199" y="841272"/>
                    <a:pt x="70199" y="842415"/>
                  </a:cubicBezTo>
                  <a:cubicBezTo>
                    <a:pt x="70313" y="843786"/>
                    <a:pt x="70218" y="845167"/>
                    <a:pt x="69913" y="846510"/>
                  </a:cubicBezTo>
                  <a:cubicBezTo>
                    <a:pt x="69951" y="847149"/>
                    <a:pt x="69951" y="847777"/>
                    <a:pt x="69913" y="848415"/>
                  </a:cubicBezTo>
                  <a:lnTo>
                    <a:pt x="69913" y="850320"/>
                  </a:lnTo>
                  <a:cubicBezTo>
                    <a:pt x="69503" y="851501"/>
                    <a:pt x="68989" y="852654"/>
                    <a:pt x="68389" y="853749"/>
                  </a:cubicBezTo>
                  <a:lnTo>
                    <a:pt x="66198" y="856607"/>
                  </a:lnTo>
                  <a:lnTo>
                    <a:pt x="63341" y="858893"/>
                  </a:lnTo>
                  <a:lnTo>
                    <a:pt x="59911" y="860322"/>
                  </a:lnTo>
                  <a:lnTo>
                    <a:pt x="55911" y="860893"/>
                  </a:lnTo>
                  <a:lnTo>
                    <a:pt x="55340" y="860893"/>
                  </a:lnTo>
                  <a:lnTo>
                    <a:pt x="51529" y="860322"/>
                  </a:lnTo>
                  <a:cubicBezTo>
                    <a:pt x="50273" y="859950"/>
                    <a:pt x="49053" y="859445"/>
                    <a:pt x="47910" y="858797"/>
                  </a:cubicBezTo>
                  <a:cubicBezTo>
                    <a:pt x="46815" y="858150"/>
                    <a:pt x="45786" y="857387"/>
                    <a:pt x="44862" y="856511"/>
                  </a:cubicBezTo>
                  <a:cubicBezTo>
                    <a:pt x="44767" y="856511"/>
                    <a:pt x="42576" y="853654"/>
                    <a:pt x="42576" y="853654"/>
                  </a:cubicBezTo>
                  <a:cubicBezTo>
                    <a:pt x="41224" y="851377"/>
                    <a:pt x="40528" y="848777"/>
                    <a:pt x="40576" y="846129"/>
                  </a:cubicBezTo>
                  <a:cubicBezTo>
                    <a:pt x="40481" y="844824"/>
                    <a:pt x="40481" y="843519"/>
                    <a:pt x="40576" y="842224"/>
                  </a:cubicBezTo>
                  <a:lnTo>
                    <a:pt x="41338" y="840509"/>
                  </a:lnTo>
                  <a:cubicBezTo>
                    <a:pt x="41547" y="839919"/>
                    <a:pt x="41804" y="839347"/>
                    <a:pt x="42100" y="838795"/>
                  </a:cubicBezTo>
                  <a:cubicBezTo>
                    <a:pt x="43329" y="836709"/>
                    <a:pt x="45062" y="834975"/>
                    <a:pt x="47148" y="833746"/>
                  </a:cubicBezTo>
                  <a:close/>
                  <a:moveTo>
                    <a:pt x="1245297" y="814124"/>
                  </a:moveTo>
                  <a:cubicBezTo>
                    <a:pt x="1248793" y="812477"/>
                    <a:pt x="1252851" y="812477"/>
                    <a:pt x="1256347" y="814124"/>
                  </a:cubicBezTo>
                  <a:cubicBezTo>
                    <a:pt x="1258109" y="814677"/>
                    <a:pt x="1259690" y="815696"/>
                    <a:pt x="1260918" y="817077"/>
                  </a:cubicBezTo>
                  <a:lnTo>
                    <a:pt x="1263585" y="819744"/>
                  </a:lnTo>
                  <a:cubicBezTo>
                    <a:pt x="1265357" y="821478"/>
                    <a:pt x="1266643" y="823640"/>
                    <a:pt x="1267300" y="826031"/>
                  </a:cubicBezTo>
                  <a:lnTo>
                    <a:pt x="1267300" y="829841"/>
                  </a:lnTo>
                  <a:cubicBezTo>
                    <a:pt x="1267310" y="832365"/>
                    <a:pt x="1266624" y="834832"/>
                    <a:pt x="1265300" y="836985"/>
                  </a:cubicBezTo>
                  <a:lnTo>
                    <a:pt x="1263109" y="839937"/>
                  </a:lnTo>
                  <a:cubicBezTo>
                    <a:pt x="1261833" y="841261"/>
                    <a:pt x="1260271" y="842271"/>
                    <a:pt x="1258537" y="842890"/>
                  </a:cubicBezTo>
                  <a:cubicBezTo>
                    <a:pt x="1255042" y="844538"/>
                    <a:pt x="1250984" y="844538"/>
                    <a:pt x="1247488" y="842890"/>
                  </a:cubicBezTo>
                  <a:cubicBezTo>
                    <a:pt x="1245745" y="842299"/>
                    <a:pt x="1244174" y="841280"/>
                    <a:pt x="1242916" y="839937"/>
                  </a:cubicBezTo>
                  <a:lnTo>
                    <a:pt x="1240249" y="837270"/>
                  </a:lnTo>
                  <a:cubicBezTo>
                    <a:pt x="1238516" y="835508"/>
                    <a:pt x="1237239" y="833356"/>
                    <a:pt x="1236535" y="830984"/>
                  </a:cubicBezTo>
                  <a:lnTo>
                    <a:pt x="1236535" y="827174"/>
                  </a:lnTo>
                  <a:cubicBezTo>
                    <a:pt x="1236535" y="824621"/>
                    <a:pt x="1237230" y="822126"/>
                    <a:pt x="1238534" y="819935"/>
                  </a:cubicBezTo>
                  <a:lnTo>
                    <a:pt x="1240726" y="817077"/>
                  </a:lnTo>
                  <a:cubicBezTo>
                    <a:pt x="1241973" y="815725"/>
                    <a:pt x="1243545" y="814706"/>
                    <a:pt x="1245297" y="814124"/>
                  </a:cubicBezTo>
                  <a:close/>
                  <a:moveTo>
                    <a:pt x="59054" y="763833"/>
                  </a:moveTo>
                  <a:cubicBezTo>
                    <a:pt x="62550" y="762185"/>
                    <a:pt x="66607" y="762185"/>
                    <a:pt x="70103" y="763833"/>
                  </a:cubicBezTo>
                  <a:cubicBezTo>
                    <a:pt x="71865" y="764385"/>
                    <a:pt x="73446" y="765404"/>
                    <a:pt x="74675" y="766786"/>
                  </a:cubicBezTo>
                  <a:lnTo>
                    <a:pt x="77342" y="769452"/>
                  </a:lnTo>
                  <a:cubicBezTo>
                    <a:pt x="79123" y="771167"/>
                    <a:pt x="80371" y="773348"/>
                    <a:pt x="80962" y="775739"/>
                  </a:cubicBezTo>
                  <a:lnTo>
                    <a:pt x="81533" y="779549"/>
                  </a:lnTo>
                  <a:cubicBezTo>
                    <a:pt x="81542" y="782073"/>
                    <a:pt x="80857" y="784540"/>
                    <a:pt x="79533" y="786693"/>
                  </a:cubicBezTo>
                  <a:lnTo>
                    <a:pt x="77342" y="789645"/>
                  </a:lnTo>
                  <a:cubicBezTo>
                    <a:pt x="76066" y="790970"/>
                    <a:pt x="74504" y="791979"/>
                    <a:pt x="72770" y="792598"/>
                  </a:cubicBezTo>
                  <a:cubicBezTo>
                    <a:pt x="71046" y="793436"/>
                    <a:pt x="69160" y="793855"/>
                    <a:pt x="67246" y="793836"/>
                  </a:cubicBezTo>
                  <a:cubicBezTo>
                    <a:pt x="65331" y="793865"/>
                    <a:pt x="63435" y="793446"/>
                    <a:pt x="61721" y="792598"/>
                  </a:cubicBezTo>
                  <a:cubicBezTo>
                    <a:pt x="59969" y="792027"/>
                    <a:pt x="58387" y="791007"/>
                    <a:pt x="57149" y="789645"/>
                  </a:cubicBezTo>
                  <a:lnTo>
                    <a:pt x="54482" y="786979"/>
                  </a:lnTo>
                  <a:cubicBezTo>
                    <a:pt x="52749" y="785216"/>
                    <a:pt x="51472" y="783064"/>
                    <a:pt x="50768" y="780692"/>
                  </a:cubicBezTo>
                  <a:lnTo>
                    <a:pt x="50291" y="776882"/>
                  </a:lnTo>
                  <a:cubicBezTo>
                    <a:pt x="50272" y="774329"/>
                    <a:pt x="50968" y="771824"/>
                    <a:pt x="52291" y="769643"/>
                  </a:cubicBezTo>
                  <a:lnTo>
                    <a:pt x="54482" y="766786"/>
                  </a:lnTo>
                  <a:cubicBezTo>
                    <a:pt x="55730" y="765433"/>
                    <a:pt x="57302" y="764414"/>
                    <a:pt x="59054" y="763833"/>
                  </a:cubicBezTo>
                  <a:close/>
                  <a:moveTo>
                    <a:pt x="1237582" y="762595"/>
                  </a:moveTo>
                  <a:cubicBezTo>
                    <a:pt x="1245469" y="762595"/>
                    <a:pt x="1251870" y="768996"/>
                    <a:pt x="1251870" y="776882"/>
                  </a:cubicBezTo>
                  <a:cubicBezTo>
                    <a:pt x="1251870" y="784769"/>
                    <a:pt x="1245469" y="791170"/>
                    <a:pt x="1237582" y="791170"/>
                  </a:cubicBezTo>
                  <a:cubicBezTo>
                    <a:pt x="1229695" y="791170"/>
                    <a:pt x="1223295" y="784769"/>
                    <a:pt x="1223295" y="776882"/>
                  </a:cubicBezTo>
                  <a:cubicBezTo>
                    <a:pt x="1223295" y="768996"/>
                    <a:pt x="1229695" y="762595"/>
                    <a:pt x="1237582" y="762595"/>
                  </a:cubicBezTo>
                  <a:close/>
                  <a:moveTo>
                    <a:pt x="1219104" y="683156"/>
                  </a:moveTo>
                  <a:lnTo>
                    <a:pt x="1221676" y="683156"/>
                  </a:lnTo>
                  <a:cubicBezTo>
                    <a:pt x="1224210" y="683156"/>
                    <a:pt x="1226705" y="683813"/>
                    <a:pt x="1228915" y="685061"/>
                  </a:cubicBezTo>
                  <a:lnTo>
                    <a:pt x="1231773" y="687347"/>
                  </a:lnTo>
                  <a:cubicBezTo>
                    <a:pt x="1233554" y="689071"/>
                    <a:pt x="1234839" y="691242"/>
                    <a:pt x="1235488" y="693633"/>
                  </a:cubicBezTo>
                  <a:lnTo>
                    <a:pt x="1235488" y="697443"/>
                  </a:lnTo>
                  <a:cubicBezTo>
                    <a:pt x="1235601" y="699367"/>
                    <a:pt x="1235173" y="701282"/>
                    <a:pt x="1234249" y="702968"/>
                  </a:cubicBezTo>
                  <a:cubicBezTo>
                    <a:pt x="1233668" y="704721"/>
                    <a:pt x="1232649" y="706292"/>
                    <a:pt x="1231296" y="707540"/>
                  </a:cubicBezTo>
                  <a:cubicBezTo>
                    <a:pt x="1230058" y="708902"/>
                    <a:pt x="1228477" y="709921"/>
                    <a:pt x="1226724" y="710492"/>
                  </a:cubicBezTo>
                  <a:cubicBezTo>
                    <a:pt x="1225020" y="711378"/>
                    <a:pt x="1223114" y="711807"/>
                    <a:pt x="1221200" y="711731"/>
                  </a:cubicBezTo>
                  <a:lnTo>
                    <a:pt x="1218628" y="711731"/>
                  </a:lnTo>
                  <a:cubicBezTo>
                    <a:pt x="1216075" y="711759"/>
                    <a:pt x="1213570" y="711064"/>
                    <a:pt x="1211389" y="709731"/>
                  </a:cubicBezTo>
                  <a:lnTo>
                    <a:pt x="1208436" y="707540"/>
                  </a:lnTo>
                  <a:cubicBezTo>
                    <a:pt x="1206731" y="705778"/>
                    <a:pt x="1205493" y="703615"/>
                    <a:pt x="1204817" y="701253"/>
                  </a:cubicBezTo>
                  <a:lnTo>
                    <a:pt x="1204817" y="697443"/>
                  </a:lnTo>
                  <a:cubicBezTo>
                    <a:pt x="1204702" y="695529"/>
                    <a:pt x="1205103" y="693624"/>
                    <a:pt x="1205960" y="691919"/>
                  </a:cubicBezTo>
                  <a:cubicBezTo>
                    <a:pt x="1207274" y="688413"/>
                    <a:pt x="1210055" y="685661"/>
                    <a:pt x="1213580" y="684394"/>
                  </a:cubicBezTo>
                  <a:cubicBezTo>
                    <a:pt x="1215265" y="683461"/>
                    <a:pt x="1217180" y="683032"/>
                    <a:pt x="1219104" y="683156"/>
                  </a:cubicBezTo>
                  <a:close/>
                  <a:moveTo>
                    <a:pt x="87248" y="680489"/>
                  </a:moveTo>
                  <a:lnTo>
                    <a:pt x="91058" y="680489"/>
                  </a:lnTo>
                  <a:cubicBezTo>
                    <a:pt x="92972" y="680413"/>
                    <a:pt x="94877" y="680842"/>
                    <a:pt x="96583" y="681728"/>
                  </a:cubicBezTo>
                  <a:cubicBezTo>
                    <a:pt x="98345" y="682280"/>
                    <a:pt x="99925" y="683299"/>
                    <a:pt x="101154" y="684680"/>
                  </a:cubicBezTo>
                  <a:cubicBezTo>
                    <a:pt x="102507" y="685928"/>
                    <a:pt x="103526" y="687499"/>
                    <a:pt x="104107" y="689252"/>
                  </a:cubicBezTo>
                  <a:cubicBezTo>
                    <a:pt x="104955" y="690795"/>
                    <a:pt x="105383" y="692538"/>
                    <a:pt x="105345" y="694301"/>
                  </a:cubicBezTo>
                  <a:lnTo>
                    <a:pt x="105345" y="696967"/>
                  </a:lnTo>
                  <a:cubicBezTo>
                    <a:pt x="105336" y="699501"/>
                    <a:pt x="104679" y="701997"/>
                    <a:pt x="103440" y="704207"/>
                  </a:cubicBezTo>
                  <a:lnTo>
                    <a:pt x="101154" y="707064"/>
                  </a:lnTo>
                  <a:cubicBezTo>
                    <a:pt x="99392" y="708769"/>
                    <a:pt x="97230" y="710007"/>
                    <a:pt x="94868" y="710683"/>
                  </a:cubicBezTo>
                  <a:lnTo>
                    <a:pt x="91058" y="711255"/>
                  </a:lnTo>
                  <a:cubicBezTo>
                    <a:pt x="89144" y="711331"/>
                    <a:pt x="87238" y="710903"/>
                    <a:pt x="85533" y="710017"/>
                  </a:cubicBezTo>
                  <a:cubicBezTo>
                    <a:pt x="83800" y="709398"/>
                    <a:pt x="82238" y="708388"/>
                    <a:pt x="80961" y="707064"/>
                  </a:cubicBezTo>
                  <a:cubicBezTo>
                    <a:pt x="79609" y="705816"/>
                    <a:pt x="78589" y="704244"/>
                    <a:pt x="78009" y="702492"/>
                  </a:cubicBezTo>
                  <a:cubicBezTo>
                    <a:pt x="77123" y="700787"/>
                    <a:pt x="76704" y="698882"/>
                    <a:pt x="76770" y="696967"/>
                  </a:cubicBezTo>
                  <a:lnTo>
                    <a:pt x="76770" y="694301"/>
                  </a:lnTo>
                  <a:cubicBezTo>
                    <a:pt x="76770" y="691748"/>
                    <a:pt x="77466" y="689252"/>
                    <a:pt x="78771" y="687062"/>
                  </a:cubicBezTo>
                  <a:lnTo>
                    <a:pt x="80961" y="684204"/>
                  </a:lnTo>
                  <a:cubicBezTo>
                    <a:pt x="82695" y="682442"/>
                    <a:pt x="84866" y="681156"/>
                    <a:pt x="87248" y="680489"/>
                  </a:cubicBezTo>
                  <a:close/>
                  <a:moveTo>
                    <a:pt x="104298" y="635436"/>
                  </a:moveTo>
                  <a:lnTo>
                    <a:pt x="106965" y="635436"/>
                  </a:lnTo>
                  <a:cubicBezTo>
                    <a:pt x="109517" y="635436"/>
                    <a:pt x="112013" y="636131"/>
                    <a:pt x="114204" y="637437"/>
                  </a:cubicBezTo>
                  <a:lnTo>
                    <a:pt x="117061" y="639627"/>
                  </a:lnTo>
                  <a:cubicBezTo>
                    <a:pt x="118785" y="641418"/>
                    <a:pt x="120033" y="643609"/>
                    <a:pt x="120681" y="646009"/>
                  </a:cubicBezTo>
                  <a:lnTo>
                    <a:pt x="120776" y="649724"/>
                  </a:lnTo>
                  <a:cubicBezTo>
                    <a:pt x="120852" y="651639"/>
                    <a:pt x="120424" y="653543"/>
                    <a:pt x="119538" y="655248"/>
                  </a:cubicBezTo>
                  <a:cubicBezTo>
                    <a:pt x="119023" y="657030"/>
                    <a:pt x="117995" y="658620"/>
                    <a:pt x="116585" y="659820"/>
                  </a:cubicBezTo>
                  <a:cubicBezTo>
                    <a:pt x="115337" y="661173"/>
                    <a:pt x="113765" y="662192"/>
                    <a:pt x="112013" y="662773"/>
                  </a:cubicBezTo>
                  <a:cubicBezTo>
                    <a:pt x="110327" y="663697"/>
                    <a:pt x="108413" y="664126"/>
                    <a:pt x="106488" y="664011"/>
                  </a:cubicBezTo>
                  <a:lnTo>
                    <a:pt x="103822" y="664011"/>
                  </a:lnTo>
                  <a:cubicBezTo>
                    <a:pt x="101278" y="664049"/>
                    <a:pt x="98773" y="663383"/>
                    <a:pt x="96583" y="662107"/>
                  </a:cubicBezTo>
                  <a:lnTo>
                    <a:pt x="93725" y="659820"/>
                  </a:lnTo>
                  <a:cubicBezTo>
                    <a:pt x="91953" y="658087"/>
                    <a:pt x="90667" y="655924"/>
                    <a:pt x="90010" y="653534"/>
                  </a:cubicBezTo>
                  <a:lnTo>
                    <a:pt x="90010" y="649724"/>
                  </a:lnTo>
                  <a:cubicBezTo>
                    <a:pt x="89943" y="647838"/>
                    <a:pt x="90372" y="645962"/>
                    <a:pt x="91249" y="644295"/>
                  </a:cubicBezTo>
                  <a:cubicBezTo>
                    <a:pt x="91801" y="642504"/>
                    <a:pt x="92820" y="640894"/>
                    <a:pt x="94201" y="639627"/>
                  </a:cubicBezTo>
                  <a:cubicBezTo>
                    <a:pt x="95477" y="638303"/>
                    <a:pt x="97040" y="637294"/>
                    <a:pt x="98773" y="636674"/>
                  </a:cubicBezTo>
                  <a:cubicBezTo>
                    <a:pt x="100488" y="635827"/>
                    <a:pt x="102383" y="635408"/>
                    <a:pt x="104298" y="635436"/>
                  </a:cubicBezTo>
                  <a:close/>
                  <a:moveTo>
                    <a:pt x="1197863" y="624863"/>
                  </a:moveTo>
                  <a:lnTo>
                    <a:pt x="1203197" y="624863"/>
                  </a:lnTo>
                  <a:cubicBezTo>
                    <a:pt x="1205721" y="624854"/>
                    <a:pt x="1208188" y="625540"/>
                    <a:pt x="1210341" y="626864"/>
                  </a:cubicBezTo>
                  <a:lnTo>
                    <a:pt x="1213293" y="629054"/>
                  </a:lnTo>
                  <a:cubicBezTo>
                    <a:pt x="1214999" y="630817"/>
                    <a:pt x="1216236" y="632979"/>
                    <a:pt x="1216913" y="635341"/>
                  </a:cubicBezTo>
                  <a:lnTo>
                    <a:pt x="1217484" y="639151"/>
                  </a:lnTo>
                  <a:cubicBezTo>
                    <a:pt x="1217513" y="641065"/>
                    <a:pt x="1217094" y="642961"/>
                    <a:pt x="1216246" y="644676"/>
                  </a:cubicBezTo>
                  <a:cubicBezTo>
                    <a:pt x="1215675" y="646428"/>
                    <a:pt x="1214656" y="648009"/>
                    <a:pt x="1213293" y="649247"/>
                  </a:cubicBezTo>
                  <a:cubicBezTo>
                    <a:pt x="1212046" y="650600"/>
                    <a:pt x="1210474" y="651619"/>
                    <a:pt x="1208722" y="652200"/>
                  </a:cubicBezTo>
                  <a:cubicBezTo>
                    <a:pt x="1207036" y="653124"/>
                    <a:pt x="1205121" y="653553"/>
                    <a:pt x="1203197" y="653438"/>
                  </a:cubicBezTo>
                  <a:lnTo>
                    <a:pt x="1197863" y="653438"/>
                  </a:lnTo>
                  <a:cubicBezTo>
                    <a:pt x="1195329" y="653429"/>
                    <a:pt x="1192834" y="652772"/>
                    <a:pt x="1190624" y="651533"/>
                  </a:cubicBezTo>
                  <a:lnTo>
                    <a:pt x="1187766" y="649247"/>
                  </a:lnTo>
                  <a:cubicBezTo>
                    <a:pt x="1185994" y="647514"/>
                    <a:pt x="1184708" y="645352"/>
                    <a:pt x="1184052" y="642961"/>
                  </a:cubicBezTo>
                  <a:lnTo>
                    <a:pt x="1183575" y="639151"/>
                  </a:lnTo>
                  <a:cubicBezTo>
                    <a:pt x="1183509" y="637236"/>
                    <a:pt x="1183928" y="635331"/>
                    <a:pt x="1184814" y="633626"/>
                  </a:cubicBezTo>
                  <a:cubicBezTo>
                    <a:pt x="1185394" y="631874"/>
                    <a:pt x="1186414" y="630302"/>
                    <a:pt x="1187766" y="629054"/>
                  </a:cubicBezTo>
                  <a:cubicBezTo>
                    <a:pt x="1189043" y="627731"/>
                    <a:pt x="1190605" y="626721"/>
                    <a:pt x="1192338" y="626102"/>
                  </a:cubicBezTo>
                  <a:cubicBezTo>
                    <a:pt x="1194043" y="625216"/>
                    <a:pt x="1195949" y="624787"/>
                    <a:pt x="1197863" y="624863"/>
                  </a:cubicBezTo>
                  <a:close/>
                  <a:moveTo>
                    <a:pt x="1171384" y="553426"/>
                  </a:moveTo>
                  <a:lnTo>
                    <a:pt x="1174051" y="553426"/>
                  </a:lnTo>
                  <a:cubicBezTo>
                    <a:pt x="1176585" y="553436"/>
                    <a:pt x="1179080" y="554092"/>
                    <a:pt x="1181290" y="555331"/>
                  </a:cubicBezTo>
                  <a:lnTo>
                    <a:pt x="1184147" y="557617"/>
                  </a:lnTo>
                  <a:cubicBezTo>
                    <a:pt x="1185919" y="559350"/>
                    <a:pt x="1187205" y="561512"/>
                    <a:pt x="1187862" y="563903"/>
                  </a:cubicBezTo>
                  <a:lnTo>
                    <a:pt x="1187862" y="567713"/>
                  </a:lnTo>
                  <a:cubicBezTo>
                    <a:pt x="1187662" y="571457"/>
                    <a:pt x="1186186" y="575019"/>
                    <a:pt x="1183671" y="577810"/>
                  </a:cubicBezTo>
                  <a:cubicBezTo>
                    <a:pt x="1182395" y="579134"/>
                    <a:pt x="1180833" y="580143"/>
                    <a:pt x="1179099" y="580762"/>
                  </a:cubicBezTo>
                  <a:cubicBezTo>
                    <a:pt x="1177384" y="581610"/>
                    <a:pt x="1175489" y="582029"/>
                    <a:pt x="1173575" y="582001"/>
                  </a:cubicBezTo>
                  <a:lnTo>
                    <a:pt x="1170908" y="582001"/>
                  </a:lnTo>
                  <a:cubicBezTo>
                    <a:pt x="1168355" y="582001"/>
                    <a:pt x="1165860" y="581305"/>
                    <a:pt x="1163668" y="580001"/>
                  </a:cubicBezTo>
                  <a:lnTo>
                    <a:pt x="1160811" y="577810"/>
                  </a:lnTo>
                  <a:cubicBezTo>
                    <a:pt x="1159077" y="576048"/>
                    <a:pt x="1157801" y="573895"/>
                    <a:pt x="1157096" y="571523"/>
                  </a:cubicBezTo>
                  <a:lnTo>
                    <a:pt x="1157096" y="567713"/>
                  </a:lnTo>
                  <a:cubicBezTo>
                    <a:pt x="1157020" y="565799"/>
                    <a:pt x="1157448" y="563894"/>
                    <a:pt x="1158334" y="562188"/>
                  </a:cubicBezTo>
                  <a:cubicBezTo>
                    <a:pt x="1158849" y="560408"/>
                    <a:pt x="1159877" y="558817"/>
                    <a:pt x="1161287" y="557617"/>
                  </a:cubicBezTo>
                  <a:cubicBezTo>
                    <a:pt x="1162535" y="556264"/>
                    <a:pt x="1164107" y="555245"/>
                    <a:pt x="1165860" y="554664"/>
                  </a:cubicBezTo>
                  <a:cubicBezTo>
                    <a:pt x="1167545" y="553730"/>
                    <a:pt x="1169460" y="553302"/>
                    <a:pt x="1171384" y="553426"/>
                  </a:cubicBezTo>
                  <a:close/>
                  <a:moveTo>
                    <a:pt x="128111" y="542757"/>
                  </a:moveTo>
                  <a:lnTo>
                    <a:pt x="130778" y="542757"/>
                  </a:lnTo>
                  <a:cubicBezTo>
                    <a:pt x="133321" y="542805"/>
                    <a:pt x="135807" y="543491"/>
                    <a:pt x="138017" y="544758"/>
                  </a:cubicBezTo>
                  <a:lnTo>
                    <a:pt x="140874" y="546948"/>
                  </a:lnTo>
                  <a:cubicBezTo>
                    <a:pt x="142665" y="548701"/>
                    <a:pt x="143941" y="550911"/>
                    <a:pt x="144589" y="553330"/>
                  </a:cubicBezTo>
                  <a:lnTo>
                    <a:pt x="145065" y="557045"/>
                  </a:lnTo>
                  <a:cubicBezTo>
                    <a:pt x="145189" y="558969"/>
                    <a:pt x="144760" y="560884"/>
                    <a:pt x="143827" y="562570"/>
                  </a:cubicBezTo>
                  <a:cubicBezTo>
                    <a:pt x="143274" y="564360"/>
                    <a:pt x="142255" y="565970"/>
                    <a:pt x="140874" y="567237"/>
                  </a:cubicBezTo>
                  <a:cubicBezTo>
                    <a:pt x="139588" y="568551"/>
                    <a:pt x="138026" y="569561"/>
                    <a:pt x="136302" y="570189"/>
                  </a:cubicBezTo>
                  <a:cubicBezTo>
                    <a:pt x="134597" y="571047"/>
                    <a:pt x="132683" y="571447"/>
                    <a:pt x="130778" y="571332"/>
                  </a:cubicBezTo>
                  <a:lnTo>
                    <a:pt x="128111" y="571332"/>
                  </a:lnTo>
                  <a:cubicBezTo>
                    <a:pt x="125596" y="571380"/>
                    <a:pt x="123120" y="570713"/>
                    <a:pt x="120967" y="569427"/>
                  </a:cubicBezTo>
                  <a:lnTo>
                    <a:pt x="118014" y="567237"/>
                  </a:lnTo>
                  <a:cubicBezTo>
                    <a:pt x="116290" y="565455"/>
                    <a:pt x="115042" y="563255"/>
                    <a:pt x="114395" y="560855"/>
                  </a:cubicBezTo>
                  <a:lnTo>
                    <a:pt x="113823" y="557045"/>
                  </a:lnTo>
                  <a:cubicBezTo>
                    <a:pt x="113756" y="555159"/>
                    <a:pt x="114185" y="553282"/>
                    <a:pt x="115062" y="551616"/>
                  </a:cubicBezTo>
                  <a:cubicBezTo>
                    <a:pt x="115652" y="549844"/>
                    <a:pt x="116662" y="548244"/>
                    <a:pt x="118014" y="546948"/>
                  </a:cubicBezTo>
                  <a:cubicBezTo>
                    <a:pt x="119290" y="545625"/>
                    <a:pt x="120853" y="544615"/>
                    <a:pt x="122586" y="543996"/>
                  </a:cubicBezTo>
                  <a:cubicBezTo>
                    <a:pt x="124310" y="543157"/>
                    <a:pt x="126196" y="542738"/>
                    <a:pt x="128111" y="542757"/>
                  </a:cubicBezTo>
                  <a:close/>
                  <a:moveTo>
                    <a:pt x="1155477" y="489799"/>
                  </a:moveTo>
                  <a:cubicBezTo>
                    <a:pt x="1157392" y="489771"/>
                    <a:pt x="1159287" y="490190"/>
                    <a:pt x="1161002" y="491037"/>
                  </a:cubicBezTo>
                  <a:cubicBezTo>
                    <a:pt x="1162754" y="491609"/>
                    <a:pt x="1164335" y="492628"/>
                    <a:pt x="1165574" y="493990"/>
                  </a:cubicBezTo>
                  <a:lnTo>
                    <a:pt x="1168241" y="496657"/>
                  </a:lnTo>
                  <a:cubicBezTo>
                    <a:pt x="1170003" y="498390"/>
                    <a:pt x="1171288" y="500562"/>
                    <a:pt x="1171955" y="502944"/>
                  </a:cubicBezTo>
                  <a:lnTo>
                    <a:pt x="1172431" y="506754"/>
                  </a:lnTo>
                  <a:cubicBezTo>
                    <a:pt x="1172431" y="509287"/>
                    <a:pt x="1171774" y="511783"/>
                    <a:pt x="1170527" y="513992"/>
                  </a:cubicBezTo>
                  <a:lnTo>
                    <a:pt x="1168241" y="516850"/>
                  </a:lnTo>
                  <a:cubicBezTo>
                    <a:pt x="1167040" y="518260"/>
                    <a:pt x="1165450" y="519289"/>
                    <a:pt x="1163668" y="519803"/>
                  </a:cubicBezTo>
                  <a:cubicBezTo>
                    <a:pt x="1160173" y="521451"/>
                    <a:pt x="1156115" y="521451"/>
                    <a:pt x="1152620" y="519803"/>
                  </a:cubicBezTo>
                  <a:cubicBezTo>
                    <a:pt x="1150867" y="519222"/>
                    <a:pt x="1149296" y="518203"/>
                    <a:pt x="1148047" y="516850"/>
                  </a:cubicBezTo>
                  <a:lnTo>
                    <a:pt x="1145381" y="514278"/>
                  </a:lnTo>
                  <a:cubicBezTo>
                    <a:pt x="1143656" y="512497"/>
                    <a:pt x="1142409" y="510297"/>
                    <a:pt x="1141761" y="507897"/>
                  </a:cubicBezTo>
                  <a:lnTo>
                    <a:pt x="1141190" y="504087"/>
                  </a:lnTo>
                  <a:cubicBezTo>
                    <a:pt x="1141180" y="501562"/>
                    <a:pt x="1141866" y="499096"/>
                    <a:pt x="1143190" y="496943"/>
                  </a:cubicBezTo>
                  <a:lnTo>
                    <a:pt x="1145381" y="493990"/>
                  </a:lnTo>
                  <a:cubicBezTo>
                    <a:pt x="1146676" y="492637"/>
                    <a:pt x="1148276" y="491628"/>
                    <a:pt x="1150048" y="491037"/>
                  </a:cubicBezTo>
                  <a:cubicBezTo>
                    <a:pt x="1151734" y="490190"/>
                    <a:pt x="1153591" y="489771"/>
                    <a:pt x="1155477" y="489799"/>
                  </a:cubicBezTo>
                  <a:close/>
                  <a:moveTo>
                    <a:pt x="162591" y="489799"/>
                  </a:moveTo>
                  <a:cubicBezTo>
                    <a:pt x="170478" y="489799"/>
                    <a:pt x="176879" y="496200"/>
                    <a:pt x="176879" y="504086"/>
                  </a:cubicBezTo>
                  <a:cubicBezTo>
                    <a:pt x="176879" y="511973"/>
                    <a:pt x="170478" y="518374"/>
                    <a:pt x="162591" y="518374"/>
                  </a:cubicBezTo>
                  <a:cubicBezTo>
                    <a:pt x="154704" y="518374"/>
                    <a:pt x="148304" y="511973"/>
                    <a:pt x="148304" y="504086"/>
                  </a:cubicBezTo>
                  <a:cubicBezTo>
                    <a:pt x="148304" y="496200"/>
                    <a:pt x="154704" y="489799"/>
                    <a:pt x="162591" y="489799"/>
                  </a:cubicBezTo>
                  <a:close/>
                  <a:moveTo>
                    <a:pt x="174498" y="440269"/>
                  </a:moveTo>
                  <a:cubicBezTo>
                    <a:pt x="178241" y="439516"/>
                    <a:pt x="182118" y="440021"/>
                    <a:pt x="185547" y="441698"/>
                  </a:cubicBezTo>
                  <a:lnTo>
                    <a:pt x="190785" y="444364"/>
                  </a:lnTo>
                  <a:cubicBezTo>
                    <a:pt x="192900" y="445622"/>
                    <a:pt x="194672" y="447393"/>
                    <a:pt x="195929" y="449508"/>
                  </a:cubicBezTo>
                  <a:lnTo>
                    <a:pt x="197357" y="452937"/>
                  </a:lnTo>
                  <a:cubicBezTo>
                    <a:pt x="198072" y="455528"/>
                    <a:pt x="198072" y="458252"/>
                    <a:pt x="197357" y="460843"/>
                  </a:cubicBezTo>
                  <a:lnTo>
                    <a:pt x="195929" y="464272"/>
                  </a:lnTo>
                  <a:cubicBezTo>
                    <a:pt x="195062" y="465882"/>
                    <a:pt x="193824" y="467253"/>
                    <a:pt x="192309" y="468272"/>
                  </a:cubicBezTo>
                  <a:cubicBezTo>
                    <a:pt x="190928" y="469501"/>
                    <a:pt x="189261" y="470358"/>
                    <a:pt x="187452" y="470749"/>
                  </a:cubicBezTo>
                  <a:cubicBezTo>
                    <a:pt x="185594" y="471330"/>
                    <a:pt x="183594" y="471330"/>
                    <a:pt x="181737" y="470749"/>
                  </a:cubicBezTo>
                  <a:cubicBezTo>
                    <a:pt x="179841" y="470663"/>
                    <a:pt x="177993" y="470073"/>
                    <a:pt x="176403" y="469034"/>
                  </a:cubicBezTo>
                  <a:lnTo>
                    <a:pt x="171069" y="466367"/>
                  </a:lnTo>
                  <a:cubicBezTo>
                    <a:pt x="168982" y="465139"/>
                    <a:pt x="167249" y="463405"/>
                    <a:pt x="166020" y="461319"/>
                  </a:cubicBezTo>
                  <a:lnTo>
                    <a:pt x="164497" y="457890"/>
                  </a:lnTo>
                  <a:cubicBezTo>
                    <a:pt x="163830" y="455395"/>
                    <a:pt x="163830" y="452766"/>
                    <a:pt x="164497" y="450270"/>
                  </a:cubicBezTo>
                  <a:lnTo>
                    <a:pt x="166020" y="446841"/>
                  </a:lnTo>
                  <a:cubicBezTo>
                    <a:pt x="166887" y="445231"/>
                    <a:pt x="168125" y="443860"/>
                    <a:pt x="169640" y="442841"/>
                  </a:cubicBezTo>
                  <a:cubicBezTo>
                    <a:pt x="171040" y="441622"/>
                    <a:pt x="172697" y="440736"/>
                    <a:pt x="174498" y="440269"/>
                  </a:cubicBezTo>
                  <a:close/>
                  <a:moveTo>
                    <a:pt x="1126426" y="423219"/>
                  </a:moveTo>
                  <a:cubicBezTo>
                    <a:pt x="1128312" y="423200"/>
                    <a:pt x="1130170" y="423619"/>
                    <a:pt x="1131856" y="424458"/>
                  </a:cubicBezTo>
                  <a:cubicBezTo>
                    <a:pt x="1135408" y="425724"/>
                    <a:pt x="1138209" y="428525"/>
                    <a:pt x="1139475" y="432078"/>
                  </a:cubicBezTo>
                  <a:cubicBezTo>
                    <a:pt x="1140390" y="433907"/>
                    <a:pt x="1140818" y="435945"/>
                    <a:pt x="1140714" y="437983"/>
                  </a:cubicBezTo>
                  <a:lnTo>
                    <a:pt x="1140714" y="440650"/>
                  </a:lnTo>
                  <a:cubicBezTo>
                    <a:pt x="1140685" y="443193"/>
                    <a:pt x="1139990" y="445689"/>
                    <a:pt x="1138713" y="447889"/>
                  </a:cubicBezTo>
                  <a:lnTo>
                    <a:pt x="1136523" y="450747"/>
                  </a:lnTo>
                  <a:cubicBezTo>
                    <a:pt x="1134770" y="452537"/>
                    <a:pt x="1132560" y="453813"/>
                    <a:pt x="1130141" y="454461"/>
                  </a:cubicBezTo>
                  <a:lnTo>
                    <a:pt x="1126426" y="454461"/>
                  </a:lnTo>
                  <a:cubicBezTo>
                    <a:pt x="1124502" y="454585"/>
                    <a:pt x="1122588" y="454156"/>
                    <a:pt x="1120902" y="453223"/>
                  </a:cubicBezTo>
                  <a:cubicBezTo>
                    <a:pt x="1119111" y="452671"/>
                    <a:pt x="1117501" y="451651"/>
                    <a:pt x="1116234" y="450270"/>
                  </a:cubicBezTo>
                  <a:cubicBezTo>
                    <a:pt x="1114901" y="449003"/>
                    <a:pt x="1113891" y="447432"/>
                    <a:pt x="1113282" y="445698"/>
                  </a:cubicBezTo>
                  <a:cubicBezTo>
                    <a:pt x="1112424" y="443993"/>
                    <a:pt x="1112024" y="442079"/>
                    <a:pt x="1112139" y="440174"/>
                  </a:cubicBezTo>
                  <a:lnTo>
                    <a:pt x="1112139" y="437507"/>
                  </a:lnTo>
                  <a:cubicBezTo>
                    <a:pt x="1112091" y="434993"/>
                    <a:pt x="1112758" y="432516"/>
                    <a:pt x="1114044" y="430363"/>
                  </a:cubicBezTo>
                  <a:lnTo>
                    <a:pt x="1116234" y="427410"/>
                  </a:lnTo>
                  <a:cubicBezTo>
                    <a:pt x="1118025" y="425686"/>
                    <a:pt x="1120216" y="424439"/>
                    <a:pt x="1122616" y="423791"/>
                  </a:cubicBezTo>
                  <a:close/>
                  <a:moveTo>
                    <a:pt x="212597" y="369212"/>
                  </a:moveTo>
                  <a:cubicBezTo>
                    <a:pt x="214435" y="368736"/>
                    <a:pt x="216369" y="368736"/>
                    <a:pt x="218216" y="369212"/>
                  </a:cubicBezTo>
                  <a:cubicBezTo>
                    <a:pt x="220055" y="369574"/>
                    <a:pt x="221741" y="370469"/>
                    <a:pt x="223074" y="371784"/>
                  </a:cubicBezTo>
                  <a:cubicBezTo>
                    <a:pt x="224675" y="372727"/>
                    <a:pt x="225970" y="374117"/>
                    <a:pt x="226789" y="375785"/>
                  </a:cubicBezTo>
                  <a:cubicBezTo>
                    <a:pt x="228218" y="378175"/>
                    <a:pt x="228980" y="380909"/>
                    <a:pt x="228980" y="383690"/>
                  </a:cubicBezTo>
                  <a:lnTo>
                    <a:pt x="227265" y="384928"/>
                  </a:lnTo>
                  <a:cubicBezTo>
                    <a:pt x="227265" y="385404"/>
                    <a:pt x="227265" y="388262"/>
                    <a:pt x="227265" y="388738"/>
                  </a:cubicBezTo>
                  <a:cubicBezTo>
                    <a:pt x="226427" y="391281"/>
                    <a:pt x="225065" y="393615"/>
                    <a:pt x="223265" y="395596"/>
                  </a:cubicBezTo>
                  <a:lnTo>
                    <a:pt x="220121" y="397977"/>
                  </a:lnTo>
                  <a:lnTo>
                    <a:pt x="219359" y="398454"/>
                  </a:lnTo>
                  <a:cubicBezTo>
                    <a:pt x="218883" y="398644"/>
                    <a:pt x="216883" y="399978"/>
                    <a:pt x="215645" y="399978"/>
                  </a:cubicBezTo>
                  <a:cubicBezTo>
                    <a:pt x="214264" y="400263"/>
                    <a:pt x="212864" y="400454"/>
                    <a:pt x="211454" y="400549"/>
                  </a:cubicBezTo>
                  <a:cubicBezTo>
                    <a:pt x="208720" y="400521"/>
                    <a:pt x="206025" y="399797"/>
                    <a:pt x="203643" y="398454"/>
                  </a:cubicBezTo>
                  <a:cubicBezTo>
                    <a:pt x="202481" y="397777"/>
                    <a:pt x="201424" y="396949"/>
                    <a:pt x="200500" y="395978"/>
                  </a:cubicBezTo>
                  <a:cubicBezTo>
                    <a:pt x="198652" y="394034"/>
                    <a:pt x="197280" y="391691"/>
                    <a:pt x="196500" y="389119"/>
                  </a:cubicBezTo>
                  <a:cubicBezTo>
                    <a:pt x="195833" y="386624"/>
                    <a:pt x="195833" y="383995"/>
                    <a:pt x="196500" y="381499"/>
                  </a:cubicBezTo>
                  <a:lnTo>
                    <a:pt x="197928" y="378070"/>
                  </a:lnTo>
                  <a:cubicBezTo>
                    <a:pt x="199186" y="375955"/>
                    <a:pt x="200958" y="374184"/>
                    <a:pt x="203072" y="372927"/>
                  </a:cubicBezTo>
                  <a:lnTo>
                    <a:pt x="206501" y="371498"/>
                  </a:lnTo>
                  <a:lnTo>
                    <a:pt x="207263" y="370927"/>
                  </a:lnTo>
                  <a:cubicBezTo>
                    <a:pt x="208854" y="369888"/>
                    <a:pt x="210701" y="369298"/>
                    <a:pt x="212597" y="369212"/>
                  </a:cubicBezTo>
                  <a:close/>
                  <a:moveTo>
                    <a:pt x="1089087" y="358639"/>
                  </a:moveTo>
                  <a:cubicBezTo>
                    <a:pt x="1092583" y="356992"/>
                    <a:pt x="1096641" y="356992"/>
                    <a:pt x="1100137" y="358639"/>
                  </a:cubicBezTo>
                  <a:cubicBezTo>
                    <a:pt x="1101870" y="359259"/>
                    <a:pt x="1103432" y="360268"/>
                    <a:pt x="1104708" y="361592"/>
                  </a:cubicBezTo>
                  <a:lnTo>
                    <a:pt x="1107376" y="364259"/>
                  </a:lnTo>
                  <a:cubicBezTo>
                    <a:pt x="1109080" y="366022"/>
                    <a:pt x="1110319" y="368184"/>
                    <a:pt x="1110995" y="370546"/>
                  </a:cubicBezTo>
                  <a:lnTo>
                    <a:pt x="1111567" y="374356"/>
                  </a:lnTo>
                  <a:cubicBezTo>
                    <a:pt x="1111585" y="376909"/>
                    <a:pt x="1110890" y="379414"/>
                    <a:pt x="1109566" y="381595"/>
                  </a:cubicBezTo>
                  <a:lnTo>
                    <a:pt x="1107376" y="384452"/>
                  </a:lnTo>
                  <a:cubicBezTo>
                    <a:pt x="1106128" y="385805"/>
                    <a:pt x="1104556" y="386824"/>
                    <a:pt x="1102803" y="387405"/>
                  </a:cubicBezTo>
                  <a:cubicBezTo>
                    <a:pt x="1101117" y="388329"/>
                    <a:pt x="1099203" y="388758"/>
                    <a:pt x="1097279" y="388643"/>
                  </a:cubicBezTo>
                  <a:cubicBezTo>
                    <a:pt x="1095355" y="388767"/>
                    <a:pt x="1093441" y="388339"/>
                    <a:pt x="1091755" y="387405"/>
                  </a:cubicBezTo>
                  <a:cubicBezTo>
                    <a:pt x="1089973" y="386891"/>
                    <a:pt x="1088383" y="385862"/>
                    <a:pt x="1087183" y="384452"/>
                  </a:cubicBezTo>
                  <a:lnTo>
                    <a:pt x="1084516" y="381880"/>
                  </a:lnTo>
                  <a:cubicBezTo>
                    <a:pt x="1082725" y="380128"/>
                    <a:pt x="1081449" y="377918"/>
                    <a:pt x="1080801" y="375499"/>
                  </a:cubicBezTo>
                  <a:lnTo>
                    <a:pt x="1080325" y="371689"/>
                  </a:lnTo>
                  <a:cubicBezTo>
                    <a:pt x="1080325" y="369184"/>
                    <a:pt x="1080982" y="366717"/>
                    <a:pt x="1082230" y="364545"/>
                  </a:cubicBezTo>
                  <a:lnTo>
                    <a:pt x="1084516" y="361592"/>
                  </a:lnTo>
                  <a:cubicBezTo>
                    <a:pt x="1085773" y="360249"/>
                    <a:pt x="1087344" y="359230"/>
                    <a:pt x="1089087" y="358639"/>
                  </a:cubicBezTo>
                  <a:close/>
                  <a:moveTo>
                    <a:pt x="242029" y="320254"/>
                  </a:moveTo>
                  <a:cubicBezTo>
                    <a:pt x="243944" y="320226"/>
                    <a:pt x="245839" y="320645"/>
                    <a:pt x="247554" y="321492"/>
                  </a:cubicBezTo>
                  <a:cubicBezTo>
                    <a:pt x="249307" y="322064"/>
                    <a:pt x="250887" y="323083"/>
                    <a:pt x="252126" y="324445"/>
                  </a:cubicBezTo>
                  <a:lnTo>
                    <a:pt x="254888" y="327016"/>
                  </a:lnTo>
                  <a:cubicBezTo>
                    <a:pt x="256650" y="328750"/>
                    <a:pt x="257936" y="330922"/>
                    <a:pt x="258603" y="333303"/>
                  </a:cubicBezTo>
                  <a:lnTo>
                    <a:pt x="259079" y="337114"/>
                  </a:lnTo>
                  <a:cubicBezTo>
                    <a:pt x="259069" y="339647"/>
                    <a:pt x="258412" y="342142"/>
                    <a:pt x="257174" y="344352"/>
                  </a:cubicBezTo>
                  <a:lnTo>
                    <a:pt x="254888" y="347210"/>
                  </a:lnTo>
                  <a:cubicBezTo>
                    <a:pt x="253688" y="348619"/>
                    <a:pt x="252097" y="349648"/>
                    <a:pt x="250316" y="350163"/>
                  </a:cubicBezTo>
                  <a:cubicBezTo>
                    <a:pt x="248630" y="351096"/>
                    <a:pt x="246715" y="351525"/>
                    <a:pt x="244792" y="351401"/>
                  </a:cubicBezTo>
                  <a:cubicBezTo>
                    <a:pt x="242867" y="351515"/>
                    <a:pt x="240953" y="351087"/>
                    <a:pt x="239267" y="350163"/>
                  </a:cubicBezTo>
                  <a:cubicBezTo>
                    <a:pt x="237514" y="349581"/>
                    <a:pt x="235943" y="348562"/>
                    <a:pt x="234695" y="347210"/>
                  </a:cubicBezTo>
                  <a:lnTo>
                    <a:pt x="231933" y="344733"/>
                  </a:lnTo>
                  <a:cubicBezTo>
                    <a:pt x="230209" y="342943"/>
                    <a:pt x="228961" y="340752"/>
                    <a:pt x="228313" y="338351"/>
                  </a:cubicBezTo>
                  <a:lnTo>
                    <a:pt x="227742" y="334542"/>
                  </a:lnTo>
                  <a:cubicBezTo>
                    <a:pt x="227732" y="332017"/>
                    <a:pt x="228418" y="329551"/>
                    <a:pt x="229742" y="327398"/>
                  </a:cubicBezTo>
                  <a:lnTo>
                    <a:pt x="231933" y="324445"/>
                  </a:lnTo>
                  <a:cubicBezTo>
                    <a:pt x="233228" y="323092"/>
                    <a:pt x="234828" y="322083"/>
                    <a:pt x="236600" y="321492"/>
                  </a:cubicBezTo>
                  <a:cubicBezTo>
                    <a:pt x="238286" y="320645"/>
                    <a:pt x="240143" y="320226"/>
                    <a:pt x="242029" y="320254"/>
                  </a:cubicBezTo>
                  <a:close/>
                  <a:moveTo>
                    <a:pt x="1062799" y="299204"/>
                  </a:moveTo>
                  <a:cubicBezTo>
                    <a:pt x="1064723" y="299080"/>
                    <a:pt x="1066637" y="299508"/>
                    <a:pt x="1068323" y="300442"/>
                  </a:cubicBezTo>
                  <a:cubicBezTo>
                    <a:pt x="1070104" y="300956"/>
                    <a:pt x="1071695" y="301985"/>
                    <a:pt x="1072895" y="303395"/>
                  </a:cubicBezTo>
                  <a:lnTo>
                    <a:pt x="1075562" y="306062"/>
                  </a:lnTo>
                  <a:cubicBezTo>
                    <a:pt x="1077363" y="307766"/>
                    <a:pt x="1078649" y="309948"/>
                    <a:pt x="1079277" y="312348"/>
                  </a:cubicBezTo>
                  <a:lnTo>
                    <a:pt x="1079753" y="316158"/>
                  </a:lnTo>
                  <a:cubicBezTo>
                    <a:pt x="1079753" y="318663"/>
                    <a:pt x="1079096" y="321130"/>
                    <a:pt x="1077848" y="323302"/>
                  </a:cubicBezTo>
                  <a:lnTo>
                    <a:pt x="1075562" y="326255"/>
                  </a:lnTo>
                  <a:cubicBezTo>
                    <a:pt x="1074324" y="327617"/>
                    <a:pt x="1072743" y="328636"/>
                    <a:pt x="1070990" y="329207"/>
                  </a:cubicBezTo>
                  <a:cubicBezTo>
                    <a:pt x="1069276" y="330055"/>
                    <a:pt x="1067380" y="330474"/>
                    <a:pt x="1065466" y="330446"/>
                  </a:cubicBezTo>
                  <a:cubicBezTo>
                    <a:pt x="1063551" y="330464"/>
                    <a:pt x="1061665" y="330046"/>
                    <a:pt x="1059941" y="329207"/>
                  </a:cubicBezTo>
                  <a:cubicBezTo>
                    <a:pt x="1058208" y="328588"/>
                    <a:pt x="1056646" y="327579"/>
                    <a:pt x="1055369" y="326255"/>
                  </a:cubicBezTo>
                  <a:lnTo>
                    <a:pt x="1052703" y="323587"/>
                  </a:lnTo>
                  <a:cubicBezTo>
                    <a:pt x="1050997" y="321825"/>
                    <a:pt x="1049759" y="319663"/>
                    <a:pt x="1049083" y="317301"/>
                  </a:cubicBezTo>
                  <a:lnTo>
                    <a:pt x="1048512" y="313491"/>
                  </a:lnTo>
                  <a:cubicBezTo>
                    <a:pt x="1048512" y="310938"/>
                    <a:pt x="1049207" y="308443"/>
                    <a:pt x="1050511" y="306252"/>
                  </a:cubicBezTo>
                  <a:lnTo>
                    <a:pt x="1052703" y="303395"/>
                  </a:lnTo>
                  <a:cubicBezTo>
                    <a:pt x="1053969" y="302013"/>
                    <a:pt x="1055579" y="300994"/>
                    <a:pt x="1057370" y="300442"/>
                  </a:cubicBezTo>
                  <a:cubicBezTo>
                    <a:pt x="1059017" y="299499"/>
                    <a:pt x="1060903" y="299070"/>
                    <a:pt x="1062799" y="299204"/>
                  </a:cubicBezTo>
                  <a:close/>
                  <a:moveTo>
                    <a:pt x="269461" y="259865"/>
                  </a:moveTo>
                  <a:cubicBezTo>
                    <a:pt x="271337" y="259389"/>
                    <a:pt x="273300" y="259389"/>
                    <a:pt x="275176" y="259865"/>
                  </a:cubicBezTo>
                  <a:cubicBezTo>
                    <a:pt x="276976" y="260332"/>
                    <a:pt x="278634" y="261218"/>
                    <a:pt x="280034" y="262437"/>
                  </a:cubicBezTo>
                  <a:cubicBezTo>
                    <a:pt x="281596" y="263427"/>
                    <a:pt x="282872" y="264809"/>
                    <a:pt x="283748" y="266437"/>
                  </a:cubicBezTo>
                  <a:lnTo>
                    <a:pt x="286320" y="271676"/>
                  </a:lnTo>
                  <a:cubicBezTo>
                    <a:pt x="287644" y="273895"/>
                    <a:pt x="288339" y="276429"/>
                    <a:pt x="288321" y="279010"/>
                  </a:cubicBezTo>
                  <a:lnTo>
                    <a:pt x="288321" y="282820"/>
                  </a:lnTo>
                  <a:cubicBezTo>
                    <a:pt x="287616" y="285183"/>
                    <a:pt x="286339" y="287345"/>
                    <a:pt x="284606" y="289107"/>
                  </a:cubicBezTo>
                  <a:lnTo>
                    <a:pt x="281748" y="291393"/>
                  </a:lnTo>
                  <a:cubicBezTo>
                    <a:pt x="280167" y="292450"/>
                    <a:pt x="278310" y="293012"/>
                    <a:pt x="276415" y="293012"/>
                  </a:cubicBezTo>
                  <a:cubicBezTo>
                    <a:pt x="274547" y="293536"/>
                    <a:pt x="272566" y="293536"/>
                    <a:pt x="270699" y="293012"/>
                  </a:cubicBezTo>
                  <a:cubicBezTo>
                    <a:pt x="268899" y="292545"/>
                    <a:pt x="267242" y="291659"/>
                    <a:pt x="265841" y="290440"/>
                  </a:cubicBezTo>
                  <a:cubicBezTo>
                    <a:pt x="264327" y="289402"/>
                    <a:pt x="263051" y="288031"/>
                    <a:pt x="262127" y="286440"/>
                  </a:cubicBezTo>
                  <a:lnTo>
                    <a:pt x="259555" y="281106"/>
                  </a:lnTo>
                  <a:cubicBezTo>
                    <a:pt x="258231" y="278953"/>
                    <a:pt x="257545" y="276486"/>
                    <a:pt x="257555" y="273962"/>
                  </a:cubicBezTo>
                  <a:lnTo>
                    <a:pt x="257555" y="270152"/>
                  </a:lnTo>
                  <a:cubicBezTo>
                    <a:pt x="258212" y="267761"/>
                    <a:pt x="259498" y="265599"/>
                    <a:pt x="261270" y="263866"/>
                  </a:cubicBezTo>
                  <a:lnTo>
                    <a:pt x="264127" y="261579"/>
                  </a:lnTo>
                  <a:cubicBezTo>
                    <a:pt x="265727" y="260560"/>
                    <a:pt x="267566" y="259970"/>
                    <a:pt x="269461" y="259865"/>
                  </a:cubicBezTo>
                  <a:close/>
                  <a:moveTo>
                    <a:pt x="1021937" y="243577"/>
                  </a:moveTo>
                  <a:lnTo>
                    <a:pt x="1025747" y="243577"/>
                  </a:lnTo>
                  <a:cubicBezTo>
                    <a:pt x="1027661" y="243501"/>
                    <a:pt x="1029566" y="243930"/>
                    <a:pt x="1031272" y="244816"/>
                  </a:cubicBezTo>
                  <a:cubicBezTo>
                    <a:pt x="1033052" y="245330"/>
                    <a:pt x="1034643" y="246359"/>
                    <a:pt x="1035843" y="247768"/>
                  </a:cubicBezTo>
                  <a:cubicBezTo>
                    <a:pt x="1037196" y="249016"/>
                    <a:pt x="1038215" y="250587"/>
                    <a:pt x="1038796" y="252340"/>
                  </a:cubicBezTo>
                  <a:cubicBezTo>
                    <a:pt x="1039644" y="253883"/>
                    <a:pt x="1040072" y="255626"/>
                    <a:pt x="1040034" y="257388"/>
                  </a:cubicBezTo>
                  <a:lnTo>
                    <a:pt x="1040034" y="262722"/>
                  </a:lnTo>
                  <a:cubicBezTo>
                    <a:pt x="1040034" y="265227"/>
                    <a:pt x="1039377" y="267695"/>
                    <a:pt x="1038129" y="269866"/>
                  </a:cubicBezTo>
                  <a:lnTo>
                    <a:pt x="1035843" y="272819"/>
                  </a:lnTo>
                  <a:cubicBezTo>
                    <a:pt x="1034091" y="274543"/>
                    <a:pt x="1031929" y="275791"/>
                    <a:pt x="1029557" y="276438"/>
                  </a:cubicBezTo>
                  <a:lnTo>
                    <a:pt x="1025747" y="277010"/>
                  </a:lnTo>
                  <a:cubicBezTo>
                    <a:pt x="1023833" y="277077"/>
                    <a:pt x="1021927" y="276648"/>
                    <a:pt x="1020222" y="275772"/>
                  </a:cubicBezTo>
                  <a:cubicBezTo>
                    <a:pt x="1018489" y="275153"/>
                    <a:pt x="1016927" y="274143"/>
                    <a:pt x="1015650" y="272819"/>
                  </a:cubicBezTo>
                  <a:cubicBezTo>
                    <a:pt x="1014298" y="271571"/>
                    <a:pt x="1013278" y="270000"/>
                    <a:pt x="1012698" y="268247"/>
                  </a:cubicBezTo>
                  <a:cubicBezTo>
                    <a:pt x="1011812" y="266542"/>
                    <a:pt x="1011393" y="264637"/>
                    <a:pt x="1011459" y="262722"/>
                  </a:cubicBezTo>
                  <a:lnTo>
                    <a:pt x="1011459" y="257388"/>
                  </a:lnTo>
                  <a:cubicBezTo>
                    <a:pt x="1011459" y="254836"/>
                    <a:pt x="1012155" y="252340"/>
                    <a:pt x="1013460" y="250150"/>
                  </a:cubicBezTo>
                  <a:lnTo>
                    <a:pt x="1015650" y="247292"/>
                  </a:lnTo>
                  <a:cubicBezTo>
                    <a:pt x="1017413" y="245559"/>
                    <a:pt x="1019565" y="244282"/>
                    <a:pt x="1021937" y="243577"/>
                  </a:cubicBezTo>
                  <a:close/>
                  <a:moveTo>
                    <a:pt x="308228" y="212050"/>
                  </a:moveTo>
                  <a:lnTo>
                    <a:pt x="310800" y="212050"/>
                  </a:lnTo>
                  <a:cubicBezTo>
                    <a:pt x="313343" y="212002"/>
                    <a:pt x="315848" y="212659"/>
                    <a:pt x="318039" y="213954"/>
                  </a:cubicBezTo>
                  <a:lnTo>
                    <a:pt x="320896" y="216146"/>
                  </a:lnTo>
                  <a:cubicBezTo>
                    <a:pt x="322687" y="217898"/>
                    <a:pt x="323964" y="220108"/>
                    <a:pt x="324611" y="222527"/>
                  </a:cubicBezTo>
                  <a:lnTo>
                    <a:pt x="324611" y="226337"/>
                  </a:lnTo>
                  <a:cubicBezTo>
                    <a:pt x="324744" y="228233"/>
                    <a:pt x="324316" y="230119"/>
                    <a:pt x="323373" y="231766"/>
                  </a:cubicBezTo>
                  <a:cubicBezTo>
                    <a:pt x="322106" y="235291"/>
                    <a:pt x="319354" y="238072"/>
                    <a:pt x="315848" y="239387"/>
                  </a:cubicBezTo>
                  <a:cubicBezTo>
                    <a:pt x="314134" y="240234"/>
                    <a:pt x="312238" y="240653"/>
                    <a:pt x="310324" y="240625"/>
                  </a:cubicBezTo>
                  <a:lnTo>
                    <a:pt x="307752" y="240625"/>
                  </a:lnTo>
                  <a:cubicBezTo>
                    <a:pt x="305208" y="240606"/>
                    <a:pt x="302703" y="239920"/>
                    <a:pt x="300513" y="238625"/>
                  </a:cubicBezTo>
                  <a:lnTo>
                    <a:pt x="297655" y="236434"/>
                  </a:lnTo>
                  <a:cubicBezTo>
                    <a:pt x="295865" y="234681"/>
                    <a:pt x="294588" y="232471"/>
                    <a:pt x="293941" y="230052"/>
                  </a:cubicBezTo>
                  <a:lnTo>
                    <a:pt x="293941" y="226337"/>
                  </a:lnTo>
                  <a:cubicBezTo>
                    <a:pt x="293827" y="224422"/>
                    <a:pt x="294227" y="222518"/>
                    <a:pt x="295083" y="220813"/>
                  </a:cubicBezTo>
                  <a:cubicBezTo>
                    <a:pt x="295713" y="219032"/>
                    <a:pt x="296750" y="217432"/>
                    <a:pt x="298132" y="216146"/>
                  </a:cubicBezTo>
                  <a:cubicBezTo>
                    <a:pt x="299398" y="214812"/>
                    <a:pt x="300970" y="213802"/>
                    <a:pt x="302703" y="213193"/>
                  </a:cubicBezTo>
                  <a:cubicBezTo>
                    <a:pt x="304409" y="212335"/>
                    <a:pt x="306314" y="211935"/>
                    <a:pt x="308228" y="212050"/>
                  </a:cubicBezTo>
                  <a:close/>
                  <a:moveTo>
                    <a:pt x="983836" y="193286"/>
                  </a:moveTo>
                  <a:lnTo>
                    <a:pt x="984312" y="193286"/>
                  </a:lnTo>
                  <a:cubicBezTo>
                    <a:pt x="985513" y="193095"/>
                    <a:pt x="986732" y="193095"/>
                    <a:pt x="987932" y="193286"/>
                  </a:cubicBezTo>
                  <a:cubicBezTo>
                    <a:pt x="989808" y="193400"/>
                    <a:pt x="991637" y="193953"/>
                    <a:pt x="993266" y="194905"/>
                  </a:cubicBezTo>
                  <a:cubicBezTo>
                    <a:pt x="994857" y="195829"/>
                    <a:pt x="996218" y="197105"/>
                    <a:pt x="997267" y="198620"/>
                  </a:cubicBezTo>
                  <a:cubicBezTo>
                    <a:pt x="998486" y="200020"/>
                    <a:pt x="999372" y="201677"/>
                    <a:pt x="999838" y="203478"/>
                  </a:cubicBezTo>
                  <a:cubicBezTo>
                    <a:pt x="1000295" y="206202"/>
                    <a:pt x="999991" y="209002"/>
                    <a:pt x="998981" y="211574"/>
                  </a:cubicBezTo>
                  <a:cubicBezTo>
                    <a:pt x="998266" y="214069"/>
                    <a:pt x="996924" y="216327"/>
                    <a:pt x="995075" y="218146"/>
                  </a:cubicBezTo>
                  <a:cubicBezTo>
                    <a:pt x="994180" y="219023"/>
                    <a:pt x="993189" y="219784"/>
                    <a:pt x="992123" y="220432"/>
                  </a:cubicBezTo>
                  <a:cubicBezTo>
                    <a:pt x="991008" y="221080"/>
                    <a:pt x="989827" y="221585"/>
                    <a:pt x="988598" y="221956"/>
                  </a:cubicBezTo>
                  <a:cubicBezTo>
                    <a:pt x="985874" y="222623"/>
                    <a:pt x="983036" y="222623"/>
                    <a:pt x="980312" y="221956"/>
                  </a:cubicBezTo>
                  <a:lnTo>
                    <a:pt x="976883" y="220527"/>
                  </a:lnTo>
                  <a:lnTo>
                    <a:pt x="973930" y="218241"/>
                  </a:lnTo>
                  <a:cubicBezTo>
                    <a:pt x="972092" y="216431"/>
                    <a:pt x="970777" y="214165"/>
                    <a:pt x="970120" y="211669"/>
                  </a:cubicBezTo>
                  <a:cubicBezTo>
                    <a:pt x="969406" y="209078"/>
                    <a:pt x="969406" y="206354"/>
                    <a:pt x="970120" y="203764"/>
                  </a:cubicBezTo>
                  <a:cubicBezTo>
                    <a:pt x="970768" y="201392"/>
                    <a:pt x="972016" y="199230"/>
                    <a:pt x="973739" y="197477"/>
                  </a:cubicBezTo>
                  <a:lnTo>
                    <a:pt x="976692" y="195191"/>
                  </a:lnTo>
                  <a:cubicBezTo>
                    <a:pt x="978864" y="193943"/>
                    <a:pt x="981331" y="193286"/>
                    <a:pt x="983836" y="193286"/>
                  </a:cubicBezTo>
                  <a:close/>
                  <a:moveTo>
                    <a:pt x="342613" y="156233"/>
                  </a:moveTo>
                  <a:lnTo>
                    <a:pt x="345280" y="156233"/>
                  </a:lnTo>
                  <a:cubicBezTo>
                    <a:pt x="347785" y="156233"/>
                    <a:pt x="350252" y="156890"/>
                    <a:pt x="352424" y="158138"/>
                  </a:cubicBezTo>
                  <a:lnTo>
                    <a:pt x="355377" y="160424"/>
                  </a:lnTo>
                  <a:cubicBezTo>
                    <a:pt x="357120" y="162157"/>
                    <a:pt x="358368" y="164329"/>
                    <a:pt x="358996" y="166710"/>
                  </a:cubicBezTo>
                  <a:lnTo>
                    <a:pt x="359092" y="170520"/>
                  </a:lnTo>
                  <a:cubicBezTo>
                    <a:pt x="359158" y="172435"/>
                    <a:pt x="358739" y="174340"/>
                    <a:pt x="357853" y="176045"/>
                  </a:cubicBezTo>
                  <a:cubicBezTo>
                    <a:pt x="356539" y="179512"/>
                    <a:pt x="353795" y="182255"/>
                    <a:pt x="350328" y="183569"/>
                  </a:cubicBezTo>
                  <a:cubicBezTo>
                    <a:pt x="348624" y="184455"/>
                    <a:pt x="346718" y="184874"/>
                    <a:pt x="344804" y="184808"/>
                  </a:cubicBezTo>
                  <a:lnTo>
                    <a:pt x="342137" y="184808"/>
                  </a:lnTo>
                  <a:cubicBezTo>
                    <a:pt x="339584" y="184808"/>
                    <a:pt x="337089" y="184112"/>
                    <a:pt x="334898" y="182808"/>
                  </a:cubicBezTo>
                  <a:lnTo>
                    <a:pt x="332040" y="180617"/>
                  </a:lnTo>
                  <a:cubicBezTo>
                    <a:pt x="330278" y="178884"/>
                    <a:pt x="328992" y="176712"/>
                    <a:pt x="328325" y="174330"/>
                  </a:cubicBezTo>
                  <a:lnTo>
                    <a:pt x="328325" y="170520"/>
                  </a:lnTo>
                  <a:cubicBezTo>
                    <a:pt x="328202" y="168596"/>
                    <a:pt x="328631" y="166682"/>
                    <a:pt x="329564" y="164996"/>
                  </a:cubicBezTo>
                  <a:cubicBezTo>
                    <a:pt x="330078" y="163215"/>
                    <a:pt x="331107" y="161624"/>
                    <a:pt x="332516" y="160424"/>
                  </a:cubicBezTo>
                  <a:cubicBezTo>
                    <a:pt x="333745" y="159043"/>
                    <a:pt x="335327" y="158024"/>
                    <a:pt x="337089" y="157471"/>
                  </a:cubicBezTo>
                  <a:cubicBezTo>
                    <a:pt x="338775" y="156538"/>
                    <a:pt x="340689" y="156109"/>
                    <a:pt x="342613" y="156233"/>
                  </a:cubicBezTo>
                  <a:close/>
                  <a:moveTo>
                    <a:pt x="938402" y="140327"/>
                  </a:moveTo>
                  <a:cubicBezTo>
                    <a:pt x="940326" y="140212"/>
                    <a:pt x="942240" y="140641"/>
                    <a:pt x="943926" y="141565"/>
                  </a:cubicBezTo>
                  <a:cubicBezTo>
                    <a:pt x="945679" y="142146"/>
                    <a:pt x="947250" y="143165"/>
                    <a:pt x="948498" y="144518"/>
                  </a:cubicBezTo>
                  <a:lnTo>
                    <a:pt x="951165" y="147185"/>
                  </a:lnTo>
                  <a:cubicBezTo>
                    <a:pt x="952908" y="148918"/>
                    <a:pt x="954156" y="151090"/>
                    <a:pt x="954785" y="153471"/>
                  </a:cubicBezTo>
                  <a:lnTo>
                    <a:pt x="955356" y="157281"/>
                  </a:lnTo>
                  <a:cubicBezTo>
                    <a:pt x="955366" y="159805"/>
                    <a:pt x="954680" y="162272"/>
                    <a:pt x="953356" y="164425"/>
                  </a:cubicBezTo>
                  <a:lnTo>
                    <a:pt x="951165" y="167378"/>
                  </a:lnTo>
                  <a:cubicBezTo>
                    <a:pt x="949870" y="168730"/>
                    <a:pt x="948269" y="169740"/>
                    <a:pt x="946498" y="170331"/>
                  </a:cubicBezTo>
                  <a:cubicBezTo>
                    <a:pt x="944831" y="171226"/>
                    <a:pt x="942955" y="171645"/>
                    <a:pt x="941069" y="171569"/>
                  </a:cubicBezTo>
                  <a:cubicBezTo>
                    <a:pt x="939154" y="171645"/>
                    <a:pt x="937249" y="171216"/>
                    <a:pt x="935544" y="170331"/>
                  </a:cubicBezTo>
                  <a:cubicBezTo>
                    <a:pt x="933792" y="169759"/>
                    <a:pt x="932211" y="168740"/>
                    <a:pt x="930972" y="167378"/>
                  </a:cubicBezTo>
                  <a:lnTo>
                    <a:pt x="928306" y="164711"/>
                  </a:lnTo>
                  <a:cubicBezTo>
                    <a:pt x="926543" y="162977"/>
                    <a:pt x="925257" y="160806"/>
                    <a:pt x="924591" y="158424"/>
                  </a:cubicBezTo>
                  <a:lnTo>
                    <a:pt x="924115" y="154614"/>
                  </a:lnTo>
                  <a:cubicBezTo>
                    <a:pt x="924124" y="152081"/>
                    <a:pt x="924781" y="149585"/>
                    <a:pt x="926019" y="147375"/>
                  </a:cubicBezTo>
                  <a:lnTo>
                    <a:pt x="928306" y="144518"/>
                  </a:lnTo>
                  <a:cubicBezTo>
                    <a:pt x="929505" y="143108"/>
                    <a:pt x="931096" y="142079"/>
                    <a:pt x="932877" y="141565"/>
                  </a:cubicBezTo>
                  <a:cubicBezTo>
                    <a:pt x="934563" y="140631"/>
                    <a:pt x="936478" y="140203"/>
                    <a:pt x="938402" y="140327"/>
                  </a:cubicBezTo>
                  <a:close/>
                  <a:moveTo>
                    <a:pt x="389096" y="113848"/>
                  </a:moveTo>
                  <a:lnTo>
                    <a:pt x="392906" y="113848"/>
                  </a:lnTo>
                  <a:cubicBezTo>
                    <a:pt x="394830" y="113724"/>
                    <a:pt x="396745" y="114152"/>
                    <a:pt x="398430" y="115085"/>
                  </a:cubicBezTo>
                  <a:cubicBezTo>
                    <a:pt x="400211" y="115600"/>
                    <a:pt x="401802" y="116629"/>
                    <a:pt x="403002" y="118039"/>
                  </a:cubicBezTo>
                  <a:cubicBezTo>
                    <a:pt x="404384" y="119267"/>
                    <a:pt x="405403" y="120848"/>
                    <a:pt x="405955" y="122610"/>
                  </a:cubicBezTo>
                  <a:cubicBezTo>
                    <a:pt x="406803" y="124153"/>
                    <a:pt x="407231" y="125896"/>
                    <a:pt x="407193" y="127658"/>
                  </a:cubicBezTo>
                  <a:lnTo>
                    <a:pt x="407193" y="132992"/>
                  </a:lnTo>
                  <a:cubicBezTo>
                    <a:pt x="407193" y="135497"/>
                    <a:pt x="406536" y="137965"/>
                    <a:pt x="405288" y="140136"/>
                  </a:cubicBezTo>
                  <a:lnTo>
                    <a:pt x="403002" y="143089"/>
                  </a:lnTo>
                  <a:cubicBezTo>
                    <a:pt x="401249" y="144813"/>
                    <a:pt x="399087" y="146061"/>
                    <a:pt x="396716" y="146708"/>
                  </a:cubicBezTo>
                  <a:lnTo>
                    <a:pt x="392906" y="147280"/>
                  </a:lnTo>
                  <a:cubicBezTo>
                    <a:pt x="390991" y="147309"/>
                    <a:pt x="389096" y="146890"/>
                    <a:pt x="387381" y="146042"/>
                  </a:cubicBezTo>
                  <a:cubicBezTo>
                    <a:pt x="385648" y="145423"/>
                    <a:pt x="384085" y="144413"/>
                    <a:pt x="382809" y="143089"/>
                  </a:cubicBezTo>
                  <a:cubicBezTo>
                    <a:pt x="381428" y="141822"/>
                    <a:pt x="380409" y="140212"/>
                    <a:pt x="379857" y="138422"/>
                  </a:cubicBezTo>
                  <a:cubicBezTo>
                    <a:pt x="378980" y="136755"/>
                    <a:pt x="378551" y="134878"/>
                    <a:pt x="378618" y="132992"/>
                  </a:cubicBezTo>
                  <a:lnTo>
                    <a:pt x="378618" y="127658"/>
                  </a:lnTo>
                  <a:cubicBezTo>
                    <a:pt x="378618" y="125106"/>
                    <a:pt x="379314" y="122610"/>
                    <a:pt x="380619" y="120420"/>
                  </a:cubicBezTo>
                  <a:lnTo>
                    <a:pt x="382809" y="117562"/>
                  </a:lnTo>
                  <a:cubicBezTo>
                    <a:pt x="384543" y="115800"/>
                    <a:pt x="386714" y="114514"/>
                    <a:pt x="389096" y="113848"/>
                  </a:cubicBezTo>
                  <a:close/>
                  <a:moveTo>
                    <a:pt x="888206" y="89844"/>
                  </a:moveTo>
                  <a:cubicBezTo>
                    <a:pt x="890120" y="89768"/>
                    <a:pt x="892026" y="90197"/>
                    <a:pt x="893731" y="91083"/>
                  </a:cubicBezTo>
                  <a:cubicBezTo>
                    <a:pt x="895511" y="91597"/>
                    <a:pt x="897103" y="92626"/>
                    <a:pt x="898302" y="94035"/>
                  </a:cubicBezTo>
                  <a:lnTo>
                    <a:pt x="903636" y="99369"/>
                  </a:lnTo>
                  <a:cubicBezTo>
                    <a:pt x="905342" y="101132"/>
                    <a:pt x="906580" y="103294"/>
                    <a:pt x="907256" y="105656"/>
                  </a:cubicBezTo>
                  <a:lnTo>
                    <a:pt x="907827" y="109466"/>
                  </a:lnTo>
                  <a:cubicBezTo>
                    <a:pt x="907827" y="112019"/>
                    <a:pt x="907132" y="114514"/>
                    <a:pt x="905827" y="116705"/>
                  </a:cubicBezTo>
                  <a:lnTo>
                    <a:pt x="903636" y="119562"/>
                  </a:lnTo>
                  <a:cubicBezTo>
                    <a:pt x="900845" y="122077"/>
                    <a:pt x="897283" y="123553"/>
                    <a:pt x="893540" y="123753"/>
                  </a:cubicBezTo>
                  <a:cubicBezTo>
                    <a:pt x="891626" y="123830"/>
                    <a:pt x="889720" y="123401"/>
                    <a:pt x="888015" y="122515"/>
                  </a:cubicBezTo>
                  <a:cubicBezTo>
                    <a:pt x="886234" y="122001"/>
                    <a:pt x="884643" y="120972"/>
                    <a:pt x="883444" y="119562"/>
                  </a:cubicBezTo>
                  <a:lnTo>
                    <a:pt x="878110" y="114228"/>
                  </a:lnTo>
                  <a:cubicBezTo>
                    <a:pt x="876385" y="112476"/>
                    <a:pt x="875138" y="110314"/>
                    <a:pt x="874490" y="107942"/>
                  </a:cubicBezTo>
                  <a:lnTo>
                    <a:pt x="873919" y="104132"/>
                  </a:lnTo>
                  <a:cubicBezTo>
                    <a:pt x="873919" y="101579"/>
                    <a:pt x="874614" y="99083"/>
                    <a:pt x="875919" y="96893"/>
                  </a:cubicBezTo>
                  <a:lnTo>
                    <a:pt x="878110" y="94035"/>
                  </a:lnTo>
                  <a:cubicBezTo>
                    <a:pt x="879357" y="92683"/>
                    <a:pt x="880929" y="91663"/>
                    <a:pt x="882681" y="91083"/>
                  </a:cubicBezTo>
                  <a:cubicBezTo>
                    <a:pt x="884386" y="90197"/>
                    <a:pt x="886292" y="89778"/>
                    <a:pt x="888206" y="89844"/>
                  </a:cubicBezTo>
                  <a:close/>
                  <a:moveTo>
                    <a:pt x="440626" y="71460"/>
                  </a:moveTo>
                  <a:cubicBezTo>
                    <a:pt x="442512" y="71394"/>
                    <a:pt x="444388" y="71822"/>
                    <a:pt x="446055" y="72699"/>
                  </a:cubicBezTo>
                  <a:cubicBezTo>
                    <a:pt x="447845" y="73251"/>
                    <a:pt x="449455" y="74270"/>
                    <a:pt x="450722" y="75651"/>
                  </a:cubicBezTo>
                  <a:lnTo>
                    <a:pt x="453293" y="78318"/>
                  </a:lnTo>
                  <a:cubicBezTo>
                    <a:pt x="455056" y="80052"/>
                    <a:pt x="456341" y="82224"/>
                    <a:pt x="457008" y="84605"/>
                  </a:cubicBezTo>
                  <a:lnTo>
                    <a:pt x="457484" y="88415"/>
                  </a:lnTo>
                  <a:cubicBezTo>
                    <a:pt x="457475" y="90948"/>
                    <a:pt x="456818" y="93444"/>
                    <a:pt x="455580" y="95654"/>
                  </a:cubicBezTo>
                  <a:lnTo>
                    <a:pt x="453293" y="98511"/>
                  </a:lnTo>
                  <a:cubicBezTo>
                    <a:pt x="452093" y="99921"/>
                    <a:pt x="450503" y="100950"/>
                    <a:pt x="448722" y="101464"/>
                  </a:cubicBezTo>
                  <a:cubicBezTo>
                    <a:pt x="447016" y="102350"/>
                    <a:pt x="445112" y="102778"/>
                    <a:pt x="443197" y="102702"/>
                  </a:cubicBezTo>
                  <a:cubicBezTo>
                    <a:pt x="439454" y="102502"/>
                    <a:pt x="435892" y="101026"/>
                    <a:pt x="433100" y="98511"/>
                  </a:cubicBezTo>
                  <a:lnTo>
                    <a:pt x="430434" y="95844"/>
                  </a:lnTo>
                  <a:cubicBezTo>
                    <a:pt x="428709" y="94092"/>
                    <a:pt x="427462" y="91930"/>
                    <a:pt x="426814" y="89558"/>
                  </a:cubicBezTo>
                  <a:lnTo>
                    <a:pt x="426338" y="85748"/>
                  </a:lnTo>
                  <a:cubicBezTo>
                    <a:pt x="426300" y="83204"/>
                    <a:pt x="426967" y="80699"/>
                    <a:pt x="428243" y="78509"/>
                  </a:cubicBezTo>
                  <a:lnTo>
                    <a:pt x="430434" y="75651"/>
                  </a:lnTo>
                  <a:cubicBezTo>
                    <a:pt x="431701" y="74270"/>
                    <a:pt x="433310" y="73251"/>
                    <a:pt x="435101" y="72699"/>
                  </a:cubicBezTo>
                  <a:cubicBezTo>
                    <a:pt x="436806" y="71813"/>
                    <a:pt x="438711" y="71384"/>
                    <a:pt x="440626" y="71460"/>
                  </a:cubicBezTo>
                  <a:close/>
                  <a:moveTo>
                    <a:pt x="840390" y="55554"/>
                  </a:moveTo>
                  <a:cubicBezTo>
                    <a:pt x="842304" y="55526"/>
                    <a:pt x="844200" y="55945"/>
                    <a:pt x="845914" y="56792"/>
                  </a:cubicBezTo>
                  <a:cubicBezTo>
                    <a:pt x="849419" y="58107"/>
                    <a:pt x="852172" y="60889"/>
                    <a:pt x="853439" y="64413"/>
                  </a:cubicBezTo>
                  <a:cubicBezTo>
                    <a:pt x="854439" y="66137"/>
                    <a:pt x="854877" y="68137"/>
                    <a:pt x="854677" y="70128"/>
                  </a:cubicBezTo>
                  <a:lnTo>
                    <a:pt x="854677" y="72985"/>
                  </a:lnTo>
                  <a:cubicBezTo>
                    <a:pt x="854668" y="75519"/>
                    <a:pt x="854010" y="78014"/>
                    <a:pt x="852772" y="80224"/>
                  </a:cubicBezTo>
                  <a:lnTo>
                    <a:pt x="850486" y="83082"/>
                  </a:lnTo>
                  <a:cubicBezTo>
                    <a:pt x="848782" y="84882"/>
                    <a:pt x="846600" y="86168"/>
                    <a:pt x="844200" y="86796"/>
                  </a:cubicBezTo>
                  <a:lnTo>
                    <a:pt x="840390" y="86796"/>
                  </a:lnTo>
                  <a:cubicBezTo>
                    <a:pt x="838466" y="86911"/>
                    <a:pt x="836551" y="86482"/>
                    <a:pt x="834866" y="85558"/>
                  </a:cubicBezTo>
                  <a:cubicBezTo>
                    <a:pt x="833113" y="84977"/>
                    <a:pt x="831541" y="83958"/>
                    <a:pt x="830293" y="82605"/>
                  </a:cubicBezTo>
                  <a:cubicBezTo>
                    <a:pt x="828931" y="81367"/>
                    <a:pt x="827912" y="79786"/>
                    <a:pt x="827340" y="78034"/>
                  </a:cubicBezTo>
                  <a:cubicBezTo>
                    <a:pt x="826454" y="76328"/>
                    <a:pt x="826026" y="74423"/>
                    <a:pt x="826102" y="72509"/>
                  </a:cubicBezTo>
                  <a:lnTo>
                    <a:pt x="826102" y="69842"/>
                  </a:lnTo>
                  <a:cubicBezTo>
                    <a:pt x="826093" y="67318"/>
                    <a:pt x="826779" y="64841"/>
                    <a:pt x="828103" y="62698"/>
                  </a:cubicBezTo>
                  <a:lnTo>
                    <a:pt x="830293" y="59745"/>
                  </a:lnTo>
                  <a:cubicBezTo>
                    <a:pt x="832055" y="58041"/>
                    <a:pt x="834217" y="56802"/>
                    <a:pt x="836580" y="56126"/>
                  </a:cubicBezTo>
                  <a:close/>
                  <a:moveTo>
                    <a:pt x="489203" y="47934"/>
                  </a:moveTo>
                  <a:cubicBezTo>
                    <a:pt x="490365" y="47744"/>
                    <a:pt x="491556" y="47744"/>
                    <a:pt x="492727" y="47934"/>
                  </a:cubicBezTo>
                  <a:cubicBezTo>
                    <a:pt x="494623" y="48020"/>
                    <a:pt x="496471" y="48611"/>
                    <a:pt x="498061" y="49649"/>
                  </a:cubicBezTo>
                  <a:cubicBezTo>
                    <a:pt x="499719" y="50449"/>
                    <a:pt x="501109" y="51697"/>
                    <a:pt x="502062" y="53268"/>
                  </a:cubicBezTo>
                  <a:cubicBezTo>
                    <a:pt x="503347" y="54621"/>
                    <a:pt x="504243" y="56297"/>
                    <a:pt x="504633" y="58126"/>
                  </a:cubicBezTo>
                  <a:cubicBezTo>
                    <a:pt x="505281" y="60765"/>
                    <a:pt x="505215" y="63527"/>
                    <a:pt x="504443" y="66127"/>
                  </a:cubicBezTo>
                  <a:cubicBezTo>
                    <a:pt x="503767" y="68613"/>
                    <a:pt x="502452" y="70880"/>
                    <a:pt x="500633" y="72700"/>
                  </a:cubicBezTo>
                  <a:cubicBezTo>
                    <a:pt x="499681" y="73576"/>
                    <a:pt x="498661" y="74366"/>
                    <a:pt x="497585" y="75081"/>
                  </a:cubicBezTo>
                  <a:cubicBezTo>
                    <a:pt x="496442" y="75729"/>
                    <a:pt x="495223" y="76233"/>
                    <a:pt x="493966" y="76605"/>
                  </a:cubicBezTo>
                  <a:cubicBezTo>
                    <a:pt x="491213" y="77319"/>
                    <a:pt x="488336" y="77319"/>
                    <a:pt x="485583" y="76605"/>
                  </a:cubicBezTo>
                  <a:lnTo>
                    <a:pt x="482155" y="75176"/>
                  </a:lnTo>
                  <a:lnTo>
                    <a:pt x="479202" y="72890"/>
                  </a:lnTo>
                  <a:cubicBezTo>
                    <a:pt x="477392" y="71061"/>
                    <a:pt x="476087" y="68794"/>
                    <a:pt x="475392" y="66318"/>
                  </a:cubicBezTo>
                  <a:cubicBezTo>
                    <a:pt x="474725" y="63727"/>
                    <a:pt x="474725" y="61003"/>
                    <a:pt x="475392" y="58412"/>
                  </a:cubicBezTo>
                  <a:cubicBezTo>
                    <a:pt x="476058" y="56031"/>
                    <a:pt x="477344" y="53859"/>
                    <a:pt x="479107" y="52125"/>
                  </a:cubicBezTo>
                  <a:lnTo>
                    <a:pt x="481964" y="49839"/>
                  </a:lnTo>
                  <a:cubicBezTo>
                    <a:pt x="484174" y="48601"/>
                    <a:pt x="486669" y="47944"/>
                    <a:pt x="489203" y="47934"/>
                  </a:cubicBezTo>
                  <a:close/>
                  <a:moveTo>
                    <a:pt x="541686" y="31741"/>
                  </a:moveTo>
                  <a:lnTo>
                    <a:pt x="543877" y="31741"/>
                  </a:lnTo>
                  <a:cubicBezTo>
                    <a:pt x="546401" y="31732"/>
                    <a:pt x="548868" y="32418"/>
                    <a:pt x="551020" y="33742"/>
                  </a:cubicBezTo>
                  <a:lnTo>
                    <a:pt x="553973" y="35932"/>
                  </a:lnTo>
                  <a:cubicBezTo>
                    <a:pt x="555678" y="37695"/>
                    <a:pt x="556917" y="39857"/>
                    <a:pt x="557593" y="42219"/>
                  </a:cubicBezTo>
                  <a:lnTo>
                    <a:pt x="558164" y="46029"/>
                  </a:lnTo>
                  <a:cubicBezTo>
                    <a:pt x="558193" y="47944"/>
                    <a:pt x="557774" y="49839"/>
                    <a:pt x="556926" y="51554"/>
                  </a:cubicBezTo>
                  <a:cubicBezTo>
                    <a:pt x="556354" y="53306"/>
                    <a:pt x="555335" y="54888"/>
                    <a:pt x="553973" y="56126"/>
                  </a:cubicBezTo>
                  <a:cubicBezTo>
                    <a:pt x="552726" y="57478"/>
                    <a:pt x="551154" y="58497"/>
                    <a:pt x="549401" y="59079"/>
                  </a:cubicBezTo>
                  <a:cubicBezTo>
                    <a:pt x="547715" y="60002"/>
                    <a:pt x="545801" y="60431"/>
                    <a:pt x="543877" y="60316"/>
                  </a:cubicBezTo>
                  <a:lnTo>
                    <a:pt x="541210" y="60316"/>
                  </a:lnTo>
                  <a:cubicBezTo>
                    <a:pt x="538676" y="60307"/>
                    <a:pt x="536181" y="59650"/>
                    <a:pt x="533971" y="58412"/>
                  </a:cubicBezTo>
                  <a:lnTo>
                    <a:pt x="531114" y="56126"/>
                  </a:lnTo>
                  <a:cubicBezTo>
                    <a:pt x="529332" y="54402"/>
                    <a:pt x="528046" y="52230"/>
                    <a:pt x="527399" y="49839"/>
                  </a:cubicBezTo>
                  <a:lnTo>
                    <a:pt x="527399" y="46029"/>
                  </a:lnTo>
                  <a:cubicBezTo>
                    <a:pt x="527284" y="44105"/>
                    <a:pt x="527713" y="42191"/>
                    <a:pt x="528637" y="40505"/>
                  </a:cubicBezTo>
                  <a:cubicBezTo>
                    <a:pt x="529218" y="38752"/>
                    <a:pt x="530237" y="37181"/>
                    <a:pt x="531590" y="35932"/>
                  </a:cubicBezTo>
                  <a:cubicBezTo>
                    <a:pt x="532818" y="34552"/>
                    <a:pt x="534399" y="33533"/>
                    <a:pt x="536162" y="32980"/>
                  </a:cubicBezTo>
                  <a:cubicBezTo>
                    <a:pt x="537867" y="32094"/>
                    <a:pt x="539772" y="31665"/>
                    <a:pt x="541686" y="31741"/>
                  </a:cubicBezTo>
                  <a:close/>
                  <a:moveTo>
                    <a:pt x="778382" y="21169"/>
                  </a:moveTo>
                  <a:lnTo>
                    <a:pt x="782192" y="21169"/>
                  </a:lnTo>
                  <a:cubicBezTo>
                    <a:pt x="785936" y="21369"/>
                    <a:pt x="789498" y="22845"/>
                    <a:pt x="792289" y="25360"/>
                  </a:cubicBezTo>
                  <a:cubicBezTo>
                    <a:pt x="793612" y="26636"/>
                    <a:pt x="794622" y="28199"/>
                    <a:pt x="795241" y="29932"/>
                  </a:cubicBezTo>
                  <a:cubicBezTo>
                    <a:pt x="796013" y="31504"/>
                    <a:pt x="796441" y="33227"/>
                    <a:pt x="796480" y="34980"/>
                  </a:cubicBezTo>
                  <a:lnTo>
                    <a:pt x="796480" y="37647"/>
                  </a:lnTo>
                  <a:cubicBezTo>
                    <a:pt x="796480" y="40200"/>
                    <a:pt x="795784" y="42695"/>
                    <a:pt x="794479" y="44886"/>
                  </a:cubicBezTo>
                  <a:lnTo>
                    <a:pt x="792289" y="47744"/>
                  </a:lnTo>
                  <a:cubicBezTo>
                    <a:pt x="790527" y="49448"/>
                    <a:pt x="788364" y="50687"/>
                    <a:pt x="786002" y="51363"/>
                  </a:cubicBezTo>
                  <a:lnTo>
                    <a:pt x="782192" y="51935"/>
                  </a:lnTo>
                  <a:cubicBezTo>
                    <a:pt x="780278" y="52011"/>
                    <a:pt x="778373" y="51582"/>
                    <a:pt x="776668" y="50697"/>
                  </a:cubicBezTo>
                  <a:cubicBezTo>
                    <a:pt x="774915" y="50125"/>
                    <a:pt x="773334" y="49106"/>
                    <a:pt x="772096" y="47744"/>
                  </a:cubicBezTo>
                  <a:cubicBezTo>
                    <a:pt x="770743" y="46496"/>
                    <a:pt x="769724" y="44924"/>
                    <a:pt x="769143" y="43171"/>
                  </a:cubicBezTo>
                  <a:cubicBezTo>
                    <a:pt x="768219" y="41486"/>
                    <a:pt x="767790" y="39571"/>
                    <a:pt x="767905" y="37647"/>
                  </a:cubicBezTo>
                  <a:lnTo>
                    <a:pt x="767905" y="34980"/>
                  </a:lnTo>
                  <a:cubicBezTo>
                    <a:pt x="767914" y="32447"/>
                    <a:pt x="768571" y="29951"/>
                    <a:pt x="769810" y="27741"/>
                  </a:cubicBezTo>
                  <a:lnTo>
                    <a:pt x="772096" y="24884"/>
                  </a:lnTo>
                  <a:cubicBezTo>
                    <a:pt x="773801" y="23083"/>
                    <a:pt x="775982" y="21798"/>
                    <a:pt x="778382" y="21169"/>
                  </a:cubicBezTo>
                  <a:close/>
                  <a:moveTo>
                    <a:pt x="599407" y="12978"/>
                  </a:moveTo>
                  <a:cubicBezTo>
                    <a:pt x="607294" y="12978"/>
                    <a:pt x="613695" y="19379"/>
                    <a:pt x="613695" y="27265"/>
                  </a:cubicBezTo>
                  <a:cubicBezTo>
                    <a:pt x="613695" y="35152"/>
                    <a:pt x="607294" y="41553"/>
                    <a:pt x="599407" y="41553"/>
                  </a:cubicBezTo>
                  <a:cubicBezTo>
                    <a:pt x="591520" y="41553"/>
                    <a:pt x="585120" y="35152"/>
                    <a:pt x="585120" y="27265"/>
                  </a:cubicBezTo>
                  <a:cubicBezTo>
                    <a:pt x="585120" y="19379"/>
                    <a:pt x="591520" y="12978"/>
                    <a:pt x="599407" y="12978"/>
                  </a:cubicBezTo>
                  <a:close/>
                  <a:moveTo>
                    <a:pt x="720089" y="7928"/>
                  </a:moveTo>
                  <a:lnTo>
                    <a:pt x="723899" y="7928"/>
                  </a:lnTo>
                  <a:cubicBezTo>
                    <a:pt x="725813" y="7852"/>
                    <a:pt x="727718" y="8281"/>
                    <a:pt x="729424" y="9167"/>
                  </a:cubicBezTo>
                  <a:cubicBezTo>
                    <a:pt x="731186" y="9720"/>
                    <a:pt x="732766" y="10748"/>
                    <a:pt x="733995" y="12119"/>
                  </a:cubicBezTo>
                  <a:cubicBezTo>
                    <a:pt x="735348" y="13368"/>
                    <a:pt x="736367" y="14939"/>
                    <a:pt x="736948" y="16692"/>
                  </a:cubicBezTo>
                  <a:cubicBezTo>
                    <a:pt x="737939" y="18463"/>
                    <a:pt x="738367" y="20483"/>
                    <a:pt x="738186" y="22502"/>
                  </a:cubicBezTo>
                  <a:lnTo>
                    <a:pt x="738186" y="24407"/>
                  </a:lnTo>
                  <a:cubicBezTo>
                    <a:pt x="738177" y="26941"/>
                    <a:pt x="737520" y="29436"/>
                    <a:pt x="736281" y="31646"/>
                  </a:cubicBezTo>
                  <a:lnTo>
                    <a:pt x="733995" y="34504"/>
                  </a:lnTo>
                  <a:cubicBezTo>
                    <a:pt x="732233" y="36209"/>
                    <a:pt x="730071" y="37446"/>
                    <a:pt x="727709" y="38123"/>
                  </a:cubicBezTo>
                  <a:lnTo>
                    <a:pt x="723899" y="38695"/>
                  </a:lnTo>
                  <a:cubicBezTo>
                    <a:pt x="721985" y="38771"/>
                    <a:pt x="720079" y="38342"/>
                    <a:pt x="718374" y="37456"/>
                  </a:cubicBezTo>
                  <a:cubicBezTo>
                    <a:pt x="716641" y="36837"/>
                    <a:pt x="715079" y="35827"/>
                    <a:pt x="713802" y="34504"/>
                  </a:cubicBezTo>
                  <a:cubicBezTo>
                    <a:pt x="712450" y="33256"/>
                    <a:pt x="711430" y="31684"/>
                    <a:pt x="710850" y="29932"/>
                  </a:cubicBezTo>
                  <a:cubicBezTo>
                    <a:pt x="709964" y="28227"/>
                    <a:pt x="709545" y="26321"/>
                    <a:pt x="709611" y="24407"/>
                  </a:cubicBezTo>
                  <a:lnTo>
                    <a:pt x="709611" y="21740"/>
                  </a:lnTo>
                  <a:cubicBezTo>
                    <a:pt x="709611" y="19187"/>
                    <a:pt x="710307" y="16692"/>
                    <a:pt x="711612" y="14501"/>
                  </a:cubicBezTo>
                  <a:lnTo>
                    <a:pt x="713802" y="11643"/>
                  </a:lnTo>
                  <a:cubicBezTo>
                    <a:pt x="715536" y="9881"/>
                    <a:pt x="717707" y="8595"/>
                    <a:pt x="720089" y="7928"/>
                  </a:cubicBezTo>
                  <a:close/>
                  <a:moveTo>
                    <a:pt x="663035" y="24"/>
                  </a:moveTo>
                  <a:cubicBezTo>
                    <a:pt x="664931" y="-110"/>
                    <a:pt x="666817" y="319"/>
                    <a:pt x="668464" y="1262"/>
                  </a:cubicBezTo>
                  <a:cubicBezTo>
                    <a:pt x="671988" y="2529"/>
                    <a:pt x="674770" y="5281"/>
                    <a:pt x="676084" y="8787"/>
                  </a:cubicBezTo>
                  <a:cubicBezTo>
                    <a:pt x="677008" y="10644"/>
                    <a:pt x="677427" y="12711"/>
                    <a:pt x="677322" y="14787"/>
                  </a:cubicBezTo>
                  <a:lnTo>
                    <a:pt x="677322" y="17359"/>
                  </a:lnTo>
                  <a:cubicBezTo>
                    <a:pt x="677342" y="19912"/>
                    <a:pt x="676646" y="22417"/>
                    <a:pt x="675323" y="24598"/>
                  </a:cubicBezTo>
                  <a:lnTo>
                    <a:pt x="673131" y="27456"/>
                  </a:lnTo>
                  <a:cubicBezTo>
                    <a:pt x="671398" y="29218"/>
                    <a:pt x="669226" y="30504"/>
                    <a:pt x="666845" y="31170"/>
                  </a:cubicBezTo>
                  <a:lnTo>
                    <a:pt x="663035" y="31170"/>
                  </a:lnTo>
                  <a:cubicBezTo>
                    <a:pt x="661111" y="31294"/>
                    <a:pt x="659196" y="30865"/>
                    <a:pt x="657510" y="29932"/>
                  </a:cubicBezTo>
                  <a:cubicBezTo>
                    <a:pt x="654044" y="28618"/>
                    <a:pt x="651300" y="25874"/>
                    <a:pt x="649986" y="22407"/>
                  </a:cubicBezTo>
                  <a:cubicBezTo>
                    <a:pt x="649052" y="20721"/>
                    <a:pt x="648624" y="18807"/>
                    <a:pt x="648747" y="16883"/>
                  </a:cubicBezTo>
                  <a:lnTo>
                    <a:pt x="648747" y="14311"/>
                  </a:lnTo>
                  <a:cubicBezTo>
                    <a:pt x="648747" y="11778"/>
                    <a:pt x="649405" y="9282"/>
                    <a:pt x="650653" y="7072"/>
                  </a:cubicBezTo>
                  <a:lnTo>
                    <a:pt x="652938" y="4215"/>
                  </a:lnTo>
                  <a:cubicBezTo>
                    <a:pt x="654644" y="2414"/>
                    <a:pt x="656825" y="1128"/>
                    <a:pt x="659225" y="50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7 Quote">
  <p:cSld name="CUSTOM_6">
    <p:spTree>
      <p:nvGrpSpPr>
        <p:cNvPr id="271" name="Shape 271"/>
        <p:cNvGrpSpPr/>
        <p:nvPr/>
      </p:nvGrpSpPr>
      <p:grpSpPr>
        <a:xfrm>
          <a:off x="0" y="0"/>
          <a:ext cx="0" cy="0"/>
          <a:chOff x="0" y="0"/>
          <a:chExt cx="0" cy="0"/>
        </a:xfrm>
      </p:grpSpPr>
      <p:sp>
        <p:nvSpPr>
          <p:cNvPr id="272" name="Google Shape;272;p9"/>
          <p:cNvSpPr/>
          <p:nvPr/>
        </p:nvSpPr>
        <p:spPr>
          <a:xfrm flipH="1" rot="10800000">
            <a:off x="0" y="31407"/>
            <a:ext cx="12201625" cy="5550243"/>
          </a:xfrm>
          <a:custGeom>
            <a:rect b="b" l="l" r="r" t="t"/>
            <a:pathLst>
              <a:path extrusionOk="0" h="3420797" w="12201625">
                <a:moveTo>
                  <a:pt x="0" y="0"/>
                </a:moveTo>
                <a:cubicBezTo>
                  <a:pt x="1050792" y="529990"/>
                  <a:pt x="1804979" y="1955131"/>
                  <a:pt x="3152376" y="1589971"/>
                </a:cubicBezTo>
                <a:cubicBezTo>
                  <a:pt x="4499773" y="1224811"/>
                  <a:pt x="4983363" y="706400"/>
                  <a:pt x="6394317" y="1794127"/>
                </a:cubicBezTo>
                <a:cubicBezTo>
                  <a:pt x="7805271" y="2881854"/>
                  <a:pt x="8257928" y="1723553"/>
                  <a:pt x="9225813" y="1994665"/>
                </a:cubicBezTo>
                <a:cubicBezTo>
                  <a:pt x="10193698" y="2265777"/>
                  <a:pt x="11022264" y="3129649"/>
                  <a:pt x="12201625" y="3420797"/>
                </a:cubicBezTo>
                <a:lnTo>
                  <a:pt x="0" y="3420797"/>
                </a:lnTo>
                <a:lnTo>
                  <a:pt x="0" y="0"/>
                </a:lnTo>
                <a:close/>
              </a:path>
            </a:pathLst>
          </a:custGeom>
          <a:solidFill>
            <a:srgbClr val="171717">
              <a:alpha val="1117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SzPts val="1800"/>
              <a:buNone/>
            </a:pPr>
            <a:r>
              <a:t/>
            </a:r>
            <a:endParaRPr sz="1800">
              <a:latin typeface="Calibri"/>
              <a:ea typeface="Calibri"/>
              <a:cs typeface="Calibri"/>
              <a:sym typeface="Calibri"/>
            </a:endParaRPr>
          </a:p>
        </p:txBody>
      </p:sp>
      <p:grpSp>
        <p:nvGrpSpPr>
          <p:cNvPr id="273" name="Google Shape;273;p9"/>
          <p:cNvGrpSpPr/>
          <p:nvPr/>
        </p:nvGrpSpPr>
        <p:grpSpPr>
          <a:xfrm>
            <a:off x="435069" y="5177697"/>
            <a:ext cx="2023204" cy="1680305"/>
            <a:chOff x="7119967" y="2202106"/>
            <a:chExt cx="2023204" cy="1680305"/>
          </a:xfrm>
        </p:grpSpPr>
        <p:sp>
          <p:nvSpPr>
            <p:cNvPr id="274" name="Google Shape;274;p9"/>
            <p:cNvSpPr/>
            <p:nvPr/>
          </p:nvSpPr>
          <p:spPr>
            <a:xfrm>
              <a:off x="7119967" y="2202106"/>
              <a:ext cx="2023204" cy="1669732"/>
            </a:xfrm>
            <a:custGeom>
              <a:rect b="b" l="l" r="r" t="t"/>
              <a:pathLst>
                <a:path extrusionOk="0" h="1669732" w="2023204">
                  <a:moveTo>
                    <a:pt x="2022955" y="1669703"/>
                  </a:moveTo>
                  <a:lnTo>
                    <a:pt x="1466600" y="1669703"/>
                  </a:lnTo>
                  <a:cubicBezTo>
                    <a:pt x="1426976" y="1119063"/>
                    <a:pt x="1238000" y="701868"/>
                    <a:pt x="1011685" y="701868"/>
                  </a:cubicBezTo>
                  <a:cubicBezTo>
                    <a:pt x="785371" y="701868"/>
                    <a:pt x="596300" y="1119254"/>
                    <a:pt x="556581" y="1669703"/>
                  </a:cubicBezTo>
                  <a:lnTo>
                    <a:pt x="-250" y="1669703"/>
                  </a:lnTo>
                  <a:cubicBezTo>
                    <a:pt x="57566" y="729967"/>
                    <a:pt x="488382" y="-29"/>
                    <a:pt x="1011209" y="-29"/>
                  </a:cubicBezTo>
                  <a:cubicBezTo>
                    <a:pt x="1534037" y="-29"/>
                    <a:pt x="1965138" y="729967"/>
                    <a:pt x="2022955" y="166970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5" name="Google Shape;275;p9"/>
            <p:cNvSpPr/>
            <p:nvPr/>
          </p:nvSpPr>
          <p:spPr>
            <a:xfrm>
              <a:off x="7308752" y="2443088"/>
              <a:ext cx="1646015" cy="1428749"/>
            </a:xfrm>
            <a:custGeom>
              <a:rect b="b" l="l" r="r" t="t"/>
              <a:pathLst>
                <a:path extrusionOk="0" h="1428749" w="1646015">
                  <a:moveTo>
                    <a:pt x="1645765" y="1428721"/>
                  </a:moveTo>
                  <a:lnTo>
                    <a:pt x="1277814" y="1428721"/>
                  </a:lnTo>
                  <a:cubicBezTo>
                    <a:pt x="1238190" y="878080"/>
                    <a:pt x="1049214" y="460886"/>
                    <a:pt x="822900" y="460886"/>
                  </a:cubicBezTo>
                  <a:cubicBezTo>
                    <a:pt x="596586" y="460886"/>
                    <a:pt x="407515" y="878271"/>
                    <a:pt x="367796" y="1428721"/>
                  </a:cubicBezTo>
                  <a:lnTo>
                    <a:pt x="-250" y="1428721"/>
                  </a:lnTo>
                  <a:cubicBezTo>
                    <a:pt x="53185" y="622620"/>
                    <a:pt x="401228" y="-29"/>
                    <a:pt x="822709" y="-29"/>
                  </a:cubicBezTo>
                  <a:cubicBezTo>
                    <a:pt x="1244190" y="-29"/>
                    <a:pt x="1592139" y="622620"/>
                    <a:pt x="1645765" y="1428721"/>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6" name="Google Shape;276;p9"/>
            <p:cNvSpPr/>
            <p:nvPr/>
          </p:nvSpPr>
          <p:spPr>
            <a:xfrm>
              <a:off x="7457723" y="2637398"/>
              <a:ext cx="1348168" cy="1234439"/>
            </a:xfrm>
            <a:custGeom>
              <a:rect b="b" l="l" r="r" t="t"/>
              <a:pathLst>
                <a:path extrusionOk="0" h="1234439" w="1348168">
                  <a:moveTo>
                    <a:pt x="1347918" y="1234411"/>
                  </a:moveTo>
                  <a:lnTo>
                    <a:pt x="1128843" y="1234411"/>
                  </a:lnTo>
                  <a:cubicBezTo>
                    <a:pt x="1089219" y="683770"/>
                    <a:pt x="900243" y="266576"/>
                    <a:pt x="673929" y="266576"/>
                  </a:cubicBezTo>
                  <a:cubicBezTo>
                    <a:pt x="447615" y="266576"/>
                    <a:pt x="258544" y="683961"/>
                    <a:pt x="218825" y="1234411"/>
                  </a:cubicBezTo>
                  <a:lnTo>
                    <a:pt x="-250" y="1234411"/>
                  </a:lnTo>
                  <a:cubicBezTo>
                    <a:pt x="52518" y="534419"/>
                    <a:pt x="334077" y="-29"/>
                    <a:pt x="673548" y="-29"/>
                  </a:cubicBezTo>
                  <a:cubicBezTo>
                    <a:pt x="1013019" y="-29"/>
                    <a:pt x="1294864" y="534419"/>
                    <a:pt x="1347918" y="1234411"/>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7" name="Google Shape;277;p9"/>
            <p:cNvSpPr/>
            <p:nvPr/>
          </p:nvSpPr>
          <p:spPr>
            <a:xfrm>
              <a:off x="7145232" y="2253815"/>
              <a:ext cx="1949451" cy="1592902"/>
            </a:xfrm>
            <a:custGeom>
              <a:rect b="b" l="l" r="r" t="t"/>
              <a:pathLst>
                <a:path extrusionOk="0" h="1592902" w="1949451">
                  <a:moveTo>
                    <a:pt x="126301" y="1549423"/>
                  </a:moveTo>
                  <a:cubicBezTo>
                    <a:pt x="134188" y="1549423"/>
                    <a:pt x="140589" y="1555824"/>
                    <a:pt x="140589" y="1563710"/>
                  </a:cubicBezTo>
                  <a:cubicBezTo>
                    <a:pt x="140589" y="1571597"/>
                    <a:pt x="134188" y="1577998"/>
                    <a:pt x="126301" y="1577998"/>
                  </a:cubicBezTo>
                  <a:cubicBezTo>
                    <a:pt x="108860" y="1577417"/>
                    <a:pt x="91411" y="1579084"/>
                    <a:pt x="74390" y="1582951"/>
                  </a:cubicBezTo>
                  <a:lnTo>
                    <a:pt x="18859" y="1591047"/>
                  </a:lnTo>
                  <a:cubicBezTo>
                    <a:pt x="11430" y="1592942"/>
                    <a:pt x="3781" y="1588790"/>
                    <a:pt x="1333" y="1581522"/>
                  </a:cubicBezTo>
                  <a:cubicBezTo>
                    <a:pt x="-772" y="1574035"/>
                    <a:pt x="3438" y="1566234"/>
                    <a:pt x="10858" y="1563901"/>
                  </a:cubicBezTo>
                  <a:lnTo>
                    <a:pt x="68580" y="1555519"/>
                  </a:lnTo>
                  <a:cubicBezTo>
                    <a:pt x="87315" y="1551252"/>
                    <a:pt x="106517" y="1549366"/>
                    <a:pt x="125730" y="1549899"/>
                  </a:cubicBezTo>
                  <a:close/>
                  <a:moveTo>
                    <a:pt x="1931289" y="1548661"/>
                  </a:moveTo>
                  <a:cubicBezTo>
                    <a:pt x="1938880" y="1546852"/>
                    <a:pt x="1946576" y="1551224"/>
                    <a:pt x="1948910" y="1558663"/>
                  </a:cubicBezTo>
                  <a:cubicBezTo>
                    <a:pt x="1951015" y="1566149"/>
                    <a:pt x="1946805" y="1573950"/>
                    <a:pt x="1939385" y="1576284"/>
                  </a:cubicBezTo>
                  <a:cubicBezTo>
                    <a:pt x="1911000" y="1580732"/>
                    <a:pt x="1882806" y="1586123"/>
                    <a:pt x="1854803" y="1592477"/>
                  </a:cubicBezTo>
                  <a:cubicBezTo>
                    <a:pt x="1847211" y="1594334"/>
                    <a:pt x="1839477" y="1589952"/>
                    <a:pt x="1837182" y="1582475"/>
                  </a:cubicBezTo>
                  <a:cubicBezTo>
                    <a:pt x="1835181" y="1575008"/>
                    <a:pt x="1839363" y="1567273"/>
                    <a:pt x="1846707" y="1564854"/>
                  </a:cubicBezTo>
                  <a:cubicBezTo>
                    <a:pt x="1874710" y="1558186"/>
                    <a:pt x="1902714" y="1553138"/>
                    <a:pt x="1931289" y="1548661"/>
                  </a:cubicBezTo>
                  <a:close/>
                  <a:moveTo>
                    <a:pt x="14287" y="1458079"/>
                  </a:moveTo>
                  <a:lnTo>
                    <a:pt x="130682" y="1465794"/>
                  </a:lnTo>
                  <a:cubicBezTo>
                    <a:pt x="138569" y="1465794"/>
                    <a:pt x="144970" y="1472195"/>
                    <a:pt x="144970" y="1480081"/>
                  </a:cubicBezTo>
                  <a:cubicBezTo>
                    <a:pt x="144970" y="1487968"/>
                    <a:pt x="138569" y="1494369"/>
                    <a:pt x="130682" y="1494369"/>
                  </a:cubicBezTo>
                  <a:lnTo>
                    <a:pt x="14287" y="1486654"/>
                  </a:lnTo>
                  <a:cubicBezTo>
                    <a:pt x="6476" y="1486454"/>
                    <a:pt x="200" y="1480177"/>
                    <a:pt x="0" y="1472366"/>
                  </a:cubicBezTo>
                  <a:cubicBezTo>
                    <a:pt x="47" y="1464499"/>
                    <a:pt x="6419" y="1458126"/>
                    <a:pt x="14287" y="1458079"/>
                  </a:cubicBezTo>
                  <a:close/>
                  <a:moveTo>
                    <a:pt x="1924050" y="1441219"/>
                  </a:moveTo>
                  <a:cubicBezTo>
                    <a:pt x="1931517" y="1439219"/>
                    <a:pt x="1939252" y="1443400"/>
                    <a:pt x="1941671" y="1450744"/>
                  </a:cubicBezTo>
                  <a:cubicBezTo>
                    <a:pt x="1943614" y="1458183"/>
                    <a:pt x="1939452" y="1465860"/>
                    <a:pt x="1932146" y="1468270"/>
                  </a:cubicBezTo>
                  <a:cubicBezTo>
                    <a:pt x="1900618" y="1476271"/>
                    <a:pt x="1869281" y="1485510"/>
                    <a:pt x="1838420" y="1495892"/>
                  </a:cubicBezTo>
                  <a:cubicBezTo>
                    <a:pt x="1830971" y="1497940"/>
                    <a:pt x="1823228" y="1493740"/>
                    <a:pt x="1820894" y="1486367"/>
                  </a:cubicBezTo>
                  <a:cubicBezTo>
                    <a:pt x="1818894" y="1478919"/>
                    <a:pt x="1823085" y="1471213"/>
                    <a:pt x="1830419" y="1468841"/>
                  </a:cubicBezTo>
                  <a:cubicBezTo>
                    <a:pt x="1861090" y="1458431"/>
                    <a:pt x="1892303" y="1449220"/>
                    <a:pt x="1924050" y="1441219"/>
                  </a:cubicBezTo>
                  <a:close/>
                  <a:moveTo>
                    <a:pt x="1908429" y="1350541"/>
                  </a:moveTo>
                  <a:cubicBezTo>
                    <a:pt x="1915897" y="1348541"/>
                    <a:pt x="1923631" y="1352722"/>
                    <a:pt x="1926050" y="1360066"/>
                  </a:cubicBezTo>
                  <a:cubicBezTo>
                    <a:pt x="1928250" y="1367800"/>
                    <a:pt x="1923774" y="1375849"/>
                    <a:pt x="1916049" y="1378068"/>
                  </a:cubicBezTo>
                  <a:cubicBezTo>
                    <a:pt x="1884807" y="1385117"/>
                    <a:pt x="1853536" y="1391813"/>
                    <a:pt x="1822228" y="1398166"/>
                  </a:cubicBezTo>
                  <a:cubicBezTo>
                    <a:pt x="1814598" y="1400271"/>
                    <a:pt x="1806711" y="1395794"/>
                    <a:pt x="1804606" y="1388165"/>
                  </a:cubicBezTo>
                  <a:cubicBezTo>
                    <a:pt x="1802502" y="1380535"/>
                    <a:pt x="1806978" y="1372648"/>
                    <a:pt x="1814608" y="1370543"/>
                  </a:cubicBezTo>
                  <a:cubicBezTo>
                    <a:pt x="1845917" y="1364133"/>
                    <a:pt x="1877187" y="1357465"/>
                    <a:pt x="1908429" y="1350541"/>
                  </a:cubicBezTo>
                  <a:close/>
                  <a:moveTo>
                    <a:pt x="33623" y="1348446"/>
                  </a:moveTo>
                  <a:cubicBezTo>
                    <a:pt x="70723" y="1347217"/>
                    <a:pt x="107766" y="1352142"/>
                    <a:pt x="143256" y="1363019"/>
                  </a:cubicBezTo>
                  <a:cubicBezTo>
                    <a:pt x="143532" y="1363086"/>
                    <a:pt x="143799" y="1363162"/>
                    <a:pt x="144075" y="1363248"/>
                  </a:cubicBezTo>
                  <a:cubicBezTo>
                    <a:pt x="151609" y="1365572"/>
                    <a:pt x="155838" y="1373573"/>
                    <a:pt x="153505" y="1381117"/>
                  </a:cubicBezTo>
                  <a:cubicBezTo>
                    <a:pt x="151171" y="1388651"/>
                    <a:pt x="143180" y="1392880"/>
                    <a:pt x="135636" y="1390547"/>
                  </a:cubicBezTo>
                  <a:cubicBezTo>
                    <a:pt x="102613" y="1380450"/>
                    <a:pt x="68142" y="1375878"/>
                    <a:pt x="33623" y="1377021"/>
                  </a:cubicBezTo>
                  <a:cubicBezTo>
                    <a:pt x="25736" y="1377021"/>
                    <a:pt x="19336" y="1370620"/>
                    <a:pt x="19336" y="1362733"/>
                  </a:cubicBezTo>
                  <a:cubicBezTo>
                    <a:pt x="19336" y="1354847"/>
                    <a:pt x="25736" y="1348446"/>
                    <a:pt x="33623" y="1348446"/>
                  </a:cubicBezTo>
                  <a:close/>
                  <a:moveTo>
                    <a:pt x="1899666" y="1245576"/>
                  </a:moveTo>
                  <a:cubicBezTo>
                    <a:pt x="1907667" y="1244623"/>
                    <a:pt x="1913667" y="1252910"/>
                    <a:pt x="1914144" y="1259863"/>
                  </a:cubicBezTo>
                  <a:cubicBezTo>
                    <a:pt x="1913991" y="1267693"/>
                    <a:pt x="1907686" y="1273998"/>
                    <a:pt x="1899856" y="1274151"/>
                  </a:cubicBezTo>
                  <a:cubicBezTo>
                    <a:pt x="1884788" y="1276113"/>
                    <a:pt x="1869833" y="1278942"/>
                    <a:pt x="1855089" y="1282628"/>
                  </a:cubicBezTo>
                  <a:cubicBezTo>
                    <a:pt x="1839563" y="1288019"/>
                    <a:pt x="1823637" y="1292191"/>
                    <a:pt x="1807464" y="1295106"/>
                  </a:cubicBezTo>
                  <a:cubicBezTo>
                    <a:pt x="1799577" y="1295106"/>
                    <a:pt x="1793177" y="1288705"/>
                    <a:pt x="1793177" y="1280818"/>
                  </a:cubicBezTo>
                  <a:cubicBezTo>
                    <a:pt x="1793177" y="1272932"/>
                    <a:pt x="1799577" y="1266531"/>
                    <a:pt x="1807464" y="1266531"/>
                  </a:cubicBezTo>
                  <a:cubicBezTo>
                    <a:pt x="1809083" y="1266340"/>
                    <a:pt x="1814131" y="1265007"/>
                    <a:pt x="1816989" y="1264150"/>
                  </a:cubicBezTo>
                  <a:lnTo>
                    <a:pt x="1828609" y="1260340"/>
                  </a:lnTo>
                  <a:cubicBezTo>
                    <a:pt x="1835944" y="1258149"/>
                    <a:pt x="1843278" y="1256053"/>
                    <a:pt x="1850707" y="1254244"/>
                  </a:cubicBezTo>
                  <a:cubicBezTo>
                    <a:pt x="1866842" y="1250405"/>
                    <a:pt x="1883197" y="1247519"/>
                    <a:pt x="1899666" y="1245576"/>
                  </a:cubicBezTo>
                  <a:close/>
                  <a:moveTo>
                    <a:pt x="46005" y="1241957"/>
                  </a:moveTo>
                  <a:cubicBezTo>
                    <a:pt x="87382" y="1244138"/>
                    <a:pt x="128311" y="1251691"/>
                    <a:pt x="167735" y="1264436"/>
                  </a:cubicBezTo>
                  <a:lnTo>
                    <a:pt x="167830" y="1264912"/>
                  </a:lnTo>
                  <a:cubicBezTo>
                    <a:pt x="168306" y="1265017"/>
                    <a:pt x="168782" y="1265150"/>
                    <a:pt x="169249" y="1265303"/>
                  </a:cubicBezTo>
                  <a:cubicBezTo>
                    <a:pt x="176745" y="1267770"/>
                    <a:pt x="180812" y="1275847"/>
                    <a:pt x="178346" y="1283343"/>
                  </a:cubicBezTo>
                  <a:cubicBezTo>
                    <a:pt x="175878" y="1290839"/>
                    <a:pt x="167802" y="1294906"/>
                    <a:pt x="160305" y="1292439"/>
                  </a:cubicBezTo>
                  <a:cubicBezTo>
                    <a:pt x="123319" y="1280219"/>
                    <a:pt x="84896" y="1272846"/>
                    <a:pt x="46005" y="1270532"/>
                  </a:cubicBezTo>
                  <a:cubicBezTo>
                    <a:pt x="38119" y="1270532"/>
                    <a:pt x="31718" y="1264131"/>
                    <a:pt x="31718" y="1256244"/>
                  </a:cubicBezTo>
                  <a:cubicBezTo>
                    <a:pt x="31718" y="1248358"/>
                    <a:pt x="38119" y="1241957"/>
                    <a:pt x="46005" y="1241957"/>
                  </a:cubicBezTo>
                  <a:close/>
                  <a:moveTo>
                    <a:pt x="1883758" y="1138705"/>
                  </a:moveTo>
                  <a:cubicBezTo>
                    <a:pt x="1891340" y="1136753"/>
                    <a:pt x="1899113" y="1141182"/>
                    <a:pt x="1901285" y="1148707"/>
                  </a:cubicBezTo>
                  <a:cubicBezTo>
                    <a:pt x="1903009" y="1156022"/>
                    <a:pt x="1898884" y="1163451"/>
                    <a:pt x="1891760" y="1165852"/>
                  </a:cubicBezTo>
                  <a:cubicBezTo>
                    <a:pt x="1859327" y="1173757"/>
                    <a:pt x="1827504" y="1183940"/>
                    <a:pt x="1796510" y="1196332"/>
                  </a:cubicBezTo>
                  <a:cubicBezTo>
                    <a:pt x="1789061" y="1198379"/>
                    <a:pt x="1781318" y="1194179"/>
                    <a:pt x="1778983" y="1186807"/>
                  </a:cubicBezTo>
                  <a:cubicBezTo>
                    <a:pt x="1777079" y="1179349"/>
                    <a:pt x="1781222" y="1171681"/>
                    <a:pt x="1788508" y="1169185"/>
                  </a:cubicBezTo>
                  <a:cubicBezTo>
                    <a:pt x="1819531" y="1156879"/>
                    <a:pt x="1851355" y="1146697"/>
                    <a:pt x="1883758" y="1138705"/>
                  </a:cubicBezTo>
                  <a:close/>
                  <a:moveTo>
                    <a:pt x="87058" y="1122037"/>
                  </a:moveTo>
                  <a:cubicBezTo>
                    <a:pt x="117281" y="1132133"/>
                    <a:pt x="147732" y="1141439"/>
                    <a:pt x="178403" y="1149945"/>
                  </a:cubicBezTo>
                  <a:lnTo>
                    <a:pt x="178022" y="1149564"/>
                  </a:lnTo>
                  <a:cubicBezTo>
                    <a:pt x="178298" y="1149631"/>
                    <a:pt x="178565" y="1149707"/>
                    <a:pt x="178841" y="1149793"/>
                  </a:cubicBezTo>
                  <a:cubicBezTo>
                    <a:pt x="186375" y="1152117"/>
                    <a:pt x="190604" y="1160118"/>
                    <a:pt x="188271" y="1167662"/>
                  </a:cubicBezTo>
                  <a:cubicBezTo>
                    <a:pt x="185937" y="1175196"/>
                    <a:pt x="177946" y="1179425"/>
                    <a:pt x="170402" y="1177091"/>
                  </a:cubicBezTo>
                  <a:cubicBezTo>
                    <a:pt x="139664" y="1168586"/>
                    <a:pt x="109223" y="1159280"/>
                    <a:pt x="79057" y="1149183"/>
                  </a:cubicBezTo>
                  <a:cubicBezTo>
                    <a:pt x="71742" y="1146726"/>
                    <a:pt x="67579" y="1139030"/>
                    <a:pt x="69532" y="1131562"/>
                  </a:cubicBezTo>
                  <a:cubicBezTo>
                    <a:pt x="71828" y="1124161"/>
                    <a:pt x="79600" y="1119932"/>
                    <a:pt x="87058" y="1122037"/>
                  </a:cubicBezTo>
                  <a:close/>
                  <a:moveTo>
                    <a:pt x="1837467" y="1034693"/>
                  </a:moveTo>
                  <a:cubicBezTo>
                    <a:pt x="1844915" y="1032645"/>
                    <a:pt x="1852660" y="1036845"/>
                    <a:pt x="1854993" y="1044218"/>
                  </a:cubicBezTo>
                  <a:cubicBezTo>
                    <a:pt x="1857241" y="1051780"/>
                    <a:pt x="1853060" y="1059762"/>
                    <a:pt x="1845564" y="1062220"/>
                  </a:cubicBezTo>
                  <a:cubicBezTo>
                    <a:pt x="1819312" y="1071811"/>
                    <a:pt x="1792157" y="1078708"/>
                    <a:pt x="1764506" y="1082794"/>
                  </a:cubicBezTo>
                  <a:cubicBezTo>
                    <a:pt x="1756914" y="1084604"/>
                    <a:pt x="1749218" y="1080232"/>
                    <a:pt x="1746884" y="1072793"/>
                  </a:cubicBezTo>
                  <a:cubicBezTo>
                    <a:pt x="1744837" y="1065344"/>
                    <a:pt x="1749037" y="1057600"/>
                    <a:pt x="1756409" y="1055267"/>
                  </a:cubicBezTo>
                  <a:cubicBezTo>
                    <a:pt x="1784060" y="1051190"/>
                    <a:pt x="1811216" y="1044294"/>
                    <a:pt x="1837467" y="1034693"/>
                  </a:cubicBezTo>
                  <a:close/>
                  <a:moveTo>
                    <a:pt x="106489" y="1012785"/>
                  </a:moveTo>
                  <a:lnTo>
                    <a:pt x="201739" y="1048027"/>
                  </a:lnTo>
                  <a:cubicBezTo>
                    <a:pt x="209245" y="1050485"/>
                    <a:pt x="213483" y="1058419"/>
                    <a:pt x="211360" y="1066030"/>
                  </a:cubicBezTo>
                  <a:cubicBezTo>
                    <a:pt x="209064" y="1073478"/>
                    <a:pt x="201225" y="1077717"/>
                    <a:pt x="193738" y="1075555"/>
                  </a:cubicBezTo>
                  <a:lnTo>
                    <a:pt x="98488" y="1040407"/>
                  </a:lnTo>
                  <a:cubicBezTo>
                    <a:pt x="91135" y="1037988"/>
                    <a:pt x="86963" y="1030254"/>
                    <a:pt x="88963" y="1022786"/>
                  </a:cubicBezTo>
                  <a:cubicBezTo>
                    <a:pt x="91049" y="1015195"/>
                    <a:pt x="98888" y="1010718"/>
                    <a:pt x="106489" y="1012785"/>
                  </a:cubicBezTo>
                  <a:close/>
                  <a:moveTo>
                    <a:pt x="1829753" y="914577"/>
                  </a:moveTo>
                  <a:cubicBezTo>
                    <a:pt x="1833396" y="914577"/>
                    <a:pt x="1837039" y="915943"/>
                    <a:pt x="1839849" y="918677"/>
                  </a:cubicBezTo>
                  <a:cubicBezTo>
                    <a:pt x="1839897" y="918725"/>
                    <a:pt x="1839944" y="918773"/>
                    <a:pt x="1839992" y="918820"/>
                  </a:cubicBezTo>
                  <a:cubicBezTo>
                    <a:pt x="1845678" y="924373"/>
                    <a:pt x="1845783" y="933479"/>
                    <a:pt x="1840230" y="939156"/>
                  </a:cubicBezTo>
                  <a:cubicBezTo>
                    <a:pt x="1824418" y="950910"/>
                    <a:pt x="1807121" y="960511"/>
                    <a:pt x="1788795" y="967731"/>
                  </a:cubicBezTo>
                  <a:cubicBezTo>
                    <a:pt x="1769650" y="975827"/>
                    <a:pt x="1749933" y="983447"/>
                    <a:pt x="1730883" y="991353"/>
                  </a:cubicBezTo>
                  <a:cubicBezTo>
                    <a:pt x="1723282" y="993420"/>
                    <a:pt x="1715443" y="988943"/>
                    <a:pt x="1713357" y="981352"/>
                  </a:cubicBezTo>
                  <a:cubicBezTo>
                    <a:pt x="1711414" y="973913"/>
                    <a:pt x="1715576" y="966236"/>
                    <a:pt x="1722882" y="963826"/>
                  </a:cubicBezTo>
                  <a:cubicBezTo>
                    <a:pt x="1740789" y="956492"/>
                    <a:pt x="1758791" y="949348"/>
                    <a:pt x="1776698" y="941918"/>
                  </a:cubicBezTo>
                  <a:cubicBezTo>
                    <a:pt x="1791929" y="935984"/>
                    <a:pt x="1806359" y="928174"/>
                    <a:pt x="1819656" y="918677"/>
                  </a:cubicBezTo>
                  <a:cubicBezTo>
                    <a:pt x="1822466" y="915943"/>
                    <a:pt x="1826109" y="914577"/>
                    <a:pt x="1829753" y="914577"/>
                  </a:cubicBezTo>
                  <a:close/>
                  <a:moveTo>
                    <a:pt x="139922" y="914296"/>
                  </a:moveTo>
                  <a:cubicBezTo>
                    <a:pt x="173573" y="923183"/>
                    <a:pt x="206663" y="933984"/>
                    <a:pt x="239172" y="946681"/>
                  </a:cubicBezTo>
                  <a:cubicBezTo>
                    <a:pt x="246678" y="948939"/>
                    <a:pt x="251088" y="956702"/>
                    <a:pt x="249173" y="964303"/>
                  </a:cubicBezTo>
                  <a:cubicBezTo>
                    <a:pt x="247002" y="971827"/>
                    <a:pt x="239229" y="976256"/>
                    <a:pt x="231648" y="974304"/>
                  </a:cubicBezTo>
                  <a:cubicBezTo>
                    <a:pt x="199005" y="961921"/>
                    <a:pt x="165896" y="951091"/>
                    <a:pt x="132302" y="941824"/>
                  </a:cubicBezTo>
                  <a:cubicBezTo>
                    <a:pt x="125072" y="939595"/>
                    <a:pt x="120843" y="932117"/>
                    <a:pt x="122643" y="924774"/>
                  </a:cubicBezTo>
                  <a:cubicBezTo>
                    <a:pt x="124520" y="917106"/>
                    <a:pt x="132254" y="912420"/>
                    <a:pt x="139922" y="914296"/>
                  </a:cubicBezTo>
                  <a:close/>
                  <a:moveTo>
                    <a:pt x="173831" y="823333"/>
                  </a:moveTo>
                  <a:cubicBezTo>
                    <a:pt x="208254" y="832867"/>
                    <a:pt x="241391" y="846555"/>
                    <a:pt x="272510" y="864100"/>
                  </a:cubicBezTo>
                  <a:lnTo>
                    <a:pt x="272510" y="864290"/>
                  </a:lnTo>
                  <a:cubicBezTo>
                    <a:pt x="272814" y="864452"/>
                    <a:pt x="273110" y="864624"/>
                    <a:pt x="273405" y="864814"/>
                  </a:cubicBezTo>
                  <a:cubicBezTo>
                    <a:pt x="280072" y="869034"/>
                    <a:pt x="282054" y="877854"/>
                    <a:pt x="277844" y="884521"/>
                  </a:cubicBezTo>
                  <a:cubicBezTo>
                    <a:pt x="273624" y="891189"/>
                    <a:pt x="264794" y="893180"/>
                    <a:pt x="258127" y="888960"/>
                  </a:cubicBezTo>
                  <a:cubicBezTo>
                    <a:pt x="229171" y="872539"/>
                    <a:pt x="198300" y="859737"/>
                    <a:pt x="166211" y="850860"/>
                  </a:cubicBezTo>
                  <a:cubicBezTo>
                    <a:pt x="165934" y="850793"/>
                    <a:pt x="165668" y="850717"/>
                    <a:pt x="165392" y="850631"/>
                  </a:cubicBezTo>
                  <a:cubicBezTo>
                    <a:pt x="157857" y="848307"/>
                    <a:pt x="153628" y="840306"/>
                    <a:pt x="155961" y="832762"/>
                  </a:cubicBezTo>
                  <a:cubicBezTo>
                    <a:pt x="158295" y="825228"/>
                    <a:pt x="166296" y="820999"/>
                    <a:pt x="173831" y="823333"/>
                  </a:cubicBezTo>
                  <a:close/>
                  <a:moveTo>
                    <a:pt x="1797267" y="811642"/>
                  </a:moveTo>
                  <a:cubicBezTo>
                    <a:pt x="1800806" y="812569"/>
                    <a:pt x="1803997" y="814822"/>
                    <a:pt x="1806035" y="818189"/>
                  </a:cubicBezTo>
                  <a:cubicBezTo>
                    <a:pt x="1809835" y="825028"/>
                    <a:pt x="1807569" y="833639"/>
                    <a:pt x="1800892" y="837715"/>
                  </a:cubicBezTo>
                  <a:cubicBezTo>
                    <a:pt x="1766697" y="856137"/>
                    <a:pt x="1734045" y="877282"/>
                    <a:pt x="1703260" y="900961"/>
                  </a:cubicBezTo>
                  <a:cubicBezTo>
                    <a:pt x="1697593" y="906391"/>
                    <a:pt x="1688649" y="906391"/>
                    <a:pt x="1682972" y="900961"/>
                  </a:cubicBezTo>
                  <a:cubicBezTo>
                    <a:pt x="1677457" y="895361"/>
                    <a:pt x="1677457" y="886369"/>
                    <a:pt x="1682972" y="880769"/>
                  </a:cubicBezTo>
                  <a:cubicBezTo>
                    <a:pt x="1715604" y="855489"/>
                    <a:pt x="1750190" y="832839"/>
                    <a:pt x="1786413" y="813046"/>
                  </a:cubicBezTo>
                  <a:cubicBezTo>
                    <a:pt x="1789842" y="811112"/>
                    <a:pt x="1793728" y="810715"/>
                    <a:pt x="1797267" y="811642"/>
                  </a:cubicBezTo>
                  <a:close/>
                  <a:moveTo>
                    <a:pt x="215360" y="742942"/>
                  </a:moveTo>
                  <a:lnTo>
                    <a:pt x="310610" y="782280"/>
                  </a:lnTo>
                  <a:cubicBezTo>
                    <a:pt x="317963" y="784700"/>
                    <a:pt x="322173" y="792405"/>
                    <a:pt x="320230" y="799901"/>
                  </a:cubicBezTo>
                  <a:cubicBezTo>
                    <a:pt x="317896" y="807321"/>
                    <a:pt x="310095" y="811531"/>
                    <a:pt x="302608" y="809426"/>
                  </a:cubicBezTo>
                  <a:lnTo>
                    <a:pt x="207358" y="770088"/>
                  </a:lnTo>
                  <a:cubicBezTo>
                    <a:pt x="200072" y="767593"/>
                    <a:pt x="195929" y="759925"/>
                    <a:pt x="197833" y="752467"/>
                  </a:cubicBezTo>
                  <a:cubicBezTo>
                    <a:pt x="200129" y="745066"/>
                    <a:pt x="207901" y="740837"/>
                    <a:pt x="215360" y="742942"/>
                  </a:cubicBezTo>
                  <a:close/>
                  <a:moveTo>
                    <a:pt x="1752183" y="717379"/>
                  </a:moveTo>
                  <a:cubicBezTo>
                    <a:pt x="1755603" y="718303"/>
                    <a:pt x="1758687" y="720477"/>
                    <a:pt x="1760696" y="723701"/>
                  </a:cubicBezTo>
                  <a:cubicBezTo>
                    <a:pt x="1764849" y="730445"/>
                    <a:pt x="1762811" y="739275"/>
                    <a:pt x="1756124" y="743513"/>
                  </a:cubicBezTo>
                  <a:cubicBezTo>
                    <a:pt x="1748981" y="748466"/>
                    <a:pt x="1742313" y="753134"/>
                    <a:pt x="1735074" y="758563"/>
                  </a:cubicBezTo>
                  <a:cubicBezTo>
                    <a:pt x="1727835" y="763992"/>
                    <a:pt x="1723644" y="767135"/>
                    <a:pt x="1716977" y="772469"/>
                  </a:cubicBezTo>
                  <a:cubicBezTo>
                    <a:pt x="1703642" y="783042"/>
                    <a:pt x="1690783" y="793996"/>
                    <a:pt x="1678210" y="805426"/>
                  </a:cubicBezTo>
                  <a:cubicBezTo>
                    <a:pt x="1672552" y="810798"/>
                    <a:pt x="1663675" y="810798"/>
                    <a:pt x="1658017" y="805426"/>
                  </a:cubicBezTo>
                  <a:cubicBezTo>
                    <a:pt x="1652492" y="799825"/>
                    <a:pt x="1652492" y="790834"/>
                    <a:pt x="1658017" y="785233"/>
                  </a:cubicBezTo>
                  <a:cubicBezTo>
                    <a:pt x="1684420" y="761220"/>
                    <a:pt x="1712357" y="738951"/>
                    <a:pt x="1741646" y="718558"/>
                  </a:cubicBezTo>
                  <a:cubicBezTo>
                    <a:pt x="1745004" y="716781"/>
                    <a:pt x="1748762" y="716455"/>
                    <a:pt x="1752183" y="717379"/>
                  </a:cubicBezTo>
                  <a:close/>
                  <a:moveTo>
                    <a:pt x="236492" y="649353"/>
                  </a:moveTo>
                  <a:cubicBezTo>
                    <a:pt x="240061" y="648549"/>
                    <a:pt x="243935" y="649106"/>
                    <a:pt x="247268" y="651216"/>
                  </a:cubicBezTo>
                  <a:cubicBezTo>
                    <a:pt x="276415" y="665218"/>
                    <a:pt x="305561" y="680648"/>
                    <a:pt x="333565" y="697317"/>
                  </a:cubicBezTo>
                  <a:cubicBezTo>
                    <a:pt x="339899" y="701318"/>
                    <a:pt x="342061" y="709538"/>
                    <a:pt x="338518" y="716139"/>
                  </a:cubicBezTo>
                  <a:cubicBezTo>
                    <a:pt x="334794" y="723092"/>
                    <a:pt x="326135" y="725711"/>
                    <a:pt x="319182" y="721987"/>
                  </a:cubicBezTo>
                  <a:cubicBezTo>
                    <a:pt x="291055" y="705290"/>
                    <a:pt x="262289" y="689916"/>
                    <a:pt x="232886" y="675886"/>
                  </a:cubicBezTo>
                  <a:cubicBezTo>
                    <a:pt x="232581" y="675724"/>
                    <a:pt x="232285" y="675553"/>
                    <a:pt x="231990" y="675362"/>
                  </a:cubicBezTo>
                  <a:cubicBezTo>
                    <a:pt x="225323" y="671143"/>
                    <a:pt x="223342" y="662322"/>
                    <a:pt x="227552" y="655655"/>
                  </a:cubicBezTo>
                  <a:cubicBezTo>
                    <a:pt x="229662" y="652321"/>
                    <a:pt x="232924" y="650156"/>
                    <a:pt x="236492" y="649353"/>
                  </a:cubicBezTo>
                  <a:close/>
                  <a:moveTo>
                    <a:pt x="1703498" y="631463"/>
                  </a:moveTo>
                  <a:cubicBezTo>
                    <a:pt x="1707146" y="631463"/>
                    <a:pt x="1710794" y="632809"/>
                    <a:pt x="1713642" y="635500"/>
                  </a:cubicBezTo>
                  <a:cubicBezTo>
                    <a:pt x="1719157" y="641101"/>
                    <a:pt x="1719157" y="650092"/>
                    <a:pt x="1713642" y="655693"/>
                  </a:cubicBezTo>
                  <a:cubicBezTo>
                    <a:pt x="1690144" y="676334"/>
                    <a:pt x="1666236" y="696527"/>
                    <a:pt x="1641919" y="716272"/>
                  </a:cubicBezTo>
                  <a:cubicBezTo>
                    <a:pt x="1636261" y="721644"/>
                    <a:pt x="1627384" y="721644"/>
                    <a:pt x="1621726" y="716272"/>
                  </a:cubicBezTo>
                  <a:cubicBezTo>
                    <a:pt x="1616211" y="710671"/>
                    <a:pt x="1616211" y="701680"/>
                    <a:pt x="1621726" y="696079"/>
                  </a:cubicBezTo>
                  <a:cubicBezTo>
                    <a:pt x="1646043" y="676391"/>
                    <a:pt x="1669923" y="656198"/>
                    <a:pt x="1693354" y="635500"/>
                  </a:cubicBezTo>
                  <a:cubicBezTo>
                    <a:pt x="1696202" y="632809"/>
                    <a:pt x="1699850" y="631463"/>
                    <a:pt x="1703498" y="631463"/>
                  </a:cubicBezTo>
                  <a:close/>
                  <a:moveTo>
                    <a:pt x="286226" y="550917"/>
                  </a:moveTo>
                  <a:cubicBezTo>
                    <a:pt x="320897" y="564967"/>
                    <a:pt x="353340" y="583998"/>
                    <a:pt x="382524" y="607400"/>
                  </a:cubicBezTo>
                  <a:lnTo>
                    <a:pt x="382143" y="606829"/>
                  </a:lnTo>
                  <a:cubicBezTo>
                    <a:pt x="382391" y="607058"/>
                    <a:pt x="382628" y="607296"/>
                    <a:pt x="382858" y="607543"/>
                  </a:cubicBezTo>
                  <a:cubicBezTo>
                    <a:pt x="388239" y="613316"/>
                    <a:pt x="387915" y="622355"/>
                    <a:pt x="382143" y="627736"/>
                  </a:cubicBezTo>
                  <a:cubicBezTo>
                    <a:pt x="376371" y="633118"/>
                    <a:pt x="367332" y="632794"/>
                    <a:pt x="361950" y="627022"/>
                  </a:cubicBezTo>
                  <a:cubicBezTo>
                    <a:pt x="349205" y="616954"/>
                    <a:pt x="335775" y="607791"/>
                    <a:pt x="321754" y="599590"/>
                  </a:cubicBezTo>
                  <a:cubicBezTo>
                    <a:pt x="314515" y="595304"/>
                    <a:pt x="306514" y="590922"/>
                    <a:pt x="299466" y="587493"/>
                  </a:cubicBezTo>
                  <a:cubicBezTo>
                    <a:pt x="292418" y="584064"/>
                    <a:pt x="284130" y="580350"/>
                    <a:pt x="278225" y="577968"/>
                  </a:cubicBezTo>
                  <a:cubicBezTo>
                    <a:pt x="270957" y="575520"/>
                    <a:pt x="266805" y="567872"/>
                    <a:pt x="268700" y="560442"/>
                  </a:cubicBezTo>
                  <a:cubicBezTo>
                    <a:pt x="270948" y="553003"/>
                    <a:pt x="278759" y="548755"/>
                    <a:pt x="286226" y="550917"/>
                  </a:cubicBezTo>
                  <a:close/>
                  <a:moveTo>
                    <a:pt x="1676250" y="540377"/>
                  </a:moveTo>
                  <a:cubicBezTo>
                    <a:pt x="1679663" y="541297"/>
                    <a:pt x="1682744" y="543445"/>
                    <a:pt x="1684782" y="546631"/>
                  </a:cubicBezTo>
                  <a:cubicBezTo>
                    <a:pt x="1684791" y="546650"/>
                    <a:pt x="1684811" y="546679"/>
                    <a:pt x="1684820" y="546698"/>
                  </a:cubicBezTo>
                  <a:cubicBezTo>
                    <a:pt x="1688954" y="553422"/>
                    <a:pt x="1686840" y="562224"/>
                    <a:pt x="1680115" y="566348"/>
                  </a:cubicBezTo>
                  <a:cubicBezTo>
                    <a:pt x="1664970" y="574444"/>
                    <a:pt x="1649349" y="583779"/>
                    <a:pt x="1635633" y="592542"/>
                  </a:cubicBezTo>
                  <a:cubicBezTo>
                    <a:pt x="1621917" y="601305"/>
                    <a:pt x="1606962" y="611592"/>
                    <a:pt x="1595247" y="621117"/>
                  </a:cubicBezTo>
                  <a:cubicBezTo>
                    <a:pt x="1589551" y="626498"/>
                    <a:pt x="1580655" y="626498"/>
                    <a:pt x="1574959" y="621117"/>
                  </a:cubicBezTo>
                  <a:cubicBezTo>
                    <a:pt x="1569444" y="615516"/>
                    <a:pt x="1569444" y="606524"/>
                    <a:pt x="1574959" y="600924"/>
                  </a:cubicBezTo>
                  <a:cubicBezTo>
                    <a:pt x="1603420" y="578502"/>
                    <a:pt x="1633795" y="558614"/>
                    <a:pt x="1665732" y="541488"/>
                  </a:cubicBezTo>
                  <a:cubicBezTo>
                    <a:pt x="1669095" y="539764"/>
                    <a:pt x="1672838" y="539457"/>
                    <a:pt x="1676250" y="540377"/>
                  </a:cubicBezTo>
                  <a:close/>
                  <a:moveTo>
                    <a:pt x="335486" y="451851"/>
                  </a:moveTo>
                  <a:cubicBezTo>
                    <a:pt x="338917" y="450925"/>
                    <a:pt x="342691" y="451271"/>
                    <a:pt x="346043" y="453096"/>
                  </a:cubicBezTo>
                  <a:lnTo>
                    <a:pt x="434435" y="514627"/>
                  </a:lnTo>
                  <a:cubicBezTo>
                    <a:pt x="441017" y="518523"/>
                    <a:pt x="443465" y="526838"/>
                    <a:pt x="440055" y="533677"/>
                  </a:cubicBezTo>
                  <a:cubicBezTo>
                    <a:pt x="436045" y="540440"/>
                    <a:pt x="427349" y="542736"/>
                    <a:pt x="420529" y="538821"/>
                  </a:cubicBezTo>
                  <a:lnTo>
                    <a:pt x="332137" y="477289"/>
                  </a:lnTo>
                  <a:cubicBezTo>
                    <a:pt x="325726" y="473242"/>
                    <a:pt x="323498" y="464961"/>
                    <a:pt x="326993" y="458239"/>
                  </a:cubicBezTo>
                  <a:cubicBezTo>
                    <a:pt x="328970" y="454975"/>
                    <a:pt x="332056" y="452777"/>
                    <a:pt x="335486" y="451851"/>
                  </a:cubicBezTo>
                  <a:close/>
                  <a:moveTo>
                    <a:pt x="1623426" y="444014"/>
                  </a:moveTo>
                  <a:cubicBezTo>
                    <a:pt x="1626958" y="444940"/>
                    <a:pt x="1630146" y="447179"/>
                    <a:pt x="1632203" y="450524"/>
                  </a:cubicBezTo>
                  <a:cubicBezTo>
                    <a:pt x="1636004" y="457359"/>
                    <a:pt x="1633737" y="465977"/>
                    <a:pt x="1627060" y="470051"/>
                  </a:cubicBezTo>
                  <a:cubicBezTo>
                    <a:pt x="1619440" y="475099"/>
                    <a:pt x="1612010" y="480147"/>
                    <a:pt x="1604676" y="485481"/>
                  </a:cubicBezTo>
                  <a:lnTo>
                    <a:pt x="1594103" y="493292"/>
                  </a:lnTo>
                  <a:lnTo>
                    <a:pt x="1585912" y="499578"/>
                  </a:lnTo>
                  <a:cubicBezTo>
                    <a:pt x="1572196" y="510532"/>
                    <a:pt x="1558861" y="521962"/>
                    <a:pt x="1546002" y="534059"/>
                  </a:cubicBezTo>
                  <a:cubicBezTo>
                    <a:pt x="1540401" y="539631"/>
                    <a:pt x="1531333" y="539612"/>
                    <a:pt x="1525762" y="534011"/>
                  </a:cubicBezTo>
                  <a:cubicBezTo>
                    <a:pt x="1520189" y="528410"/>
                    <a:pt x="1520209" y="519342"/>
                    <a:pt x="1525809" y="513770"/>
                  </a:cubicBezTo>
                  <a:cubicBezTo>
                    <a:pt x="1552775" y="488590"/>
                    <a:pt x="1581797" y="465713"/>
                    <a:pt x="1612582" y="445381"/>
                  </a:cubicBezTo>
                  <a:cubicBezTo>
                    <a:pt x="1616016" y="443474"/>
                    <a:pt x="1619893" y="443088"/>
                    <a:pt x="1623426" y="444014"/>
                  </a:cubicBezTo>
                  <a:close/>
                  <a:moveTo>
                    <a:pt x="388567" y="372035"/>
                  </a:moveTo>
                  <a:cubicBezTo>
                    <a:pt x="392094" y="371106"/>
                    <a:pt x="395973" y="371510"/>
                    <a:pt x="399383" y="373466"/>
                  </a:cubicBezTo>
                  <a:lnTo>
                    <a:pt x="487966" y="429473"/>
                  </a:lnTo>
                  <a:lnTo>
                    <a:pt x="487966" y="428997"/>
                  </a:lnTo>
                  <a:cubicBezTo>
                    <a:pt x="494776" y="432995"/>
                    <a:pt x="497062" y="441759"/>
                    <a:pt x="493062" y="448571"/>
                  </a:cubicBezTo>
                  <a:cubicBezTo>
                    <a:pt x="489061" y="455383"/>
                    <a:pt x="480298" y="457665"/>
                    <a:pt x="473487" y="453667"/>
                  </a:cubicBezTo>
                  <a:lnTo>
                    <a:pt x="384905" y="397660"/>
                  </a:lnTo>
                  <a:cubicBezTo>
                    <a:pt x="378533" y="393582"/>
                    <a:pt x="376342" y="385308"/>
                    <a:pt x="379857" y="378610"/>
                  </a:cubicBezTo>
                  <a:cubicBezTo>
                    <a:pt x="381862" y="375228"/>
                    <a:pt x="385039" y="372965"/>
                    <a:pt x="388567" y="372035"/>
                  </a:cubicBezTo>
                  <a:close/>
                  <a:moveTo>
                    <a:pt x="1549432" y="355592"/>
                  </a:moveTo>
                  <a:cubicBezTo>
                    <a:pt x="1553071" y="355592"/>
                    <a:pt x="1556709" y="356946"/>
                    <a:pt x="1559528" y="359656"/>
                  </a:cubicBezTo>
                  <a:cubicBezTo>
                    <a:pt x="1565101" y="365234"/>
                    <a:pt x="1565101" y="374271"/>
                    <a:pt x="1559528" y="379849"/>
                  </a:cubicBezTo>
                  <a:lnTo>
                    <a:pt x="1479995" y="445000"/>
                  </a:lnTo>
                  <a:cubicBezTo>
                    <a:pt x="1474318" y="450322"/>
                    <a:pt x="1465478" y="450322"/>
                    <a:pt x="1459802" y="445000"/>
                  </a:cubicBezTo>
                  <a:cubicBezTo>
                    <a:pt x="1454229" y="439422"/>
                    <a:pt x="1454229" y="430385"/>
                    <a:pt x="1459802" y="424807"/>
                  </a:cubicBezTo>
                  <a:lnTo>
                    <a:pt x="1539335" y="359656"/>
                  </a:lnTo>
                  <a:cubicBezTo>
                    <a:pt x="1542155" y="356946"/>
                    <a:pt x="1545794" y="355592"/>
                    <a:pt x="1549432" y="355592"/>
                  </a:cubicBezTo>
                  <a:close/>
                  <a:moveTo>
                    <a:pt x="455217" y="285570"/>
                  </a:moveTo>
                  <a:cubicBezTo>
                    <a:pt x="458759" y="284647"/>
                    <a:pt x="462653" y="285076"/>
                    <a:pt x="466058" y="287075"/>
                  </a:cubicBezTo>
                  <a:cubicBezTo>
                    <a:pt x="501586" y="307078"/>
                    <a:pt x="530732" y="336700"/>
                    <a:pt x="558736" y="366133"/>
                  </a:cubicBezTo>
                  <a:cubicBezTo>
                    <a:pt x="564280" y="371797"/>
                    <a:pt x="564280" y="380852"/>
                    <a:pt x="558736" y="386516"/>
                  </a:cubicBezTo>
                  <a:cubicBezTo>
                    <a:pt x="553135" y="392036"/>
                    <a:pt x="544144" y="392036"/>
                    <a:pt x="538543" y="386516"/>
                  </a:cubicBezTo>
                  <a:cubicBezTo>
                    <a:pt x="525018" y="372324"/>
                    <a:pt x="511492" y="358227"/>
                    <a:pt x="497014" y="345082"/>
                  </a:cubicBezTo>
                  <a:cubicBezTo>
                    <a:pt x="489870" y="338701"/>
                    <a:pt x="482346" y="332414"/>
                    <a:pt x="475773" y="327556"/>
                  </a:cubicBezTo>
                  <a:cubicBezTo>
                    <a:pt x="468039" y="321801"/>
                    <a:pt x="459962" y="316521"/>
                    <a:pt x="451580" y="311745"/>
                  </a:cubicBezTo>
                  <a:cubicBezTo>
                    <a:pt x="444770" y="307747"/>
                    <a:pt x="442483" y="298983"/>
                    <a:pt x="446484" y="292171"/>
                  </a:cubicBezTo>
                  <a:cubicBezTo>
                    <a:pt x="448484" y="288765"/>
                    <a:pt x="451675" y="286492"/>
                    <a:pt x="455217" y="285570"/>
                  </a:cubicBezTo>
                  <a:close/>
                  <a:moveTo>
                    <a:pt x="1485710" y="267163"/>
                  </a:moveTo>
                  <a:cubicBezTo>
                    <a:pt x="1489354" y="267163"/>
                    <a:pt x="1492997" y="268530"/>
                    <a:pt x="1495806" y="271264"/>
                  </a:cubicBezTo>
                  <a:cubicBezTo>
                    <a:pt x="1500931" y="276839"/>
                    <a:pt x="1500931" y="285406"/>
                    <a:pt x="1495806" y="290981"/>
                  </a:cubicBezTo>
                  <a:cubicBezTo>
                    <a:pt x="1480957" y="307055"/>
                    <a:pt x="1465250" y="322317"/>
                    <a:pt x="1448753" y="336701"/>
                  </a:cubicBezTo>
                  <a:cubicBezTo>
                    <a:pt x="1440561" y="343749"/>
                    <a:pt x="1432179" y="350607"/>
                    <a:pt x="1423702" y="357275"/>
                  </a:cubicBezTo>
                  <a:cubicBezTo>
                    <a:pt x="1419006" y="361618"/>
                    <a:pt x="1413796" y="365362"/>
                    <a:pt x="1408176" y="368419"/>
                  </a:cubicBezTo>
                  <a:cubicBezTo>
                    <a:pt x="1400423" y="372351"/>
                    <a:pt x="1390946" y="369500"/>
                    <a:pt x="1386649" y="361942"/>
                  </a:cubicBezTo>
                  <a:cubicBezTo>
                    <a:pt x="1383183" y="355239"/>
                    <a:pt x="1385364" y="346997"/>
                    <a:pt x="1391698" y="342892"/>
                  </a:cubicBezTo>
                  <a:cubicBezTo>
                    <a:pt x="1393832" y="341632"/>
                    <a:pt x="1396270" y="340974"/>
                    <a:pt x="1398746" y="340987"/>
                  </a:cubicBezTo>
                  <a:lnTo>
                    <a:pt x="1400080" y="340130"/>
                  </a:lnTo>
                  <a:lnTo>
                    <a:pt x="1404080" y="337082"/>
                  </a:lnTo>
                  <a:lnTo>
                    <a:pt x="1414653" y="328700"/>
                  </a:lnTo>
                  <a:cubicBezTo>
                    <a:pt x="1421797" y="322794"/>
                    <a:pt x="1428750" y="316794"/>
                    <a:pt x="1435608" y="310698"/>
                  </a:cubicBezTo>
                  <a:cubicBezTo>
                    <a:pt x="1449610" y="298125"/>
                    <a:pt x="1462849" y="284980"/>
                    <a:pt x="1475613" y="271264"/>
                  </a:cubicBezTo>
                  <a:cubicBezTo>
                    <a:pt x="1478423" y="268530"/>
                    <a:pt x="1482067" y="267163"/>
                    <a:pt x="1485710" y="267163"/>
                  </a:cubicBezTo>
                  <a:close/>
                  <a:moveTo>
                    <a:pt x="527817" y="206079"/>
                  </a:moveTo>
                  <a:cubicBezTo>
                    <a:pt x="531237" y="205155"/>
                    <a:pt x="534995" y="205481"/>
                    <a:pt x="538352" y="207255"/>
                  </a:cubicBezTo>
                  <a:cubicBezTo>
                    <a:pt x="568337" y="229823"/>
                    <a:pt x="593398" y="258283"/>
                    <a:pt x="611981" y="290885"/>
                  </a:cubicBezTo>
                  <a:cubicBezTo>
                    <a:pt x="615410" y="297702"/>
                    <a:pt x="613000" y="306011"/>
                    <a:pt x="606456" y="309935"/>
                  </a:cubicBezTo>
                  <a:cubicBezTo>
                    <a:pt x="599645" y="313901"/>
                    <a:pt x="590902" y="311599"/>
                    <a:pt x="586930" y="304791"/>
                  </a:cubicBezTo>
                  <a:cubicBezTo>
                    <a:pt x="582644" y="297362"/>
                    <a:pt x="578072" y="290028"/>
                    <a:pt x="573119" y="282979"/>
                  </a:cubicBezTo>
                  <a:lnTo>
                    <a:pt x="569214" y="277550"/>
                  </a:lnTo>
                  <a:lnTo>
                    <a:pt x="567404" y="275169"/>
                  </a:lnTo>
                  <a:cubicBezTo>
                    <a:pt x="564736" y="272025"/>
                    <a:pt x="562070" y="268787"/>
                    <a:pt x="559307" y="265644"/>
                  </a:cubicBezTo>
                  <a:cubicBezTo>
                    <a:pt x="553697" y="258967"/>
                    <a:pt x="547715" y="252607"/>
                    <a:pt x="541400" y="246594"/>
                  </a:cubicBezTo>
                  <a:cubicBezTo>
                    <a:pt x="538257" y="243641"/>
                    <a:pt x="535114" y="240879"/>
                    <a:pt x="531875" y="238116"/>
                  </a:cubicBezTo>
                  <a:lnTo>
                    <a:pt x="527303" y="234402"/>
                  </a:lnTo>
                  <a:lnTo>
                    <a:pt x="524636" y="232306"/>
                  </a:lnTo>
                  <a:lnTo>
                    <a:pt x="523970" y="232306"/>
                  </a:lnTo>
                  <a:cubicBezTo>
                    <a:pt x="517331" y="227996"/>
                    <a:pt x="515264" y="219212"/>
                    <a:pt x="519302" y="212399"/>
                  </a:cubicBezTo>
                  <a:cubicBezTo>
                    <a:pt x="521312" y="209175"/>
                    <a:pt x="524396" y="207002"/>
                    <a:pt x="527817" y="206079"/>
                  </a:cubicBezTo>
                  <a:close/>
                  <a:moveTo>
                    <a:pt x="1409510" y="173836"/>
                  </a:moveTo>
                  <a:cubicBezTo>
                    <a:pt x="1413163" y="173836"/>
                    <a:pt x="1416815" y="175228"/>
                    <a:pt x="1419606" y="178014"/>
                  </a:cubicBezTo>
                  <a:cubicBezTo>
                    <a:pt x="1424749" y="183525"/>
                    <a:pt x="1424911" y="192024"/>
                    <a:pt x="1419987" y="197731"/>
                  </a:cubicBezTo>
                  <a:cubicBezTo>
                    <a:pt x="1393355" y="230920"/>
                    <a:pt x="1373134" y="268776"/>
                    <a:pt x="1360361" y="309364"/>
                  </a:cubicBezTo>
                  <a:cubicBezTo>
                    <a:pt x="1354836" y="326890"/>
                    <a:pt x="1327213" y="319365"/>
                    <a:pt x="1332738" y="301839"/>
                  </a:cubicBezTo>
                  <a:cubicBezTo>
                    <a:pt x="1347045" y="256768"/>
                    <a:pt x="1369657" y="214770"/>
                    <a:pt x="1399413" y="178014"/>
                  </a:cubicBezTo>
                  <a:cubicBezTo>
                    <a:pt x="1402204" y="175228"/>
                    <a:pt x="1405857" y="173836"/>
                    <a:pt x="1409510" y="173836"/>
                  </a:cubicBezTo>
                  <a:close/>
                  <a:moveTo>
                    <a:pt x="629530" y="127618"/>
                  </a:moveTo>
                  <a:cubicBezTo>
                    <a:pt x="632941" y="128522"/>
                    <a:pt x="636027" y="130651"/>
                    <a:pt x="638080" y="133818"/>
                  </a:cubicBezTo>
                  <a:cubicBezTo>
                    <a:pt x="663026" y="166388"/>
                    <a:pt x="683533" y="202135"/>
                    <a:pt x="699040" y="240117"/>
                  </a:cubicBezTo>
                  <a:cubicBezTo>
                    <a:pt x="700573" y="247264"/>
                    <a:pt x="696458" y="254416"/>
                    <a:pt x="689515" y="256690"/>
                  </a:cubicBezTo>
                  <a:cubicBezTo>
                    <a:pt x="682085" y="258588"/>
                    <a:pt x="674437" y="254435"/>
                    <a:pt x="671989" y="247165"/>
                  </a:cubicBezTo>
                  <a:cubicBezTo>
                    <a:pt x="657053" y="211651"/>
                    <a:pt x="637517" y="178252"/>
                    <a:pt x="613886" y="147820"/>
                  </a:cubicBezTo>
                  <a:cubicBezTo>
                    <a:pt x="610238" y="141115"/>
                    <a:pt x="612505" y="132726"/>
                    <a:pt x="619030" y="128770"/>
                  </a:cubicBezTo>
                  <a:cubicBezTo>
                    <a:pt x="622383" y="127035"/>
                    <a:pt x="626119" y="126714"/>
                    <a:pt x="629530" y="127618"/>
                  </a:cubicBezTo>
                  <a:close/>
                  <a:moveTo>
                    <a:pt x="1325536" y="127117"/>
                  </a:moveTo>
                  <a:cubicBezTo>
                    <a:pt x="1328956" y="126193"/>
                    <a:pt x="1332714" y="126519"/>
                    <a:pt x="1336071" y="128293"/>
                  </a:cubicBezTo>
                  <a:cubicBezTo>
                    <a:pt x="1343053" y="132143"/>
                    <a:pt x="1345606" y="140917"/>
                    <a:pt x="1341787" y="147915"/>
                  </a:cubicBezTo>
                  <a:cubicBezTo>
                    <a:pt x="1331299" y="163897"/>
                    <a:pt x="1322165" y="180718"/>
                    <a:pt x="1314450" y="198207"/>
                  </a:cubicBezTo>
                  <a:cubicBezTo>
                    <a:pt x="1311021" y="206303"/>
                    <a:pt x="1307782" y="214685"/>
                    <a:pt x="1304925" y="223162"/>
                  </a:cubicBezTo>
                  <a:cubicBezTo>
                    <a:pt x="1303496" y="227353"/>
                    <a:pt x="1302162" y="231640"/>
                    <a:pt x="1300829" y="235926"/>
                  </a:cubicBezTo>
                  <a:cubicBezTo>
                    <a:pt x="1300162" y="238117"/>
                    <a:pt x="1299591" y="240307"/>
                    <a:pt x="1298924" y="242403"/>
                  </a:cubicBezTo>
                  <a:cubicBezTo>
                    <a:pt x="1298962" y="242592"/>
                    <a:pt x="1298962" y="242786"/>
                    <a:pt x="1298924" y="242974"/>
                  </a:cubicBezTo>
                  <a:lnTo>
                    <a:pt x="1298924" y="243736"/>
                  </a:lnTo>
                  <a:cubicBezTo>
                    <a:pt x="1300372" y="249953"/>
                    <a:pt x="1297733" y="256405"/>
                    <a:pt x="1292352" y="259834"/>
                  </a:cubicBezTo>
                  <a:cubicBezTo>
                    <a:pt x="1291094" y="260620"/>
                    <a:pt x="1289723" y="261222"/>
                    <a:pt x="1288294" y="261620"/>
                  </a:cubicBezTo>
                  <a:cubicBezTo>
                    <a:pt x="1280083" y="263900"/>
                    <a:pt x="1271577" y="259092"/>
                    <a:pt x="1269301" y="250880"/>
                  </a:cubicBezTo>
                  <a:cubicBezTo>
                    <a:pt x="1268453" y="244406"/>
                    <a:pt x="1269378" y="237823"/>
                    <a:pt x="1271968" y="231830"/>
                  </a:cubicBezTo>
                  <a:cubicBezTo>
                    <a:pt x="1275207" y="220591"/>
                    <a:pt x="1279017" y="209446"/>
                    <a:pt x="1283398" y="198493"/>
                  </a:cubicBezTo>
                  <a:cubicBezTo>
                    <a:pt x="1292419" y="175746"/>
                    <a:pt x="1303687" y="153954"/>
                    <a:pt x="1317021" y="133437"/>
                  </a:cubicBezTo>
                  <a:cubicBezTo>
                    <a:pt x="1319031" y="130213"/>
                    <a:pt x="1322115" y="128040"/>
                    <a:pt x="1325536" y="127117"/>
                  </a:cubicBezTo>
                  <a:close/>
                  <a:moveTo>
                    <a:pt x="1237646" y="89103"/>
                  </a:moveTo>
                  <a:cubicBezTo>
                    <a:pt x="1241174" y="88191"/>
                    <a:pt x="1245046" y="88611"/>
                    <a:pt x="1248442" y="90575"/>
                  </a:cubicBezTo>
                  <a:cubicBezTo>
                    <a:pt x="1255119" y="94648"/>
                    <a:pt x="1257385" y="103267"/>
                    <a:pt x="1253585" y="110101"/>
                  </a:cubicBezTo>
                  <a:cubicBezTo>
                    <a:pt x="1237336" y="141413"/>
                    <a:pt x="1224000" y="174159"/>
                    <a:pt x="1213771" y="207923"/>
                  </a:cubicBezTo>
                  <a:cubicBezTo>
                    <a:pt x="1211485" y="214878"/>
                    <a:pt x="1204303" y="218973"/>
                    <a:pt x="1197150" y="217409"/>
                  </a:cubicBezTo>
                  <a:cubicBezTo>
                    <a:pt x="1189444" y="215723"/>
                    <a:pt x="1184557" y="208106"/>
                    <a:pt x="1186243" y="200398"/>
                  </a:cubicBezTo>
                  <a:cubicBezTo>
                    <a:pt x="1197235" y="164241"/>
                    <a:pt x="1211513" y="129169"/>
                    <a:pt x="1228915" y="95623"/>
                  </a:cubicBezTo>
                  <a:cubicBezTo>
                    <a:pt x="1230935" y="92258"/>
                    <a:pt x="1234118" y="90014"/>
                    <a:pt x="1237646" y="89103"/>
                  </a:cubicBezTo>
                  <a:close/>
                  <a:moveTo>
                    <a:pt x="731391" y="71180"/>
                  </a:moveTo>
                  <a:cubicBezTo>
                    <a:pt x="734915" y="72103"/>
                    <a:pt x="738101" y="74317"/>
                    <a:pt x="740187" y="77620"/>
                  </a:cubicBezTo>
                  <a:cubicBezTo>
                    <a:pt x="761904" y="107668"/>
                    <a:pt x="778630" y="141020"/>
                    <a:pt x="789717" y="176394"/>
                  </a:cubicBezTo>
                  <a:cubicBezTo>
                    <a:pt x="791441" y="183803"/>
                    <a:pt x="787098" y="191275"/>
                    <a:pt x="779811" y="193444"/>
                  </a:cubicBezTo>
                  <a:cubicBezTo>
                    <a:pt x="772344" y="195448"/>
                    <a:pt x="764609" y="191268"/>
                    <a:pt x="762190" y="183919"/>
                  </a:cubicBezTo>
                  <a:cubicBezTo>
                    <a:pt x="751712" y="150936"/>
                    <a:pt x="735920" y="119887"/>
                    <a:pt x="715422" y="92003"/>
                  </a:cubicBezTo>
                  <a:cubicBezTo>
                    <a:pt x="711564" y="85175"/>
                    <a:pt x="713851" y="76518"/>
                    <a:pt x="720565" y="72477"/>
                  </a:cubicBezTo>
                  <a:cubicBezTo>
                    <a:pt x="724004" y="70621"/>
                    <a:pt x="727867" y="70256"/>
                    <a:pt x="731391" y="71180"/>
                  </a:cubicBezTo>
                  <a:close/>
                  <a:moveTo>
                    <a:pt x="1161574" y="40473"/>
                  </a:moveTo>
                  <a:cubicBezTo>
                    <a:pt x="1168966" y="42685"/>
                    <a:pt x="1173290" y="50334"/>
                    <a:pt x="1171385" y="57808"/>
                  </a:cubicBezTo>
                  <a:cubicBezTo>
                    <a:pt x="1163574" y="76858"/>
                    <a:pt x="1155668" y="95908"/>
                    <a:pt x="1148048" y="114958"/>
                  </a:cubicBezTo>
                  <a:cubicBezTo>
                    <a:pt x="1140409" y="132899"/>
                    <a:pt x="1135799" y="151988"/>
                    <a:pt x="1134428" y="171441"/>
                  </a:cubicBezTo>
                  <a:cubicBezTo>
                    <a:pt x="1134428" y="179332"/>
                    <a:pt x="1128027" y="185729"/>
                    <a:pt x="1120140" y="185729"/>
                  </a:cubicBezTo>
                  <a:cubicBezTo>
                    <a:pt x="1112253" y="185729"/>
                    <a:pt x="1105853" y="179332"/>
                    <a:pt x="1105853" y="171441"/>
                  </a:cubicBezTo>
                  <a:cubicBezTo>
                    <a:pt x="1108424" y="128293"/>
                    <a:pt x="1127951" y="89431"/>
                    <a:pt x="1143953" y="49998"/>
                  </a:cubicBezTo>
                  <a:cubicBezTo>
                    <a:pt x="1146410" y="42682"/>
                    <a:pt x="1154107" y="38519"/>
                    <a:pt x="1161574" y="40473"/>
                  </a:cubicBezTo>
                  <a:close/>
                  <a:moveTo>
                    <a:pt x="831330" y="21935"/>
                  </a:moveTo>
                  <a:cubicBezTo>
                    <a:pt x="838224" y="20042"/>
                    <a:pt x="846248" y="22614"/>
                    <a:pt x="848486" y="31520"/>
                  </a:cubicBezTo>
                  <a:cubicBezTo>
                    <a:pt x="858869" y="72982"/>
                    <a:pt x="867136" y="114946"/>
                    <a:pt x="873252" y="157250"/>
                  </a:cubicBezTo>
                  <a:cubicBezTo>
                    <a:pt x="875271" y="164994"/>
                    <a:pt x="870747" y="172936"/>
                    <a:pt x="863060" y="175157"/>
                  </a:cubicBezTo>
                  <a:cubicBezTo>
                    <a:pt x="855430" y="176980"/>
                    <a:pt x="847725" y="172432"/>
                    <a:pt x="845629" y="164870"/>
                  </a:cubicBezTo>
                  <a:cubicBezTo>
                    <a:pt x="839600" y="122559"/>
                    <a:pt x="831370" y="80591"/>
                    <a:pt x="820959" y="39140"/>
                  </a:cubicBezTo>
                  <a:cubicBezTo>
                    <a:pt x="818673" y="30186"/>
                    <a:pt x="824436" y="23828"/>
                    <a:pt x="831330" y="21935"/>
                  </a:cubicBezTo>
                  <a:close/>
                  <a:moveTo>
                    <a:pt x="1041178" y="3707"/>
                  </a:moveTo>
                  <a:cubicBezTo>
                    <a:pt x="1049065" y="3707"/>
                    <a:pt x="1055466" y="10104"/>
                    <a:pt x="1055466" y="17994"/>
                  </a:cubicBezTo>
                  <a:cubicBezTo>
                    <a:pt x="1056923" y="56920"/>
                    <a:pt x="1056923" y="95750"/>
                    <a:pt x="1055466" y="134485"/>
                  </a:cubicBezTo>
                  <a:cubicBezTo>
                    <a:pt x="1055466" y="142376"/>
                    <a:pt x="1049065" y="148773"/>
                    <a:pt x="1041178" y="148773"/>
                  </a:cubicBezTo>
                  <a:cubicBezTo>
                    <a:pt x="1033291" y="148773"/>
                    <a:pt x="1026891" y="142376"/>
                    <a:pt x="1026891" y="134485"/>
                  </a:cubicBezTo>
                  <a:cubicBezTo>
                    <a:pt x="1028290" y="95687"/>
                    <a:pt x="1028290" y="56856"/>
                    <a:pt x="1026891" y="17994"/>
                  </a:cubicBezTo>
                  <a:cubicBezTo>
                    <a:pt x="1026891" y="10104"/>
                    <a:pt x="1033291" y="3707"/>
                    <a:pt x="1041178" y="3707"/>
                  </a:cubicBezTo>
                  <a:close/>
                  <a:moveTo>
                    <a:pt x="940022" y="87"/>
                  </a:moveTo>
                  <a:cubicBezTo>
                    <a:pt x="946403" y="224"/>
                    <a:pt x="951985" y="4452"/>
                    <a:pt x="953833" y="10564"/>
                  </a:cubicBezTo>
                  <a:cubicBezTo>
                    <a:pt x="962844" y="53242"/>
                    <a:pt x="969682" y="96351"/>
                    <a:pt x="974312" y="139723"/>
                  </a:cubicBezTo>
                  <a:cubicBezTo>
                    <a:pt x="974312" y="147614"/>
                    <a:pt x="967911" y="154011"/>
                    <a:pt x="960024" y="154011"/>
                  </a:cubicBezTo>
                  <a:cubicBezTo>
                    <a:pt x="952242" y="153763"/>
                    <a:pt x="945984" y="147509"/>
                    <a:pt x="945737" y="139723"/>
                  </a:cubicBezTo>
                  <a:cubicBezTo>
                    <a:pt x="941641" y="101814"/>
                    <a:pt x="935640" y="64190"/>
                    <a:pt x="928020" y="26852"/>
                  </a:cubicBezTo>
                  <a:cubicBezTo>
                    <a:pt x="924829" y="24334"/>
                    <a:pt x="923058" y="20431"/>
                    <a:pt x="923258" y="16375"/>
                  </a:cubicBezTo>
                  <a:cubicBezTo>
                    <a:pt x="924210" y="7612"/>
                    <a:pt x="930021" y="-961"/>
                    <a:pt x="940022" y="87"/>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8" name="Google Shape;278;p9"/>
            <p:cNvSpPr/>
            <p:nvPr/>
          </p:nvSpPr>
          <p:spPr>
            <a:xfrm>
              <a:off x="7396004" y="2599572"/>
              <a:ext cx="1450275" cy="1240917"/>
            </a:xfrm>
            <a:custGeom>
              <a:rect b="b" l="l" r="r" t="t"/>
              <a:pathLst>
                <a:path extrusionOk="0" h="1240917" w="1450275">
                  <a:moveTo>
                    <a:pt x="1432178" y="1210081"/>
                  </a:moveTo>
                  <a:lnTo>
                    <a:pt x="1435988" y="1210081"/>
                  </a:lnTo>
                  <a:cubicBezTo>
                    <a:pt x="1437902" y="1210014"/>
                    <a:pt x="1439807" y="1210433"/>
                    <a:pt x="1441513" y="1211319"/>
                  </a:cubicBezTo>
                  <a:cubicBezTo>
                    <a:pt x="1443265" y="1211900"/>
                    <a:pt x="1444837" y="1212919"/>
                    <a:pt x="1446084" y="1214272"/>
                  </a:cubicBezTo>
                  <a:cubicBezTo>
                    <a:pt x="1447409" y="1215548"/>
                    <a:pt x="1448418" y="1217110"/>
                    <a:pt x="1449037" y="1218844"/>
                  </a:cubicBezTo>
                  <a:cubicBezTo>
                    <a:pt x="1449847" y="1220406"/>
                    <a:pt x="1450275" y="1222130"/>
                    <a:pt x="1450275" y="1223892"/>
                  </a:cubicBezTo>
                  <a:lnTo>
                    <a:pt x="1450275" y="1226559"/>
                  </a:lnTo>
                  <a:cubicBezTo>
                    <a:pt x="1450275" y="1229112"/>
                    <a:pt x="1449580" y="1231607"/>
                    <a:pt x="1448276" y="1233798"/>
                  </a:cubicBezTo>
                  <a:lnTo>
                    <a:pt x="1446084" y="1236655"/>
                  </a:lnTo>
                  <a:cubicBezTo>
                    <a:pt x="1444322" y="1238389"/>
                    <a:pt x="1442170" y="1239665"/>
                    <a:pt x="1439798" y="1240370"/>
                  </a:cubicBezTo>
                  <a:lnTo>
                    <a:pt x="1435988" y="1240846"/>
                  </a:lnTo>
                  <a:cubicBezTo>
                    <a:pt x="1434073" y="1240923"/>
                    <a:pt x="1432168" y="1240494"/>
                    <a:pt x="1430463" y="1239608"/>
                  </a:cubicBezTo>
                  <a:cubicBezTo>
                    <a:pt x="1428683" y="1239094"/>
                    <a:pt x="1427092" y="1238065"/>
                    <a:pt x="1425891" y="1236655"/>
                  </a:cubicBezTo>
                  <a:cubicBezTo>
                    <a:pt x="1424539" y="1235408"/>
                    <a:pt x="1423520" y="1233836"/>
                    <a:pt x="1422939" y="1232083"/>
                  </a:cubicBezTo>
                  <a:cubicBezTo>
                    <a:pt x="1422005" y="1230397"/>
                    <a:pt x="1421577" y="1228483"/>
                    <a:pt x="1421700" y="1226559"/>
                  </a:cubicBezTo>
                  <a:lnTo>
                    <a:pt x="1421700" y="1223892"/>
                  </a:lnTo>
                  <a:cubicBezTo>
                    <a:pt x="1421710" y="1221358"/>
                    <a:pt x="1422367" y="1218863"/>
                    <a:pt x="1423606" y="1216653"/>
                  </a:cubicBezTo>
                  <a:lnTo>
                    <a:pt x="1425891" y="1213795"/>
                  </a:lnTo>
                  <a:cubicBezTo>
                    <a:pt x="1427625" y="1212024"/>
                    <a:pt x="1429787" y="1210738"/>
                    <a:pt x="1432178" y="1210081"/>
                  </a:cubicBezTo>
                  <a:close/>
                  <a:moveTo>
                    <a:pt x="12382" y="1207509"/>
                  </a:moveTo>
                  <a:cubicBezTo>
                    <a:pt x="14249" y="1206985"/>
                    <a:pt x="16231" y="1206985"/>
                    <a:pt x="18097" y="1207509"/>
                  </a:cubicBezTo>
                  <a:cubicBezTo>
                    <a:pt x="19907" y="1207937"/>
                    <a:pt x="21584" y="1208823"/>
                    <a:pt x="22955" y="1210080"/>
                  </a:cubicBezTo>
                  <a:cubicBezTo>
                    <a:pt x="24470" y="1211128"/>
                    <a:pt x="25746" y="1212490"/>
                    <a:pt x="26670" y="1214081"/>
                  </a:cubicBezTo>
                  <a:lnTo>
                    <a:pt x="29337" y="1219415"/>
                  </a:lnTo>
                  <a:cubicBezTo>
                    <a:pt x="30584" y="1221587"/>
                    <a:pt x="31242" y="1224054"/>
                    <a:pt x="31242" y="1226559"/>
                  </a:cubicBezTo>
                  <a:lnTo>
                    <a:pt x="30766" y="1230273"/>
                  </a:lnTo>
                  <a:cubicBezTo>
                    <a:pt x="30118" y="1232693"/>
                    <a:pt x="28841" y="1234903"/>
                    <a:pt x="27051" y="1236655"/>
                  </a:cubicBezTo>
                  <a:lnTo>
                    <a:pt x="24193" y="1238846"/>
                  </a:lnTo>
                  <a:cubicBezTo>
                    <a:pt x="22603" y="1239884"/>
                    <a:pt x="20755" y="1240475"/>
                    <a:pt x="18859" y="1240560"/>
                  </a:cubicBezTo>
                  <a:cubicBezTo>
                    <a:pt x="16983" y="1241037"/>
                    <a:pt x="15021" y="1241037"/>
                    <a:pt x="13144" y="1240560"/>
                  </a:cubicBezTo>
                  <a:cubicBezTo>
                    <a:pt x="11316" y="1240170"/>
                    <a:pt x="9639" y="1239275"/>
                    <a:pt x="8286" y="1237989"/>
                  </a:cubicBezTo>
                  <a:cubicBezTo>
                    <a:pt x="6724" y="1237036"/>
                    <a:pt x="5467" y="1235645"/>
                    <a:pt x="4667" y="1233988"/>
                  </a:cubicBezTo>
                  <a:lnTo>
                    <a:pt x="2000" y="1228749"/>
                  </a:lnTo>
                  <a:cubicBezTo>
                    <a:pt x="695" y="1226559"/>
                    <a:pt x="0" y="1224063"/>
                    <a:pt x="0" y="1221510"/>
                  </a:cubicBezTo>
                  <a:lnTo>
                    <a:pt x="571" y="1217700"/>
                  </a:lnTo>
                  <a:cubicBezTo>
                    <a:pt x="1248" y="1215338"/>
                    <a:pt x="2486" y="1213176"/>
                    <a:pt x="4191" y="1211414"/>
                  </a:cubicBezTo>
                  <a:lnTo>
                    <a:pt x="7049" y="1209128"/>
                  </a:lnTo>
                  <a:cubicBezTo>
                    <a:pt x="8658" y="1208137"/>
                    <a:pt x="10497" y="1207575"/>
                    <a:pt x="12382" y="1207509"/>
                  </a:cubicBezTo>
                  <a:close/>
                  <a:moveTo>
                    <a:pt x="1424177" y="1135977"/>
                  </a:moveTo>
                  <a:lnTo>
                    <a:pt x="1427988" y="1135977"/>
                  </a:lnTo>
                  <a:cubicBezTo>
                    <a:pt x="1429911" y="1135853"/>
                    <a:pt x="1431826" y="1136281"/>
                    <a:pt x="1433512" y="1137215"/>
                  </a:cubicBezTo>
                  <a:cubicBezTo>
                    <a:pt x="1436979" y="1138529"/>
                    <a:pt x="1439722" y="1141273"/>
                    <a:pt x="1441037" y="1144740"/>
                  </a:cubicBezTo>
                  <a:cubicBezTo>
                    <a:pt x="1441932" y="1146368"/>
                    <a:pt x="1442361" y="1148216"/>
                    <a:pt x="1442275" y="1150074"/>
                  </a:cubicBezTo>
                  <a:lnTo>
                    <a:pt x="1442275" y="1152741"/>
                  </a:lnTo>
                  <a:cubicBezTo>
                    <a:pt x="1442275" y="1155246"/>
                    <a:pt x="1441618" y="1157713"/>
                    <a:pt x="1440370" y="1159884"/>
                  </a:cubicBezTo>
                  <a:lnTo>
                    <a:pt x="1438084" y="1162837"/>
                  </a:lnTo>
                  <a:cubicBezTo>
                    <a:pt x="1436351" y="1164580"/>
                    <a:pt x="1434179" y="1165828"/>
                    <a:pt x="1431797" y="1166457"/>
                  </a:cubicBezTo>
                  <a:lnTo>
                    <a:pt x="1427988" y="1167028"/>
                  </a:lnTo>
                  <a:cubicBezTo>
                    <a:pt x="1426102" y="1167066"/>
                    <a:pt x="1424244" y="1166638"/>
                    <a:pt x="1422558" y="1165790"/>
                  </a:cubicBezTo>
                  <a:cubicBezTo>
                    <a:pt x="1419006" y="1164523"/>
                    <a:pt x="1416205" y="1161723"/>
                    <a:pt x="1414938" y="1158170"/>
                  </a:cubicBezTo>
                  <a:cubicBezTo>
                    <a:pt x="1414100" y="1156484"/>
                    <a:pt x="1413681" y="1154627"/>
                    <a:pt x="1413700" y="1152741"/>
                  </a:cubicBezTo>
                  <a:lnTo>
                    <a:pt x="1413700" y="1149788"/>
                  </a:lnTo>
                  <a:cubicBezTo>
                    <a:pt x="1413681" y="1147235"/>
                    <a:pt x="1414376" y="1144730"/>
                    <a:pt x="1415700" y="1142549"/>
                  </a:cubicBezTo>
                  <a:lnTo>
                    <a:pt x="1417891" y="1139691"/>
                  </a:lnTo>
                  <a:cubicBezTo>
                    <a:pt x="1419624" y="1137929"/>
                    <a:pt x="1421796" y="1136643"/>
                    <a:pt x="1424177" y="1135977"/>
                  </a:cubicBezTo>
                  <a:close/>
                  <a:moveTo>
                    <a:pt x="29908" y="1135977"/>
                  </a:moveTo>
                  <a:cubicBezTo>
                    <a:pt x="37795" y="1135977"/>
                    <a:pt x="44196" y="1142378"/>
                    <a:pt x="44196" y="1150264"/>
                  </a:cubicBezTo>
                  <a:cubicBezTo>
                    <a:pt x="44196" y="1158151"/>
                    <a:pt x="37795" y="1164552"/>
                    <a:pt x="29908" y="1164552"/>
                  </a:cubicBezTo>
                  <a:cubicBezTo>
                    <a:pt x="22021" y="1164552"/>
                    <a:pt x="15621" y="1158151"/>
                    <a:pt x="15621" y="1150264"/>
                  </a:cubicBezTo>
                  <a:cubicBezTo>
                    <a:pt x="15621" y="1142378"/>
                    <a:pt x="22021" y="1135977"/>
                    <a:pt x="29908" y="1135977"/>
                  </a:cubicBezTo>
                  <a:close/>
                  <a:moveTo>
                    <a:pt x="35623" y="1067111"/>
                  </a:moveTo>
                  <a:lnTo>
                    <a:pt x="38290" y="1067111"/>
                  </a:lnTo>
                  <a:cubicBezTo>
                    <a:pt x="40795" y="1067111"/>
                    <a:pt x="43261" y="1067768"/>
                    <a:pt x="45433" y="1069016"/>
                  </a:cubicBezTo>
                  <a:lnTo>
                    <a:pt x="48386" y="1071302"/>
                  </a:lnTo>
                  <a:cubicBezTo>
                    <a:pt x="50091" y="1073064"/>
                    <a:pt x="51330" y="1075226"/>
                    <a:pt x="52006" y="1077588"/>
                  </a:cubicBezTo>
                  <a:lnTo>
                    <a:pt x="52101" y="1081398"/>
                  </a:lnTo>
                  <a:cubicBezTo>
                    <a:pt x="52177" y="1083313"/>
                    <a:pt x="51749" y="1085218"/>
                    <a:pt x="50863" y="1086923"/>
                  </a:cubicBezTo>
                  <a:cubicBezTo>
                    <a:pt x="50244" y="1088656"/>
                    <a:pt x="49234" y="1090218"/>
                    <a:pt x="47910" y="1091495"/>
                  </a:cubicBezTo>
                  <a:cubicBezTo>
                    <a:pt x="46662" y="1092847"/>
                    <a:pt x="45090" y="1093866"/>
                    <a:pt x="43338" y="1094447"/>
                  </a:cubicBezTo>
                  <a:cubicBezTo>
                    <a:pt x="41633" y="1095333"/>
                    <a:pt x="39728" y="1095752"/>
                    <a:pt x="37813" y="1095686"/>
                  </a:cubicBezTo>
                  <a:lnTo>
                    <a:pt x="35146" y="1095686"/>
                  </a:lnTo>
                  <a:cubicBezTo>
                    <a:pt x="32593" y="1095686"/>
                    <a:pt x="30098" y="1094990"/>
                    <a:pt x="27907" y="1093685"/>
                  </a:cubicBezTo>
                  <a:lnTo>
                    <a:pt x="25050" y="1091495"/>
                  </a:lnTo>
                  <a:cubicBezTo>
                    <a:pt x="23288" y="1089761"/>
                    <a:pt x="22002" y="1087589"/>
                    <a:pt x="21335" y="1085208"/>
                  </a:cubicBezTo>
                  <a:lnTo>
                    <a:pt x="21335" y="1081398"/>
                  </a:lnTo>
                  <a:cubicBezTo>
                    <a:pt x="21212" y="1079474"/>
                    <a:pt x="21640" y="1077560"/>
                    <a:pt x="22573" y="1075874"/>
                  </a:cubicBezTo>
                  <a:cubicBezTo>
                    <a:pt x="23888" y="1072407"/>
                    <a:pt x="26631" y="1069663"/>
                    <a:pt x="30098" y="1068349"/>
                  </a:cubicBezTo>
                  <a:cubicBezTo>
                    <a:pt x="31784" y="1067416"/>
                    <a:pt x="33699" y="1066987"/>
                    <a:pt x="35623" y="1067111"/>
                  </a:cubicBezTo>
                  <a:close/>
                  <a:moveTo>
                    <a:pt x="1422748" y="1067016"/>
                  </a:moveTo>
                  <a:cubicBezTo>
                    <a:pt x="1430635" y="1067016"/>
                    <a:pt x="1437036" y="1073417"/>
                    <a:pt x="1437036" y="1081303"/>
                  </a:cubicBezTo>
                  <a:cubicBezTo>
                    <a:pt x="1437036" y="1089190"/>
                    <a:pt x="1430635" y="1095591"/>
                    <a:pt x="1422748" y="1095591"/>
                  </a:cubicBezTo>
                  <a:cubicBezTo>
                    <a:pt x="1414861" y="1095591"/>
                    <a:pt x="1408461" y="1089190"/>
                    <a:pt x="1408461" y="1081303"/>
                  </a:cubicBezTo>
                  <a:cubicBezTo>
                    <a:pt x="1408461" y="1073417"/>
                    <a:pt x="1414861" y="1067016"/>
                    <a:pt x="1422748" y="1067016"/>
                  </a:cubicBezTo>
                  <a:close/>
                  <a:moveTo>
                    <a:pt x="53816" y="1003579"/>
                  </a:moveTo>
                  <a:lnTo>
                    <a:pt x="56388" y="1003579"/>
                  </a:lnTo>
                  <a:cubicBezTo>
                    <a:pt x="58922" y="1003579"/>
                    <a:pt x="61417" y="1004236"/>
                    <a:pt x="63627" y="1005484"/>
                  </a:cubicBezTo>
                  <a:lnTo>
                    <a:pt x="66485" y="1007770"/>
                  </a:lnTo>
                  <a:cubicBezTo>
                    <a:pt x="68285" y="1009475"/>
                    <a:pt x="69570" y="1011656"/>
                    <a:pt x="70199" y="1014056"/>
                  </a:cubicBezTo>
                  <a:lnTo>
                    <a:pt x="70199" y="1017866"/>
                  </a:lnTo>
                  <a:cubicBezTo>
                    <a:pt x="70313" y="1019790"/>
                    <a:pt x="69885" y="1021705"/>
                    <a:pt x="68961" y="1023391"/>
                  </a:cubicBezTo>
                  <a:cubicBezTo>
                    <a:pt x="68380" y="1025143"/>
                    <a:pt x="67361" y="1026715"/>
                    <a:pt x="66008" y="1027963"/>
                  </a:cubicBezTo>
                  <a:cubicBezTo>
                    <a:pt x="64770" y="1029325"/>
                    <a:pt x="63189" y="1030344"/>
                    <a:pt x="61436" y="1030915"/>
                  </a:cubicBezTo>
                  <a:cubicBezTo>
                    <a:pt x="59731" y="1031801"/>
                    <a:pt x="57826" y="1032230"/>
                    <a:pt x="55911" y="1032154"/>
                  </a:cubicBezTo>
                  <a:lnTo>
                    <a:pt x="53340" y="1032154"/>
                  </a:lnTo>
                  <a:cubicBezTo>
                    <a:pt x="50787" y="1032182"/>
                    <a:pt x="48282" y="1031487"/>
                    <a:pt x="46101" y="1030153"/>
                  </a:cubicBezTo>
                  <a:lnTo>
                    <a:pt x="43148" y="1027963"/>
                  </a:lnTo>
                  <a:cubicBezTo>
                    <a:pt x="41443" y="1026201"/>
                    <a:pt x="40205" y="1024038"/>
                    <a:pt x="39529" y="1021676"/>
                  </a:cubicBezTo>
                  <a:lnTo>
                    <a:pt x="39529" y="1017866"/>
                  </a:lnTo>
                  <a:cubicBezTo>
                    <a:pt x="39414" y="1015952"/>
                    <a:pt x="39814" y="1014047"/>
                    <a:pt x="40672" y="1012342"/>
                  </a:cubicBezTo>
                  <a:cubicBezTo>
                    <a:pt x="41986" y="1008836"/>
                    <a:pt x="44767" y="1006084"/>
                    <a:pt x="48292" y="1004817"/>
                  </a:cubicBezTo>
                  <a:cubicBezTo>
                    <a:pt x="49978" y="1003883"/>
                    <a:pt x="51892" y="1003455"/>
                    <a:pt x="53816" y="1003579"/>
                  </a:cubicBezTo>
                  <a:close/>
                  <a:moveTo>
                    <a:pt x="1412176" y="1000912"/>
                  </a:moveTo>
                  <a:cubicBezTo>
                    <a:pt x="1420063" y="1000912"/>
                    <a:pt x="1426464" y="1007313"/>
                    <a:pt x="1426464" y="1015199"/>
                  </a:cubicBezTo>
                  <a:cubicBezTo>
                    <a:pt x="1426464" y="1023086"/>
                    <a:pt x="1420063" y="1029487"/>
                    <a:pt x="1412176" y="1029487"/>
                  </a:cubicBezTo>
                  <a:cubicBezTo>
                    <a:pt x="1404289" y="1029487"/>
                    <a:pt x="1397889" y="1023086"/>
                    <a:pt x="1397889" y="1015199"/>
                  </a:cubicBezTo>
                  <a:cubicBezTo>
                    <a:pt x="1397889" y="1007313"/>
                    <a:pt x="1404289" y="1000912"/>
                    <a:pt x="1412176" y="1000912"/>
                  </a:cubicBezTo>
                  <a:close/>
                  <a:moveTo>
                    <a:pt x="67055" y="940047"/>
                  </a:moveTo>
                  <a:lnTo>
                    <a:pt x="69627" y="940047"/>
                  </a:lnTo>
                  <a:cubicBezTo>
                    <a:pt x="72170" y="939999"/>
                    <a:pt x="74675" y="940656"/>
                    <a:pt x="76866" y="941952"/>
                  </a:cubicBezTo>
                  <a:lnTo>
                    <a:pt x="79723" y="944238"/>
                  </a:lnTo>
                  <a:cubicBezTo>
                    <a:pt x="81524" y="945943"/>
                    <a:pt x="82809" y="948124"/>
                    <a:pt x="83438" y="950524"/>
                  </a:cubicBezTo>
                  <a:lnTo>
                    <a:pt x="83438" y="954334"/>
                  </a:lnTo>
                  <a:cubicBezTo>
                    <a:pt x="83572" y="956230"/>
                    <a:pt x="83143" y="958116"/>
                    <a:pt x="82200" y="959764"/>
                  </a:cubicBezTo>
                  <a:cubicBezTo>
                    <a:pt x="80933" y="963288"/>
                    <a:pt x="78180" y="966069"/>
                    <a:pt x="74675" y="967384"/>
                  </a:cubicBezTo>
                  <a:cubicBezTo>
                    <a:pt x="72961" y="968231"/>
                    <a:pt x="71065" y="968651"/>
                    <a:pt x="69150" y="968622"/>
                  </a:cubicBezTo>
                  <a:lnTo>
                    <a:pt x="66579" y="968622"/>
                  </a:lnTo>
                  <a:cubicBezTo>
                    <a:pt x="64036" y="968603"/>
                    <a:pt x="61531" y="967917"/>
                    <a:pt x="59340" y="966622"/>
                  </a:cubicBezTo>
                  <a:lnTo>
                    <a:pt x="56387" y="964431"/>
                  </a:lnTo>
                  <a:cubicBezTo>
                    <a:pt x="54663" y="962640"/>
                    <a:pt x="53415" y="960449"/>
                    <a:pt x="52768" y="958049"/>
                  </a:cubicBezTo>
                  <a:lnTo>
                    <a:pt x="52768" y="954334"/>
                  </a:lnTo>
                  <a:cubicBezTo>
                    <a:pt x="52653" y="952420"/>
                    <a:pt x="53053" y="950515"/>
                    <a:pt x="53911" y="948810"/>
                  </a:cubicBezTo>
                  <a:cubicBezTo>
                    <a:pt x="54482" y="947057"/>
                    <a:pt x="55501" y="945476"/>
                    <a:pt x="56863" y="944238"/>
                  </a:cubicBezTo>
                  <a:cubicBezTo>
                    <a:pt x="58149" y="942857"/>
                    <a:pt x="59749" y="941819"/>
                    <a:pt x="61531" y="941190"/>
                  </a:cubicBezTo>
                  <a:cubicBezTo>
                    <a:pt x="63236" y="940333"/>
                    <a:pt x="65150" y="939933"/>
                    <a:pt x="67055" y="940047"/>
                  </a:cubicBezTo>
                  <a:close/>
                  <a:moveTo>
                    <a:pt x="1396269" y="921474"/>
                  </a:moveTo>
                  <a:cubicBezTo>
                    <a:pt x="1404156" y="921474"/>
                    <a:pt x="1410557" y="927875"/>
                    <a:pt x="1410557" y="935761"/>
                  </a:cubicBezTo>
                  <a:cubicBezTo>
                    <a:pt x="1410557" y="943648"/>
                    <a:pt x="1404156" y="950049"/>
                    <a:pt x="1396269" y="950049"/>
                  </a:cubicBezTo>
                  <a:cubicBezTo>
                    <a:pt x="1388382" y="950049"/>
                    <a:pt x="1381982" y="943648"/>
                    <a:pt x="1381982" y="935761"/>
                  </a:cubicBezTo>
                  <a:cubicBezTo>
                    <a:pt x="1381982" y="927875"/>
                    <a:pt x="1388382" y="921474"/>
                    <a:pt x="1396269" y="921474"/>
                  </a:cubicBezTo>
                  <a:close/>
                  <a:moveTo>
                    <a:pt x="80295" y="868514"/>
                  </a:moveTo>
                  <a:cubicBezTo>
                    <a:pt x="82181" y="868448"/>
                    <a:pt x="84057" y="868876"/>
                    <a:pt x="85724" y="869753"/>
                  </a:cubicBezTo>
                  <a:cubicBezTo>
                    <a:pt x="87515" y="870305"/>
                    <a:pt x="89124" y="871324"/>
                    <a:pt x="90392" y="872705"/>
                  </a:cubicBezTo>
                  <a:lnTo>
                    <a:pt x="92963" y="875372"/>
                  </a:lnTo>
                  <a:cubicBezTo>
                    <a:pt x="94763" y="877077"/>
                    <a:pt x="96049" y="879259"/>
                    <a:pt x="96678" y="881659"/>
                  </a:cubicBezTo>
                  <a:lnTo>
                    <a:pt x="96678" y="885469"/>
                  </a:lnTo>
                  <a:cubicBezTo>
                    <a:pt x="96678" y="887974"/>
                    <a:pt x="96020" y="890441"/>
                    <a:pt x="94773" y="892613"/>
                  </a:cubicBezTo>
                  <a:lnTo>
                    <a:pt x="92487" y="895565"/>
                  </a:lnTo>
                  <a:cubicBezTo>
                    <a:pt x="91249" y="896928"/>
                    <a:pt x="89667" y="897947"/>
                    <a:pt x="87915" y="898518"/>
                  </a:cubicBezTo>
                  <a:cubicBezTo>
                    <a:pt x="86210" y="899404"/>
                    <a:pt x="84305" y="899833"/>
                    <a:pt x="82390" y="899756"/>
                  </a:cubicBezTo>
                  <a:cubicBezTo>
                    <a:pt x="80504" y="899833"/>
                    <a:pt x="78628" y="899404"/>
                    <a:pt x="76961" y="898518"/>
                  </a:cubicBezTo>
                  <a:cubicBezTo>
                    <a:pt x="75190" y="897928"/>
                    <a:pt x="73589" y="896918"/>
                    <a:pt x="72294" y="895565"/>
                  </a:cubicBezTo>
                  <a:lnTo>
                    <a:pt x="69627" y="892898"/>
                  </a:lnTo>
                  <a:cubicBezTo>
                    <a:pt x="67922" y="891136"/>
                    <a:pt x="66684" y="888974"/>
                    <a:pt x="66007" y="886612"/>
                  </a:cubicBezTo>
                  <a:lnTo>
                    <a:pt x="66007" y="882802"/>
                  </a:lnTo>
                  <a:cubicBezTo>
                    <a:pt x="65969" y="880259"/>
                    <a:pt x="66636" y="877754"/>
                    <a:pt x="67912" y="875563"/>
                  </a:cubicBezTo>
                  <a:lnTo>
                    <a:pt x="70103" y="872705"/>
                  </a:lnTo>
                  <a:cubicBezTo>
                    <a:pt x="71370" y="871324"/>
                    <a:pt x="72980" y="870305"/>
                    <a:pt x="74770" y="869753"/>
                  </a:cubicBezTo>
                  <a:cubicBezTo>
                    <a:pt x="76475" y="868867"/>
                    <a:pt x="78380" y="868438"/>
                    <a:pt x="80295" y="868514"/>
                  </a:cubicBezTo>
                  <a:close/>
                  <a:moveTo>
                    <a:pt x="1374838" y="859180"/>
                  </a:moveTo>
                  <a:cubicBezTo>
                    <a:pt x="1378334" y="857532"/>
                    <a:pt x="1382391" y="857532"/>
                    <a:pt x="1385887" y="859180"/>
                  </a:cubicBezTo>
                  <a:cubicBezTo>
                    <a:pt x="1387640" y="859761"/>
                    <a:pt x="1389211" y="860780"/>
                    <a:pt x="1390459" y="862132"/>
                  </a:cubicBezTo>
                  <a:lnTo>
                    <a:pt x="1393126" y="864799"/>
                  </a:lnTo>
                  <a:cubicBezTo>
                    <a:pt x="1394869" y="866533"/>
                    <a:pt x="1396117" y="868705"/>
                    <a:pt x="1396746" y="871086"/>
                  </a:cubicBezTo>
                  <a:lnTo>
                    <a:pt x="1396841" y="874896"/>
                  </a:lnTo>
                  <a:cubicBezTo>
                    <a:pt x="1396850" y="877420"/>
                    <a:pt x="1396165" y="879887"/>
                    <a:pt x="1394841" y="882040"/>
                  </a:cubicBezTo>
                  <a:lnTo>
                    <a:pt x="1392650" y="884992"/>
                  </a:lnTo>
                  <a:cubicBezTo>
                    <a:pt x="1391374" y="886316"/>
                    <a:pt x="1389812" y="887326"/>
                    <a:pt x="1388078" y="887945"/>
                  </a:cubicBezTo>
                  <a:cubicBezTo>
                    <a:pt x="1386354" y="888783"/>
                    <a:pt x="1384468" y="889202"/>
                    <a:pt x="1382554" y="889183"/>
                  </a:cubicBezTo>
                  <a:cubicBezTo>
                    <a:pt x="1380639" y="889212"/>
                    <a:pt x="1378743" y="888793"/>
                    <a:pt x="1377029" y="887945"/>
                  </a:cubicBezTo>
                  <a:cubicBezTo>
                    <a:pt x="1375277" y="887374"/>
                    <a:pt x="1373695" y="886354"/>
                    <a:pt x="1372457" y="884992"/>
                  </a:cubicBezTo>
                  <a:lnTo>
                    <a:pt x="1369790" y="882325"/>
                  </a:lnTo>
                  <a:cubicBezTo>
                    <a:pt x="1368028" y="880592"/>
                    <a:pt x="1366742" y="878420"/>
                    <a:pt x="1366076" y="876039"/>
                  </a:cubicBezTo>
                  <a:lnTo>
                    <a:pt x="1366076" y="872229"/>
                  </a:lnTo>
                  <a:cubicBezTo>
                    <a:pt x="1366076" y="869695"/>
                    <a:pt x="1366732" y="867200"/>
                    <a:pt x="1367980" y="864990"/>
                  </a:cubicBezTo>
                  <a:lnTo>
                    <a:pt x="1370267" y="862132"/>
                  </a:lnTo>
                  <a:cubicBezTo>
                    <a:pt x="1371495" y="860751"/>
                    <a:pt x="1373076" y="859732"/>
                    <a:pt x="1374838" y="859180"/>
                  </a:cubicBezTo>
                  <a:close/>
                  <a:moveTo>
                    <a:pt x="93534" y="807650"/>
                  </a:moveTo>
                  <a:cubicBezTo>
                    <a:pt x="95430" y="807516"/>
                    <a:pt x="97316" y="807945"/>
                    <a:pt x="98964" y="808888"/>
                  </a:cubicBezTo>
                  <a:cubicBezTo>
                    <a:pt x="100754" y="809440"/>
                    <a:pt x="102364" y="810459"/>
                    <a:pt x="103631" y="811841"/>
                  </a:cubicBezTo>
                  <a:lnTo>
                    <a:pt x="106203" y="814412"/>
                  </a:lnTo>
                  <a:cubicBezTo>
                    <a:pt x="107993" y="816165"/>
                    <a:pt x="109270" y="818375"/>
                    <a:pt x="109918" y="820794"/>
                  </a:cubicBezTo>
                  <a:lnTo>
                    <a:pt x="109918" y="824509"/>
                  </a:lnTo>
                  <a:cubicBezTo>
                    <a:pt x="109918" y="827042"/>
                    <a:pt x="109260" y="829538"/>
                    <a:pt x="108013" y="831748"/>
                  </a:cubicBezTo>
                  <a:lnTo>
                    <a:pt x="105727" y="834605"/>
                  </a:lnTo>
                  <a:cubicBezTo>
                    <a:pt x="104526" y="836015"/>
                    <a:pt x="102936" y="837044"/>
                    <a:pt x="101154" y="837558"/>
                  </a:cubicBezTo>
                  <a:cubicBezTo>
                    <a:pt x="99468" y="838491"/>
                    <a:pt x="97554" y="838920"/>
                    <a:pt x="95630" y="838796"/>
                  </a:cubicBezTo>
                  <a:cubicBezTo>
                    <a:pt x="93734" y="838930"/>
                    <a:pt x="91848" y="838501"/>
                    <a:pt x="90201" y="837558"/>
                  </a:cubicBezTo>
                  <a:cubicBezTo>
                    <a:pt x="88410" y="837006"/>
                    <a:pt x="86801" y="835986"/>
                    <a:pt x="85534" y="834605"/>
                  </a:cubicBezTo>
                  <a:lnTo>
                    <a:pt x="82866" y="832034"/>
                  </a:lnTo>
                  <a:cubicBezTo>
                    <a:pt x="81143" y="830243"/>
                    <a:pt x="79895" y="828052"/>
                    <a:pt x="79247" y="825652"/>
                  </a:cubicBezTo>
                  <a:lnTo>
                    <a:pt x="79247" y="821937"/>
                  </a:lnTo>
                  <a:cubicBezTo>
                    <a:pt x="79199" y="819394"/>
                    <a:pt x="79857" y="816889"/>
                    <a:pt x="81152" y="814698"/>
                  </a:cubicBezTo>
                  <a:lnTo>
                    <a:pt x="83343" y="811841"/>
                  </a:lnTo>
                  <a:cubicBezTo>
                    <a:pt x="84609" y="810459"/>
                    <a:pt x="86219" y="809440"/>
                    <a:pt x="88010" y="808888"/>
                  </a:cubicBezTo>
                  <a:cubicBezTo>
                    <a:pt x="89696" y="807954"/>
                    <a:pt x="91611" y="807526"/>
                    <a:pt x="93534" y="807650"/>
                  </a:cubicBezTo>
                  <a:close/>
                  <a:moveTo>
                    <a:pt x="1361788" y="794410"/>
                  </a:moveTo>
                  <a:lnTo>
                    <a:pt x="1364455" y="794410"/>
                  </a:lnTo>
                  <a:cubicBezTo>
                    <a:pt x="1366989" y="794419"/>
                    <a:pt x="1369484" y="795076"/>
                    <a:pt x="1371694" y="796315"/>
                  </a:cubicBezTo>
                  <a:lnTo>
                    <a:pt x="1374552" y="798601"/>
                  </a:lnTo>
                  <a:cubicBezTo>
                    <a:pt x="1376352" y="800305"/>
                    <a:pt x="1377638" y="802487"/>
                    <a:pt x="1378266" y="804887"/>
                  </a:cubicBezTo>
                  <a:lnTo>
                    <a:pt x="1378743" y="808697"/>
                  </a:lnTo>
                  <a:cubicBezTo>
                    <a:pt x="1378876" y="810592"/>
                    <a:pt x="1378447" y="812478"/>
                    <a:pt x="1377504" y="814126"/>
                  </a:cubicBezTo>
                  <a:cubicBezTo>
                    <a:pt x="1376237" y="817651"/>
                    <a:pt x="1373485" y="820432"/>
                    <a:pt x="1369980" y="821746"/>
                  </a:cubicBezTo>
                  <a:cubicBezTo>
                    <a:pt x="1368265" y="822594"/>
                    <a:pt x="1366370" y="823013"/>
                    <a:pt x="1364455" y="822985"/>
                  </a:cubicBezTo>
                  <a:lnTo>
                    <a:pt x="1361788" y="822985"/>
                  </a:lnTo>
                  <a:cubicBezTo>
                    <a:pt x="1359264" y="822994"/>
                    <a:pt x="1356797" y="822308"/>
                    <a:pt x="1354645" y="820984"/>
                  </a:cubicBezTo>
                  <a:lnTo>
                    <a:pt x="1351692" y="818794"/>
                  </a:lnTo>
                  <a:cubicBezTo>
                    <a:pt x="1349968" y="817003"/>
                    <a:pt x="1348720" y="814812"/>
                    <a:pt x="1348072" y="812412"/>
                  </a:cubicBezTo>
                  <a:lnTo>
                    <a:pt x="1347501" y="808697"/>
                  </a:lnTo>
                  <a:cubicBezTo>
                    <a:pt x="1347472" y="806783"/>
                    <a:pt x="1347892" y="804887"/>
                    <a:pt x="1348739" y="803173"/>
                  </a:cubicBezTo>
                  <a:cubicBezTo>
                    <a:pt x="1350054" y="799667"/>
                    <a:pt x="1352835" y="796915"/>
                    <a:pt x="1356359" y="795648"/>
                  </a:cubicBezTo>
                  <a:cubicBezTo>
                    <a:pt x="1358007" y="794705"/>
                    <a:pt x="1359893" y="794276"/>
                    <a:pt x="1361788" y="794410"/>
                  </a:cubicBezTo>
                  <a:close/>
                  <a:moveTo>
                    <a:pt x="117347" y="733450"/>
                  </a:moveTo>
                  <a:cubicBezTo>
                    <a:pt x="119261" y="733383"/>
                    <a:pt x="121167" y="733802"/>
                    <a:pt x="122872" y="734688"/>
                  </a:cubicBezTo>
                  <a:cubicBezTo>
                    <a:pt x="126339" y="736002"/>
                    <a:pt x="129082" y="738746"/>
                    <a:pt x="130396" y="742213"/>
                  </a:cubicBezTo>
                  <a:cubicBezTo>
                    <a:pt x="131178" y="743813"/>
                    <a:pt x="131597" y="745575"/>
                    <a:pt x="131635" y="747356"/>
                  </a:cubicBezTo>
                  <a:lnTo>
                    <a:pt x="131635" y="752690"/>
                  </a:lnTo>
                  <a:cubicBezTo>
                    <a:pt x="131635" y="755243"/>
                    <a:pt x="130939" y="757738"/>
                    <a:pt x="129635" y="759929"/>
                  </a:cubicBezTo>
                  <a:lnTo>
                    <a:pt x="127444" y="762787"/>
                  </a:lnTo>
                  <a:cubicBezTo>
                    <a:pt x="125681" y="764492"/>
                    <a:pt x="123519" y="765730"/>
                    <a:pt x="121157" y="766406"/>
                  </a:cubicBezTo>
                  <a:lnTo>
                    <a:pt x="117347" y="766978"/>
                  </a:lnTo>
                  <a:cubicBezTo>
                    <a:pt x="115433" y="767054"/>
                    <a:pt x="113527" y="766625"/>
                    <a:pt x="111823" y="765739"/>
                  </a:cubicBezTo>
                  <a:cubicBezTo>
                    <a:pt x="110042" y="765225"/>
                    <a:pt x="108451" y="764196"/>
                    <a:pt x="107251" y="762787"/>
                  </a:cubicBezTo>
                  <a:cubicBezTo>
                    <a:pt x="105898" y="761539"/>
                    <a:pt x="104879" y="759967"/>
                    <a:pt x="104298" y="758215"/>
                  </a:cubicBezTo>
                  <a:cubicBezTo>
                    <a:pt x="103374" y="756529"/>
                    <a:pt x="102946" y="754614"/>
                    <a:pt x="103060" y="752690"/>
                  </a:cubicBezTo>
                  <a:lnTo>
                    <a:pt x="103060" y="747737"/>
                  </a:lnTo>
                  <a:cubicBezTo>
                    <a:pt x="103060" y="745232"/>
                    <a:pt x="103717" y="742765"/>
                    <a:pt x="104965" y="740593"/>
                  </a:cubicBezTo>
                  <a:lnTo>
                    <a:pt x="107251" y="737641"/>
                  </a:lnTo>
                  <a:cubicBezTo>
                    <a:pt x="108984" y="735898"/>
                    <a:pt x="111156" y="734650"/>
                    <a:pt x="113537" y="734021"/>
                  </a:cubicBezTo>
                  <a:close/>
                  <a:moveTo>
                    <a:pt x="1348549" y="720210"/>
                  </a:moveTo>
                  <a:cubicBezTo>
                    <a:pt x="1356436" y="720210"/>
                    <a:pt x="1362837" y="726611"/>
                    <a:pt x="1362837" y="734497"/>
                  </a:cubicBezTo>
                  <a:cubicBezTo>
                    <a:pt x="1362837" y="742384"/>
                    <a:pt x="1356436" y="748785"/>
                    <a:pt x="1348549" y="748785"/>
                  </a:cubicBezTo>
                  <a:cubicBezTo>
                    <a:pt x="1340662" y="748785"/>
                    <a:pt x="1334262" y="742384"/>
                    <a:pt x="1334262" y="734497"/>
                  </a:cubicBezTo>
                  <a:cubicBezTo>
                    <a:pt x="1334262" y="726611"/>
                    <a:pt x="1340662" y="720210"/>
                    <a:pt x="1348549" y="720210"/>
                  </a:cubicBezTo>
                  <a:close/>
                  <a:moveTo>
                    <a:pt x="138493" y="664584"/>
                  </a:moveTo>
                  <a:cubicBezTo>
                    <a:pt x="146380" y="664584"/>
                    <a:pt x="152781" y="670985"/>
                    <a:pt x="152781" y="678871"/>
                  </a:cubicBezTo>
                  <a:cubicBezTo>
                    <a:pt x="152781" y="686758"/>
                    <a:pt x="146380" y="693159"/>
                    <a:pt x="138493" y="693159"/>
                  </a:cubicBezTo>
                  <a:cubicBezTo>
                    <a:pt x="130606" y="693159"/>
                    <a:pt x="124206" y="686758"/>
                    <a:pt x="124206" y="678871"/>
                  </a:cubicBezTo>
                  <a:cubicBezTo>
                    <a:pt x="124206" y="670985"/>
                    <a:pt x="130606" y="664584"/>
                    <a:pt x="138493" y="664584"/>
                  </a:cubicBezTo>
                  <a:close/>
                  <a:moveTo>
                    <a:pt x="1316831" y="653820"/>
                  </a:moveTo>
                  <a:cubicBezTo>
                    <a:pt x="1318746" y="653754"/>
                    <a:pt x="1320651" y="654173"/>
                    <a:pt x="1322356" y="655059"/>
                  </a:cubicBezTo>
                  <a:cubicBezTo>
                    <a:pt x="1324089" y="655678"/>
                    <a:pt x="1325651" y="656688"/>
                    <a:pt x="1326927" y="658011"/>
                  </a:cubicBezTo>
                  <a:lnTo>
                    <a:pt x="1329595" y="660678"/>
                  </a:lnTo>
                  <a:cubicBezTo>
                    <a:pt x="1331300" y="662441"/>
                    <a:pt x="1332538" y="664603"/>
                    <a:pt x="1333214" y="666965"/>
                  </a:cubicBezTo>
                  <a:lnTo>
                    <a:pt x="1333786" y="670775"/>
                  </a:lnTo>
                  <a:cubicBezTo>
                    <a:pt x="1333738" y="673318"/>
                    <a:pt x="1333052" y="675804"/>
                    <a:pt x="1331785" y="678014"/>
                  </a:cubicBezTo>
                  <a:lnTo>
                    <a:pt x="1329595" y="680872"/>
                  </a:lnTo>
                  <a:cubicBezTo>
                    <a:pt x="1328328" y="682253"/>
                    <a:pt x="1326718" y="683272"/>
                    <a:pt x="1324928" y="683824"/>
                  </a:cubicBezTo>
                  <a:cubicBezTo>
                    <a:pt x="1323279" y="684767"/>
                    <a:pt x="1321394" y="685196"/>
                    <a:pt x="1319498" y="685062"/>
                  </a:cubicBezTo>
                  <a:cubicBezTo>
                    <a:pt x="1317574" y="685186"/>
                    <a:pt x="1315660" y="684758"/>
                    <a:pt x="1313974" y="683824"/>
                  </a:cubicBezTo>
                  <a:cubicBezTo>
                    <a:pt x="1312183" y="683272"/>
                    <a:pt x="1310573" y="682253"/>
                    <a:pt x="1309306" y="680872"/>
                  </a:cubicBezTo>
                  <a:lnTo>
                    <a:pt x="1306735" y="678204"/>
                  </a:lnTo>
                  <a:cubicBezTo>
                    <a:pt x="1304935" y="676500"/>
                    <a:pt x="1303649" y="674318"/>
                    <a:pt x="1303020" y="671918"/>
                  </a:cubicBezTo>
                  <a:lnTo>
                    <a:pt x="1302544" y="668108"/>
                  </a:lnTo>
                  <a:cubicBezTo>
                    <a:pt x="1302544" y="665603"/>
                    <a:pt x="1303201" y="663136"/>
                    <a:pt x="1304449" y="660964"/>
                  </a:cubicBezTo>
                  <a:lnTo>
                    <a:pt x="1306735" y="658011"/>
                  </a:lnTo>
                  <a:cubicBezTo>
                    <a:pt x="1307973" y="656649"/>
                    <a:pt x="1309554" y="655630"/>
                    <a:pt x="1311307" y="655059"/>
                  </a:cubicBezTo>
                  <a:cubicBezTo>
                    <a:pt x="1313011" y="654173"/>
                    <a:pt x="1314917" y="653744"/>
                    <a:pt x="1316831" y="653820"/>
                  </a:cubicBezTo>
                  <a:close/>
                  <a:moveTo>
                    <a:pt x="156781" y="601052"/>
                  </a:moveTo>
                  <a:lnTo>
                    <a:pt x="159639" y="601052"/>
                  </a:lnTo>
                  <a:cubicBezTo>
                    <a:pt x="162191" y="601024"/>
                    <a:pt x="164696" y="601719"/>
                    <a:pt x="166878" y="603053"/>
                  </a:cubicBezTo>
                  <a:lnTo>
                    <a:pt x="169830" y="605243"/>
                  </a:lnTo>
                  <a:cubicBezTo>
                    <a:pt x="171536" y="607006"/>
                    <a:pt x="172774" y="609168"/>
                    <a:pt x="173450" y="611530"/>
                  </a:cubicBezTo>
                  <a:lnTo>
                    <a:pt x="173641" y="615340"/>
                  </a:lnTo>
                  <a:cubicBezTo>
                    <a:pt x="173755" y="617254"/>
                    <a:pt x="173355" y="619159"/>
                    <a:pt x="172498" y="620864"/>
                  </a:cubicBezTo>
                  <a:cubicBezTo>
                    <a:pt x="171183" y="624370"/>
                    <a:pt x="168401" y="627122"/>
                    <a:pt x="164877" y="628389"/>
                  </a:cubicBezTo>
                  <a:cubicBezTo>
                    <a:pt x="163191" y="629323"/>
                    <a:pt x="161277" y="629751"/>
                    <a:pt x="159353" y="629627"/>
                  </a:cubicBezTo>
                  <a:lnTo>
                    <a:pt x="156781" y="629627"/>
                  </a:lnTo>
                  <a:cubicBezTo>
                    <a:pt x="154248" y="629627"/>
                    <a:pt x="151752" y="628970"/>
                    <a:pt x="149542" y="627722"/>
                  </a:cubicBezTo>
                  <a:lnTo>
                    <a:pt x="146685" y="625436"/>
                  </a:lnTo>
                  <a:cubicBezTo>
                    <a:pt x="144884" y="623731"/>
                    <a:pt x="143599" y="621550"/>
                    <a:pt x="142970" y="619150"/>
                  </a:cubicBezTo>
                  <a:lnTo>
                    <a:pt x="142494" y="615340"/>
                  </a:lnTo>
                  <a:cubicBezTo>
                    <a:pt x="142379" y="613416"/>
                    <a:pt x="142808" y="611501"/>
                    <a:pt x="143732" y="609815"/>
                  </a:cubicBezTo>
                  <a:cubicBezTo>
                    <a:pt x="144313" y="608063"/>
                    <a:pt x="145332" y="606491"/>
                    <a:pt x="146685" y="605243"/>
                  </a:cubicBezTo>
                  <a:cubicBezTo>
                    <a:pt x="147923" y="603881"/>
                    <a:pt x="149504" y="602862"/>
                    <a:pt x="151257" y="602291"/>
                  </a:cubicBezTo>
                  <a:cubicBezTo>
                    <a:pt x="152962" y="601405"/>
                    <a:pt x="154867" y="600976"/>
                    <a:pt x="156781" y="601052"/>
                  </a:cubicBezTo>
                  <a:close/>
                  <a:moveTo>
                    <a:pt x="1295590" y="593147"/>
                  </a:moveTo>
                  <a:cubicBezTo>
                    <a:pt x="1303477" y="593147"/>
                    <a:pt x="1309878" y="599548"/>
                    <a:pt x="1309878" y="607434"/>
                  </a:cubicBezTo>
                  <a:cubicBezTo>
                    <a:pt x="1309878" y="615321"/>
                    <a:pt x="1303477" y="621722"/>
                    <a:pt x="1295590" y="621722"/>
                  </a:cubicBezTo>
                  <a:cubicBezTo>
                    <a:pt x="1287703" y="621722"/>
                    <a:pt x="1281303" y="615321"/>
                    <a:pt x="1281303" y="607434"/>
                  </a:cubicBezTo>
                  <a:cubicBezTo>
                    <a:pt x="1281303" y="599548"/>
                    <a:pt x="1287703" y="593147"/>
                    <a:pt x="1295590" y="593147"/>
                  </a:cubicBezTo>
                  <a:close/>
                  <a:moveTo>
                    <a:pt x="186118" y="534853"/>
                  </a:moveTo>
                  <a:cubicBezTo>
                    <a:pt x="188033" y="534825"/>
                    <a:pt x="189928" y="535244"/>
                    <a:pt x="191642" y="536091"/>
                  </a:cubicBezTo>
                  <a:cubicBezTo>
                    <a:pt x="193414" y="536682"/>
                    <a:pt x="195014" y="537691"/>
                    <a:pt x="196310" y="539044"/>
                  </a:cubicBezTo>
                  <a:cubicBezTo>
                    <a:pt x="197634" y="540320"/>
                    <a:pt x="198644" y="541883"/>
                    <a:pt x="199263" y="543616"/>
                  </a:cubicBezTo>
                  <a:cubicBezTo>
                    <a:pt x="200196" y="545473"/>
                    <a:pt x="200587" y="547550"/>
                    <a:pt x="200406" y="549617"/>
                  </a:cubicBezTo>
                  <a:lnTo>
                    <a:pt x="200406" y="552284"/>
                  </a:lnTo>
                  <a:cubicBezTo>
                    <a:pt x="200444" y="554827"/>
                    <a:pt x="199777" y="557332"/>
                    <a:pt x="198501" y="559523"/>
                  </a:cubicBezTo>
                  <a:lnTo>
                    <a:pt x="196310" y="562380"/>
                  </a:lnTo>
                  <a:cubicBezTo>
                    <a:pt x="194557" y="564171"/>
                    <a:pt x="192348" y="565447"/>
                    <a:pt x="189928" y="566095"/>
                  </a:cubicBezTo>
                  <a:lnTo>
                    <a:pt x="186118" y="566095"/>
                  </a:lnTo>
                  <a:cubicBezTo>
                    <a:pt x="184223" y="566228"/>
                    <a:pt x="182337" y="565800"/>
                    <a:pt x="180689" y="564857"/>
                  </a:cubicBezTo>
                  <a:cubicBezTo>
                    <a:pt x="178898" y="564304"/>
                    <a:pt x="177289" y="563285"/>
                    <a:pt x="176022" y="561904"/>
                  </a:cubicBezTo>
                  <a:cubicBezTo>
                    <a:pt x="174679" y="560647"/>
                    <a:pt x="173659" y="559075"/>
                    <a:pt x="173069" y="557332"/>
                  </a:cubicBezTo>
                  <a:cubicBezTo>
                    <a:pt x="172221" y="555618"/>
                    <a:pt x="171802" y="553722"/>
                    <a:pt x="171831" y="551808"/>
                  </a:cubicBezTo>
                  <a:lnTo>
                    <a:pt x="171831" y="549141"/>
                  </a:lnTo>
                  <a:cubicBezTo>
                    <a:pt x="171859" y="546626"/>
                    <a:pt x="172555" y="544159"/>
                    <a:pt x="173831" y="541997"/>
                  </a:cubicBezTo>
                  <a:lnTo>
                    <a:pt x="176022" y="539044"/>
                  </a:lnTo>
                  <a:cubicBezTo>
                    <a:pt x="177812" y="537320"/>
                    <a:pt x="180003" y="536072"/>
                    <a:pt x="182403" y="535425"/>
                  </a:cubicBezTo>
                  <a:close/>
                  <a:moveTo>
                    <a:pt x="1268920" y="525519"/>
                  </a:moveTo>
                  <a:cubicBezTo>
                    <a:pt x="1272416" y="523871"/>
                    <a:pt x="1276473" y="523871"/>
                    <a:pt x="1279969" y="525519"/>
                  </a:cubicBezTo>
                  <a:cubicBezTo>
                    <a:pt x="1281722" y="526100"/>
                    <a:pt x="1283293" y="527119"/>
                    <a:pt x="1284541" y="528471"/>
                  </a:cubicBezTo>
                  <a:lnTo>
                    <a:pt x="1287208" y="531138"/>
                  </a:lnTo>
                  <a:cubicBezTo>
                    <a:pt x="1288913" y="532901"/>
                    <a:pt x="1290152" y="535063"/>
                    <a:pt x="1290828" y="537425"/>
                  </a:cubicBezTo>
                  <a:lnTo>
                    <a:pt x="1290923" y="541235"/>
                  </a:lnTo>
                  <a:cubicBezTo>
                    <a:pt x="1290923" y="543787"/>
                    <a:pt x="1290228" y="546283"/>
                    <a:pt x="1288923" y="548474"/>
                  </a:cubicBezTo>
                  <a:lnTo>
                    <a:pt x="1286732" y="551331"/>
                  </a:lnTo>
                  <a:cubicBezTo>
                    <a:pt x="1285484" y="552684"/>
                    <a:pt x="1283912" y="553703"/>
                    <a:pt x="1282160" y="554284"/>
                  </a:cubicBezTo>
                  <a:cubicBezTo>
                    <a:pt x="1280455" y="555170"/>
                    <a:pt x="1278550" y="555589"/>
                    <a:pt x="1276636" y="555522"/>
                  </a:cubicBezTo>
                  <a:cubicBezTo>
                    <a:pt x="1274721" y="555599"/>
                    <a:pt x="1272816" y="555170"/>
                    <a:pt x="1271111" y="554284"/>
                  </a:cubicBezTo>
                  <a:cubicBezTo>
                    <a:pt x="1269330" y="553770"/>
                    <a:pt x="1267739" y="552741"/>
                    <a:pt x="1266539" y="551331"/>
                  </a:cubicBezTo>
                  <a:lnTo>
                    <a:pt x="1263872" y="548664"/>
                  </a:lnTo>
                  <a:cubicBezTo>
                    <a:pt x="1262110" y="546931"/>
                    <a:pt x="1260824" y="544759"/>
                    <a:pt x="1260158" y="542378"/>
                  </a:cubicBezTo>
                  <a:lnTo>
                    <a:pt x="1260158" y="538568"/>
                  </a:lnTo>
                  <a:cubicBezTo>
                    <a:pt x="1260167" y="536034"/>
                    <a:pt x="1260824" y="533539"/>
                    <a:pt x="1262062" y="531329"/>
                  </a:cubicBezTo>
                  <a:lnTo>
                    <a:pt x="1264349" y="528471"/>
                  </a:lnTo>
                  <a:cubicBezTo>
                    <a:pt x="1265577" y="527090"/>
                    <a:pt x="1267158" y="526071"/>
                    <a:pt x="1268920" y="525519"/>
                  </a:cubicBezTo>
                  <a:close/>
                  <a:moveTo>
                    <a:pt x="212597" y="471321"/>
                  </a:moveTo>
                  <a:cubicBezTo>
                    <a:pt x="214511" y="471245"/>
                    <a:pt x="216417" y="471674"/>
                    <a:pt x="218122" y="472560"/>
                  </a:cubicBezTo>
                  <a:cubicBezTo>
                    <a:pt x="219912" y="473112"/>
                    <a:pt x="221522" y="474131"/>
                    <a:pt x="222789" y="475512"/>
                  </a:cubicBezTo>
                  <a:lnTo>
                    <a:pt x="225361" y="478179"/>
                  </a:lnTo>
                  <a:cubicBezTo>
                    <a:pt x="227123" y="479913"/>
                    <a:pt x="228409" y="482085"/>
                    <a:pt x="229076" y="484466"/>
                  </a:cubicBezTo>
                  <a:lnTo>
                    <a:pt x="229552" y="488276"/>
                  </a:lnTo>
                  <a:cubicBezTo>
                    <a:pt x="229542" y="490809"/>
                    <a:pt x="228885" y="493305"/>
                    <a:pt x="227647" y="495515"/>
                  </a:cubicBezTo>
                  <a:lnTo>
                    <a:pt x="225361" y="498372"/>
                  </a:lnTo>
                  <a:cubicBezTo>
                    <a:pt x="224160" y="499782"/>
                    <a:pt x="222570" y="500811"/>
                    <a:pt x="220788" y="501325"/>
                  </a:cubicBezTo>
                  <a:cubicBezTo>
                    <a:pt x="219084" y="502211"/>
                    <a:pt x="217179" y="502640"/>
                    <a:pt x="215264" y="502563"/>
                  </a:cubicBezTo>
                  <a:cubicBezTo>
                    <a:pt x="213350" y="502630"/>
                    <a:pt x="211445" y="502211"/>
                    <a:pt x="209740" y="501325"/>
                  </a:cubicBezTo>
                  <a:cubicBezTo>
                    <a:pt x="207987" y="500744"/>
                    <a:pt x="206415" y="499725"/>
                    <a:pt x="205168" y="498372"/>
                  </a:cubicBezTo>
                  <a:lnTo>
                    <a:pt x="202501" y="495705"/>
                  </a:lnTo>
                  <a:cubicBezTo>
                    <a:pt x="200795" y="493943"/>
                    <a:pt x="199558" y="491781"/>
                    <a:pt x="198881" y="489419"/>
                  </a:cubicBezTo>
                  <a:lnTo>
                    <a:pt x="198310" y="485609"/>
                  </a:lnTo>
                  <a:cubicBezTo>
                    <a:pt x="198357" y="483066"/>
                    <a:pt x="199043" y="480580"/>
                    <a:pt x="200310" y="478370"/>
                  </a:cubicBezTo>
                  <a:lnTo>
                    <a:pt x="202501" y="475512"/>
                  </a:lnTo>
                  <a:cubicBezTo>
                    <a:pt x="203767" y="474131"/>
                    <a:pt x="205377" y="473112"/>
                    <a:pt x="207168" y="472560"/>
                  </a:cubicBezTo>
                  <a:cubicBezTo>
                    <a:pt x="208835" y="471683"/>
                    <a:pt x="210711" y="471255"/>
                    <a:pt x="212597" y="471321"/>
                  </a:cubicBezTo>
                  <a:close/>
                  <a:moveTo>
                    <a:pt x="1256156" y="465797"/>
                  </a:moveTo>
                  <a:cubicBezTo>
                    <a:pt x="1258070" y="465683"/>
                    <a:pt x="1259975" y="466083"/>
                    <a:pt x="1261681" y="466940"/>
                  </a:cubicBezTo>
                  <a:cubicBezTo>
                    <a:pt x="1263366" y="467635"/>
                    <a:pt x="1264843" y="468750"/>
                    <a:pt x="1265967" y="470178"/>
                  </a:cubicBezTo>
                  <a:lnTo>
                    <a:pt x="1268634" y="472845"/>
                  </a:lnTo>
                  <a:cubicBezTo>
                    <a:pt x="1270396" y="474579"/>
                    <a:pt x="1271682" y="476751"/>
                    <a:pt x="1272348" y="479132"/>
                  </a:cubicBezTo>
                  <a:lnTo>
                    <a:pt x="1273111" y="482656"/>
                  </a:lnTo>
                  <a:cubicBezTo>
                    <a:pt x="1273111" y="485190"/>
                    <a:pt x="1272453" y="487685"/>
                    <a:pt x="1271206" y="489895"/>
                  </a:cubicBezTo>
                  <a:lnTo>
                    <a:pt x="1268920" y="492753"/>
                  </a:lnTo>
                  <a:cubicBezTo>
                    <a:pt x="1267719" y="494162"/>
                    <a:pt x="1266129" y="495191"/>
                    <a:pt x="1264348" y="495705"/>
                  </a:cubicBezTo>
                  <a:cubicBezTo>
                    <a:pt x="1262662" y="496639"/>
                    <a:pt x="1260747" y="497067"/>
                    <a:pt x="1258823" y="496944"/>
                  </a:cubicBezTo>
                  <a:cubicBezTo>
                    <a:pt x="1256899" y="497058"/>
                    <a:pt x="1254984" y="496629"/>
                    <a:pt x="1253298" y="495705"/>
                  </a:cubicBezTo>
                  <a:cubicBezTo>
                    <a:pt x="1251546" y="495124"/>
                    <a:pt x="1249974" y="494105"/>
                    <a:pt x="1248727" y="492753"/>
                  </a:cubicBezTo>
                  <a:lnTo>
                    <a:pt x="1246059" y="490181"/>
                  </a:lnTo>
                  <a:cubicBezTo>
                    <a:pt x="1244336" y="488390"/>
                    <a:pt x="1243087" y="486199"/>
                    <a:pt x="1242440" y="483799"/>
                  </a:cubicBezTo>
                  <a:lnTo>
                    <a:pt x="1241868" y="480084"/>
                  </a:lnTo>
                  <a:cubicBezTo>
                    <a:pt x="1241840" y="477532"/>
                    <a:pt x="1242535" y="475027"/>
                    <a:pt x="1243869" y="472845"/>
                  </a:cubicBezTo>
                  <a:lnTo>
                    <a:pt x="1246059" y="469893"/>
                  </a:lnTo>
                  <a:cubicBezTo>
                    <a:pt x="1247355" y="468540"/>
                    <a:pt x="1248955" y="467530"/>
                    <a:pt x="1250727" y="466940"/>
                  </a:cubicBezTo>
                  <a:cubicBezTo>
                    <a:pt x="1252403" y="466083"/>
                    <a:pt x="1254280" y="465692"/>
                    <a:pt x="1256156" y="465797"/>
                  </a:cubicBezTo>
                  <a:close/>
                  <a:moveTo>
                    <a:pt x="228314" y="414267"/>
                  </a:moveTo>
                  <a:cubicBezTo>
                    <a:pt x="231838" y="412743"/>
                    <a:pt x="235838" y="412743"/>
                    <a:pt x="239363" y="414267"/>
                  </a:cubicBezTo>
                  <a:cubicBezTo>
                    <a:pt x="241096" y="414886"/>
                    <a:pt x="242658" y="415896"/>
                    <a:pt x="243935" y="417220"/>
                  </a:cubicBezTo>
                  <a:lnTo>
                    <a:pt x="246602" y="419887"/>
                  </a:lnTo>
                  <a:cubicBezTo>
                    <a:pt x="248307" y="421649"/>
                    <a:pt x="249545" y="423811"/>
                    <a:pt x="250221" y="426173"/>
                  </a:cubicBezTo>
                  <a:lnTo>
                    <a:pt x="250316" y="429983"/>
                  </a:lnTo>
                  <a:cubicBezTo>
                    <a:pt x="250336" y="432536"/>
                    <a:pt x="249640" y="435041"/>
                    <a:pt x="248316" y="437222"/>
                  </a:cubicBezTo>
                  <a:lnTo>
                    <a:pt x="246125" y="440079"/>
                  </a:lnTo>
                  <a:cubicBezTo>
                    <a:pt x="244859" y="441461"/>
                    <a:pt x="243249" y="442480"/>
                    <a:pt x="241458" y="443032"/>
                  </a:cubicBezTo>
                  <a:cubicBezTo>
                    <a:pt x="239810" y="443975"/>
                    <a:pt x="237924" y="444404"/>
                    <a:pt x="236029" y="444270"/>
                  </a:cubicBezTo>
                  <a:cubicBezTo>
                    <a:pt x="234105" y="444394"/>
                    <a:pt x="232190" y="443966"/>
                    <a:pt x="230504" y="443032"/>
                  </a:cubicBezTo>
                  <a:cubicBezTo>
                    <a:pt x="228723" y="442518"/>
                    <a:pt x="227132" y="441489"/>
                    <a:pt x="225933" y="440079"/>
                  </a:cubicBezTo>
                  <a:lnTo>
                    <a:pt x="223265" y="437508"/>
                  </a:lnTo>
                  <a:cubicBezTo>
                    <a:pt x="221475" y="435755"/>
                    <a:pt x="220199" y="433545"/>
                    <a:pt x="219551" y="431126"/>
                  </a:cubicBezTo>
                  <a:lnTo>
                    <a:pt x="219551" y="427411"/>
                  </a:lnTo>
                  <a:cubicBezTo>
                    <a:pt x="219532" y="424868"/>
                    <a:pt x="220189" y="422373"/>
                    <a:pt x="221455" y="420172"/>
                  </a:cubicBezTo>
                  <a:lnTo>
                    <a:pt x="223742" y="417220"/>
                  </a:lnTo>
                  <a:cubicBezTo>
                    <a:pt x="224980" y="415857"/>
                    <a:pt x="226561" y="414838"/>
                    <a:pt x="228314" y="414267"/>
                  </a:cubicBezTo>
                  <a:close/>
                  <a:moveTo>
                    <a:pt x="1229391" y="397218"/>
                  </a:moveTo>
                  <a:cubicBezTo>
                    <a:pt x="1231316" y="397094"/>
                    <a:pt x="1233230" y="397522"/>
                    <a:pt x="1234916" y="398456"/>
                  </a:cubicBezTo>
                  <a:cubicBezTo>
                    <a:pt x="1236697" y="398970"/>
                    <a:pt x="1238288" y="399999"/>
                    <a:pt x="1239488" y="401409"/>
                  </a:cubicBezTo>
                  <a:lnTo>
                    <a:pt x="1242155" y="403980"/>
                  </a:lnTo>
                  <a:cubicBezTo>
                    <a:pt x="1243946" y="405733"/>
                    <a:pt x="1245222" y="407943"/>
                    <a:pt x="1245870" y="410362"/>
                  </a:cubicBezTo>
                  <a:lnTo>
                    <a:pt x="1246346" y="414172"/>
                  </a:lnTo>
                  <a:cubicBezTo>
                    <a:pt x="1246346" y="416677"/>
                    <a:pt x="1245689" y="419144"/>
                    <a:pt x="1244441" y="421316"/>
                  </a:cubicBezTo>
                  <a:lnTo>
                    <a:pt x="1242155" y="424269"/>
                  </a:lnTo>
                  <a:cubicBezTo>
                    <a:pt x="1240917" y="425631"/>
                    <a:pt x="1239336" y="426650"/>
                    <a:pt x="1237583" y="427221"/>
                  </a:cubicBezTo>
                  <a:cubicBezTo>
                    <a:pt x="1235868" y="428069"/>
                    <a:pt x="1233973" y="428488"/>
                    <a:pt x="1232059" y="428460"/>
                  </a:cubicBezTo>
                  <a:cubicBezTo>
                    <a:pt x="1230144" y="428479"/>
                    <a:pt x="1228258" y="428060"/>
                    <a:pt x="1226534" y="427221"/>
                  </a:cubicBezTo>
                  <a:cubicBezTo>
                    <a:pt x="1224800" y="426602"/>
                    <a:pt x="1223238" y="425593"/>
                    <a:pt x="1221962" y="424269"/>
                  </a:cubicBezTo>
                  <a:lnTo>
                    <a:pt x="1219295" y="421602"/>
                  </a:lnTo>
                  <a:cubicBezTo>
                    <a:pt x="1217590" y="419839"/>
                    <a:pt x="1216352" y="417677"/>
                    <a:pt x="1215675" y="415315"/>
                  </a:cubicBezTo>
                  <a:lnTo>
                    <a:pt x="1215104" y="411505"/>
                  </a:lnTo>
                  <a:cubicBezTo>
                    <a:pt x="1215085" y="408952"/>
                    <a:pt x="1215781" y="406447"/>
                    <a:pt x="1217104" y="404266"/>
                  </a:cubicBezTo>
                  <a:lnTo>
                    <a:pt x="1219295" y="401409"/>
                  </a:lnTo>
                  <a:cubicBezTo>
                    <a:pt x="1220562" y="400027"/>
                    <a:pt x="1222171" y="399008"/>
                    <a:pt x="1223962" y="398456"/>
                  </a:cubicBezTo>
                  <a:cubicBezTo>
                    <a:pt x="1225610" y="397513"/>
                    <a:pt x="1227496" y="397084"/>
                    <a:pt x="1229391" y="397218"/>
                  </a:cubicBezTo>
                  <a:close/>
                  <a:moveTo>
                    <a:pt x="270891" y="349497"/>
                  </a:moveTo>
                  <a:cubicBezTo>
                    <a:pt x="272806" y="349469"/>
                    <a:pt x="274701" y="349888"/>
                    <a:pt x="276415" y="350735"/>
                  </a:cubicBezTo>
                  <a:cubicBezTo>
                    <a:pt x="278158" y="351326"/>
                    <a:pt x="279730" y="352345"/>
                    <a:pt x="280987" y="353688"/>
                  </a:cubicBezTo>
                  <a:cubicBezTo>
                    <a:pt x="282368" y="354955"/>
                    <a:pt x="283388" y="356565"/>
                    <a:pt x="283940" y="358355"/>
                  </a:cubicBezTo>
                  <a:cubicBezTo>
                    <a:pt x="284978" y="360137"/>
                    <a:pt x="285417" y="362213"/>
                    <a:pt x="285178" y="364261"/>
                  </a:cubicBezTo>
                  <a:lnTo>
                    <a:pt x="285178" y="366928"/>
                  </a:lnTo>
                  <a:cubicBezTo>
                    <a:pt x="285169" y="369462"/>
                    <a:pt x="284511" y="371957"/>
                    <a:pt x="283274" y="374167"/>
                  </a:cubicBezTo>
                  <a:lnTo>
                    <a:pt x="280987" y="377024"/>
                  </a:lnTo>
                  <a:cubicBezTo>
                    <a:pt x="279254" y="378787"/>
                    <a:pt x="277082" y="380072"/>
                    <a:pt x="274701" y="380739"/>
                  </a:cubicBezTo>
                  <a:lnTo>
                    <a:pt x="270891" y="380739"/>
                  </a:lnTo>
                  <a:cubicBezTo>
                    <a:pt x="268967" y="380863"/>
                    <a:pt x="267053" y="380434"/>
                    <a:pt x="265367" y="379501"/>
                  </a:cubicBezTo>
                  <a:cubicBezTo>
                    <a:pt x="263614" y="378920"/>
                    <a:pt x="262042" y="377901"/>
                    <a:pt x="260794" y="376548"/>
                  </a:cubicBezTo>
                  <a:cubicBezTo>
                    <a:pt x="259384" y="375348"/>
                    <a:pt x="258356" y="373757"/>
                    <a:pt x="257841" y="371976"/>
                  </a:cubicBezTo>
                  <a:cubicBezTo>
                    <a:pt x="256956" y="370271"/>
                    <a:pt x="256527" y="368366"/>
                    <a:pt x="256603" y="366452"/>
                  </a:cubicBezTo>
                  <a:lnTo>
                    <a:pt x="256603" y="363785"/>
                  </a:lnTo>
                  <a:cubicBezTo>
                    <a:pt x="256594" y="361261"/>
                    <a:pt x="257280" y="358794"/>
                    <a:pt x="258604" y="356641"/>
                  </a:cubicBezTo>
                  <a:lnTo>
                    <a:pt x="260794" y="353688"/>
                  </a:lnTo>
                  <a:cubicBezTo>
                    <a:pt x="262556" y="351983"/>
                    <a:pt x="264718" y="350745"/>
                    <a:pt x="267081" y="350069"/>
                  </a:cubicBezTo>
                  <a:close/>
                  <a:moveTo>
                    <a:pt x="1191196" y="328352"/>
                  </a:moveTo>
                  <a:lnTo>
                    <a:pt x="1195006" y="328352"/>
                  </a:lnTo>
                  <a:cubicBezTo>
                    <a:pt x="1196930" y="328228"/>
                    <a:pt x="1198845" y="328656"/>
                    <a:pt x="1200531" y="329590"/>
                  </a:cubicBezTo>
                  <a:cubicBezTo>
                    <a:pt x="1202283" y="330171"/>
                    <a:pt x="1203855" y="331190"/>
                    <a:pt x="1205102" y="332543"/>
                  </a:cubicBezTo>
                  <a:cubicBezTo>
                    <a:pt x="1206484" y="333771"/>
                    <a:pt x="1207503" y="335353"/>
                    <a:pt x="1208055" y="337115"/>
                  </a:cubicBezTo>
                  <a:cubicBezTo>
                    <a:pt x="1209027" y="338953"/>
                    <a:pt x="1209456" y="341039"/>
                    <a:pt x="1209293" y="343115"/>
                  </a:cubicBezTo>
                  <a:lnTo>
                    <a:pt x="1209293" y="344830"/>
                  </a:lnTo>
                  <a:cubicBezTo>
                    <a:pt x="1209293" y="347335"/>
                    <a:pt x="1208636" y="349802"/>
                    <a:pt x="1207388" y="351974"/>
                  </a:cubicBezTo>
                  <a:lnTo>
                    <a:pt x="1205102" y="354926"/>
                  </a:lnTo>
                  <a:cubicBezTo>
                    <a:pt x="1203340" y="356631"/>
                    <a:pt x="1201178" y="357870"/>
                    <a:pt x="1198816" y="358546"/>
                  </a:cubicBezTo>
                  <a:lnTo>
                    <a:pt x="1195006" y="359117"/>
                  </a:lnTo>
                  <a:cubicBezTo>
                    <a:pt x="1193092" y="359194"/>
                    <a:pt x="1191186" y="358765"/>
                    <a:pt x="1189481" y="357879"/>
                  </a:cubicBezTo>
                  <a:cubicBezTo>
                    <a:pt x="1187748" y="357260"/>
                    <a:pt x="1186186" y="356250"/>
                    <a:pt x="1184909" y="354926"/>
                  </a:cubicBezTo>
                  <a:cubicBezTo>
                    <a:pt x="1183557" y="353679"/>
                    <a:pt x="1182537" y="352107"/>
                    <a:pt x="1181957" y="350354"/>
                  </a:cubicBezTo>
                  <a:cubicBezTo>
                    <a:pt x="1181071" y="348649"/>
                    <a:pt x="1180652" y="346744"/>
                    <a:pt x="1180718" y="344830"/>
                  </a:cubicBezTo>
                  <a:lnTo>
                    <a:pt x="1180718" y="342163"/>
                  </a:lnTo>
                  <a:cubicBezTo>
                    <a:pt x="1180728" y="339629"/>
                    <a:pt x="1181385" y="337134"/>
                    <a:pt x="1182624" y="334924"/>
                  </a:cubicBezTo>
                  <a:lnTo>
                    <a:pt x="1184909" y="332066"/>
                  </a:lnTo>
                  <a:cubicBezTo>
                    <a:pt x="1186643" y="330304"/>
                    <a:pt x="1188814" y="329018"/>
                    <a:pt x="1191196" y="328352"/>
                  </a:cubicBezTo>
                  <a:close/>
                  <a:moveTo>
                    <a:pt x="306800" y="297110"/>
                  </a:moveTo>
                  <a:cubicBezTo>
                    <a:pt x="309296" y="296443"/>
                    <a:pt x="311925" y="296443"/>
                    <a:pt x="314420" y="297110"/>
                  </a:cubicBezTo>
                  <a:lnTo>
                    <a:pt x="317849" y="298539"/>
                  </a:lnTo>
                  <a:cubicBezTo>
                    <a:pt x="319459" y="299405"/>
                    <a:pt x="320831" y="300644"/>
                    <a:pt x="321850" y="302158"/>
                  </a:cubicBezTo>
                  <a:cubicBezTo>
                    <a:pt x="323069" y="303558"/>
                    <a:pt x="323955" y="305216"/>
                    <a:pt x="324421" y="307016"/>
                  </a:cubicBezTo>
                  <a:lnTo>
                    <a:pt x="324136" y="307016"/>
                  </a:lnTo>
                  <a:cubicBezTo>
                    <a:pt x="324888" y="310759"/>
                    <a:pt x="324383" y="314636"/>
                    <a:pt x="322707" y="318065"/>
                  </a:cubicBezTo>
                  <a:cubicBezTo>
                    <a:pt x="321754" y="319875"/>
                    <a:pt x="320897" y="321589"/>
                    <a:pt x="320040" y="323399"/>
                  </a:cubicBezTo>
                  <a:cubicBezTo>
                    <a:pt x="318782" y="325485"/>
                    <a:pt x="317011" y="327228"/>
                    <a:pt x="314896" y="328447"/>
                  </a:cubicBezTo>
                  <a:lnTo>
                    <a:pt x="311467" y="329971"/>
                  </a:lnTo>
                  <a:cubicBezTo>
                    <a:pt x="308972" y="330638"/>
                    <a:pt x="306343" y="330638"/>
                    <a:pt x="303847" y="329971"/>
                  </a:cubicBezTo>
                  <a:lnTo>
                    <a:pt x="300514" y="328447"/>
                  </a:lnTo>
                  <a:cubicBezTo>
                    <a:pt x="297332" y="326552"/>
                    <a:pt x="294979" y="323523"/>
                    <a:pt x="293942" y="319970"/>
                  </a:cubicBezTo>
                  <a:cubicBezTo>
                    <a:pt x="293360" y="318112"/>
                    <a:pt x="293360" y="316112"/>
                    <a:pt x="293942" y="314255"/>
                  </a:cubicBezTo>
                  <a:cubicBezTo>
                    <a:pt x="294027" y="312359"/>
                    <a:pt x="294618" y="310512"/>
                    <a:pt x="295656" y="308921"/>
                  </a:cubicBezTo>
                  <a:lnTo>
                    <a:pt x="298323" y="303682"/>
                  </a:lnTo>
                  <a:cubicBezTo>
                    <a:pt x="299523" y="301549"/>
                    <a:pt x="301266" y="299777"/>
                    <a:pt x="303371" y="298539"/>
                  </a:cubicBezTo>
                  <a:close/>
                  <a:moveTo>
                    <a:pt x="1155287" y="272726"/>
                  </a:moveTo>
                  <a:cubicBezTo>
                    <a:pt x="1163174" y="272726"/>
                    <a:pt x="1169575" y="279127"/>
                    <a:pt x="1169575" y="287013"/>
                  </a:cubicBezTo>
                  <a:cubicBezTo>
                    <a:pt x="1169575" y="294900"/>
                    <a:pt x="1163174" y="301301"/>
                    <a:pt x="1155287" y="301301"/>
                  </a:cubicBezTo>
                  <a:cubicBezTo>
                    <a:pt x="1147400" y="301301"/>
                    <a:pt x="1141000" y="294900"/>
                    <a:pt x="1141000" y="287013"/>
                  </a:cubicBezTo>
                  <a:cubicBezTo>
                    <a:pt x="1141000" y="279127"/>
                    <a:pt x="1147400" y="272726"/>
                    <a:pt x="1155287" y="272726"/>
                  </a:cubicBezTo>
                  <a:close/>
                  <a:moveTo>
                    <a:pt x="342423" y="248913"/>
                  </a:moveTo>
                  <a:cubicBezTo>
                    <a:pt x="350310" y="248913"/>
                    <a:pt x="356711" y="255314"/>
                    <a:pt x="356711" y="263200"/>
                  </a:cubicBezTo>
                  <a:cubicBezTo>
                    <a:pt x="356711" y="271087"/>
                    <a:pt x="350310" y="277488"/>
                    <a:pt x="342423" y="277488"/>
                  </a:cubicBezTo>
                  <a:cubicBezTo>
                    <a:pt x="334536" y="277488"/>
                    <a:pt x="328136" y="271087"/>
                    <a:pt x="328136" y="263200"/>
                  </a:cubicBezTo>
                  <a:cubicBezTo>
                    <a:pt x="328136" y="255314"/>
                    <a:pt x="334536" y="248913"/>
                    <a:pt x="342423" y="248913"/>
                  </a:cubicBezTo>
                  <a:close/>
                  <a:moveTo>
                    <a:pt x="1115568" y="227863"/>
                  </a:moveTo>
                  <a:lnTo>
                    <a:pt x="1118235" y="227863"/>
                  </a:lnTo>
                  <a:cubicBezTo>
                    <a:pt x="1120778" y="227825"/>
                    <a:pt x="1123283" y="228492"/>
                    <a:pt x="1125474" y="229768"/>
                  </a:cubicBezTo>
                  <a:lnTo>
                    <a:pt x="1128331" y="232054"/>
                  </a:lnTo>
                  <a:cubicBezTo>
                    <a:pt x="1130074" y="233787"/>
                    <a:pt x="1131323" y="235959"/>
                    <a:pt x="1131951" y="238340"/>
                  </a:cubicBezTo>
                  <a:lnTo>
                    <a:pt x="1132522" y="242150"/>
                  </a:lnTo>
                  <a:cubicBezTo>
                    <a:pt x="1132589" y="244036"/>
                    <a:pt x="1132160" y="245913"/>
                    <a:pt x="1131284" y="247580"/>
                  </a:cubicBezTo>
                  <a:cubicBezTo>
                    <a:pt x="1130732" y="249370"/>
                    <a:pt x="1129713" y="250980"/>
                    <a:pt x="1128331" y="252247"/>
                  </a:cubicBezTo>
                  <a:cubicBezTo>
                    <a:pt x="1127055" y="253571"/>
                    <a:pt x="1125493" y="254581"/>
                    <a:pt x="1123760" y="255200"/>
                  </a:cubicBezTo>
                  <a:cubicBezTo>
                    <a:pt x="1122035" y="256038"/>
                    <a:pt x="1120149" y="256457"/>
                    <a:pt x="1118235" y="256438"/>
                  </a:cubicBezTo>
                  <a:lnTo>
                    <a:pt x="1115568" y="256438"/>
                  </a:lnTo>
                  <a:cubicBezTo>
                    <a:pt x="1113025" y="256390"/>
                    <a:pt x="1110539" y="255704"/>
                    <a:pt x="1108329" y="254438"/>
                  </a:cubicBezTo>
                  <a:lnTo>
                    <a:pt x="1105471" y="252247"/>
                  </a:lnTo>
                  <a:cubicBezTo>
                    <a:pt x="1103719" y="250466"/>
                    <a:pt x="1102442" y="248275"/>
                    <a:pt x="1101757" y="245865"/>
                  </a:cubicBezTo>
                  <a:lnTo>
                    <a:pt x="1101280" y="242150"/>
                  </a:lnTo>
                  <a:cubicBezTo>
                    <a:pt x="1101204" y="240236"/>
                    <a:pt x="1101633" y="238331"/>
                    <a:pt x="1102518" y="236626"/>
                  </a:cubicBezTo>
                  <a:cubicBezTo>
                    <a:pt x="1103033" y="234845"/>
                    <a:pt x="1104062" y="233254"/>
                    <a:pt x="1105471" y="232054"/>
                  </a:cubicBezTo>
                  <a:cubicBezTo>
                    <a:pt x="1106738" y="230701"/>
                    <a:pt x="1108310" y="229654"/>
                    <a:pt x="1110044" y="229006"/>
                  </a:cubicBezTo>
                  <a:cubicBezTo>
                    <a:pt x="1111748" y="228149"/>
                    <a:pt x="1113653" y="227749"/>
                    <a:pt x="1115568" y="227863"/>
                  </a:cubicBezTo>
                  <a:close/>
                  <a:moveTo>
                    <a:pt x="374142" y="206527"/>
                  </a:moveTo>
                  <a:lnTo>
                    <a:pt x="376809" y="206527"/>
                  </a:lnTo>
                  <a:cubicBezTo>
                    <a:pt x="379361" y="206527"/>
                    <a:pt x="381857" y="207222"/>
                    <a:pt x="384048" y="208527"/>
                  </a:cubicBezTo>
                  <a:lnTo>
                    <a:pt x="386905" y="210718"/>
                  </a:lnTo>
                  <a:cubicBezTo>
                    <a:pt x="388667" y="212451"/>
                    <a:pt x="389953" y="214623"/>
                    <a:pt x="390620" y="217004"/>
                  </a:cubicBezTo>
                  <a:lnTo>
                    <a:pt x="391096" y="220814"/>
                  </a:lnTo>
                  <a:cubicBezTo>
                    <a:pt x="391220" y="222738"/>
                    <a:pt x="390791" y="224653"/>
                    <a:pt x="389858" y="226339"/>
                  </a:cubicBezTo>
                  <a:cubicBezTo>
                    <a:pt x="389344" y="228120"/>
                    <a:pt x="388315" y="229710"/>
                    <a:pt x="386905" y="230911"/>
                  </a:cubicBezTo>
                  <a:cubicBezTo>
                    <a:pt x="385677" y="232292"/>
                    <a:pt x="384095" y="233311"/>
                    <a:pt x="382333" y="233863"/>
                  </a:cubicBezTo>
                  <a:cubicBezTo>
                    <a:pt x="380647" y="234797"/>
                    <a:pt x="378733" y="235225"/>
                    <a:pt x="376809" y="235102"/>
                  </a:cubicBezTo>
                  <a:lnTo>
                    <a:pt x="374142" y="235102"/>
                  </a:lnTo>
                  <a:cubicBezTo>
                    <a:pt x="371637" y="235102"/>
                    <a:pt x="369170" y="234444"/>
                    <a:pt x="366998" y="233197"/>
                  </a:cubicBezTo>
                  <a:lnTo>
                    <a:pt x="364045" y="230911"/>
                  </a:lnTo>
                  <a:cubicBezTo>
                    <a:pt x="362321" y="229158"/>
                    <a:pt x="361074" y="226996"/>
                    <a:pt x="360426" y="224624"/>
                  </a:cubicBezTo>
                  <a:lnTo>
                    <a:pt x="359854" y="220814"/>
                  </a:lnTo>
                  <a:cubicBezTo>
                    <a:pt x="359788" y="218900"/>
                    <a:pt x="360207" y="216995"/>
                    <a:pt x="361093" y="215290"/>
                  </a:cubicBezTo>
                  <a:cubicBezTo>
                    <a:pt x="361712" y="213556"/>
                    <a:pt x="362721" y="211994"/>
                    <a:pt x="364045" y="210718"/>
                  </a:cubicBezTo>
                  <a:cubicBezTo>
                    <a:pt x="365293" y="209365"/>
                    <a:pt x="366865" y="208346"/>
                    <a:pt x="368617" y="207765"/>
                  </a:cubicBezTo>
                  <a:cubicBezTo>
                    <a:pt x="370322" y="206879"/>
                    <a:pt x="372228" y="206460"/>
                    <a:pt x="374142" y="206527"/>
                  </a:cubicBezTo>
                  <a:close/>
                  <a:moveTo>
                    <a:pt x="1074229" y="172523"/>
                  </a:moveTo>
                  <a:cubicBezTo>
                    <a:pt x="1076106" y="172047"/>
                    <a:pt x="1078068" y="172047"/>
                    <a:pt x="1079944" y="172523"/>
                  </a:cubicBezTo>
                  <a:cubicBezTo>
                    <a:pt x="1081773" y="172913"/>
                    <a:pt x="1083450" y="173809"/>
                    <a:pt x="1084802" y="175095"/>
                  </a:cubicBezTo>
                  <a:cubicBezTo>
                    <a:pt x="1086364" y="176047"/>
                    <a:pt x="1087622" y="177438"/>
                    <a:pt x="1088421" y="179095"/>
                  </a:cubicBezTo>
                  <a:lnTo>
                    <a:pt x="1091089" y="184334"/>
                  </a:lnTo>
                  <a:cubicBezTo>
                    <a:pt x="1092374" y="186563"/>
                    <a:pt x="1093060" y="189096"/>
                    <a:pt x="1093089" y="191668"/>
                  </a:cubicBezTo>
                  <a:lnTo>
                    <a:pt x="1092517" y="195478"/>
                  </a:lnTo>
                  <a:cubicBezTo>
                    <a:pt x="1091841" y="197840"/>
                    <a:pt x="1090603" y="200003"/>
                    <a:pt x="1088898" y="201765"/>
                  </a:cubicBezTo>
                  <a:lnTo>
                    <a:pt x="1085945" y="204051"/>
                  </a:lnTo>
                  <a:cubicBezTo>
                    <a:pt x="1084354" y="205003"/>
                    <a:pt x="1082554" y="205556"/>
                    <a:pt x="1080706" y="205670"/>
                  </a:cubicBezTo>
                  <a:cubicBezTo>
                    <a:pt x="1078839" y="206194"/>
                    <a:pt x="1076858" y="206194"/>
                    <a:pt x="1074991" y="205670"/>
                  </a:cubicBezTo>
                  <a:cubicBezTo>
                    <a:pt x="1073182" y="205241"/>
                    <a:pt x="1071505" y="204355"/>
                    <a:pt x="1070134" y="203098"/>
                  </a:cubicBezTo>
                  <a:cubicBezTo>
                    <a:pt x="1068572" y="202108"/>
                    <a:pt x="1067286" y="200726"/>
                    <a:pt x="1066419" y="199098"/>
                  </a:cubicBezTo>
                  <a:lnTo>
                    <a:pt x="1063751" y="193764"/>
                  </a:lnTo>
                  <a:cubicBezTo>
                    <a:pt x="1062485" y="191563"/>
                    <a:pt x="1061828" y="189068"/>
                    <a:pt x="1061847" y="186525"/>
                  </a:cubicBezTo>
                  <a:lnTo>
                    <a:pt x="1062323" y="182810"/>
                  </a:lnTo>
                  <a:cubicBezTo>
                    <a:pt x="1062971" y="180391"/>
                    <a:pt x="1064247" y="178181"/>
                    <a:pt x="1066038" y="176428"/>
                  </a:cubicBezTo>
                  <a:lnTo>
                    <a:pt x="1068895" y="174237"/>
                  </a:lnTo>
                  <a:cubicBezTo>
                    <a:pt x="1070486" y="173199"/>
                    <a:pt x="1072333" y="172609"/>
                    <a:pt x="1074229" y="172523"/>
                  </a:cubicBezTo>
                  <a:close/>
                  <a:moveTo>
                    <a:pt x="399477" y="161568"/>
                  </a:moveTo>
                  <a:lnTo>
                    <a:pt x="403288" y="161568"/>
                  </a:lnTo>
                  <a:cubicBezTo>
                    <a:pt x="405211" y="161445"/>
                    <a:pt x="407126" y="161875"/>
                    <a:pt x="408812" y="162807"/>
                  </a:cubicBezTo>
                  <a:cubicBezTo>
                    <a:pt x="410574" y="163359"/>
                    <a:pt x="412155" y="164378"/>
                    <a:pt x="413384" y="165759"/>
                  </a:cubicBezTo>
                  <a:cubicBezTo>
                    <a:pt x="414794" y="166959"/>
                    <a:pt x="415822" y="168550"/>
                    <a:pt x="416337" y="170331"/>
                  </a:cubicBezTo>
                  <a:cubicBezTo>
                    <a:pt x="417271" y="172017"/>
                    <a:pt x="417699" y="173932"/>
                    <a:pt x="417575" y="175856"/>
                  </a:cubicBezTo>
                  <a:lnTo>
                    <a:pt x="417575" y="178428"/>
                  </a:lnTo>
                  <a:cubicBezTo>
                    <a:pt x="417575" y="180961"/>
                    <a:pt x="416918" y="183457"/>
                    <a:pt x="415670" y="185667"/>
                  </a:cubicBezTo>
                  <a:lnTo>
                    <a:pt x="413384" y="188524"/>
                  </a:lnTo>
                  <a:cubicBezTo>
                    <a:pt x="411651" y="190286"/>
                    <a:pt x="409479" y="191572"/>
                    <a:pt x="407098" y="192239"/>
                  </a:cubicBezTo>
                  <a:lnTo>
                    <a:pt x="403288" y="192239"/>
                  </a:lnTo>
                  <a:cubicBezTo>
                    <a:pt x="401363" y="192363"/>
                    <a:pt x="399449" y="191934"/>
                    <a:pt x="397763" y="191001"/>
                  </a:cubicBezTo>
                  <a:cubicBezTo>
                    <a:pt x="396011" y="190420"/>
                    <a:pt x="394439" y="189400"/>
                    <a:pt x="393191" y="188048"/>
                  </a:cubicBezTo>
                  <a:cubicBezTo>
                    <a:pt x="391781" y="186848"/>
                    <a:pt x="390753" y="185257"/>
                    <a:pt x="390238" y="183476"/>
                  </a:cubicBezTo>
                  <a:cubicBezTo>
                    <a:pt x="389352" y="181771"/>
                    <a:pt x="388924" y="179866"/>
                    <a:pt x="389000" y="177951"/>
                  </a:cubicBezTo>
                  <a:lnTo>
                    <a:pt x="389000" y="175380"/>
                  </a:lnTo>
                  <a:cubicBezTo>
                    <a:pt x="388981" y="172827"/>
                    <a:pt x="389676" y="170322"/>
                    <a:pt x="391001" y="168141"/>
                  </a:cubicBezTo>
                  <a:lnTo>
                    <a:pt x="393191" y="165283"/>
                  </a:lnTo>
                  <a:cubicBezTo>
                    <a:pt x="394925" y="163521"/>
                    <a:pt x="397096" y="162235"/>
                    <a:pt x="399477" y="161568"/>
                  </a:cubicBezTo>
                  <a:close/>
                  <a:moveTo>
                    <a:pt x="1030795" y="129946"/>
                  </a:moveTo>
                  <a:cubicBezTo>
                    <a:pt x="1032709" y="129868"/>
                    <a:pt x="1034615" y="130294"/>
                    <a:pt x="1036320" y="131184"/>
                  </a:cubicBezTo>
                  <a:cubicBezTo>
                    <a:pt x="1038110" y="131737"/>
                    <a:pt x="1039720" y="132757"/>
                    <a:pt x="1040987" y="134137"/>
                  </a:cubicBezTo>
                  <a:lnTo>
                    <a:pt x="1043558" y="136804"/>
                  </a:lnTo>
                  <a:cubicBezTo>
                    <a:pt x="1045339" y="138525"/>
                    <a:pt x="1046625" y="140698"/>
                    <a:pt x="1047273" y="143090"/>
                  </a:cubicBezTo>
                  <a:lnTo>
                    <a:pt x="1047749" y="146900"/>
                  </a:lnTo>
                  <a:cubicBezTo>
                    <a:pt x="1047740" y="149436"/>
                    <a:pt x="1047082" y="151927"/>
                    <a:pt x="1045845" y="154139"/>
                  </a:cubicBezTo>
                  <a:lnTo>
                    <a:pt x="1043558" y="156997"/>
                  </a:lnTo>
                  <a:cubicBezTo>
                    <a:pt x="1042320" y="158363"/>
                    <a:pt x="1040739" y="159381"/>
                    <a:pt x="1038986" y="159950"/>
                  </a:cubicBezTo>
                  <a:cubicBezTo>
                    <a:pt x="1037281" y="160839"/>
                    <a:pt x="1035377" y="161266"/>
                    <a:pt x="1033462" y="161188"/>
                  </a:cubicBezTo>
                  <a:cubicBezTo>
                    <a:pt x="1031547" y="161257"/>
                    <a:pt x="1029642" y="160831"/>
                    <a:pt x="1027938" y="159950"/>
                  </a:cubicBezTo>
                  <a:cubicBezTo>
                    <a:pt x="1026204" y="159334"/>
                    <a:pt x="1024642" y="158324"/>
                    <a:pt x="1023365" y="156997"/>
                  </a:cubicBezTo>
                  <a:lnTo>
                    <a:pt x="1020699" y="154330"/>
                  </a:lnTo>
                  <a:cubicBezTo>
                    <a:pt x="1018993" y="152563"/>
                    <a:pt x="1017755" y="150405"/>
                    <a:pt x="1017079" y="148043"/>
                  </a:cubicBezTo>
                  <a:lnTo>
                    <a:pt x="1016508" y="144233"/>
                  </a:lnTo>
                  <a:cubicBezTo>
                    <a:pt x="1016555" y="141690"/>
                    <a:pt x="1017241" y="139199"/>
                    <a:pt x="1018507" y="136994"/>
                  </a:cubicBezTo>
                  <a:lnTo>
                    <a:pt x="1020699" y="134137"/>
                  </a:lnTo>
                  <a:cubicBezTo>
                    <a:pt x="1021965" y="132757"/>
                    <a:pt x="1023575" y="131737"/>
                    <a:pt x="1025366" y="131184"/>
                  </a:cubicBezTo>
                  <a:cubicBezTo>
                    <a:pt x="1027032" y="130307"/>
                    <a:pt x="1028909" y="129880"/>
                    <a:pt x="1030795" y="129946"/>
                  </a:cubicBezTo>
                  <a:close/>
                  <a:moveTo>
                    <a:pt x="448532" y="129755"/>
                  </a:moveTo>
                  <a:cubicBezTo>
                    <a:pt x="451037" y="129752"/>
                    <a:pt x="453504" y="130409"/>
                    <a:pt x="455676" y="131660"/>
                  </a:cubicBezTo>
                  <a:lnTo>
                    <a:pt x="458629" y="133946"/>
                  </a:lnTo>
                  <a:cubicBezTo>
                    <a:pt x="459952" y="135219"/>
                    <a:pt x="460962" y="136784"/>
                    <a:pt x="461581" y="138518"/>
                  </a:cubicBezTo>
                  <a:lnTo>
                    <a:pt x="461772" y="138899"/>
                  </a:lnTo>
                  <a:cubicBezTo>
                    <a:pt x="463420" y="142397"/>
                    <a:pt x="463420" y="146449"/>
                    <a:pt x="461772" y="149948"/>
                  </a:cubicBezTo>
                  <a:cubicBezTo>
                    <a:pt x="461153" y="151680"/>
                    <a:pt x="460143" y="153246"/>
                    <a:pt x="458819" y="154520"/>
                  </a:cubicBezTo>
                  <a:lnTo>
                    <a:pt x="456152" y="157187"/>
                  </a:lnTo>
                  <a:cubicBezTo>
                    <a:pt x="454390" y="158891"/>
                    <a:pt x="452228" y="160134"/>
                    <a:pt x="449866" y="160806"/>
                  </a:cubicBezTo>
                  <a:lnTo>
                    <a:pt x="446056" y="161378"/>
                  </a:lnTo>
                  <a:cubicBezTo>
                    <a:pt x="443503" y="161378"/>
                    <a:pt x="441008" y="160686"/>
                    <a:pt x="438817" y="159378"/>
                  </a:cubicBezTo>
                  <a:lnTo>
                    <a:pt x="435959" y="157187"/>
                  </a:lnTo>
                  <a:cubicBezTo>
                    <a:pt x="434607" y="155938"/>
                    <a:pt x="433587" y="154365"/>
                    <a:pt x="433006" y="152615"/>
                  </a:cubicBezTo>
                  <a:cubicBezTo>
                    <a:pt x="431949" y="150836"/>
                    <a:pt x="431444" y="148777"/>
                    <a:pt x="431577" y="146709"/>
                  </a:cubicBezTo>
                  <a:cubicBezTo>
                    <a:pt x="431454" y="144787"/>
                    <a:pt x="431883" y="142871"/>
                    <a:pt x="432816" y="141185"/>
                  </a:cubicBezTo>
                  <a:cubicBezTo>
                    <a:pt x="433330" y="139406"/>
                    <a:pt x="434359" y="137817"/>
                    <a:pt x="435768" y="136613"/>
                  </a:cubicBezTo>
                  <a:lnTo>
                    <a:pt x="438436" y="133946"/>
                  </a:lnTo>
                  <a:cubicBezTo>
                    <a:pt x="440141" y="132143"/>
                    <a:pt x="442322" y="130856"/>
                    <a:pt x="444722" y="130231"/>
                  </a:cubicBezTo>
                  <a:close/>
                  <a:moveTo>
                    <a:pt x="972407" y="85940"/>
                  </a:moveTo>
                  <a:cubicBezTo>
                    <a:pt x="975874" y="84293"/>
                    <a:pt x="979893" y="84293"/>
                    <a:pt x="983361" y="85940"/>
                  </a:cubicBezTo>
                  <a:cubicBezTo>
                    <a:pt x="985132" y="86531"/>
                    <a:pt x="986732" y="87545"/>
                    <a:pt x="988028" y="88893"/>
                  </a:cubicBezTo>
                  <a:lnTo>
                    <a:pt x="990599" y="91560"/>
                  </a:lnTo>
                  <a:cubicBezTo>
                    <a:pt x="992361" y="93295"/>
                    <a:pt x="993647" y="95462"/>
                    <a:pt x="994314" y="97846"/>
                  </a:cubicBezTo>
                  <a:lnTo>
                    <a:pt x="994790" y="101656"/>
                  </a:lnTo>
                  <a:cubicBezTo>
                    <a:pt x="994790" y="104194"/>
                    <a:pt x="994133" y="106687"/>
                    <a:pt x="992886" y="108895"/>
                  </a:cubicBezTo>
                  <a:lnTo>
                    <a:pt x="990599" y="111753"/>
                  </a:lnTo>
                  <a:cubicBezTo>
                    <a:pt x="989399" y="113160"/>
                    <a:pt x="987809" y="114186"/>
                    <a:pt x="986027" y="114705"/>
                  </a:cubicBezTo>
                  <a:cubicBezTo>
                    <a:pt x="984341" y="115637"/>
                    <a:pt x="982427" y="116067"/>
                    <a:pt x="980503" y="115944"/>
                  </a:cubicBezTo>
                  <a:cubicBezTo>
                    <a:pt x="978579" y="116056"/>
                    <a:pt x="976665" y="115626"/>
                    <a:pt x="974979" y="114705"/>
                  </a:cubicBezTo>
                  <a:cubicBezTo>
                    <a:pt x="973226" y="114125"/>
                    <a:pt x="971654" y="113109"/>
                    <a:pt x="970406" y="111753"/>
                  </a:cubicBezTo>
                  <a:lnTo>
                    <a:pt x="967740" y="109086"/>
                  </a:lnTo>
                  <a:cubicBezTo>
                    <a:pt x="965996" y="107350"/>
                    <a:pt x="964748" y="105179"/>
                    <a:pt x="964120" y="102799"/>
                  </a:cubicBezTo>
                  <a:lnTo>
                    <a:pt x="963549" y="98989"/>
                  </a:lnTo>
                  <a:cubicBezTo>
                    <a:pt x="963577" y="96474"/>
                    <a:pt x="964272" y="94010"/>
                    <a:pt x="965548" y="91845"/>
                  </a:cubicBezTo>
                  <a:lnTo>
                    <a:pt x="967740" y="88893"/>
                  </a:lnTo>
                  <a:cubicBezTo>
                    <a:pt x="969035" y="87545"/>
                    <a:pt x="970635" y="86531"/>
                    <a:pt x="972407" y="85940"/>
                  </a:cubicBezTo>
                  <a:close/>
                  <a:moveTo>
                    <a:pt x="485107" y="83464"/>
                  </a:moveTo>
                  <a:cubicBezTo>
                    <a:pt x="488575" y="81818"/>
                    <a:pt x="492594" y="81818"/>
                    <a:pt x="496061" y="83464"/>
                  </a:cubicBezTo>
                  <a:cubicBezTo>
                    <a:pt x="497833" y="84056"/>
                    <a:pt x="499433" y="85069"/>
                    <a:pt x="500729" y="86417"/>
                  </a:cubicBezTo>
                  <a:lnTo>
                    <a:pt x="503205" y="89179"/>
                  </a:lnTo>
                  <a:cubicBezTo>
                    <a:pt x="504967" y="90915"/>
                    <a:pt x="506253" y="93082"/>
                    <a:pt x="506920" y="95466"/>
                  </a:cubicBezTo>
                  <a:lnTo>
                    <a:pt x="507492" y="98799"/>
                  </a:lnTo>
                  <a:cubicBezTo>
                    <a:pt x="507492" y="101337"/>
                    <a:pt x="506834" y="103831"/>
                    <a:pt x="505586" y="106038"/>
                  </a:cubicBezTo>
                  <a:lnTo>
                    <a:pt x="503300" y="108896"/>
                  </a:lnTo>
                  <a:cubicBezTo>
                    <a:pt x="502101" y="110304"/>
                    <a:pt x="500509" y="111331"/>
                    <a:pt x="498729" y="111849"/>
                  </a:cubicBezTo>
                  <a:cubicBezTo>
                    <a:pt x="497043" y="112780"/>
                    <a:pt x="495128" y="113210"/>
                    <a:pt x="493204" y="113087"/>
                  </a:cubicBezTo>
                  <a:cubicBezTo>
                    <a:pt x="491280" y="113199"/>
                    <a:pt x="489365" y="112770"/>
                    <a:pt x="487679" y="111849"/>
                  </a:cubicBezTo>
                  <a:cubicBezTo>
                    <a:pt x="485927" y="111269"/>
                    <a:pt x="484355" y="110252"/>
                    <a:pt x="483108" y="108896"/>
                  </a:cubicBezTo>
                  <a:lnTo>
                    <a:pt x="480631" y="106134"/>
                  </a:lnTo>
                  <a:cubicBezTo>
                    <a:pt x="478830" y="104428"/>
                    <a:pt x="477545" y="102249"/>
                    <a:pt x="476916" y="99847"/>
                  </a:cubicBezTo>
                  <a:lnTo>
                    <a:pt x="476440" y="96037"/>
                  </a:lnTo>
                  <a:cubicBezTo>
                    <a:pt x="476392" y="93525"/>
                    <a:pt x="477059" y="91050"/>
                    <a:pt x="478345" y="88893"/>
                  </a:cubicBezTo>
                  <a:lnTo>
                    <a:pt x="480631" y="85941"/>
                  </a:lnTo>
                  <a:cubicBezTo>
                    <a:pt x="481898" y="84761"/>
                    <a:pt x="483431" y="83911"/>
                    <a:pt x="485107" y="83464"/>
                  </a:cubicBezTo>
                  <a:close/>
                  <a:moveTo>
                    <a:pt x="537305" y="56413"/>
                  </a:moveTo>
                  <a:cubicBezTo>
                    <a:pt x="539895" y="55699"/>
                    <a:pt x="542619" y="55699"/>
                    <a:pt x="545211" y="56413"/>
                  </a:cubicBezTo>
                  <a:cubicBezTo>
                    <a:pt x="547706" y="57126"/>
                    <a:pt x="549992" y="58434"/>
                    <a:pt x="551878" y="60223"/>
                  </a:cubicBezTo>
                  <a:cubicBezTo>
                    <a:pt x="552725" y="61174"/>
                    <a:pt x="553487" y="62193"/>
                    <a:pt x="554164" y="63271"/>
                  </a:cubicBezTo>
                  <a:cubicBezTo>
                    <a:pt x="554736" y="64509"/>
                    <a:pt x="555688" y="65652"/>
                    <a:pt x="555688" y="66890"/>
                  </a:cubicBezTo>
                  <a:cubicBezTo>
                    <a:pt x="556650" y="69751"/>
                    <a:pt x="556755" y="72832"/>
                    <a:pt x="555973" y="75749"/>
                  </a:cubicBezTo>
                  <a:lnTo>
                    <a:pt x="554545" y="79178"/>
                  </a:lnTo>
                  <a:lnTo>
                    <a:pt x="552259" y="82130"/>
                  </a:lnTo>
                  <a:cubicBezTo>
                    <a:pt x="550421" y="83931"/>
                    <a:pt x="548163" y="85241"/>
                    <a:pt x="545687" y="85940"/>
                  </a:cubicBezTo>
                  <a:cubicBezTo>
                    <a:pt x="543096" y="86655"/>
                    <a:pt x="540371" y="86655"/>
                    <a:pt x="537781" y="85940"/>
                  </a:cubicBezTo>
                  <a:cubicBezTo>
                    <a:pt x="535285" y="85242"/>
                    <a:pt x="533018" y="83894"/>
                    <a:pt x="531209" y="82035"/>
                  </a:cubicBezTo>
                  <a:lnTo>
                    <a:pt x="529018" y="79082"/>
                  </a:lnTo>
                  <a:cubicBezTo>
                    <a:pt x="527741" y="76917"/>
                    <a:pt x="527046" y="74454"/>
                    <a:pt x="527018" y="71939"/>
                  </a:cubicBezTo>
                  <a:cubicBezTo>
                    <a:pt x="526827" y="70739"/>
                    <a:pt x="526827" y="69518"/>
                    <a:pt x="527018" y="68319"/>
                  </a:cubicBezTo>
                  <a:cubicBezTo>
                    <a:pt x="527104" y="66420"/>
                    <a:pt x="527694" y="64579"/>
                    <a:pt x="528732" y="62985"/>
                  </a:cubicBezTo>
                  <a:cubicBezTo>
                    <a:pt x="529627" y="61373"/>
                    <a:pt x="530904" y="60001"/>
                    <a:pt x="532447" y="58985"/>
                  </a:cubicBezTo>
                  <a:cubicBezTo>
                    <a:pt x="533818" y="57725"/>
                    <a:pt x="535495" y="56840"/>
                    <a:pt x="537305" y="56413"/>
                  </a:cubicBezTo>
                  <a:close/>
                  <a:moveTo>
                    <a:pt x="927354" y="51555"/>
                  </a:moveTo>
                  <a:cubicBezTo>
                    <a:pt x="930850" y="49905"/>
                    <a:pt x="934907" y="49905"/>
                    <a:pt x="938403" y="51555"/>
                  </a:cubicBezTo>
                  <a:cubicBezTo>
                    <a:pt x="940155" y="52135"/>
                    <a:pt x="941727" y="53151"/>
                    <a:pt x="942974" y="54508"/>
                  </a:cubicBezTo>
                  <a:lnTo>
                    <a:pt x="945642" y="57175"/>
                  </a:lnTo>
                  <a:cubicBezTo>
                    <a:pt x="947366" y="58927"/>
                    <a:pt x="948614" y="61091"/>
                    <a:pt x="949261" y="63461"/>
                  </a:cubicBezTo>
                  <a:lnTo>
                    <a:pt x="949357" y="67271"/>
                  </a:lnTo>
                  <a:cubicBezTo>
                    <a:pt x="949357" y="69821"/>
                    <a:pt x="948661" y="72322"/>
                    <a:pt x="947356" y="74510"/>
                  </a:cubicBezTo>
                  <a:lnTo>
                    <a:pt x="945166" y="77368"/>
                  </a:lnTo>
                  <a:cubicBezTo>
                    <a:pt x="942375" y="79880"/>
                    <a:pt x="938813" y="81359"/>
                    <a:pt x="935069" y="81559"/>
                  </a:cubicBezTo>
                  <a:cubicBezTo>
                    <a:pt x="933154" y="81637"/>
                    <a:pt x="931250" y="81210"/>
                    <a:pt x="929545" y="80321"/>
                  </a:cubicBezTo>
                  <a:cubicBezTo>
                    <a:pt x="927763" y="79802"/>
                    <a:pt x="926173" y="78776"/>
                    <a:pt x="924973" y="77368"/>
                  </a:cubicBezTo>
                  <a:lnTo>
                    <a:pt x="922305" y="74701"/>
                  </a:lnTo>
                  <a:cubicBezTo>
                    <a:pt x="920543" y="72965"/>
                    <a:pt x="919257" y="70798"/>
                    <a:pt x="918591" y="68414"/>
                  </a:cubicBezTo>
                  <a:lnTo>
                    <a:pt x="918591" y="64604"/>
                  </a:lnTo>
                  <a:cubicBezTo>
                    <a:pt x="918600" y="62069"/>
                    <a:pt x="919257" y="59578"/>
                    <a:pt x="920496" y="57365"/>
                  </a:cubicBezTo>
                  <a:lnTo>
                    <a:pt x="922782" y="54508"/>
                  </a:lnTo>
                  <a:cubicBezTo>
                    <a:pt x="923982" y="53100"/>
                    <a:pt x="925573" y="52074"/>
                    <a:pt x="927354" y="51555"/>
                  </a:cubicBezTo>
                  <a:close/>
                  <a:moveTo>
                    <a:pt x="584835" y="29553"/>
                  </a:moveTo>
                  <a:lnTo>
                    <a:pt x="588645" y="29553"/>
                  </a:lnTo>
                  <a:cubicBezTo>
                    <a:pt x="591179" y="29564"/>
                    <a:pt x="593674" y="30220"/>
                    <a:pt x="595883" y="31458"/>
                  </a:cubicBezTo>
                  <a:lnTo>
                    <a:pt x="598741" y="33744"/>
                  </a:lnTo>
                  <a:cubicBezTo>
                    <a:pt x="600151" y="34948"/>
                    <a:pt x="601180" y="36537"/>
                    <a:pt x="601694" y="38316"/>
                  </a:cubicBezTo>
                  <a:cubicBezTo>
                    <a:pt x="602580" y="40017"/>
                    <a:pt x="603009" y="41922"/>
                    <a:pt x="602932" y="43840"/>
                  </a:cubicBezTo>
                  <a:cubicBezTo>
                    <a:pt x="602732" y="47586"/>
                    <a:pt x="601256" y="51151"/>
                    <a:pt x="598741" y="53937"/>
                  </a:cubicBezTo>
                  <a:lnTo>
                    <a:pt x="596074" y="56509"/>
                  </a:lnTo>
                  <a:cubicBezTo>
                    <a:pt x="594350" y="58293"/>
                    <a:pt x="592178" y="59576"/>
                    <a:pt x="589788" y="60223"/>
                  </a:cubicBezTo>
                  <a:lnTo>
                    <a:pt x="585978" y="60223"/>
                  </a:lnTo>
                  <a:cubicBezTo>
                    <a:pt x="583435" y="60257"/>
                    <a:pt x="580930" y="59598"/>
                    <a:pt x="578739" y="58318"/>
                  </a:cubicBezTo>
                  <a:lnTo>
                    <a:pt x="575881" y="56032"/>
                  </a:lnTo>
                  <a:cubicBezTo>
                    <a:pt x="574471" y="54828"/>
                    <a:pt x="573443" y="53239"/>
                    <a:pt x="572928" y="51460"/>
                  </a:cubicBezTo>
                  <a:cubicBezTo>
                    <a:pt x="572042" y="49759"/>
                    <a:pt x="571614" y="47854"/>
                    <a:pt x="571690" y="45936"/>
                  </a:cubicBezTo>
                  <a:cubicBezTo>
                    <a:pt x="571623" y="44049"/>
                    <a:pt x="572052" y="42178"/>
                    <a:pt x="572928" y="40507"/>
                  </a:cubicBezTo>
                  <a:cubicBezTo>
                    <a:pt x="573481" y="38717"/>
                    <a:pt x="574500" y="37106"/>
                    <a:pt x="575881" y="35839"/>
                  </a:cubicBezTo>
                  <a:lnTo>
                    <a:pt x="578548" y="33268"/>
                  </a:lnTo>
                  <a:cubicBezTo>
                    <a:pt x="580281" y="31502"/>
                    <a:pt x="582453" y="30221"/>
                    <a:pt x="584835" y="29553"/>
                  </a:cubicBezTo>
                  <a:close/>
                  <a:moveTo>
                    <a:pt x="874585" y="28791"/>
                  </a:moveTo>
                  <a:cubicBezTo>
                    <a:pt x="882472" y="28791"/>
                    <a:pt x="888873" y="35188"/>
                    <a:pt x="888873" y="43078"/>
                  </a:cubicBezTo>
                  <a:cubicBezTo>
                    <a:pt x="888873" y="50969"/>
                    <a:pt x="882472" y="57366"/>
                    <a:pt x="874585" y="57366"/>
                  </a:cubicBezTo>
                  <a:cubicBezTo>
                    <a:pt x="866698" y="57366"/>
                    <a:pt x="860298" y="50969"/>
                    <a:pt x="860298" y="43078"/>
                  </a:cubicBezTo>
                  <a:cubicBezTo>
                    <a:pt x="860298" y="35188"/>
                    <a:pt x="866698" y="28791"/>
                    <a:pt x="874585" y="28791"/>
                  </a:cubicBezTo>
                  <a:close/>
                  <a:moveTo>
                    <a:pt x="638937" y="15931"/>
                  </a:moveTo>
                  <a:lnTo>
                    <a:pt x="644271" y="15931"/>
                  </a:lnTo>
                  <a:cubicBezTo>
                    <a:pt x="646776" y="15928"/>
                    <a:pt x="649243" y="16586"/>
                    <a:pt x="651414" y="17836"/>
                  </a:cubicBezTo>
                  <a:lnTo>
                    <a:pt x="654367" y="20122"/>
                  </a:lnTo>
                  <a:cubicBezTo>
                    <a:pt x="656110" y="21858"/>
                    <a:pt x="657358" y="24028"/>
                    <a:pt x="657987" y="26409"/>
                  </a:cubicBezTo>
                  <a:lnTo>
                    <a:pt x="658558" y="30219"/>
                  </a:lnTo>
                  <a:cubicBezTo>
                    <a:pt x="658634" y="32107"/>
                    <a:pt x="658206" y="33981"/>
                    <a:pt x="657320" y="35648"/>
                  </a:cubicBezTo>
                  <a:cubicBezTo>
                    <a:pt x="656729" y="37421"/>
                    <a:pt x="655720" y="39022"/>
                    <a:pt x="654367" y="40315"/>
                  </a:cubicBezTo>
                  <a:cubicBezTo>
                    <a:pt x="653091" y="41642"/>
                    <a:pt x="651529" y="42653"/>
                    <a:pt x="649795" y="43268"/>
                  </a:cubicBezTo>
                  <a:cubicBezTo>
                    <a:pt x="648071" y="44105"/>
                    <a:pt x="646185" y="44529"/>
                    <a:pt x="644271" y="44506"/>
                  </a:cubicBezTo>
                  <a:lnTo>
                    <a:pt x="638937" y="44506"/>
                  </a:lnTo>
                  <a:cubicBezTo>
                    <a:pt x="636384" y="44506"/>
                    <a:pt x="633889" y="43815"/>
                    <a:pt x="631698" y="42506"/>
                  </a:cubicBezTo>
                  <a:lnTo>
                    <a:pt x="628840" y="40315"/>
                  </a:lnTo>
                  <a:cubicBezTo>
                    <a:pt x="627135" y="38548"/>
                    <a:pt x="625897" y="36390"/>
                    <a:pt x="625221" y="34029"/>
                  </a:cubicBezTo>
                  <a:lnTo>
                    <a:pt x="624649" y="30219"/>
                  </a:lnTo>
                  <a:cubicBezTo>
                    <a:pt x="624573" y="28300"/>
                    <a:pt x="625001" y="26395"/>
                    <a:pt x="625887" y="24694"/>
                  </a:cubicBezTo>
                  <a:cubicBezTo>
                    <a:pt x="626402" y="22915"/>
                    <a:pt x="627430" y="21326"/>
                    <a:pt x="628840" y="20122"/>
                  </a:cubicBezTo>
                  <a:cubicBezTo>
                    <a:pt x="630088" y="18766"/>
                    <a:pt x="631660" y="17750"/>
                    <a:pt x="633412" y="17170"/>
                  </a:cubicBezTo>
                  <a:cubicBezTo>
                    <a:pt x="635098" y="16248"/>
                    <a:pt x="637013" y="15819"/>
                    <a:pt x="638937" y="15931"/>
                  </a:cubicBezTo>
                  <a:close/>
                  <a:moveTo>
                    <a:pt x="821626" y="5263"/>
                  </a:moveTo>
                  <a:cubicBezTo>
                    <a:pt x="823541" y="5233"/>
                    <a:pt x="825437" y="5658"/>
                    <a:pt x="827151" y="6502"/>
                  </a:cubicBezTo>
                  <a:cubicBezTo>
                    <a:pt x="830656" y="7816"/>
                    <a:pt x="833409" y="10601"/>
                    <a:pt x="834676" y="14122"/>
                  </a:cubicBezTo>
                  <a:cubicBezTo>
                    <a:pt x="835562" y="15685"/>
                    <a:pt x="836000" y="17468"/>
                    <a:pt x="835914" y="19265"/>
                  </a:cubicBezTo>
                  <a:lnTo>
                    <a:pt x="835914" y="22694"/>
                  </a:lnTo>
                  <a:cubicBezTo>
                    <a:pt x="835914" y="25232"/>
                    <a:pt x="835257" y="27725"/>
                    <a:pt x="834009" y="29933"/>
                  </a:cubicBezTo>
                  <a:lnTo>
                    <a:pt x="831723" y="32791"/>
                  </a:lnTo>
                  <a:cubicBezTo>
                    <a:pt x="830018" y="34594"/>
                    <a:pt x="827837" y="35880"/>
                    <a:pt x="825437" y="36505"/>
                  </a:cubicBezTo>
                  <a:lnTo>
                    <a:pt x="821626" y="36505"/>
                  </a:lnTo>
                  <a:cubicBezTo>
                    <a:pt x="819731" y="36642"/>
                    <a:pt x="817845" y="36211"/>
                    <a:pt x="816197" y="35267"/>
                  </a:cubicBezTo>
                  <a:cubicBezTo>
                    <a:pt x="812673" y="33997"/>
                    <a:pt x="809892" y="31247"/>
                    <a:pt x="808577" y="27742"/>
                  </a:cubicBezTo>
                  <a:cubicBezTo>
                    <a:pt x="807730" y="26025"/>
                    <a:pt x="807310" y="24131"/>
                    <a:pt x="807339" y="22218"/>
                  </a:cubicBezTo>
                  <a:lnTo>
                    <a:pt x="807339" y="19551"/>
                  </a:lnTo>
                  <a:cubicBezTo>
                    <a:pt x="807330" y="17030"/>
                    <a:pt x="808015" y="14555"/>
                    <a:pt x="809339" y="12407"/>
                  </a:cubicBezTo>
                  <a:lnTo>
                    <a:pt x="811530" y="9454"/>
                  </a:lnTo>
                  <a:cubicBezTo>
                    <a:pt x="813292" y="7750"/>
                    <a:pt x="815454" y="6507"/>
                    <a:pt x="817817" y="5835"/>
                  </a:cubicBezTo>
                  <a:close/>
                  <a:moveTo>
                    <a:pt x="691896" y="2691"/>
                  </a:moveTo>
                  <a:lnTo>
                    <a:pt x="697230" y="2691"/>
                  </a:lnTo>
                  <a:cubicBezTo>
                    <a:pt x="699735" y="2688"/>
                    <a:pt x="702202" y="3346"/>
                    <a:pt x="704373" y="4596"/>
                  </a:cubicBezTo>
                  <a:lnTo>
                    <a:pt x="707326" y="6882"/>
                  </a:lnTo>
                  <a:cubicBezTo>
                    <a:pt x="709069" y="8618"/>
                    <a:pt x="710317" y="10789"/>
                    <a:pt x="710946" y="13169"/>
                  </a:cubicBezTo>
                  <a:lnTo>
                    <a:pt x="711517" y="16979"/>
                  </a:lnTo>
                  <a:cubicBezTo>
                    <a:pt x="711593" y="18867"/>
                    <a:pt x="711165" y="20741"/>
                    <a:pt x="710279" y="22408"/>
                  </a:cubicBezTo>
                  <a:cubicBezTo>
                    <a:pt x="709688" y="24181"/>
                    <a:pt x="708679" y="25782"/>
                    <a:pt x="707326" y="27075"/>
                  </a:cubicBezTo>
                  <a:cubicBezTo>
                    <a:pt x="706050" y="28402"/>
                    <a:pt x="704488" y="29413"/>
                    <a:pt x="702754" y="30028"/>
                  </a:cubicBezTo>
                  <a:cubicBezTo>
                    <a:pt x="701030" y="30865"/>
                    <a:pt x="699144" y="31289"/>
                    <a:pt x="697230" y="31266"/>
                  </a:cubicBezTo>
                  <a:lnTo>
                    <a:pt x="691896" y="31266"/>
                  </a:lnTo>
                  <a:cubicBezTo>
                    <a:pt x="689343" y="31266"/>
                    <a:pt x="686848" y="30575"/>
                    <a:pt x="684657" y="29266"/>
                  </a:cubicBezTo>
                  <a:lnTo>
                    <a:pt x="681799" y="27075"/>
                  </a:lnTo>
                  <a:cubicBezTo>
                    <a:pt x="680066" y="25334"/>
                    <a:pt x="678809" y="23166"/>
                    <a:pt x="678180" y="20789"/>
                  </a:cubicBezTo>
                  <a:lnTo>
                    <a:pt x="677608" y="16979"/>
                  </a:lnTo>
                  <a:cubicBezTo>
                    <a:pt x="677532" y="15060"/>
                    <a:pt x="677960" y="13155"/>
                    <a:pt x="678846" y="11454"/>
                  </a:cubicBezTo>
                  <a:cubicBezTo>
                    <a:pt x="679361" y="9675"/>
                    <a:pt x="680389" y="8086"/>
                    <a:pt x="681799" y="6882"/>
                  </a:cubicBezTo>
                  <a:cubicBezTo>
                    <a:pt x="683047" y="5526"/>
                    <a:pt x="684619" y="4510"/>
                    <a:pt x="686371" y="3930"/>
                  </a:cubicBezTo>
                  <a:cubicBezTo>
                    <a:pt x="688057" y="2998"/>
                    <a:pt x="689972" y="2568"/>
                    <a:pt x="691896" y="2691"/>
                  </a:cubicBezTo>
                  <a:close/>
                  <a:moveTo>
                    <a:pt x="749521" y="25"/>
                  </a:moveTo>
                  <a:lnTo>
                    <a:pt x="753332" y="25"/>
                  </a:lnTo>
                  <a:cubicBezTo>
                    <a:pt x="755227" y="-113"/>
                    <a:pt x="757113" y="319"/>
                    <a:pt x="758761" y="1263"/>
                  </a:cubicBezTo>
                  <a:cubicBezTo>
                    <a:pt x="762285" y="2533"/>
                    <a:pt x="765066" y="5283"/>
                    <a:pt x="766381" y="8788"/>
                  </a:cubicBezTo>
                  <a:cubicBezTo>
                    <a:pt x="767152" y="10361"/>
                    <a:pt x="767581" y="12083"/>
                    <a:pt x="767619" y="13836"/>
                  </a:cubicBezTo>
                  <a:lnTo>
                    <a:pt x="767619" y="16503"/>
                  </a:lnTo>
                  <a:cubicBezTo>
                    <a:pt x="767591" y="19018"/>
                    <a:pt x="766895" y="21482"/>
                    <a:pt x="765619" y="23647"/>
                  </a:cubicBezTo>
                  <a:lnTo>
                    <a:pt x="763428" y="26599"/>
                  </a:lnTo>
                  <a:cubicBezTo>
                    <a:pt x="761647" y="28327"/>
                    <a:pt x="759446" y="29572"/>
                    <a:pt x="757047" y="30219"/>
                  </a:cubicBezTo>
                  <a:lnTo>
                    <a:pt x="753332" y="30790"/>
                  </a:lnTo>
                  <a:cubicBezTo>
                    <a:pt x="751417" y="30821"/>
                    <a:pt x="749521" y="30396"/>
                    <a:pt x="747807" y="29552"/>
                  </a:cubicBezTo>
                  <a:cubicBezTo>
                    <a:pt x="744254" y="28284"/>
                    <a:pt x="741454" y="25487"/>
                    <a:pt x="740187" y="21932"/>
                  </a:cubicBezTo>
                  <a:cubicBezTo>
                    <a:pt x="739330" y="20257"/>
                    <a:pt x="738940" y="18382"/>
                    <a:pt x="739044" y="16503"/>
                  </a:cubicBezTo>
                  <a:lnTo>
                    <a:pt x="739044" y="13836"/>
                  </a:lnTo>
                  <a:cubicBezTo>
                    <a:pt x="739006" y="11295"/>
                    <a:pt x="739673" y="8792"/>
                    <a:pt x="740949" y="6597"/>
                  </a:cubicBezTo>
                  <a:lnTo>
                    <a:pt x="743140" y="3739"/>
                  </a:lnTo>
                  <a:cubicBezTo>
                    <a:pt x="744893" y="1953"/>
                    <a:pt x="747102" y="669"/>
                    <a:pt x="749521" y="25"/>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9" name="Google Shape;279;p9"/>
            <p:cNvSpPr/>
            <p:nvPr/>
          </p:nvSpPr>
          <p:spPr>
            <a:xfrm>
              <a:off x="7560902" y="2779000"/>
              <a:ext cx="1135378" cy="1055945"/>
            </a:xfrm>
            <a:custGeom>
              <a:rect b="b" l="l" r="r" t="t"/>
              <a:pathLst>
                <a:path extrusionOk="0" h="1055945" w="1135378">
                  <a:moveTo>
                    <a:pt x="1118424" y="1024705"/>
                  </a:moveTo>
                  <a:cubicBezTo>
                    <a:pt x="1120339" y="1024677"/>
                    <a:pt x="1122234" y="1025096"/>
                    <a:pt x="1123949" y="1025943"/>
                  </a:cubicBezTo>
                  <a:cubicBezTo>
                    <a:pt x="1125701" y="1026515"/>
                    <a:pt x="1127282" y="1027534"/>
                    <a:pt x="1128521" y="1028896"/>
                  </a:cubicBezTo>
                  <a:lnTo>
                    <a:pt x="1131187" y="1031563"/>
                  </a:lnTo>
                  <a:cubicBezTo>
                    <a:pt x="1132921" y="1033325"/>
                    <a:pt x="1134198" y="1035478"/>
                    <a:pt x="1134902" y="1037850"/>
                  </a:cubicBezTo>
                  <a:lnTo>
                    <a:pt x="1135378" y="1041660"/>
                  </a:lnTo>
                  <a:cubicBezTo>
                    <a:pt x="1135398" y="1044212"/>
                    <a:pt x="1134702" y="1046717"/>
                    <a:pt x="1133378" y="1048899"/>
                  </a:cubicBezTo>
                  <a:lnTo>
                    <a:pt x="1131187" y="1051756"/>
                  </a:lnTo>
                  <a:cubicBezTo>
                    <a:pt x="1129940" y="1053109"/>
                    <a:pt x="1128368" y="1054128"/>
                    <a:pt x="1126615" y="1054709"/>
                  </a:cubicBezTo>
                  <a:cubicBezTo>
                    <a:pt x="1123120" y="1056357"/>
                    <a:pt x="1119062" y="1056357"/>
                    <a:pt x="1115567" y="1054709"/>
                  </a:cubicBezTo>
                  <a:cubicBezTo>
                    <a:pt x="1113805" y="1054156"/>
                    <a:pt x="1112223" y="1053137"/>
                    <a:pt x="1110994" y="1051756"/>
                  </a:cubicBezTo>
                  <a:lnTo>
                    <a:pt x="1108328" y="1049184"/>
                  </a:lnTo>
                  <a:cubicBezTo>
                    <a:pt x="1106603" y="1047394"/>
                    <a:pt x="1105356" y="1045203"/>
                    <a:pt x="1104708" y="1042803"/>
                  </a:cubicBezTo>
                  <a:lnTo>
                    <a:pt x="1104137" y="1038993"/>
                  </a:lnTo>
                  <a:cubicBezTo>
                    <a:pt x="1104127" y="1036469"/>
                    <a:pt x="1104813" y="1034002"/>
                    <a:pt x="1106137" y="1031849"/>
                  </a:cubicBezTo>
                  <a:lnTo>
                    <a:pt x="1108328" y="1028896"/>
                  </a:lnTo>
                  <a:cubicBezTo>
                    <a:pt x="1109604" y="1027572"/>
                    <a:pt x="1111166" y="1026562"/>
                    <a:pt x="1112899" y="1025943"/>
                  </a:cubicBezTo>
                  <a:cubicBezTo>
                    <a:pt x="1114624" y="1025105"/>
                    <a:pt x="1116510" y="1024686"/>
                    <a:pt x="1118424" y="1024705"/>
                  </a:cubicBezTo>
                  <a:close/>
                  <a:moveTo>
                    <a:pt x="8762" y="1015371"/>
                  </a:moveTo>
                  <a:cubicBezTo>
                    <a:pt x="12258" y="1013723"/>
                    <a:pt x="16315" y="1013723"/>
                    <a:pt x="19811" y="1015371"/>
                  </a:cubicBezTo>
                  <a:cubicBezTo>
                    <a:pt x="21545" y="1015990"/>
                    <a:pt x="23107" y="1016999"/>
                    <a:pt x="24383" y="1018323"/>
                  </a:cubicBezTo>
                  <a:lnTo>
                    <a:pt x="27050" y="1020990"/>
                  </a:lnTo>
                  <a:cubicBezTo>
                    <a:pt x="28755" y="1022753"/>
                    <a:pt x="29994" y="1024915"/>
                    <a:pt x="30670" y="1027277"/>
                  </a:cubicBezTo>
                  <a:lnTo>
                    <a:pt x="31241" y="1031087"/>
                  </a:lnTo>
                  <a:cubicBezTo>
                    <a:pt x="31241" y="1033639"/>
                    <a:pt x="30546" y="1036135"/>
                    <a:pt x="29241" y="1038326"/>
                  </a:cubicBezTo>
                  <a:lnTo>
                    <a:pt x="27050" y="1041183"/>
                  </a:lnTo>
                  <a:cubicBezTo>
                    <a:pt x="25783" y="1042565"/>
                    <a:pt x="24174" y="1043584"/>
                    <a:pt x="22383" y="1044136"/>
                  </a:cubicBezTo>
                  <a:cubicBezTo>
                    <a:pt x="20735" y="1045079"/>
                    <a:pt x="18849" y="1045508"/>
                    <a:pt x="16954" y="1045374"/>
                  </a:cubicBezTo>
                  <a:cubicBezTo>
                    <a:pt x="15029" y="1045498"/>
                    <a:pt x="13115" y="1045070"/>
                    <a:pt x="11429" y="1044136"/>
                  </a:cubicBezTo>
                  <a:cubicBezTo>
                    <a:pt x="9648" y="1043622"/>
                    <a:pt x="8057" y="1042593"/>
                    <a:pt x="6857" y="1041183"/>
                  </a:cubicBezTo>
                  <a:lnTo>
                    <a:pt x="4190" y="1038516"/>
                  </a:lnTo>
                  <a:cubicBezTo>
                    <a:pt x="2390" y="1036811"/>
                    <a:pt x="1104" y="1034630"/>
                    <a:pt x="476" y="1032230"/>
                  </a:cubicBezTo>
                  <a:lnTo>
                    <a:pt x="0" y="1028420"/>
                  </a:lnTo>
                  <a:cubicBezTo>
                    <a:pt x="0" y="1025915"/>
                    <a:pt x="656" y="1023448"/>
                    <a:pt x="1904" y="1021276"/>
                  </a:cubicBezTo>
                  <a:lnTo>
                    <a:pt x="4190" y="1018323"/>
                  </a:lnTo>
                  <a:cubicBezTo>
                    <a:pt x="5447" y="1016980"/>
                    <a:pt x="7019" y="1015961"/>
                    <a:pt x="8762" y="1015371"/>
                  </a:cubicBezTo>
                  <a:close/>
                  <a:moveTo>
                    <a:pt x="1113420" y="961444"/>
                  </a:moveTo>
                  <a:cubicBezTo>
                    <a:pt x="1117074" y="961314"/>
                    <a:pt x="1120777" y="962578"/>
                    <a:pt x="1123663" y="965269"/>
                  </a:cubicBezTo>
                  <a:lnTo>
                    <a:pt x="1124901" y="966984"/>
                  </a:lnTo>
                  <a:cubicBezTo>
                    <a:pt x="1128758" y="972032"/>
                    <a:pt x="1128825" y="979014"/>
                    <a:pt x="1125062" y="984138"/>
                  </a:cubicBezTo>
                  <a:cubicBezTo>
                    <a:pt x="1120386" y="990491"/>
                    <a:pt x="1111442" y="991854"/>
                    <a:pt x="1105089" y="987177"/>
                  </a:cubicBezTo>
                  <a:lnTo>
                    <a:pt x="1103470" y="985462"/>
                  </a:lnTo>
                  <a:cubicBezTo>
                    <a:pt x="1098355" y="979976"/>
                    <a:pt x="1098355" y="971470"/>
                    <a:pt x="1103470" y="965984"/>
                  </a:cubicBezTo>
                  <a:cubicBezTo>
                    <a:pt x="1106161" y="963097"/>
                    <a:pt x="1109766" y="961573"/>
                    <a:pt x="1113420" y="961444"/>
                  </a:cubicBezTo>
                  <a:close/>
                  <a:moveTo>
                    <a:pt x="14096" y="935933"/>
                  </a:moveTo>
                  <a:cubicBezTo>
                    <a:pt x="17563" y="934285"/>
                    <a:pt x="21582" y="934285"/>
                    <a:pt x="25049" y="935933"/>
                  </a:cubicBezTo>
                  <a:cubicBezTo>
                    <a:pt x="26821" y="936523"/>
                    <a:pt x="28421" y="937533"/>
                    <a:pt x="29717" y="938885"/>
                  </a:cubicBezTo>
                  <a:lnTo>
                    <a:pt x="32288" y="941552"/>
                  </a:lnTo>
                  <a:cubicBezTo>
                    <a:pt x="34050" y="943286"/>
                    <a:pt x="35336" y="945458"/>
                    <a:pt x="36003" y="947839"/>
                  </a:cubicBezTo>
                  <a:lnTo>
                    <a:pt x="36479" y="951649"/>
                  </a:lnTo>
                  <a:cubicBezTo>
                    <a:pt x="36470" y="954183"/>
                    <a:pt x="35812" y="956678"/>
                    <a:pt x="34574" y="958888"/>
                  </a:cubicBezTo>
                  <a:lnTo>
                    <a:pt x="32288" y="961745"/>
                  </a:lnTo>
                  <a:cubicBezTo>
                    <a:pt x="31088" y="963155"/>
                    <a:pt x="29498" y="964184"/>
                    <a:pt x="27716" y="964698"/>
                  </a:cubicBezTo>
                  <a:cubicBezTo>
                    <a:pt x="26030" y="965632"/>
                    <a:pt x="24116" y="966060"/>
                    <a:pt x="22192" y="965936"/>
                  </a:cubicBezTo>
                  <a:cubicBezTo>
                    <a:pt x="20268" y="966051"/>
                    <a:pt x="18353" y="965622"/>
                    <a:pt x="16668" y="964698"/>
                  </a:cubicBezTo>
                  <a:cubicBezTo>
                    <a:pt x="14915" y="964117"/>
                    <a:pt x="13343" y="963098"/>
                    <a:pt x="12095" y="961745"/>
                  </a:cubicBezTo>
                  <a:lnTo>
                    <a:pt x="9429" y="959078"/>
                  </a:lnTo>
                  <a:cubicBezTo>
                    <a:pt x="7685" y="957345"/>
                    <a:pt x="6437" y="955173"/>
                    <a:pt x="5809" y="952792"/>
                  </a:cubicBezTo>
                  <a:lnTo>
                    <a:pt x="5238" y="948982"/>
                  </a:lnTo>
                  <a:cubicBezTo>
                    <a:pt x="5266" y="946467"/>
                    <a:pt x="5961" y="944000"/>
                    <a:pt x="7237" y="941838"/>
                  </a:cubicBezTo>
                  <a:lnTo>
                    <a:pt x="9429" y="938885"/>
                  </a:lnTo>
                  <a:cubicBezTo>
                    <a:pt x="10724" y="937533"/>
                    <a:pt x="12324" y="936523"/>
                    <a:pt x="14096" y="935933"/>
                  </a:cubicBezTo>
                  <a:close/>
                  <a:moveTo>
                    <a:pt x="1100898" y="890117"/>
                  </a:moveTo>
                  <a:cubicBezTo>
                    <a:pt x="1102766" y="889593"/>
                    <a:pt x="1104746" y="889593"/>
                    <a:pt x="1106614" y="890117"/>
                  </a:cubicBezTo>
                  <a:cubicBezTo>
                    <a:pt x="1108442" y="890507"/>
                    <a:pt x="1110119" y="891403"/>
                    <a:pt x="1111471" y="892689"/>
                  </a:cubicBezTo>
                  <a:cubicBezTo>
                    <a:pt x="1113033" y="893679"/>
                    <a:pt x="1114310" y="895060"/>
                    <a:pt x="1115186" y="896689"/>
                  </a:cubicBezTo>
                  <a:lnTo>
                    <a:pt x="1117758" y="901928"/>
                  </a:lnTo>
                  <a:cubicBezTo>
                    <a:pt x="1119081" y="904147"/>
                    <a:pt x="1119777" y="906681"/>
                    <a:pt x="1119758" y="909262"/>
                  </a:cubicBezTo>
                  <a:lnTo>
                    <a:pt x="1119281" y="913072"/>
                  </a:lnTo>
                  <a:cubicBezTo>
                    <a:pt x="1118577" y="915444"/>
                    <a:pt x="1117300" y="917596"/>
                    <a:pt x="1115567" y="919358"/>
                  </a:cubicBezTo>
                  <a:lnTo>
                    <a:pt x="1112709" y="921549"/>
                  </a:lnTo>
                  <a:cubicBezTo>
                    <a:pt x="1111109" y="922568"/>
                    <a:pt x="1109271" y="923159"/>
                    <a:pt x="1107375" y="923264"/>
                  </a:cubicBezTo>
                  <a:cubicBezTo>
                    <a:pt x="1105508" y="923788"/>
                    <a:pt x="1103527" y="923788"/>
                    <a:pt x="1101660" y="923264"/>
                  </a:cubicBezTo>
                  <a:cubicBezTo>
                    <a:pt x="1099860" y="922797"/>
                    <a:pt x="1098203" y="921911"/>
                    <a:pt x="1096803" y="920692"/>
                  </a:cubicBezTo>
                  <a:cubicBezTo>
                    <a:pt x="1095288" y="919644"/>
                    <a:pt x="1094012" y="918282"/>
                    <a:pt x="1093088" y="916691"/>
                  </a:cubicBezTo>
                  <a:lnTo>
                    <a:pt x="1090516" y="911357"/>
                  </a:lnTo>
                  <a:cubicBezTo>
                    <a:pt x="1089192" y="909176"/>
                    <a:pt x="1088497" y="906671"/>
                    <a:pt x="1088516" y="904118"/>
                  </a:cubicBezTo>
                  <a:lnTo>
                    <a:pt x="1088992" y="900404"/>
                  </a:lnTo>
                  <a:cubicBezTo>
                    <a:pt x="1089678" y="897994"/>
                    <a:pt x="1090954" y="895803"/>
                    <a:pt x="1092707" y="894022"/>
                  </a:cubicBezTo>
                  <a:lnTo>
                    <a:pt x="1095564" y="891831"/>
                  </a:lnTo>
                  <a:cubicBezTo>
                    <a:pt x="1097165" y="890812"/>
                    <a:pt x="1099003" y="890222"/>
                    <a:pt x="1100898" y="890117"/>
                  </a:cubicBezTo>
                  <a:close/>
                  <a:moveTo>
                    <a:pt x="19334" y="872401"/>
                  </a:moveTo>
                  <a:cubicBezTo>
                    <a:pt x="22830" y="870753"/>
                    <a:pt x="26888" y="870753"/>
                    <a:pt x="30383" y="872401"/>
                  </a:cubicBezTo>
                  <a:cubicBezTo>
                    <a:pt x="32146" y="872953"/>
                    <a:pt x="33727" y="873972"/>
                    <a:pt x="34955" y="875353"/>
                  </a:cubicBezTo>
                  <a:lnTo>
                    <a:pt x="37622" y="878020"/>
                  </a:lnTo>
                  <a:cubicBezTo>
                    <a:pt x="39356" y="879782"/>
                    <a:pt x="40632" y="881935"/>
                    <a:pt x="41337" y="884307"/>
                  </a:cubicBezTo>
                  <a:lnTo>
                    <a:pt x="42004" y="888498"/>
                  </a:lnTo>
                  <a:cubicBezTo>
                    <a:pt x="42004" y="891051"/>
                    <a:pt x="41309" y="893546"/>
                    <a:pt x="40003" y="895737"/>
                  </a:cubicBezTo>
                  <a:lnTo>
                    <a:pt x="37813" y="898594"/>
                  </a:lnTo>
                  <a:cubicBezTo>
                    <a:pt x="36470" y="899842"/>
                    <a:pt x="34832" y="900728"/>
                    <a:pt x="33050" y="901166"/>
                  </a:cubicBezTo>
                  <a:cubicBezTo>
                    <a:pt x="29555" y="902814"/>
                    <a:pt x="25497" y="902814"/>
                    <a:pt x="22002" y="901166"/>
                  </a:cubicBezTo>
                  <a:cubicBezTo>
                    <a:pt x="20240" y="900614"/>
                    <a:pt x="18658" y="899594"/>
                    <a:pt x="17429" y="898213"/>
                  </a:cubicBezTo>
                  <a:lnTo>
                    <a:pt x="14763" y="895546"/>
                  </a:lnTo>
                  <a:cubicBezTo>
                    <a:pt x="13029" y="893784"/>
                    <a:pt x="11752" y="891632"/>
                    <a:pt x="11048" y="889260"/>
                  </a:cubicBezTo>
                  <a:lnTo>
                    <a:pt x="10572" y="885450"/>
                  </a:lnTo>
                  <a:cubicBezTo>
                    <a:pt x="10572" y="882897"/>
                    <a:pt x="11267" y="880402"/>
                    <a:pt x="12571" y="878211"/>
                  </a:cubicBezTo>
                  <a:lnTo>
                    <a:pt x="14763" y="875353"/>
                  </a:lnTo>
                  <a:cubicBezTo>
                    <a:pt x="16010" y="874001"/>
                    <a:pt x="17582" y="872982"/>
                    <a:pt x="19334" y="872401"/>
                  </a:cubicBezTo>
                  <a:close/>
                  <a:moveTo>
                    <a:pt x="1095088" y="834110"/>
                  </a:moveTo>
                  <a:cubicBezTo>
                    <a:pt x="1102975" y="834110"/>
                    <a:pt x="1109376" y="840511"/>
                    <a:pt x="1109376" y="848397"/>
                  </a:cubicBezTo>
                  <a:cubicBezTo>
                    <a:pt x="1109376" y="856284"/>
                    <a:pt x="1102975" y="862685"/>
                    <a:pt x="1095088" y="862685"/>
                  </a:cubicBezTo>
                  <a:cubicBezTo>
                    <a:pt x="1087201" y="862685"/>
                    <a:pt x="1080801" y="856284"/>
                    <a:pt x="1080801" y="848397"/>
                  </a:cubicBezTo>
                  <a:cubicBezTo>
                    <a:pt x="1080801" y="840511"/>
                    <a:pt x="1087201" y="834110"/>
                    <a:pt x="1095088" y="834110"/>
                  </a:cubicBezTo>
                  <a:close/>
                  <a:moveTo>
                    <a:pt x="40480" y="797058"/>
                  </a:moveTo>
                  <a:lnTo>
                    <a:pt x="43147" y="797058"/>
                  </a:lnTo>
                  <a:cubicBezTo>
                    <a:pt x="45652" y="797058"/>
                    <a:pt x="48118" y="797715"/>
                    <a:pt x="50290" y="798963"/>
                  </a:cubicBezTo>
                  <a:lnTo>
                    <a:pt x="53243" y="801249"/>
                  </a:lnTo>
                  <a:cubicBezTo>
                    <a:pt x="54986" y="802982"/>
                    <a:pt x="56234" y="805154"/>
                    <a:pt x="56863" y="807535"/>
                  </a:cubicBezTo>
                  <a:lnTo>
                    <a:pt x="57434" y="811345"/>
                  </a:lnTo>
                  <a:cubicBezTo>
                    <a:pt x="57453" y="813260"/>
                    <a:pt x="57034" y="815146"/>
                    <a:pt x="56196" y="816870"/>
                  </a:cubicBezTo>
                  <a:cubicBezTo>
                    <a:pt x="55577" y="818603"/>
                    <a:pt x="54567" y="820165"/>
                    <a:pt x="53243" y="821442"/>
                  </a:cubicBezTo>
                  <a:cubicBezTo>
                    <a:pt x="51948" y="822794"/>
                    <a:pt x="50347" y="823804"/>
                    <a:pt x="48576" y="824394"/>
                  </a:cubicBezTo>
                  <a:cubicBezTo>
                    <a:pt x="46909" y="825280"/>
                    <a:pt x="45033" y="825709"/>
                    <a:pt x="43147" y="825633"/>
                  </a:cubicBezTo>
                  <a:lnTo>
                    <a:pt x="40480" y="825633"/>
                  </a:lnTo>
                  <a:cubicBezTo>
                    <a:pt x="37927" y="825633"/>
                    <a:pt x="35431" y="824937"/>
                    <a:pt x="33241" y="823632"/>
                  </a:cubicBezTo>
                  <a:lnTo>
                    <a:pt x="30383" y="821442"/>
                  </a:lnTo>
                  <a:cubicBezTo>
                    <a:pt x="28621" y="819708"/>
                    <a:pt x="27335" y="817536"/>
                    <a:pt x="26669" y="815155"/>
                  </a:cubicBezTo>
                  <a:lnTo>
                    <a:pt x="26192" y="811345"/>
                  </a:lnTo>
                  <a:cubicBezTo>
                    <a:pt x="26069" y="809421"/>
                    <a:pt x="26497" y="807507"/>
                    <a:pt x="27430" y="805821"/>
                  </a:cubicBezTo>
                  <a:cubicBezTo>
                    <a:pt x="28745" y="802354"/>
                    <a:pt x="31488" y="799610"/>
                    <a:pt x="34955" y="798296"/>
                  </a:cubicBezTo>
                  <a:cubicBezTo>
                    <a:pt x="36641" y="797362"/>
                    <a:pt x="38556" y="796934"/>
                    <a:pt x="40480" y="797058"/>
                  </a:cubicBezTo>
                  <a:close/>
                  <a:moveTo>
                    <a:pt x="1084039" y="767912"/>
                  </a:moveTo>
                  <a:cubicBezTo>
                    <a:pt x="1085963" y="767797"/>
                    <a:pt x="1087877" y="768226"/>
                    <a:pt x="1089563" y="769150"/>
                  </a:cubicBezTo>
                  <a:cubicBezTo>
                    <a:pt x="1091316" y="769731"/>
                    <a:pt x="1092887" y="770750"/>
                    <a:pt x="1094135" y="772103"/>
                  </a:cubicBezTo>
                  <a:lnTo>
                    <a:pt x="1096802" y="774770"/>
                  </a:lnTo>
                  <a:cubicBezTo>
                    <a:pt x="1098545" y="776503"/>
                    <a:pt x="1099793" y="778675"/>
                    <a:pt x="1100422" y="781056"/>
                  </a:cubicBezTo>
                  <a:lnTo>
                    <a:pt x="1100517" y="784866"/>
                  </a:lnTo>
                  <a:cubicBezTo>
                    <a:pt x="1100489" y="787381"/>
                    <a:pt x="1099793" y="789848"/>
                    <a:pt x="1098517" y="792010"/>
                  </a:cubicBezTo>
                  <a:lnTo>
                    <a:pt x="1096326" y="794963"/>
                  </a:lnTo>
                  <a:cubicBezTo>
                    <a:pt x="1095031" y="796315"/>
                    <a:pt x="1093430" y="797325"/>
                    <a:pt x="1091659" y="797915"/>
                  </a:cubicBezTo>
                  <a:cubicBezTo>
                    <a:pt x="1089992" y="798792"/>
                    <a:pt x="1088116" y="799220"/>
                    <a:pt x="1086230" y="799154"/>
                  </a:cubicBezTo>
                  <a:cubicBezTo>
                    <a:pt x="1084315" y="799230"/>
                    <a:pt x="1082410" y="798801"/>
                    <a:pt x="1080705" y="797915"/>
                  </a:cubicBezTo>
                  <a:cubicBezTo>
                    <a:pt x="1078953" y="797344"/>
                    <a:pt x="1077371" y="796325"/>
                    <a:pt x="1076133" y="794963"/>
                  </a:cubicBezTo>
                  <a:lnTo>
                    <a:pt x="1073466" y="792296"/>
                  </a:lnTo>
                  <a:cubicBezTo>
                    <a:pt x="1071704" y="790562"/>
                    <a:pt x="1070418" y="788390"/>
                    <a:pt x="1069752" y="786009"/>
                  </a:cubicBezTo>
                  <a:lnTo>
                    <a:pt x="1069752" y="782199"/>
                  </a:lnTo>
                  <a:cubicBezTo>
                    <a:pt x="1069761" y="779666"/>
                    <a:pt x="1070418" y="777170"/>
                    <a:pt x="1071656" y="774960"/>
                  </a:cubicBezTo>
                  <a:lnTo>
                    <a:pt x="1073943" y="772103"/>
                  </a:lnTo>
                  <a:cubicBezTo>
                    <a:pt x="1075142" y="770693"/>
                    <a:pt x="1076733" y="769664"/>
                    <a:pt x="1078514" y="769150"/>
                  </a:cubicBezTo>
                  <a:cubicBezTo>
                    <a:pt x="1080200" y="768216"/>
                    <a:pt x="1082115" y="767788"/>
                    <a:pt x="1084039" y="767912"/>
                  </a:cubicBezTo>
                  <a:close/>
                  <a:moveTo>
                    <a:pt x="54006" y="714953"/>
                  </a:moveTo>
                  <a:lnTo>
                    <a:pt x="56673" y="714953"/>
                  </a:lnTo>
                  <a:cubicBezTo>
                    <a:pt x="59178" y="714953"/>
                    <a:pt x="61645" y="715610"/>
                    <a:pt x="63816" y="716858"/>
                  </a:cubicBezTo>
                  <a:lnTo>
                    <a:pt x="66769" y="719144"/>
                  </a:lnTo>
                  <a:cubicBezTo>
                    <a:pt x="68474" y="720906"/>
                    <a:pt x="69713" y="723068"/>
                    <a:pt x="70389" y="725430"/>
                  </a:cubicBezTo>
                  <a:lnTo>
                    <a:pt x="71151" y="729240"/>
                  </a:lnTo>
                  <a:cubicBezTo>
                    <a:pt x="71179" y="731155"/>
                    <a:pt x="70760" y="733050"/>
                    <a:pt x="69912" y="734765"/>
                  </a:cubicBezTo>
                  <a:cubicBezTo>
                    <a:pt x="69293" y="736498"/>
                    <a:pt x="68284" y="738060"/>
                    <a:pt x="66960" y="739337"/>
                  </a:cubicBezTo>
                  <a:cubicBezTo>
                    <a:pt x="64169" y="741851"/>
                    <a:pt x="60607" y="743328"/>
                    <a:pt x="56863" y="743528"/>
                  </a:cubicBezTo>
                  <a:lnTo>
                    <a:pt x="53530" y="743528"/>
                  </a:lnTo>
                  <a:cubicBezTo>
                    <a:pt x="50977" y="743528"/>
                    <a:pt x="48481" y="742832"/>
                    <a:pt x="46291" y="741527"/>
                  </a:cubicBezTo>
                  <a:lnTo>
                    <a:pt x="43433" y="739337"/>
                  </a:lnTo>
                  <a:cubicBezTo>
                    <a:pt x="41671" y="737603"/>
                    <a:pt x="40385" y="735431"/>
                    <a:pt x="39718" y="733050"/>
                  </a:cubicBezTo>
                  <a:lnTo>
                    <a:pt x="39718" y="729240"/>
                  </a:lnTo>
                  <a:cubicBezTo>
                    <a:pt x="39595" y="727316"/>
                    <a:pt x="40023" y="725402"/>
                    <a:pt x="40957" y="723716"/>
                  </a:cubicBezTo>
                  <a:cubicBezTo>
                    <a:pt x="41509" y="721954"/>
                    <a:pt x="42528" y="720372"/>
                    <a:pt x="43909" y="719144"/>
                  </a:cubicBezTo>
                  <a:cubicBezTo>
                    <a:pt x="45109" y="717734"/>
                    <a:pt x="46700" y="716705"/>
                    <a:pt x="48481" y="716191"/>
                  </a:cubicBezTo>
                  <a:cubicBezTo>
                    <a:pt x="50167" y="715257"/>
                    <a:pt x="52082" y="714829"/>
                    <a:pt x="54006" y="714953"/>
                  </a:cubicBezTo>
                  <a:close/>
                  <a:moveTo>
                    <a:pt x="1062608" y="697617"/>
                  </a:moveTo>
                  <a:cubicBezTo>
                    <a:pt x="1066103" y="695969"/>
                    <a:pt x="1070161" y="695969"/>
                    <a:pt x="1073657" y="697617"/>
                  </a:cubicBezTo>
                  <a:cubicBezTo>
                    <a:pt x="1075390" y="698236"/>
                    <a:pt x="1076952" y="699245"/>
                    <a:pt x="1078228" y="700569"/>
                  </a:cubicBezTo>
                  <a:lnTo>
                    <a:pt x="1080896" y="703236"/>
                  </a:lnTo>
                  <a:cubicBezTo>
                    <a:pt x="1082601" y="704999"/>
                    <a:pt x="1083839" y="707161"/>
                    <a:pt x="1084515" y="709523"/>
                  </a:cubicBezTo>
                  <a:lnTo>
                    <a:pt x="1085087" y="713333"/>
                  </a:lnTo>
                  <a:cubicBezTo>
                    <a:pt x="1085087" y="715885"/>
                    <a:pt x="1084391" y="718381"/>
                    <a:pt x="1083086" y="720572"/>
                  </a:cubicBezTo>
                  <a:lnTo>
                    <a:pt x="1080896" y="723429"/>
                  </a:lnTo>
                  <a:cubicBezTo>
                    <a:pt x="1079648" y="724782"/>
                    <a:pt x="1078076" y="725801"/>
                    <a:pt x="1076324" y="726382"/>
                  </a:cubicBezTo>
                  <a:cubicBezTo>
                    <a:pt x="1074638" y="727306"/>
                    <a:pt x="1072723" y="727735"/>
                    <a:pt x="1070799" y="727620"/>
                  </a:cubicBezTo>
                  <a:cubicBezTo>
                    <a:pt x="1068875" y="727744"/>
                    <a:pt x="1066961" y="727316"/>
                    <a:pt x="1065275" y="726382"/>
                  </a:cubicBezTo>
                  <a:cubicBezTo>
                    <a:pt x="1063493" y="725868"/>
                    <a:pt x="1061903" y="724839"/>
                    <a:pt x="1060703" y="723429"/>
                  </a:cubicBezTo>
                  <a:lnTo>
                    <a:pt x="1058036" y="720762"/>
                  </a:lnTo>
                  <a:cubicBezTo>
                    <a:pt x="1056236" y="719057"/>
                    <a:pt x="1054950" y="716876"/>
                    <a:pt x="1054321" y="714476"/>
                  </a:cubicBezTo>
                  <a:lnTo>
                    <a:pt x="1053845" y="710666"/>
                  </a:lnTo>
                  <a:cubicBezTo>
                    <a:pt x="1053845" y="708161"/>
                    <a:pt x="1054502" y="705694"/>
                    <a:pt x="1055750" y="703522"/>
                  </a:cubicBezTo>
                  <a:lnTo>
                    <a:pt x="1058036" y="700569"/>
                  </a:lnTo>
                  <a:cubicBezTo>
                    <a:pt x="1059312" y="699245"/>
                    <a:pt x="1060874" y="698236"/>
                    <a:pt x="1062608" y="697617"/>
                  </a:cubicBezTo>
                  <a:close/>
                  <a:moveTo>
                    <a:pt x="67245" y="646086"/>
                  </a:moveTo>
                  <a:lnTo>
                    <a:pt x="69912" y="646086"/>
                  </a:lnTo>
                  <a:cubicBezTo>
                    <a:pt x="72436" y="646077"/>
                    <a:pt x="74903" y="646763"/>
                    <a:pt x="77056" y="648087"/>
                  </a:cubicBezTo>
                  <a:lnTo>
                    <a:pt x="80008" y="650277"/>
                  </a:lnTo>
                  <a:cubicBezTo>
                    <a:pt x="81713" y="652040"/>
                    <a:pt x="82952" y="654202"/>
                    <a:pt x="83628" y="656564"/>
                  </a:cubicBezTo>
                  <a:lnTo>
                    <a:pt x="83723" y="660374"/>
                  </a:lnTo>
                  <a:cubicBezTo>
                    <a:pt x="83752" y="662288"/>
                    <a:pt x="83333" y="664184"/>
                    <a:pt x="82485" y="665898"/>
                  </a:cubicBezTo>
                  <a:cubicBezTo>
                    <a:pt x="81171" y="669404"/>
                    <a:pt x="78389" y="672156"/>
                    <a:pt x="74865" y="673423"/>
                  </a:cubicBezTo>
                  <a:cubicBezTo>
                    <a:pt x="73217" y="674366"/>
                    <a:pt x="71331" y="674795"/>
                    <a:pt x="69436" y="674661"/>
                  </a:cubicBezTo>
                  <a:lnTo>
                    <a:pt x="66768" y="674661"/>
                  </a:lnTo>
                  <a:cubicBezTo>
                    <a:pt x="64235" y="674652"/>
                    <a:pt x="61740" y="673995"/>
                    <a:pt x="59530" y="672756"/>
                  </a:cubicBezTo>
                  <a:lnTo>
                    <a:pt x="56672" y="670470"/>
                  </a:lnTo>
                  <a:cubicBezTo>
                    <a:pt x="54891" y="668746"/>
                    <a:pt x="53605" y="666575"/>
                    <a:pt x="52958" y="664184"/>
                  </a:cubicBezTo>
                  <a:lnTo>
                    <a:pt x="52958" y="660374"/>
                  </a:lnTo>
                  <a:cubicBezTo>
                    <a:pt x="52843" y="658450"/>
                    <a:pt x="53272" y="656535"/>
                    <a:pt x="54195" y="654849"/>
                  </a:cubicBezTo>
                  <a:cubicBezTo>
                    <a:pt x="54777" y="653097"/>
                    <a:pt x="55796" y="651525"/>
                    <a:pt x="57149" y="650277"/>
                  </a:cubicBezTo>
                  <a:cubicBezTo>
                    <a:pt x="58349" y="648868"/>
                    <a:pt x="59939" y="647839"/>
                    <a:pt x="61721" y="647325"/>
                  </a:cubicBezTo>
                  <a:cubicBezTo>
                    <a:pt x="63426" y="646439"/>
                    <a:pt x="65330" y="646010"/>
                    <a:pt x="67245" y="646086"/>
                  </a:cubicBezTo>
                  <a:close/>
                  <a:moveTo>
                    <a:pt x="1052226" y="640848"/>
                  </a:moveTo>
                  <a:cubicBezTo>
                    <a:pt x="1060113" y="640848"/>
                    <a:pt x="1066514" y="647249"/>
                    <a:pt x="1066514" y="655135"/>
                  </a:cubicBezTo>
                  <a:cubicBezTo>
                    <a:pt x="1066514" y="663022"/>
                    <a:pt x="1060113" y="669423"/>
                    <a:pt x="1052226" y="669423"/>
                  </a:cubicBezTo>
                  <a:cubicBezTo>
                    <a:pt x="1044339" y="669423"/>
                    <a:pt x="1037939" y="663022"/>
                    <a:pt x="1037939" y="655135"/>
                  </a:cubicBezTo>
                  <a:cubicBezTo>
                    <a:pt x="1037939" y="647249"/>
                    <a:pt x="1044339" y="640848"/>
                    <a:pt x="1052226" y="640848"/>
                  </a:cubicBezTo>
                  <a:close/>
                  <a:moveTo>
                    <a:pt x="83152" y="571982"/>
                  </a:moveTo>
                  <a:cubicBezTo>
                    <a:pt x="91039" y="571982"/>
                    <a:pt x="97440" y="578383"/>
                    <a:pt x="97440" y="586269"/>
                  </a:cubicBezTo>
                  <a:cubicBezTo>
                    <a:pt x="97440" y="594156"/>
                    <a:pt x="91039" y="600557"/>
                    <a:pt x="83152" y="600557"/>
                  </a:cubicBezTo>
                  <a:cubicBezTo>
                    <a:pt x="75265" y="600557"/>
                    <a:pt x="68865" y="594156"/>
                    <a:pt x="68865" y="586269"/>
                  </a:cubicBezTo>
                  <a:cubicBezTo>
                    <a:pt x="68865" y="578383"/>
                    <a:pt x="75265" y="571982"/>
                    <a:pt x="83152" y="571982"/>
                  </a:cubicBezTo>
                  <a:close/>
                  <a:moveTo>
                    <a:pt x="1022888" y="565220"/>
                  </a:moveTo>
                  <a:cubicBezTo>
                    <a:pt x="1026384" y="563572"/>
                    <a:pt x="1030442" y="563572"/>
                    <a:pt x="1033938" y="565220"/>
                  </a:cubicBezTo>
                  <a:cubicBezTo>
                    <a:pt x="1035671" y="565839"/>
                    <a:pt x="1037233" y="566848"/>
                    <a:pt x="1038509" y="568172"/>
                  </a:cubicBezTo>
                  <a:lnTo>
                    <a:pt x="1041177" y="570839"/>
                  </a:lnTo>
                  <a:cubicBezTo>
                    <a:pt x="1042881" y="572601"/>
                    <a:pt x="1044120" y="574764"/>
                    <a:pt x="1044796" y="577126"/>
                  </a:cubicBezTo>
                  <a:lnTo>
                    <a:pt x="1044891" y="580936"/>
                  </a:lnTo>
                  <a:cubicBezTo>
                    <a:pt x="1044910" y="583489"/>
                    <a:pt x="1044215" y="585994"/>
                    <a:pt x="1042891" y="588175"/>
                  </a:cubicBezTo>
                  <a:lnTo>
                    <a:pt x="1040700" y="591032"/>
                  </a:lnTo>
                  <a:cubicBezTo>
                    <a:pt x="1039452" y="592385"/>
                    <a:pt x="1037881" y="593404"/>
                    <a:pt x="1036128" y="593985"/>
                  </a:cubicBezTo>
                  <a:cubicBezTo>
                    <a:pt x="1034442" y="594909"/>
                    <a:pt x="1032528" y="595338"/>
                    <a:pt x="1030604" y="595223"/>
                  </a:cubicBezTo>
                  <a:cubicBezTo>
                    <a:pt x="1028680" y="595347"/>
                    <a:pt x="1026765" y="594919"/>
                    <a:pt x="1025080" y="593985"/>
                  </a:cubicBezTo>
                  <a:cubicBezTo>
                    <a:pt x="1023298" y="593471"/>
                    <a:pt x="1021708" y="592442"/>
                    <a:pt x="1020507" y="591032"/>
                  </a:cubicBezTo>
                  <a:lnTo>
                    <a:pt x="1017840" y="588365"/>
                  </a:lnTo>
                  <a:cubicBezTo>
                    <a:pt x="1016040" y="586661"/>
                    <a:pt x="1014754" y="584479"/>
                    <a:pt x="1014126" y="582079"/>
                  </a:cubicBezTo>
                  <a:lnTo>
                    <a:pt x="1014126" y="578269"/>
                  </a:lnTo>
                  <a:cubicBezTo>
                    <a:pt x="1014126" y="575764"/>
                    <a:pt x="1014782" y="573297"/>
                    <a:pt x="1016031" y="571125"/>
                  </a:cubicBezTo>
                  <a:lnTo>
                    <a:pt x="1018317" y="568172"/>
                  </a:lnTo>
                  <a:cubicBezTo>
                    <a:pt x="1019593" y="566848"/>
                    <a:pt x="1021155" y="565839"/>
                    <a:pt x="1022888" y="565220"/>
                  </a:cubicBezTo>
                  <a:close/>
                  <a:moveTo>
                    <a:pt x="1015364" y="513689"/>
                  </a:moveTo>
                  <a:cubicBezTo>
                    <a:pt x="1017278" y="513613"/>
                    <a:pt x="1019183" y="514042"/>
                    <a:pt x="1020888" y="514928"/>
                  </a:cubicBezTo>
                  <a:cubicBezTo>
                    <a:pt x="1022622" y="515547"/>
                    <a:pt x="1024184" y="516557"/>
                    <a:pt x="1025460" y="517880"/>
                  </a:cubicBezTo>
                  <a:cubicBezTo>
                    <a:pt x="1026812" y="519128"/>
                    <a:pt x="1027832" y="520700"/>
                    <a:pt x="1028413" y="522452"/>
                  </a:cubicBezTo>
                  <a:cubicBezTo>
                    <a:pt x="1029299" y="524157"/>
                    <a:pt x="1029718" y="526062"/>
                    <a:pt x="1029651" y="527977"/>
                  </a:cubicBezTo>
                  <a:lnTo>
                    <a:pt x="1029651" y="530644"/>
                  </a:lnTo>
                  <a:cubicBezTo>
                    <a:pt x="1029642" y="533178"/>
                    <a:pt x="1028984" y="535673"/>
                    <a:pt x="1027746" y="537883"/>
                  </a:cubicBezTo>
                  <a:lnTo>
                    <a:pt x="1025460" y="540740"/>
                  </a:lnTo>
                  <a:cubicBezTo>
                    <a:pt x="1023727" y="542503"/>
                    <a:pt x="1021555" y="543788"/>
                    <a:pt x="1019174" y="544455"/>
                  </a:cubicBezTo>
                  <a:lnTo>
                    <a:pt x="1015364" y="544931"/>
                  </a:lnTo>
                  <a:cubicBezTo>
                    <a:pt x="1013449" y="545008"/>
                    <a:pt x="1011544" y="544579"/>
                    <a:pt x="1009839" y="543693"/>
                  </a:cubicBezTo>
                  <a:cubicBezTo>
                    <a:pt x="1008087" y="543112"/>
                    <a:pt x="1006515" y="542093"/>
                    <a:pt x="1005267" y="540740"/>
                  </a:cubicBezTo>
                  <a:cubicBezTo>
                    <a:pt x="1003886" y="539512"/>
                    <a:pt x="1002867" y="537931"/>
                    <a:pt x="1002314" y="536168"/>
                  </a:cubicBezTo>
                  <a:cubicBezTo>
                    <a:pt x="1001428" y="534463"/>
                    <a:pt x="1001000" y="532558"/>
                    <a:pt x="1001076" y="530644"/>
                  </a:cubicBezTo>
                  <a:lnTo>
                    <a:pt x="1001076" y="527977"/>
                  </a:lnTo>
                  <a:cubicBezTo>
                    <a:pt x="1001076" y="525472"/>
                    <a:pt x="1001733" y="523005"/>
                    <a:pt x="1002981" y="520833"/>
                  </a:cubicBezTo>
                  <a:lnTo>
                    <a:pt x="1005267" y="517880"/>
                  </a:lnTo>
                  <a:cubicBezTo>
                    <a:pt x="1007029" y="516175"/>
                    <a:pt x="1009191" y="514937"/>
                    <a:pt x="1011553" y="514261"/>
                  </a:cubicBezTo>
                  <a:close/>
                  <a:moveTo>
                    <a:pt x="107155" y="500449"/>
                  </a:moveTo>
                  <a:lnTo>
                    <a:pt x="109822" y="500449"/>
                  </a:lnTo>
                  <a:cubicBezTo>
                    <a:pt x="112346" y="500440"/>
                    <a:pt x="114813" y="501126"/>
                    <a:pt x="116966" y="502450"/>
                  </a:cubicBezTo>
                  <a:lnTo>
                    <a:pt x="119918" y="504640"/>
                  </a:lnTo>
                  <a:cubicBezTo>
                    <a:pt x="121623" y="506403"/>
                    <a:pt x="122862" y="508565"/>
                    <a:pt x="123538" y="510927"/>
                  </a:cubicBezTo>
                  <a:lnTo>
                    <a:pt x="123633" y="514737"/>
                  </a:lnTo>
                  <a:cubicBezTo>
                    <a:pt x="123662" y="516651"/>
                    <a:pt x="123243" y="518547"/>
                    <a:pt x="122395" y="520261"/>
                  </a:cubicBezTo>
                  <a:cubicBezTo>
                    <a:pt x="121081" y="523767"/>
                    <a:pt x="118299" y="526519"/>
                    <a:pt x="114775" y="527786"/>
                  </a:cubicBezTo>
                  <a:cubicBezTo>
                    <a:pt x="113127" y="528729"/>
                    <a:pt x="111241" y="529158"/>
                    <a:pt x="109346" y="529024"/>
                  </a:cubicBezTo>
                  <a:lnTo>
                    <a:pt x="106678" y="529024"/>
                  </a:lnTo>
                  <a:cubicBezTo>
                    <a:pt x="104145" y="529015"/>
                    <a:pt x="101650" y="528358"/>
                    <a:pt x="99439" y="527119"/>
                  </a:cubicBezTo>
                  <a:lnTo>
                    <a:pt x="96582" y="524833"/>
                  </a:lnTo>
                  <a:cubicBezTo>
                    <a:pt x="94782" y="523128"/>
                    <a:pt x="93496" y="520947"/>
                    <a:pt x="92868" y="518547"/>
                  </a:cubicBezTo>
                  <a:lnTo>
                    <a:pt x="92868" y="514737"/>
                  </a:lnTo>
                  <a:cubicBezTo>
                    <a:pt x="92753" y="512813"/>
                    <a:pt x="93182" y="510898"/>
                    <a:pt x="94105" y="509212"/>
                  </a:cubicBezTo>
                  <a:cubicBezTo>
                    <a:pt x="94687" y="507460"/>
                    <a:pt x="95706" y="505888"/>
                    <a:pt x="97058" y="504640"/>
                  </a:cubicBezTo>
                  <a:cubicBezTo>
                    <a:pt x="98296" y="503278"/>
                    <a:pt x="99878" y="502259"/>
                    <a:pt x="101631" y="501688"/>
                  </a:cubicBezTo>
                  <a:cubicBezTo>
                    <a:pt x="103336" y="500802"/>
                    <a:pt x="105240" y="500373"/>
                    <a:pt x="107155" y="500449"/>
                  </a:cubicBezTo>
                  <a:close/>
                  <a:moveTo>
                    <a:pt x="988694" y="450157"/>
                  </a:moveTo>
                  <a:cubicBezTo>
                    <a:pt x="996581" y="450157"/>
                    <a:pt x="1002982" y="456558"/>
                    <a:pt x="1002982" y="464444"/>
                  </a:cubicBezTo>
                  <a:cubicBezTo>
                    <a:pt x="1002982" y="472331"/>
                    <a:pt x="996581" y="478732"/>
                    <a:pt x="988694" y="478732"/>
                  </a:cubicBezTo>
                  <a:cubicBezTo>
                    <a:pt x="980807" y="478732"/>
                    <a:pt x="974407" y="472331"/>
                    <a:pt x="974407" y="464444"/>
                  </a:cubicBezTo>
                  <a:cubicBezTo>
                    <a:pt x="974407" y="456558"/>
                    <a:pt x="980807" y="450157"/>
                    <a:pt x="988694" y="450157"/>
                  </a:cubicBezTo>
                  <a:close/>
                  <a:moveTo>
                    <a:pt x="114679" y="448538"/>
                  </a:moveTo>
                  <a:cubicBezTo>
                    <a:pt x="118175" y="446890"/>
                    <a:pt x="122232" y="446890"/>
                    <a:pt x="125728" y="448538"/>
                  </a:cubicBezTo>
                  <a:cubicBezTo>
                    <a:pt x="127462" y="449157"/>
                    <a:pt x="129024" y="450166"/>
                    <a:pt x="130300" y="451490"/>
                  </a:cubicBezTo>
                  <a:lnTo>
                    <a:pt x="132967" y="454157"/>
                  </a:lnTo>
                  <a:cubicBezTo>
                    <a:pt x="134672" y="455919"/>
                    <a:pt x="135911" y="458082"/>
                    <a:pt x="136587" y="460444"/>
                  </a:cubicBezTo>
                  <a:lnTo>
                    <a:pt x="137158" y="464254"/>
                  </a:lnTo>
                  <a:cubicBezTo>
                    <a:pt x="137158" y="466807"/>
                    <a:pt x="136463" y="469302"/>
                    <a:pt x="135158" y="471493"/>
                  </a:cubicBezTo>
                  <a:lnTo>
                    <a:pt x="132967" y="474350"/>
                  </a:lnTo>
                  <a:cubicBezTo>
                    <a:pt x="131700" y="475731"/>
                    <a:pt x="130091" y="476751"/>
                    <a:pt x="128300" y="477303"/>
                  </a:cubicBezTo>
                  <a:cubicBezTo>
                    <a:pt x="126652" y="478246"/>
                    <a:pt x="124767" y="478675"/>
                    <a:pt x="122871" y="478541"/>
                  </a:cubicBezTo>
                  <a:cubicBezTo>
                    <a:pt x="120947" y="478665"/>
                    <a:pt x="119032" y="478237"/>
                    <a:pt x="117346" y="477303"/>
                  </a:cubicBezTo>
                  <a:cubicBezTo>
                    <a:pt x="115565" y="476789"/>
                    <a:pt x="113974" y="475760"/>
                    <a:pt x="112774" y="474350"/>
                  </a:cubicBezTo>
                  <a:lnTo>
                    <a:pt x="110108" y="471683"/>
                  </a:lnTo>
                  <a:cubicBezTo>
                    <a:pt x="108307" y="469979"/>
                    <a:pt x="107021" y="467797"/>
                    <a:pt x="106393" y="465397"/>
                  </a:cubicBezTo>
                  <a:lnTo>
                    <a:pt x="105917" y="461587"/>
                  </a:lnTo>
                  <a:cubicBezTo>
                    <a:pt x="105917" y="459082"/>
                    <a:pt x="106573" y="456615"/>
                    <a:pt x="107821" y="454443"/>
                  </a:cubicBezTo>
                  <a:lnTo>
                    <a:pt x="110108" y="451490"/>
                  </a:lnTo>
                  <a:cubicBezTo>
                    <a:pt x="111345" y="450128"/>
                    <a:pt x="112927" y="449109"/>
                    <a:pt x="114679" y="448538"/>
                  </a:cubicBezTo>
                  <a:close/>
                  <a:moveTo>
                    <a:pt x="154590" y="381292"/>
                  </a:moveTo>
                  <a:cubicBezTo>
                    <a:pt x="162477" y="381292"/>
                    <a:pt x="168878" y="387693"/>
                    <a:pt x="168878" y="395579"/>
                  </a:cubicBezTo>
                  <a:lnTo>
                    <a:pt x="168878" y="397198"/>
                  </a:lnTo>
                  <a:cubicBezTo>
                    <a:pt x="168878" y="405085"/>
                    <a:pt x="162477" y="411486"/>
                    <a:pt x="154590" y="411486"/>
                  </a:cubicBezTo>
                  <a:cubicBezTo>
                    <a:pt x="146703" y="411486"/>
                    <a:pt x="140303" y="405085"/>
                    <a:pt x="140303" y="397198"/>
                  </a:cubicBezTo>
                  <a:lnTo>
                    <a:pt x="140303" y="395579"/>
                  </a:lnTo>
                  <a:cubicBezTo>
                    <a:pt x="140303" y="387693"/>
                    <a:pt x="146703" y="381292"/>
                    <a:pt x="154590" y="381292"/>
                  </a:cubicBezTo>
                  <a:close/>
                  <a:moveTo>
                    <a:pt x="962214" y="378624"/>
                  </a:moveTo>
                  <a:lnTo>
                    <a:pt x="964881" y="378624"/>
                  </a:lnTo>
                  <a:cubicBezTo>
                    <a:pt x="967424" y="378672"/>
                    <a:pt x="969920" y="379358"/>
                    <a:pt x="972120" y="380624"/>
                  </a:cubicBezTo>
                  <a:lnTo>
                    <a:pt x="974977" y="382815"/>
                  </a:lnTo>
                  <a:cubicBezTo>
                    <a:pt x="976701" y="384606"/>
                    <a:pt x="977949" y="386797"/>
                    <a:pt x="978597" y="389197"/>
                  </a:cubicBezTo>
                  <a:lnTo>
                    <a:pt x="979168" y="392912"/>
                  </a:lnTo>
                  <a:cubicBezTo>
                    <a:pt x="979245" y="394826"/>
                    <a:pt x="978816" y="396731"/>
                    <a:pt x="977930" y="398436"/>
                  </a:cubicBezTo>
                  <a:cubicBezTo>
                    <a:pt x="977378" y="400227"/>
                    <a:pt x="976358" y="401837"/>
                    <a:pt x="974977" y="403103"/>
                  </a:cubicBezTo>
                  <a:cubicBezTo>
                    <a:pt x="973682" y="404399"/>
                    <a:pt x="972120" y="405408"/>
                    <a:pt x="970405" y="406056"/>
                  </a:cubicBezTo>
                  <a:cubicBezTo>
                    <a:pt x="968691" y="406904"/>
                    <a:pt x="966786" y="407294"/>
                    <a:pt x="964881" y="407199"/>
                  </a:cubicBezTo>
                  <a:lnTo>
                    <a:pt x="962214" y="407199"/>
                  </a:lnTo>
                  <a:cubicBezTo>
                    <a:pt x="959671" y="407237"/>
                    <a:pt x="957166" y="406570"/>
                    <a:pt x="954975" y="405294"/>
                  </a:cubicBezTo>
                  <a:lnTo>
                    <a:pt x="952117" y="403103"/>
                  </a:lnTo>
                  <a:cubicBezTo>
                    <a:pt x="950365" y="401322"/>
                    <a:pt x="949088" y="399131"/>
                    <a:pt x="948402" y="396722"/>
                  </a:cubicBezTo>
                  <a:lnTo>
                    <a:pt x="947926" y="392912"/>
                  </a:lnTo>
                  <a:cubicBezTo>
                    <a:pt x="947860" y="391026"/>
                    <a:pt x="948288" y="389149"/>
                    <a:pt x="949164" y="387482"/>
                  </a:cubicBezTo>
                  <a:cubicBezTo>
                    <a:pt x="949717" y="385692"/>
                    <a:pt x="950736" y="384082"/>
                    <a:pt x="952117" y="382815"/>
                  </a:cubicBezTo>
                  <a:cubicBezTo>
                    <a:pt x="953394" y="381491"/>
                    <a:pt x="954956" y="380481"/>
                    <a:pt x="956689" y="379862"/>
                  </a:cubicBezTo>
                  <a:cubicBezTo>
                    <a:pt x="958404" y="379015"/>
                    <a:pt x="960299" y="378596"/>
                    <a:pt x="962214" y="378624"/>
                  </a:cubicBezTo>
                  <a:close/>
                  <a:moveTo>
                    <a:pt x="170497" y="333667"/>
                  </a:moveTo>
                  <a:lnTo>
                    <a:pt x="173164" y="333667"/>
                  </a:lnTo>
                  <a:cubicBezTo>
                    <a:pt x="175698" y="333676"/>
                    <a:pt x="178193" y="334333"/>
                    <a:pt x="180402" y="335572"/>
                  </a:cubicBezTo>
                  <a:lnTo>
                    <a:pt x="183260" y="337858"/>
                  </a:lnTo>
                  <a:cubicBezTo>
                    <a:pt x="184994" y="339601"/>
                    <a:pt x="186251" y="341763"/>
                    <a:pt x="186880" y="344144"/>
                  </a:cubicBezTo>
                  <a:lnTo>
                    <a:pt x="187451" y="347954"/>
                  </a:lnTo>
                  <a:cubicBezTo>
                    <a:pt x="187528" y="349869"/>
                    <a:pt x="187099" y="351774"/>
                    <a:pt x="186213" y="353479"/>
                  </a:cubicBezTo>
                  <a:cubicBezTo>
                    <a:pt x="184899" y="356946"/>
                    <a:pt x="182155" y="359689"/>
                    <a:pt x="178688" y="361003"/>
                  </a:cubicBezTo>
                  <a:cubicBezTo>
                    <a:pt x="176983" y="361889"/>
                    <a:pt x="175078" y="362308"/>
                    <a:pt x="173164" y="362242"/>
                  </a:cubicBezTo>
                  <a:lnTo>
                    <a:pt x="170497" y="362242"/>
                  </a:lnTo>
                  <a:cubicBezTo>
                    <a:pt x="167944" y="362242"/>
                    <a:pt x="165449" y="361546"/>
                    <a:pt x="163258" y="360241"/>
                  </a:cubicBezTo>
                  <a:lnTo>
                    <a:pt x="160400" y="358051"/>
                  </a:lnTo>
                  <a:cubicBezTo>
                    <a:pt x="158667" y="356289"/>
                    <a:pt x="157390" y="354136"/>
                    <a:pt x="156685" y="351764"/>
                  </a:cubicBezTo>
                  <a:lnTo>
                    <a:pt x="156209" y="347954"/>
                  </a:lnTo>
                  <a:cubicBezTo>
                    <a:pt x="156133" y="346040"/>
                    <a:pt x="156561" y="344135"/>
                    <a:pt x="157447" y="342430"/>
                  </a:cubicBezTo>
                  <a:cubicBezTo>
                    <a:pt x="157962" y="340648"/>
                    <a:pt x="158990" y="339058"/>
                    <a:pt x="160400" y="337858"/>
                  </a:cubicBezTo>
                  <a:cubicBezTo>
                    <a:pt x="161648" y="336505"/>
                    <a:pt x="163220" y="335486"/>
                    <a:pt x="164972" y="334905"/>
                  </a:cubicBezTo>
                  <a:cubicBezTo>
                    <a:pt x="166658" y="333971"/>
                    <a:pt x="168573" y="333543"/>
                    <a:pt x="170497" y="333667"/>
                  </a:cubicBezTo>
                  <a:close/>
                  <a:moveTo>
                    <a:pt x="930401" y="304424"/>
                  </a:moveTo>
                  <a:cubicBezTo>
                    <a:pt x="932315" y="304348"/>
                    <a:pt x="934221" y="304777"/>
                    <a:pt x="935925" y="305663"/>
                  </a:cubicBezTo>
                  <a:cubicBezTo>
                    <a:pt x="937706" y="306177"/>
                    <a:pt x="939297" y="307206"/>
                    <a:pt x="940497" y="308615"/>
                  </a:cubicBezTo>
                  <a:lnTo>
                    <a:pt x="943164" y="311282"/>
                  </a:lnTo>
                  <a:cubicBezTo>
                    <a:pt x="944926" y="313016"/>
                    <a:pt x="946212" y="315188"/>
                    <a:pt x="946879" y="317569"/>
                  </a:cubicBezTo>
                  <a:lnTo>
                    <a:pt x="947355" y="321379"/>
                  </a:lnTo>
                  <a:cubicBezTo>
                    <a:pt x="947346" y="323913"/>
                    <a:pt x="946688" y="326408"/>
                    <a:pt x="945450" y="328618"/>
                  </a:cubicBezTo>
                  <a:lnTo>
                    <a:pt x="943164" y="331476"/>
                  </a:lnTo>
                  <a:cubicBezTo>
                    <a:pt x="941964" y="332885"/>
                    <a:pt x="940374" y="333914"/>
                    <a:pt x="938592" y="334428"/>
                  </a:cubicBezTo>
                  <a:cubicBezTo>
                    <a:pt x="936887" y="335314"/>
                    <a:pt x="934982" y="335743"/>
                    <a:pt x="933068" y="335666"/>
                  </a:cubicBezTo>
                  <a:cubicBezTo>
                    <a:pt x="931153" y="335733"/>
                    <a:pt x="929248" y="335314"/>
                    <a:pt x="927543" y="334428"/>
                  </a:cubicBezTo>
                  <a:cubicBezTo>
                    <a:pt x="925791" y="333847"/>
                    <a:pt x="924219" y="332828"/>
                    <a:pt x="922971" y="331476"/>
                  </a:cubicBezTo>
                  <a:lnTo>
                    <a:pt x="920305" y="328808"/>
                  </a:lnTo>
                  <a:cubicBezTo>
                    <a:pt x="918599" y="327046"/>
                    <a:pt x="917361" y="324884"/>
                    <a:pt x="916685" y="322522"/>
                  </a:cubicBezTo>
                  <a:lnTo>
                    <a:pt x="916114" y="318712"/>
                  </a:lnTo>
                  <a:cubicBezTo>
                    <a:pt x="916161" y="316169"/>
                    <a:pt x="916847" y="313683"/>
                    <a:pt x="918113" y="311473"/>
                  </a:cubicBezTo>
                  <a:lnTo>
                    <a:pt x="920305" y="308615"/>
                  </a:lnTo>
                  <a:cubicBezTo>
                    <a:pt x="921571" y="307234"/>
                    <a:pt x="923181" y="306215"/>
                    <a:pt x="924972" y="305663"/>
                  </a:cubicBezTo>
                  <a:cubicBezTo>
                    <a:pt x="926638" y="304786"/>
                    <a:pt x="928515" y="304358"/>
                    <a:pt x="930401" y="304424"/>
                  </a:cubicBezTo>
                  <a:close/>
                  <a:moveTo>
                    <a:pt x="193166" y="270135"/>
                  </a:moveTo>
                  <a:lnTo>
                    <a:pt x="196976" y="270135"/>
                  </a:lnTo>
                  <a:cubicBezTo>
                    <a:pt x="198900" y="270011"/>
                    <a:pt x="200814" y="270439"/>
                    <a:pt x="202500" y="271373"/>
                  </a:cubicBezTo>
                  <a:cubicBezTo>
                    <a:pt x="204262" y="271925"/>
                    <a:pt x="205843" y="272945"/>
                    <a:pt x="207072" y="274326"/>
                  </a:cubicBezTo>
                  <a:cubicBezTo>
                    <a:pt x="208482" y="275526"/>
                    <a:pt x="209511" y="277116"/>
                    <a:pt x="210025" y="278898"/>
                  </a:cubicBezTo>
                  <a:cubicBezTo>
                    <a:pt x="210873" y="280441"/>
                    <a:pt x="211301" y="282184"/>
                    <a:pt x="211263" y="283946"/>
                  </a:cubicBezTo>
                  <a:lnTo>
                    <a:pt x="211263" y="286613"/>
                  </a:lnTo>
                  <a:cubicBezTo>
                    <a:pt x="211263" y="289118"/>
                    <a:pt x="210606" y="291585"/>
                    <a:pt x="209358" y="293757"/>
                  </a:cubicBezTo>
                  <a:lnTo>
                    <a:pt x="207072" y="296709"/>
                  </a:lnTo>
                  <a:cubicBezTo>
                    <a:pt x="205310" y="298414"/>
                    <a:pt x="203148" y="299653"/>
                    <a:pt x="200785" y="300329"/>
                  </a:cubicBezTo>
                  <a:lnTo>
                    <a:pt x="196976" y="300900"/>
                  </a:lnTo>
                  <a:cubicBezTo>
                    <a:pt x="195061" y="300929"/>
                    <a:pt x="193166" y="300510"/>
                    <a:pt x="191451" y="299662"/>
                  </a:cubicBezTo>
                  <a:cubicBezTo>
                    <a:pt x="189718" y="299043"/>
                    <a:pt x="188155" y="298033"/>
                    <a:pt x="186879" y="296709"/>
                  </a:cubicBezTo>
                  <a:cubicBezTo>
                    <a:pt x="185498" y="295443"/>
                    <a:pt x="184479" y="293833"/>
                    <a:pt x="183927" y="292042"/>
                  </a:cubicBezTo>
                  <a:cubicBezTo>
                    <a:pt x="183050" y="290375"/>
                    <a:pt x="182621" y="288499"/>
                    <a:pt x="182688" y="286613"/>
                  </a:cubicBezTo>
                  <a:lnTo>
                    <a:pt x="182688" y="283946"/>
                  </a:lnTo>
                  <a:cubicBezTo>
                    <a:pt x="182669" y="281393"/>
                    <a:pt x="183364" y="278888"/>
                    <a:pt x="184688" y="276707"/>
                  </a:cubicBezTo>
                  <a:lnTo>
                    <a:pt x="186879" y="273849"/>
                  </a:lnTo>
                  <a:cubicBezTo>
                    <a:pt x="188612" y="272087"/>
                    <a:pt x="190784" y="270801"/>
                    <a:pt x="193166" y="270135"/>
                  </a:cubicBezTo>
                  <a:close/>
                  <a:moveTo>
                    <a:pt x="901349" y="241370"/>
                  </a:moveTo>
                  <a:cubicBezTo>
                    <a:pt x="909236" y="241370"/>
                    <a:pt x="915637" y="247771"/>
                    <a:pt x="915637" y="255657"/>
                  </a:cubicBezTo>
                  <a:cubicBezTo>
                    <a:pt x="915637" y="263544"/>
                    <a:pt x="909236" y="269945"/>
                    <a:pt x="901349" y="269945"/>
                  </a:cubicBezTo>
                  <a:cubicBezTo>
                    <a:pt x="893462" y="269945"/>
                    <a:pt x="887062" y="263544"/>
                    <a:pt x="887062" y="255657"/>
                  </a:cubicBezTo>
                  <a:cubicBezTo>
                    <a:pt x="887062" y="247771"/>
                    <a:pt x="893462" y="241370"/>
                    <a:pt x="901349" y="241370"/>
                  </a:cubicBezTo>
                  <a:close/>
                  <a:moveTo>
                    <a:pt x="220789" y="233083"/>
                  </a:moveTo>
                  <a:lnTo>
                    <a:pt x="223455" y="233083"/>
                  </a:lnTo>
                  <a:cubicBezTo>
                    <a:pt x="225999" y="233045"/>
                    <a:pt x="228504" y="233711"/>
                    <a:pt x="230694" y="234988"/>
                  </a:cubicBezTo>
                  <a:lnTo>
                    <a:pt x="233552" y="237178"/>
                  </a:lnTo>
                  <a:cubicBezTo>
                    <a:pt x="235342" y="238931"/>
                    <a:pt x="236619" y="241141"/>
                    <a:pt x="237267" y="243560"/>
                  </a:cubicBezTo>
                  <a:lnTo>
                    <a:pt x="237743" y="247370"/>
                  </a:lnTo>
                  <a:cubicBezTo>
                    <a:pt x="237877" y="249266"/>
                    <a:pt x="237448" y="251152"/>
                    <a:pt x="236505" y="252799"/>
                  </a:cubicBezTo>
                  <a:cubicBezTo>
                    <a:pt x="235952" y="254590"/>
                    <a:pt x="234933" y="256200"/>
                    <a:pt x="233552" y="257467"/>
                  </a:cubicBezTo>
                  <a:cubicBezTo>
                    <a:pt x="232295" y="258810"/>
                    <a:pt x="230723" y="259829"/>
                    <a:pt x="228980" y="260420"/>
                  </a:cubicBezTo>
                  <a:cubicBezTo>
                    <a:pt x="227266" y="261267"/>
                    <a:pt x="225370" y="261686"/>
                    <a:pt x="223455" y="261658"/>
                  </a:cubicBezTo>
                  <a:lnTo>
                    <a:pt x="220789" y="261658"/>
                  </a:lnTo>
                  <a:cubicBezTo>
                    <a:pt x="218274" y="261629"/>
                    <a:pt x="215807" y="260934"/>
                    <a:pt x="213645" y="259658"/>
                  </a:cubicBezTo>
                  <a:lnTo>
                    <a:pt x="210692" y="257467"/>
                  </a:lnTo>
                  <a:cubicBezTo>
                    <a:pt x="208968" y="255676"/>
                    <a:pt x="207720" y="253485"/>
                    <a:pt x="207073" y="251085"/>
                  </a:cubicBezTo>
                  <a:lnTo>
                    <a:pt x="206501" y="247370"/>
                  </a:lnTo>
                  <a:cubicBezTo>
                    <a:pt x="206425" y="245456"/>
                    <a:pt x="206853" y="243551"/>
                    <a:pt x="207739" y="241846"/>
                  </a:cubicBezTo>
                  <a:cubicBezTo>
                    <a:pt x="208330" y="240074"/>
                    <a:pt x="209339" y="238474"/>
                    <a:pt x="210692" y="237178"/>
                  </a:cubicBezTo>
                  <a:cubicBezTo>
                    <a:pt x="211968" y="235855"/>
                    <a:pt x="213530" y="234845"/>
                    <a:pt x="215264" y="234226"/>
                  </a:cubicBezTo>
                  <a:cubicBezTo>
                    <a:pt x="216978" y="233378"/>
                    <a:pt x="218884" y="232987"/>
                    <a:pt x="220789" y="233083"/>
                  </a:cubicBezTo>
                  <a:close/>
                  <a:moveTo>
                    <a:pt x="250125" y="190696"/>
                  </a:moveTo>
                  <a:cubicBezTo>
                    <a:pt x="252040" y="190668"/>
                    <a:pt x="253935" y="191087"/>
                    <a:pt x="255650" y="191934"/>
                  </a:cubicBezTo>
                  <a:cubicBezTo>
                    <a:pt x="257403" y="192506"/>
                    <a:pt x="258983" y="193525"/>
                    <a:pt x="260222" y="194887"/>
                  </a:cubicBezTo>
                  <a:lnTo>
                    <a:pt x="262794" y="197649"/>
                  </a:lnTo>
                  <a:cubicBezTo>
                    <a:pt x="264518" y="199440"/>
                    <a:pt x="265765" y="201631"/>
                    <a:pt x="266413" y="204031"/>
                  </a:cubicBezTo>
                  <a:lnTo>
                    <a:pt x="266985" y="207746"/>
                  </a:lnTo>
                  <a:cubicBezTo>
                    <a:pt x="267004" y="210299"/>
                    <a:pt x="266308" y="212804"/>
                    <a:pt x="264984" y="214985"/>
                  </a:cubicBezTo>
                  <a:lnTo>
                    <a:pt x="262794" y="217842"/>
                  </a:lnTo>
                  <a:cubicBezTo>
                    <a:pt x="261546" y="219195"/>
                    <a:pt x="259974" y="220214"/>
                    <a:pt x="258222" y="220795"/>
                  </a:cubicBezTo>
                  <a:cubicBezTo>
                    <a:pt x="256536" y="221719"/>
                    <a:pt x="254621" y="222148"/>
                    <a:pt x="252697" y="222033"/>
                  </a:cubicBezTo>
                  <a:cubicBezTo>
                    <a:pt x="250773" y="222157"/>
                    <a:pt x="248858" y="221729"/>
                    <a:pt x="247172" y="220795"/>
                  </a:cubicBezTo>
                  <a:cubicBezTo>
                    <a:pt x="245392" y="220281"/>
                    <a:pt x="243800" y="219252"/>
                    <a:pt x="242601" y="217842"/>
                  </a:cubicBezTo>
                  <a:lnTo>
                    <a:pt x="240029" y="215175"/>
                  </a:lnTo>
                  <a:cubicBezTo>
                    <a:pt x="238305" y="213385"/>
                    <a:pt x="237057" y="211194"/>
                    <a:pt x="236409" y="208794"/>
                  </a:cubicBezTo>
                  <a:lnTo>
                    <a:pt x="235838" y="204984"/>
                  </a:lnTo>
                  <a:cubicBezTo>
                    <a:pt x="235828" y="202460"/>
                    <a:pt x="236514" y="199993"/>
                    <a:pt x="237838" y="197840"/>
                  </a:cubicBezTo>
                  <a:lnTo>
                    <a:pt x="240029" y="194887"/>
                  </a:lnTo>
                  <a:cubicBezTo>
                    <a:pt x="241305" y="193563"/>
                    <a:pt x="242867" y="192553"/>
                    <a:pt x="244601" y="191934"/>
                  </a:cubicBezTo>
                  <a:cubicBezTo>
                    <a:pt x="246325" y="191096"/>
                    <a:pt x="248211" y="190677"/>
                    <a:pt x="250125" y="190696"/>
                  </a:cubicBezTo>
                  <a:close/>
                  <a:moveTo>
                    <a:pt x="853630" y="180124"/>
                  </a:moveTo>
                  <a:cubicBezTo>
                    <a:pt x="855544" y="180010"/>
                    <a:pt x="857449" y="180410"/>
                    <a:pt x="859154" y="181267"/>
                  </a:cubicBezTo>
                  <a:cubicBezTo>
                    <a:pt x="860907" y="181838"/>
                    <a:pt x="862488" y="182858"/>
                    <a:pt x="863726" y="184220"/>
                  </a:cubicBezTo>
                  <a:lnTo>
                    <a:pt x="866393" y="186887"/>
                  </a:lnTo>
                  <a:cubicBezTo>
                    <a:pt x="868155" y="188620"/>
                    <a:pt x="869441" y="190792"/>
                    <a:pt x="870108" y="193173"/>
                  </a:cubicBezTo>
                  <a:lnTo>
                    <a:pt x="870584" y="196983"/>
                  </a:lnTo>
                  <a:cubicBezTo>
                    <a:pt x="870584" y="199517"/>
                    <a:pt x="869927" y="202012"/>
                    <a:pt x="868679" y="204222"/>
                  </a:cubicBezTo>
                  <a:lnTo>
                    <a:pt x="866393" y="207080"/>
                  </a:lnTo>
                  <a:cubicBezTo>
                    <a:pt x="865165" y="208461"/>
                    <a:pt x="863583" y="209480"/>
                    <a:pt x="861821" y="210032"/>
                  </a:cubicBezTo>
                  <a:cubicBezTo>
                    <a:pt x="858326" y="211680"/>
                    <a:pt x="854268" y="211680"/>
                    <a:pt x="850772" y="210032"/>
                  </a:cubicBezTo>
                  <a:cubicBezTo>
                    <a:pt x="849020" y="209451"/>
                    <a:pt x="847448" y="208432"/>
                    <a:pt x="846200" y="207080"/>
                  </a:cubicBezTo>
                  <a:lnTo>
                    <a:pt x="843533" y="204508"/>
                  </a:lnTo>
                  <a:cubicBezTo>
                    <a:pt x="841809" y="202717"/>
                    <a:pt x="840562" y="200526"/>
                    <a:pt x="839914" y="198126"/>
                  </a:cubicBezTo>
                  <a:lnTo>
                    <a:pt x="839342" y="194411"/>
                  </a:lnTo>
                  <a:cubicBezTo>
                    <a:pt x="839313" y="191859"/>
                    <a:pt x="840009" y="189354"/>
                    <a:pt x="841342" y="187172"/>
                  </a:cubicBezTo>
                  <a:lnTo>
                    <a:pt x="843533" y="184220"/>
                  </a:lnTo>
                  <a:cubicBezTo>
                    <a:pt x="844810" y="182896"/>
                    <a:pt x="846372" y="181886"/>
                    <a:pt x="848105" y="181267"/>
                  </a:cubicBezTo>
                  <a:cubicBezTo>
                    <a:pt x="849820" y="180419"/>
                    <a:pt x="851725" y="180029"/>
                    <a:pt x="853630" y="180124"/>
                  </a:cubicBezTo>
                  <a:close/>
                  <a:moveTo>
                    <a:pt x="295846" y="137928"/>
                  </a:moveTo>
                  <a:cubicBezTo>
                    <a:pt x="297046" y="137785"/>
                    <a:pt x="298265" y="137785"/>
                    <a:pt x="299465" y="137928"/>
                  </a:cubicBezTo>
                  <a:cubicBezTo>
                    <a:pt x="301361" y="138014"/>
                    <a:pt x="303208" y="138604"/>
                    <a:pt x="304799" y="139642"/>
                  </a:cubicBezTo>
                  <a:cubicBezTo>
                    <a:pt x="306390" y="140566"/>
                    <a:pt x="307752" y="141843"/>
                    <a:pt x="308800" y="143357"/>
                  </a:cubicBezTo>
                  <a:cubicBezTo>
                    <a:pt x="310057" y="144729"/>
                    <a:pt x="310943" y="146405"/>
                    <a:pt x="311371" y="148215"/>
                  </a:cubicBezTo>
                  <a:cubicBezTo>
                    <a:pt x="312105" y="150863"/>
                    <a:pt x="312105" y="153663"/>
                    <a:pt x="311371" y="156311"/>
                  </a:cubicBezTo>
                  <a:cubicBezTo>
                    <a:pt x="310638" y="158769"/>
                    <a:pt x="309333" y="161026"/>
                    <a:pt x="307561" y="162883"/>
                  </a:cubicBezTo>
                  <a:cubicBezTo>
                    <a:pt x="306608" y="163731"/>
                    <a:pt x="305589" y="164493"/>
                    <a:pt x="304513" y="165169"/>
                  </a:cubicBezTo>
                  <a:lnTo>
                    <a:pt x="300513" y="166598"/>
                  </a:lnTo>
                  <a:cubicBezTo>
                    <a:pt x="297789" y="167265"/>
                    <a:pt x="294950" y="167265"/>
                    <a:pt x="292226" y="166598"/>
                  </a:cubicBezTo>
                  <a:lnTo>
                    <a:pt x="288797" y="165169"/>
                  </a:lnTo>
                  <a:lnTo>
                    <a:pt x="285844" y="162883"/>
                  </a:lnTo>
                  <a:cubicBezTo>
                    <a:pt x="284044" y="161045"/>
                    <a:pt x="282730" y="158788"/>
                    <a:pt x="282034" y="156311"/>
                  </a:cubicBezTo>
                  <a:cubicBezTo>
                    <a:pt x="281320" y="153720"/>
                    <a:pt x="281320" y="150996"/>
                    <a:pt x="282034" y="148405"/>
                  </a:cubicBezTo>
                  <a:cubicBezTo>
                    <a:pt x="282663" y="146024"/>
                    <a:pt x="283910" y="143852"/>
                    <a:pt x="285654" y="142119"/>
                  </a:cubicBezTo>
                  <a:lnTo>
                    <a:pt x="288607" y="139833"/>
                  </a:lnTo>
                  <a:cubicBezTo>
                    <a:pt x="290807" y="138566"/>
                    <a:pt x="293302" y="137909"/>
                    <a:pt x="295846" y="137928"/>
                  </a:cubicBezTo>
                  <a:close/>
                  <a:moveTo>
                    <a:pt x="794098" y="130308"/>
                  </a:moveTo>
                  <a:cubicBezTo>
                    <a:pt x="795965" y="129784"/>
                    <a:pt x="797946" y="129784"/>
                    <a:pt x="799813" y="130308"/>
                  </a:cubicBezTo>
                  <a:cubicBezTo>
                    <a:pt x="801699" y="130403"/>
                    <a:pt x="803528" y="130965"/>
                    <a:pt x="805147" y="131927"/>
                  </a:cubicBezTo>
                  <a:lnTo>
                    <a:pt x="810385" y="134594"/>
                  </a:lnTo>
                  <a:cubicBezTo>
                    <a:pt x="812500" y="135851"/>
                    <a:pt x="814272" y="137623"/>
                    <a:pt x="815529" y="139737"/>
                  </a:cubicBezTo>
                  <a:lnTo>
                    <a:pt x="816958" y="143166"/>
                  </a:lnTo>
                  <a:cubicBezTo>
                    <a:pt x="817587" y="145605"/>
                    <a:pt x="817587" y="148157"/>
                    <a:pt x="816958" y="150596"/>
                  </a:cubicBezTo>
                  <a:lnTo>
                    <a:pt x="815529" y="154025"/>
                  </a:lnTo>
                  <a:cubicBezTo>
                    <a:pt x="814662" y="155635"/>
                    <a:pt x="813424" y="157006"/>
                    <a:pt x="811910" y="158025"/>
                  </a:cubicBezTo>
                  <a:cubicBezTo>
                    <a:pt x="810509" y="159245"/>
                    <a:pt x="808852" y="160130"/>
                    <a:pt x="807052" y="160597"/>
                  </a:cubicBezTo>
                  <a:cubicBezTo>
                    <a:pt x="803299" y="161388"/>
                    <a:pt x="799394" y="160854"/>
                    <a:pt x="796002" y="159073"/>
                  </a:cubicBezTo>
                  <a:lnTo>
                    <a:pt x="790668" y="156501"/>
                  </a:lnTo>
                  <a:cubicBezTo>
                    <a:pt x="788602" y="155216"/>
                    <a:pt x="786868" y="153453"/>
                    <a:pt x="785621" y="151358"/>
                  </a:cubicBezTo>
                  <a:lnTo>
                    <a:pt x="784096" y="147929"/>
                  </a:lnTo>
                  <a:cubicBezTo>
                    <a:pt x="783430" y="145433"/>
                    <a:pt x="783430" y="142804"/>
                    <a:pt x="784096" y="140309"/>
                  </a:cubicBezTo>
                  <a:lnTo>
                    <a:pt x="785621" y="136880"/>
                  </a:lnTo>
                  <a:cubicBezTo>
                    <a:pt x="786487" y="135270"/>
                    <a:pt x="787726" y="133899"/>
                    <a:pt x="789240" y="132879"/>
                  </a:cubicBezTo>
                  <a:cubicBezTo>
                    <a:pt x="790640" y="131660"/>
                    <a:pt x="792297" y="130774"/>
                    <a:pt x="794098" y="130308"/>
                  </a:cubicBezTo>
                  <a:close/>
                  <a:moveTo>
                    <a:pt x="338803" y="95351"/>
                  </a:moveTo>
                  <a:lnTo>
                    <a:pt x="342613" y="95351"/>
                  </a:lnTo>
                  <a:cubicBezTo>
                    <a:pt x="344537" y="95227"/>
                    <a:pt x="346452" y="95655"/>
                    <a:pt x="348138" y="96589"/>
                  </a:cubicBezTo>
                  <a:cubicBezTo>
                    <a:pt x="349890" y="97170"/>
                    <a:pt x="351462" y="98189"/>
                    <a:pt x="352709" y="99542"/>
                  </a:cubicBezTo>
                  <a:cubicBezTo>
                    <a:pt x="354091" y="100770"/>
                    <a:pt x="355110" y="102352"/>
                    <a:pt x="355662" y="104114"/>
                  </a:cubicBezTo>
                  <a:cubicBezTo>
                    <a:pt x="356472" y="105676"/>
                    <a:pt x="356900" y="107400"/>
                    <a:pt x="356900" y="109162"/>
                  </a:cubicBezTo>
                  <a:lnTo>
                    <a:pt x="356900" y="111829"/>
                  </a:lnTo>
                  <a:cubicBezTo>
                    <a:pt x="356900" y="114334"/>
                    <a:pt x="356243" y="116801"/>
                    <a:pt x="354995" y="118973"/>
                  </a:cubicBezTo>
                  <a:lnTo>
                    <a:pt x="352709" y="121925"/>
                  </a:lnTo>
                  <a:cubicBezTo>
                    <a:pt x="350947" y="123630"/>
                    <a:pt x="348785" y="124869"/>
                    <a:pt x="346423" y="125545"/>
                  </a:cubicBezTo>
                  <a:lnTo>
                    <a:pt x="342613" y="126116"/>
                  </a:lnTo>
                  <a:cubicBezTo>
                    <a:pt x="340699" y="126193"/>
                    <a:pt x="338793" y="125764"/>
                    <a:pt x="337088" y="124878"/>
                  </a:cubicBezTo>
                  <a:cubicBezTo>
                    <a:pt x="335355" y="124259"/>
                    <a:pt x="333793" y="123249"/>
                    <a:pt x="332516" y="121925"/>
                  </a:cubicBezTo>
                  <a:cubicBezTo>
                    <a:pt x="331164" y="120678"/>
                    <a:pt x="330144" y="119106"/>
                    <a:pt x="329564" y="117353"/>
                  </a:cubicBezTo>
                  <a:cubicBezTo>
                    <a:pt x="328678" y="115648"/>
                    <a:pt x="328259" y="113743"/>
                    <a:pt x="328325" y="111829"/>
                  </a:cubicBezTo>
                  <a:lnTo>
                    <a:pt x="328325" y="109162"/>
                  </a:lnTo>
                  <a:cubicBezTo>
                    <a:pt x="328335" y="106628"/>
                    <a:pt x="328992" y="104133"/>
                    <a:pt x="330231" y="101923"/>
                  </a:cubicBezTo>
                  <a:lnTo>
                    <a:pt x="332516" y="99065"/>
                  </a:lnTo>
                  <a:cubicBezTo>
                    <a:pt x="334250" y="97303"/>
                    <a:pt x="336421" y="96017"/>
                    <a:pt x="338803" y="95351"/>
                  </a:cubicBezTo>
                  <a:close/>
                  <a:moveTo>
                    <a:pt x="755712" y="76777"/>
                  </a:moveTo>
                  <a:cubicBezTo>
                    <a:pt x="757598" y="76739"/>
                    <a:pt x="759455" y="77168"/>
                    <a:pt x="761141" y="78015"/>
                  </a:cubicBezTo>
                  <a:cubicBezTo>
                    <a:pt x="762913" y="78606"/>
                    <a:pt x="764513" y="79616"/>
                    <a:pt x="765808" y="80968"/>
                  </a:cubicBezTo>
                  <a:lnTo>
                    <a:pt x="768476" y="83635"/>
                  </a:lnTo>
                  <a:cubicBezTo>
                    <a:pt x="770180" y="85397"/>
                    <a:pt x="771419" y="87559"/>
                    <a:pt x="772095" y="89922"/>
                  </a:cubicBezTo>
                  <a:lnTo>
                    <a:pt x="772095" y="93732"/>
                  </a:lnTo>
                  <a:cubicBezTo>
                    <a:pt x="772133" y="96275"/>
                    <a:pt x="771466" y="98780"/>
                    <a:pt x="770190" y="100971"/>
                  </a:cubicBezTo>
                  <a:lnTo>
                    <a:pt x="767999" y="103828"/>
                  </a:lnTo>
                  <a:cubicBezTo>
                    <a:pt x="766732" y="105209"/>
                    <a:pt x="765122" y="106228"/>
                    <a:pt x="763332" y="106781"/>
                  </a:cubicBezTo>
                  <a:cubicBezTo>
                    <a:pt x="761646" y="107714"/>
                    <a:pt x="759732" y="108143"/>
                    <a:pt x="757808" y="108019"/>
                  </a:cubicBezTo>
                  <a:cubicBezTo>
                    <a:pt x="755912" y="108152"/>
                    <a:pt x="754026" y="107724"/>
                    <a:pt x="752379" y="106781"/>
                  </a:cubicBezTo>
                  <a:cubicBezTo>
                    <a:pt x="750587" y="106228"/>
                    <a:pt x="748978" y="105209"/>
                    <a:pt x="747711" y="103828"/>
                  </a:cubicBezTo>
                  <a:lnTo>
                    <a:pt x="745139" y="101161"/>
                  </a:lnTo>
                  <a:cubicBezTo>
                    <a:pt x="743339" y="99456"/>
                    <a:pt x="742053" y="97275"/>
                    <a:pt x="741425" y="94875"/>
                  </a:cubicBezTo>
                  <a:lnTo>
                    <a:pt x="741425" y="91065"/>
                  </a:lnTo>
                  <a:cubicBezTo>
                    <a:pt x="741425" y="88560"/>
                    <a:pt x="742082" y="86093"/>
                    <a:pt x="743330" y="83921"/>
                  </a:cubicBezTo>
                  <a:lnTo>
                    <a:pt x="745616" y="80968"/>
                  </a:lnTo>
                  <a:cubicBezTo>
                    <a:pt x="746854" y="79606"/>
                    <a:pt x="748435" y="78587"/>
                    <a:pt x="750187" y="78015"/>
                  </a:cubicBezTo>
                  <a:cubicBezTo>
                    <a:pt x="751902" y="77168"/>
                    <a:pt x="753798" y="76749"/>
                    <a:pt x="755712" y="76777"/>
                  </a:cubicBezTo>
                  <a:close/>
                  <a:moveTo>
                    <a:pt x="392905" y="50298"/>
                  </a:moveTo>
                  <a:cubicBezTo>
                    <a:pt x="400791" y="50298"/>
                    <a:pt x="407193" y="56699"/>
                    <a:pt x="407193" y="64585"/>
                  </a:cubicBezTo>
                  <a:cubicBezTo>
                    <a:pt x="407193" y="72472"/>
                    <a:pt x="400791" y="78873"/>
                    <a:pt x="392905" y="78873"/>
                  </a:cubicBezTo>
                  <a:cubicBezTo>
                    <a:pt x="385018" y="78873"/>
                    <a:pt x="378618" y="72472"/>
                    <a:pt x="378618" y="64585"/>
                  </a:cubicBezTo>
                  <a:cubicBezTo>
                    <a:pt x="378618" y="56699"/>
                    <a:pt x="385018" y="50298"/>
                    <a:pt x="392905" y="50298"/>
                  </a:cubicBezTo>
                  <a:close/>
                  <a:moveTo>
                    <a:pt x="684179" y="37058"/>
                  </a:moveTo>
                  <a:lnTo>
                    <a:pt x="686846" y="37058"/>
                  </a:lnTo>
                  <a:cubicBezTo>
                    <a:pt x="689399" y="37058"/>
                    <a:pt x="691894" y="37753"/>
                    <a:pt x="694085" y="39058"/>
                  </a:cubicBezTo>
                  <a:lnTo>
                    <a:pt x="696943" y="41249"/>
                  </a:lnTo>
                  <a:cubicBezTo>
                    <a:pt x="698676" y="43011"/>
                    <a:pt x="699952" y="45164"/>
                    <a:pt x="700658" y="47536"/>
                  </a:cubicBezTo>
                  <a:lnTo>
                    <a:pt x="700658" y="51346"/>
                  </a:lnTo>
                  <a:cubicBezTo>
                    <a:pt x="700734" y="53260"/>
                    <a:pt x="700305" y="55165"/>
                    <a:pt x="699419" y="56870"/>
                  </a:cubicBezTo>
                  <a:cubicBezTo>
                    <a:pt x="698905" y="58651"/>
                    <a:pt x="697876" y="60242"/>
                    <a:pt x="696467" y="61442"/>
                  </a:cubicBezTo>
                  <a:cubicBezTo>
                    <a:pt x="695218" y="62795"/>
                    <a:pt x="693647" y="63814"/>
                    <a:pt x="691894" y="64395"/>
                  </a:cubicBezTo>
                  <a:cubicBezTo>
                    <a:pt x="690208" y="65328"/>
                    <a:pt x="688294" y="65757"/>
                    <a:pt x="686370" y="65633"/>
                  </a:cubicBezTo>
                  <a:lnTo>
                    <a:pt x="683703" y="65633"/>
                  </a:lnTo>
                  <a:cubicBezTo>
                    <a:pt x="681169" y="65624"/>
                    <a:pt x="678674" y="64966"/>
                    <a:pt x="676464" y="63728"/>
                  </a:cubicBezTo>
                  <a:lnTo>
                    <a:pt x="673606" y="61442"/>
                  </a:lnTo>
                  <a:cubicBezTo>
                    <a:pt x="671835" y="59709"/>
                    <a:pt x="670549" y="57546"/>
                    <a:pt x="669892" y="55156"/>
                  </a:cubicBezTo>
                  <a:lnTo>
                    <a:pt x="669892" y="51346"/>
                  </a:lnTo>
                  <a:cubicBezTo>
                    <a:pt x="670092" y="47602"/>
                    <a:pt x="671568" y="44040"/>
                    <a:pt x="674083" y="41249"/>
                  </a:cubicBezTo>
                  <a:cubicBezTo>
                    <a:pt x="675359" y="39925"/>
                    <a:pt x="676921" y="38916"/>
                    <a:pt x="678655" y="38296"/>
                  </a:cubicBezTo>
                  <a:cubicBezTo>
                    <a:pt x="680369" y="37449"/>
                    <a:pt x="682265" y="37030"/>
                    <a:pt x="684179" y="37058"/>
                  </a:cubicBezTo>
                  <a:close/>
                  <a:moveTo>
                    <a:pt x="625982" y="13532"/>
                  </a:moveTo>
                  <a:cubicBezTo>
                    <a:pt x="627868" y="13465"/>
                    <a:pt x="629745" y="13893"/>
                    <a:pt x="631412" y="14770"/>
                  </a:cubicBezTo>
                  <a:cubicBezTo>
                    <a:pt x="633202" y="15322"/>
                    <a:pt x="634812" y="16341"/>
                    <a:pt x="636079" y="17722"/>
                  </a:cubicBezTo>
                  <a:cubicBezTo>
                    <a:pt x="637402" y="18999"/>
                    <a:pt x="638412" y="20561"/>
                    <a:pt x="639031" y="22294"/>
                  </a:cubicBezTo>
                  <a:cubicBezTo>
                    <a:pt x="639946" y="24161"/>
                    <a:pt x="640374" y="26219"/>
                    <a:pt x="640270" y="28295"/>
                  </a:cubicBezTo>
                  <a:lnTo>
                    <a:pt x="640270" y="30962"/>
                  </a:lnTo>
                  <a:cubicBezTo>
                    <a:pt x="640222" y="33505"/>
                    <a:pt x="639536" y="35991"/>
                    <a:pt x="638269" y="38201"/>
                  </a:cubicBezTo>
                  <a:lnTo>
                    <a:pt x="636079" y="41059"/>
                  </a:lnTo>
                  <a:cubicBezTo>
                    <a:pt x="634297" y="42811"/>
                    <a:pt x="632107" y="44088"/>
                    <a:pt x="629697" y="44774"/>
                  </a:cubicBezTo>
                  <a:lnTo>
                    <a:pt x="625982" y="44774"/>
                  </a:lnTo>
                  <a:cubicBezTo>
                    <a:pt x="624068" y="44850"/>
                    <a:pt x="622163" y="44421"/>
                    <a:pt x="620458" y="43535"/>
                  </a:cubicBezTo>
                  <a:cubicBezTo>
                    <a:pt x="618667" y="42983"/>
                    <a:pt x="617057" y="41964"/>
                    <a:pt x="615790" y="40582"/>
                  </a:cubicBezTo>
                  <a:cubicBezTo>
                    <a:pt x="614467" y="39306"/>
                    <a:pt x="613457" y="37744"/>
                    <a:pt x="612838" y="36011"/>
                  </a:cubicBezTo>
                  <a:cubicBezTo>
                    <a:pt x="611981" y="34306"/>
                    <a:pt x="611580" y="32400"/>
                    <a:pt x="611695" y="30486"/>
                  </a:cubicBezTo>
                  <a:lnTo>
                    <a:pt x="611695" y="27819"/>
                  </a:lnTo>
                  <a:cubicBezTo>
                    <a:pt x="611656" y="25276"/>
                    <a:pt x="612323" y="22771"/>
                    <a:pt x="613600" y="20580"/>
                  </a:cubicBezTo>
                  <a:lnTo>
                    <a:pt x="615790" y="17722"/>
                  </a:lnTo>
                  <a:cubicBezTo>
                    <a:pt x="617572" y="15998"/>
                    <a:pt x="619772" y="14751"/>
                    <a:pt x="622172" y="14103"/>
                  </a:cubicBezTo>
                  <a:close/>
                  <a:moveTo>
                    <a:pt x="440625" y="13532"/>
                  </a:moveTo>
                  <a:cubicBezTo>
                    <a:pt x="442511" y="13465"/>
                    <a:pt x="444388" y="13893"/>
                    <a:pt x="446054" y="14770"/>
                  </a:cubicBezTo>
                  <a:cubicBezTo>
                    <a:pt x="447845" y="15322"/>
                    <a:pt x="449455" y="16341"/>
                    <a:pt x="450722" y="17722"/>
                  </a:cubicBezTo>
                  <a:cubicBezTo>
                    <a:pt x="452046" y="18999"/>
                    <a:pt x="453055" y="20561"/>
                    <a:pt x="453674" y="22294"/>
                  </a:cubicBezTo>
                  <a:cubicBezTo>
                    <a:pt x="454589" y="24161"/>
                    <a:pt x="455018" y="26219"/>
                    <a:pt x="454913" y="28295"/>
                  </a:cubicBezTo>
                  <a:lnTo>
                    <a:pt x="454913" y="30962"/>
                  </a:lnTo>
                  <a:cubicBezTo>
                    <a:pt x="454865" y="33505"/>
                    <a:pt x="454179" y="35991"/>
                    <a:pt x="452913" y="38201"/>
                  </a:cubicBezTo>
                  <a:lnTo>
                    <a:pt x="450722" y="41059"/>
                  </a:lnTo>
                  <a:cubicBezTo>
                    <a:pt x="448941" y="42811"/>
                    <a:pt x="446750" y="44088"/>
                    <a:pt x="444340" y="44774"/>
                  </a:cubicBezTo>
                  <a:lnTo>
                    <a:pt x="440625" y="44774"/>
                  </a:lnTo>
                  <a:cubicBezTo>
                    <a:pt x="438711" y="44850"/>
                    <a:pt x="436806" y="44421"/>
                    <a:pt x="435101" y="43535"/>
                  </a:cubicBezTo>
                  <a:cubicBezTo>
                    <a:pt x="433320" y="43021"/>
                    <a:pt x="431729" y="41992"/>
                    <a:pt x="430529" y="40582"/>
                  </a:cubicBezTo>
                  <a:cubicBezTo>
                    <a:pt x="429176" y="39316"/>
                    <a:pt x="428129" y="37744"/>
                    <a:pt x="427480" y="36011"/>
                  </a:cubicBezTo>
                  <a:cubicBezTo>
                    <a:pt x="426624" y="34306"/>
                    <a:pt x="426224" y="32400"/>
                    <a:pt x="426338" y="30486"/>
                  </a:cubicBezTo>
                  <a:lnTo>
                    <a:pt x="426338" y="27819"/>
                  </a:lnTo>
                  <a:cubicBezTo>
                    <a:pt x="426300" y="25276"/>
                    <a:pt x="426967" y="22771"/>
                    <a:pt x="428243" y="20580"/>
                  </a:cubicBezTo>
                  <a:lnTo>
                    <a:pt x="430529" y="17722"/>
                  </a:lnTo>
                  <a:cubicBezTo>
                    <a:pt x="432262" y="15979"/>
                    <a:pt x="434434" y="14732"/>
                    <a:pt x="436815" y="14103"/>
                  </a:cubicBezTo>
                  <a:close/>
                  <a:moveTo>
                    <a:pt x="562355" y="2673"/>
                  </a:moveTo>
                  <a:cubicBezTo>
                    <a:pt x="570242" y="2673"/>
                    <a:pt x="576643" y="9074"/>
                    <a:pt x="576643" y="16960"/>
                  </a:cubicBezTo>
                  <a:cubicBezTo>
                    <a:pt x="576643" y="24847"/>
                    <a:pt x="570242" y="31248"/>
                    <a:pt x="562355" y="31248"/>
                  </a:cubicBezTo>
                  <a:cubicBezTo>
                    <a:pt x="554468" y="31248"/>
                    <a:pt x="548068" y="24847"/>
                    <a:pt x="548068" y="16960"/>
                  </a:cubicBezTo>
                  <a:cubicBezTo>
                    <a:pt x="548068" y="9074"/>
                    <a:pt x="554468" y="2673"/>
                    <a:pt x="562355" y="2673"/>
                  </a:cubicBezTo>
                  <a:close/>
                  <a:moveTo>
                    <a:pt x="504157" y="6"/>
                  </a:moveTo>
                  <a:cubicBezTo>
                    <a:pt x="506071" y="-61"/>
                    <a:pt x="507976" y="358"/>
                    <a:pt x="509681" y="1244"/>
                  </a:cubicBezTo>
                  <a:cubicBezTo>
                    <a:pt x="511434" y="1825"/>
                    <a:pt x="513005" y="2844"/>
                    <a:pt x="514253" y="4197"/>
                  </a:cubicBezTo>
                  <a:cubicBezTo>
                    <a:pt x="515577" y="5473"/>
                    <a:pt x="516587" y="7035"/>
                    <a:pt x="517206" y="8769"/>
                  </a:cubicBezTo>
                  <a:cubicBezTo>
                    <a:pt x="518168" y="10616"/>
                    <a:pt x="518597" y="12693"/>
                    <a:pt x="518444" y="14769"/>
                  </a:cubicBezTo>
                  <a:lnTo>
                    <a:pt x="518444" y="17436"/>
                  </a:lnTo>
                  <a:cubicBezTo>
                    <a:pt x="518444" y="19989"/>
                    <a:pt x="517749" y="22485"/>
                    <a:pt x="516444" y="24675"/>
                  </a:cubicBezTo>
                  <a:lnTo>
                    <a:pt x="514253" y="27533"/>
                  </a:lnTo>
                  <a:cubicBezTo>
                    <a:pt x="512491" y="29266"/>
                    <a:pt x="510339" y="30543"/>
                    <a:pt x="507967" y="31248"/>
                  </a:cubicBezTo>
                  <a:lnTo>
                    <a:pt x="504157" y="31248"/>
                  </a:lnTo>
                  <a:cubicBezTo>
                    <a:pt x="502242" y="31324"/>
                    <a:pt x="500337" y="30895"/>
                    <a:pt x="498632" y="30009"/>
                  </a:cubicBezTo>
                  <a:cubicBezTo>
                    <a:pt x="496851" y="29495"/>
                    <a:pt x="495260" y="28466"/>
                    <a:pt x="494060" y="27057"/>
                  </a:cubicBezTo>
                  <a:cubicBezTo>
                    <a:pt x="492708" y="25809"/>
                    <a:pt x="491688" y="24237"/>
                    <a:pt x="491108" y="22485"/>
                  </a:cubicBezTo>
                  <a:cubicBezTo>
                    <a:pt x="490174" y="20799"/>
                    <a:pt x="489746" y="18884"/>
                    <a:pt x="489869" y="16960"/>
                  </a:cubicBezTo>
                  <a:lnTo>
                    <a:pt x="489869" y="14293"/>
                  </a:lnTo>
                  <a:cubicBezTo>
                    <a:pt x="489879" y="11759"/>
                    <a:pt x="490536" y="9264"/>
                    <a:pt x="491774" y="7054"/>
                  </a:cubicBezTo>
                  <a:lnTo>
                    <a:pt x="494060" y="4197"/>
                  </a:lnTo>
                  <a:cubicBezTo>
                    <a:pt x="495793" y="2454"/>
                    <a:pt x="497965" y="1206"/>
                    <a:pt x="500347" y="57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0" name="Google Shape;280;p9"/>
            <p:cNvSpPr/>
            <p:nvPr/>
          </p:nvSpPr>
          <p:spPr>
            <a:xfrm>
              <a:off x="7790431" y="3193182"/>
              <a:ext cx="683037" cy="689229"/>
            </a:xfrm>
            <a:custGeom>
              <a:rect b="b" l="l" r="r" t="t"/>
              <a:pathLst>
                <a:path extrusionOk="0" h="689229" w="683037">
                  <a:moveTo>
                    <a:pt x="682787" y="689200"/>
                  </a:moveTo>
                  <a:lnTo>
                    <a:pt x="529911" y="689200"/>
                  </a:lnTo>
                  <a:cubicBezTo>
                    <a:pt x="513528" y="423548"/>
                    <a:pt x="435137" y="222475"/>
                    <a:pt x="341030" y="222475"/>
                  </a:cubicBezTo>
                  <a:cubicBezTo>
                    <a:pt x="246923" y="222475"/>
                    <a:pt x="168628" y="423833"/>
                    <a:pt x="152150" y="689200"/>
                  </a:cubicBezTo>
                  <a:lnTo>
                    <a:pt x="-250" y="689200"/>
                  </a:lnTo>
                  <a:cubicBezTo>
                    <a:pt x="21942" y="300199"/>
                    <a:pt x="166437" y="-29"/>
                    <a:pt x="341411" y="-29"/>
                  </a:cubicBezTo>
                  <a:cubicBezTo>
                    <a:pt x="516385" y="-29"/>
                    <a:pt x="660594" y="300199"/>
                    <a:pt x="682787" y="6892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1" name="Google Shape;281;p9"/>
            <p:cNvSpPr/>
            <p:nvPr/>
          </p:nvSpPr>
          <p:spPr>
            <a:xfrm>
              <a:off x="7877871" y="3344630"/>
              <a:ext cx="508253" cy="537781"/>
            </a:xfrm>
            <a:custGeom>
              <a:rect b="b" l="l" r="r" t="t"/>
              <a:pathLst>
                <a:path extrusionOk="0" h="537781" w="508253">
                  <a:moveTo>
                    <a:pt x="508003" y="537181"/>
                  </a:moveTo>
                  <a:lnTo>
                    <a:pt x="508003" y="537752"/>
                  </a:lnTo>
                  <a:lnTo>
                    <a:pt x="425326" y="537752"/>
                  </a:lnTo>
                  <a:cubicBezTo>
                    <a:pt x="410467" y="297818"/>
                    <a:pt x="339601" y="116081"/>
                    <a:pt x="253876" y="116081"/>
                  </a:cubicBezTo>
                  <a:cubicBezTo>
                    <a:pt x="168151" y="116081"/>
                    <a:pt x="97095" y="297818"/>
                    <a:pt x="82426" y="537752"/>
                  </a:cubicBezTo>
                  <a:lnTo>
                    <a:pt x="-250" y="537752"/>
                  </a:lnTo>
                  <a:lnTo>
                    <a:pt x="-250" y="537181"/>
                  </a:lnTo>
                  <a:cubicBezTo>
                    <a:pt x="7846" y="414880"/>
                    <a:pt x="29753" y="304199"/>
                    <a:pt x="61471" y="215522"/>
                  </a:cubicBezTo>
                  <a:cubicBezTo>
                    <a:pt x="89380" y="137416"/>
                    <a:pt x="124813" y="76361"/>
                    <a:pt x="164913" y="39499"/>
                  </a:cubicBezTo>
                  <a:cubicBezTo>
                    <a:pt x="192726" y="13973"/>
                    <a:pt x="222730" y="-29"/>
                    <a:pt x="254162" y="-29"/>
                  </a:cubicBezTo>
                  <a:cubicBezTo>
                    <a:pt x="285595" y="-29"/>
                    <a:pt x="315598" y="13877"/>
                    <a:pt x="343412" y="39499"/>
                  </a:cubicBezTo>
                  <a:cubicBezTo>
                    <a:pt x="387417" y="79790"/>
                    <a:pt x="425707" y="149228"/>
                    <a:pt x="454664" y="238286"/>
                  </a:cubicBezTo>
                  <a:cubicBezTo>
                    <a:pt x="484591" y="335365"/>
                    <a:pt x="502498" y="435749"/>
                    <a:pt x="508003" y="537181"/>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2" name="Google Shape;282;p9"/>
            <p:cNvSpPr/>
            <p:nvPr/>
          </p:nvSpPr>
          <p:spPr>
            <a:xfrm>
              <a:off x="7959976" y="3460739"/>
              <a:ext cx="343471" cy="421671"/>
            </a:xfrm>
            <a:custGeom>
              <a:rect b="b" l="l" r="r" t="t"/>
              <a:pathLst>
                <a:path extrusionOk="0" h="421671" w="343471">
                  <a:moveTo>
                    <a:pt x="343221" y="421642"/>
                  </a:moveTo>
                  <a:lnTo>
                    <a:pt x="-250" y="421642"/>
                  </a:lnTo>
                  <a:cubicBezTo>
                    <a:pt x="14704" y="181708"/>
                    <a:pt x="85475" y="-29"/>
                    <a:pt x="171200" y="-29"/>
                  </a:cubicBezTo>
                  <a:cubicBezTo>
                    <a:pt x="256925" y="-29"/>
                    <a:pt x="328362" y="181708"/>
                    <a:pt x="343221" y="42164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3" name="Google Shape;283;p9"/>
            <p:cNvSpPr/>
            <p:nvPr/>
          </p:nvSpPr>
          <p:spPr>
            <a:xfrm>
              <a:off x="8030922" y="3643637"/>
              <a:ext cx="184632" cy="186684"/>
            </a:xfrm>
            <a:custGeom>
              <a:rect b="b" l="l" r="r" t="t"/>
              <a:pathLst>
                <a:path extrusionOk="0" h="186684" w="184632">
                  <a:moveTo>
                    <a:pt x="2092" y="51833"/>
                  </a:moveTo>
                  <a:cubicBezTo>
                    <a:pt x="578" y="45213"/>
                    <a:pt x="-193" y="38431"/>
                    <a:pt x="-193" y="31640"/>
                  </a:cubicBezTo>
                  <a:cubicBezTo>
                    <a:pt x="-508" y="27106"/>
                    <a:pt x="483" y="22581"/>
                    <a:pt x="2664" y="18590"/>
                  </a:cubicBezTo>
                  <a:cubicBezTo>
                    <a:pt x="7808" y="10589"/>
                    <a:pt x="19619" y="10208"/>
                    <a:pt x="29144" y="12209"/>
                  </a:cubicBezTo>
                  <a:cubicBezTo>
                    <a:pt x="56137" y="17924"/>
                    <a:pt x="79378" y="34954"/>
                    <a:pt x="92961" y="58976"/>
                  </a:cubicBezTo>
                  <a:cubicBezTo>
                    <a:pt x="91628" y="53166"/>
                    <a:pt x="112487" y="22400"/>
                    <a:pt x="121536" y="14399"/>
                  </a:cubicBezTo>
                  <a:cubicBezTo>
                    <a:pt x="130585" y="5913"/>
                    <a:pt x="142301" y="826"/>
                    <a:pt x="154683" y="17"/>
                  </a:cubicBezTo>
                  <a:cubicBezTo>
                    <a:pt x="161894" y="-384"/>
                    <a:pt x="168999" y="1845"/>
                    <a:pt x="174685" y="6303"/>
                  </a:cubicBezTo>
                  <a:cubicBezTo>
                    <a:pt x="183563" y="15523"/>
                    <a:pt x="186639" y="28896"/>
                    <a:pt x="182687" y="41069"/>
                  </a:cubicBezTo>
                  <a:cubicBezTo>
                    <a:pt x="179791" y="51775"/>
                    <a:pt x="175628" y="62100"/>
                    <a:pt x="170304" y="71835"/>
                  </a:cubicBezTo>
                  <a:cubicBezTo>
                    <a:pt x="157350" y="98219"/>
                    <a:pt x="122012" y="158036"/>
                    <a:pt x="107534" y="182420"/>
                  </a:cubicBezTo>
                  <a:cubicBezTo>
                    <a:pt x="104610" y="186792"/>
                    <a:pt x="98695" y="187973"/>
                    <a:pt x="94323" y="185049"/>
                  </a:cubicBezTo>
                  <a:cubicBezTo>
                    <a:pt x="93761" y="184678"/>
                    <a:pt x="93237" y="184240"/>
                    <a:pt x="92771" y="183754"/>
                  </a:cubicBezTo>
                  <a:cubicBezTo>
                    <a:pt x="70482" y="158513"/>
                    <a:pt x="10284" y="87932"/>
                    <a:pt x="2092" y="5183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4" name="Google Shape;284;p9"/>
            <p:cNvSpPr/>
            <p:nvPr/>
          </p:nvSpPr>
          <p:spPr>
            <a:xfrm>
              <a:off x="7903253" y="3398908"/>
              <a:ext cx="459219" cy="473417"/>
            </a:xfrm>
            <a:custGeom>
              <a:rect b="b" l="l" r="r" t="t"/>
              <a:pathLst>
                <a:path extrusionOk="0" h="473417" w="459219">
                  <a:moveTo>
                    <a:pt x="440150" y="444822"/>
                  </a:moveTo>
                  <a:lnTo>
                    <a:pt x="445389" y="444822"/>
                  </a:lnTo>
                  <a:cubicBezTo>
                    <a:pt x="447941" y="444803"/>
                    <a:pt x="450446" y="445499"/>
                    <a:pt x="452628" y="446823"/>
                  </a:cubicBezTo>
                  <a:lnTo>
                    <a:pt x="455485" y="449013"/>
                  </a:lnTo>
                  <a:cubicBezTo>
                    <a:pt x="457248" y="450747"/>
                    <a:pt x="458533" y="452919"/>
                    <a:pt x="459200" y="455300"/>
                  </a:cubicBezTo>
                  <a:lnTo>
                    <a:pt x="459200" y="459110"/>
                  </a:lnTo>
                  <a:cubicBezTo>
                    <a:pt x="459315" y="461024"/>
                    <a:pt x="458915" y="462929"/>
                    <a:pt x="458057" y="464634"/>
                  </a:cubicBezTo>
                  <a:cubicBezTo>
                    <a:pt x="457457" y="466397"/>
                    <a:pt x="456400" y="467968"/>
                    <a:pt x="455009" y="469206"/>
                  </a:cubicBezTo>
                  <a:cubicBezTo>
                    <a:pt x="453809" y="470616"/>
                    <a:pt x="452218" y="471645"/>
                    <a:pt x="450437" y="472159"/>
                  </a:cubicBezTo>
                  <a:cubicBezTo>
                    <a:pt x="448751" y="473093"/>
                    <a:pt x="446837" y="473521"/>
                    <a:pt x="444913" y="473397"/>
                  </a:cubicBezTo>
                  <a:lnTo>
                    <a:pt x="439674" y="473397"/>
                  </a:lnTo>
                  <a:cubicBezTo>
                    <a:pt x="437140" y="473388"/>
                    <a:pt x="434645" y="472731"/>
                    <a:pt x="432435" y="471492"/>
                  </a:cubicBezTo>
                  <a:lnTo>
                    <a:pt x="429577" y="469206"/>
                  </a:lnTo>
                  <a:cubicBezTo>
                    <a:pt x="427777" y="467501"/>
                    <a:pt x="426492" y="465320"/>
                    <a:pt x="425863" y="462920"/>
                  </a:cubicBezTo>
                  <a:lnTo>
                    <a:pt x="425863" y="459110"/>
                  </a:lnTo>
                  <a:cubicBezTo>
                    <a:pt x="425749" y="457186"/>
                    <a:pt x="426177" y="455271"/>
                    <a:pt x="427101" y="453585"/>
                  </a:cubicBezTo>
                  <a:cubicBezTo>
                    <a:pt x="427682" y="451833"/>
                    <a:pt x="428701" y="450261"/>
                    <a:pt x="430054" y="449013"/>
                  </a:cubicBezTo>
                  <a:cubicBezTo>
                    <a:pt x="431292" y="447651"/>
                    <a:pt x="432873" y="446632"/>
                    <a:pt x="434626" y="446061"/>
                  </a:cubicBezTo>
                  <a:cubicBezTo>
                    <a:pt x="436330" y="445175"/>
                    <a:pt x="438236" y="444746"/>
                    <a:pt x="440150" y="444822"/>
                  </a:cubicBezTo>
                  <a:close/>
                  <a:moveTo>
                    <a:pt x="14288" y="410724"/>
                  </a:moveTo>
                  <a:lnTo>
                    <a:pt x="14764" y="410724"/>
                  </a:lnTo>
                  <a:cubicBezTo>
                    <a:pt x="15964" y="410533"/>
                    <a:pt x="17183" y="410533"/>
                    <a:pt x="18383" y="410724"/>
                  </a:cubicBezTo>
                  <a:cubicBezTo>
                    <a:pt x="20241" y="410781"/>
                    <a:pt x="22051" y="411343"/>
                    <a:pt x="23622" y="412343"/>
                  </a:cubicBezTo>
                  <a:cubicBezTo>
                    <a:pt x="25260" y="413238"/>
                    <a:pt x="26670" y="414515"/>
                    <a:pt x="27718" y="416058"/>
                  </a:cubicBezTo>
                  <a:cubicBezTo>
                    <a:pt x="28947" y="417439"/>
                    <a:pt x="29804" y="419106"/>
                    <a:pt x="30194" y="420915"/>
                  </a:cubicBezTo>
                  <a:cubicBezTo>
                    <a:pt x="30680" y="423630"/>
                    <a:pt x="30413" y="426430"/>
                    <a:pt x="29432" y="429012"/>
                  </a:cubicBezTo>
                  <a:cubicBezTo>
                    <a:pt x="28794" y="431517"/>
                    <a:pt x="27479" y="433793"/>
                    <a:pt x="25622" y="435584"/>
                  </a:cubicBezTo>
                  <a:cubicBezTo>
                    <a:pt x="24727" y="436460"/>
                    <a:pt x="23737" y="437222"/>
                    <a:pt x="22670" y="437870"/>
                  </a:cubicBezTo>
                  <a:cubicBezTo>
                    <a:pt x="21526" y="438460"/>
                    <a:pt x="20355" y="438965"/>
                    <a:pt x="19145" y="439394"/>
                  </a:cubicBezTo>
                  <a:cubicBezTo>
                    <a:pt x="16421" y="440061"/>
                    <a:pt x="13582" y="440061"/>
                    <a:pt x="10858" y="439394"/>
                  </a:cubicBezTo>
                  <a:lnTo>
                    <a:pt x="7429" y="437965"/>
                  </a:lnTo>
                  <a:lnTo>
                    <a:pt x="4381" y="435679"/>
                  </a:lnTo>
                  <a:cubicBezTo>
                    <a:pt x="629" y="431869"/>
                    <a:pt x="-848" y="426383"/>
                    <a:pt x="476" y="421201"/>
                  </a:cubicBezTo>
                  <a:cubicBezTo>
                    <a:pt x="1133" y="418810"/>
                    <a:pt x="2419" y="416648"/>
                    <a:pt x="4191" y="414915"/>
                  </a:cubicBezTo>
                  <a:lnTo>
                    <a:pt x="7049" y="412629"/>
                  </a:lnTo>
                  <a:cubicBezTo>
                    <a:pt x="9258" y="411390"/>
                    <a:pt x="11754" y="410733"/>
                    <a:pt x="14288" y="410724"/>
                  </a:cubicBezTo>
                  <a:close/>
                  <a:moveTo>
                    <a:pt x="429863" y="391863"/>
                  </a:moveTo>
                  <a:cubicBezTo>
                    <a:pt x="431749" y="391787"/>
                    <a:pt x="433625" y="392216"/>
                    <a:pt x="435292" y="393102"/>
                  </a:cubicBezTo>
                  <a:cubicBezTo>
                    <a:pt x="437064" y="393692"/>
                    <a:pt x="438664" y="394702"/>
                    <a:pt x="439959" y="396054"/>
                  </a:cubicBezTo>
                  <a:lnTo>
                    <a:pt x="442531" y="398721"/>
                  </a:lnTo>
                  <a:cubicBezTo>
                    <a:pt x="444293" y="400455"/>
                    <a:pt x="445579" y="402627"/>
                    <a:pt x="446246" y="405008"/>
                  </a:cubicBezTo>
                  <a:lnTo>
                    <a:pt x="446246" y="408818"/>
                  </a:lnTo>
                  <a:cubicBezTo>
                    <a:pt x="446284" y="411361"/>
                    <a:pt x="445617" y="413866"/>
                    <a:pt x="444341" y="416057"/>
                  </a:cubicBezTo>
                  <a:lnTo>
                    <a:pt x="442055" y="418914"/>
                  </a:lnTo>
                  <a:cubicBezTo>
                    <a:pt x="440855" y="420324"/>
                    <a:pt x="439264" y="421353"/>
                    <a:pt x="437483" y="421867"/>
                  </a:cubicBezTo>
                  <a:cubicBezTo>
                    <a:pt x="435797" y="422800"/>
                    <a:pt x="433883" y="423229"/>
                    <a:pt x="431958" y="423105"/>
                  </a:cubicBezTo>
                  <a:cubicBezTo>
                    <a:pt x="430063" y="423239"/>
                    <a:pt x="428177" y="422810"/>
                    <a:pt x="426529" y="421867"/>
                  </a:cubicBezTo>
                  <a:cubicBezTo>
                    <a:pt x="424738" y="421315"/>
                    <a:pt x="423129" y="420296"/>
                    <a:pt x="421862" y="418914"/>
                  </a:cubicBezTo>
                  <a:lnTo>
                    <a:pt x="419290" y="416247"/>
                  </a:lnTo>
                  <a:cubicBezTo>
                    <a:pt x="417490" y="414542"/>
                    <a:pt x="416204" y="412361"/>
                    <a:pt x="415576" y="409961"/>
                  </a:cubicBezTo>
                  <a:lnTo>
                    <a:pt x="415576" y="406151"/>
                  </a:lnTo>
                  <a:cubicBezTo>
                    <a:pt x="415576" y="403646"/>
                    <a:pt x="416232" y="401179"/>
                    <a:pt x="417480" y="399007"/>
                  </a:cubicBezTo>
                  <a:lnTo>
                    <a:pt x="419766" y="396054"/>
                  </a:lnTo>
                  <a:cubicBezTo>
                    <a:pt x="421004" y="394692"/>
                    <a:pt x="422586" y="393673"/>
                    <a:pt x="424338" y="393102"/>
                  </a:cubicBezTo>
                  <a:cubicBezTo>
                    <a:pt x="426043" y="392216"/>
                    <a:pt x="427948" y="391787"/>
                    <a:pt x="429863" y="391863"/>
                  </a:cubicBezTo>
                  <a:close/>
                  <a:moveTo>
                    <a:pt x="21812" y="336238"/>
                  </a:moveTo>
                  <a:cubicBezTo>
                    <a:pt x="29699" y="336238"/>
                    <a:pt x="36100" y="342639"/>
                    <a:pt x="36100" y="350525"/>
                  </a:cubicBezTo>
                  <a:cubicBezTo>
                    <a:pt x="36100" y="358412"/>
                    <a:pt x="29699" y="364813"/>
                    <a:pt x="21812" y="364813"/>
                  </a:cubicBezTo>
                  <a:cubicBezTo>
                    <a:pt x="13925" y="364813"/>
                    <a:pt x="7525" y="358412"/>
                    <a:pt x="7525" y="350525"/>
                  </a:cubicBezTo>
                  <a:cubicBezTo>
                    <a:pt x="7525" y="342639"/>
                    <a:pt x="13925" y="336238"/>
                    <a:pt x="21812" y="336238"/>
                  </a:cubicBezTo>
                  <a:close/>
                  <a:moveTo>
                    <a:pt x="415194" y="320427"/>
                  </a:moveTo>
                  <a:lnTo>
                    <a:pt x="418909" y="320427"/>
                  </a:lnTo>
                  <a:cubicBezTo>
                    <a:pt x="420833" y="320303"/>
                    <a:pt x="422748" y="320731"/>
                    <a:pt x="424434" y="321665"/>
                  </a:cubicBezTo>
                  <a:cubicBezTo>
                    <a:pt x="426225" y="322217"/>
                    <a:pt x="427834" y="323237"/>
                    <a:pt x="429101" y="324618"/>
                  </a:cubicBezTo>
                  <a:cubicBezTo>
                    <a:pt x="430435" y="325884"/>
                    <a:pt x="431444" y="327456"/>
                    <a:pt x="432054" y="329190"/>
                  </a:cubicBezTo>
                  <a:cubicBezTo>
                    <a:pt x="432911" y="330895"/>
                    <a:pt x="433311" y="332800"/>
                    <a:pt x="433197" y="334714"/>
                  </a:cubicBezTo>
                  <a:lnTo>
                    <a:pt x="433197" y="337286"/>
                  </a:lnTo>
                  <a:cubicBezTo>
                    <a:pt x="433254" y="339829"/>
                    <a:pt x="432597" y="342344"/>
                    <a:pt x="431292" y="344525"/>
                  </a:cubicBezTo>
                  <a:lnTo>
                    <a:pt x="429101" y="347478"/>
                  </a:lnTo>
                  <a:cubicBezTo>
                    <a:pt x="427320" y="349202"/>
                    <a:pt x="425119" y="350449"/>
                    <a:pt x="422720" y="351097"/>
                  </a:cubicBezTo>
                  <a:lnTo>
                    <a:pt x="418909" y="351097"/>
                  </a:lnTo>
                  <a:cubicBezTo>
                    <a:pt x="417033" y="351192"/>
                    <a:pt x="415157" y="350802"/>
                    <a:pt x="413480" y="349954"/>
                  </a:cubicBezTo>
                  <a:cubicBezTo>
                    <a:pt x="409927" y="348687"/>
                    <a:pt x="407127" y="345887"/>
                    <a:pt x="405860" y="342334"/>
                  </a:cubicBezTo>
                  <a:cubicBezTo>
                    <a:pt x="405013" y="340620"/>
                    <a:pt x="404593" y="338724"/>
                    <a:pt x="404622" y="336810"/>
                  </a:cubicBezTo>
                  <a:lnTo>
                    <a:pt x="404622" y="334238"/>
                  </a:lnTo>
                  <a:cubicBezTo>
                    <a:pt x="404650" y="331695"/>
                    <a:pt x="405346" y="329199"/>
                    <a:pt x="406622" y="326999"/>
                  </a:cubicBezTo>
                  <a:lnTo>
                    <a:pt x="408813" y="324141"/>
                  </a:lnTo>
                  <a:cubicBezTo>
                    <a:pt x="410566" y="322351"/>
                    <a:pt x="412775" y="321074"/>
                    <a:pt x="415194" y="320427"/>
                  </a:cubicBezTo>
                  <a:close/>
                  <a:moveTo>
                    <a:pt x="32385" y="275373"/>
                  </a:moveTo>
                  <a:lnTo>
                    <a:pt x="35052" y="275373"/>
                  </a:lnTo>
                  <a:cubicBezTo>
                    <a:pt x="37576" y="275364"/>
                    <a:pt x="40043" y="276050"/>
                    <a:pt x="42196" y="277374"/>
                  </a:cubicBezTo>
                  <a:lnTo>
                    <a:pt x="45149" y="279564"/>
                  </a:lnTo>
                  <a:cubicBezTo>
                    <a:pt x="46853" y="281327"/>
                    <a:pt x="48092" y="283489"/>
                    <a:pt x="48768" y="285851"/>
                  </a:cubicBezTo>
                  <a:lnTo>
                    <a:pt x="49340" y="289661"/>
                  </a:lnTo>
                  <a:cubicBezTo>
                    <a:pt x="49368" y="291575"/>
                    <a:pt x="48949" y="293471"/>
                    <a:pt x="48101" y="295185"/>
                  </a:cubicBezTo>
                  <a:cubicBezTo>
                    <a:pt x="47511" y="296928"/>
                    <a:pt x="46492" y="298500"/>
                    <a:pt x="45149" y="299757"/>
                  </a:cubicBezTo>
                  <a:cubicBezTo>
                    <a:pt x="43882" y="301139"/>
                    <a:pt x="42272" y="302158"/>
                    <a:pt x="40482" y="302710"/>
                  </a:cubicBezTo>
                  <a:cubicBezTo>
                    <a:pt x="38833" y="303653"/>
                    <a:pt x="36947" y="304082"/>
                    <a:pt x="35052" y="303948"/>
                  </a:cubicBezTo>
                  <a:lnTo>
                    <a:pt x="32385" y="303948"/>
                  </a:lnTo>
                  <a:cubicBezTo>
                    <a:pt x="29851" y="303948"/>
                    <a:pt x="27356" y="303291"/>
                    <a:pt x="25146" y="302043"/>
                  </a:cubicBezTo>
                  <a:lnTo>
                    <a:pt x="22288" y="299757"/>
                  </a:lnTo>
                  <a:cubicBezTo>
                    <a:pt x="20526" y="298024"/>
                    <a:pt x="19240" y="295852"/>
                    <a:pt x="18574" y="293471"/>
                  </a:cubicBezTo>
                  <a:lnTo>
                    <a:pt x="18097" y="289661"/>
                  </a:lnTo>
                  <a:cubicBezTo>
                    <a:pt x="17974" y="287737"/>
                    <a:pt x="18402" y="285822"/>
                    <a:pt x="19336" y="284136"/>
                  </a:cubicBezTo>
                  <a:cubicBezTo>
                    <a:pt x="19917" y="282384"/>
                    <a:pt x="20936" y="280812"/>
                    <a:pt x="22288" y="279564"/>
                  </a:cubicBezTo>
                  <a:cubicBezTo>
                    <a:pt x="23489" y="278155"/>
                    <a:pt x="25080" y="277126"/>
                    <a:pt x="26860" y="276612"/>
                  </a:cubicBezTo>
                  <a:cubicBezTo>
                    <a:pt x="28565" y="275726"/>
                    <a:pt x="30470" y="275297"/>
                    <a:pt x="32385" y="275373"/>
                  </a:cubicBezTo>
                  <a:close/>
                  <a:moveTo>
                    <a:pt x="405669" y="262133"/>
                  </a:moveTo>
                  <a:cubicBezTo>
                    <a:pt x="407583" y="262057"/>
                    <a:pt x="409489" y="262486"/>
                    <a:pt x="411194" y="263372"/>
                  </a:cubicBezTo>
                  <a:cubicBezTo>
                    <a:pt x="412984" y="263924"/>
                    <a:pt x="414594" y="264943"/>
                    <a:pt x="415861" y="266324"/>
                  </a:cubicBezTo>
                  <a:lnTo>
                    <a:pt x="418433" y="268991"/>
                  </a:lnTo>
                  <a:cubicBezTo>
                    <a:pt x="420195" y="270725"/>
                    <a:pt x="421481" y="272897"/>
                    <a:pt x="422147" y="275278"/>
                  </a:cubicBezTo>
                  <a:lnTo>
                    <a:pt x="422624" y="279088"/>
                  </a:lnTo>
                  <a:cubicBezTo>
                    <a:pt x="422614" y="281622"/>
                    <a:pt x="421957" y="284117"/>
                    <a:pt x="420719" y="286327"/>
                  </a:cubicBezTo>
                  <a:lnTo>
                    <a:pt x="418433" y="289184"/>
                  </a:lnTo>
                  <a:cubicBezTo>
                    <a:pt x="417232" y="290594"/>
                    <a:pt x="415642" y="291623"/>
                    <a:pt x="413860" y="292137"/>
                  </a:cubicBezTo>
                  <a:cubicBezTo>
                    <a:pt x="412156" y="293023"/>
                    <a:pt x="410251" y="293452"/>
                    <a:pt x="408336" y="293375"/>
                  </a:cubicBezTo>
                  <a:cubicBezTo>
                    <a:pt x="406421" y="293442"/>
                    <a:pt x="404517" y="293023"/>
                    <a:pt x="402812" y="292137"/>
                  </a:cubicBezTo>
                  <a:cubicBezTo>
                    <a:pt x="401059" y="291556"/>
                    <a:pt x="399487" y="290537"/>
                    <a:pt x="398240" y="289184"/>
                  </a:cubicBezTo>
                  <a:lnTo>
                    <a:pt x="395573" y="286517"/>
                  </a:lnTo>
                  <a:cubicBezTo>
                    <a:pt x="393867" y="284755"/>
                    <a:pt x="392629" y="282593"/>
                    <a:pt x="391953" y="280231"/>
                  </a:cubicBezTo>
                  <a:lnTo>
                    <a:pt x="391382" y="276421"/>
                  </a:lnTo>
                  <a:cubicBezTo>
                    <a:pt x="391429" y="273878"/>
                    <a:pt x="392115" y="271392"/>
                    <a:pt x="393382" y="269182"/>
                  </a:cubicBezTo>
                  <a:lnTo>
                    <a:pt x="395573" y="266324"/>
                  </a:lnTo>
                  <a:cubicBezTo>
                    <a:pt x="396839" y="264943"/>
                    <a:pt x="398449" y="263924"/>
                    <a:pt x="400240" y="263372"/>
                  </a:cubicBezTo>
                  <a:cubicBezTo>
                    <a:pt x="401906" y="262495"/>
                    <a:pt x="403783" y="262067"/>
                    <a:pt x="405669" y="262133"/>
                  </a:cubicBezTo>
                  <a:close/>
                  <a:moveTo>
                    <a:pt x="47054" y="214509"/>
                  </a:moveTo>
                  <a:lnTo>
                    <a:pt x="50864" y="214509"/>
                  </a:lnTo>
                  <a:cubicBezTo>
                    <a:pt x="52788" y="214385"/>
                    <a:pt x="54702" y="214813"/>
                    <a:pt x="56388" y="215747"/>
                  </a:cubicBezTo>
                  <a:cubicBezTo>
                    <a:pt x="59856" y="217061"/>
                    <a:pt x="62598" y="219805"/>
                    <a:pt x="63913" y="223272"/>
                  </a:cubicBezTo>
                  <a:cubicBezTo>
                    <a:pt x="64760" y="224815"/>
                    <a:pt x="65190" y="226558"/>
                    <a:pt x="65151" y="228320"/>
                  </a:cubicBezTo>
                  <a:lnTo>
                    <a:pt x="65151" y="230987"/>
                  </a:lnTo>
                  <a:cubicBezTo>
                    <a:pt x="65151" y="233492"/>
                    <a:pt x="64494" y="235959"/>
                    <a:pt x="63246" y="238131"/>
                  </a:cubicBezTo>
                  <a:lnTo>
                    <a:pt x="60960" y="241083"/>
                  </a:lnTo>
                  <a:cubicBezTo>
                    <a:pt x="59227" y="242827"/>
                    <a:pt x="57055" y="244074"/>
                    <a:pt x="54674" y="244703"/>
                  </a:cubicBezTo>
                  <a:lnTo>
                    <a:pt x="50864" y="245275"/>
                  </a:lnTo>
                  <a:cubicBezTo>
                    <a:pt x="48978" y="245313"/>
                    <a:pt x="47120" y="244884"/>
                    <a:pt x="45434" y="244036"/>
                  </a:cubicBezTo>
                  <a:cubicBezTo>
                    <a:pt x="41882" y="242769"/>
                    <a:pt x="39081" y="239969"/>
                    <a:pt x="37814" y="236416"/>
                  </a:cubicBezTo>
                  <a:cubicBezTo>
                    <a:pt x="36976" y="234730"/>
                    <a:pt x="36557" y="232873"/>
                    <a:pt x="36576" y="230987"/>
                  </a:cubicBezTo>
                  <a:lnTo>
                    <a:pt x="36576" y="228320"/>
                  </a:lnTo>
                  <a:cubicBezTo>
                    <a:pt x="36557" y="225767"/>
                    <a:pt x="37252" y="223262"/>
                    <a:pt x="38577" y="221081"/>
                  </a:cubicBezTo>
                  <a:lnTo>
                    <a:pt x="40767" y="218223"/>
                  </a:lnTo>
                  <a:cubicBezTo>
                    <a:pt x="42501" y="216461"/>
                    <a:pt x="44673" y="215175"/>
                    <a:pt x="47054" y="214509"/>
                  </a:cubicBezTo>
                  <a:close/>
                  <a:moveTo>
                    <a:pt x="387191" y="198602"/>
                  </a:moveTo>
                  <a:cubicBezTo>
                    <a:pt x="395078" y="198602"/>
                    <a:pt x="401479" y="205003"/>
                    <a:pt x="401479" y="212889"/>
                  </a:cubicBezTo>
                  <a:cubicBezTo>
                    <a:pt x="401479" y="220776"/>
                    <a:pt x="395078" y="227177"/>
                    <a:pt x="387191" y="227177"/>
                  </a:cubicBezTo>
                  <a:cubicBezTo>
                    <a:pt x="379304" y="227177"/>
                    <a:pt x="372904" y="220776"/>
                    <a:pt x="372904" y="212889"/>
                  </a:cubicBezTo>
                  <a:cubicBezTo>
                    <a:pt x="372904" y="205003"/>
                    <a:pt x="379304" y="198602"/>
                    <a:pt x="387191" y="198602"/>
                  </a:cubicBezTo>
                  <a:close/>
                  <a:moveTo>
                    <a:pt x="66770" y="158883"/>
                  </a:moveTo>
                  <a:lnTo>
                    <a:pt x="69437" y="158883"/>
                  </a:lnTo>
                  <a:cubicBezTo>
                    <a:pt x="71970" y="158892"/>
                    <a:pt x="74466" y="159549"/>
                    <a:pt x="76676" y="160788"/>
                  </a:cubicBezTo>
                  <a:lnTo>
                    <a:pt x="79533" y="163074"/>
                  </a:lnTo>
                  <a:cubicBezTo>
                    <a:pt x="81267" y="164836"/>
                    <a:pt x="82543" y="166988"/>
                    <a:pt x="83248" y="169360"/>
                  </a:cubicBezTo>
                  <a:lnTo>
                    <a:pt x="83724" y="173170"/>
                  </a:lnTo>
                  <a:cubicBezTo>
                    <a:pt x="83801" y="175085"/>
                    <a:pt x="83372" y="176990"/>
                    <a:pt x="82486" y="178695"/>
                  </a:cubicBezTo>
                  <a:cubicBezTo>
                    <a:pt x="81172" y="182162"/>
                    <a:pt x="78428" y="184905"/>
                    <a:pt x="74962" y="186219"/>
                  </a:cubicBezTo>
                  <a:cubicBezTo>
                    <a:pt x="73256" y="187105"/>
                    <a:pt x="71351" y="187534"/>
                    <a:pt x="69437" y="187458"/>
                  </a:cubicBezTo>
                  <a:lnTo>
                    <a:pt x="66770" y="187458"/>
                  </a:lnTo>
                  <a:cubicBezTo>
                    <a:pt x="64217" y="187458"/>
                    <a:pt x="61722" y="186762"/>
                    <a:pt x="59531" y="185457"/>
                  </a:cubicBezTo>
                  <a:lnTo>
                    <a:pt x="56673" y="183267"/>
                  </a:lnTo>
                  <a:cubicBezTo>
                    <a:pt x="54940" y="181505"/>
                    <a:pt x="53663" y="179352"/>
                    <a:pt x="52959" y="176980"/>
                  </a:cubicBezTo>
                  <a:lnTo>
                    <a:pt x="52482" y="173170"/>
                  </a:lnTo>
                  <a:cubicBezTo>
                    <a:pt x="52406" y="171256"/>
                    <a:pt x="52835" y="169351"/>
                    <a:pt x="53720" y="167646"/>
                  </a:cubicBezTo>
                  <a:cubicBezTo>
                    <a:pt x="54273" y="165884"/>
                    <a:pt x="55292" y="164302"/>
                    <a:pt x="56673" y="163074"/>
                  </a:cubicBezTo>
                  <a:cubicBezTo>
                    <a:pt x="57921" y="161721"/>
                    <a:pt x="59493" y="160702"/>
                    <a:pt x="61246" y="160121"/>
                  </a:cubicBezTo>
                  <a:cubicBezTo>
                    <a:pt x="62932" y="159187"/>
                    <a:pt x="64846" y="158759"/>
                    <a:pt x="66770" y="158883"/>
                  </a:cubicBezTo>
                  <a:close/>
                  <a:moveTo>
                    <a:pt x="352710" y="132403"/>
                  </a:moveTo>
                  <a:lnTo>
                    <a:pt x="355378" y="132403"/>
                  </a:lnTo>
                  <a:cubicBezTo>
                    <a:pt x="357911" y="132403"/>
                    <a:pt x="360406" y="133060"/>
                    <a:pt x="362616" y="134308"/>
                  </a:cubicBezTo>
                  <a:lnTo>
                    <a:pt x="365474" y="136594"/>
                  </a:lnTo>
                  <a:cubicBezTo>
                    <a:pt x="367236" y="138327"/>
                    <a:pt x="368522" y="140499"/>
                    <a:pt x="369188" y="142880"/>
                  </a:cubicBezTo>
                  <a:lnTo>
                    <a:pt x="369665" y="146690"/>
                  </a:lnTo>
                  <a:cubicBezTo>
                    <a:pt x="369789" y="148614"/>
                    <a:pt x="369360" y="150529"/>
                    <a:pt x="368427" y="152215"/>
                  </a:cubicBezTo>
                  <a:cubicBezTo>
                    <a:pt x="367846" y="153967"/>
                    <a:pt x="366826" y="155539"/>
                    <a:pt x="365474" y="156787"/>
                  </a:cubicBezTo>
                  <a:cubicBezTo>
                    <a:pt x="364274" y="158196"/>
                    <a:pt x="362683" y="159225"/>
                    <a:pt x="360902" y="159739"/>
                  </a:cubicBezTo>
                  <a:cubicBezTo>
                    <a:pt x="359197" y="160625"/>
                    <a:pt x="357292" y="161054"/>
                    <a:pt x="355378" y="160978"/>
                  </a:cubicBezTo>
                  <a:lnTo>
                    <a:pt x="352710" y="160978"/>
                  </a:lnTo>
                  <a:cubicBezTo>
                    <a:pt x="350186" y="160987"/>
                    <a:pt x="347719" y="160301"/>
                    <a:pt x="345567" y="158977"/>
                  </a:cubicBezTo>
                  <a:lnTo>
                    <a:pt x="342614" y="156787"/>
                  </a:lnTo>
                  <a:cubicBezTo>
                    <a:pt x="340909" y="155024"/>
                    <a:pt x="339670" y="152862"/>
                    <a:pt x="338994" y="150500"/>
                  </a:cubicBezTo>
                  <a:lnTo>
                    <a:pt x="338423" y="146690"/>
                  </a:lnTo>
                  <a:cubicBezTo>
                    <a:pt x="338394" y="144776"/>
                    <a:pt x="338814" y="142880"/>
                    <a:pt x="339661" y="141166"/>
                  </a:cubicBezTo>
                  <a:cubicBezTo>
                    <a:pt x="340252" y="139423"/>
                    <a:pt x="341271" y="137851"/>
                    <a:pt x="342614" y="136594"/>
                  </a:cubicBezTo>
                  <a:cubicBezTo>
                    <a:pt x="343881" y="135212"/>
                    <a:pt x="345490" y="134193"/>
                    <a:pt x="347281" y="133641"/>
                  </a:cubicBezTo>
                  <a:cubicBezTo>
                    <a:pt x="348929" y="132698"/>
                    <a:pt x="350815" y="132269"/>
                    <a:pt x="352710" y="132403"/>
                  </a:cubicBezTo>
                  <a:close/>
                  <a:moveTo>
                    <a:pt x="85344" y="116496"/>
                  </a:moveTo>
                  <a:lnTo>
                    <a:pt x="88011" y="116496"/>
                  </a:lnTo>
                  <a:cubicBezTo>
                    <a:pt x="90536" y="116487"/>
                    <a:pt x="93002" y="117173"/>
                    <a:pt x="95155" y="118497"/>
                  </a:cubicBezTo>
                  <a:lnTo>
                    <a:pt x="98108" y="120687"/>
                  </a:lnTo>
                  <a:cubicBezTo>
                    <a:pt x="99813" y="122450"/>
                    <a:pt x="101051" y="124612"/>
                    <a:pt x="101727" y="126974"/>
                  </a:cubicBezTo>
                  <a:lnTo>
                    <a:pt x="101823" y="130784"/>
                  </a:lnTo>
                  <a:cubicBezTo>
                    <a:pt x="101851" y="132698"/>
                    <a:pt x="101432" y="134594"/>
                    <a:pt x="100584" y="136308"/>
                  </a:cubicBezTo>
                  <a:cubicBezTo>
                    <a:pt x="99270" y="139814"/>
                    <a:pt x="96489" y="142566"/>
                    <a:pt x="92964" y="143833"/>
                  </a:cubicBezTo>
                  <a:cubicBezTo>
                    <a:pt x="91316" y="144776"/>
                    <a:pt x="89430" y="145205"/>
                    <a:pt x="87535" y="145071"/>
                  </a:cubicBezTo>
                  <a:lnTo>
                    <a:pt x="84868" y="145071"/>
                  </a:lnTo>
                  <a:cubicBezTo>
                    <a:pt x="82334" y="145071"/>
                    <a:pt x="79839" y="144414"/>
                    <a:pt x="77629" y="143166"/>
                  </a:cubicBezTo>
                  <a:lnTo>
                    <a:pt x="74771" y="140880"/>
                  </a:lnTo>
                  <a:cubicBezTo>
                    <a:pt x="72990" y="139156"/>
                    <a:pt x="71704" y="136985"/>
                    <a:pt x="71057" y="134594"/>
                  </a:cubicBezTo>
                  <a:lnTo>
                    <a:pt x="71057" y="130784"/>
                  </a:lnTo>
                  <a:cubicBezTo>
                    <a:pt x="70943" y="128860"/>
                    <a:pt x="71371" y="126945"/>
                    <a:pt x="72295" y="125259"/>
                  </a:cubicBezTo>
                  <a:cubicBezTo>
                    <a:pt x="72876" y="123507"/>
                    <a:pt x="73895" y="121935"/>
                    <a:pt x="75248" y="120687"/>
                  </a:cubicBezTo>
                  <a:cubicBezTo>
                    <a:pt x="76448" y="119278"/>
                    <a:pt x="78039" y="118249"/>
                    <a:pt x="79820" y="117735"/>
                  </a:cubicBezTo>
                  <a:cubicBezTo>
                    <a:pt x="81524" y="116849"/>
                    <a:pt x="83430" y="116420"/>
                    <a:pt x="85344" y="116496"/>
                  </a:cubicBezTo>
                  <a:close/>
                  <a:moveTo>
                    <a:pt x="328993" y="76682"/>
                  </a:moveTo>
                  <a:cubicBezTo>
                    <a:pt x="329907" y="76539"/>
                    <a:pt x="330841" y="76539"/>
                    <a:pt x="331755" y="76682"/>
                  </a:cubicBezTo>
                  <a:lnTo>
                    <a:pt x="334136" y="76682"/>
                  </a:lnTo>
                  <a:cubicBezTo>
                    <a:pt x="336661" y="76672"/>
                    <a:pt x="339128" y="77358"/>
                    <a:pt x="341280" y="78682"/>
                  </a:cubicBezTo>
                  <a:lnTo>
                    <a:pt x="344233" y="80873"/>
                  </a:lnTo>
                  <a:cubicBezTo>
                    <a:pt x="345557" y="82149"/>
                    <a:pt x="346566" y="83711"/>
                    <a:pt x="347186" y="85445"/>
                  </a:cubicBezTo>
                  <a:lnTo>
                    <a:pt x="345090" y="84873"/>
                  </a:lnTo>
                  <a:cubicBezTo>
                    <a:pt x="346738" y="88369"/>
                    <a:pt x="346738" y="92427"/>
                    <a:pt x="345090" y="95922"/>
                  </a:cubicBezTo>
                  <a:cubicBezTo>
                    <a:pt x="344500" y="97666"/>
                    <a:pt x="343481" y="99237"/>
                    <a:pt x="342138" y="100494"/>
                  </a:cubicBezTo>
                  <a:cubicBezTo>
                    <a:pt x="341138" y="101380"/>
                    <a:pt x="340089" y="102209"/>
                    <a:pt x="338994" y="102971"/>
                  </a:cubicBezTo>
                  <a:lnTo>
                    <a:pt x="338327" y="102971"/>
                  </a:lnTo>
                  <a:cubicBezTo>
                    <a:pt x="337851" y="103161"/>
                    <a:pt x="335851" y="104495"/>
                    <a:pt x="334613" y="104495"/>
                  </a:cubicBezTo>
                  <a:cubicBezTo>
                    <a:pt x="333146" y="104828"/>
                    <a:pt x="331641" y="105019"/>
                    <a:pt x="330136" y="105067"/>
                  </a:cubicBezTo>
                  <a:lnTo>
                    <a:pt x="328041" y="105067"/>
                  </a:lnTo>
                  <a:cubicBezTo>
                    <a:pt x="327345" y="105105"/>
                    <a:pt x="326640" y="105105"/>
                    <a:pt x="325945" y="105067"/>
                  </a:cubicBezTo>
                  <a:lnTo>
                    <a:pt x="325278" y="105067"/>
                  </a:lnTo>
                  <a:cubicBezTo>
                    <a:pt x="324002" y="104609"/>
                    <a:pt x="322764" y="104066"/>
                    <a:pt x="321563" y="103447"/>
                  </a:cubicBezTo>
                  <a:cubicBezTo>
                    <a:pt x="320459" y="102733"/>
                    <a:pt x="319411" y="101933"/>
                    <a:pt x="318420" y="101066"/>
                  </a:cubicBezTo>
                  <a:cubicBezTo>
                    <a:pt x="316658" y="99332"/>
                    <a:pt x="315372" y="97161"/>
                    <a:pt x="314706" y="94780"/>
                  </a:cubicBezTo>
                  <a:lnTo>
                    <a:pt x="314706" y="90969"/>
                  </a:lnTo>
                  <a:cubicBezTo>
                    <a:pt x="314706" y="88436"/>
                    <a:pt x="315362" y="85940"/>
                    <a:pt x="316611" y="83730"/>
                  </a:cubicBezTo>
                  <a:lnTo>
                    <a:pt x="318897" y="80873"/>
                  </a:lnTo>
                  <a:cubicBezTo>
                    <a:pt x="320096" y="79463"/>
                    <a:pt x="321687" y="78435"/>
                    <a:pt x="323468" y="77920"/>
                  </a:cubicBezTo>
                  <a:cubicBezTo>
                    <a:pt x="325154" y="76987"/>
                    <a:pt x="327069" y="76558"/>
                    <a:pt x="328993" y="76682"/>
                  </a:cubicBezTo>
                  <a:close/>
                  <a:moveTo>
                    <a:pt x="111823" y="68871"/>
                  </a:moveTo>
                  <a:lnTo>
                    <a:pt x="114490" y="68871"/>
                  </a:lnTo>
                  <a:cubicBezTo>
                    <a:pt x="116995" y="68871"/>
                    <a:pt x="119462" y="69528"/>
                    <a:pt x="121633" y="70776"/>
                  </a:cubicBezTo>
                  <a:lnTo>
                    <a:pt x="124586" y="73062"/>
                  </a:lnTo>
                  <a:cubicBezTo>
                    <a:pt x="126330" y="74795"/>
                    <a:pt x="127577" y="76967"/>
                    <a:pt x="128206" y="79348"/>
                  </a:cubicBezTo>
                  <a:lnTo>
                    <a:pt x="128777" y="83158"/>
                  </a:lnTo>
                  <a:cubicBezTo>
                    <a:pt x="128796" y="85073"/>
                    <a:pt x="128377" y="86959"/>
                    <a:pt x="127539" y="88683"/>
                  </a:cubicBezTo>
                  <a:cubicBezTo>
                    <a:pt x="126920" y="90416"/>
                    <a:pt x="125910" y="91978"/>
                    <a:pt x="124586" y="93255"/>
                  </a:cubicBezTo>
                  <a:cubicBezTo>
                    <a:pt x="123291" y="94607"/>
                    <a:pt x="121691" y="95617"/>
                    <a:pt x="119919" y="96207"/>
                  </a:cubicBezTo>
                  <a:cubicBezTo>
                    <a:pt x="118252" y="97084"/>
                    <a:pt x="116376" y="97512"/>
                    <a:pt x="114490" y="97446"/>
                  </a:cubicBezTo>
                  <a:lnTo>
                    <a:pt x="111823" y="97446"/>
                  </a:lnTo>
                  <a:cubicBezTo>
                    <a:pt x="109270" y="97465"/>
                    <a:pt x="106765" y="96769"/>
                    <a:pt x="104584" y="95445"/>
                  </a:cubicBezTo>
                  <a:lnTo>
                    <a:pt x="101726" y="93255"/>
                  </a:lnTo>
                  <a:cubicBezTo>
                    <a:pt x="99964" y="91521"/>
                    <a:pt x="98678" y="89349"/>
                    <a:pt x="98012" y="86968"/>
                  </a:cubicBezTo>
                  <a:lnTo>
                    <a:pt x="97535" y="83158"/>
                  </a:lnTo>
                  <a:cubicBezTo>
                    <a:pt x="97412" y="81234"/>
                    <a:pt x="97840" y="79320"/>
                    <a:pt x="98774" y="77634"/>
                  </a:cubicBezTo>
                  <a:cubicBezTo>
                    <a:pt x="100088" y="74167"/>
                    <a:pt x="102831" y="71423"/>
                    <a:pt x="106298" y="70109"/>
                  </a:cubicBezTo>
                  <a:cubicBezTo>
                    <a:pt x="107984" y="69175"/>
                    <a:pt x="109899" y="68747"/>
                    <a:pt x="111823" y="68871"/>
                  </a:cubicBezTo>
                  <a:close/>
                  <a:moveTo>
                    <a:pt x="297179" y="31438"/>
                  </a:moveTo>
                  <a:cubicBezTo>
                    <a:pt x="299056" y="31333"/>
                    <a:pt x="300933" y="31724"/>
                    <a:pt x="302609" y="32581"/>
                  </a:cubicBezTo>
                  <a:cubicBezTo>
                    <a:pt x="304390" y="33210"/>
                    <a:pt x="305990" y="34248"/>
                    <a:pt x="307276" y="35629"/>
                  </a:cubicBezTo>
                  <a:lnTo>
                    <a:pt x="309943" y="38201"/>
                  </a:lnTo>
                  <a:cubicBezTo>
                    <a:pt x="311667" y="39991"/>
                    <a:pt x="312915" y="42182"/>
                    <a:pt x="313563" y="44582"/>
                  </a:cubicBezTo>
                  <a:lnTo>
                    <a:pt x="313563" y="48297"/>
                  </a:lnTo>
                  <a:cubicBezTo>
                    <a:pt x="313610" y="50840"/>
                    <a:pt x="312953" y="53345"/>
                    <a:pt x="311658" y="55536"/>
                  </a:cubicBezTo>
                  <a:lnTo>
                    <a:pt x="309467" y="58394"/>
                  </a:lnTo>
                  <a:cubicBezTo>
                    <a:pt x="308200" y="59775"/>
                    <a:pt x="306590" y="60794"/>
                    <a:pt x="304800" y="61346"/>
                  </a:cubicBezTo>
                  <a:cubicBezTo>
                    <a:pt x="303114" y="62280"/>
                    <a:pt x="301199" y="62708"/>
                    <a:pt x="299275" y="62585"/>
                  </a:cubicBezTo>
                  <a:cubicBezTo>
                    <a:pt x="297379" y="62718"/>
                    <a:pt x="295493" y="62289"/>
                    <a:pt x="293846" y="61346"/>
                  </a:cubicBezTo>
                  <a:cubicBezTo>
                    <a:pt x="292055" y="60794"/>
                    <a:pt x="290446" y="59775"/>
                    <a:pt x="289179" y="58394"/>
                  </a:cubicBezTo>
                  <a:lnTo>
                    <a:pt x="286607" y="55822"/>
                  </a:lnTo>
                  <a:cubicBezTo>
                    <a:pt x="284816" y="54069"/>
                    <a:pt x="283540" y="51860"/>
                    <a:pt x="282892" y="49440"/>
                  </a:cubicBezTo>
                  <a:lnTo>
                    <a:pt x="282892" y="45725"/>
                  </a:lnTo>
                  <a:cubicBezTo>
                    <a:pt x="282873" y="43182"/>
                    <a:pt x="283530" y="40687"/>
                    <a:pt x="284797" y="38486"/>
                  </a:cubicBezTo>
                  <a:lnTo>
                    <a:pt x="287083" y="35629"/>
                  </a:lnTo>
                  <a:cubicBezTo>
                    <a:pt x="288321" y="34238"/>
                    <a:pt x="289893" y="33181"/>
                    <a:pt x="291655" y="32581"/>
                  </a:cubicBezTo>
                  <a:cubicBezTo>
                    <a:pt x="293360" y="31724"/>
                    <a:pt x="295265" y="31324"/>
                    <a:pt x="297179" y="31438"/>
                  </a:cubicBezTo>
                  <a:close/>
                  <a:moveTo>
                    <a:pt x="143541" y="29152"/>
                  </a:moveTo>
                  <a:cubicBezTo>
                    <a:pt x="151428" y="29152"/>
                    <a:pt x="157829" y="35553"/>
                    <a:pt x="157829" y="43439"/>
                  </a:cubicBezTo>
                  <a:cubicBezTo>
                    <a:pt x="157829" y="51326"/>
                    <a:pt x="151428" y="57727"/>
                    <a:pt x="143541" y="57727"/>
                  </a:cubicBezTo>
                  <a:cubicBezTo>
                    <a:pt x="135655" y="57727"/>
                    <a:pt x="129254" y="51326"/>
                    <a:pt x="129254" y="43439"/>
                  </a:cubicBezTo>
                  <a:cubicBezTo>
                    <a:pt x="129254" y="35553"/>
                    <a:pt x="135655" y="29152"/>
                    <a:pt x="143541" y="29152"/>
                  </a:cubicBezTo>
                  <a:close/>
                  <a:moveTo>
                    <a:pt x="199167" y="2673"/>
                  </a:moveTo>
                  <a:cubicBezTo>
                    <a:pt x="201701" y="2682"/>
                    <a:pt x="204196" y="3339"/>
                    <a:pt x="206406" y="4578"/>
                  </a:cubicBezTo>
                  <a:lnTo>
                    <a:pt x="209264" y="6864"/>
                  </a:lnTo>
                  <a:cubicBezTo>
                    <a:pt x="210673" y="8064"/>
                    <a:pt x="211702" y="9654"/>
                    <a:pt x="212216" y="11436"/>
                  </a:cubicBezTo>
                  <a:cubicBezTo>
                    <a:pt x="213150" y="13122"/>
                    <a:pt x="213578" y="15036"/>
                    <a:pt x="213455" y="16960"/>
                  </a:cubicBezTo>
                  <a:cubicBezTo>
                    <a:pt x="213569" y="18884"/>
                    <a:pt x="213140" y="20799"/>
                    <a:pt x="212216" y="22485"/>
                  </a:cubicBezTo>
                  <a:cubicBezTo>
                    <a:pt x="211636" y="24237"/>
                    <a:pt x="210616" y="25809"/>
                    <a:pt x="209264" y="27057"/>
                  </a:cubicBezTo>
                  <a:lnTo>
                    <a:pt x="206597" y="29724"/>
                  </a:lnTo>
                  <a:cubicBezTo>
                    <a:pt x="204863" y="31467"/>
                    <a:pt x="202691" y="32715"/>
                    <a:pt x="200310" y="33343"/>
                  </a:cubicBezTo>
                  <a:lnTo>
                    <a:pt x="196500" y="33915"/>
                  </a:lnTo>
                  <a:cubicBezTo>
                    <a:pt x="193985" y="33886"/>
                    <a:pt x="191519" y="33191"/>
                    <a:pt x="189357" y="31914"/>
                  </a:cubicBezTo>
                  <a:lnTo>
                    <a:pt x="186403" y="29724"/>
                  </a:lnTo>
                  <a:cubicBezTo>
                    <a:pt x="185051" y="28428"/>
                    <a:pt x="184041" y="26828"/>
                    <a:pt x="183451" y="25056"/>
                  </a:cubicBezTo>
                  <a:cubicBezTo>
                    <a:pt x="182603" y="23370"/>
                    <a:pt x="182175" y="21513"/>
                    <a:pt x="182213" y="19627"/>
                  </a:cubicBezTo>
                  <a:cubicBezTo>
                    <a:pt x="182184" y="17713"/>
                    <a:pt x="182603" y="15817"/>
                    <a:pt x="183451" y="14103"/>
                  </a:cubicBezTo>
                  <a:cubicBezTo>
                    <a:pt x="184022" y="12350"/>
                    <a:pt x="185042" y="10769"/>
                    <a:pt x="186403" y="9531"/>
                  </a:cubicBezTo>
                  <a:lnTo>
                    <a:pt x="189071" y="6864"/>
                  </a:lnTo>
                  <a:cubicBezTo>
                    <a:pt x="190804" y="5102"/>
                    <a:pt x="192976" y="3816"/>
                    <a:pt x="195357" y="3149"/>
                  </a:cubicBezTo>
                  <a:close/>
                  <a:moveTo>
                    <a:pt x="249459" y="6"/>
                  </a:moveTo>
                  <a:lnTo>
                    <a:pt x="252126" y="6"/>
                  </a:lnTo>
                  <a:cubicBezTo>
                    <a:pt x="254660" y="15"/>
                    <a:pt x="257155" y="672"/>
                    <a:pt x="259365" y="1911"/>
                  </a:cubicBezTo>
                  <a:lnTo>
                    <a:pt x="262223" y="4197"/>
                  </a:lnTo>
                  <a:cubicBezTo>
                    <a:pt x="263985" y="5930"/>
                    <a:pt x="265271" y="8102"/>
                    <a:pt x="265937" y="10483"/>
                  </a:cubicBezTo>
                  <a:lnTo>
                    <a:pt x="266414" y="14293"/>
                  </a:lnTo>
                  <a:cubicBezTo>
                    <a:pt x="266537" y="16217"/>
                    <a:pt x="266109" y="18132"/>
                    <a:pt x="265175" y="19818"/>
                  </a:cubicBezTo>
                  <a:cubicBezTo>
                    <a:pt x="264595" y="21570"/>
                    <a:pt x="263575" y="23142"/>
                    <a:pt x="262223" y="24390"/>
                  </a:cubicBezTo>
                  <a:cubicBezTo>
                    <a:pt x="260994" y="25771"/>
                    <a:pt x="259413" y="26790"/>
                    <a:pt x="257651" y="27342"/>
                  </a:cubicBezTo>
                  <a:cubicBezTo>
                    <a:pt x="255946" y="28228"/>
                    <a:pt x="254041" y="28657"/>
                    <a:pt x="252126" y="28581"/>
                  </a:cubicBezTo>
                  <a:lnTo>
                    <a:pt x="249459" y="28581"/>
                  </a:lnTo>
                  <a:cubicBezTo>
                    <a:pt x="246954" y="28581"/>
                    <a:pt x="244487" y="27923"/>
                    <a:pt x="242316" y="26676"/>
                  </a:cubicBezTo>
                  <a:lnTo>
                    <a:pt x="239363" y="24390"/>
                  </a:lnTo>
                  <a:cubicBezTo>
                    <a:pt x="237658" y="22628"/>
                    <a:pt x="236420" y="20465"/>
                    <a:pt x="235743" y="18103"/>
                  </a:cubicBezTo>
                  <a:lnTo>
                    <a:pt x="235172" y="14293"/>
                  </a:lnTo>
                  <a:cubicBezTo>
                    <a:pt x="235143" y="12379"/>
                    <a:pt x="235562" y="10483"/>
                    <a:pt x="236410" y="8769"/>
                  </a:cubicBezTo>
                  <a:cubicBezTo>
                    <a:pt x="237029" y="7035"/>
                    <a:pt x="238039" y="5473"/>
                    <a:pt x="239363" y="4197"/>
                  </a:cubicBezTo>
                  <a:cubicBezTo>
                    <a:pt x="240611" y="2844"/>
                    <a:pt x="242182" y="1825"/>
                    <a:pt x="243935" y="1244"/>
                  </a:cubicBezTo>
                  <a:cubicBezTo>
                    <a:pt x="245640" y="358"/>
                    <a:pt x="247544" y="-61"/>
                    <a:pt x="249459" y="6"/>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5" name="Google Shape;285;p9"/>
            <p:cNvSpPr/>
            <p:nvPr/>
          </p:nvSpPr>
          <p:spPr>
            <a:xfrm>
              <a:off x="7806637" y="3226112"/>
              <a:ext cx="646919" cy="642421"/>
            </a:xfrm>
            <a:custGeom>
              <a:rect b="b" l="l" r="r" t="t"/>
              <a:pathLst>
                <a:path extrusionOk="0" h="642421" w="646919">
                  <a:moveTo>
                    <a:pt x="57075" y="619125"/>
                  </a:moveTo>
                  <a:lnTo>
                    <a:pt x="57171" y="619506"/>
                  </a:lnTo>
                  <a:cubicBezTo>
                    <a:pt x="62428" y="619506"/>
                    <a:pt x="66696" y="623773"/>
                    <a:pt x="66696" y="629031"/>
                  </a:cubicBezTo>
                  <a:cubicBezTo>
                    <a:pt x="66696" y="634289"/>
                    <a:pt x="62428" y="638556"/>
                    <a:pt x="57171" y="638556"/>
                  </a:cubicBezTo>
                  <a:cubicBezTo>
                    <a:pt x="49932" y="638651"/>
                    <a:pt x="42788" y="638937"/>
                    <a:pt x="35549" y="639699"/>
                  </a:cubicBezTo>
                  <a:cubicBezTo>
                    <a:pt x="33701" y="639794"/>
                    <a:pt x="31853" y="639985"/>
                    <a:pt x="30025" y="640270"/>
                  </a:cubicBezTo>
                  <a:lnTo>
                    <a:pt x="27453" y="640270"/>
                  </a:lnTo>
                  <a:lnTo>
                    <a:pt x="26500" y="640270"/>
                  </a:lnTo>
                  <a:cubicBezTo>
                    <a:pt x="22881" y="640747"/>
                    <a:pt x="19261" y="641413"/>
                    <a:pt x="15642" y="642080"/>
                  </a:cubicBezTo>
                  <a:cubicBezTo>
                    <a:pt x="15632" y="642080"/>
                    <a:pt x="15632" y="642080"/>
                    <a:pt x="15632" y="642080"/>
                  </a:cubicBezTo>
                  <a:cubicBezTo>
                    <a:pt x="10555" y="643471"/>
                    <a:pt x="5317" y="640489"/>
                    <a:pt x="3926" y="635413"/>
                  </a:cubicBezTo>
                  <a:cubicBezTo>
                    <a:pt x="3926" y="635413"/>
                    <a:pt x="3926" y="635403"/>
                    <a:pt x="3926" y="635403"/>
                  </a:cubicBezTo>
                  <a:cubicBezTo>
                    <a:pt x="2535" y="630326"/>
                    <a:pt x="5517" y="625087"/>
                    <a:pt x="10593" y="623697"/>
                  </a:cubicBezTo>
                  <a:cubicBezTo>
                    <a:pt x="25929" y="620839"/>
                    <a:pt x="41483" y="619315"/>
                    <a:pt x="57075" y="619125"/>
                  </a:cubicBezTo>
                  <a:close/>
                  <a:moveTo>
                    <a:pt x="634863" y="606932"/>
                  </a:moveTo>
                  <a:cubicBezTo>
                    <a:pt x="634872" y="606932"/>
                    <a:pt x="634872" y="606932"/>
                    <a:pt x="634872" y="606932"/>
                  </a:cubicBezTo>
                  <a:cubicBezTo>
                    <a:pt x="639949" y="605542"/>
                    <a:pt x="645188" y="608523"/>
                    <a:pt x="646578" y="613600"/>
                  </a:cubicBezTo>
                  <a:cubicBezTo>
                    <a:pt x="646578" y="613600"/>
                    <a:pt x="646578" y="613609"/>
                    <a:pt x="646578" y="613609"/>
                  </a:cubicBezTo>
                  <a:cubicBezTo>
                    <a:pt x="647969" y="618686"/>
                    <a:pt x="644988" y="623925"/>
                    <a:pt x="639911" y="625315"/>
                  </a:cubicBezTo>
                  <a:lnTo>
                    <a:pt x="599525" y="631793"/>
                  </a:lnTo>
                  <a:cubicBezTo>
                    <a:pt x="594448" y="633183"/>
                    <a:pt x="589200" y="630202"/>
                    <a:pt x="587809" y="625125"/>
                  </a:cubicBezTo>
                  <a:cubicBezTo>
                    <a:pt x="586418" y="620048"/>
                    <a:pt x="589400" y="614800"/>
                    <a:pt x="594477" y="613409"/>
                  </a:cubicBezTo>
                  <a:close/>
                  <a:moveTo>
                    <a:pt x="12118" y="570071"/>
                  </a:moveTo>
                  <a:lnTo>
                    <a:pt x="63077" y="578072"/>
                  </a:lnTo>
                  <a:cubicBezTo>
                    <a:pt x="63077" y="578072"/>
                    <a:pt x="63086" y="578072"/>
                    <a:pt x="63086" y="578072"/>
                  </a:cubicBezTo>
                  <a:cubicBezTo>
                    <a:pt x="68163" y="579472"/>
                    <a:pt x="71144" y="584720"/>
                    <a:pt x="69744" y="589788"/>
                  </a:cubicBezTo>
                  <a:cubicBezTo>
                    <a:pt x="69744" y="589788"/>
                    <a:pt x="69744" y="589797"/>
                    <a:pt x="69744" y="589797"/>
                  </a:cubicBezTo>
                  <a:cubicBezTo>
                    <a:pt x="68344" y="594874"/>
                    <a:pt x="63096" y="597855"/>
                    <a:pt x="58029" y="596455"/>
                  </a:cubicBezTo>
                  <a:lnTo>
                    <a:pt x="6974" y="588454"/>
                  </a:lnTo>
                  <a:cubicBezTo>
                    <a:pt x="1898" y="587035"/>
                    <a:pt x="-1065" y="581768"/>
                    <a:pt x="355" y="576691"/>
                  </a:cubicBezTo>
                  <a:cubicBezTo>
                    <a:pt x="1774" y="571614"/>
                    <a:pt x="7041" y="568652"/>
                    <a:pt x="12118" y="570071"/>
                  </a:cubicBezTo>
                  <a:close/>
                  <a:moveTo>
                    <a:pt x="634291" y="541591"/>
                  </a:moveTo>
                  <a:cubicBezTo>
                    <a:pt x="639549" y="541591"/>
                    <a:pt x="643816" y="545858"/>
                    <a:pt x="643816" y="551116"/>
                  </a:cubicBezTo>
                  <a:cubicBezTo>
                    <a:pt x="643816" y="556374"/>
                    <a:pt x="639549" y="560641"/>
                    <a:pt x="634291" y="560641"/>
                  </a:cubicBezTo>
                  <a:lnTo>
                    <a:pt x="584952" y="564927"/>
                  </a:lnTo>
                  <a:cubicBezTo>
                    <a:pt x="579694" y="564927"/>
                    <a:pt x="575427" y="560660"/>
                    <a:pt x="575427" y="555402"/>
                  </a:cubicBezTo>
                  <a:cubicBezTo>
                    <a:pt x="575427" y="550144"/>
                    <a:pt x="579694" y="545877"/>
                    <a:pt x="584952" y="545877"/>
                  </a:cubicBezTo>
                  <a:close/>
                  <a:moveTo>
                    <a:pt x="14785" y="508063"/>
                  </a:moveTo>
                  <a:cubicBezTo>
                    <a:pt x="32901" y="508806"/>
                    <a:pt x="50885" y="511520"/>
                    <a:pt x="68410" y="516159"/>
                  </a:cubicBezTo>
                  <a:lnTo>
                    <a:pt x="68410" y="515492"/>
                  </a:lnTo>
                  <a:cubicBezTo>
                    <a:pt x="68972" y="515597"/>
                    <a:pt x="69535" y="515750"/>
                    <a:pt x="70068" y="515949"/>
                  </a:cubicBezTo>
                  <a:cubicBezTo>
                    <a:pt x="74992" y="517807"/>
                    <a:pt x="77488" y="523293"/>
                    <a:pt x="75630" y="528218"/>
                  </a:cubicBezTo>
                  <a:cubicBezTo>
                    <a:pt x="73783" y="533142"/>
                    <a:pt x="68286" y="535628"/>
                    <a:pt x="63362" y="533780"/>
                  </a:cubicBezTo>
                  <a:cubicBezTo>
                    <a:pt x="55170" y="531637"/>
                    <a:pt x="46874" y="529923"/>
                    <a:pt x="38502" y="528637"/>
                  </a:cubicBezTo>
                  <a:lnTo>
                    <a:pt x="36026" y="528637"/>
                  </a:lnTo>
                  <a:lnTo>
                    <a:pt x="33739" y="528637"/>
                  </a:lnTo>
                  <a:lnTo>
                    <a:pt x="27453" y="527970"/>
                  </a:lnTo>
                  <a:cubicBezTo>
                    <a:pt x="23262" y="527113"/>
                    <a:pt x="18976" y="527113"/>
                    <a:pt x="14785" y="527113"/>
                  </a:cubicBezTo>
                  <a:cubicBezTo>
                    <a:pt x="9527" y="527113"/>
                    <a:pt x="5260" y="522846"/>
                    <a:pt x="5260" y="517588"/>
                  </a:cubicBezTo>
                  <a:cubicBezTo>
                    <a:pt x="5260" y="512330"/>
                    <a:pt x="9527" y="508063"/>
                    <a:pt x="14785" y="508063"/>
                  </a:cubicBezTo>
                  <a:close/>
                  <a:moveTo>
                    <a:pt x="626385" y="458723"/>
                  </a:moveTo>
                  <a:cubicBezTo>
                    <a:pt x="631433" y="457323"/>
                    <a:pt x="636672" y="460257"/>
                    <a:pt x="638100" y="465295"/>
                  </a:cubicBezTo>
                  <a:cubicBezTo>
                    <a:pt x="638129" y="465410"/>
                    <a:pt x="638158" y="465524"/>
                    <a:pt x="638186" y="465648"/>
                  </a:cubicBezTo>
                  <a:cubicBezTo>
                    <a:pt x="639329" y="470782"/>
                    <a:pt x="636090" y="475868"/>
                    <a:pt x="630956" y="477011"/>
                  </a:cubicBezTo>
                  <a:cubicBezTo>
                    <a:pt x="614974" y="481469"/>
                    <a:pt x="599239" y="486746"/>
                    <a:pt x="583808" y="492823"/>
                  </a:cubicBezTo>
                  <a:cubicBezTo>
                    <a:pt x="583798" y="492823"/>
                    <a:pt x="583798" y="492823"/>
                    <a:pt x="583798" y="492823"/>
                  </a:cubicBezTo>
                  <a:cubicBezTo>
                    <a:pt x="578721" y="494213"/>
                    <a:pt x="573483" y="491232"/>
                    <a:pt x="572092" y="486155"/>
                  </a:cubicBezTo>
                  <a:cubicBezTo>
                    <a:pt x="572092" y="486155"/>
                    <a:pt x="572092" y="486146"/>
                    <a:pt x="572092" y="486146"/>
                  </a:cubicBezTo>
                  <a:cubicBezTo>
                    <a:pt x="570701" y="481069"/>
                    <a:pt x="573683" y="475830"/>
                    <a:pt x="578760" y="474439"/>
                  </a:cubicBezTo>
                  <a:cubicBezTo>
                    <a:pt x="594333" y="468334"/>
                    <a:pt x="610230" y="463085"/>
                    <a:pt x="626385" y="458723"/>
                  </a:cubicBezTo>
                  <a:close/>
                  <a:moveTo>
                    <a:pt x="29358" y="446340"/>
                  </a:moveTo>
                  <a:cubicBezTo>
                    <a:pt x="37482" y="449245"/>
                    <a:pt x="45788" y="451627"/>
                    <a:pt x="54218" y="453484"/>
                  </a:cubicBezTo>
                  <a:cubicBezTo>
                    <a:pt x="58600" y="454437"/>
                    <a:pt x="62885" y="455294"/>
                    <a:pt x="67267" y="455961"/>
                  </a:cubicBezTo>
                  <a:lnTo>
                    <a:pt x="70125" y="456437"/>
                  </a:lnTo>
                  <a:lnTo>
                    <a:pt x="71458" y="456437"/>
                  </a:lnTo>
                  <a:lnTo>
                    <a:pt x="78317" y="457199"/>
                  </a:lnTo>
                  <a:lnTo>
                    <a:pt x="78317" y="457389"/>
                  </a:lnTo>
                  <a:cubicBezTo>
                    <a:pt x="83574" y="457389"/>
                    <a:pt x="87842" y="461657"/>
                    <a:pt x="87842" y="466914"/>
                  </a:cubicBezTo>
                  <a:cubicBezTo>
                    <a:pt x="87842" y="472172"/>
                    <a:pt x="83574" y="476439"/>
                    <a:pt x="78317" y="476439"/>
                  </a:cubicBezTo>
                  <a:cubicBezTo>
                    <a:pt x="59876" y="474744"/>
                    <a:pt x="41712" y="470810"/>
                    <a:pt x="24214" y="464723"/>
                  </a:cubicBezTo>
                  <a:cubicBezTo>
                    <a:pt x="19175" y="463295"/>
                    <a:pt x="16242" y="458056"/>
                    <a:pt x="17642" y="453008"/>
                  </a:cubicBezTo>
                  <a:cubicBezTo>
                    <a:pt x="17642" y="453008"/>
                    <a:pt x="17642" y="452998"/>
                    <a:pt x="17642" y="452998"/>
                  </a:cubicBezTo>
                  <a:cubicBezTo>
                    <a:pt x="19042" y="447921"/>
                    <a:pt x="24291" y="444940"/>
                    <a:pt x="29358" y="446340"/>
                  </a:cubicBezTo>
                  <a:close/>
                  <a:moveTo>
                    <a:pt x="615813" y="401382"/>
                  </a:moveTo>
                  <a:cubicBezTo>
                    <a:pt x="615822" y="401382"/>
                    <a:pt x="615822" y="401382"/>
                    <a:pt x="615822" y="401382"/>
                  </a:cubicBezTo>
                  <a:cubicBezTo>
                    <a:pt x="620899" y="399992"/>
                    <a:pt x="626137" y="402973"/>
                    <a:pt x="627528" y="408050"/>
                  </a:cubicBezTo>
                  <a:cubicBezTo>
                    <a:pt x="627643" y="408355"/>
                    <a:pt x="627747" y="408669"/>
                    <a:pt x="627823" y="408983"/>
                  </a:cubicBezTo>
                  <a:cubicBezTo>
                    <a:pt x="629166" y="414070"/>
                    <a:pt x="626137" y="419280"/>
                    <a:pt x="621051" y="420623"/>
                  </a:cubicBezTo>
                  <a:cubicBezTo>
                    <a:pt x="612984" y="422251"/>
                    <a:pt x="605021" y="424423"/>
                    <a:pt x="597239" y="427100"/>
                  </a:cubicBezTo>
                  <a:lnTo>
                    <a:pt x="591238" y="429386"/>
                  </a:lnTo>
                  <a:lnTo>
                    <a:pt x="588761" y="430338"/>
                  </a:lnTo>
                  <a:lnTo>
                    <a:pt x="587809" y="430338"/>
                  </a:lnTo>
                  <a:lnTo>
                    <a:pt x="587047" y="430338"/>
                  </a:lnTo>
                  <a:cubicBezTo>
                    <a:pt x="583427" y="431958"/>
                    <a:pt x="579712" y="433672"/>
                    <a:pt x="576093" y="435482"/>
                  </a:cubicBezTo>
                  <a:cubicBezTo>
                    <a:pt x="571588" y="438101"/>
                    <a:pt x="565816" y="436615"/>
                    <a:pt x="563139" y="432148"/>
                  </a:cubicBezTo>
                  <a:cubicBezTo>
                    <a:pt x="563139" y="432139"/>
                    <a:pt x="563130" y="432129"/>
                    <a:pt x="563120" y="432120"/>
                  </a:cubicBezTo>
                  <a:cubicBezTo>
                    <a:pt x="560482" y="427576"/>
                    <a:pt x="562025" y="421747"/>
                    <a:pt x="566568" y="419099"/>
                  </a:cubicBezTo>
                  <a:cubicBezTo>
                    <a:pt x="582084" y="410936"/>
                    <a:pt x="598658" y="404973"/>
                    <a:pt x="615813" y="401382"/>
                  </a:cubicBezTo>
                  <a:close/>
                  <a:moveTo>
                    <a:pt x="36978" y="384237"/>
                  </a:moveTo>
                  <a:cubicBezTo>
                    <a:pt x="53979" y="388809"/>
                    <a:pt x="70553" y="394867"/>
                    <a:pt x="86508" y="402335"/>
                  </a:cubicBezTo>
                  <a:cubicBezTo>
                    <a:pt x="86517" y="402344"/>
                    <a:pt x="86527" y="402344"/>
                    <a:pt x="86536" y="402354"/>
                  </a:cubicBezTo>
                  <a:cubicBezTo>
                    <a:pt x="91070" y="405011"/>
                    <a:pt x="92594" y="410841"/>
                    <a:pt x="89937" y="415384"/>
                  </a:cubicBezTo>
                  <a:cubicBezTo>
                    <a:pt x="89927" y="415394"/>
                    <a:pt x="89927" y="415403"/>
                    <a:pt x="89917" y="415413"/>
                  </a:cubicBezTo>
                  <a:cubicBezTo>
                    <a:pt x="87260" y="419947"/>
                    <a:pt x="81431" y="421470"/>
                    <a:pt x="76887" y="418813"/>
                  </a:cubicBezTo>
                  <a:lnTo>
                    <a:pt x="71267" y="416241"/>
                  </a:lnTo>
                  <a:lnTo>
                    <a:pt x="68601" y="415098"/>
                  </a:lnTo>
                  <a:lnTo>
                    <a:pt x="67076" y="414432"/>
                  </a:lnTo>
                  <a:cubicBezTo>
                    <a:pt x="63267" y="412812"/>
                    <a:pt x="59361" y="411384"/>
                    <a:pt x="55551" y="409955"/>
                  </a:cubicBezTo>
                  <a:cubicBezTo>
                    <a:pt x="47741" y="407193"/>
                    <a:pt x="39835" y="404716"/>
                    <a:pt x="31929" y="402621"/>
                  </a:cubicBezTo>
                  <a:cubicBezTo>
                    <a:pt x="26853" y="401230"/>
                    <a:pt x="23871" y="395982"/>
                    <a:pt x="25262" y="390905"/>
                  </a:cubicBezTo>
                  <a:cubicBezTo>
                    <a:pt x="26653" y="385828"/>
                    <a:pt x="31901" y="382847"/>
                    <a:pt x="36978" y="384237"/>
                  </a:cubicBezTo>
                  <a:close/>
                  <a:moveTo>
                    <a:pt x="588694" y="337927"/>
                  </a:moveTo>
                  <a:cubicBezTo>
                    <a:pt x="593238" y="335289"/>
                    <a:pt x="599067" y="336832"/>
                    <a:pt x="601715" y="341375"/>
                  </a:cubicBezTo>
                  <a:cubicBezTo>
                    <a:pt x="604315" y="345900"/>
                    <a:pt x="602792" y="351681"/>
                    <a:pt x="598286" y="354329"/>
                  </a:cubicBezTo>
                  <a:lnTo>
                    <a:pt x="554757" y="373379"/>
                  </a:lnTo>
                  <a:cubicBezTo>
                    <a:pt x="554747" y="373389"/>
                    <a:pt x="554738" y="373389"/>
                    <a:pt x="554728" y="373398"/>
                  </a:cubicBezTo>
                  <a:cubicBezTo>
                    <a:pt x="550185" y="376037"/>
                    <a:pt x="544356" y="374494"/>
                    <a:pt x="541708" y="369950"/>
                  </a:cubicBezTo>
                  <a:cubicBezTo>
                    <a:pt x="539107" y="365426"/>
                    <a:pt x="540631" y="359644"/>
                    <a:pt x="545136" y="356996"/>
                  </a:cubicBezTo>
                  <a:lnTo>
                    <a:pt x="588666" y="337946"/>
                  </a:lnTo>
                  <a:cubicBezTo>
                    <a:pt x="588676" y="337937"/>
                    <a:pt x="588685" y="337937"/>
                    <a:pt x="588694" y="337927"/>
                  </a:cubicBezTo>
                  <a:close/>
                  <a:moveTo>
                    <a:pt x="59743" y="315372"/>
                  </a:moveTo>
                  <a:cubicBezTo>
                    <a:pt x="75250" y="321440"/>
                    <a:pt x="91166" y="326402"/>
                    <a:pt x="107368" y="330231"/>
                  </a:cubicBezTo>
                  <a:cubicBezTo>
                    <a:pt x="112445" y="331622"/>
                    <a:pt x="115426" y="336870"/>
                    <a:pt x="114036" y="341947"/>
                  </a:cubicBezTo>
                  <a:cubicBezTo>
                    <a:pt x="112645" y="347024"/>
                    <a:pt x="107397" y="350005"/>
                    <a:pt x="102320" y="348615"/>
                  </a:cubicBezTo>
                  <a:cubicBezTo>
                    <a:pt x="86127" y="344747"/>
                    <a:pt x="70220" y="339775"/>
                    <a:pt x="54695" y="333755"/>
                  </a:cubicBezTo>
                  <a:cubicBezTo>
                    <a:pt x="49618" y="332365"/>
                    <a:pt x="46636" y="327117"/>
                    <a:pt x="48027" y="322040"/>
                  </a:cubicBezTo>
                  <a:cubicBezTo>
                    <a:pt x="49418" y="316963"/>
                    <a:pt x="54666" y="313982"/>
                    <a:pt x="59743" y="315372"/>
                  </a:cubicBezTo>
                  <a:close/>
                  <a:moveTo>
                    <a:pt x="569454" y="262680"/>
                  </a:moveTo>
                  <a:cubicBezTo>
                    <a:pt x="573997" y="260042"/>
                    <a:pt x="579827" y="261585"/>
                    <a:pt x="582475" y="266128"/>
                  </a:cubicBezTo>
                  <a:cubicBezTo>
                    <a:pt x="584932" y="270329"/>
                    <a:pt x="583827" y="275720"/>
                    <a:pt x="579903" y="278606"/>
                  </a:cubicBezTo>
                  <a:lnTo>
                    <a:pt x="553042" y="293274"/>
                  </a:lnTo>
                  <a:cubicBezTo>
                    <a:pt x="543993" y="298227"/>
                    <a:pt x="532658" y="306514"/>
                    <a:pt x="522277" y="300037"/>
                  </a:cubicBezTo>
                  <a:cubicBezTo>
                    <a:pt x="518790" y="297580"/>
                    <a:pt x="517362" y="293093"/>
                    <a:pt x="518781" y="289074"/>
                  </a:cubicBezTo>
                  <a:cubicBezTo>
                    <a:pt x="520543" y="284111"/>
                    <a:pt x="525982" y="281521"/>
                    <a:pt x="530944" y="283273"/>
                  </a:cubicBezTo>
                  <a:lnTo>
                    <a:pt x="531706" y="283273"/>
                  </a:lnTo>
                  <a:lnTo>
                    <a:pt x="534278" y="281940"/>
                  </a:lnTo>
                  <a:lnTo>
                    <a:pt x="545898" y="275558"/>
                  </a:lnTo>
                  <a:lnTo>
                    <a:pt x="569425" y="262699"/>
                  </a:lnTo>
                  <a:cubicBezTo>
                    <a:pt x="569435" y="262690"/>
                    <a:pt x="569444" y="262690"/>
                    <a:pt x="569454" y="262680"/>
                  </a:cubicBezTo>
                  <a:close/>
                  <a:moveTo>
                    <a:pt x="84412" y="249650"/>
                  </a:moveTo>
                  <a:cubicBezTo>
                    <a:pt x="86889" y="248964"/>
                    <a:pt x="89528" y="249307"/>
                    <a:pt x="91747" y="250602"/>
                  </a:cubicBezTo>
                  <a:cubicBezTo>
                    <a:pt x="102386" y="258460"/>
                    <a:pt x="113626" y="265471"/>
                    <a:pt x="125370" y="271557"/>
                  </a:cubicBezTo>
                  <a:cubicBezTo>
                    <a:pt x="129551" y="274215"/>
                    <a:pt x="130990" y="279625"/>
                    <a:pt x="128704" y="284006"/>
                  </a:cubicBezTo>
                  <a:cubicBezTo>
                    <a:pt x="126265" y="288674"/>
                    <a:pt x="120502" y="290474"/>
                    <a:pt x="115845" y="288035"/>
                  </a:cubicBezTo>
                  <a:cubicBezTo>
                    <a:pt x="104053" y="281939"/>
                    <a:pt x="92785" y="274900"/>
                    <a:pt x="82126" y="266985"/>
                  </a:cubicBezTo>
                  <a:cubicBezTo>
                    <a:pt x="80069" y="265671"/>
                    <a:pt x="78517" y="263689"/>
                    <a:pt x="77745" y="261365"/>
                  </a:cubicBezTo>
                  <a:cubicBezTo>
                    <a:pt x="77097" y="258860"/>
                    <a:pt x="77440" y="256203"/>
                    <a:pt x="78697" y="253936"/>
                  </a:cubicBezTo>
                  <a:cubicBezTo>
                    <a:pt x="79974" y="251821"/>
                    <a:pt x="82022" y="250278"/>
                    <a:pt x="84412" y="249650"/>
                  </a:cubicBezTo>
                  <a:close/>
                  <a:moveTo>
                    <a:pt x="539926" y="196005"/>
                  </a:moveTo>
                  <a:cubicBezTo>
                    <a:pt x="544470" y="193367"/>
                    <a:pt x="550300" y="194910"/>
                    <a:pt x="552947" y="199453"/>
                  </a:cubicBezTo>
                  <a:cubicBezTo>
                    <a:pt x="552957" y="199472"/>
                    <a:pt x="552966" y="199491"/>
                    <a:pt x="552976" y="199510"/>
                  </a:cubicBezTo>
                  <a:cubicBezTo>
                    <a:pt x="555586" y="204082"/>
                    <a:pt x="553995" y="209893"/>
                    <a:pt x="549423" y="212502"/>
                  </a:cubicBezTo>
                  <a:lnTo>
                    <a:pt x="505037" y="243935"/>
                  </a:lnTo>
                  <a:cubicBezTo>
                    <a:pt x="500655" y="246230"/>
                    <a:pt x="495236" y="244783"/>
                    <a:pt x="492587" y="240601"/>
                  </a:cubicBezTo>
                  <a:cubicBezTo>
                    <a:pt x="489759" y="236163"/>
                    <a:pt x="491073" y="230276"/>
                    <a:pt x="495512" y="227457"/>
                  </a:cubicBezTo>
                  <a:lnTo>
                    <a:pt x="539898" y="196024"/>
                  </a:lnTo>
                  <a:cubicBezTo>
                    <a:pt x="539908" y="196015"/>
                    <a:pt x="539917" y="196015"/>
                    <a:pt x="539926" y="196005"/>
                  </a:cubicBezTo>
                  <a:close/>
                  <a:moveTo>
                    <a:pt x="107273" y="187641"/>
                  </a:moveTo>
                  <a:cubicBezTo>
                    <a:pt x="124618" y="194023"/>
                    <a:pt x="141277" y="202129"/>
                    <a:pt x="156993" y="211835"/>
                  </a:cubicBezTo>
                  <a:lnTo>
                    <a:pt x="156422" y="211263"/>
                  </a:lnTo>
                  <a:cubicBezTo>
                    <a:pt x="156660" y="211387"/>
                    <a:pt x="156888" y="211521"/>
                    <a:pt x="157117" y="211663"/>
                  </a:cubicBezTo>
                  <a:cubicBezTo>
                    <a:pt x="161556" y="214483"/>
                    <a:pt x="162870" y="220369"/>
                    <a:pt x="160041" y="224817"/>
                  </a:cubicBezTo>
                  <a:cubicBezTo>
                    <a:pt x="157222" y="229256"/>
                    <a:pt x="151335" y="230561"/>
                    <a:pt x="146897" y="227742"/>
                  </a:cubicBezTo>
                  <a:cubicBezTo>
                    <a:pt x="139534" y="223131"/>
                    <a:pt x="131933" y="218902"/>
                    <a:pt x="124132" y="215073"/>
                  </a:cubicBezTo>
                  <a:cubicBezTo>
                    <a:pt x="120322" y="213168"/>
                    <a:pt x="116322" y="211359"/>
                    <a:pt x="112321" y="209644"/>
                  </a:cubicBezTo>
                  <a:lnTo>
                    <a:pt x="111559" y="209644"/>
                  </a:lnTo>
                  <a:lnTo>
                    <a:pt x="108702" y="208501"/>
                  </a:lnTo>
                  <a:lnTo>
                    <a:pt x="102224" y="206025"/>
                  </a:lnTo>
                  <a:cubicBezTo>
                    <a:pt x="102224" y="206025"/>
                    <a:pt x="102215" y="206025"/>
                    <a:pt x="102215" y="206025"/>
                  </a:cubicBezTo>
                  <a:cubicBezTo>
                    <a:pt x="97138" y="204624"/>
                    <a:pt x="94157" y="199376"/>
                    <a:pt x="95557" y="194309"/>
                  </a:cubicBezTo>
                  <a:cubicBezTo>
                    <a:pt x="95557" y="194309"/>
                    <a:pt x="95557" y="194299"/>
                    <a:pt x="95557" y="194299"/>
                  </a:cubicBezTo>
                  <a:cubicBezTo>
                    <a:pt x="96957" y="189222"/>
                    <a:pt x="102206" y="186241"/>
                    <a:pt x="107273" y="187641"/>
                  </a:cubicBezTo>
                  <a:close/>
                  <a:moveTo>
                    <a:pt x="501893" y="122491"/>
                  </a:moveTo>
                  <a:cubicBezTo>
                    <a:pt x="505608" y="118795"/>
                    <a:pt x="511609" y="118795"/>
                    <a:pt x="515323" y="122491"/>
                  </a:cubicBezTo>
                  <a:cubicBezTo>
                    <a:pt x="515342" y="122510"/>
                    <a:pt x="515361" y="122529"/>
                    <a:pt x="515381" y="122548"/>
                  </a:cubicBezTo>
                  <a:cubicBezTo>
                    <a:pt x="519057" y="126310"/>
                    <a:pt x="518990" y="132339"/>
                    <a:pt x="515228" y="136016"/>
                  </a:cubicBezTo>
                  <a:cubicBezTo>
                    <a:pt x="507818" y="142864"/>
                    <a:pt x="500855" y="150189"/>
                    <a:pt x="494369" y="157924"/>
                  </a:cubicBezTo>
                  <a:lnTo>
                    <a:pt x="489511" y="163924"/>
                  </a:lnTo>
                  <a:lnTo>
                    <a:pt x="488272" y="165544"/>
                  </a:lnTo>
                  <a:lnTo>
                    <a:pt x="486082" y="168592"/>
                  </a:lnTo>
                  <a:cubicBezTo>
                    <a:pt x="483129" y="172592"/>
                    <a:pt x="480366" y="176688"/>
                    <a:pt x="477700" y="180974"/>
                  </a:cubicBezTo>
                  <a:cubicBezTo>
                    <a:pt x="475042" y="184622"/>
                    <a:pt x="470185" y="185908"/>
                    <a:pt x="466070" y="184051"/>
                  </a:cubicBezTo>
                  <a:cubicBezTo>
                    <a:pt x="461279" y="181888"/>
                    <a:pt x="459154" y="176240"/>
                    <a:pt x="461316" y="171449"/>
                  </a:cubicBezTo>
                  <a:cubicBezTo>
                    <a:pt x="472623" y="153409"/>
                    <a:pt x="486263" y="136950"/>
                    <a:pt x="501893" y="122491"/>
                  </a:cubicBezTo>
                  <a:close/>
                  <a:moveTo>
                    <a:pt x="140038" y="121920"/>
                  </a:moveTo>
                  <a:cubicBezTo>
                    <a:pt x="142572" y="121986"/>
                    <a:pt x="144982" y="123006"/>
                    <a:pt x="146801" y="124777"/>
                  </a:cubicBezTo>
                  <a:cubicBezTo>
                    <a:pt x="162079" y="137007"/>
                    <a:pt x="176319" y="150485"/>
                    <a:pt x="189378" y="165068"/>
                  </a:cubicBezTo>
                  <a:cubicBezTo>
                    <a:pt x="193073" y="168783"/>
                    <a:pt x="193073" y="174784"/>
                    <a:pt x="189378" y="178498"/>
                  </a:cubicBezTo>
                  <a:cubicBezTo>
                    <a:pt x="185663" y="182194"/>
                    <a:pt x="179662" y="182194"/>
                    <a:pt x="175948" y="178498"/>
                  </a:cubicBezTo>
                  <a:cubicBezTo>
                    <a:pt x="162860" y="163915"/>
                    <a:pt x="148582" y="150438"/>
                    <a:pt x="133275" y="138207"/>
                  </a:cubicBezTo>
                  <a:cubicBezTo>
                    <a:pt x="129580" y="134493"/>
                    <a:pt x="129580" y="128492"/>
                    <a:pt x="133275" y="124777"/>
                  </a:cubicBezTo>
                  <a:cubicBezTo>
                    <a:pt x="135057" y="122958"/>
                    <a:pt x="137495" y="121929"/>
                    <a:pt x="140038" y="121920"/>
                  </a:cubicBezTo>
                  <a:close/>
                  <a:moveTo>
                    <a:pt x="463603" y="76199"/>
                  </a:moveTo>
                  <a:cubicBezTo>
                    <a:pt x="463613" y="76208"/>
                    <a:pt x="463622" y="76208"/>
                    <a:pt x="463632" y="76218"/>
                  </a:cubicBezTo>
                  <a:cubicBezTo>
                    <a:pt x="468165" y="78875"/>
                    <a:pt x="469689" y="84705"/>
                    <a:pt x="467032" y="89248"/>
                  </a:cubicBezTo>
                  <a:lnTo>
                    <a:pt x="438457" y="137540"/>
                  </a:lnTo>
                  <a:cubicBezTo>
                    <a:pt x="438447" y="137549"/>
                    <a:pt x="438447" y="137559"/>
                    <a:pt x="438438" y="137568"/>
                  </a:cubicBezTo>
                  <a:cubicBezTo>
                    <a:pt x="435781" y="142102"/>
                    <a:pt x="429941" y="143626"/>
                    <a:pt x="425408" y="140969"/>
                  </a:cubicBezTo>
                  <a:cubicBezTo>
                    <a:pt x="425398" y="140959"/>
                    <a:pt x="425389" y="140959"/>
                    <a:pt x="425379" y="140950"/>
                  </a:cubicBezTo>
                  <a:cubicBezTo>
                    <a:pt x="420845" y="138292"/>
                    <a:pt x="419321" y="132454"/>
                    <a:pt x="421978" y="127920"/>
                  </a:cubicBezTo>
                  <a:lnTo>
                    <a:pt x="450553" y="79628"/>
                  </a:lnTo>
                  <a:cubicBezTo>
                    <a:pt x="450563" y="79618"/>
                    <a:pt x="450563" y="79609"/>
                    <a:pt x="450573" y="79599"/>
                  </a:cubicBezTo>
                  <a:cubicBezTo>
                    <a:pt x="453230" y="75065"/>
                    <a:pt x="459059" y="73541"/>
                    <a:pt x="463603" y="76199"/>
                  </a:cubicBezTo>
                  <a:close/>
                  <a:moveTo>
                    <a:pt x="181282" y="58226"/>
                  </a:moveTo>
                  <a:cubicBezTo>
                    <a:pt x="185721" y="55397"/>
                    <a:pt x="191607" y="56711"/>
                    <a:pt x="194427" y="61150"/>
                  </a:cubicBezTo>
                  <a:cubicBezTo>
                    <a:pt x="208619" y="79981"/>
                    <a:pt x="221173" y="99993"/>
                    <a:pt x="231955" y="120967"/>
                  </a:cubicBezTo>
                  <a:lnTo>
                    <a:pt x="232431" y="120967"/>
                  </a:lnTo>
                  <a:cubicBezTo>
                    <a:pt x="232812" y="121491"/>
                    <a:pt x="233136" y="122053"/>
                    <a:pt x="233412" y="122643"/>
                  </a:cubicBezTo>
                  <a:cubicBezTo>
                    <a:pt x="235574" y="127444"/>
                    <a:pt x="233441" y="133083"/>
                    <a:pt x="228650" y="135245"/>
                  </a:cubicBezTo>
                  <a:cubicBezTo>
                    <a:pt x="223859" y="137417"/>
                    <a:pt x="218210" y="135283"/>
                    <a:pt x="216048" y="130492"/>
                  </a:cubicBezTo>
                  <a:cubicBezTo>
                    <a:pt x="205047" y="109527"/>
                    <a:pt x="192303" y="89515"/>
                    <a:pt x="177948" y="70675"/>
                  </a:cubicBezTo>
                  <a:cubicBezTo>
                    <a:pt x="175653" y="66293"/>
                    <a:pt x="177101" y="60874"/>
                    <a:pt x="181282" y="58226"/>
                  </a:cubicBezTo>
                  <a:close/>
                  <a:moveTo>
                    <a:pt x="395213" y="21336"/>
                  </a:moveTo>
                  <a:cubicBezTo>
                    <a:pt x="400471" y="21336"/>
                    <a:pt x="404738" y="25603"/>
                    <a:pt x="404738" y="30861"/>
                  </a:cubicBezTo>
                  <a:lnTo>
                    <a:pt x="397595" y="97536"/>
                  </a:lnTo>
                  <a:cubicBezTo>
                    <a:pt x="397595" y="102794"/>
                    <a:pt x="393327" y="107061"/>
                    <a:pt x="388070" y="107061"/>
                  </a:cubicBezTo>
                  <a:cubicBezTo>
                    <a:pt x="382812" y="107061"/>
                    <a:pt x="378545" y="102794"/>
                    <a:pt x="378545" y="97536"/>
                  </a:cubicBezTo>
                  <a:lnTo>
                    <a:pt x="385688" y="30861"/>
                  </a:lnTo>
                  <a:cubicBezTo>
                    <a:pt x="385688" y="25603"/>
                    <a:pt x="389955" y="21336"/>
                    <a:pt x="395213" y="21336"/>
                  </a:cubicBezTo>
                  <a:close/>
                  <a:moveTo>
                    <a:pt x="251291" y="7238"/>
                  </a:moveTo>
                  <a:cubicBezTo>
                    <a:pt x="251291" y="7238"/>
                    <a:pt x="251300" y="7238"/>
                    <a:pt x="251300" y="7238"/>
                  </a:cubicBezTo>
                  <a:cubicBezTo>
                    <a:pt x="256377" y="5848"/>
                    <a:pt x="261616" y="8829"/>
                    <a:pt x="263006" y="13906"/>
                  </a:cubicBezTo>
                  <a:cubicBezTo>
                    <a:pt x="272817" y="37909"/>
                    <a:pt x="280066" y="62874"/>
                    <a:pt x="284628" y="88391"/>
                  </a:cubicBezTo>
                  <a:cubicBezTo>
                    <a:pt x="284628" y="88391"/>
                    <a:pt x="284628" y="88401"/>
                    <a:pt x="284628" y="88401"/>
                  </a:cubicBezTo>
                  <a:cubicBezTo>
                    <a:pt x="286019" y="93478"/>
                    <a:pt x="283038" y="98716"/>
                    <a:pt x="277961" y="100107"/>
                  </a:cubicBezTo>
                  <a:cubicBezTo>
                    <a:pt x="277951" y="100107"/>
                    <a:pt x="277951" y="100107"/>
                    <a:pt x="277951" y="100107"/>
                  </a:cubicBezTo>
                  <a:cubicBezTo>
                    <a:pt x="272874" y="101498"/>
                    <a:pt x="267636" y="98516"/>
                    <a:pt x="266245" y="93440"/>
                  </a:cubicBezTo>
                  <a:cubicBezTo>
                    <a:pt x="261682" y="67922"/>
                    <a:pt x="254434" y="42957"/>
                    <a:pt x="244623" y="18954"/>
                  </a:cubicBezTo>
                  <a:cubicBezTo>
                    <a:pt x="244623" y="18954"/>
                    <a:pt x="244623" y="18945"/>
                    <a:pt x="244623" y="18945"/>
                  </a:cubicBezTo>
                  <a:cubicBezTo>
                    <a:pt x="243232" y="13868"/>
                    <a:pt x="246214" y="8629"/>
                    <a:pt x="251291" y="7238"/>
                  </a:cubicBezTo>
                  <a:close/>
                  <a:moveTo>
                    <a:pt x="327015" y="0"/>
                  </a:moveTo>
                  <a:cubicBezTo>
                    <a:pt x="332272" y="0"/>
                    <a:pt x="336540" y="4267"/>
                    <a:pt x="336540" y="9525"/>
                  </a:cubicBezTo>
                  <a:lnTo>
                    <a:pt x="341778" y="90582"/>
                  </a:lnTo>
                  <a:cubicBezTo>
                    <a:pt x="341778" y="95840"/>
                    <a:pt x="337511" y="100107"/>
                    <a:pt x="332253" y="100107"/>
                  </a:cubicBezTo>
                  <a:cubicBezTo>
                    <a:pt x="326995" y="100107"/>
                    <a:pt x="322728" y="95840"/>
                    <a:pt x="322728" y="90582"/>
                  </a:cubicBezTo>
                  <a:lnTo>
                    <a:pt x="317490" y="9525"/>
                  </a:lnTo>
                  <a:cubicBezTo>
                    <a:pt x="317490" y="4267"/>
                    <a:pt x="321757" y="0"/>
                    <a:pt x="327015"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86" name="Google Shape;286;p9"/>
          <p:cNvGrpSpPr/>
          <p:nvPr/>
        </p:nvGrpSpPr>
        <p:grpSpPr>
          <a:xfrm>
            <a:off x="10272746" y="70789"/>
            <a:ext cx="1789879" cy="1526724"/>
            <a:chOff x="7531238" y="2143497"/>
            <a:chExt cx="2102277" cy="1793192"/>
          </a:xfrm>
        </p:grpSpPr>
        <p:sp>
          <p:nvSpPr>
            <p:cNvPr id="287" name="Google Shape;287;p9"/>
            <p:cNvSpPr/>
            <p:nvPr/>
          </p:nvSpPr>
          <p:spPr>
            <a:xfrm>
              <a:off x="8045185" y="2143497"/>
              <a:ext cx="1411844" cy="1597855"/>
            </a:xfrm>
            <a:custGeom>
              <a:rect b="b" l="l" r="r" t="t"/>
              <a:pathLst>
                <a:path extrusionOk="0" h="1597855" w="1411844">
                  <a:moveTo>
                    <a:pt x="805510" y="21307"/>
                  </a:moveTo>
                  <a:cubicBezTo>
                    <a:pt x="810559" y="16849"/>
                    <a:pt x="811044" y="9153"/>
                    <a:pt x="806586" y="4095"/>
                  </a:cubicBezTo>
                  <a:cubicBezTo>
                    <a:pt x="804291" y="1495"/>
                    <a:pt x="800986" y="-10"/>
                    <a:pt x="797510" y="-29"/>
                  </a:cubicBezTo>
                  <a:cubicBezTo>
                    <a:pt x="677799" y="333"/>
                    <a:pt x="559718" y="27679"/>
                    <a:pt x="452038" y="79981"/>
                  </a:cubicBezTo>
                  <a:cubicBezTo>
                    <a:pt x="312515" y="149999"/>
                    <a:pt x="195863" y="258384"/>
                    <a:pt x="115805" y="392401"/>
                  </a:cubicBezTo>
                  <a:cubicBezTo>
                    <a:pt x="-20593" y="621001"/>
                    <a:pt x="-2305" y="843505"/>
                    <a:pt x="4553" y="914085"/>
                  </a:cubicBezTo>
                  <a:cubicBezTo>
                    <a:pt x="13030" y="1002096"/>
                    <a:pt x="31223" y="1189738"/>
                    <a:pt x="176670" y="1356235"/>
                  </a:cubicBezTo>
                  <a:cubicBezTo>
                    <a:pt x="353263" y="1558356"/>
                    <a:pt x="593484" y="1587026"/>
                    <a:pt x="666541" y="1594360"/>
                  </a:cubicBezTo>
                  <a:cubicBezTo>
                    <a:pt x="710356" y="1598933"/>
                    <a:pt x="1011345" y="1625221"/>
                    <a:pt x="1259662" y="1414338"/>
                  </a:cubicBezTo>
                  <a:cubicBezTo>
                    <a:pt x="1318127" y="1364589"/>
                    <a:pt x="1368704" y="1306277"/>
                    <a:pt x="1409681" y="1241364"/>
                  </a:cubicBezTo>
                  <a:cubicBezTo>
                    <a:pt x="1413281" y="1235735"/>
                    <a:pt x="1411653" y="1228257"/>
                    <a:pt x="1406024" y="1224648"/>
                  </a:cubicBezTo>
                  <a:cubicBezTo>
                    <a:pt x="1403033" y="1222733"/>
                    <a:pt x="1399356" y="1222228"/>
                    <a:pt x="1395965" y="1223267"/>
                  </a:cubicBezTo>
                  <a:cubicBezTo>
                    <a:pt x="1364276" y="1232668"/>
                    <a:pt x="1332014" y="1240011"/>
                    <a:pt x="1299381" y="1245269"/>
                  </a:cubicBezTo>
                  <a:cubicBezTo>
                    <a:pt x="1218514" y="1258414"/>
                    <a:pt x="1006678" y="1292894"/>
                    <a:pt x="817417" y="1171165"/>
                  </a:cubicBezTo>
                  <a:cubicBezTo>
                    <a:pt x="639966" y="1056865"/>
                    <a:pt x="586054" y="872175"/>
                    <a:pt x="565862" y="803119"/>
                  </a:cubicBezTo>
                  <a:cubicBezTo>
                    <a:pt x="526647" y="661520"/>
                    <a:pt x="529428" y="511587"/>
                    <a:pt x="573862" y="371541"/>
                  </a:cubicBezTo>
                  <a:cubicBezTo>
                    <a:pt x="617211" y="235629"/>
                    <a:pt x="697402" y="114385"/>
                    <a:pt x="805510" y="2130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8" name="Google Shape;288;p9"/>
            <p:cNvSpPr/>
            <p:nvPr/>
          </p:nvSpPr>
          <p:spPr>
            <a:xfrm>
              <a:off x="8665900" y="2601789"/>
              <a:ext cx="967615" cy="553631"/>
            </a:xfrm>
            <a:custGeom>
              <a:rect b="b" l="l" r="r" t="t"/>
              <a:pathLst>
                <a:path extrusionOk="0" h="553631" w="967615">
                  <a:moveTo>
                    <a:pt x="247089" y="208048"/>
                  </a:moveTo>
                  <a:cubicBezTo>
                    <a:pt x="255642" y="84880"/>
                    <a:pt x="362418" y="-8037"/>
                    <a:pt x="485585" y="517"/>
                  </a:cubicBezTo>
                  <a:cubicBezTo>
                    <a:pt x="559099" y="5613"/>
                    <a:pt x="625374" y="46618"/>
                    <a:pt x="662760" y="110131"/>
                  </a:cubicBezTo>
                  <a:cubicBezTo>
                    <a:pt x="671333" y="102225"/>
                    <a:pt x="738960" y="42598"/>
                    <a:pt x="826971" y="59743"/>
                  </a:cubicBezTo>
                  <a:cubicBezTo>
                    <a:pt x="891455" y="72412"/>
                    <a:pt x="970417" y="127180"/>
                    <a:pt x="967274" y="202618"/>
                  </a:cubicBezTo>
                  <a:cubicBezTo>
                    <a:pt x="964322" y="271960"/>
                    <a:pt x="894313" y="312918"/>
                    <a:pt x="887836" y="316918"/>
                  </a:cubicBezTo>
                  <a:cubicBezTo>
                    <a:pt x="910744" y="342264"/>
                    <a:pt x="923059" y="375440"/>
                    <a:pt x="922221" y="409597"/>
                  </a:cubicBezTo>
                  <a:cubicBezTo>
                    <a:pt x="918983" y="468556"/>
                    <a:pt x="871072" y="510371"/>
                    <a:pt x="826971" y="526087"/>
                  </a:cubicBezTo>
                  <a:cubicBezTo>
                    <a:pt x="748199" y="554091"/>
                    <a:pt x="681620" y="499417"/>
                    <a:pt x="678667" y="496941"/>
                  </a:cubicBezTo>
                  <a:cubicBezTo>
                    <a:pt x="653883" y="524935"/>
                    <a:pt x="620279" y="543623"/>
                    <a:pt x="583417" y="549900"/>
                  </a:cubicBezTo>
                  <a:cubicBezTo>
                    <a:pt x="495406" y="563616"/>
                    <a:pt x="433874" y="493798"/>
                    <a:pt x="429874" y="489035"/>
                  </a:cubicBezTo>
                  <a:cubicBezTo>
                    <a:pt x="408995" y="519182"/>
                    <a:pt x="377953" y="540794"/>
                    <a:pt x="342434" y="549900"/>
                  </a:cubicBezTo>
                  <a:cubicBezTo>
                    <a:pt x="261948" y="568950"/>
                    <a:pt x="200321" y="508466"/>
                    <a:pt x="196797" y="504942"/>
                  </a:cubicBezTo>
                  <a:cubicBezTo>
                    <a:pt x="122216" y="521420"/>
                    <a:pt x="48779" y="497608"/>
                    <a:pt x="16774" y="446649"/>
                  </a:cubicBezTo>
                  <a:cubicBezTo>
                    <a:pt x="-30851" y="370449"/>
                    <a:pt x="28300" y="256149"/>
                    <a:pt x="109453" y="216239"/>
                  </a:cubicBezTo>
                  <a:cubicBezTo>
                    <a:pt x="168031" y="187093"/>
                    <a:pt x="227563" y="202047"/>
                    <a:pt x="247089" y="2080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9" name="Google Shape;289;p9"/>
            <p:cNvSpPr/>
            <p:nvPr/>
          </p:nvSpPr>
          <p:spPr>
            <a:xfrm>
              <a:off x="9093359" y="2691377"/>
              <a:ext cx="286290" cy="276013"/>
            </a:xfrm>
            <a:custGeom>
              <a:rect b="b" l="l" r="r" t="t"/>
              <a:pathLst>
                <a:path extrusionOk="0" h="276013" w="286290">
                  <a:moveTo>
                    <a:pt x="224537" y="270289"/>
                  </a:moveTo>
                  <a:lnTo>
                    <a:pt x="151290" y="234570"/>
                  </a:lnTo>
                  <a:cubicBezTo>
                    <a:pt x="148299" y="233046"/>
                    <a:pt x="144756" y="233046"/>
                    <a:pt x="141765" y="234570"/>
                  </a:cubicBezTo>
                  <a:lnTo>
                    <a:pt x="70804" y="274670"/>
                  </a:lnTo>
                  <a:cubicBezTo>
                    <a:pt x="65641" y="277499"/>
                    <a:pt x="59155" y="275613"/>
                    <a:pt x="56316" y="270441"/>
                  </a:cubicBezTo>
                  <a:cubicBezTo>
                    <a:pt x="55240" y="268479"/>
                    <a:pt x="54812" y="266222"/>
                    <a:pt x="55088" y="264002"/>
                  </a:cubicBezTo>
                  <a:lnTo>
                    <a:pt x="66518" y="183326"/>
                  </a:lnTo>
                  <a:cubicBezTo>
                    <a:pt x="67070" y="179792"/>
                    <a:pt x="65823" y="176220"/>
                    <a:pt x="63184" y="173801"/>
                  </a:cubicBezTo>
                  <a:lnTo>
                    <a:pt x="3176" y="118746"/>
                  </a:lnTo>
                  <a:cubicBezTo>
                    <a:pt x="-1129" y="114803"/>
                    <a:pt x="-1415" y="108116"/>
                    <a:pt x="2529" y="103811"/>
                  </a:cubicBezTo>
                  <a:cubicBezTo>
                    <a:pt x="4082" y="102115"/>
                    <a:pt x="6148" y="100972"/>
                    <a:pt x="8415" y="100553"/>
                  </a:cubicBezTo>
                  <a:lnTo>
                    <a:pt x="88711" y="86456"/>
                  </a:lnTo>
                  <a:cubicBezTo>
                    <a:pt x="92140" y="85828"/>
                    <a:pt x="95026" y="83551"/>
                    <a:pt x="96426" y="80360"/>
                  </a:cubicBezTo>
                  <a:lnTo>
                    <a:pt x="130335" y="6256"/>
                  </a:lnTo>
                  <a:cubicBezTo>
                    <a:pt x="132707" y="922"/>
                    <a:pt x="138955" y="-1488"/>
                    <a:pt x="144289" y="884"/>
                  </a:cubicBezTo>
                  <a:cubicBezTo>
                    <a:pt x="146480" y="1865"/>
                    <a:pt x="148280" y="3551"/>
                    <a:pt x="149385" y="5684"/>
                  </a:cubicBezTo>
                  <a:lnTo>
                    <a:pt x="187485" y="77693"/>
                  </a:lnTo>
                  <a:cubicBezTo>
                    <a:pt x="189133" y="80779"/>
                    <a:pt x="192200" y="82846"/>
                    <a:pt x="195677" y="83218"/>
                  </a:cubicBezTo>
                  <a:lnTo>
                    <a:pt x="276639" y="92743"/>
                  </a:lnTo>
                  <a:cubicBezTo>
                    <a:pt x="282440" y="93390"/>
                    <a:pt x="286621" y="98620"/>
                    <a:pt x="285974" y="104420"/>
                  </a:cubicBezTo>
                  <a:cubicBezTo>
                    <a:pt x="285717" y="106773"/>
                    <a:pt x="284678" y="108964"/>
                    <a:pt x="283021" y="110650"/>
                  </a:cubicBezTo>
                  <a:lnTo>
                    <a:pt x="226062" y="169610"/>
                  </a:lnTo>
                  <a:cubicBezTo>
                    <a:pt x="223633" y="172134"/>
                    <a:pt x="222594" y="175696"/>
                    <a:pt x="223299" y="179135"/>
                  </a:cubicBezTo>
                  <a:lnTo>
                    <a:pt x="239492" y="258954"/>
                  </a:lnTo>
                  <a:cubicBezTo>
                    <a:pt x="240568" y="264640"/>
                    <a:pt x="236834" y="270117"/>
                    <a:pt x="231148" y="271203"/>
                  </a:cubicBezTo>
                  <a:cubicBezTo>
                    <a:pt x="228900" y="271622"/>
                    <a:pt x="226585" y="271308"/>
                    <a:pt x="224537" y="270289"/>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0" name="Google Shape;290;p9"/>
            <p:cNvSpPr/>
            <p:nvPr/>
          </p:nvSpPr>
          <p:spPr>
            <a:xfrm>
              <a:off x="8091333" y="2161297"/>
              <a:ext cx="1316757" cy="1517620"/>
            </a:xfrm>
            <a:custGeom>
              <a:rect b="b" l="l" r="r" t="t"/>
              <a:pathLst>
                <a:path extrusionOk="0" h="1517620" w="1316757">
                  <a:moveTo>
                    <a:pt x="737922" y="1487235"/>
                  </a:moveTo>
                  <a:lnTo>
                    <a:pt x="741732" y="1487711"/>
                  </a:lnTo>
                  <a:cubicBezTo>
                    <a:pt x="743532" y="1488178"/>
                    <a:pt x="745190" y="1489064"/>
                    <a:pt x="746590" y="1490283"/>
                  </a:cubicBezTo>
                  <a:cubicBezTo>
                    <a:pt x="748104" y="1491321"/>
                    <a:pt x="749381" y="1492693"/>
                    <a:pt x="750305" y="1494283"/>
                  </a:cubicBezTo>
                  <a:cubicBezTo>
                    <a:pt x="751200" y="1495922"/>
                    <a:pt x="751657" y="1497750"/>
                    <a:pt x="751638" y="1499617"/>
                  </a:cubicBezTo>
                  <a:cubicBezTo>
                    <a:pt x="752162" y="1501484"/>
                    <a:pt x="752162" y="1503465"/>
                    <a:pt x="751638" y="1505332"/>
                  </a:cubicBezTo>
                  <a:cubicBezTo>
                    <a:pt x="750829" y="1508047"/>
                    <a:pt x="749400" y="1510523"/>
                    <a:pt x="747447" y="1512571"/>
                  </a:cubicBezTo>
                  <a:cubicBezTo>
                    <a:pt x="746895" y="1513105"/>
                    <a:pt x="746285" y="1513581"/>
                    <a:pt x="745637" y="1514000"/>
                  </a:cubicBezTo>
                  <a:cubicBezTo>
                    <a:pt x="745066" y="1514381"/>
                    <a:pt x="744399" y="1515429"/>
                    <a:pt x="743733" y="1515429"/>
                  </a:cubicBezTo>
                  <a:cubicBezTo>
                    <a:pt x="742484" y="1516086"/>
                    <a:pt x="741180" y="1516629"/>
                    <a:pt x="739827" y="1517048"/>
                  </a:cubicBezTo>
                  <a:cubicBezTo>
                    <a:pt x="738493" y="1517620"/>
                    <a:pt x="737160" y="1517620"/>
                    <a:pt x="735731" y="1517620"/>
                  </a:cubicBezTo>
                  <a:lnTo>
                    <a:pt x="734684" y="1517620"/>
                  </a:lnTo>
                  <a:cubicBezTo>
                    <a:pt x="733350" y="1517048"/>
                    <a:pt x="731921" y="1517048"/>
                    <a:pt x="730683" y="1517048"/>
                  </a:cubicBezTo>
                  <a:cubicBezTo>
                    <a:pt x="728321" y="1516372"/>
                    <a:pt x="726159" y="1515134"/>
                    <a:pt x="724397" y="1513429"/>
                  </a:cubicBezTo>
                  <a:lnTo>
                    <a:pt x="722206" y="1510476"/>
                  </a:lnTo>
                  <a:cubicBezTo>
                    <a:pt x="720882" y="1508323"/>
                    <a:pt x="720196" y="1505856"/>
                    <a:pt x="720206" y="1503332"/>
                  </a:cubicBezTo>
                  <a:lnTo>
                    <a:pt x="720777" y="1499522"/>
                  </a:lnTo>
                  <a:cubicBezTo>
                    <a:pt x="721111" y="1497693"/>
                    <a:pt x="721968" y="1496007"/>
                    <a:pt x="723254" y="1494664"/>
                  </a:cubicBezTo>
                  <a:cubicBezTo>
                    <a:pt x="724254" y="1493074"/>
                    <a:pt x="725673" y="1491788"/>
                    <a:pt x="727349" y="1490950"/>
                  </a:cubicBezTo>
                  <a:cubicBezTo>
                    <a:pt x="728168" y="1490397"/>
                    <a:pt x="729074" y="1489987"/>
                    <a:pt x="730017" y="1489711"/>
                  </a:cubicBezTo>
                  <a:lnTo>
                    <a:pt x="730683" y="1489140"/>
                  </a:lnTo>
                  <a:cubicBezTo>
                    <a:pt x="732893" y="1487902"/>
                    <a:pt x="735388" y="1487244"/>
                    <a:pt x="737922" y="1487235"/>
                  </a:cubicBezTo>
                  <a:close/>
                  <a:moveTo>
                    <a:pt x="609524" y="1485521"/>
                  </a:moveTo>
                  <a:cubicBezTo>
                    <a:pt x="611449" y="1485397"/>
                    <a:pt x="613363" y="1485826"/>
                    <a:pt x="615049" y="1486759"/>
                  </a:cubicBezTo>
                  <a:cubicBezTo>
                    <a:pt x="616830" y="1487273"/>
                    <a:pt x="618421" y="1488302"/>
                    <a:pt x="619621" y="1489712"/>
                  </a:cubicBezTo>
                  <a:lnTo>
                    <a:pt x="621431" y="1491426"/>
                  </a:lnTo>
                  <a:cubicBezTo>
                    <a:pt x="623107" y="1493141"/>
                    <a:pt x="624346" y="1495227"/>
                    <a:pt x="625050" y="1497522"/>
                  </a:cubicBezTo>
                  <a:lnTo>
                    <a:pt x="625622" y="1501332"/>
                  </a:lnTo>
                  <a:cubicBezTo>
                    <a:pt x="625641" y="1503885"/>
                    <a:pt x="624946" y="1506390"/>
                    <a:pt x="623621" y="1508571"/>
                  </a:cubicBezTo>
                  <a:lnTo>
                    <a:pt x="621431" y="1511429"/>
                  </a:lnTo>
                  <a:cubicBezTo>
                    <a:pt x="620202" y="1512857"/>
                    <a:pt x="618630" y="1513934"/>
                    <a:pt x="616859" y="1514572"/>
                  </a:cubicBezTo>
                  <a:cubicBezTo>
                    <a:pt x="615173" y="1515496"/>
                    <a:pt x="613258" y="1515924"/>
                    <a:pt x="611334" y="1515810"/>
                  </a:cubicBezTo>
                  <a:cubicBezTo>
                    <a:pt x="609410" y="1515934"/>
                    <a:pt x="607495" y="1515505"/>
                    <a:pt x="605810" y="1514572"/>
                  </a:cubicBezTo>
                  <a:cubicBezTo>
                    <a:pt x="604028" y="1514058"/>
                    <a:pt x="602438" y="1513029"/>
                    <a:pt x="601238" y="1511619"/>
                  </a:cubicBezTo>
                  <a:lnTo>
                    <a:pt x="599428" y="1509905"/>
                  </a:lnTo>
                  <a:cubicBezTo>
                    <a:pt x="597723" y="1508143"/>
                    <a:pt x="596485" y="1505980"/>
                    <a:pt x="595808" y="1503618"/>
                  </a:cubicBezTo>
                  <a:lnTo>
                    <a:pt x="595237" y="1499808"/>
                  </a:lnTo>
                  <a:cubicBezTo>
                    <a:pt x="595218" y="1497255"/>
                    <a:pt x="595913" y="1494750"/>
                    <a:pt x="597237" y="1492569"/>
                  </a:cubicBezTo>
                  <a:lnTo>
                    <a:pt x="599428" y="1489712"/>
                  </a:lnTo>
                  <a:cubicBezTo>
                    <a:pt x="600676" y="1488359"/>
                    <a:pt x="602248" y="1487340"/>
                    <a:pt x="604000" y="1486759"/>
                  </a:cubicBezTo>
                  <a:cubicBezTo>
                    <a:pt x="605686" y="1485835"/>
                    <a:pt x="607600" y="1485406"/>
                    <a:pt x="609524" y="1485521"/>
                  </a:cubicBezTo>
                  <a:close/>
                  <a:moveTo>
                    <a:pt x="676295" y="1483710"/>
                  </a:moveTo>
                  <a:cubicBezTo>
                    <a:pt x="678181" y="1483644"/>
                    <a:pt x="680058" y="1484072"/>
                    <a:pt x="681725" y="1484949"/>
                  </a:cubicBezTo>
                  <a:cubicBezTo>
                    <a:pt x="683496" y="1485539"/>
                    <a:pt x="685097" y="1486549"/>
                    <a:pt x="686392" y="1487901"/>
                  </a:cubicBezTo>
                  <a:lnTo>
                    <a:pt x="688106" y="1489711"/>
                  </a:lnTo>
                  <a:cubicBezTo>
                    <a:pt x="689716" y="1491483"/>
                    <a:pt x="690831" y="1493655"/>
                    <a:pt x="691345" y="1495998"/>
                  </a:cubicBezTo>
                  <a:cubicBezTo>
                    <a:pt x="691821" y="1497236"/>
                    <a:pt x="691821" y="1498569"/>
                    <a:pt x="691821" y="1499808"/>
                  </a:cubicBezTo>
                  <a:cubicBezTo>
                    <a:pt x="691811" y="1502341"/>
                    <a:pt x="691154" y="1504837"/>
                    <a:pt x="689916" y="1507047"/>
                  </a:cubicBezTo>
                  <a:lnTo>
                    <a:pt x="687630" y="1509904"/>
                  </a:lnTo>
                  <a:cubicBezTo>
                    <a:pt x="686373" y="1511247"/>
                    <a:pt x="684801" y="1512267"/>
                    <a:pt x="683058" y="1512857"/>
                  </a:cubicBezTo>
                  <a:cubicBezTo>
                    <a:pt x="679563" y="1514505"/>
                    <a:pt x="675505" y="1514505"/>
                    <a:pt x="672009" y="1512857"/>
                  </a:cubicBezTo>
                  <a:cubicBezTo>
                    <a:pt x="670275" y="1512238"/>
                    <a:pt x="668713" y="1511228"/>
                    <a:pt x="667437" y="1509904"/>
                  </a:cubicBezTo>
                  <a:lnTo>
                    <a:pt x="665627" y="1508094"/>
                  </a:lnTo>
                  <a:cubicBezTo>
                    <a:pt x="663884" y="1506361"/>
                    <a:pt x="662636" y="1504189"/>
                    <a:pt x="662008" y="1501808"/>
                  </a:cubicBezTo>
                  <a:cubicBezTo>
                    <a:pt x="662008" y="1500570"/>
                    <a:pt x="662008" y="1499332"/>
                    <a:pt x="662008" y="1497998"/>
                  </a:cubicBezTo>
                  <a:cubicBezTo>
                    <a:pt x="661960" y="1495483"/>
                    <a:pt x="662627" y="1493007"/>
                    <a:pt x="663913" y="1490854"/>
                  </a:cubicBezTo>
                  <a:lnTo>
                    <a:pt x="666104" y="1487901"/>
                  </a:lnTo>
                  <a:cubicBezTo>
                    <a:pt x="667399" y="1486549"/>
                    <a:pt x="668999" y="1485539"/>
                    <a:pt x="670771" y="1484949"/>
                  </a:cubicBezTo>
                  <a:cubicBezTo>
                    <a:pt x="672476" y="1484063"/>
                    <a:pt x="674381" y="1483634"/>
                    <a:pt x="676295" y="1483710"/>
                  </a:cubicBezTo>
                  <a:close/>
                  <a:moveTo>
                    <a:pt x="550756" y="1482854"/>
                  </a:moveTo>
                  <a:cubicBezTo>
                    <a:pt x="552680" y="1482739"/>
                    <a:pt x="554594" y="1483168"/>
                    <a:pt x="556280" y="1484092"/>
                  </a:cubicBezTo>
                  <a:lnTo>
                    <a:pt x="556947" y="1484092"/>
                  </a:lnTo>
                  <a:cubicBezTo>
                    <a:pt x="558519" y="1483816"/>
                    <a:pt x="560138" y="1483816"/>
                    <a:pt x="561709" y="1484092"/>
                  </a:cubicBezTo>
                  <a:lnTo>
                    <a:pt x="565139" y="1485521"/>
                  </a:lnTo>
                  <a:cubicBezTo>
                    <a:pt x="567253" y="1486778"/>
                    <a:pt x="569025" y="1488550"/>
                    <a:pt x="570282" y="1490664"/>
                  </a:cubicBezTo>
                  <a:lnTo>
                    <a:pt x="570473" y="1494665"/>
                  </a:lnTo>
                  <a:cubicBezTo>
                    <a:pt x="570997" y="1496532"/>
                    <a:pt x="570997" y="1498513"/>
                    <a:pt x="570473" y="1500380"/>
                  </a:cubicBezTo>
                  <a:cubicBezTo>
                    <a:pt x="570454" y="1502247"/>
                    <a:pt x="569891" y="1504066"/>
                    <a:pt x="568853" y="1505619"/>
                  </a:cubicBezTo>
                  <a:cubicBezTo>
                    <a:pt x="567977" y="1507247"/>
                    <a:pt x="566701" y="1508628"/>
                    <a:pt x="565139" y="1509619"/>
                  </a:cubicBezTo>
                  <a:cubicBezTo>
                    <a:pt x="563805" y="1510933"/>
                    <a:pt x="562119" y="1511829"/>
                    <a:pt x="560281" y="1512191"/>
                  </a:cubicBezTo>
                  <a:lnTo>
                    <a:pt x="559233" y="1512191"/>
                  </a:lnTo>
                  <a:lnTo>
                    <a:pt x="555042" y="1512667"/>
                  </a:lnTo>
                  <a:lnTo>
                    <a:pt x="554090" y="1512667"/>
                  </a:lnTo>
                  <a:lnTo>
                    <a:pt x="549803" y="1512191"/>
                  </a:lnTo>
                  <a:lnTo>
                    <a:pt x="549327" y="1512191"/>
                  </a:lnTo>
                  <a:lnTo>
                    <a:pt x="548375" y="1512191"/>
                  </a:lnTo>
                  <a:lnTo>
                    <a:pt x="544565" y="1510571"/>
                  </a:lnTo>
                  <a:lnTo>
                    <a:pt x="543708" y="1510000"/>
                  </a:lnTo>
                  <a:cubicBezTo>
                    <a:pt x="542469" y="1509162"/>
                    <a:pt x="541288" y="1508238"/>
                    <a:pt x="540183" y="1507238"/>
                  </a:cubicBezTo>
                  <a:cubicBezTo>
                    <a:pt x="538421" y="1505504"/>
                    <a:pt x="537135" y="1503332"/>
                    <a:pt x="536469" y="1500951"/>
                  </a:cubicBezTo>
                  <a:lnTo>
                    <a:pt x="536469" y="1497141"/>
                  </a:lnTo>
                  <a:cubicBezTo>
                    <a:pt x="536469" y="1494608"/>
                    <a:pt x="537125" y="1492112"/>
                    <a:pt x="538374" y="1489902"/>
                  </a:cubicBezTo>
                  <a:lnTo>
                    <a:pt x="540660" y="1487045"/>
                  </a:lnTo>
                  <a:cubicBezTo>
                    <a:pt x="541859" y="1485635"/>
                    <a:pt x="543450" y="1484606"/>
                    <a:pt x="545231" y="1484092"/>
                  </a:cubicBezTo>
                  <a:cubicBezTo>
                    <a:pt x="546917" y="1483159"/>
                    <a:pt x="548832" y="1482730"/>
                    <a:pt x="550756" y="1482854"/>
                  </a:cubicBezTo>
                  <a:close/>
                  <a:moveTo>
                    <a:pt x="805073" y="1481996"/>
                  </a:moveTo>
                  <a:cubicBezTo>
                    <a:pt x="806997" y="1481872"/>
                    <a:pt x="808911" y="1482300"/>
                    <a:pt x="810597" y="1483234"/>
                  </a:cubicBezTo>
                  <a:cubicBezTo>
                    <a:pt x="812378" y="1483748"/>
                    <a:pt x="813969" y="1484777"/>
                    <a:pt x="815169" y="1486187"/>
                  </a:cubicBezTo>
                  <a:lnTo>
                    <a:pt x="816979" y="1487901"/>
                  </a:lnTo>
                  <a:cubicBezTo>
                    <a:pt x="818712" y="1489663"/>
                    <a:pt x="819989" y="1491816"/>
                    <a:pt x="820694" y="1494188"/>
                  </a:cubicBezTo>
                  <a:cubicBezTo>
                    <a:pt x="821170" y="1495521"/>
                    <a:pt x="821170" y="1496759"/>
                    <a:pt x="821170" y="1497998"/>
                  </a:cubicBezTo>
                  <a:cubicBezTo>
                    <a:pt x="821189" y="1500550"/>
                    <a:pt x="820494" y="1503055"/>
                    <a:pt x="819170" y="1505237"/>
                  </a:cubicBezTo>
                  <a:lnTo>
                    <a:pt x="816979" y="1508094"/>
                  </a:lnTo>
                  <a:cubicBezTo>
                    <a:pt x="815731" y="1509447"/>
                    <a:pt x="814160" y="1510466"/>
                    <a:pt x="812407" y="1511047"/>
                  </a:cubicBezTo>
                  <a:cubicBezTo>
                    <a:pt x="808911" y="1512695"/>
                    <a:pt x="804854" y="1512695"/>
                    <a:pt x="801358" y="1511047"/>
                  </a:cubicBezTo>
                  <a:cubicBezTo>
                    <a:pt x="799596" y="1510494"/>
                    <a:pt x="798015" y="1509475"/>
                    <a:pt x="796786" y="1508094"/>
                  </a:cubicBezTo>
                  <a:lnTo>
                    <a:pt x="794976" y="1506380"/>
                  </a:lnTo>
                  <a:cubicBezTo>
                    <a:pt x="793271" y="1504617"/>
                    <a:pt x="792033" y="1502455"/>
                    <a:pt x="791357" y="1500093"/>
                  </a:cubicBezTo>
                  <a:lnTo>
                    <a:pt x="790786" y="1496283"/>
                  </a:lnTo>
                  <a:cubicBezTo>
                    <a:pt x="790814" y="1493740"/>
                    <a:pt x="791509" y="1491244"/>
                    <a:pt x="792785" y="1489044"/>
                  </a:cubicBezTo>
                  <a:lnTo>
                    <a:pt x="794976" y="1486187"/>
                  </a:lnTo>
                  <a:cubicBezTo>
                    <a:pt x="796243" y="1484805"/>
                    <a:pt x="797853" y="1483786"/>
                    <a:pt x="799644" y="1483234"/>
                  </a:cubicBezTo>
                  <a:cubicBezTo>
                    <a:pt x="801291" y="1482291"/>
                    <a:pt x="803177" y="1481862"/>
                    <a:pt x="805073" y="1481996"/>
                  </a:cubicBezTo>
                  <a:close/>
                  <a:moveTo>
                    <a:pt x="483700" y="1475329"/>
                  </a:moveTo>
                  <a:cubicBezTo>
                    <a:pt x="485567" y="1474805"/>
                    <a:pt x="487548" y="1474805"/>
                    <a:pt x="489415" y="1475329"/>
                  </a:cubicBezTo>
                  <a:lnTo>
                    <a:pt x="498273" y="1477138"/>
                  </a:lnTo>
                  <a:cubicBezTo>
                    <a:pt x="500655" y="1477805"/>
                    <a:pt x="502826" y="1479091"/>
                    <a:pt x="504560" y="1480853"/>
                  </a:cubicBezTo>
                  <a:lnTo>
                    <a:pt x="507227" y="1483615"/>
                  </a:lnTo>
                  <a:cubicBezTo>
                    <a:pt x="508551" y="1485797"/>
                    <a:pt x="509237" y="1488302"/>
                    <a:pt x="509227" y="1490854"/>
                  </a:cubicBezTo>
                  <a:lnTo>
                    <a:pt x="508655" y="1494664"/>
                  </a:lnTo>
                  <a:cubicBezTo>
                    <a:pt x="507617" y="1498217"/>
                    <a:pt x="505265" y="1501246"/>
                    <a:pt x="502083" y="1503142"/>
                  </a:cubicBezTo>
                  <a:cubicBezTo>
                    <a:pt x="500521" y="1504170"/>
                    <a:pt x="498712" y="1504770"/>
                    <a:pt x="496844" y="1504856"/>
                  </a:cubicBezTo>
                  <a:cubicBezTo>
                    <a:pt x="494978" y="1505380"/>
                    <a:pt x="492996" y="1505380"/>
                    <a:pt x="491130" y="1504856"/>
                  </a:cubicBezTo>
                  <a:lnTo>
                    <a:pt x="482271" y="1503142"/>
                  </a:lnTo>
                  <a:cubicBezTo>
                    <a:pt x="479890" y="1502475"/>
                    <a:pt x="477718" y="1501189"/>
                    <a:pt x="475985" y="1499427"/>
                  </a:cubicBezTo>
                  <a:lnTo>
                    <a:pt x="473794" y="1496569"/>
                  </a:lnTo>
                  <a:cubicBezTo>
                    <a:pt x="472489" y="1494379"/>
                    <a:pt x="471794" y="1491883"/>
                    <a:pt x="471794" y="1489330"/>
                  </a:cubicBezTo>
                  <a:lnTo>
                    <a:pt x="471794" y="1485520"/>
                  </a:lnTo>
                  <a:cubicBezTo>
                    <a:pt x="472260" y="1483720"/>
                    <a:pt x="473146" y="1482063"/>
                    <a:pt x="474365" y="1480663"/>
                  </a:cubicBezTo>
                  <a:cubicBezTo>
                    <a:pt x="475413" y="1479148"/>
                    <a:pt x="476775" y="1477872"/>
                    <a:pt x="478366" y="1476948"/>
                  </a:cubicBezTo>
                  <a:cubicBezTo>
                    <a:pt x="479995" y="1475995"/>
                    <a:pt x="481824" y="1475443"/>
                    <a:pt x="483700" y="1475329"/>
                  </a:cubicBezTo>
                  <a:close/>
                  <a:moveTo>
                    <a:pt x="881083" y="1473614"/>
                  </a:moveTo>
                  <a:cubicBezTo>
                    <a:pt x="882940" y="1473032"/>
                    <a:pt x="884940" y="1473032"/>
                    <a:pt x="886798" y="1473614"/>
                  </a:cubicBezTo>
                  <a:cubicBezTo>
                    <a:pt x="888598" y="1474004"/>
                    <a:pt x="890274" y="1474861"/>
                    <a:pt x="891655" y="1476090"/>
                  </a:cubicBezTo>
                  <a:cubicBezTo>
                    <a:pt x="893170" y="1477109"/>
                    <a:pt x="894408" y="1478481"/>
                    <a:pt x="895275" y="1480090"/>
                  </a:cubicBezTo>
                  <a:lnTo>
                    <a:pt x="897085" y="1483710"/>
                  </a:lnTo>
                  <a:cubicBezTo>
                    <a:pt x="898332" y="1485882"/>
                    <a:pt x="898990" y="1488349"/>
                    <a:pt x="898990" y="1490854"/>
                  </a:cubicBezTo>
                  <a:lnTo>
                    <a:pt x="898990" y="1494664"/>
                  </a:lnTo>
                  <a:cubicBezTo>
                    <a:pt x="898361" y="1497064"/>
                    <a:pt x="897075" y="1499245"/>
                    <a:pt x="895275" y="1500950"/>
                  </a:cubicBezTo>
                  <a:lnTo>
                    <a:pt x="892418" y="1503236"/>
                  </a:lnTo>
                  <a:cubicBezTo>
                    <a:pt x="890827" y="1504274"/>
                    <a:pt x="888979" y="1504865"/>
                    <a:pt x="887084" y="1504951"/>
                  </a:cubicBezTo>
                  <a:cubicBezTo>
                    <a:pt x="885207" y="1505427"/>
                    <a:pt x="883245" y="1505427"/>
                    <a:pt x="881368" y="1504951"/>
                  </a:cubicBezTo>
                  <a:cubicBezTo>
                    <a:pt x="879568" y="1504484"/>
                    <a:pt x="877911" y="1503598"/>
                    <a:pt x="876511" y="1502379"/>
                  </a:cubicBezTo>
                  <a:cubicBezTo>
                    <a:pt x="874996" y="1501360"/>
                    <a:pt x="873758" y="1499988"/>
                    <a:pt x="872891" y="1498379"/>
                  </a:cubicBezTo>
                  <a:lnTo>
                    <a:pt x="871082" y="1494854"/>
                  </a:lnTo>
                  <a:cubicBezTo>
                    <a:pt x="869843" y="1492645"/>
                    <a:pt x="869186" y="1490149"/>
                    <a:pt x="869177" y="1487615"/>
                  </a:cubicBezTo>
                  <a:lnTo>
                    <a:pt x="869177" y="1483805"/>
                  </a:lnTo>
                  <a:cubicBezTo>
                    <a:pt x="869843" y="1481424"/>
                    <a:pt x="871129" y="1479252"/>
                    <a:pt x="872891" y="1477519"/>
                  </a:cubicBezTo>
                  <a:lnTo>
                    <a:pt x="875749" y="1475328"/>
                  </a:lnTo>
                  <a:cubicBezTo>
                    <a:pt x="877339" y="1474290"/>
                    <a:pt x="879187" y="1473699"/>
                    <a:pt x="881083" y="1473614"/>
                  </a:cubicBezTo>
                  <a:close/>
                  <a:moveTo>
                    <a:pt x="949853" y="1460755"/>
                  </a:moveTo>
                  <a:cubicBezTo>
                    <a:pt x="951768" y="1460727"/>
                    <a:pt x="953663" y="1461146"/>
                    <a:pt x="955377" y="1461993"/>
                  </a:cubicBezTo>
                  <a:cubicBezTo>
                    <a:pt x="957130" y="1462565"/>
                    <a:pt x="958711" y="1463584"/>
                    <a:pt x="959949" y="1464946"/>
                  </a:cubicBezTo>
                  <a:cubicBezTo>
                    <a:pt x="961330" y="1466213"/>
                    <a:pt x="962350" y="1467823"/>
                    <a:pt x="962902" y="1469613"/>
                  </a:cubicBezTo>
                  <a:cubicBezTo>
                    <a:pt x="963845" y="1471261"/>
                    <a:pt x="964274" y="1473147"/>
                    <a:pt x="964140" y="1475043"/>
                  </a:cubicBezTo>
                  <a:lnTo>
                    <a:pt x="964140" y="1476852"/>
                  </a:lnTo>
                  <a:cubicBezTo>
                    <a:pt x="964131" y="1479386"/>
                    <a:pt x="963473" y="1481882"/>
                    <a:pt x="962236" y="1484091"/>
                  </a:cubicBezTo>
                  <a:lnTo>
                    <a:pt x="959949" y="1486949"/>
                  </a:lnTo>
                  <a:cubicBezTo>
                    <a:pt x="958187" y="1488682"/>
                    <a:pt x="956035" y="1489959"/>
                    <a:pt x="953663" y="1490664"/>
                  </a:cubicBezTo>
                  <a:lnTo>
                    <a:pt x="949853" y="1491140"/>
                  </a:lnTo>
                  <a:cubicBezTo>
                    <a:pt x="947938" y="1491216"/>
                    <a:pt x="946033" y="1490788"/>
                    <a:pt x="944329" y="1489902"/>
                  </a:cubicBezTo>
                  <a:cubicBezTo>
                    <a:pt x="940861" y="1488587"/>
                    <a:pt x="938118" y="1485844"/>
                    <a:pt x="936803" y="1482377"/>
                  </a:cubicBezTo>
                  <a:cubicBezTo>
                    <a:pt x="935918" y="1480672"/>
                    <a:pt x="935489" y="1478767"/>
                    <a:pt x="935565" y="1476852"/>
                  </a:cubicBezTo>
                  <a:lnTo>
                    <a:pt x="935565" y="1475043"/>
                  </a:lnTo>
                  <a:cubicBezTo>
                    <a:pt x="935556" y="1472519"/>
                    <a:pt x="936242" y="1470052"/>
                    <a:pt x="937566" y="1467899"/>
                  </a:cubicBezTo>
                  <a:lnTo>
                    <a:pt x="939756" y="1464946"/>
                  </a:lnTo>
                  <a:cubicBezTo>
                    <a:pt x="941518" y="1463241"/>
                    <a:pt x="943680" y="1462003"/>
                    <a:pt x="946043" y="1461327"/>
                  </a:cubicBezTo>
                  <a:close/>
                  <a:moveTo>
                    <a:pt x="423788" y="1452183"/>
                  </a:moveTo>
                  <a:cubicBezTo>
                    <a:pt x="425664" y="1451707"/>
                    <a:pt x="427626" y="1451707"/>
                    <a:pt x="429503" y="1452183"/>
                  </a:cubicBezTo>
                  <a:lnTo>
                    <a:pt x="434742" y="1453993"/>
                  </a:lnTo>
                  <a:cubicBezTo>
                    <a:pt x="437123" y="1454678"/>
                    <a:pt x="439285" y="1455955"/>
                    <a:pt x="441028" y="1457707"/>
                  </a:cubicBezTo>
                  <a:lnTo>
                    <a:pt x="443314" y="1460660"/>
                  </a:lnTo>
                  <a:cubicBezTo>
                    <a:pt x="444552" y="1462870"/>
                    <a:pt x="445210" y="1465365"/>
                    <a:pt x="445219" y="1467899"/>
                  </a:cubicBezTo>
                  <a:lnTo>
                    <a:pt x="445219" y="1471709"/>
                  </a:lnTo>
                  <a:cubicBezTo>
                    <a:pt x="444791" y="1473519"/>
                    <a:pt x="443905" y="1475195"/>
                    <a:pt x="442647" y="1476567"/>
                  </a:cubicBezTo>
                  <a:cubicBezTo>
                    <a:pt x="441599" y="1478081"/>
                    <a:pt x="440237" y="1479358"/>
                    <a:pt x="438647" y="1480282"/>
                  </a:cubicBezTo>
                  <a:cubicBezTo>
                    <a:pt x="437065" y="1481339"/>
                    <a:pt x="435208" y="1481901"/>
                    <a:pt x="433313" y="1481901"/>
                  </a:cubicBezTo>
                  <a:cubicBezTo>
                    <a:pt x="431446" y="1482425"/>
                    <a:pt x="429465" y="1482425"/>
                    <a:pt x="427598" y="1481901"/>
                  </a:cubicBezTo>
                  <a:lnTo>
                    <a:pt x="422359" y="1479996"/>
                  </a:lnTo>
                  <a:cubicBezTo>
                    <a:pt x="419997" y="1479320"/>
                    <a:pt x="417835" y="1478081"/>
                    <a:pt x="416073" y="1476376"/>
                  </a:cubicBezTo>
                  <a:lnTo>
                    <a:pt x="413787" y="1473424"/>
                  </a:lnTo>
                  <a:cubicBezTo>
                    <a:pt x="412538" y="1471252"/>
                    <a:pt x="411882" y="1468785"/>
                    <a:pt x="411882" y="1466280"/>
                  </a:cubicBezTo>
                  <a:cubicBezTo>
                    <a:pt x="411882" y="1464946"/>
                    <a:pt x="411882" y="1463708"/>
                    <a:pt x="411882" y="1462470"/>
                  </a:cubicBezTo>
                  <a:cubicBezTo>
                    <a:pt x="412310" y="1460660"/>
                    <a:pt x="413196" y="1458984"/>
                    <a:pt x="414453" y="1457612"/>
                  </a:cubicBezTo>
                  <a:cubicBezTo>
                    <a:pt x="415444" y="1456050"/>
                    <a:pt x="416825" y="1454764"/>
                    <a:pt x="418454" y="1453897"/>
                  </a:cubicBezTo>
                  <a:cubicBezTo>
                    <a:pt x="420054" y="1452878"/>
                    <a:pt x="421893" y="1452288"/>
                    <a:pt x="423788" y="1452183"/>
                  </a:cubicBezTo>
                  <a:close/>
                  <a:moveTo>
                    <a:pt x="1009861" y="1443134"/>
                  </a:moveTo>
                  <a:cubicBezTo>
                    <a:pt x="1017747" y="1443134"/>
                    <a:pt x="1024149" y="1449535"/>
                    <a:pt x="1024149" y="1457421"/>
                  </a:cubicBezTo>
                  <a:lnTo>
                    <a:pt x="1024149" y="1458469"/>
                  </a:lnTo>
                  <a:cubicBezTo>
                    <a:pt x="1024149" y="1466356"/>
                    <a:pt x="1017747" y="1472757"/>
                    <a:pt x="1009861" y="1472757"/>
                  </a:cubicBezTo>
                  <a:cubicBezTo>
                    <a:pt x="1001974" y="1472757"/>
                    <a:pt x="995574" y="1466356"/>
                    <a:pt x="995574" y="1458469"/>
                  </a:cubicBezTo>
                  <a:lnTo>
                    <a:pt x="995574" y="1457421"/>
                  </a:lnTo>
                  <a:cubicBezTo>
                    <a:pt x="995574" y="1449535"/>
                    <a:pt x="1001974" y="1443134"/>
                    <a:pt x="1009861" y="1443134"/>
                  </a:cubicBezTo>
                  <a:close/>
                  <a:moveTo>
                    <a:pt x="367018" y="1427513"/>
                  </a:moveTo>
                  <a:cubicBezTo>
                    <a:pt x="368876" y="1426931"/>
                    <a:pt x="370876" y="1426931"/>
                    <a:pt x="372734" y="1427513"/>
                  </a:cubicBezTo>
                  <a:cubicBezTo>
                    <a:pt x="374629" y="1427598"/>
                    <a:pt x="376477" y="1428189"/>
                    <a:pt x="378068" y="1429227"/>
                  </a:cubicBezTo>
                  <a:lnTo>
                    <a:pt x="383402" y="1432751"/>
                  </a:lnTo>
                  <a:cubicBezTo>
                    <a:pt x="385507" y="1433989"/>
                    <a:pt x="387250" y="1435761"/>
                    <a:pt x="388450" y="1437895"/>
                  </a:cubicBezTo>
                  <a:lnTo>
                    <a:pt x="389974" y="1441229"/>
                  </a:lnTo>
                  <a:cubicBezTo>
                    <a:pt x="390641" y="1443724"/>
                    <a:pt x="390641" y="1446353"/>
                    <a:pt x="389974" y="1448848"/>
                  </a:cubicBezTo>
                  <a:lnTo>
                    <a:pt x="388450" y="1452278"/>
                  </a:lnTo>
                  <a:cubicBezTo>
                    <a:pt x="387612" y="1453906"/>
                    <a:pt x="386364" y="1455287"/>
                    <a:pt x="384830" y="1456278"/>
                  </a:cubicBezTo>
                  <a:cubicBezTo>
                    <a:pt x="383430" y="1457497"/>
                    <a:pt x="381773" y="1458383"/>
                    <a:pt x="379973" y="1458850"/>
                  </a:cubicBezTo>
                  <a:cubicBezTo>
                    <a:pt x="378096" y="1459326"/>
                    <a:pt x="376134" y="1459326"/>
                    <a:pt x="374258" y="1458850"/>
                  </a:cubicBezTo>
                  <a:cubicBezTo>
                    <a:pt x="372362" y="1458764"/>
                    <a:pt x="370514" y="1458173"/>
                    <a:pt x="368924" y="1457135"/>
                  </a:cubicBezTo>
                  <a:lnTo>
                    <a:pt x="363685" y="1453611"/>
                  </a:lnTo>
                  <a:cubicBezTo>
                    <a:pt x="361571" y="1452354"/>
                    <a:pt x="359799" y="1450582"/>
                    <a:pt x="358542" y="1448468"/>
                  </a:cubicBezTo>
                  <a:lnTo>
                    <a:pt x="357113" y="1445039"/>
                  </a:lnTo>
                  <a:cubicBezTo>
                    <a:pt x="356446" y="1442543"/>
                    <a:pt x="356446" y="1439914"/>
                    <a:pt x="357113" y="1437419"/>
                  </a:cubicBezTo>
                  <a:lnTo>
                    <a:pt x="358542" y="1434085"/>
                  </a:lnTo>
                  <a:cubicBezTo>
                    <a:pt x="360437" y="1430903"/>
                    <a:pt x="363466" y="1428551"/>
                    <a:pt x="367018" y="1427513"/>
                  </a:cubicBezTo>
                  <a:close/>
                  <a:moveTo>
                    <a:pt x="1069868" y="1416654"/>
                  </a:moveTo>
                  <a:cubicBezTo>
                    <a:pt x="1071782" y="1416578"/>
                    <a:pt x="1073688" y="1417007"/>
                    <a:pt x="1075392" y="1417893"/>
                  </a:cubicBezTo>
                  <a:cubicBezTo>
                    <a:pt x="1077173" y="1418407"/>
                    <a:pt x="1078764" y="1419436"/>
                    <a:pt x="1079964" y="1420845"/>
                  </a:cubicBezTo>
                  <a:lnTo>
                    <a:pt x="1081774" y="1422560"/>
                  </a:lnTo>
                  <a:cubicBezTo>
                    <a:pt x="1083708" y="1424284"/>
                    <a:pt x="1085146" y="1426484"/>
                    <a:pt x="1085965" y="1428942"/>
                  </a:cubicBezTo>
                  <a:cubicBezTo>
                    <a:pt x="1085965" y="1430180"/>
                    <a:pt x="1085965" y="1431418"/>
                    <a:pt x="1085965" y="1432752"/>
                  </a:cubicBezTo>
                  <a:cubicBezTo>
                    <a:pt x="1085975" y="1435276"/>
                    <a:pt x="1085289" y="1437743"/>
                    <a:pt x="1083965" y="1439895"/>
                  </a:cubicBezTo>
                  <a:lnTo>
                    <a:pt x="1081774" y="1442848"/>
                  </a:lnTo>
                  <a:cubicBezTo>
                    <a:pt x="1080498" y="1444172"/>
                    <a:pt x="1078935" y="1445182"/>
                    <a:pt x="1077202" y="1445801"/>
                  </a:cubicBezTo>
                  <a:cubicBezTo>
                    <a:pt x="1073706" y="1447449"/>
                    <a:pt x="1069649" y="1447449"/>
                    <a:pt x="1066153" y="1445801"/>
                  </a:cubicBezTo>
                  <a:cubicBezTo>
                    <a:pt x="1064410" y="1445211"/>
                    <a:pt x="1062838" y="1444191"/>
                    <a:pt x="1061581" y="1442848"/>
                  </a:cubicBezTo>
                  <a:lnTo>
                    <a:pt x="1059772" y="1441038"/>
                  </a:lnTo>
                  <a:cubicBezTo>
                    <a:pt x="1058066" y="1439276"/>
                    <a:pt x="1056828" y="1437114"/>
                    <a:pt x="1056152" y="1434752"/>
                  </a:cubicBezTo>
                  <a:lnTo>
                    <a:pt x="1055581" y="1430942"/>
                  </a:lnTo>
                  <a:cubicBezTo>
                    <a:pt x="1055581" y="1428389"/>
                    <a:pt x="1056276" y="1425894"/>
                    <a:pt x="1057580" y="1423703"/>
                  </a:cubicBezTo>
                  <a:lnTo>
                    <a:pt x="1059772" y="1420845"/>
                  </a:lnTo>
                  <a:cubicBezTo>
                    <a:pt x="1062562" y="1418331"/>
                    <a:pt x="1066125" y="1416855"/>
                    <a:pt x="1069868" y="1416654"/>
                  </a:cubicBezTo>
                  <a:close/>
                  <a:moveTo>
                    <a:pt x="325109" y="1400652"/>
                  </a:moveTo>
                  <a:cubicBezTo>
                    <a:pt x="328852" y="1400852"/>
                    <a:pt x="332414" y="1402329"/>
                    <a:pt x="335205" y="1404843"/>
                  </a:cubicBezTo>
                  <a:lnTo>
                    <a:pt x="338729" y="1408368"/>
                  </a:lnTo>
                  <a:cubicBezTo>
                    <a:pt x="340434" y="1410130"/>
                    <a:pt x="341673" y="1412292"/>
                    <a:pt x="342349" y="1414654"/>
                  </a:cubicBezTo>
                  <a:lnTo>
                    <a:pt x="342920" y="1418464"/>
                  </a:lnTo>
                  <a:cubicBezTo>
                    <a:pt x="342892" y="1421007"/>
                    <a:pt x="342196" y="1423503"/>
                    <a:pt x="340920" y="1425703"/>
                  </a:cubicBezTo>
                  <a:lnTo>
                    <a:pt x="338729" y="1428561"/>
                  </a:lnTo>
                  <a:cubicBezTo>
                    <a:pt x="337462" y="1429942"/>
                    <a:pt x="335853" y="1430961"/>
                    <a:pt x="334062" y="1431513"/>
                  </a:cubicBezTo>
                  <a:cubicBezTo>
                    <a:pt x="332414" y="1432457"/>
                    <a:pt x="330528" y="1432885"/>
                    <a:pt x="328633" y="1432752"/>
                  </a:cubicBezTo>
                  <a:cubicBezTo>
                    <a:pt x="326708" y="1432875"/>
                    <a:pt x="324794" y="1432447"/>
                    <a:pt x="323108" y="1431513"/>
                  </a:cubicBezTo>
                  <a:cubicBezTo>
                    <a:pt x="321318" y="1430961"/>
                    <a:pt x="319708" y="1429942"/>
                    <a:pt x="318441" y="1428561"/>
                  </a:cubicBezTo>
                  <a:lnTo>
                    <a:pt x="315012" y="1425036"/>
                  </a:lnTo>
                  <a:cubicBezTo>
                    <a:pt x="313250" y="1423303"/>
                    <a:pt x="311964" y="1421131"/>
                    <a:pt x="311297" y="1418750"/>
                  </a:cubicBezTo>
                  <a:lnTo>
                    <a:pt x="310821" y="1414940"/>
                  </a:lnTo>
                  <a:cubicBezTo>
                    <a:pt x="310783" y="1412397"/>
                    <a:pt x="311450" y="1409892"/>
                    <a:pt x="312726" y="1407701"/>
                  </a:cubicBezTo>
                  <a:lnTo>
                    <a:pt x="315012" y="1404843"/>
                  </a:lnTo>
                  <a:cubicBezTo>
                    <a:pt x="316212" y="1403434"/>
                    <a:pt x="317803" y="1402405"/>
                    <a:pt x="319584" y="1401891"/>
                  </a:cubicBezTo>
                  <a:cubicBezTo>
                    <a:pt x="321289" y="1401005"/>
                    <a:pt x="323194" y="1400576"/>
                    <a:pt x="325109" y="1400652"/>
                  </a:cubicBezTo>
                  <a:close/>
                  <a:moveTo>
                    <a:pt x="1135115" y="1389032"/>
                  </a:moveTo>
                  <a:cubicBezTo>
                    <a:pt x="1136991" y="1388556"/>
                    <a:pt x="1138953" y="1388556"/>
                    <a:pt x="1140830" y="1389032"/>
                  </a:cubicBezTo>
                  <a:cubicBezTo>
                    <a:pt x="1142725" y="1389137"/>
                    <a:pt x="1144564" y="1389727"/>
                    <a:pt x="1146164" y="1390746"/>
                  </a:cubicBezTo>
                  <a:cubicBezTo>
                    <a:pt x="1147773" y="1391642"/>
                    <a:pt x="1149145" y="1392918"/>
                    <a:pt x="1150164" y="1394461"/>
                  </a:cubicBezTo>
                  <a:cubicBezTo>
                    <a:pt x="1151450" y="1395804"/>
                    <a:pt x="1152307" y="1397490"/>
                    <a:pt x="1152641" y="1399319"/>
                  </a:cubicBezTo>
                  <a:cubicBezTo>
                    <a:pt x="1152736" y="1399986"/>
                    <a:pt x="1152736" y="1400652"/>
                    <a:pt x="1152069" y="1402462"/>
                  </a:cubicBezTo>
                  <a:lnTo>
                    <a:pt x="1152069" y="1404367"/>
                  </a:lnTo>
                  <a:lnTo>
                    <a:pt x="1152069" y="1404939"/>
                  </a:lnTo>
                  <a:cubicBezTo>
                    <a:pt x="1151974" y="1406282"/>
                    <a:pt x="1151783" y="1407625"/>
                    <a:pt x="1151498" y="1408939"/>
                  </a:cubicBezTo>
                  <a:lnTo>
                    <a:pt x="1151498" y="1409511"/>
                  </a:lnTo>
                  <a:cubicBezTo>
                    <a:pt x="1150927" y="1410654"/>
                    <a:pt x="1149974" y="1411797"/>
                    <a:pt x="1149974" y="1412940"/>
                  </a:cubicBezTo>
                  <a:cubicBezTo>
                    <a:pt x="1149307" y="1413987"/>
                    <a:pt x="1147592" y="1415988"/>
                    <a:pt x="1147592" y="1415988"/>
                  </a:cubicBezTo>
                  <a:lnTo>
                    <a:pt x="1146069" y="1417226"/>
                  </a:lnTo>
                  <a:lnTo>
                    <a:pt x="1144544" y="1418369"/>
                  </a:lnTo>
                  <a:cubicBezTo>
                    <a:pt x="1143306" y="1419045"/>
                    <a:pt x="1141992" y="1419588"/>
                    <a:pt x="1140639" y="1419988"/>
                  </a:cubicBezTo>
                  <a:cubicBezTo>
                    <a:pt x="1138144" y="1420655"/>
                    <a:pt x="1135515" y="1420655"/>
                    <a:pt x="1133019" y="1419988"/>
                  </a:cubicBezTo>
                  <a:lnTo>
                    <a:pt x="1129685" y="1418559"/>
                  </a:lnTo>
                  <a:cubicBezTo>
                    <a:pt x="1127523" y="1417359"/>
                    <a:pt x="1125742" y="1415578"/>
                    <a:pt x="1124542" y="1413416"/>
                  </a:cubicBezTo>
                  <a:lnTo>
                    <a:pt x="1123113" y="1409987"/>
                  </a:lnTo>
                  <a:cubicBezTo>
                    <a:pt x="1122532" y="1408130"/>
                    <a:pt x="1122532" y="1406129"/>
                    <a:pt x="1123113" y="1404272"/>
                  </a:cubicBezTo>
                  <a:cubicBezTo>
                    <a:pt x="1123218" y="1402405"/>
                    <a:pt x="1123808" y="1400595"/>
                    <a:pt x="1124828" y="1399033"/>
                  </a:cubicBezTo>
                  <a:cubicBezTo>
                    <a:pt x="1125399" y="1398366"/>
                    <a:pt x="1125399" y="1398366"/>
                    <a:pt x="1125399" y="1398366"/>
                  </a:cubicBezTo>
                  <a:lnTo>
                    <a:pt x="1126543" y="1395604"/>
                  </a:lnTo>
                  <a:cubicBezTo>
                    <a:pt x="1127799" y="1393490"/>
                    <a:pt x="1129571" y="1391718"/>
                    <a:pt x="1131686" y="1390461"/>
                  </a:cubicBezTo>
                  <a:close/>
                  <a:moveTo>
                    <a:pt x="286150" y="1361981"/>
                  </a:moveTo>
                  <a:cubicBezTo>
                    <a:pt x="288056" y="1361886"/>
                    <a:pt x="289961" y="1362276"/>
                    <a:pt x="291675" y="1363124"/>
                  </a:cubicBezTo>
                  <a:cubicBezTo>
                    <a:pt x="293409" y="1363743"/>
                    <a:pt x="294971" y="1364753"/>
                    <a:pt x="296247" y="1366077"/>
                  </a:cubicBezTo>
                  <a:lnTo>
                    <a:pt x="299771" y="1369696"/>
                  </a:lnTo>
                  <a:cubicBezTo>
                    <a:pt x="301552" y="1371411"/>
                    <a:pt x="302800" y="1373592"/>
                    <a:pt x="303391" y="1375983"/>
                  </a:cubicBezTo>
                  <a:lnTo>
                    <a:pt x="303962" y="1379793"/>
                  </a:lnTo>
                  <a:cubicBezTo>
                    <a:pt x="303972" y="1382317"/>
                    <a:pt x="303286" y="1384784"/>
                    <a:pt x="301962" y="1386936"/>
                  </a:cubicBezTo>
                  <a:lnTo>
                    <a:pt x="299771" y="1389889"/>
                  </a:lnTo>
                  <a:cubicBezTo>
                    <a:pt x="298495" y="1391213"/>
                    <a:pt x="296933" y="1392223"/>
                    <a:pt x="295199" y="1392842"/>
                  </a:cubicBezTo>
                  <a:cubicBezTo>
                    <a:pt x="291704" y="1394490"/>
                    <a:pt x="287646" y="1394490"/>
                    <a:pt x="284151" y="1392842"/>
                  </a:cubicBezTo>
                  <a:cubicBezTo>
                    <a:pt x="282398" y="1392270"/>
                    <a:pt x="280816" y="1391251"/>
                    <a:pt x="279578" y="1389889"/>
                  </a:cubicBezTo>
                  <a:lnTo>
                    <a:pt x="276054" y="1386365"/>
                  </a:lnTo>
                  <a:cubicBezTo>
                    <a:pt x="274263" y="1384612"/>
                    <a:pt x="272987" y="1382403"/>
                    <a:pt x="272339" y="1379983"/>
                  </a:cubicBezTo>
                  <a:lnTo>
                    <a:pt x="271863" y="1376268"/>
                  </a:lnTo>
                  <a:cubicBezTo>
                    <a:pt x="271844" y="1373725"/>
                    <a:pt x="272501" y="1371230"/>
                    <a:pt x="273768" y="1369029"/>
                  </a:cubicBezTo>
                  <a:lnTo>
                    <a:pt x="276054" y="1366077"/>
                  </a:lnTo>
                  <a:cubicBezTo>
                    <a:pt x="277292" y="1364714"/>
                    <a:pt x="278874" y="1363695"/>
                    <a:pt x="280626" y="1363124"/>
                  </a:cubicBezTo>
                  <a:cubicBezTo>
                    <a:pt x="282331" y="1362267"/>
                    <a:pt x="284236" y="1361867"/>
                    <a:pt x="286150" y="1361981"/>
                  </a:cubicBezTo>
                  <a:close/>
                  <a:moveTo>
                    <a:pt x="1188169" y="1348741"/>
                  </a:moveTo>
                  <a:cubicBezTo>
                    <a:pt x="1190083" y="1348626"/>
                    <a:pt x="1191988" y="1349027"/>
                    <a:pt x="1193693" y="1349884"/>
                  </a:cubicBezTo>
                  <a:cubicBezTo>
                    <a:pt x="1195436" y="1350474"/>
                    <a:pt x="1197008" y="1351494"/>
                    <a:pt x="1198265" y="1352837"/>
                  </a:cubicBezTo>
                  <a:cubicBezTo>
                    <a:pt x="1199646" y="1354103"/>
                    <a:pt x="1200666" y="1355713"/>
                    <a:pt x="1201218" y="1357504"/>
                  </a:cubicBezTo>
                  <a:cubicBezTo>
                    <a:pt x="1202152" y="1359190"/>
                    <a:pt x="1202580" y="1361104"/>
                    <a:pt x="1202456" y="1363028"/>
                  </a:cubicBezTo>
                  <a:lnTo>
                    <a:pt x="1202456" y="1364743"/>
                  </a:lnTo>
                  <a:cubicBezTo>
                    <a:pt x="1202447" y="1367276"/>
                    <a:pt x="1201789" y="1369772"/>
                    <a:pt x="1200551" y="1371982"/>
                  </a:cubicBezTo>
                  <a:lnTo>
                    <a:pt x="1198265" y="1374839"/>
                  </a:lnTo>
                  <a:cubicBezTo>
                    <a:pt x="1196532" y="1376601"/>
                    <a:pt x="1194360" y="1377887"/>
                    <a:pt x="1191979" y="1378554"/>
                  </a:cubicBezTo>
                  <a:lnTo>
                    <a:pt x="1188169" y="1379030"/>
                  </a:lnTo>
                  <a:cubicBezTo>
                    <a:pt x="1186244" y="1379154"/>
                    <a:pt x="1184330" y="1378725"/>
                    <a:pt x="1182644" y="1377792"/>
                  </a:cubicBezTo>
                  <a:cubicBezTo>
                    <a:pt x="1180892" y="1377211"/>
                    <a:pt x="1179320" y="1376192"/>
                    <a:pt x="1178072" y="1374839"/>
                  </a:cubicBezTo>
                  <a:cubicBezTo>
                    <a:pt x="1176691" y="1373611"/>
                    <a:pt x="1175672" y="1372029"/>
                    <a:pt x="1175119" y="1370267"/>
                  </a:cubicBezTo>
                  <a:cubicBezTo>
                    <a:pt x="1174233" y="1368562"/>
                    <a:pt x="1173805" y="1366657"/>
                    <a:pt x="1173881" y="1364743"/>
                  </a:cubicBezTo>
                  <a:lnTo>
                    <a:pt x="1173881" y="1363028"/>
                  </a:lnTo>
                  <a:cubicBezTo>
                    <a:pt x="1173853" y="1360476"/>
                    <a:pt x="1174548" y="1357971"/>
                    <a:pt x="1175882" y="1355789"/>
                  </a:cubicBezTo>
                  <a:lnTo>
                    <a:pt x="1178072" y="1352837"/>
                  </a:lnTo>
                  <a:cubicBezTo>
                    <a:pt x="1179834" y="1351132"/>
                    <a:pt x="1181996" y="1349893"/>
                    <a:pt x="1184358" y="1349217"/>
                  </a:cubicBezTo>
                  <a:close/>
                  <a:moveTo>
                    <a:pt x="241669" y="1321595"/>
                  </a:moveTo>
                  <a:cubicBezTo>
                    <a:pt x="243583" y="1321519"/>
                    <a:pt x="245489" y="1321948"/>
                    <a:pt x="247194" y="1322834"/>
                  </a:cubicBezTo>
                  <a:cubicBezTo>
                    <a:pt x="248965" y="1323424"/>
                    <a:pt x="250566" y="1324434"/>
                    <a:pt x="251861" y="1325786"/>
                  </a:cubicBezTo>
                  <a:lnTo>
                    <a:pt x="255385" y="1329311"/>
                  </a:lnTo>
                  <a:cubicBezTo>
                    <a:pt x="257090" y="1331073"/>
                    <a:pt x="258328" y="1333235"/>
                    <a:pt x="259005" y="1335597"/>
                  </a:cubicBezTo>
                  <a:lnTo>
                    <a:pt x="259576" y="1339407"/>
                  </a:lnTo>
                  <a:cubicBezTo>
                    <a:pt x="259548" y="1341950"/>
                    <a:pt x="258852" y="1344446"/>
                    <a:pt x="257576" y="1346646"/>
                  </a:cubicBezTo>
                  <a:lnTo>
                    <a:pt x="255385" y="1349504"/>
                  </a:lnTo>
                  <a:cubicBezTo>
                    <a:pt x="254118" y="1350885"/>
                    <a:pt x="252508" y="1351904"/>
                    <a:pt x="250718" y="1352456"/>
                  </a:cubicBezTo>
                  <a:cubicBezTo>
                    <a:pt x="249070" y="1353399"/>
                    <a:pt x="247184" y="1353828"/>
                    <a:pt x="245289" y="1353695"/>
                  </a:cubicBezTo>
                  <a:cubicBezTo>
                    <a:pt x="243364" y="1353818"/>
                    <a:pt x="241450" y="1353390"/>
                    <a:pt x="239764" y="1352456"/>
                  </a:cubicBezTo>
                  <a:cubicBezTo>
                    <a:pt x="237973" y="1351904"/>
                    <a:pt x="236364" y="1350885"/>
                    <a:pt x="235097" y="1349504"/>
                  </a:cubicBezTo>
                  <a:lnTo>
                    <a:pt x="231573" y="1345979"/>
                  </a:lnTo>
                  <a:cubicBezTo>
                    <a:pt x="229830" y="1344246"/>
                    <a:pt x="228581" y="1342074"/>
                    <a:pt x="227953" y="1339693"/>
                  </a:cubicBezTo>
                  <a:lnTo>
                    <a:pt x="227382" y="1335883"/>
                  </a:lnTo>
                  <a:cubicBezTo>
                    <a:pt x="227410" y="1333368"/>
                    <a:pt x="228105" y="1330901"/>
                    <a:pt x="229382" y="1328739"/>
                  </a:cubicBezTo>
                  <a:lnTo>
                    <a:pt x="231573" y="1325786"/>
                  </a:lnTo>
                  <a:cubicBezTo>
                    <a:pt x="232868" y="1324434"/>
                    <a:pt x="234468" y="1323424"/>
                    <a:pt x="236240" y="1322834"/>
                  </a:cubicBezTo>
                  <a:cubicBezTo>
                    <a:pt x="237906" y="1321957"/>
                    <a:pt x="239783" y="1321529"/>
                    <a:pt x="241669" y="1321595"/>
                  </a:cubicBezTo>
                  <a:close/>
                  <a:moveTo>
                    <a:pt x="1250367" y="1308546"/>
                  </a:moveTo>
                  <a:cubicBezTo>
                    <a:pt x="1252205" y="1308908"/>
                    <a:pt x="1253891" y="1309803"/>
                    <a:pt x="1255224" y="1311118"/>
                  </a:cubicBezTo>
                  <a:cubicBezTo>
                    <a:pt x="1256805" y="1312089"/>
                    <a:pt x="1258091" y="1313471"/>
                    <a:pt x="1258939" y="1315118"/>
                  </a:cubicBezTo>
                  <a:lnTo>
                    <a:pt x="1260749" y="1318357"/>
                  </a:lnTo>
                  <a:cubicBezTo>
                    <a:pt x="1261996" y="1320529"/>
                    <a:pt x="1262654" y="1322996"/>
                    <a:pt x="1262654" y="1325501"/>
                  </a:cubicBezTo>
                  <a:lnTo>
                    <a:pt x="1262178" y="1329311"/>
                  </a:lnTo>
                  <a:cubicBezTo>
                    <a:pt x="1261549" y="1331711"/>
                    <a:pt x="1260263" y="1333892"/>
                    <a:pt x="1258463" y="1335597"/>
                  </a:cubicBezTo>
                  <a:lnTo>
                    <a:pt x="1255605" y="1337883"/>
                  </a:lnTo>
                  <a:cubicBezTo>
                    <a:pt x="1254005" y="1338902"/>
                    <a:pt x="1252167" y="1339493"/>
                    <a:pt x="1250271" y="1339597"/>
                  </a:cubicBezTo>
                  <a:cubicBezTo>
                    <a:pt x="1248395" y="1340074"/>
                    <a:pt x="1246433" y="1340074"/>
                    <a:pt x="1244556" y="1339597"/>
                  </a:cubicBezTo>
                  <a:cubicBezTo>
                    <a:pt x="1242756" y="1339131"/>
                    <a:pt x="1241099" y="1338245"/>
                    <a:pt x="1239698" y="1337026"/>
                  </a:cubicBezTo>
                  <a:cubicBezTo>
                    <a:pt x="1238136" y="1336035"/>
                    <a:pt x="1236860" y="1334654"/>
                    <a:pt x="1235984" y="1333025"/>
                  </a:cubicBezTo>
                  <a:lnTo>
                    <a:pt x="1234269" y="1329501"/>
                  </a:lnTo>
                  <a:cubicBezTo>
                    <a:pt x="1232945" y="1327320"/>
                    <a:pt x="1232250" y="1324815"/>
                    <a:pt x="1232269" y="1322262"/>
                  </a:cubicBezTo>
                  <a:lnTo>
                    <a:pt x="1232840" y="1318452"/>
                  </a:lnTo>
                  <a:cubicBezTo>
                    <a:pt x="1233517" y="1316090"/>
                    <a:pt x="1234755" y="1313928"/>
                    <a:pt x="1236460" y="1312165"/>
                  </a:cubicBezTo>
                  <a:lnTo>
                    <a:pt x="1239413" y="1309975"/>
                  </a:lnTo>
                  <a:cubicBezTo>
                    <a:pt x="1242765" y="1308165"/>
                    <a:pt x="1246661" y="1307651"/>
                    <a:pt x="1250367" y="1308546"/>
                  </a:cubicBezTo>
                  <a:close/>
                  <a:moveTo>
                    <a:pt x="1084060" y="1308070"/>
                  </a:moveTo>
                  <a:cubicBezTo>
                    <a:pt x="1086585" y="1308060"/>
                    <a:pt x="1089051" y="1308746"/>
                    <a:pt x="1091204" y="1310070"/>
                  </a:cubicBezTo>
                  <a:lnTo>
                    <a:pt x="1094157" y="1312261"/>
                  </a:lnTo>
                  <a:cubicBezTo>
                    <a:pt x="1095481" y="1313537"/>
                    <a:pt x="1096490" y="1315099"/>
                    <a:pt x="1097110" y="1316833"/>
                  </a:cubicBezTo>
                  <a:cubicBezTo>
                    <a:pt x="1097948" y="1318557"/>
                    <a:pt x="1098367" y="1320443"/>
                    <a:pt x="1098348" y="1322357"/>
                  </a:cubicBezTo>
                  <a:cubicBezTo>
                    <a:pt x="1098376" y="1324272"/>
                    <a:pt x="1097957" y="1326167"/>
                    <a:pt x="1097110" y="1327882"/>
                  </a:cubicBezTo>
                  <a:cubicBezTo>
                    <a:pt x="1096538" y="1329635"/>
                    <a:pt x="1095519" y="1331216"/>
                    <a:pt x="1094157" y="1332454"/>
                  </a:cubicBezTo>
                  <a:lnTo>
                    <a:pt x="1092347" y="1334264"/>
                  </a:lnTo>
                  <a:cubicBezTo>
                    <a:pt x="1090585" y="1335969"/>
                    <a:pt x="1088423" y="1337207"/>
                    <a:pt x="1086061" y="1337883"/>
                  </a:cubicBezTo>
                  <a:lnTo>
                    <a:pt x="1082251" y="1338455"/>
                  </a:lnTo>
                  <a:cubicBezTo>
                    <a:pt x="1079698" y="1338455"/>
                    <a:pt x="1077202" y="1337759"/>
                    <a:pt x="1075012" y="1336454"/>
                  </a:cubicBezTo>
                  <a:lnTo>
                    <a:pt x="1072154" y="1334264"/>
                  </a:lnTo>
                  <a:cubicBezTo>
                    <a:pt x="1070801" y="1333016"/>
                    <a:pt x="1069782" y="1331444"/>
                    <a:pt x="1069201" y="1329692"/>
                  </a:cubicBezTo>
                  <a:cubicBezTo>
                    <a:pt x="1068315" y="1327987"/>
                    <a:pt x="1067896" y="1326082"/>
                    <a:pt x="1067963" y="1324167"/>
                  </a:cubicBezTo>
                  <a:cubicBezTo>
                    <a:pt x="1067887" y="1322253"/>
                    <a:pt x="1068315" y="1320348"/>
                    <a:pt x="1069201" y="1318643"/>
                  </a:cubicBezTo>
                  <a:cubicBezTo>
                    <a:pt x="1069716" y="1316861"/>
                    <a:pt x="1070744" y="1315271"/>
                    <a:pt x="1072154" y="1314071"/>
                  </a:cubicBezTo>
                  <a:lnTo>
                    <a:pt x="1073964" y="1312261"/>
                  </a:lnTo>
                  <a:cubicBezTo>
                    <a:pt x="1075698" y="1310518"/>
                    <a:pt x="1077869" y="1309270"/>
                    <a:pt x="1080250" y="1308641"/>
                  </a:cubicBezTo>
                  <a:close/>
                  <a:moveTo>
                    <a:pt x="1015195" y="1308069"/>
                  </a:moveTo>
                  <a:lnTo>
                    <a:pt x="1018719" y="1308069"/>
                  </a:lnTo>
                  <a:cubicBezTo>
                    <a:pt x="1021272" y="1308069"/>
                    <a:pt x="1023767" y="1308765"/>
                    <a:pt x="1025958" y="1310070"/>
                  </a:cubicBezTo>
                  <a:lnTo>
                    <a:pt x="1028816" y="1312260"/>
                  </a:lnTo>
                  <a:cubicBezTo>
                    <a:pt x="1030378" y="1314070"/>
                    <a:pt x="1031483" y="1316223"/>
                    <a:pt x="1032054" y="1318547"/>
                  </a:cubicBezTo>
                  <a:lnTo>
                    <a:pt x="1032530" y="1322357"/>
                  </a:lnTo>
                  <a:cubicBezTo>
                    <a:pt x="1032607" y="1324272"/>
                    <a:pt x="1032178" y="1326176"/>
                    <a:pt x="1031292" y="1327882"/>
                  </a:cubicBezTo>
                  <a:cubicBezTo>
                    <a:pt x="1030778" y="1329663"/>
                    <a:pt x="1029749" y="1331253"/>
                    <a:pt x="1028339" y="1332453"/>
                  </a:cubicBezTo>
                  <a:cubicBezTo>
                    <a:pt x="1027092" y="1333806"/>
                    <a:pt x="1025520" y="1334825"/>
                    <a:pt x="1023767" y="1335406"/>
                  </a:cubicBezTo>
                  <a:cubicBezTo>
                    <a:pt x="1022081" y="1336340"/>
                    <a:pt x="1020167" y="1336768"/>
                    <a:pt x="1018243" y="1336644"/>
                  </a:cubicBezTo>
                  <a:lnTo>
                    <a:pt x="1014718" y="1336644"/>
                  </a:lnTo>
                  <a:cubicBezTo>
                    <a:pt x="1012185" y="1336635"/>
                    <a:pt x="1009690" y="1335978"/>
                    <a:pt x="1007480" y="1334740"/>
                  </a:cubicBezTo>
                  <a:lnTo>
                    <a:pt x="1004622" y="1332453"/>
                  </a:lnTo>
                  <a:cubicBezTo>
                    <a:pt x="1002822" y="1330749"/>
                    <a:pt x="1001536" y="1328567"/>
                    <a:pt x="1000908" y="1326167"/>
                  </a:cubicBezTo>
                  <a:cubicBezTo>
                    <a:pt x="1000908" y="1324929"/>
                    <a:pt x="1000908" y="1323691"/>
                    <a:pt x="1000908" y="1322357"/>
                  </a:cubicBezTo>
                  <a:cubicBezTo>
                    <a:pt x="1000793" y="1320433"/>
                    <a:pt x="1001222" y="1318518"/>
                    <a:pt x="1002145" y="1316833"/>
                  </a:cubicBezTo>
                  <a:cubicBezTo>
                    <a:pt x="1002727" y="1315080"/>
                    <a:pt x="1003746" y="1313508"/>
                    <a:pt x="1005099" y="1312260"/>
                  </a:cubicBezTo>
                  <a:cubicBezTo>
                    <a:pt x="1006336" y="1310898"/>
                    <a:pt x="1007918" y="1309879"/>
                    <a:pt x="1009671" y="1309308"/>
                  </a:cubicBezTo>
                  <a:cubicBezTo>
                    <a:pt x="1011376" y="1308422"/>
                    <a:pt x="1013280" y="1307993"/>
                    <a:pt x="1015195" y="1308069"/>
                  </a:cubicBezTo>
                  <a:close/>
                  <a:moveTo>
                    <a:pt x="1147592" y="1303307"/>
                  </a:moveTo>
                  <a:lnTo>
                    <a:pt x="1151402" y="1303307"/>
                  </a:lnTo>
                  <a:cubicBezTo>
                    <a:pt x="1153784" y="1303974"/>
                    <a:pt x="1155955" y="1305260"/>
                    <a:pt x="1157689" y="1307022"/>
                  </a:cubicBezTo>
                  <a:lnTo>
                    <a:pt x="1159880" y="1309879"/>
                  </a:lnTo>
                  <a:cubicBezTo>
                    <a:pt x="1160918" y="1311470"/>
                    <a:pt x="1161508" y="1313317"/>
                    <a:pt x="1161594" y="1315213"/>
                  </a:cubicBezTo>
                  <a:cubicBezTo>
                    <a:pt x="1162175" y="1317070"/>
                    <a:pt x="1162175" y="1319071"/>
                    <a:pt x="1161594" y="1320928"/>
                  </a:cubicBezTo>
                  <a:cubicBezTo>
                    <a:pt x="1161204" y="1322738"/>
                    <a:pt x="1160346" y="1324405"/>
                    <a:pt x="1159118" y="1325786"/>
                  </a:cubicBezTo>
                  <a:cubicBezTo>
                    <a:pt x="1158099" y="1327300"/>
                    <a:pt x="1156727" y="1328539"/>
                    <a:pt x="1155117" y="1329405"/>
                  </a:cubicBezTo>
                  <a:lnTo>
                    <a:pt x="1151498" y="1331215"/>
                  </a:lnTo>
                  <a:cubicBezTo>
                    <a:pt x="1149326" y="1332463"/>
                    <a:pt x="1146859" y="1333120"/>
                    <a:pt x="1144354" y="1333120"/>
                  </a:cubicBezTo>
                  <a:lnTo>
                    <a:pt x="1140544" y="1333120"/>
                  </a:lnTo>
                  <a:cubicBezTo>
                    <a:pt x="1138143" y="1332491"/>
                    <a:pt x="1135962" y="1331206"/>
                    <a:pt x="1134258" y="1329405"/>
                  </a:cubicBezTo>
                  <a:lnTo>
                    <a:pt x="1131971" y="1326548"/>
                  </a:lnTo>
                  <a:cubicBezTo>
                    <a:pt x="1130933" y="1324957"/>
                    <a:pt x="1130343" y="1323109"/>
                    <a:pt x="1130257" y="1321214"/>
                  </a:cubicBezTo>
                  <a:cubicBezTo>
                    <a:pt x="1129780" y="1319337"/>
                    <a:pt x="1129780" y="1317375"/>
                    <a:pt x="1130257" y="1315499"/>
                  </a:cubicBezTo>
                  <a:cubicBezTo>
                    <a:pt x="1130723" y="1313699"/>
                    <a:pt x="1131609" y="1312041"/>
                    <a:pt x="1132829" y="1310641"/>
                  </a:cubicBezTo>
                  <a:cubicBezTo>
                    <a:pt x="1133848" y="1309126"/>
                    <a:pt x="1135219" y="1307888"/>
                    <a:pt x="1136829" y="1307022"/>
                  </a:cubicBezTo>
                  <a:lnTo>
                    <a:pt x="1140353" y="1305212"/>
                  </a:lnTo>
                  <a:cubicBezTo>
                    <a:pt x="1142563" y="1303964"/>
                    <a:pt x="1145059" y="1303307"/>
                    <a:pt x="1147592" y="1303307"/>
                  </a:cubicBezTo>
                  <a:close/>
                  <a:moveTo>
                    <a:pt x="944614" y="1297496"/>
                  </a:moveTo>
                  <a:lnTo>
                    <a:pt x="946328" y="1297496"/>
                  </a:lnTo>
                  <a:cubicBezTo>
                    <a:pt x="948881" y="1297496"/>
                    <a:pt x="951377" y="1298192"/>
                    <a:pt x="953568" y="1299497"/>
                  </a:cubicBezTo>
                  <a:lnTo>
                    <a:pt x="956425" y="1301687"/>
                  </a:lnTo>
                  <a:cubicBezTo>
                    <a:pt x="958187" y="1303421"/>
                    <a:pt x="959473" y="1305593"/>
                    <a:pt x="960140" y="1307974"/>
                  </a:cubicBezTo>
                  <a:lnTo>
                    <a:pt x="960616" y="1311784"/>
                  </a:lnTo>
                  <a:cubicBezTo>
                    <a:pt x="960740" y="1313708"/>
                    <a:pt x="960311" y="1315622"/>
                    <a:pt x="959378" y="1317308"/>
                  </a:cubicBezTo>
                  <a:cubicBezTo>
                    <a:pt x="958063" y="1320776"/>
                    <a:pt x="955320" y="1323519"/>
                    <a:pt x="951853" y="1324833"/>
                  </a:cubicBezTo>
                  <a:cubicBezTo>
                    <a:pt x="950167" y="1325766"/>
                    <a:pt x="948253" y="1326195"/>
                    <a:pt x="946328" y="1326071"/>
                  </a:cubicBezTo>
                  <a:lnTo>
                    <a:pt x="944614" y="1326071"/>
                  </a:lnTo>
                  <a:cubicBezTo>
                    <a:pt x="942071" y="1326090"/>
                    <a:pt x="939575" y="1325433"/>
                    <a:pt x="937375" y="1324166"/>
                  </a:cubicBezTo>
                  <a:lnTo>
                    <a:pt x="934422" y="1321880"/>
                  </a:lnTo>
                  <a:cubicBezTo>
                    <a:pt x="932718" y="1320118"/>
                    <a:pt x="931479" y="1317956"/>
                    <a:pt x="930803" y="1315594"/>
                  </a:cubicBezTo>
                  <a:cubicBezTo>
                    <a:pt x="930327" y="1314356"/>
                    <a:pt x="930327" y="1313022"/>
                    <a:pt x="930327" y="1311784"/>
                  </a:cubicBezTo>
                  <a:cubicBezTo>
                    <a:pt x="930213" y="1309869"/>
                    <a:pt x="930613" y="1307964"/>
                    <a:pt x="931469" y="1306259"/>
                  </a:cubicBezTo>
                  <a:cubicBezTo>
                    <a:pt x="932089" y="1304526"/>
                    <a:pt x="933098" y="1302964"/>
                    <a:pt x="934422" y="1301687"/>
                  </a:cubicBezTo>
                  <a:cubicBezTo>
                    <a:pt x="935689" y="1300306"/>
                    <a:pt x="937299" y="1299287"/>
                    <a:pt x="939089" y="1298735"/>
                  </a:cubicBezTo>
                  <a:cubicBezTo>
                    <a:pt x="940795" y="1297849"/>
                    <a:pt x="942700" y="1297420"/>
                    <a:pt x="944614" y="1297496"/>
                  </a:cubicBezTo>
                  <a:close/>
                  <a:moveTo>
                    <a:pt x="895370" y="1283686"/>
                  </a:moveTo>
                  <a:lnTo>
                    <a:pt x="899180" y="1284257"/>
                  </a:lnTo>
                  <a:cubicBezTo>
                    <a:pt x="901542" y="1284934"/>
                    <a:pt x="903705" y="1286172"/>
                    <a:pt x="905467" y="1287877"/>
                  </a:cubicBezTo>
                  <a:lnTo>
                    <a:pt x="907753" y="1290830"/>
                  </a:lnTo>
                  <a:cubicBezTo>
                    <a:pt x="908715" y="1292411"/>
                    <a:pt x="909276" y="1294211"/>
                    <a:pt x="909372" y="1296068"/>
                  </a:cubicBezTo>
                  <a:cubicBezTo>
                    <a:pt x="909895" y="1297935"/>
                    <a:pt x="909895" y="1299916"/>
                    <a:pt x="909372" y="1301783"/>
                  </a:cubicBezTo>
                  <a:cubicBezTo>
                    <a:pt x="908943" y="1303593"/>
                    <a:pt x="908057" y="1305269"/>
                    <a:pt x="906800" y="1306641"/>
                  </a:cubicBezTo>
                  <a:cubicBezTo>
                    <a:pt x="905752" y="1308155"/>
                    <a:pt x="904390" y="1309432"/>
                    <a:pt x="902799" y="1310356"/>
                  </a:cubicBezTo>
                  <a:lnTo>
                    <a:pt x="900800" y="1311689"/>
                  </a:lnTo>
                  <a:cubicBezTo>
                    <a:pt x="898608" y="1312994"/>
                    <a:pt x="896113" y="1313689"/>
                    <a:pt x="893560" y="1313689"/>
                  </a:cubicBezTo>
                  <a:lnTo>
                    <a:pt x="889750" y="1313213"/>
                  </a:lnTo>
                  <a:cubicBezTo>
                    <a:pt x="887369" y="1312528"/>
                    <a:pt x="885207" y="1311251"/>
                    <a:pt x="883464" y="1309498"/>
                  </a:cubicBezTo>
                  <a:lnTo>
                    <a:pt x="881178" y="1306641"/>
                  </a:lnTo>
                  <a:cubicBezTo>
                    <a:pt x="880121" y="1305069"/>
                    <a:pt x="879558" y="1303203"/>
                    <a:pt x="879558" y="1301307"/>
                  </a:cubicBezTo>
                  <a:cubicBezTo>
                    <a:pt x="879035" y="1299440"/>
                    <a:pt x="879035" y="1297459"/>
                    <a:pt x="879558" y="1295592"/>
                  </a:cubicBezTo>
                  <a:cubicBezTo>
                    <a:pt x="880025" y="1293792"/>
                    <a:pt x="880911" y="1292134"/>
                    <a:pt x="882130" y="1290734"/>
                  </a:cubicBezTo>
                  <a:cubicBezTo>
                    <a:pt x="883169" y="1289220"/>
                    <a:pt x="884540" y="1287943"/>
                    <a:pt x="886131" y="1287020"/>
                  </a:cubicBezTo>
                  <a:lnTo>
                    <a:pt x="888131" y="1285686"/>
                  </a:lnTo>
                  <a:cubicBezTo>
                    <a:pt x="890322" y="1284381"/>
                    <a:pt x="892817" y="1283686"/>
                    <a:pt x="895370" y="1283686"/>
                  </a:cubicBezTo>
                  <a:close/>
                  <a:moveTo>
                    <a:pt x="1202456" y="1281971"/>
                  </a:moveTo>
                  <a:lnTo>
                    <a:pt x="1205790" y="1281971"/>
                  </a:lnTo>
                  <a:cubicBezTo>
                    <a:pt x="1208324" y="1281971"/>
                    <a:pt x="1210819" y="1282628"/>
                    <a:pt x="1213029" y="1283876"/>
                  </a:cubicBezTo>
                  <a:lnTo>
                    <a:pt x="1215886" y="1286162"/>
                  </a:lnTo>
                  <a:cubicBezTo>
                    <a:pt x="1217763" y="1287848"/>
                    <a:pt x="1219116" y="1290029"/>
                    <a:pt x="1219792" y="1292448"/>
                  </a:cubicBezTo>
                  <a:lnTo>
                    <a:pt x="1220268" y="1296258"/>
                  </a:lnTo>
                  <a:cubicBezTo>
                    <a:pt x="1220401" y="1298154"/>
                    <a:pt x="1219973" y="1300040"/>
                    <a:pt x="1219030" y="1301688"/>
                  </a:cubicBezTo>
                  <a:cubicBezTo>
                    <a:pt x="1217763" y="1305212"/>
                    <a:pt x="1215010" y="1307993"/>
                    <a:pt x="1211505" y="1309307"/>
                  </a:cubicBezTo>
                  <a:cubicBezTo>
                    <a:pt x="1209791" y="1310155"/>
                    <a:pt x="1207895" y="1310574"/>
                    <a:pt x="1205981" y="1310546"/>
                  </a:cubicBezTo>
                  <a:lnTo>
                    <a:pt x="1202456" y="1310546"/>
                  </a:lnTo>
                  <a:cubicBezTo>
                    <a:pt x="1199951" y="1310546"/>
                    <a:pt x="1197485" y="1309889"/>
                    <a:pt x="1195313" y="1308641"/>
                  </a:cubicBezTo>
                  <a:lnTo>
                    <a:pt x="1192360" y="1306355"/>
                  </a:lnTo>
                  <a:cubicBezTo>
                    <a:pt x="1190655" y="1304593"/>
                    <a:pt x="1189416" y="1302431"/>
                    <a:pt x="1188740" y="1300068"/>
                  </a:cubicBezTo>
                  <a:lnTo>
                    <a:pt x="1188169" y="1296258"/>
                  </a:lnTo>
                  <a:cubicBezTo>
                    <a:pt x="1188140" y="1294344"/>
                    <a:pt x="1188560" y="1292448"/>
                    <a:pt x="1189407" y="1290734"/>
                  </a:cubicBezTo>
                  <a:cubicBezTo>
                    <a:pt x="1190026" y="1289000"/>
                    <a:pt x="1191036" y="1287438"/>
                    <a:pt x="1192360" y="1286162"/>
                  </a:cubicBezTo>
                  <a:cubicBezTo>
                    <a:pt x="1195150" y="1283647"/>
                    <a:pt x="1198713" y="1282171"/>
                    <a:pt x="1202456" y="1281971"/>
                  </a:cubicBezTo>
                  <a:close/>
                  <a:moveTo>
                    <a:pt x="203189" y="1275399"/>
                  </a:moveTo>
                  <a:cubicBezTo>
                    <a:pt x="205103" y="1275380"/>
                    <a:pt x="206989" y="1275799"/>
                    <a:pt x="208713" y="1276637"/>
                  </a:cubicBezTo>
                  <a:cubicBezTo>
                    <a:pt x="210447" y="1277257"/>
                    <a:pt x="212009" y="1278266"/>
                    <a:pt x="213285" y="1279590"/>
                  </a:cubicBezTo>
                  <a:lnTo>
                    <a:pt x="215000" y="1281400"/>
                  </a:lnTo>
                  <a:cubicBezTo>
                    <a:pt x="216762" y="1283134"/>
                    <a:pt x="218048" y="1285305"/>
                    <a:pt x="218714" y="1287686"/>
                  </a:cubicBezTo>
                  <a:cubicBezTo>
                    <a:pt x="218714" y="1288925"/>
                    <a:pt x="218714" y="1290258"/>
                    <a:pt x="218714" y="1291496"/>
                  </a:cubicBezTo>
                  <a:cubicBezTo>
                    <a:pt x="218705" y="1294030"/>
                    <a:pt x="218048" y="1296525"/>
                    <a:pt x="216810" y="1298735"/>
                  </a:cubicBezTo>
                  <a:lnTo>
                    <a:pt x="214524" y="1301593"/>
                  </a:lnTo>
                  <a:cubicBezTo>
                    <a:pt x="213323" y="1303003"/>
                    <a:pt x="211733" y="1304031"/>
                    <a:pt x="209951" y="1304546"/>
                  </a:cubicBezTo>
                  <a:cubicBezTo>
                    <a:pt x="208246" y="1305431"/>
                    <a:pt x="206342" y="1305860"/>
                    <a:pt x="204427" y="1305784"/>
                  </a:cubicBezTo>
                  <a:cubicBezTo>
                    <a:pt x="202512" y="1305850"/>
                    <a:pt x="200607" y="1305431"/>
                    <a:pt x="198903" y="1304546"/>
                  </a:cubicBezTo>
                  <a:cubicBezTo>
                    <a:pt x="197150" y="1303965"/>
                    <a:pt x="195578" y="1302945"/>
                    <a:pt x="194330" y="1301593"/>
                  </a:cubicBezTo>
                  <a:lnTo>
                    <a:pt x="192616" y="1299783"/>
                  </a:lnTo>
                  <a:cubicBezTo>
                    <a:pt x="190816" y="1298078"/>
                    <a:pt x="189530" y="1295897"/>
                    <a:pt x="188902" y="1293497"/>
                  </a:cubicBezTo>
                  <a:lnTo>
                    <a:pt x="188902" y="1289687"/>
                  </a:lnTo>
                  <a:cubicBezTo>
                    <a:pt x="188902" y="1287182"/>
                    <a:pt x="189558" y="1284715"/>
                    <a:pt x="190806" y="1282543"/>
                  </a:cubicBezTo>
                  <a:lnTo>
                    <a:pt x="193093" y="1279590"/>
                  </a:lnTo>
                  <a:cubicBezTo>
                    <a:pt x="194330" y="1278228"/>
                    <a:pt x="195912" y="1277209"/>
                    <a:pt x="197664" y="1276637"/>
                  </a:cubicBezTo>
                  <a:cubicBezTo>
                    <a:pt x="199379" y="1275790"/>
                    <a:pt x="201274" y="1275371"/>
                    <a:pt x="203189" y="1275399"/>
                  </a:cubicBezTo>
                  <a:close/>
                  <a:moveTo>
                    <a:pt x="1255224" y="1263969"/>
                  </a:moveTo>
                  <a:cubicBezTo>
                    <a:pt x="1257149" y="1263845"/>
                    <a:pt x="1259063" y="1264274"/>
                    <a:pt x="1260749" y="1265207"/>
                  </a:cubicBezTo>
                  <a:cubicBezTo>
                    <a:pt x="1262530" y="1265721"/>
                    <a:pt x="1264121" y="1266750"/>
                    <a:pt x="1265321" y="1268160"/>
                  </a:cubicBezTo>
                  <a:cubicBezTo>
                    <a:pt x="1266702" y="1269388"/>
                    <a:pt x="1267721" y="1270970"/>
                    <a:pt x="1268274" y="1272732"/>
                  </a:cubicBezTo>
                  <a:cubicBezTo>
                    <a:pt x="1269207" y="1274418"/>
                    <a:pt x="1269636" y="1276332"/>
                    <a:pt x="1269512" y="1278256"/>
                  </a:cubicBezTo>
                  <a:lnTo>
                    <a:pt x="1269512" y="1279971"/>
                  </a:lnTo>
                  <a:cubicBezTo>
                    <a:pt x="1269531" y="1282514"/>
                    <a:pt x="1268874" y="1285010"/>
                    <a:pt x="1267607" y="1287210"/>
                  </a:cubicBezTo>
                  <a:lnTo>
                    <a:pt x="1265321" y="1290162"/>
                  </a:lnTo>
                  <a:cubicBezTo>
                    <a:pt x="1263588" y="1291906"/>
                    <a:pt x="1261416" y="1293153"/>
                    <a:pt x="1259035" y="1293782"/>
                  </a:cubicBezTo>
                  <a:lnTo>
                    <a:pt x="1255224" y="1294258"/>
                  </a:lnTo>
                  <a:cubicBezTo>
                    <a:pt x="1253320" y="1294353"/>
                    <a:pt x="1251415" y="1293963"/>
                    <a:pt x="1249700" y="1293115"/>
                  </a:cubicBezTo>
                  <a:cubicBezTo>
                    <a:pt x="1247986" y="1292467"/>
                    <a:pt x="1246424" y="1291458"/>
                    <a:pt x="1245128" y="1290162"/>
                  </a:cubicBezTo>
                  <a:cubicBezTo>
                    <a:pt x="1243776" y="1288867"/>
                    <a:pt x="1242766" y="1287267"/>
                    <a:pt x="1242175" y="1285495"/>
                  </a:cubicBezTo>
                  <a:cubicBezTo>
                    <a:pt x="1241328" y="1283781"/>
                    <a:pt x="1240908" y="1281885"/>
                    <a:pt x="1240937" y="1279971"/>
                  </a:cubicBezTo>
                  <a:lnTo>
                    <a:pt x="1240937" y="1278256"/>
                  </a:lnTo>
                  <a:cubicBezTo>
                    <a:pt x="1240937" y="1275704"/>
                    <a:pt x="1241632" y="1273208"/>
                    <a:pt x="1242937" y="1271017"/>
                  </a:cubicBezTo>
                  <a:lnTo>
                    <a:pt x="1245128" y="1268160"/>
                  </a:lnTo>
                  <a:cubicBezTo>
                    <a:pt x="1246862" y="1266398"/>
                    <a:pt x="1249033" y="1265112"/>
                    <a:pt x="1251415" y="1264445"/>
                  </a:cubicBezTo>
                  <a:close/>
                  <a:moveTo>
                    <a:pt x="822409" y="1262636"/>
                  </a:moveTo>
                  <a:cubicBezTo>
                    <a:pt x="824266" y="1262054"/>
                    <a:pt x="826267" y="1262054"/>
                    <a:pt x="828124" y="1262636"/>
                  </a:cubicBezTo>
                  <a:cubicBezTo>
                    <a:pt x="830019" y="1262740"/>
                    <a:pt x="831858" y="1263331"/>
                    <a:pt x="833458" y="1264350"/>
                  </a:cubicBezTo>
                  <a:lnTo>
                    <a:pt x="836982" y="1266064"/>
                  </a:lnTo>
                  <a:cubicBezTo>
                    <a:pt x="839049" y="1267350"/>
                    <a:pt x="840783" y="1269112"/>
                    <a:pt x="842030" y="1271208"/>
                  </a:cubicBezTo>
                  <a:lnTo>
                    <a:pt x="843555" y="1274637"/>
                  </a:lnTo>
                  <a:cubicBezTo>
                    <a:pt x="844221" y="1277133"/>
                    <a:pt x="844221" y="1279762"/>
                    <a:pt x="843555" y="1282257"/>
                  </a:cubicBezTo>
                  <a:lnTo>
                    <a:pt x="842030" y="1285591"/>
                  </a:lnTo>
                  <a:cubicBezTo>
                    <a:pt x="840135" y="1288772"/>
                    <a:pt x="837106" y="1291125"/>
                    <a:pt x="833553" y="1292163"/>
                  </a:cubicBezTo>
                  <a:cubicBezTo>
                    <a:pt x="831696" y="1292744"/>
                    <a:pt x="829696" y="1292744"/>
                    <a:pt x="827838" y="1292163"/>
                  </a:cubicBezTo>
                  <a:cubicBezTo>
                    <a:pt x="825943" y="1292077"/>
                    <a:pt x="824095" y="1291487"/>
                    <a:pt x="822504" y="1290448"/>
                  </a:cubicBezTo>
                  <a:lnTo>
                    <a:pt x="818980" y="1288734"/>
                  </a:lnTo>
                  <a:cubicBezTo>
                    <a:pt x="816903" y="1287420"/>
                    <a:pt x="815151" y="1285667"/>
                    <a:pt x="813837" y="1283590"/>
                  </a:cubicBezTo>
                  <a:lnTo>
                    <a:pt x="812408" y="1280162"/>
                  </a:lnTo>
                  <a:cubicBezTo>
                    <a:pt x="811741" y="1277666"/>
                    <a:pt x="811741" y="1275037"/>
                    <a:pt x="812408" y="1272542"/>
                  </a:cubicBezTo>
                  <a:lnTo>
                    <a:pt x="813837" y="1269112"/>
                  </a:lnTo>
                  <a:cubicBezTo>
                    <a:pt x="814760" y="1267522"/>
                    <a:pt x="816037" y="1266160"/>
                    <a:pt x="817552" y="1265112"/>
                  </a:cubicBezTo>
                  <a:cubicBezTo>
                    <a:pt x="818932" y="1263883"/>
                    <a:pt x="820609" y="1263026"/>
                    <a:pt x="822409" y="1262636"/>
                  </a:cubicBezTo>
                  <a:close/>
                  <a:moveTo>
                    <a:pt x="1301135" y="1237489"/>
                  </a:moveTo>
                  <a:lnTo>
                    <a:pt x="1304945" y="1237965"/>
                  </a:lnTo>
                  <a:cubicBezTo>
                    <a:pt x="1306755" y="1238394"/>
                    <a:pt x="1308431" y="1239280"/>
                    <a:pt x="1309803" y="1240537"/>
                  </a:cubicBezTo>
                  <a:cubicBezTo>
                    <a:pt x="1311365" y="1241528"/>
                    <a:pt x="1312651" y="1242909"/>
                    <a:pt x="1313517" y="1244538"/>
                  </a:cubicBezTo>
                  <a:cubicBezTo>
                    <a:pt x="1314060" y="1245395"/>
                    <a:pt x="1314480" y="1246319"/>
                    <a:pt x="1314756" y="1247300"/>
                  </a:cubicBezTo>
                  <a:lnTo>
                    <a:pt x="1315327" y="1247966"/>
                  </a:lnTo>
                  <a:cubicBezTo>
                    <a:pt x="1316299" y="1250024"/>
                    <a:pt x="1316785" y="1252272"/>
                    <a:pt x="1316756" y="1254539"/>
                  </a:cubicBezTo>
                  <a:cubicBezTo>
                    <a:pt x="1316756" y="1255777"/>
                    <a:pt x="1316756" y="1257015"/>
                    <a:pt x="1316756" y="1258349"/>
                  </a:cubicBezTo>
                  <a:cubicBezTo>
                    <a:pt x="1316289" y="1260149"/>
                    <a:pt x="1315403" y="1261806"/>
                    <a:pt x="1314184" y="1263206"/>
                  </a:cubicBezTo>
                  <a:cubicBezTo>
                    <a:pt x="1313165" y="1264721"/>
                    <a:pt x="1311794" y="1265959"/>
                    <a:pt x="1310184" y="1266826"/>
                  </a:cubicBezTo>
                  <a:cubicBezTo>
                    <a:pt x="1308584" y="1267845"/>
                    <a:pt x="1306745" y="1268436"/>
                    <a:pt x="1304850" y="1268540"/>
                  </a:cubicBezTo>
                  <a:cubicBezTo>
                    <a:pt x="1302983" y="1269064"/>
                    <a:pt x="1301002" y="1269064"/>
                    <a:pt x="1299135" y="1268540"/>
                  </a:cubicBezTo>
                  <a:cubicBezTo>
                    <a:pt x="1296420" y="1267731"/>
                    <a:pt x="1293944" y="1266302"/>
                    <a:pt x="1291896" y="1264349"/>
                  </a:cubicBezTo>
                  <a:cubicBezTo>
                    <a:pt x="1291382" y="1263740"/>
                    <a:pt x="1290905" y="1263111"/>
                    <a:pt x="1290467" y="1262444"/>
                  </a:cubicBezTo>
                  <a:cubicBezTo>
                    <a:pt x="1289924" y="1261864"/>
                    <a:pt x="1289448" y="1261225"/>
                    <a:pt x="1289039" y="1260539"/>
                  </a:cubicBezTo>
                  <a:cubicBezTo>
                    <a:pt x="1288343" y="1259311"/>
                    <a:pt x="1287800" y="1257996"/>
                    <a:pt x="1287419" y="1256634"/>
                  </a:cubicBezTo>
                  <a:cubicBezTo>
                    <a:pt x="1286848" y="1255301"/>
                    <a:pt x="1286848" y="1253872"/>
                    <a:pt x="1286848" y="1252539"/>
                  </a:cubicBezTo>
                  <a:lnTo>
                    <a:pt x="1286848" y="1252062"/>
                  </a:lnTo>
                  <a:cubicBezTo>
                    <a:pt x="1287419" y="1250633"/>
                    <a:pt x="1287419" y="1249300"/>
                    <a:pt x="1287419" y="1247966"/>
                  </a:cubicBezTo>
                  <a:cubicBezTo>
                    <a:pt x="1288096" y="1245604"/>
                    <a:pt x="1289333" y="1243442"/>
                    <a:pt x="1291039" y="1241680"/>
                  </a:cubicBezTo>
                  <a:lnTo>
                    <a:pt x="1293991" y="1239489"/>
                  </a:lnTo>
                  <a:cubicBezTo>
                    <a:pt x="1296144" y="1238165"/>
                    <a:pt x="1298611" y="1237480"/>
                    <a:pt x="1301135" y="1237489"/>
                  </a:cubicBezTo>
                  <a:close/>
                  <a:moveTo>
                    <a:pt x="766306" y="1235679"/>
                  </a:moveTo>
                  <a:cubicBezTo>
                    <a:pt x="768220" y="1235660"/>
                    <a:pt x="770106" y="1236079"/>
                    <a:pt x="771830" y="1236917"/>
                  </a:cubicBezTo>
                  <a:cubicBezTo>
                    <a:pt x="773564" y="1237537"/>
                    <a:pt x="775126" y="1238546"/>
                    <a:pt x="776402" y="1239870"/>
                  </a:cubicBezTo>
                  <a:lnTo>
                    <a:pt x="778117" y="1241680"/>
                  </a:lnTo>
                  <a:cubicBezTo>
                    <a:pt x="779879" y="1243414"/>
                    <a:pt x="781165" y="1245585"/>
                    <a:pt x="781832" y="1247966"/>
                  </a:cubicBezTo>
                  <a:lnTo>
                    <a:pt x="781832" y="1251776"/>
                  </a:lnTo>
                  <a:cubicBezTo>
                    <a:pt x="781822" y="1254310"/>
                    <a:pt x="781165" y="1256806"/>
                    <a:pt x="779927" y="1259015"/>
                  </a:cubicBezTo>
                  <a:lnTo>
                    <a:pt x="777641" y="1261873"/>
                  </a:lnTo>
                  <a:cubicBezTo>
                    <a:pt x="776440" y="1263283"/>
                    <a:pt x="774850" y="1264311"/>
                    <a:pt x="773068" y="1264826"/>
                  </a:cubicBezTo>
                  <a:cubicBezTo>
                    <a:pt x="771364" y="1265712"/>
                    <a:pt x="769459" y="1266140"/>
                    <a:pt x="767544" y="1266064"/>
                  </a:cubicBezTo>
                  <a:cubicBezTo>
                    <a:pt x="765629" y="1266131"/>
                    <a:pt x="763725" y="1265712"/>
                    <a:pt x="762020" y="1264826"/>
                  </a:cubicBezTo>
                  <a:cubicBezTo>
                    <a:pt x="760267" y="1264245"/>
                    <a:pt x="758695" y="1263225"/>
                    <a:pt x="757448" y="1261873"/>
                  </a:cubicBezTo>
                  <a:lnTo>
                    <a:pt x="755733" y="1260063"/>
                  </a:lnTo>
                  <a:cubicBezTo>
                    <a:pt x="753933" y="1258358"/>
                    <a:pt x="752647" y="1256177"/>
                    <a:pt x="752019" y="1253777"/>
                  </a:cubicBezTo>
                  <a:lnTo>
                    <a:pt x="752019" y="1249967"/>
                  </a:lnTo>
                  <a:cubicBezTo>
                    <a:pt x="752019" y="1247462"/>
                    <a:pt x="752675" y="1244995"/>
                    <a:pt x="753923" y="1242823"/>
                  </a:cubicBezTo>
                  <a:lnTo>
                    <a:pt x="756210" y="1239870"/>
                  </a:lnTo>
                  <a:cubicBezTo>
                    <a:pt x="757448" y="1238508"/>
                    <a:pt x="759029" y="1237489"/>
                    <a:pt x="760781" y="1236917"/>
                  </a:cubicBezTo>
                  <a:cubicBezTo>
                    <a:pt x="762496" y="1236070"/>
                    <a:pt x="764391" y="1235651"/>
                    <a:pt x="766306" y="1235679"/>
                  </a:cubicBezTo>
                  <a:close/>
                  <a:moveTo>
                    <a:pt x="157278" y="1215868"/>
                  </a:moveTo>
                  <a:cubicBezTo>
                    <a:pt x="159145" y="1215344"/>
                    <a:pt x="161126" y="1215344"/>
                    <a:pt x="162993" y="1215868"/>
                  </a:cubicBezTo>
                  <a:cubicBezTo>
                    <a:pt x="164831" y="1216230"/>
                    <a:pt x="166517" y="1217125"/>
                    <a:pt x="167850" y="1218439"/>
                  </a:cubicBezTo>
                  <a:cubicBezTo>
                    <a:pt x="169413" y="1219430"/>
                    <a:pt x="170689" y="1220811"/>
                    <a:pt x="171565" y="1222440"/>
                  </a:cubicBezTo>
                  <a:lnTo>
                    <a:pt x="173756" y="1225678"/>
                  </a:lnTo>
                  <a:cubicBezTo>
                    <a:pt x="174966" y="1227955"/>
                    <a:pt x="175490" y="1230536"/>
                    <a:pt x="175280" y="1233108"/>
                  </a:cubicBezTo>
                  <a:lnTo>
                    <a:pt x="174708" y="1236918"/>
                  </a:lnTo>
                  <a:cubicBezTo>
                    <a:pt x="174080" y="1239299"/>
                    <a:pt x="172832" y="1241471"/>
                    <a:pt x="171089" y="1243204"/>
                  </a:cubicBezTo>
                  <a:lnTo>
                    <a:pt x="168136" y="1245490"/>
                  </a:lnTo>
                  <a:cubicBezTo>
                    <a:pt x="166574" y="1246519"/>
                    <a:pt x="164765" y="1247119"/>
                    <a:pt x="162897" y="1247205"/>
                  </a:cubicBezTo>
                  <a:cubicBezTo>
                    <a:pt x="161021" y="1247681"/>
                    <a:pt x="159059" y="1247681"/>
                    <a:pt x="157183" y="1247205"/>
                  </a:cubicBezTo>
                  <a:cubicBezTo>
                    <a:pt x="153668" y="1246043"/>
                    <a:pt x="150639" y="1243728"/>
                    <a:pt x="148610" y="1240633"/>
                  </a:cubicBezTo>
                  <a:lnTo>
                    <a:pt x="146895" y="1237108"/>
                  </a:lnTo>
                  <a:cubicBezTo>
                    <a:pt x="145572" y="1234927"/>
                    <a:pt x="144876" y="1232422"/>
                    <a:pt x="144895" y="1229869"/>
                  </a:cubicBezTo>
                  <a:lnTo>
                    <a:pt x="145467" y="1226154"/>
                  </a:lnTo>
                  <a:cubicBezTo>
                    <a:pt x="146115" y="1223754"/>
                    <a:pt x="147362" y="1221563"/>
                    <a:pt x="149086" y="1219773"/>
                  </a:cubicBezTo>
                  <a:lnTo>
                    <a:pt x="151944" y="1217582"/>
                  </a:lnTo>
                  <a:cubicBezTo>
                    <a:pt x="153544" y="1216563"/>
                    <a:pt x="155382" y="1215972"/>
                    <a:pt x="157278" y="1215868"/>
                  </a:cubicBezTo>
                  <a:close/>
                  <a:moveTo>
                    <a:pt x="708966" y="1204533"/>
                  </a:moveTo>
                  <a:cubicBezTo>
                    <a:pt x="710299" y="1205105"/>
                    <a:pt x="711728" y="1205105"/>
                    <a:pt x="713061" y="1205105"/>
                  </a:cubicBezTo>
                  <a:lnTo>
                    <a:pt x="716681" y="1206629"/>
                  </a:lnTo>
                  <a:cubicBezTo>
                    <a:pt x="717709" y="1207810"/>
                    <a:pt x="718662" y="1209048"/>
                    <a:pt x="719538" y="1210344"/>
                  </a:cubicBezTo>
                  <a:cubicBezTo>
                    <a:pt x="720386" y="1211315"/>
                    <a:pt x="721177" y="1212334"/>
                    <a:pt x="721920" y="1213391"/>
                  </a:cubicBezTo>
                  <a:cubicBezTo>
                    <a:pt x="723377" y="1215877"/>
                    <a:pt x="724168" y="1218697"/>
                    <a:pt x="724206" y="1221583"/>
                  </a:cubicBezTo>
                  <a:cubicBezTo>
                    <a:pt x="723634" y="1222916"/>
                    <a:pt x="723634" y="1224345"/>
                    <a:pt x="723634" y="1225679"/>
                  </a:cubicBezTo>
                  <a:cubicBezTo>
                    <a:pt x="723329" y="1226936"/>
                    <a:pt x="722949" y="1228184"/>
                    <a:pt x="722491" y="1229394"/>
                  </a:cubicBezTo>
                  <a:cubicBezTo>
                    <a:pt x="721291" y="1231527"/>
                    <a:pt x="719548" y="1233299"/>
                    <a:pt x="717443" y="1234537"/>
                  </a:cubicBezTo>
                  <a:lnTo>
                    <a:pt x="714014" y="1235966"/>
                  </a:lnTo>
                  <a:cubicBezTo>
                    <a:pt x="711519" y="1236632"/>
                    <a:pt x="708890" y="1236632"/>
                    <a:pt x="706394" y="1235966"/>
                  </a:cubicBezTo>
                  <a:lnTo>
                    <a:pt x="702965" y="1234537"/>
                  </a:lnTo>
                  <a:cubicBezTo>
                    <a:pt x="701355" y="1233642"/>
                    <a:pt x="699984" y="1232365"/>
                    <a:pt x="698965" y="1230822"/>
                  </a:cubicBezTo>
                  <a:cubicBezTo>
                    <a:pt x="697917" y="1229679"/>
                    <a:pt x="697136" y="1228308"/>
                    <a:pt x="696679" y="1226822"/>
                  </a:cubicBezTo>
                  <a:cubicBezTo>
                    <a:pt x="695802" y="1225536"/>
                    <a:pt x="695135" y="1224117"/>
                    <a:pt x="694678" y="1222631"/>
                  </a:cubicBezTo>
                  <a:cubicBezTo>
                    <a:pt x="694678" y="1221392"/>
                    <a:pt x="694678" y="1220154"/>
                    <a:pt x="694678" y="1218821"/>
                  </a:cubicBezTo>
                  <a:cubicBezTo>
                    <a:pt x="694611" y="1216935"/>
                    <a:pt x="695040" y="1215058"/>
                    <a:pt x="695917" y="1213391"/>
                  </a:cubicBezTo>
                  <a:cubicBezTo>
                    <a:pt x="696469" y="1211601"/>
                    <a:pt x="697488" y="1209991"/>
                    <a:pt x="698869" y="1208724"/>
                  </a:cubicBezTo>
                  <a:cubicBezTo>
                    <a:pt x="700145" y="1207400"/>
                    <a:pt x="701708" y="1206391"/>
                    <a:pt x="703441" y="1205771"/>
                  </a:cubicBezTo>
                  <a:cubicBezTo>
                    <a:pt x="705156" y="1204924"/>
                    <a:pt x="707051" y="1204505"/>
                    <a:pt x="708966" y="1204533"/>
                  </a:cubicBezTo>
                  <a:close/>
                  <a:moveTo>
                    <a:pt x="661721" y="1160241"/>
                  </a:moveTo>
                  <a:cubicBezTo>
                    <a:pt x="663559" y="1159765"/>
                    <a:pt x="665493" y="1159765"/>
                    <a:pt x="667341" y="1160241"/>
                  </a:cubicBezTo>
                  <a:cubicBezTo>
                    <a:pt x="669151" y="1160670"/>
                    <a:pt x="670827" y="1161556"/>
                    <a:pt x="672199" y="1162813"/>
                  </a:cubicBezTo>
                  <a:cubicBezTo>
                    <a:pt x="673799" y="1163756"/>
                    <a:pt x="675094" y="1165146"/>
                    <a:pt x="675913" y="1166813"/>
                  </a:cubicBezTo>
                  <a:lnTo>
                    <a:pt x="677723" y="1170338"/>
                  </a:lnTo>
                  <a:cubicBezTo>
                    <a:pt x="678971" y="1172547"/>
                    <a:pt x="679628" y="1175043"/>
                    <a:pt x="679628" y="1177577"/>
                  </a:cubicBezTo>
                  <a:cubicBezTo>
                    <a:pt x="679628" y="1178815"/>
                    <a:pt x="679628" y="1180053"/>
                    <a:pt x="679628" y="1181387"/>
                  </a:cubicBezTo>
                  <a:cubicBezTo>
                    <a:pt x="678961" y="1183768"/>
                    <a:pt x="677676" y="1185940"/>
                    <a:pt x="675913" y="1187673"/>
                  </a:cubicBezTo>
                  <a:lnTo>
                    <a:pt x="673056" y="1189864"/>
                  </a:lnTo>
                  <a:cubicBezTo>
                    <a:pt x="671465" y="1190902"/>
                    <a:pt x="669618" y="1191493"/>
                    <a:pt x="667722" y="1191578"/>
                  </a:cubicBezTo>
                  <a:cubicBezTo>
                    <a:pt x="665855" y="1192102"/>
                    <a:pt x="663874" y="1192102"/>
                    <a:pt x="662007" y="1191578"/>
                  </a:cubicBezTo>
                  <a:cubicBezTo>
                    <a:pt x="660178" y="1191188"/>
                    <a:pt x="658502" y="1190292"/>
                    <a:pt x="657149" y="1189006"/>
                  </a:cubicBezTo>
                  <a:cubicBezTo>
                    <a:pt x="655587" y="1188054"/>
                    <a:pt x="654330" y="1186663"/>
                    <a:pt x="653530" y="1185006"/>
                  </a:cubicBezTo>
                  <a:lnTo>
                    <a:pt x="651720" y="1181482"/>
                  </a:lnTo>
                  <a:cubicBezTo>
                    <a:pt x="650425" y="1179329"/>
                    <a:pt x="649767" y="1176853"/>
                    <a:pt x="649815" y="1174338"/>
                  </a:cubicBezTo>
                  <a:lnTo>
                    <a:pt x="649815" y="1170528"/>
                  </a:lnTo>
                  <a:cubicBezTo>
                    <a:pt x="650444" y="1168128"/>
                    <a:pt x="651730" y="1165947"/>
                    <a:pt x="653530" y="1164241"/>
                  </a:cubicBezTo>
                  <a:lnTo>
                    <a:pt x="656387" y="1161956"/>
                  </a:lnTo>
                  <a:cubicBezTo>
                    <a:pt x="657978" y="1160917"/>
                    <a:pt x="659826" y="1160327"/>
                    <a:pt x="661721" y="1160241"/>
                  </a:cubicBezTo>
                  <a:close/>
                  <a:moveTo>
                    <a:pt x="109367" y="1149574"/>
                  </a:moveTo>
                  <a:cubicBezTo>
                    <a:pt x="112863" y="1147926"/>
                    <a:pt x="116921" y="1147926"/>
                    <a:pt x="120417" y="1149574"/>
                  </a:cubicBezTo>
                  <a:cubicBezTo>
                    <a:pt x="122179" y="1150126"/>
                    <a:pt x="123760" y="1151145"/>
                    <a:pt x="124988" y="1152526"/>
                  </a:cubicBezTo>
                  <a:lnTo>
                    <a:pt x="128513" y="1156051"/>
                  </a:lnTo>
                  <a:cubicBezTo>
                    <a:pt x="130103" y="1157841"/>
                    <a:pt x="131218" y="1160004"/>
                    <a:pt x="131751" y="1162337"/>
                  </a:cubicBezTo>
                  <a:cubicBezTo>
                    <a:pt x="132228" y="1163670"/>
                    <a:pt x="132228" y="1164909"/>
                    <a:pt x="132228" y="1166147"/>
                  </a:cubicBezTo>
                  <a:cubicBezTo>
                    <a:pt x="132218" y="1168681"/>
                    <a:pt x="131561" y="1171176"/>
                    <a:pt x="130322" y="1173386"/>
                  </a:cubicBezTo>
                  <a:lnTo>
                    <a:pt x="128037" y="1176244"/>
                  </a:lnTo>
                  <a:cubicBezTo>
                    <a:pt x="126836" y="1177653"/>
                    <a:pt x="125245" y="1178682"/>
                    <a:pt x="123464" y="1179196"/>
                  </a:cubicBezTo>
                  <a:cubicBezTo>
                    <a:pt x="121779" y="1180130"/>
                    <a:pt x="119864" y="1180558"/>
                    <a:pt x="117940" y="1180435"/>
                  </a:cubicBezTo>
                  <a:cubicBezTo>
                    <a:pt x="116016" y="1180549"/>
                    <a:pt x="114101" y="1180120"/>
                    <a:pt x="112415" y="1179196"/>
                  </a:cubicBezTo>
                  <a:cubicBezTo>
                    <a:pt x="110663" y="1178615"/>
                    <a:pt x="109091" y="1177596"/>
                    <a:pt x="107844" y="1176244"/>
                  </a:cubicBezTo>
                  <a:lnTo>
                    <a:pt x="104319" y="1172719"/>
                  </a:lnTo>
                  <a:cubicBezTo>
                    <a:pt x="102586" y="1170957"/>
                    <a:pt x="101309" y="1168804"/>
                    <a:pt x="100605" y="1166433"/>
                  </a:cubicBezTo>
                  <a:cubicBezTo>
                    <a:pt x="100605" y="1165195"/>
                    <a:pt x="100605" y="1163861"/>
                    <a:pt x="100605" y="1162623"/>
                  </a:cubicBezTo>
                  <a:cubicBezTo>
                    <a:pt x="100605" y="1160070"/>
                    <a:pt x="101300" y="1157575"/>
                    <a:pt x="102605" y="1155384"/>
                  </a:cubicBezTo>
                  <a:lnTo>
                    <a:pt x="104796" y="1152526"/>
                  </a:lnTo>
                  <a:cubicBezTo>
                    <a:pt x="106043" y="1151174"/>
                    <a:pt x="107615" y="1150155"/>
                    <a:pt x="109367" y="1149574"/>
                  </a:cubicBezTo>
                  <a:close/>
                  <a:moveTo>
                    <a:pt x="620669" y="1116427"/>
                  </a:moveTo>
                  <a:lnTo>
                    <a:pt x="622574" y="1116427"/>
                  </a:lnTo>
                  <a:lnTo>
                    <a:pt x="624479" y="1116427"/>
                  </a:lnTo>
                  <a:cubicBezTo>
                    <a:pt x="626946" y="1117084"/>
                    <a:pt x="629185" y="1118408"/>
                    <a:pt x="630956" y="1120237"/>
                  </a:cubicBezTo>
                  <a:cubicBezTo>
                    <a:pt x="631337" y="1120618"/>
                    <a:pt x="632099" y="1122142"/>
                    <a:pt x="632099" y="1121665"/>
                  </a:cubicBezTo>
                  <a:lnTo>
                    <a:pt x="633242" y="1123189"/>
                  </a:lnTo>
                  <a:lnTo>
                    <a:pt x="634671" y="1126619"/>
                  </a:lnTo>
                  <a:cubicBezTo>
                    <a:pt x="634671" y="1127952"/>
                    <a:pt x="634671" y="1129190"/>
                    <a:pt x="634671" y="1130429"/>
                  </a:cubicBezTo>
                  <a:lnTo>
                    <a:pt x="635338" y="1131762"/>
                  </a:lnTo>
                  <a:cubicBezTo>
                    <a:pt x="635338" y="1132143"/>
                    <a:pt x="635338" y="1135572"/>
                    <a:pt x="635338" y="1135572"/>
                  </a:cubicBezTo>
                  <a:cubicBezTo>
                    <a:pt x="634966" y="1136829"/>
                    <a:pt x="634461" y="1138048"/>
                    <a:pt x="633813" y="1139192"/>
                  </a:cubicBezTo>
                  <a:cubicBezTo>
                    <a:pt x="632899" y="1140877"/>
                    <a:pt x="631594" y="1142316"/>
                    <a:pt x="630004" y="1143382"/>
                  </a:cubicBezTo>
                  <a:cubicBezTo>
                    <a:pt x="630099" y="1143192"/>
                    <a:pt x="628956" y="1144526"/>
                    <a:pt x="628384" y="1144526"/>
                  </a:cubicBezTo>
                  <a:lnTo>
                    <a:pt x="625051" y="1145954"/>
                  </a:lnTo>
                  <a:cubicBezTo>
                    <a:pt x="622498" y="1146669"/>
                    <a:pt x="619793" y="1146669"/>
                    <a:pt x="617240" y="1145954"/>
                  </a:cubicBezTo>
                  <a:cubicBezTo>
                    <a:pt x="614840" y="1145307"/>
                    <a:pt x="612649" y="1144059"/>
                    <a:pt x="610858" y="1142335"/>
                  </a:cubicBezTo>
                  <a:lnTo>
                    <a:pt x="608667" y="1139382"/>
                  </a:lnTo>
                  <a:cubicBezTo>
                    <a:pt x="607372" y="1137229"/>
                    <a:pt x="606715" y="1134753"/>
                    <a:pt x="606763" y="1132238"/>
                  </a:cubicBezTo>
                  <a:lnTo>
                    <a:pt x="606763" y="1131762"/>
                  </a:lnTo>
                  <a:cubicBezTo>
                    <a:pt x="606620" y="1130819"/>
                    <a:pt x="606620" y="1129847"/>
                    <a:pt x="606763" y="1128904"/>
                  </a:cubicBezTo>
                  <a:cubicBezTo>
                    <a:pt x="606848" y="1127009"/>
                    <a:pt x="607439" y="1125161"/>
                    <a:pt x="608477" y="1123571"/>
                  </a:cubicBezTo>
                  <a:cubicBezTo>
                    <a:pt x="609277" y="1121913"/>
                    <a:pt x="610535" y="1120522"/>
                    <a:pt x="612097" y="1119570"/>
                  </a:cubicBezTo>
                  <a:cubicBezTo>
                    <a:pt x="613449" y="1118284"/>
                    <a:pt x="615126" y="1117389"/>
                    <a:pt x="616955" y="1116998"/>
                  </a:cubicBezTo>
                  <a:close/>
                  <a:moveTo>
                    <a:pt x="573901" y="1059181"/>
                  </a:moveTo>
                  <a:cubicBezTo>
                    <a:pt x="577644" y="1059381"/>
                    <a:pt x="581206" y="1060858"/>
                    <a:pt x="583997" y="1063372"/>
                  </a:cubicBezTo>
                  <a:lnTo>
                    <a:pt x="585712" y="1065182"/>
                  </a:lnTo>
                  <a:cubicBezTo>
                    <a:pt x="587341" y="1066944"/>
                    <a:pt x="588465" y="1069116"/>
                    <a:pt x="588951" y="1071469"/>
                  </a:cubicBezTo>
                  <a:cubicBezTo>
                    <a:pt x="589427" y="1072707"/>
                    <a:pt x="589427" y="1073945"/>
                    <a:pt x="589427" y="1075279"/>
                  </a:cubicBezTo>
                  <a:cubicBezTo>
                    <a:pt x="589427" y="1077784"/>
                    <a:pt x="588769" y="1080251"/>
                    <a:pt x="587522" y="1082422"/>
                  </a:cubicBezTo>
                  <a:lnTo>
                    <a:pt x="585236" y="1085375"/>
                  </a:lnTo>
                  <a:cubicBezTo>
                    <a:pt x="583997" y="1086737"/>
                    <a:pt x="582416" y="1087756"/>
                    <a:pt x="580663" y="1088328"/>
                  </a:cubicBezTo>
                  <a:cubicBezTo>
                    <a:pt x="578949" y="1089176"/>
                    <a:pt x="577054" y="1089595"/>
                    <a:pt x="575139" y="1089566"/>
                  </a:cubicBezTo>
                  <a:cubicBezTo>
                    <a:pt x="573225" y="1089585"/>
                    <a:pt x="571339" y="1089166"/>
                    <a:pt x="569615" y="1088328"/>
                  </a:cubicBezTo>
                  <a:cubicBezTo>
                    <a:pt x="567881" y="1087709"/>
                    <a:pt x="566319" y="1086699"/>
                    <a:pt x="565043" y="1085375"/>
                  </a:cubicBezTo>
                  <a:lnTo>
                    <a:pt x="563328" y="1083565"/>
                  </a:lnTo>
                  <a:cubicBezTo>
                    <a:pt x="561566" y="1081832"/>
                    <a:pt x="560280" y="1079660"/>
                    <a:pt x="559614" y="1077279"/>
                  </a:cubicBezTo>
                  <a:lnTo>
                    <a:pt x="559614" y="1073469"/>
                  </a:lnTo>
                  <a:cubicBezTo>
                    <a:pt x="559623" y="1070935"/>
                    <a:pt x="560280" y="1068440"/>
                    <a:pt x="561519" y="1066230"/>
                  </a:cubicBezTo>
                  <a:lnTo>
                    <a:pt x="563805" y="1063372"/>
                  </a:lnTo>
                  <a:cubicBezTo>
                    <a:pt x="565004" y="1061963"/>
                    <a:pt x="566595" y="1060934"/>
                    <a:pt x="568376" y="1060420"/>
                  </a:cubicBezTo>
                  <a:cubicBezTo>
                    <a:pt x="570081" y="1059534"/>
                    <a:pt x="571987" y="1059105"/>
                    <a:pt x="573901" y="1059181"/>
                  </a:cubicBezTo>
                  <a:close/>
                  <a:moveTo>
                    <a:pt x="43739" y="1054610"/>
                  </a:moveTo>
                  <a:cubicBezTo>
                    <a:pt x="47235" y="1052962"/>
                    <a:pt x="51293" y="1052962"/>
                    <a:pt x="54789" y="1054610"/>
                  </a:cubicBezTo>
                  <a:cubicBezTo>
                    <a:pt x="56541" y="1055191"/>
                    <a:pt x="58113" y="1056210"/>
                    <a:pt x="59360" y="1057562"/>
                  </a:cubicBezTo>
                  <a:lnTo>
                    <a:pt x="61170" y="1059372"/>
                  </a:lnTo>
                  <a:cubicBezTo>
                    <a:pt x="62913" y="1061105"/>
                    <a:pt x="64161" y="1063277"/>
                    <a:pt x="64790" y="1065659"/>
                  </a:cubicBezTo>
                  <a:cubicBezTo>
                    <a:pt x="65266" y="1066897"/>
                    <a:pt x="65266" y="1068135"/>
                    <a:pt x="65266" y="1069469"/>
                  </a:cubicBezTo>
                  <a:cubicBezTo>
                    <a:pt x="65314" y="1071983"/>
                    <a:pt x="64647" y="1074460"/>
                    <a:pt x="63361" y="1076612"/>
                  </a:cubicBezTo>
                  <a:lnTo>
                    <a:pt x="61170" y="1079565"/>
                  </a:lnTo>
                  <a:cubicBezTo>
                    <a:pt x="59875" y="1080918"/>
                    <a:pt x="58275" y="1081927"/>
                    <a:pt x="56503" y="1082518"/>
                  </a:cubicBezTo>
                  <a:cubicBezTo>
                    <a:pt x="53036" y="1084166"/>
                    <a:pt x="49016" y="1084166"/>
                    <a:pt x="45549" y="1082518"/>
                  </a:cubicBezTo>
                  <a:cubicBezTo>
                    <a:pt x="43778" y="1081927"/>
                    <a:pt x="42177" y="1080918"/>
                    <a:pt x="40882" y="1079565"/>
                  </a:cubicBezTo>
                  <a:lnTo>
                    <a:pt x="39168" y="1077755"/>
                  </a:lnTo>
                  <a:cubicBezTo>
                    <a:pt x="37405" y="1076022"/>
                    <a:pt x="36119" y="1073850"/>
                    <a:pt x="35453" y="1071469"/>
                  </a:cubicBezTo>
                  <a:cubicBezTo>
                    <a:pt x="34977" y="1070231"/>
                    <a:pt x="34977" y="1068897"/>
                    <a:pt x="34977" y="1067659"/>
                  </a:cubicBezTo>
                  <a:cubicBezTo>
                    <a:pt x="34986" y="1065125"/>
                    <a:pt x="35643" y="1062630"/>
                    <a:pt x="36882" y="1060420"/>
                  </a:cubicBezTo>
                  <a:lnTo>
                    <a:pt x="39168" y="1057562"/>
                  </a:lnTo>
                  <a:cubicBezTo>
                    <a:pt x="40397" y="1056181"/>
                    <a:pt x="41977" y="1055162"/>
                    <a:pt x="43739" y="1054610"/>
                  </a:cubicBezTo>
                  <a:close/>
                  <a:moveTo>
                    <a:pt x="536373" y="1017271"/>
                  </a:moveTo>
                  <a:cubicBezTo>
                    <a:pt x="538250" y="1016795"/>
                    <a:pt x="540212" y="1016795"/>
                    <a:pt x="542088" y="1017271"/>
                  </a:cubicBezTo>
                  <a:cubicBezTo>
                    <a:pt x="543917" y="1017662"/>
                    <a:pt x="545594" y="1018557"/>
                    <a:pt x="546946" y="1019843"/>
                  </a:cubicBezTo>
                  <a:cubicBezTo>
                    <a:pt x="548508" y="1020795"/>
                    <a:pt x="549765" y="1022186"/>
                    <a:pt x="550565" y="1023843"/>
                  </a:cubicBezTo>
                  <a:cubicBezTo>
                    <a:pt x="551137" y="1024986"/>
                    <a:pt x="551804" y="1026129"/>
                    <a:pt x="552375" y="1027367"/>
                  </a:cubicBezTo>
                  <a:cubicBezTo>
                    <a:pt x="553623" y="1029539"/>
                    <a:pt x="554280" y="1032006"/>
                    <a:pt x="554280" y="1034511"/>
                  </a:cubicBezTo>
                  <a:cubicBezTo>
                    <a:pt x="554280" y="1035845"/>
                    <a:pt x="554280" y="1037083"/>
                    <a:pt x="554280" y="1038321"/>
                  </a:cubicBezTo>
                  <a:cubicBezTo>
                    <a:pt x="553633" y="1040741"/>
                    <a:pt x="552356" y="1042950"/>
                    <a:pt x="550565" y="1044703"/>
                  </a:cubicBezTo>
                  <a:lnTo>
                    <a:pt x="547708" y="1046894"/>
                  </a:lnTo>
                  <a:cubicBezTo>
                    <a:pt x="546117" y="1047932"/>
                    <a:pt x="544269" y="1048522"/>
                    <a:pt x="542374" y="1048608"/>
                  </a:cubicBezTo>
                  <a:cubicBezTo>
                    <a:pt x="540497" y="1049084"/>
                    <a:pt x="538535" y="1049084"/>
                    <a:pt x="536659" y="1048608"/>
                  </a:cubicBezTo>
                  <a:cubicBezTo>
                    <a:pt x="534849" y="1048179"/>
                    <a:pt x="533173" y="1047294"/>
                    <a:pt x="531801" y="1046037"/>
                  </a:cubicBezTo>
                  <a:cubicBezTo>
                    <a:pt x="530239" y="1045084"/>
                    <a:pt x="528982" y="1043693"/>
                    <a:pt x="528182" y="1042036"/>
                  </a:cubicBezTo>
                  <a:lnTo>
                    <a:pt x="526372" y="1038512"/>
                  </a:lnTo>
                  <a:cubicBezTo>
                    <a:pt x="525105" y="1036311"/>
                    <a:pt x="524448" y="1033816"/>
                    <a:pt x="524467" y="1031273"/>
                  </a:cubicBezTo>
                  <a:cubicBezTo>
                    <a:pt x="524467" y="1030034"/>
                    <a:pt x="524467" y="1028796"/>
                    <a:pt x="524467" y="1027558"/>
                  </a:cubicBezTo>
                  <a:cubicBezTo>
                    <a:pt x="525115" y="1025139"/>
                    <a:pt x="526391" y="1022929"/>
                    <a:pt x="528182" y="1021176"/>
                  </a:cubicBezTo>
                  <a:lnTo>
                    <a:pt x="531039" y="1018985"/>
                  </a:lnTo>
                  <a:cubicBezTo>
                    <a:pt x="532630" y="1017947"/>
                    <a:pt x="534477" y="1017357"/>
                    <a:pt x="536373" y="1017271"/>
                  </a:cubicBezTo>
                  <a:close/>
                  <a:moveTo>
                    <a:pt x="29452" y="984124"/>
                  </a:moveTo>
                  <a:cubicBezTo>
                    <a:pt x="31367" y="984095"/>
                    <a:pt x="33262" y="984515"/>
                    <a:pt x="34976" y="985362"/>
                  </a:cubicBezTo>
                  <a:cubicBezTo>
                    <a:pt x="38481" y="986677"/>
                    <a:pt x="41234" y="989458"/>
                    <a:pt x="42501" y="992982"/>
                  </a:cubicBezTo>
                  <a:cubicBezTo>
                    <a:pt x="43444" y="994630"/>
                    <a:pt x="43873" y="996516"/>
                    <a:pt x="43739" y="998412"/>
                  </a:cubicBezTo>
                  <a:lnTo>
                    <a:pt x="43739" y="1002031"/>
                  </a:lnTo>
                  <a:cubicBezTo>
                    <a:pt x="43739" y="1004536"/>
                    <a:pt x="43082" y="1007003"/>
                    <a:pt x="41835" y="1009175"/>
                  </a:cubicBezTo>
                  <a:lnTo>
                    <a:pt x="39548" y="1012127"/>
                  </a:lnTo>
                  <a:cubicBezTo>
                    <a:pt x="37796" y="1013851"/>
                    <a:pt x="35634" y="1015099"/>
                    <a:pt x="33262" y="1015747"/>
                  </a:cubicBezTo>
                  <a:lnTo>
                    <a:pt x="29452" y="1016318"/>
                  </a:lnTo>
                  <a:cubicBezTo>
                    <a:pt x="27537" y="1016338"/>
                    <a:pt x="25651" y="1015918"/>
                    <a:pt x="23928" y="1015080"/>
                  </a:cubicBezTo>
                  <a:cubicBezTo>
                    <a:pt x="22194" y="1014461"/>
                    <a:pt x="20632" y="1013451"/>
                    <a:pt x="19355" y="1012127"/>
                  </a:cubicBezTo>
                  <a:cubicBezTo>
                    <a:pt x="17974" y="1010861"/>
                    <a:pt x="16955" y="1009251"/>
                    <a:pt x="16402" y="1007460"/>
                  </a:cubicBezTo>
                  <a:cubicBezTo>
                    <a:pt x="15526" y="1005793"/>
                    <a:pt x="15098" y="1003917"/>
                    <a:pt x="15164" y="1002031"/>
                  </a:cubicBezTo>
                  <a:lnTo>
                    <a:pt x="15164" y="998412"/>
                  </a:lnTo>
                  <a:cubicBezTo>
                    <a:pt x="15155" y="995887"/>
                    <a:pt x="15841" y="993420"/>
                    <a:pt x="17165" y="991268"/>
                  </a:cubicBezTo>
                  <a:lnTo>
                    <a:pt x="19355" y="988315"/>
                  </a:lnTo>
                  <a:cubicBezTo>
                    <a:pt x="21117" y="986610"/>
                    <a:pt x="23280" y="985372"/>
                    <a:pt x="25642" y="984696"/>
                  </a:cubicBezTo>
                  <a:close/>
                  <a:moveTo>
                    <a:pt x="503226" y="955073"/>
                  </a:moveTo>
                  <a:cubicBezTo>
                    <a:pt x="505150" y="954949"/>
                    <a:pt x="507065" y="955378"/>
                    <a:pt x="508750" y="956311"/>
                  </a:cubicBezTo>
                  <a:cubicBezTo>
                    <a:pt x="510532" y="956825"/>
                    <a:pt x="512122" y="957854"/>
                    <a:pt x="513323" y="959264"/>
                  </a:cubicBezTo>
                  <a:lnTo>
                    <a:pt x="515133" y="960978"/>
                  </a:lnTo>
                  <a:cubicBezTo>
                    <a:pt x="516866" y="962721"/>
                    <a:pt x="518123" y="964883"/>
                    <a:pt x="518752" y="967265"/>
                  </a:cubicBezTo>
                  <a:lnTo>
                    <a:pt x="519324" y="971075"/>
                  </a:lnTo>
                  <a:cubicBezTo>
                    <a:pt x="519342" y="973627"/>
                    <a:pt x="518647" y="976132"/>
                    <a:pt x="517323" y="978314"/>
                  </a:cubicBezTo>
                  <a:lnTo>
                    <a:pt x="515133" y="981171"/>
                  </a:lnTo>
                  <a:cubicBezTo>
                    <a:pt x="513884" y="982524"/>
                    <a:pt x="512313" y="983543"/>
                    <a:pt x="510560" y="984124"/>
                  </a:cubicBezTo>
                  <a:cubicBezTo>
                    <a:pt x="507065" y="985772"/>
                    <a:pt x="503007" y="985772"/>
                    <a:pt x="499512" y="984124"/>
                  </a:cubicBezTo>
                  <a:cubicBezTo>
                    <a:pt x="497730" y="983610"/>
                    <a:pt x="496140" y="982581"/>
                    <a:pt x="494939" y="981171"/>
                  </a:cubicBezTo>
                  <a:lnTo>
                    <a:pt x="493130" y="979457"/>
                  </a:lnTo>
                  <a:cubicBezTo>
                    <a:pt x="491425" y="977694"/>
                    <a:pt x="490187" y="975532"/>
                    <a:pt x="489510" y="973170"/>
                  </a:cubicBezTo>
                  <a:lnTo>
                    <a:pt x="488939" y="969360"/>
                  </a:lnTo>
                  <a:cubicBezTo>
                    <a:pt x="488920" y="966807"/>
                    <a:pt x="489615" y="964302"/>
                    <a:pt x="490939" y="962121"/>
                  </a:cubicBezTo>
                  <a:lnTo>
                    <a:pt x="493130" y="959264"/>
                  </a:lnTo>
                  <a:cubicBezTo>
                    <a:pt x="494397" y="957883"/>
                    <a:pt x="496006" y="956863"/>
                    <a:pt x="497797" y="956311"/>
                  </a:cubicBezTo>
                  <a:cubicBezTo>
                    <a:pt x="499445" y="955368"/>
                    <a:pt x="501331" y="954939"/>
                    <a:pt x="503226" y="955073"/>
                  </a:cubicBezTo>
                  <a:close/>
                  <a:moveTo>
                    <a:pt x="9163" y="917926"/>
                  </a:moveTo>
                  <a:cubicBezTo>
                    <a:pt x="12631" y="916278"/>
                    <a:pt x="16650" y="916278"/>
                    <a:pt x="20117" y="917926"/>
                  </a:cubicBezTo>
                  <a:cubicBezTo>
                    <a:pt x="21889" y="918516"/>
                    <a:pt x="23489" y="919526"/>
                    <a:pt x="24784" y="920878"/>
                  </a:cubicBezTo>
                  <a:lnTo>
                    <a:pt x="26499" y="922688"/>
                  </a:lnTo>
                  <a:cubicBezTo>
                    <a:pt x="28261" y="924422"/>
                    <a:pt x="29547" y="926593"/>
                    <a:pt x="30214" y="928975"/>
                  </a:cubicBezTo>
                  <a:cubicBezTo>
                    <a:pt x="30690" y="930213"/>
                    <a:pt x="30690" y="931546"/>
                    <a:pt x="30690" y="932785"/>
                  </a:cubicBezTo>
                  <a:cubicBezTo>
                    <a:pt x="30681" y="935318"/>
                    <a:pt x="30023" y="937814"/>
                    <a:pt x="28785" y="940024"/>
                  </a:cubicBezTo>
                  <a:lnTo>
                    <a:pt x="26499" y="942881"/>
                  </a:lnTo>
                  <a:cubicBezTo>
                    <a:pt x="25299" y="944291"/>
                    <a:pt x="23708" y="945320"/>
                    <a:pt x="21927" y="945834"/>
                  </a:cubicBezTo>
                  <a:cubicBezTo>
                    <a:pt x="18431" y="947482"/>
                    <a:pt x="14374" y="947482"/>
                    <a:pt x="10878" y="945834"/>
                  </a:cubicBezTo>
                  <a:cubicBezTo>
                    <a:pt x="9126" y="945253"/>
                    <a:pt x="7554" y="944234"/>
                    <a:pt x="6306" y="942881"/>
                  </a:cubicBezTo>
                  <a:lnTo>
                    <a:pt x="4592" y="941071"/>
                  </a:lnTo>
                  <a:cubicBezTo>
                    <a:pt x="2792" y="939367"/>
                    <a:pt x="1506" y="937185"/>
                    <a:pt x="877" y="934785"/>
                  </a:cubicBezTo>
                  <a:cubicBezTo>
                    <a:pt x="401" y="933547"/>
                    <a:pt x="401" y="932309"/>
                    <a:pt x="401" y="930975"/>
                  </a:cubicBezTo>
                  <a:cubicBezTo>
                    <a:pt x="401" y="928470"/>
                    <a:pt x="1058" y="926003"/>
                    <a:pt x="2306" y="923831"/>
                  </a:cubicBezTo>
                  <a:lnTo>
                    <a:pt x="4592" y="920878"/>
                  </a:lnTo>
                  <a:cubicBezTo>
                    <a:pt x="5830" y="919516"/>
                    <a:pt x="7411" y="918497"/>
                    <a:pt x="9163" y="917926"/>
                  </a:cubicBezTo>
                  <a:close/>
                  <a:moveTo>
                    <a:pt x="476746" y="898590"/>
                  </a:moveTo>
                  <a:cubicBezTo>
                    <a:pt x="478671" y="898466"/>
                    <a:pt x="480585" y="898894"/>
                    <a:pt x="482271" y="899828"/>
                  </a:cubicBezTo>
                  <a:cubicBezTo>
                    <a:pt x="484052" y="900342"/>
                    <a:pt x="485643" y="901371"/>
                    <a:pt x="486843" y="902781"/>
                  </a:cubicBezTo>
                  <a:lnTo>
                    <a:pt x="488653" y="904495"/>
                  </a:lnTo>
                  <a:cubicBezTo>
                    <a:pt x="490386" y="906238"/>
                    <a:pt x="491644" y="908400"/>
                    <a:pt x="492272" y="910782"/>
                  </a:cubicBezTo>
                  <a:lnTo>
                    <a:pt x="492844" y="914592"/>
                  </a:lnTo>
                  <a:cubicBezTo>
                    <a:pt x="492844" y="917144"/>
                    <a:pt x="492148" y="919640"/>
                    <a:pt x="490843" y="921831"/>
                  </a:cubicBezTo>
                  <a:lnTo>
                    <a:pt x="488653" y="924688"/>
                  </a:lnTo>
                  <a:cubicBezTo>
                    <a:pt x="487405" y="926041"/>
                    <a:pt x="485833" y="927060"/>
                    <a:pt x="484081" y="927641"/>
                  </a:cubicBezTo>
                  <a:cubicBezTo>
                    <a:pt x="482395" y="928574"/>
                    <a:pt x="480480" y="929003"/>
                    <a:pt x="478556" y="928879"/>
                  </a:cubicBezTo>
                  <a:cubicBezTo>
                    <a:pt x="476632" y="929003"/>
                    <a:pt x="474717" y="928574"/>
                    <a:pt x="473032" y="927641"/>
                  </a:cubicBezTo>
                  <a:cubicBezTo>
                    <a:pt x="471250" y="927127"/>
                    <a:pt x="469660" y="926098"/>
                    <a:pt x="468460" y="924688"/>
                  </a:cubicBezTo>
                  <a:lnTo>
                    <a:pt x="466650" y="922974"/>
                  </a:lnTo>
                  <a:cubicBezTo>
                    <a:pt x="464945" y="921211"/>
                    <a:pt x="463707" y="919049"/>
                    <a:pt x="463030" y="916687"/>
                  </a:cubicBezTo>
                  <a:lnTo>
                    <a:pt x="462459" y="912877"/>
                  </a:lnTo>
                  <a:cubicBezTo>
                    <a:pt x="462440" y="910324"/>
                    <a:pt x="463135" y="907819"/>
                    <a:pt x="464459" y="905638"/>
                  </a:cubicBezTo>
                  <a:lnTo>
                    <a:pt x="466650" y="902781"/>
                  </a:lnTo>
                  <a:cubicBezTo>
                    <a:pt x="467917" y="901399"/>
                    <a:pt x="469526" y="900380"/>
                    <a:pt x="471317" y="899828"/>
                  </a:cubicBezTo>
                  <a:cubicBezTo>
                    <a:pt x="472965" y="898885"/>
                    <a:pt x="474851" y="898456"/>
                    <a:pt x="476746" y="898590"/>
                  </a:cubicBezTo>
                  <a:close/>
                  <a:moveTo>
                    <a:pt x="448171" y="846012"/>
                  </a:moveTo>
                  <a:cubicBezTo>
                    <a:pt x="450047" y="845536"/>
                    <a:pt x="452009" y="845536"/>
                    <a:pt x="453886" y="846012"/>
                  </a:cubicBezTo>
                  <a:cubicBezTo>
                    <a:pt x="455781" y="846117"/>
                    <a:pt x="457620" y="846707"/>
                    <a:pt x="459220" y="847727"/>
                  </a:cubicBezTo>
                  <a:lnTo>
                    <a:pt x="462744" y="849536"/>
                  </a:lnTo>
                  <a:cubicBezTo>
                    <a:pt x="464840" y="850784"/>
                    <a:pt x="466602" y="852517"/>
                    <a:pt x="467888" y="854585"/>
                  </a:cubicBezTo>
                  <a:lnTo>
                    <a:pt x="469317" y="858013"/>
                  </a:lnTo>
                  <a:cubicBezTo>
                    <a:pt x="469983" y="860509"/>
                    <a:pt x="469983" y="863138"/>
                    <a:pt x="469317" y="865634"/>
                  </a:cubicBezTo>
                  <a:lnTo>
                    <a:pt x="467888" y="869062"/>
                  </a:lnTo>
                  <a:cubicBezTo>
                    <a:pt x="466945" y="870615"/>
                    <a:pt x="465678" y="871949"/>
                    <a:pt x="464173" y="872968"/>
                  </a:cubicBezTo>
                  <a:cubicBezTo>
                    <a:pt x="462773" y="874187"/>
                    <a:pt x="461115" y="875073"/>
                    <a:pt x="459315" y="875539"/>
                  </a:cubicBezTo>
                  <a:cubicBezTo>
                    <a:pt x="457448" y="876063"/>
                    <a:pt x="455467" y="876063"/>
                    <a:pt x="453600" y="875539"/>
                  </a:cubicBezTo>
                  <a:cubicBezTo>
                    <a:pt x="451714" y="875473"/>
                    <a:pt x="449876" y="874911"/>
                    <a:pt x="448266" y="873920"/>
                  </a:cubicBezTo>
                  <a:lnTo>
                    <a:pt x="444742" y="872110"/>
                  </a:lnTo>
                  <a:cubicBezTo>
                    <a:pt x="442628" y="870853"/>
                    <a:pt x="440856" y="869082"/>
                    <a:pt x="439598" y="866967"/>
                  </a:cubicBezTo>
                  <a:lnTo>
                    <a:pt x="438170" y="863538"/>
                  </a:lnTo>
                  <a:cubicBezTo>
                    <a:pt x="437503" y="861071"/>
                    <a:pt x="437503" y="858480"/>
                    <a:pt x="438170" y="856013"/>
                  </a:cubicBezTo>
                  <a:lnTo>
                    <a:pt x="439598" y="852584"/>
                  </a:lnTo>
                  <a:cubicBezTo>
                    <a:pt x="440475" y="850955"/>
                    <a:pt x="441751" y="849574"/>
                    <a:pt x="443313" y="848584"/>
                  </a:cubicBezTo>
                  <a:cubicBezTo>
                    <a:pt x="444666" y="847298"/>
                    <a:pt x="446342" y="846402"/>
                    <a:pt x="448171" y="846012"/>
                  </a:cubicBezTo>
                  <a:close/>
                  <a:moveTo>
                    <a:pt x="16022" y="835915"/>
                  </a:moveTo>
                  <a:cubicBezTo>
                    <a:pt x="18556" y="835915"/>
                    <a:pt x="21052" y="836572"/>
                    <a:pt x="23261" y="837820"/>
                  </a:cubicBezTo>
                  <a:lnTo>
                    <a:pt x="26119" y="840106"/>
                  </a:lnTo>
                  <a:cubicBezTo>
                    <a:pt x="27529" y="841306"/>
                    <a:pt x="28557" y="842897"/>
                    <a:pt x="29072" y="844678"/>
                  </a:cubicBezTo>
                  <a:cubicBezTo>
                    <a:pt x="30005" y="846364"/>
                    <a:pt x="30434" y="848278"/>
                    <a:pt x="30310" y="850202"/>
                  </a:cubicBezTo>
                  <a:cubicBezTo>
                    <a:pt x="30424" y="852127"/>
                    <a:pt x="29995" y="854041"/>
                    <a:pt x="29072" y="855727"/>
                  </a:cubicBezTo>
                  <a:cubicBezTo>
                    <a:pt x="28491" y="857479"/>
                    <a:pt x="27472" y="859051"/>
                    <a:pt x="26119" y="860299"/>
                  </a:cubicBezTo>
                  <a:lnTo>
                    <a:pt x="24404" y="862013"/>
                  </a:lnTo>
                  <a:cubicBezTo>
                    <a:pt x="22671" y="863776"/>
                    <a:pt x="20499" y="865062"/>
                    <a:pt x="18118" y="865728"/>
                  </a:cubicBezTo>
                  <a:lnTo>
                    <a:pt x="14308" y="866204"/>
                  </a:lnTo>
                  <a:cubicBezTo>
                    <a:pt x="11774" y="866204"/>
                    <a:pt x="9279" y="865547"/>
                    <a:pt x="7069" y="864299"/>
                  </a:cubicBezTo>
                  <a:lnTo>
                    <a:pt x="4211" y="862013"/>
                  </a:lnTo>
                  <a:cubicBezTo>
                    <a:pt x="2802" y="860813"/>
                    <a:pt x="1773" y="859223"/>
                    <a:pt x="1259" y="857441"/>
                  </a:cubicBezTo>
                  <a:cubicBezTo>
                    <a:pt x="325" y="855755"/>
                    <a:pt x="-103" y="853841"/>
                    <a:pt x="20" y="851917"/>
                  </a:cubicBezTo>
                  <a:cubicBezTo>
                    <a:pt x="-94" y="849993"/>
                    <a:pt x="335" y="848078"/>
                    <a:pt x="1259" y="846392"/>
                  </a:cubicBezTo>
                  <a:cubicBezTo>
                    <a:pt x="1839" y="844640"/>
                    <a:pt x="2859" y="843068"/>
                    <a:pt x="4211" y="841821"/>
                  </a:cubicBezTo>
                  <a:lnTo>
                    <a:pt x="5926" y="840106"/>
                  </a:lnTo>
                  <a:cubicBezTo>
                    <a:pt x="7659" y="838344"/>
                    <a:pt x="9831" y="837058"/>
                    <a:pt x="12212" y="836391"/>
                  </a:cubicBezTo>
                  <a:close/>
                  <a:moveTo>
                    <a:pt x="443218" y="773241"/>
                  </a:moveTo>
                  <a:cubicBezTo>
                    <a:pt x="445142" y="773117"/>
                    <a:pt x="447056" y="773546"/>
                    <a:pt x="448742" y="774479"/>
                  </a:cubicBezTo>
                  <a:cubicBezTo>
                    <a:pt x="452210" y="775793"/>
                    <a:pt x="454952" y="778537"/>
                    <a:pt x="456267" y="782004"/>
                  </a:cubicBezTo>
                  <a:cubicBezTo>
                    <a:pt x="457201" y="783689"/>
                    <a:pt x="457629" y="785604"/>
                    <a:pt x="457505" y="787528"/>
                  </a:cubicBezTo>
                  <a:lnTo>
                    <a:pt x="457505" y="791052"/>
                  </a:lnTo>
                  <a:cubicBezTo>
                    <a:pt x="457496" y="793586"/>
                    <a:pt x="456838" y="796082"/>
                    <a:pt x="455601" y="798291"/>
                  </a:cubicBezTo>
                  <a:lnTo>
                    <a:pt x="453314" y="801149"/>
                  </a:lnTo>
                  <a:cubicBezTo>
                    <a:pt x="451571" y="802902"/>
                    <a:pt x="449409" y="804178"/>
                    <a:pt x="447028" y="804864"/>
                  </a:cubicBezTo>
                  <a:lnTo>
                    <a:pt x="443218" y="805340"/>
                  </a:lnTo>
                  <a:cubicBezTo>
                    <a:pt x="441303" y="805407"/>
                    <a:pt x="439398" y="804988"/>
                    <a:pt x="437694" y="804102"/>
                  </a:cubicBezTo>
                  <a:cubicBezTo>
                    <a:pt x="435941" y="803520"/>
                    <a:pt x="434369" y="802501"/>
                    <a:pt x="433121" y="801149"/>
                  </a:cubicBezTo>
                  <a:cubicBezTo>
                    <a:pt x="431797" y="799872"/>
                    <a:pt x="430788" y="798310"/>
                    <a:pt x="430168" y="796577"/>
                  </a:cubicBezTo>
                  <a:cubicBezTo>
                    <a:pt x="429283" y="794872"/>
                    <a:pt x="428854" y="792967"/>
                    <a:pt x="428930" y="791052"/>
                  </a:cubicBezTo>
                  <a:lnTo>
                    <a:pt x="428930" y="787528"/>
                  </a:lnTo>
                  <a:cubicBezTo>
                    <a:pt x="428930" y="784975"/>
                    <a:pt x="429625" y="782480"/>
                    <a:pt x="430931" y="780289"/>
                  </a:cubicBezTo>
                  <a:lnTo>
                    <a:pt x="433121" y="777432"/>
                  </a:lnTo>
                  <a:cubicBezTo>
                    <a:pt x="434855" y="775670"/>
                    <a:pt x="437027" y="774384"/>
                    <a:pt x="439408" y="773717"/>
                  </a:cubicBezTo>
                  <a:close/>
                  <a:moveTo>
                    <a:pt x="14308" y="757334"/>
                  </a:moveTo>
                  <a:lnTo>
                    <a:pt x="15356" y="757334"/>
                  </a:lnTo>
                  <a:cubicBezTo>
                    <a:pt x="23242" y="757334"/>
                    <a:pt x="29643" y="763735"/>
                    <a:pt x="29643" y="771621"/>
                  </a:cubicBezTo>
                  <a:cubicBezTo>
                    <a:pt x="29643" y="779508"/>
                    <a:pt x="23242" y="785909"/>
                    <a:pt x="15356" y="785909"/>
                  </a:cubicBezTo>
                  <a:lnTo>
                    <a:pt x="14308" y="785909"/>
                  </a:lnTo>
                  <a:cubicBezTo>
                    <a:pt x="6421" y="785909"/>
                    <a:pt x="21" y="779508"/>
                    <a:pt x="21" y="771621"/>
                  </a:cubicBezTo>
                  <a:cubicBezTo>
                    <a:pt x="21" y="763735"/>
                    <a:pt x="6421" y="757334"/>
                    <a:pt x="14308" y="757334"/>
                  </a:cubicBezTo>
                  <a:close/>
                  <a:moveTo>
                    <a:pt x="427311" y="713234"/>
                  </a:moveTo>
                  <a:cubicBezTo>
                    <a:pt x="429236" y="713110"/>
                    <a:pt x="431150" y="713538"/>
                    <a:pt x="432836" y="714472"/>
                  </a:cubicBezTo>
                  <a:cubicBezTo>
                    <a:pt x="436303" y="715786"/>
                    <a:pt x="439046" y="718530"/>
                    <a:pt x="440361" y="721996"/>
                  </a:cubicBezTo>
                  <a:cubicBezTo>
                    <a:pt x="441294" y="723682"/>
                    <a:pt x="441723" y="725597"/>
                    <a:pt x="441599" y="727521"/>
                  </a:cubicBezTo>
                  <a:lnTo>
                    <a:pt x="441599" y="729236"/>
                  </a:lnTo>
                  <a:cubicBezTo>
                    <a:pt x="441599" y="731769"/>
                    <a:pt x="440942" y="734265"/>
                    <a:pt x="439694" y="736475"/>
                  </a:cubicBezTo>
                  <a:lnTo>
                    <a:pt x="437408" y="739332"/>
                  </a:lnTo>
                  <a:cubicBezTo>
                    <a:pt x="435703" y="741132"/>
                    <a:pt x="433521" y="742418"/>
                    <a:pt x="431122" y="743047"/>
                  </a:cubicBezTo>
                  <a:lnTo>
                    <a:pt x="427311" y="743523"/>
                  </a:lnTo>
                  <a:cubicBezTo>
                    <a:pt x="425416" y="743657"/>
                    <a:pt x="423530" y="743228"/>
                    <a:pt x="421882" y="742285"/>
                  </a:cubicBezTo>
                  <a:cubicBezTo>
                    <a:pt x="418358" y="741018"/>
                    <a:pt x="415577" y="738265"/>
                    <a:pt x="414262" y="734760"/>
                  </a:cubicBezTo>
                  <a:cubicBezTo>
                    <a:pt x="413415" y="733046"/>
                    <a:pt x="412995" y="731150"/>
                    <a:pt x="413024" y="729236"/>
                  </a:cubicBezTo>
                  <a:lnTo>
                    <a:pt x="413024" y="727521"/>
                  </a:lnTo>
                  <a:cubicBezTo>
                    <a:pt x="413005" y="724968"/>
                    <a:pt x="413700" y="722463"/>
                    <a:pt x="415024" y="720282"/>
                  </a:cubicBezTo>
                  <a:lnTo>
                    <a:pt x="417215" y="717425"/>
                  </a:lnTo>
                  <a:cubicBezTo>
                    <a:pt x="418968" y="715634"/>
                    <a:pt x="421177" y="714357"/>
                    <a:pt x="423596" y="713710"/>
                  </a:cubicBezTo>
                  <a:close/>
                  <a:moveTo>
                    <a:pt x="17832" y="700851"/>
                  </a:moveTo>
                  <a:cubicBezTo>
                    <a:pt x="25719" y="700851"/>
                    <a:pt x="32120" y="707252"/>
                    <a:pt x="32120" y="715138"/>
                  </a:cubicBezTo>
                  <a:cubicBezTo>
                    <a:pt x="32120" y="723025"/>
                    <a:pt x="25719" y="729426"/>
                    <a:pt x="17832" y="729426"/>
                  </a:cubicBezTo>
                  <a:cubicBezTo>
                    <a:pt x="9945" y="729426"/>
                    <a:pt x="3545" y="723025"/>
                    <a:pt x="3545" y="715138"/>
                  </a:cubicBezTo>
                  <a:cubicBezTo>
                    <a:pt x="3545" y="707252"/>
                    <a:pt x="9945" y="700851"/>
                    <a:pt x="17832" y="700851"/>
                  </a:cubicBezTo>
                  <a:close/>
                  <a:moveTo>
                    <a:pt x="422073" y="651607"/>
                  </a:moveTo>
                  <a:cubicBezTo>
                    <a:pt x="423930" y="651025"/>
                    <a:pt x="425930" y="651025"/>
                    <a:pt x="427788" y="651607"/>
                  </a:cubicBezTo>
                  <a:cubicBezTo>
                    <a:pt x="429617" y="651940"/>
                    <a:pt x="431303" y="652797"/>
                    <a:pt x="432646" y="654083"/>
                  </a:cubicBezTo>
                  <a:cubicBezTo>
                    <a:pt x="434160" y="655121"/>
                    <a:pt x="435437" y="656493"/>
                    <a:pt x="436360" y="658083"/>
                  </a:cubicBezTo>
                  <a:lnTo>
                    <a:pt x="438075" y="661608"/>
                  </a:lnTo>
                  <a:cubicBezTo>
                    <a:pt x="439380" y="663799"/>
                    <a:pt x="440075" y="666294"/>
                    <a:pt x="440075" y="668847"/>
                  </a:cubicBezTo>
                  <a:lnTo>
                    <a:pt x="439504" y="672657"/>
                  </a:lnTo>
                  <a:cubicBezTo>
                    <a:pt x="438856" y="675028"/>
                    <a:pt x="437608" y="677190"/>
                    <a:pt x="435884" y="678943"/>
                  </a:cubicBezTo>
                  <a:lnTo>
                    <a:pt x="432932" y="681229"/>
                  </a:lnTo>
                  <a:cubicBezTo>
                    <a:pt x="431369" y="682258"/>
                    <a:pt x="429560" y="682858"/>
                    <a:pt x="427692" y="682944"/>
                  </a:cubicBezTo>
                  <a:cubicBezTo>
                    <a:pt x="425816" y="683420"/>
                    <a:pt x="423854" y="683420"/>
                    <a:pt x="421978" y="682944"/>
                  </a:cubicBezTo>
                  <a:cubicBezTo>
                    <a:pt x="420168" y="682515"/>
                    <a:pt x="418491" y="681629"/>
                    <a:pt x="417120" y="680372"/>
                  </a:cubicBezTo>
                  <a:cubicBezTo>
                    <a:pt x="415577" y="679353"/>
                    <a:pt x="414301" y="677981"/>
                    <a:pt x="413405" y="676371"/>
                  </a:cubicBezTo>
                  <a:lnTo>
                    <a:pt x="411690" y="672847"/>
                  </a:lnTo>
                  <a:cubicBezTo>
                    <a:pt x="410386" y="670657"/>
                    <a:pt x="409691" y="668161"/>
                    <a:pt x="409691" y="665608"/>
                  </a:cubicBezTo>
                  <a:lnTo>
                    <a:pt x="410167" y="661798"/>
                  </a:lnTo>
                  <a:cubicBezTo>
                    <a:pt x="410871" y="659436"/>
                    <a:pt x="412148" y="657274"/>
                    <a:pt x="413882" y="655512"/>
                  </a:cubicBezTo>
                  <a:lnTo>
                    <a:pt x="416739" y="653321"/>
                  </a:lnTo>
                  <a:cubicBezTo>
                    <a:pt x="418339" y="652302"/>
                    <a:pt x="420177" y="651711"/>
                    <a:pt x="422073" y="651607"/>
                  </a:cubicBezTo>
                  <a:close/>
                  <a:moveTo>
                    <a:pt x="27070" y="642557"/>
                  </a:moveTo>
                  <a:lnTo>
                    <a:pt x="28880" y="642557"/>
                  </a:lnTo>
                  <a:cubicBezTo>
                    <a:pt x="31433" y="642557"/>
                    <a:pt x="33929" y="643253"/>
                    <a:pt x="36119" y="644558"/>
                  </a:cubicBezTo>
                  <a:lnTo>
                    <a:pt x="38977" y="646748"/>
                  </a:lnTo>
                  <a:cubicBezTo>
                    <a:pt x="40768" y="648501"/>
                    <a:pt x="42044" y="650711"/>
                    <a:pt x="42691" y="653130"/>
                  </a:cubicBezTo>
                  <a:cubicBezTo>
                    <a:pt x="42691" y="654368"/>
                    <a:pt x="42691" y="655607"/>
                    <a:pt x="42691" y="656845"/>
                  </a:cubicBezTo>
                  <a:cubicBezTo>
                    <a:pt x="42768" y="658759"/>
                    <a:pt x="42339" y="660664"/>
                    <a:pt x="41453" y="662369"/>
                  </a:cubicBezTo>
                  <a:cubicBezTo>
                    <a:pt x="40939" y="664151"/>
                    <a:pt x="39910" y="665741"/>
                    <a:pt x="38500" y="666941"/>
                  </a:cubicBezTo>
                  <a:cubicBezTo>
                    <a:pt x="37253" y="668294"/>
                    <a:pt x="35681" y="669313"/>
                    <a:pt x="33929" y="669894"/>
                  </a:cubicBezTo>
                  <a:cubicBezTo>
                    <a:pt x="32243" y="670827"/>
                    <a:pt x="30328" y="671256"/>
                    <a:pt x="28404" y="671132"/>
                  </a:cubicBezTo>
                  <a:lnTo>
                    <a:pt x="26594" y="671132"/>
                  </a:lnTo>
                  <a:cubicBezTo>
                    <a:pt x="24089" y="671132"/>
                    <a:pt x="21622" y="670475"/>
                    <a:pt x="19450" y="669227"/>
                  </a:cubicBezTo>
                  <a:lnTo>
                    <a:pt x="16498" y="666941"/>
                  </a:lnTo>
                  <a:cubicBezTo>
                    <a:pt x="14926" y="665151"/>
                    <a:pt x="13840" y="662988"/>
                    <a:pt x="13354" y="660655"/>
                  </a:cubicBezTo>
                  <a:lnTo>
                    <a:pt x="12783" y="656845"/>
                  </a:lnTo>
                  <a:cubicBezTo>
                    <a:pt x="12745" y="654959"/>
                    <a:pt x="13173" y="653101"/>
                    <a:pt x="14021" y="651416"/>
                  </a:cubicBezTo>
                  <a:cubicBezTo>
                    <a:pt x="15288" y="647863"/>
                    <a:pt x="18088" y="645062"/>
                    <a:pt x="21642" y="643796"/>
                  </a:cubicBezTo>
                  <a:cubicBezTo>
                    <a:pt x="23327" y="642957"/>
                    <a:pt x="25184" y="642538"/>
                    <a:pt x="27070" y="642557"/>
                  </a:cubicBezTo>
                  <a:close/>
                  <a:moveTo>
                    <a:pt x="42501" y="579025"/>
                  </a:moveTo>
                  <a:cubicBezTo>
                    <a:pt x="44416" y="578949"/>
                    <a:pt x="46320" y="579378"/>
                    <a:pt x="48025" y="580264"/>
                  </a:cubicBezTo>
                  <a:cubicBezTo>
                    <a:pt x="49778" y="580835"/>
                    <a:pt x="51360" y="581855"/>
                    <a:pt x="52598" y="583216"/>
                  </a:cubicBezTo>
                  <a:cubicBezTo>
                    <a:pt x="53950" y="584464"/>
                    <a:pt x="54969" y="586036"/>
                    <a:pt x="55551" y="587789"/>
                  </a:cubicBezTo>
                  <a:cubicBezTo>
                    <a:pt x="56474" y="589474"/>
                    <a:pt x="56903" y="591389"/>
                    <a:pt x="56788" y="593313"/>
                  </a:cubicBezTo>
                  <a:lnTo>
                    <a:pt x="56788" y="595123"/>
                  </a:lnTo>
                  <a:cubicBezTo>
                    <a:pt x="56788" y="597628"/>
                    <a:pt x="56131" y="600095"/>
                    <a:pt x="54884" y="602266"/>
                  </a:cubicBezTo>
                  <a:lnTo>
                    <a:pt x="52598" y="605219"/>
                  </a:lnTo>
                  <a:cubicBezTo>
                    <a:pt x="50864" y="606962"/>
                    <a:pt x="48692" y="608210"/>
                    <a:pt x="46311" y="608839"/>
                  </a:cubicBezTo>
                  <a:lnTo>
                    <a:pt x="42501" y="609410"/>
                  </a:lnTo>
                  <a:cubicBezTo>
                    <a:pt x="40586" y="609477"/>
                    <a:pt x="38681" y="609058"/>
                    <a:pt x="36977" y="608172"/>
                  </a:cubicBezTo>
                  <a:cubicBezTo>
                    <a:pt x="35243" y="607553"/>
                    <a:pt x="33681" y="606543"/>
                    <a:pt x="32404" y="605219"/>
                  </a:cubicBezTo>
                  <a:cubicBezTo>
                    <a:pt x="31081" y="603943"/>
                    <a:pt x="30071" y="602381"/>
                    <a:pt x="29452" y="600647"/>
                  </a:cubicBezTo>
                  <a:cubicBezTo>
                    <a:pt x="28566" y="598942"/>
                    <a:pt x="28147" y="597037"/>
                    <a:pt x="28213" y="595123"/>
                  </a:cubicBezTo>
                  <a:lnTo>
                    <a:pt x="28213" y="593313"/>
                  </a:lnTo>
                  <a:cubicBezTo>
                    <a:pt x="28213" y="590760"/>
                    <a:pt x="28909" y="588265"/>
                    <a:pt x="30214" y="586074"/>
                  </a:cubicBezTo>
                  <a:lnTo>
                    <a:pt x="32404" y="583216"/>
                  </a:lnTo>
                  <a:cubicBezTo>
                    <a:pt x="34166" y="581512"/>
                    <a:pt x="36329" y="580273"/>
                    <a:pt x="38691" y="579597"/>
                  </a:cubicBezTo>
                  <a:close/>
                  <a:moveTo>
                    <a:pt x="422073" y="575693"/>
                  </a:moveTo>
                  <a:cubicBezTo>
                    <a:pt x="423987" y="575626"/>
                    <a:pt x="425892" y="576045"/>
                    <a:pt x="427598" y="576931"/>
                  </a:cubicBezTo>
                  <a:cubicBezTo>
                    <a:pt x="431064" y="578245"/>
                    <a:pt x="433808" y="580989"/>
                    <a:pt x="435122" y="584456"/>
                  </a:cubicBezTo>
                  <a:cubicBezTo>
                    <a:pt x="436008" y="586161"/>
                    <a:pt x="436437" y="588065"/>
                    <a:pt x="436360" y="589980"/>
                  </a:cubicBezTo>
                  <a:lnTo>
                    <a:pt x="436360" y="593504"/>
                  </a:lnTo>
                  <a:cubicBezTo>
                    <a:pt x="436380" y="596057"/>
                    <a:pt x="435684" y="598562"/>
                    <a:pt x="434360" y="600743"/>
                  </a:cubicBezTo>
                  <a:lnTo>
                    <a:pt x="432169" y="603601"/>
                  </a:lnTo>
                  <a:cubicBezTo>
                    <a:pt x="430436" y="605363"/>
                    <a:pt x="428264" y="606649"/>
                    <a:pt x="425883" y="607315"/>
                  </a:cubicBezTo>
                  <a:lnTo>
                    <a:pt x="422073" y="607792"/>
                  </a:lnTo>
                  <a:cubicBezTo>
                    <a:pt x="420149" y="607916"/>
                    <a:pt x="418234" y="607487"/>
                    <a:pt x="416548" y="606554"/>
                  </a:cubicBezTo>
                  <a:cubicBezTo>
                    <a:pt x="413081" y="605239"/>
                    <a:pt x="410338" y="602496"/>
                    <a:pt x="409024" y="599029"/>
                  </a:cubicBezTo>
                  <a:cubicBezTo>
                    <a:pt x="408090" y="597343"/>
                    <a:pt x="407662" y="595428"/>
                    <a:pt x="407785" y="593504"/>
                  </a:cubicBezTo>
                  <a:lnTo>
                    <a:pt x="407785" y="589980"/>
                  </a:lnTo>
                  <a:cubicBezTo>
                    <a:pt x="407795" y="587446"/>
                    <a:pt x="408452" y="584951"/>
                    <a:pt x="409691" y="582741"/>
                  </a:cubicBezTo>
                  <a:lnTo>
                    <a:pt x="411976" y="579884"/>
                  </a:lnTo>
                  <a:cubicBezTo>
                    <a:pt x="413719" y="578131"/>
                    <a:pt x="415881" y="576855"/>
                    <a:pt x="418263" y="576169"/>
                  </a:cubicBezTo>
                  <a:close/>
                  <a:moveTo>
                    <a:pt x="61933" y="511970"/>
                  </a:moveTo>
                  <a:cubicBezTo>
                    <a:pt x="69820" y="511970"/>
                    <a:pt x="76221" y="518371"/>
                    <a:pt x="76221" y="526257"/>
                  </a:cubicBezTo>
                  <a:lnTo>
                    <a:pt x="76221" y="527305"/>
                  </a:lnTo>
                  <a:cubicBezTo>
                    <a:pt x="76221" y="535192"/>
                    <a:pt x="69820" y="541592"/>
                    <a:pt x="61933" y="541592"/>
                  </a:cubicBezTo>
                  <a:cubicBezTo>
                    <a:pt x="54046" y="541592"/>
                    <a:pt x="47646" y="535192"/>
                    <a:pt x="47646" y="527305"/>
                  </a:cubicBezTo>
                  <a:lnTo>
                    <a:pt x="47646" y="526257"/>
                  </a:lnTo>
                  <a:cubicBezTo>
                    <a:pt x="47646" y="518371"/>
                    <a:pt x="54046" y="511970"/>
                    <a:pt x="61933" y="511970"/>
                  </a:cubicBezTo>
                  <a:close/>
                  <a:moveTo>
                    <a:pt x="427312" y="501398"/>
                  </a:moveTo>
                  <a:cubicBezTo>
                    <a:pt x="429236" y="501274"/>
                    <a:pt x="431150" y="501703"/>
                    <a:pt x="432836" y="502636"/>
                  </a:cubicBezTo>
                  <a:cubicBezTo>
                    <a:pt x="436304" y="503950"/>
                    <a:pt x="439046" y="506694"/>
                    <a:pt x="440361" y="510161"/>
                  </a:cubicBezTo>
                  <a:cubicBezTo>
                    <a:pt x="441295" y="511847"/>
                    <a:pt x="441723" y="513761"/>
                    <a:pt x="441599" y="515685"/>
                  </a:cubicBezTo>
                  <a:lnTo>
                    <a:pt x="441599" y="519209"/>
                  </a:lnTo>
                  <a:cubicBezTo>
                    <a:pt x="441590" y="521743"/>
                    <a:pt x="440932" y="524239"/>
                    <a:pt x="439694" y="526448"/>
                  </a:cubicBezTo>
                  <a:lnTo>
                    <a:pt x="437408" y="529306"/>
                  </a:lnTo>
                  <a:cubicBezTo>
                    <a:pt x="435675" y="531049"/>
                    <a:pt x="433503" y="532297"/>
                    <a:pt x="431122" y="532925"/>
                  </a:cubicBezTo>
                  <a:lnTo>
                    <a:pt x="427312" y="533497"/>
                  </a:lnTo>
                  <a:cubicBezTo>
                    <a:pt x="423568" y="533297"/>
                    <a:pt x="420006" y="531820"/>
                    <a:pt x="417215" y="529306"/>
                  </a:cubicBezTo>
                  <a:cubicBezTo>
                    <a:pt x="415891" y="528030"/>
                    <a:pt x="414882" y="526468"/>
                    <a:pt x="414262" y="524734"/>
                  </a:cubicBezTo>
                  <a:cubicBezTo>
                    <a:pt x="413424" y="523010"/>
                    <a:pt x="413005" y="521124"/>
                    <a:pt x="413024" y="519209"/>
                  </a:cubicBezTo>
                  <a:lnTo>
                    <a:pt x="413024" y="515685"/>
                  </a:lnTo>
                  <a:cubicBezTo>
                    <a:pt x="413005" y="513132"/>
                    <a:pt x="413700" y="510627"/>
                    <a:pt x="415025" y="508446"/>
                  </a:cubicBezTo>
                  <a:lnTo>
                    <a:pt x="417215" y="505589"/>
                  </a:lnTo>
                  <a:cubicBezTo>
                    <a:pt x="418968" y="503798"/>
                    <a:pt x="421178" y="502522"/>
                    <a:pt x="423597" y="501874"/>
                  </a:cubicBezTo>
                  <a:close/>
                  <a:moveTo>
                    <a:pt x="88031" y="452249"/>
                  </a:moveTo>
                  <a:lnTo>
                    <a:pt x="90412" y="452249"/>
                  </a:lnTo>
                  <a:cubicBezTo>
                    <a:pt x="92917" y="452249"/>
                    <a:pt x="95384" y="452906"/>
                    <a:pt x="97556" y="454154"/>
                  </a:cubicBezTo>
                  <a:lnTo>
                    <a:pt x="100318" y="456154"/>
                  </a:lnTo>
                  <a:cubicBezTo>
                    <a:pt x="102042" y="457907"/>
                    <a:pt x="103290" y="460069"/>
                    <a:pt x="103937" y="462440"/>
                  </a:cubicBezTo>
                  <a:lnTo>
                    <a:pt x="104509" y="466250"/>
                  </a:lnTo>
                  <a:cubicBezTo>
                    <a:pt x="104461" y="468289"/>
                    <a:pt x="103899" y="470289"/>
                    <a:pt x="102890" y="472061"/>
                  </a:cubicBezTo>
                  <a:cubicBezTo>
                    <a:pt x="102270" y="473794"/>
                    <a:pt x="101261" y="475357"/>
                    <a:pt x="99937" y="476633"/>
                  </a:cubicBezTo>
                  <a:cubicBezTo>
                    <a:pt x="97146" y="479147"/>
                    <a:pt x="93584" y="480624"/>
                    <a:pt x="89840" y="480824"/>
                  </a:cubicBezTo>
                  <a:lnTo>
                    <a:pt x="88031" y="480824"/>
                  </a:lnTo>
                  <a:cubicBezTo>
                    <a:pt x="85478" y="480824"/>
                    <a:pt x="82982" y="480128"/>
                    <a:pt x="80792" y="478823"/>
                  </a:cubicBezTo>
                  <a:lnTo>
                    <a:pt x="77934" y="476633"/>
                  </a:lnTo>
                  <a:cubicBezTo>
                    <a:pt x="76201" y="474871"/>
                    <a:pt x="74924" y="472718"/>
                    <a:pt x="74219" y="470346"/>
                  </a:cubicBezTo>
                  <a:cubicBezTo>
                    <a:pt x="73743" y="469013"/>
                    <a:pt x="73743" y="467774"/>
                    <a:pt x="73743" y="466536"/>
                  </a:cubicBezTo>
                  <a:cubicBezTo>
                    <a:pt x="73667" y="464622"/>
                    <a:pt x="74095" y="462717"/>
                    <a:pt x="74981" y="461012"/>
                  </a:cubicBezTo>
                  <a:cubicBezTo>
                    <a:pt x="75496" y="459230"/>
                    <a:pt x="76524" y="457640"/>
                    <a:pt x="77934" y="456440"/>
                  </a:cubicBezTo>
                  <a:cubicBezTo>
                    <a:pt x="79182" y="455087"/>
                    <a:pt x="80754" y="454068"/>
                    <a:pt x="82506" y="453487"/>
                  </a:cubicBezTo>
                  <a:cubicBezTo>
                    <a:pt x="84192" y="452554"/>
                    <a:pt x="86106" y="452125"/>
                    <a:pt x="88031" y="452249"/>
                  </a:cubicBezTo>
                  <a:close/>
                  <a:moveTo>
                    <a:pt x="435884" y="432531"/>
                  </a:moveTo>
                  <a:lnTo>
                    <a:pt x="439694" y="432531"/>
                  </a:lnTo>
                  <a:cubicBezTo>
                    <a:pt x="441608" y="432455"/>
                    <a:pt x="443513" y="432884"/>
                    <a:pt x="445218" y="433769"/>
                  </a:cubicBezTo>
                  <a:cubicBezTo>
                    <a:pt x="447000" y="434284"/>
                    <a:pt x="448590" y="435313"/>
                    <a:pt x="449790" y="436722"/>
                  </a:cubicBezTo>
                  <a:cubicBezTo>
                    <a:pt x="451171" y="437951"/>
                    <a:pt x="452191" y="439532"/>
                    <a:pt x="452743" y="441294"/>
                  </a:cubicBezTo>
                  <a:cubicBezTo>
                    <a:pt x="453677" y="442980"/>
                    <a:pt x="454105" y="444895"/>
                    <a:pt x="453981" y="446819"/>
                  </a:cubicBezTo>
                  <a:lnTo>
                    <a:pt x="453981" y="448629"/>
                  </a:lnTo>
                  <a:cubicBezTo>
                    <a:pt x="453981" y="451134"/>
                    <a:pt x="453324" y="453601"/>
                    <a:pt x="452076" y="455772"/>
                  </a:cubicBezTo>
                  <a:lnTo>
                    <a:pt x="449790" y="458249"/>
                  </a:lnTo>
                  <a:cubicBezTo>
                    <a:pt x="448028" y="459954"/>
                    <a:pt x="445866" y="461192"/>
                    <a:pt x="443504" y="461868"/>
                  </a:cubicBezTo>
                  <a:lnTo>
                    <a:pt x="439694" y="462440"/>
                  </a:lnTo>
                  <a:cubicBezTo>
                    <a:pt x="437779" y="462468"/>
                    <a:pt x="435884" y="462049"/>
                    <a:pt x="434170" y="461202"/>
                  </a:cubicBezTo>
                  <a:cubicBezTo>
                    <a:pt x="432436" y="460582"/>
                    <a:pt x="430874" y="459573"/>
                    <a:pt x="429597" y="458249"/>
                  </a:cubicBezTo>
                  <a:cubicBezTo>
                    <a:pt x="428216" y="456982"/>
                    <a:pt x="427197" y="455372"/>
                    <a:pt x="426644" y="453582"/>
                  </a:cubicBezTo>
                  <a:cubicBezTo>
                    <a:pt x="425768" y="451915"/>
                    <a:pt x="425340" y="450038"/>
                    <a:pt x="425406" y="448152"/>
                  </a:cubicBezTo>
                  <a:lnTo>
                    <a:pt x="425406" y="446343"/>
                  </a:lnTo>
                  <a:cubicBezTo>
                    <a:pt x="425406" y="443790"/>
                    <a:pt x="426101" y="441294"/>
                    <a:pt x="427407" y="439104"/>
                  </a:cubicBezTo>
                  <a:lnTo>
                    <a:pt x="429597" y="436246"/>
                  </a:lnTo>
                  <a:cubicBezTo>
                    <a:pt x="431331" y="434484"/>
                    <a:pt x="433503" y="433198"/>
                    <a:pt x="435884" y="432531"/>
                  </a:cubicBezTo>
                  <a:close/>
                  <a:moveTo>
                    <a:pt x="117178" y="399480"/>
                  </a:moveTo>
                  <a:cubicBezTo>
                    <a:pt x="119073" y="399346"/>
                    <a:pt x="120959" y="399775"/>
                    <a:pt x="122607" y="400718"/>
                  </a:cubicBezTo>
                  <a:cubicBezTo>
                    <a:pt x="126131" y="401985"/>
                    <a:pt x="128913" y="404737"/>
                    <a:pt x="130227" y="408242"/>
                  </a:cubicBezTo>
                  <a:cubicBezTo>
                    <a:pt x="131075" y="409957"/>
                    <a:pt x="131494" y="411852"/>
                    <a:pt x="131465" y="413767"/>
                  </a:cubicBezTo>
                  <a:lnTo>
                    <a:pt x="131465" y="415482"/>
                  </a:lnTo>
                  <a:cubicBezTo>
                    <a:pt x="131485" y="418034"/>
                    <a:pt x="130789" y="420539"/>
                    <a:pt x="129465" y="422721"/>
                  </a:cubicBezTo>
                  <a:lnTo>
                    <a:pt x="127274" y="425578"/>
                  </a:lnTo>
                  <a:cubicBezTo>
                    <a:pt x="125541" y="427340"/>
                    <a:pt x="123369" y="428626"/>
                    <a:pt x="120988" y="429293"/>
                  </a:cubicBezTo>
                  <a:lnTo>
                    <a:pt x="117178" y="429769"/>
                  </a:lnTo>
                  <a:cubicBezTo>
                    <a:pt x="115254" y="429893"/>
                    <a:pt x="113339" y="429464"/>
                    <a:pt x="111653" y="428531"/>
                  </a:cubicBezTo>
                  <a:cubicBezTo>
                    <a:pt x="109873" y="428017"/>
                    <a:pt x="108281" y="426988"/>
                    <a:pt x="107081" y="425578"/>
                  </a:cubicBezTo>
                  <a:cubicBezTo>
                    <a:pt x="105672" y="424378"/>
                    <a:pt x="104643" y="422787"/>
                    <a:pt x="104129" y="421006"/>
                  </a:cubicBezTo>
                  <a:cubicBezTo>
                    <a:pt x="103195" y="419320"/>
                    <a:pt x="102767" y="417406"/>
                    <a:pt x="102890" y="415482"/>
                  </a:cubicBezTo>
                  <a:lnTo>
                    <a:pt x="102890" y="413767"/>
                  </a:lnTo>
                  <a:cubicBezTo>
                    <a:pt x="102900" y="411233"/>
                    <a:pt x="103557" y="408738"/>
                    <a:pt x="104796" y="406528"/>
                  </a:cubicBezTo>
                  <a:lnTo>
                    <a:pt x="107081" y="403671"/>
                  </a:lnTo>
                  <a:cubicBezTo>
                    <a:pt x="108787" y="401870"/>
                    <a:pt x="110968" y="400584"/>
                    <a:pt x="113368" y="399956"/>
                  </a:cubicBezTo>
                  <a:close/>
                  <a:moveTo>
                    <a:pt x="453981" y="367190"/>
                  </a:moveTo>
                  <a:cubicBezTo>
                    <a:pt x="455896" y="367113"/>
                    <a:pt x="457801" y="367542"/>
                    <a:pt x="459506" y="368428"/>
                  </a:cubicBezTo>
                  <a:cubicBezTo>
                    <a:pt x="461192" y="369028"/>
                    <a:pt x="462697" y="370038"/>
                    <a:pt x="463888" y="371381"/>
                  </a:cubicBezTo>
                  <a:lnTo>
                    <a:pt x="465697" y="373190"/>
                  </a:lnTo>
                  <a:cubicBezTo>
                    <a:pt x="467450" y="374934"/>
                    <a:pt x="468726" y="377096"/>
                    <a:pt x="469412" y="379477"/>
                  </a:cubicBezTo>
                  <a:lnTo>
                    <a:pt x="469888" y="383287"/>
                  </a:lnTo>
                  <a:cubicBezTo>
                    <a:pt x="469888" y="385840"/>
                    <a:pt x="469193" y="388335"/>
                    <a:pt x="467888" y="390526"/>
                  </a:cubicBezTo>
                  <a:lnTo>
                    <a:pt x="465697" y="393383"/>
                  </a:lnTo>
                  <a:cubicBezTo>
                    <a:pt x="464421" y="394707"/>
                    <a:pt x="462859" y="395717"/>
                    <a:pt x="461125" y="396336"/>
                  </a:cubicBezTo>
                  <a:cubicBezTo>
                    <a:pt x="457629" y="397984"/>
                    <a:pt x="453572" y="397984"/>
                    <a:pt x="450076" y="396336"/>
                  </a:cubicBezTo>
                  <a:cubicBezTo>
                    <a:pt x="448333" y="395746"/>
                    <a:pt x="446761" y="394726"/>
                    <a:pt x="445504" y="393383"/>
                  </a:cubicBezTo>
                  <a:lnTo>
                    <a:pt x="443695" y="391574"/>
                  </a:lnTo>
                  <a:cubicBezTo>
                    <a:pt x="441951" y="389840"/>
                    <a:pt x="440704" y="387668"/>
                    <a:pt x="440075" y="385287"/>
                  </a:cubicBezTo>
                  <a:lnTo>
                    <a:pt x="439504" y="381477"/>
                  </a:lnTo>
                  <a:cubicBezTo>
                    <a:pt x="439494" y="378953"/>
                    <a:pt x="440180" y="376486"/>
                    <a:pt x="441504" y="374333"/>
                  </a:cubicBezTo>
                  <a:lnTo>
                    <a:pt x="443885" y="371381"/>
                  </a:lnTo>
                  <a:cubicBezTo>
                    <a:pt x="445180" y="370028"/>
                    <a:pt x="446781" y="369019"/>
                    <a:pt x="448552" y="368428"/>
                  </a:cubicBezTo>
                  <a:cubicBezTo>
                    <a:pt x="450219" y="367533"/>
                    <a:pt x="452095" y="367113"/>
                    <a:pt x="453981" y="367190"/>
                  </a:cubicBezTo>
                  <a:close/>
                  <a:moveTo>
                    <a:pt x="144990" y="339377"/>
                  </a:moveTo>
                  <a:cubicBezTo>
                    <a:pt x="146829" y="338853"/>
                    <a:pt x="148772" y="338853"/>
                    <a:pt x="150610" y="339377"/>
                  </a:cubicBezTo>
                  <a:cubicBezTo>
                    <a:pt x="152420" y="339805"/>
                    <a:pt x="154096" y="340691"/>
                    <a:pt x="155468" y="341948"/>
                  </a:cubicBezTo>
                  <a:cubicBezTo>
                    <a:pt x="157030" y="342939"/>
                    <a:pt x="158316" y="344320"/>
                    <a:pt x="159182" y="345949"/>
                  </a:cubicBezTo>
                  <a:lnTo>
                    <a:pt x="160992" y="349473"/>
                  </a:lnTo>
                  <a:cubicBezTo>
                    <a:pt x="162230" y="351683"/>
                    <a:pt x="162888" y="354179"/>
                    <a:pt x="162897" y="356712"/>
                  </a:cubicBezTo>
                  <a:lnTo>
                    <a:pt x="162421" y="360522"/>
                  </a:lnTo>
                  <a:cubicBezTo>
                    <a:pt x="161754" y="362904"/>
                    <a:pt x="160468" y="365075"/>
                    <a:pt x="158706" y="366809"/>
                  </a:cubicBezTo>
                  <a:lnTo>
                    <a:pt x="155849" y="368999"/>
                  </a:lnTo>
                  <a:cubicBezTo>
                    <a:pt x="154258" y="370038"/>
                    <a:pt x="152410" y="370628"/>
                    <a:pt x="150515" y="370714"/>
                  </a:cubicBezTo>
                  <a:cubicBezTo>
                    <a:pt x="148648" y="371238"/>
                    <a:pt x="146667" y="371238"/>
                    <a:pt x="144800" y="370714"/>
                  </a:cubicBezTo>
                  <a:cubicBezTo>
                    <a:pt x="143000" y="370247"/>
                    <a:pt x="141342" y="369361"/>
                    <a:pt x="139942" y="368142"/>
                  </a:cubicBezTo>
                  <a:cubicBezTo>
                    <a:pt x="138428" y="367123"/>
                    <a:pt x="137190" y="365751"/>
                    <a:pt x="136323" y="364142"/>
                  </a:cubicBezTo>
                  <a:lnTo>
                    <a:pt x="134513" y="360617"/>
                  </a:lnTo>
                  <a:cubicBezTo>
                    <a:pt x="133246" y="358408"/>
                    <a:pt x="132560" y="355922"/>
                    <a:pt x="132513" y="353379"/>
                  </a:cubicBezTo>
                  <a:lnTo>
                    <a:pt x="133084" y="349568"/>
                  </a:lnTo>
                  <a:cubicBezTo>
                    <a:pt x="133732" y="347197"/>
                    <a:pt x="134980" y="345035"/>
                    <a:pt x="136704" y="343282"/>
                  </a:cubicBezTo>
                  <a:lnTo>
                    <a:pt x="139656" y="340996"/>
                  </a:lnTo>
                  <a:cubicBezTo>
                    <a:pt x="141228" y="339939"/>
                    <a:pt x="143086" y="339377"/>
                    <a:pt x="144990" y="339377"/>
                  </a:cubicBezTo>
                  <a:close/>
                  <a:moveTo>
                    <a:pt x="478366" y="299754"/>
                  </a:moveTo>
                  <a:cubicBezTo>
                    <a:pt x="480262" y="299620"/>
                    <a:pt x="482148" y="300049"/>
                    <a:pt x="483795" y="300992"/>
                  </a:cubicBezTo>
                  <a:cubicBezTo>
                    <a:pt x="485586" y="301544"/>
                    <a:pt x="487195" y="302563"/>
                    <a:pt x="488462" y="303945"/>
                  </a:cubicBezTo>
                  <a:cubicBezTo>
                    <a:pt x="489310" y="304897"/>
                    <a:pt x="490072" y="305916"/>
                    <a:pt x="490749" y="306992"/>
                  </a:cubicBezTo>
                  <a:cubicBezTo>
                    <a:pt x="491320" y="308040"/>
                    <a:pt x="492272" y="310612"/>
                    <a:pt x="492272" y="310612"/>
                  </a:cubicBezTo>
                  <a:cubicBezTo>
                    <a:pt x="492320" y="310765"/>
                    <a:pt x="492320" y="310936"/>
                    <a:pt x="492272" y="311088"/>
                  </a:cubicBezTo>
                  <a:cubicBezTo>
                    <a:pt x="492558" y="312403"/>
                    <a:pt x="492749" y="313746"/>
                    <a:pt x="492844" y="315089"/>
                  </a:cubicBezTo>
                  <a:cubicBezTo>
                    <a:pt x="492796" y="316537"/>
                    <a:pt x="492606" y="317965"/>
                    <a:pt x="492272" y="319375"/>
                  </a:cubicBezTo>
                  <a:lnTo>
                    <a:pt x="490844" y="322804"/>
                  </a:lnTo>
                  <a:lnTo>
                    <a:pt x="490844" y="323280"/>
                  </a:lnTo>
                  <a:lnTo>
                    <a:pt x="489701" y="324709"/>
                  </a:lnTo>
                  <a:lnTo>
                    <a:pt x="488558" y="326233"/>
                  </a:lnTo>
                  <a:cubicBezTo>
                    <a:pt x="486805" y="327957"/>
                    <a:pt x="484643" y="329205"/>
                    <a:pt x="482271" y="329853"/>
                  </a:cubicBezTo>
                  <a:lnTo>
                    <a:pt x="478461" y="330424"/>
                  </a:lnTo>
                  <a:cubicBezTo>
                    <a:pt x="475908" y="330424"/>
                    <a:pt x="473413" y="329729"/>
                    <a:pt x="471222" y="328424"/>
                  </a:cubicBezTo>
                  <a:lnTo>
                    <a:pt x="468365" y="326233"/>
                  </a:lnTo>
                  <a:cubicBezTo>
                    <a:pt x="466983" y="324966"/>
                    <a:pt x="465964" y="323357"/>
                    <a:pt x="465412" y="321566"/>
                  </a:cubicBezTo>
                  <a:cubicBezTo>
                    <a:pt x="464688" y="320308"/>
                    <a:pt x="464240" y="318908"/>
                    <a:pt x="464078" y="317470"/>
                  </a:cubicBezTo>
                  <a:cubicBezTo>
                    <a:pt x="464031" y="316708"/>
                    <a:pt x="464031" y="315946"/>
                    <a:pt x="464078" y="315184"/>
                  </a:cubicBezTo>
                  <a:lnTo>
                    <a:pt x="464078" y="314041"/>
                  </a:lnTo>
                  <a:cubicBezTo>
                    <a:pt x="464078" y="311507"/>
                    <a:pt x="464736" y="309012"/>
                    <a:pt x="465983" y="306802"/>
                  </a:cubicBezTo>
                  <a:lnTo>
                    <a:pt x="468269" y="303945"/>
                  </a:lnTo>
                  <a:cubicBezTo>
                    <a:pt x="469470" y="302535"/>
                    <a:pt x="471060" y="301506"/>
                    <a:pt x="472842" y="300992"/>
                  </a:cubicBezTo>
                  <a:cubicBezTo>
                    <a:pt x="474528" y="300058"/>
                    <a:pt x="476442" y="299630"/>
                    <a:pt x="478366" y="299754"/>
                  </a:cubicBezTo>
                  <a:close/>
                  <a:moveTo>
                    <a:pt x="189186" y="293086"/>
                  </a:moveTo>
                  <a:lnTo>
                    <a:pt x="192806" y="293086"/>
                  </a:lnTo>
                  <a:cubicBezTo>
                    <a:pt x="195311" y="293086"/>
                    <a:pt x="197778" y="293743"/>
                    <a:pt x="199950" y="294991"/>
                  </a:cubicBezTo>
                  <a:lnTo>
                    <a:pt x="202902" y="297277"/>
                  </a:lnTo>
                  <a:cubicBezTo>
                    <a:pt x="204608" y="299039"/>
                    <a:pt x="205846" y="301201"/>
                    <a:pt x="206522" y="303563"/>
                  </a:cubicBezTo>
                  <a:lnTo>
                    <a:pt x="207093" y="307373"/>
                  </a:lnTo>
                  <a:cubicBezTo>
                    <a:pt x="207122" y="309288"/>
                    <a:pt x="206703" y="311183"/>
                    <a:pt x="205855" y="312898"/>
                  </a:cubicBezTo>
                  <a:cubicBezTo>
                    <a:pt x="205236" y="314631"/>
                    <a:pt x="204226" y="316193"/>
                    <a:pt x="202902" y="317470"/>
                  </a:cubicBezTo>
                  <a:cubicBezTo>
                    <a:pt x="201636" y="318851"/>
                    <a:pt x="200026" y="319870"/>
                    <a:pt x="198235" y="320422"/>
                  </a:cubicBezTo>
                  <a:cubicBezTo>
                    <a:pt x="196568" y="321299"/>
                    <a:pt x="194692" y="321727"/>
                    <a:pt x="192806" y="321661"/>
                  </a:cubicBezTo>
                  <a:lnTo>
                    <a:pt x="189186" y="321661"/>
                  </a:lnTo>
                  <a:cubicBezTo>
                    <a:pt x="186662" y="321670"/>
                    <a:pt x="184195" y="320984"/>
                    <a:pt x="182043" y="319660"/>
                  </a:cubicBezTo>
                  <a:lnTo>
                    <a:pt x="179090" y="317470"/>
                  </a:lnTo>
                  <a:cubicBezTo>
                    <a:pt x="177385" y="315707"/>
                    <a:pt x="176146" y="313545"/>
                    <a:pt x="175470" y="311183"/>
                  </a:cubicBezTo>
                  <a:lnTo>
                    <a:pt x="174899" y="307373"/>
                  </a:lnTo>
                  <a:cubicBezTo>
                    <a:pt x="174870" y="305459"/>
                    <a:pt x="175290" y="303563"/>
                    <a:pt x="176137" y="301849"/>
                  </a:cubicBezTo>
                  <a:cubicBezTo>
                    <a:pt x="177452" y="298343"/>
                    <a:pt x="180233" y="295591"/>
                    <a:pt x="183757" y="294324"/>
                  </a:cubicBezTo>
                  <a:cubicBezTo>
                    <a:pt x="185405" y="293381"/>
                    <a:pt x="187291" y="292952"/>
                    <a:pt x="189186" y="293086"/>
                  </a:cubicBezTo>
                  <a:close/>
                  <a:moveTo>
                    <a:pt x="503702" y="252700"/>
                  </a:moveTo>
                  <a:cubicBezTo>
                    <a:pt x="504778" y="252557"/>
                    <a:pt x="505864" y="252557"/>
                    <a:pt x="506940" y="252700"/>
                  </a:cubicBezTo>
                  <a:cubicBezTo>
                    <a:pt x="508807" y="252786"/>
                    <a:pt x="510617" y="253386"/>
                    <a:pt x="512179" y="254414"/>
                  </a:cubicBezTo>
                  <a:cubicBezTo>
                    <a:pt x="513836" y="255281"/>
                    <a:pt x="515246" y="256558"/>
                    <a:pt x="516275" y="258129"/>
                  </a:cubicBezTo>
                  <a:cubicBezTo>
                    <a:pt x="517551" y="259472"/>
                    <a:pt x="518418" y="261158"/>
                    <a:pt x="518751" y="262987"/>
                  </a:cubicBezTo>
                  <a:cubicBezTo>
                    <a:pt x="518846" y="263082"/>
                    <a:pt x="518179" y="267083"/>
                    <a:pt x="518179" y="267083"/>
                  </a:cubicBezTo>
                  <a:cubicBezTo>
                    <a:pt x="518208" y="267749"/>
                    <a:pt x="518208" y="268416"/>
                    <a:pt x="518179" y="269083"/>
                  </a:cubicBezTo>
                  <a:cubicBezTo>
                    <a:pt x="518237" y="269721"/>
                    <a:pt x="518237" y="270350"/>
                    <a:pt x="518179" y="270988"/>
                  </a:cubicBezTo>
                  <a:lnTo>
                    <a:pt x="516751" y="274417"/>
                  </a:lnTo>
                  <a:cubicBezTo>
                    <a:pt x="516093" y="275484"/>
                    <a:pt x="515332" y="276474"/>
                    <a:pt x="514465" y="277370"/>
                  </a:cubicBezTo>
                  <a:lnTo>
                    <a:pt x="511607" y="279656"/>
                  </a:lnTo>
                  <a:lnTo>
                    <a:pt x="509798" y="280418"/>
                  </a:lnTo>
                  <a:lnTo>
                    <a:pt x="508083" y="281180"/>
                  </a:lnTo>
                  <a:cubicBezTo>
                    <a:pt x="505464" y="281894"/>
                    <a:pt x="502701" y="281894"/>
                    <a:pt x="500082" y="281180"/>
                  </a:cubicBezTo>
                  <a:cubicBezTo>
                    <a:pt x="498911" y="280732"/>
                    <a:pt x="497768" y="280218"/>
                    <a:pt x="496653" y="279656"/>
                  </a:cubicBezTo>
                  <a:cubicBezTo>
                    <a:pt x="495501" y="279056"/>
                    <a:pt x="494462" y="278246"/>
                    <a:pt x="493605" y="277274"/>
                  </a:cubicBezTo>
                  <a:lnTo>
                    <a:pt x="491319" y="274417"/>
                  </a:lnTo>
                  <a:lnTo>
                    <a:pt x="489890" y="270988"/>
                  </a:lnTo>
                  <a:cubicBezTo>
                    <a:pt x="489176" y="268435"/>
                    <a:pt x="489176" y="265730"/>
                    <a:pt x="489890" y="263178"/>
                  </a:cubicBezTo>
                  <a:cubicBezTo>
                    <a:pt x="490557" y="260796"/>
                    <a:pt x="491843" y="258624"/>
                    <a:pt x="493605" y="256891"/>
                  </a:cubicBezTo>
                  <a:lnTo>
                    <a:pt x="496463" y="254700"/>
                  </a:lnTo>
                  <a:cubicBezTo>
                    <a:pt x="498644" y="253376"/>
                    <a:pt x="501149" y="252681"/>
                    <a:pt x="503702" y="252700"/>
                  </a:cubicBezTo>
                  <a:close/>
                  <a:moveTo>
                    <a:pt x="227858" y="248985"/>
                  </a:moveTo>
                  <a:lnTo>
                    <a:pt x="229667" y="248985"/>
                  </a:lnTo>
                  <a:cubicBezTo>
                    <a:pt x="232182" y="248937"/>
                    <a:pt x="234658" y="249594"/>
                    <a:pt x="236811" y="250890"/>
                  </a:cubicBezTo>
                  <a:lnTo>
                    <a:pt x="239764" y="253081"/>
                  </a:lnTo>
                  <a:cubicBezTo>
                    <a:pt x="241488" y="254871"/>
                    <a:pt x="242736" y="257062"/>
                    <a:pt x="243383" y="259462"/>
                  </a:cubicBezTo>
                  <a:lnTo>
                    <a:pt x="243955" y="263272"/>
                  </a:lnTo>
                  <a:cubicBezTo>
                    <a:pt x="244022" y="265158"/>
                    <a:pt x="243593" y="267035"/>
                    <a:pt x="242717" y="268702"/>
                  </a:cubicBezTo>
                  <a:cubicBezTo>
                    <a:pt x="242126" y="270473"/>
                    <a:pt x="241117" y="272073"/>
                    <a:pt x="239764" y="273369"/>
                  </a:cubicBezTo>
                  <a:cubicBezTo>
                    <a:pt x="238488" y="274693"/>
                    <a:pt x="236926" y="275703"/>
                    <a:pt x="235192" y="276321"/>
                  </a:cubicBezTo>
                  <a:cubicBezTo>
                    <a:pt x="233468" y="277160"/>
                    <a:pt x="231582" y="277579"/>
                    <a:pt x="229667" y="277560"/>
                  </a:cubicBezTo>
                  <a:lnTo>
                    <a:pt x="227858" y="277560"/>
                  </a:lnTo>
                  <a:cubicBezTo>
                    <a:pt x="225315" y="277512"/>
                    <a:pt x="222819" y="276826"/>
                    <a:pt x="220619" y="275560"/>
                  </a:cubicBezTo>
                  <a:lnTo>
                    <a:pt x="217761" y="273369"/>
                  </a:lnTo>
                  <a:cubicBezTo>
                    <a:pt x="216037" y="271578"/>
                    <a:pt x="214789" y="269387"/>
                    <a:pt x="214142" y="266987"/>
                  </a:cubicBezTo>
                  <a:lnTo>
                    <a:pt x="213570" y="263272"/>
                  </a:lnTo>
                  <a:cubicBezTo>
                    <a:pt x="213494" y="261358"/>
                    <a:pt x="213922" y="259453"/>
                    <a:pt x="214808" y="257748"/>
                  </a:cubicBezTo>
                  <a:cubicBezTo>
                    <a:pt x="215361" y="255957"/>
                    <a:pt x="216380" y="254347"/>
                    <a:pt x="217761" y="253081"/>
                  </a:cubicBezTo>
                  <a:cubicBezTo>
                    <a:pt x="219056" y="251785"/>
                    <a:pt x="220619" y="250776"/>
                    <a:pt x="222333" y="250128"/>
                  </a:cubicBezTo>
                  <a:cubicBezTo>
                    <a:pt x="224048" y="249280"/>
                    <a:pt x="225953" y="248890"/>
                    <a:pt x="227858" y="248985"/>
                  </a:cubicBezTo>
                  <a:close/>
                  <a:moveTo>
                    <a:pt x="533610" y="199360"/>
                  </a:moveTo>
                  <a:lnTo>
                    <a:pt x="535515" y="199360"/>
                  </a:lnTo>
                  <a:lnTo>
                    <a:pt x="537420" y="199360"/>
                  </a:lnTo>
                  <a:cubicBezTo>
                    <a:pt x="539925" y="199998"/>
                    <a:pt x="542202" y="201312"/>
                    <a:pt x="543992" y="203170"/>
                  </a:cubicBezTo>
                  <a:cubicBezTo>
                    <a:pt x="544373" y="203551"/>
                    <a:pt x="545135" y="204598"/>
                    <a:pt x="545135" y="204598"/>
                  </a:cubicBezTo>
                  <a:lnTo>
                    <a:pt x="546278" y="206122"/>
                  </a:lnTo>
                  <a:lnTo>
                    <a:pt x="547707" y="209552"/>
                  </a:lnTo>
                  <a:lnTo>
                    <a:pt x="547707" y="213362"/>
                  </a:lnTo>
                  <a:cubicBezTo>
                    <a:pt x="547707" y="213743"/>
                    <a:pt x="547707" y="217171"/>
                    <a:pt x="547707" y="217171"/>
                  </a:cubicBezTo>
                  <a:cubicBezTo>
                    <a:pt x="547336" y="218429"/>
                    <a:pt x="546831" y="219648"/>
                    <a:pt x="546183" y="220791"/>
                  </a:cubicBezTo>
                  <a:cubicBezTo>
                    <a:pt x="545240" y="222487"/>
                    <a:pt x="543897" y="223925"/>
                    <a:pt x="542278" y="224982"/>
                  </a:cubicBezTo>
                  <a:cubicBezTo>
                    <a:pt x="541802" y="225401"/>
                    <a:pt x="541287" y="225782"/>
                    <a:pt x="540754" y="226125"/>
                  </a:cubicBezTo>
                  <a:lnTo>
                    <a:pt x="537325" y="227554"/>
                  </a:lnTo>
                  <a:cubicBezTo>
                    <a:pt x="535058" y="228440"/>
                    <a:pt x="532601" y="228735"/>
                    <a:pt x="530181" y="228411"/>
                  </a:cubicBezTo>
                  <a:cubicBezTo>
                    <a:pt x="527781" y="227763"/>
                    <a:pt x="525590" y="226516"/>
                    <a:pt x="523799" y="224792"/>
                  </a:cubicBezTo>
                  <a:lnTo>
                    <a:pt x="521609" y="221839"/>
                  </a:lnTo>
                  <a:cubicBezTo>
                    <a:pt x="520332" y="219677"/>
                    <a:pt x="519637" y="217210"/>
                    <a:pt x="519608" y="214695"/>
                  </a:cubicBezTo>
                  <a:cubicBezTo>
                    <a:pt x="519475" y="213714"/>
                    <a:pt x="519475" y="212723"/>
                    <a:pt x="519608" y="211742"/>
                  </a:cubicBezTo>
                  <a:cubicBezTo>
                    <a:pt x="519665" y="209885"/>
                    <a:pt x="520228" y="208075"/>
                    <a:pt x="521227" y="206504"/>
                  </a:cubicBezTo>
                  <a:cubicBezTo>
                    <a:pt x="522104" y="204875"/>
                    <a:pt x="523380" y="203494"/>
                    <a:pt x="524942" y="202503"/>
                  </a:cubicBezTo>
                  <a:cubicBezTo>
                    <a:pt x="526295" y="201217"/>
                    <a:pt x="527971" y="200322"/>
                    <a:pt x="529800" y="199931"/>
                  </a:cubicBezTo>
                  <a:close/>
                  <a:moveTo>
                    <a:pt x="277293" y="195740"/>
                  </a:moveTo>
                  <a:cubicBezTo>
                    <a:pt x="279207" y="195626"/>
                    <a:pt x="281112" y="196026"/>
                    <a:pt x="282817" y="196883"/>
                  </a:cubicBezTo>
                  <a:cubicBezTo>
                    <a:pt x="284579" y="197483"/>
                    <a:pt x="286151" y="198540"/>
                    <a:pt x="287389" y="199931"/>
                  </a:cubicBezTo>
                  <a:cubicBezTo>
                    <a:pt x="288799" y="201131"/>
                    <a:pt x="289827" y="202722"/>
                    <a:pt x="290342" y="204503"/>
                  </a:cubicBezTo>
                  <a:cubicBezTo>
                    <a:pt x="291276" y="206189"/>
                    <a:pt x="291704" y="208103"/>
                    <a:pt x="291580" y="210027"/>
                  </a:cubicBezTo>
                  <a:lnTo>
                    <a:pt x="291580" y="211742"/>
                  </a:lnTo>
                  <a:cubicBezTo>
                    <a:pt x="291571" y="214276"/>
                    <a:pt x="290913" y="216771"/>
                    <a:pt x="289675" y="218981"/>
                  </a:cubicBezTo>
                  <a:lnTo>
                    <a:pt x="287389" y="221838"/>
                  </a:lnTo>
                  <a:cubicBezTo>
                    <a:pt x="285656" y="223601"/>
                    <a:pt x="283484" y="224886"/>
                    <a:pt x="281103" y="225553"/>
                  </a:cubicBezTo>
                  <a:lnTo>
                    <a:pt x="277293" y="226029"/>
                  </a:lnTo>
                  <a:cubicBezTo>
                    <a:pt x="275369" y="226153"/>
                    <a:pt x="273454" y="225725"/>
                    <a:pt x="271768" y="224791"/>
                  </a:cubicBezTo>
                  <a:cubicBezTo>
                    <a:pt x="270016" y="224210"/>
                    <a:pt x="268444" y="223191"/>
                    <a:pt x="267196" y="221838"/>
                  </a:cubicBezTo>
                  <a:cubicBezTo>
                    <a:pt x="265815" y="220610"/>
                    <a:pt x="264796" y="219029"/>
                    <a:pt x="264243" y="217266"/>
                  </a:cubicBezTo>
                  <a:cubicBezTo>
                    <a:pt x="263357" y="215561"/>
                    <a:pt x="262929" y="213657"/>
                    <a:pt x="263005" y="211742"/>
                  </a:cubicBezTo>
                  <a:lnTo>
                    <a:pt x="263005" y="210027"/>
                  </a:lnTo>
                  <a:cubicBezTo>
                    <a:pt x="262986" y="207475"/>
                    <a:pt x="263681" y="204970"/>
                    <a:pt x="265006" y="202788"/>
                  </a:cubicBezTo>
                  <a:lnTo>
                    <a:pt x="267196" y="199931"/>
                  </a:lnTo>
                  <a:cubicBezTo>
                    <a:pt x="268930" y="198169"/>
                    <a:pt x="271101" y="196883"/>
                    <a:pt x="273482" y="196216"/>
                  </a:cubicBezTo>
                  <a:close/>
                  <a:moveTo>
                    <a:pt x="325013" y="151734"/>
                  </a:moveTo>
                  <a:cubicBezTo>
                    <a:pt x="326899" y="151668"/>
                    <a:pt x="328776" y="152096"/>
                    <a:pt x="330442" y="152973"/>
                  </a:cubicBezTo>
                  <a:cubicBezTo>
                    <a:pt x="332214" y="153563"/>
                    <a:pt x="333814" y="154573"/>
                    <a:pt x="335110" y="155926"/>
                  </a:cubicBezTo>
                  <a:cubicBezTo>
                    <a:pt x="336433" y="157202"/>
                    <a:pt x="337443" y="158764"/>
                    <a:pt x="338062" y="160498"/>
                  </a:cubicBezTo>
                  <a:cubicBezTo>
                    <a:pt x="338901" y="162222"/>
                    <a:pt x="339320" y="164108"/>
                    <a:pt x="339301" y="166022"/>
                  </a:cubicBezTo>
                  <a:lnTo>
                    <a:pt x="339301" y="167832"/>
                  </a:lnTo>
                  <a:cubicBezTo>
                    <a:pt x="339272" y="170346"/>
                    <a:pt x="338577" y="172813"/>
                    <a:pt x="337300" y="174976"/>
                  </a:cubicBezTo>
                  <a:lnTo>
                    <a:pt x="335110" y="177928"/>
                  </a:lnTo>
                  <a:cubicBezTo>
                    <a:pt x="333328" y="179652"/>
                    <a:pt x="331128" y="180900"/>
                    <a:pt x="328728" y="181548"/>
                  </a:cubicBezTo>
                  <a:lnTo>
                    <a:pt x="325013" y="182119"/>
                  </a:lnTo>
                  <a:cubicBezTo>
                    <a:pt x="323099" y="182195"/>
                    <a:pt x="321194" y="181767"/>
                    <a:pt x="319488" y="180881"/>
                  </a:cubicBezTo>
                  <a:cubicBezTo>
                    <a:pt x="317717" y="180290"/>
                    <a:pt x="316117" y="179281"/>
                    <a:pt x="314821" y="177928"/>
                  </a:cubicBezTo>
                  <a:cubicBezTo>
                    <a:pt x="313564" y="176823"/>
                    <a:pt x="312555" y="175452"/>
                    <a:pt x="311869" y="173928"/>
                  </a:cubicBezTo>
                  <a:cubicBezTo>
                    <a:pt x="311021" y="172213"/>
                    <a:pt x="310630" y="170308"/>
                    <a:pt x="310726" y="168403"/>
                  </a:cubicBezTo>
                  <a:lnTo>
                    <a:pt x="310726" y="166022"/>
                  </a:lnTo>
                  <a:cubicBezTo>
                    <a:pt x="310678" y="163507"/>
                    <a:pt x="311345" y="161031"/>
                    <a:pt x="312631" y="158878"/>
                  </a:cubicBezTo>
                  <a:lnTo>
                    <a:pt x="314821" y="155926"/>
                  </a:lnTo>
                  <a:cubicBezTo>
                    <a:pt x="316603" y="154201"/>
                    <a:pt x="318803" y="152954"/>
                    <a:pt x="321203" y="152306"/>
                  </a:cubicBezTo>
                  <a:close/>
                  <a:moveTo>
                    <a:pt x="565043" y="150115"/>
                  </a:moveTo>
                  <a:cubicBezTo>
                    <a:pt x="566967" y="149991"/>
                    <a:pt x="568881" y="150420"/>
                    <a:pt x="570567" y="151353"/>
                  </a:cubicBezTo>
                  <a:cubicBezTo>
                    <a:pt x="572320" y="151934"/>
                    <a:pt x="573891" y="152953"/>
                    <a:pt x="575139" y="154306"/>
                  </a:cubicBezTo>
                  <a:cubicBezTo>
                    <a:pt x="576549" y="155506"/>
                    <a:pt x="577578" y="157096"/>
                    <a:pt x="578092" y="158878"/>
                  </a:cubicBezTo>
                  <a:cubicBezTo>
                    <a:pt x="578978" y="160583"/>
                    <a:pt x="579407" y="162488"/>
                    <a:pt x="579330" y="164402"/>
                  </a:cubicBezTo>
                  <a:lnTo>
                    <a:pt x="579330" y="166117"/>
                  </a:lnTo>
                  <a:cubicBezTo>
                    <a:pt x="579349" y="168670"/>
                    <a:pt x="578654" y="171174"/>
                    <a:pt x="577330" y="173356"/>
                  </a:cubicBezTo>
                  <a:lnTo>
                    <a:pt x="575139" y="176213"/>
                  </a:lnTo>
                  <a:cubicBezTo>
                    <a:pt x="573406" y="177975"/>
                    <a:pt x="571234" y="179261"/>
                    <a:pt x="568853" y="179928"/>
                  </a:cubicBezTo>
                  <a:lnTo>
                    <a:pt x="565043" y="180404"/>
                  </a:lnTo>
                  <a:cubicBezTo>
                    <a:pt x="563119" y="180528"/>
                    <a:pt x="561204" y="180099"/>
                    <a:pt x="559518" y="179166"/>
                  </a:cubicBezTo>
                  <a:cubicBezTo>
                    <a:pt x="557756" y="178613"/>
                    <a:pt x="556175" y="177594"/>
                    <a:pt x="554946" y="176213"/>
                  </a:cubicBezTo>
                  <a:cubicBezTo>
                    <a:pt x="553537" y="175013"/>
                    <a:pt x="552508" y="173423"/>
                    <a:pt x="551994" y="171641"/>
                  </a:cubicBezTo>
                  <a:cubicBezTo>
                    <a:pt x="551060" y="169955"/>
                    <a:pt x="550632" y="168041"/>
                    <a:pt x="550755" y="166117"/>
                  </a:cubicBezTo>
                  <a:lnTo>
                    <a:pt x="550755" y="164402"/>
                  </a:lnTo>
                  <a:cubicBezTo>
                    <a:pt x="550755" y="161869"/>
                    <a:pt x="551412" y="159373"/>
                    <a:pt x="552661" y="157163"/>
                  </a:cubicBezTo>
                  <a:lnTo>
                    <a:pt x="554946" y="154306"/>
                  </a:lnTo>
                  <a:cubicBezTo>
                    <a:pt x="556680" y="152544"/>
                    <a:pt x="558851" y="151258"/>
                    <a:pt x="561233" y="150591"/>
                  </a:cubicBezTo>
                  <a:close/>
                  <a:moveTo>
                    <a:pt x="374352" y="114778"/>
                  </a:moveTo>
                  <a:cubicBezTo>
                    <a:pt x="376095" y="114302"/>
                    <a:pt x="377943" y="114302"/>
                    <a:pt x="379686" y="114778"/>
                  </a:cubicBezTo>
                  <a:lnTo>
                    <a:pt x="381305" y="114778"/>
                  </a:lnTo>
                  <a:lnTo>
                    <a:pt x="385116" y="115254"/>
                  </a:lnTo>
                  <a:cubicBezTo>
                    <a:pt x="386916" y="115721"/>
                    <a:pt x="388573" y="116607"/>
                    <a:pt x="389974" y="117826"/>
                  </a:cubicBezTo>
                  <a:cubicBezTo>
                    <a:pt x="391488" y="118845"/>
                    <a:pt x="392726" y="120217"/>
                    <a:pt x="393593" y="121826"/>
                  </a:cubicBezTo>
                  <a:lnTo>
                    <a:pt x="392164" y="120779"/>
                  </a:lnTo>
                  <a:cubicBezTo>
                    <a:pt x="393945" y="124169"/>
                    <a:pt x="394479" y="128075"/>
                    <a:pt x="393688" y="131828"/>
                  </a:cubicBezTo>
                  <a:cubicBezTo>
                    <a:pt x="393279" y="133075"/>
                    <a:pt x="392774" y="134285"/>
                    <a:pt x="392164" y="135447"/>
                  </a:cubicBezTo>
                  <a:cubicBezTo>
                    <a:pt x="390830" y="137676"/>
                    <a:pt x="388964" y="139543"/>
                    <a:pt x="386735" y="140876"/>
                  </a:cubicBezTo>
                  <a:lnTo>
                    <a:pt x="383306" y="142305"/>
                  </a:lnTo>
                  <a:lnTo>
                    <a:pt x="382830" y="142305"/>
                  </a:lnTo>
                  <a:lnTo>
                    <a:pt x="379020" y="142781"/>
                  </a:lnTo>
                  <a:lnTo>
                    <a:pt x="376924" y="142781"/>
                  </a:lnTo>
                  <a:cubicBezTo>
                    <a:pt x="376229" y="142858"/>
                    <a:pt x="375524" y="142858"/>
                    <a:pt x="374829" y="142781"/>
                  </a:cubicBezTo>
                  <a:lnTo>
                    <a:pt x="371304" y="141257"/>
                  </a:lnTo>
                  <a:lnTo>
                    <a:pt x="368447" y="139067"/>
                  </a:lnTo>
                  <a:cubicBezTo>
                    <a:pt x="367466" y="138114"/>
                    <a:pt x="366637" y="137019"/>
                    <a:pt x="365970" y="135828"/>
                  </a:cubicBezTo>
                  <a:cubicBezTo>
                    <a:pt x="365780" y="135542"/>
                    <a:pt x="364447" y="132399"/>
                    <a:pt x="364447" y="132399"/>
                  </a:cubicBezTo>
                  <a:cubicBezTo>
                    <a:pt x="363780" y="129904"/>
                    <a:pt x="363780" y="127275"/>
                    <a:pt x="364447" y="124779"/>
                  </a:cubicBezTo>
                  <a:lnTo>
                    <a:pt x="365875" y="121350"/>
                  </a:lnTo>
                  <a:cubicBezTo>
                    <a:pt x="367085" y="119188"/>
                    <a:pt x="368856" y="117407"/>
                    <a:pt x="371019" y="116207"/>
                  </a:cubicBezTo>
                  <a:close/>
                  <a:moveTo>
                    <a:pt x="605714" y="96014"/>
                  </a:moveTo>
                  <a:cubicBezTo>
                    <a:pt x="607553" y="95490"/>
                    <a:pt x="609496" y="95490"/>
                    <a:pt x="611334" y="96014"/>
                  </a:cubicBezTo>
                  <a:cubicBezTo>
                    <a:pt x="613173" y="96376"/>
                    <a:pt x="614859" y="97271"/>
                    <a:pt x="616192" y="98586"/>
                  </a:cubicBezTo>
                  <a:cubicBezTo>
                    <a:pt x="617792" y="99529"/>
                    <a:pt x="619088" y="100919"/>
                    <a:pt x="619907" y="102586"/>
                  </a:cubicBezTo>
                  <a:lnTo>
                    <a:pt x="621717" y="106110"/>
                  </a:lnTo>
                  <a:cubicBezTo>
                    <a:pt x="622964" y="108282"/>
                    <a:pt x="623621" y="110749"/>
                    <a:pt x="623621" y="113254"/>
                  </a:cubicBezTo>
                  <a:cubicBezTo>
                    <a:pt x="623145" y="114587"/>
                    <a:pt x="623145" y="115826"/>
                    <a:pt x="623145" y="117064"/>
                  </a:cubicBezTo>
                  <a:cubicBezTo>
                    <a:pt x="622517" y="119464"/>
                    <a:pt x="621231" y="121645"/>
                    <a:pt x="619430" y="123350"/>
                  </a:cubicBezTo>
                  <a:lnTo>
                    <a:pt x="616573" y="125637"/>
                  </a:lnTo>
                  <a:cubicBezTo>
                    <a:pt x="614982" y="126675"/>
                    <a:pt x="613135" y="127265"/>
                    <a:pt x="611239" y="127351"/>
                  </a:cubicBezTo>
                  <a:cubicBezTo>
                    <a:pt x="609362" y="127827"/>
                    <a:pt x="607400" y="127827"/>
                    <a:pt x="605524" y="127351"/>
                  </a:cubicBezTo>
                  <a:cubicBezTo>
                    <a:pt x="603724" y="126884"/>
                    <a:pt x="602066" y="125998"/>
                    <a:pt x="600666" y="124779"/>
                  </a:cubicBezTo>
                  <a:cubicBezTo>
                    <a:pt x="599104" y="123827"/>
                    <a:pt x="597847" y="122436"/>
                    <a:pt x="597047" y="120779"/>
                  </a:cubicBezTo>
                  <a:cubicBezTo>
                    <a:pt x="596380" y="119159"/>
                    <a:pt x="595809" y="117921"/>
                    <a:pt x="595237" y="117254"/>
                  </a:cubicBezTo>
                  <a:cubicBezTo>
                    <a:pt x="593942" y="115064"/>
                    <a:pt x="593284" y="112559"/>
                    <a:pt x="593332" y="110015"/>
                  </a:cubicBezTo>
                  <a:cubicBezTo>
                    <a:pt x="593808" y="108777"/>
                    <a:pt x="593808" y="107539"/>
                    <a:pt x="593808" y="106205"/>
                  </a:cubicBezTo>
                  <a:cubicBezTo>
                    <a:pt x="594485" y="103843"/>
                    <a:pt x="595723" y="101681"/>
                    <a:pt x="597428" y="99919"/>
                  </a:cubicBezTo>
                  <a:lnTo>
                    <a:pt x="600380" y="97728"/>
                  </a:lnTo>
                  <a:cubicBezTo>
                    <a:pt x="601971" y="96690"/>
                    <a:pt x="603819" y="96099"/>
                    <a:pt x="605714" y="96014"/>
                  </a:cubicBezTo>
                  <a:close/>
                  <a:moveTo>
                    <a:pt x="429693" y="86869"/>
                  </a:moveTo>
                  <a:lnTo>
                    <a:pt x="431407" y="86869"/>
                  </a:lnTo>
                  <a:cubicBezTo>
                    <a:pt x="433951" y="86812"/>
                    <a:pt x="436465" y="87469"/>
                    <a:pt x="438646" y="88774"/>
                  </a:cubicBezTo>
                  <a:lnTo>
                    <a:pt x="441599" y="90965"/>
                  </a:lnTo>
                  <a:cubicBezTo>
                    <a:pt x="443323" y="92755"/>
                    <a:pt x="444571" y="94946"/>
                    <a:pt x="445219" y="97346"/>
                  </a:cubicBezTo>
                  <a:cubicBezTo>
                    <a:pt x="445219" y="98585"/>
                    <a:pt x="445219" y="99823"/>
                    <a:pt x="445219" y="101156"/>
                  </a:cubicBezTo>
                  <a:cubicBezTo>
                    <a:pt x="445314" y="103033"/>
                    <a:pt x="444923" y="104909"/>
                    <a:pt x="444076" y="106586"/>
                  </a:cubicBezTo>
                  <a:cubicBezTo>
                    <a:pt x="442809" y="110138"/>
                    <a:pt x="440009" y="112939"/>
                    <a:pt x="436456" y="114206"/>
                  </a:cubicBezTo>
                  <a:cubicBezTo>
                    <a:pt x="434741" y="115053"/>
                    <a:pt x="432846" y="115472"/>
                    <a:pt x="430931" y="115444"/>
                  </a:cubicBezTo>
                  <a:lnTo>
                    <a:pt x="429121" y="115444"/>
                  </a:lnTo>
                  <a:cubicBezTo>
                    <a:pt x="426579" y="115396"/>
                    <a:pt x="424083" y="114710"/>
                    <a:pt x="421882" y="113444"/>
                  </a:cubicBezTo>
                  <a:lnTo>
                    <a:pt x="419025" y="111253"/>
                  </a:lnTo>
                  <a:cubicBezTo>
                    <a:pt x="417444" y="109433"/>
                    <a:pt x="416358" y="107233"/>
                    <a:pt x="415882" y="104871"/>
                  </a:cubicBezTo>
                  <a:lnTo>
                    <a:pt x="415405" y="101156"/>
                  </a:lnTo>
                  <a:cubicBezTo>
                    <a:pt x="415282" y="99232"/>
                    <a:pt x="415710" y="97318"/>
                    <a:pt x="416644" y="95632"/>
                  </a:cubicBezTo>
                  <a:cubicBezTo>
                    <a:pt x="417196" y="93841"/>
                    <a:pt x="418215" y="92231"/>
                    <a:pt x="419596" y="90965"/>
                  </a:cubicBezTo>
                  <a:cubicBezTo>
                    <a:pt x="420882" y="89650"/>
                    <a:pt x="422445" y="88641"/>
                    <a:pt x="424168" y="88012"/>
                  </a:cubicBezTo>
                  <a:cubicBezTo>
                    <a:pt x="425873" y="87155"/>
                    <a:pt x="427778" y="86755"/>
                    <a:pt x="429693" y="86869"/>
                  </a:cubicBezTo>
                  <a:close/>
                  <a:moveTo>
                    <a:pt x="478461" y="61913"/>
                  </a:moveTo>
                  <a:cubicBezTo>
                    <a:pt x="480375" y="61847"/>
                    <a:pt x="482281" y="62266"/>
                    <a:pt x="483986" y="63152"/>
                  </a:cubicBezTo>
                  <a:cubicBezTo>
                    <a:pt x="485738" y="63732"/>
                    <a:pt x="487310" y="64752"/>
                    <a:pt x="488557" y="66104"/>
                  </a:cubicBezTo>
                  <a:lnTo>
                    <a:pt x="492082" y="69629"/>
                  </a:lnTo>
                  <a:cubicBezTo>
                    <a:pt x="493815" y="71391"/>
                    <a:pt x="495092" y="73553"/>
                    <a:pt x="495797" y="75915"/>
                  </a:cubicBezTo>
                  <a:lnTo>
                    <a:pt x="496273" y="79725"/>
                  </a:lnTo>
                  <a:cubicBezTo>
                    <a:pt x="496273" y="82278"/>
                    <a:pt x="495577" y="84773"/>
                    <a:pt x="494273" y="86964"/>
                  </a:cubicBezTo>
                  <a:lnTo>
                    <a:pt x="492082" y="89822"/>
                  </a:lnTo>
                  <a:cubicBezTo>
                    <a:pt x="490834" y="91174"/>
                    <a:pt x="489263" y="92193"/>
                    <a:pt x="487510" y="92774"/>
                  </a:cubicBezTo>
                  <a:cubicBezTo>
                    <a:pt x="484014" y="94422"/>
                    <a:pt x="479956" y="94422"/>
                    <a:pt x="476461" y="92774"/>
                  </a:cubicBezTo>
                  <a:cubicBezTo>
                    <a:pt x="474698" y="92222"/>
                    <a:pt x="473118" y="91203"/>
                    <a:pt x="471889" y="89822"/>
                  </a:cubicBezTo>
                  <a:lnTo>
                    <a:pt x="468365" y="86297"/>
                  </a:lnTo>
                  <a:cubicBezTo>
                    <a:pt x="466402" y="84640"/>
                    <a:pt x="464955" y="82459"/>
                    <a:pt x="464174" y="80011"/>
                  </a:cubicBezTo>
                  <a:cubicBezTo>
                    <a:pt x="464174" y="78773"/>
                    <a:pt x="464174" y="77439"/>
                    <a:pt x="464174" y="76201"/>
                  </a:cubicBezTo>
                  <a:cubicBezTo>
                    <a:pt x="464183" y="73667"/>
                    <a:pt x="464840" y="71172"/>
                    <a:pt x="466079" y="68962"/>
                  </a:cubicBezTo>
                  <a:lnTo>
                    <a:pt x="468365" y="66104"/>
                  </a:lnTo>
                  <a:cubicBezTo>
                    <a:pt x="469565" y="64695"/>
                    <a:pt x="471156" y="63666"/>
                    <a:pt x="472936" y="63152"/>
                  </a:cubicBezTo>
                  <a:cubicBezTo>
                    <a:pt x="474641" y="62266"/>
                    <a:pt x="476547" y="61837"/>
                    <a:pt x="478461" y="61913"/>
                  </a:cubicBezTo>
                  <a:close/>
                  <a:moveTo>
                    <a:pt x="655055" y="56484"/>
                  </a:moveTo>
                  <a:cubicBezTo>
                    <a:pt x="656969" y="56456"/>
                    <a:pt x="658864" y="56875"/>
                    <a:pt x="660579" y="57722"/>
                  </a:cubicBezTo>
                  <a:cubicBezTo>
                    <a:pt x="664084" y="59037"/>
                    <a:pt x="666837" y="61818"/>
                    <a:pt x="668104" y="65342"/>
                  </a:cubicBezTo>
                  <a:cubicBezTo>
                    <a:pt x="669047" y="66990"/>
                    <a:pt x="669475" y="68876"/>
                    <a:pt x="669342" y="70772"/>
                  </a:cubicBezTo>
                  <a:lnTo>
                    <a:pt x="669342" y="72581"/>
                  </a:lnTo>
                  <a:cubicBezTo>
                    <a:pt x="669332" y="75115"/>
                    <a:pt x="668675" y="77610"/>
                    <a:pt x="667437" y="79820"/>
                  </a:cubicBezTo>
                  <a:lnTo>
                    <a:pt x="665151" y="82678"/>
                  </a:lnTo>
                  <a:cubicBezTo>
                    <a:pt x="663418" y="84440"/>
                    <a:pt x="661246" y="85726"/>
                    <a:pt x="658864" y="86393"/>
                  </a:cubicBezTo>
                  <a:lnTo>
                    <a:pt x="655055" y="86869"/>
                  </a:lnTo>
                  <a:cubicBezTo>
                    <a:pt x="653140" y="86945"/>
                    <a:pt x="651235" y="86517"/>
                    <a:pt x="649530" y="85631"/>
                  </a:cubicBezTo>
                  <a:cubicBezTo>
                    <a:pt x="647777" y="85050"/>
                    <a:pt x="646206" y="84030"/>
                    <a:pt x="644958" y="82678"/>
                  </a:cubicBezTo>
                  <a:cubicBezTo>
                    <a:pt x="643586" y="81449"/>
                    <a:pt x="642558" y="79868"/>
                    <a:pt x="642005" y="78106"/>
                  </a:cubicBezTo>
                  <a:cubicBezTo>
                    <a:pt x="641120" y="76401"/>
                    <a:pt x="640691" y="74496"/>
                    <a:pt x="640767" y="72581"/>
                  </a:cubicBezTo>
                  <a:lnTo>
                    <a:pt x="640767" y="70772"/>
                  </a:lnTo>
                  <a:cubicBezTo>
                    <a:pt x="640757" y="68247"/>
                    <a:pt x="641443" y="65781"/>
                    <a:pt x="642767" y="63628"/>
                  </a:cubicBezTo>
                  <a:lnTo>
                    <a:pt x="644958" y="60675"/>
                  </a:lnTo>
                  <a:cubicBezTo>
                    <a:pt x="646720" y="58970"/>
                    <a:pt x="648882" y="57732"/>
                    <a:pt x="651245" y="57056"/>
                  </a:cubicBezTo>
                  <a:close/>
                  <a:moveTo>
                    <a:pt x="536563" y="34006"/>
                  </a:moveTo>
                  <a:cubicBezTo>
                    <a:pt x="538411" y="33530"/>
                    <a:pt x="540335" y="33530"/>
                    <a:pt x="542183" y="34006"/>
                  </a:cubicBezTo>
                  <a:cubicBezTo>
                    <a:pt x="544078" y="34092"/>
                    <a:pt x="545926" y="34682"/>
                    <a:pt x="547517" y="35721"/>
                  </a:cubicBezTo>
                  <a:lnTo>
                    <a:pt x="551041" y="37530"/>
                  </a:lnTo>
                  <a:cubicBezTo>
                    <a:pt x="553174" y="38730"/>
                    <a:pt x="554946" y="40473"/>
                    <a:pt x="556185" y="42579"/>
                  </a:cubicBezTo>
                  <a:lnTo>
                    <a:pt x="557613" y="46007"/>
                  </a:lnTo>
                  <a:cubicBezTo>
                    <a:pt x="558280" y="48503"/>
                    <a:pt x="558280" y="51132"/>
                    <a:pt x="557613" y="53628"/>
                  </a:cubicBezTo>
                  <a:lnTo>
                    <a:pt x="556185" y="57056"/>
                  </a:lnTo>
                  <a:cubicBezTo>
                    <a:pt x="555318" y="58685"/>
                    <a:pt x="554032" y="60066"/>
                    <a:pt x="552470" y="61057"/>
                  </a:cubicBezTo>
                  <a:cubicBezTo>
                    <a:pt x="551098" y="62314"/>
                    <a:pt x="549422" y="63200"/>
                    <a:pt x="547612" y="63629"/>
                  </a:cubicBezTo>
                  <a:cubicBezTo>
                    <a:pt x="545774" y="64152"/>
                    <a:pt x="543831" y="64152"/>
                    <a:pt x="541992" y="63629"/>
                  </a:cubicBezTo>
                  <a:cubicBezTo>
                    <a:pt x="540097" y="63629"/>
                    <a:pt x="538239" y="63067"/>
                    <a:pt x="536658" y="62009"/>
                  </a:cubicBezTo>
                  <a:lnTo>
                    <a:pt x="533134" y="60200"/>
                  </a:lnTo>
                  <a:cubicBezTo>
                    <a:pt x="530972" y="59000"/>
                    <a:pt x="529190" y="57218"/>
                    <a:pt x="527990" y="55056"/>
                  </a:cubicBezTo>
                  <a:lnTo>
                    <a:pt x="526181" y="52104"/>
                  </a:lnTo>
                  <a:cubicBezTo>
                    <a:pt x="525514" y="49637"/>
                    <a:pt x="525514" y="47046"/>
                    <a:pt x="526181" y="44579"/>
                  </a:cubicBezTo>
                  <a:lnTo>
                    <a:pt x="527990" y="40578"/>
                  </a:lnTo>
                  <a:cubicBezTo>
                    <a:pt x="528810" y="38911"/>
                    <a:pt x="530105" y="37521"/>
                    <a:pt x="531705" y="36578"/>
                  </a:cubicBezTo>
                  <a:cubicBezTo>
                    <a:pt x="533077" y="35321"/>
                    <a:pt x="534753" y="34435"/>
                    <a:pt x="536563" y="34006"/>
                  </a:cubicBezTo>
                  <a:close/>
                  <a:moveTo>
                    <a:pt x="607430" y="14289"/>
                  </a:moveTo>
                  <a:cubicBezTo>
                    <a:pt x="609306" y="13813"/>
                    <a:pt x="611268" y="13813"/>
                    <a:pt x="613145" y="14289"/>
                  </a:cubicBezTo>
                  <a:cubicBezTo>
                    <a:pt x="614944" y="14756"/>
                    <a:pt x="616602" y="15642"/>
                    <a:pt x="618002" y="16861"/>
                  </a:cubicBezTo>
                  <a:cubicBezTo>
                    <a:pt x="619517" y="17899"/>
                    <a:pt x="620793" y="19270"/>
                    <a:pt x="621717" y="20861"/>
                  </a:cubicBezTo>
                  <a:lnTo>
                    <a:pt x="623432" y="24386"/>
                  </a:lnTo>
                  <a:cubicBezTo>
                    <a:pt x="624736" y="26576"/>
                    <a:pt x="625432" y="29072"/>
                    <a:pt x="625432" y="31625"/>
                  </a:cubicBezTo>
                  <a:lnTo>
                    <a:pt x="624860" y="35435"/>
                  </a:lnTo>
                  <a:cubicBezTo>
                    <a:pt x="624184" y="37797"/>
                    <a:pt x="622946" y="39959"/>
                    <a:pt x="621241" y="41721"/>
                  </a:cubicBezTo>
                  <a:lnTo>
                    <a:pt x="618288" y="43912"/>
                  </a:lnTo>
                  <a:cubicBezTo>
                    <a:pt x="616726" y="44940"/>
                    <a:pt x="614916" y="45541"/>
                    <a:pt x="613049" y="45626"/>
                  </a:cubicBezTo>
                  <a:cubicBezTo>
                    <a:pt x="611192" y="46207"/>
                    <a:pt x="609192" y="46207"/>
                    <a:pt x="607334" y="45626"/>
                  </a:cubicBezTo>
                  <a:cubicBezTo>
                    <a:pt x="605505" y="45293"/>
                    <a:pt x="603820" y="44435"/>
                    <a:pt x="602477" y="43150"/>
                  </a:cubicBezTo>
                  <a:cubicBezTo>
                    <a:pt x="600934" y="42131"/>
                    <a:pt x="599657" y="40759"/>
                    <a:pt x="598762" y="39149"/>
                  </a:cubicBezTo>
                  <a:lnTo>
                    <a:pt x="597523" y="35625"/>
                  </a:lnTo>
                  <a:cubicBezTo>
                    <a:pt x="596219" y="33434"/>
                    <a:pt x="595524" y="30939"/>
                    <a:pt x="595524" y="28386"/>
                  </a:cubicBezTo>
                  <a:lnTo>
                    <a:pt x="595524" y="24576"/>
                  </a:lnTo>
                  <a:cubicBezTo>
                    <a:pt x="596209" y="22195"/>
                    <a:pt x="597486" y="20033"/>
                    <a:pt x="599238" y="18289"/>
                  </a:cubicBezTo>
                  <a:lnTo>
                    <a:pt x="602095" y="16004"/>
                  </a:lnTo>
                  <a:cubicBezTo>
                    <a:pt x="603696" y="14984"/>
                    <a:pt x="605534" y="14394"/>
                    <a:pt x="607430" y="14289"/>
                  </a:cubicBezTo>
                  <a:close/>
                  <a:moveTo>
                    <a:pt x="664198" y="8479"/>
                  </a:moveTo>
                  <a:lnTo>
                    <a:pt x="666008" y="8479"/>
                  </a:lnTo>
                  <a:lnTo>
                    <a:pt x="667627" y="8479"/>
                  </a:lnTo>
                  <a:cubicBezTo>
                    <a:pt x="670151" y="8469"/>
                    <a:pt x="672618" y="9155"/>
                    <a:pt x="674771" y="10479"/>
                  </a:cubicBezTo>
                  <a:lnTo>
                    <a:pt x="677723" y="12670"/>
                  </a:lnTo>
                  <a:cubicBezTo>
                    <a:pt x="679076" y="13965"/>
                    <a:pt x="680086" y="15565"/>
                    <a:pt x="680676" y="17337"/>
                  </a:cubicBezTo>
                  <a:cubicBezTo>
                    <a:pt x="681524" y="19023"/>
                    <a:pt x="681943" y="20880"/>
                    <a:pt x="681914" y="22766"/>
                  </a:cubicBezTo>
                  <a:cubicBezTo>
                    <a:pt x="681943" y="24681"/>
                    <a:pt x="681524" y="26576"/>
                    <a:pt x="680676" y="28291"/>
                  </a:cubicBezTo>
                  <a:cubicBezTo>
                    <a:pt x="680105" y="30043"/>
                    <a:pt x="679085" y="31625"/>
                    <a:pt x="677723" y="32863"/>
                  </a:cubicBezTo>
                  <a:cubicBezTo>
                    <a:pt x="676752" y="33682"/>
                    <a:pt x="675733" y="34444"/>
                    <a:pt x="674676" y="35149"/>
                  </a:cubicBezTo>
                  <a:lnTo>
                    <a:pt x="674199" y="35149"/>
                  </a:lnTo>
                  <a:cubicBezTo>
                    <a:pt x="673018" y="35720"/>
                    <a:pt x="671809" y="36225"/>
                    <a:pt x="670580" y="36673"/>
                  </a:cubicBezTo>
                  <a:cubicBezTo>
                    <a:pt x="669199" y="36977"/>
                    <a:pt x="667798" y="37139"/>
                    <a:pt x="666389" y="37149"/>
                  </a:cubicBezTo>
                  <a:lnTo>
                    <a:pt x="664389" y="37149"/>
                  </a:lnTo>
                  <a:lnTo>
                    <a:pt x="662388" y="37149"/>
                  </a:lnTo>
                  <a:cubicBezTo>
                    <a:pt x="661150" y="36720"/>
                    <a:pt x="659941" y="36216"/>
                    <a:pt x="658769" y="35625"/>
                  </a:cubicBezTo>
                  <a:lnTo>
                    <a:pt x="655626" y="33244"/>
                  </a:lnTo>
                  <a:cubicBezTo>
                    <a:pt x="653245" y="31605"/>
                    <a:pt x="651416" y="29281"/>
                    <a:pt x="650387" y="26576"/>
                  </a:cubicBezTo>
                  <a:cubicBezTo>
                    <a:pt x="649911" y="25243"/>
                    <a:pt x="649911" y="24004"/>
                    <a:pt x="649911" y="22766"/>
                  </a:cubicBezTo>
                  <a:cubicBezTo>
                    <a:pt x="649920" y="20233"/>
                    <a:pt x="650577" y="17737"/>
                    <a:pt x="651816" y="15527"/>
                  </a:cubicBezTo>
                  <a:lnTo>
                    <a:pt x="654102" y="12670"/>
                  </a:lnTo>
                  <a:cubicBezTo>
                    <a:pt x="655302" y="11260"/>
                    <a:pt x="656893" y="10231"/>
                    <a:pt x="658673" y="9717"/>
                  </a:cubicBezTo>
                  <a:cubicBezTo>
                    <a:pt x="660359" y="8784"/>
                    <a:pt x="662274" y="8355"/>
                    <a:pt x="664198" y="8479"/>
                  </a:cubicBezTo>
                  <a:close/>
                  <a:moveTo>
                    <a:pt x="713348" y="1"/>
                  </a:moveTo>
                  <a:lnTo>
                    <a:pt x="715062" y="1"/>
                  </a:lnTo>
                  <a:cubicBezTo>
                    <a:pt x="717605" y="30"/>
                    <a:pt x="720101" y="725"/>
                    <a:pt x="722301" y="2001"/>
                  </a:cubicBezTo>
                  <a:lnTo>
                    <a:pt x="725159" y="4192"/>
                  </a:lnTo>
                  <a:cubicBezTo>
                    <a:pt x="726949" y="5945"/>
                    <a:pt x="728226" y="8154"/>
                    <a:pt x="728874" y="10574"/>
                  </a:cubicBezTo>
                  <a:lnTo>
                    <a:pt x="729350" y="14289"/>
                  </a:lnTo>
                  <a:cubicBezTo>
                    <a:pt x="729474" y="16213"/>
                    <a:pt x="729045" y="18127"/>
                    <a:pt x="728112" y="19813"/>
                  </a:cubicBezTo>
                  <a:cubicBezTo>
                    <a:pt x="727559" y="21604"/>
                    <a:pt x="726540" y="23213"/>
                    <a:pt x="725159" y="24480"/>
                  </a:cubicBezTo>
                  <a:cubicBezTo>
                    <a:pt x="723892" y="25814"/>
                    <a:pt x="722320" y="26823"/>
                    <a:pt x="720586" y="27433"/>
                  </a:cubicBezTo>
                  <a:cubicBezTo>
                    <a:pt x="718882" y="28290"/>
                    <a:pt x="716977" y="28690"/>
                    <a:pt x="715062" y="28576"/>
                  </a:cubicBezTo>
                  <a:lnTo>
                    <a:pt x="713348" y="28576"/>
                  </a:lnTo>
                  <a:cubicBezTo>
                    <a:pt x="710804" y="28624"/>
                    <a:pt x="708299" y="27967"/>
                    <a:pt x="706109" y="26671"/>
                  </a:cubicBezTo>
                  <a:lnTo>
                    <a:pt x="703251" y="24480"/>
                  </a:lnTo>
                  <a:cubicBezTo>
                    <a:pt x="701460" y="22728"/>
                    <a:pt x="700184" y="20518"/>
                    <a:pt x="699537" y="18099"/>
                  </a:cubicBezTo>
                  <a:cubicBezTo>
                    <a:pt x="699060" y="16860"/>
                    <a:pt x="699060" y="15622"/>
                    <a:pt x="699060" y="14289"/>
                  </a:cubicBezTo>
                  <a:cubicBezTo>
                    <a:pt x="698927" y="12393"/>
                    <a:pt x="699356" y="10507"/>
                    <a:pt x="700299" y="8859"/>
                  </a:cubicBezTo>
                  <a:cubicBezTo>
                    <a:pt x="701566" y="5335"/>
                    <a:pt x="704318" y="2554"/>
                    <a:pt x="707823" y="1239"/>
                  </a:cubicBezTo>
                  <a:cubicBezTo>
                    <a:pt x="709538" y="392"/>
                    <a:pt x="711433" y="-28"/>
                    <a:pt x="713348" y="1"/>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1" name="Google Shape;291;p9"/>
            <p:cNvSpPr/>
            <p:nvPr/>
          </p:nvSpPr>
          <p:spPr>
            <a:xfrm>
              <a:off x="7531238" y="3229428"/>
              <a:ext cx="1089256" cy="707261"/>
            </a:xfrm>
            <a:custGeom>
              <a:rect b="b" l="l" r="r" t="t"/>
              <a:pathLst>
                <a:path extrusionOk="0" h="707261" w="1089256">
                  <a:moveTo>
                    <a:pt x="284185" y="264780"/>
                  </a:moveTo>
                  <a:cubicBezTo>
                    <a:pt x="287785" y="196819"/>
                    <a:pt x="314932" y="132230"/>
                    <a:pt x="360956" y="82090"/>
                  </a:cubicBezTo>
                  <a:cubicBezTo>
                    <a:pt x="384674" y="57040"/>
                    <a:pt x="439442" y="-1063"/>
                    <a:pt x="525167" y="-15"/>
                  </a:cubicBezTo>
                  <a:cubicBezTo>
                    <a:pt x="620417" y="1033"/>
                    <a:pt x="678616" y="74280"/>
                    <a:pt x="686616" y="84662"/>
                  </a:cubicBezTo>
                  <a:cubicBezTo>
                    <a:pt x="735766" y="34561"/>
                    <a:pt x="807965" y="17987"/>
                    <a:pt x="866734" y="42371"/>
                  </a:cubicBezTo>
                  <a:cubicBezTo>
                    <a:pt x="941219" y="73232"/>
                    <a:pt x="983510" y="165720"/>
                    <a:pt x="954078" y="254207"/>
                  </a:cubicBezTo>
                  <a:cubicBezTo>
                    <a:pt x="1005380" y="237596"/>
                    <a:pt x="1060425" y="265723"/>
                    <a:pt x="1077037" y="317015"/>
                  </a:cubicBezTo>
                  <a:cubicBezTo>
                    <a:pt x="1091857" y="362792"/>
                    <a:pt x="1071121" y="412532"/>
                    <a:pt x="1028183" y="434229"/>
                  </a:cubicBezTo>
                  <a:cubicBezTo>
                    <a:pt x="1037708" y="443088"/>
                    <a:pt x="1102478" y="506334"/>
                    <a:pt x="1086476" y="566627"/>
                  </a:cubicBezTo>
                  <a:cubicBezTo>
                    <a:pt x="1067426" y="639398"/>
                    <a:pt x="943601" y="657115"/>
                    <a:pt x="869306" y="648733"/>
                  </a:cubicBezTo>
                  <a:cubicBezTo>
                    <a:pt x="822548" y="642998"/>
                    <a:pt x="777951" y="625672"/>
                    <a:pt x="739575" y="598345"/>
                  </a:cubicBezTo>
                  <a:cubicBezTo>
                    <a:pt x="716763" y="639160"/>
                    <a:pt x="681530" y="671621"/>
                    <a:pt x="638991" y="691024"/>
                  </a:cubicBezTo>
                  <a:cubicBezTo>
                    <a:pt x="547456" y="730743"/>
                    <a:pt x="456493" y="686737"/>
                    <a:pt x="427155" y="672545"/>
                  </a:cubicBezTo>
                  <a:cubicBezTo>
                    <a:pt x="400162" y="659439"/>
                    <a:pt x="375196" y="642503"/>
                    <a:pt x="353051" y="622253"/>
                  </a:cubicBezTo>
                  <a:cubicBezTo>
                    <a:pt x="315294" y="644456"/>
                    <a:pt x="272355" y="656314"/>
                    <a:pt x="228559" y="656638"/>
                  </a:cubicBezTo>
                  <a:cubicBezTo>
                    <a:pt x="153502" y="656638"/>
                    <a:pt x="47584" y="619967"/>
                    <a:pt x="11389" y="524241"/>
                  </a:cubicBezTo>
                  <a:cubicBezTo>
                    <a:pt x="9579" y="519288"/>
                    <a:pt x="-22043" y="432325"/>
                    <a:pt x="27296" y="352124"/>
                  </a:cubicBezTo>
                  <a:cubicBezTo>
                    <a:pt x="75588" y="273638"/>
                    <a:pt x="180363" y="236110"/>
                    <a:pt x="284185" y="26478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2" name="Google Shape;292;p9"/>
            <p:cNvSpPr/>
            <p:nvPr/>
          </p:nvSpPr>
          <p:spPr>
            <a:xfrm>
              <a:off x="7825066" y="3519952"/>
              <a:ext cx="281321" cy="285363"/>
            </a:xfrm>
            <a:custGeom>
              <a:rect b="b" l="l" r="r" t="t"/>
              <a:pathLst>
                <a:path extrusionOk="0" h="285363" w="281321">
                  <a:moveTo>
                    <a:pt x="248675" y="252005"/>
                  </a:moveTo>
                  <a:lnTo>
                    <a:pt x="170475" y="229336"/>
                  </a:lnTo>
                  <a:cubicBezTo>
                    <a:pt x="167160" y="228412"/>
                    <a:pt x="163608" y="229164"/>
                    <a:pt x="160950" y="231336"/>
                  </a:cubicBezTo>
                  <a:lnTo>
                    <a:pt x="98180" y="282962"/>
                  </a:lnTo>
                  <a:cubicBezTo>
                    <a:pt x="93656" y="286648"/>
                    <a:pt x="86988" y="285962"/>
                    <a:pt x="83302" y="281438"/>
                  </a:cubicBezTo>
                  <a:cubicBezTo>
                    <a:pt x="81854" y="279656"/>
                    <a:pt x="81025" y="277447"/>
                    <a:pt x="80940" y="275151"/>
                  </a:cubicBezTo>
                  <a:lnTo>
                    <a:pt x="78273" y="193712"/>
                  </a:lnTo>
                  <a:cubicBezTo>
                    <a:pt x="78178" y="190226"/>
                    <a:pt x="76358" y="187007"/>
                    <a:pt x="73415" y="185140"/>
                  </a:cubicBezTo>
                  <a:lnTo>
                    <a:pt x="4835" y="141134"/>
                  </a:lnTo>
                  <a:cubicBezTo>
                    <a:pt x="-156" y="138105"/>
                    <a:pt x="-1747" y="131600"/>
                    <a:pt x="1292" y="126609"/>
                  </a:cubicBezTo>
                  <a:cubicBezTo>
                    <a:pt x="2578" y="124485"/>
                    <a:pt x="4578" y="122884"/>
                    <a:pt x="6931" y="122084"/>
                  </a:cubicBezTo>
                  <a:lnTo>
                    <a:pt x="83131" y="94462"/>
                  </a:lnTo>
                  <a:cubicBezTo>
                    <a:pt x="86398" y="93252"/>
                    <a:pt x="88855" y="90509"/>
                    <a:pt x="89703" y="87127"/>
                  </a:cubicBezTo>
                  <a:lnTo>
                    <a:pt x="110372" y="8356"/>
                  </a:lnTo>
                  <a:cubicBezTo>
                    <a:pt x="111582" y="2641"/>
                    <a:pt x="117192" y="-1007"/>
                    <a:pt x="122907" y="202"/>
                  </a:cubicBezTo>
                  <a:cubicBezTo>
                    <a:pt x="125555" y="764"/>
                    <a:pt x="127889" y="2317"/>
                    <a:pt x="129422" y="4546"/>
                  </a:cubicBezTo>
                  <a:lnTo>
                    <a:pt x="179429" y="68840"/>
                  </a:lnTo>
                  <a:cubicBezTo>
                    <a:pt x="181572" y="71583"/>
                    <a:pt x="184905" y="73107"/>
                    <a:pt x="188382" y="72935"/>
                  </a:cubicBezTo>
                  <a:lnTo>
                    <a:pt x="269726" y="68268"/>
                  </a:lnTo>
                  <a:cubicBezTo>
                    <a:pt x="275545" y="67839"/>
                    <a:pt x="280613" y="72211"/>
                    <a:pt x="281041" y="78041"/>
                  </a:cubicBezTo>
                  <a:cubicBezTo>
                    <a:pt x="281222" y="80412"/>
                    <a:pt x="280584" y="82774"/>
                    <a:pt x="279251" y="84746"/>
                  </a:cubicBezTo>
                  <a:lnTo>
                    <a:pt x="233435" y="152183"/>
                  </a:lnTo>
                  <a:cubicBezTo>
                    <a:pt x="231597" y="155012"/>
                    <a:pt x="231206" y="158546"/>
                    <a:pt x="232388" y="161708"/>
                  </a:cubicBezTo>
                  <a:lnTo>
                    <a:pt x="262010" y="237908"/>
                  </a:lnTo>
                  <a:cubicBezTo>
                    <a:pt x="264306" y="243280"/>
                    <a:pt x="261820" y="249491"/>
                    <a:pt x="256457" y="251786"/>
                  </a:cubicBezTo>
                  <a:cubicBezTo>
                    <a:pt x="253981" y="252843"/>
                    <a:pt x="251199" y="252929"/>
                    <a:pt x="248675" y="252005"/>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93" name="Google Shape;293;p9"/>
          <p:cNvSpPr txBox="1"/>
          <p:nvPr>
            <p:ph type="title"/>
          </p:nvPr>
        </p:nvSpPr>
        <p:spPr>
          <a:xfrm>
            <a:off x="2024875" y="1848600"/>
            <a:ext cx="8595900" cy="3160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5000"/>
              <a:buNone/>
              <a:defRPr sz="5000"/>
            </a:lvl2pPr>
            <a:lvl3pPr lvl="2" rtl="0" algn="ctr">
              <a:spcBef>
                <a:spcPts val="0"/>
              </a:spcBef>
              <a:spcAft>
                <a:spcPts val="0"/>
              </a:spcAft>
              <a:buSzPts val="5000"/>
              <a:buNone/>
              <a:defRPr sz="5000"/>
            </a:lvl3pPr>
            <a:lvl4pPr lvl="3" rtl="0" algn="ctr">
              <a:spcBef>
                <a:spcPts val="0"/>
              </a:spcBef>
              <a:spcAft>
                <a:spcPts val="0"/>
              </a:spcAft>
              <a:buSzPts val="5000"/>
              <a:buNone/>
              <a:defRPr sz="5000"/>
            </a:lvl4pPr>
            <a:lvl5pPr lvl="4" rtl="0" algn="ctr">
              <a:spcBef>
                <a:spcPts val="0"/>
              </a:spcBef>
              <a:spcAft>
                <a:spcPts val="0"/>
              </a:spcAft>
              <a:buSzPts val="5000"/>
              <a:buNone/>
              <a:defRPr sz="5000"/>
            </a:lvl5pPr>
            <a:lvl6pPr lvl="5" rtl="0" algn="ctr">
              <a:spcBef>
                <a:spcPts val="0"/>
              </a:spcBef>
              <a:spcAft>
                <a:spcPts val="0"/>
              </a:spcAft>
              <a:buSzPts val="5000"/>
              <a:buNone/>
              <a:defRPr sz="5000"/>
            </a:lvl6pPr>
            <a:lvl7pPr lvl="6" rtl="0" algn="ctr">
              <a:spcBef>
                <a:spcPts val="0"/>
              </a:spcBef>
              <a:spcAft>
                <a:spcPts val="0"/>
              </a:spcAft>
              <a:buSzPts val="5000"/>
              <a:buNone/>
              <a:defRPr sz="5000"/>
            </a:lvl7pPr>
            <a:lvl8pPr lvl="7" rtl="0" algn="ctr">
              <a:spcBef>
                <a:spcPts val="0"/>
              </a:spcBef>
              <a:spcAft>
                <a:spcPts val="0"/>
              </a:spcAft>
              <a:buSzPts val="5000"/>
              <a:buNone/>
              <a:defRPr sz="5000"/>
            </a:lvl8pPr>
            <a:lvl9pPr lvl="8" rtl="0" algn="ctr">
              <a:spcBef>
                <a:spcPts val="0"/>
              </a:spcBef>
              <a:spcAft>
                <a:spcPts val="0"/>
              </a:spcAft>
              <a:buSzPts val="5000"/>
              <a:buNone/>
              <a:defRPr sz="5000"/>
            </a:lvl9pPr>
          </a:lstStyle>
          <a:p/>
        </p:txBody>
      </p:sp>
      <p:sp>
        <p:nvSpPr>
          <p:cNvPr id="294" name="Google Shape;294;p9"/>
          <p:cNvSpPr txBox="1"/>
          <p:nvPr>
            <p:ph idx="1" type="subTitle"/>
          </p:nvPr>
        </p:nvSpPr>
        <p:spPr>
          <a:xfrm>
            <a:off x="632875" y="5919475"/>
            <a:ext cx="11379900" cy="7179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1900"/>
              <a:buNone/>
              <a:defRPr/>
            </a:lvl1pPr>
            <a:lvl2pPr lvl="1" rtl="0" algn="r">
              <a:lnSpc>
                <a:spcPct val="100000"/>
              </a:lnSpc>
              <a:spcBef>
                <a:spcPts val="0"/>
              </a:spcBef>
              <a:spcAft>
                <a:spcPts val="0"/>
              </a:spcAft>
              <a:buSzPts val="1900"/>
              <a:buNone/>
              <a:defRPr/>
            </a:lvl2pPr>
            <a:lvl3pPr lvl="2" rtl="0" algn="r">
              <a:lnSpc>
                <a:spcPct val="100000"/>
              </a:lnSpc>
              <a:spcBef>
                <a:spcPts val="0"/>
              </a:spcBef>
              <a:spcAft>
                <a:spcPts val="0"/>
              </a:spcAft>
              <a:buSzPts val="1900"/>
              <a:buNone/>
              <a:defRPr/>
            </a:lvl3pPr>
            <a:lvl4pPr lvl="3" rtl="0" algn="r">
              <a:lnSpc>
                <a:spcPct val="100000"/>
              </a:lnSpc>
              <a:spcBef>
                <a:spcPts val="0"/>
              </a:spcBef>
              <a:spcAft>
                <a:spcPts val="0"/>
              </a:spcAft>
              <a:buSzPts val="1900"/>
              <a:buNone/>
              <a:defRPr/>
            </a:lvl4pPr>
            <a:lvl5pPr lvl="4" rtl="0" algn="r">
              <a:lnSpc>
                <a:spcPct val="100000"/>
              </a:lnSpc>
              <a:spcBef>
                <a:spcPts val="0"/>
              </a:spcBef>
              <a:spcAft>
                <a:spcPts val="0"/>
              </a:spcAft>
              <a:buSzPts val="1900"/>
              <a:buNone/>
              <a:defRPr/>
            </a:lvl5pPr>
            <a:lvl6pPr lvl="5" rtl="0" algn="r">
              <a:lnSpc>
                <a:spcPct val="100000"/>
              </a:lnSpc>
              <a:spcBef>
                <a:spcPts val="0"/>
              </a:spcBef>
              <a:spcAft>
                <a:spcPts val="0"/>
              </a:spcAft>
              <a:buSzPts val="1900"/>
              <a:buNone/>
              <a:defRPr/>
            </a:lvl6pPr>
            <a:lvl7pPr lvl="6" rtl="0" algn="r">
              <a:lnSpc>
                <a:spcPct val="100000"/>
              </a:lnSpc>
              <a:spcBef>
                <a:spcPts val="0"/>
              </a:spcBef>
              <a:spcAft>
                <a:spcPts val="0"/>
              </a:spcAft>
              <a:buSzPts val="1900"/>
              <a:buNone/>
              <a:defRPr/>
            </a:lvl7pPr>
            <a:lvl8pPr lvl="7" rtl="0" algn="r">
              <a:lnSpc>
                <a:spcPct val="100000"/>
              </a:lnSpc>
              <a:spcBef>
                <a:spcPts val="0"/>
              </a:spcBef>
              <a:spcAft>
                <a:spcPts val="0"/>
              </a:spcAft>
              <a:buSzPts val="1900"/>
              <a:buNone/>
              <a:defRPr/>
            </a:lvl8pPr>
            <a:lvl9pPr lvl="8" rtl="0" algn="r">
              <a:lnSpc>
                <a:spcPct val="100000"/>
              </a:lnSpc>
              <a:spcBef>
                <a:spcPts val="0"/>
              </a:spcBef>
              <a:spcAft>
                <a:spcPts val="0"/>
              </a:spcAft>
              <a:buSzPts val="19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9 Big Title">
  <p:cSld name="CUSTOM_7">
    <p:spTree>
      <p:nvGrpSpPr>
        <p:cNvPr id="295" name="Shape 295"/>
        <p:cNvGrpSpPr/>
        <p:nvPr/>
      </p:nvGrpSpPr>
      <p:grpSpPr>
        <a:xfrm>
          <a:off x="0" y="0"/>
          <a:ext cx="0" cy="0"/>
          <a:chOff x="0" y="0"/>
          <a:chExt cx="0" cy="0"/>
        </a:xfrm>
      </p:grpSpPr>
      <p:grpSp>
        <p:nvGrpSpPr>
          <p:cNvPr id="296" name="Google Shape;296;p10"/>
          <p:cNvGrpSpPr/>
          <p:nvPr/>
        </p:nvGrpSpPr>
        <p:grpSpPr>
          <a:xfrm>
            <a:off x="10296058" y="60744"/>
            <a:ext cx="1874904" cy="1587763"/>
            <a:chOff x="4949607" y="2034692"/>
            <a:chExt cx="1856708" cy="1486948"/>
          </a:xfrm>
        </p:grpSpPr>
        <p:sp>
          <p:nvSpPr>
            <p:cNvPr id="297" name="Google Shape;297;p10"/>
            <p:cNvSpPr/>
            <p:nvPr/>
          </p:nvSpPr>
          <p:spPr>
            <a:xfrm>
              <a:off x="4949607" y="2034692"/>
              <a:ext cx="1856708" cy="1486947"/>
            </a:xfrm>
            <a:custGeom>
              <a:rect b="b" l="l" r="r" t="t"/>
              <a:pathLst>
                <a:path extrusionOk="0" h="1486947" w="1856708">
                  <a:moveTo>
                    <a:pt x="1856458" y="1486919"/>
                  </a:moveTo>
                  <a:lnTo>
                    <a:pt x="1301531" y="1486919"/>
                  </a:lnTo>
                  <a:cubicBezTo>
                    <a:pt x="1231237" y="919324"/>
                    <a:pt x="1088362" y="530894"/>
                    <a:pt x="922626" y="530894"/>
                  </a:cubicBezTo>
                  <a:cubicBezTo>
                    <a:pt x="756892" y="530894"/>
                    <a:pt x="614017" y="919324"/>
                    <a:pt x="543627" y="1486919"/>
                  </a:cubicBezTo>
                  <a:lnTo>
                    <a:pt x="-250" y="1486919"/>
                  </a:lnTo>
                  <a:cubicBezTo>
                    <a:pt x="68710" y="644909"/>
                    <a:pt x="458092" y="-29"/>
                    <a:pt x="928151" y="-29"/>
                  </a:cubicBezTo>
                  <a:cubicBezTo>
                    <a:pt x="1398210" y="-29"/>
                    <a:pt x="1787497" y="644909"/>
                    <a:pt x="1856458" y="148691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aseline="-25000" sz="1800">
                <a:solidFill>
                  <a:srgbClr val="000000"/>
                </a:solidFill>
                <a:latin typeface="Calibri"/>
                <a:ea typeface="Calibri"/>
                <a:cs typeface="Calibri"/>
                <a:sym typeface="Calibri"/>
              </a:endParaRPr>
            </a:p>
          </p:txBody>
        </p:sp>
        <p:sp>
          <p:nvSpPr>
            <p:cNvPr id="298" name="Google Shape;298;p10"/>
            <p:cNvSpPr/>
            <p:nvPr/>
          </p:nvSpPr>
          <p:spPr>
            <a:xfrm>
              <a:off x="5063907" y="2184616"/>
              <a:ext cx="1617058" cy="1337024"/>
            </a:xfrm>
            <a:custGeom>
              <a:rect b="b" l="l" r="r" t="t"/>
              <a:pathLst>
                <a:path extrusionOk="0" h="1337024" w="1617058">
                  <a:moveTo>
                    <a:pt x="1616808" y="1336995"/>
                  </a:moveTo>
                  <a:lnTo>
                    <a:pt x="1187231" y="1336995"/>
                  </a:lnTo>
                  <a:cubicBezTo>
                    <a:pt x="1116937" y="769400"/>
                    <a:pt x="974062" y="380971"/>
                    <a:pt x="808326" y="380971"/>
                  </a:cubicBezTo>
                  <a:cubicBezTo>
                    <a:pt x="642592" y="380971"/>
                    <a:pt x="499717" y="769400"/>
                    <a:pt x="429327" y="1336995"/>
                  </a:cubicBezTo>
                  <a:lnTo>
                    <a:pt x="-250" y="1336995"/>
                  </a:lnTo>
                  <a:cubicBezTo>
                    <a:pt x="88237" y="569375"/>
                    <a:pt x="416944" y="-29"/>
                    <a:pt x="808326" y="-29"/>
                  </a:cubicBezTo>
                  <a:cubicBezTo>
                    <a:pt x="1199709" y="-29"/>
                    <a:pt x="1528035" y="569375"/>
                    <a:pt x="1616808" y="133699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aseline="-25000" sz="1800">
                <a:solidFill>
                  <a:srgbClr val="000000"/>
                </a:solidFill>
                <a:latin typeface="Calibri"/>
                <a:ea typeface="Calibri"/>
                <a:cs typeface="Calibri"/>
                <a:sym typeface="Calibri"/>
              </a:endParaRPr>
            </a:p>
          </p:txBody>
        </p:sp>
        <p:sp>
          <p:nvSpPr>
            <p:cNvPr id="299" name="Google Shape;299;p10"/>
            <p:cNvSpPr/>
            <p:nvPr/>
          </p:nvSpPr>
          <p:spPr>
            <a:xfrm>
              <a:off x="5179160" y="2307108"/>
              <a:ext cx="1397698" cy="1214532"/>
            </a:xfrm>
            <a:custGeom>
              <a:rect b="b" l="l" r="r" t="t"/>
              <a:pathLst>
                <a:path extrusionOk="0" h="1214532" w="1397698">
                  <a:moveTo>
                    <a:pt x="1397448" y="1214504"/>
                  </a:moveTo>
                  <a:lnTo>
                    <a:pt x="1071979" y="1214504"/>
                  </a:lnTo>
                  <a:cubicBezTo>
                    <a:pt x="1001684" y="646909"/>
                    <a:pt x="858809" y="258479"/>
                    <a:pt x="693074" y="258479"/>
                  </a:cubicBezTo>
                  <a:cubicBezTo>
                    <a:pt x="527339" y="258479"/>
                    <a:pt x="384464" y="646909"/>
                    <a:pt x="314075" y="1214504"/>
                  </a:cubicBezTo>
                  <a:lnTo>
                    <a:pt x="-250" y="1214504"/>
                  </a:lnTo>
                  <a:cubicBezTo>
                    <a:pt x="95000" y="509653"/>
                    <a:pt x="371891" y="-29"/>
                    <a:pt x="698694" y="-29"/>
                  </a:cubicBezTo>
                  <a:cubicBezTo>
                    <a:pt x="1025497" y="-29"/>
                    <a:pt x="1302198" y="509749"/>
                    <a:pt x="1397448" y="121450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aseline="-25000" sz="1800">
                <a:solidFill>
                  <a:srgbClr val="000000"/>
                </a:solidFill>
                <a:latin typeface="Calibri"/>
                <a:ea typeface="Calibri"/>
                <a:cs typeface="Calibri"/>
                <a:sym typeface="Calibri"/>
              </a:endParaRPr>
            </a:p>
          </p:txBody>
        </p:sp>
        <p:sp>
          <p:nvSpPr>
            <p:cNvPr id="300" name="Google Shape;300;p10"/>
            <p:cNvSpPr/>
            <p:nvPr/>
          </p:nvSpPr>
          <p:spPr>
            <a:xfrm>
              <a:off x="5320034" y="2440172"/>
              <a:ext cx="1104900" cy="1081468"/>
            </a:xfrm>
            <a:custGeom>
              <a:rect b="b" l="l" r="r" t="t"/>
              <a:pathLst>
                <a:path extrusionOk="0" h="1081468" w="1104900">
                  <a:moveTo>
                    <a:pt x="1104650" y="1081439"/>
                  </a:moveTo>
                  <a:lnTo>
                    <a:pt x="931104" y="1081439"/>
                  </a:lnTo>
                  <a:cubicBezTo>
                    <a:pt x="860810" y="513844"/>
                    <a:pt x="717935" y="125415"/>
                    <a:pt x="552200" y="125415"/>
                  </a:cubicBezTo>
                  <a:cubicBezTo>
                    <a:pt x="386465" y="125415"/>
                    <a:pt x="243590" y="513844"/>
                    <a:pt x="173200" y="1081439"/>
                  </a:cubicBezTo>
                  <a:lnTo>
                    <a:pt x="-250" y="1081439"/>
                  </a:lnTo>
                  <a:cubicBezTo>
                    <a:pt x="89666" y="446407"/>
                    <a:pt x="303121" y="-29"/>
                    <a:pt x="552200" y="-29"/>
                  </a:cubicBezTo>
                  <a:cubicBezTo>
                    <a:pt x="801279" y="-29"/>
                    <a:pt x="1014639" y="446407"/>
                    <a:pt x="1104650" y="1081439"/>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aseline="-25000" sz="1800">
                <a:solidFill>
                  <a:srgbClr val="000000"/>
                </a:solidFill>
                <a:latin typeface="Calibri"/>
                <a:ea typeface="Calibri"/>
                <a:cs typeface="Calibri"/>
                <a:sym typeface="Calibri"/>
              </a:endParaRPr>
            </a:p>
          </p:txBody>
        </p:sp>
      </p:grpSp>
      <p:grpSp>
        <p:nvGrpSpPr>
          <p:cNvPr id="301" name="Google Shape;301;p10"/>
          <p:cNvGrpSpPr/>
          <p:nvPr/>
        </p:nvGrpSpPr>
        <p:grpSpPr>
          <a:xfrm>
            <a:off x="6182614" y="-105"/>
            <a:ext cx="1946120" cy="1709038"/>
            <a:chOff x="7119967" y="2202106"/>
            <a:chExt cx="2023204" cy="1680305"/>
          </a:xfrm>
        </p:grpSpPr>
        <p:sp>
          <p:nvSpPr>
            <p:cNvPr id="302" name="Google Shape;302;p10"/>
            <p:cNvSpPr/>
            <p:nvPr/>
          </p:nvSpPr>
          <p:spPr>
            <a:xfrm>
              <a:off x="7119967" y="2202106"/>
              <a:ext cx="2023204" cy="1669732"/>
            </a:xfrm>
            <a:custGeom>
              <a:rect b="b" l="l" r="r" t="t"/>
              <a:pathLst>
                <a:path extrusionOk="0" h="1669732" w="2023204">
                  <a:moveTo>
                    <a:pt x="2022955" y="1669703"/>
                  </a:moveTo>
                  <a:lnTo>
                    <a:pt x="1466600" y="1669703"/>
                  </a:lnTo>
                  <a:cubicBezTo>
                    <a:pt x="1426976" y="1119063"/>
                    <a:pt x="1238000" y="701868"/>
                    <a:pt x="1011685" y="701868"/>
                  </a:cubicBezTo>
                  <a:cubicBezTo>
                    <a:pt x="785371" y="701868"/>
                    <a:pt x="596300" y="1119254"/>
                    <a:pt x="556581" y="1669703"/>
                  </a:cubicBezTo>
                  <a:lnTo>
                    <a:pt x="-250" y="1669703"/>
                  </a:lnTo>
                  <a:cubicBezTo>
                    <a:pt x="57566" y="729967"/>
                    <a:pt x="488382" y="-29"/>
                    <a:pt x="1011209" y="-29"/>
                  </a:cubicBezTo>
                  <a:cubicBezTo>
                    <a:pt x="1534037" y="-29"/>
                    <a:pt x="1965138" y="729967"/>
                    <a:pt x="2022955" y="166970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3" name="Google Shape;303;p10"/>
            <p:cNvSpPr/>
            <p:nvPr/>
          </p:nvSpPr>
          <p:spPr>
            <a:xfrm>
              <a:off x="7308752" y="2443088"/>
              <a:ext cx="1646015" cy="1428749"/>
            </a:xfrm>
            <a:custGeom>
              <a:rect b="b" l="l" r="r" t="t"/>
              <a:pathLst>
                <a:path extrusionOk="0" h="1428749" w="1646015">
                  <a:moveTo>
                    <a:pt x="1645765" y="1428721"/>
                  </a:moveTo>
                  <a:lnTo>
                    <a:pt x="1277814" y="1428721"/>
                  </a:lnTo>
                  <a:cubicBezTo>
                    <a:pt x="1238190" y="878080"/>
                    <a:pt x="1049214" y="460886"/>
                    <a:pt x="822900" y="460886"/>
                  </a:cubicBezTo>
                  <a:cubicBezTo>
                    <a:pt x="596586" y="460886"/>
                    <a:pt x="407515" y="878271"/>
                    <a:pt x="367796" y="1428721"/>
                  </a:cubicBezTo>
                  <a:lnTo>
                    <a:pt x="-250" y="1428721"/>
                  </a:lnTo>
                  <a:cubicBezTo>
                    <a:pt x="53185" y="622620"/>
                    <a:pt x="401228" y="-29"/>
                    <a:pt x="822709" y="-29"/>
                  </a:cubicBezTo>
                  <a:cubicBezTo>
                    <a:pt x="1244190" y="-29"/>
                    <a:pt x="1592139" y="622620"/>
                    <a:pt x="1645765" y="1428721"/>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4" name="Google Shape;304;p10"/>
            <p:cNvSpPr/>
            <p:nvPr/>
          </p:nvSpPr>
          <p:spPr>
            <a:xfrm>
              <a:off x="7457723" y="2637398"/>
              <a:ext cx="1348168" cy="1234439"/>
            </a:xfrm>
            <a:custGeom>
              <a:rect b="b" l="l" r="r" t="t"/>
              <a:pathLst>
                <a:path extrusionOk="0" h="1234439" w="1348168">
                  <a:moveTo>
                    <a:pt x="1347918" y="1234411"/>
                  </a:moveTo>
                  <a:lnTo>
                    <a:pt x="1128843" y="1234411"/>
                  </a:lnTo>
                  <a:cubicBezTo>
                    <a:pt x="1089219" y="683770"/>
                    <a:pt x="900243" y="266576"/>
                    <a:pt x="673929" y="266576"/>
                  </a:cubicBezTo>
                  <a:cubicBezTo>
                    <a:pt x="447615" y="266576"/>
                    <a:pt x="258544" y="683961"/>
                    <a:pt x="218825" y="1234411"/>
                  </a:cubicBezTo>
                  <a:lnTo>
                    <a:pt x="-250" y="1234411"/>
                  </a:lnTo>
                  <a:cubicBezTo>
                    <a:pt x="52518" y="534419"/>
                    <a:pt x="334077" y="-29"/>
                    <a:pt x="673548" y="-29"/>
                  </a:cubicBezTo>
                  <a:cubicBezTo>
                    <a:pt x="1013019" y="-29"/>
                    <a:pt x="1294864" y="534419"/>
                    <a:pt x="1347918" y="1234411"/>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5" name="Google Shape;305;p10"/>
            <p:cNvSpPr/>
            <p:nvPr/>
          </p:nvSpPr>
          <p:spPr>
            <a:xfrm>
              <a:off x="7145232" y="2253815"/>
              <a:ext cx="1949451" cy="1592902"/>
            </a:xfrm>
            <a:custGeom>
              <a:rect b="b" l="l" r="r" t="t"/>
              <a:pathLst>
                <a:path extrusionOk="0" h="1592902" w="1949451">
                  <a:moveTo>
                    <a:pt x="126301" y="1549423"/>
                  </a:moveTo>
                  <a:cubicBezTo>
                    <a:pt x="134188" y="1549423"/>
                    <a:pt x="140589" y="1555824"/>
                    <a:pt x="140589" y="1563710"/>
                  </a:cubicBezTo>
                  <a:cubicBezTo>
                    <a:pt x="140589" y="1571597"/>
                    <a:pt x="134188" y="1577998"/>
                    <a:pt x="126301" y="1577998"/>
                  </a:cubicBezTo>
                  <a:cubicBezTo>
                    <a:pt x="108860" y="1577417"/>
                    <a:pt x="91411" y="1579084"/>
                    <a:pt x="74390" y="1582951"/>
                  </a:cubicBezTo>
                  <a:lnTo>
                    <a:pt x="18859" y="1591047"/>
                  </a:lnTo>
                  <a:cubicBezTo>
                    <a:pt x="11430" y="1592942"/>
                    <a:pt x="3781" y="1588790"/>
                    <a:pt x="1333" y="1581522"/>
                  </a:cubicBezTo>
                  <a:cubicBezTo>
                    <a:pt x="-772" y="1574035"/>
                    <a:pt x="3438" y="1566234"/>
                    <a:pt x="10858" y="1563901"/>
                  </a:cubicBezTo>
                  <a:lnTo>
                    <a:pt x="68580" y="1555519"/>
                  </a:lnTo>
                  <a:cubicBezTo>
                    <a:pt x="87315" y="1551252"/>
                    <a:pt x="106517" y="1549366"/>
                    <a:pt x="125730" y="1549899"/>
                  </a:cubicBezTo>
                  <a:close/>
                  <a:moveTo>
                    <a:pt x="1931289" y="1548661"/>
                  </a:moveTo>
                  <a:cubicBezTo>
                    <a:pt x="1938880" y="1546852"/>
                    <a:pt x="1946576" y="1551224"/>
                    <a:pt x="1948910" y="1558663"/>
                  </a:cubicBezTo>
                  <a:cubicBezTo>
                    <a:pt x="1951015" y="1566149"/>
                    <a:pt x="1946805" y="1573950"/>
                    <a:pt x="1939385" y="1576284"/>
                  </a:cubicBezTo>
                  <a:cubicBezTo>
                    <a:pt x="1911000" y="1580732"/>
                    <a:pt x="1882806" y="1586123"/>
                    <a:pt x="1854803" y="1592477"/>
                  </a:cubicBezTo>
                  <a:cubicBezTo>
                    <a:pt x="1847211" y="1594334"/>
                    <a:pt x="1839477" y="1589952"/>
                    <a:pt x="1837182" y="1582475"/>
                  </a:cubicBezTo>
                  <a:cubicBezTo>
                    <a:pt x="1835181" y="1575008"/>
                    <a:pt x="1839363" y="1567273"/>
                    <a:pt x="1846707" y="1564854"/>
                  </a:cubicBezTo>
                  <a:cubicBezTo>
                    <a:pt x="1874710" y="1558186"/>
                    <a:pt x="1902714" y="1553138"/>
                    <a:pt x="1931289" y="1548661"/>
                  </a:cubicBezTo>
                  <a:close/>
                  <a:moveTo>
                    <a:pt x="14287" y="1458079"/>
                  </a:moveTo>
                  <a:lnTo>
                    <a:pt x="130682" y="1465794"/>
                  </a:lnTo>
                  <a:cubicBezTo>
                    <a:pt x="138569" y="1465794"/>
                    <a:pt x="144970" y="1472195"/>
                    <a:pt x="144970" y="1480081"/>
                  </a:cubicBezTo>
                  <a:cubicBezTo>
                    <a:pt x="144970" y="1487968"/>
                    <a:pt x="138569" y="1494369"/>
                    <a:pt x="130682" y="1494369"/>
                  </a:cubicBezTo>
                  <a:lnTo>
                    <a:pt x="14287" y="1486654"/>
                  </a:lnTo>
                  <a:cubicBezTo>
                    <a:pt x="6476" y="1486454"/>
                    <a:pt x="200" y="1480177"/>
                    <a:pt x="0" y="1472366"/>
                  </a:cubicBezTo>
                  <a:cubicBezTo>
                    <a:pt x="47" y="1464499"/>
                    <a:pt x="6419" y="1458126"/>
                    <a:pt x="14287" y="1458079"/>
                  </a:cubicBezTo>
                  <a:close/>
                  <a:moveTo>
                    <a:pt x="1924050" y="1441219"/>
                  </a:moveTo>
                  <a:cubicBezTo>
                    <a:pt x="1931517" y="1439219"/>
                    <a:pt x="1939252" y="1443400"/>
                    <a:pt x="1941671" y="1450744"/>
                  </a:cubicBezTo>
                  <a:cubicBezTo>
                    <a:pt x="1943614" y="1458183"/>
                    <a:pt x="1939452" y="1465860"/>
                    <a:pt x="1932146" y="1468270"/>
                  </a:cubicBezTo>
                  <a:cubicBezTo>
                    <a:pt x="1900618" y="1476271"/>
                    <a:pt x="1869281" y="1485510"/>
                    <a:pt x="1838420" y="1495892"/>
                  </a:cubicBezTo>
                  <a:cubicBezTo>
                    <a:pt x="1830971" y="1497940"/>
                    <a:pt x="1823228" y="1493740"/>
                    <a:pt x="1820894" y="1486367"/>
                  </a:cubicBezTo>
                  <a:cubicBezTo>
                    <a:pt x="1818894" y="1478919"/>
                    <a:pt x="1823085" y="1471213"/>
                    <a:pt x="1830419" y="1468841"/>
                  </a:cubicBezTo>
                  <a:cubicBezTo>
                    <a:pt x="1861090" y="1458431"/>
                    <a:pt x="1892303" y="1449220"/>
                    <a:pt x="1924050" y="1441219"/>
                  </a:cubicBezTo>
                  <a:close/>
                  <a:moveTo>
                    <a:pt x="1908429" y="1350541"/>
                  </a:moveTo>
                  <a:cubicBezTo>
                    <a:pt x="1915897" y="1348541"/>
                    <a:pt x="1923631" y="1352722"/>
                    <a:pt x="1926050" y="1360066"/>
                  </a:cubicBezTo>
                  <a:cubicBezTo>
                    <a:pt x="1928250" y="1367800"/>
                    <a:pt x="1923774" y="1375849"/>
                    <a:pt x="1916049" y="1378068"/>
                  </a:cubicBezTo>
                  <a:cubicBezTo>
                    <a:pt x="1884807" y="1385117"/>
                    <a:pt x="1853536" y="1391813"/>
                    <a:pt x="1822228" y="1398166"/>
                  </a:cubicBezTo>
                  <a:cubicBezTo>
                    <a:pt x="1814598" y="1400271"/>
                    <a:pt x="1806711" y="1395794"/>
                    <a:pt x="1804606" y="1388165"/>
                  </a:cubicBezTo>
                  <a:cubicBezTo>
                    <a:pt x="1802502" y="1380535"/>
                    <a:pt x="1806978" y="1372648"/>
                    <a:pt x="1814608" y="1370543"/>
                  </a:cubicBezTo>
                  <a:cubicBezTo>
                    <a:pt x="1845917" y="1364133"/>
                    <a:pt x="1877187" y="1357465"/>
                    <a:pt x="1908429" y="1350541"/>
                  </a:cubicBezTo>
                  <a:close/>
                  <a:moveTo>
                    <a:pt x="33623" y="1348446"/>
                  </a:moveTo>
                  <a:cubicBezTo>
                    <a:pt x="70723" y="1347217"/>
                    <a:pt x="107766" y="1352142"/>
                    <a:pt x="143256" y="1363019"/>
                  </a:cubicBezTo>
                  <a:cubicBezTo>
                    <a:pt x="143532" y="1363086"/>
                    <a:pt x="143799" y="1363162"/>
                    <a:pt x="144075" y="1363248"/>
                  </a:cubicBezTo>
                  <a:cubicBezTo>
                    <a:pt x="151609" y="1365572"/>
                    <a:pt x="155838" y="1373573"/>
                    <a:pt x="153505" y="1381117"/>
                  </a:cubicBezTo>
                  <a:cubicBezTo>
                    <a:pt x="151171" y="1388651"/>
                    <a:pt x="143180" y="1392880"/>
                    <a:pt x="135636" y="1390547"/>
                  </a:cubicBezTo>
                  <a:cubicBezTo>
                    <a:pt x="102613" y="1380450"/>
                    <a:pt x="68142" y="1375878"/>
                    <a:pt x="33623" y="1377021"/>
                  </a:cubicBezTo>
                  <a:cubicBezTo>
                    <a:pt x="25736" y="1377021"/>
                    <a:pt x="19336" y="1370620"/>
                    <a:pt x="19336" y="1362733"/>
                  </a:cubicBezTo>
                  <a:cubicBezTo>
                    <a:pt x="19336" y="1354847"/>
                    <a:pt x="25736" y="1348446"/>
                    <a:pt x="33623" y="1348446"/>
                  </a:cubicBezTo>
                  <a:close/>
                  <a:moveTo>
                    <a:pt x="1899666" y="1245576"/>
                  </a:moveTo>
                  <a:cubicBezTo>
                    <a:pt x="1907667" y="1244623"/>
                    <a:pt x="1913667" y="1252910"/>
                    <a:pt x="1914144" y="1259863"/>
                  </a:cubicBezTo>
                  <a:cubicBezTo>
                    <a:pt x="1913991" y="1267693"/>
                    <a:pt x="1907686" y="1273998"/>
                    <a:pt x="1899856" y="1274151"/>
                  </a:cubicBezTo>
                  <a:cubicBezTo>
                    <a:pt x="1884788" y="1276113"/>
                    <a:pt x="1869833" y="1278942"/>
                    <a:pt x="1855089" y="1282628"/>
                  </a:cubicBezTo>
                  <a:cubicBezTo>
                    <a:pt x="1839563" y="1288019"/>
                    <a:pt x="1823637" y="1292191"/>
                    <a:pt x="1807464" y="1295106"/>
                  </a:cubicBezTo>
                  <a:cubicBezTo>
                    <a:pt x="1799577" y="1295106"/>
                    <a:pt x="1793177" y="1288705"/>
                    <a:pt x="1793177" y="1280818"/>
                  </a:cubicBezTo>
                  <a:cubicBezTo>
                    <a:pt x="1793177" y="1272932"/>
                    <a:pt x="1799577" y="1266531"/>
                    <a:pt x="1807464" y="1266531"/>
                  </a:cubicBezTo>
                  <a:cubicBezTo>
                    <a:pt x="1809083" y="1266340"/>
                    <a:pt x="1814131" y="1265007"/>
                    <a:pt x="1816989" y="1264150"/>
                  </a:cubicBezTo>
                  <a:lnTo>
                    <a:pt x="1828609" y="1260340"/>
                  </a:lnTo>
                  <a:cubicBezTo>
                    <a:pt x="1835944" y="1258149"/>
                    <a:pt x="1843278" y="1256053"/>
                    <a:pt x="1850707" y="1254244"/>
                  </a:cubicBezTo>
                  <a:cubicBezTo>
                    <a:pt x="1866842" y="1250405"/>
                    <a:pt x="1883197" y="1247519"/>
                    <a:pt x="1899666" y="1245576"/>
                  </a:cubicBezTo>
                  <a:close/>
                  <a:moveTo>
                    <a:pt x="46005" y="1241957"/>
                  </a:moveTo>
                  <a:cubicBezTo>
                    <a:pt x="87382" y="1244138"/>
                    <a:pt x="128311" y="1251691"/>
                    <a:pt x="167735" y="1264436"/>
                  </a:cubicBezTo>
                  <a:lnTo>
                    <a:pt x="167830" y="1264912"/>
                  </a:lnTo>
                  <a:cubicBezTo>
                    <a:pt x="168306" y="1265017"/>
                    <a:pt x="168782" y="1265150"/>
                    <a:pt x="169249" y="1265303"/>
                  </a:cubicBezTo>
                  <a:cubicBezTo>
                    <a:pt x="176745" y="1267770"/>
                    <a:pt x="180812" y="1275847"/>
                    <a:pt x="178346" y="1283343"/>
                  </a:cubicBezTo>
                  <a:cubicBezTo>
                    <a:pt x="175878" y="1290839"/>
                    <a:pt x="167802" y="1294906"/>
                    <a:pt x="160305" y="1292439"/>
                  </a:cubicBezTo>
                  <a:cubicBezTo>
                    <a:pt x="123319" y="1280219"/>
                    <a:pt x="84896" y="1272846"/>
                    <a:pt x="46005" y="1270532"/>
                  </a:cubicBezTo>
                  <a:cubicBezTo>
                    <a:pt x="38119" y="1270532"/>
                    <a:pt x="31718" y="1264131"/>
                    <a:pt x="31718" y="1256244"/>
                  </a:cubicBezTo>
                  <a:cubicBezTo>
                    <a:pt x="31718" y="1248358"/>
                    <a:pt x="38119" y="1241957"/>
                    <a:pt x="46005" y="1241957"/>
                  </a:cubicBezTo>
                  <a:close/>
                  <a:moveTo>
                    <a:pt x="1883758" y="1138705"/>
                  </a:moveTo>
                  <a:cubicBezTo>
                    <a:pt x="1891340" y="1136753"/>
                    <a:pt x="1899113" y="1141182"/>
                    <a:pt x="1901285" y="1148707"/>
                  </a:cubicBezTo>
                  <a:cubicBezTo>
                    <a:pt x="1903009" y="1156022"/>
                    <a:pt x="1898884" y="1163451"/>
                    <a:pt x="1891760" y="1165852"/>
                  </a:cubicBezTo>
                  <a:cubicBezTo>
                    <a:pt x="1859327" y="1173757"/>
                    <a:pt x="1827504" y="1183940"/>
                    <a:pt x="1796510" y="1196332"/>
                  </a:cubicBezTo>
                  <a:cubicBezTo>
                    <a:pt x="1789061" y="1198379"/>
                    <a:pt x="1781318" y="1194179"/>
                    <a:pt x="1778983" y="1186807"/>
                  </a:cubicBezTo>
                  <a:cubicBezTo>
                    <a:pt x="1777079" y="1179349"/>
                    <a:pt x="1781222" y="1171681"/>
                    <a:pt x="1788508" y="1169185"/>
                  </a:cubicBezTo>
                  <a:cubicBezTo>
                    <a:pt x="1819531" y="1156879"/>
                    <a:pt x="1851355" y="1146697"/>
                    <a:pt x="1883758" y="1138705"/>
                  </a:cubicBezTo>
                  <a:close/>
                  <a:moveTo>
                    <a:pt x="87058" y="1122037"/>
                  </a:moveTo>
                  <a:cubicBezTo>
                    <a:pt x="117281" y="1132133"/>
                    <a:pt x="147732" y="1141439"/>
                    <a:pt x="178403" y="1149945"/>
                  </a:cubicBezTo>
                  <a:lnTo>
                    <a:pt x="178022" y="1149564"/>
                  </a:lnTo>
                  <a:cubicBezTo>
                    <a:pt x="178298" y="1149631"/>
                    <a:pt x="178565" y="1149707"/>
                    <a:pt x="178841" y="1149793"/>
                  </a:cubicBezTo>
                  <a:cubicBezTo>
                    <a:pt x="186375" y="1152117"/>
                    <a:pt x="190604" y="1160118"/>
                    <a:pt x="188271" y="1167662"/>
                  </a:cubicBezTo>
                  <a:cubicBezTo>
                    <a:pt x="185937" y="1175196"/>
                    <a:pt x="177946" y="1179425"/>
                    <a:pt x="170402" y="1177091"/>
                  </a:cubicBezTo>
                  <a:cubicBezTo>
                    <a:pt x="139664" y="1168586"/>
                    <a:pt x="109223" y="1159280"/>
                    <a:pt x="79057" y="1149183"/>
                  </a:cubicBezTo>
                  <a:cubicBezTo>
                    <a:pt x="71742" y="1146726"/>
                    <a:pt x="67579" y="1139030"/>
                    <a:pt x="69532" y="1131562"/>
                  </a:cubicBezTo>
                  <a:cubicBezTo>
                    <a:pt x="71828" y="1124161"/>
                    <a:pt x="79600" y="1119932"/>
                    <a:pt x="87058" y="1122037"/>
                  </a:cubicBezTo>
                  <a:close/>
                  <a:moveTo>
                    <a:pt x="1837467" y="1034693"/>
                  </a:moveTo>
                  <a:cubicBezTo>
                    <a:pt x="1844915" y="1032645"/>
                    <a:pt x="1852660" y="1036845"/>
                    <a:pt x="1854993" y="1044218"/>
                  </a:cubicBezTo>
                  <a:cubicBezTo>
                    <a:pt x="1857241" y="1051780"/>
                    <a:pt x="1853060" y="1059762"/>
                    <a:pt x="1845564" y="1062220"/>
                  </a:cubicBezTo>
                  <a:cubicBezTo>
                    <a:pt x="1819312" y="1071811"/>
                    <a:pt x="1792157" y="1078708"/>
                    <a:pt x="1764506" y="1082794"/>
                  </a:cubicBezTo>
                  <a:cubicBezTo>
                    <a:pt x="1756914" y="1084604"/>
                    <a:pt x="1749218" y="1080232"/>
                    <a:pt x="1746884" y="1072793"/>
                  </a:cubicBezTo>
                  <a:cubicBezTo>
                    <a:pt x="1744837" y="1065344"/>
                    <a:pt x="1749037" y="1057600"/>
                    <a:pt x="1756409" y="1055267"/>
                  </a:cubicBezTo>
                  <a:cubicBezTo>
                    <a:pt x="1784060" y="1051190"/>
                    <a:pt x="1811216" y="1044294"/>
                    <a:pt x="1837467" y="1034693"/>
                  </a:cubicBezTo>
                  <a:close/>
                  <a:moveTo>
                    <a:pt x="106489" y="1012785"/>
                  </a:moveTo>
                  <a:lnTo>
                    <a:pt x="201739" y="1048027"/>
                  </a:lnTo>
                  <a:cubicBezTo>
                    <a:pt x="209245" y="1050485"/>
                    <a:pt x="213483" y="1058419"/>
                    <a:pt x="211360" y="1066030"/>
                  </a:cubicBezTo>
                  <a:cubicBezTo>
                    <a:pt x="209064" y="1073478"/>
                    <a:pt x="201225" y="1077717"/>
                    <a:pt x="193738" y="1075555"/>
                  </a:cubicBezTo>
                  <a:lnTo>
                    <a:pt x="98488" y="1040407"/>
                  </a:lnTo>
                  <a:cubicBezTo>
                    <a:pt x="91135" y="1037988"/>
                    <a:pt x="86963" y="1030254"/>
                    <a:pt x="88963" y="1022786"/>
                  </a:cubicBezTo>
                  <a:cubicBezTo>
                    <a:pt x="91049" y="1015195"/>
                    <a:pt x="98888" y="1010718"/>
                    <a:pt x="106489" y="1012785"/>
                  </a:cubicBezTo>
                  <a:close/>
                  <a:moveTo>
                    <a:pt x="1829753" y="914577"/>
                  </a:moveTo>
                  <a:cubicBezTo>
                    <a:pt x="1833396" y="914577"/>
                    <a:pt x="1837039" y="915943"/>
                    <a:pt x="1839849" y="918677"/>
                  </a:cubicBezTo>
                  <a:cubicBezTo>
                    <a:pt x="1839897" y="918725"/>
                    <a:pt x="1839944" y="918773"/>
                    <a:pt x="1839992" y="918820"/>
                  </a:cubicBezTo>
                  <a:cubicBezTo>
                    <a:pt x="1845678" y="924373"/>
                    <a:pt x="1845783" y="933479"/>
                    <a:pt x="1840230" y="939156"/>
                  </a:cubicBezTo>
                  <a:cubicBezTo>
                    <a:pt x="1824418" y="950910"/>
                    <a:pt x="1807121" y="960511"/>
                    <a:pt x="1788795" y="967731"/>
                  </a:cubicBezTo>
                  <a:cubicBezTo>
                    <a:pt x="1769650" y="975827"/>
                    <a:pt x="1749933" y="983447"/>
                    <a:pt x="1730883" y="991353"/>
                  </a:cubicBezTo>
                  <a:cubicBezTo>
                    <a:pt x="1723282" y="993420"/>
                    <a:pt x="1715443" y="988943"/>
                    <a:pt x="1713357" y="981352"/>
                  </a:cubicBezTo>
                  <a:cubicBezTo>
                    <a:pt x="1711414" y="973913"/>
                    <a:pt x="1715576" y="966236"/>
                    <a:pt x="1722882" y="963826"/>
                  </a:cubicBezTo>
                  <a:cubicBezTo>
                    <a:pt x="1740789" y="956492"/>
                    <a:pt x="1758791" y="949348"/>
                    <a:pt x="1776698" y="941918"/>
                  </a:cubicBezTo>
                  <a:cubicBezTo>
                    <a:pt x="1791929" y="935984"/>
                    <a:pt x="1806359" y="928174"/>
                    <a:pt x="1819656" y="918677"/>
                  </a:cubicBezTo>
                  <a:cubicBezTo>
                    <a:pt x="1822466" y="915943"/>
                    <a:pt x="1826109" y="914577"/>
                    <a:pt x="1829753" y="914577"/>
                  </a:cubicBezTo>
                  <a:close/>
                  <a:moveTo>
                    <a:pt x="139922" y="914296"/>
                  </a:moveTo>
                  <a:cubicBezTo>
                    <a:pt x="173573" y="923183"/>
                    <a:pt x="206663" y="933984"/>
                    <a:pt x="239172" y="946681"/>
                  </a:cubicBezTo>
                  <a:cubicBezTo>
                    <a:pt x="246678" y="948939"/>
                    <a:pt x="251088" y="956702"/>
                    <a:pt x="249173" y="964303"/>
                  </a:cubicBezTo>
                  <a:cubicBezTo>
                    <a:pt x="247002" y="971827"/>
                    <a:pt x="239229" y="976256"/>
                    <a:pt x="231648" y="974304"/>
                  </a:cubicBezTo>
                  <a:cubicBezTo>
                    <a:pt x="199005" y="961921"/>
                    <a:pt x="165896" y="951091"/>
                    <a:pt x="132302" y="941824"/>
                  </a:cubicBezTo>
                  <a:cubicBezTo>
                    <a:pt x="125072" y="939595"/>
                    <a:pt x="120843" y="932117"/>
                    <a:pt x="122643" y="924774"/>
                  </a:cubicBezTo>
                  <a:cubicBezTo>
                    <a:pt x="124520" y="917106"/>
                    <a:pt x="132254" y="912420"/>
                    <a:pt x="139922" y="914296"/>
                  </a:cubicBezTo>
                  <a:close/>
                  <a:moveTo>
                    <a:pt x="173831" y="823333"/>
                  </a:moveTo>
                  <a:cubicBezTo>
                    <a:pt x="208254" y="832867"/>
                    <a:pt x="241391" y="846555"/>
                    <a:pt x="272510" y="864100"/>
                  </a:cubicBezTo>
                  <a:lnTo>
                    <a:pt x="272510" y="864290"/>
                  </a:lnTo>
                  <a:cubicBezTo>
                    <a:pt x="272814" y="864452"/>
                    <a:pt x="273110" y="864624"/>
                    <a:pt x="273405" y="864814"/>
                  </a:cubicBezTo>
                  <a:cubicBezTo>
                    <a:pt x="280072" y="869034"/>
                    <a:pt x="282054" y="877854"/>
                    <a:pt x="277844" y="884521"/>
                  </a:cubicBezTo>
                  <a:cubicBezTo>
                    <a:pt x="273624" y="891189"/>
                    <a:pt x="264794" y="893180"/>
                    <a:pt x="258127" y="888960"/>
                  </a:cubicBezTo>
                  <a:cubicBezTo>
                    <a:pt x="229171" y="872539"/>
                    <a:pt x="198300" y="859737"/>
                    <a:pt x="166211" y="850860"/>
                  </a:cubicBezTo>
                  <a:cubicBezTo>
                    <a:pt x="165934" y="850793"/>
                    <a:pt x="165668" y="850717"/>
                    <a:pt x="165392" y="850631"/>
                  </a:cubicBezTo>
                  <a:cubicBezTo>
                    <a:pt x="157857" y="848307"/>
                    <a:pt x="153628" y="840306"/>
                    <a:pt x="155961" y="832762"/>
                  </a:cubicBezTo>
                  <a:cubicBezTo>
                    <a:pt x="158295" y="825228"/>
                    <a:pt x="166296" y="820999"/>
                    <a:pt x="173831" y="823333"/>
                  </a:cubicBezTo>
                  <a:close/>
                  <a:moveTo>
                    <a:pt x="1797267" y="811642"/>
                  </a:moveTo>
                  <a:cubicBezTo>
                    <a:pt x="1800806" y="812569"/>
                    <a:pt x="1803997" y="814822"/>
                    <a:pt x="1806035" y="818189"/>
                  </a:cubicBezTo>
                  <a:cubicBezTo>
                    <a:pt x="1809835" y="825028"/>
                    <a:pt x="1807569" y="833639"/>
                    <a:pt x="1800892" y="837715"/>
                  </a:cubicBezTo>
                  <a:cubicBezTo>
                    <a:pt x="1766697" y="856137"/>
                    <a:pt x="1734045" y="877282"/>
                    <a:pt x="1703260" y="900961"/>
                  </a:cubicBezTo>
                  <a:cubicBezTo>
                    <a:pt x="1697593" y="906391"/>
                    <a:pt x="1688649" y="906391"/>
                    <a:pt x="1682972" y="900961"/>
                  </a:cubicBezTo>
                  <a:cubicBezTo>
                    <a:pt x="1677457" y="895361"/>
                    <a:pt x="1677457" y="886369"/>
                    <a:pt x="1682972" y="880769"/>
                  </a:cubicBezTo>
                  <a:cubicBezTo>
                    <a:pt x="1715604" y="855489"/>
                    <a:pt x="1750190" y="832839"/>
                    <a:pt x="1786413" y="813046"/>
                  </a:cubicBezTo>
                  <a:cubicBezTo>
                    <a:pt x="1789842" y="811112"/>
                    <a:pt x="1793728" y="810715"/>
                    <a:pt x="1797267" y="811642"/>
                  </a:cubicBezTo>
                  <a:close/>
                  <a:moveTo>
                    <a:pt x="215360" y="742942"/>
                  </a:moveTo>
                  <a:lnTo>
                    <a:pt x="310610" y="782280"/>
                  </a:lnTo>
                  <a:cubicBezTo>
                    <a:pt x="317963" y="784700"/>
                    <a:pt x="322173" y="792405"/>
                    <a:pt x="320230" y="799901"/>
                  </a:cubicBezTo>
                  <a:cubicBezTo>
                    <a:pt x="317896" y="807321"/>
                    <a:pt x="310095" y="811531"/>
                    <a:pt x="302608" y="809426"/>
                  </a:cubicBezTo>
                  <a:lnTo>
                    <a:pt x="207358" y="770088"/>
                  </a:lnTo>
                  <a:cubicBezTo>
                    <a:pt x="200072" y="767593"/>
                    <a:pt x="195929" y="759925"/>
                    <a:pt x="197833" y="752467"/>
                  </a:cubicBezTo>
                  <a:cubicBezTo>
                    <a:pt x="200129" y="745066"/>
                    <a:pt x="207901" y="740837"/>
                    <a:pt x="215360" y="742942"/>
                  </a:cubicBezTo>
                  <a:close/>
                  <a:moveTo>
                    <a:pt x="1752183" y="717379"/>
                  </a:moveTo>
                  <a:cubicBezTo>
                    <a:pt x="1755603" y="718303"/>
                    <a:pt x="1758687" y="720477"/>
                    <a:pt x="1760696" y="723701"/>
                  </a:cubicBezTo>
                  <a:cubicBezTo>
                    <a:pt x="1764849" y="730445"/>
                    <a:pt x="1762811" y="739275"/>
                    <a:pt x="1756124" y="743513"/>
                  </a:cubicBezTo>
                  <a:cubicBezTo>
                    <a:pt x="1748981" y="748466"/>
                    <a:pt x="1742313" y="753134"/>
                    <a:pt x="1735074" y="758563"/>
                  </a:cubicBezTo>
                  <a:cubicBezTo>
                    <a:pt x="1727835" y="763992"/>
                    <a:pt x="1723644" y="767135"/>
                    <a:pt x="1716977" y="772469"/>
                  </a:cubicBezTo>
                  <a:cubicBezTo>
                    <a:pt x="1703642" y="783042"/>
                    <a:pt x="1690783" y="793996"/>
                    <a:pt x="1678210" y="805426"/>
                  </a:cubicBezTo>
                  <a:cubicBezTo>
                    <a:pt x="1672552" y="810798"/>
                    <a:pt x="1663675" y="810798"/>
                    <a:pt x="1658017" y="805426"/>
                  </a:cubicBezTo>
                  <a:cubicBezTo>
                    <a:pt x="1652492" y="799825"/>
                    <a:pt x="1652492" y="790834"/>
                    <a:pt x="1658017" y="785233"/>
                  </a:cubicBezTo>
                  <a:cubicBezTo>
                    <a:pt x="1684420" y="761220"/>
                    <a:pt x="1712357" y="738951"/>
                    <a:pt x="1741646" y="718558"/>
                  </a:cubicBezTo>
                  <a:cubicBezTo>
                    <a:pt x="1745004" y="716781"/>
                    <a:pt x="1748762" y="716455"/>
                    <a:pt x="1752183" y="717379"/>
                  </a:cubicBezTo>
                  <a:close/>
                  <a:moveTo>
                    <a:pt x="236492" y="649353"/>
                  </a:moveTo>
                  <a:cubicBezTo>
                    <a:pt x="240061" y="648549"/>
                    <a:pt x="243935" y="649106"/>
                    <a:pt x="247268" y="651216"/>
                  </a:cubicBezTo>
                  <a:cubicBezTo>
                    <a:pt x="276415" y="665218"/>
                    <a:pt x="305561" y="680648"/>
                    <a:pt x="333565" y="697317"/>
                  </a:cubicBezTo>
                  <a:cubicBezTo>
                    <a:pt x="339899" y="701318"/>
                    <a:pt x="342061" y="709538"/>
                    <a:pt x="338518" y="716139"/>
                  </a:cubicBezTo>
                  <a:cubicBezTo>
                    <a:pt x="334794" y="723092"/>
                    <a:pt x="326135" y="725711"/>
                    <a:pt x="319182" y="721987"/>
                  </a:cubicBezTo>
                  <a:cubicBezTo>
                    <a:pt x="291055" y="705290"/>
                    <a:pt x="262289" y="689916"/>
                    <a:pt x="232886" y="675886"/>
                  </a:cubicBezTo>
                  <a:cubicBezTo>
                    <a:pt x="232581" y="675724"/>
                    <a:pt x="232285" y="675553"/>
                    <a:pt x="231990" y="675362"/>
                  </a:cubicBezTo>
                  <a:cubicBezTo>
                    <a:pt x="225323" y="671143"/>
                    <a:pt x="223342" y="662322"/>
                    <a:pt x="227552" y="655655"/>
                  </a:cubicBezTo>
                  <a:cubicBezTo>
                    <a:pt x="229662" y="652321"/>
                    <a:pt x="232924" y="650156"/>
                    <a:pt x="236492" y="649353"/>
                  </a:cubicBezTo>
                  <a:close/>
                  <a:moveTo>
                    <a:pt x="1703498" y="631463"/>
                  </a:moveTo>
                  <a:cubicBezTo>
                    <a:pt x="1707146" y="631463"/>
                    <a:pt x="1710794" y="632809"/>
                    <a:pt x="1713642" y="635500"/>
                  </a:cubicBezTo>
                  <a:cubicBezTo>
                    <a:pt x="1719157" y="641101"/>
                    <a:pt x="1719157" y="650092"/>
                    <a:pt x="1713642" y="655693"/>
                  </a:cubicBezTo>
                  <a:cubicBezTo>
                    <a:pt x="1690144" y="676334"/>
                    <a:pt x="1666236" y="696527"/>
                    <a:pt x="1641919" y="716272"/>
                  </a:cubicBezTo>
                  <a:cubicBezTo>
                    <a:pt x="1636261" y="721644"/>
                    <a:pt x="1627384" y="721644"/>
                    <a:pt x="1621726" y="716272"/>
                  </a:cubicBezTo>
                  <a:cubicBezTo>
                    <a:pt x="1616211" y="710671"/>
                    <a:pt x="1616211" y="701680"/>
                    <a:pt x="1621726" y="696079"/>
                  </a:cubicBezTo>
                  <a:cubicBezTo>
                    <a:pt x="1646043" y="676391"/>
                    <a:pt x="1669923" y="656198"/>
                    <a:pt x="1693354" y="635500"/>
                  </a:cubicBezTo>
                  <a:cubicBezTo>
                    <a:pt x="1696202" y="632809"/>
                    <a:pt x="1699850" y="631463"/>
                    <a:pt x="1703498" y="631463"/>
                  </a:cubicBezTo>
                  <a:close/>
                  <a:moveTo>
                    <a:pt x="286226" y="550917"/>
                  </a:moveTo>
                  <a:cubicBezTo>
                    <a:pt x="320897" y="564967"/>
                    <a:pt x="353340" y="583998"/>
                    <a:pt x="382524" y="607400"/>
                  </a:cubicBezTo>
                  <a:lnTo>
                    <a:pt x="382143" y="606829"/>
                  </a:lnTo>
                  <a:cubicBezTo>
                    <a:pt x="382391" y="607058"/>
                    <a:pt x="382628" y="607296"/>
                    <a:pt x="382858" y="607543"/>
                  </a:cubicBezTo>
                  <a:cubicBezTo>
                    <a:pt x="388239" y="613316"/>
                    <a:pt x="387915" y="622355"/>
                    <a:pt x="382143" y="627736"/>
                  </a:cubicBezTo>
                  <a:cubicBezTo>
                    <a:pt x="376371" y="633118"/>
                    <a:pt x="367332" y="632794"/>
                    <a:pt x="361950" y="627022"/>
                  </a:cubicBezTo>
                  <a:cubicBezTo>
                    <a:pt x="349205" y="616954"/>
                    <a:pt x="335775" y="607791"/>
                    <a:pt x="321754" y="599590"/>
                  </a:cubicBezTo>
                  <a:cubicBezTo>
                    <a:pt x="314515" y="595304"/>
                    <a:pt x="306514" y="590922"/>
                    <a:pt x="299466" y="587493"/>
                  </a:cubicBezTo>
                  <a:cubicBezTo>
                    <a:pt x="292418" y="584064"/>
                    <a:pt x="284130" y="580350"/>
                    <a:pt x="278225" y="577968"/>
                  </a:cubicBezTo>
                  <a:cubicBezTo>
                    <a:pt x="270957" y="575520"/>
                    <a:pt x="266805" y="567872"/>
                    <a:pt x="268700" y="560442"/>
                  </a:cubicBezTo>
                  <a:cubicBezTo>
                    <a:pt x="270948" y="553003"/>
                    <a:pt x="278759" y="548755"/>
                    <a:pt x="286226" y="550917"/>
                  </a:cubicBezTo>
                  <a:close/>
                  <a:moveTo>
                    <a:pt x="1676250" y="540377"/>
                  </a:moveTo>
                  <a:cubicBezTo>
                    <a:pt x="1679663" y="541297"/>
                    <a:pt x="1682744" y="543445"/>
                    <a:pt x="1684782" y="546631"/>
                  </a:cubicBezTo>
                  <a:cubicBezTo>
                    <a:pt x="1684791" y="546650"/>
                    <a:pt x="1684811" y="546679"/>
                    <a:pt x="1684820" y="546698"/>
                  </a:cubicBezTo>
                  <a:cubicBezTo>
                    <a:pt x="1688954" y="553422"/>
                    <a:pt x="1686840" y="562224"/>
                    <a:pt x="1680115" y="566348"/>
                  </a:cubicBezTo>
                  <a:cubicBezTo>
                    <a:pt x="1664970" y="574444"/>
                    <a:pt x="1649349" y="583779"/>
                    <a:pt x="1635633" y="592542"/>
                  </a:cubicBezTo>
                  <a:cubicBezTo>
                    <a:pt x="1621917" y="601305"/>
                    <a:pt x="1606962" y="611592"/>
                    <a:pt x="1595247" y="621117"/>
                  </a:cubicBezTo>
                  <a:cubicBezTo>
                    <a:pt x="1589551" y="626498"/>
                    <a:pt x="1580655" y="626498"/>
                    <a:pt x="1574959" y="621117"/>
                  </a:cubicBezTo>
                  <a:cubicBezTo>
                    <a:pt x="1569444" y="615516"/>
                    <a:pt x="1569444" y="606524"/>
                    <a:pt x="1574959" y="600924"/>
                  </a:cubicBezTo>
                  <a:cubicBezTo>
                    <a:pt x="1603420" y="578502"/>
                    <a:pt x="1633795" y="558614"/>
                    <a:pt x="1665732" y="541488"/>
                  </a:cubicBezTo>
                  <a:cubicBezTo>
                    <a:pt x="1669095" y="539764"/>
                    <a:pt x="1672838" y="539457"/>
                    <a:pt x="1676250" y="540377"/>
                  </a:cubicBezTo>
                  <a:close/>
                  <a:moveTo>
                    <a:pt x="335486" y="451851"/>
                  </a:moveTo>
                  <a:cubicBezTo>
                    <a:pt x="338917" y="450925"/>
                    <a:pt x="342691" y="451271"/>
                    <a:pt x="346043" y="453096"/>
                  </a:cubicBezTo>
                  <a:lnTo>
                    <a:pt x="434435" y="514627"/>
                  </a:lnTo>
                  <a:cubicBezTo>
                    <a:pt x="441017" y="518523"/>
                    <a:pt x="443465" y="526838"/>
                    <a:pt x="440055" y="533677"/>
                  </a:cubicBezTo>
                  <a:cubicBezTo>
                    <a:pt x="436045" y="540440"/>
                    <a:pt x="427349" y="542736"/>
                    <a:pt x="420529" y="538821"/>
                  </a:cubicBezTo>
                  <a:lnTo>
                    <a:pt x="332137" y="477289"/>
                  </a:lnTo>
                  <a:cubicBezTo>
                    <a:pt x="325726" y="473242"/>
                    <a:pt x="323498" y="464961"/>
                    <a:pt x="326993" y="458239"/>
                  </a:cubicBezTo>
                  <a:cubicBezTo>
                    <a:pt x="328970" y="454975"/>
                    <a:pt x="332056" y="452777"/>
                    <a:pt x="335486" y="451851"/>
                  </a:cubicBezTo>
                  <a:close/>
                  <a:moveTo>
                    <a:pt x="1623426" y="444014"/>
                  </a:moveTo>
                  <a:cubicBezTo>
                    <a:pt x="1626958" y="444940"/>
                    <a:pt x="1630146" y="447179"/>
                    <a:pt x="1632203" y="450524"/>
                  </a:cubicBezTo>
                  <a:cubicBezTo>
                    <a:pt x="1636004" y="457359"/>
                    <a:pt x="1633737" y="465977"/>
                    <a:pt x="1627060" y="470051"/>
                  </a:cubicBezTo>
                  <a:cubicBezTo>
                    <a:pt x="1619440" y="475099"/>
                    <a:pt x="1612010" y="480147"/>
                    <a:pt x="1604676" y="485481"/>
                  </a:cubicBezTo>
                  <a:lnTo>
                    <a:pt x="1594103" y="493292"/>
                  </a:lnTo>
                  <a:lnTo>
                    <a:pt x="1585912" y="499578"/>
                  </a:lnTo>
                  <a:cubicBezTo>
                    <a:pt x="1572196" y="510532"/>
                    <a:pt x="1558861" y="521962"/>
                    <a:pt x="1546002" y="534059"/>
                  </a:cubicBezTo>
                  <a:cubicBezTo>
                    <a:pt x="1540401" y="539631"/>
                    <a:pt x="1531333" y="539612"/>
                    <a:pt x="1525762" y="534011"/>
                  </a:cubicBezTo>
                  <a:cubicBezTo>
                    <a:pt x="1520189" y="528410"/>
                    <a:pt x="1520209" y="519342"/>
                    <a:pt x="1525809" y="513770"/>
                  </a:cubicBezTo>
                  <a:cubicBezTo>
                    <a:pt x="1552775" y="488590"/>
                    <a:pt x="1581797" y="465713"/>
                    <a:pt x="1612582" y="445381"/>
                  </a:cubicBezTo>
                  <a:cubicBezTo>
                    <a:pt x="1616016" y="443474"/>
                    <a:pt x="1619893" y="443088"/>
                    <a:pt x="1623426" y="444014"/>
                  </a:cubicBezTo>
                  <a:close/>
                  <a:moveTo>
                    <a:pt x="388567" y="372035"/>
                  </a:moveTo>
                  <a:cubicBezTo>
                    <a:pt x="392094" y="371106"/>
                    <a:pt x="395973" y="371510"/>
                    <a:pt x="399383" y="373466"/>
                  </a:cubicBezTo>
                  <a:lnTo>
                    <a:pt x="487966" y="429473"/>
                  </a:lnTo>
                  <a:lnTo>
                    <a:pt x="487966" y="428997"/>
                  </a:lnTo>
                  <a:cubicBezTo>
                    <a:pt x="494776" y="432995"/>
                    <a:pt x="497062" y="441759"/>
                    <a:pt x="493062" y="448571"/>
                  </a:cubicBezTo>
                  <a:cubicBezTo>
                    <a:pt x="489061" y="455383"/>
                    <a:pt x="480298" y="457665"/>
                    <a:pt x="473487" y="453667"/>
                  </a:cubicBezTo>
                  <a:lnTo>
                    <a:pt x="384905" y="397660"/>
                  </a:lnTo>
                  <a:cubicBezTo>
                    <a:pt x="378533" y="393582"/>
                    <a:pt x="376342" y="385308"/>
                    <a:pt x="379857" y="378610"/>
                  </a:cubicBezTo>
                  <a:cubicBezTo>
                    <a:pt x="381862" y="375228"/>
                    <a:pt x="385039" y="372965"/>
                    <a:pt x="388567" y="372035"/>
                  </a:cubicBezTo>
                  <a:close/>
                  <a:moveTo>
                    <a:pt x="1549432" y="355592"/>
                  </a:moveTo>
                  <a:cubicBezTo>
                    <a:pt x="1553071" y="355592"/>
                    <a:pt x="1556709" y="356946"/>
                    <a:pt x="1559528" y="359656"/>
                  </a:cubicBezTo>
                  <a:cubicBezTo>
                    <a:pt x="1565101" y="365234"/>
                    <a:pt x="1565101" y="374271"/>
                    <a:pt x="1559528" y="379849"/>
                  </a:cubicBezTo>
                  <a:lnTo>
                    <a:pt x="1479995" y="445000"/>
                  </a:lnTo>
                  <a:cubicBezTo>
                    <a:pt x="1474318" y="450322"/>
                    <a:pt x="1465478" y="450322"/>
                    <a:pt x="1459802" y="445000"/>
                  </a:cubicBezTo>
                  <a:cubicBezTo>
                    <a:pt x="1454229" y="439422"/>
                    <a:pt x="1454229" y="430385"/>
                    <a:pt x="1459802" y="424807"/>
                  </a:cubicBezTo>
                  <a:lnTo>
                    <a:pt x="1539335" y="359656"/>
                  </a:lnTo>
                  <a:cubicBezTo>
                    <a:pt x="1542155" y="356946"/>
                    <a:pt x="1545794" y="355592"/>
                    <a:pt x="1549432" y="355592"/>
                  </a:cubicBezTo>
                  <a:close/>
                  <a:moveTo>
                    <a:pt x="455217" y="285570"/>
                  </a:moveTo>
                  <a:cubicBezTo>
                    <a:pt x="458759" y="284647"/>
                    <a:pt x="462653" y="285076"/>
                    <a:pt x="466058" y="287075"/>
                  </a:cubicBezTo>
                  <a:cubicBezTo>
                    <a:pt x="501586" y="307078"/>
                    <a:pt x="530732" y="336700"/>
                    <a:pt x="558736" y="366133"/>
                  </a:cubicBezTo>
                  <a:cubicBezTo>
                    <a:pt x="564280" y="371797"/>
                    <a:pt x="564280" y="380852"/>
                    <a:pt x="558736" y="386516"/>
                  </a:cubicBezTo>
                  <a:cubicBezTo>
                    <a:pt x="553135" y="392036"/>
                    <a:pt x="544144" y="392036"/>
                    <a:pt x="538543" y="386516"/>
                  </a:cubicBezTo>
                  <a:cubicBezTo>
                    <a:pt x="525018" y="372324"/>
                    <a:pt x="511492" y="358227"/>
                    <a:pt x="497014" y="345082"/>
                  </a:cubicBezTo>
                  <a:cubicBezTo>
                    <a:pt x="489870" y="338701"/>
                    <a:pt x="482346" y="332414"/>
                    <a:pt x="475773" y="327556"/>
                  </a:cubicBezTo>
                  <a:cubicBezTo>
                    <a:pt x="468039" y="321801"/>
                    <a:pt x="459962" y="316521"/>
                    <a:pt x="451580" y="311745"/>
                  </a:cubicBezTo>
                  <a:cubicBezTo>
                    <a:pt x="444770" y="307747"/>
                    <a:pt x="442483" y="298983"/>
                    <a:pt x="446484" y="292171"/>
                  </a:cubicBezTo>
                  <a:cubicBezTo>
                    <a:pt x="448484" y="288765"/>
                    <a:pt x="451675" y="286492"/>
                    <a:pt x="455217" y="285570"/>
                  </a:cubicBezTo>
                  <a:close/>
                  <a:moveTo>
                    <a:pt x="1485710" y="267163"/>
                  </a:moveTo>
                  <a:cubicBezTo>
                    <a:pt x="1489354" y="267163"/>
                    <a:pt x="1492997" y="268530"/>
                    <a:pt x="1495806" y="271264"/>
                  </a:cubicBezTo>
                  <a:cubicBezTo>
                    <a:pt x="1500931" y="276839"/>
                    <a:pt x="1500931" y="285406"/>
                    <a:pt x="1495806" y="290981"/>
                  </a:cubicBezTo>
                  <a:cubicBezTo>
                    <a:pt x="1480957" y="307055"/>
                    <a:pt x="1465250" y="322317"/>
                    <a:pt x="1448753" y="336701"/>
                  </a:cubicBezTo>
                  <a:cubicBezTo>
                    <a:pt x="1440561" y="343749"/>
                    <a:pt x="1432179" y="350607"/>
                    <a:pt x="1423702" y="357275"/>
                  </a:cubicBezTo>
                  <a:cubicBezTo>
                    <a:pt x="1419006" y="361618"/>
                    <a:pt x="1413796" y="365362"/>
                    <a:pt x="1408176" y="368419"/>
                  </a:cubicBezTo>
                  <a:cubicBezTo>
                    <a:pt x="1400423" y="372351"/>
                    <a:pt x="1390946" y="369500"/>
                    <a:pt x="1386649" y="361942"/>
                  </a:cubicBezTo>
                  <a:cubicBezTo>
                    <a:pt x="1383183" y="355239"/>
                    <a:pt x="1385364" y="346997"/>
                    <a:pt x="1391698" y="342892"/>
                  </a:cubicBezTo>
                  <a:cubicBezTo>
                    <a:pt x="1393832" y="341632"/>
                    <a:pt x="1396270" y="340974"/>
                    <a:pt x="1398746" y="340987"/>
                  </a:cubicBezTo>
                  <a:lnTo>
                    <a:pt x="1400080" y="340130"/>
                  </a:lnTo>
                  <a:lnTo>
                    <a:pt x="1404080" y="337082"/>
                  </a:lnTo>
                  <a:lnTo>
                    <a:pt x="1414653" y="328700"/>
                  </a:lnTo>
                  <a:cubicBezTo>
                    <a:pt x="1421797" y="322794"/>
                    <a:pt x="1428750" y="316794"/>
                    <a:pt x="1435608" y="310698"/>
                  </a:cubicBezTo>
                  <a:cubicBezTo>
                    <a:pt x="1449610" y="298125"/>
                    <a:pt x="1462849" y="284980"/>
                    <a:pt x="1475613" y="271264"/>
                  </a:cubicBezTo>
                  <a:cubicBezTo>
                    <a:pt x="1478423" y="268530"/>
                    <a:pt x="1482067" y="267163"/>
                    <a:pt x="1485710" y="267163"/>
                  </a:cubicBezTo>
                  <a:close/>
                  <a:moveTo>
                    <a:pt x="527817" y="206079"/>
                  </a:moveTo>
                  <a:cubicBezTo>
                    <a:pt x="531237" y="205155"/>
                    <a:pt x="534995" y="205481"/>
                    <a:pt x="538352" y="207255"/>
                  </a:cubicBezTo>
                  <a:cubicBezTo>
                    <a:pt x="568337" y="229823"/>
                    <a:pt x="593398" y="258283"/>
                    <a:pt x="611981" y="290885"/>
                  </a:cubicBezTo>
                  <a:cubicBezTo>
                    <a:pt x="615410" y="297702"/>
                    <a:pt x="613000" y="306011"/>
                    <a:pt x="606456" y="309935"/>
                  </a:cubicBezTo>
                  <a:cubicBezTo>
                    <a:pt x="599645" y="313901"/>
                    <a:pt x="590902" y="311599"/>
                    <a:pt x="586930" y="304791"/>
                  </a:cubicBezTo>
                  <a:cubicBezTo>
                    <a:pt x="582644" y="297362"/>
                    <a:pt x="578072" y="290028"/>
                    <a:pt x="573119" y="282979"/>
                  </a:cubicBezTo>
                  <a:lnTo>
                    <a:pt x="569214" y="277550"/>
                  </a:lnTo>
                  <a:lnTo>
                    <a:pt x="567404" y="275169"/>
                  </a:lnTo>
                  <a:cubicBezTo>
                    <a:pt x="564736" y="272025"/>
                    <a:pt x="562070" y="268787"/>
                    <a:pt x="559307" y="265644"/>
                  </a:cubicBezTo>
                  <a:cubicBezTo>
                    <a:pt x="553697" y="258967"/>
                    <a:pt x="547715" y="252607"/>
                    <a:pt x="541400" y="246594"/>
                  </a:cubicBezTo>
                  <a:cubicBezTo>
                    <a:pt x="538257" y="243641"/>
                    <a:pt x="535114" y="240879"/>
                    <a:pt x="531875" y="238116"/>
                  </a:cubicBezTo>
                  <a:lnTo>
                    <a:pt x="527303" y="234402"/>
                  </a:lnTo>
                  <a:lnTo>
                    <a:pt x="524636" y="232306"/>
                  </a:lnTo>
                  <a:lnTo>
                    <a:pt x="523970" y="232306"/>
                  </a:lnTo>
                  <a:cubicBezTo>
                    <a:pt x="517331" y="227996"/>
                    <a:pt x="515264" y="219212"/>
                    <a:pt x="519302" y="212399"/>
                  </a:cubicBezTo>
                  <a:cubicBezTo>
                    <a:pt x="521312" y="209175"/>
                    <a:pt x="524396" y="207002"/>
                    <a:pt x="527817" y="206079"/>
                  </a:cubicBezTo>
                  <a:close/>
                  <a:moveTo>
                    <a:pt x="1409510" y="173836"/>
                  </a:moveTo>
                  <a:cubicBezTo>
                    <a:pt x="1413163" y="173836"/>
                    <a:pt x="1416815" y="175228"/>
                    <a:pt x="1419606" y="178014"/>
                  </a:cubicBezTo>
                  <a:cubicBezTo>
                    <a:pt x="1424749" y="183525"/>
                    <a:pt x="1424911" y="192024"/>
                    <a:pt x="1419987" y="197731"/>
                  </a:cubicBezTo>
                  <a:cubicBezTo>
                    <a:pt x="1393355" y="230920"/>
                    <a:pt x="1373134" y="268776"/>
                    <a:pt x="1360361" y="309364"/>
                  </a:cubicBezTo>
                  <a:cubicBezTo>
                    <a:pt x="1354836" y="326890"/>
                    <a:pt x="1327213" y="319365"/>
                    <a:pt x="1332738" y="301839"/>
                  </a:cubicBezTo>
                  <a:cubicBezTo>
                    <a:pt x="1347045" y="256768"/>
                    <a:pt x="1369657" y="214770"/>
                    <a:pt x="1399413" y="178014"/>
                  </a:cubicBezTo>
                  <a:cubicBezTo>
                    <a:pt x="1402204" y="175228"/>
                    <a:pt x="1405857" y="173836"/>
                    <a:pt x="1409510" y="173836"/>
                  </a:cubicBezTo>
                  <a:close/>
                  <a:moveTo>
                    <a:pt x="629530" y="127618"/>
                  </a:moveTo>
                  <a:cubicBezTo>
                    <a:pt x="632941" y="128522"/>
                    <a:pt x="636027" y="130651"/>
                    <a:pt x="638080" y="133818"/>
                  </a:cubicBezTo>
                  <a:cubicBezTo>
                    <a:pt x="663026" y="166388"/>
                    <a:pt x="683533" y="202135"/>
                    <a:pt x="699040" y="240117"/>
                  </a:cubicBezTo>
                  <a:cubicBezTo>
                    <a:pt x="700573" y="247264"/>
                    <a:pt x="696458" y="254416"/>
                    <a:pt x="689515" y="256690"/>
                  </a:cubicBezTo>
                  <a:cubicBezTo>
                    <a:pt x="682085" y="258588"/>
                    <a:pt x="674437" y="254435"/>
                    <a:pt x="671989" y="247165"/>
                  </a:cubicBezTo>
                  <a:cubicBezTo>
                    <a:pt x="657053" y="211651"/>
                    <a:pt x="637517" y="178252"/>
                    <a:pt x="613886" y="147820"/>
                  </a:cubicBezTo>
                  <a:cubicBezTo>
                    <a:pt x="610238" y="141115"/>
                    <a:pt x="612505" y="132726"/>
                    <a:pt x="619030" y="128770"/>
                  </a:cubicBezTo>
                  <a:cubicBezTo>
                    <a:pt x="622383" y="127035"/>
                    <a:pt x="626119" y="126714"/>
                    <a:pt x="629530" y="127618"/>
                  </a:cubicBezTo>
                  <a:close/>
                  <a:moveTo>
                    <a:pt x="1325536" y="127117"/>
                  </a:moveTo>
                  <a:cubicBezTo>
                    <a:pt x="1328956" y="126193"/>
                    <a:pt x="1332714" y="126519"/>
                    <a:pt x="1336071" y="128293"/>
                  </a:cubicBezTo>
                  <a:cubicBezTo>
                    <a:pt x="1343053" y="132143"/>
                    <a:pt x="1345606" y="140917"/>
                    <a:pt x="1341787" y="147915"/>
                  </a:cubicBezTo>
                  <a:cubicBezTo>
                    <a:pt x="1331299" y="163897"/>
                    <a:pt x="1322165" y="180718"/>
                    <a:pt x="1314450" y="198207"/>
                  </a:cubicBezTo>
                  <a:cubicBezTo>
                    <a:pt x="1311021" y="206303"/>
                    <a:pt x="1307782" y="214685"/>
                    <a:pt x="1304925" y="223162"/>
                  </a:cubicBezTo>
                  <a:cubicBezTo>
                    <a:pt x="1303496" y="227353"/>
                    <a:pt x="1302162" y="231640"/>
                    <a:pt x="1300829" y="235926"/>
                  </a:cubicBezTo>
                  <a:cubicBezTo>
                    <a:pt x="1300162" y="238117"/>
                    <a:pt x="1299591" y="240307"/>
                    <a:pt x="1298924" y="242403"/>
                  </a:cubicBezTo>
                  <a:cubicBezTo>
                    <a:pt x="1298962" y="242592"/>
                    <a:pt x="1298962" y="242786"/>
                    <a:pt x="1298924" y="242974"/>
                  </a:cubicBezTo>
                  <a:lnTo>
                    <a:pt x="1298924" y="243736"/>
                  </a:lnTo>
                  <a:cubicBezTo>
                    <a:pt x="1300372" y="249953"/>
                    <a:pt x="1297733" y="256405"/>
                    <a:pt x="1292352" y="259834"/>
                  </a:cubicBezTo>
                  <a:cubicBezTo>
                    <a:pt x="1291094" y="260620"/>
                    <a:pt x="1289723" y="261222"/>
                    <a:pt x="1288294" y="261620"/>
                  </a:cubicBezTo>
                  <a:cubicBezTo>
                    <a:pt x="1280083" y="263900"/>
                    <a:pt x="1271577" y="259092"/>
                    <a:pt x="1269301" y="250880"/>
                  </a:cubicBezTo>
                  <a:cubicBezTo>
                    <a:pt x="1268453" y="244406"/>
                    <a:pt x="1269378" y="237823"/>
                    <a:pt x="1271968" y="231830"/>
                  </a:cubicBezTo>
                  <a:cubicBezTo>
                    <a:pt x="1275207" y="220591"/>
                    <a:pt x="1279017" y="209446"/>
                    <a:pt x="1283398" y="198493"/>
                  </a:cubicBezTo>
                  <a:cubicBezTo>
                    <a:pt x="1292419" y="175746"/>
                    <a:pt x="1303687" y="153954"/>
                    <a:pt x="1317021" y="133437"/>
                  </a:cubicBezTo>
                  <a:cubicBezTo>
                    <a:pt x="1319031" y="130213"/>
                    <a:pt x="1322115" y="128040"/>
                    <a:pt x="1325536" y="127117"/>
                  </a:cubicBezTo>
                  <a:close/>
                  <a:moveTo>
                    <a:pt x="1237646" y="89103"/>
                  </a:moveTo>
                  <a:cubicBezTo>
                    <a:pt x="1241174" y="88191"/>
                    <a:pt x="1245046" y="88611"/>
                    <a:pt x="1248442" y="90575"/>
                  </a:cubicBezTo>
                  <a:cubicBezTo>
                    <a:pt x="1255119" y="94648"/>
                    <a:pt x="1257385" y="103267"/>
                    <a:pt x="1253585" y="110101"/>
                  </a:cubicBezTo>
                  <a:cubicBezTo>
                    <a:pt x="1237336" y="141413"/>
                    <a:pt x="1224000" y="174159"/>
                    <a:pt x="1213771" y="207923"/>
                  </a:cubicBezTo>
                  <a:cubicBezTo>
                    <a:pt x="1211485" y="214878"/>
                    <a:pt x="1204303" y="218973"/>
                    <a:pt x="1197150" y="217409"/>
                  </a:cubicBezTo>
                  <a:cubicBezTo>
                    <a:pt x="1189444" y="215723"/>
                    <a:pt x="1184557" y="208106"/>
                    <a:pt x="1186243" y="200398"/>
                  </a:cubicBezTo>
                  <a:cubicBezTo>
                    <a:pt x="1197235" y="164241"/>
                    <a:pt x="1211513" y="129169"/>
                    <a:pt x="1228915" y="95623"/>
                  </a:cubicBezTo>
                  <a:cubicBezTo>
                    <a:pt x="1230935" y="92258"/>
                    <a:pt x="1234118" y="90014"/>
                    <a:pt x="1237646" y="89103"/>
                  </a:cubicBezTo>
                  <a:close/>
                  <a:moveTo>
                    <a:pt x="731391" y="71180"/>
                  </a:moveTo>
                  <a:cubicBezTo>
                    <a:pt x="734915" y="72103"/>
                    <a:pt x="738101" y="74317"/>
                    <a:pt x="740187" y="77620"/>
                  </a:cubicBezTo>
                  <a:cubicBezTo>
                    <a:pt x="761904" y="107668"/>
                    <a:pt x="778630" y="141020"/>
                    <a:pt x="789717" y="176394"/>
                  </a:cubicBezTo>
                  <a:cubicBezTo>
                    <a:pt x="791441" y="183803"/>
                    <a:pt x="787098" y="191275"/>
                    <a:pt x="779811" y="193444"/>
                  </a:cubicBezTo>
                  <a:cubicBezTo>
                    <a:pt x="772344" y="195448"/>
                    <a:pt x="764609" y="191268"/>
                    <a:pt x="762190" y="183919"/>
                  </a:cubicBezTo>
                  <a:cubicBezTo>
                    <a:pt x="751712" y="150936"/>
                    <a:pt x="735920" y="119887"/>
                    <a:pt x="715422" y="92003"/>
                  </a:cubicBezTo>
                  <a:cubicBezTo>
                    <a:pt x="711564" y="85175"/>
                    <a:pt x="713851" y="76518"/>
                    <a:pt x="720565" y="72477"/>
                  </a:cubicBezTo>
                  <a:cubicBezTo>
                    <a:pt x="724004" y="70621"/>
                    <a:pt x="727867" y="70256"/>
                    <a:pt x="731391" y="71180"/>
                  </a:cubicBezTo>
                  <a:close/>
                  <a:moveTo>
                    <a:pt x="1161574" y="40473"/>
                  </a:moveTo>
                  <a:cubicBezTo>
                    <a:pt x="1168966" y="42685"/>
                    <a:pt x="1173290" y="50334"/>
                    <a:pt x="1171385" y="57808"/>
                  </a:cubicBezTo>
                  <a:cubicBezTo>
                    <a:pt x="1163574" y="76858"/>
                    <a:pt x="1155668" y="95908"/>
                    <a:pt x="1148048" y="114958"/>
                  </a:cubicBezTo>
                  <a:cubicBezTo>
                    <a:pt x="1140409" y="132899"/>
                    <a:pt x="1135799" y="151988"/>
                    <a:pt x="1134428" y="171441"/>
                  </a:cubicBezTo>
                  <a:cubicBezTo>
                    <a:pt x="1134428" y="179332"/>
                    <a:pt x="1128027" y="185729"/>
                    <a:pt x="1120140" y="185729"/>
                  </a:cubicBezTo>
                  <a:cubicBezTo>
                    <a:pt x="1112253" y="185729"/>
                    <a:pt x="1105853" y="179332"/>
                    <a:pt x="1105853" y="171441"/>
                  </a:cubicBezTo>
                  <a:cubicBezTo>
                    <a:pt x="1108424" y="128293"/>
                    <a:pt x="1127951" y="89431"/>
                    <a:pt x="1143953" y="49998"/>
                  </a:cubicBezTo>
                  <a:cubicBezTo>
                    <a:pt x="1146410" y="42682"/>
                    <a:pt x="1154107" y="38519"/>
                    <a:pt x="1161574" y="40473"/>
                  </a:cubicBezTo>
                  <a:close/>
                  <a:moveTo>
                    <a:pt x="831330" y="21935"/>
                  </a:moveTo>
                  <a:cubicBezTo>
                    <a:pt x="838224" y="20042"/>
                    <a:pt x="846248" y="22614"/>
                    <a:pt x="848486" y="31520"/>
                  </a:cubicBezTo>
                  <a:cubicBezTo>
                    <a:pt x="858869" y="72982"/>
                    <a:pt x="867136" y="114946"/>
                    <a:pt x="873252" y="157250"/>
                  </a:cubicBezTo>
                  <a:cubicBezTo>
                    <a:pt x="875271" y="164994"/>
                    <a:pt x="870747" y="172936"/>
                    <a:pt x="863060" y="175157"/>
                  </a:cubicBezTo>
                  <a:cubicBezTo>
                    <a:pt x="855430" y="176980"/>
                    <a:pt x="847725" y="172432"/>
                    <a:pt x="845629" y="164870"/>
                  </a:cubicBezTo>
                  <a:cubicBezTo>
                    <a:pt x="839600" y="122559"/>
                    <a:pt x="831370" y="80591"/>
                    <a:pt x="820959" y="39140"/>
                  </a:cubicBezTo>
                  <a:cubicBezTo>
                    <a:pt x="818673" y="30186"/>
                    <a:pt x="824436" y="23828"/>
                    <a:pt x="831330" y="21935"/>
                  </a:cubicBezTo>
                  <a:close/>
                  <a:moveTo>
                    <a:pt x="1041178" y="3707"/>
                  </a:moveTo>
                  <a:cubicBezTo>
                    <a:pt x="1049065" y="3707"/>
                    <a:pt x="1055466" y="10104"/>
                    <a:pt x="1055466" y="17994"/>
                  </a:cubicBezTo>
                  <a:cubicBezTo>
                    <a:pt x="1056923" y="56920"/>
                    <a:pt x="1056923" y="95750"/>
                    <a:pt x="1055466" y="134485"/>
                  </a:cubicBezTo>
                  <a:cubicBezTo>
                    <a:pt x="1055466" y="142376"/>
                    <a:pt x="1049065" y="148773"/>
                    <a:pt x="1041178" y="148773"/>
                  </a:cubicBezTo>
                  <a:cubicBezTo>
                    <a:pt x="1033291" y="148773"/>
                    <a:pt x="1026891" y="142376"/>
                    <a:pt x="1026891" y="134485"/>
                  </a:cubicBezTo>
                  <a:cubicBezTo>
                    <a:pt x="1028290" y="95687"/>
                    <a:pt x="1028290" y="56856"/>
                    <a:pt x="1026891" y="17994"/>
                  </a:cubicBezTo>
                  <a:cubicBezTo>
                    <a:pt x="1026891" y="10104"/>
                    <a:pt x="1033291" y="3707"/>
                    <a:pt x="1041178" y="3707"/>
                  </a:cubicBezTo>
                  <a:close/>
                  <a:moveTo>
                    <a:pt x="940022" y="87"/>
                  </a:moveTo>
                  <a:cubicBezTo>
                    <a:pt x="946403" y="224"/>
                    <a:pt x="951985" y="4452"/>
                    <a:pt x="953833" y="10564"/>
                  </a:cubicBezTo>
                  <a:cubicBezTo>
                    <a:pt x="962844" y="53242"/>
                    <a:pt x="969682" y="96351"/>
                    <a:pt x="974312" y="139723"/>
                  </a:cubicBezTo>
                  <a:cubicBezTo>
                    <a:pt x="974312" y="147614"/>
                    <a:pt x="967911" y="154011"/>
                    <a:pt x="960024" y="154011"/>
                  </a:cubicBezTo>
                  <a:cubicBezTo>
                    <a:pt x="952242" y="153763"/>
                    <a:pt x="945984" y="147509"/>
                    <a:pt x="945737" y="139723"/>
                  </a:cubicBezTo>
                  <a:cubicBezTo>
                    <a:pt x="941641" y="101814"/>
                    <a:pt x="935640" y="64190"/>
                    <a:pt x="928020" y="26852"/>
                  </a:cubicBezTo>
                  <a:cubicBezTo>
                    <a:pt x="924829" y="24334"/>
                    <a:pt x="923058" y="20431"/>
                    <a:pt x="923258" y="16375"/>
                  </a:cubicBezTo>
                  <a:cubicBezTo>
                    <a:pt x="924210" y="7612"/>
                    <a:pt x="930021" y="-961"/>
                    <a:pt x="940022" y="87"/>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6" name="Google Shape;306;p10"/>
            <p:cNvSpPr/>
            <p:nvPr/>
          </p:nvSpPr>
          <p:spPr>
            <a:xfrm>
              <a:off x="7396004" y="2599572"/>
              <a:ext cx="1450275" cy="1240917"/>
            </a:xfrm>
            <a:custGeom>
              <a:rect b="b" l="l" r="r" t="t"/>
              <a:pathLst>
                <a:path extrusionOk="0" h="1240917" w="1450275">
                  <a:moveTo>
                    <a:pt x="1432178" y="1210081"/>
                  </a:moveTo>
                  <a:lnTo>
                    <a:pt x="1435988" y="1210081"/>
                  </a:lnTo>
                  <a:cubicBezTo>
                    <a:pt x="1437902" y="1210014"/>
                    <a:pt x="1439807" y="1210433"/>
                    <a:pt x="1441513" y="1211319"/>
                  </a:cubicBezTo>
                  <a:cubicBezTo>
                    <a:pt x="1443265" y="1211900"/>
                    <a:pt x="1444837" y="1212919"/>
                    <a:pt x="1446084" y="1214272"/>
                  </a:cubicBezTo>
                  <a:cubicBezTo>
                    <a:pt x="1447409" y="1215548"/>
                    <a:pt x="1448418" y="1217110"/>
                    <a:pt x="1449037" y="1218844"/>
                  </a:cubicBezTo>
                  <a:cubicBezTo>
                    <a:pt x="1449847" y="1220406"/>
                    <a:pt x="1450275" y="1222130"/>
                    <a:pt x="1450275" y="1223892"/>
                  </a:cubicBezTo>
                  <a:lnTo>
                    <a:pt x="1450275" y="1226559"/>
                  </a:lnTo>
                  <a:cubicBezTo>
                    <a:pt x="1450275" y="1229112"/>
                    <a:pt x="1449580" y="1231607"/>
                    <a:pt x="1448276" y="1233798"/>
                  </a:cubicBezTo>
                  <a:lnTo>
                    <a:pt x="1446084" y="1236655"/>
                  </a:lnTo>
                  <a:cubicBezTo>
                    <a:pt x="1444322" y="1238389"/>
                    <a:pt x="1442170" y="1239665"/>
                    <a:pt x="1439798" y="1240370"/>
                  </a:cubicBezTo>
                  <a:lnTo>
                    <a:pt x="1435988" y="1240846"/>
                  </a:lnTo>
                  <a:cubicBezTo>
                    <a:pt x="1434073" y="1240923"/>
                    <a:pt x="1432168" y="1240494"/>
                    <a:pt x="1430463" y="1239608"/>
                  </a:cubicBezTo>
                  <a:cubicBezTo>
                    <a:pt x="1428683" y="1239094"/>
                    <a:pt x="1427092" y="1238065"/>
                    <a:pt x="1425891" y="1236655"/>
                  </a:cubicBezTo>
                  <a:cubicBezTo>
                    <a:pt x="1424539" y="1235408"/>
                    <a:pt x="1423520" y="1233836"/>
                    <a:pt x="1422939" y="1232083"/>
                  </a:cubicBezTo>
                  <a:cubicBezTo>
                    <a:pt x="1422005" y="1230397"/>
                    <a:pt x="1421577" y="1228483"/>
                    <a:pt x="1421700" y="1226559"/>
                  </a:cubicBezTo>
                  <a:lnTo>
                    <a:pt x="1421700" y="1223892"/>
                  </a:lnTo>
                  <a:cubicBezTo>
                    <a:pt x="1421710" y="1221358"/>
                    <a:pt x="1422367" y="1218863"/>
                    <a:pt x="1423606" y="1216653"/>
                  </a:cubicBezTo>
                  <a:lnTo>
                    <a:pt x="1425891" y="1213795"/>
                  </a:lnTo>
                  <a:cubicBezTo>
                    <a:pt x="1427625" y="1212024"/>
                    <a:pt x="1429787" y="1210738"/>
                    <a:pt x="1432178" y="1210081"/>
                  </a:cubicBezTo>
                  <a:close/>
                  <a:moveTo>
                    <a:pt x="12382" y="1207509"/>
                  </a:moveTo>
                  <a:cubicBezTo>
                    <a:pt x="14249" y="1206985"/>
                    <a:pt x="16231" y="1206985"/>
                    <a:pt x="18097" y="1207509"/>
                  </a:cubicBezTo>
                  <a:cubicBezTo>
                    <a:pt x="19907" y="1207937"/>
                    <a:pt x="21584" y="1208823"/>
                    <a:pt x="22955" y="1210080"/>
                  </a:cubicBezTo>
                  <a:cubicBezTo>
                    <a:pt x="24470" y="1211128"/>
                    <a:pt x="25746" y="1212490"/>
                    <a:pt x="26670" y="1214081"/>
                  </a:cubicBezTo>
                  <a:lnTo>
                    <a:pt x="29337" y="1219415"/>
                  </a:lnTo>
                  <a:cubicBezTo>
                    <a:pt x="30584" y="1221587"/>
                    <a:pt x="31242" y="1224054"/>
                    <a:pt x="31242" y="1226559"/>
                  </a:cubicBezTo>
                  <a:lnTo>
                    <a:pt x="30766" y="1230273"/>
                  </a:lnTo>
                  <a:cubicBezTo>
                    <a:pt x="30118" y="1232693"/>
                    <a:pt x="28841" y="1234903"/>
                    <a:pt x="27051" y="1236655"/>
                  </a:cubicBezTo>
                  <a:lnTo>
                    <a:pt x="24193" y="1238846"/>
                  </a:lnTo>
                  <a:cubicBezTo>
                    <a:pt x="22603" y="1239884"/>
                    <a:pt x="20755" y="1240475"/>
                    <a:pt x="18859" y="1240560"/>
                  </a:cubicBezTo>
                  <a:cubicBezTo>
                    <a:pt x="16983" y="1241037"/>
                    <a:pt x="15021" y="1241037"/>
                    <a:pt x="13144" y="1240560"/>
                  </a:cubicBezTo>
                  <a:cubicBezTo>
                    <a:pt x="11316" y="1240170"/>
                    <a:pt x="9639" y="1239275"/>
                    <a:pt x="8286" y="1237989"/>
                  </a:cubicBezTo>
                  <a:cubicBezTo>
                    <a:pt x="6724" y="1237036"/>
                    <a:pt x="5467" y="1235645"/>
                    <a:pt x="4667" y="1233988"/>
                  </a:cubicBezTo>
                  <a:lnTo>
                    <a:pt x="2000" y="1228749"/>
                  </a:lnTo>
                  <a:cubicBezTo>
                    <a:pt x="695" y="1226559"/>
                    <a:pt x="0" y="1224063"/>
                    <a:pt x="0" y="1221510"/>
                  </a:cubicBezTo>
                  <a:lnTo>
                    <a:pt x="571" y="1217700"/>
                  </a:lnTo>
                  <a:cubicBezTo>
                    <a:pt x="1248" y="1215338"/>
                    <a:pt x="2486" y="1213176"/>
                    <a:pt x="4191" y="1211414"/>
                  </a:cubicBezTo>
                  <a:lnTo>
                    <a:pt x="7049" y="1209128"/>
                  </a:lnTo>
                  <a:cubicBezTo>
                    <a:pt x="8658" y="1208137"/>
                    <a:pt x="10497" y="1207575"/>
                    <a:pt x="12382" y="1207509"/>
                  </a:cubicBezTo>
                  <a:close/>
                  <a:moveTo>
                    <a:pt x="1424177" y="1135977"/>
                  </a:moveTo>
                  <a:lnTo>
                    <a:pt x="1427988" y="1135977"/>
                  </a:lnTo>
                  <a:cubicBezTo>
                    <a:pt x="1429911" y="1135853"/>
                    <a:pt x="1431826" y="1136281"/>
                    <a:pt x="1433512" y="1137215"/>
                  </a:cubicBezTo>
                  <a:cubicBezTo>
                    <a:pt x="1436979" y="1138529"/>
                    <a:pt x="1439722" y="1141273"/>
                    <a:pt x="1441037" y="1144740"/>
                  </a:cubicBezTo>
                  <a:cubicBezTo>
                    <a:pt x="1441932" y="1146368"/>
                    <a:pt x="1442361" y="1148216"/>
                    <a:pt x="1442275" y="1150074"/>
                  </a:cubicBezTo>
                  <a:lnTo>
                    <a:pt x="1442275" y="1152741"/>
                  </a:lnTo>
                  <a:cubicBezTo>
                    <a:pt x="1442275" y="1155246"/>
                    <a:pt x="1441618" y="1157713"/>
                    <a:pt x="1440370" y="1159884"/>
                  </a:cubicBezTo>
                  <a:lnTo>
                    <a:pt x="1438084" y="1162837"/>
                  </a:lnTo>
                  <a:cubicBezTo>
                    <a:pt x="1436351" y="1164580"/>
                    <a:pt x="1434179" y="1165828"/>
                    <a:pt x="1431797" y="1166457"/>
                  </a:cubicBezTo>
                  <a:lnTo>
                    <a:pt x="1427988" y="1167028"/>
                  </a:lnTo>
                  <a:cubicBezTo>
                    <a:pt x="1426102" y="1167066"/>
                    <a:pt x="1424244" y="1166638"/>
                    <a:pt x="1422558" y="1165790"/>
                  </a:cubicBezTo>
                  <a:cubicBezTo>
                    <a:pt x="1419006" y="1164523"/>
                    <a:pt x="1416205" y="1161723"/>
                    <a:pt x="1414938" y="1158170"/>
                  </a:cubicBezTo>
                  <a:cubicBezTo>
                    <a:pt x="1414100" y="1156484"/>
                    <a:pt x="1413681" y="1154627"/>
                    <a:pt x="1413700" y="1152741"/>
                  </a:cubicBezTo>
                  <a:lnTo>
                    <a:pt x="1413700" y="1149788"/>
                  </a:lnTo>
                  <a:cubicBezTo>
                    <a:pt x="1413681" y="1147235"/>
                    <a:pt x="1414376" y="1144730"/>
                    <a:pt x="1415700" y="1142549"/>
                  </a:cubicBezTo>
                  <a:lnTo>
                    <a:pt x="1417891" y="1139691"/>
                  </a:lnTo>
                  <a:cubicBezTo>
                    <a:pt x="1419624" y="1137929"/>
                    <a:pt x="1421796" y="1136643"/>
                    <a:pt x="1424177" y="1135977"/>
                  </a:cubicBezTo>
                  <a:close/>
                  <a:moveTo>
                    <a:pt x="29908" y="1135977"/>
                  </a:moveTo>
                  <a:cubicBezTo>
                    <a:pt x="37795" y="1135977"/>
                    <a:pt x="44196" y="1142378"/>
                    <a:pt x="44196" y="1150264"/>
                  </a:cubicBezTo>
                  <a:cubicBezTo>
                    <a:pt x="44196" y="1158151"/>
                    <a:pt x="37795" y="1164552"/>
                    <a:pt x="29908" y="1164552"/>
                  </a:cubicBezTo>
                  <a:cubicBezTo>
                    <a:pt x="22021" y="1164552"/>
                    <a:pt x="15621" y="1158151"/>
                    <a:pt x="15621" y="1150264"/>
                  </a:cubicBezTo>
                  <a:cubicBezTo>
                    <a:pt x="15621" y="1142378"/>
                    <a:pt x="22021" y="1135977"/>
                    <a:pt x="29908" y="1135977"/>
                  </a:cubicBezTo>
                  <a:close/>
                  <a:moveTo>
                    <a:pt x="35623" y="1067111"/>
                  </a:moveTo>
                  <a:lnTo>
                    <a:pt x="38290" y="1067111"/>
                  </a:lnTo>
                  <a:cubicBezTo>
                    <a:pt x="40795" y="1067111"/>
                    <a:pt x="43261" y="1067768"/>
                    <a:pt x="45433" y="1069016"/>
                  </a:cubicBezTo>
                  <a:lnTo>
                    <a:pt x="48386" y="1071302"/>
                  </a:lnTo>
                  <a:cubicBezTo>
                    <a:pt x="50091" y="1073064"/>
                    <a:pt x="51330" y="1075226"/>
                    <a:pt x="52006" y="1077588"/>
                  </a:cubicBezTo>
                  <a:lnTo>
                    <a:pt x="52101" y="1081398"/>
                  </a:lnTo>
                  <a:cubicBezTo>
                    <a:pt x="52177" y="1083313"/>
                    <a:pt x="51749" y="1085218"/>
                    <a:pt x="50863" y="1086923"/>
                  </a:cubicBezTo>
                  <a:cubicBezTo>
                    <a:pt x="50244" y="1088656"/>
                    <a:pt x="49234" y="1090218"/>
                    <a:pt x="47910" y="1091495"/>
                  </a:cubicBezTo>
                  <a:cubicBezTo>
                    <a:pt x="46662" y="1092847"/>
                    <a:pt x="45090" y="1093866"/>
                    <a:pt x="43338" y="1094447"/>
                  </a:cubicBezTo>
                  <a:cubicBezTo>
                    <a:pt x="41633" y="1095333"/>
                    <a:pt x="39728" y="1095752"/>
                    <a:pt x="37813" y="1095686"/>
                  </a:cubicBezTo>
                  <a:lnTo>
                    <a:pt x="35146" y="1095686"/>
                  </a:lnTo>
                  <a:cubicBezTo>
                    <a:pt x="32593" y="1095686"/>
                    <a:pt x="30098" y="1094990"/>
                    <a:pt x="27907" y="1093685"/>
                  </a:cubicBezTo>
                  <a:lnTo>
                    <a:pt x="25050" y="1091495"/>
                  </a:lnTo>
                  <a:cubicBezTo>
                    <a:pt x="23288" y="1089761"/>
                    <a:pt x="22002" y="1087589"/>
                    <a:pt x="21335" y="1085208"/>
                  </a:cubicBezTo>
                  <a:lnTo>
                    <a:pt x="21335" y="1081398"/>
                  </a:lnTo>
                  <a:cubicBezTo>
                    <a:pt x="21212" y="1079474"/>
                    <a:pt x="21640" y="1077560"/>
                    <a:pt x="22573" y="1075874"/>
                  </a:cubicBezTo>
                  <a:cubicBezTo>
                    <a:pt x="23888" y="1072407"/>
                    <a:pt x="26631" y="1069663"/>
                    <a:pt x="30098" y="1068349"/>
                  </a:cubicBezTo>
                  <a:cubicBezTo>
                    <a:pt x="31784" y="1067416"/>
                    <a:pt x="33699" y="1066987"/>
                    <a:pt x="35623" y="1067111"/>
                  </a:cubicBezTo>
                  <a:close/>
                  <a:moveTo>
                    <a:pt x="1422748" y="1067016"/>
                  </a:moveTo>
                  <a:cubicBezTo>
                    <a:pt x="1430635" y="1067016"/>
                    <a:pt x="1437036" y="1073417"/>
                    <a:pt x="1437036" y="1081303"/>
                  </a:cubicBezTo>
                  <a:cubicBezTo>
                    <a:pt x="1437036" y="1089190"/>
                    <a:pt x="1430635" y="1095591"/>
                    <a:pt x="1422748" y="1095591"/>
                  </a:cubicBezTo>
                  <a:cubicBezTo>
                    <a:pt x="1414861" y="1095591"/>
                    <a:pt x="1408461" y="1089190"/>
                    <a:pt x="1408461" y="1081303"/>
                  </a:cubicBezTo>
                  <a:cubicBezTo>
                    <a:pt x="1408461" y="1073417"/>
                    <a:pt x="1414861" y="1067016"/>
                    <a:pt x="1422748" y="1067016"/>
                  </a:cubicBezTo>
                  <a:close/>
                  <a:moveTo>
                    <a:pt x="53816" y="1003579"/>
                  </a:moveTo>
                  <a:lnTo>
                    <a:pt x="56388" y="1003579"/>
                  </a:lnTo>
                  <a:cubicBezTo>
                    <a:pt x="58922" y="1003579"/>
                    <a:pt x="61417" y="1004236"/>
                    <a:pt x="63627" y="1005484"/>
                  </a:cubicBezTo>
                  <a:lnTo>
                    <a:pt x="66485" y="1007770"/>
                  </a:lnTo>
                  <a:cubicBezTo>
                    <a:pt x="68285" y="1009475"/>
                    <a:pt x="69570" y="1011656"/>
                    <a:pt x="70199" y="1014056"/>
                  </a:cubicBezTo>
                  <a:lnTo>
                    <a:pt x="70199" y="1017866"/>
                  </a:lnTo>
                  <a:cubicBezTo>
                    <a:pt x="70313" y="1019790"/>
                    <a:pt x="69885" y="1021705"/>
                    <a:pt x="68961" y="1023391"/>
                  </a:cubicBezTo>
                  <a:cubicBezTo>
                    <a:pt x="68380" y="1025143"/>
                    <a:pt x="67361" y="1026715"/>
                    <a:pt x="66008" y="1027963"/>
                  </a:cubicBezTo>
                  <a:cubicBezTo>
                    <a:pt x="64770" y="1029325"/>
                    <a:pt x="63189" y="1030344"/>
                    <a:pt x="61436" y="1030915"/>
                  </a:cubicBezTo>
                  <a:cubicBezTo>
                    <a:pt x="59731" y="1031801"/>
                    <a:pt x="57826" y="1032230"/>
                    <a:pt x="55911" y="1032154"/>
                  </a:cubicBezTo>
                  <a:lnTo>
                    <a:pt x="53340" y="1032154"/>
                  </a:lnTo>
                  <a:cubicBezTo>
                    <a:pt x="50787" y="1032182"/>
                    <a:pt x="48282" y="1031487"/>
                    <a:pt x="46101" y="1030153"/>
                  </a:cubicBezTo>
                  <a:lnTo>
                    <a:pt x="43148" y="1027963"/>
                  </a:lnTo>
                  <a:cubicBezTo>
                    <a:pt x="41443" y="1026201"/>
                    <a:pt x="40205" y="1024038"/>
                    <a:pt x="39529" y="1021676"/>
                  </a:cubicBezTo>
                  <a:lnTo>
                    <a:pt x="39529" y="1017866"/>
                  </a:lnTo>
                  <a:cubicBezTo>
                    <a:pt x="39414" y="1015952"/>
                    <a:pt x="39814" y="1014047"/>
                    <a:pt x="40672" y="1012342"/>
                  </a:cubicBezTo>
                  <a:cubicBezTo>
                    <a:pt x="41986" y="1008836"/>
                    <a:pt x="44767" y="1006084"/>
                    <a:pt x="48292" y="1004817"/>
                  </a:cubicBezTo>
                  <a:cubicBezTo>
                    <a:pt x="49978" y="1003883"/>
                    <a:pt x="51892" y="1003455"/>
                    <a:pt x="53816" y="1003579"/>
                  </a:cubicBezTo>
                  <a:close/>
                  <a:moveTo>
                    <a:pt x="1412176" y="1000912"/>
                  </a:moveTo>
                  <a:cubicBezTo>
                    <a:pt x="1420063" y="1000912"/>
                    <a:pt x="1426464" y="1007313"/>
                    <a:pt x="1426464" y="1015199"/>
                  </a:cubicBezTo>
                  <a:cubicBezTo>
                    <a:pt x="1426464" y="1023086"/>
                    <a:pt x="1420063" y="1029487"/>
                    <a:pt x="1412176" y="1029487"/>
                  </a:cubicBezTo>
                  <a:cubicBezTo>
                    <a:pt x="1404289" y="1029487"/>
                    <a:pt x="1397889" y="1023086"/>
                    <a:pt x="1397889" y="1015199"/>
                  </a:cubicBezTo>
                  <a:cubicBezTo>
                    <a:pt x="1397889" y="1007313"/>
                    <a:pt x="1404289" y="1000912"/>
                    <a:pt x="1412176" y="1000912"/>
                  </a:cubicBezTo>
                  <a:close/>
                  <a:moveTo>
                    <a:pt x="67055" y="940047"/>
                  </a:moveTo>
                  <a:lnTo>
                    <a:pt x="69627" y="940047"/>
                  </a:lnTo>
                  <a:cubicBezTo>
                    <a:pt x="72170" y="939999"/>
                    <a:pt x="74675" y="940656"/>
                    <a:pt x="76866" y="941952"/>
                  </a:cubicBezTo>
                  <a:lnTo>
                    <a:pt x="79723" y="944238"/>
                  </a:lnTo>
                  <a:cubicBezTo>
                    <a:pt x="81524" y="945943"/>
                    <a:pt x="82809" y="948124"/>
                    <a:pt x="83438" y="950524"/>
                  </a:cubicBezTo>
                  <a:lnTo>
                    <a:pt x="83438" y="954334"/>
                  </a:lnTo>
                  <a:cubicBezTo>
                    <a:pt x="83572" y="956230"/>
                    <a:pt x="83143" y="958116"/>
                    <a:pt x="82200" y="959764"/>
                  </a:cubicBezTo>
                  <a:cubicBezTo>
                    <a:pt x="80933" y="963288"/>
                    <a:pt x="78180" y="966069"/>
                    <a:pt x="74675" y="967384"/>
                  </a:cubicBezTo>
                  <a:cubicBezTo>
                    <a:pt x="72961" y="968231"/>
                    <a:pt x="71065" y="968651"/>
                    <a:pt x="69150" y="968622"/>
                  </a:cubicBezTo>
                  <a:lnTo>
                    <a:pt x="66579" y="968622"/>
                  </a:lnTo>
                  <a:cubicBezTo>
                    <a:pt x="64036" y="968603"/>
                    <a:pt x="61531" y="967917"/>
                    <a:pt x="59340" y="966622"/>
                  </a:cubicBezTo>
                  <a:lnTo>
                    <a:pt x="56387" y="964431"/>
                  </a:lnTo>
                  <a:cubicBezTo>
                    <a:pt x="54663" y="962640"/>
                    <a:pt x="53415" y="960449"/>
                    <a:pt x="52768" y="958049"/>
                  </a:cubicBezTo>
                  <a:lnTo>
                    <a:pt x="52768" y="954334"/>
                  </a:lnTo>
                  <a:cubicBezTo>
                    <a:pt x="52653" y="952420"/>
                    <a:pt x="53053" y="950515"/>
                    <a:pt x="53911" y="948810"/>
                  </a:cubicBezTo>
                  <a:cubicBezTo>
                    <a:pt x="54482" y="947057"/>
                    <a:pt x="55501" y="945476"/>
                    <a:pt x="56863" y="944238"/>
                  </a:cubicBezTo>
                  <a:cubicBezTo>
                    <a:pt x="58149" y="942857"/>
                    <a:pt x="59749" y="941819"/>
                    <a:pt x="61531" y="941190"/>
                  </a:cubicBezTo>
                  <a:cubicBezTo>
                    <a:pt x="63236" y="940333"/>
                    <a:pt x="65150" y="939933"/>
                    <a:pt x="67055" y="940047"/>
                  </a:cubicBezTo>
                  <a:close/>
                  <a:moveTo>
                    <a:pt x="1396269" y="921474"/>
                  </a:moveTo>
                  <a:cubicBezTo>
                    <a:pt x="1404156" y="921474"/>
                    <a:pt x="1410557" y="927875"/>
                    <a:pt x="1410557" y="935761"/>
                  </a:cubicBezTo>
                  <a:cubicBezTo>
                    <a:pt x="1410557" y="943648"/>
                    <a:pt x="1404156" y="950049"/>
                    <a:pt x="1396269" y="950049"/>
                  </a:cubicBezTo>
                  <a:cubicBezTo>
                    <a:pt x="1388382" y="950049"/>
                    <a:pt x="1381982" y="943648"/>
                    <a:pt x="1381982" y="935761"/>
                  </a:cubicBezTo>
                  <a:cubicBezTo>
                    <a:pt x="1381982" y="927875"/>
                    <a:pt x="1388382" y="921474"/>
                    <a:pt x="1396269" y="921474"/>
                  </a:cubicBezTo>
                  <a:close/>
                  <a:moveTo>
                    <a:pt x="80295" y="868514"/>
                  </a:moveTo>
                  <a:cubicBezTo>
                    <a:pt x="82181" y="868448"/>
                    <a:pt x="84057" y="868876"/>
                    <a:pt x="85724" y="869753"/>
                  </a:cubicBezTo>
                  <a:cubicBezTo>
                    <a:pt x="87515" y="870305"/>
                    <a:pt x="89124" y="871324"/>
                    <a:pt x="90392" y="872705"/>
                  </a:cubicBezTo>
                  <a:lnTo>
                    <a:pt x="92963" y="875372"/>
                  </a:lnTo>
                  <a:cubicBezTo>
                    <a:pt x="94763" y="877077"/>
                    <a:pt x="96049" y="879259"/>
                    <a:pt x="96678" y="881659"/>
                  </a:cubicBezTo>
                  <a:lnTo>
                    <a:pt x="96678" y="885469"/>
                  </a:lnTo>
                  <a:cubicBezTo>
                    <a:pt x="96678" y="887974"/>
                    <a:pt x="96020" y="890441"/>
                    <a:pt x="94773" y="892613"/>
                  </a:cubicBezTo>
                  <a:lnTo>
                    <a:pt x="92487" y="895565"/>
                  </a:lnTo>
                  <a:cubicBezTo>
                    <a:pt x="91249" y="896928"/>
                    <a:pt x="89667" y="897947"/>
                    <a:pt x="87915" y="898518"/>
                  </a:cubicBezTo>
                  <a:cubicBezTo>
                    <a:pt x="86210" y="899404"/>
                    <a:pt x="84305" y="899833"/>
                    <a:pt x="82390" y="899756"/>
                  </a:cubicBezTo>
                  <a:cubicBezTo>
                    <a:pt x="80504" y="899833"/>
                    <a:pt x="78628" y="899404"/>
                    <a:pt x="76961" y="898518"/>
                  </a:cubicBezTo>
                  <a:cubicBezTo>
                    <a:pt x="75190" y="897928"/>
                    <a:pt x="73589" y="896918"/>
                    <a:pt x="72294" y="895565"/>
                  </a:cubicBezTo>
                  <a:lnTo>
                    <a:pt x="69627" y="892898"/>
                  </a:lnTo>
                  <a:cubicBezTo>
                    <a:pt x="67922" y="891136"/>
                    <a:pt x="66684" y="888974"/>
                    <a:pt x="66007" y="886612"/>
                  </a:cubicBezTo>
                  <a:lnTo>
                    <a:pt x="66007" y="882802"/>
                  </a:lnTo>
                  <a:cubicBezTo>
                    <a:pt x="65969" y="880259"/>
                    <a:pt x="66636" y="877754"/>
                    <a:pt x="67912" y="875563"/>
                  </a:cubicBezTo>
                  <a:lnTo>
                    <a:pt x="70103" y="872705"/>
                  </a:lnTo>
                  <a:cubicBezTo>
                    <a:pt x="71370" y="871324"/>
                    <a:pt x="72980" y="870305"/>
                    <a:pt x="74770" y="869753"/>
                  </a:cubicBezTo>
                  <a:cubicBezTo>
                    <a:pt x="76475" y="868867"/>
                    <a:pt x="78380" y="868438"/>
                    <a:pt x="80295" y="868514"/>
                  </a:cubicBezTo>
                  <a:close/>
                  <a:moveTo>
                    <a:pt x="1374838" y="859180"/>
                  </a:moveTo>
                  <a:cubicBezTo>
                    <a:pt x="1378334" y="857532"/>
                    <a:pt x="1382391" y="857532"/>
                    <a:pt x="1385887" y="859180"/>
                  </a:cubicBezTo>
                  <a:cubicBezTo>
                    <a:pt x="1387640" y="859761"/>
                    <a:pt x="1389211" y="860780"/>
                    <a:pt x="1390459" y="862132"/>
                  </a:cubicBezTo>
                  <a:lnTo>
                    <a:pt x="1393126" y="864799"/>
                  </a:lnTo>
                  <a:cubicBezTo>
                    <a:pt x="1394869" y="866533"/>
                    <a:pt x="1396117" y="868705"/>
                    <a:pt x="1396746" y="871086"/>
                  </a:cubicBezTo>
                  <a:lnTo>
                    <a:pt x="1396841" y="874896"/>
                  </a:lnTo>
                  <a:cubicBezTo>
                    <a:pt x="1396850" y="877420"/>
                    <a:pt x="1396165" y="879887"/>
                    <a:pt x="1394841" y="882040"/>
                  </a:cubicBezTo>
                  <a:lnTo>
                    <a:pt x="1392650" y="884992"/>
                  </a:lnTo>
                  <a:cubicBezTo>
                    <a:pt x="1391374" y="886316"/>
                    <a:pt x="1389812" y="887326"/>
                    <a:pt x="1388078" y="887945"/>
                  </a:cubicBezTo>
                  <a:cubicBezTo>
                    <a:pt x="1386354" y="888783"/>
                    <a:pt x="1384468" y="889202"/>
                    <a:pt x="1382554" y="889183"/>
                  </a:cubicBezTo>
                  <a:cubicBezTo>
                    <a:pt x="1380639" y="889212"/>
                    <a:pt x="1378743" y="888793"/>
                    <a:pt x="1377029" y="887945"/>
                  </a:cubicBezTo>
                  <a:cubicBezTo>
                    <a:pt x="1375277" y="887374"/>
                    <a:pt x="1373695" y="886354"/>
                    <a:pt x="1372457" y="884992"/>
                  </a:cubicBezTo>
                  <a:lnTo>
                    <a:pt x="1369790" y="882325"/>
                  </a:lnTo>
                  <a:cubicBezTo>
                    <a:pt x="1368028" y="880592"/>
                    <a:pt x="1366742" y="878420"/>
                    <a:pt x="1366076" y="876039"/>
                  </a:cubicBezTo>
                  <a:lnTo>
                    <a:pt x="1366076" y="872229"/>
                  </a:lnTo>
                  <a:cubicBezTo>
                    <a:pt x="1366076" y="869695"/>
                    <a:pt x="1366732" y="867200"/>
                    <a:pt x="1367980" y="864990"/>
                  </a:cubicBezTo>
                  <a:lnTo>
                    <a:pt x="1370267" y="862132"/>
                  </a:lnTo>
                  <a:cubicBezTo>
                    <a:pt x="1371495" y="860751"/>
                    <a:pt x="1373076" y="859732"/>
                    <a:pt x="1374838" y="859180"/>
                  </a:cubicBezTo>
                  <a:close/>
                  <a:moveTo>
                    <a:pt x="93534" y="807650"/>
                  </a:moveTo>
                  <a:cubicBezTo>
                    <a:pt x="95430" y="807516"/>
                    <a:pt x="97316" y="807945"/>
                    <a:pt x="98964" y="808888"/>
                  </a:cubicBezTo>
                  <a:cubicBezTo>
                    <a:pt x="100754" y="809440"/>
                    <a:pt x="102364" y="810459"/>
                    <a:pt x="103631" y="811841"/>
                  </a:cubicBezTo>
                  <a:lnTo>
                    <a:pt x="106203" y="814412"/>
                  </a:lnTo>
                  <a:cubicBezTo>
                    <a:pt x="107993" y="816165"/>
                    <a:pt x="109270" y="818375"/>
                    <a:pt x="109918" y="820794"/>
                  </a:cubicBezTo>
                  <a:lnTo>
                    <a:pt x="109918" y="824509"/>
                  </a:lnTo>
                  <a:cubicBezTo>
                    <a:pt x="109918" y="827042"/>
                    <a:pt x="109260" y="829538"/>
                    <a:pt x="108013" y="831748"/>
                  </a:cubicBezTo>
                  <a:lnTo>
                    <a:pt x="105727" y="834605"/>
                  </a:lnTo>
                  <a:cubicBezTo>
                    <a:pt x="104526" y="836015"/>
                    <a:pt x="102936" y="837044"/>
                    <a:pt x="101154" y="837558"/>
                  </a:cubicBezTo>
                  <a:cubicBezTo>
                    <a:pt x="99468" y="838491"/>
                    <a:pt x="97554" y="838920"/>
                    <a:pt x="95630" y="838796"/>
                  </a:cubicBezTo>
                  <a:cubicBezTo>
                    <a:pt x="93734" y="838930"/>
                    <a:pt x="91848" y="838501"/>
                    <a:pt x="90201" y="837558"/>
                  </a:cubicBezTo>
                  <a:cubicBezTo>
                    <a:pt x="88410" y="837006"/>
                    <a:pt x="86801" y="835986"/>
                    <a:pt x="85534" y="834605"/>
                  </a:cubicBezTo>
                  <a:lnTo>
                    <a:pt x="82866" y="832034"/>
                  </a:lnTo>
                  <a:cubicBezTo>
                    <a:pt x="81143" y="830243"/>
                    <a:pt x="79895" y="828052"/>
                    <a:pt x="79247" y="825652"/>
                  </a:cubicBezTo>
                  <a:lnTo>
                    <a:pt x="79247" y="821937"/>
                  </a:lnTo>
                  <a:cubicBezTo>
                    <a:pt x="79199" y="819394"/>
                    <a:pt x="79857" y="816889"/>
                    <a:pt x="81152" y="814698"/>
                  </a:cubicBezTo>
                  <a:lnTo>
                    <a:pt x="83343" y="811841"/>
                  </a:lnTo>
                  <a:cubicBezTo>
                    <a:pt x="84609" y="810459"/>
                    <a:pt x="86219" y="809440"/>
                    <a:pt x="88010" y="808888"/>
                  </a:cubicBezTo>
                  <a:cubicBezTo>
                    <a:pt x="89696" y="807954"/>
                    <a:pt x="91611" y="807526"/>
                    <a:pt x="93534" y="807650"/>
                  </a:cubicBezTo>
                  <a:close/>
                  <a:moveTo>
                    <a:pt x="1361788" y="794410"/>
                  </a:moveTo>
                  <a:lnTo>
                    <a:pt x="1364455" y="794410"/>
                  </a:lnTo>
                  <a:cubicBezTo>
                    <a:pt x="1366989" y="794419"/>
                    <a:pt x="1369484" y="795076"/>
                    <a:pt x="1371694" y="796315"/>
                  </a:cubicBezTo>
                  <a:lnTo>
                    <a:pt x="1374552" y="798601"/>
                  </a:lnTo>
                  <a:cubicBezTo>
                    <a:pt x="1376352" y="800305"/>
                    <a:pt x="1377638" y="802487"/>
                    <a:pt x="1378266" y="804887"/>
                  </a:cubicBezTo>
                  <a:lnTo>
                    <a:pt x="1378743" y="808697"/>
                  </a:lnTo>
                  <a:cubicBezTo>
                    <a:pt x="1378876" y="810592"/>
                    <a:pt x="1378447" y="812478"/>
                    <a:pt x="1377504" y="814126"/>
                  </a:cubicBezTo>
                  <a:cubicBezTo>
                    <a:pt x="1376237" y="817651"/>
                    <a:pt x="1373485" y="820432"/>
                    <a:pt x="1369980" y="821746"/>
                  </a:cubicBezTo>
                  <a:cubicBezTo>
                    <a:pt x="1368265" y="822594"/>
                    <a:pt x="1366370" y="823013"/>
                    <a:pt x="1364455" y="822985"/>
                  </a:cubicBezTo>
                  <a:lnTo>
                    <a:pt x="1361788" y="822985"/>
                  </a:lnTo>
                  <a:cubicBezTo>
                    <a:pt x="1359264" y="822994"/>
                    <a:pt x="1356797" y="822308"/>
                    <a:pt x="1354645" y="820984"/>
                  </a:cubicBezTo>
                  <a:lnTo>
                    <a:pt x="1351692" y="818794"/>
                  </a:lnTo>
                  <a:cubicBezTo>
                    <a:pt x="1349968" y="817003"/>
                    <a:pt x="1348720" y="814812"/>
                    <a:pt x="1348072" y="812412"/>
                  </a:cubicBezTo>
                  <a:lnTo>
                    <a:pt x="1347501" y="808697"/>
                  </a:lnTo>
                  <a:cubicBezTo>
                    <a:pt x="1347472" y="806783"/>
                    <a:pt x="1347892" y="804887"/>
                    <a:pt x="1348739" y="803173"/>
                  </a:cubicBezTo>
                  <a:cubicBezTo>
                    <a:pt x="1350054" y="799667"/>
                    <a:pt x="1352835" y="796915"/>
                    <a:pt x="1356359" y="795648"/>
                  </a:cubicBezTo>
                  <a:cubicBezTo>
                    <a:pt x="1358007" y="794705"/>
                    <a:pt x="1359893" y="794276"/>
                    <a:pt x="1361788" y="794410"/>
                  </a:cubicBezTo>
                  <a:close/>
                  <a:moveTo>
                    <a:pt x="117347" y="733450"/>
                  </a:moveTo>
                  <a:cubicBezTo>
                    <a:pt x="119261" y="733383"/>
                    <a:pt x="121167" y="733802"/>
                    <a:pt x="122872" y="734688"/>
                  </a:cubicBezTo>
                  <a:cubicBezTo>
                    <a:pt x="126339" y="736002"/>
                    <a:pt x="129082" y="738746"/>
                    <a:pt x="130396" y="742213"/>
                  </a:cubicBezTo>
                  <a:cubicBezTo>
                    <a:pt x="131178" y="743813"/>
                    <a:pt x="131597" y="745575"/>
                    <a:pt x="131635" y="747356"/>
                  </a:cubicBezTo>
                  <a:lnTo>
                    <a:pt x="131635" y="752690"/>
                  </a:lnTo>
                  <a:cubicBezTo>
                    <a:pt x="131635" y="755243"/>
                    <a:pt x="130939" y="757738"/>
                    <a:pt x="129635" y="759929"/>
                  </a:cubicBezTo>
                  <a:lnTo>
                    <a:pt x="127444" y="762787"/>
                  </a:lnTo>
                  <a:cubicBezTo>
                    <a:pt x="125681" y="764492"/>
                    <a:pt x="123519" y="765730"/>
                    <a:pt x="121157" y="766406"/>
                  </a:cubicBezTo>
                  <a:lnTo>
                    <a:pt x="117347" y="766978"/>
                  </a:lnTo>
                  <a:cubicBezTo>
                    <a:pt x="115433" y="767054"/>
                    <a:pt x="113527" y="766625"/>
                    <a:pt x="111823" y="765739"/>
                  </a:cubicBezTo>
                  <a:cubicBezTo>
                    <a:pt x="110042" y="765225"/>
                    <a:pt x="108451" y="764196"/>
                    <a:pt x="107251" y="762787"/>
                  </a:cubicBezTo>
                  <a:cubicBezTo>
                    <a:pt x="105898" y="761539"/>
                    <a:pt x="104879" y="759967"/>
                    <a:pt x="104298" y="758215"/>
                  </a:cubicBezTo>
                  <a:cubicBezTo>
                    <a:pt x="103374" y="756529"/>
                    <a:pt x="102946" y="754614"/>
                    <a:pt x="103060" y="752690"/>
                  </a:cubicBezTo>
                  <a:lnTo>
                    <a:pt x="103060" y="747737"/>
                  </a:lnTo>
                  <a:cubicBezTo>
                    <a:pt x="103060" y="745232"/>
                    <a:pt x="103717" y="742765"/>
                    <a:pt x="104965" y="740593"/>
                  </a:cubicBezTo>
                  <a:lnTo>
                    <a:pt x="107251" y="737641"/>
                  </a:lnTo>
                  <a:cubicBezTo>
                    <a:pt x="108984" y="735898"/>
                    <a:pt x="111156" y="734650"/>
                    <a:pt x="113537" y="734021"/>
                  </a:cubicBezTo>
                  <a:close/>
                  <a:moveTo>
                    <a:pt x="1348549" y="720210"/>
                  </a:moveTo>
                  <a:cubicBezTo>
                    <a:pt x="1356436" y="720210"/>
                    <a:pt x="1362837" y="726611"/>
                    <a:pt x="1362837" y="734497"/>
                  </a:cubicBezTo>
                  <a:cubicBezTo>
                    <a:pt x="1362837" y="742384"/>
                    <a:pt x="1356436" y="748785"/>
                    <a:pt x="1348549" y="748785"/>
                  </a:cubicBezTo>
                  <a:cubicBezTo>
                    <a:pt x="1340662" y="748785"/>
                    <a:pt x="1334262" y="742384"/>
                    <a:pt x="1334262" y="734497"/>
                  </a:cubicBezTo>
                  <a:cubicBezTo>
                    <a:pt x="1334262" y="726611"/>
                    <a:pt x="1340662" y="720210"/>
                    <a:pt x="1348549" y="720210"/>
                  </a:cubicBezTo>
                  <a:close/>
                  <a:moveTo>
                    <a:pt x="138493" y="664584"/>
                  </a:moveTo>
                  <a:cubicBezTo>
                    <a:pt x="146380" y="664584"/>
                    <a:pt x="152781" y="670985"/>
                    <a:pt x="152781" y="678871"/>
                  </a:cubicBezTo>
                  <a:cubicBezTo>
                    <a:pt x="152781" y="686758"/>
                    <a:pt x="146380" y="693159"/>
                    <a:pt x="138493" y="693159"/>
                  </a:cubicBezTo>
                  <a:cubicBezTo>
                    <a:pt x="130606" y="693159"/>
                    <a:pt x="124206" y="686758"/>
                    <a:pt x="124206" y="678871"/>
                  </a:cubicBezTo>
                  <a:cubicBezTo>
                    <a:pt x="124206" y="670985"/>
                    <a:pt x="130606" y="664584"/>
                    <a:pt x="138493" y="664584"/>
                  </a:cubicBezTo>
                  <a:close/>
                  <a:moveTo>
                    <a:pt x="1316831" y="653820"/>
                  </a:moveTo>
                  <a:cubicBezTo>
                    <a:pt x="1318746" y="653754"/>
                    <a:pt x="1320651" y="654173"/>
                    <a:pt x="1322356" y="655059"/>
                  </a:cubicBezTo>
                  <a:cubicBezTo>
                    <a:pt x="1324089" y="655678"/>
                    <a:pt x="1325651" y="656688"/>
                    <a:pt x="1326927" y="658011"/>
                  </a:cubicBezTo>
                  <a:lnTo>
                    <a:pt x="1329595" y="660678"/>
                  </a:lnTo>
                  <a:cubicBezTo>
                    <a:pt x="1331300" y="662441"/>
                    <a:pt x="1332538" y="664603"/>
                    <a:pt x="1333214" y="666965"/>
                  </a:cubicBezTo>
                  <a:lnTo>
                    <a:pt x="1333786" y="670775"/>
                  </a:lnTo>
                  <a:cubicBezTo>
                    <a:pt x="1333738" y="673318"/>
                    <a:pt x="1333052" y="675804"/>
                    <a:pt x="1331785" y="678014"/>
                  </a:cubicBezTo>
                  <a:lnTo>
                    <a:pt x="1329595" y="680872"/>
                  </a:lnTo>
                  <a:cubicBezTo>
                    <a:pt x="1328328" y="682253"/>
                    <a:pt x="1326718" y="683272"/>
                    <a:pt x="1324928" y="683824"/>
                  </a:cubicBezTo>
                  <a:cubicBezTo>
                    <a:pt x="1323279" y="684767"/>
                    <a:pt x="1321394" y="685196"/>
                    <a:pt x="1319498" y="685062"/>
                  </a:cubicBezTo>
                  <a:cubicBezTo>
                    <a:pt x="1317574" y="685186"/>
                    <a:pt x="1315660" y="684758"/>
                    <a:pt x="1313974" y="683824"/>
                  </a:cubicBezTo>
                  <a:cubicBezTo>
                    <a:pt x="1312183" y="683272"/>
                    <a:pt x="1310573" y="682253"/>
                    <a:pt x="1309306" y="680872"/>
                  </a:cubicBezTo>
                  <a:lnTo>
                    <a:pt x="1306735" y="678204"/>
                  </a:lnTo>
                  <a:cubicBezTo>
                    <a:pt x="1304935" y="676500"/>
                    <a:pt x="1303649" y="674318"/>
                    <a:pt x="1303020" y="671918"/>
                  </a:cubicBezTo>
                  <a:lnTo>
                    <a:pt x="1302544" y="668108"/>
                  </a:lnTo>
                  <a:cubicBezTo>
                    <a:pt x="1302544" y="665603"/>
                    <a:pt x="1303201" y="663136"/>
                    <a:pt x="1304449" y="660964"/>
                  </a:cubicBezTo>
                  <a:lnTo>
                    <a:pt x="1306735" y="658011"/>
                  </a:lnTo>
                  <a:cubicBezTo>
                    <a:pt x="1307973" y="656649"/>
                    <a:pt x="1309554" y="655630"/>
                    <a:pt x="1311307" y="655059"/>
                  </a:cubicBezTo>
                  <a:cubicBezTo>
                    <a:pt x="1313011" y="654173"/>
                    <a:pt x="1314917" y="653744"/>
                    <a:pt x="1316831" y="653820"/>
                  </a:cubicBezTo>
                  <a:close/>
                  <a:moveTo>
                    <a:pt x="156781" y="601052"/>
                  </a:moveTo>
                  <a:lnTo>
                    <a:pt x="159639" y="601052"/>
                  </a:lnTo>
                  <a:cubicBezTo>
                    <a:pt x="162191" y="601024"/>
                    <a:pt x="164696" y="601719"/>
                    <a:pt x="166878" y="603053"/>
                  </a:cubicBezTo>
                  <a:lnTo>
                    <a:pt x="169830" y="605243"/>
                  </a:lnTo>
                  <a:cubicBezTo>
                    <a:pt x="171536" y="607006"/>
                    <a:pt x="172774" y="609168"/>
                    <a:pt x="173450" y="611530"/>
                  </a:cubicBezTo>
                  <a:lnTo>
                    <a:pt x="173641" y="615340"/>
                  </a:lnTo>
                  <a:cubicBezTo>
                    <a:pt x="173755" y="617254"/>
                    <a:pt x="173355" y="619159"/>
                    <a:pt x="172498" y="620864"/>
                  </a:cubicBezTo>
                  <a:cubicBezTo>
                    <a:pt x="171183" y="624370"/>
                    <a:pt x="168401" y="627122"/>
                    <a:pt x="164877" y="628389"/>
                  </a:cubicBezTo>
                  <a:cubicBezTo>
                    <a:pt x="163191" y="629323"/>
                    <a:pt x="161277" y="629751"/>
                    <a:pt x="159353" y="629627"/>
                  </a:cubicBezTo>
                  <a:lnTo>
                    <a:pt x="156781" y="629627"/>
                  </a:lnTo>
                  <a:cubicBezTo>
                    <a:pt x="154248" y="629627"/>
                    <a:pt x="151752" y="628970"/>
                    <a:pt x="149542" y="627722"/>
                  </a:cubicBezTo>
                  <a:lnTo>
                    <a:pt x="146685" y="625436"/>
                  </a:lnTo>
                  <a:cubicBezTo>
                    <a:pt x="144884" y="623731"/>
                    <a:pt x="143599" y="621550"/>
                    <a:pt x="142970" y="619150"/>
                  </a:cubicBezTo>
                  <a:lnTo>
                    <a:pt x="142494" y="615340"/>
                  </a:lnTo>
                  <a:cubicBezTo>
                    <a:pt x="142379" y="613416"/>
                    <a:pt x="142808" y="611501"/>
                    <a:pt x="143732" y="609815"/>
                  </a:cubicBezTo>
                  <a:cubicBezTo>
                    <a:pt x="144313" y="608063"/>
                    <a:pt x="145332" y="606491"/>
                    <a:pt x="146685" y="605243"/>
                  </a:cubicBezTo>
                  <a:cubicBezTo>
                    <a:pt x="147923" y="603881"/>
                    <a:pt x="149504" y="602862"/>
                    <a:pt x="151257" y="602291"/>
                  </a:cubicBezTo>
                  <a:cubicBezTo>
                    <a:pt x="152962" y="601405"/>
                    <a:pt x="154867" y="600976"/>
                    <a:pt x="156781" y="601052"/>
                  </a:cubicBezTo>
                  <a:close/>
                  <a:moveTo>
                    <a:pt x="1295590" y="593147"/>
                  </a:moveTo>
                  <a:cubicBezTo>
                    <a:pt x="1303477" y="593147"/>
                    <a:pt x="1309878" y="599548"/>
                    <a:pt x="1309878" y="607434"/>
                  </a:cubicBezTo>
                  <a:cubicBezTo>
                    <a:pt x="1309878" y="615321"/>
                    <a:pt x="1303477" y="621722"/>
                    <a:pt x="1295590" y="621722"/>
                  </a:cubicBezTo>
                  <a:cubicBezTo>
                    <a:pt x="1287703" y="621722"/>
                    <a:pt x="1281303" y="615321"/>
                    <a:pt x="1281303" y="607434"/>
                  </a:cubicBezTo>
                  <a:cubicBezTo>
                    <a:pt x="1281303" y="599548"/>
                    <a:pt x="1287703" y="593147"/>
                    <a:pt x="1295590" y="593147"/>
                  </a:cubicBezTo>
                  <a:close/>
                  <a:moveTo>
                    <a:pt x="186118" y="534853"/>
                  </a:moveTo>
                  <a:cubicBezTo>
                    <a:pt x="188033" y="534825"/>
                    <a:pt x="189928" y="535244"/>
                    <a:pt x="191642" y="536091"/>
                  </a:cubicBezTo>
                  <a:cubicBezTo>
                    <a:pt x="193414" y="536682"/>
                    <a:pt x="195014" y="537691"/>
                    <a:pt x="196310" y="539044"/>
                  </a:cubicBezTo>
                  <a:cubicBezTo>
                    <a:pt x="197634" y="540320"/>
                    <a:pt x="198644" y="541883"/>
                    <a:pt x="199263" y="543616"/>
                  </a:cubicBezTo>
                  <a:cubicBezTo>
                    <a:pt x="200196" y="545473"/>
                    <a:pt x="200587" y="547550"/>
                    <a:pt x="200406" y="549617"/>
                  </a:cubicBezTo>
                  <a:lnTo>
                    <a:pt x="200406" y="552284"/>
                  </a:lnTo>
                  <a:cubicBezTo>
                    <a:pt x="200444" y="554827"/>
                    <a:pt x="199777" y="557332"/>
                    <a:pt x="198501" y="559523"/>
                  </a:cubicBezTo>
                  <a:lnTo>
                    <a:pt x="196310" y="562380"/>
                  </a:lnTo>
                  <a:cubicBezTo>
                    <a:pt x="194557" y="564171"/>
                    <a:pt x="192348" y="565447"/>
                    <a:pt x="189928" y="566095"/>
                  </a:cubicBezTo>
                  <a:lnTo>
                    <a:pt x="186118" y="566095"/>
                  </a:lnTo>
                  <a:cubicBezTo>
                    <a:pt x="184223" y="566228"/>
                    <a:pt x="182337" y="565800"/>
                    <a:pt x="180689" y="564857"/>
                  </a:cubicBezTo>
                  <a:cubicBezTo>
                    <a:pt x="178898" y="564304"/>
                    <a:pt x="177289" y="563285"/>
                    <a:pt x="176022" y="561904"/>
                  </a:cubicBezTo>
                  <a:cubicBezTo>
                    <a:pt x="174679" y="560647"/>
                    <a:pt x="173659" y="559075"/>
                    <a:pt x="173069" y="557332"/>
                  </a:cubicBezTo>
                  <a:cubicBezTo>
                    <a:pt x="172221" y="555618"/>
                    <a:pt x="171802" y="553722"/>
                    <a:pt x="171831" y="551808"/>
                  </a:cubicBezTo>
                  <a:lnTo>
                    <a:pt x="171831" y="549141"/>
                  </a:lnTo>
                  <a:cubicBezTo>
                    <a:pt x="171859" y="546626"/>
                    <a:pt x="172555" y="544159"/>
                    <a:pt x="173831" y="541997"/>
                  </a:cubicBezTo>
                  <a:lnTo>
                    <a:pt x="176022" y="539044"/>
                  </a:lnTo>
                  <a:cubicBezTo>
                    <a:pt x="177812" y="537320"/>
                    <a:pt x="180003" y="536072"/>
                    <a:pt x="182403" y="535425"/>
                  </a:cubicBezTo>
                  <a:close/>
                  <a:moveTo>
                    <a:pt x="1268920" y="525519"/>
                  </a:moveTo>
                  <a:cubicBezTo>
                    <a:pt x="1272416" y="523871"/>
                    <a:pt x="1276473" y="523871"/>
                    <a:pt x="1279969" y="525519"/>
                  </a:cubicBezTo>
                  <a:cubicBezTo>
                    <a:pt x="1281722" y="526100"/>
                    <a:pt x="1283293" y="527119"/>
                    <a:pt x="1284541" y="528471"/>
                  </a:cubicBezTo>
                  <a:lnTo>
                    <a:pt x="1287208" y="531138"/>
                  </a:lnTo>
                  <a:cubicBezTo>
                    <a:pt x="1288913" y="532901"/>
                    <a:pt x="1290152" y="535063"/>
                    <a:pt x="1290828" y="537425"/>
                  </a:cubicBezTo>
                  <a:lnTo>
                    <a:pt x="1290923" y="541235"/>
                  </a:lnTo>
                  <a:cubicBezTo>
                    <a:pt x="1290923" y="543787"/>
                    <a:pt x="1290228" y="546283"/>
                    <a:pt x="1288923" y="548474"/>
                  </a:cubicBezTo>
                  <a:lnTo>
                    <a:pt x="1286732" y="551331"/>
                  </a:lnTo>
                  <a:cubicBezTo>
                    <a:pt x="1285484" y="552684"/>
                    <a:pt x="1283912" y="553703"/>
                    <a:pt x="1282160" y="554284"/>
                  </a:cubicBezTo>
                  <a:cubicBezTo>
                    <a:pt x="1280455" y="555170"/>
                    <a:pt x="1278550" y="555589"/>
                    <a:pt x="1276636" y="555522"/>
                  </a:cubicBezTo>
                  <a:cubicBezTo>
                    <a:pt x="1274721" y="555599"/>
                    <a:pt x="1272816" y="555170"/>
                    <a:pt x="1271111" y="554284"/>
                  </a:cubicBezTo>
                  <a:cubicBezTo>
                    <a:pt x="1269330" y="553770"/>
                    <a:pt x="1267739" y="552741"/>
                    <a:pt x="1266539" y="551331"/>
                  </a:cubicBezTo>
                  <a:lnTo>
                    <a:pt x="1263872" y="548664"/>
                  </a:lnTo>
                  <a:cubicBezTo>
                    <a:pt x="1262110" y="546931"/>
                    <a:pt x="1260824" y="544759"/>
                    <a:pt x="1260158" y="542378"/>
                  </a:cubicBezTo>
                  <a:lnTo>
                    <a:pt x="1260158" y="538568"/>
                  </a:lnTo>
                  <a:cubicBezTo>
                    <a:pt x="1260167" y="536034"/>
                    <a:pt x="1260824" y="533539"/>
                    <a:pt x="1262062" y="531329"/>
                  </a:cubicBezTo>
                  <a:lnTo>
                    <a:pt x="1264349" y="528471"/>
                  </a:lnTo>
                  <a:cubicBezTo>
                    <a:pt x="1265577" y="527090"/>
                    <a:pt x="1267158" y="526071"/>
                    <a:pt x="1268920" y="525519"/>
                  </a:cubicBezTo>
                  <a:close/>
                  <a:moveTo>
                    <a:pt x="212597" y="471321"/>
                  </a:moveTo>
                  <a:cubicBezTo>
                    <a:pt x="214511" y="471245"/>
                    <a:pt x="216417" y="471674"/>
                    <a:pt x="218122" y="472560"/>
                  </a:cubicBezTo>
                  <a:cubicBezTo>
                    <a:pt x="219912" y="473112"/>
                    <a:pt x="221522" y="474131"/>
                    <a:pt x="222789" y="475512"/>
                  </a:cubicBezTo>
                  <a:lnTo>
                    <a:pt x="225361" y="478179"/>
                  </a:lnTo>
                  <a:cubicBezTo>
                    <a:pt x="227123" y="479913"/>
                    <a:pt x="228409" y="482085"/>
                    <a:pt x="229076" y="484466"/>
                  </a:cubicBezTo>
                  <a:lnTo>
                    <a:pt x="229552" y="488276"/>
                  </a:lnTo>
                  <a:cubicBezTo>
                    <a:pt x="229542" y="490809"/>
                    <a:pt x="228885" y="493305"/>
                    <a:pt x="227647" y="495515"/>
                  </a:cubicBezTo>
                  <a:lnTo>
                    <a:pt x="225361" y="498372"/>
                  </a:lnTo>
                  <a:cubicBezTo>
                    <a:pt x="224160" y="499782"/>
                    <a:pt x="222570" y="500811"/>
                    <a:pt x="220788" y="501325"/>
                  </a:cubicBezTo>
                  <a:cubicBezTo>
                    <a:pt x="219084" y="502211"/>
                    <a:pt x="217179" y="502640"/>
                    <a:pt x="215264" y="502563"/>
                  </a:cubicBezTo>
                  <a:cubicBezTo>
                    <a:pt x="213350" y="502630"/>
                    <a:pt x="211445" y="502211"/>
                    <a:pt x="209740" y="501325"/>
                  </a:cubicBezTo>
                  <a:cubicBezTo>
                    <a:pt x="207987" y="500744"/>
                    <a:pt x="206415" y="499725"/>
                    <a:pt x="205168" y="498372"/>
                  </a:cubicBezTo>
                  <a:lnTo>
                    <a:pt x="202501" y="495705"/>
                  </a:lnTo>
                  <a:cubicBezTo>
                    <a:pt x="200795" y="493943"/>
                    <a:pt x="199558" y="491781"/>
                    <a:pt x="198881" y="489419"/>
                  </a:cubicBezTo>
                  <a:lnTo>
                    <a:pt x="198310" y="485609"/>
                  </a:lnTo>
                  <a:cubicBezTo>
                    <a:pt x="198357" y="483066"/>
                    <a:pt x="199043" y="480580"/>
                    <a:pt x="200310" y="478370"/>
                  </a:cubicBezTo>
                  <a:lnTo>
                    <a:pt x="202501" y="475512"/>
                  </a:lnTo>
                  <a:cubicBezTo>
                    <a:pt x="203767" y="474131"/>
                    <a:pt x="205377" y="473112"/>
                    <a:pt x="207168" y="472560"/>
                  </a:cubicBezTo>
                  <a:cubicBezTo>
                    <a:pt x="208835" y="471683"/>
                    <a:pt x="210711" y="471255"/>
                    <a:pt x="212597" y="471321"/>
                  </a:cubicBezTo>
                  <a:close/>
                  <a:moveTo>
                    <a:pt x="1256156" y="465797"/>
                  </a:moveTo>
                  <a:cubicBezTo>
                    <a:pt x="1258070" y="465683"/>
                    <a:pt x="1259975" y="466083"/>
                    <a:pt x="1261681" y="466940"/>
                  </a:cubicBezTo>
                  <a:cubicBezTo>
                    <a:pt x="1263366" y="467635"/>
                    <a:pt x="1264843" y="468750"/>
                    <a:pt x="1265967" y="470178"/>
                  </a:cubicBezTo>
                  <a:lnTo>
                    <a:pt x="1268634" y="472845"/>
                  </a:lnTo>
                  <a:cubicBezTo>
                    <a:pt x="1270396" y="474579"/>
                    <a:pt x="1271682" y="476751"/>
                    <a:pt x="1272348" y="479132"/>
                  </a:cubicBezTo>
                  <a:lnTo>
                    <a:pt x="1273111" y="482656"/>
                  </a:lnTo>
                  <a:cubicBezTo>
                    <a:pt x="1273111" y="485190"/>
                    <a:pt x="1272453" y="487685"/>
                    <a:pt x="1271206" y="489895"/>
                  </a:cubicBezTo>
                  <a:lnTo>
                    <a:pt x="1268920" y="492753"/>
                  </a:lnTo>
                  <a:cubicBezTo>
                    <a:pt x="1267719" y="494162"/>
                    <a:pt x="1266129" y="495191"/>
                    <a:pt x="1264348" y="495705"/>
                  </a:cubicBezTo>
                  <a:cubicBezTo>
                    <a:pt x="1262662" y="496639"/>
                    <a:pt x="1260747" y="497067"/>
                    <a:pt x="1258823" y="496944"/>
                  </a:cubicBezTo>
                  <a:cubicBezTo>
                    <a:pt x="1256899" y="497058"/>
                    <a:pt x="1254984" y="496629"/>
                    <a:pt x="1253298" y="495705"/>
                  </a:cubicBezTo>
                  <a:cubicBezTo>
                    <a:pt x="1251546" y="495124"/>
                    <a:pt x="1249974" y="494105"/>
                    <a:pt x="1248727" y="492753"/>
                  </a:cubicBezTo>
                  <a:lnTo>
                    <a:pt x="1246059" y="490181"/>
                  </a:lnTo>
                  <a:cubicBezTo>
                    <a:pt x="1244336" y="488390"/>
                    <a:pt x="1243087" y="486199"/>
                    <a:pt x="1242440" y="483799"/>
                  </a:cubicBezTo>
                  <a:lnTo>
                    <a:pt x="1241868" y="480084"/>
                  </a:lnTo>
                  <a:cubicBezTo>
                    <a:pt x="1241840" y="477532"/>
                    <a:pt x="1242535" y="475027"/>
                    <a:pt x="1243869" y="472845"/>
                  </a:cubicBezTo>
                  <a:lnTo>
                    <a:pt x="1246059" y="469893"/>
                  </a:lnTo>
                  <a:cubicBezTo>
                    <a:pt x="1247355" y="468540"/>
                    <a:pt x="1248955" y="467530"/>
                    <a:pt x="1250727" y="466940"/>
                  </a:cubicBezTo>
                  <a:cubicBezTo>
                    <a:pt x="1252403" y="466083"/>
                    <a:pt x="1254280" y="465692"/>
                    <a:pt x="1256156" y="465797"/>
                  </a:cubicBezTo>
                  <a:close/>
                  <a:moveTo>
                    <a:pt x="228314" y="414267"/>
                  </a:moveTo>
                  <a:cubicBezTo>
                    <a:pt x="231838" y="412743"/>
                    <a:pt x="235838" y="412743"/>
                    <a:pt x="239363" y="414267"/>
                  </a:cubicBezTo>
                  <a:cubicBezTo>
                    <a:pt x="241096" y="414886"/>
                    <a:pt x="242658" y="415896"/>
                    <a:pt x="243935" y="417220"/>
                  </a:cubicBezTo>
                  <a:lnTo>
                    <a:pt x="246602" y="419887"/>
                  </a:lnTo>
                  <a:cubicBezTo>
                    <a:pt x="248307" y="421649"/>
                    <a:pt x="249545" y="423811"/>
                    <a:pt x="250221" y="426173"/>
                  </a:cubicBezTo>
                  <a:lnTo>
                    <a:pt x="250316" y="429983"/>
                  </a:lnTo>
                  <a:cubicBezTo>
                    <a:pt x="250336" y="432536"/>
                    <a:pt x="249640" y="435041"/>
                    <a:pt x="248316" y="437222"/>
                  </a:cubicBezTo>
                  <a:lnTo>
                    <a:pt x="246125" y="440079"/>
                  </a:lnTo>
                  <a:cubicBezTo>
                    <a:pt x="244859" y="441461"/>
                    <a:pt x="243249" y="442480"/>
                    <a:pt x="241458" y="443032"/>
                  </a:cubicBezTo>
                  <a:cubicBezTo>
                    <a:pt x="239810" y="443975"/>
                    <a:pt x="237924" y="444404"/>
                    <a:pt x="236029" y="444270"/>
                  </a:cubicBezTo>
                  <a:cubicBezTo>
                    <a:pt x="234105" y="444394"/>
                    <a:pt x="232190" y="443966"/>
                    <a:pt x="230504" y="443032"/>
                  </a:cubicBezTo>
                  <a:cubicBezTo>
                    <a:pt x="228723" y="442518"/>
                    <a:pt x="227132" y="441489"/>
                    <a:pt x="225933" y="440079"/>
                  </a:cubicBezTo>
                  <a:lnTo>
                    <a:pt x="223265" y="437508"/>
                  </a:lnTo>
                  <a:cubicBezTo>
                    <a:pt x="221475" y="435755"/>
                    <a:pt x="220199" y="433545"/>
                    <a:pt x="219551" y="431126"/>
                  </a:cubicBezTo>
                  <a:lnTo>
                    <a:pt x="219551" y="427411"/>
                  </a:lnTo>
                  <a:cubicBezTo>
                    <a:pt x="219532" y="424868"/>
                    <a:pt x="220189" y="422373"/>
                    <a:pt x="221455" y="420172"/>
                  </a:cubicBezTo>
                  <a:lnTo>
                    <a:pt x="223742" y="417220"/>
                  </a:lnTo>
                  <a:cubicBezTo>
                    <a:pt x="224980" y="415857"/>
                    <a:pt x="226561" y="414838"/>
                    <a:pt x="228314" y="414267"/>
                  </a:cubicBezTo>
                  <a:close/>
                  <a:moveTo>
                    <a:pt x="1229391" y="397218"/>
                  </a:moveTo>
                  <a:cubicBezTo>
                    <a:pt x="1231316" y="397094"/>
                    <a:pt x="1233230" y="397522"/>
                    <a:pt x="1234916" y="398456"/>
                  </a:cubicBezTo>
                  <a:cubicBezTo>
                    <a:pt x="1236697" y="398970"/>
                    <a:pt x="1238288" y="399999"/>
                    <a:pt x="1239488" y="401409"/>
                  </a:cubicBezTo>
                  <a:lnTo>
                    <a:pt x="1242155" y="403980"/>
                  </a:lnTo>
                  <a:cubicBezTo>
                    <a:pt x="1243946" y="405733"/>
                    <a:pt x="1245222" y="407943"/>
                    <a:pt x="1245870" y="410362"/>
                  </a:cubicBezTo>
                  <a:lnTo>
                    <a:pt x="1246346" y="414172"/>
                  </a:lnTo>
                  <a:cubicBezTo>
                    <a:pt x="1246346" y="416677"/>
                    <a:pt x="1245689" y="419144"/>
                    <a:pt x="1244441" y="421316"/>
                  </a:cubicBezTo>
                  <a:lnTo>
                    <a:pt x="1242155" y="424269"/>
                  </a:lnTo>
                  <a:cubicBezTo>
                    <a:pt x="1240917" y="425631"/>
                    <a:pt x="1239336" y="426650"/>
                    <a:pt x="1237583" y="427221"/>
                  </a:cubicBezTo>
                  <a:cubicBezTo>
                    <a:pt x="1235868" y="428069"/>
                    <a:pt x="1233973" y="428488"/>
                    <a:pt x="1232059" y="428460"/>
                  </a:cubicBezTo>
                  <a:cubicBezTo>
                    <a:pt x="1230144" y="428479"/>
                    <a:pt x="1228258" y="428060"/>
                    <a:pt x="1226534" y="427221"/>
                  </a:cubicBezTo>
                  <a:cubicBezTo>
                    <a:pt x="1224800" y="426602"/>
                    <a:pt x="1223238" y="425593"/>
                    <a:pt x="1221962" y="424269"/>
                  </a:cubicBezTo>
                  <a:lnTo>
                    <a:pt x="1219295" y="421602"/>
                  </a:lnTo>
                  <a:cubicBezTo>
                    <a:pt x="1217590" y="419839"/>
                    <a:pt x="1216352" y="417677"/>
                    <a:pt x="1215675" y="415315"/>
                  </a:cubicBezTo>
                  <a:lnTo>
                    <a:pt x="1215104" y="411505"/>
                  </a:lnTo>
                  <a:cubicBezTo>
                    <a:pt x="1215085" y="408952"/>
                    <a:pt x="1215781" y="406447"/>
                    <a:pt x="1217104" y="404266"/>
                  </a:cubicBezTo>
                  <a:lnTo>
                    <a:pt x="1219295" y="401409"/>
                  </a:lnTo>
                  <a:cubicBezTo>
                    <a:pt x="1220562" y="400027"/>
                    <a:pt x="1222171" y="399008"/>
                    <a:pt x="1223962" y="398456"/>
                  </a:cubicBezTo>
                  <a:cubicBezTo>
                    <a:pt x="1225610" y="397513"/>
                    <a:pt x="1227496" y="397084"/>
                    <a:pt x="1229391" y="397218"/>
                  </a:cubicBezTo>
                  <a:close/>
                  <a:moveTo>
                    <a:pt x="270891" y="349497"/>
                  </a:moveTo>
                  <a:cubicBezTo>
                    <a:pt x="272806" y="349469"/>
                    <a:pt x="274701" y="349888"/>
                    <a:pt x="276415" y="350735"/>
                  </a:cubicBezTo>
                  <a:cubicBezTo>
                    <a:pt x="278158" y="351326"/>
                    <a:pt x="279730" y="352345"/>
                    <a:pt x="280987" y="353688"/>
                  </a:cubicBezTo>
                  <a:cubicBezTo>
                    <a:pt x="282368" y="354955"/>
                    <a:pt x="283388" y="356565"/>
                    <a:pt x="283940" y="358355"/>
                  </a:cubicBezTo>
                  <a:cubicBezTo>
                    <a:pt x="284978" y="360137"/>
                    <a:pt x="285417" y="362213"/>
                    <a:pt x="285178" y="364261"/>
                  </a:cubicBezTo>
                  <a:lnTo>
                    <a:pt x="285178" y="366928"/>
                  </a:lnTo>
                  <a:cubicBezTo>
                    <a:pt x="285169" y="369462"/>
                    <a:pt x="284511" y="371957"/>
                    <a:pt x="283274" y="374167"/>
                  </a:cubicBezTo>
                  <a:lnTo>
                    <a:pt x="280987" y="377024"/>
                  </a:lnTo>
                  <a:cubicBezTo>
                    <a:pt x="279254" y="378787"/>
                    <a:pt x="277082" y="380072"/>
                    <a:pt x="274701" y="380739"/>
                  </a:cubicBezTo>
                  <a:lnTo>
                    <a:pt x="270891" y="380739"/>
                  </a:lnTo>
                  <a:cubicBezTo>
                    <a:pt x="268967" y="380863"/>
                    <a:pt x="267053" y="380434"/>
                    <a:pt x="265367" y="379501"/>
                  </a:cubicBezTo>
                  <a:cubicBezTo>
                    <a:pt x="263614" y="378920"/>
                    <a:pt x="262042" y="377901"/>
                    <a:pt x="260794" y="376548"/>
                  </a:cubicBezTo>
                  <a:cubicBezTo>
                    <a:pt x="259384" y="375348"/>
                    <a:pt x="258356" y="373757"/>
                    <a:pt x="257841" y="371976"/>
                  </a:cubicBezTo>
                  <a:cubicBezTo>
                    <a:pt x="256956" y="370271"/>
                    <a:pt x="256527" y="368366"/>
                    <a:pt x="256603" y="366452"/>
                  </a:cubicBezTo>
                  <a:lnTo>
                    <a:pt x="256603" y="363785"/>
                  </a:lnTo>
                  <a:cubicBezTo>
                    <a:pt x="256594" y="361261"/>
                    <a:pt x="257280" y="358794"/>
                    <a:pt x="258604" y="356641"/>
                  </a:cubicBezTo>
                  <a:lnTo>
                    <a:pt x="260794" y="353688"/>
                  </a:lnTo>
                  <a:cubicBezTo>
                    <a:pt x="262556" y="351983"/>
                    <a:pt x="264718" y="350745"/>
                    <a:pt x="267081" y="350069"/>
                  </a:cubicBezTo>
                  <a:close/>
                  <a:moveTo>
                    <a:pt x="1191196" y="328352"/>
                  </a:moveTo>
                  <a:lnTo>
                    <a:pt x="1195006" y="328352"/>
                  </a:lnTo>
                  <a:cubicBezTo>
                    <a:pt x="1196930" y="328228"/>
                    <a:pt x="1198845" y="328656"/>
                    <a:pt x="1200531" y="329590"/>
                  </a:cubicBezTo>
                  <a:cubicBezTo>
                    <a:pt x="1202283" y="330171"/>
                    <a:pt x="1203855" y="331190"/>
                    <a:pt x="1205102" y="332543"/>
                  </a:cubicBezTo>
                  <a:cubicBezTo>
                    <a:pt x="1206484" y="333771"/>
                    <a:pt x="1207503" y="335353"/>
                    <a:pt x="1208055" y="337115"/>
                  </a:cubicBezTo>
                  <a:cubicBezTo>
                    <a:pt x="1209027" y="338953"/>
                    <a:pt x="1209456" y="341039"/>
                    <a:pt x="1209293" y="343115"/>
                  </a:cubicBezTo>
                  <a:lnTo>
                    <a:pt x="1209293" y="344830"/>
                  </a:lnTo>
                  <a:cubicBezTo>
                    <a:pt x="1209293" y="347335"/>
                    <a:pt x="1208636" y="349802"/>
                    <a:pt x="1207388" y="351974"/>
                  </a:cubicBezTo>
                  <a:lnTo>
                    <a:pt x="1205102" y="354926"/>
                  </a:lnTo>
                  <a:cubicBezTo>
                    <a:pt x="1203340" y="356631"/>
                    <a:pt x="1201178" y="357870"/>
                    <a:pt x="1198816" y="358546"/>
                  </a:cubicBezTo>
                  <a:lnTo>
                    <a:pt x="1195006" y="359117"/>
                  </a:lnTo>
                  <a:cubicBezTo>
                    <a:pt x="1193092" y="359194"/>
                    <a:pt x="1191186" y="358765"/>
                    <a:pt x="1189481" y="357879"/>
                  </a:cubicBezTo>
                  <a:cubicBezTo>
                    <a:pt x="1187748" y="357260"/>
                    <a:pt x="1186186" y="356250"/>
                    <a:pt x="1184909" y="354926"/>
                  </a:cubicBezTo>
                  <a:cubicBezTo>
                    <a:pt x="1183557" y="353679"/>
                    <a:pt x="1182537" y="352107"/>
                    <a:pt x="1181957" y="350354"/>
                  </a:cubicBezTo>
                  <a:cubicBezTo>
                    <a:pt x="1181071" y="348649"/>
                    <a:pt x="1180652" y="346744"/>
                    <a:pt x="1180718" y="344830"/>
                  </a:cubicBezTo>
                  <a:lnTo>
                    <a:pt x="1180718" y="342163"/>
                  </a:lnTo>
                  <a:cubicBezTo>
                    <a:pt x="1180728" y="339629"/>
                    <a:pt x="1181385" y="337134"/>
                    <a:pt x="1182624" y="334924"/>
                  </a:cubicBezTo>
                  <a:lnTo>
                    <a:pt x="1184909" y="332066"/>
                  </a:lnTo>
                  <a:cubicBezTo>
                    <a:pt x="1186643" y="330304"/>
                    <a:pt x="1188814" y="329018"/>
                    <a:pt x="1191196" y="328352"/>
                  </a:cubicBezTo>
                  <a:close/>
                  <a:moveTo>
                    <a:pt x="306800" y="297110"/>
                  </a:moveTo>
                  <a:cubicBezTo>
                    <a:pt x="309296" y="296443"/>
                    <a:pt x="311925" y="296443"/>
                    <a:pt x="314420" y="297110"/>
                  </a:cubicBezTo>
                  <a:lnTo>
                    <a:pt x="317849" y="298539"/>
                  </a:lnTo>
                  <a:cubicBezTo>
                    <a:pt x="319459" y="299405"/>
                    <a:pt x="320831" y="300644"/>
                    <a:pt x="321850" y="302158"/>
                  </a:cubicBezTo>
                  <a:cubicBezTo>
                    <a:pt x="323069" y="303558"/>
                    <a:pt x="323955" y="305216"/>
                    <a:pt x="324421" y="307016"/>
                  </a:cubicBezTo>
                  <a:lnTo>
                    <a:pt x="324136" y="307016"/>
                  </a:lnTo>
                  <a:cubicBezTo>
                    <a:pt x="324888" y="310759"/>
                    <a:pt x="324383" y="314636"/>
                    <a:pt x="322707" y="318065"/>
                  </a:cubicBezTo>
                  <a:cubicBezTo>
                    <a:pt x="321754" y="319875"/>
                    <a:pt x="320897" y="321589"/>
                    <a:pt x="320040" y="323399"/>
                  </a:cubicBezTo>
                  <a:cubicBezTo>
                    <a:pt x="318782" y="325485"/>
                    <a:pt x="317011" y="327228"/>
                    <a:pt x="314896" y="328447"/>
                  </a:cubicBezTo>
                  <a:lnTo>
                    <a:pt x="311467" y="329971"/>
                  </a:lnTo>
                  <a:cubicBezTo>
                    <a:pt x="308972" y="330638"/>
                    <a:pt x="306343" y="330638"/>
                    <a:pt x="303847" y="329971"/>
                  </a:cubicBezTo>
                  <a:lnTo>
                    <a:pt x="300514" y="328447"/>
                  </a:lnTo>
                  <a:cubicBezTo>
                    <a:pt x="297332" y="326552"/>
                    <a:pt x="294979" y="323523"/>
                    <a:pt x="293942" y="319970"/>
                  </a:cubicBezTo>
                  <a:cubicBezTo>
                    <a:pt x="293360" y="318112"/>
                    <a:pt x="293360" y="316112"/>
                    <a:pt x="293942" y="314255"/>
                  </a:cubicBezTo>
                  <a:cubicBezTo>
                    <a:pt x="294027" y="312359"/>
                    <a:pt x="294618" y="310512"/>
                    <a:pt x="295656" y="308921"/>
                  </a:cubicBezTo>
                  <a:lnTo>
                    <a:pt x="298323" y="303682"/>
                  </a:lnTo>
                  <a:cubicBezTo>
                    <a:pt x="299523" y="301549"/>
                    <a:pt x="301266" y="299777"/>
                    <a:pt x="303371" y="298539"/>
                  </a:cubicBezTo>
                  <a:close/>
                  <a:moveTo>
                    <a:pt x="1155287" y="272726"/>
                  </a:moveTo>
                  <a:cubicBezTo>
                    <a:pt x="1163174" y="272726"/>
                    <a:pt x="1169575" y="279127"/>
                    <a:pt x="1169575" y="287013"/>
                  </a:cubicBezTo>
                  <a:cubicBezTo>
                    <a:pt x="1169575" y="294900"/>
                    <a:pt x="1163174" y="301301"/>
                    <a:pt x="1155287" y="301301"/>
                  </a:cubicBezTo>
                  <a:cubicBezTo>
                    <a:pt x="1147400" y="301301"/>
                    <a:pt x="1141000" y="294900"/>
                    <a:pt x="1141000" y="287013"/>
                  </a:cubicBezTo>
                  <a:cubicBezTo>
                    <a:pt x="1141000" y="279127"/>
                    <a:pt x="1147400" y="272726"/>
                    <a:pt x="1155287" y="272726"/>
                  </a:cubicBezTo>
                  <a:close/>
                  <a:moveTo>
                    <a:pt x="342423" y="248913"/>
                  </a:moveTo>
                  <a:cubicBezTo>
                    <a:pt x="350310" y="248913"/>
                    <a:pt x="356711" y="255314"/>
                    <a:pt x="356711" y="263200"/>
                  </a:cubicBezTo>
                  <a:cubicBezTo>
                    <a:pt x="356711" y="271087"/>
                    <a:pt x="350310" y="277488"/>
                    <a:pt x="342423" y="277488"/>
                  </a:cubicBezTo>
                  <a:cubicBezTo>
                    <a:pt x="334536" y="277488"/>
                    <a:pt x="328136" y="271087"/>
                    <a:pt x="328136" y="263200"/>
                  </a:cubicBezTo>
                  <a:cubicBezTo>
                    <a:pt x="328136" y="255314"/>
                    <a:pt x="334536" y="248913"/>
                    <a:pt x="342423" y="248913"/>
                  </a:cubicBezTo>
                  <a:close/>
                  <a:moveTo>
                    <a:pt x="1115568" y="227863"/>
                  </a:moveTo>
                  <a:lnTo>
                    <a:pt x="1118235" y="227863"/>
                  </a:lnTo>
                  <a:cubicBezTo>
                    <a:pt x="1120778" y="227825"/>
                    <a:pt x="1123283" y="228492"/>
                    <a:pt x="1125474" y="229768"/>
                  </a:cubicBezTo>
                  <a:lnTo>
                    <a:pt x="1128331" y="232054"/>
                  </a:lnTo>
                  <a:cubicBezTo>
                    <a:pt x="1130074" y="233787"/>
                    <a:pt x="1131323" y="235959"/>
                    <a:pt x="1131951" y="238340"/>
                  </a:cubicBezTo>
                  <a:lnTo>
                    <a:pt x="1132522" y="242150"/>
                  </a:lnTo>
                  <a:cubicBezTo>
                    <a:pt x="1132589" y="244036"/>
                    <a:pt x="1132160" y="245913"/>
                    <a:pt x="1131284" y="247580"/>
                  </a:cubicBezTo>
                  <a:cubicBezTo>
                    <a:pt x="1130732" y="249370"/>
                    <a:pt x="1129713" y="250980"/>
                    <a:pt x="1128331" y="252247"/>
                  </a:cubicBezTo>
                  <a:cubicBezTo>
                    <a:pt x="1127055" y="253571"/>
                    <a:pt x="1125493" y="254581"/>
                    <a:pt x="1123760" y="255200"/>
                  </a:cubicBezTo>
                  <a:cubicBezTo>
                    <a:pt x="1122035" y="256038"/>
                    <a:pt x="1120149" y="256457"/>
                    <a:pt x="1118235" y="256438"/>
                  </a:cubicBezTo>
                  <a:lnTo>
                    <a:pt x="1115568" y="256438"/>
                  </a:lnTo>
                  <a:cubicBezTo>
                    <a:pt x="1113025" y="256390"/>
                    <a:pt x="1110539" y="255704"/>
                    <a:pt x="1108329" y="254438"/>
                  </a:cubicBezTo>
                  <a:lnTo>
                    <a:pt x="1105471" y="252247"/>
                  </a:lnTo>
                  <a:cubicBezTo>
                    <a:pt x="1103719" y="250466"/>
                    <a:pt x="1102442" y="248275"/>
                    <a:pt x="1101757" y="245865"/>
                  </a:cubicBezTo>
                  <a:lnTo>
                    <a:pt x="1101280" y="242150"/>
                  </a:lnTo>
                  <a:cubicBezTo>
                    <a:pt x="1101204" y="240236"/>
                    <a:pt x="1101633" y="238331"/>
                    <a:pt x="1102518" y="236626"/>
                  </a:cubicBezTo>
                  <a:cubicBezTo>
                    <a:pt x="1103033" y="234845"/>
                    <a:pt x="1104062" y="233254"/>
                    <a:pt x="1105471" y="232054"/>
                  </a:cubicBezTo>
                  <a:cubicBezTo>
                    <a:pt x="1106738" y="230701"/>
                    <a:pt x="1108310" y="229654"/>
                    <a:pt x="1110044" y="229006"/>
                  </a:cubicBezTo>
                  <a:cubicBezTo>
                    <a:pt x="1111748" y="228149"/>
                    <a:pt x="1113653" y="227749"/>
                    <a:pt x="1115568" y="227863"/>
                  </a:cubicBezTo>
                  <a:close/>
                  <a:moveTo>
                    <a:pt x="374142" y="206527"/>
                  </a:moveTo>
                  <a:lnTo>
                    <a:pt x="376809" y="206527"/>
                  </a:lnTo>
                  <a:cubicBezTo>
                    <a:pt x="379361" y="206527"/>
                    <a:pt x="381857" y="207222"/>
                    <a:pt x="384048" y="208527"/>
                  </a:cubicBezTo>
                  <a:lnTo>
                    <a:pt x="386905" y="210718"/>
                  </a:lnTo>
                  <a:cubicBezTo>
                    <a:pt x="388667" y="212451"/>
                    <a:pt x="389953" y="214623"/>
                    <a:pt x="390620" y="217004"/>
                  </a:cubicBezTo>
                  <a:lnTo>
                    <a:pt x="391096" y="220814"/>
                  </a:lnTo>
                  <a:cubicBezTo>
                    <a:pt x="391220" y="222738"/>
                    <a:pt x="390791" y="224653"/>
                    <a:pt x="389858" y="226339"/>
                  </a:cubicBezTo>
                  <a:cubicBezTo>
                    <a:pt x="389344" y="228120"/>
                    <a:pt x="388315" y="229710"/>
                    <a:pt x="386905" y="230911"/>
                  </a:cubicBezTo>
                  <a:cubicBezTo>
                    <a:pt x="385677" y="232292"/>
                    <a:pt x="384095" y="233311"/>
                    <a:pt x="382333" y="233863"/>
                  </a:cubicBezTo>
                  <a:cubicBezTo>
                    <a:pt x="380647" y="234797"/>
                    <a:pt x="378733" y="235225"/>
                    <a:pt x="376809" y="235102"/>
                  </a:cubicBezTo>
                  <a:lnTo>
                    <a:pt x="374142" y="235102"/>
                  </a:lnTo>
                  <a:cubicBezTo>
                    <a:pt x="371637" y="235102"/>
                    <a:pt x="369170" y="234444"/>
                    <a:pt x="366998" y="233197"/>
                  </a:cubicBezTo>
                  <a:lnTo>
                    <a:pt x="364045" y="230911"/>
                  </a:lnTo>
                  <a:cubicBezTo>
                    <a:pt x="362321" y="229158"/>
                    <a:pt x="361074" y="226996"/>
                    <a:pt x="360426" y="224624"/>
                  </a:cubicBezTo>
                  <a:lnTo>
                    <a:pt x="359854" y="220814"/>
                  </a:lnTo>
                  <a:cubicBezTo>
                    <a:pt x="359788" y="218900"/>
                    <a:pt x="360207" y="216995"/>
                    <a:pt x="361093" y="215290"/>
                  </a:cubicBezTo>
                  <a:cubicBezTo>
                    <a:pt x="361712" y="213556"/>
                    <a:pt x="362721" y="211994"/>
                    <a:pt x="364045" y="210718"/>
                  </a:cubicBezTo>
                  <a:cubicBezTo>
                    <a:pt x="365293" y="209365"/>
                    <a:pt x="366865" y="208346"/>
                    <a:pt x="368617" y="207765"/>
                  </a:cubicBezTo>
                  <a:cubicBezTo>
                    <a:pt x="370322" y="206879"/>
                    <a:pt x="372228" y="206460"/>
                    <a:pt x="374142" y="206527"/>
                  </a:cubicBezTo>
                  <a:close/>
                  <a:moveTo>
                    <a:pt x="1074229" y="172523"/>
                  </a:moveTo>
                  <a:cubicBezTo>
                    <a:pt x="1076106" y="172047"/>
                    <a:pt x="1078068" y="172047"/>
                    <a:pt x="1079944" y="172523"/>
                  </a:cubicBezTo>
                  <a:cubicBezTo>
                    <a:pt x="1081773" y="172913"/>
                    <a:pt x="1083450" y="173809"/>
                    <a:pt x="1084802" y="175095"/>
                  </a:cubicBezTo>
                  <a:cubicBezTo>
                    <a:pt x="1086364" y="176047"/>
                    <a:pt x="1087622" y="177438"/>
                    <a:pt x="1088421" y="179095"/>
                  </a:cubicBezTo>
                  <a:lnTo>
                    <a:pt x="1091089" y="184334"/>
                  </a:lnTo>
                  <a:cubicBezTo>
                    <a:pt x="1092374" y="186563"/>
                    <a:pt x="1093060" y="189096"/>
                    <a:pt x="1093089" y="191668"/>
                  </a:cubicBezTo>
                  <a:lnTo>
                    <a:pt x="1092517" y="195478"/>
                  </a:lnTo>
                  <a:cubicBezTo>
                    <a:pt x="1091841" y="197840"/>
                    <a:pt x="1090603" y="200003"/>
                    <a:pt x="1088898" y="201765"/>
                  </a:cubicBezTo>
                  <a:lnTo>
                    <a:pt x="1085945" y="204051"/>
                  </a:lnTo>
                  <a:cubicBezTo>
                    <a:pt x="1084354" y="205003"/>
                    <a:pt x="1082554" y="205556"/>
                    <a:pt x="1080706" y="205670"/>
                  </a:cubicBezTo>
                  <a:cubicBezTo>
                    <a:pt x="1078839" y="206194"/>
                    <a:pt x="1076858" y="206194"/>
                    <a:pt x="1074991" y="205670"/>
                  </a:cubicBezTo>
                  <a:cubicBezTo>
                    <a:pt x="1073182" y="205241"/>
                    <a:pt x="1071505" y="204355"/>
                    <a:pt x="1070134" y="203098"/>
                  </a:cubicBezTo>
                  <a:cubicBezTo>
                    <a:pt x="1068572" y="202108"/>
                    <a:pt x="1067286" y="200726"/>
                    <a:pt x="1066419" y="199098"/>
                  </a:cubicBezTo>
                  <a:lnTo>
                    <a:pt x="1063751" y="193764"/>
                  </a:lnTo>
                  <a:cubicBezTo>
                    <a:pt x="1062485" y="191563"/>
                    <a:pt x="1061828" y="189068"/>
                    <a:pt x="1061847" y="186525"/>
                  </a:cubicBezTo>
                  <a:lnTo>
                    <a:pt x="1062323" y="182810"/>
                  </a:lnTo>
                  <a:cubicBezTo>
                    <a:pt x="1062971" y="180391"/>
                    <a:pt x="1064247" y="178181"/>
                    <a:pt x="1066038" y="176428"/>
                  </a:cubicBezTo>
                  <a:lnTo>
                    <a:pt x="1068895" y="174237"/>
                  </a:lnTo>
                  <a:cubicBezTo>
                    <a:pt x="1070486" y="173199"/>
                    <a:pt x="1072333" y="172609"/>
                    <a:pt x="1074229" y="172523"/>
                  </a:cubicBezTo>
                  <a:close/>
                  <a:moveTo>
                    <a:pt x="399477" y="161568"/>
                  </a:moveTo>
                  <a:lnTo>
                    <a:pt x="403288" y="161568"/>
                  </a:lnTo>
                  <a:cubicBezTo>
                    <a:pt x="405211" y="161445"/>
                    <a:pt x="407126" y="161875"/>
                    <a:pt x="408812" y="162807"/>
                  </a:cubicBezTo>
                  <a:cubicBezTo>
                    <a:pt x="410574" y="163359"/>
                    <a:pt x="412155" y="164378"/>
                    <a:pt x="413384" y="165759"/>
                  </a:cubicBezTo>
                  <a:cubicBezTo>
                    <a:pt x="414794" y="166959"/>
                    <a:pt x="415822" y="168550"/>
                    <a:pt x="416337" y="170331"/>
                  </a:cubicBezTo>
                  <a:cubicBezTo>
                    <a:pt x="417271" y="172017"/>
                    <a:pt x="417699" y="173932"/>
                    <a:pt x="417575" y="175856"/>
                  </a:cubicBezTo>
                  <a:lnTo>
                    <a:pt x="417575" y="178428"/>
                  </a:lnTo>
                  <a:cubicBezTo>
                    <a:pt x="417575" y="180961"/>
                    <a:pt x="416918" y="183457"/>
                    <a:pt x="415670" y="185667"/>
                  </a:cubicBezTo>
                  <a:lnTo>
                    <a:pt x="413384" y="188524"/>
                  </a:lnTo>
                  <a:cubicBezTo>
                    <a:pt x="411651" y="190286"/>
                    <a:pt x="409479" y="191572"/>
                    <a:pt x="407098" y="192239"/>
                  </a:cubicBezTo>
                  <a:lnTo>
                    <a:pt x="403288" y="192239"/>
                  </a:lnTo>
                  <a:cubicBezTo>
                    <a:pt x="401363" y="192363"/>
                    <a:pt x="399449" y="191934"/>
                    <a:pt x="397763" y="191001"/>
                  </a:cubicBezTo>
                  <a:cubicBezTo>
                    <a:pt x="396011" y="190420"/>
                    <a:pt x="394439" y="189400"/>
                    <a:pt x="393191" y="188048"/>
                  </a:cubicBezTo>
                  <a:cubicBezTo>
                    <a:pt x="391781" y="186848"/>
                    <a:pt x="390753" y="185257"/>
                    <a:pt x="390238" y="183476"/>
                  </a:cubicBezTo>
                  <a:cubicBezTo>
                    <a:pt x="389352" y="181771"/>
                    <a:pt x="388924" y="179866"/>
                    <a:pt x="389000" y="177951"/>
                  </a:cubicBezTo>
                  <a:lnTo>
                    <a:pt x="389000" y="175380"/>
                  </a:lnTo>
                  <a:cubicBezTo>
                    <a:pt x="388981" y="172827"/>
                    <a:pt x="389676" y="170322"/>
                    <a:pt x="391001" y="168141"/>
                  </a:cubicBezTo>
                  <a:lnTo>
                    <a:pt x="393191" y="165283"/>
                  </a:lnTo>
                  <a:cubicBezTo>
                    <a:pt x="394925" y="163521"/>
                    <a:pt x="397096" y="162235"/>
                    <a:pt x="399477" y="161568"/>
                  </a:cubicBezTo>
                  <a:close/>
                  <a:moveTo>
                    <a:pt x="1030795" y="129946"/>
                  </a:moveTo>
                  <a:cubicBezTo>
                    <a:pt x="1032709" y="129868"/>
                    <a:pt x="1034615" y="130294"/>
                    <a:pt x="1036320" y="131184"/>
                  </a:cubicBezTo>
                  <a:cubicBezTo>
                    <a:pt x="1038110" y="131737"/>
                    <a:pt x="1039720" y="132757"/>
                    <a:pt x="1040987" y="134137"/>
                  </a:cubicBezTo>
                  <a:lnTo>
                    <a:pt x="1043558" y="136804"/>
                  </a:lnTo>
                  <a:cubicBezTo>
                    <a:pt x="1045339" y="138525"/>
                    <a:pt x="1046625" y="140698"/>
                    <a:pt x="1047273" y="143090"/>
                  </a:cubicBezTo>
                  <a:lnTo>
                    <a:pt x="1047749" y="146900"/>
                  </a:lnTo>
                  <a:cubicBezTo>
                    <a:pt x="1047740" y="149436"/>
                    <a:pt x="1047082" y="151927"/>
                    <a:pt x="1045845" y="154139"/>
                  </a:cubicBezTo>
                  <a:lnTo>
                    <a:pt x="1043558" y="156997"/>
                  </a:lnTo>
                  <a:cubicBezTo>
                    <a:pt x="1042320" y="158363"/>
                    <a:pt x="1040739" y="159381"/>
                    <a:pt x="1038986" y="159950"/>
                  </a:cubicBezTo>
                  <a:cubicBezTo>
                    <a:pt x="1037281" y="160839"/>
                    <a:pt x="1035377" y="161266"/>
                    <a:pt x="1033462" y="161188"/>
                  </a:cubicBezTo>
                  <a:cubicBezTo>
                    <a:pt x="1031547" y="161257"/>
                    <a:pt x="1029642" y="160831"/>
                    <a:pt x="1027938" y="159950"/>
                  </a:cubicBezTo>
                  <a:cubicBezTo>
                    <a:pt x="1026204" y="159334"/>
                    <a:pt x="1024642" y="158324"/>
                    <a:pt x="1023365" y="156997"/>
                  </a:cubicBezTo>
                  <a:lnTo>
                    <a:pt x="1020699" y="154330"/>
                  </a:lnTo>
                  <a:cubicBezTo>
                    <a:pt x="1018993" y="152563"/>
                    <a:pt x="1017755" y="150405"/>
                    <a:pt x="1017079" y="148043"/>
                  </a:cubicBezTo>
                  <a:lnTo>
                    <a:pt x="1016508" y="144233"/>
                  </a:lnTo>
                  <a:cubicBezTo>
                    <a:pt x="1016555" y="141690"/>
                    <a:pt x="1017241" y="139199"/>
                    <a:pt x="1018507" y="136994"/>
                  </a:cubicBezTo>
                  <a:lnTo>
                    <a:pt x="1020699" y="134137"/>
                  </a:lnTo>
                  <a:cubicBezTo>
                    <a:pt x="1021965" y="132757"/>
                    <a:pt x="1023575" y="131737"/>
                    <a:pt x="1025366" y="131184"/>
                  </a:cubicBezTo>
                  <a:cubicBezTo>
                    <a:pt x="1027032" y="130307"/>
                    <a:pt x="1028909" y="129880"/>
                    <a:pt x="1030795" y="129946"/>
                  </a:cubicBezTo>
                  <a:close/>
                  <a:moveTo>
                    <a:pt x="448532" y="129755"/>
                  </a:moveTo>
                  <a:cubicBezTo>
                    <a:pt x="451037" y="129752"/>
                    <a:pt x="453504" y="130409"/>
                    <a:pt x="455676" y="131660"/>
                  </a:cubicBezTo>
                  <a:lnTo>
                    <a:pt x="458629" y="133946"/>
                  </a:lnTo>
                  <a:cubicBezTo>
                    <a:pt x="459952" y="135219"/>
                    <a:pt x="460962" y="136784"/>
                    <a:pt x="461581" y="138518"/>
                  </a:cubicBezTo>
                  <a:lnTo>
                    <a:pt x="461772" y="138899"/>
                  </a:lnTo>
                  <a:cubicBezTo>
                    <a:pt x="463420" y="142397"/>
                    <a:pt x="463420" y="146449"/>
                    <a:pt x="461772" y="149948"/>
                  </a:cubicBezTo>
                  <a:cubicBezTo>
                    <a:pt x="461153" y="151680"/>
                    <a:pt x="460143" y="153246"/>
                    <a:pt x="458819" y="154520"/>
                  </a:cubicBezTo>
                  <a:lnTo>
                    <a:pt x="456152" y="157187"/>
                  </a:lnTo>
                  <a:cubicBezTo>
                    <a:pt x="454390" y="158891"/>
                    <a:pt x="452228" y="160134"/>
                    <a:pt x="449866" y="160806"/>
                  </a:cubicBezTo>
                  <a:lnTo>
                    <a:pt x="446056" y="161378"/>
                  </a:lnTo>
                  <a:cubicBezTo>
                    <a:pt x="443503" y="161378"/>
                    <a:pt x="441008" y="160686"/>
                    <a:pt x="438817" y="159378"/>
                  </a:cubicBezTo>
                  <a:lnTo>
                    <a:pt x="435959" y="157187"/>
                  </a:lnTo>
                  <a:cubicBezTo>
                    <a:pt x="434607" y="155938"/>
                    <a:pt x="433587" y="154365"/>
                    <a:pt x="433006" y="152615"/>
                  </a:cubicBezTo>
                  <a:cubicBezTo>
                    <a:pt x="431949" y="150836"/>
                    <a:pt x="431444" y="148777"/>
                    <a:pt x="431577" y="146709"/>
                  </a:cubicBezTo>
                  <a:cubicBezTo>
                    <a:pt x="431454" y="144787"/>
                    <a:pt x="431883" y="142871"/>
                    <a:pt x="432816" y="141185"/>
                  </a:cubicBezTo>
                  <a:cubicBezTo>
                    <a:pt x="433330" y="139406"/>
                    <a:pt x="434359" y="137817"/>
                    <a:pt x="435768" y="136613"/>
                  </a:cubicBezTo>
                  <a:lnTo>
                    <a:pt x="438436" y="133946"/>
                  </a:lnTo>
                  <a:cubicBezTo>
                    <a:pt x="440141" y="132143"/>
                    <a:pt x="442322" y="130856"/>
                    <a:pt x="444722" y="130231"/>
                  </a:cubicBezTo>
                  <a:close/>
                  <a:moveTo>
                    <a:pt x="972407" y="85940"/>
                  </a:moveTo>
                  <a:cubicBezTo>
                    <a:pt x="975874" y="84293"/>
                    <a:pt x="979893" y="84293"/>
                    <a:pt x="983361" y="85940"/>
                  </a:cubicBezTo>
                  <a:cubicBezTo>
                    <a:pt x="985132" y="86531"/>
                    <a:pt x="986732" y="87545"/>
                    <a:pt x="988028" y="88893"/>
                  </a:cubicBezTo>
                  <a:lnTo>
                    <a:pt x="990599" y="91560"/>
                  </a:lnTo>
                  <a:cubicBezTo>
                    <a:pt x="992361" y="93295"/>
                    <a:pt x="993647" y="95462"/>
                    <a:pt x="994314" y="97846"/>
                  </a:cubicBezTo>
                  <a:lnTo>
                    <a:pt x="994790" y="101656"/>
                  </a:lnTo>
                  <a:cubicBezTo>
                    <a:pt x="994790" y="104194"/>
                    <a:pt x="994133" y="106687"/>
                    <a:pt x="992886" y="108895"/>
                  </a:cubicBezTo>
                  <a:lnTo>
                    <a:pt x="990599" y="111753"/>
                  </a:lnTo>
                  <a:cubicBezTo>
                    <a:pt x="989399" y="113160"/>
                    <a:pt x="987809" y="114186"/>
                    <a:pt x="986027" y="114705"/>
                  </a:cubicBezTo>
                  <a:cubicBezTo>
                    <a:pt x="984341" y="115637"/>
                    <a:pt x="982427" y="116067"/>
                    <a:pt x="980503" y="115944"/>
                  </a:cubicBezTo>
                  <a:cubicBezTo>
                    <a:pt x="978579" y="116056"/>
                    <a:pt x="976665" y="115626"/>
                    <a:pt x="974979" y="114705"/>
                  </a:cubicBezTo>
                  <a:cubicBezTo>
                    <a:pt x="973226" y="114125"/>
                    <a:pt x="971654" y="113109"/>
                    <a:pt x="970406" y="111753"/>
                  </a:cubicBezTo>
                  <a:lnTo>
                    <a:pt x="967740" y="109086"/>
                  </a:lnTo>
                  <a:cubicBezTo>
                    <a:pt x="965996" y="107350"/>
                    <a:pt x="964748" y="105179"/>
                    <a:pt x="964120" y="102799"/>
                  </a:cubicBezTo>
                  <a:lnTo>
                    <a:pt x="963549" y="98989"/>
                  </a:lnTo>
                  <a:cubicBezTo>
                    <a:pt x="963577" y="96474"/>
                    <a:pt x="964272" y="94010"/>
                    <a:pt x="965548" y="91845"/>
                  </a:cubicBezTo>
                  <a:lnTo>
                    <a:pt x="967740" y="88893"/>
                  </a:lnTo>
                  <a:cubicBezTo>
                    <a:pt x="969035" y="87545"/>
                    <a:pt x="970635" y="86531"/>
                    <a:pt x="972407" y="85940"/>
                  </a:cubicBezTo>
                  <a:close/>
                  <a:moveTo>
                    <a:pt x="485107" y="83464"/>
                  </a:moveTo>
                  <a:cubicBezTo>
                    <a:pt x="488575" y="81818"/>
                    <a:pt x="492594" y="81818"/>
                    <a:pt x="496061" y="83464"/>
                  </a:cubicBezTo>
                  <a:cubicBezTo>
                    <a:pt x="497833" y="84056"/>
                    <a:pt x="499433" y="85069"/>
                    <a:pt x="500729" y="86417"/>
                  </a:cubicBezTo>
                  <a:lnTo>
                    <a:pt x="503205" y="89179"/>
                  </a:lnTo>
                  <a:cubicBezTo>
                    <a:pt x="504967" y="90915"/>
                    <a:pt x="506253" y="93082"/>
                    <a:pt x="506920" y="95466"/>
                  </a:cubicBezTo>
                  <a:lnTo>
                    <a:pt x="507492" y="98799"/>
                  </a:lnTo>
                  <a:cubicBezTo>
                    <a:pt x="507492" y="101337"/>
                    <a:pt x="506834" y="103831"/>
                    <a:pt x="505586" y="106038"/>
                  </a:cubicBezTo>
                  <a:lnTo>
                    <a:pt x="503300" y="108896"/>
                  </a:lnTo>
                  <a:cubicBezTo>
                    <a:pt x="502101" y="110304"/>
                    <a:pt x="500509" y="111331"/>
                    <a:pt x="498729" y="111849"/>
                  </a:cubicBezTo>
                  <a:cubicBezTo>
                    <a:pt x="497043" y="112780"/>
                    <a:pt x="495128" y="113210"/>
                    <a:pt x="493204" y="113087"/>
                  </a:cubicBezTo>
                  <a:cubicBezTo>
                    <a:pt x="491280" y="113199"/>
                    <a:pt x="489365" y="112770"/>
                    <a:pt x="487679" y="111849"/>
                  </a:cubicBezTo>
                  <a:cubicBezTo>
                    <a:pt x="485927" y="111269"/>
                    <a:pt x="484355" y="110252"/>
                    <a:pt x="483108" y="108896"/>
                  </a:cubicBezTo>
                  <a:lnTo>
                    <a:pt x="480631" y="106134"/>
                  </a:lnTo>
                  <a:cubicBezTo>
                    <a:pt x="478830" y="104428"/>
                    <a:pt x="477545" y="102249"/>
                    <a:pt x="476916" y="99847"/>
                  </a:cubicBezTo>
                  <a:lnTo>
                    <a:pt x="476440" y="96037"/>
                  </a:lnTo>
                  <a:cubicBezTo>
                    <a:pt x="476392" y="93525"/>
                    <a:pt x="477059" y="91050"/>
                    <a:pt x="478345" y="88893"/>
                  </a:cubicBezTo>
                  <a:lnTo>
                    <a:pt x="480631" y="85941"/>
                  </a:lnTo>
                  <a:cubicBezTo>
                    <a:pt x="481898" y="84761"/>
                    <a:pt x="483431" y="83911"/>
                    <a:pt x="485107" y="83464"/>
                  </a:cubicBezTo>
                  <a:close/>
                  <a:moveTo>
                    <a:pt x="537305" y="56413"/>
                  </a:moveTo>
                  <a:cubicBezTo>
                    <a:pt x="539895" y="55699"/>
                    <a:pt x="542619" y="55699"/>
                    <a:pt x="545211" y="56413"/>
                  </a:cubicBezTo>
                  <a:cubicBezTo>
                    <a:pt x="547706" y="57126"/>
                    <a:pt x="549992" y="58434"/>
                    <a:pt x="551878" y="60223"/>
                  </a:cubicBezTo>
                  <a:cubicBezTo>
                    <a:pt x="552725" y="61174"/>
                    <a:pt x="553487" y="62193"/>
                    <a:pt x="554164" y="63271"/>
                  </a:cubicBezTo>
                  <a:cubicBezTo>
                    <a:pt x="554736" y="64509"/>
                    <a:pt x="555688" y="65652"/>
                    <a:pt x="555688" y="66890"/>
                  </a:cubicBezTo>
                  <a:cubicBezTo>
                    <a:pt x="556650" y="69751"/>
                    <a:pt x="556755" y="72832"/>
                    <a:pt x="555973" y="75749"/>
                  </a:cubicBezTo>
                  <a:lnTo>
                    <a:pt x="554545" y="79178"/>
                  </a:lnTo>
                  <a:lnTo>
                    <a:pt x="552259" y="82130"/>
                  </a:lnTo>
                  <a:cubicBezTo>
                    <a:pt x="550421" y="83931"/>
                    <a:pt x="548163" y="85241"/>
                    <a:pt x="545687" y="85940"/>
                  </a:cubicBezTo>
                  <a:cubicBezTo>
                    <a:pt x="543096" y="86655"/>
                    <a:pt x="540371" y="86655"/>
                    <a:pt x="537781" y="85940"/>
                  </a:cubicBezTo>
                  <a:cubicBezTo>
                    <a:pt x="535285" y="85242"/>
                    <a:pt x="533018" y="83894"/>
                    <a:pt x="531209" y="82035"/>
                  </a:cubicBezTo>
                  <a:lnTo>
                    <a:pt x="529018" y="79082"/>
                  </a:lnTo>
                  <a:cubicBezTo>
                    <a:pt x="527741" y="76917"/>
                    <a:pt x="527046" y="74454"/>
                    <a:pt x="527018" y="71939"/>
                  </a:cubicBezTo>
                  <a:cubicBezTo>
                    <a:pt x="526827" y="70739"/>
                    <a:pt x="526827" y="69518"/>
                    <a:pt x="527018" y="68319"/>
                  </a:cubicBezTo>
                  <a:cubicBezTo>
                    <a:pt x="527104" y="66420"/>
                    <a:pt x="527694" y="64579"/>
                    <a:pt x="528732" y="62985"/>
                  </a:cubicBezTo>
                  <a:cubicBezTo>
                    <a:pt x="529627" y="61373"/>
                    <a:pt x="530904" y="60001"/>
                    <a:pt x="532447" y="58985"/>
                  </a:cubicBezTo>
                  <a:cubicBezTo>
                    <a:pt x="533818" y="57725"/>
                    <a:pt x="535495" y="56840"/>
                    <a:pt x="537305" y="56413"/>
                  </a:cubicBezTo>
                  <a:close/>
                  <a:moveTo>
                    <a:pt x="927354" y="51555"/>
                  </a:moveTo>
                  <a:cubicBezTo>
                    <a:pt x="930850" y="49905"/>
                    <a:pt x="934907" y="49905"/>
                    <a:pt x="938403" y="51555"/>
                  </a:cubicBezTo>
                  <a:cubicBezTo>
                    <a:pt x="940155" y="52135"/>
                    <a:pt x="941727" y="53151"/>
                    <a:pt x="942974" y="54508"/>
                  </a:cubicBezTo>
                  <a:lnTo>
                    <a:pt x="945642" y="57175"/>
                  </a:lnTo>
                  <a:cubicBezTo>
                    <a:pt x="947366" y="58927"/>
                    <a:pt x="948614" y="61091"/>
                    <a:pt x="949261" y="63461"/>
                  </a:cubicBezTo>
                  <a:lnTo>
                    <a:pt x="949357" y="67271"/>
                  </a:lnTo>
                  <a:cubicBezTo>
                    <a:pt x="949357" y="69821"/>
                    <a:pt x="948661" y="72322"/>
                    <a:pt x="947356" y="74510"/>
                  </a:cubicBezTo>
                  <a:lnTo>
                    <a:pt x="945166" y="77368"/>
                  </a:lnTo>
                  <a:cubicBezTo>
                    <a:pt x="942375" y="79880"/>
                    <a:pt x="938813" y="81359"/>
                    <a:pt x="935069" y="81559"/>
                  </a:cubicBezTo>
                  <a:cubicBezTo>
                    <a:pt x="933154" y="81637"/>
                    <a:pt x="931250" y="81210"/>
                    <a:pt x="929545" y="80321"/>
                  </a:cubicBezTo>
                  <a:cubicBezTo>
                    <a:pt x="927763" y="79802"/>
                    <a:pt x="926173" y="78776"/>
                    <a:pt x="924973" y="77368"/>
                  </a:cubicBezTo>
                  <a:lnTo>
                    <a:pt x="922305" y="74701"/>
                  </a:lnTo>
                  <a:cubicBezTo>
                    <a:pt x="920543" y="72965"/>
                    <a:pt x="919257" y="70798"/>
                    <a:pt x="918591" y="68414"/>
                  </a:cubicBezTo>
                  <a:lnTo>
                    <a:pt x="918591" y="64604"/>
                  </a:lnTo>
                  <a:cubicBezTo>
                    <a:pt x="918600" y="62069"/>
                    <a:pt x="919257" y="59578"/>
                    <a:pt x="920496" y="57365"/>
                  </a:cubicBezTo>
                  <a:lnTo>
                    <a:pt x="922782" y="54508"/>
                  </a:lnTo>
                  <a:cubicBezTo>
                    <a:pt x="923982" y="53100"/>
                    <a:pt x="925573" y="52074"/>
                    <a:pt x="927354" y="51555"/>
                  </a:cubicBezTo>
                  <a:close/>
                  <a:moveTo>
                    <a:pt x="584835" y="29553"/>
                  </a:moveTo>
                  <a:lnTo>
                    <a:pt x="588645" y="29553"/>
                  </a:lnTo>
                  <a:cubicBezTo>
                    <a:pt x="591179" y="29564"/>
                    <a:pt x="593674" y="30220"/>
                    <a:pt x="595883" y="31458"/>
                  </a:cubicBezTo>
                  <a:lnTo>
                    <a:pt x="598741" y="33744"/>
                  </a:lnTo>
                  <a:cubicBezTo>
                    <a:pt x="600151" y="34948"/>
                    <a:pt x="601180" y="36537"/>
                    <a:pt x="601694" y="38316"/>
                  </a:cubicBezTo>
                  <a:cubicBezTo>
                    <a:pt x="602580" y="40017"/>
                    <a:pt x="603009" y="41922"/>
                    <a:pt x="602932" y="43840"/>
                  </a:cubicBezTo>
                  <a:cubicBezTo>
                    <a:pt x="602732" y="47586"/>
                    <a:pt x="601256" y="51151"/>
                    <a:pt x="598741" y="53937"/>
                  </a:cubicBezTo>
                  <a:lnTo>
                    <a:pt x="596074" y="56509"/>
                  </a:lnTo>
                  <a:cubicBezTo>
                    <a:pt x="594350" y="58293"/>
                    <a:pt x="592178" y="59576"/>
                    <a:pt x="589788" y="60223"/>
                  </a:cubicBezTo>
                  <a:lnTo>
                    <a:pt x="585978" y="60223"/>
                  </a:lnTo>
                  <a:cubicBezTo>
                    <a:pt x="583435" y="60257"/>
                    <a:pt x="580930" y="59598"/>
                    <a:pt x="578739" y="58318"/>
                  </a:cubicBezTo>
                  <a:lnTo>
                    <a:pt x="575881" y="56032"/>
                  </a:lnTo>
                  <a:cubicBezTo>
                    <a:pt x="574471" y="54828"/>
                    <a:pt x="573443" y="53239"/>
                    <a:pt x="572928" y="51460"/>
                  </a:cubicBezTo>
                  <a:cubicBezTo>
                    <a:pt x="572042" y="49759"/>
                    <a:pt x="571614" y="47854"/>
                    <a:pt x="571690" y="45936"/>
                  </a:cubicBezTo>
                  <a:cubicBezTo>
                    <a:pt x="571623" y="44049"/>
                    <a:pt x="572052" y="42178"/>
                    <a:pt x="572928" y="40507"/>
                  </a:cubicBezTo>
                  <a:cubicBezTo>
                    <a:pt x="573481" y="38717"/>
                    <a:pt x="574500" y="37106"/>
                    <a:pt x="575881" y="35839"/>
                  </a:cubicBezTo>
                  <a:lnTo>
                    <a:pt x="578548" y="33268"/>
                  </a:lnTo>
                  <a:cubicBezTo>
                    <a:pt x="580281" y="31502"/>
                    <a:pt x="582453" y="30221"/>
                    <a:pt x="584835" y="29553"/>
                  </a:cubicBezTo>
                  <a:close/>
                  <a:moveTo>
                    <a:pt x="874585" y="28791"/>
                  </a:moveTo>
                  <a:cubicBezTo>
                    <a:pt x="882472" y="28791"/>
                    <a:pt x="888873" y="35188"/>
                    <a:pt x="888873" y="43078"/>
                  </a:cubicBezTo>
                  <a:cubicBezTo>
                    <a:pt x="888873" y="50969"/>
                    <a:pt x="882472" y="57366"/>
                    <a:pt x="874585" y="57366"/>
                  </a:cubicBezTo>
                  <a:cubicBezTo>
                    <a:pt x="866698" y="57366"/>
                    <a:pt x="860298" y="50969"/>
                    <a:pt x="860298" y="43078"/>
                  </a:cubicBezTo>
                  <a:cubicBezTo>
                    <a:pt x="860298" y="35188"/>
                    <a:pt x="866698" y="28791"/>
                    <a:pt x="874585" y="28791"/>
                  </a:cubicBezTo>
                  <a:close/>
                  <a:moveTo>
                    <a:pt x="638937" y="15931"/>
                  </a:moveTo>
                  <a:lnTo>
                    <a:pt x="644271" y="15931"/>
                  </a:lnTo>
                  <a:cubicBezTo>
                    <a:pt x="646776" y="15928"/>
                    <a:pt x="649243" y="16586"/>
                    <a:pt x="651414" y="17836"/>
                  </a:cubicBezTo>
                  <a:lnTo>
                    <a:pt x="654367" y="20122"/>
                  </a:lnTo>
                  <a:cubicBezTo>
                    <a:pt x="656110" y="21858"/>
                    <a:pt x="657358" y="24028"/>
                    <a:pt x="657987" y="26409"/>
                  </a:cubicBezTo>
                  <a:lnTo>
                    <a:pt x="658558" y="30219"/>
                  </a:lnTo>
                  <a:cubicBezTo>
                    <a:pt x="658634" y="32107"/>
                    <a:pt x="658206" y="33981"/>
                    <a:pt x="657320" y="35648"/>
                  </a:cubicBezTo>
                  <a:cubicBezTo>
                    <a:pt x="656729" y="37421"/>
                    <a:pt x="655720" y="39022"/>
                    <a:pt x="654367" y="40315"/>
                  </a:cubicBezTo>
                  <a:cubicBezTo>
                    <a:pt x="653091" y="41642"/>
                    <a:pt x="651529" y="42653"/>
                    <a:pt x="649795" y="43268"/>
                  </a:cubicBezTo>
                  <a:cubicBezTo>
                    <a:pt x="648071" y="44105"/>
                    <a:pt x="646185" y="44529"/>
                    <a:pt x="644271" y="44506"/>
                  </a:cubicBezTo>
                  <a:lnTo>
                    <a:pt x="638937" y="44506"/>
                  </a:lnTo>
                  <a:cubicBezTo>
                    <a:pt x="636384" y="44506"/>
                    <a:pt x="633889" y="43815"/>
                    <a:pt x="631698" y="42506"/>
                  </a:cubicBezTo>
                  <a:lnTo>
                    <a:pt x="628840" y="40315"/>
                  </a:lnTo>
                  <a:cubicBezTo>
                    <a:pt x="627135" y="38548"/>
                    <a:pt x="625897" y="36390"/>
                    <a:pt x="625221" y="34029"/>
                  </a:cubicBezTo>
                  <a:lnTo>
                    <a:pt x="624649" y="30219"/>
                  </a:lnTo>
                  <a:cubicBezTo>
                    <a:pt x="624573" y="28300"/>
                    <a:pt x="625001" y="26395"/>
                    <a:pt x="625887" y="24694"/>
                  </a:cubicBezTo>
                  <a:cubicBezTo>
                    <a:pt x="626402" y="22915"/>
                    <a:pt x="627430" y="21326"/>
                    <a:pt x="628840" y="20122"/>
                  </a:cubicBezTo>
                  <a:cubicBezTo>
                    <a:pt x="630088" y="18766"/>
                    <a:pt x="631660" y="17750"/>
                    <a:pt x="633412" y="17170"/>
                  </a:cubicBezTo>
                  <a:cubicBezTo>
                    <a:pt x="635098" y="16248"/>
                    <a:pt x="637013" y="15819"/>
                    <a:pt x="638937" y="15931"/>
                  </a:cubicBezTo>
                  <a:close/>
                  <a:moveTo>
                    <a:pt x="821626" y="5263"/>
                  </a:moveTo>
                  <a:cubicBezTo>
                    <a:pt x="823541" y="5233"/>
                    <a:pt x="825437" y="5658"/>
                    <a:pt x="827151" y="6502"/>
                  </a:cubicBezTo>
                  <a:cubicBezTo>
                    <a:pt x="830656" y="7816"/>
                    <a:pt x="833409" y="10601"/>
                    <a:pt x="834676" y="14122"/>
                  </a:cubicBezTo>
                  <a:cubicBezTo>
                    <a:pt x="835562" y="15685"/>
                    <a:pt x="836000" y="17468"/>
                    <a:pt x="835914" y="19265"/>
                  </a:cubicBezTo>
                  <a:lnTo>
                    <a:pt x="835914" y="22694"/>
                  </a:lnTo>
                  <a:cubicBezTo>
                    <a:pt x="835914" y="25232"/>
                    <a:pt x="835257" y="27725"/>
                    <a:pt x="834009" y="29933"/>
                  </a:cubicBezTo>
                  <a:lnTo>
                    <a:pt x="831723" y="32791"/>
                  </a:lnTo>
                  <a:cubicBezTo>
                    <a:pt x="830018" y="34594"/>
                    <a:pt x="827837" y="35880"/>
                    <a:pt x="825437" y="36505"/>
                  </a:cubicBezTo>
                  <a:lnTo>
                    <a:pt x="821626" y="36505"/>
                  </a:lnTo>
                  <a:cubicBezTo>
                    <a:pt x="819731" y="36642"/>
                    <a:pt x="817845" y="36211"/>
                    <a:pt x="816197" y="35267"/>
                  </a:cubicBezTo>
                  <a:cubicBezTo>
                    <a:pt x="812673" y="33997"/>
                    <a:pt x="809892" y="31247"/>
                    <a:pt x="808577" y="27742"/>
                  </a:cubicBezTo>
                  <a:cubicBezTo>
                    <a:pt x="807730" y="26025"/>
                    <a:pt x="807310" y="24131"/>
                    <a:pt x="807339" y="22218"/>
                  </a:cubicBezTo>
                  <a:lnTo>
                    <a:pt x="807339" y="19551"/>
                  </a:lnTo>
                  <a:cubicBezTo>
                    <a:pt x="807330" y="17030"/>
                    <a:pt x="808015" y="14555"/>
                    <a:pt x="809339" y="12407"/>
                  </a:cubicBezTo>
                  <a:lnTo>
                    <a:pt x="811530" y="9454"/>
                  </a:lnTo>
                  <a:cubicBezTo>
                    <a:pt x="813292" y="7750"/>
                    <a:pt x="815454" y="6507"/>
                    <a:pt x="817817" y="5835"/>
                  </a:cubicBezTo>
                  <a:close/>
                  <a:moveTo>
                    <a:pt x="691896" y="2691"/>
                  </a:moveTo>
                  <a:lnTo>
                    <a:pt x="697230" y="2691"/>
                  </a:lnTo>
                  <a:cubicBezTo>
                    <a:pt x="699735" y="2688"/>
                    <a:pt x="702202" y="3346"/>
                    <a:pt x="704373" y="4596"/>
                  </a:cubicBezTo>
                  <a:lnTo>
                    <a:pt x="707326" y="6882"/>
                  </a:lnTo>
                  <a:cubicBezTo>
                    <a:pt x="709069" y="8618"/>
                    <a:pt x="710317" y="10789"/>
                    <a:pt x="710946" y="13169"/>
                  </a:cubicBezTo>
                  <a:lnTo>
                    <a:pt x="711517" y="16979"/>
                  </a:lnTo>
                  <a:cubicBezTo>
                    <a:pt x="711593" y="18867"/>
                    <a:pt x="711165" y="20741"/>
                    <a:pt x="710279" y="22408"/>
                  </a:cubicBezTo>
                  <a:cubicBezTo>
                    <a:pt x="709688" y="24181"/>
                    <a:pt x="708679" y="25782"/>
                    <a:pt x="707326" y="27075"/>
                  </a:cubicBezTo>
                  <a:cubicBezTo>
                    <a:pt x="706050" y="28402"/>
                    <a:pt x="704488" y="29413"/>
                    <a:pt x="702754" y="30028"/>
                  </a:cubicBezTo>
                  <a:cubicBezTo>
                    <a:pt x="701030" y="30865"/>
                    <a:pt x="699144" y="31289"/>
                    <a:pt x="697230" y="31266"/>
                  </a:cubicBezTo>
                  <a:lnTo>
                    <a:pt x="691896" y="31266"/>
                  </a:lnTo>
                  <a:cubicBezTo>
                    <a:pt x="689343" y="31266"/>
                    <a:pt x="686848" y="30575"/>
                    <a:pt x="684657" y="29266"/>
                  </a:cubicBezTo>
                  <a:lnTo>
                    <a:pt x="681799" y="27075"/>
                  </a:lnTo>
                  <a:cubicBezTo>
                    <a:pt x="680066" y="25334"/>
                    <a:pt x="678809" y="23166"/>
                    <a:pt x="678180" y="20789"/>
                  </a:cubicBezTo>
                  <a:lnTo>
                    <a:pt x="677608" y="16979"/>
                  </a:lnTo>
                  <a:cubicBezTo>
                    <a:pt x="677532" y="15060"/>
                    <a:pt x="677960" y="13155"/>
                    <a:pt x="678846" y="11454"/>
                  </a:cubicBezTo>
                  <a:cubicBezTo>
                    <a:pt x="679361" y="9675"/>
                    <a:pt x="680389" y="8086"/>
                    <a:pt x="681799" y="6882"/>
                  </a:cubicBezTo>
                  <a:cubicBezTo>
                    <a:pt x="683047" y="5526"/>
                    <a:pt x="684619" y="4510"/>
                    <a:pt x="686371" y="3930"/>
                  </a:cubicBezTo>
                  <a:cubicBezTo>
                    <a:pt x="688057" y="2998"/>
                    <a:pt x="689972" y="2568"/>
                    <a:pt x="691896" y="2691"/>
                  </a:cubicBezTo>
                  <a:close/>
                  <a:moveTo>
                    <a:pt x="749521" y="25"/>
                  </a:moveTo>
                  <a:lnTo>
                    <a:pt x="753332" y="25"/>
                  </a:lnTo>
                  <a:cubicBezTo>
                    <a:pt x="755227" y="-113"/>
                    <a:pt x="757113" y="319"/>
                    <a:pt x="758761" y="1263"/>
                  </a:cubicBezTo>
                  <a:cubicBezTo>
                    <a:pt x="762285" y="2533"/>
                    <a:pt x="765066" y="5283"/>
                    <a:pt x="766381" y="8788"/>
                  </a:cubicBezTo>
                  <a:cubicBezTo>
                    <a:pt x="767152" y="10361"/>
                    <a:pt x="767581" y="12083"/>
                    <a:pt x="767619" y="13836"/>
                  </a:cubicBezTo>
                  <a:lnTo>
                    <a:pt x="767619" y="16503"/>
                  </a:lnTo>
                  <a:cubicBezTo>
                    <a:pt x="767591" y="19018"/>
                    <a:pt x="766895" y="21482"/>
                    <a:pt x="765619" y="23647"/>
                  </a:cubicBezTo>
                  <a:lnTo>
                    <a:pt x="763428" y="26599"/>
                  </a:lnTo>
                  <a:cubicBezTo>
                    <a:pt x="761647" y="28327"/>
                    <a:pt x="759446" y="29572"/>
                    <a:pt x="757047" y="30219"/>
                  </a:cubicBezTo>
                  <a:lnTo>
                    <a:pt x="753332" y="30790"/>
                  </a:lnTo>
                  <a:cubicBezTo>
                    <a:pt x="751417" y="30821"/>
                    <a:pt x="749521" y="30396"/>
                    <a:pt x="747807" y="29552"/>
                  </a:cubicBezTo>
                  <a:cubicBezTo>
                    <a:pt x="744254" y="28284"/>
                    <a:pt x="741454" y="25487"/>
                    <a:pt x="740187" y="21932"/>
                  </a:cubicBezTo>
                  <a:cubicBezTo>
                    <a:pt x="739330" y="20257"/>
                    <a:pt x="738940" y="18382"/>
                    <a:pt x="739044" y="16503"/>
                  </a:cubicBezTo>
                  <a:lnTo>
                    <a:pt x="739044" y="13836"/>
                  </a:lnTo>
                  <a:cubicBezTo>
                    <a:pt x="739006" y="11295"/>
                    <a:pt x="739673" y="8792"/>
                    <a:pt x="740949" y="6597"/>
                  </a:cubicBezTo>
                  <a:lnTo>
                    <a:pt x="743140" y="3739"/>
                  </a:lnTo>
                  <a:cubicBezTo>
                    <a:pt x="744893" y="1953"/>
                    <a:pt x="747102" y="669"/>
                    <a:pt x="749521" y="25"/>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7" name="Google Shape;307;p10"/>
            <p:cNvSpPr/>
            <p:nvPr/>
          </p:nvSpPr>
          <p:spPr>
            <a:xfrm>
              <a:off x="7560902" y="2779000"/>
              <a:ext cx="1135378" cy="1055945"/>
            </a:xfrm>
            <a:custGeom>
              <a:rect b="b" l="l" r="r" t="t"/>
              <a:pathLst>
                <a:path extrusionOk="0" h="1055945" w="1135378">
                  <a:moveTo>
                    <a:pt x="1118424" y="1024705"/>
                  </a:moveTo>
                  <a:cubicBezTo>
                    <a:pt x="1120339" y="1024677"/>
                    <a:pt x="1122234" y="1025096"/>
                    <a:pt x="1123949" y="1025943"/>
                  </a:cubicBezTo>
                  <a:cubicBezTo>
                    <a:pt x="1125701" y="1026515"/>
                    <a:pt x="1127282" y="1027534"/>
                    <a:pt x="1128521" y="1028896"/>
                  </a:cubicBezTo>
                  <a:lnTo>
                    <a:pt x="1131187" y="1031563"/>
                  </a:lnTo>
                  <a:cubicBezTo>
                    <a:pt x="1132921" y="1033325"/>
                    <a:pt x="1134198" y="1035478"/>
                    <a:pt x="1134902" y="1037850"/>
                  </a:cubicBezTo>
                  <a:lnTo>
                    <a:pt x="1135378" y="1041660"/>
                  </a:lnTo>
                  <a:cubicBezTo>
                    <a:pt x="1135398" y="1044212"/>
                    <a:pt x="1134702" y="1046717"/>
                    <a:pt x="1133378" y="1048899"/>
                  </a:cubicBezTo>
                  <a:lnTo>
                    <a:pt x="1131187" y="1051756"/>
                  </a:lnTo>
                  <a:cubicBezTo>
                    <a:pt x="1129940" y="1053109"/>
                    <a:pt x="1128368" y="1054128"/>
                    <a:pt x="1126615" y="1054709"/>
                  </a:cubicBezTo>
                  <a:cubicBezTo>
                    <a:pt x="1123120" y="1056357"/>
                    <a:pt x="1119062" y="1056357"/>
                    <a:pt x="1115567" y="1054709"/>
                  </a:cubicBezTo>
                  <a:cubicBezTo>
                    <a:pt x="1113805" y="1054156"/>
                    <a:pt x="1112223" y="1053137"/>
                    <a:pt x="1110994" y="1051756"/>
                  </a:cubicBezTo>
                  <a:lnTo>
                    <a:pt x="1108328" y="1049184"/>
                  </a:lnTo>
                  <a:cubicBezTo>
                    <a:pt x="1106603" y="1047394"/>
                    <a:pt x="1105356" y="1045203"/>
                    <a:pt x="1104708" y="1042803"/>
                  </a:cubicBezTo>
                  <a:lnTo>
                    <a:pt x="1104137" y="1038993"/>
                  </a:lnTo>
                  <a:cubicBezTo>
                    <a:pt x="1104127" y="1036469"/>
                    <a:pt x="1104813" y="1034002"/>
                    <a:pt x="1106137" y="1031849"/>
                  </a:cubicBezTo>
                  <a:lnTo>
                    <a:pt x="1108328" y="1028896"/>
                  </a:lnTo>
                  <a:cubicBezTo>
                    <a:pt x="1109604" y="1027572"/>
                    <a:pt x="1111166" y="1026562"/>
                    <a:pt x="1112899" y="1025943"/>
                  </a:cubicBezTo>
                  <a:cubicBezTo>
                    <a:pt x="1114624" y="1025105"/>
                    <a:pt x="1116510" y="1024686"/>
                    <a:pt x="1118424" y="1024705"/>
                  </a:cubicBezTo>
                  <a:close/>
                  <a:moveTo>
                    <a:pt x="8762" y="1015371"/>
                  </a:moveTo>
                  <a:cubicBezTo>
                    <a:pt x="12258" y="1013723"/>
                    <a:pt x="16315" y="1013723"/>
                    <a:pt x="19811" y="1015371"/>
                  </a:cubicBezTo>
                  <a:cubicBezTo>
                    <a:pt x="21545" y="1015990"/>
                    <a:pt x="23107" y="1016999"/>
                    <a:pt x="24383" y="1018323"/>
                  </a:cubicBezTo>
                  <a:lnTo>
                    <a:pt x="27050" y="1020990"/>
                  </a:lnTo>
                  <a:cubicBezTo>
                    <a:pt x="28755" y="1022753"/>
                    <a:pt x="29994" y="1024915"/>
                    <a:pt x="30670" y="1027277"/>
                  </a:cubicBezTo>
                  <a:lnTo>
                    <a:pt x="31241" y="1031087"/>
                  </a:lnTo>
                  <a:cubicBezTo>
                    <a:pt x="31241" y="1033639"/>
                    <a:pt x="30546" y="1036135"/>
                    <a:pt x="29241" y="1038326"/>
                  </a:cubicBezTo>
                  <a:lnTo>
                    <a:pt x="27050" y="1041183"/>
                  </a:lnTo>
                  <a:cubicBezTo>
                    <a:pt x="25783" y="1042565"/>
                    <a:pt x="24174" y="1043584"/>
                    <a:pt x="22383" y="1044136"/>
                  </a:cubicBezTo>
                  <a:cubicBezTo>
                    <a:pt x="20735" y="1045079"/>
                    <a:pt x="18849" y="1045508"/>
                    <a:pt x="16954" y="1045374"/>
                  </a:cubicBezTo>
                  <a:cubicBezTo>
                    <a:pt x="15029" y="1045498"/>
                    <a:pt x="13115" y="1045070"/>
                    <a:pt x="11429" y="1044136"/>
                  </a:cubicBezTo>
                  <a:cubicBezTo>
                    <a:pt x="9648" y="1043622"/>
                    <a:pt x="8057" y="1042593"/>
                    <a:pt x="6857" y="1041183"/>
                  </a:cubicBezTo>
                  <a:lnTo>
                    <a:pt x="4190" y="1038516"/>
                  </a:lnTo>
                  <a:cubicBezTo>
                    <a:pt x="2390" y="1036811"/>
                    <a:pt x="1104" y="1034630"/>
                    <a:pt x="476" y="1032230"/>
                  </a:cubicBezTo>
                  <a:lnTo>
                    <a:pt x="0" y="1028420"/>
                  </a:lnTo>
                  <a:cubicBezTo>
                    <a:pt x="0" y="1025915"/>
                    <a:pt x="656" y="1023448"/>
                    <a:pt x="1904" y="1021276"/>
                  </a:cubicBezTo>
                  <a:lnTo>
                    <a:pt x="4190" y="1018323"/>
                  </a:lnTo>
                  <a:cubicBezTo>
                    <a:pt x="5447" y="1016980"/>
                    <a:pt x="7019" y="1015961"/>
                    <a:pt x="8762" y="1015371"/>
                  </a:cubicBezTo>
                  <a:close/>
                  <a:moveTo>
                    <a:pt x="1113420" y="961444"/>
                  </a:moveTo>
                  <a:cubicBezTo>
                    <a:pt x="1117074" y="961314"/>
                    <a:pt x="1120777" y="962578"/>
                    <a:pt x="1123663" y="965269"/>
                  </a:cubicBezTo>
                  <a:lnTo>
                    <a:pt x="1124901" y="966984"/>
                  </a:lnTo>
                  <a:cubicBezTo>
                    <a:pt x="1128758" y="972032"/>
                    <a:pt x="1128825" y="979014"/>
                    <a:pt x="1125062" y="984138"/>
                  </a:cubicBezTo>
                  <a:cubicBezTo>
                    <a:pt x="1120386" y="990491"/>
                    <a:pt x="1111442" y="991854"/>
                    <a:pt x="1105089" y="987177"/>
                  </a:cubicBezTo>
                  <a:lnTo>
                    <a:pt x="1103470" y="985462"/>
                  </a:lnTo>
                  <a:cubicBezTo>
                    <a:pt x="1098355" y="979976"/>
                    <a:pt x="1098355" y="971470"/>
                    <a:pt x="1103470" y="965984"/>
                  </a:cubicBezTo>
                  <a:cubicBezTo>
                    <a:pt x="1106161" y="963097"/>
                    <a:pt x="1109766" y="961573"/>
                    <a:pt x="1113420" y="961444"/>
                  </a:cubicBezTo>
                  <a:close/>
                  <a:moveTo>
                    <a:pt x="14096" y="935933"/>
                  </a:moveTo>
                  <a:cubicBezTo>
                    <a:pt x="17563" y="934285"/>
                    <a:pt x="21582" y="934285"/>
                    <a:pt x="25049" y="935933"/>
                  </a:cubicBezTo>
                  <a:cubicBezTo>
                    <a:pt x="26821" y="936523"/>
                    <a:pt x="28421" y="937533"/>
                    <a:pt x="29717" y="938885"/>
                  </a:cubicBezTo>
                  <a:lnTo>
                    <a:pt x="32288" y="941552"/>
                  </a:lnTo>
                  <a:cubicBezTo>
                    <a:pt x="34050" y="943286"/>
                    <a:pt x="35336" y="945458"/>
                    <a:pt x="36003" y="947839"/>
                  </a:cubicBezTo>
                  <a:lnTo>
                    <a:pt x="36479" y="951649"/>
                  </a:lnTo>
                  <a:cubicBezTo>
                    <a:pt x="36470" y="954183"/>
                    <a:pt x="35812" y="956678"/>
                    <a:pt x="34574" y="958888"/>
                  </a:cubicBezTo>
                  <a:lnTo>
                    <a:pt x="32288" y="961745"/>
                  </a:lnTo>
                  <a:cubicBezTo>
                    <a:pt x="31088" y="963155"/>
                    <a:pt x="29498" y="964184"/>
                    <a:pt x="27716" y="964698"/>
                  </a:cubicBezTo>
                  <a:cubicBezTo>
                    <a:pt x="26030" y="965632"/>
                    <a:pt x="24116" y="966060"/>
                    <a:pt x="22192" y="965936"/>
                  </a:cubicBezTo>
                  <a:cubicBezTo>
                    <a:pt x="20268" y="966051"/>
                    <a:pt x="18353" y="965622"/>
                    <a:pt x="16668" y="964698"/>
                  </a:cubicBezTo>
                  <a:cubicBezTo>
                    <a:pt x="14915" y="964117"/>
                    <a:pt x="13343" y="963098"/>
                    <a:pt x="12095" y="961745"/>
                  </a:cubicBezTo>
                  <a:lnTo>
                    <a:pt x="9429" y="959078"/>
                  </a:lnTo>
                  <a:cubicBezTo>
                    <a:pt x="7685" y="957345"/>
                    <a:pt x="6437" y="955173"/>
                    <a:pt x="5809" y="952792"/>
                  </a:cubicBezTo>
                  <a:lnTo>
                    <a:pt x="5238" y="948982"/>
                  </a:lnTo>
                  <a:cubicBezTo>
                    <a:pt x="5266" y="946467"/>
                    <a:pt x="5961" y="944000"/>
                    <a:pt x="7237" y="941838"/>
                  </a:cubicBezTo>
                  <a:lnTo>
                    <a:pt x="9429" y="938885"/>
                  </a:lnTo>
                  <a:cubicBezTo>
                    <a:pt x="10724" y="937533"/>
                    <a:pt x="12324" y="936523"/>
                    <a:pt x="14096" y="935933"/>
                  </a:cubicBezTo>
                  <a:close/>
                  <a:moveTo>
                    <a:pt x="1100898" y="890117"/>
                  </a:moveTo>
                  <a:cubicBezTo>
                    <a:pt x="1102766" y="889593"/>
                    <a:pt x="1104746" y="889593"/>
                    <a:pt x="1106614" y="890117"/>
                  </a:cubicBezTo>
                  <a:cubicBezTo>
                    <a:pt x="1108442" y="890507"/>
                    <a:pt x="1110119" y="891403"/>
                    <a:pt x="1111471" y="892689"/>
                  </a:cubicBezTo>
                  <a:cubicBezTo>
                    <a:pt x="1113033" y="893679"/>
                    <a:pt x="1114310" y="895060"/>
                    <a:pt x="1115186" y="896689"/>
                  </a:cubicBezTo>
                  <a:lnTo>
                    <a:pt x="1117758" y="901928"/>
                  </a:lnTo>
                  <a:cubicBezTo>
                    <a:pt x="1119081" y="904147"/>
                    <a:pt x="1119777" y="906681"/>
                    <a:pt x="1119758" y="909262"/>
                  </a:cubicBezTo>
                  <a:lnTo>
                    <a:pt x="1119281" y="913072"/>
                  </a:lnTo>
                  <a:cubicBezTo>
                    <a:pt x="1118577" y="915444"/>
                    <a:pt x="1117300" y="917596"/>
                    <a:pt x="1115567" y="919358"/>
                  </a:cubicBezTo>
                  <a:lnTo>
                    <a:pt x="1112709" y="921549"/>
                  </a:lnTo>
                  <a:cubicBezTo>
                    <a:pt x="1111109" y="922568"/>
                    <a:pt x="1109271" y="923159"/>
                    <a:pt x="1107375" y="923264"/>
                  </a:cubicBezTo>
                  <a:cubicBezTo>
                    <a:pt x="1105508" y="923788"/>
                    <a:pt x="1103527" y="923788"/>
                    <a:pt x="1101660" y="923264"/>
                  </a:cubicBezTo>
                  <a:cubicBezTo>
                    <a:pt x="1099860" y="922797"/>
                    <a:pt x="1098203" y="921911"/>
                    <a:pt x="1096803" y="920692"/>
                  </a:cubicBezTo>
                  <a:cubicBezTo>
                    <a:pt x="1095288" y="919644"/>
                    <a:pt x="1094012" y="918282"/>
                    <a:pt x="1093088" y="916691"/>
                  </a:cubicBezTo>
                  <a:lnTo>
                    <a:pt x="1090516" y="911357"/>
                  </a:lnTo>
                  <a:cubicBezTo>
                    <a:pt x="1089192" y="909176"/>
                    <a:pt x="1088497" y="906671"/>
                    <a:pt x="1088516" y="904118"/>
                  </a:cubicBezTo>
                  <a:lnTo>
                    <a:pt x="1088992" y="900404"/>
                  </a:lnTo>
                  <a:cubicBezTo>
                    <a:pt x="1089678" y="897994"/>
                    <a:pt x="1090954" y="895803"/>
                    <a:pt x="1092707" y="894022"/>
                  </a:cubicBezTo>
                  <a:lnTo>
                    <a:pt x="1095564" y="891831"/>
                  </a:lnTo>
                  <a:cubicBezTo>
                    <a:pt x="1097165" y="890812"/>
                    <a:pt x="1099003" y="890222"/>
                    <a:pt x="1100898" y="890117"/>
                  </a:cubicBezTo>
                  <a:close/>
                  <a:moveTo>
                    <a:pt x="19334" y="872401"/>
                  </a:moveTo>
                  <a:cubicBezTo>
                    <a:pt x="22830" y="870753"/>
                    <a:pt x="26888" y="870753"/>
                    <a:pt x="30383" y="872401"/>
                  </a:cubicBezTo>
                  <a:cubicBezTo>
                    <a:pt x="32146" y="872953"/>
                    <a:pt x="33727" y="873972"/>
                    <a:pt x="34955" y="875353"/>
                  </a:cubicBezTo>
                  <a:lnTo>
                    <a:pt x="37622" y="878020"/>
                  </a:lnTo>
                  <a:cubicBezTo>
                    <a:pt x="39356" y="879782"/>
                    <a:pt x="40632" y="881935"/>
                    <a:pt x="41337" y="884307"/>
                  </a:cubicBezTo>
                  <a:lnTo>
                    <a:pt x="42004" y="888498"/>
                  </a:lnTo>
                  <a:cubicBezTo>
                    <a:pt x="42004" y="891051"/>
                    <a:pt x="41309" y="893546"/>
                    <a:pt x="40003" y="895737"/>
                  </a:cubicBezTo>
                  <a:lnTo>
                    <a:pt x="37813" y="898594"/>
                  </a:lnTo>
                  <a:cubicBezTo>
                    <a:pt x="36470" y="899842"/>
                    <a:pt x="34832" y="900728"/>
                    <a:pt x="33050" y="901166"/>
                  </a:cubicBezTo>
                  <a:cubicBezTo>
                    <a:pt x="29555" y="902814"/>
                    <a:pt x="25497" y="902814"/>
                    <a:pt x="22002" y="901166"/>
                  </a:cubicBezTo>
                  <a:cubicBezTo>
                    <a:pt x="20240" y="900614"/>
                    <a:pt x="18658" y="899594"/>
                    <a:pt x="17429" y="898213"/>
                  </a:cubicBezTo>
                  <a:lnTo>
                    <a:pt x="14763" y="895546"/>
                  </a:lnTo>
                  <a:cubicBezTo>
                    <a:pt x="13029" y="893784"/>
                    <a:pt x="11752" y="891632"/>
                    <a:pt x="11048" y="889260"/>
                  </a:cubicBezTo>
                  <a:lnTo>
                    <a:pt x="10572" y="885450"/>
                  </a:lnTo>
                  <a:cubicBezTo>
                    <a:pt x="10572" y="882897"/>
                    <a:pt x="11267" y="880402"/>
                    <a:pt x="12571" y="878211"/>
                  </a:cubicBezTo>
                  <a:lnTo>
                    <a:pt x="14763" y="875353"/>
                  </a:lnTo>
                  <a:cubicBezTo>
                    <a:pt x="16010" y="874001"/>
                    <a:pt x="17582" y="872982"/>
                    <a:pt x="19334" y="872401"/>
                  </a:cubicBezTo>
                  <a:close/>
                  <a:moveTo>
                    <a:pt x="1095088" y="834110"/>
                  </a:moveTo>
                  <a:cubicBezTo>
                    <a:pt x="1102975" y="834110"/>
                    <a:pt x="1109376" y="840511"/>
                    <a:pt x="1109376" y="848397"/>
                  </a:cubicBezTo>
                  <a:cubicBezTo>
                    <a:pt x="1109376" y="856284"/>
                    <a:pt x="1102975" y="862685"/>
                    <a:pt x="1095088" y="862685"/>
                  </a:cubicBezTo>
                  <a:cubicBezTo>
                    <a:pt x="1087201" y="862685"/>
                    <a:pt x="1080801" y="856284"/>
                    <a:pt x="1080801" y="848397"/>
                  </a:cubicBezTo>
                  <a:cubicBezTo>
                    <a:pt x="1080801" y="840511"/>
                    <a:pt x="1087201" y="834110"/>
                    <a:pt x="1095088" y="834110"/>
                  </a:cubicBezTo>
                  <a:close/>
                  <a:moveTo>
                    <a:pt x="40480" y="797058"/>
                  </a:moveTo>
                  <a:lnTo>
                    <a:pt x="43147" y="797058"/>
                  </a:lnTo>
                  <a:cubicBezTo>
                    <a:pt x="45652" y="797058"/>
                    <a:pt x="48118" y="797715"/>
                    <a:pt x="50290" y="798963"/>
                  </a:cubicBezTo>
                  <a:lnTo>
                    <a:pt x="53243" y="801249"/>
                  </a:lnTo>
                  <a:cubicBezTo>
                    <a:pt x="54986" y="802982"/>
                    <a:pt x="56234" y="805154"/>
                    <a:pt x="56863" y="807535"/>
                  </a:cubicBezTo>
                  <a:lnTo>
                    <a:pt x="57434" y="811345"/>
                  </a:lnTo>
                  <a:cubicBezTo>
                    <a:pt x="57453" y="813260"/>
                    <a:pt x="57034" y="815146"/>
                    <a:pt x="56196" y="816870"/>
                  </a:cubicBezTo>
                  <a:cubicBezTo>
                    <a:pt x="55577" y="818603"/>
                    <a:pt x="54567" y="820165"/>
                    <a:pt x="53243" y="821442"/>
                  </a:cubicBezTo>
                  <a:cubicBezTo>
                    <a:pt x="51948" y="822794"/>
                    <a:pt x="50347" y="823804"/>
                    <a:pt x="48576" y="824394"/>
                  </a:cubicBezTo>
                  <a:cubicBezTo>
                    <a:pt x="46909" y="825280"/>
                    <a:pt x="45033" y="825709"/>
                    <a:pt x="43147" y="825633"/>
                  </a:cubicBezTo>
                  <a:lnTo>
                    <a:pt x="40480" y="825633"/>
                  </a:lnTo>
                  <a:cubicBezTo>
                    <a:pt x="37927" y="825633"/>
                    <a:pt x="35431" y="824937"/>
                    <a:pt x="33241" y="823632"/>
                  </a:cubicBezTo>
                  <a:lnTo>
                    <a:pt x="30383" y="821442"/>
                  </a:lnTo>
                  <a:cubicBezTo>
                    <a:pt x="28621" y="819708"/>
                    <a:pt x="27335" y="817536"/>
                    <a:pt x="26669" y="815155"/>
                  </a:cubicBezTo>
                  <a:lnTo>
                    <a:pt x="26192" y="811345"/>
                  </a:lnTo>
                  <a:cubicBezTo>
                    <a:pt x="26069" y="809421"/>
                    <a:pt x="26497" y="807507"/>
                    <a:pt x="27430" y="805821"/>
                  </a:cubicBezTo>
                  <a:cubicBezTo>
                    <a:pt x="28745" y="802354"/>
                    <a:pt x="31488" y="799610"/>
                    <a:pt x="34955" y="798296"/>
                  </a:cubicBezTo>
                  <a:cubicBezTo>
                    <a:pt x="36641" y="797362"/>
                    <a:pt x="38556" y="796934"/>
                    <a:pt x="40480" y="797058"/>
                  </a:cubicBezTo>
                  <a:close/>
                  <a:moveTo>
                    <a:pt x="1084039" y="767912"/>
                  </a:moveTo>
                  <a:cubicBezTo>
                    <a:pt x="1085963" y="767797"/>
                    <a:pt x="1087877" y="768226"/>
                    <a:pt x="1089563" y="769150"/>
                  </a:cubicBezTo>
                  <a:cubicBezTo>
                    <a:pt x="1091316" y="769731"/>
                    <a:pt x="1092887" y="770750"/>
                    <a:pt x="1094135" y="772103"/>
                  </a:cubicBezTo>
                  <a:lnTo>
                    <a:pt x="1096802" y="774770"/>
                  </a:lnTo>
                  <a:cubicBezTo>
                    <a:pt x="1098545" y="776503"/>
                    <a:pt x="1099793" y="778675"/>
                    <a:pt x="1100422" y="781056"/>
                  </a:cubicBezTo>
                  <a:lnTo>
                    <a:pt x="1100517" y="784866"/>
                  </a:lnTo>
                  <a:cubicBezTo>
                    <a:pt x="1100489" y="787381"/>
                    <a:pt x="1099793" y="789848"/>
                    <a:pt x="1098517" y="792010"/>
                  </a:cubicBezTo>
                  <a:lnTo>
                    <a:pt x="1096326" y="794963"/>
                  </a:lnTo>
                  <a:cubicBezTo>
                    <a:pt x="1095031" y="796315"/>
                    <a:pt x="1093430" y="797325"/>
                    <a:pt x="1091659" y="797915"/>
                  </a:cubicBezTo>
                  <a:cubicBezTo>
                    <a:pt x="1089992" y="798792"/>
                    <a:pt x="1088116" y="799220"/>
                    <a:pt x="1086230" y="799154"/>
                  </a:cubicBezTo>
                  <a:cubicBezTo>
                    <a:pt x="1084315" y="799230"/>
                    <a:pt x="1082410" y="798801"/>
                    <a:pt x="1080705" y="797915"/>
                  </a:cubicBezTo>
                  <a:cubicBezTo>
                    <a:pt x="1078953" y="797344"/>
                    <a:pt x="1077371" y="796325"/>
                    <a:pt x="1076133" y="794963"/>
                  </a:cubicBezTo>
                  <a:lnTo>
                    <a:pt x="1073466" y="792296"/>
                  </a:lnTo>
                  <a:cubicBezTo>
                    <a:pt x="1071704" y="790562"/>
                    <a:pt x="1070418" y="788390"/>
                    <a:pt x="1069752" y="786009"/>
                  </a:cubicBezTo>
                  <a:lnTo>
                    <a:pt x="1069752" y="782199"/>
                  </a:lnTo>
                  <a:cubicBezTo>
                    <a:pt x="1069761" y="779666"/>
                    <a:pt x="1070418" y="777170"/>
                    <a:pt x="1071656" y="774960"/>
                  </a:cubicBezTo>
                  <a:lnTo>
                    <a:pt x="1073943" y="772103"/>
                  </a:lnTo>
                  <a:cubicBezTo>
                    <a:pt x="1075142" y="770693"/>
                    <a:pt x="1076733" y="769664"/>
                    <a:pt x="1078514" y="769150"/>
                  </a:cubicBezTo>
                  <a:cubicBezTo>
                    <a:pt x="1080200" y="768216"/>
                    <a:pt x="1082115" y="767788"/>
                    <a:pt x="1084039" y="767912"/>
                  </a:cubicBezTo>
                  <a:close/>
                  <a:moveTo>
                    <a:pt x="54006" y="714953"/>
                  </a:moveTo>
                  <a:lnTo>
                    <a:pt x="56673" y="714953"/>
                  </a:lnTo>
                  <a:cubicBezTo>
                    <a:pt x="59178" y="714953"/>
                    <a:pt x="61645" y="715610"/>
                    <a:pt x="63816" y="716858"/>
                  </a:cubicBezTo>
                  <a:lnTo>
                    <a:pt x="66769" y="719144"/>
                  </a:lnTo>
                  <a:cubicBezTo>
                    <a:pt x="68474" y="720906"/>
                    <a:pt x="69713" y="723068"/>
                    <a:pt x="70389" y="725430"/>
                  </a:cubicBezTo>
                  <a:lnTo>
                    <a:pt x="71151" y="729240"/>
                  </a:lnTo>
                  <a:cubicBezTo>
                    <a:pt x="71179" y="731155"/>
                    <a:pt x="70760" y="733050"/>
                    <a:pt x="69912" y="734765"/>
                  </a:cubicBezTo>
                  <a:cubicBezTo>
                    <a:pt x="69293" y="736498"/>
                    <a:pt x="68284" y="738060"/>
                    <a:pt x="66960" y="739337"/>
                  </a:cubicBezTo>
                  <a:cubicBezTo>
                    <a:pt x="64169" y="741851"/>
                    <a:pt x="60607" y="743328"/>
                    <a:pt x="56863" y="743528"/>
                  </a:cubicBezTo>
                  <a:lnTo>
                    <a:pt x="53530" y="743528"/>
                  </a:lnTo>
                  <a:cubicBezTo>
                    <a:pt x="50977" y="743528"/>
                    <a:pt x="48481" y="742832"/>
                    <a:pt x="46291" y="741527"/>
                  </a:cubicBezTo>
                  <a:lnTo>
                    <a:pt x="43433" y="739337"/>
                  </a:lnTo>
                  <a:cubicBezTo>
                    <a:pt x="41671" y="737603"/>
                    <a:pt x="40385" y="735431"/>
                    <a:pt x="39718" y="733050"/>
                  </a:cubicBezTo>
                  <a:lnTo>
                    <a:pt x="39718" y="729240"/>
                  </a:lnTo>
                  <a:cubicBezTo>
                    <a:pt x="39595" y="727316"/>
                    <a:pt x="40023" y="725402"/>
                    <a:pt x="40957" y="723716"/>
                  </a:cubicBezTo>
                  <a:cubicBezTo>
                    <a:pt x="41509" y="721954"/>
                    <a:pt x="42528" y="720372"/>
                    <a:pt x="43909" y="719144"/>
                  </a:cubicBezTo>
                  <a:cubicBezTo>
                    <a:pt x="45109" y="717734"/>
                    <a:pt x="46700" y="716705"/>
                    <a:pt x="48481" y="716191"/>
                  </a:cubicBezTo>
                  <a:cubicBezTo>
                    <a:pt x="50167" y="715257"/>
                    <a:pt x="52082" y="714829"/>
                    <a:pt x="54006" y="714953"/>
                  </a:cubicBezTo>
                  <a:close/>
                  <a:moveTo>
                    <a:pt x="1062608" y="697617"/>
                  </a:moveTo>
                  <a:cubicBezTo>
                    <a:pt x="1066103" y="695969"/>
                    <a:pt x="1070161" y="695969"/>
                    <a:pt x="1073657" y="697617"/>
                  </a:cubicBezTo>
                  <a:cubicBezTo>
                    <a:pt x="1075390" y="698236"/>
                    <a:pt x="1076952" y="699245"/>
                    <a:pt x="1078228" y="700569"/>
                  </a:cubicBezTo>
                  <a:lnTo>
                    <a:pt x="1080896" y="703236"/>
                  </a:lnTo>
                  <a:cubicBezTo>
                    <a:pt x="1082601" y="704999"/>
                    <a:pt x="1083839" y="707161"/>
                    <a:pt x="1084515" y="709523"/>
                  </a:cubicBezTo>
                  <a:lnTo>
                    <a:pt x="1085087" y="713333"/>
                  </a:lnTo>
                  <a:cubicBezTo>
                    <a:pt x="1085087" y="715885"/>
                    <a:pt x="1084391" y="718381"/>
                    <a:pt x="1083086" y="720572"/>
                  </a:cubicBezTo>
                  <a:lnTo>
                    <a:pt x="1080896" y="723429"/>
                  </a:lnTo>
                  <a:cubicBezTo>
                    <a:pt x="1079648" y="724782"/>
                    <a:pt x="1078076" y="725801"/>
                    <a:pt x="1076324" y="726382"/>
                  </a:cubicBezTo>
                  <a:cubicBezTo>
                    <a:pt x="1074638" y="727306"/>
                    <a:pt x="1072723" y="727735"/>
                    <a:pt x="1070799" y="727620"/>
                  </a:cubicBezTo>
                  <a:cubicBezTo>
                    <a:pt x="1068875" y="727744"/>
                    <a:pt x="1066961" y="727316"/>
                    <a:pt x="1065275" y="726382"/>
                  </a:cubicBezTo>
                  <a:cubicBezTo>
                    <a:pt x="1063493" y="725868"/>
                    <a:pt x="1061903" y="724839"/>
                    <a:pt x="1060703" y="723429"/>
                  </a:cubicBezTo>
                  <a:lnTo>
                    <a:pt x="1058036" y="720762"/>
                  </a:lnTo>
                  <a:cubicBezTo>
                    <a:pt x="1056236" y="719057"/>
                    <a:pt x="1054950" y="716876"/>
                    <a:pt x="1054321" y="714476"/>
                  </a:cubicBezTo>
                  <a:lnTo>
                    <a:pt x="1053845" y="710666"/>
                  </a:lnTo>
                  <a:cubicBezTo>
                    <a:pt x="1053845" y="708161"/>
                    <a:pt x="1054502" y="705694"/>
                    <a:pt x="1055750" y="703522"/>
                  </a:cubicBezTo>
                  <a:lnTo>
                    <a:pt x="1058036" y="700569"/>
                  </a:lnTo>
                  <a:cubicBezTo>
                    <a:pt x="1059312" y="699245"/>
                    <a:pt x="1060874" y="698236"/>
                    <a:pt x="1062608" y="697617"/>
                  </a:cubicBezTo>
                  <a:close/>
                  <a:moveTo>
                    <a:pt x="67245" y="646086"/>
                  </a:moveTo>
                  <a:lnTo>
                    <a:pt x="69912" y="646086"/>
                  </a:lnTo>
                  <a:cubicBezTo>
                    <a:pt x="72436" y="646077"/>
                    <a:pt x="74903" y="646763"/>
                    <a:pt x="77056" y="648087"/>
                  </a:cubicBezTo>
                  <a:lnTo>
                    <a:pt x="80008" y="650277"/>
                  </a:lnTo>
                  <a:cubicBezTo>
                    <a:pt x="81713" y="652040"/>
                    <a:pt x="82952" y="654202"/>
                    <a:pt x="83628" y="656564"/>
                  </a:cubicBezTo>
                  <a:lnTo>
                    <a:pt x="83723" y="660374"/>
                  </a:lnTo>
                  <a:cubicBezTo>
                    <a:pt x="83752" y="662288"/>
                    <a:pt x="83333" y="664184"/>
                    <a:pt x="82485" y="665898"/>
                  </a:cubicBezTo>
                  <a:cubicBezTo>
                    <a:pt x="81171" y="669404"/>
                    <a:pt x="78389" y="672156"/>
                    <a:pt x="74865" y="673423"/>
                  </a:cubicBezTo>
                  <a:cubicBezTo>
                    <a:pt x="73217" y="674366"/>
                    <a:pt x="71331" y="674795"/>
                    <a:pt x="69436" y="674661"/>
                  </a:cubicBezTo>
                  <a:lnTo>
                    <a:pt x="66768" y="674661"/>
                  </a:lnTo>
                  <a:cubicBezTo>
                    <a:pt x="64235" y="674652"/>
                    <a:pt x="61740" y="673995"/>
                    <a:pt x="59530" y="672756"/>
                  </a:cubicBezTo>
                  <a:lnTo>
                    <a:pt x="56672" y="670470"/>
                  </a:lnTo>
                  <a:cubicBezTo>
                    <a:pt x="54891" y="668746"/>
                    <a:pt x="53605" y="666575"/>
                    <a:pt x="52958" y="664184"/>
                  </a:cubicBezTo>
                  <a:lnTo>
                    <a:pt x="52958" y="660374"/>
                  </a:lnTo>
                  <a:cubicBezTo>
                    <a:pt x="52843" y="658450"/>
                    <a:pt x="53272" y="656535"/>
                    <a:pt x="54195" y="654849"/>
                  </a:cubicBezTo>
                  <a:cubicBezTo>
                    <a:pt x="54777" y="653097"/>
                    <a:pt x="55796" y="651525"/>
                    <a:pt x="57149" y="650277"/>
                  </a:cubicBezTo>
                  <a:cubicBezTo>
                    <a:pt x="58349" y="648868"/>
                    <a:pt x="59939" y="647839"/>
                    <a:pt x="61721" y="647325"/>
                  </a:cubicBezTo>
                  <a:cubicBezTo>
                    <a:pt x="63426" y="646439"/>
                    <a:pt x="65330" y="646010"/>
                    <a:pt x="67245" y="646086"/>
                  </a:cubicBezTo>
                  <a:close/>
                  <a:moveTo>
                    <a:pt x="1052226" y="640848"/>
                  </a:moveTo>
                  <a:cubicBezTo>
                    <a:pt x="1060113" y="640848"/>
                    <a:pt x="1066514" y="647249"/>
                    <a:pt x="1066514" y="655135"/>
                  </a:cubicBezTo>
                  <a:cubicBezTo>
                    <a:pt x="1066514" y="663022"/>
                    <a:pt x="1060113" y="669423"/>
                    <a:pt x="1052226" y="669423"/>
                  </a:cubicBezTo>
                  <a:cubicBezTo>
                    <a:pt x="1044339" y="669423"/>
                    <a:pt x="1037939" y="663022"/>
                    <a:pt x="1037939" y="655135"/>
                  </a:cubicBezTo>
                  <a:cubicBezTo>
                    <a:pt x="1037939" y="647249"/>
                    <a:pt x="1044339" y="640848"/>
                    <a:pt x="1052226" y="640848"/>
                  </a:cubicBezTo>
                  <a:close/>
                  <a:moveTo>
                    <a:pt x="83152" y="571982"/>
                  </a:moveTo>
                  <a:cubicBezTo>
                    <a:pt x="91039" y="571982"/>
                    <a:pt x="97440" y="578383"/>
                    <a:pt x="97440" y="586269"/>
                  </a:cubicBezTo>
                  <a:cubicBezTo>
                    <a:pt x="97440" y="594156"/>
                    <a:pt x="91039" y="600557"/>
                    <a:pt x="83152" y="600557"/>
                  </a:cubicBezTo>
                  <a:cubicBezTo>
                    <a:pt x="75265" y="600557"/>
                    <a:pt x="68865" y="594156"/>
                    <a:pt x="68865" y="586269"/>
                  </a:cubicBezTo>
                  <a:cubicBezTo>
                    <a:pt x="68865" y="578383"/>
                    <a:pt x="75265" y="571982"/>
                    <a:pt x="83152" y="571982"/>
                  </a:cubicBezTo>
                  <a:close/>
                  <a:moveTo>
                    <a:pt x="1022888" y="565220"/>
                  </a:moveTo>
                  <a:cubicBezTo>
                    <a:pt x="1026384" y="563572"/>
                    <a:pt x="1030442" y="563572"/>
                    <a:pt x="1033938" y="565220"/>
                  </a:cubicBezTo>
                  <a:cubicBezTo>
                    <a:pt x="1035671" y="565839"/>
                    <a:pt x="1037233" y="566848"/>
                    <a:pt x="1038509" y="568172"/>
                  </a:cubicBezTo>
                  <a:lnTo>
                    <a:pt x="1041177" y="570839"/>
                  </a:lnTo>
                  <a:cubicBezTo>
                    <a:pt x="1042881" y="572601"/>
                    <a:pt x="1044120" y="574764"/>
                    <a:pt x="1044796" y="577126"/>
                  </a:cubicBezTo>
                  <a:lnTo>
                    <a:pt x="1044891" y="580936"/>
                  </a:lnTo>
                  <a:cubicBezTo>
                    <a:pt x="1044910" y="583489"/>
                    <a:pt x="1044215" y="585994"/>
                    <a:pt x="1042891" y="588175"/>
                  </a:cubicBezTo>
                  <a:lnTo>
                    <a:pt x="1040700" y="591032"/>
                  </a:lnTo>
                  <a:cubicBezTo>
                    <a:pt x="1039452" y="592385"/>
                    <a:pt x="1037881" y="593404"/>
                    <a:pt x="1036128" y="593985"/>
                  </a:cubicBezTo>
                  <a:cubicBezTo>
                    <a:pt x="1034442" y="594909"/>
                    <a:pt x="1032528" y="595338"/>
                    <a:pt x="1030604" y="595223"/>
                  </a:cubicBezTo>
                  <a:cubicBezTo>
                    <a:pt x="1028680" y="595347"/>
                    <a:pt x="1026765" y="594919"/>
                    <a:pt x="1025080" y="593985"/>
                  </a:cubicBezTo>
                  <a:cubicBezTo>
                    <a:pt x="1023298" y="593471"/>
                    <a:pt x="1021708" y="592442"/>
                    <a:pt x="1020507" y="591032"/>
                  </a:cubicBezTo>
                  <a:lnTo>
                    <a:pt x="1017840" y="588365"/>
                  </a:lnTo>
                  <a:cubicBezTo>
                    <a:pt x="1016040" y="586661"/>
                    <a:pt x="1014754" y="584479"/>
                    <a:pt x="1014126" y="582079"/>
                  </a:cubicBezTo>
                  <a:lnTo>
                    <a:pt x="1014126" y="578269"/>
                  </a:lnTo>
                  <a:cubicBezTo>
                    <a:pt x="1014126" y="575764"/>
                    <a:pt x="1014782" y="573297"/>
                    <a:pt x="1016031" y="571125"/>
                  </a:cubicBezTo>
                  <a:lnTo>
                    <a:pt x="1018317" y="568172"/>
                  </a:lnTo>
                  <a:cubicBezTo>
                    <a:pt x="1019593" y="566848"/>
                    <a:pt x="1021155" y="565839"/>
                    <a:pt x="1022888" y="565220"/>
                  </a:cubicBezTo>
                  <a:close/>
                  <a:moveTo>
                    <a:pt x="1015364" y="513689"/>
                  </a:moveTo>
                  <a:cubicBezTo>
                    <a:pt x="1017278" y="513613"/>
                    <a:pt x="1019183" y="514042"/>
                    <a:pt x="1020888" y="514928"/>
                  </a:cubicBezTo>
                  <a:cubicBezTo>
                    <a:pt x="1022622" y="515547"/>
                    <a:pt x="1024184" y="516557"/>
                    <a:pt x="1025460" y="517880"/>
                  </a:cubicBezTo>
                  <a:cubicBezTo>
                    <a:pt x="1026812" y="519128"/>
                    <a:pt x="1027832" y="520700"/>
                    <a:pt x="1028413" y="522452"/>
                  </a:cubicBezTo>
                  <a:cubicBezTo>
                    <a:pt x="1029299" y="524157"/>
                    <a:pt x="1029718" y="526062"/>
                    <a:pt x="1029651" y="527977"/>
                  </a:cubicBezTo>
                  <a:lnTo>
                    <a:pt x="1029651" y="530644"/>
                  </a:lnTo>
                  <a:cubicBezTo>
                    <a:pt x="1029642" y="533178"/>
                    <a:pt x="1028984" y="535673"/>
                    <a:pt x="1027746" y="537883"/>
                  </a:cubicBezTo>
                  <a:lnTo>
                    <a:pt x="1025460" y="540740"/>
                  </a:lnTo>
                  <a:cubicBezTo>
                    <a:pt x="1023727" y="542503"/>
                    <a:pt x="1021555" y="543788"/>
                    <a:pt x="1019174" y="544455"/>
                  </a:cubicBezTo>
                  <a:lnTo>
                    <a:pt x="1015364" y="544931"/>
                  </a:lnTo>
                  <a:cubicBezTo>
                    <a:pt x="1013449" y="545008"/>
                    <a:pt x="1011544" y="544579"/>
                    <a:pt x="1009839" y="543693"/>
                  </a:cubicBezTo>
                  <a:cubicBezTo>
                    <a:pt x="1008087" y="543112"/>
                    <a:pt x="1006515" y="542093"/>
                    <a:pt x="1005267" y="540740"/>
                  </a:cubicBezTo>
                  <a:cubicBezTo>
                    <a:pt x="1003886" y="539512"/>
                    <a:pt x="1002867" y="537931"/>
                    <a:pt x="1002314" y="536168"/>
                  </a:cubicBezTo>
                  <a:cubicBezTo>
                    <a:pt x="1001428" y="534463"/>
                    <a:pt x="1001000" y="532558"/>
                    <a:pt x="1001076" y="530644"/>
                  </a:cubicBezTo>
                  <a:lnTo>
                    <a:pt x="1001076" y="527977"/>
                  </a:lnTo>
                  <a:cubicBezTo>
                    <a:pt x="1001076" y="525472"/>
                    <a:pt x="1001733" y="523005"/>
                    <a:pt x="1002981" y="520833"/>
                  </a:cubicBezTo>
                  <a:lnTo>
                    <a:pt x="1005267" y="517880"/>
                  </a:lnTo>
                  <a:cubicBezTo>
                    <a:pt x="1007029" y="516175"/>
                    <a:pt x="1009191" y="514937"/>
                    <a:pt x="1011553" y="514261"/>
                  </a:cubicBezTo>
                  <a:close/>
                  <a:moveTo>
                    <a:pt x="107155" y="500449"/>
                  </a:moveTo>
                  <a:lnTo>
                    <a:pt x="109822" y="500449"/>
                  </a:lnTo>
                  <a:cubicBezTo>
                    <a:pt x="112346" y="500440"/>
                    <a:pt x="114813" y="501126"/>
                    <a:pt x="116966" y="502450"/>
                  </a:cubicBezTo>
                  <a:lnTo>
                    <a:pt x="119918" y="504640"/>
                  </a:lnTo>
                  <a:cubicBezTo>
                    <a:pt x="121623" y="506403"/>
                    <a:pt x="122862" y="508565"/>
                    <a:pt x="123538" y="510927"/>
                  </a:cubicBezTo>
                  <a:lnTo>
                    <a:pt x="123633" y="514737"/>
                  </a:lnTo>
                  <a:cubicBezTo>
                    <a:pt x="123662" y="516651"/>
                    <a:pt x="123243" y="518547"/>
                    <a:pt x="122395" y="520261"/>
                  </a:cubicBezTo>
                  <a:cubicBezTo>
                    <a:pt x="121081" y="523767"/>
                    <a:pt x="118299" y="526519"/>
                    <a:pt x="114775" y="527786"/>
                  </a:cubicBezTo>
                  <a:cubicBezTo>
                    <a:pt x="113127" y="528729"/>
                    <a:pt x="111241" y="529158"/>
                    <a:pt x="109346" y="529024"/>
                  </a:cubicBezTo>
                  <a:lnTo>
                    <a:pt x="106678" y="529024"/>
                  </a:lnTo>
                  <a:cubicBezTo>
                    <a:pt x="104145" y="529015"/>
                    <a:pt x="101650" y="528358"/>
                    <a:pt x="99439" y="527119"/>
                  </a:cubicBezTo>
                  <a:lnTo>
                    <a:pt x="96582" y="524833"/>
                  </a:lnTo>
                  <a:cubicBezTo>
                    <a:pt x="94782" y="523128"/>
                    <a:pt x="93496" y="520947"/>
                    <a:pt x="92868" y="518547"/>
                  </a:cubicBezTo>
                  <a:lnTo>
                    <a:pt x="92868" y="514737"/>
                  </a:lnTo>
                  <a:cubicBezTo>
                    <a:pt x="92753" y="512813"/>
                    <a:pt x="93182" y="510898"/>
                    <a:pt x="94105" y="509212"/>
                  </a:cubicBezTo>
                  <a:cubicBezTo>
                    <a:pt x="94687" y="507460"/>
                    <a:pt x="95706" y="505888"/>
                    <a:pt x="97058" y="504640"/>
                  </a:cubicBezTo>
                  <a:cubicBezTo>
                    <a:pt x="98296" y="503278"/>
                    <a:pt x="99878" y="502259"/>
                    <a:pt x="101631" y="501688"/>
                  </a:cubicBezTo>
                  <a:cubicBezTo>
                    <a:pt x="103336" y="500802"/>
                    <a:pt x="105240" y="500373"/>
                    <a:pt x="107155" y="500449"/>
                  </a:cubicBezTo>
                  <a:close/>
                  <a:moveTo>
                    <a:pt x="988694" y="450157"/>
                  </a:moveTo>
                  <a:cubicBezTo>
                    <a:pt x="996581" y="450157"/>
                    <a:pt x="1002982" y="456558"/>
                    <a:pt x="1002982" y="464444"/>
                  </a:cubicBezTo>
                  <a:cubicBezTo>
                    <a:pt x="1002982" y="472331"/>
                    <a:pt x="996581" y="478732"/>
                    <a:pt x="988694" y="478732"/>
                  </a:cubicBezTo>
                  <a:cubicBezTo>
                    <a:pt x="980807" y="478732"/>
                    <a:pt x="974407" y="472331"/>
                    <a:pt x="974407" y="464444"/>
                  </a:cubicBezTo>
                  <a:cubicBezTo>
                    <a:pt x="974407" y="456558"/>
                    <a:pt x="980807" y="450157"/>
                    <a:pt x="988694" y="450157"/>
                  </a:cubicBezTo>
                  <a:close/>
                  <a:moveTo>
                    <a:pt x="114679" y="448538"/>
                  </a:moveTo>
                  <a:cubicBezTo>
                    <a:pt x="118175" y="446890"/>
                    <a:pt x="122232" y="446890"/>
                    <a:pt x="125728" y="448538"/>
                  </a:cubicBezTo>
                  <a:cubicBezTo>
                    <a:pt x="127462" y="449157"/>
                    <a:pt x="129024" y="450166"/>
                    <a:pt x="130300" y="451490"/>
                  </a:cubicBezTo>
                  <a:lnTo>
                    <a:pt x="132967" y="454157"/>
                  </a:lnTo>
                  <a:cubicBezTo>
                    <a:pt x="134672" y="455919"/>
                    <a:pt x="135911" y="458082"/>
                    <a:pt x="136587" y="460444"/>
                  </a:cubicBezTo>
                  <a:lnTo>
                    <a:pt x="137158" y="464254"/>
                  </a:lnTo>
                  <a:cubicBezTo>
                    <a:pt x="137158" y="466807"/>
                    <a:pt x="136463" y="469302"/>
                    <a:pt x="135158" y="471493"/>
                  </a:cubicBezTo>
                  <a:lnTo>
                    <a:pt x="132967" y="474350"/>
                  </a:lnTo>
                  <a:cubicBezTo>
                    <a:pt x="131700" y="475731"/>
                    <a:pt x="130091" y="476751"/>
                    <a:pt x="128300" y="477303"/>
                  </a:cubicBezTo>
                  <a:cubicBezTo>
                    <a:pt x="126652" y="478246"/>
                    <a:pt x="124767" y="478675"/>
                    <a:pt x="122871" y="478541"/>
                  </a:cubicBezTo>
                  <a:cubicBezTo>
                    <a:pt x="120947" y="478665"/>
                    <a:pt x="119032" y="478237"/>
                    <a:pt x="117346" y="477303"/>
                  </a:cubicBezTo>
                  <a:cubicBezTo>
                    <a:pt x="115565" y="476789"/>
                    <a:pt x="113974" y="475760"/>
                    <a:pt x="112774" y="474350"/>
                  </a:cubicBezTo>
                  <a:lnTo>
                    <a:pt x="110108" y="471683"/>
                  </a:lnTo>
                  <a:cubicBezTo>
                    <a:pt x="108307" y="469979"/>
                    <a:pt x="107021" y="467797"/>
                    <a:pt x="106393" y="465397"/>
                  </a:cubicBezTo>
                  <a:lnTo>
                    <a:pt x="105917" y="461587"/>
                  </a:lnTo>
                  <a:cubicBezTo>
                    <a:pt x="105917" y="459082"/>
                    <a:pt x="106573" y="456615"/>
                    <a:pt x="107821" y="454443"/>
                  </a:cubicBezTo>
                  <a:lnTo>
                    <a:pt x="110108" y="451490"/>
                  </a:lnTo>
                  <a:cubicBezTo>
                    <a:pt x="111345" y="450128"/>
                    <a:pt x="112927" y="449109"/>
                    <a:pt x="114679" y="448538"/>
                  </a:cubicBezTo>
                  <a:close/>
                  <a:moveTo>
                    <a:pt x="154590" y="381292"/>
                  </a:moveTo>
                  <a:cubicBezTo>
                    <a:pt x="162477" y="381292"/>
                    <a:pt x="168878" y="387693"/>
                    <a:pt x="168878" y="395579"/>
                  </a:cubicBezTo>
                  <a:lnTo>
                    <a:pt x="168878" y="397198"/>
                  </a:lnTo>
                  <a:cubicBezTo>
                    <a:pt x="168878" y="405085"/>
                    <a:pt x="162477" y="411486"/>
                    <a:pt x="154590" y="411486"/>
                  </a:cubicBezTo>
                  <a:cubicBezTo>
                    <a:pt x="146703" y="411486"/>
                    <a:pt x="140303" y="405085"/>
                    <a:pt x="140303" y="397198"/>
                  </a:cubicBezTo>
                  <a:lnTo>
                    <a:pt x="140303" y="395579"/>
                  </a:lnTo>
                  <a:cubicBezTo>
                    <a:pt x="140303" y="387693"/>
                    <a:pt x="146703" y="381292"/>
                    <a:pt x="154590" y="381292"/>
                  </a:cubicBezTo>
                  <a:close/>
                  <a:moveTo>
                    <a:pt x="962214" y="378624"/>
                  </a:moveTo>
                  <a:lnTo>
                    <a:pt x="964881" y="378624"/>
                  </a:lnTo>
                  <a:cubicBezTo>
                    <a:pt x="967424" y="378672"/>
                    <a:pt x="969920" y="379358"/>
                    <a:pt x="972120" y="380624"/>
                  </a:cubicBezTo>
                  <a:lnTo>
                    <a:pt x="974977" y="382815"/>
                  </a:lnTo>
                  <a:cubicBezTo>
                    <a:pt x="976701" y="384606"/>
                    <a:pt x="977949" y="386797"/>
                    <a:pt x="978597" y="389197"/>
                  </a:cubicBezTo>
                  <a:lnTo>
                    <a:pt x="979168" y="392912"/>
                  </a:lnTo>
                  <a:cubicBezTo>
                    <a:pt x="979245" y="394826"/>
                    <a:pt x="978816" y="396731"/>
                    <a:pt x="977930" y="398436"/>
                  </a:cubicBezTo>
                  <a:cubicBezTo>
                    <a:pt x="977378" y="400227"/>
                    <a:pt x="976358" y="401837"/>
                    <a:pt x="974977" y="403103"/>
                  </a:cubicBezTo>
                  <a:cubicBezTo>
                    <a:pt x="973682" y="404399"/>
                    <a:pt x="972120" y="405408"/>
                    <a:pt x="970405" y="406056"/>
                  </a:cubicBezTo>
                  <a:cubicBezTo>
                    <a:pt x="968691" y="406904"/>
                    <a:pt x="966786" y="407294"/>
                    <a:pt x="964881" y="407199"/>
                  </a:cubicBezTo>
                  <a:lnTo>
                    <a:pt x="962214" y="407199"/>
                  </a:lnTo>
                  <a:cubicBezTo>
                    <a:pt x="959671" y="407237"/>
                    <a:pt x="957166" y="406570"/>
                    <a:pt x="954975" y="405294"/>
                  </a:cubicBezTo>
                  <a:lnTo>
                    <a:pt x="952117" y="403103"/>
                  </a:lnTo>
                  <a:cubicBezTo>
                    <a:pt x="950365" y="401322"/>
                    <a:pt x="949088" y="399131"/>
                    <a:pt x="948402" y="396722"/>
                  </a:cubicBezTo>
                  <a:lnTo>
                    <a:pt x="947926" y="392912"/>
                  </a:lnTo>
                  <a:cubicBezTo>
                    <a:pt x="947860" y="391026"/>
                    <a:pt x="948288" y="389149"/>
                    <a:pt x="949164" y="387482"/>
                  </a:cubicBezTo>
                  <a:cubicBezTo>
                    <a:pt x="949717" y="385692"/>
                    <a:pt x="950736" y="384082"/>
                    <a:pt x="952117" y="382815"/>
                  </a:cubicBezTo>
                  <a:cubicBezTo>
                    <a:pt x="953394" y="381491"/>
                    <a:pt x="954956" y="380481"/>
                    <a:pt x="956689" y="379862"/>
                  </a:cubicBezTo>
                  <a:cubicBezTo>
                    <a:pt x="958404" y="379015"/>
                    <a:pt x="960299" y="378596"/>
                    <a:pt x="962214" y="378624"/>
                  </a:cubicBezTo>
                  <a:close/>
                  <a:moveTo>
                    <a:pt x="170497" y="333667"/>
                  </a:moveTo>
                  <a:lnTo>
                    <a:pt x="173164" y="333667"/>
                  </a:lnTo>
                  <a:cubicBezTo>
                    <a:pt x="175698" y="333676"/>
                    <a:pt x="178193" y="334333"/>
                    <a:pt x="180402" y="335572"/>
                  </a:cubicBezTo>
                  <a:lnTo>
                    <a:pt x="183260" y="337858"/>
                  </a:lnTo>
                  <a:cubicBezTo>
                    <a:pt x="184994" y="339601"/>
                    <a:pt x="186251" y="341763"/>
                    <a:pt x="186880" y="344144"/>
                  </a:cubicBezTo>
                  <a:lnTo>
                    <a:pt x="187451" y="347954"/>
                  </a:lnTo>
                  <a:cubicBezTo>
                    <a:pt x="187528" y="349869"/>
                    <a:pt x="187099" y="351774"/>
                    <a:pt x="186213" y="353479"/>
                  </a:cubicBezTo>
                  <a:cubicBezTo>
                    <a:pt x="184899" y="356946"/>
                    <a:pt x="182155" y="359689"/>
                    <a:pt x="178688" y="361003"/>
                  </a:cubicBezTo>
                  <a:cubicBezTo>
                    <a:pt x="176983" y="361889"/>
                    <a:pt x="175078" y="362308"/>
                    <a:pt x="173164" y="362242"/>
                  </a:cubicBezTo>
                  <a:lnTo>
                    <a:pt x="170497" y="362242"/>
                  </a:lnTo>
                  <a:cubicBezTo>
                    <a:pt x="167944" y="362242"/>
                    <a:pt x="165449" y="361546"/>
                    <a:pt x="163258" y="360241"/>
                  </a:cubicBezTo>
                  <a:lnTo>
                    <a:pt x="160400" y="358051"/>
                  </a:lnTo>
                  <a:cubicBezTo>
                    <a:pt x="158667" y="356289"/>
                    <a:pt x="157390" y="354136"/>
                    <a:pt x="156685" y="351764"/>
                  </a:cubicBezTo>
                  <a:lnTo>
                    <a:pt x="156209" y="347954"/>
                  </a:lnTo>
                  <a:cubicBezTo>
                    <a:pt x="156133" y="346040"/>
                    <a:pt x="156561" y="344135"/>
                    <a:pt x="157447" y="342430"/>
                  </a:cubicBezTo>
                  <a:cubicBezTo>
                    <a:pt x="157962" y="340648"/>
                    <a:pt x="158990" y="339058"/>
                    <a:pt x="160400" y="337858"/>
                  </a:cubicBezTo>
                  <a:cubicBezTo>
                    <a:pt x="161648" y="336505"/>
                    <a:pt x="163220" y="335486"/>
                    <a:pt x="164972" y="334905"/>
                  </a:cubicBezTo>
                  <a:cubicBezTo>
                    <a:pt x="166658" y="333971"/>
                    <a:pt x="168573" y="333543"/>
                    <a:pt x="170497" y="333667"/>
                  </a:cubicBezTo>
                  <a:close/>
                  <a:moveTo>
                    <a:pt x="930401" y="304424"/>
                  </a:moveTo>
                  <a:cubicBezTo>
                    <a:pt x="932315" y="304348"/>
                    <a:pt x="934221" y="304777"/>
                    <a:pt x="935925" y="305663"/>
                  </a:cubicBezTo>
                  <a:cubicBezTo>
                    <a:pt x="937706" y="306177"/>
                    <a:pt x="939297" y="307206"/>
                    <a:pt x="940497" y="308615"/>
                  </a:cubicBezTo>
                  <a:lnTo>
                    <a:pt x="943164" y="311282"/>
                  </a:lnTo>
                  <a:cubicBezTo>
                    <a:pt x="944926" y="313016"/>
                    <a:pt x="946212" y="315188"/>
                    <a:pt x="946879" y="317569"/>
                  </a:cubicBezTo>
                  <a:lnTo>
                    <a:pt x="947355" y="321379"/>
                  </a:lnTo>
                  <a:cubicBezTo>
                    <a:pt x="947346" y="323913"/>
                    <a:pt x="946688" y="326408"/>
                    <a:pt x="945450" y="328618"/>
                  </a:cubicBezTo>
                  <a:lnTo>
                    <a:pt x="943164" y="331476"/>
                  </a:lnTo>
                  <a:cubicBezTo>
                    <a:pt x="941964" y="332885"/>
                    <a:pt x="940374" y="333914"/>
                    <a:pt x="938592" y="334428"/>
                  </a:cubicBezTo>
                  <a:cubicBezTo>
                    <a:pt x="936887" y="335314"/>
                    <a:pt x="934982" y="335743"/>
                    <a:pt x="933068" y="335666"/>
                  </a:cubicBezTo>
                  <a:cubicBezTo>
                    <a:pt x="931153" y="335733"/>
                    <a:pt x="929248" y="335314"/>
                    <a:pt x="927543" y="334428"/>
                  </a:cubicBezTo>
                  <a:cubicBezTo>
                    <a:pt x="925791" y="333847"/>
                    <a:pt x="924219" y="332828"/>
                    <a:pt x="922971" y="331476"/>
                  </a:cubicBezTo>
                  <a:lnTo>
                    <a:pt x="920305" y="328808"/>
                  </a:lnTo>
                  <a:cubicBezTo>
                    <a:pt x="918599" y="327046"/>
                    <a:pt x="917361" y="324884"/>
                    <a:pt x="916685" y="322522"/>
                  </a:cubicBezTo>
                  <a:lnTo>
                    <a:pt x="916114" y="318712"/>
                  </a:lnTo>
                  <a:cubicBezTo>
                    <a:pt x="916161" y="316169"/>
                    <a:pt x="916847" y="313683"/>
                    <a:pt x="918113" y="311473"/>
                  </a:cubicBezTo>
                  <a:lnTo>
                    <a:pt x="920305" y="308615"/>
                  </a:lnTo>
                  <a:cubicBezTo>
                    <a:pt x="921571" y="307234"/>
                    <a:pt x="923181" y="306215"/>
                    <a:pt x="924972" y="305663"/>
                  </a:cubicBezTo>
                  <a:cubicBezTo>
                    <a:pt x="926638" y="304786"/>
                    <a:pt x="928515" y="304358"/>
                    <a:pt x="930401" y="304424"/>
                  </a:cubicBezTo>
                  <a:close/>
                  <a:moveTo>
                    <a:pt x="193166" y="270135"/>
                  </a:moveTo>
                  <a:lnTo>
                    <a:pt x="196976" y="270135"/>
                  </a:lnTo>
                  <a:cubicBezTo>
                    <a:pt x="198900" y="270011"/>
                    <a:pt x="200814" y="270439"/>
                    <a:pt x="202500" y="271373"/>
                  </a:cubicBezTo>
                  <a:cubicBezTo>
                    <a:pt x="204262" y="271925"/>
                    <a:pt x="205843" y="272945"/>
                    <a:pt x="207072" y="274326"/>
                  </a:cubicBezTo>
                  <a:cubicBezTo>
                    <a:pt x="208482" y="275526"/>
                    <a:pt x="209511" y="277116"/>
                    <a:pt x="210025" y="278898"/>
                  </a:cubicBezTo>
                  <a:cubicBezTo>
                    <a:pt x="210873" y="280441"/>
                    <a:pt x="211301" y="282184"/>
                    <a:pt x="211263" y="283946"/>
                  </a:cubicBezTo>
                  <a:lnTo>
                    <a:pt x="211263" y="286613"/>
                  </a:lnTo>
                  <a:cubicBezTo>
                    <a:pt x="211263" y="289118"/>
                    <a:pt x="210606" y="291585"/>
                    <a:pt x="209358" y="293757"/>
                  </a:cubicBezTo>
                  <a:lnTo>
                    <a:pt x="207072" y="296709"/>
                  </a:lnTo>
                  <a:cubicBezTo>
                    <a:pt x="205310" y="298414"/>
                    <a:pt x="203148" y="299653"/>
                    <a:pt x="200785" y="300329"/>
                  </a:cubicBezTo>
                  <a:lnTo>
                    <a:pt x="196976" y="300900"/>
                  </a:lnTo>
                  <a:cubicBezTo>
                    <a:pt x="195061" y="300929"/>
                    <a:pt x="193166" y="300510"/>
                    <a:pt x="191451" y="299662"/>
                  </a:cubicBezTo>
                  <a:cubicBezTo>
                    <a:pt x="189718" y="299043"/>
                    <a:pt x="188155" y="298033"/>
                    <a:pt x="186879" y="296709"/>
                  </a:cubicBezTo>
                  <a:cubicBezTo>
                    <a:pt x="185498" y="295443"/>
                    <a:pt x="184479" y="293833"/>
                    <a:pt x="183927" y="292042"/>
                  </a:cubicBezTo>
                  <a:cubicBezTo>
                    <a:pt x="183050" y="290375"/>
                    <a:pt x="182621" y="288499"/>
                    <a:pt x="182688" y="286613"/>
                  </a:cubicBezTo>
                  <a:lnTo>
                    <a:pt x="182688" y="283946"/>
                  </a:lnTo>
                  <a:cubicBezTo>
                    <a:pt x="182669" y="281393"/>
                    <a:pt x="183364" y="278888"/>
                    <a:pt x="184688" y="276707"/>
                  </a:cubicBezTo>
                  <a:lnTo>
                    <a:pt x="186879" y="273849"/>
                  </a:lnTo>
                  <a:cubicBezTo>
                    <a:pt x="188612" y="272087"/>
                    <a:pt x="190784" y="270801"/>
                    <a:pt x="193166" y="270135"/>
                  </a:cubicBezTo>
                  <a:close/>
                  <a:moveTo>
                    <a:pt x="901349" y="241370"/>
                  </a:moveTo>
                  <a:cubicBezTo>
                    <a:pt x="909236" y="241370"/>
                    <a:pt x="915637" y="247771"/>
                    <a:pt x="915637" y="255657"/>
                  </a:cubicBezTo>
                  <a:cubicBezTo>
                    <a:pt x="915637" y="263544"/>
                    <a:pt x="909236" y="269945"/>
                    <a:pt x="901349" y="269945"/>
                  </a:cubicBezTo>
                  <a:cubicBezTo>
                    <a:pt x="893462" y="269945"/>
                    <a:pt x="887062" y="263544"/>
                    <a:pt x="887062" y="255657"/>
                  </a:cubicBezTo>
                  <a:cubicBezTo>
                    <a:pt x="887062" y="247771"/>
                    <a:pt x="893462" y="241370"/>
                    <a:pt x="901349" y="241370"/>
                  </a:cubicBezTo>
                  <a:close/>
                  <a:moveTo>
                    <a:pt x="220789" y="233083"/>
                  </a:moveTo>
                  <a:lnTo>
                    <a:pt x="223455" y="233083"/>
                  </a:lnTo>
                  <a:cubicBezTo>
                    <a:pt x="225999" y="233045"/>
                    <a:pt x="228504" y="233711"/>
                    <a:pt x="230694" y="234988"/>
                  </a:cubicBezTo>
                  <a:lnTo>
                    <a:pt x="233552" y="237178"/>
                  </a:lnTo>
                  <a:cubicBezTo>
                    <a:pt x="235342" y="238931"/>
                    <a:pt x="236619" y="241141"/>
                    <a:pt x="237267" y="243560"/>
                  </a:cubicBezTo>
                  <a:lnTo>
                    <a:pt x="237743" y="247370"/>
                  </a:lnTo>
                  <a:cubicBezTo>
                    <a:pt x="237877" y="249266"/>
                    <a:pt x="237448" y="251152"/>
                    <a:pt x="236505" y="252799"/>
                  </a:cubicBezTo>
                  <a:cubicBezTo>
                    <a:pt x="235952" y="254590"/>
                    <a:pt x="234933" y="256200"/>
                    <a:pt x="233552" y="257467"/>
                  </a:cubicBezTo>
                  <a:cubicBezTo>
                    <a:pt x="232295" y="258810"/>
                    <a:pt x="230723" y="259829"/>
                    <a:pt x="228980" y="260420"/>
                  </a:cubicBezTo>
                  <a:cubicBezTo>
                    <a:pt x="227266" y="261267"/>
                    <a:pt x="225370" y="261686"/>
                    <a:pt x="223455" y="261658"/>
                  </a:cubicBezTo>
                  <a:lnTo>
                    <a:pt x="220789" y="261658"/>
                  </a:lnTo>
                  <a:cubicBezTo>
                    <a:pt x="218274" y="261629"/>
                    <a:pt x="215807" y="260934"/>
                    <a:pt x="213645" y="259658"/>
                  </a:cubicBezTo>
                  <a:lnTo>
                    <a:pt x="210692" y="257467"/>
                  </a:lnTo>
                  <a:cubicBezTo>
                    <a:pt x="208968" y="255676"/>
                    <a:pt x="207720" y="253485"/>
                    <a:pt x="207073" y="251085"/>
                  </a:cubicBezTo>
                  <a:lnTo>
                    <a:pt x="206501" y="247370"/>
                  </a:lnTo>
                  <a:cubicBezTo>
                    <a:pt x="206425" y="245456"/>
                    <a:pt x="206853" y="243551"/>
                    <a:pt x="207739" y="241846"/>
                  </a:cubicBezTo>
                  <a:cubicBezTo>
                    <a:pt x="208330" y="240074"/>
                    <a:pt x="209339" y="238474"/>
                    <a:pt x="210692" y="237178"/>
                  </a:cubicBezTo>
                  <a:cubicBezTo>
                    <a:pt x="211968" y="235855"/>
                    <a:pt x="213530" y="234845"/>
                    <a:pt x="215264" y="234226"/>
                  </a:cubicBezTo>
                  <a:cubicBezTo>
                    <a:pt x="216978" y="233378"/>
                    <a:pt x="218884" y="232987"/>
                    <a:pt x="220789" y="233083"/>
                  </a:cubicBezTo>
                  <a:close/>
                  <a:moveTo>
                    <a:pt x="250125" y="190696"/>
                  </a:moveTo>
                  <a:cubicBezTo>
                    <a:pt x="252040" y="190668"/>
                    <a:pt x="253935" y="191087"/>
                    <a:pt x="255650" y="191934"/>
                  </a:cubicBezTo>
                  <a:cubicBezTo>
                    <a:pt x="257403" y="192506"/>
                    <a:pt x="258983" y="193525"/>
                    <a:pt x="260222" y="194887"/>
                  </a:cubicBezTo>
                  <a:lnTo>
                    <a:pt x="262794" y="197649"/>
                  </a:lnTo>
                  <a:cubicBezTo>
                    <a:pt x="264518" y="199440"/>
                    <a:pt x="265765" y="201631"/>
                    <a:pt x="266413" y="204031"/>
                  </a:cubicBezTo>
                  <a:lnTo>
                    <a:pt x="266985" y="207746"/>
                  </a:lnTo>
                  <a:cubicBezTo>
                    <a:pt x="267004" y="210299"/>
                    <a:pt x="266308" y="212804"/>
                    <a:pt x="264984" y="214985"/>
                  </a:cubicBezTo>
                  <a:lnTo>
                    <a:pt x="262794" y="217842"/>
                  </a:lnTo>
                  <a:cubicBezTo>
                    <a:pt x="261546" y="219195"/>
                    <a:pt x="259974" y="220214"/>
                    <a:pt x="258222" y="220795"/>
                  </a:cubicBezTo>
                  <a:cubicBezTo>
                    <a:pt x="256536" y="221719"/>
                    <a:pt x="254621" y="222148"/>
                    <a:pt x="252697" y="222033"/>
                  </a:cubicBezTo>
                  <a:cubicBezTo>
                    <a:pt x="250773" y="222157"/>
                    <a:pt x="248858" y="221729"/>
                    <a:pt x="247172" y="220795"/>
                  </a:cubicBezTo>
                  <a:cubicBezTo>
                    <a:pt x="245392" y="220281"/>
                    <a:pt x="243800" y="219252"/>
                    <a:pt x="242601" y="217842"/>
                  </a:cubicBezTo>
                  <a:lnTo>
                    <a:pt x="240029" y="215175"/>
                  </a:lnTo>
                  <a:cubicBezTo>
                    <a:pt x="238305" y="213385"/>
                    <a:pt x="237057" y="211194"/>
                    <a:pt x="236409" y="208794"/>
                  </a:cubicBezTo>
                  <a:lnTo>
                    <a:pt x="235838" y="204984"/>
                  </a:lnTo>
                  <a:cubicBezTo>
                    <a:pt x="235828" y="202460"/>
                    <a:pt x="236514" y="199993"/>
                    <a:pt x="237838" y="197840"/>
                  </a:cubicBezTo>
                  <a:lnTo>
                    <a:pt x="240029" y="194887"/>
                  </a:lnTo>
                  <a:cubicBezTo>
                    <a:pt x="241305" y="193563"/>
                    <a:pt x="242867" y="192553"/>
                    <a:pt x="244601" y="191934"/>
                  </a:cubicBezTo>
                  <a:cubicBezTo>
                    <a:pt x="246325" y="191096"/>
                    <a:pt x="248211" y="190677"/>
                    <a:pt x="250125" y="190696"/>
                  </a:cubicBezTo>
                  <a:close/>
                  <a:moveTo>
                    <a:pt x="853630" y="180124"/>
                  </a:moveTo>
                  <a:cubicBezTo>
                    <a:pt x="855544" y="180010"/>
                    <a:pt x="857449" y="180410"/>
                    <a:pt x="859154" y="181267"/>
                  </a:cubicBezTo>
                  <a:cubicBezTo>
                    <a:pt x="860907" y="181838"/>
                    <a:pt x="862488" y="182858"/>
                    <a:pt x="863726" y="184220"/>
                  </a:cubicBezTo>
                  <a:lnTo>
                    <a:pt x="866393" y="186887"/>
                  </a:lnTo>
                  <a:cubicBezTo>
                    <a:pt x="868155" y="188620"/>
                    <a:pt x="869441" y="190792"/>
                    <a:pt x="870108" y="193173"/>
                  </a:cubicBezTo>
                  <a:lnTo>
                    <a:pt x="870584" y="196983"/>
                  </a:lnTo>
                  <a:cubicBezTo>
                    <a:pt x="870584" y="199517"/>
                    <a:pt x="869927" y="202012"/>
                    <a:pt x="868679" y="204222"/>
                  </a:cubicBezTo>
                  <a:lnTo>
                    <a:pt x="866393" y="207080"/>
                  </a:lnTo>
                  <a:cubicBezTo>
                    <a:pt x="865165" y="208461"/>
                    <a:pt x="863583" y="209480"/>
                    <a:pt x="861821" y="210032"/>
                  </a:cubicBezTo>
                  <a:cubicBezTo>
                    <a:pt x="858326" y="211680"/>
                    <a:pt x="854268" y="211680"/>
                    <a:pt x="850772" y="210032"/>
                  </a:cubicBezTo>
                  <a:cubicBezTo>
                    <a:pt x="849020" y="209451"/>
                    <a:pt x="847448" y="208432"/>
                    <a:pt x="846200" y="207080"/>
                  </a:cubicBezTo>
                  <a:lnTo>
                    <a:pt x="843533" y="204508"/>
                  </a:lnTo>
                  <a:cubicBezTo>
                    <a:pt x="841809" y="202717"/>
                    <a:pt x="840562" y="200526"/>
                    <a:pt x="839914" y="198126"/>
                  </a:cubicBezTo>
                  <a:lnTo>
                    <a:pt x="839342" y="194411"/>
                  </a:lnTo>
                  <a:cubicBezTo>
                    <a:pt x="839313" y="191859"/>
                    <a:pt x="840009" y="189354"/>
                    <a:pt x="841342" y="187172"/>
                  </a:cubicBezTo>
                  <a:lnTo>
                    <a:pt x="843533" y="184220"/>
                  </a:lnTo>
                  <a:cubicBezTo>
                    <a:pt x="844810" y="182896"/>
                    <a:pt x="846372" y="181886"/>
                    <a:pt x="848105" y="181267"/>
                  </a:cubicBezTo>
                  <a:cubicBezTo>
                    <a:pt x="849820" y="180419"/>
                    <a:pt x="851725" y="180029"/>
                    <a:pt x="853630" y="180124"/>
                  </a:cubicBezTo>
                  <a:close/>
                  <a:moveTo>
                    <a:pt x="295846" y="137928"/>
                  </a:moveTo>
                  <a:cubicBezTo>
                    <a:pt x="297046" y="137785"/>
                    <a:pt x="298265" y="137785"/>
                    <a:pt x="299465" y="137928"/>
                  </a:cubicBezTo>
                  <a:cubicBezTo>
                    <a:pt x="301361" y="138014"/>
                    <a:pt x="303208" y="138604"/>
                    <a:pt x="304799" y="139642"/>
                  </a:cubicBezTo>
                  <a:cubicBezTo>
                    <a:pt x="306390" y="140566"/>
                    <a:pt x="307752" y="141843"/>
                    <a:pt x="308800" y="143357"/>
                  </a:cubicBezTo>
                  <a:cubicBezTo>
                    <a:pt x="310057" y="144729"/>
                    <a:pt x="310943" y="146405"/>
                    <a:pt x="311371" y="148215"/>
                  </a:cubicBezTo>
                  <a:cubicBezTo>
                    <a:pt x="312105" y="150863"/>
                    <a:pt x="312105" y="153663"/>
                    <a:pt x="311371" y="156311"/>
                  </a:cubicBezTo>
                  <a:cubicBezTo>
                    <a:pt x="310638" y="158769"/>
                    <a:pt x="309333" y="161026"/>
                    <a:pt x="307561" y="162883"/>
                  </a:cubicBezTo>
                  <a:cubicBezTo>
                    <a:pt x="306608" y="163731"/>
                    <a:pt x="305589" y="164493"/>
                    <a:pt x="304513" y="165169"/>
                  </a:cubicBezTo>
                  <a:lnTo>
                    <a:pt x="300513" y="166598"/>
                  </a:lnTo>
                  <a:cubicBezTo>
                    <a:pt x="297789" y="167265"/>
                    <a:pt x="294950" y="167265"/>
                    <a:pt x="292226" y="166598"/>
                  </a:cubicBezTo>
                  <a:lnTo>
                    <a:pt x="288797" y="165169"/>
                  </a:lnTo>
                  <a:lnTo>
                    <a:pt x="285844" y="162883"/>
                  </a:lnTo>
                  <a:cubicBezTo>
                    <a:pt x="284044" y="161045"/>
                    <a:pt x="282730" y="158788"/>
                    <a:pt x="282034" y="156311"/>
                  </a:cubicBezTo>
                  <a:cubicBezTo>
                    <a:pt x="281320" y="153720"/>
                    <a:pt x="281320" y="150996"/>
                    <a:pt x="282034" y="148405"/>
                  </a:cubicBezTo>
                  <a:cubicBezTo>
                    <a:pt x="282663" y="146024"/>
                    <a:pt x="283910" y="143852"/>
                    <a:pt x="285654" y="142119"/>
                  </a:cubicBezTo>
                  <a:lnTo>
                    <a:pt x="288607" y="139833"/>
                  </a:lnTo>
                  <a:cubicBezTo>
                    <a:pt x="290807" y="138566"/>
                    <a:pt x="293302" y="137909"/>
                    <a:pt x="295846" y="137928"/>
                  </a:cubicBezTo>
                  <a:close/>
                  <a:moveTo>
                    <a:pt x="794098" y="130308"/>
                  </a:moveTo>
                  <a:cubicBezTo>
                    <a:pt x="795965" y="129784"/>
                    <a:pt x="797946" y="129784"/>
                    <a:pt x="799813" y="130308"/>
                  </a:cubicBezTo>
                  <a:cubicBezTo>
                    <a:pt x="801699" y="130403"/>
                    <a:pt x="803528" y="130965"/>
                    <a:pt x="805147" y="131927"/>
                  </a:cubicBezTo>
                  <a:lnTo>
                    <a:pt x="810385" y="134594"/>
                  </a:lnTo>
                  <a:cubicBezTo>
                    <a:pt x="812500" y="135851"/>
                    <a:pt x="814272" y="137623"/>
                    <a:pt x="815529" y="139737"/>
                  </a:cubicBezTo>
                  <a:lnTo>
                    <a:pt x="816958" y="143166"/>
                  </a:lnTo>
                  <a:cubicBezTo>
                    <a:pt x="817587" y="145605"/>
                    <a:pt x="817587" y="148157"/>
                    <a:pt x="816958" y="150596"/>
                  </a:cubicBezTo>
                  <a:lnTo>
                    <a:pt x="815529" y="154025"/>
                  </a:lnTo>
                  <a:cubicBezTo>
                    <a:pt x="814662" y="155635"/>
                    <a:pt x="813424" y="157006"/>
                    <a:pt x="811910" y="158025"/>
                  </a:cubicBezTo>
                  <a:cubicBezTo>
                    <a:pt x="810509" y="159245"/>
                    <a:pt x="808852" y="160130"/>
                    <a:pt x="807052" y="160597"/>
                  </a:cubicBezTo>
                  <a:cubicBezTo>
                    <a:pt x="803299" y="161388"/>
                    <a:pt x="799394" y="160854"/>
                    <a:pt x="796002" y="159073"/>
                  </a:cubicBezTo>
                  <a:lnTo>
                    <a:pt x="790668" y="156501"/>
                  </a:lnTo>
                  <a:cubicBezTo>
                    <a:pt x="788602" y="155216"/>
                    <a:pt x="786868" y="153453"/>
                    <a:pt x="785621" y="151358"/>
                  </a:cubicBezTo>
                  <a:lnTo>
                    <a:pt x="784096" y="147929"/>
                  </a:lnTo>
                  <a:cubicBezTo>
                    <a:pt x="783430" y="145433"/>
                    <a:pt x="783430" y="142804"/>
                    <a:pt x="784096" y="140309"/>
                  </a:cubicBezTo>
                  <a:lnTo>
                    <a:pt x="785621" y="136880"/>
                  </a:lnTo>
                  <a:cubicBezTo>
                    <a:pt x="786487" y="135270"/>
                    <a:pt x="787726" y="133899"/>
                    <a:pt x="789240" y="132879"/>
                  </a:cubicBezTo>
                  <a:cubicBezTo>
                    <a:pt x="790640" y="131660"/>
                    <a:pt x="792297" y="130774"/>
                    <a:pt x="794098" y="130308"/>
                  </a:cubicBezTo>
                  <a:close/>
                  <a:moveTo>
                    <a:pt x="338803" y="95351"/>
                  </a:moveTo>
                  <a:lnTo>
                    <a:pt x="342613" y="95351"/>
                  </a:lnTo>
                  <a:cubicBezTo>
                    <a:pt x="344537" y="95227"/>
                    <a:pt x="346452" y="95655"/>
                    <a:pt x="348138" y="96589"/>
                  </a:cubicBezTo>
                  <a:cubicBezTo>
                    <a:pt x="349890" y="97170"/>
                    <a:pt x="351462" y="98189"/>
                    <a:pt x="352709" y="99542"/>
                  </a:cubicBezTo>
                  <a:cubicBezTo>
                    <a:pt x="354091" y="100770"/>
                    <a:pt x="355110" y="102352"/>
                    <a:pt x="355662" y="104114"/>
                  </a:cubicBezTo>
                  <a:cubicBezTo>
                    <a:pt x="356472" y="105676"/>
                    <a:pt x="356900" y="107400"/>
                    <a:pt x="356900" y="109162"/>
                  </a:cubicBezTo>
                  <a:lnTo>
                    <a:pt x="356900" y="111829"/>
                  </a:lnTo>
                  <a:cubicBezTo>
                    <a:pt x="356900" y="114334"/>
                    <a:pt x="356243" y="116801"/>
                    <a:pt x="354995" y="118973"/>
                  </a:cubicBezTo>
                  <a:lnTo>
                    <a:pt x="352709" y="121925"/>
                  </a:lnTo>
                  <a:cubicBezTo>
                    <a:pt x="350947" y="123630"/>
                    <a:pt x="348785" y="124869"/>
                    <a:pt x="346423" y="125545"/>
                  </a:cubicBezTo>
                  <a:lnTo>
                    <a:pt x="342613" y="126116"/>
                  </a:lnTo>
                  <a:cubicBezTo>
                    <a:pt x="340699" y="126193"/>
                    <a:pt x="338793" y="125764"/>
                    <a:pt x="337088" y="124878"/>
                  </a:cubicBezTo>
                  <a:cubicBezTo>
                    <a:pt x="335355" y="124259"/>
                    <a:pt x="333793" y="123249"/>
                    <a:pt x="332516" y="121925"/>
                  </a:cubicBezTo>
                  <a:cubicBezTo>
                    <a:pt x="331164" y="120678"/>
                    <a:pt x="330144" y="119106"/>
                    <a:pt x="329564" y="117353"/>
                  </a:cubicBezTo>
                  <a:cubicBezTo>
                    <a:pt x="328678" y="115648"/>
                    <a:pt x="328259" y="113743"/>
                    <a:pt x="328325" y="111829"/>
                  </a:cubicBezTo>
                  <a:lnTo>
                    <a:pt x="328325" y="109162"/>
                  </a:lnTo>
                  <a:cubicBezTo>
                    <a:pt x="328335" y="106628"/>
                    <a:pt x="328992" y="104133"/>
                    <a:pt x="330231" y="101923"/>
                  </a:cubicBezTo>
                  <a:lnTo>
                    <a:pt x="332516" y="99065"/>
                  </a:lnTo>
                  <a:cubicBezTo>
                    <a:pt x="334250" y="97303"/>
                    <a:pt x="336421" y="96017"/>
                    <a:pt x="338803" y="95351"/>
                  </a:cubicBezTo>
                  <a:close/>
                  <a:moveTo>
                    <a:pt x="755712" y="76777"/>
                  </a:moveTo>
                  <a:cubicBezTo>
                    <a:pt x="757598" y="76739"/>
                    <a:pt x="759455" y="77168"/>
                    <a:pt x="761141" y="78015"/>
                  </a:cubicBezTo>
                  <a:cubicBezTo>
                    <a:pt x="762913" y="78606"/>
                    <a:pt x="764513" y="79616"/>
                    <a:pt x="765808" y="80968"/>
                  </a:cubicBezTo>
                  <a:lnTo>
                    <a:pt x="768476" y="83635"/>
                  </a:lnTo>
                  <a:cubicBezTo>
                    <a:pt x="770180" y="85397"/>
                    <a:pt x="771419" y="87559"/>
                    <a:pt x="772095" y="89922"/>
                  </a:cubicBezTo>
                  <a:lnTo>
                    <a:pt x="772095" y="93732"/>
                  </a:lnTo>
                  <a:cubicBezTo>
                    <a:pt x="772133" y="96275"/>
                    <a:pt x="771466" y="98780"/>
                    <a:pt x="770190" y="100971"/>
                  </a:cubicBezTo>
                  <a:lnTo>
                    <a:pt x="767999" y="103828"/>
                  </a:lnTo>
                  <a:cubicBezTo>
                    <a:pt x="766732" y="105209"/>
                    <a:pt x="765122" y="106228"/>
                    <a:pt x="763332" y="106781"/>
                  </a:cubicBezTo>
                  <a:cubicBezTo>
                    <a:pt x="761646" y="107714"/>
                    <a:pt x="759732" y="108143"/>
                    <a:pt x="757808" y="108019"/>
                  </a:cubicBezTo>
                  <a:cubicBezTo>
                    <a:pt x="755912" y="108152"/>
                    <a:pt x="754026" y="107724"/>
                    <a:pt x="752379" y="106781"/>
                  </a:cubicBezTo>
                  <a:cubicBezTo>
                    <a:pt x="750587" y="106228"/>
                    <a:pt x="748978" y="105209"/>
                    <a:pt x="747711" y="103828"/>
                  </a:cubicBezTo>
                  <a:lnTo>
                    <a:pt x="745139" y="101161"/>
                  </a:lnTo>
                  <a:cubicBezTo>
                    <a:pt x="743339" y="99456"/>
                    <a:pt x="742053" y="97275"/>
                    <a:pt x="741425" y="94875"/>
                  </a:cubicBezTo>
                  <a:lnTo>
                    <a:pt x="741425" y="91065"/>
                  </a:lnTo>
                  <a:cubicBezTo>
                    <a:pt x="741425" y="88560"/>
                    <a:pt x="742082" y="86093"/>
                    <a:pt x="743330" y="83921"/>
                  </a:cubicBezTo>
                  <a:lnTo>
                    <a:pt x="745616" y="80968"/>
                  </a:lnTo>
                  <a:cubicBezTo>
                    <a:pt x="746854" y="79606"/>
                    <a:pt x="748435" y="78587"/>
                    <a:pt x="750187" y="78015"/>
                  </a:cubicBezTo>
                  <a:cubicBezTo>
                    <a:pt x="751902" y="77168"/>
                    <a:pt x="753798" y="76749"/>
                    <a:pt x="755712" y="76777"/>
                  </a:cubicBezTo>
                  <a:close/>
                  <a:moveTo>
                    <a:pt x="392905" y="50298"/>
                  </a:moveTo>
                  <a:cubicBezTo>
                    <a:pt x="400791" y="50298"/>
                    <a:pt x="407193" y="56699"/>
                    <a:pt x="407193" y="64585"/>
                  </a:cubicBezTo>
                  <a:cubicBezTo>
                    <a:pt x="407193" y="72472"/>
                    <a:pt x="400791" y="78873"/>
                    <a:pt x="392905" y="78873"/>
                  </a:cubicBezTo>
                  <a:cubicBezTo>
                    <a:pt x="385018" y="78873"/>
                    <a:pt x="378618" y="72472"/>
                    <a:pt x="378618" y="64585"/>
                  </a:cubicBezTo>
                  <a:cubicBezTo>
                    <a:pt x="378618" y="56699"/>
                    <a:pt x="385018" y="50298"/>
                    <a:pt x="392905" y="50298"/>
                  </a:cubicBezTo>
                  <a:close/>
                  <a:moveTo>
                    <a:pt x="684179" y="37058"/>
                  </a:moveTo>
                  <a:lnTo>
                    <a:pt x="686846" y="37058"/>
                  </a:lnTo>
                  <a:cubicBezTo>
                    <a:pt x="689399" y="37058"/>
                    <a:pt x="691894" y="37753"/>
                    <a:pt x="694085" y="39058"/>
                  </a:cubicBezTo>
                  <a:lnTo>
                    <a:pt x="696943" y="41249"/>
                  </a:lnTo>
                  <a:cubicBezTo>
                    <a:pt x="698676" y="43011"/>
                    <a:pt x="699952" y="45164"/>
                    <a:pt x="700658" y="47536"/>
                  </a:cubicBezTo>
                  <a:lnTo>
                    <a:pt x="700658" y="51346"/>
                  </a:lnTo>
                  <a:cubicBezTo>
                    <a:pt x="700734" y="53260"/>
                    <a:pt x="700305" y="55165"/>
                    <a:pt x="699419" y="56870"/>
                  </a:cubicBezTo>
                  <a:cubicBezTo>
                    <a:pt x="698905" y="58651"/>
                    <a:pt x="697876" y="60242"/>
                    <a:pt x="696467" y="61442"/>
                  </a:cubicBezTo>
                  <a:cubicBezTo>
                    <a:pt x="695218" y="62795"/>
                    <a:pt x="693647" y="63814"/>
                    <a:pt x="691894" y="64395"/>
                  </a:cubicBezTo>
                  <a:cubicBezTo>
                    <a:pt x="690208" y="65328"/>
                    <a:pt x="688294" y="65757"/>
                    <a:pt x="686370" y="65633"/>
                  </a:cubicBezTo>
                  <a:lnTo>
                    <a:pt x="683703" y="65633"/>
                  </a:lnTo>
                  <a:cubicBezTo>
                    <a:pt x="681169" y="65624"/>
                    <a:pt x="678674" y="64966"/>
                    <a:pt x="676464" y="63728"/>
                  </a:cubicBezTo>
                  <a:lnTo>
                    <a:pt x="673606" y="61442"/>
                  </a:lnTo>
                  <a:cubicBezTo>
                    <a:pt x="671835" y="59709"/>
                    <a:pt x="670549" y="57546"/>
                    <a:pt x="669892" y="55156"/>
                  </a:cubicBezTo>
                  <a:lnTo>
                    <a:pt x="669892" y="51346"/>
                  </a:lnTo>
                  <a:cubicBezTo>
                    <a:pt x="670092" y="47602"/>
                    <a:pt x="671568" y="44040"/>
                    <a:pt x="674083" y="41249"/>
                  </a:cubicBezTo>
                  <a:cubicBezTo>
                    <a:pt x="675359" y="39925"/>
                    <a:pt x="676921" y="38916"/>
                    <a:pt x="678655" y="38296"/>
                  </a:cubicBezTo>
                  <a:cubicBezTo>
                    <a:pt x="680369" y="37449"/>
                    <a:pt x="682265" y="37030"/>
                    <a:pt x="684179" y="37058"/>
                  </a:cubicBezTo>
                  <a:close/>
                  <a:moveTo>
                    <a:pt x="625982" y="13532"/>
                  </a:moveTo>
                  <a:cubicBezTo>
                    <a:pt x="627868" y="13465"/>
                    <a:pt x="629745" y="13893"/>
                    <a:pt x="631412" y="14770"/>
                  </a:cubicBezTo>
                  <a:cubicBezTo>
                    <a:pt x="633202" y="15322"/>
                    <a:pt x="634812" y="16341"/>
                    <a:pt x="636079" y="17722"/>
                  </a:cubicBezTo>
                  <a:cubicBezTo>
                    <a:pt x="637402" y="18999"/>
                    <a:pt x="638412" y="20561"/>
                    <a:pt x="639031" y="22294"/>
                  </a:cubicBezTo>
                  <a:cubicBezTo>
                    <a:pt x="639946" y="24161"/>
                    <a:pt x="640374" y="26219"/>
                    <a:pt x="640270" y="28295"/>
                  </a:cubicBezTo>
                  <a:lnTo>
                    <a:pt x="640270" y="30962"/>
                  </a:lnTo>
                  <a:cubicBezTo>
                    <a:pt x="640222" y="33505"/>
                    <a:pt x="639536" y="35991"/>
                    <a:pt x="638269" y="38201"/>
                  </a:cubicBezTo>
                  <a:lnTo>
                    <a:pt x="636079" y="41059"/>
                  </a:lnTo>
                  <a:cubicBezTo>
                    <a:pt x="634297" y="42811"/>
                    <a:pt x="632107" y="44088"/>
                    <a:pt x="629697" y="44774"/>
                  </a:cubicBezTo>
                  <a:lnTo>
                    <a:pt x="625982" y="44774"/>
                  </a:lnTo>
                  <a:cubicBezTo>
                    <a:pt x="624068" y="44850"/>
                    <a:pt x="622163" y="44421"/>
                    <a:pt x="620458" y="43535"/>
                  </a:cubicBezTo>
                  <a:cubicBezTo>
                    <a:pt x="618667" y="42983"/>
                    <a:pt x="617057" y="41964"/>
                    <a:pt x="615790" y="40582"/>
                  </a:cubicBezTo>
                  <a:cubicBezTo>
                    <a:pt x="614467" y="39306"/>
                    <a:pt x="613457" y="37744"/>
                    <a:pt x="612838" y="36011"/>
                  </a:cubicBezTo>
                  <a:cubicBezTo>
                    <a:pt x="611981" y="34306"/>
                    <a:pt x="611580" y="32400"/>
                    <a:pt x="611695" y="30486"/>
                  </a:cubicBezTo>
                  <a:lnTo>
                    <a:pt x="611695" y="27819"/>
                  </a:lnTo>
                  <a:cubicBezTo>
                    <a:pt x="611656" y="25276"/>
                    <a:pt x="612323" y="22771"/>
                    <a:pt x="613600" y="20580"/>
                  </a:cubicBezTo>
                  <a:lnTo>
                    <a:pt x="615790" y="17722"/>
                  </a:lnTo>
                  <a:cubicBezTo>
                    <a:pt x="617572" y="15998"/>
                    <a:pt x="619772" y="14751"/>
                    <a:pt x="622172" y="14103"/>
                  </a:cubicBezTo>
                  <a:close/>
                  <a:moveTo>
                    <a:pt x="440625" y="13532"/>
                  </a:moveTo>
                  <a:cubicBezTo>
                    <a:pt x="442511" y="13465"/>
                    <a:pt x="444388" y="13893"/>
                    <a:pt x="446054" y="14770"/>
                  </a:cubicBezTo>
                  <a:cubicBezTo>
                    <a:pt x="447845" y="15322"/>
                    <a:pt x="449455" y="16341"/>
                    <a:pt x="450722" y="17722"/>
                  </a:cubicBezTo>
                  <a:cubicBezTo>
                    <a:pt x="452046" y="18999"/>
                    <a:pt x="453055" y="20561"/>
                    <a:pt x="453674" y="22294"/>
                  </a:cubicBezTo>
                  <a:cubicBezTo>
                    <a:pt x="454589" y="24161"/>
                    <a:pt x="455018" y="26219"/>
                    <a:pt x="454913" y="28295"/>
                  </a:cubicBezTo>
                  <a:lnTo>
                    <a:pt x="454913" y="30962"/>
                  </a:lnTo>
                  <a:cubicBezTo>
                    <a:pt x="454865" y="33505"/>
                    <a:pt x="454179" y="35991"/>
                    <a:pt x="452913" y="38201"/>
                  </a:cubicBezTo>
                  <a:lnTo>
                    <a:pt x="450722" y="41059"/>
                  </a:lnTo>
                  <a:cubicBezTo>
                    <a:pt x="448941" y="42811"/>
                    <a:pt x="446750" y="44088"/>
                    <a:pt x="444340" y="44774"/>
                  </a:cubicBezTo>
                  <a:lnTo>
                    <a:pt x="440625" y="44774"/>
                  </a:lnTo>
                  <a:cubicBezTo>
                    <a:pt x="438711" y="44850"/>
                    <a:pt x="436806" y="44421"/>
                    <a:pt x="435101" y="43535"/>
                  </a:cubicBezTo>
                  <a:cubicBezTo>
                    <a:pt x="433320" y="43021"/>
                    <a:pt x="431729" y="41992"/>
                    <a:pt x="430529" y="40582"/>
                  </a:cubicBezTo>
                  <a:cubicBezTo>
                    <a:pt x="429176" y="39316"/>
                    <a:pt x="428129" y="37744"/>
                    <a:pt x="427480" y="36011"/>
                  </a:cubicBezTo>
                  <a:cubicBezTo>
                    <a:pt x="426624" y="34306"/>
                    <a:pt x="426224" y="32400"/>
                    <a:pt x="426338" y="30486"/>
                  </a:cubicBezTo>
                  <a:lnTo>
                    <a:pt x="426338" y="27819"/>
                  </a:lnTo>
                  <a:cubicBezTo>
                    <a:pt x="426300" y="25276"/>
                    <a:pt x="426967" y="22771"/>
                    <a:pt x="428243" y="20580"/>
                  </a:cubicBezTo>
                  <a:lnTo>
                    <a:pt x="430529" y="17722"/>
                  </a:lnTo>
                  <a:cubicBezTo>
                    <a:pt x="432262" y="15979"/>
                    <a:pt x="434434" y="14732"/>
                    <a:pt x="436815" y="14103"/>
                  </a:cubicBezTo>
                  <a:close/>
                  <a:moveTo>
                    <a:pt x="562355" y="2673"/>
                  </a:moveTo>
                  <a:cubicBezTo>
                    <a:pt x="570242" y="2673"/>
                    <a:pt x="576643" y="9074"/>
                    <a:pt x="576643" y="16960"/>
                  </a:cubicBezTo>
                  <a:cubicBezTo>
                    <a:pt x="576643" y="24847"/>
                    <a:pt x="570242" y="31248"/>
                    <a:pt x="562355" y="31248"/>
                  </a:cubicBezTo>
                  <a:cubicBezTo>
                    <a:pt x="554468" y="31248"/>
                    <a:pt x="548068" y="24847"/>
                    <a:pt x="548068" y="16960"/>
                  </a:cubicBezTo>
                  <a:cubicBezTo>
                    <a:pt x="548068" y="9074"/>
                    <a:pt x="554468" y="2673"/>
                    <a:pt x="562355" y="2673"/>
                  </a:cubicBezTo>
                  <a:close/>
                  <a:moveTo>
                    <a:pt x="504157" y="6"/>
                  </a:moveTo>
                  <a:cubicBezTo>
                    <a:pt x="506071" y="-61"/>
                    <a:pt x="507976" y="358"/>
                    <a:pt x="509681" y="1244"/>
                  </a:cubicBezTo>
                  <a:cubicBezTo>
                    <a:pt x="511434" y="1825"/>
                    <a:pt x="513005" y="2844"/>
                    <a:pt x="514253" y="4197"/>
                  </a:cubicBezTo>
                  <a:cubicBezTo>
                    <a:pt x="515577" y="5473"/>
                    <a:pt x="516587" y="7035"/>
                    <a:pt x="517206" y="8769"/>
                  </a:cubicBezTo>
                  <a:cubicBezTo>
                    <a:pt x="518168" y="10616"/>
                    <a:pt x="518597" y="12693"/>
                    <a:pt x="518444" y="14769"/>
                  </a:cubicBezTo>
                  <a:lnTo>
                    <a:pt x="518444" y="17436"/>
                  </a:lnTo>
                  <a:cubicBezTo>
                    <a:pt x="518444" y="19989"/>
                    <a:pt x="517749" y="22485"/>
                    <a:pt x="516444" y="24675"/>
                  </a:cubicBezTo>
                  <a:lnTo>
                    <a:pt x="514253" y="27533"/>
                  </a:lnTo>
                  <a:cubicBezTo>
                    <a:pt x="512491" y="29266"/>
                    <a:pt x="510339" y="30543"/>
                    <a:pt x="507967" y="31248"/>
                  </a:cubicBezTo>
                  <a:lnTo>
                    <a:pt x="504157" y="31248"/>
                  </a:lnTo>
                  <a:cubicBezTo>
                    <a:pt x="502242" y="31324"/>
                    <a:pt x="500337" y="30895"/>
                    <a:pt x="498632" y="30009"/>
                  </a:cubicBezTo>
                  <a:cubicBezTo>
                    <a:pt x="496851" y="29495"/>
                    <a:pt x="495260" y="28466"/>
                    <a:pt x="494060" y="27057"/>
                  </a:cubicBezTo>
                  <a:cubicBezTo>
                    <a:pt x="492708" y="25809"/>
                    <a:pt x="491688" y="24237"/>
                    <a:pt x="491108" y="22485"/>
                  </a:cubicBezTo>
                  <a:cubicBezTo>
                    <a:pt x="490174" y="20799"/>
                    <a:pt x="489746" y="18884"/>
                    <a:pt x="489869" y="16960"/>
                  </a:cubicBezTo>
                  <a:lnTo>
                    <a:pt x="489869" y="14293"/>
                  </a:lnTo>
                  <a:cubicBezTo>
                    <a:pt x="489879" y="11759"/>
                    <a:pt x="490536" y="9264"/>
                    <a:pt x="491774" y="7054"/>
                  </a:cubicBezTo>
                  <a:lnTo>
                    <a:pt x="494060" y="4197"/>
                  </a:lnTo>
                  <a:cubicBezTo>
                    <a:pt x="495793" y="2454"/>
                    <a:pt x="497965" y="1206"/>
                    <a:pt x="500347" y="57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8" name="Google Shape;308;p10"/>
            <p:cNvSpPr/>
            <p:nvPr/>
          </p:nvSpPr>
          <p:spPr>
            <a:xfrm>
              <a:off x="7790431" y="3193182"/>
              <a:ext cx="683037" cy="689229"/>
            </a:xfrm>
            <a:custGeom>
              <a:rect b="b" l="l" r="r" t="t"/>
              <a:pathLst>
                <a:path extrusionOk="0" h="689229" w="683037">
                  <a:moveTo>
                    <a:pt x="682787" y="689200"/>
                  </a:moveTo>
                  <a:lnTo>
                    <a:pt x="529911" y="689200"/>
                  </a:lnTo>
                  <a:cubicBezTo>
                    <a:pt x="513528" y="423548"/>
                    <a:pt x="435137" y="222475"/>
                    <a:pt x="341030" y="222475"/>
                  </a:cubicBezTo>
                  <a:cubicBezTo>
                    <a:pt x="246923" y="222475"/>
                    <a:pt x="168628" y="423833"/>
                    <a:pt x="152150" y="689200"/>
                  </a:cubicBezTo>
                  <a:lnTo>
                    <a:pt x="-250" y="689200"/>
                  </a:lnTo>
                  <a:cubicBezTo>
                    <a:pt x="21942" y="300199"/>
                    <a:pt x="166437" y="-29"/>
                    <a:pt x="341411" y="-29"/>
                  </a:cubicBezTo>
                  <a:cubicBezTo>
                    <a:pt x="516385" y="-29"/>
                    <a:pt x="660594" y="300199"/>
                    <a:pt x="682787" y="6892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9" name="Google Shape;309;p10"/>
            <p:cNvSpPr/>
            <p:nvPr/>
          </p:nvSpPr>
          <p:spPr>
            <a:xfrm>
              <a:off x="7877871" y="3344630"/>
              <a:ext cx="508253" cy="537781"/>
            </a:xfrm>
            <a:custGeom>
              <a:rect b="b" l="l" r="r" t="t"/>
              <a:pathLst>
                <a:path extrusionOk="0" h="537781" w="508253">
                  <a:moveTo>
                    <a:pt x="508003" y="537181"/>
                  </a:moveTo>
                  <a:lnTo>
                    <a:pt x="508003" y="537752"/>
                  </a:lnTo>
                  <a:lnTo>
                    <a:pt x="425326" y="537752"/>
                  </a:lnTo>
                  <a:cubicBezTo>
                    <a:pt x="410467" y="297818"/>
                    <a:pt x="339601" y="116081"/>
                    <a:pt x="253876" y="116081"/>
                  </a:cubicBezTo>
                  <a:cubicBezTo>
                    <a:pt x="168151" y="116081"/>
                    <a:pt x="97095" y="297818"/>
                    <a:pt x="82426" y="537752"/>
                  </a:cubicBezTo>
                  <a:lnTo>
                    <a:pt x="-250" y="537752"/>
                  </a:lnTo>
                  <a:lnTo>
                    <a:pt x="-250" y="537181"/>
                  </a:lnTo>
                  <a:cubicBezTo>
                    <a:pt x="7846" y="414880"/>
                    <a:pt x="29753" y="304199"/>
                    <a:pt x="61471" y="215522"/>
                  </a:cubicBezTo>
                  <a:cubicBezTo>
                    <a:pt x="89380" y="137416"/>
                    <a:pt x="124813" y="76361"/>
                    <a:pt x="164913" y="39499"/>
                  </a:cubicBezTo>
                  <a:cubicBezTo>
                    <a:pt x="192726" y="13973"/>
                    <a:pt x="222730" y="-29"/>
                    <a:pt x="254162" y="-29"/>
                  </a:cubicBezTo>
                  <a:cubicBezTo>
                    <a:pt x="285595" y="-29"/>
                    <a:pt x="315598" y="13877"/>
                    <a:pt x="343412" y="39499"/>
                  </a:cubicBezTo>
                  <a:cubicBezTo>
                    <a:pt x="387417" y="79790"/>
                    <a:pt x="425707" y="149228"/>
                    <a:pt x="454664" y="238286"/>
                  </a:cubicBezTo>
                  <a:cubicBezTo>
                    <a:pt x="484591" y="335365"/>
                    <a:pt x="502498" y="435749"/>
                    <a:pt x="508003" y="537181"/>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0" name="Google Shape;310;p10"/>
            <p:cNvSpPr/>
            <p:nvPr/>
          </p:nvSpPr>
          <p:spPr>
            <a:xfrm>
              <a:off x="7959976" y="3460739"/>
              <a:ext cx="343471" cy="421671"/>
            </a:xfrm>
            <a:custGeom>
              <a:rect b="b" l="l" r="r" t="t"/>
              <a:pathLst>
                <a:path extrusionOk="0" h="421671" w="343471">
                  <a:moveTo>
                    <a:pt x="343221" y="421642"/>
                  </a:moveTo>
                  <a:lnTo>
                    <a:pt x="-250" y="421642"/>
                  </a:lnTo>
                  <a:cubicBezTo>
                    <a:pt x="14704" y="181708"/>
                    <a:pt x="85475" y="-29"/>
                    <a:pt x="171200" y="-29"/>
                  </a:cubicBezTo>
                  <a:cubicBezTo>
                    <a:pt x="256925" y="-29"/>
                    <a:pt x="328362" y="181708"/>
                    <a:pt x="343221" y="42164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1" name="Google Shape;311;p10"/>
            <p:cNvSpPr/>
            <p:nvPr/>
          </p:nvSpPr>
          <p:spPr>
            <a:xfrm>
              <a:off x="8030922" y="3643637"/>
              <a:ext cx="184632" cy="186684"/>
            </a:xfrm>
            <a:custGeom>
              <a:rect b="b" l="l" r="r" t="t"/>
              <a:pathLst>
                <a:path extrusionOk="0" h="186684" w="184632">
                  <a:moveTo>
                    <a:pt x="2092" y="51833"/>
                  </a:moveTo>
                  <a:cubicBezTo>
                    <a:pt x="578" y="45213"/>
                    <a:pt x="-193" y="38431"/>
                    <a:pt x="-193" y="31640"/>
                  </a:cubicBezTo>
                  <a:cubicBezTo>
                    <a:pt x="-508" y="27106"/>
                    <a:pt x="483" y="22581"/>
                    <a:pt x="2664" y="18590"/>
                  </a:cubicBezTo>
                  <a:cubicBezTo>
                    <a:pt x="7808" y="10589"/>
                    <a:pt x="19619" y="10208"/>
                    <a:pt x="29144" y="12209"/>
                  </a:cubicBezTo>
                  <a:cubicBezTo>
                    <a:pt x="56137" y="17924"/>
                    <a:pt x="79378" y="34954"/>
                    <a:pt x="92961" y="58976"/>
                  </a:cubicBezTo>
                  <a:cubicBezTo>
                    <a:pt x="91628" y="53166"/>
                    <a:pt x="112487" y="22400"/>
                    <a:pt x="121536" y="14399"/>
                  </a:cubicBezTo>
                  <a:cubicBezTo>
                    <a:pt x="130585" y="5913"/>
                    <a:pt x="142301" y="826"/>
                    <a:pt x="154683" y="17"/>
                  </a:cubicBezTo>
                  <a:cubicBezTo>
                    <a:pt x="161894" y="-384"/>
                    <a:pt x="168999" y="1845"/>
                    <a:pt x="174685" y="6303"/>
                  </a:cubicBezTo>
                  <a:cubicBezTo>
                    <a:pt x="183563" y="15523"/>
                    <a:pt x="186639" y="28896"/>
                    <a:pt x="182687" y="41069"/>
                  </a:cubicBezTo>
                  <a:cubicBezTo>
                    <a:pt x="179791" y="51775"/>
                    <a:pt x="175628" y="62100"/>
                    <a:pt x="170304" y="71835"/>
                  </a:cubicBezTo>
                  <a:cubicBezTo>
                    <a:pt x="157350" y="98219"/>
                    <a:pt x="122012" y="158036"/>
                    <a:pt x="107534" y="182420"/>
                  </a:cubicBezTo>
                  <a:cubicBezTo>
                    <a:pt x="104610" y="186792"/>
                    <a:pt x="98695" y="187973"/>
                    <a:pt x="94323" y="185049"/>
                  </a:cubicBezTo>
                  <a:cubicBezTo>
                    <a:pt x="93761" y="184678"/>
                    <a:pt x="93237" y="184240"/>
                    <a:pt x="92771" y="183754"/>
                  </a:cubicBezTo>
                  <a:cubicBezTo>
                    <a:pt x="70482" y="158513"/>
                    <a:pt x="10284" y="87932"/>
                    <a:pt x="2092" y="5183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2" name="Google Shape;312;p10"/>
            <p:cNvSpPr/>
            <p:nvPr/>
          </p:nvSpPr>
          <p:spPr>
            <a:xfrm>
              <a:off x="7903253" y="3398908"/>
              <a:ext cx="459219" cy="473417"/>
            </a:xfrm>
            <a:custGeom>
              <a:rect b="b" l="l" r="r" t="t"/>
              <a:pathLst>
                <a:path extrusionOk="0" h="473417" w="459219">
                  <a:moveTo>
                    <a:pt x="440150" y="444822"/>
                  </a:moveTo>
                  <a:lnTo>
                    <a:pt x="445389" y="444822"/>
                  </a:lnTo>
                  <a:cubicBezTo>
                    <a:pt x="447941" y="444803"/>
                    <a:pt x="450446" y="445499"/>
                    <a:pt x="452628" y="446823"/>
                  </a:cubicBezTo>
                  <a:lnTo>
                    <a:pt x="455485" y="449013"/>
                  </a:lnTo>
                  <a:cubicBezTo>
                    <a:pt x="457248" y="450747"/>
                    <a:pt x="458533" y="452919"/>
                    <a:pt x="459200" y="455300"/>
                  </a:cubicBezTo>
                  <a:lnTo>
                    <a:pt x="459200" y="459110"/>
                  </a:lnTo>
                  <a:cubicBezTo>
                    <a:pt x="459315" y="461024"/>
                    <a:pt x="458915" y="462929"/>
                    <a:pt x="458057" y="464634"/>
                  </a:cubicBezTo>
                  <a:cubicBezTo>
                    <a:pt x="457457" y="466397"/>
                    <a:pt x="456400" y="467968"/>
                    <a:pt x="455009" y="469206"/>
                  </a:cubicBezTo>
                  <a:cubicBezTo>
                    <a:pt x="453809" y="470616"/>
                    <a:pt x="452218" y="471645"/>
                    <a:pt x="450437" y="472159"/>
                  </a:cubicBezTo>
                  <a:cubicBezTo>
                    <a:pt x="448751" y="473093"/>
                    <a:pt x="446837" y="473521"/>
                    <a:pt x="444913" y="473397"/>
                  </a:cubicBezTo>
                  <a:lnTo>
                    <a:pt x="439674" y="473397"/>
                  </a:lnTo>
                  <a:cubicBezTo>
                    <a:pt x="437140" y="473388"/>
                    <a:pt x="434645" y="472731"/>
                    <a:pt x="432435" y="471492"/>
                  </a:cubicBezTo>
                  <a:lnTo>
                    <a:pt x="429577" y="469206"/>
                  </a:lnTo>
                  <a:cubicBezTo>
                    <a:pt x="427777" y="467501"/>
                    <a:pt x="426492" y="465320"/>
                    <a:pt x="425863" y="462920"/>
                  </a:cubicBezTo>
                  <a:lnTo>
                    <a:pt x="425863" y="459110"/>
                  </a:lnTo>
                  <a:cubicBezTo>
                    <a:pt x="425749" y="457186"/>
                    <a:pt x="426177" y="455271"/>
                    <a:pt x="427101" y="453585"/>
                  </a:cubicBezTo>
                  <a:cubicBezTo>
                    <a:pt x="427682" y="451833"/>
                    <a:pt x="428701" y="450261"/>
                    <a:pt x="430054" y="449013"/>
                  </a:cubicBezTo>
                  <a:cubicBezTo>
                    <a:pt x="431292" y="447651"/>
                    <a:pt x="432873" y="446632"/>
                    <a:pt x="434626" y="446061"/>
                  </a:cubicBezTo>
                  <a:cubicBezTo>
                    <a:pt x="436330" y="445175"/>
                    <a:pt x="438236" y="444746"/>
                    <a:pt x="440150" y="444822"/>
                  </a:cubicBezTo>
                  <a:close/>
                  <a:moveTo>
                    <a:pt x="14288" y="410724"/>
                  </a:moveTo>
                  <a:lnTo>
                    <a:pt x="14764" y="410724"/>
                  </a:lnTo>
                  <a:cubicBezTo>
                    <a:pt x="15964" y="410533"/>
                    <a:pt x="17183" y="410533"/>
                    <a:pt x="18383" y="410724"/>
                  </a:cubicBezTo>
                  <a:cubicBezTo>
                    <a:pt x="20241" y="410781"/>
                    <a:pt x="22051" y="411343"/>
                    <a:pt x="23622" y="412343"/>
                  </a:cubicBezTo>
                  <a:cubicBezTo>
                    <a:pt x="25260" y="413238"/>
                    <a:pt x="26670" y="414515"/>
                    <a:pt x="27718" y="416058"/>
                  </a:cubicBezTo>
                  <a:cubicBezTo>
                    <a:pt x="28947" y="417439"/>
                    <a:pt x="29804" y="419106"/>
                    <a:pt x="30194" y="420915"/>
                  </a:cubicBezTo>
                  <a:cubicBezTo>
                    <a:pt x="30680" y="423630"/>
                    <a:pt x="30413" y="426430"/>
                    <a:pt x="29432" y="429012"/>
                  </a:cubicBezTo>
                  <a:cubicBezTo>
                    <a:pt x="28794" y="431517"/>
                    <a:pt x="27479" y="433793"/>
                    <a:pt x="25622" y="435584"/>
                  </a:cubicBezTo>
                  <a:cubicBezTo>
                    <a:pt x="24727" y="436460"/>
                    <a:pt x="23737" y="437222"/>
                    <a:pt x="22670" y="437870"/>
                  </a:cubicBezTo>
                  <a:cubicBezTo>
                    <a:pt x="21526" y="438460"/>
                    <a:pt x="20355" y="438965"/>
                    <a:pt x="19145" y="439394"/>
                  </a:cubicBezTo>
                  <a:cubicBezTo>
                    <a:pt x="16421" y="440061"/>
                    <a:pt x="13582" y="440061"/>
                    <a:pt x="10858" y="439394"/>
                  </a:cubicBezTo>
                  <a:lnTo>
                    <a:pt x="7429" y="437965"/>
                  </a:lnTo>
                  <a:lnTo>
                    <a:pt x="4381" y="435679"/>
                  </a:lnTo>
                  <a:cubicBezTo>
                    <a:pt x="629" y="431869"/>
                    <a:pt x="-848" y="426383"/>
                    <a:pt x="476" y="421201"/>
                  </a:cubicBezTo>
                  <a:cubicBezTo>
                    <a:pt x="1133" y="418810"/>
                    <a:pt x="2419" y="416648"/>
                    <a:pt x="4191" y="414915"/>
                  </a:cubicBezTo>
                  <a:lnTo>
                    <a:pt x="7049" y="412629"/>
                  </a:lnTo>
                  <a:cubicBezTo>
                    <a:pt x="9258" y="411390"/>
                    <a:pt x="11754" y="410733"/>
                    <a:pt x="14288" y="410724"/>
                  </a:cubicBezTo>
                  <a:close/>
                  <a:moveTo>
                    <a:pt x="429863" y="391863"/>
                  </a:moveTo>
                  <a:cubicBezTo>
                    <a:pt x="431749" y="391787"/>
                    <a:pt x="433625" y="392216"/>
                    <a:pt x="435292" y="393102"/>
                  </a:cubicBezTo>
                  <a:cubicBezTo>
                    <a:pt x="437064" y="393692"/>
                    <a:pt x="438664" y="394702"/>
                    <a:pt x="439959" y="396054"/>
                  </a:cubicBezTo>
                  <a:lnTo>
                    <a:pt x="442531" y="398721"/>
                  </a:lnTo>
                  <a:cubicBezTo>
                    <a:pt x="444293" y="400455"/>
                    <a:pt x="445579" y="402627"/>
                    <a:pt x="446246" y="405008"/>
                  </a:cubicBezTo>
                  <a:lnTo>
                    <a:pt x="446246" y="408818"/>
                  </a:lnTo>
                  <a:cubicBezTo>
                    <a:pt x="446284" y="411361"/>
                    <a:pt x="445617" y="413866"/>
                    <a:pt x="444341" y="416057"/>
                  </a:cubicBezTo>
                  <a:lnTo>
                    <a:pt x="442055" y="418914"/>
                  </a:lnTo>
                  <a:cubicBezTo>
                    <a:pt x="440855" y="420324"/>
                    <a:pt x="439264" y="421353"/>
                    <a:pt x="437483" y="421867"/>
                  </a:cubicBezTo>
                  <a:cubicBezTo>
                    <a:pt x="435797" y="422800"/>
                    <a:pt x="433883" y="423229"/>
                    <a:pt x="431958" y="423105"/>
                  </a:cubicBezTo>
                  <a:cubicBezTo>
                    <a:pt x="430063" y="423239"/>
                    <a:pt x="428177" y="422810"/>
                    <a:pt x="426529" y="421867"/>
                  </a:cubicBezTo>
                  <a:cubicBezTo>
                    <a:pt x="424738" y="421315"/>
                    <a:pt x="423129" y="420296"/>
                    <a:pt x="421862" y="418914"/>
                  </a:cubicBezTo>
                  <a:lnTo>
                    <a:pt x="419290" y="416247"/>
                  </a:lnTo>
                  <a:cubicBezTo>
                    <a:pt x="417490" y="414542"/>
                    <a:pt x="416204" y="412361"/>
                    <a:pt x="415576" y="409961"/>
                  </a:cubicBezTo>
                  <a:lnTo>
                    <a:pt x="415576" y="406151"/>
                  </a:lnTo>
                  <a:cubicBezTo>
                    <a:pt x="415576" y="403646"/>
                    <a:pt x="416232" y="401179"/>
                    <a:pt x="417480" y="399007"/>
                  </a:cubicBezTo>
                  <a:lnTo>
                    <a:pt x="419766" y="396054"/>
                  </a:lnTo>
                  <a:cubicBezTo>
                    <a:pt x="421004" y="394692"/>
                    <a:pt x="422586" y="393673"/>
                    <a:pt x="424338" y="393102"/>
                  </a:cubicBezTo>
                  <a:cubicBezTo>
                    <a:pt x="426043" y="392216"/>
                    <a:pt x="427948" y="391787"/>
                    <a:pt x="429863" y="391863"/>
                  </a:cubicBezTo>
                  <a:close/>
                  <a:moveTo>
                    <a:pt x="21812" y="336238"/>
                  </a:moveTo>
                  <a:cubicBezTo>
                    <a:pt x="29699" y="336238"/>
                    <a:pt x="36100" y="342639"/>
                    <a:pt x="36100" y="350525"/>
                  </a:cubicBezTo>
                  <a:cubicBezTo>
                    <a:pt x="36100" y="358412"/>
                    <a:pt x="29699" y="364813"/>
                    <a:pt x="21812" y="364813"/>
                  </a:cubicBezTo>
                  <a:cubicBezTo>
                    <a:pt x="13925" y="364813"/>
                    <a:pt x="7525" y="358412"/>
                    <a:pt x="7525" y="350525"/>
                  </a:cubicBezTo>
                  <a:cubicBezTo>
                    <a:pt x="7525" y="342639"/>
                    <a:pt x="13925" y="336238"/>
                    <a:pt x="21812" y="336238"/>
                  </a:cubicBezTo>
                  <a:close/>
                  <a:moveTo>
                    <a:pt x="415194" y="320427"/>
                  </a:moveTo>
                  <a:lnTo>
                    <a:pt x="418909" y="320427"/>
                  </a:lnTo>
                  <a:cubicBezTo>
                    <a:pt x="420833" y="320303"/>
                    <a:pt x="422748" y="320731"/>
                    <a:pt x="424434" y="321665"/>
                  </a:cubicBezTo>
                  <a:cubicBezTo>
                    <a:pt x="426225" y="322217"/>
                    <a:pt x="427834" y="323237"/>
                    <a:pt x="429101" y="324618"/>
                  </a:cubicBezTo>
                  <a:cubicBezTo>
                    <a:pt x="430435" y="325884"/>
                    <a:pt x="431444" y="327456"/>
                    <a:pt x="432054" y="329190"/>
                  </a:cubicBezTo>
                  <a:cubicBezTo>
                    <a:pt x="432911" y="330895"/>
                    <a:pt x="433311" y="332800"/>
                    <a:pt x="433197" y="334714"/>
                  </a:cubicBezTo>
                  <a:lnTo>
                    <a:pt x="433197" y="337286"/>
                  </a:lnTo>
                  <a:cubicBezTo>
                    <a:pt x="433254" y="339829"/>
                    <a:pt x="432597" y="342344"/>
                    <a:pt x="431292" y="344525"/>
                  </a:cubicBezTo>
                  <a:lnTo>
                    <a:pt x="429101" y="347478"/>
                  </a:lnTo>
                  <a:cubicBezTo>
                    <a:pt x="427320" y="349202"/>
                    <a:pt x="425119" y="350449"/>
                    <a:pt x="422720" y="351097"/>
                  </a:cubicBezTo>
                  <a:lnTo>
                    <a:pt x="418909" y="351097"/>
                  </a:lnTo>
                  <a:cubicBezTo>
                    <a:pt x="417033" y="351192"/>
                    <a:pt x="415157" y="350802"/>
                    <a:pt x="413480" y="349954"/>
                  </a:cubicBezTo>
                  <a:cubicBezTo>
                    <a:pt x="409927" y="348687"/>
                    <a:pt x="407127" y="345887"/>
                    <a:pt x="405860" y="342334"/>
                  </a:cubicBezTo>
                  <a:cubicBezTo>
                    <a:pt x="405013" y="340620"/>
                    <a:pt x="404593" y="338724"/>
                    <a:pt x="404622" y="336810"/>
                  </a:cubicBezTo>
                  <a:lnTo>
                    <a:pt x="404622" y="334238"/>
                  </a:lnTo>
                  <a:cubicBezTo>
                    <a:pt x="404650" y="331695"/>
                    <a:pt x="405346" y="329199"/>
                    <a:pt x="406622" y="326999"/>
                  </a:cubicBezTo>
                  <a:lnTo>
                    <a:pt x="408813" y="324141"/>
                  </a:lnTo>
                  <a:cubicBezTo>
                    <a:pt x="410566" y="322351"/>
                    <a:pt x="412775" y="321074"/>
                    <a:pt x="415194" y="320427"/>
                  </a:cubicBezTo>
                  <a:close/>
                  <a:moveTo>
                    <a:pt x="32385" y="275373"/>
                  </a:moveTo>
                  <a:lnTo>
                    <a:pt x="35052" y="275373"/>
                  </a:lnTo>
                  <a:cubicBezTo>
                    <a:pt x="37576" y="275364"/>
                    <a:pt x="40043" y="276050"/>
                    <a:pt x="42196" y="277374"/>
                  </a:cubicBezTo>
                  <a:lnTo>
                    <a:pt x="45149" y="279564"/>
                  </a:lnTo>
                  <a:cubicBezTo>
                    <a:pt x="46853" y="281327"/>
                    <a:pt x="48092" y="283489"/>
                    <a:pt x="48768" y="285851"/>
                  </a:cubicBezTo>
                  <a:lnTo>
                    <a:pt x="49340" y="289661"/>
                  </a:lnTo>
                  <a:cubicBezTo>
                    <a:pt x="49368" y="291575"/>
                    <a:pt x="48949" y="293471"/>
                    <a:pt x="48101" y="295185"/>
                  </a:cubicBezTo>
                  <a:cubicBezTo>
                    <a:pt x="47511" y="296928"/>
                    <a:pt x="46492" y="298500"/>
                    <a:pt x="45149" y="299757"/>
                  </a:cubicBezTo>
                  <a:cubicBezTo>
                    <a:pt x="43882" y="301139"/>
                    <a:pt x="42272" y="302158"/>
                    <a:pt x="40482" y="302710"/>
                  </a:cubicBezTo>
                  <a:cubicBezTo>
                    <a:pt x="38833" y="303653"/>
                    <a:pt x="36947" y="304082"/>
                    <a:pt x="35052" y="303948"/>
                  </a:cubicBezTo>
                  <a:lnTo>
                    <a:pt x="32385" y="303948"/>
                  </a:lnTo>
                  <a:cubicBezTo>
                    <a:pt x="29851" y="303948"/>
                    <a:pt x="27356" y="303291"/>
                    <a:pt x="25146" y="302043"/>
                  </a:cubicBezTo>
                  <a:lnTo>
                    <a:pt x="22288" y="299757"/>
                  </a:lnTo>
                  <a:cubicBezTo>
                    <a:pt x="20526" y="298024"/>
                    <a:pt x="19240" y="295852"/>
                    <a:pt x="18574" y="293471"/>
                  </a:cubicBezTo>
                  <a:lnTo>
                    <a:pt x="18097" y="289661"/>
                  </a:lnTo>
                  <a:cubicBezTo>
                    <a:pt x="17974" y="287737"/>
                    <a:pt x="18402" y="285822"/>
                    <a:pt x="19336" y="284136"/>
                  </a:cubicBezTo>
                  <a:cubicBezTo>
                    <a:pt x="19917" y="282384"/>
                    <a:pt x="20936" y="280812"/>
                    <a:pt x="22288" y="279564"/>
                  </a:cubicBezTo>
                  <a:cubicBezTo>
                    <a:pt x="23489" y="278155"/>
                    <a:pt x="25080" y="277126"/>
                    <a:pt x="26860" y="276612"/>
                  </a:cubicBezTo>
                  <a:cubicBezTo>
                    <a:pt x="28565" y="275726"/>
                    <a:pt x="30470" y="275297"/>
                    <a:pt x="32385" y="275373"/>
                  </a:cubicBezTo>
                  <a:close/>
                  <a:moveTo>
                    <a:pt x="405669" y="262133"/>
                  </a:moveTo>
                  <a:cubicBezTo>
                    <a:pt x="407583" y="262057"/>
                    <a:pt x="409489" y="262486"/>
                    <a:pt x="411194" y="263372"/>
                  </a:cubicBezTo>
                  <a:cubicBezTo>
                    <a:pt x="412984" y="263924"/>
                    <a:pt x="414594" y="264943"/>
                    <a:pt x="415861" y="266324"/>
                  </a:cubicBezTo>
                  <a:lnTo>
                    <a:pt x="418433" y="268991"/>
                  </a:lnTo>
                  <a:cubicBezTo>
                    <a:pt x="420195" y="270725"/>
                    <a:pt x="421481" y="272897"/>
                    <a:pt x="422147" y="275278"/>
                  </a:cubicBezTo>
                  <a:lnTo>
                    <a:pt x="422624" y="279088"/>
                  </a:lnTo>
                  <a:cubicBezTo>
                    <a:pt x="422614" y="281622"/>
                    <a:pt x="421957" y="284117"/>
                    <a:pt x="420719" y="286327"/>
                  </a:cubicBezTo>
                  <a:lnTo>
                    <a:pt x="418433" y="289184"/>
                  </a:lnTo>
                  <a:cubicBezTo>
                    <a:pt x="417232" y="290594"/>
                    <a:pt x="415642" y="291623"/>
                    <a:pt x="413860" y="292137"/>
                  </a:cubicBezTo>
                  <a:cubicBezTo>
                    <a:pt x="412156" y="293023"/>
                    <a:pt x="410251" y="293452"/>
                    <a:pt x="408336" y="293375"/>
                  </a:cubicBezTo>
                  <a:cubicBezTo>
                    <a:pt x="406421" y="293442"/>
                    <a:pt x="404517" y="293023"/>
                    <a:pt x="402812" y="292137"/>
                  </a:cubicBezTo>
                  <a:cubicBezTo>
                    <a:pt x="401059" y="291556"/>
                    <a:pt x="399487" y="290537"/>
                    <a:pt x="398240" y="289184"/>
                  </a:cubicBezTo>
                  <a:lnTo>
                    <a:pt x="395573" y="286517"/>
                  </a:lnTo>
                  <a:cubicBezTo>
                    <a:pt x="393867" y="284755"/>
                    <a:pt x="392629" y="282593"/>
                    <a:pt x="391953" y="280231"/>
                  </a:cubicBezTo>
                  <a:lnTo>
                    <a:pt x="391382" y="276421"/>
                  </a:lnTo>
                  <a:cubicBezTo>
                    <a:pt x="391429" y="273878"/>
                    <a:pt x="392115" y="271392"/>
                    <a:pt x="393382" y="269182"/>
                  </a:cubicBezTo>
                  <a:lnTo>
                    <a:pt x="395573" y="266324"/>
                  </a:lnTo>
                  <a:cubicBezTo>
                    <a:pt x="396839" y="264943"/>
                    <a:pt x="398449" y="263924"/>
                    <a:pt x="400240" y="263372"/>
                  </a:cubicBezTo>
                  <a:cubicBezTo>
                    <a:pt x="401906" y="262495"/>
                    <a:pt x="403783" y="262067"/>
                    <a:pt x="405669" y="262133"/>
                  </a:cubicBezTo>
                  <a:close/>
                  <a:moveTo>
                    <a:pt x="47054" y="214509"/>
                  </a:moveTo>
                  <a:lnTo>
                    <a:pt x="50864" y="214509"/>
                  </a:lnTo>
                  <a:cubicBezTo>
                    <a:pt x="52788" y="214385"/>
                    <a:pt x="54702" y="214813"/>
                    <a:pt x="56388" y="215747"/>
                  </a:cubicBezTo>
                  <a:cubicBezTo>
                    <a:pt x="59856" y="217061"/>
                    <a:pt x="62598" y="219805"/>
                    <a:pt x="63913" y="223272"/>
                  </a:cubicBezTo>
                  <a:cubicBezTo>
                    <a:pt x="64760" y="224815"/>
                    <a:pt x="65190" y="226558"/>
                    <a:pt x="65151" y="228320"/>
                  </a:cubicBezTo>
                  <a:lnTo>
                    <a:pt x="65151" y="230987"/>
                  </a:lnTo>
                  <a:cubicBezTo>
                    <a:pt x="65151" y="233492"/>
                    <a:pt x="64494" y="235959"/>
                    <a:pt x="63246" y="238131"/>
                  </a:cubicBezTo>
                  <a:lnTo>
                    <a:pt x="60960" y="241083"/>
                  </a:lnTo>
                  <a:cubicBezTo>
                    <a:pt x="59227" y="242827"/>
                    <a:pt x="57055" y="244074"/>
                    <a:pt x="54674" y="244703"/>
                  </a:cubicBezTo>
                  <a:lnTo>
                    <a:pt x="50864" y="245275"/>
                  </a:lnTo>
                  <a:cubicBezTo>
                    <a:pt x="48978" y="245313"/>
                    <a:pt x="47120" y="244884"/>
                    <a:pt x="45434" y="244036"/>
                  </a:cubicBezTo>
                  <a:cubicBezTo>
                    <a:pt x="41882" y="242769"/>
                    <a:pt x="39081" y="239969"/>
                    <a:pt x="37814" y="236416"/>
                  </a:cubicBezTo>
                  <a:cubicBezTo>
                    <a:pt x="36976" y="234730"/>
                    <a:pt x="36557" y="232873"/>
                    <a:pt x="36576" y="230987"/>
                  </a:cubicBezTo>
                  <a:lnTo>
                    <a:pt x="36576" y="228320"/>
                  </a:lnTo>
                  <a:cubicBezTo>
                    <a:pt x="36557" y="225767"/>
                    <a:pt x="37252" y="223262"/>
                    <a:pt x="38577" y="221081"/>
                  </a:cubicBezTo>
                  <a:lnTo>
                    <a:pt x="40767" y="218223"/>
                  </a:lnTo>
                  <a:cubicBezTo>
                    <a:pt x="42501" y="216461"/>
                    <a:pt x="44673" y="215175"/>
                    <a:pt x="47054" y="214509"/>
                  </a:cubicBezTo>
                  <a:close/>
                  <a:moveTo>
                    <a:pt x="387191" y="198602"/>
                  </a:moveTo>
                  <a:cubicBezTo>
                    <a:pt x="395078" y="198602"/>
                    <a:pt x="401479" y="205003"/>
                    <a:pt x="401479" y="212889"/>
                  </a:cubicBezTo>
                  <a:cubicBezTo>
                    <a:pt x="401479" y="220776"/>
                    <a:pt x="395078" y="227177"/>
                    <a:pt x="387191" y="227177"/>
                  </a:cubicBezTo>
                  <a:cubicBezTo>
                    <a:pt x="379304" y="227177"/>
                    <a:pt x="372904" y="220776"/>
                    <a:pt x="372904" y="212889"/>
                  </a:cubicBezTo>
                  <a:cubicBezTo>
                    <a:pt x="372904" y="205003"/>
                    <a:pt x="379304" y="198602"/>
                    <a:pt x="387191" y="198602"/>
                  </a:cubicBezTo>
                  <a:close/>
                  <a:moveTo>
                    <a:pt x="66770" y="158883"/>
                  </a:moveTo>
                  <a:lnTo>
                    <a:pt x="69437" y="158883"/>
                  </a:lnTo>
                  <a:cubicBezTo>
                    <a:pt x="71970" y="158892"/>
                    <a:pt x="74466" y="159549"/>
                    <a:pt x="76676" y="160788"/>
                  </a:cubicBezTo>
                  <a:lnTo>
                    <a:pt x="79533" y="163074"/>
                  </a:lnTo>
                  <a:cubicBezTo>
                    <a:pt x="81267" y="164836"/>
                    <a:pt x="82543" y="166988"/>
                    <a:pt x="83248" y="169360"/>
                  </a:cubicBezTo>
                  <a:lnTo>
                    <a:pt x="83724" y="173170"/>
                  </a:lnTo>
                  <a:cubicBezTo>
                    <a:pt x="83801" y="175085"/>
                    <a:pt x="83372" y="176990"/>
                    <a:pt x="82486" y="178695"/>
                  </a:cubicBezTo>
                  <a:cubicBezTo>
                    <a:pt x="81172" y="182162"/>
                    <a:pt x="78428" y="184905"/>
                    <a:pt x="74962" y="186219"/>
                  </a:cubicBezTo>
                  <a:cubicBezTo>
                    <a:pt x="73256" y="187105"/>
                    <a:pt x="71351" y="187534"/>
                    <a:pt x="69437" y="187458"/>
                  </a:cubicBezTo>
                  <a:lnTo>
                    <a:pt x="66770" y="187458"/>
                  </a:lnTo>
                  <a:cubicBezTo>
                    <a:pt x="64217" y="187458"/>
                    <a:pt x="61722" y="186762"/>
                    <a:pt x="59531" y="185457"/>
                  </a:cubicBezTo>
                  <a:lnTo>
                    <a:pt x="56673" y="183267"/>
                  </a:lnTo>
                  <a:cubicBezTo>
                    <a:pt x="54940" y="181505"/>
                    <a:pt x="53663" y="179352"/>
                    <a:pt x="52959" y="176980"/>
                  </a:cubicBezTo>
                  <a:lnTo>
                    <a:pt x="52482" y="173170"/>
                  </a:lnTo>
                  <a:cubicBezTo>
                    <a:pt x="52406" y="171256"/>
                    <a:pt x="52835" y="169351"/>
                    <a:pt x="53720" y="167646"/>
                  </a:cubicBezTo>
                  <a:cubicBezTo>
                    <a:pt x="54273" y="165884"/>
                    <a:pt x="55292" y="164302"/>
                    <a:pt x="56673" y="163074"/>
                  </a:cubicBezTo>
                  <a:cubicBezTo>
                    <a:pt x="57921" y="161721"/>
                    <a:pt x="59493" y="160702"/>
                    <a:pt x="61246" y="160121"/>
                  </a:cubicBezTo>
                  <a:cubicBezTo>
                    <a:pt x="62932" y="159187"/>
                    <a:pt x="64846" y="158759"/>
                    <a:pt x="66770" y="158883"/>
                  </a:cubicBezTo>
                  <a:close/>
                  <a:moveTo>
                    <a:pt x="352710" y="132403"/>
                  </a:moveTo>
                  <a:lnTo>
                    <a:pt x="355378" y="132403"/>
                  </a:lnTo>
                  <a:cubicBezTo>
                    <a:pt x="357911" y="132403"/>
                    <a:pt x="360406" y="133060"/>
                    <a:pt x="362616" y="134308"/>
                  </a:cubicBezTo>
                  <a:lnTo>
                    <a:pt x="365474" y="136594"/>
                  </a:lnTo>
                  <a:cubicBezTo>
                    <a:pt x="367236" y="138327"/>
                    <a:pt x="368522" y="140499"/>
                    <a:pt x="369188" y="142880"/>
                  </a:cubicBezTo>
                  <a:lnTo>
                    <a:pt x="369665" y="146690"/>
                  </a:lnTo>
                  <a:cubicBezTo>
                    <a:pt x="369789" y="148614"/>
                    <a:pt x="369360" y="150529"/>
                    <a:pt x="368427" y="152215"/>
                  </a:cubicBezTo>
                  <a:cubicBezTo>
                    <a:pt x="367846" y="153967"/>
                    <a:pt x="366826" y="155539"/>
                    <a:pt x="365474" y="156787"/>
                  </a:cubicBezTo>
                  <a:cubicBezTo>
                    <a:pt x="364274" y="158196"/>
                    <a:pt x="362683" y="159225"/>
                    <a:pt x="360902" y="159739"/>
                  </a:cubicBezTo>
                  <a:cubicBezTo>
                    <a:pt x="359197" y="160625"/>
                    <a:pt x="357292" y="161054"/>
                    <a:pt x="355378" y="160978"/>
                  </a:cubicBezTo>
                  <a:lnTo>
                    <a:pt x="352710" y="160978"/>
                  </a:lnTo>
                  <a:cubicBezTo>
                    <a:pt x="350186" y="160987"/>
                    <a:pt x="347719" y="160301"/>
                    <a:pt x="345567" y="158977"/>
                  </a:cubicBezTo>
                  <a:lnTo>
                    <a:pt x="342614" y="156787"/>
                  </a:lnTo>
                  <a:cubicBezTo>
                    <a:pt x="340909" y="155024"/>
                    <a:pt x="339670" y="152862"/>
                    <a:pt x="338994" y="150500"/>
                  </a:cubicBezTo>
                  <a:lnTo>
                    <a:pt x="338423" y="146690"/>
                  </a:lnTo>
                  <a:cubicBezTo>
                    <a:pt x="338394" y="144776"/>
                    <a:pt x="338814" y="142880"/>
                    <a:pt x="339661" y="141166"/>
                  </a:cubicBezTo>
                  <a:cubicBezTo>
                    <a:pt x="340252" y="139423"/>
                    <a:pt x="341271" y="137851"/>
                    <a:pt x="342614" y="136594"/>
                  </a:cubicBezTo>
                  <a:cubicBezTo>
                    <a:pt x="343881" y="135212"/>
                    <a:pt x="345490" y="134193"/>
                    <a:pt x="347281" y="133641"/>
                  </a:cubicBezTo>
                  <a:cubicBezTo>
                    <a:pt x="348929" y="132698"/>
                    <a:pt x="350815" y="132269"/>
                    <a:pt x="352710" y="132403"/>
                  </a:cubicBezTo>
                  <a:close/>
                  <a:moveTo>
                    <a:pt x="85344" y="116496"/>
                  </a:moveTo>
                  <a:lnTo>
                    <a:pt x="88011" y="116496"/>
                  </a:lnTo>
                  <a:cubicBezTo>
                    <a:pt x="90536" y="116487"/>
                    <a:pt x="93002" y="117173"/>
                    <a:pt x="95155" y="118497"/>
                  </a:cubicBezTo>
                  <a:lnTo>
                    <a:pt x="98108" y="120687"/>
                  </a:lnTo>
                  <a:cubicBezTo>
                    <a:pt x="99813" y="122450"/>
                    <a:pt x="101051" y="124612"/>
                    <a:pt x="101727" y="126974"/>
                  </a:cubicBezTo>
                  <a:lnTo>
                    <a:pt x="101823" y="130784"/>
                  </a:lnTo>
                  <a:cubicBezTo>
                    <a:pt x="101851" y="132698"/>
                    <a:pt x="101432" y="134594"/>
                    <a:pt x="100584" y="136308"/>
                  </a:cubicBezTo>
                  <a:cubicBezTo>
                    <a:pt x="99270" y="139814"/>
                    <a:pt x="96489" y="142566"/>
                    <a:pt x="92964" y="143833"/>
                  </a:cubicBezTo>
                  <a:cubicBezTo>
                    <a:pt x="91316" y="144776"/>
                    <a:pt x="89430" y="145205"/>
                    <a:pt x="87535" y="145071"/>
                  </a:cubicBezTo>
                  <a:lnTo>
                    <a:pt x="84868" y="145071"/>
                  </a:lnTo>
                  <a:cubicBezTo>
                    <a:pt x="82334" y="145071"/>
                    <a:pt x="79839" y="144414"/>
                    <a:pt x="77629" y="143166"/>
                  </a:cubicBezTo>
                  <a:lnTo>
                    <a:pt x="74771" y="140880"/>
                  </a:lnTo>
                  <a:cubicBezTo>
                    <a:pt x="72990" y="139156"/>
                    <a:pt x="71704" y="136985"/>
                    <a:pt x="71057" y="134594"/>
                  </a:cubicBezTo>
                  <a:lnTo>
                    <a:pt x="71057" y="130784"/>
                  </a:lnTo>
                  <a:cubicBezTo>
                    <a:pt x="70943" y="128860"/>
                    <a:pt x="71371" y="126945"/>
                    <a:pt x="72295" y="125259"/>
                  </a:cubicBezTo>
                  <a:cubicBezTo>
                    <a:pt x="72876" y="123507"/>
                    <a:pt x="73895" y="121935"/>
                    <a:pt x="75248" y="120687"/>
                  </a:cubicBezTo>
                  <a:cubicBezTo>
                    <a:pt x="76448" y="119278"/>
                    <a:pt x="78039" y="118249"/>
                    <a:pt x="79820" y="117735"/>
                  </a:cubicBezTo>
                  <a:cubicBezTo>
                    <a:pt x="81524" y="116849"/>
                    <a:pt x="83430" y="116420"/>
                    <a:pt x="85344" y="116496"/>
                  </a:cubicBezTo>
                  <a:close/>
                  <a:moveTo>
                    <a:pt x="328993" y="76682"/>
                  </a:moveTo>
                  <a:cubicBezTo>
                    <a:pt x="329907" y="76539"/>
                    <a:pt x="330841" y="76539"/>
                    <a:pt x="331755" y="76682"/>
                  </a:cubicBezTo>
                  <a:lnTo>
                    <a:pt x="334136" y="76682"/>
                  </a:lnTo>
                  <a:cubicBezTo>
                    <a:pt x="336661" y="76672"/>
                    <a:pt x="339128" y="77358"/>
                    <a:pt x="341280" y="78682"/>
                  </a:cubicBezTo>
                  <a:lnTo>
                    <a:pt x="344233" y="80873"/>
                  </a:lnTo>
                  <a:cubicBezTo>
                    <a:pt x="345557" y="82149"/>
                    <a:pt x="346566" y="83711"/>
                    <a:pt x="347186" y="85445"/>
                  </a:cubicBezTo>
                  <a:lnTo>
                    <a:pt x="345090" y="84873"/>
                  </a:lnTo>
                  <a:cubicBezTo>
                    <a:pt x="346738" y="88369"/>
                    <a:pt x="346738" y="92427"/>
                    <a:pt x="345090" y="95922"/>
                  </a:cubicBezTo>
                  <a:cubicBezTo>
                    <a:pt x="344500" y="97666"/>
                    <a:pt x="343481" y="99237"/>
                    <a:pt x="342138" y="100494"/>
                  </a:cubicBezTo>
                  <a:cubicBezTo>
                    <a:pt x="341138" y="101380"/>
                    <a:pt x="340089" y="102209"/>
                    <a:pt x="338994" y="102971"/>
                  </a:cubicBezTo>
                  <a:lnTo>
                    <a:pt x="338327" y="102971"/>
                  </a:lnTo>
                  <a:cubicBezTo>
                    <a:pt x="337851" y="103161"/>
                    <a:pt x="335851" y="104495"/>
                    <a:pt x="334613" y="104495"/>
                  </a:cubicBezTo>
                  <a:cubicBezTo>
                    <a:pt x="333146" y="104828"/>
                    <a:pt x="331641" y="105019"/>
                    <a:pt x="330136" y="105067"/>
                  </a:cubicBezTo>
                  <a:lnTo>
                    <a:pt x="328041" y="105067"/>
                  </a:lnTo>
                  <a:cubicBezTo>
                    <a:pt x="327345" y="105105"/>
                    <a:pt x="326640" y="105105"/>
                    <a:pt x="325945" y="105067"/>
                  </a:cubicBezTo>
                  <a:lnTo>
                    <a:pt x="325278" y="105067"/>
                  </a:lnTo>
                  <a:cubicBezTo>
                    <a:pt x="324002" y="104609"/>
                    <a:pt x="322764" y="104066"/>
                    <a:pt x="321563" y="103447"/>
                  </a:cubicBezTo>
                  <a:cubicBezTo>
                    <a:pt x="320459" y="102733"/>
                    <a:pt x="319411" y="101933"/>
                    <a:pt x="318420" y="101066"/>
                  </a:cubicBezTo>
                  <a:cubicBezTo>
                    <a:pt x="316658" y="99332"/>
                    <a:pt x="315372" y="97161"/>
                    <a:pt x="314706" y="94780"/>
                  </a:cubicBezTo>
                  <a:lnTo>
                    <a:pt x="314706" y="90969"/>
                  </a:lnTo>
                  <a:cubicBezTo>
                    <a:pt x="314706" y="88436"/>
                    <a:pt x="315362" y="85940"/>
                    <a:pt x="316611" y="83730"/>
                  </a:cubicBezTo>
                  <a:lnTo>
                    <a:pt x="318897" y="80873"/>
                  </a:lnTo>
                  <a:cubicBezTo>
                    <a:pt x="320096" y="79463"/>
                    <a:pt x="321687" y="78435"/>
                    <a:pt x="323468" y="77920"/>
                  </a:cubicBezTo>
                  <a:cubicBezTo>
                    <a:pt x="325154" y="76987"/>
                    <a:pt x="327069" y="76558"/>
                    <a:pt x="328993" y="76682"/>
                  </a:cubicBezTo>
                  <a:close/>
                  <a:moveTo>
                    <a:pt x="111823" y="68871"/>
                  </a:moveTo>
                  <a:lnTo>
                    <a:pt x="114490" y="68871"/>
                  </a:lnTo>
                  <a:cubicBezTo>
                    <a:pt x="116995" y="68871"/>
                    <a:pt x="119462" y="69528"/>
                    <a:pt x="121633" y="70776"/>
                  </a:cubicBezTo>
                  <a:lnTo>
                    <a:pt x="124586" y="73062"/>
                  </a:lnTo>
                  <a:cubicBezTo>
                    <a:pt x="126330" y="74795"/>
                    <a:pt x="127577" y="76967"/>
                    <a:pt x="128206" y="79348"/>
                  </a:cubicBezTo>
                  <a:lnTo>
                    <a:pt x="128777" y="83158"/>
                  </a:lnTo>
                  <a:cubicBezTo>
                    <a:pt x="128796" y="85073"/>
                    <a:pt x="128377" y="86959"/>
                    <a:pt x="127539" y="88683"/>
                  </a:cubicBezTo>
                  <a:cubicBezTo>
                    <a:pt x="126920" y="90416"/>
                    <a:pt x="125910" y="91978"/>
                    <a:pt x="124586" y="93255"/>
                  </a:cubicBezTo>
                  <a:cubicBezTo>
                    <a:pt x="123291" y="94607"/>
                    <a:pt x="121691" y="95617"/>
                    <a:pt x="119919" y="96207"/>
                  </a:cubicBezTo>
                  <a:cubicBezTo>
                    <a:pt x="118252" y="97084"/>
                    <a:pt x="116376" y="97512"/>
                    <a:pt x="114490" y="97446"/>
                  </a:cubicBezTo>
                  <a:lnTo>
                    <a:pt x="111823" y="97446"/>
                  </a:lnTo>
                  <a:cubicBezTo>
                    <a:pt x="109270" y="97465"/>
                    <a:pt x="106765" y="96769"/>
                    <a:pt x="104584" y="95445"/>
                  </a:cubicBezTo>
                  <a:lnTo>
                    <a:pt x="101726" y="93255"/>
                  </a:lnTo>
                  <a:cubicBezTo>
                    <a:pt x="99964" y="91521"/>
                    <a:pt x="98678" y="89349"/>
                    <a:pt x="98012" y="86968"/>
                  </a:cubicBezTo>
                  <a:lnTo>
                    <a:pt x="97535" y="83158"/>
                  </a:lnTo>
                  <a:cubicBezTo>
                    <a:pt x="97412" y="81234"/>
                    <a:pt x="97840" y="79320"/>
                    <a:pt x="98774" y="77634"/>
                  </a:cubicBezTo>
                  <a:cubicBezTo>
                    <a:pt x="100088" y="74167"/>
                    <a:pt x="102831" y="71423"/>
                    <a:pt x="106298" y="70109"/>
                  </a:cubicBezTo>
                  <a:cubicBezTo>
                    <a:pt x="107984" y="69175"/>
                    <a:pt x="109899" y="68747"/>
                    <a:pt x="111823" y="68871"/>
                  </a:cubicBezTo>
                  <a:close/>
                  <a:moveTo>
                    <a:pt x="297179" y="31438"/>
                  </a:moveTo>
                  <a:cubicBezTo>
                    <a:pt x="299056" y="31333"/>
                    <a:pt x="300933" y="31724"/>
                    <a:pt x="302609" y="32581"/>
                  </a:cubicBezTo>
                  <a:cubicBezTo>
                    <a:pt x="304390" y="33210"/>
                    <a:pt x="305990" y="34248"/>
                    <a:pt x="307276" y="35629"/>
                  </a:cubicBezTo>
                  <a:lnTo>
                    <a:pt x="309943" y="38201"/>
                  </a:lnTo>
                  <a:cubicBezTo>
                    <a:pt x="311667" y="39991"/>
                    <a:pt x="312915" y="42182"/>
                    <a:pt x="313563" y="44582"/>
                  </a:cubicBezTo>
                  <a:lnTo>
                    <a:pt x="313563" y="48297"/>
                  </a:lnTo>
                  <a:cubicBezTo>
                    <a:pt x="313610" y="50840"/>
                    <a:pt x="312953" y="53345"/>
                    <a:pt x="311658" y="55536"/>
                  </a:cubicBezTo>
                  <a:lnTo>
                    <a:pt x="309467" y="58394"/>
                  </a:lnTo>
                  <a:cubicBezTo>
                    <a:pt x="308200" y="59775"/>
                    <a:pt x="306590" y="60794"/>
                    <a:pt x="304800" y="61346"/>
                  </a:cubicBezTo>
                  <a:cubicBezTo>
                    <a:pt x="303114" y="62280"/>
                    <a:pt x="301199" y="62708"/>
                    <a:pt x="299275" y="62585"/>
                  </a:cubicBezTo>
                  <a:cubicBezTo>
                    <a:pt x="297379" y="62718"/>
                    <a:pt x="295493" y="62289"/>
                    <a:pt x="293846" y="61346"/>
                  </a:cubicBezTo>
                  <a:cubicBezTo>
                    <a:pt x="292055" y="60794"/>
                    <a:pt x="290446" y="59775"/>
                    <a:pt x="289179" y="58394"/>
                  </a:cubicBezTo>
                  <a:lnTo>
                    <a:pt x="286607" y="55822"/>
                  </a:lnTo>
                  <a:cubicBezTo>
                    <a:pt x="284816" y="54069"/>
                    <a:pt x="283540" y="51860"/>
                    <a:pt x="282892" y="49440"/>
                  </a:cubicBezTo>
                  <a:lnTo>
                    <a:pt x="282892" y="45725"/>
                  </a:lnTo>
                  <a:cubicBezTo>
                    <a:pt x="282873" y="43182"/>
                    <a:pt x="283530" y="40687"/>
                    <a:pt x="284797" y="38486"/>
                  </a:cubicBezTo>
                  <a:lnTo>
                    <a:pt x="287083" y="35629"/>
                  </a:lnTo>
                  <a:cubicBezTo>
                    <a:pt x="288321" y="34238"/>
                    <a:pt x="289893" y="33181"/>
                    <a:pt x="291655" y="32581"/>
                  </a:cubicBezTo>
                  <a:cubicBezTo>
                    <a:pt x="293360" y="31724"/>
                    <a:pt x="295265" y="31324"/>
                    <a:pt x="297179" y="31438"/>
                  </a:cubicBezTo>
                  <a:close/>
                  <a:moveTo>
                    <a:pt x="143541" y="29152"/>
                  </a:moveTo>
                  <a:cubicBezTo>
                    <a:pt x="151428" y="29152"/>
                    <a:pt x="157829" y="35553"/>
                    <a:pt x="157829" y="43439"/>
                  </a:cubicBezTo>
                  <a:cubicBezTo>
                    <a:pt x="157829" y="51326"/>
                    <a:pt x="151428" y="57727"/>
                    <a:pt x="143541" y="57727"/>
                  </a:cubicBezTo>
                  <a:cubicBezTo>
                    <a:pt x="135655" y="57727"/>
                    <a:pt x="129254" y="51326"/>
                    <a:pt x="129254" y="43439"/>
                  </a:cubicBezTo>
                  <a:cubicBezTo>
                    <a:pt x="129254" y="35553"/>
                    <a:pt x="135655" y="29152"/>
                    <a:pt x="143541" y="29152"/>
                  </a:cubicBezTo>
                  <a:close/>
                  <a:moveTo>
                    <a:pt x="199167" y="2673"/>
                  </a:moveTo>
                  <a:cubicBezTo>
                    <a:pt x="201701" y="2682"/>
                    <a:pt x="204196" y="3339"/>
                    <a:pt x="206406" y="4578"/>
                  </a:cubicBezTo>
                  <a:lnTo>
                    <a:pt x="209264" y="6864"/>
                  </a:lnTo>
                  <a:cubicBezTo>
                    <a:pt x="210673" y="8064"/>
                    <a:pt x="211702" y="9654"/>
                    <a:pt x="212216" y="11436"/>
                  </a:cubicBezTo>
                  <a:cubicBezTo>
                    <a:pt x="213150" y="13122"/>
                    <a:pt x="213578" y="15036"/>
                    <a:pt x="213455" y="16960"/>
                  </a:cubicBezTo>
                  <a:cubicBezTo>
                    <a:pt x="213569" y="18884"/>
                    <a:pt x="213140" y="20799"/>
                    <a:pt x="212216" y="22485"/>
                  </a:cubicBezTo>
                  <a:cubicBezTo>
                    <a:pt x="211636" y="24237"/>
                    <a:pt x="210616" y="25809"/>
                    <a:pt x="209264" y="27057"/>
                  </a:cubicBezTo>
                  <a:lnTo>
                    <a:pt x="206597" y="29724"/>
                  </a:lnTo>
                  <a:cubicBezTo>
                    <a:pt x="204863" y="31467"/>
                    <a:pt x="202691" y="32715"/>
                    <a:pt x="200310" y="33343"/>
                  </a:cubicBezTo>
                  <a:lnTo>
                    <a:pt x="196500" y="33915"/>
                  </a:lnTo>
                  <a:cubicBezTo>
                    <a:pt x="193985" y="33886"/>
                    <a:pt x="191519" y="33191"/>
                    <a:pt x="189357" y="31914"/>
                  </a:cubicBezTo>
                  <a:lnTo>
                    <a:pt x="186403" y="29724"/>
                  </a:lnTo>
                  <a:cubicBezTo>
                    <a:pt x="185051" y="28428"/>
                    <a:pt x="184041" y="26828"/>
                    <a:pt x="183451" y="25056"/>
                  </a:cubicBezTo>
                  <a:cubicBezTo>
                    <a:pt x="182603" y="23370"/>
                    <a:pt x="182175" y="21513"/>
                    <a:pt x="182213" y="19627"/>
                  </a:cubicBezTo>
                  <a:cubicBezTo>
                    <a:pt x="182184" y="17713"/>
                    <a:pt x="182603" y="15817"/>
                    <a:pt x="183451" y="14103"/>
                  </a:cubicBezTo>
                  <a:cubicBezTo>
                    <a:pt x="184022" y="12350"/>
                    <a:pt x="185042" y="10769"/>
                    <a:pt x="186403" y="9531"/>
                  </a:cubicBezTo>
                  <a:lnTo>
                    <a:pt x="189071" y="6864"/>
                  </a:lnTo>
                  <a:cubicBezTo>
                    <a:pt x="190804" y="5102"/>
                    <a:pt x="192976" y="3816"/>
                    <a:pt x="195357" y="3149"/>
                  </a:cubicBezTo>
                  <a:close/>
                  <a:moveTo>
                    <a:pt x="249459" y="6"/>
                  </a:moveTo>
                  <a:lnTo>
                    <a:pt x="252126" y="6"/>
                  </a:lnTo>
                  <a:cubicBezTo>
                    <a:pt x="254660" y="15"/>
                    <a:pt x="257155" y="672"/>
                    <a:pt x="259365" y="1911"/>
                  </a:cubicBezTo>
                  <a:lnTo>
                    <a:pt x="262223" y="4197"/>
                  </a:lnTo>
                  <a:cubicBezTo>
                    <a:pt x="263985" y="5930"/>
                    <a:pt x="265271" y="8102"/>
                    <a:pt x="265937" y="10483"/>
                  </a:cubicBezTo>
                  <a:lnTo>
                    <a:pt x="266414" y="14293"/>
                  </a:lnTo>
                  <a:cubicBezTo>
                    <a:pt x="266537" y="16217"/>
                    <a:pt x="266109" y="18132"/>
                    <a:pt x="265175" y="19818"/>
                  </a:cubicBezTo>
                  <a:cubicBezTo>
                    <a:pt x="264595" y="21570"/>
                    <a:pt x="263575" y="23142"/>
                    <a:pt x="262223" y="24390"/>
                  </a:cubicBezTo>
                  <a:cubicBezTo>
                    <a:pt x="260994" y="25771"/>
                    <a:pt x="259413" y="26790"/>
                    <a:pt x="257651" y="27342"/>
                  </a:cubicBezTo>
                  <a:cubicBezTo>
                    <a:pt x="255946" y="28228"/>
                    <a:pt x="254041" y="28657"/>
                    <a:pt x="252126" y="28581"/>
                  </a:cubicBezTo>
                  <a:lnTo>
                    <a:pt x="249459" y="28581"/>
                  </a:lnTo>
                  <a:cubicBezTo>
                    <a:pt x="246954" y="28581"/>
                    <a:pt x="244487" y="27923"/>
                    <a:pt x="242316" y="26676"/>
                  </a:cubicBezTo>
                  <a:lnTo>
                    <a:pt x="239363" y="24390"/>
                  </a:lnTo>
                  <a:cubicBezTo>
                    <a:pt x="237658" y="22628"/>
                    <a:pt x="236420" y="20465"/>
                    <a:pt x="235743" y="18103"/>
                  </a:cubicBezTo>
                  <a:lnTo>
                    <a:pt x="235172" y="14293"/>
                  </a:lnTo>
                  <a:cubicBezTo>
                    <a:pt x="235143" y="12379"/>
                    <a:pt x="235562" y="10483"/>
                    <a:pt x="236410" y="8769"/>
                  </a:cubicBezTo>
                  <a:cubicBezTo>
                    <a:pt x="237029" y="7035"/>
                    <a:pt x="238039" y="5473"/>
                    <a:pt x="239363" y="4197"/>
                  </a:cubicBezTo>
                  <a:cubicBezTo>
                    <a:pt x="240611" y="2844"/>
                    <a:pt x="242182" y="1825"/>
                    <a:pt x="243935" y="1244"/>
                  </a:cubicBezTo>
                  <a:cubicBezTo>
                    <a:pt x="245640" y="358"/>
                    <a:pt x="247544" y="-61"/>
                    <a:pt x="249459" y="6"/>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3" name="Google Shape;313;p10"/>
            <p:cNvSpPr/>
            <p:nvPr/>
          </p:nvSpPr>
          <p:spPr>
            <a:xfrm>
              <a:off x="7806637" y="3226112"/>
              <a:ext cx="646919" cy="642421"/>
            </a:xfrm>
            <a:custGeom>
              <a:rect b="b" l="l" r="r" t="t"/>
              <a:pathLst>
                <a:path extrusionOk="0" h="642421" w="646919">
                  <a:moveTo>
                    <a:pt x="57075" y="619125"/>
                  </a:moveTo>
                  <a:lnTo>
                    <a:pt x="57171" y="619506"/>
                  </a:lnTo>
                  <a:cubicBezTo>
                    <a:pt x="62428" y="619506"/>
                    <a:pt x="66696" y="623773"/>
                    <a:pt x="66696" y="629031"/>
                  </a:cubicBezTo>
                  <a:cubicBezTo>
                    <a:pt x="66696" y="634289"/>
                    <a:pt x="62428" y="638556"/>
                    <a:pt x="57171" y="638556"/>
                  </a:cubicBezTo>
                  <a:cubicBezTo>
                    <a:pt x="49932" y="638651"/>
                    <a:pt x="42788" y="638937"/>
                    <a:pt x="35549" y="639699"/>
                  </a:cubicBezTo>
                  <a:cubicBezTo>
                    <a:pt x="33701" y="639794"/>
                    <a:pt x="31853" y="639985"/>
                    <a:pt x="30025" y="640270"/>
                  </a:cubicBezTo>
                  <a:lnTo>
                    <a:pt x="27453" y="640270"/>
                  </a:lnTo>
                  <a:lnTo>
                    <a:pt x="26500" y="640270"/>
                  </a:lnTo>
                  <a:cubicBezTo>
                    <a:pt x="22881" y="640747"/>
                    <a:pt x="19261" y="641413"/>
                    <a:pt x="15642" y="642080"/>
                  </a:cubicBezTo>
                  <a:cubicBezTo>
                    <a:pt x="15632" y="642080"/>
                    <a:pt x="15632" y="642080"/>
                    <a:pt x="15632" y="642080"/>
                  </a:cubicBezTo>
                  <a:cubicBezTo>
                    <a:pt x="10555" y="643471"/>
                    <a:pt x="5317" y="640489"/>
                    <a:pt x="3926" y="635413"/>
                  </a:cubicBezTo>
                  <a:cubicBezTo>
                    <a:pt x="3926" y="635413"/>
                    <a:pt x="3926" y="635403"/>
                    <a:pt x="3926" y="635403"/>
                  </a:cubicBezTo>
                  <a:cubicBezTo>
                    <a:pt x="2535" y="630326"/>
                    <a:pt x="5517" y="625087"/>
                    <a:pt x="10593" y="623697"/>
                  </a:cubicBezTo>
                  <a:cubicBezTo>
                    <a:pt x="25929" y="620839"/>
                    <a:pt x="41483" y="619315"/>
                    <a:pt x="57075" y="619125"/>
                  </a:cubicBezTo>
                  <a:close/>
                  <a:moveTo>
                    <a:pt x="634863" y="606932"/>
                  </a:moveTo>
                  <a:cubicBezTo>
                    <a:pt x="634872" y="606932"/>
                    <a:pt x="634872" y="606932"/>
                    <a:pt x="634872" y="606932"/>
                  </a:cubicBezTo>
                  <a:cubicBezTo>
                    <a:pt x="639949" y="605542"/>
                    <a:pt x="645188" y="608523"/>
                    <a:pt x="646578" y="613600"/>
                  </a:cubicBezTo>
                  <a:cubicBezTo>
                    <a:pt x="646578" y="613600"/>
                    <a:pt x="646578" y="613609"/>
                    <a:pt x="646578" y="613609"/>
                  </a:cubicBezTo>
                  <a:cubicBezTo>
                    <a:pt x="647969" y="618686"/>
                    <a:pt x="644988" y="623925"/>
                    <a:pt x="639911" y="625315"/>
                  </a:cubicBezTo>
                  <a:lnTo>
                    <a:pt x="599525" y="631793"/>
                  </a:lnTo>
                  <a:cubicBezTo>
                    <a:pt x="594448" y="633183"/>
                    <a:pt x="589200" y="630202"/>
                    <a:pt x="587809" y="625125"/>
                  </a:cubicBezTo>
                  <a:cubicBezTo>
                    <a:pt x="586418" y="620048"/>
                    <a:pt x="589400" y="614800"/>
                    <a:pt x="594477" y="613409"/>
                  </a:cubicBezTo>
                  <a:close/>
                  <a:moveTo>
                    <a:pt x="12118" y="570071"/>
                  </a:moveTo>
                  <a:lnTo>
                    <a:pt x="63077" y="578072"/>
                  </a:lnTo>
                  <a:cubicBezTo>
                    <a:pt x="63077" y="578072"/>
                    <a:pt x="63086" y="578072"/>
                    <a:pt x="63086" y="578072"/>
                  </a:cubicBezTo>
                  <a:cubicBezTo>
                    <a:pt x="68163" y="579472"/>
                    <a:pt x="71144" y="584720"/>
                    <a:pt x="69744" y="589788"/>
                  </a:cubicBezTo>
                  <a:cubicBezTo>
                    <a:pt x="69744" y="589788"/>
                    <a:pt x="69744" y="589797"/>
                    <a:pt x="69744" y="589797"/>
                  </a:cubicBezTo>
                  <a:cubicBezTo>
                    <a:pt x="68344" y="594874"/>
                    <a:pt x="63096" y="597855"/>
                    <a:pt x="58029" y="596455"/>
                  </a:cubicBezTo>
                  <a:lnTo>
                    <a:pt x="6974" y="588454"/>
                  </a:lnTo>
                  <a:cubicBezTo>
                    <a:pt x="1898" y="587035"/>
                    <a:pt x="-1065" y="581768"/>
                    <a:pt x="355" y="576691"/>
                  </a:cubicBezTo>
                  <a:cubicBezTo>
                    <a:pt x="1774" y="571614"/>
                    <a:pt x="7041" y="568652"/>
                    <a:pt x="12118" y="570071"/>
                  </a:cubicBezTo>
                  <a:close/>
                  <a:moveTo>
                    <a:pt x="634291" y="541591"/>
                  </a:moveTo>
                  <a:cubicBezTo>
                    <a:pt x="639549" y="541591"/>
                    <a:pt x="643816" y="545858"/>
                    <a:pt x="643816" y="551116"/>
                  </a:cubicBezTo>
                  <a:cubicBezTo>
                    <a:pt x="643816" y="556374"/>
                    <a:pt x="639549" y="560641"/>
                    <a:pt x="634291" y="560641"/>
                  </a:cubicBezTo>
                  <a:lnTo>
                    <a:pt x="584952" y="564927"/>
                  </a:lnTo>
                  <a:cubicBezTo>
                    <a:pt x="579694" y="564927"/>
                    <a:pt x="575427" y="560660"/>
                    <a:pt x="575427" y="555402"/>
                  </a:cubicBezTo>
                  <a:cubicBezTo>
                    <a:pt x="575427" y="550144"/>
                    <a:pt x="579694" y="545877"/>
                    <a:pt x="584952" y="545877"/>
                  </a:cubicBezTo>
                  <a:close/>
                  <a:moveTo>
                    <a:pt x="14785" y="508063"/>
                  </a:moveTo>
                  <a:cubicBezTo>
                    <a:pt x="32901" y="508806"/>
                    <a:pt x="50885" y="511520"/>
                    <a:pt x="68410" y="516159"/>
                  </a:cubicBezTo>
                  <a:lnTo>
                    <a:pt x="68410" y="515492"/>
                  </a:lnTo>
                  <a:cubicBezTo>
                    <a:pt x="68972" y="515597"/>
                    <a:pt x="69535" y="515750"/>
                    <a:pt x="70068" y="515949"/>
                  </a:cubicBezTo>
                  <a:cubicBezTo>
                    <a:pt x="74992" y="517807"/>
                    <a:pt x="77488" y="523293"/>
                    <a:pt x="75630" y="528218"/>
                  </a:cubicBezTo>
                  <a:cubicBezTo>
                    <a:pt x="73783" y="533142"/>
                    <a:pt x="68286" y="535628"/>
                    <a:pt x="63362" y="533780"/>
                  </a:cubicBezTo>
                  <a:cubicBezTo>
                    <a:pt x="55170" y="531637"/>
                    <a:pt x="46874" y="529923"/>
                    <a:pt x="38502" y="528637"/>
                  </a:cubicBezTo>
                  <a:lnTo>
                    <a:pt x="36026" y="528637"/>
                  </a:lnTo>
                  <a:lnTo>
                    <a:pt x="33739" y="528637"/>
                  </a:lnTo>
                  <a:lnTo>
                    <a:pt x="27453" y="527970"/>
                  </a:lnTo>
                  <a:cubicBezTo>
                    <a:pt x="23262" y="527113"/>
                    <a:pt x="18976" y="527113"/>
                    <a:pt x="14785" y="527113"/>
                  </a:cubicBezTo>
                  <a:cubicBezTo>
                    <a:pt x="9527" y="527113"/>
                    <a:pt x="5260" y="522846"/>
                    <a:pt x="5260" y="517588"/>
                  </a:cubicBezTo>
                  <a:cubicBezTo>
                    <a:pt x="5260" y="512330"/>
                    <a:pt x="9527" y="508063"/>
                    <a:pt x="14785" y="508063"/>
                  </a:cubicBezTo>
                  <a:close/>
                  <a:moveTo>
                    <a:pt x="626385" y="458723"/>
                  </a:moveTo>
                  <a:cubicBezTo>
                    <a:pt x="631433" y="457323"/>
                    <a:pt x="636672" y="460257"/>
                    <a:pt x="638100" y="465295"/>
                  </a:cubicBezTo>
                  <a:cubicBezTo>
                    <a:pt x="638129" y="465410"/>
                    <a:pt x="638158" y="465524"/>
                    <a:pt x="638186" y="465648"/>
                  </a:cubicBezTo>
                  <a:cubicBezTo>
                    <a:pt x="639329" y="470782"/>
                    <a:pt x="636090" y="475868"/>
                    <a:pt x="630956" y="477011"/>
                  </a:cubicBezTo>
                  <a:cubicBezTo>
                    <a:pt x="614974" y="481469"/>
                    <a:pt x="599239" y="486746"/>
                    <a:pt x="583808" y="492823"/>
                  </a:cubicBezTo>
                  <a:cubicBezTo>
                    <a:pt x="583798" y="492823"/>
                    <a:pt x="583798" y="492823"/>
                    <a:pt x="583798" y="492823"/>
                  </a:cubicBezTo>
                  <a:cubicBezTo>
                    <a:pt x="578721" y="494213"/>
                    <a:pt x="573483" y="491232"/>
                    <a:pt x="572092" y="486155"/>
                  </a:cubicBezTo>
                  <a:cubicBezTo>
                    <a:pt x="572092" y="486155"/>
                    <a:pt x="572092" y="486146"/>
                    <a:pt x="572092" y="486146"/>
                  </a:cubicBezTo>
                  <a:cubicBezTo>
                    <a:pt x="570701" y="481069"/>
                    <a:pt x="573683" y="475830"/>
                    <a:pt x="578760" y="474439"/>
                  </a:cubicBezTo>
                  <a:cubicBezTo>
                    <a:pt x="594333" y="468334"/>
                    <a:pt x="610230" y="463085"/>
                    <a:pt x="626385" y="458723"/>
                  </a:cubicBezTo>
                  <a:close/>
                  <a:moveTo>
                    <a:pt x="29358" y="446340"/>
                  </a:moveTo>
                  <a:cubicBezTo>
                    <a:pt x="37482" y="449245"/>
                    <a:pt x="45788" y="451627"/>
                    <a:pt x="54218" y="453484"/>
                  </a:cubicBezTo>
                  <a:cubicBezTo>
                    <a:pt x="58600" y="454437"/>
                    <a:pt x="62885" y="455294"/>
                    <a:pt x="67267" y="455961"/>
                  </a:cubicBezTo>
                  <a:lnTo>
                    <a:pt x="70125" y="456437"/>
                  </a:lnTo>
                  <a:lnTo>
                    <a:pt x="71458" y="456437"/>
                  </a:lnTo>
                  <a:lnTo>
                    <a:pt x="78317" y="457199"/>
                  </a:lnTo>
                  <a:lnTo>
                    <a:pt x="78317" y="457389"/>
                  </a:lnTo>
                  <a:cubicBezTo>
                    <a:pt x="83574" y="457389"/>
                    <a:pt x="87842" y="461657"/>
                    <a:pt x="87842" y="466914"/>
                  </a:cubicBezTo>
                  <a:cubicBezTo>
                    <a:pt x="87842" y="472172"/>
                    <a:pt x="83574" y="476439"/>
                    <a:pt x="78317" y="476439"/>
                  </a:cubicBezTo>
                  <a:cubicBezTo>
                    <a:pt x="59876" y="474744"/>
                    <a:pt x="41712" y="470810"/>
                    <a:pt x="24214" y="464723"/>
                  </a:cubicBezTo>
                  <a:cubicBezTo>
                    <a:pt x="19175" y="463295"/>
                    <a:pt x="16242" y="458056"/>
                    <a:pt x="17642" y="453008"/>
                  </a:cubicBezTo>
                  <a:cubicBezTo>
                    <a:pt x="17642" y="453008"/>
                    <a:pt x="17642" y="452998"/>
                    <a:pt x="17642" y="452998"/>
                  </a:cubicBezTo>
                  <a:cubicBezTo>
                    <a:pt x="19042" y="447921"/>
                    <a:pt x="24291" y="444940"/>
                    <a:pt x="29358" y="446340"/>
                  </a:cubicBezTo>
                  <a:close/>
                  <a:moveTo>
                    <a:pt x="615813" y="401382"/>
                  </a:moveTo>
                  <a:cubicBezTo>
                    <a:pt x="615822" y="401382"/>
                    <a:pt x="615822" y="401382"/>
                    <a:pt x="615822" y="401382"/>
                  </a:cubicBezTo>
                  <a:cubicBezTo>
                    <a:pt x="620899" y="399992"/>
                    <a:pt x="626137" y="402973"/>
                    <a:pt x="627528" y="408050"/>
                  </a:cubicBezTo>
                  <a:cubicBezTo>
                    <a:pt x="627643" y="408355"/>
                    <a:pt x="627747" y="408669"/>
                    <a:pt x="627823" y="408983"/>
                  </a:cubicBezTo>
                  <a:cubicBezTo>
                    <a:pt x="629166" y="414070"/>
                    <a:pt x="626137" y="419280"/>
                    <a:pt x="621051" y="420623"/>
                  </a:cubicBezTo>
                  <a:cubicBezTo>
                    <a:pt x="612984" y="422251"/>
                    <a:pt x="605021" y="424423"/>
                    <a:pt x="597239" y="427100"/>
                  </a:cubicBezTo>
                  <a:lnTo>
                    <a:pt x="591238" y="429386"/>
                  </a:lnTo>
                  <a:lnTo>
                    <a:pt x="588761" y="430338"/>
                  </a:lnTo>
                  <a:lnTo>
                    <a:pt x="587809" y="430338"/>
                  </a:lnTo>
                  <a:lnTo>
                    <a:pt x="587047" y="430338"/>
                  </a:lnTo>
                  <a:cubicBezTo>
                    <a:pt x="583427" y="431958"/>
                    <a:pt x="579712" y="433672"/>
                    <a:pt x="576093" y="435482"/>
                  </a:cubicBezTo>
                  <a:cubicBezTo>
                    <a:pt x="571588" y="438101"/>
                    <a:pt x="565816" y="436615"/>
                    <a:pt x="563139" y="432148"/>
                  </a:cubicBezTo>
                  <a:cubicBezTo>
                    <a:pt x="563139" y="432139"/>
                    <a:pt x="563130" y="432129"/>
                    <a:pt x="563120" y="432120"/>
                  </a:cubicBezTo>
                  <a:cubicBezTo>
                    <a:pt x="560482" y="427576"/>
                    <a:pt x="562025" y="421747"/>
                    <a:pt x="566568" y="419099"/>
                  </a:cubicBezTo>
                  <a:cubicBezTo>
                    <a:pt x="582084" y="410936"/>
                    <a:pt x="598658" y="404973"/>
                    <a:pt x="615813" y="401382"/>
                  </a:cubicBezTo>
                  <a:close/>
                  <a:moveTo>
                    <a:pt x="36978" y="384237"/>
                  </a:moveTo>
                  <a:cubicBezTo>
                    <a:pt x="53979" y="388809"/>
                    <a:pt x="70553" y="394867"/>
                    <a:pt x="86508" y="402335"/>
                  </a:cubicBezTo>
                  <a:cubicBezTo>
                    <a:pt x="86517" y="402344"/>
                    <a:pt x="86527" y="402344"/>
                    <a:pt x="86536" y="402354"/>
                  </a:cubicBezTo>
                  <a:cubicBezTo>
                    <a:pt x="91070" y="405011"/>
                    <a:pt x="92594" y="410841"/>
                    <a:pt x="89937" y="415384"/>
                  </a:cubicBezTo>
                  <a:cubicBezTo>
                    <a:pt x="89927" y="415394"/>
                    <a:pt x="89927" y="415403"/>
                    <a:pt x="89917" y="415413"/>
                  </a:cubicBezTo>
                  <a:cubicBezTo>
                    <a:pt x="87260" y="419947"/>
                    <a:pt x="81431" y="421470"/>
                    <a:pt x="76887" y="418813"/>
                  </a:cubicBezTo>
                  <a:lnTo>
                    <a:pt x="71267" y="416241"/>
                  </a:lnTo>
                  <a:lnTo>
                    <a:pt x="68601" y="415098"/>
                  </a:lnTo>
                  <a:lnTo>
                    <a:pt x="67076" y="414432"/>
                  </a:lnTo>
                  <a:cubicBezTo>
                    <a:pt x="63267" y="412812"/>
                    <a:pt x="59361" y="411384"/>
                    <a:pt x="55551" y="409955"/>
                  </a:cubicBezTo>
                  <a:cubicBezTo>
                    <a:pt x="47741" y="407193"/>
                    <a:pt x="39835" y="404716"/>
                    <a:pt x="31929" y="402621"/>
                  </a:cubicBezTo>
                  <a:cubicBezTo>
                    <a:pt x="26853" y="401230"/>
                    <a:pt x="23871" y="395982"/>
                    <a:pt x="25262" y="390905"/>
                  </a:cubicBezTo>
                  <a:cubicBezTo>
                    <a:pt x="26653" y="385828"/>
                    <a:pt x="31901" y="382847"/>
                    <a:pt x="36978" y="384237"/>
                  </a:cubicBezTo>
                  <a:close/>
                  <a:moveTo>
                    <a:pt x="588694" y="337927"/>
                  </a:moveTo>
                  <a:cubicBezTo>
                    <a:pt x="593238" y="335289"/>
                    <a:pt x="599067" y="336832"/>
                    <a:pt x="601715" y="341375"/>
                  </a:cubicBezTo>
                  <a:cubicBezTo>
                    <a:pt x="604315" y="345900"/>
                    <a:pt x="602792" y="351681"/>
                    <a:pt x="598286" y="354329"/>
                  </a:cubicBezTo>
                  <a:lnTo>
                    <a:pt x="554757" y="373379"/>
                  </a:lnTo>
                  <a:cubicBezTo>
                    <a:pt x="554747" y="373389"/>
                    <a:pt x="554738" y="373389"/>
                    <a:pt x="554728" y="373398"/>
                  </a:cubicBezTo>
                  <a:cubicBezTo>
                    <a:pt x="550185" y="376037"/>
                    <a:pt x="544356" y="374494"/>
                    <a:pt x="541708" y="369950"/>
                  </a:cubicBezTo>
                  <a:cubicBezTo>
                    <a:pt x="539107" y="365426"/>
                    <a:pt x="540631" y="359644"/>
                    <a:pt x="545136" y="356996"/>
                  </a:cubicBezTo>
                  <a:lnTo>
                    <a:pt x="588666" y="337946"/>
                  </a:lnTo>
                  <a:cubicBezTo>
                    <a:pt x="588676" y="337937"/>
                    <a:pt x="588685" y="337937"/>
                    <a:pt x="588694" y="337927"/>
                  </a:cubicBezTo>
                  <a:close/>
                  <a:moveTo>
                    <a:pt x="59743" y="315372"/>
                  </a:moveTo>
                  <a:cubicBezTo>
                    <a:pt x="75250" y="321440"/>
                    <a:pt x="91166" y="326402"/>
                    <a:pt x="107368" y="330231"/>
                  </a:cubicBezTo>
                  <a:cubicBezTo>
                    <a:pt x="112445" y="331622"/>
                    <a:pt x="115426" y="336870"/>
                    <a:pt x="114036" y="341947"/>
                  </a:cubicBezTo>
                  <a:cubicBezTo>
                    <a:pt x="112645" y="347024"/>
                    <a:pt x="107397" y="350005"/>
                    <a:pt x="102320" y="348615"/>
                  </a:cubicBezTo>
                  <a:cubicBezTo>
                    <a:pt x="86127" y="344747"/>
                    <a:pt x="70220" y="339775"/>
                    <a:pt x="54695" y="333755"/>
                  </a:cubicBezTo>
                  <a:cubicBezTo>
                    <a:pt x="49618" y="332365"/>
                    <a:pt x="46636" y="327117"/>
                    <a:pt x="48027" y="322040"/>
                  </a:cubicBezTo>
                  <a:cubicBezTo>
                    <a:pt x="49418" y="316963"/>
                    <a:pt x="54666" y="313982"/>
                    <a:pt x="59743" y="315372"/>
                  </a:cubicBezTo>
                  <a:close/>
                  <a:moveTo>
                    <a:pt x="569454" y="262680"/>
                  </a:moveTo>
                  <a:cubicBezTo>
                    <a:pt x="573997" y="260042"/>
                    <a:pt x="579827" y="261585"/>
                    <a:pt x="582475" y="266128"/>
                  </a:cubicBezTo>
                  <a:cubicBezTo>
                    <a:pt x="584932" y="270329"/>
                    <a:pt x="583827" y="275720"/>
                    <a:pt x="579903" y="278606"/>
                  </a:cubicBezTo>
                  <a:lnTo>
                    <a:pt x="553042" y="293274"/>
                  </a:lnTo>
                  <a:cubicBezTo>
                    <a:pt x="543993" y="298227"/>
                    <a:pt x="532658" y="306514"/>
                    <a:pt x="522277" y="300037"/>
                  </a:cubicBezTo>
                  <a:cubicBezTo>
                    <a:pt x="518790" y="297580"/>
                    <a:pt x="517362" y="293093"/>
                    <a:pt x="518781" y="289074"/>
                  </a:cubicBezTo>
                  <a:cubicBezTo>
                    <a:pt x="520543" y="284111"/>
                    <a:pt x="525982" y="281521"/>
                    <a:pt x="530944" y="283273"/>
                  </a:cubicBezTo>
                  <a:lnTo>
                    <a:pt x="531706" y="283273"/>
                  </a:lnTo>
                  <a:lnTo>
                    <a:pt x="534278" y="281940"/>
                  </a:lnTo>
                  <a:lnTo>
                    <a:pt x="545898" y="275558"/>
                  </a:lnTo>
                  <a:lnTo>
                    <a:pt x="569425" y="262699"/>
                  </a:lnTo>
                  <a:cubicBezTo>
                    <a:pt x="569435" y="262690"/>
                    <a:pt x="569444" y="262690"/>
                    <a:pt x="569454" y="262680"/>
                  </a:cubicBezTo>
                  <a:close/>
                  <a:moveTo>
                    <a:pt x="84412" y="249650"/>
                  </a:moveTo>
                  <a:cubicBezTo>
                    <a:pt x="86889" y="248964"/>
                    <a:pt x="89528" y="249307"/>
                    <a:pt x="91747" y="250602"/>
                  </a:cubicBezTo>
                  <a:cubicBezTo>
                    <a:pt x="102386" y="258460"/>
                    <a:pt x="113626" y="265471"/>
                    <a:pt x="125370" y="271557"/>
                  </a:cubicBezTo>
                  <a:cubicBezTo>
                    <a:pt x="129551" y="274215"/>
                    <a:pt x="130990" y="279625"/>
                    <a:pt x="128704" y="284006"/>
                  </a:cubicBezTo>
                  <a:cubicBezTo>
                    <a:pt x="126265" y="288674"/>
                    <a:pt x="120502" y="290474"/>
                    <a:pt x="115845" y="288035"/>
                  </a:cubicBezTo>
                  <a:cubicBezTo>
                    <a:pt x="104053" y="281939"/>
                    <a:pt x="92785" y="274900"/>
                    <a:pt x="82126" y="266985"/>
                  </a:cubicBezTo>
                  <a:cubicBezTo>
                    <a:pt x="80069" y="265671"/>
                    <a:pt x="78517" y="263689"/>
                    <a:pt x="77745" y="261365"/>
                  </a:cubicBezTo>
                  <a:cubicBezTo>
                    <a:pt x="77097" y="258860"/>
                    <a:pt x="77440" y="256203"/>
                    <a:pt x="78697" y="253936"/>
                  </a:cubicBezTo>
                  <a:cubicBezTo>
                    <a:pt x="79974" y="251821"/>
                    <a:pt x="82022" y="250278"/>
                    <a:pt x="84412" y="249650"/>
                  </a:cubicBezTo>
                  <a:close/>
                  <a:moveTo>
                    <a:pt x="539926" y="196005"/>
                  </a:moveTo>
                  <a:cubicBezTo>
                    <a:pt x="544470" y="193367"/>
                    <a:pt x="550300" y="194910"/>
                    <a:pt x="552947" y="199453"/>
                  </a:cubicBezTo>
                  <a:cubicBezTo>
                    <a:pt x="552957" y="199472"/>
                    <a:pt x="552966" y="199491"/>
                    <a:pt x="552976" y="199510"/>
                  </a:cubicBezTo>
                  <a:cubicBezTo>
                    <a:pt x="555586" y="204082"/>
                    <a:pt x="553995" y="209893"/>
                    <a:pt x="549423" y="212502"/>
                  </a:cubicBezTo>
                  <a:lnTo>
                    <a:pt x="505037" y="243935"/>
                  </a:lnTo>
                  <a:cubicBezTo>
                    <a:pt x="500655" y="246230"/>
                    <a:pt x="495236" y="244783"/>
                    <a:pt x="492587" y="240601"/>
                  </a:cubicBezTo>
                  <a:cubicBezTo>
                    <a:pt x="489759" y="236163"/>
                    <a:pt x="491073" y="230276"/>
                    <a:pt x="495512" y="227457"/>
                  </a:cubicBezTo>
                  <a:lnTo>
                    <a:pt x="539898" y="196024"/>
                  </a:lnTo>
                  <a:cubicBezTo>
                    <a:pt x="539908" y="196015"/>
                    <a:pt x="539917" y="196015"/>
                    <a:pt x="539926" y="196005"/>
                  </a:cubicBezTo>
                  <a:close/>
                  <a:moveTo>
                    <a:pt x="107273" y="187641"/>
                  </a:moveTo>
                  <a:cubicBezTo>
                    <a:pt x="124618" y="194023"/>
                    <a:pt x="141277" y="202129"/>
                    <a:pt x="156993" y="211835"/>
                  </a:cubicBezTo>
                  <a:lnTo>
                    <a:pt x="156422" y="211263"/>
                  </a:lnTo>
                  <a:cubicBezTo>
                    <a:pt x="156660" y="211387"/>
                    <a:pt x="156888" y="211521"/>
                    <a:pt x="157117" y="211663"/>
                  </a:cubicBezTo>
                  <a:cubicBezTo>
                    <a:pt x="161556" y="214483"/>
                    <a:pt x="162870" y="220369"/>
                    <a:pt x="160041" y="224817"/>
                  </a:cubicBezTo>
                  <a:cubicBezTo>
                    <a:pt x="157222" y="229256"/>
                    <a:pt x="151335" y="230561"/>
                    <a:pt x="146897" y="227742"/>
                  </a:cubicBezTo>
                  <a:cubicBezTo>
                    <a:pt x="139534" y="223131"/>
                    <a:pt x="131933" y="218902"/>
                    <a:pt x="124132" y="215073"/>
                  </a:cubicBezTo>
                  <a:cubicBezTo>
                    <a:pt x="120322" y="213168"/>
                    <a:pt x="116322" y="211359"/>
                    <a:pt x="112321" y="209644"/>
                  </a:cubicBezTo>
                  <a:lnTo>
                    <a:pt x="111559" y="209644"/>
                  </a:lnTo>
                  <a:lnTo>
                    <a:pt x="108702" y="208501"/>
                  </a:lnTo>
                  <a:lnTo>
                    <a:pt x="102224" y="206025"/>
                  </a:lnTo>
                  <a:cubicBezTo>
                    <a:pt x="102224" y="206025"/>
                    <a:pt x="102215" y="206025"/>
                    <a:pt x="102215" y="206025"/>
                  </a:cubicBezTo>
                  <a:cubicBezTo>
                    <a:pt x="97138" y="204624"/>
                    <a:pt x="94157" y="199376"/>
                    <a:pt x="95557" y="194309"/>
                  </a:cubicBezTo>
                  <a:cubicBezTo>
                    <a:pt x="95557" y="194309"/>
                    <a:pt x="95557" y="194299"/>
                    <a:pt x="95557" y="194299"/>
                  </a:cubicBezTo>
                  <a:cubicBezTo>
                    <a:pt x="96957" y="189222"/>
                    <a:pt x="102206" y="186241"/>
                    <a:pt x="107273" y="187641"/>
                  </a:cubicBezTo>
                  <a:close/>
                  <a:moveTo>
                    <a:pt x="501893" y="122491"/>
                  </a:moveTo>
                  <a:cubicBezTo>
                    <a:pt x="505608" y="118795"/>
                    <a:pt x="511609" y="118795"/>
                    <a:pt x="515323" y="122491"/>
                  </a:cubicBezTo>
                  <a:cubicBezTo>
                    <a:pt x="515342" y="122510"/>
                    <a:pt x="515361" y="122529"/>
                    <a:pt x="515381" y="122548"/>
                  </a:cubicBezTo>
                  <a:cubicBezTo>
                    <a:pt x="519057" y="126310"/>
                    <a:pt x="518990" y="132339"/>
                    <a:pt x="515228" y="136016"/>
                  </a:cubicBezTo>
                  <a:cubicBezTo>
                    <a:pt x="507818" y="142864"/>
                    <a:pt x="500855" y="150189"/>
                    <a:pt x="494369" y="157924"/>
                  </a:cubicBezTo>
                  <a:lnTo>
                    <a:pt x="489511" y="163924"/>
                  </a:lnTo>
                  <a:lnTo>
                    <a:pt x="488272" y="165544"/>
                  </a:lnTo>
                  <a:lnTo>
                    <a:pt x="486082" y="168592"/>
                  </a:lnTo>
                  <a:cubicBezTo>
                    <a:pt x="483129" y="172592"/>
                    <a:pt x="480366" y="176688"/>
                    <a:pt x="477700" y="180974"/>
                  </a:cubicBezTo>
                  <a:cubicBezTo>
                    <a:pt x="475042" y="184622"/>
                    <a:pt x="470185" y="185908"/>
                    <a:pt x="466070" y="184051"/>
                  </a:cubicBezTo>
                  <a:cubicBezTo>
                    <a:pt x="461279" y="181888"/>
                    <a:pt x="459154" y="176240"/>
                    <a:pt x="461316" y="171449"/>
                  </a:cubicBezTo>
                  <a:cubicBezTo>
                    <a:pt x="472623" y="153409"/>
                    <a:pt x="486263" y="136950"/>
                    <a:pt x="501893" y="122491"/>
                  </a:cubicBezTo>
                  <a:close/>
                  <a:moveTo>
                    <a:pt x="140038" y="121920"/>
                  </a:moveTo>
                  <a:cubicBezTo>
                    <a:pt x="142572" y="121986"/>
                    <a:pt x="144982" y="123006"/>
                    <a:pt x="146801" y="124777"/>
                  </a:cubicBezTo>
                  <a:cubicBezTo>
                    <a:pt x="162079" y="137007"/>
                    <a:pt x="176319" y="150485"/>
                    <a:pt x="189378" y="165068"/>
                  </a:cubicBezTo>
                  <a:cubicBezTo>
                    <a:pt x="193073" y="168783"/>
                    <a:pt x="193073" y="174784"/>
                    <a:pt x="189378" y="178498"/>
                  </a:cubicBezTo>
                  <a:cubicBezTo>
                    <a:pt x="185663" y="182194"/>
                    <a:pt x="179662" y="182194"/>
                    <a:pt x="175948" y="178498"/>
                  </a:cubicBezTo>
                  <a:cubicBezTo>
                    <a:pt x="162860" y="163915"/>
                    <a:pt x="148582" y="150438"/>
                    <a:pt x="133275" y="138207"/>
                  </a:cubicBezTo>
                  <a:cubicBezTo>
                    <a:pt x="129580" y="134493"/>
                    <a:pt x="129580" y="128492"/>
                    <a:pt x="133275" y="124777"/>
                  </a:cubicBezTo>
                  <a:cubicBezTo>
                    <a:pt x="135057" y="122958"/>
                    <a:pt x="137495" y="121929"/>
                    <a:pt x="140038" y="121920"/>
                  </a:cubicBezTo>
                  <a:close/>
                  <a:moveTo>
                    <a:pt x="463603" y="76199"/>
                  </a:moveTo>
                  <a:cubicBezTo>
                    <a:pt x="463613" y="76208"/>
                    <a:pt x="463622" y="76208"/>
                    <a:pt x="463632" y="76218"/>
                  </a:cubicBezTo>
                  <a:cubicBezTo>
                    <a:pt x="468165" y="78875"/>
                    <a:pt x="469689" y="84705"/>
                    <a:pt x="467032" y="89248"/>
                  </a:cubicBezTo>
                  <a:lnTo>
                    <a:pt x="438457" y="137540"/>
                  </a:lnTo>
                  <a:cubicBezTo>
                    <a:pt x="438447" y="137549"/>
                    <a:pt x="438447" y="137559"/>
                    <a:pt x="438438" y="137568"/>
                  </a:cubicBezTo>
                  <a:cubicBezTo>
                    <a:pt x="435781" y="142102"/>
                    <a:pt x="429941" y="143626"/>
                    <a:pt x="425408" y="140969"/>
                  </a:cubicBezTo>
                  <a:cubicBezTo>
                    <a:pt x="425398" y="140959"/>
                    <a:pt x="425389" y="140959"/>
                    <a:pt x="425379" y="140950"/>
                  </a:cubicBezTo>
                  <a:cubicBezTo>
                    <a:pt x="420845" y="138292"/>
                    <a:pt x="419321" y="132454"/>
                    <a:pt x="421978" y="127920"/>
                  </a:cubicBezTo>
                  <a:lnTo>
                    <a:pt x="450553" y="79628"/>
                  </a:lnTo>
                  <a:cubicBezTo>
                    <a:pt x="450563" y="79618"/>
                    <a:pt x="450563" y="79609"/>
                    <a:pt x="450573" y="79599"/>
                  </a:cubicBezTo>
                  <a:cubicBezTo>
                    <a:pt x="453230" y="75065"/>
                    <a:pt x="459059" y="73541"/>
                    <a:pt x="463603" y="76199"/>
                  </a:cubicBezTo>
                  <a:close/>
                  <a:moveTo>
                    <a:pt x="181282" y="58226"/>
                  </a:moveTo>
                  <a:cubicBezTo>
                    <a:pt x="185721" y="55397"/>
                    <a:pt x="191607" y="56711"/>
                    <a:pt x="194427" y="61150"/>
                  </a:cubicBezTo>
                  <a:cubicBezTo>
                    <a:pt x="208619" y="79981"/>
                    <a:pt x="221173" y="99993"/>
                    <a:pt x="231955" y="120967"/>
                  </a:cubicBezTo>
                  <a:lnTo>
                    <a:pt x="232431" y="120967"/>
                  </a:lnTo>
                  <a:cubicBezTo>
                    <a:pt x="232812" y="121491"/>
                    <a:pt x="233136" y="122053"/>
                    <a:pt x="233412" y="122643"/>
                  </a:cubicBezTo>
                  <a:cubicBezTo>
                    <a:pt x="235574" y="127444"/>
                    <a:pt x="233441" y="133083"/>
                    <a:pt x="228650" y="135245"/>
                  </a:cubicBezTo>
                  <a:cubicBezTo>
                    <a:pt x="223859" y="137417"/>
                    <a:pt x="218210" y="135283"/>
                    <a:pt x="216048" y="130492"/>
                  </a:cubicBezTo>
                  <a:cubicBezTo>
                    <a:pt x="205047" y="109527"/>
                    <a:pt x="192303" y="89515"/>
                    <a:pt x="177948" y="70675"/>
                  </a:cubicBezTo>
                  <a:cubicBezTo>
                    <a:pt x="175653" y="66293"/>
                    <a:pt x="177101" y="60874"/>
                    <a:pt x="181282" y="58226"/>
                  </a:cubicBezTo>
                  <a:close/>
                  <a:moveTo>
                    <a:pt x="395213" y="21336"/>
                  </a:moveTo>
                  <a:cubicBezTo>
                    <a:pt x="400471" y="21336"/>
                    <a:pt x="404738" y="25603"/>
                    <a:pt x="404738" y="30861"/>
                  </a:cubicBezTo>
                  <a:lnTo>
                    <a:pt x="397595" y="97536"/>
                  </a:lnTo>
                  <a:cubicBezTo>
                    <a:pt x="397595" y="102794"/>
                    <a:pt x="393327" y="107061"/>
                    <a:pt x="388070" y="107061"/>
                  </a:cubicBezTo>
                  <a:cubicBezTo>
                    <a:pt x="382812" y="107061"/>
                    <a:pt x="378545" y="102794"/>
                    <a:pt x="378545" y="97536"/>
                  </a:cubicBezTo>
                  <a:lnTo>
                    <a:pt x="385688" y="30861"/>
                  </a:lnTo>
                  <a:cubicBezTo>
                    <a:pt x="385688" y="25603"/>
                    <a:pt x="389955" y="21336"/>
                    <a:pt x="395213" y="21336"/>
                  </a:cubicBezTo>
                  <a:close/>
                  <a:moveTo>
                    <a:pt x="251291" y="7238"/>
                  </a:moveTo>
                  <a:cubicBezTo>
                    <a:pt x="251291" y="7238"/>
                    <a:pt x="251300" y="7238"/>
                    <a:pt x="251300" y="7238"/>
                  </a:cubicBezTo>
                  <a:cubicBezTo>
                    <a:pt x="256377" y="5848"/>
                    <a:pt x="261616" y="8829"/>
                    <a:pt x="263006" y="13906"/>
                  </a:cubicBezTo>
                  <a:cubicBezTo>
                    <a:pt x="272817" y="37909"/>
                    <a:pt x="280066" y="62874"/>
                    <a:pt x="284628" y="88391"/>
                  </a:cubicBezTo>
                  <a:cubicBezTo>
                    <a:pt x="284628" y="88391"/>
                    <a:pt x="284628" y="88401"/>
                    <a:pt x="284628" y="88401"/>
                  </a:cubicBezTo>
                  <a:cubicBezTo>
                    <a:pt x="286019" y="93478"/>
                    <a:pt x="283038" y="98716"/>
                    <a:pt x="277961" y="100107"/>
                  </a:cubicBezTo>
                  <a:cubicBezTo>
                    <a:pt x="277951" y="100107"/>
                    <a:pt x="277951" y="100107"/>
                    <a:pt x="277951" y="100107"/>
                  </a:cubicBezTo>
                  <a:cubicBezTo>
                    <a:pt x="272874" y="101498"/>
                    <a:pt x="267636" y="98516"/>
                    <a:pt x="266245" y="93440"/>
                  </a:cubicBezTo>
                  <a:cubicBezTo>
                    <a:pt x="261682" y="67922"/>
                    <a:pt x="254434" y="42957"/>
                    <a:pt x="244623" y="18954"/>
                  </a:cubicBezTo>
                  <a:cubicBezTo>
                    <a:pt x="244623" y="18954"/>
                    <a:pt x="244623" y="18945"/>
                    <a:pt x="244623" y="18945"/>
                  </a:cubicBezTo>
                  <a:cubicBezTo>
                    <a:pt x="243232" y="13868"/>
                    <a:pt x="246214" y="8629"/>
                    <a:pt x="251291" y="7238"/>
                  </a:cubicBezTo>
                  <a:close/>
                  <a:moveTo>
                    <a:pt x="327015" y="0"/>
                  </a:moveTo>
                  <a:cubicBezTo>
                    <a:pt x="332272" y="0"/>
                    <a:pt x="336540" y="4267"/>
                    <a:pt x="336540" y="9525"/>
                  </a:cubicBezTo>
                  <a:lnTo>
                    <a:pt x="341778" y="90582"/>
                  </a:lnTo>
                  <a:cubicBezTo>
                    <a:pt x="341778" y="95840"/>
                    <a:pt x="337511" y="100107"/>
                    <a:pt x="332253" y="100107"/>
                  </a:cubicBezTo>
                  <a:cubicBezTo>
                    <a:pt x="326995" y="100107"/>
                    <a:pt x="322728" y="95840"/>
                    <a:pt x="322728" y="90582"/>
                  </a:cubicBezTo>
                  <a:lnTo>
                    <a:pt x="317490" y="9525"/>
                  </a:lnTo>
                  <a:cubicBezTo>
                    <a:pt x="317490" y="4267"/>
                    <a:pt x="321757" y="0"/>
                    <a:pt x="327015"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14" name="Google Shape;314;p10"/>
          <p:cNvGrpSpPr/>
          <p:nvPr/>
        </p:nvGrpSpPr>
        <p:grpSpPr>
          <a:xfrm>
            <a:off x="8202043" y="98225"/>
            <a:ext cx="2020700" cy="1595690"/>
            <a:chOff x="2276168" y="2436294"/>
            <a:chExt cx="2100738" cy="1568862"/>
          </a:xfrm>
        </p:grpSpPr>
        <p:sp>
          <p:nvSpPr>
            <p:cNvPr id="315" name="Google Shape;315;p10"/>
            <p:cNvSpPr/>
            <p:nvPr/>
          </p:nvSpPr>
          <p:spPr>
            <a:xfrm>
              <a:off x="3064022" y="3317387"/>
              <a:ext cx="558312" cy="555361"/>
            </a:xfrm>
            <a:custGeom>
              <a:rect b="b" l="l" r="r" t="t"/>
              <a:pathLst>
                <a:path extrusionOk="0" h="339152" w="340954">
                  <a:moveTo>
                    <a:pt x="8817" y="105379"/>
                  </a:moveTo>
                  <a:cubicBezTo>
                    <a:pt x="339" y="82900"/>
                    <a:pt x="-6709" y="54516"/>
                    <a:pt x="9483" y="36990"/>
                  </a:cubicBezTo>
                  <a:cubicBezTo>
                    <a:pt x="25676" y="19464"/>
                    <a:pt x="57870" y="26798"/>
                    <a:pt x="77968" y="42228"/>
                  </a:cubicBezTo>
                  <a:cubicBezTo>
                    <a:pt x="112877" y="69584"/>
                    <a:pt x="134232" y="110713"/>
                    <a:pt x="136547" y="155005"/>
                  </a:cubicBezTo>
                  <a:cubicBezTo>
                    <a:pt x="154244" y="92606"/>
                    <a:pt x="196812" y="40219"/>
                    <a:pt x="254276" y="10129"/>
                  </a:cubicBezTo>
                  <a:cubicBezTo>
                    <a:pt x="266182" y="2967"/>
                    <a:pt x="279927" y="-548"/>
                    <a:pt x="293805" y="33"/>
                  </a:cubicBezTo>
                  <a:cubicBezTo>
                    <a:pt x="314760" y="3900"/>
                    <a:pt x="331619" y="19464"/>
                    <a:pt x="337143" y="40038"/>
                  </a:cubicBezTo>
                  <a:cubicBezTo>
                    <a:pt x="342468" y="60621"/>
                    <a:pt x="341810" y="82300"/>
                    <a:pt x="335239" y="102522"/>
                  </a:cubicBezTo>
                  <a:cubicBezTo>
                    <a:pt x="318093" y="163958"/>
                    <a:pt x="154264" y="339123"/>
                    <a:pt x="154264" y="339123"/>
                  </a:cubicBezTo>
                  <a:cubicBezTo>
                    <a:pt x="154264" y="339123"/>
                    <a:pt x="31582" y="166053"/>
                    <a:pt x="8817" y="10537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6" name="Google Shape;316;p10"/>
            <p:cNvSpPr/>
            <p:nvPr/>
          </p:nvSpPr>
          <p:spPr>
            <a:xfrm>
              <a:off x="2276168" y="2436294"/>
              <a:ext cx="2100738" cy="1568862"/>
            </a:xfrm>
            <a:custGeom>
              <a:rect b="b" l="l" r="r" t="t"/>
              <a:pathLst>
                <a:path extrusionOk="0" h="1568862" w="2100738">
                  <a:moveTo>
                    <a:pt x="2100488" y="1550355"/>
                  </a:moveTo>
                  <a:cubicBezTo>
                    <a:pt x="2100488" y="1556546"/>
                    <a:pt x="2100488" y="1562738"/>
                    <a:pt x="2100488" y="1568833"/>
                  </a:cubicBezTo>
                  <a:lnTo>
                    <a:pt x="1631382" y="1568833"/>
                  </a:lnTo>
                  <a:cubicBezTo>
                    <a:pt x="1588615" y="929134"/>
                    <a:pt x="1344489" y="438788"/>
                    <a:pt x="1050357" y="438788"/>
                  </a:cubicBezTo>
                  <a:cubicBezTo>
                    <a:pt x="756225" y="438788"/>
                    <a:pt x="511623" y="929134"/>
                    <a:pt x="469332" y="1568833"/>
                  </a:cubicBezTo>
                  <a:lnTo>
                    <a:pt x="-250" y="1568833"/>
                  </a:lnTo>
                  <a:cubicBezTo>
                    <a:pt x="-250" y="1562738"/>
                    <a:pt x="-250" y="1556546"/>
                    <a:pt x="-250" y="1550355"/>
                  </a:cubicBezTo>
                  <a:cubicBezTo>
                    <a:pt x="-250" y="694153"/>
                    <a:pt x="470189" y="-29"/>
                    <a:pt x="1050452" y="-29"/>
                  </a:cubicBezTo>
                  <a:cubicBezTo>
                    <a:pt x="1630715" y="-29"/>
                    <a:pt x="2100488" y="694153"/>
                    <a:pt x="2100488" y="15503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7" name="Google Shape;317;p10"/>
            <p:cNvSpPr/>
            <p:nvPr/>
          </p:nvSpPr>
          <p:spPr>
            <a:xfrm>
              <a:off x="2467144" y="2603077"/>
              <a:ext cx="1718310" cy="1402079"/>
            </a:xfrm>
            <a:custGeom>
              <a:rect b="b" l="l" r="r" t="t"/>
              <a:pathLst>
                <a:path extrusionOk="0" h="1402079" w="1718310">
                  <a:moveTo>
                    <a:pt x="1718060" y="1402050"/>
                  </a:moveTo>
                  <a:lnTo>
                    <a:pt x="1440406" y="1402050"/>
                  </a:lnTo>
                  <a:cubicBezTo>
                    <a:pt x="1397639" y="762352"/>
                    <a:pt x="1153513" y="272005"/>
                    <a:pt x="859381" y="272005"/>
                  </a:cubicBezTo>
                  <a:cubicBezTo>
                    <a:pt x="565249" y="272005"/>
                    <a:pt x="320647" y="762352"/>
                    <a:pt x="278356" y="1402050"/>
                  </a:cubicBezTo>
                  <a:lnTo>
                    <a:pt x="-250" y="1402050"/>
                  </a:lnTo>
                  <a:cubicBezTo>
                    <a:pt x="19657" y="622049"/>
                    <a:pt x="396656" y="-29"/>
                    <a:pt x="858905" y="-29"/>
                  </a:cubicBezTo>
                  <a:cubicBezTo>
                    <a:pt x="1321153" y="-29"/>
                    <a:pt x="1698152" y="622049"/>
                    <a:pt x="1718060" y="140205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8" name="Google Shape;318;p10"/>
            <p:cNvSpPr/>
            <p:nvPr/>
          </p:nvSpPr>
          <p:spPr>
            <a:xfrm>
              <a:off x="2603828" y="2762430"/>
              <a:ext cx="1444942" cy="1242726"/>
            </a:xfrm>
            <a:custGeom>
              <a:rect b="b" l="l" r="r" t="t"/>
              <a:pathLst>
                <a:path extrusionOk="0" h="1242726" w="1444942">
                  <a:moveTo>
                    <a:pt x="1444692" y="1242697"/>
                  </a:moveTo>
                  <a:lnTo>
                    <a:pt x="1303722" y="1242697"/>
                  </a:lnTo>
                  <a:cubicBezTo>
                    <a:pt x="1260955" y="602999"/>
                    <a:pt x="1016829" y="112652"/>
                    <a:pt x="722697" y="112652"/>
                  </a:cubicBezTo>
                  <a:cubicBezTo>
                    <a:pt x="428565" y="112652"/>
                    <a:pt x="183963" y="602999"/>
                    <a:pt x="141672" y="1242697"/>
                  </a:cubicBezTo>
                  <a:lnTo>
                    <a:pt x="-250" y="1242697"/>
                  </a:lnTo>
                  <a:cubicBezTo>
                    <a:pt x="37850" y="544420"/>
                    <a:pt x="346555" y="-29"/>
                    <a:pt x="722221" y="-29"/>
                  </a:cubicBezTo>
                  <a:cubicBezTo>
                    <a:pt x="1097887" y="-29"/>
                    <a:pt x="1406878" y="544420"/>
                    <a:pt x="1444692" y="124269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9" name="Google Shape;319;p10"/>
            <p:cNvSpPr/>
            <p:nvPr/>
          </p:nvSpPr>
          <p:spPr>
            <a:xfrm>
              <a:off x="2345470" y="2477895"/>
              <a:ext cx="1991687" cy="1490148"/>
            </a:xfrm>
            <a:custGeom>
              <a:rect b="b" l="l" r="r" t="t"/>
              <a:pathLst>
                <a:path extrusionOk="0" h="1490148" w="1991687">
                  <a:moveTo>
                    <a:pt x="1967504" y="1369222"/>
                  </a:moveTo>
                  <a:cubicBezTo>
                    <a:pt x="1970267" y="1368907"/>
                    <a:pt x="1973058" y="1369440"/>
                    <a:pt x="1975506" y="1370746"/>
                  </a:cubicBezTo>
                  <a:cubicBezTo>
                    <a:pt x="1980649" y="1373889"/>
                    <a:pt x="1981220" y="1381604"/>
                    <a:pt x="1980268" y="1387890"/>
                  </a:cubicBezTo>
                  <a:cubicBezTo>
                    <a:pt x="1977801" y="1405397"/>
                    <a:pt x="1968086" y="1421047"/>
                    <a:pt x="1953503" y="1431039"/>
                  </a:cubicBezTo>
                  <a:cubicBezTo>
                    <a:pt x="1957027" y="1429991"/>
                    <a:pt x="1976553" y="1442755"/>
                    <a:pt x="1982078" y="1448565"/>
                  </a:cubicBezTo>
                  <a:cubicBezTo>
                    <a:pt x="1987507" y="1454404"/>
                    <a:pt x="1990850" y="1461871"/>
                    <a:pt x="1991603" y="1469806"/>
                  </a:cubicBezTo>
                  <a:cubicBezTo>
                    <a:pt x="1992022" y="1474482"/>
                    <a:pt x="1990879" y="1479169"/>
                    <a:pt x="1988364" y="1483140"/>
                  </a:cubicBezTo>
                  <a:cubicBezTo>
                    <a:pt x="1983126" y="1489141"/>
                    <a:pt x="1974867" y="1491561"/>
                    <a:pt x="1967219" y="1489332"/>
                  </a:cubicBezTo>
                  <a:cubicBezTo>
                    <a:pt x="1960618" y="1487674"/>
                    <a:pt x="1954236" y="1485274"/>
                    <a:pt x="1948169" y="1482188"/>
                  </a:cubicBezTo>
                  <a:cubicBezTo>
                    <a:pt x="1931596" y="1474378"/>
                    <a:pt x="1893781" y="1453042"/>
                    <a:pt x="1878351" y="1444088"/>
                  </a:cubicBezTo>
                  <a:cubicBezTo>
                    <a:pt x="1875436" y="1442212"/>
                    <a:pt x="1874588" y="1438316"/>
                    <a:pt x="1876465" y="1435401"/>
                  </a:cubicBezTo>
                  <a:cubicBezTo>
                    <a:pt x="1876655" y="1435106"/>
                    <a:pt x="1876874" y="1434820"/>
                    <a:pt x="1877112" y="1434563"/>
                  </a:cubicBezTo>
                  <a:cubicBezTo>
                    <a:pt x="1891686" y="1418942"/>
                    <a:pt x="1933119" y="1377794"/>
                    <a:pt x="1955122" y="1371317"/>
                  </a:cubicBezTo>
                  <a:cubicBezTo>
                    <a:pt x="1959151" y="1370146"/>
                    <a:pt x="1963313" y="1369440"/>
                    <a:pt x="1967504" y="1369222"/>
                  </a:cubicBezTo>
                  <a:close/>
                  <a:moveTo>
                    <a:pt x="24309" y="1351220"/>
                  </a:moveTo>
                  <a:cubicBezTo>
                    <a:pt x="28500" y="1351449"/>
                    <a:pt x="32654" y="1352144"/>
                    <a:pt x="36692" y="1353315"/>
                  </a:cubicBezTo>
                  <a:cubicBezTo>
                    <a:pt x="58504" y="1359792"/>
                    <a:pt x="100033" y="1401226"/>
                    <a:pt x="114607" y="1416561"/>
                  </a:cubicBezTo>
                  <a:cubicBezTo>
                    <a:pt x="114845" y="1416828"/>
                    <a:pt x="115064" y="1417114"/>
                    <a:pt x="115254" y="1417419"/>
                  </a:cubicBezTo>
                  <a:cubicBezTo>
                    <a:pt x="117102" y="1420362"/>
                    <a:pt x="116217" y="1424239"/>
                    <a:pt x="113273" y="1426086"/>
                  </a:cubicBezTo>
                  <a:cubicBezTo>
                    <a:pt x="97843" y="1435040"/>
                    <a:pt x="60028" y="1456471"/>
                    <a:pt x="43455" y="1464186"/>
                  </a:cubicBezTo>
                  <a:cubicBezTo>
                    <a:pt x="37416" y="1467339"/>
                    <a:pt x="31015" y="1469768"/>
                    <a:pt x="24405" y="1471426"/>
                  </a:cubicBezTo>
                  <a:cubicBezTo>
                    <a:pt x="16766" y="1473568"/>
                    <a:pt x="8574" y="1471121"/>
                    <a:pt x="3355" y="1465139"/>
                  </a:cubicBezTo>
                  <a:cubicBezTo>
                    <a:pt x="754" y="1461243"/>
                    <a:pt x="-388" y="1456557"/>
                    <a:pt x="116" y="1451899"/>
                  </a:cubicBezTo>
                  <a:cubicBezTo>
                    <a:pt x="859" y="1443936"/>
                    <a:pt x="4203" y="1436431"/>
                    <a:pt x="9641" y="1430563"/>
                  </a:cubicBezTo>
                  <a:cubicBezTo>
                    <a:pt x="15166" y="1424753"/>
                    <a:pt x="34692" y="1411990"/>
                    <a:pt x="38216" y="1413037"/>
                  </a:cubicBezTo>
                  <a:cubicBezTo>
                    <a:pt x="23605" y="1403074"/>
                    <a:pt x="13889" y="1387406"/>
                    <a:pt x="11451" y="1369889"/>
                  </a:cubicBezTo>
                  <a:cubicBezTo>
                    <a:pt x="10499" y="1363602"/>
                    <a:pt x="11070" y="1355887"/>
                    <a:pt x="16213" y="1352744"/>
                  </a:cubicBezTo>
                  <a:cubicBezTo>
                    <a:pt x="18699" y="1351429"/>
                    <a:pt x="21519" y="1350896"/>
                    <a:pt x="24309" y="1351220"/>
                  </a:cubicBezTo>
                  <a:close/>
                  <a:moveTo>
                    <a:pt x="1953693" y="1183103"/>
                  </a:moveTo>
                  <a:cubicBezTo>
                    <a:pt x="1956465" y="1182636"/>
                    <a:pt x="1959323" y="1182998"/>
                    <a:pt x="1961885" y="1184150"/>
                  </a:cubicBezTo>
                  <a:cubicBezTo>
                    <a:pt x="1967124" y="1187008"/>
                    <a:pt x="1968076" y="1194724"/>
                    <a:pt x="1967505" y="1201010"/>
                  </a:cubicBezTo>
                  <a:cubicBezTo>
                    <a:pt x="1966048" y="1218650"/>
                    <a:pt x="1957189" y="1234843"/>
                    <a:pt x="1943121" y="1245587"/>
                  </a:cubicBezTo>
                  <a:cubicBezTo>
                    <a:pt x="1946645" y="1244348"/>
                    <a:pt x="1966838" y="1256065"/>
                    <a:pt x="1972362" y="1261493"/>
                  </a:cubicBezTo>
                  <a:cubicBezTo>
                    <a:pt x="1978211" y="1267009"/>
                    <a:pt x="1982068" y="1274314"/>
                    <a:pt x="1983316" y="1282258"/>
                  </a:cubicBezTo>
                  <a:cubicBezTo>
                    <a:pt x="1984116" y="1286887"/>
                    <a:pt x="1983240" y="1291650"/>
                    <a:pt x="1980840" y="1295688"/>
                  </a:cubicBezTo>
                  <a:cubicBezTo>
                    <a:pt x="1975991" y="1301984"/>
                    <a:pt x="1967924" y="1304880"/>
                    <a:pt x="1960171" y="1303118"/>
                  </a:cubicBezTo>
                  <a:cubicBezTo>
                    <a:pt x="1953369" y="1301861"/>
                    <a:pt x="1946750" y="1299775"/>
                    <a:pt x="1940454" y="1296927"/>
                  </a:cubicBezTo>
                  <a:cubicBezTo>
                    <a:pt x="1923499" y="1290164"/>
                    <a:pt x="1884542" y="1270828"/>
                    <a:pt x="1868635" y="1262827"/>
                  </a:cubicBezTo>
                  <a:cubicBezTo>
                    <a:pt x="1865606" y="1261236"/>
                    <a:pt x="1864444" y="1257493"/>
                    <a:pt x="1866035" y="1254464"/>
                  </a:cubicBezTo>
                  <a:cubicBezTo>
                    <a:pt x="1866254" y="1254045"/>
                    <a:pt x="1866521" y="1253654"/>
                    <a:pt x="1866825" y="1253302"/>
                  </a:cubicBezTo>
                  <a:cubicBezTo>
                    <a:pt x="1880827" y="1237205"/>
                    <a:pt x="1919880" y="1193485"/>
                    <a:pt x="1941502" y="1185865"/>
                  </a:cubicBezTo>
                  <a:cubicBezTo>
                    <a:pt x="1945454" y="1184513"/>
                    <a:pt x="1949541" y="1183579"/>
                    <a:pt x="1953693" y="1183103"/>
                  </a:cubicBezTo>
                  <a:close/>
                  <a:moveTo>
                    <a:pt x="38025" y="1165101"/>
                  </a:moveTo>
                  <a:cubicBezTo>
                    <a:pt x="42225" y="1165502"/>
                    <a:pt x="46350" y="1166425"/>
                    <a:pt x="50312" y="1167864"/>
                  </a:cubicBezTo>
                  <a:cubicBezTo>
                    <a:pt x="71934" y="1175388"/>
                    <a:pt x="110986" y="1218918"/>
                    <a:pt x="124893" y="1235300"/>
                  </a:cubicBezTo>
                  <a:cubicBezTo>
                    <a:pt x="125150" y="1235606"/>
                    <a:pt x="125369" y="1235939"/>
                    <a:pt x="125569" y="1236291"/>
                  </a:cubicBezTo>
                  <a:cubicBezTo>
                    <a:pt x="127236" y="1239330"/>
                    <a:pt x="126121" y="1243149"/>
                    <a:pt x="123083" y="1244825"/>
                  </a:cubicBezTo>
                  <a:cubicBezTo>
                    <a:pt x="107176" y="1252731"/>
                    <a:pt x="68315" y="1272067"/>
                    <a:pt x="51264" y="1278925"/>
                  </a:cubicBezTo>
                  <a:cubicBezTo>
                    <a:pt x="44997" y="1281745"/>
                    <a:pt x="38406" y="1283792"/>
                    <a:pt x="31643" y="1285021"/>
                  </a:cubicBezTo>
                  <a:cubicBezTo>
                    <a:pt x="23890" y="1286755"/>
                    <a:pt x="15832" y="1283907"/>
                    <a:pt x="10879" y="1277687"/>
                  </a:cubicBezTo>
                  <a:cubicBezTo>
                    <a:pt x="8583" y="1273610"/>
                    <a:pt x="7717" y="1268885"/>
                    <a:pt x="8402" y="1264257"/>
                  </a:cubicBezTo>
                  <a:cubicBezTo>
                    <a:pt x="9612" y="1256303"/>
                    <a:pt x="13469" y="1248979"/>
                    <a:pt x="19356" y="1243492"/>
                  </a:cubicBezTo>
                  <a:cubicBezTo>
                    <a:pt x="24880" y="1237968"/>
                    <a:pt x="45168" y="1226347"/>
                    <a:pt x="48598" y="1227585"/>
                  </a:cubicBezTo>
                  <a:cubicBezTo>
                    <a:pt x="34567" y="1216813"/>
                    <a:pt x="25718" y="1200630"/>
                    <a:pt x="24214" y="1183008"/>
                  </a:cubicBezTo>
                  <a:cubicBezTo>
                    <a:pt x="23642" y="1176627"/>
                    <a:pt x="24595" y="1169007"/>
                    <a:pt x="29929" y="1166149"/>
                  </a:cubicBezTo>
                  <a:cubicBezTo>
                    <a:pt x="32453" y="1164959"/>
                    <a:pt x="35282" y="1164587"/>
                    <a:pt x="38025" y="1165101"/>
                  </a:cubicBezTo>
                  <a:close/>
                  <a:moveTo>
                    <a:pt x="1919784" y="997937"/>
                  </a:moveTo>
                  <a:cubicBezTo>
                    <a:pt x="1922452" y="997127"/>
                    <a:pt x="1925309" y="997127"/>
                    <a:pt x="1927976" y="997937"/>
                  </a:cubicBezTo>
                  <a:cubicBezTo>
                    <a:pt x="1933500" y="1000413"/>
                    <a:pt x="1935120" y="1008033"/>
                    <a:pt x="1935025" y="1014320"/>
                  </a:cubicBezTo>
                  <a:cubicBezTo>
                    <a:pt x="1934901" y="1032008"/>
                    <a:pt x="1927376" y="1048838"/>
                    <a:pt x="1914260" y="1060707"/>
                  </a:cubicBezTo>
                  <a:cubicBezTo>
                    <a:pt x="1917594" y="1059182"/>
                    <a:pt x="1938644" y="1069184"/>
                    <a:pt x="1944645" y="1074232"/>
                  </a:cubicBezTo>
                  <a:cubicBezTo>
                    <a:pt x="1950903" y="1079281"/>
                    <a:pt x="1955313" y="1086234"/>
                    <a:pt x="1957218" y="1094044"/>
                  </a:cubicBezTo>
                  <a:cubicBezTo>
                    <a:pt x="1958294" y="1098616"/>
                    <a:pt x="1957790" y="1103417"/>
                    <a:pt x="1955789" y="1107665"/>
                  </a:cubicBezTo>
                  <a:cubicBezTo>
                    <a:pt x="1951446" y="1114304"/>
                    <a:pt x="1943635" y="1117799"/>
                    <a:pt x="1935787" y="1116618"/>
                  </a:cubicBezTo>
                  <a:cubicBezTo>
                    <a:pt x="1928900" y="1115923"/>
                    <a:pt x="1922128" y="1114418"/>
                    <a:pt x="1915593" y="1112141"/>
                  </a:cubicBezTo>
                  <a:cubicBezTo>
                    <a:pt x="1898163" y="1106617"/>
                    <a:pt x="1857777" y="1090520"/>
                    <a:pt x="1841299" y="1083566"/>
                  </a:cubicBezTo>
                  <a:cubicBezTo>
                    <a:pt x="1838108" y="1082195"/>
                    <a:pt x="1836631" y="1078499"/>
                    <a:pt x="1837993" y="1075308"/>
                  </a:cubicBezTo>
                  <a:cubicBezTo>
                    <a:pt x="1838193" y="1074860"/>
                    <a:pt x="1838432" y="1074432"/>
                    <a:pt x="1838727" y="1074041"/>
                  </a:cubicBezTo>
                  <a:cubicBezTo>
                    <a:pt x="1851395" y="1057659"/>
                    <a:pt x="1887304" y="1010986"/>
                    <a:pt x="1907783" y="1001652"/>
                  </a:cubicBezTo>
                  <a:cubicBezTo>
                    <a:pt x="1911641" y="999994"/>
                    <a:pt x="1915670" y="998756"/>
                    <a:pt x="1919784" y="997937"/>
                  </a:cubicBezTo>
                  <a:close/>
                  <a:moveTo>
                    <a:pt x="63743" y="979934"/>
                  </a:moveTo>
                  <a:cubicBezTo>
                    <a:pt x="66410" y="979078"/>
                    <a:pt x="69268" y="979078"/>
                    <a:pt x="71934" y="979934"/>
                  </a:cubicBezTo>
                  <a:cubicBezTo>
                    <a:pt x="76068" y="980697"/>
                    <a:pt x="80098" y="981944"/>
                    <a:pt x="83936" y="983649"/>
                  </a:cubicBezTo>
                  <a:cubicBezTo>
                    <a:pt x="104891" y="992889"/>
                    <a:pt x="140324" y="1039561"/>
                    <a:pt x="152992" y="1055944"/>
                  </a:cubicBezTo>
                  <a:cubicBezTo>
                    <a:pt x="153287" y="1056335"/>
                    <a:pt x="153526" y="1056763"/>
                    <a:pt x="153726" y="1057211"/>
                  </a:cubicBezTo>
                  <a:cubicBezTo>
                    <a:pt x="155088" y="1060402"/>
                    <a:pt x="153611" y="1064097"/>
                    <a:pt x="150421" y="1065469"/>
                  </a:cubicBezTo>
                  <a:cubicBezTo>
                    <a:pt x="133942" y="1072422"/>
                    <a:pt x="93556" y="1088615"/>
                    <a:pt x="76125" y="1094044"/>
                  </a:cubicBezTo>
                  <a:cubicBezTo>
                    <a:pt x="69611" y="1096302"/>
                    <a:pt x="62876" y="1097835"/>
                    <a:pt x="56028" y="1098616"/>
                  </a:cubicBezTo>
                  <a:cubicBezTo>
                    <a:pt x="52990" y="1099331"/>
                    <a:pt x="49818" y="1099254"/>
                    <a:pt x="46827" y="1098378"/>
                  </a:cubicBezTo>
                  <a:cubicBezTo>
                    <a:pt x="37225" y="1095587"/>
                    <a:pt x="31711" y="1085548"/>
                    <a:pt x="34501" y="1075947"/>
                  </a:cubicBezTo>
                  <a:cubicBezTo>
                    <a:pt x="36378" y="1068155"/>
                    <a:pt x="40807" y="1061221"/>
                    <a:pt x="47074" y="1056230"/>
                  </a:cubicBezTo>
                  <a:cubicBezTo>
                    <a:pt x="53075" y="1051182"/>
                    <a:pt x="74125" y="1041085"/>
                    <a:pt x="77554" y="1042609"/>
                  </a:cubicBezTo>
                  <a:cubicBezTo>
                    <a:pt x="64410" y="1030798"/>
                    <a:pt x="56866" y="1013986"/>
                    <a:pt x="56790" y="996318"/>
                  </a:cubicBezTo>
                  <a:cubicBezTo>
                    <a:pt x="56695" y="989459"/>
                    <a:pt x="58314" y="982316"/>
                    <a:pt x="63743" y="979934"/>
                  </a:cubicBezTo>
                  <a:close/>
                  <a:moveTo>
                    <a:pt x="1859681" y="828964"/>
                  </a:moveTo>
                  <a:cubicBezTo>
                    <a:pt x="1862377" y="828106"/>
                    <a:pt x="1865273" y="828106"/>
                    <a:pt x="1867968" y="828964"/>
                  </a:cubicBezTo>
                  <a:cubicBezTo>
                    <a:pt x="1873397" y="831345"/>
                    <a:pt x="1875017" y="838489"/>
                    <a:pt x="1874922" y="845347"/>
                  </a:cubicBezTo>
                  <a:cubicBezTo>
                    <a:pt x="1874845" y="863016"/>
                    <a:pt x="1867302" y="879828"/>
                    <a:pt x="1854157" y="891639"/>
                  </a:cubicBezTo>
                  <a:cubicBezTo>
                    <a:pt x="1857491" y="890210"/>
                    <a:pt x="1878636" y="900211"/>
                    <a:pt x="1884542" y="905259"/>
                  </a:cubicBezTo>
                  <a:cubicBezTo>
                    <a:pt x="1890857" y="910241"/>
                    <a:pt x="1895295" y="917232"/>
                    <a:pt x="1897115" y="925071"/>
                  </a:cubicBezTo>
                  <a:cubicBezTo>
                    <a:pt x="1899982" y="934539"/>
                    <a:pt x="1894628" y="944531"/>
                    <a:pt x="1885170" y="947398"/>
                  </a:cubicBezTo>
                  <a:cubicBezTo>
                    <a:pt x="1882084" y="948331"/>
                    <a:pt x="1878807" y="948417"/>
                    <a:pt x="1875684" y="947646"/>
                  </a:cubicBezTo>
                  <a:cubicBezTo>
                    <a:pt x="1868825" y="946931"/>
                    <a:pt x="1862082" y="945397"/>
                    <a:pt x="1855586" y="943073"/>
                  </a:cubicBezTo>
                  <a:cubicBezTo>
                    <a:pt x="1838060" y="937644"/>
                    <a:pt x="1797769" y="921452"/>
                    <a:pt x="1781291" y="914498"/>
                  </a:cubicBezTo>
                  <a:cubicBezTo>
                    <a:pt x="1778119" y="913213"/>
                    <a:pt x="1776595" y="909603"/>
                    <a:pt x="1777881" y="906431"/>
                  </a:cubicBezTo>
                  <a:cubicBezTo>
                    <a:pt x="1778090" y="905907"/>
                    <a:pt x="1778376" y="905421"/>
                    <a:pt x="1778719" y="904973"/>
                  </a:cubicBezTo>
                  <a:cubicBezTo>
                    <a:pt x="1791292" y="888590"/>
                    <a:pt x="1826820" y="841918"/>
                    <a:pt x="1847775" y="832679"/>
                  </a:cubicBezTo>
                  <a:cubicBezTo>
                    <a:pt x="1851585" y="830974"/>
                    <a:pt x="1855576" y="829726"/>
                    <a:pt x="1859681" y="828964"/>
                  </a:cubicBezTo>
                  <a:close/>
                  <a:moveTo>
                    <a:pt x="124036" y="810866"/>
                  </a:moveTo>
                  <a:cubicBezTo>
                    <a:pt x="126703" y="810056"/>
                    <a:pt x="129561" y="810056"/>
                    <a:pt x="132228" y="810866"/>
                  </a:cubicBezTo>
                  <a:cubicBezTo>
                    <a:pt x="136362" y="811638"/>
                    <a:pt x="140381" y="812885"/>
                    <a:pt x="144229" y="814581"/>
                  </a:cubicBezTo>
                  <a:cubicBezTo>
                    <a:pt x="164994" y="823915"/>
                    <a:pt x="200427" y="870492"/>
                    <a:pt x="213285" y="886876"/>
                  </a:cubicBezTo>
                  <a:cubicBezTo>
                    <a:pt x="213581" y="887266"/>
                    <a:pt x="213819" y="887695"/>
                    <a:pt x="214019" y="888142"/>
                  </a:cubicBezTo>
                  <a:cubicBezTo>
                    <a:pt x="215381" y="891333"/>
                    <a:pt x="213905" y="895029"/>
                    <a:pt x="210713" y="896401"/>
                  </a:cubicBezTo>
                  <a:cubicBezTo>
                    <a:pt x="194235" y="903449"/>
                    <a:pt x="153849" y="919546"/>
                    <a:pt x="136323" y="924976"/>
                  </a:cubicBezTo>
                  <a:cubicBezTo>
                    <a:pt x="129846" y="927338"/>
                    <a:pt x="123093" y="928881"/>
                    <a:pt x="116226" y="929547"/>
                  </a:cubicBezTo>
                  <a:cubicBezTo>
                    <a:pt x="113187" y="930271"/>
                    <a:pt x="110016" y="930186"/>
                    <a:pt x="107015" y="929309"/>
                  </a:cubicBezTo>
                  <a:cubicBezTo>
                    <a:pt x="97471" y="926519"/>
                    <a:pt x="92004" y="916517"/>
                    <a:pt x="94794" y="906973"/>
                  </a:cubicBezTo>
                  <a:cubicBezTo>
                    <a:pt x="96699" y="899163"/>
                    <a:pt x="101119" y="892210"/>
                    <a:pt x="107367" y="887161"/>
                  </a:cubicBezTo>
                  <a:cubicBezTo>
                    <a:pt x="113368" y="882113"/>
                    <a:pt x="134418" y="872112"/>
                    <a:pt x="137752" y="873636"/>
                  </a:cubicBezTo>
                  <a:cubicBezTo>
                    <a:pt x="124617" y="861777"/>
                    <a:pt x="117083" y="844946"/>
                    <a:pt x="116988" y="827249"/>
                  </a:cubicBezTo>
                  <a:cubicBezTo>
                    <a:pt x="116892" y="820391"/>
                    <a:pt x="118512" y="813342"/>
                    <a:pt x="124036" y="810866"/>
                  </a:cubicBezTo>
                  <a:close/>
                  <a:moveTo>
                    <a:pt x="1810723" y="665229"/>
                  </a:moveTo>
                  <a:cubicBezTo>
                    <a:pt x="1816629" y="666182"/>
                    <a:pt x="1820248" y="673135"/>
                    <a:pt x="1821677" y="679326"/>
                  </a:cubicBezTo>
                  <a:cubicBezTo>
                    <a:pt x="1826087" y="696452"/>
                    <a:pt x="1823077" y="714636"/>
                    <a:pt x="1813390" y="729428"/>
                  </a:cubicBezTo>
                  <a:cubicBezTo>
                    <a:pt x="1816247" y="727142"/>
                    <a:pt x="1839203" y="731428"/>
                    <a:pt x="1846251" y="734762"/>
                  </a:cubicBezTo>
                  <a:cubicBezTo>
                    <a:pt x="1853586" y="738077"/>
                    <a:pt x="1859643" y="743696"/>
                    <a:pt x="1863492" y="750764"/>
                  </a:cubicBezTo>
                  <a:cubicBezTo>
                    <a:pt x="1865673" y="754917"/>
                    <a:pt x="1866416" y="759669"/>
                    <a:pt x="1865587" y="764290"/>
                  </a:cubicBezTo>
                  <a:cubicBezTo>
                    <a:pt x="1862987" y="771795"/>
                    <a:pt x="1856329" y="777157"/>
                    <a:pt x="1848442" y="778100"/>
                  </a:cubicBezTo>
                  <a:cubicBezTo>
                    <a:pt x="1841632" y="779082"/>
                    <a:pt x="1834726" y="779310"/>
                    <a:pt x="1827868" y="778767"/>
                  </a:cubicBezTo>
                  <a:cubicBezTo>
                    <a:pt x="1809580" y="777910"/>
                    <a:pt x="1766432" y="772576"/>
                    <a:pt x="1748811" y="770290"/>
                  </a:cubicBezTo>
                  <a:cubicBezTo>
                    <a:pt x="1745429" y="769509"/>
                    <a:pt x="1743315" y="766137"/>
                    <a:pt x="1744096" y="762756"/>
                  </a:cubicBezTo>
                  <a:cubicBezTo>
                    <a:pt x="1744172" y="762404"/>
                    <a:pt x="1744286" y="762051"/>
                    <a:pt x="1744429" y="761718"/>
                  </a:cubicBezTo>
                  <a:cubicBezTo>
                    <a:pt x="1752144" y="742001"/>
                    <a:pt x="1774623" y="687899"/>
                    <a:pt x="1792054" y="673611"/>
                  </a:cubicBezTo>
                  <a:cubicBezTo>
                    <a:pt x="1795340" y="670982"/>
                    <a:pt x="1798922" y="668744"/>
                    <a:pt x="1802722" y="666944"/>
                  </a:cubicBezTo>
                  <a:cubicBezTo>
                    <a:pt x="1805160" y="665582"/>
                    <a:pt x="1807942" y="664982"/>
                    <a:pt x="1810723" y="665229"/>
                  </a:cubicBezTo>
                  <a:close/>
                  <a:moveTo>
                    <a:pt x="180615" y="647131"/>
                  </a:moveTo>
                  <a:cubicBezTo>
                    <a:pt x="183405" y="646922"/>
                    <a:pt x="186187" y="647550"/>
                    <a:pt x="188615" y="648941"/>
                  </a:cubicBezTo>
                  <a:cubicBezTo>
                    <a:pt x="192416" y="650703"/>
                    <a:pt x="195997" y="652913"/>
                    <a:pt x="199284" y="655513"/>
                  </a:cubicBezTo>
                  <a:cubicBezTo>
                    <a:pt x="217190" y="669896"/>
                    <a:pt x="239479" y="723617"/>
                    <a:pt x="247480" y="743905"/>
                  </a:cubicBezTo>
                  <a:cubicBezTo>
                    <a:pt x="247613" y="744277"/>
                    <a:pt x="247718" y="744658"/>
                    <a:pt x="247785" y="745048"/>
                  </a:cubicBezTo>
                  <a:cubicBezTo>
                    <a:pt x="248356" y="748477"/>
                    <a:pt x="246051" y="751716"/>
                    <a:pt x="242622" y="752287"/>
                  </a:cubicBezTo>
                  <a:cubicBezTo>
                    <a:pt x="225001" y="754478"/>
                    <a:pt x="181853" y="759907"/>
                    <a:pt x="163565" y="760670"/>
                  </a:cubicBezTo>
                  <a:cubicBezTo>
                    <a:pt x="156678" y="761307"/>
                    <a:pt x="149735" y="761079"/>
                    <a:pt x="142895" y="760003"/>
                  </a:cubicBezTo>
                  <a:cubicBezTo>
                    <a:pt x="135009" y="759107"/>
                    <a:pt x="128351" y="753726"/>
                    <a:pt x="125846" y="746191"/>
                  </a:cubicBezTo>
                  <a:cubicBezTo>
                    <a:pt x="124988" y="741581"/>
                    <a:pt x="125694" y="736829"/>
                    <a:pt x="127846" y="732666"/>
                  </a:cubicBezTo>
                  <a:cubicBezTo>
                    <a:pt x="131675" y="725598"/>
                    <a:pt x="137733" y="720007"/>
                    <a:pt x="145087" y="716759"/>
                  </a:cubicBezTo>
                  <a:cubicBezTo>
                    <a:pt x="152135" y="713425"/>
                    <a:pt x="175090" y="709044"/>
                    <a:pt x="177947" y="711330"/>
                  </a:cubicBezTo>
                  <a:cubicBezTo>
                    <a:pt x="168251" y="696537"/>
                    <a:pt x="165241" y="678354"/>
                    <a:pt x="169661" y="661229"/>
                  </a:cubicBezTo>
                  <a:cubicBezTo>
                    <a:pt x="171090" y="655037"/>
                    <a:pt x="174709" y="648179"/>
                    <a:pt x="180615" y="647131"/>
                  </a:cubicBezTo>
                  <a:close/>
                  <a:moveTo>
                    <a:pt x="1729284" y="507781"/>
                  </a:moveTo>
                  <a:cubicBezTo>
                    <a:pt x="1735190" y="508829"/>
                    <a:pt x="1738809" y="515687"/>
                    <a:pt x="1740238" y="521878"/>
                  </a:cubicBezTo>
                  <a:cubicBezTo>
                    <a:pt x="1744658" y="539004"/>
                    <a:pt x="1741648" y="557187"/>
                    <a:pt x="1731952" y="571980"/>
                  </a:cubicBezTo>
                  <a:cubicBezTo>
                    <a:pt x="1734809" y="569694"/>
                    <a:pt x="1757765" y="573980"/>
                    <a:pt x="1764813" y="577409"/>
                  </a:cubicBezTo>
                  <a:cubicBezTo>
                    <a:pt x="1772166" y="580657"/>
                    <a:pt x="1778224" y="586248"/>
                    <a:pt x="1782053" y="593316"/>
                  </a:cubicBezTo>
                  <a:cubicBezTo>
                    <a:pt x="1784235" y="597468"/>
                    <a:pt x="1784968" y="602221"/>
                    <a:pt x="1784149" y="606841"/>
                  </a:cubicBezTo>
                  <a:cubicBezTo>
                    <a:pt x="1781586" y="614375"/>
                    <a:pt x="1774910" y="619747"/>
                    <a:pt x="1767004" y="620652"/>
                  </a:cubicBezTo>
                  <a:cubicBezTo>
                    <a:pt x="1760194" y="621681"/>
                    <a:pt x="1753288" y="621910"/>
                    <a:pt x="1746430" y="621319"/>
                  </a:cubicBezTo>
                  <a:cubicBezTo>
                    <a:pt x="1728141" y="620557"/>
                    <a:pt x="1684994" y="615128"/>
                    <a:pt x="1667372" y="612937"/>
                  </a:cubicBezTo>
                  <a:cubicBezTo>
                    <a:pt x="1663943" y="612366"/>
                    <a:pt x="1661638" y="609127"/>
                    <a:pt x="1662209" y="605698"/>
                  </a:cubicBezTo>
                  <a:cubicBezTo>
                    <a:pt x="1662276" y="605307"/>
                    <a:pt x="1662381" y="604927"/>
                    <a:pt x="1662515" y="604555"/>
                  </a:cubicBezTo>
                  <a:cubicBezTo>
                    <a:pt x="1670325" y="584648"/>
                    <a:pt x="1692804" y="530450"/>
                    <a:pt x="1710616" y="516163"/>
                  </a:cubicBezTo>
                  <a:cubicBezTo>
                    <a:pt x="1713921" y="513563"/>
                    <a:pt x="1717502" y="511334"/>
                    <a:pt x="1721284" y="509496"/>
                  </a:cubicBezTo>
                  <a:cubicBezTo>
                    <a:pt x="1723722" y="508134"/>
                    <a:pt x="1726503" y="507534"/>
                    <a:pt x="1729284" y="507781"/>
                  </a:cubicBezTo>
                  <a:close/>
                  <a:moveTo>
                    <a:pt x="262434" y="489778"/>
                  </a:moveTo>
                  <a:cubicBezTo>
                    <a:pt x="265216" y="489531"/>
                    <a:pt x="267997" y="490131"/>
                    <a:pt x="270435" y="491493"/>
                  </a:cubicBezTo>
                  <a:cubicBezTo>
                    <a:pt x="274255" y="493255"/>
                    <a:pt x="277846" y="495493"/>
                    <a:pt x="281103" y="498160"/>
                  </a:cubicBezTo>
                  <a:cubicBezTo>
                    <a:pt x="299010" y="512448"/>
                    <a:pt x="321394" y="566550"/>
                    <a:pt x="329300" y="586457"/>
                  </a:cubicBezTo>
                  <a:cubicBezTo>
                    <a:pt x="329433" y="586828"/>
                    <a:pt x="329538" y="587210"/>
                    <a:pt x="329604" y="587600"/>
                  </a:cubicBezTo>
                  <a:cubicBezTo>
                    <a:pt x="330176" y="591029"/>
                    <a:pt x="327861" y="594267"/>
                    <a:pt x="324442" y="594839"/>
                  </a:cubicBezTo>
                  <a:cubicBezTo>
                    <a:pt x="306821" y="597125"/>
                    <a:pt x="263672" y="602459"/>
                    <a:pt x="245384" y="603316"/>
                  </a:cubicBezTo>
                  <a:cubicBezTo>
                    <a:pt x="238488" y="603878"/>
                    <a:pt x="231554" y="603621"/>
                    <a:pt x="224715" y="602554"/>
                  </a:cubicBezTo>
                  <a:cubicBezTo>
                    <a:pt x="216829" y="601659"/>
                    <a:pt x="210170" y="596277"/>
                    <a:pt x="207665" y="588743"/>
                  </a:cubicBezTo>
                  <a:cubicBezTo>
                    <a:pt x="206798" y="584123"/>
                    <a:pt x="207541" y="579351"/>
                    <a:pt x="209761" y="575217"/>
                  </a:cubicBezTo>
                  <a:cubicBezTo>
                    <a:pt x="213524" y="568140"/>
                    <a:pt x="219562" y="562530"/>
                    <a:pt x="226906" y="559311"/>
                  </a:cubicBezTo>
                  <a:cubicBezTo>
                    <a:pt x="233954" y="555977"/>
                    <a:pt x="256910" y="551595"/>
                    <a:pt x="259767" y="553881"/>
                  </a:cubicBezTo>
                  <a:cubicBezTo>
                    <a:pt x="250071" y="539089"/>
                    <a:pt x="247061" y="520906"/>
                    <a:pt x="251481" y="503780"/>
                  </a:cubicBezTo>
                  <a:cubicBezTo>
                    <a:pt x="252909" y="497684"/>
                    <a:pt x="256529" y="490731"/>
                    <a:pt x="262434" y="489778"/>
                  </a:cubicBezTo>
                  <a:close/>
                  <a:moveTo>
                    <a:pt x="1619937" y="349094"/>
                  </a:moveTo>
                  <a:cubicBezTo>
                    <a:pt x="1625938" y="349094"/>
                    <a:pt x="1630605" y="355285"/>
                    <a:pt x="1633177" y="361000"/>
                  </a:cubicBezTo>
                  <a:cubicBezTo>
                    <a:pt x="1640530" y="377107"/>
                    <a:pt x="1640778" y="395567"/>
                    <a:pt x="1633844" y="411864"/>
                  </a:cubicBezTo>
                  <a:cubicBezTo>
                    <a:pt x="1636225" y="409006"/>
                    <a:pt x="1659561" y="409292"/>
                    <a:pt x="1667086" y="411864"/>
                  </a:cubicBezTo>
                  <a:cubicBezTo>
                    <a:pt x="1674925" y="413740"/>
                    <a:pt x="1681907" y="418198"/>
                    <a:pt x="1686898" y="424532"/>
                  </a:cubicBezTo>
                  <a:cubicBezTo>
                    <a:pt x="1689803" y="428180"/>
                    <a:pt x="1691346" y="432724"/>
                    <a:pt x="1691279" y="437391"/>
                  </a:cubicBezTo>
                  <a:cubicBezTo>
                    <a:pt x="1690136" y="445268"/>
                    <a:pt x="1684526" y="451774"/>
                    <a:pt x="1676896" y="454059"/>
                  </a:cubicBezTo>
                  <a:cubicBezTo>
                    <a:pt x="1670353" y="456260"/>
                    <a:pt x="1663581" y="457698"/>
                    <a:pt x="1656703" y="458346"/>
                  </a:cubicBezTo>
                  <a:cubicBezTo>
                    <a:pt x="1638606" y="460727"/>
                    <a:pt x="1595172" y="463108"/>
                    <a:pt x="1577361" y="463965"/>
                  </a:cubicBezTo>
                  <a:cubicBezTo>
                    <a:pt x="1573893" y="463975"/>
                    <a:pt x="1571074" y="461156"/>
                    <a:pt x="1571065" y="457688"/>
                  </a:cubicBezTo>
                  <a:cubicBezTo>
                    <a:pt x="1571065" y="457298"/>
                    <a:pt x="1571102" y="456917"/>
                    <a:pt x="1571169" y="456536"/>
                  </a:cubicBezTo>
                  <a:cubicBezTo>
                    <a:pt x="1575170" y="435105"/>
                    <a:pt x="1587743" y="377859"/>
                    <a:pt x="1602792" y="360619"/>
                  </a:cubicBezTo>
                  <a:cubicBezTo>
                    <a:pt x="1605640" y="357467"/>
                    <a:pt x="1608831" y="354656"/>
                    <a:pt x="1612317" y="352237"/>
                  </a:cubicBezTo>
                  <a:cubicBezTo>
                    <a:pt x="1614489" y="350456"/>
                    <a:pt x="1617147" y="349361"/>
                    <a:pt x="1619937" y="349094"/>
                  </a:cubicBezTo>
                  <a:close/>
                  <a:moveTo>
                    <a:pt x="371782" y="331092"/>
                  </a:moveTo>
                  <a:cubicBezTo>
                    <a:pt x="374572" y="331311"/>
                    <a:pt x="377230" y="332378"/>
                    <a:pt x="379402" y="334140"/>
                  </a:cubicBezTo>
                  <a:cubicBezTo>
                    <a:pt x="382907" y="336569"/>
                    <a:pt x="386107" y="339417"/>
                    <a:pt x="388927" y="342617"/>
                  </a:cubicBezTo>
                  <a:cubicBezTo>
                    <a:pt x="403976" y="359857"/>
                    <a:pt x="416549" y="417007"/>
                    <a:pt x="420454" y="437867"/>
                  </a:cubicBezTo>
                  <a:cubicBezTo>
                    <a:pt x="420617" y="438439"/>
                    <a:pt x="420693" y="439029"/>
                    <a:pt x="420693" y="439629"/>
                  </a:cubicBezTo>
                  <a:cubicBezTo>
                    <a:pt x="420664" y="443106"/>
                    <a:pt x="417826" y="445897"/>
                    <a:pt x="414358" y="445868"/>
                  </a:cubicBezTo>
                  <a:cubicBezTo>
                    <a:pt x="396642" y="445011"/>
                    <a:pt x="353208" y="442725"/>
                    <a:pt x="335015" y="440248"/>
                  </a:cubicBezTo>
                  <a:cubicBezTo>
                    <a:pt x="328166" y="439658"/>
                    <a:pt x="321413" y="438220"/>
                    <a:pt x="314917" y="435962"/>
                  </a:cubicBezTo>
                  <a:cubicBezTo>
                    <a:pt x="311822" y="435343"/>
                    <a:pt x="308946" y="433924"/>
                    <a:pt x="306574" y="431838"/>
                  </a:cubicBezTo>
                  <a:cubicBezTo>
                    <a:pt x="299096" y="425285"/>
                    <a:pt x="298354" y="413912"/>
                    <a:pt x="304916" y="406435"/>
                  </a:cubicBezTo>
                  <a:cubicBezTo>
                    <a:pt x="309907" y="400148"/>
                    <a:pt x="316842" y="395691"/>
                    <a:pt x="324633" y="393766"/>
                  </a:cubicBezTo>
                  <a:cubicBezTo>
                    <a:pt x="332158" y="391194"/>
                    <a:pt x="355494" y="391004"/>
                    <a:pt x="357875" y="393766"/>
                  </a:cubicBezTo>
                  <a:cubicBezTo>
                    <a:pt x="350998" y="377488"/>
                    <a:pt x="351236" y="359086"/>
                    <a:pt x="358542" y="342998"/>
                  </a:cubicBezTo>
                  <a:cubicBezTo>
                    <a:pt x="361209" y="337188"/>
                    <a:pt x="365781" y="331092"/>
                    <a:pt x="371782" y="331092"/>
                  </a:cubicBezTo>
                  <a:close/>
                  <a:moveTo>
                    <a:pt x="1494874" y="213839"/>
                  </a:moveTo>
                  <a:cubicBezTo>
                    <a:pt x="1500779" y="213172"/>
                    <a:pt x="1506018" y="218888"/>
                    <a:pt x="1509161" y="224412"/>
                  </a:cubicBezTo>
                  <a:cubicBezTo>
                    <a:pt x="1518010" y="239719"/>
                    <a:pt x="1519982" y="258054"/>
                    <a:pt x="1514591" y="274895"/>
                  </a:cubicBezTo>
                  <a:cubicBezTo>
                    <a:pt x="1516781" y="271942"/>
                    <a:pt x="1540022" y="269941"/>
                    <a:pt x="1547737" y="271275"/>
                  </a:cubicBezTo>
                  <a:cubicBezTo>
                    <a:pt x="1555682" y="272475"/>
                    <a:pt x="1563016" y="276257"/>
                    <a:pt x="1568597" y="282038"/>
                  </a:cubicBezTo>
                  <a:cubicBezTo>
                    <a:pt x="1575817" y="288877"/>
                    <a:pt x="1576122" y="300269"/>
                    <a:pt x="1569283" y="307489"/>
                  </a:cubicBezTo>
                  <a:cubicBezTo>
                    <a:pt x="1567130" y="309756"/>
                    <a:pt x="1564435" y="311423"/>
                    <a:pt x="1561453" y="312328"/>
                  </a:cubicBezTo>
                  <a:cubicBezTo>
                    <a:pt x="1555158" y="315204"/>
                    <a:pt x="1548538" y="317319"/>
                    <a:pt x="1541737" y="318614"/>
                  </a:cubicBezTo>
                  <a:cubicBezTo>
                    <a:pt x="1523925" y="322710"/>
                    <a:pt x="1480968" y="329092"/>
                    <a:pt x="1463346" y="331663"/>
                  </a:cubicBezTo>
                  <a:cubicBezTo>
                    <a:pt x="1459898" y="332045"/>
                    <a:pt x="1456793" y="329549"/>
                    <a:pt x="1456412" y="326101"/>
                  </a:cubicBezTo>
                  <a:cubicBezTo>
                    <a:pt x="1456364" y="325701"/>
                    <a:pt x="1456364" y="325301"/>
                    <a:pt x="1456393" y="324901"/>
                  </a:cubicBezTo>
                  <a:cubicBezTo>
                    <a:pt x="1458679" y="303946"/>
                    <a:pt x="1465727" y="245748"/>
                    <a:pt x="1479062" y="227174"/>
                  </a:cubicBezTo>
                  <a:cubicBezTo>
                    <a:pt x="1481491" y="223669"/>
                    <a:pt x="1484339" y="220469"/>
                    <a:pt x="1487540" y="217649"/>
                  </a:cubicBezTo>
                  <a:cubicBezTo>
                    <a:pt x="1489530" y="215659"/>
                    <a:pt x="1492093" y="214325"/>
                    <a:pt x="1494874" y="213839"/>
                  </a:cubicBezTo>
                  <a:close/>
                  <a:moveTo>
                    <a:pt x="496940" y="195932"/>
                  </a:moveTo>
                  <a:cubicBezTo>
                    <a:pt x="499683" y="196437"/>
                    <a:pt x="502207" y="197761"/>
                    <a:pt x="504179" y="199742"/>
                  </a:cubicBezTo>
                  <a:cubicBezTo>
                    <a:pt x="507332" y="202610"/>
                    <a:pt x="510180" y="205800"/>
                    <a:pt x="512656" y="209267"/>
                  </a:cubicBezTo>
                  <a:cubicBezTo>
                    <a:pt x="525992" y="227746"/>
                    <a:pt x="533135" y="285467"/>
                    <a:pt x="534945" y="307565"/>
                  </a:cubicBezTo>
                  <a:cubicBezTo>
                    <a:pt x="534974" y="307965"/>
                    <a:pt x="534974" y="308365"/>
                    <a:pt x="534926" y="308765"/>
                  </a:cubicBezTo>
                  <a:cubicBezTo>
                    <a:pt x="534545" y="312223"/>
                    <a:pt x="531439" y="314709"/>
                    <a:pt x="527991" y="314328"/>
                  </a:cubicBezTo>
                  <a:cubicBezTo>
                    <a:pt x="510370" y="311756"/>
                    <a:pt x="467413" y="305280"/>
                    <a:pt x="449601" y="301184"/>
                  </a:cubicBezTo>
                  <a:cubicBezTo>
                    <a:pt x="442838" y="299917"/>
                    <a:pt x="436247" y="297840"/>
                    <a:pt x="429979" y="294992"/>
                  </a:cubicBezTo>
                  <a:cubicBezTo>
                    <a:pt x="426627" y="293973"/>
                    <a:pt x="423636" y="291992"/>
                    <a:pt x="421388" y="289296"/>
                  </a:cubicBezTo>
                  <a:cubicBezTo>
                    <a:pt x="415025" y="281657"/>
                    <a:pt x="416054" y="270304"/>
                    <a:pt x="423693" y="263941"/>
                  </a:cubicBezTo>
                  <a:cubicBezTo>
                    <a:pt x="429246" y="258121"/>
                    <a:pt x="436589" y="254330"/>
                    <a:pt x="444553" y="253177"/>
                  </a:cubicBezTo>
                  <a:cubicBezTo>
                    <a:pt x="452173" y="251844"/>
                    <a:pt x="475509" y="253844"/>
                    <a:pt x="477604" y="256892"/>
                  </a:cubicBezTo>
                  <a:cubicBezTo>
                    <a:pt x="472147" y="240128"/>
                    <a:pt x="473985" y="221850"/>
                    <a:pt x="482653" y="206505"/>
                  </a:cubicBezTo>
                  <a:cubicBezTo>
                    <a:pt x="485700" y="201076"/>
                    <a:pt x="490940" y="195266"/>
                    <a:pt x="496940" y="195932"/>
                  </a:cubicBezTo>
                  <a:close/>
                  <a:moveTo>
                    <a:pt x="1328091" y="94015"/>
                  </a:moveTo>
                  <a:cubicBezTo>
                    <a:pt x="1333711" y="92014"/>
                    <a:pt x="1340093" y="96396"/>
                    <a:pt x="1344379" y="101063"/>
                  </a:cubicBezTo>
                  <a:cubicBezTo>
                    <a:pt x="1356514" y="113836"/>
                    <a:pt x="1362705" y="131124"/>
                    <a:pt x="1361429" y="148688"/>
                  </a:cubicBezTo>
                  <a:cubicBezTo>
                    <a:pt x="1362858" y="145259"/>
                    <a:pt x="1385051" y="137925"/>
                    <a:pt x="1392766" y="137449"/>
                  </a:cubicBezTo>
                  <a:cubicBezTo>
                    <a:pt x="1400795" y="136763"/>
                    <a:pt x="1408835" y="138734"/>
                    <a:pt x="1415626" y="143068"/>
                  </a:cubicBezTo>
                  <a:cubicBezTo>
                    <a:pt x="1419541" y="145630"/>
                    <a:pt x="1422484" y="149412"/>
                    <a:pt x="1424008" y="153831"/>
                  </a:cubicBezTo>
                  <a:cubicBezTo>
                    <a:pt x="1425465" y="161661"/>
                    <a:pt x="1422227" y="169624"/>
                    <a:pt x="1415721" y="174215"/>
                  </a:cubicBezTo>
                  <a:cubicBezTo>
                    <a:pt x="1410263" y="178463"/>
                    <a:pt x="1404310" y="182045"/>
                    <a:pt x="1398005" y="184883"/>
                  </a:cubicBezTo>
                  <a:cubicBezTo>
                    <a:pt x="1381622" y="192979"/>
                    <a:pt x="1340855" y="209267"/>
                    <a:pt x="1324758" y="215839"/>
                  </a:cubicBezTo>
                  <a:cubicBezTo>
                    <a:pt x="1321481" y="216982"/>
                    <a:pt x="1317899" y="215249"/>
                    <a:pt x="1316756" y="211963"/>
                  </a:cubicBezTo>
                  <a:cubicBezTo>
                    <a:pt x="1316623" y="211581"/>
                    <a:pt x="1316528" y="211191"/>
                    <a:pt x="1316471" y="210791"/>
                  </a:cubicBezTo>
                  <a:cubicBezTo>
                    <a:pt x="1313614" y="190217"/>
                    <a:pt x="1306946" y="131638"/>
                    <a:pt x="1315804" y="110397"/>
                  </a:cubicBezTo>
                  <a:cubicBezTo>
                    <a:pt x="1317366" y="106521"/>
                    <a:pt x="1319385" y="102844"/>
                    <a:pt x="1321805" y="99443"/>
                  </a:cubicBezTo>
                  <a:cubicBezTo>
                    <a:pt x="1323300" y="97044"/>
                    <a:pt x="1325491" y="95148"/>
                    <a:pt x="1328091" y="94015"/>
                  </a:cubicBezTo>
                  <a:close/>
                  <a:moveTo>
                    <a:pt x="663818" y="76012"/>
                  </a:moveTo>
                  <a:cubicBezTo>
                    <a:pt x="666371" y="77136"/>
                    <a:pt x="668524" y="78993"/>
                    <a:pt x="670010" y="81346"/>
                  </a:cubicBezTo>
                  <a:cubicBezTo>
                    <a:pt x="672448" y="84756"/>
                    <a:pt x="674486" y="88433"/>
                    <a:pt x="676106" y="92299"/>
                  </a:cubicBezTo>
                  <a:cubicBezTo>
                    <a:pt x="684773" y="114017"/>
                    <a:pt x="678201" y="171738"/>
                    <a:pt x="675439" y="192789"/>
                  </a:cubicBezTo>
                  <a:cubicBezTo>
                    <a:pt x="675381" y="193160"/>
                    <a:pt x="675287" y="193532"/>
                    <a:pt x="675163" y="193884"/>
                  </a:cubicBezTo>
                  <a:cubicBezTo>
                    <a:pt x="674019" y="197161"/>
                    <a:pt x="670429" y="198884"/>
                    <a:pt x="667152" y="197741"/>
                  </a:cubicBezTo>
                  <a:cubicBezTo>
                    <a:pt x="651055" y="191169"/>
                    <a:pt x="610288" y="174977"/>
                    <a:pt x="593905" y="166785"/>
                  </a:cubicBezTo>
                  <a:cubicBezTo>
                    <a:pt x="587618" y="163995"/>
                    <a:pt x="581703" y="160442"/>
                    <a:pt x="576283" y="156212"/>
                  </a:cubicBezTo>
                  <a:cubicBezTo>
                    <a:pt x="573597" y="154641"/>
                    <a:pt x="571368" y="152412"/>
                    <a:pt x="569797" y="149726"/>
                  </a:cubicBezTo>
                  <a:cubicBezTo>
                    <a:pt x="564758" y="141106"/>
                    <a:pt x="567654" y="130019"/>
                    <a:pt x="576283" y="124971"/>
                  </a:cubicBezTo>
                  <a:cubicBezTo>
                    <a:pt x="583056" y="120665"/>
                    <a:pt x="591057" y="118722"/>
                    <a:pt x="599048" y="119446"/>
                  </a:cubicBezTo>
                  <a:cubicBezTo>
                    <a:pt x="606859" y="119922"/>
                    <a:pt x="628957" y="127257"/>
                    <a:pt x="630385" y="130590"/>
                  </a:cubicBezTo>
                  <a:cubicBezTo>
                    <a:pt x="629128" y="113026"/>
                    <a:pt x="635310" y="95738"/>
                    <a:pt x="647435" y="82965"/>
                  </a:cubicBezTo>
                  <a:cubicBezTo>
                    <a:pt x="651722" y="78298"/>
                    <a:pt x="658199" y="74012"/>
                    <a:pt x="663818" y="76012"/>
                  </a:cubicBezTo>
                  <a:close/>
                  <a:moveTo>
                    <a:pt x="1168048" y="27971"/>
                  </a:moveTo>
                  <a:cubicBezTo>
                    <a:pt x="1171119" y="28793"/>
                    <a:pt x="1174215" y="30436"/>
                    <a:pt x="1176834" y="32103"/>
                  </a:cubicBezTo>
                  <a:cubicBezTo>
                    <a:pt x="1191436" y="42046"/>
                    <a:pt x="1201189" y="57667"/>
                    <a:pt x="1203695" y="75155"/>
                  </a:cubicBezTo>
                  <a:cubicBezTo>
                    <a:pt x="1204361" y="71536"/>
                    <a:pt x="1224459" y="59630"/>
                    <a:pt x="1232270" y="57534"/>
                  </a:cubicBezTo>
                  <a:cubicBezTo>
                    <a:pt x="1239966" y="55153"/>
                    <a:pt x="1248224" y="55353"/>
                    <a:pt x="1255797" y="58106"/>
                  </a:cubicBezTo>
                  <a:cubicBezTo>
                    <a:pt x="1260159" y="59792"/>
                    <a:pt x="1263845" y="62868"/>
                    <a:pt x="1266274" y="66869"/>
                  </a:cubicBezTo>
                  <a:cubicBezTo>
                    <a:pt x="1269341" y="74212"/>
                    <a:pt x="1267893" y="82671"/>
                    <a:pt x="1262559" y="88586"/>
                  </a:cubicBezTo>
                  <a:cubicBezTo>
                    <a:pt x="1258130" y="93882"/>
                    <a:pt x="1253082" y="98616"/>
                    <a:pt x="1247510" y="102683"/>
                  </a:cubicBezTo>
                  <a:cubicBezTo>
                    <a:pt x="1233222" y="114208"/>
                    <a:pt x="1197313" y="138592"/>
                    <a:pt x="1182549" y="148593"/>
                  </a:cubicBezTo>
                  <a:cubicBezTo>
                    <a:pt x="1179692" y="150565"/>
                    <a:pt x="1175777" y="149851"/>
                    <a:pt x="1173805" y="146993"/>
                  </a:cubicBezTo>
                  <a:cubicBezTo>
                    <a:pt x="1173472" y="146517"/>
                    <a:pt x="1173215" y="146002"/>
                    <a:pt x="1173024" y="145450"/>
                  </a:cubicBezTo>
                  <a:cubicBezTo>
                    <a:pt x="1165785" y="125257"/>
                    <a:pt x="1146831" y="69821"/>
                    <a:pt x="1150831" y="47343"/>
                  </a:cubicBezTo>
                  <a:cubicBezTo>
                    <a:pt x="1151545" y="43208"/>
                    <a:pt x="1152755" y="39180"/>
                    <a:pt x="1154450" y="35341"/>
                  </a:cubicBezTo>
                  <a:cubicBezTo>
                    <a:pt x="1155384" y="32693"/>
                    <a:pt x="1157118" y="30398"/>
                    <a:pt x="1159404" y="28769"/>
                  </a:cubicBezTo>
                  <a:cubicBezTo>
                    <a:pt x="1161928" y="27149"/>
                    <a:pt x="1164976" y="27149"/>
                    <a:pt x="1168048" y="27971"/>
                  </a:cubicBezTo>
                  <a:close/>
                  <a:moveTo>
                    <a:pt x="832410" y="10576"/>
                  </a:moveTo>
                  <a:cubicBezTo>
                    <a:pt x="834648" y="12234"/>
                    <a:pt x="836344" y="14520"/>
                    <a:pt x="837268" y="17149"/>
                  </a:cubicBezTo>
                  <a:cubicBezTo>
                    <a:pt x="838944" y="20987"/>
                    <a:pt x="840163" y="25016"/>
                    <a:pt x="840887" y="29150"/>
                  </a:cubicBezTo>
                  <a:cubicBezTo>
                    <a:pt x="844888" y="51724"/>
                    <a:pt x="826028" y="107255"/>
                    <a:pt x="818694" y="127353"/>
                  </a:cubicBezTo>
                  <a:cubicBezTo>
                    <a:pt x="818494" y="127962"/>
                    <a:pt x="818198" y="128534"/>
                    <a:pt x="817818" y="129048"/>
                  </a:cubicBezTo>
                  <a:cubicBezTo>
                    <a:pt x="815808" y="131810"/>
                    <a:pt x="811931" y="132420"/>
                    <a:pt x="809169" y="130400"/>
                  </a:cubicBezTo>
                  <a:cubicBezTo>
                    <a:pt x="794405" y="120495"/>
                    <a:pt x="758496" y="96015"/>
                    <a:pt x="744208" y="84585"/>
                  </a:cubicBezTo>
                  <a:cubicBezTo>
                    <a:pt x="738684" y="80452"/>
                    <a:pt x="733664" y="75689"/>
                    <a:pt x="729254" y="70393"/>
                  </a:cubicBezTo>
                  <a:cubicBezTo>
                    <a:pt x="723854" y="64554"/>
                    <a:pt x="722368" y="56106"/>
                    <a:pt x="725444" y="48772"/>
                  </a:cubicBezTo>
                  <a:cubicBezTo>
                    <a:pt x="727854" y="44723"/>
                    <a:pt x="731587" y="41628"/>
                    <a:pt x="736017" y="40008"/>
                  </a:cubicBezTo>
                  <a:cubicBezTo>
                    <a:pt x="743541" y="37218"/>
                    <a:pt x="751780" y="36989"/>
                    <a:pt x="759449" y="39341"/>
                  </a:cubicBezTo>
                  <a:cubicBezTo>
                    <a:pt x="767354" y="41533"/>
                    <a:pt x="787452" y="53343"/>
                    <a:pt x="788024" y="57058"/>
                  </a:cubicBezTo>
                  <a:cubicBezTo>
                    <a:pt x="790500" y="39532"/>
                    <a:pt x="800254" y="23873"/>
                    <a:pt x="814884" y="13910"/>
                  </a:cubicBezTo>
                  <a:cubicBezTo>
                    <a:pt x="819656" y="9623"/>
                    <a:pt x="826400" y="8347"/>
                    <a:pt x="832410" y="10576"/>
                  </a:cubicBezTo>
                  <a:close/>
                  <a:moveTo>
                    <a:pt x="1043294" y="3"/>
                  </a:moveTo>
                  <a:cubicBezTo>
                    <a:pt x="1047990" y="98"/>
                    <a:pt x="1052524" y="1774"/>
                    <a:pt x="1056153" y="4765"/>
                  </a:cubicBezTo>
                  <a:cubicBezTo>
                    <a:pt x="1061515" y="10661"/>
                    <a:pt x="1062963" y="19138"/>
                    <a:pt x="1059867" y="26482"/>
                  </a:cubicBezTo>
                  <a:cubicBezTo>
                    <a:pt x="1057438" y="32940"/>
                    <a:pt x="1054238" y="39084"/>
                    <a:pt x="1050342" y="44770"/>
                  </a:cubicBezTo>
                  <a:cubicBezTo>
                    <a:pt x="1040817" y="60391"/>
                    <a:pt x="1015004" y="95443"/>
                    <a:pt x="1004432" y="109635"/>
                  </a:cubicBezTo>
                  <a:cubicBezTo>
                    <a:pt x="1002165" y="112264"/>
                    <a:pt x="998193" y="112559"/>
                    <a:pt x="995564" y="110293"/>
                  </a:cubicBezTo>
                  <a:cubicBezTo>
                    <a:pt x="995326" y="110093"/>
                    <a:pt x="995107" y="109874"/>
                    <a:pt x="994907" y="109635"/>
                  </a:cubicBezTo>
                  <a:cubicBezTo>
                    <a:pt x="981191" y="93252"/>
                    <a:pt x="944901" y="47342"/>
                    <a:pt x="941186" y="24672"/>
                  </a:cubicBezTo>
                  <a:cubicBezTo>
                    <a:pt x="940490" y="20520"/>
                    <a:pt x="940262" y="16300"/>
                    <a:pt x="940519" y="12099"/>
                  </a:cubicBezTo>
                  <a:cubicBezTo>
                    <a:pt x="940567" y="9309"/>
                    <a:pt x="941424" y="6594"/>
                    <a:pt x="942995" y="4289"/>
                  </a:cubicBezTo>
                  <a:cubicBezTo>
                    <a:pt x="947901" y="155"/>
                    <a:pt x="954712" y="-874"/>
                    <a:pt x="960617" y="1622"/>
                  </a:cubicBezTo>
                  <a:cubicBezTo>
                    <a:pt x="977724" y="6098"/>
                    <a:pt x="992126" y="17633"/>
                    <a:pt x="1000241" y="33340"/>
                  </a:cubicBezTo>
                  <a:cubicBezTo>
                    <a:pt x="999669" y="29721"/>
                    <a:pt x="1014624" y="11814"/>
                    <a:pt x="1021005" y="7241"/>
                  </a:cubicBezTo>
                  <a:cubicBezTo>
                    <a:pt x="1027435" y="2441"/>
                    <a:pt x="1035274" y="-102"/>
                    <a:pt x="1043294" y="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0" name="Google Shape;320;p10"/>
            <p:cNvSpPr/>
            <p:nvPr/>
          </p:nvSpPr>
          <p:spPr>
            <a:xfrm>
              <a:off x="2501816" y="2622097"/>
              <a:ext cx="1678304" cy="1328844"/>
            </a:xfrm>
            <a:custGeom>
              <a:rect b="b" l="l" r="r" t="t"/>
              <a:pathLst>
                <a:path extrusionOk="0" h="1328844" w="1678304">
                  <a:moveTo>
                    <a:pt x="1664017" y="1295908"/>
                  </a:moveTo>
                  <a:cubicBezTo>
                    <a:pt x="1671904" y="1295908"/>
                    <a:pt x="1678304" y="1302309"/>
                    <a:pt x="1678304" y="1310195"/>
                  </a:cubicBezTo>
                  <a:cubicBezTo>
                    <a:pt x="1678304" y="1318082"/>
                    <a:pt x="1671904" y="1324483"/>
                    <a:pt x="1664017" y="1324483"/>
                  </a:cubicBezTo>
                  <a:cubicBezTo>
                    <a:pt x="1637404" y="1324102"/>
                    <a:pt x="1610801" y="1325530"/>
                    <a:pt x="1584388" y="1328769"/>
                  </a:cubicBezTo>
                  <a:cubicBezTo>
                    <a:pt x="1576482" y="1329722"/>
                    <a:pt x="1570101" y="1321435"/>
                    <a:pt x="1570101" y="1314482"/>
                  </a:cubicBezTo>
                  <a:cubicBezTo>
                    <a:pt x="1570348" y="1306700"/>
                    <a:pt x="1576606" y="1300442"/>
                    <a:pt x="1584388" y="1300194"/>
                  </a:cubicBezTo>
                  <a:cubicBezTo>
                    <a:pt x="1610801" y="1296955"/>
                    <a:pt x="1637404" y="1295527"/>
                    <a:pt x="1664017" y="1295908"/>
                  </a:cubicBezTo>
                  <a:close/>
                  <a:moveTo>
                    <a:pt x="14287" y="1263047"/>
                  </a:moveTo>
                  <a:lnTo>
                    <a:pt x="78009" y="1265714"/>
                  </a:lnTo>
                  <a:cubicBezTo>
                    <a:pt x="85896" y="1265714"/>
                    <a:pt x="92297" y="1272115"/>
                    <a:pt x="92297" y="1280002"/>
                  </a:cubicBezTo>
                  <a:cubicBezTo>
                    <a:pt x="92297" y="1287888"/>
                    <a:pt x="85896" y="1294289"/>
                    <a:pt x="78009" y="1294289"/>
                  </a:cubicBezTo>
                  <a:lnTo>
                    <a:pt x="14287" y="1291622"/>
                  </a:lnTo>
                  <a:cubicBezTo>
                    <a:pt x="6476" y="1291422"/>
                    <a:pt x="200" y="1285145"/>
                    <a:pt x="0" y="1277334"/>
                  </a:cubicBezTo>
                  <a:cubicBezTo>
                    <a:pt x="47" y="1269467"/>
                    <a:pt x="6419" y="1263094"/>
                    <a:pt x="14287" y="1263047"/>
                  </a:cubicBezTo>
                  <a:close/>
                  <a:moveTo>
                    <a:pt x="1637823" y="1189895"/>
                  </a:moveTo>
                  <a:cubicBezTo>
                    <a:pt x="1645672" y="1189999"/>
                    <a:pt x="1652006" y="1196334"/>
                    <a:pt x="1652111" y="1204182"/>
                  </a:cubicBezTo>
                  <a:cubicBezTo>
                    <a:pt x="1651911" y="1211993"/>
                    <a:pt x="1645634" y="1218270"/>
                    <a:pt x="1637823" y="1218470"/>
                  </a:cubicBezTo>
                  <a:lnTo>
                    <a:pt x="1566481" y="1225709"/>
                  </a:lnTo>
                  <a:cubicBezTo>
                    <a:pt x="1558594" y="1225709"/>
                    <a:pt x="1552194" y="1219308"/>
                    <a:pt x="1552194" y="1211421"/>
                  </a:cubicBezTo>
                  <a:cubicBezTo>
                    <a:pt x="1552194" y="1203535"/>
                    <a:pt x="1558594" y="1197134"/>
                    <a:pt x="1566481" y="1197134"/>
                  </a:cubicBezTo>
                  <a:close/>
                  <a:moveTo>
                    <a:pt x="23431" y="1169797"/>
                  </a:moveTo>
                  <a:lnTo>
                    <a:pt x="105632" y="1182275"/>
                  </a:lnTo>
                  <a:cubicBezTo>
                    <a:pt x="113004" y="1184409"/>
                    <a:pt x="117376" y="1191971"/>
                    <a:pt x="115538" y="1199420"/>
                  </a:cubicBezTo>
                  <a:cubicBezTo>
                    <a:pt x="113319" y="1206916"/>
                    <a:pt x="105594" y="1211326"/>
                    <a:pt x="98012" y="1209421"/>
                  </a:cubicBezTo>
                  <a:lnTo>
                    <a:pt x="15811" y="1196943"/>
                  </a:lnTo>
                  <a:cubicBezTo>
                    <a:pt x="8268" y="1194724"/>
                    <a:pt x="3847" y="1186933"/>
                    <a:pt x="5810" y="1179322"/>
                  </a:cubicBezTo>
                  <a:cubicBezTo>
                    <a:pt x="8268" y="1172007"/>
                    <a:pt x="15964" y="1167844"/>
                    <a:pt x="23431" y="1169797"/>
                  </a:cubicBezTo>
                  <a:close/>
                  <a:moveTo>
                    <a:pt x="1631156" y="1088072"/>
                  </a:moveTo>
                  <a:cubicBezTo>
                    <a:pt x="1638623" y="1086119"/>
                    <a:pt x="1646320" y="1090282"/>
                    <a:pt x="1648777" y="1097597"/>
                  </a:cubicBezTo>
                  <a:cubicBezTo>
                    <a:pt x="1648815" y="1097712"/>
                    <a:pt x="1648843" y="1097826"/>
                    <a:pt x="1648882" y="1097940"/>
                  </a:cubicBezTo>
                  <a:cubicBezTo>
                    <a:pt x="1650968" y="1105608"/>
                    <a:pt x="1646444" y="1113514"/>
                    <a:pt x="1638775" y="1115600"/>
                  </a:cubicBezTo>
                  <a:cubicBezTo>
                    <a:pt x="1608829" y="1122334"/>
                    <a:pt x="1578044" y="1124582"/>
                    <a:pt x="1547431" y="1122267"/>
                  </a:cubicBezTo>
                  <a:cubicBezTo>
                    <a:pt x="1539620" y="1122067"/>
                    <a:pt x="1533344" y="1115790"/>
                    <a:pt x="1533144" y="1107980"/>
                  </a:cubicBezTo>
                  <a:cubicBezTo>
                    <a:pt x="1533144" y="1107913"/>
                    <a:pt x="1533144" y="1107856"/>
                    <a:pt x="1533144" y="1107789"/>
                  </a:cubicBezTo>
                  <a:cubicBezTo>
                    <a:pt x="1533200" y="1099950"/>
                    <a:pt x="1539592" y="1093635"/>
                    <a:pt x="1547431" y="1093692"/>
                  </a:cubicBezTo>
                  <a:cubicBezTo>
                    <a:pt x="1575463" y="1095959"/>
                    <a:pt x="1603676" y="1094064"/>
                    <a:pt x="1631156" y="1088072"/>
                  </a:cubicBezTo>
                  <a:close/>
                  <a:moveTo>
                    <a:pt x="30098" y="1072547"/>
                  </a:moveTo>
                  <a:lnTo>
                    <a:pt x="109822" y="1080453"/>
                  </a:lnTo>
                  <a:cubicBezTo>
                    <a:pt x="117633" y="1080653"/>
                    <a:pt x="123910" y="1086930"/>
                    <a:pt x="124110" y="1094740"/>
                  </a:cubicBezTo>
                  <a:cubicBezTo>
                    <a:pt x="124110" y="1102627"/>
                    <a:pt x="117709" y="1109028"/>
                    <a:pt x="109822" y="1109028"/>
                  </a:cubicBezTo>
                  <a:lnTo>
                    <a:pt x="30098" y="1101122"/>
                  </a:lnTo>
                  <a:cubicBezTo>
                    <a:pt x="22287" y="1100922"/>
                    <a:pt x="16011" y="1094645"/>
                    <a:pt x="15811" y="1086834"/>
                  </a:cubicBezTo>
                  <a:cubicBezTo>
                    <a:pt x="15915" y="1078986"/>
                    <a:pt x="22249" y="1072651"/>
                    <a:pt x="30098" y="1072547"/>
                  </a:cubicBezTo>
                  <a:close/>
                  <a:moveTo>
                    <a:pt x="1602105" y="993585"/>
                  </a:moveTo>
                  <a:cubicBezTo>
                    <a:pt x="1609563" y="991680"/>
                    <a:pt x="1617230" y="995823"/>
                    <a:pt x="1619726" y="1003110"/>
                  </a:cubicBezTo>
                  <a:cubicBezTo>
                    <a:pt x="1619764" y="1003224"/>
                    <a:pt x="1619792" y="1003338"/>
                    <a:pt x="1619821" y="1003453"/>
                  </a:cubicBezTo>
                  <a:cubicBezTo>
                    <a:pt x="1621907" y="1011120"/>
                    <a:pt x="1617392" y="1019026"/>
                    <a:pt x="1609724" y="1021112"/>
                  </a:cubicBezTo>
                  <a:cubicBezTo>
                    <a:pt x="1586160" y="1024503"/>
                    <a:pt x="1562909" y="1029789"/>
                    <a:pt x="1540192" y="1036923"/>
                  </a:cubicBezTo>
                  <a:cubicBezTo>
                    <a:pt x="1532848" y="1038724"/>
                    <a:pt x="1525371" y="1034495"/>
                    <a:pt x="1523143" y="1027265"/>
                  </a:cubicBezTo>
                  <a:cubicBezTo>
                    <a:pt x="1520809" y="1019722"/>
                    <a:pt x="1525038" y="1011730"/>
                    <a:pt x="1532572" y="1009396"/>
                  </a:cubicBezTo>
                  <a:cubicBezTo>
                    <a:pt x="1555280" y="1002243"/>
                    <a:pt x="1578540" y="996957"/>
                    <a:pt x="1602105" y="993585"/>
                  </a:cubicBezTo>
                  <a:close/>
                  <a:moveTo>
                    <a:pt x="42385" y="961581"/>
                  </a:moveTo>
                  <a:lnTo>
                    <a:pt x="126872" y="986250"/>
                  </a:lnTo>
                  <a:cubicBezTo>
                    <a:pt x="126881" y="986250"/>
                    <a:pt x="126891" y="986260"/>
                    <a:pt x="126900" y="986260"/>
                  </a:cubicBezTo>
                  <a:cubicBezTo>
                    <a:pt x="134626" y="988527"/>
                    <a:pt x="139045" y="996623"/>
                    <a:pt x="136778" y="1004348"/>
                  </a:cubicBezTo>
                  <a:cubicBezTo>
                    <a:pt x="134444" y="1011720"/>
                    <a:pt x="126700" y="1015920"/>
                    <a:pt x="119252" y="1013873"/>
                  </a:cubicBezTo>
                  <a:lnTo>
                    <a:pt x="34765" y="989108"/>
                  </a:lnTo>
                  <a:cubicBezTo>
                    <a:pt x="34489" y="989041"/>
                    <a:pt x="34222" y="988965"/>
                    <a:pt x="33946" y="988879"/>
                  </a:cubicBezTo>
                  <a:cubicBezTo>
                    <a:pt x="26412" y="986555"/>
                    <a:pt x="22183" y="978554"/>
                    <a:pt x="24517" y="971010"/>
                  </a:cubicBezTo>
                  <a:cubicBezTo>
                    <a:pt x="26850" y="963476"/>
                    <a:pt x="34841" y="959247"/>
                    <a:pt x="42385" y="961581"/>
                  </a:cubicBezTo>
                  <a:close/>
                  <a:moveTo>
                    <a:pt x="1590198" y="894716"/>
                  </a:moveTo>
                  <a:cubicBezTo>
                    <a:pt x="1598046" y="894820"/>
                    <a:pt x="1604380" y="901155"/>
                    <a:pt x="1604485" y="909003"/>
                  </a:cubicBezTo>
                  <a:cubicBezTo>
                    <a:pt x="1604285" y="916814"/>
                    <a:pt x="1598008" y="923091"/>
                    <a:pt x="1590198" y="923291"/>
                  </a:cubicBezTo>
                  <a:lnTo>
                    <a:pt x="1515998" y="930625"/>
                  </a:lnTo>
                  <a:cubicBezTo>
                    <a:pt x="1508111" y="930625"/>
                    <a:pt x="1501711" y="924224"/>
                    <a:pt x="1501711" y="916338"/>
                  </a:cubicBezTo>
                  <a:cubicBezTo>
                    <a:pt x="1501911" y="908527"/>
                    <a:pt x="1508187" y="902250"/>
                    <a:pt x="1515998" y="902050"/>
                  </a:cubicBezTo>
                  <a:close/>
                  <a:moveTo>
                    <a:pt x="76294" y="870617"/>
                  </a:moveTo>
                  <a:lnTo>
                    <a:pt x="155923" y="885476"/>
                  </a:lnTo>
                  <a:cubicBezTo>
                    <a:pt x="156399" y="885581"/>
                    <a:pt x="156876" y="885714"/>
                    <a:pt x="157342" y="885867"/>
                  </a:cubicBezTo>
                  <a:cubicBezTo>
                    <a:pt x="164839" y="888334"/>
                    <a:pt x="168906" y="896411"/>
                    <a:pt x="166439" y="903907"/>
                  </a:cubicBezTo>
                  <a:cubicBezTo>
                    <a:pt x="163972" y="911404"/>
                    <a:pt x="155895" y="915471"/>
                    <a:pt x="148399" y="913003"/>
                  </a:cubicBezTo>
                  <a:lnTo>
                    <a:pt x="68770" y="898240"/>
                  </a:lnTo>
                  <a:cubicBezTo>
                    <a:pt x="61140" y="896163"/>
                    <a:pt x="56644" y="888296"/>
                    <a:pt x="58721" y="880666"/>
                  </a:cubicBezTo>
                  <a:cubicBezTo>
                    <a:pt x="60797" y="873037"/>
                    <a:pt x="68665" y="868541"/>
                    <a:pt x="76294" y="870617"/>
                  </a:cubicBezTo>
                  <a:close/>
                  <a:moveTo>
                    <a:pt x="1551431" y="795941"/>
                  </a:moveTo>
                  <a:cubicBezTo>
                    <a:pt x="1558899" y="793940"/>
                    <a:pt x="1566633" y="798122"/>
                    <a:pt x="1569053" y="805466"/>
                  </a:cubicBezTo>
                  <a:cubicBezTo>
                    <a:pt x="1569072" y="805523"/>
                    <a:pt x="1569081" y="805571"/>
                    <a:pt x="1569100" y="805627"/>
                  </a:cubicBezTo>
                  <a:cubicBezTo>
                    <a:pt x="1571253" y="813333"/>
                    <a:pt x="1566748" y="821315"/>
                    <a:pt x="1559051" y="823468"/>
                  </a:cubicBezTo>
                  <a:lnTo>
                    <a:pt x="1488281" y="846899"/>
                  </a:lnTo>
                  <a:cubicBezTo>
                    <a:pt x="1480651" y="849004"/>
                    <a:pt x="1472765" y="844528"/>
                    <a:pt x="1470659" y="836898"/>
                  </a:cubicBezTo>
                  <a:cubicBezTo>
                    <a:pt x="1468554" y="829268"/>
                    <a:pt x="1473031" y="821382"/>
                    <a:pt x="1480661" y="819277"/>
                  </a:cubicBezTo>
                  <a:close/>
                  <a:moveTo>
                    <a:pt x="96066" y="763401"/>
                  </a:moveTo>
                  <a:cubicBezTo>
                    <a:pt x="99479" y="762480"/>
                    <a:pt x="103222" y="762785"/>
                    <a:pt x="106584" y="764509"/>
                  </a:cubicBezTo>
                  <a:cubicBezTo>
                    <a:pt x="132368" y="775872"/>
                    <a:pt x="157761" y="787911"/>
                    <a:pt x="182784" y="800608"/>
                  </a:cubicBezTo>
                  <a:lnTo>
                    <a:pt x="183260" y="800132"/>
                  </a:lnTo>
                  <a:cubicBezTo>
                    <a:pt x="183565" y="800294"/>
                    <a:pt x="183860" y="800465"/>
                    <a:pt x="184155" y="800656"/>
                  </a:cubicBezTo>
                  <a:cubicBezTo>
                    <a:pt x="190823" y="804875"/>
                    <a:pt x="192804" y="813696"/>
                    <a:pt x="188594" y="820363"/>
                  </a:cubicBezTo>
                  <a:cubicBezTo>
                    <a:pt x="184374" y="827030"/>
                    <a:pt x="175545" y="829021"/>
                    <a:pt x="168878" y="824802"/>
                  </a:cubicBezTo>
                  <a:cubicBezTo>
                    <a:pt x="143474" y="812162"/>
                    <a:pt x="118081" y="800132"/>
                    <a:pt x="92678" y="788702"/>
                  </a:cubicBezTo>
                  <a:cubicBezTo>
                    <a:pt x="86191" y="784711"/>
                    <a:pt x="83933" y="776367"/>
                    <a:pt x="87534" y="769652"/>
                  </a:cubicBezTo>
                  <a:cubicBezTo>
                    <a:pt x="89573" y="766470"/>
                    <a:pt x="92654" y="764323"/>
                    <a:pt x="96066" y="763401"/>
                  </a:cubicBezTo>
                  <a:close/>
                  <a:moveTo>
                    <a:pt x="131349" y="679165"/>
                  </a:moveTo>
                  <a:lnTo>
                    <a:pt x="214407" y="707740"/>
                  </a:lnTo>
                  <a:cubicBezTo>
                    <a:pt x="221779" y="710074"/>
                    <a:pt x="226018" y="717789"/>
                    <a:pt x="224027" y="725266"/>
                  </a:cubicBezTo>
                  <a:cubicBezTo>
                    <a:pt x="221731" y="732667"/>
                    <a:pt x="213959" y="736896"/>
                    <a:pt x="206501" y="734791"/>
                  </a:cubicBezTo>
                  <a:lnTo>
                    <a:pt x="123348" y="706216"/>
                  </a:lnTo>
                  <a:cubicBezTo>
                    <a:pt x="116014" y="703844"/>
                    <a:pt x="111823" y="696138"/>
                    <a:pt x="113823" y="688690"/>
                  </a:cubicBezTo>
                  <a:cubicBezTo>
                    <a:pt x="116119" y="681289"/>
                    <a:pt x="123891" y="677060"/>
                    <a:pt x="131349" y="679165"/>
                  </a:cubicBezTo>
                  <a:close/>
                  <a:moveTo>
                    <a:pt x="1531964" y="670461"/>
                  </a:moveTo>
                  <a:cubicBezTo>
                    <a:pt x="1535384" y="671385"/>
                    <a:pt x="1538468" y="673559"/>
                    <a:pt x="1540478" y="676783"/>
                  </a:cubicBezTo>
                  <a:cubicBezTo>
                    <a:pt x="1544144" y="683403"/>
                    <a:pt x="1542068" y="691728"/>
                    <a:pt x="1535715" y="695833"/>
                  </a:cubicBezTo>
                  <a:cubicBezTo>
                    <a:pt x="1509026" y="711855"/>
                    <a:pt x="1479498" y="722589"/>
                    <a:pt x="1448752" y="727457"/>
                  </a:cubicBezTo>
                  <a:cubicBezTo>
                    <a:pt x="1441322" y="729352"/>
                    <a:pt x="1433683" y="725199"/>
                    <a:pt x="1431226" y="717932"/>
                  </a:cubicBezTo>
                  <a:cubicBezTo>
                    <a:pt x="1429121" y="710473"/>
                    <a:pt x="1433350" y="702701"/>
                    <a:pt x="1440751" y="700405"/>
                  </a:cubicBezTo>
                  <a:cubicBezTo>
                    <a:pt x="1455247" y="698167"/>
                    <a:pt x="1469507" y="694567"/>
                    <a:pt x="1483328" y="689642"/>
                  </a:cubicBezTo>
                  <a:cubicBezTo>
                    <a:pt x="1496615" y="684966"/>
                    <a:pt x="1509378" y="678936"/>
                    <a:pt x="1521428" y="671640"/>
                  </a:cubicBezTo>
                  <a:cubicBezTo>
                    <a:pt x="1524785" y="669863"/>
                    <a:pt x="1528543" y="669537"/>
                    <a:pt x="1531964" y="670461"/>
                  </a:cubicBezTo>
                  <a:close/>
                  <a:moveTo>
                    <a:pt x="161353" y="581152"/>
                  </a:moveTo>
                  <a:cubicBezTo>
                    <a:pt x="187195" y="591944"/>
                    <a:pt x="212817" y="603507"/>
                    <a:pt x="238220" y="615823"/>
                  </a:cubicBezTo>
                  <a:cubicBezTo>
                    <a:pt x="244611" y="619729"/>
                    <a:pt x="247002" y="627844"/>
                    <a:pt x="243745" y="634587"/>
                  </a:cubicBezTo>
                  <a:cubicBezTo>
                    <a:pt x="239601" y="641236"/>
                    <a:pt x="230991" y="643493"/>
                    <a:pt x="224123" y="639731"/>
                  </a:cubicBezTo>
                  <a:cubicBezTo>
                    <a:pt x="212312" y="633921"/>
                    <a:pt x="200311" y="628301"/>
                    <a:pt x="188309" y="622872"/>
                  </a:cubicBezTo>
                  <a:cubicBezTo>
                    <a:pt x="182308" y="620109"/>
                    <a:pt x="176212" y="617443"/>
                    <a:pt x="170211" y="614871"/>
                  </a:cubicBezTo>
                  <a:lnTo>
                    <a:pt x="160686" y="610870"/>
                  </a:lnTo>
                  <a:lnTo>
                    <a:pt x="156781" y="609251"/>
                  </a:lnTo>
                  <a:lnTo>
                    <a:pt x="156114" y="609251"/>
                  </a:lnTo>
                  <a:lnTo>
                    <a:pt x="153733" y="608203"/>
                  </a:lnTo>
                  <a:cubicBezTo>
                    <a:pt x="146275" y="605946"/>
                    <a:pt x="141884" y="598250"/>
                    <a:pt x="143732" y="590677"/>
                  </a:cubicBezTo>
                  <a:cubicBezTo>
                    <a:pt x="146066" y="583257"/>
                    <a:pt x="153866" y="579047"/>
                    <a:pt x="161353" y="581152"/>
                  </a:cubicBezTo>
                  <a:close/>
                  <a:moveTo>
                    <a:pt x="1501282" y="571663"/>
                  </a:moveTo>
                  <a:cubicBezTo>
                    <a:pt x="1504805" y="572592"/>
                    <a:pt x="1507979" y="574842"/>
                    <a:pt x="1509998" y="578200"/>
                  </a:cubicBezTo>
                  <a:cubicBezTo>
                    <a:pt x="1513731" y="585134"/>
                    <a:pt x="1511293" y="593783"/>
                    <a:pt x="1504473" y="597726"/>
                  </a:cubicBezTo>
                  <a:cubicBezTo>
                    <a:pt x="1476927" y="615729"/>
                    <a:pt x="1446171" y="628273"/>
                    <a:pt x="1413890" y="634683"/>
                  </a:cubicBezTo>
                  <a:cubicBezTo>
                    <a:pt x="1406451" y="636626"/>
                    <a:pt x="1398774" y="632464"/>
                    <a:pt x="1396365" y="625158"/>
                  </a:cubicBezTo>
                  <a:cubicBezTo>
                    <a:pt x="1394260" y="617700"/>
                    <a:pt x="1398488" y="609928"/>
                    <a:pt x="1405890" y="607632"/>
                  </a:cubicBezTo>
                  <a:cubicBezTo>
                    <a:pt x="1436132" y="601936"/>
                    <a:pt x="1464897" y="590173"/>
                    <a:pt x="1490472" y="573056"/>
                  </a:cubicBezTo>
                  <a:cubicBezTo>
                    <a:pt x="1493887" y="571127"/>
                    <a:pt x="1497758" y="570735"/>
                    <a:pt x="1501282" y="571663"/>
                  </a:cubicBezTo>
                  <a:close/>
                  <a:moveTo>
                    <a:pt x="199280" y="492969"/>
                  </a:moveTo>
                  <a:cubicBezTo>
                    <a:pt x="202822" y="492046"/>
                    <a:pt x="206715" y="492475"/>
                    <a:pt x="210120" y="494475"/>
                  </a:cubicBezTo>
                  <a:lnTo>
                    <a:pt x="281177" y="532575"/>
                  </a:lnTo>
                  <a:cubicBezTo>
                    <a:pt x="287902" y="536614"/>
                    <a:pt x="290150" y="545310"/>
                    <a:pt x="286225" y="552101"/>
                  </a:cubicBezTo>
                  <a:cubicBezTo>
                    <a:pt x="282149" y="558779"/>
                    <a:pt x="273538" y="561045"/>
                    <a:pt x="266699" y="557245"/>
                  </a:cubicBezTo>
                  <a:lnTo>
                    <a:pt x="195643" y="519145"/>
                  </a:lnTo>
                  <a:cubicBezTo>
                    <a:pt x="188832" y="515145"/>
                    <a:pt x="186546" y="506381"/>
                    <a:pt x="190547" y="499571"/>
                  </a:cubicBezTo>
                  <a:cubicBezTo>
                    <a:pt x="192547" y="496165"/>
                    <a:pt x="195738" y="493891"/>
                    <a:pt x="199280" y="492969"/>
                  </a:cubicBezTo>
                  <a:close/>
                  <a:moveTo>
                    <a:pt x="1439592" y="470250"/>
                  </a:moveTo>
                  <a:cubicBezTo>
                    <a:pt x="1443124" y="471177"/>
                    <a:pt x="1446313" y="473415"/>
                    <a:pt x="1448370" y="476758"/>
                  </a:cubicBezTo>
                  <a:cubicBezTo>
                    <a:pt x="1452285" y="483578"/>
                    <a:pt x="1449990" y="492275"/>
                    <a:pt x="1443227" y="496285"/>
                  </a:cubicBezTo>
                  <a:cubicBezTo>
                    <a:pt x="1417786" y="508105"/>
                    <a:pt x="1393402" y="522098"/>
                    <a:pt x="1370360" y="538099"/>
                  </a:cubicBezTo>
                  <a:cubicBezTo>
                    <a:pt x="1363550" y="542100"/>
                    <a:pt x="1354787" y="539814"/>
                    <a:pt x="1350787" y="533004"/>
                  </a:cubicBezTo>
                  <a:cubicBezTo>
                    <a:pt x="1346786" y="526193"/>
                    <a:pt x="1349072" y="517430"/>
                    <a:pt x="1355883" y="513429"/>
                  </a:cubicBezTo>
                  <a:cubicBezTo>
                    <a:pt x="1378952" y="497466"/>
                    <a:pt x="1403327" y="483483"/>
                    <a:pt x="1428749" y="471615"/>
                  </a:cubicBezTo>
                  <a:cubicBezTo>
                    <a:pt x="1432183" y="469710"/>
                    <a:pt x="1436059" y="469324"/>
                    <a:pt x="1439592" y="470250"/>
                  </a:cubicBezTo>
                  <a:close/>
                  <a:moveTo>
                    <a:pt x="262887" y="389975"/>
                  </a:moveTo>
                  <a:cubicBezTo>
                    <a:pt x="266431" y="389045"/>
                    <a:pt x="270324" y="389452"/>
                    <a:pt x="273748" y="391414"/>
                  </a:cubicBezTo>
                  <a:lnTo>
                    <a:pt x="339471" y="434372"/>
                  </a:lnTo>
                  <a:cubicBezTo>
                    <a:pt x="345919" y="438392"/>
                    <a:pt x="348157" y="446707"/>
                    <a:pt x="344614" y="453422"/>
                  </a:cubicBezTo>
                  <a:cubicBezTo>
                    <a:pt x="340642" y="460233"/>
                    <a:pt x="331898" y="462528"/>
                    <a:pt x="325088" y="458566"/>
                  </a:cubicBezTo>
                  <a:lnTo>
                    <a:pt x="259270" y="415608"/>
                  </a:lnTo>
                  <a:cubicBezTo>
                    <a:pt x="252907" y="411531"/>
                    <a:pt x="250678" y="403283"/>
                    <a:pt x="254126" y="396558"/>
                  </a:cubicBezTo>
                  <a:cubicBezTo>
                    <a:pt x="256151" y="393172"/>
                    <a:pt x="259344" y="390905"/>
                    <a:pt x="262887" y="389975"/>
                  </a:cubicBezTo>
                  <a:close/>
                  <a:moveTo>
                    <a:pt x="1382275" y="376619"/>
                  </a:moveTo>
                  <a:cubicBezTo>
                    <a:pt x="1385787" y="377527"/>
                    <a:pt x="1388963" y="379732"/>
                    <a:pt x="1391030" y="383032"/>
                  </a:cubicBezTo>
                  <a:cubicBezTo>
                    <a:pt x="1394640" y="389767"/>
                    <a:pt x="1392383" y="398158"/>
                    <a:pt x="1385887" y="402178"/>
                  </a:cubicBezTo>
                  <a:lnTo>
                    <a:pt x="1306448" y="436468"/>
                  </a:lnTo>
                  <a:cubicBezTo>
                    <a:pt x="1299609" y="440221"/>
                    <a:pt x="1291027" y="437963"/>
                    <a:pt x="1286922" y="431324"/>
                  </a:cubicBezTo>
                  <a:cubicBezTo>
                    <a:pt x="1283255" y="424647"/>
                    <a:pt x="1285474" y="416265"/>
                    <a:pt x="1291970" y="412274"/>
                  </a:cubicBezTo>
                  <a:lnTo>
                    <a:pt x="1371504" y="377985"/>
                  </a:lnTo>
                  <a:cubicBezTo>
                    <a:pt x="1374914" y="376099"/>
                    <a:pt x="1378762" y="375711"/>
                    <a:pt x="1382275" y="376619"/>
                  </a:cubicBezTo>
                  <a:close/>
                  <a:moveTo>
                    <a:pt x="379190" y="367792"/>
                  </a:moveTo>
                  <a:lnTo>
                    <a:pt x="379381" y="367982"/>
                  </a:lnTo>
                  <a:lnTo>
                    <a:pt x="379190" y="367840"/>
                  </a:lnTo>
                  <a:close/>
                  <a:moveTo>
                    <a:pt x="301940" y="316152"/>
                  </a:moveTo>
                  <a:cubicBezTo>
                    <a:pt x="305560" y="315485"/>
                    <a:pt x="309434" y="316199"/>
                    <a:pt x="312706" y="318452"/>
                  </a:cubicBezTo>
                  <a:lnTo>
                    <a:pt x="379190" y="367840"/>
                  </a:lnTo>
                  <a:lnTo>
                    <a:pt x="379190" y="387270"/>
                  </a:lnTo>
                  <a:cubicBezTo>
                    <a:pt x="373808" y="393043"/>
                    <a:pt x="364769" y="393366"/>
                    <a:pt x="358997" y="387985"/>
                  </a:cubicBezTo>
                  <a:cubicBezTo>
                    <a:pt x="354234" y="383222"/>
                    <a:pt x="349281" y="378650"/>
                    <a:pt x="344138" y="374364"/>
                  </a:cubicBezTo>
                  <a:lnTo>
                    <a:pt x="336804" y="368268"/>
                  </a:lnTo>
                  <a:lnTo>
                    <a:pt x="334994" y="366840"/>
                  </a:lnTo>
                  <a:lnTo>
                    <a:pt x="331375" y="364172"/>
                  </a:lnTo>
                  <a:cubicBezTo>
                    <a:pt x="320830" y="356419"/>
                    <a:pt x="309753" y="349409"/>
                    <a:pt x="298227" y="343217"/>
                  </a:cubicBezTo>
                  <a:cubicBezTo>
                    <a:pt x="297590" y="342903"/>
                    <a:pt x="296970" y="342541"/>
                    <a:pt x="296389" y="342141"/>
                  </a:cubicBezTo>
                  <a:cubicBezTo>
                    <a:pt x="289845" y="337635"/>
                    <a:pt x="288198" y="328682"/>
                    <a:pt x="292703" y="322139"/>
                  </a:cubicBezTo>
                  <a:cubicBezTo>
                    <a:pt x="294956" y="318867"/>
                    <a:pt x="298321" y="316819"/>
                    <a:pt x="301940" y="316152"/>
                  </a:cubicBezTo>
                  <a:close/>
                  <a:moveTo>
                    <a:pt x="1307782" y="278062"/>
                  </a:moveTo>
                  <a:cubicBezTo>
                    <a:pt x="1311425" y="278062"/>
                    <a:pt x="1315068" y="279429"/>
                    <a:pt x="1317878" y="282163"/>
                  </a:cubicBezTo>
                  <a:cubicBezTo>
                    <a:pt x="1320488" y="284887"/>
                    <a:pt x="1321983" y="288487"/>
                    <a:pt x="1322069" y="292259"/>
                  </a:cubicBezTo>
                  <a:cubicBezTo>
                    <a:pt x="1321945" y="296050"/>
                    <a:pt x="1320459" y="299670"/>
                    <a:pt x="1317878" y="302451"/>
                  </a:cubicBezTo>
                  <a:cubicBezTo>
                    <a:pt x="1301047" y="323339"/>
                    <a:pt x="1283559" y="343665"/>
                    <a:pt x="1265395" y="363410"/>
                  </a:cubicBezTo>
                  <a:cubicBezTo>
                    <a:pt x="1259794" y="368983"/>
                    <a:pt x="1250726" y="368964"/>
                    <a:pt x="1245155" y="363363"/>
                  </a:cubicBezTo>
                  <a:cubicBezTo>
                    <a:pt x="1239582" y="357763"/>
                    <a:pt x="1239602" y="348695"/>
                    <a:pt x="1245202" y="343122"/>
                  </a:cubicBezTo>
                  <a:cubicBezTo>
                    <a:pt x="1263395" y="323501"/>
                    <a:pt x="1280921" y="303118"/>
                    <a:pt x="1297685" y="282163"/>
                  </a:cubicBezTo>
                  <a:cubicBezTo>
                    <a:pt x="1300495" y="279429"/>
                    <a:pt x="1304139" y="278062"/>
                    <a:pt x="1307782" y="278062"/>
                  </a:cubicBezTo>
                  <a:close/>
                  <a:moveTo>
                    <a:pt x="378636" y="221602"/>
                  </a:moveTo>
                  <a:cubicBezTo>
                    <a:pt x="382178" y="220679"/>
                    <a:pt x="386072" y="221108"/>
                    <a:pt x="389477" y="223108"/>
                  </a:cubicBezTo>
                  <a:cubicBezTo>
                    <a:pt x="415013" y="240358"/>
                    <a:pt x="436702" y="262703"/>
                    <a:pt x="453199" y="288735"/>
                  </a:cubicBezTo>
                  <a:lnTo>
                    <a:pt x="452723" y="288926"/>
                  </a:lnTo>
                  <a:cubicBezTo>
                    <a:pt x="456723" y="295736"/>
                    <a:pt x="454437" y="304499"/>
                    <a:pt x="447626" y="308500"/>
                  </a:cubicBezTo>
                  <a:cubicBezTo>
                    <a:pt x="440816" y="312500"/>
                    <a:pt x="432053" y="310214"/>
                    <a:pt x="428053" y="303404"/>
                  </a:cubicBezTo>
                  <a:cubicBezTo>
                    <a:pt x="426148" y="300356"/>
                    <a:pt x="423195" y="296070"/>
                    <a:pt x="422147" y="294545"/>
                  </a:cubicBezTo>
                  <a:cubicBezTo>
                    <a:pt x="421100" y="293022"/>
                    <a:pt x="420052" y="291497"/>
                    <a:pt x="418909" y="290069"/>
                  </a:cubicBezTo>
                  <a:cubicBezTo>
                    <a:pt x="418471" y="289554"/>
                    <a:pt x="418052" y="289011"/>
                    <a:pt x="417671" y="288449"/>
                  </a:cubicBezTo>
                  <a:cubicBezTo>
                    <a:pt x="417689" y="288230"/>
                    <a:pt x="417689" y="288002"/>
                    <a:pt x="417671" y="287782"/>
                  </a:cubicBezTo>
                  <a:cubicBezTo>
                    <a:pt x="413860" y="282068"/>
                    <a:pt x="409193" y="277115"/>
                    <a:pt x="404335" y="272543"/>
                  </a:cubicBezTo>
                  <a:cubicBezTo>
                    <a:pt x="399478" y="267971"/>
                    <a:pt x="394430" y="262922"/>
                    <a:pt x="389190" y="258446"/>
                  </a:cubicBezTo>
                  <a:lnTo>
                    <a:pt x="385285" y="255302"/>
                  </a:lnTo>
                  <a:cubicBezTo>
                    <a:pt x="384666" y="254712"/>
                    <a:pt x="383990" y="254169"/>
                    <a:pt x="383285" y="253683"/>
                  </a:cubicBezTo>
                  <a:cubicBezTo>
                    <a:pt x="380523" y="251683"/>
                    <a:pt x="377856" y="249682"/>
                    <a:pt x="374998" y="247778"/>
                  </a:cubicBezTo>
                  <a:cubicBezTo>
                    <a:pt x="368188" y="243777"/>
                    <a:pt x="365902" y="235014"/>
                    <a:pt x="369903" y="228204"/>
                  </a:cubicBezTo>
                  <a:cubicBezTo>
                    <a:pt x="371903" y="224798"/>
                    <a:pt x="375094" y="222524"/>
                    <a:pt x="378636" y="221602"/>
                  </a:cubicBezTo>
                  <a:close/>
                  <a:moveTo>
                    <a:pt x="1245965" y="202719"/>
                  </a:moveTo>
                  <a:cubicBezTo>
                    <a:pt x="1249608" y="202719"/>
                    <a:pt x="1253251" y="204085"/>
                    <a:pt x="1256061" y="206819"/>
                  </a:cubicBezTo>
                  <a:cubicBezTo>
                    <a:pt x="1261585" y="212354"/>
                    <a:pt x="1261757" y="221269"/>
                    <a:pt x="1256442" y="227013"/>
                  </a:cubicBezTo>
                  <a:lnTo>
                    <a:pt x="1200816" y="290544"/>
                  </a:lnTo>
                  <a:cubicBezTo>
                    <a:pt x="1195215" y="296059"/>
                    <a:pt x="1186224" y="296059"/>
                    <a:pt x="1180623" y="290544"/>
                  </a:cubicBezTo>
                  <a:cubicBezTo>
                    <a:pt x="1175250" y="284886"/>
                    <a:pt x="1175250" y="276009"/>
                    <a:pt x="1180623" y="270351"/>
                  </a:cubicBezTo>
                  <a:lnTo>
                    <a:pt x="1235868" y="206819"/>
                  </a:lnTo>
                  <a:cubicBezTo>
                    <a:pt x="1238678" y="204085"/>
                    <a:pt x="1242322" y="202719"/>
                    <a:pt x="1245965" y="202719"/>
                  </a:cubicBezTo>
                  <a:close/>
                  <a:moveTo>
                    <a:pt x="459485" y="146581"/>
                  </a:moveTo>
                  <a:cubicBezTo>
                    <a:pt x="463133" y="146581"/>
                    <a:pt x="466781" y="147959"/>
                    <a:pt x="469581" y="150717"/>
                  </a:cubicBezTo>
                  <a:lnTo>
                    <a:pt x="527874" y="222155"/>
                  </a:lnTo>
                  <a:cubicBezTo>
                    <a:pt x="533246" y="227813"/>
                    <a:pt x="533246" y="236690"/>
                    <a:pt x="527874" y="242348"/>
                  </a:cubicBezTo>
                  <a:cubicBezTo>
                    <a:pt x="522292" y="247919"/>
                    <a:pt x="513263" y="247919"/>
                    <a:pt x="507681" y="242348"/>
                  </a:cubicBezTo>
                  <a:lnTo>
                    <a:pt x="449388" y="170910"/>
                  </a:lnTo>
                  <a:cubicBezTo>
                    <a:pt x="443969" y="165271"/>
                    <a:pt x="443969" y="156356"/>
                    <a:pt x="449388" y="150717"/>
                  </a:cubicBezTo>
                  <a:cubicBezTo>
                    <a:pt x="452189" y="147959"/>
                    <a:pt x="455837" y="146581"/>
                    <a:pt x="459485" y="146581"/>
                  </a:cubicBezTo>
                  <a:close/>
                  <a:moveTo>
                    <a:pt x="1164790" y="136421"/>
                  </a:moveTo>
                  <a:cubicBezTo>
                    <a:pt x="1168312" y="135511"/>
                    <a:pt x="1172174" y="135920"/>
                    <a:pt x="1175574" y="137859"/>
                  </a:cubicBezTo>
                  <a:cubicBezTo>
                    <a:pt x="1182223" y="141964"/>
                    <a:pt x="1184414" y="150603"/>
                    <a:pt x="1180528" y="157385"/>
                  </a:cubicBezTo>
                  <a:cubicBezTo>
                    <a:pt x="1165897" y="180903"/>
                    <a:pt x="1150000" y="203601"/>
                    <a:pt x="1132902" y="225394"/>
                  </a:cubicBezTo>
                  <a:cubicBezTo>
                    <a:pt x="1127283" y="230861"/>
                    <a:pt x="1118330" y="230861"/>
                    <a:pt x="1112710" y="225394"/>
                  </a:cubicBezTo>
                  <a:cubicBezTo>
                    <a:pt x="1110033" y="222717"/>
                    <a:pt x="1108519" y="219088"/>
                    <a:pt x="1108519" y="215297"/>
                  </a:cubicBezTo>
                  <a:cubicBezTo>
                    <a:pt x="1108614" y="211525"/>
                    <a:pt x="1110100" y="207925"/>
                    <a:pt x="1112710" y="205201"/>
                  </a:cubicBezTo>
                  <a:lnTo>
                    <a:pt x="1114805" y="202439"/>
                  </a:lnTo>
                  <a:lnTo>
                    <a:pt x="1117187" y="199390"/>
                  </a:lnTo>
                  <a:lnTo>
                    <a:pt x="1123092" y="191485"/>
                  </a:lnTo>
                  <a:cubicBezTo>
                    <a:pt x="1126997" y="186246"/>
                    <a:pt x="1130712" y="181007"/>
                    <a:pt x="1134522" y="175673"/>
                  </a:cubicBezTo>
                  <a:cubicBezTo>
                    <a:pt x="1141951" y="164910"/>
                    <a:pt x="1149095" y="154051"/>
                    <a:pt x="1156048" y="142907"/>
                  </a:cubicBezTo>
                  <a:cubicBezTo>
                    <a:pt x="1158087" y="139563"/>
                    <a:pt x="1161268" y="137332"/>
                    <a:pt x="1164790" y="136421"/>
                  </a:cubicBezTo>
                  <a:close/>
                  <a:moveTo>
                    <a:pt x="554069" y="78383"/>
                  </a:moveTo>
                  <a:cubicBezTo>
                    <a:pt x="557718" y="78383"/>
                    <a:pt x="561366" y="79761"/>
                    <a:pt x="564166" y="82519"/>
                  </a:cubicBezTo>
                  <a:cubicBezTo>
                    <a:pt x="588264" y="109332"/>
                    <a:pt x="606266" y="141050"/>
                    <a:pt x="616934" y="175483"/>
                  </a:cubicBezTo>
                  <a:cubicBezTo>
                    <a:pt x="618848" y="183084"/>
                    <a:pt x="614438" y="190847"/>
                    <a:pt x="606933" y="193104"/>
                  </a:cubicBezTo>
                  <a:cubicBezTo>
                    <a:pt x="599351" y="195057"/>
                    <a:pt x="591578" y="190628"/>
                    <a:pt x="589407" y="183103"/>
                  </a:cubicBezTo>
                  <a:cubicBezTo>
                    <a:pt x="580034" y="153433"/>
                    <a:pt x="564566" y="126048"/>
                    <a:pt x="543972" y="102712"/>
                  </a:cubicBezTo>
                  <a:cubicBezTo>
                    <a:pt x="538553" y="97073"/>
                    <a:pt x="538553" y="88158"/>
                    <a:pt x="543972" y="82519"/>
                  </a:cubicBezTo>
                  <a:cubicBezTo>
                    <a:pt x="546773" y="79761"/>
                    <a:pt x="550421" y="78383"/>
                    <a:pt x="554069" y="78383"/>
                  </a:cubicBezTo>
                  <a:close/>
                  <a:moveTo>
                    <a:pt x="1078765" y="76398"/>
                  </a:moveTo>
                  <a:cubicBezTo>
                    <a:pt x="1082282" y="75472"/>
                    <a:pt x="1086145" y="75855"/>
                    <a:pt x="1089564" y="77756"/>
                  </a:cubicBezTo>
                  <a:cubicBezTo>
                    <a:pt x="1096279" y="81794"/>
                    <a:pt x="1098565" y="90452"/>
                    <a:pt x="1094707" y="97282"/>
                  </a:cubicBezTo>
                  <a:cubicBezTo>
                    <a:pt x="1080106" y="120266"/>
                    <a:pt x="1066447" y="143859"/>
                    <a:pt x="1053750" y="168053"/>
                  </a:cubicBezTo>
                  <a:cubicBezTo>
                    <a:pt x="1053588" y="168358"/>
                    <a:pt x="1053417" y="168653"/>
                    <a:pt x="1053226" y="168948"/>
                  </a:cubicBezTo>
                  <a:cubicBezTo>
                    <a:pt x="1049006" y="175615"/>
                    <a:pt x="1040186" y="177597"/>
                    <a:pt x="1033519" y="173387"/>
                  </a:cubicBezTo>
                  <a:cubicBezTo>
                    <a:pt x="1026851" y="169167"/>
                    <a:pt x="1024860" y="160338"/>
                    <a:pt x="1029080" y="153670"/>
                  </a:cubicBezTo>
                  <a:cubicBezTo>
                    <a:pt x="1041653" y="129410"/>
                    <a:pt x="1055303" y="105826"/>
                    <a:pt x="1070038" y="82899"/>
                  </a:cubicBezTo>
                  <a:cubicBezTo>
                    <a:pt x="1072076" y="79560"/>
                    <a:pt x="1075248" y="77324"/>
                    <a:pt x="1078765" y="76398"/>
                  </a:cubicBezTo>
                  <a:close/>
                  <a:moveTo>
                    <a:pt x="657995" y="38820"/>
                  </a:moveTo>
                  <a:cubicBezTo>
                    <a:pt x="661537" y="39725"/>
                    <a:pt x="664735" y="41980"/>
                    <a:pt x="666749" y="45371"/>
                  </a:cubicBezTo>
                  <a:cubicBezTo>
                    <a:pt x="677665" y="67917"/>
                    <a:pt x="687209" y="91110"/>
                    <a:pt x="695324" y="114808"/>
                  </a:cubicBezTo>
                  <a:lnTo>
                    <a:pt x="695039" y="114522"/>
                  </a:lnTo>
                  <a:cubicBezTo>
                    <a:pt x="695124" y="114789"/>
                    <a:pt x="695200" y="115065"/>
                    <a:pt x="695267" y="115342"/>
                  </a:cubicBezTo>
                  <a:cubicBezTo>
                    <a:pt x="697144" y="122999"/>
                    <a:pt x="692457" y="130734"/>
                    <a:pt x="684789" y="132620"/>
                  </a:cubicBezTo>
                  <a:cubicBezTo>
                    <a:pt x="677122" y="134496"/>
                    <a:pt x="669388" y="129810"/>
                    <a:pt x="667511" y="122142"/>
                  </a:cubicBezTo>
                  <a:cubicBezTo>
                    <a:pt x="663606" y="111093"/>
                    <a:pt x="659510" y="100044"/>
                    <a:pt x="655033" y="89281"/>
                  </a:cubicBezTo>
                  <a:cubicBezTo>
                    <a:pt x="654757" y="88471"/>
                    <a:pt x="654443" y="87681"/>
                    <a:pt x="654081" y="86900"/>
                  </a:cubicBezTo>
                  <a:lnTo>
                    <a:pt x="654081" y="86042"/>
                  </a:lnTo>
                  <a:lnTo>
                    <a:pt x="653128" y="83661"/>
                  </a:lnTo>
                  <a:lnTo>
                    <a:pt x="649509" y="75660"/>
                  </a:lnTo>
                  <a:lnTo>
                    <a:pt x="648080" y="72517"/>
                  </a:lnTo>
                  <a:cubicBezTo>
                    <a:pt x="644042" y="69660"/>
                    <a:pt x="641460" y="65164"/>
                    <a:pt x="641031" y="60230"/>
                  </a:cubicBezTo>
                  <a:lnTo>
                    <a:pt x="640175" y="52515"/>
                  </a:lnTo>
                  <a:cubicBezTo>
                    <a:pt x="640222" y="47523"/>
                    <a:pt x="642880" y="42923"/>
                    <a:pt x="647175" y="40370"/>
                  </a:cubicBezTo>
                  <a:cubicBezTo>
                    <a:pt x="650566" y="38360"/>
                    <a:pt x="654453" y="37915"/>
                    <a:pt x="657995" y="38820"/>
                  </a:cubicBezTo>
                  <a:close/>
                  <a:moveTo>
                    <a:pt x="990123" y="33465"/>
                  </a:moveTo>
                  <a:cubicBezTo>
                    <a:pt x="997286" y="35827"/>
                    <a:pt x="1001458" y="43266"/>
                    <a:pt x="999744" y="50610"/>
                  </a:cubicBezTo>
                  <a:cubicBezTo>
                    <a:pt x="991838" y="77089"/>
                    <a:pt x="984027" y="103664"/>
                    <a:pt x="976122" y="130144"/>
                  </a:cubicBezTo>
                  <a:cubicBezTo>
                    <a:pt x="973865" y="137650"/>
                    <a:pt x="966102" y="142060"/>
                    <a:pt x="958500" y="140145"/>
                  </a:cubicBezTo>
                  <a:cubicBezTo>
                    <a:pt x="951119" y="137773"/>
                    <a:pt x="946918" y="130001"/>
                    <a:pt x="948975" y="122524"/>
                  </a:cubicBezTo>
                  <a:cubicBezTo>
                    <a:pt x="956786" y="96045"/>
                    <a:pt x="964692" y="69565"/>
                    <a:pt x="972502" y="42990"/>
                  </a:cubicBezTo>
                  <a:cubicBezTo>
                    <a:pt x="974960" y="35675"/>
                    <a:pt x="982656" y="31512"/>
                    <a:pt x="990123" y="33465"/>
                  </a:cubicBezTo>
                  <a:close/>
                  <a:moveTo>
                    <a:pt x="877061" y="9081"/>
                  </a:moveTo>
                  <a:cubicBezTo>
                    <a:pt x="884948" y="9081"/>
                    <a:pt x="891349" y="15482"/>
                    <a:pt x="891349" y="23368"/>
                  </a:cubicBezTo>
                  <a:cubicBezTo>
                    <a:pt x="890396" y="46323"/>
                    <a:pt x="889443" y="69183"/>
                    <a:pt x="888587" y="92138"/>
                  </a:cubicBezTo>
                  <a:cubicBezTo>
                    <a:pt x="888434" y="99968"/>
                    <a:pt x="882128" y="106274"/>
                    <a:pt x="874299" y="106426"/>
                  </a:cubicBezTo>
                  <a:cubicBezTo>
                    <a:pt x="866412" y="106426"/>
                    <a:pt x="860012" y="100025"/>
                    <a:pt x="860012" y="92138"/>
                  </a:cubicBezTo>
                  <a:cubicBezTo>
                    <a:pt x="860868" y="69183"/>
                    <a:pt x="861821" y="46323"/>
                    <a:pt x="862774" y="23368"/>
                  </a:cubicBezTo>
                  <a:cubicBezTo>
                    <a:pt x="862878" y="15519"/>
                    <a:pt x="869213" y="9185"/>
                    <a:pt x="877061" y="9081"/>
                  </a:cubicBezTo>
                  <a:close/>
                  <a:moveTo>
                    <a:pt x="747959" y="413"/>
                  </a:moveTo>
                  <a:cubicBezTo>
                    <a:pt x="755627" y="-1463"/>
                    <a:pt x="763361" y="3223"/>
                    <a:pt x="765238" y="10891"/>
                  </a:cubicBezTo>
                  <a:cubicBezTo>
                    <a:pt x="775334" y="39532"/>
                    <a:pt x="785364" y="68107"/>
                    <a:pt x="795337" y="96616"/>
                  </a:cubicBezTo>
                  <a:cubicBezTo>
                    <a:pt x="797109" y="104084"/>
                    <a:pt x="792708" y="111627"/>
                    <a:pt x="785336" y="113761"/>
                  </a:cubicBezTo>
                  <a:cubicBezTo>
                    <a:pt x="777897" y="115704"/>
                    <a:pt x="770220" y="111541"/>
                    <a:pt x="767809" y="104236"/>
                  </a:cubicBezTo>
                  <a:lnTo>
                    <a:pt x="737711" y="18511"/>
                  </a:lnTo>
                  <a:cubicBezTo>
                    <a:pt x="737625" y="18244"/>
                    <a:pt x="737548" y="17968"/>
                    <a:pt x="737482" y="17692"/>
                  </a:cubicBezTo>
                  <a:cubicBezTo>
                    <a:pt x="735605" y="10034"/>
                    <a:pt x="740292" y="2299"/>
                    <a:pt x="747959" y="41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1" name="Google Shape;321;p10"/>
            <p:cNvSpPr/>
            <p:nvPr/>
          </p:nvSpPr>
          <p:spPr>
            <a:xfrm>
              <a:off x="2667680" y="2795895"/>
              <a:ext cx="1323403" cy="1180361"/>
            </a:xfrm>
            <a:custGeom>
              <a:rect b="b" l="l" r="r" t="t"/>
              <a:pathLst>
                <a:path extrusionOk="0" h="1180361" w="1323403">
                  <a:moveTo>
                    <a:pt x="1309115" y="1151786"/>
                  </a:moveTo>
                  <a:cubicBezTo>
                    <a:pt x="1317002" y="1151786"/>
                    <a:pt x="1323403" y="1158187"/>
                    <a:pt x="1323403" y="1166073"/>
                  </a:cubicBezTo>
                  <a:cubicBezTo>
                    <a:pt x="1323403" y="1173960"/>
                    <a:pt x="1317002" y="1180361"/>
                    <a:pt x="1309115" y="1180361"/>
                  </a:cubicBezTo>
                  <a:cubicBezTo>
                    <a:pt x="1301228" y="1180361"/>
                    <a:pt x="1294828" y="1173960"/>
                    <a:pt x="1294828" y="1166073"/>
                  </a:cubicBezTo>
                  <a:cubicBezTo>
                    <a:pt x="1294828" y="1158187"/>
                    <a:pt x="1301228" y="1151786"/>
                    <a:pt x="1309115" y="1151786"/>
                  </a:cubicBezTo>
                  <a:close/>
                  <a:moveTo>
                    <a:pt x="8762" y="1134546"/>
                  </a:moveTo>
                  <a:cubicBezTo>
                    <a:pt x="12258" y="1132899"/>
                    <a:pt x="16316" y="1132899"/>
                    <a:pt x="19812" y="1134546"/>
                  </a:cubicBezTo>
                  <a:cubicBezTo>
                    <a:pt x="21564" y="1135127"/>
                    <a:pt x="23136" y="1136147"/>
                    <a:pt x="24383" y="1137499"/>
                  </a:cubicBezTo>
                  <a:lnTo>
                    <a:pt x="27050" y="1140071"/>
                  </a:lnTo>
                  <a:cubicBezTo>
                    <a:pt x="28775" y="1141862"/>
                    <a:pt x="30022" y="1144052"/>
                    <a:pt x="30670" y="1146453"/>
                  </a:cubicBezTo>
                  <a:lnTo>
                    <a:pt x="30765" y="1150168"/>
                  </a:lnTo>
                  <a:cubicBezTo>
                    <a:pt x="30794" y="1152720"/>
                    <a:pt x="30098" y="1155225"/>
                    <a:pt x="28765" y="1157407"/>
                  </a:cubicBezTo>
                  <a:lnTo>
                    <a:pt x="26574" y="1160359"/>
                  </a:lnTo>
                  <a:cubicBezTo>
                    <a:pt x="25279" y="1161712"/>
                    <a:pt x="23679" y="1162721"/>
                    <a:pt x="21907" y="1163312"/>
                  </a:cubicBezTo>
                  <a:cubicBezTo>
                    <a:pt x="20231" y="1164169"/>
                    <a:pt x="18354" y="1164560"/>
                    <a:pt x="16478" y="1164455"/>
                  </a:cubicBezTo>
                  <a:cubicBezTo>
                    <a:pt x="14563" y="1164569"/>
                    <a:pt x="12658" y="1164169"/>
                    <a:pt x="10954" y="1163312"/>
                  </a:cubicBezTo>
                  <a:cubicBezTo>
                    <a:pt x="9201" y="1162741"/>
                    <a:pt x="7619" y="1161722"/>
                    <a:pt x="6381" y="1160359"/>
                  </a:cubicBezTo>
                  <a:lnTo>
                    <a:pt x="3714" y="1157692"/>
                  </a:lnTo>
                  <a:cubicBezTo>
                    <a:pt x="1952" y="1155959"/>
                    <a:pt x="666" y="1153787"/>
                    <a:pt x="0" y="1151406"/>
                  </a:cubicBezTo>
                  <a:lnTo>
                    <a:pt x="0" y="1147596"/>
                  </a:lnTo>
                  <a:cubicBezTo>
                    <a:pt x="0" y="1145062"/>
                    <a:pt x="656" y="1142566"/>
                    <a:pt x="1905" y="1140357"/>
                  </a:cubicBezTo>
                  <a:lnTo>
                    <a:pt x="4191" y="1137499"/>
                  </a:lnTo>
                  <a:cubicBezTo>
                    <a:pt x="5390" y="1136089"/>
                    <a:pt x="6981" y="1135061"/>
                    <a:pt x="8762" y="1134546"/>
                  </a:cubicBezTo>
                  <a:close/>
                  <a:moveTo>
                    <a:pt x="1298447" y="1080349"/>
                  </a:moveTo>
                  <a:cubicBezTo>
                    <a:pt x="1300371" y="1080225"/>
                    <a:pt x="1302286" y="1080653"/>
                    <a:pt x="1303972" y="1081587"/>
                  </a:cubicBezTo>
                  <a:cubicBezTo>
                    <a:pt x="1305762" y="1082139"/>
                    <a:pt x="1307372" y="1083158"/>
                    <a:pt x="1308639" y="1084540"/>
                  </a:cubicBezTo>
                  <a:lnTo>
                    <a:pt x="1311210" y="1087111"/>
                  </a:lnTo>
                  <a:cubicBezTo>
                    <a:pt x="1313001" y="1088864"/>
                    <a:pt x="1314277" y="1091073"/>
                    <a:pt x="1314925" y="1093493"/>
                  </a:cubicBezTo>
                  <a:lnTo>
                    <a:pt x="1315401" y="1097208"/>
                  </a:lnTo>
                  <a:cubicBezTo>
                    <a:pt x="1315420" y="1099751"/>
                    <a:pt x="1314763" y="1102247"/>
                    <a:pt x="1313497" y="1104447"/>
                  </a:cubicBezTo>
                  <a:lnTo>
                    <a:pt x="1311210" y="1107400"/>
                  </a:lnTo>
                  <a:cubicBezTo>
                    <a:pt x="1309972" y="1108762"/>
                    <a:pt x="1308391" y="1109781"/>
                    <a:pt x="1306638" y="1110352"/>
                  </a:cubicBezTo>
                  <a:cubicBezTo>
                    <a:pt x="1304933" y="1111209"/>
                    <a:pt x="1303019" y="1111609"/>
                    <a:pt x="1301114" y="1111495"/>
                  </a:cubicBezTo>
                  <a:cubicBezTo>
                    <a:pt x="1299209" y="1111591"/>
                    <a:pt x="1297304" y="1111200"/>
                    <a:pt x="1295590" y="1110352"/>
                  </a:cubicBezTo>
                  <a:cubicBezTo>
                    <a:pt x="1293856" y="1109733"/>
                    <a:pt x="1292294" y="1108724"/>
                    <a:pt x="1291017" y="1107400"/>
                  </a:cubicBezTo>
                  <a:lnTo>
                    <a:pt x="1288351" y="1104732"/>
                  </a:lnTo>
                  <a:cubicBezTo>
                    <a:pt x="1286645" y="1102970"/>
                    <a:pt x="1285407" y="1100808"/>
                    <a:pt x="1284731" y="1098446"/>
                  </a:cubicBezTo>
                  <a:lnTo>
                    <a:pt x="1284160" y="1094636"/>
                  </a:lnTo>
                  <a:cubicBezTo>
                    <a:pt x="1284188" y="1092093"/>
                    <a:pt x="1284883" y="1089597"/>
                    <a:pt x="1286159" y="1087397"/>
                  </a:cubicBezTo>
                  <a:lnTo>
                    <a:pt x="1288351" y="1084540"/>
                  </a:lnTo>
                  <a:cubicBezTo>
                    <a:pt x="1289617" y="1083158"/>
                    <a:pt x="1291227" y="1082139"/>
                    <a:pt x="1293018" y="1081587"/>
                  </a:cubicBezTo>
                  <a:cubicBezTo>
                    <a:pt x="1294665" y="1080644"/>
                    <a:pt x="1296551" y="1080215"/>
                    <a:pt x="1298447" y="1080349"/>
                  </a:cubicBezTo>
                  <a:close/>
                  <a:moveTo>
                    <a:pt x="19525" y="1053870"/>
                  </a:moveTo>
                  <a:cubicBezTo>
                    <a:pt x="21449" y="1053746"/>
                    <a:pt x="23364" y="1054174"/>
                    <a:pt x="25050" y="1055107"/>
                  </a:cubicBezTo>
                  <a:cubicBezTo>
                    <a:pt x="26840" y="1055660"/>
                    <a:pt x="28450" y="1056679"/>
                    <a:pt x="29717" y="1058060"/>
                  </a:cubicBezTo>
                  <a:lnTo>
                    <a:pt x="32289" y="1060632"/>
                  </a:lnTo>
                  <a:cubicBezTo>
                    <a:pt x="34079" y="1062385"/>
                    <a:pt x="35355" y="1064595"/>
                    <a:pt x="36003" y="1067014"/>
                  </a:cubicBezTo>
                  <a:lnTo>
                    <a:pt x="36480" y="1070729"/>
                  </a:lnTo>
                  <a:cubicBezTo>
                    <a:pt x="36498" y="1073272"/>
                    <a:pt x="35841" y="1075767"/>
                    <a:pt x="34575" y="1077968"/>
                  </a:cubicBezTo>
                  <a:lnTo>
                    <a:pt x="32289" y="1080920"/>
                  </a:lnTo>
                  <a:cubicBezTo>
                    <a:pt x="31050" y="1082282"/>
                    <a:pt x="29469" y="1083302"/>
                    <a:pt x="27716" y="1083873"/>
                  </a:cubicBezTo>
                  <a:cubicBezTo>
                    <a:pt x="26012" y="1084731"/>
                    <a:pt x="24107" y="1085131"/>
                    <a:pt x="22192" y="1085016"/>
                  </a:cubicBezTo>
                  <a:cubicBezTo>
                    <a:pt x="20287" y="1085111"/>
                    <a:pt x="18382" y="1084721"/>
                    <a:pt x="16668" y="1083873"/>
                  </a:cubicBezTo>
                  <a:cubicBezTo>
                    <a:pt x="14934" y="1083254"/>
                    <a:pt x="13372" y="1082244"/>
                    <a:pt x="12096" y="1080920"/>
                  </a:cubicBezTo>
                  <a:lnTo>
                    <a:pt x="9429" y="1078254"/>
                  </a:lnTo>
                  <a:cubicBezTo>
                    <a:pt x="7723" y="1076492"/>
                    <a:pt x="6485" y="1074329"/>
                    <a:pt x="5809" y="1071967"/>
                  </a:cubicBezTo>
                  <a:lnTo>
                    <a:pt x="5238" y="1068157"/>
                  </a:lnTo>
                  <a:cubicBezTo>
                    <a:pt x="5266" y="1065614"/>
                    <a:pt x="5961" y="1063118"/>
                    <a:pt x="7238" y="1060918"/>
                  </a:cubicBezTo>
                  <a:lnTo>
                    <a:pt x="9429" y="1058060"/>
                  </a:lnTo>
                  <a:cubicBezTo>
                    <a:pt x="10695" y="1056679"/>
                    <a:pt x="12305" y="1055660"/>
                    <a:pt x="14096" y="1055107"/>
                  </a:cubicBezTo>
                  <a:cubicBezTo>
                    <a:pt x="15744" y="1054164"/>
                    <a:pt x="17630" y="1053736"/>
                    <a:pt x="19525" y="1053870"/>
                  </a:cubicBezTo>
                  <a:close/>
                  <a:moveTo>
                    <a:pt x="1290542" y="1024723"/>
                  </a:moveTo>
                  <a:lnTo>
                    <a:pt x="1293209" y="1024723"/>
                  </a:lnTo>
                  <a:cubicBezTo>
                    <a:pt x="1295743" y="1024733"/>
                    <a:pt x="1298238" y="1025389"/>
                    <a:pt x="1300447" y="1026628"/>
                  </a:cubicBezTo>
                  <a:lnTo>
                    <a:pt x="1303305" y="1028914"/>
                  </a:lnTo>
                  <a:cubicBezTo>
                    <a:pt x="1305039" y="1030676"/>
                    <a:pt x="1306315" y="1032829"/>
                    <a:pt x="1307020" y="1035200"/>
                  </a:cubicBezTo>
                  <a:lnTo>
                    <a:pt x="1307020" y="1039010"/>
                  </a:lnTo>
                  <a:cubicBezTo>
                    <a:pt x="1307096" y="1040925"/>
                    <a:pt x="1306667" y="1042830"/>
                    <a:pt x="1305781" y="1044535"/>
                  </a:cubicBezTo>
                  <a:cubicBezTo>
                    <a:pt x="1304467" y="1048002"/>
                    <a:pt x="1301724" y="1050745"/>
                    <a:pt x="1298257" y="1052060"/>
                  </a:cubicBezTo>
                  <a:cubicBezTo>
                    <a:pt x="1296552" y="1052945"/>
                    <a:pt x="1294647" y="1053374"/>
                    <a:pt x="1292732" y="1053298"/>
                  </a:cubicBezTo>
                  <a:lnTo>
                    <a:pt x="1290066" y="1053298"/>
                  </a:lnTo>
                  <a:cubicBezTo>
                    <a:pt x="1287513" y="1053298"/>
                    <a:pt x="1285017" y="1052602"/>
                    <a:pt x="1282826" y="1051298"/>
                  </a:cubicBezTo>
                  <a:lnTo>
                    <a:pt x="1279969" y="1049107"/>
                  </a:lnTo>
                  <a:cubicBezTo>
                    <a:pt x="1278235" y="1047345"/>
                    <a:pt x="1276959" y="1045192"/>
                    <a:pt x="1276254" y="1042820"/>
                  </a:cubicBezTo>
                  <a:lnTo>
                    <a:pt x="1276254" y="1039010"/>
                  </a:lnTo>
                  <a:cubicBezTo>
                    <a:pt x="1276178" y="1037096"/>
                    <a:pt x="1276606" y="1035191"/>
                    <a:pt x="1277492" y="1033486"/>
                  </a:cubicBezTo>
                  <a:cubicBezTo>
                    <a:pt x="1278045" y="1031724"/>
                    <a:pt x="1279064" y="1030143"/>
                    <a:pt x="1280445" y="1028914"/>
                  </a:cubicBezTo>
                  <a:cubicBezTo>
                    <a:pt x="1281693" y="1027561"/>
                    <a:pt x="1283265" y="1026542"/>
                    <a:pt x="1285017" y="1025961"/>
                  </a:cubicBezTo>
                  <a:cubicBezTo>
                    <a:pt x="1286703" y="1025028"/>
                    <a:pt x="1288618" y="1024599"/>
                    <a:pt x="1290542" y="1024723"/>
                  </a:cubicBezTo>
                  <a:close/>
                  <a:moveTo>
                    <a:pt x="30003" y="974050"/>
                  </a:moveTo>
                  <a:lnTo>
                    <a:pt x="32574" y="974050"/>
                  </a:lnTo>
                  <a:cubicBezTo>
                    <a:pt x="35118" y="974030"/>
                    <a:pt x="37613" y="974687"/>
                    <a:pt x="39813" y="975954"/>
                  </a:cubicBezTo>
                  <a:lnTo>
                    <a:pt x="42766" y="978241"/>
                  </a:lnTo>
                  <a:cubicBezTo>
                    <a:pt x="44509" y="979974"/>
                    <a:pt x="45757" y="982146"/>
                    <a:pt x="46386" y="984527"/>
                  </a:cubicBezTo>
                  <a:lnTo>
                    <a:pt x="47529" y="988527"/>
                  </a:lnTo>
                  <a:cubicBezTo>
                    <a:pt x="47624" y="990432"/>
                    <a:pt x="47233" y="992337"/>
                    <a:pt x="46386" y="994052"/>
                  </a:cubicBezTo>
                  <a:cubicBezTo>
                    <a:pt x="45519" y="995757"/>
                    <a:pt x="44281" y="997252"/>
                    <a:pt x="42766" y="998434"/>
                  </a:cubicBezTo>
                  <a:cubicBezTo>
                    <a:pt x="41471" y="999786"/>
                    <a:pt x="39870" y="1000796"/>
                    <a:pt x="38099" y="1001386"/>
                  </a:cubicBezTo>
                  <a:cubicBezTo>
                    <a:pt x="36384" y="1002234"/>
                    <a:pt x="34489" y="1002653"/>
                    <a:pt x="32574" y="1002625"/>
                  </a:cubicBezTo>
                  <a:lnTo>
                    <a:pt x="30003" y="1002625"/>
                  </a:lnTo>
                  <a:cubicBezTo>
                    <a:pt x="27450" y="1002643"/>
                    <a:pt x="24945" y="1001948"/>
                    <a:pt x="22764" y="1000624"/>
                  </a:cubicBezTo>
                  <a:lnTo>
                    <a:pt x="19906" y="998434"/>
                  </a:lnTo>
                  <a:cubicBezTo>
                    <a:pt x="18144" y="996700"/>
                    <a:pt x="16858" y="994528"/>
                    <a:pt x="16192" y="992147"/>
                  </a:cubicBezTo>
                  <a:lnTo>
                    <a:pt x="15715" y="988337"/>
                  </a:lnTo>
                  <a:cubicBezTo>
                    <a:pt x="15592" y="986413"/>
                    <a:pt x="16020" y="984498"/>
                    <a:pt x="16953" y="982812"/>
                  </a:cubicBezTo>
                  <a:cubicBezTo>
                    <a:pt x="18268" y="979345"/>
                    <a:pt x="21011" y="976602"/>
                    <a:pt x="24478" y="975288"/>
                  </a:cubicBezTo>
                  <a:cubicBezTo>
                    <a:pt x="26164" y="974354"/>
                    <a:pt x="28079" y="973926"/>
                    <a:pt x="30003" y="974050"/>
                  </a:cubicBezTo>
                  <a:close/>
                  <a:moveTo>
                    <a:pt x="1282636" y="950619"/>
                  </a:moveTo>
                  <a:cubicBezTo>
                    <a:pt x="1290523" y="950619"/>
                    <a:pt x="1296924" y="957020"/>
                    <a:pt x="1296924" y="964906"/>
                  </a:cubicBezTo>
                  <a:cubicBezTo>
                    <a:pt x="1296924" y="972793"/>
                    <a:pt x="1290523" y="979194"/>
                    <a:pt x="1282636" y="979194"/>
                  </a:cubicBezTo>
                  <a:cubicBezTo>
                    <a:pt x="1274749" y="979194"/>
                    <a:pt x="1268349" y="972793"/>
                    <a:pt x="1268349" y="964906"/>
                  </a:cubicBezTo>
                  <a:cubicBezTo>
                    <a:pt x="1268349" y="957020"/>
                    <a:pt x="1274749" y="950619"/>
                    <a:pt x="1282636" y="950619"/>
                  </a:cubicBezTo>
                  <a:close/>
                  <a:moveTo>
                    <a:pt x="43433" y="902898"/>
                  </a:moveTo>
                  <a:cubicBezTo>
                    <a:pt x="47176" y="903098"/>
                    <a:pt x="50738" y="904575"/>
                    <a:pt x="53529" y="907089"/>
                  </a:cubicBezTo>
                  <a:lnTo>
                    <a:pt x="56197" y="909757"/>
                  </a:lnTo>
                  <a:cubicBezTo>
                    <a:pt x="57901" y="911519"/>
                    <a:pt x="59140" y="913681"/>
                    <a:pt x="59816" y="916043"/>
                  </a:cubicBezTo>
                  <a:lnTo>
                    <a:pt x="59816" y="919853"/>
                  </a:lnTo>
                  <a:cubicBezTo>
                    <a:pt x="59854" y="922396"/>
                    <a:pt x="59187" y="924901"/>
                    <a:pt x="57911" y="927092"/>
                  </a:cubicBezTo>
                  <a:lnTo>
                    <a:pt x="55720" y="929950"/>
                  </a:lnTo>
                  <a:cubicBezTo>
                    <a:pt x="54453" y="931330"/>
                    <a:pt x="52843" y="932350"/>
                    <a:pt x="51053" y="932902"/>
                  </a:cubicBezTo>
                  <a:cubicBezTo>
                    <a:pt x="49348" y="933788"/>
                    <a:pt x="47443" y="934217"/>
                    <a:pt x="45528" y="934141"/>
                  </a:cubicBezTo>
                  <a:cubicBezTo>
                    <a:pt x="43642" y="934207"/>
                    <a:pt x="41766" y="933778"/>
                    <a:pt x="40100" y="932902"/>
                  </a:cubicBezTo>
                  <a:cubicBezTo>
                    <a:pt x="38308" y="932350"/>
                    <a:pt x="36699" y="931330"/>
                    <a:pt x="35432" y="929950"/>
                  </a:cubicBezTo>
                  <a:lnTo>
                    <a:pt x="32860" y="927282"/>
                  </a:lnTo>
                  <a:cubicBezTo>
                    <a:pt x="31098" y="925549"/>
                    <a:pt x="29812" y="923377"/>
                    <a:pt x="29146" y="920996"/>
                  </a:cubicBezTo>
                  <a:lnTo>
                    <a:pt x="29146" y="917186"/>
                  </a:lnTo>
                  <a:cubicBezTo>
                    <a:pt x="29155" y="914652"/>
                    <a:pt x="29812" y="912157"/>
                    <a:pt x="31051" y="909947"/>
                  </a:cubicBezTo>
                  <a:lnTo>
                    <a:pt x="33337" y="907089"/>
                  </a:lnTo>
                  <a:cubicBezTo>
                    <a:pt x="34536" y="905680"/>
                    <a:pt x="36127" y="904651"/>
                    <a:pt x="37908" y="904137"/>
                  </a:cubicBezTo>
                  <a:cubicBezTo>
                    <a:pt x="39613" y="903251"/>
                    <a:pt x="41519" y="902822"/>
                    <a:pt x="43433" y="902898"/>
                  </a:cubicBezTo>
                  <a:close/>
                  <a:moveTo>
                    <a:pt x="1260157" y="890134"/>
                  </a:moveTo>
                  <a:cubicBezTo>
                    <a:pt x="1262033" y="889658"/>
                    <a:pt x="1263995" y="889658"/>
                    <a:pt x="1265872" y="890134"/>
                  </a:cubicBezTo>
                  <a:cubicBezTo>
                    <a:pt x="1267739" y="890220"/>
                    <a:pt x="1269549" y="890820"/>
                    <a:pt x="1271111" y="891849"/>
                  </a:cubicBezTo>
                  <a:lnTo>
                    <a:pt x="1276445" y="894515"/>
                  </a:lnTo>
                  <a:cubicBezTo>
                    <a:pt x="1278559" y="895773"/>
                    <a:pt x="1280331" y="897544"/>
                    <a:pt x="1281588" y="899659"/>
                  </a:cubicBezTo>
                  <a:lnTo>
                    <a:pt x="1283017" y="903088"/>
                  </a:lnTo>
                  <a:cubicBezTo>
                    <a:pt x="1283684" y="905583"/>
                    <a:pt x="1283684" y="908212"/>
                    <a:pt x="1283017" y="910708"/>
                  </a:cubicBezTo>
                  <a:lnTo>
                    <a:pt x="1281588" y="914042"/>
                  </a:lnTo>
                  <a:cubicBezTo>
                    <a:pt x="1280740" y="915690"/>
                    <a:pt x="1279454" y="917071"/>
                    <a:pt x="1277873" y="918042"/>
                  </a:cubicBezTo>
                  <a:cubicBezTo>
                    <a:pt x="1276540" y="919357"/>
                    <a:pt x="1274854" y="920252"/>
                    <a:pt x="1273016" y="920614"/>
                  </a:cubicBezTo>
                  <a:cubicBezTo>
                    <a:pt x="1271149" y="921138"/>
                    <a:pt x="1269167" y="921138"/>
                    <a:pt x="1267301" y="920614"/>
                  </a:cubicBezTo>
                  <a:cubicBezTo>
                    <a:pt x="1265434" y="920528"/>
                    <a:pt x="1263624" y="919928"/>
                    <a:pt x="1262062" y="918899"/>
                  </a:cubicBezTo>
                  <a:lnTo>
                    <a:pt x="1256728" y="916233"/>
                  </a:lnTo>
                  <a:cubicBezTo>
                    <a:pt x="1254614" y="914975"/>
                    <a:pt x="1252842" y="913204"/>
                    <a:pt x="1251585" y="911089"/>
                  </a:cubicBezTo>
                  <a:lnTo>
                    <a:pt x="1250156" y="907755"/>
                  </a:lnTo>
                  <a:cubicBezTo>
                    <a:pt x="1249489" y="905260"/>
                    <a:pt x="1249489" y="902631"/>
                    <a:pt x="1250156" y="900135"/>
                  </a:cubicBezTo>
                  <a:lnTo>
                    <a:pt x="1251585" y="896707"/>
                  </a:lnTo>
                  <a:cubicBezTo>
                    <a:pt x="1252508" y="895115"/>
                    <a:pt x="1253784" y="893753"/>
                    <a:pt x="1255299" y="892706"/>
                  </a:cubicBezTo>
                  <a:cubicBezTo>
                    <a:pt x="1256671" y="891449"/>
                    <a:pt x="1258347" y="890563"/>
                    <a:pt x="1260157" y="890134"/>
                  </a:cubicBezTo>
                  <a:close/>
                  <a:moveTo>
                    <a:pt x="50577" y="832318"/>
                  </a:moveTo>
                  <a:cubicBezTo>
                    <a:pt x="52177" y="831984"/>
                    <a:pt x="53835" y="831984"/>
                    <a:pt x="55435" y="832318"/>
                  </a:cubicBezTo>
                  <a:cubicBezTo>
                    <a:pt x="56969" y="831984"/>
                    <a:pt x="58569" y="831984"/>
                    <a:pt x="60102" y="832318"/>
                  </a:cubicBezTo>
                  <a:cubicBezTo>
                    <a:pt x="61903" y="832784"/>
                    <a:pt x="63560" y="833670"/>
                    <a:pt x="64960" y="834889"/>
                  </a:cubicBezTo>
                  <a:cubicBezTo>
                    <a:pt x="66474" y="835938"/>
                    <a:pt x="67751" y="837300"/>
                    <a:pt x="68675" y="838890"/>
                  </a:cubicBezTo>
                  <a:cubicBezTo>
                    <a:pt x="69246" y="840033"/>
                    <a:pt x="70199" y="841272"/>
                    <a:pt x="70199" y="842415"/>
                  </a:cubicBezTo>
                  <a:cubicBezTo>
                    <a:pt x="70313" y="843786"/>
                    <a:pt x="70218" y="845167"/>
                    <a:pt x="69913" y="846510"/>
                  </a:cubicBezTo>
                  <a:cubicBezTo>
                    <a:pt x="69951" y="847149"/>
                    <a:pt x="69951" y="847777"/>
                    <a:pt x="69913" y="848415"/>
                  </a:cubicBezTo>
                  <a:lnTo>
                    <a:pt x="69913" y="850320"/>
                  </a:lnTo>
                  <a:cubicBezTo>
                    <a:pt x="69503" y="851501"/>
                    <a:pt x="68989" y="852654"/>
                    <a:pt x="68389" y="853749"/>
                  </a:cubicBezTo>
                  <a:lnTo>
                    <a:pt x="66198" y="856607"/>
                  </a:lnTo>
                  <a:lnTo>
                    <a:pt x="63341" y="858893"/>
                  </a:lnTo>
                  <a:lnTo>
                    <a:pt x="59911" y="860322"/>
                  </a:lnTo>
                  <a:lnTo>
                    <a:pt x="55911" y="860893"/>
                  </a:lnTo>
                  <a:lnTo>
                    <a:pt x="55340" y="860893"/>
                  </a:lnTo>
                  <a:lnTo>
                    <a:pt x="51529" y="860322"/>
                  </a:lnTo>
                  <a:cubicBezTo>
                    <a:pt x="50273" y="859950"/>
                    <a:pt x="49053" y="859445"/>
                    <a:pt x="47910" y="858797"/>
                  </a:cubicBezTo>
                  <a:cubicBezTo>
                    <a:pt x="46815" y="858150"/>
                    <a:pt x="45786" y="857387"/>
                    <a:pt x="44862" y="856511"/>
                  </a:cubicBezTo>
                  <a:cubicBezTo>
                    <a:pt x="44767" y="856511"/>
                    <a:pt x="42576" y="853654"/>
                    <a:pt x="42576" y="853654"/>
                  </a:cubicBezTo>
                  <a:cubicBezTo>
                    <a:pt x="41224" y="851377"/>
                    <a:pt x="40528" y="848777"/>
                    <a:pt x="40576" y="846129"/>
                  </a:cubicBezTo>
                  <a:cubicBezTo>
                    <a:pt x="40481" y="844824"/>
                    <a:pt x="40481" y="843519"/>
                    <a:pt x="40576" y="842224"/>
                  </a:cubicBezTo>
                  <a:lnTo>
                    <a:pt x="41338" y="840509"/>
                  </a:lnTo>
                  <a:cubicBezTo>
                    <a:pt x="41547" y="839919"/>
                    <a:pt x="41804" y="839347"/>
                    <a:pt x="42100" y="838795"/>
                  </a:cubicBezTo>
                  <a:cubicBezTo>
                    <a:pt x="43329" y="836709"/>
                    <a:pt x="45062" y="834975"/>
                    <a:pt x="47148" y="833746"/>
                  </a:cubicBezTo>
                  <a:close/>
                  <a:moveTo>
                    <a:pt x="1245297" y="814124"/>
                  </a:moveTo>
                  <a:cubicBezTo>
                    <a:pt x="1248793" y="812477"/>
                    <a:pt x="1252851" y="812477"/>
                    <a:pt x="1256347" y="814124"/>
                  </a:cubicBezTo>
                  <a:cubicBezTo>
                    <a:pt x="1258109" y="814677"/>
                    <a:pt x="1259690" y="815696"/>
                    <a:pt x="1260918" y="817077"/>
                  </a:cubicBezTo>
                  <a:lnTo>
                    <a:pt x="1263585" y="819744"/>
                  </a:lnTo>
                  <a:cubicBezTo>
                    <a:pt x="1265357" y="821478"/>
                    <a:pt x="1266643" y="823640"/>
                    <a:pt x="1267300" y="826031"/>
                  </a:cubicBezTo>
                  <a:lnTo>
                    <a:pt x="1267300" y="829841"/>
                  </a:lnTo>
                  <a:cubicBezTo>
                    <a:pt x="1267310" y="832365"/>
                    <a:pt x="1266624" y="834832"/>
                    <a:pt x="1265300" y="836985"/>
                  </a:cubicBezTo>
                  <a:lnTo>
                    <a:pt x="1263109" y="839937"/>
                  </a:lnTo>
                  <a:cubicBezTo>
                    <a:pt x="1261833" y="841261"/>
                    <a:pt x="1260271" y="842271"/>
                    <a:pt x="1258537" y="842890"/>
                  </a:cubicBezTo>
                  <a:cubicBezTo>
                    <a:pt x="1255042" y="844538"/>
                    <a:pt x="1250984" y="844538"/>
                    <a:pt x="1247488" y="842890"/>
                  </a:cubicBezTo>
                  <a:cubicBezTo>
                    <a:pt x="1245745" y="842299"/>
                    <a:pt x="1244174" y="841280"/>
                    <a:pt x="1242916" y="839937"/>
                  </a:cubicBezTo>
                  <a:lnTo>
                    <a:pt x="1240249" y="837270"/>
                  </a:lnTo>
                  <a:cubicBezTo>
                    <a:pt x="1238516" y="835508"/>
                    <a:pt x="1237239" y="833356"/>
                    <a:pt x="1236535" y="830984"/>
                  </a:cubicBezTo>
                  <a:lnTo>
                    <a:pt x="1236535" y="827174"/>
                  </a:lnTo>
                  <a:cubicBezTo>
                    <a:pt x="1236535" y="824621"/>
                    <a:pt x="1237230" y="822126"/>
                    <a:pt x="1238534" y="819935"/>
                  </a:cubicBezTo>
                  <a:lnTo>
                    <a:pt x="1240726" y="817077"/>
                  </a:lnTo>
                  <a:cubicBezTo>
                    <a:pt x="1241973" y="815725"/>
                    <a:pt x="1243545" y="814706"/>
                    <a:pt x="1245297" y="814124"/>
                  </a:cubicBezTo>
                  <a:close/>
                  <a:moveTo>
                    <a:pt x="59054" y="763833"/>
                  </a:moveTo>
                  <a:cubicBezTo>
                    <a:pt x="62550" y="762185"/>
                    <a:pt x="66607" y="762185"/>
                    <a:pt x="70103" y="763833"/>
                  </a:cubicBezTo>
                  <a:cubicBezTo>
                    <a:pt x="71865" y="764385"/>
                    <a:pt x="73446" y="765404"/>
                    <a:pt x="74675" y="766786"/>
                  </a:cubicBezTo>
                  <a:lnTo>
                    <a:pt x="77342" y="769452"/>
                  </a:lnTo>
                  <a:cubicBezTo>
                    <a:pt x="79123" y="771167"/>
                    <a:pt x="80371" y="773348"/>
                    <a:pt x="80962" y="775739"/>
                  </a:cubicBezTo>
                  <a:lnTo>
                    <a:pt x="81533" y="779549"/>
                  </a:lnTo>
                  <a:cubicBezTo>
                    <a:pt x="81542" y="782073"/>
                    <a:pt x="80857" y="784540"/>
                    <a:pt x="79533" y="786693"/>
                  </a:cubicBezTo>
                  <a:lnTo>
                    <a:pt x="77342" y="789645"/>
                  </a:lnTo>
                  <a:cubicBezTo>
                    <a:pt x="76066" y="790970"/>
                    <a:pt x="74504" y="791979"/>
                    <a:pt x="72770" y="792598"/>
                  </a:cubicBezTo>
                  <a:cubicBezTo>
                    <a:pt x="71046" y="793436"/>
                    <a:pt x="69160" y="793855"/>
                    <a:pt x="67246" y="793836"/>
                  </a:cubicBezTo>
                  <a:cubicBezTo>
                    <a:pt x="65331" y="793865"/>
                    <a:pt x="63435" y="793446"/>
                    <a:pt x="61721" y="792598"/>
                  </a:cubicBezTo>
                  <a:cubicBezTo>
                    <a:pt x="59969" y="792027"/>
                    <a:pt x="58387" y="791007"/>
                    <a:pt x="57149" y="789645"/>
                  </a:cubicBezTo>
                  <a:lnTo>
                    <a:pt x="54482" y="786979"/>
                  </a:lnTo>
                  <a:cubicBezTo>
                    <a:pt x="52749" y="785216"/>
                    <a:pt x="51472" y="783064"/>
                    <a:pt x="50768" y="780692"/>
                  </a:cubicBezTo>
                  <a:lnTo>
                    <a:pt x="50291" y="776882"/>
                  </a:lnTo>
                  <a:cubicBezTo>
                    <a:pt x="50272" y="774329"/>
                    <a:pt x="50968" y="771824"/>
                    <a:pt x="52291" y="769643"/>
                  </a:cubicBezTo>
                  <a:lnTo>
                    <a:pt x="54482" y="766786"/>
                  </a:lnTo>
                  <a:cubicBezTo>
                    <a:pt x="55730" y="765433"/>
                    <a:pt x="57302" y="764414"/>
                    <a:pt x="59054" y="763833"/>
                  </a:cubicBezTo>
                  <a:close/>
                  <a:moveTo>
                    <a:pt x="1237582" y="762595"/>
                  </a:moveTo>
                  <a:cubicBezTo>
                    <a:pt x="1245469" y="762595"/>
                    <a:pt x="1251870" y="768996"/>
                    <a:pt x="1251870" y="776882"/>
                  </a:cubicBezTo>
                  <a:cubicBezTo>
                    <a:pt x="1251870" y="784769"/>
                    <a:pt x="1245469" y="791170"/>
                    <a:pt x="1237582" y="791170"/>
                  </a:cubicBezTo>
                  <a:cubicBezTo>
                    <a:pt x="1229695" y="791170"/>
                    <a:pt x="1223295" y="784769"/>
                    <a:pt x="1223295" y="776882"/>
                  </a:cubicBezTo>
                  <a:cubicBezTo>
                    <a:pt x="1223295" y="768996"/>
                    <a:pt x="1229695" y="762595"/>
                    <a:pt x="1237582" y="762595"/>
                  </a:cubicBezTo>
                  <a:close/>
                  <a:moveTo>
                    <a:pt x="1219104" y="683156"/>
                  </a:moveTo>
                  <a:lnTo>
                    <a:pt x="1221676" y="683156"/>
                  </a:lnTo>
                  <a:cubicBezTo>
                    <a:pt x="1224210" y="683156"/>
                    <a:pt x="1226705" y="683813"/>
                    <a:pt x="1228915" y="685061"/>
                  </a:cubicBezTo>
                  <a:lnTo>
                    <a:pt x="1231773" y="687347"/>
                  </a:lnTo>
                  <a:cubicBezTo>
                    <a:pt x="1233554" y="689071"/>
                    <a:pt x="1234839" y="691242"/>
                    <a:pt x="1235488" y="693633"/>
                  </a:cubicBezTo>
                  <a:lnTo>
                    <a:pt x="1235488" y="697443"/>
                  </a:lnTo>
                  <a:cubicBezTo>
                    <a:pt x="1235601" y="699367"/>
                    <a:pt x="1235173" y="701282"/>
                    <a:pt x="1234249" y="702968"/>
                  </a:cubicBezTo>
                  <a:cubicBezTo>
                    <a:pt x="1233668" y="704721"/>
                    <a:pt x="1232649" y="706292"/>
                    <a:pt x="1231296" y="707540"/>
                  </a:cubicBezTo>
                  <a:cubicBezTo>
                    <a:pt x="1230058" y="708902"/>
                    <a:pt x="1228477" y="709921"/>
                    <a:pt x="1226724" y="710492"/>
                  </a:cubicBezTo>
                  <a:cubicBezTo>
                    <a:pt x="1225020" y="711378"/>
                    <a:pt x="1223114" y="711807"/>
                    <a:pt x="1221200" y="711731"/>
                  </a:cubicBezTo>
                  <a:lnTo>
                    <a:pt x="1218628" y="711731"/>
                  </a:lnTo>
                  <a:cubicBezTo>
                    <a:pt x="1216075" y="711759"/>
                    <a:pt x="1213570" y="711064"/>
                    <a:pt x="1211389" y="709731"/>
                  </a:cubicBezTo>
                  <a:lnTo>
                    <a:pt x="1208436" y="707540"/>
                  </a:lnTo>
                  <a:cubicBezTo>
                    <a:pt x="1206731" y="705778"/>
                    <a:pt x="1205493" y="703615"/>
                    <a:pt x="1204817" y="701253"/>
                  </a:cubicBezTo>
                  <a:lnTo>
                    <a:pt x="1204817" y="697443"/>
                  </a:lnTo>
                  <a:cubicBezTo>
                    <a:pt x="1204702" y="695529"/>
                    <a:pt x="1205103" y="693624"/>
                    <a:pt x="1205960" y="691919"/>
                  </a:cubicBezTo>
                  <a:cubicBezTo>
                    <a:pt x="1207274" y="688413"/>
                    <a:pt x="1210055" y="685661"/>
                    <a:pt x="1213580" y="684394"/>
                  </a:cubicBezTo>
                  <a:cubicBezTo>
                    <a:pt x="1215265" y="683461"/>
                    <a:pt x="1217180" y="683032"/>
                    <a:pt x="1219104" y="683156"/>
                  </a:cubicBezTo>
                  <a:close/>
                  <a:moveTo>
                    <a:pt x="87248" y="680489"/>
                  </a:moveTo>
                  <a:lnTo>
                    <a:pt x="91058" y="680489"/>
                  </a:lnTo>
                  <a:cubicBezTo>
                    <a:pt x="92972" y="680413"/>
                    <a:pt x="94877" y="680842"/>
                    <a:pt x="96583" y="681728"/>
                  </a:cubicBezTo>
                  <a:cubicBezTo>
                    <a:pt x="98345" y="682280"/>
                    <a:pt x="99925" y="683299"/>
                    <a:pt x="101154" y="684680"/>
                  </a:cubicBezTo>
                  <a:cubicBezTo>
                    <a:pt x="102507" y="685928"/>
                    <a:pt x="103526" y="687499"/>
                    <a:pt x="104107" y="689252"/>
                  </a:cubicBezTo>
                  <a:cubicBezTo>
                    <a:pt x="104955" y="690795"/>
                    <a:pt x="105383" y="692538"/>
                    <a:pt x="105345" y="694301"/>
                  </a:cubicBezTo>
                  <a:lnTo>
                    <a:pt x="105345" y="696967"/>
                  </a:lnTo>
                  <a:cubicBezTo>
                    <a:pt x="105336" y="699501"/>
                    <a:pt x="104679" y="701997"/>
                    <a:pt x="103440" y="704207"/>
                  </a:cubicBezTo>
                  <a:lnTo>
                    <a:pt x="101154" y="707064"/>
                  </a:lnTo>
                  <a:cubicBezTo>
                    <a:pt x="99392" y="708769"/>
                    <a:pt x="97230" y="710007"/>
                    <a:pt x="94868" y="710683"/>
                  </a:cubicBezTo>
                  <a:lnTo>
                    <a:pt x="91058" y="711255"/>
                  </a:lnTo>
                  <a:cubicBezTo>
                    <a:pt x="89144" y="711331"/>
                    <a:pt x="87238" y="710903"/>
                    <a:pt x="85533" y="710017"/>
                  </a:cubicBezTo>
                  <a:cubicBezTo>
                    <a:pt x="83800" y="709398"/>
                    <a:pt x="82238" y="708388"/>
                    <a:pt x="80961" y="707064"/>
                  </a:cubicBezTo>
                  <a:cubicBezTo>
                    <a:pt x="79609" y="705816"/>
                    <a:pt x="78589" y="704244"/>
                    <a:pt x="78009" y="702492"/>
                  </a:cubicBezTo>
                  <a:cubicBezTo>
                    <a:pt x="77123" y="700787"/>
                    <a:pt x="76704" y="698882"/>
                    <a:pt x="76770" y="696967"/>
                  </a:cubicBezTo>
                  <a:lnTo>
                    <a:pt x="76770" y="694301"/>
                  </a:lnTo>
                  <a:cubicBezTo>
                    <a:pt x="76770" y="691748"/>
                    <a:pt x="77466" y="689252"/>
                    <a:pt x="78771" y="687062"/>
                  </a:cubicBezTo>
                  <a:lnTo>
                    <a:pt x="80961" y="684204"/>
                  </a:lnTo>
                  <a:cubicBezTo>
                    <a:pt x="82695" y="682442"/>
                    <a:pt x="84866" y="681156"/>
                    <a:pt x="87248" y="680489"/>
                  </a:cubicBezTo>
                  <a:close/>
                  <a:moveTo>
                    <a:pt x="104298" y="635436"/>
                  </a:moveTo>
                  <a:lnTo>
                    <a:pt x="106965" y="635436"/>
                  </a:lnTo>
                  <a:cubicBezTo>
                    <a:pt x="109517" y="635436"/>
                    <a:pt x="112013" y="636131"/>
                    <a:pt x="114204" y="637437"/>
                  </a:cubicBezTo>
                  <a:lnTo>
                    <a:pt x="117061" y="639627"/>
                  </a:lnTo>
                  <a:cubicBezTo>
                    <a:pt x="118785" y="641418"/>
                    <a:pt x="120033" y="643609"/>
                    <a:pt x="120681" y="646009"/>
                  </a:cubicBezTo>
                  <a:lnTo>
                    <a:pt x="120776" y="649724"/>
                  </a:lnTo>
                  <a:cubicBezTo>
                    <a:pt x="120852" y="651639"/>
                    <a:pt x="120424" y="653543"/>
                    <a:pt x="119538" y="655248"/>
                  </a:cubicBezTo>
                  <a:cubicBezTo>
                    <a:pt x="119023" y="657030"/>
                    <a:pt x="117995" y="658620"/>
                    <a:pt x="116585" y="659820"/>
                  </a:cubicBezTo>
                  <a:cubicBezTo>
                    <a:pt x="115337" y="661173"/>
                    <a:pt x="113765" y="662192"/>
                    <a:pt x="112013" y="662773"/>
                  </a:cubicBezTo>
                  <a:cubicBezTo>
                    <a:pt x="110327" y="663697"/>
                    <a:pt x="108413" y="664126"/>
                    <a:pt x="106488" y="664011"/>
                  </a:cubicBezTo>
                  <a:lnTo>
                    <a:pt x="103822" y="664011"/>
                  </a:lnTo>
                  <a:cubicBezTo>
                    <a:pt x="101278" y="664049"/>
                    <a:pt x="98773" y="663383"/>
                    <a:pt x="96583" y="662107"/>
                  </a:cubicBezTo>
                  <a:lnTo>
                    <a:pt x="93725" y="659820"/>
                  </a:lnTo>
                  <a:cubicBezTo>
                    <a:pt x="91953" y="658087"/>
                    <a:pt x="90667" y="655924"/>
                    <a:pt x="90010" y="653534"/>
                  </a:cubicBezTo>
                  <a:lnTo>
                    <a:pt x="90010" y="649724"/>
                  </a:lnTo>
                  <a:cubicBezTo>
                    <a:pt x="89943" y="647838"/>
                    <a:pt x="90372" y="645962"/>
                    <a:pt x="91249" y="644295"/>
                  </a:cubicBezTo>
                  <a:cubicBezTo>
                    <a:pt x="91801" y="642504"/>
                    <a:pt x="92820" y="640894"/>
                    <a:pt x="94201" y="639627"/>
                  </a:cubicBezTo>
                  <a:cubicBezTo>
                    <a:pt x="95477" y="638303"/>
                    <a:pt x="97040" y="637294"/>
                    <a:pt x="98773" y="636674"/>
                  </a:cubicBezTo>
                  <a:cubicBezTo>
                    <a:pt x="100488" y="635827"/>
                    <a:pt x="102383" y="635408"/>
                    <a:pt x="104298" y="635436"/>
                  </a:cubicBezTo>
                  <a:close/>
                  <a:moveTo>
                    <a:pt x="1197863" y="624863"/>
                  </a:moveTo>
                  <a:lnTo>
                    <a:pt x="1203197" y="624863"/>
                  </a:lnTo>
                  <a:cubicBezTo>
                    <a:pt x="1205721" y="624854"/>
                    <a:pt x="1208188" y="625540"/>
                    <a:pt x="1210341" y="626864"/>
                  </a:cubicBezTo>
                  <a:lnTo>
                    <a:pt x="1213293" y="629054"/>
                  </a:lnTo>
                  <a:cubicBezTo>
                    <a:pt x="1214999" y="630817"/>
                    <a:pt x="1216236" y="632979"/>
                    <a:pt x="1216913" y="635341"/>
                  </a:cubicBezTo>
                  <a:lnTo>
                    <a:pt x="1217484" y="639151"/>
                  </a:lnTo>
                  <a:cubicBezTo>
                    <a:pt x="1217513" y="641065"/>
                    <a:pt x="1217094" y="642961"/>
                    <a:pt x="1216246" y="644676"/>
                  </a:cubicBezTo>
                  <a:cubicBezTo>
                    <a:pt x="1215675" y="646428"/>
                    <a:pt x="1214656" y="648009"/>
                    <a:pt x="1213293" y="649247"/>
                  </a:cubicBezTo>
                  <a:cubicBezTo>
                    <a:pt x="1212046" y="650600"/>
                    <a:pt x="1210474" y="651619"/>
                    <a:pt x="1208722" y="652200"/>
                  </a:cubicBezTo>
                  <a:cubicBezTo>
                    <a:pt x="1207036" y="653124"/>
                    <a:pt x="1205121" y="653553"/>
                    <a:pt x="1203197" y="653438"/>
                  </a:cubicBezTo>
                  <a:lnTo>
                    <a:pt x="1197863" y="653438"/>
                  </a:lnTo>
                  <a:cubicBezTo>
                    <a:pt x="1195329" y="653429"/>
                    <a:pt x="1192834" y="652772"/>
                    <a:pt x="1190624" y="651533"/>
                  </a:cubicBezTo>
                  <a:lnTo>
                    <a:pt x="1187766" y="649247"/>
                  </a:lnTo>
                  <a:cubicBezTo>
                    <a:pt x="1185994" y="647514"/>
                    <a:pt x="1184708" y="645352"/>
                    <a:pt x="1184052" y="642961"/>
                  </a:cubicBezTo>
                  <a:lnTo>
                    <a:pt x="1183575" y="639151"/>
                  </a:lnTo>
                  <a:cubicBezTo>
                    <a:pt x="1183509" y="637236"/>
                    <a:pt x="1183928" y="635331"/>
                    <a:pt x="1184814" y="633626"/>
                  </a:cubicBezTo>
                  <a:cubicBezTo>
                    <a:pt x="1185394" y="631874"/>
                    <a:pt x="1186414" y="630302"/>
                    <a:pt x="1187766" y="629054"/>
                  </a:cubicBezTo>
                  <a:cubicBezTo>
                    <a:pt x="1189043" y="627731"/>
                    <a:pt x="1190605" y="626721"/>
                    <a:pt x="1192338" y="626102"/>
                  </a:cubicBezTo>
                  <a:cubicBezTo>
                    <a:pt x="1194043" y="625216"/>
                    <a:pt x="1195949" y="624787"/>
                    <a:pt x="1197863" y="624863"/>
                  </a:cubicBezTo>
                  <a:close/>
                  <a:moveTo>
                    <a:pt x="1171384" y="553426"/>
                  </a:moveTo>
                  <a:lnTo>
                    <a:pt x="1174051" y="553426"/>
                  </a:lnTo>
                  <a:cubicBezTo>
                    <a:pt x="1176585" y="553436"/>
                    <a:pt x="1179080" y="554092"/>
                    <a:pt x="1181290" y="555331"/>
                  </a:cubicBezTo>
                  <a:lnTo>
                    <a:pt x="1184147" y="557617"/>
                  </a:lnTo>
                  <a:cubicBezTo>
                    <a:pt x="1185919" y="559350"/>
                    <a:pt x="1187205" y="561512"/>
                    <a:pt x="1187862" y="563903"/>
                  </a:cubicBezTo>
                  <a:lnTo>
                    <a:pt x="1187862" y="567713"/>
                  </a:lnTo>
                  <a:cubicBezTo>
                    <a:pt x="1187662" y="571457"/>
                    <a:pt x="1186186" y="575019"/>
                    <a:pt x="1183671" y="577810"/>
                  </a:cubicBezTo>
                  <a:cubicBezTo>
                    <a:pt x="1182395" y="579134"/>
                    <a:pt x="1180833" y="580143"/>
                    <a:pt x="1179099" y="580762"/>
                  </a:cubicBezTo>
                  <a:cubicBezTo>
                    <a:pt x="1177384" y="581610"/>
                    <a:pt x="1175489" y="582029"/>
                    <a:pt x="1173575" y="582001"/>
                  </a:cubicBezTo>
                  <a:lnTo>
                    <a:pt x="1170908" y="582001"/>
                  </a:lnTo>
                  <a:cubicBezTo>
                    <a:pt x="1168355" y="582001"/>
                    <a:pt x="1165860" y="581305"/>
                    <a:pt x="1163668" y="580001"/>
                  </a:cubicBezTo>
                  <a:lnTo>
                    <a:pt x="1160811" y="577810"/>
                  </a:lnTo>
                  <a:cubicBezTo>
                    <a:pt x="1159077" y="576048"/>
                    <a:pt x="1157801" y="573895"/>
                    <a:pt x="1157096" y="571523"/>
                  </a:cubicBezTo>
                  <a:lnTo>
                    <a:pt x="1157096" y="567713"/>
                  </a:lnTo>
                  <a:cubicBezTo>
                    <a:pt x="1157020" y="565799"/>
                    <a:pt x="1157448" y="563894"/>
                    <a:pt x="1158334" y="562188"/>
                  </a:cubicBezTo>
                  <a:cubicBezTo>
                    <a:pt x="1158849" y="560408"/>
                    <a:pt x="1159877" y="558817"/>
                    <a:pt x="1161287" y="557617"/>
                  </a:cubicBezTo>
                  <a:cubicBezTo>
                    <a:pt x="1162535" y="556264"/>
                    <a:pt x="1164107" y="555245"/>
                    <a:pt x="1165860" y="554664"/>
                  </a:cubicBezTo>
                  <a:cubicBezTo>
                    <a:pt x="1167545" y="553730"/>
                    <a:pt x="1169460" y="553302"/>
                    <a:pt x="1171384" y="553426"/>
                  </a:cubicBezTo>
                  <a:close/>
                  <a:moveTo>
                    <a:pt x="128111" y="542757"/>
                  </a:moveTo>
                  <a:lnTo>
                    <a:pt x="130778" y="542757"/>
                  </a:lnTo>
                  <a:cubicBezTo>
                    <a:pt x="133321" y="542805"/>
                    <a:pt x="135807" y="543491"/>
                    <a:pt x="138017" y="544758"/>
                  </a:cubicBezTo>
                  <a:lnTo>
                    <a:pt x="140874" y="546948"/>
                  </a:lnTo>
                  <a:cubicBezTo>
                    <a:pt x="142665" y="548701"/>
                    <a:pt x="143941" y="550911"/>
                    <a:pt x="144589" y="553330"/>
                  </a:cubicBezTo>
                  <a:lnTo>
                    <a:pt x="145065" y="557045"/>
                  </a:lnTo>
                  <a:cubicBezTo>
                    <a:pt x="145189" y="558969"/>
                    <a:pt x="144760" y="560884"/>
                    <a:pt x="143827" y="562570"/>
                  </a:cubicBezTo>
                  <a:cubicBezTo>
                    <a:pt x="143274" y="564360"/>
                    <a:pt x="142255" y="565970"/>
                    <a:pt x="140874" y="567237"/>
                  </a:cubicBezTo>
                  <a:cubicBezTo>
                    <a:pt x="139588" y="568551"/>
                    <a:pt x="138026" y="569561"/>
                    <a:pt x="136302" y="570189"/>
                  </a:cubicBezTo>
                  <a:cubicBezTo>
                    <a:pt x="134597" y="571047"/>
                    <a:pt x="132683" y="571447"/>
                    <a:pt x="130778" y="571332"/>
                  </a:cubicBezTo>
                  <a:lnTo>
                    <a:pt x="128111" y="571332"/>
                  </a:lnTo>
                  <a:cubicBezTo>
                    <a:pt x="125596" y="571380"/>
                    <a:pt x="123120" y="570713"/>
                    <a:pt x="120967" y="569427"/>
                  </a:cubicBezTo>
                  <a:lnTo>
                    <a:pt x="118014" y="567237"/>
                  </a:lnTo>
                  <a:cubicBezTo>
                    <a:pt x="116290" y="565455"/>
                    <a:pt x="115042" y="563255"/>
                    <a:pt x="114395" y="560855"/>
                  </a:cubicBezTo>
                  <a:lnTo>
                    <a:pt x="113823" y="557045"/>
                  </a:lnTo>
                  <a:cubicBezTo>
                    <a:pt x="113756" y="555159"/>
                    <a:pt x="114185" y="553282"/>
                    <a:pt x="115062" y="551616"/>
                  </a:cubicBezTo>
                  <a:cubicBezTo>
                    <a:pt x="115652" y="549844"/>
                    <a:pt x="116662" y="548244"/>
                    <a:pt x="118014" y="546948"/>
                  </a:cubicBezTo>
                  <a:cubicBezTo>
                    <a:pt x="119290" y="545625"/>
                    <a:pt x="120853" y="544615"/>
                    <a:pt x="122586" y="543996"/>
                  </a:cubicBezTo>
                  <a:cubicBezTo>
                    <a:pt x="124310" y="543157"/>
                    <a:pt x="126196" y="542738"/>
                    <a:pt x="128111" y="542757"/>
                  </a:cubicBezTo>
                  <a:close/>
                  <a:moveTo>
                    <a:pt x="1155477" y="489799"/>
                  </a:moveTo>
                  <a:cubicBezTo>
                    <a:pt x="1157392" y="489771"/>
                    <a:pt x="1159287" y="490190"/>
                    <a:pt x="1161002" y="491037"/>
                  </a:cubicBezTo>
                  <a:cubicBezTo>
                    <a:pt x="1162754" y="491609"/>
                    <a:pt x="1164335" y="492628"/>
                    <a:pt x="1165574" y="493990"/>
                  </a:cubicBezTo>
                  <a:lnTo>
                    <a:pt x="1168241" y="496657"/>
                  </a:lnTo>
                  <a:cubicBezTo>
                    <a:pt x="1170003" y="498390"/>
                    <a:pt x="1171288" y="500562"/>
                    <a:pt x="1171955" y="502944"/>
                  </a:cubicBezTo>
                  <a:lnTo>
                    <a:pt x="1172431" y="506754"/>
                  </a:lnTo>
                  <a:cubicBezTo>
                    <a:pt x="1172431" y="509287"/>
                    <a:pt x="1171774" y="511783"/>
                    <a:pt x="1170527" y="513992"/>
                  </a:cubicBezTo>
                  <a:lnTo>
                    <a:pt x="1168241" y="516850"/>
                  </a:lnTo>
                  <a:cubicBezTo>
                    <a:pt x="1167040" y="518260"/>
                    <a:pt x="1165450" y="519289"/>
                    <a:pt x="1163668" y="519803"/>
                  </a:cubicBezTo>
                  <a:cubicBezTo>
                    <a:pt x="1160173" y="521451"/>
                    <a:pt x="1156115" y="521451"/>
                    <a:pt x="1152620" y="519803"/>
                  </a:cubicBezTo>
                  <a:cubicBezTo>
                    <a:pt x="1150867" y="519222"/>
                    <a:pt x="1149296" y="518203"/>
                    <a:pt x="1148047" y="516850"/>
                  </a:cubicBezTo>
                  <a:lnTo>
                    <a:pt x="1145381" y="514278"/>
                  </a:lnTo>
                  <a:cubicBezTo>
                    <a:pt x="1143656" y="512497"/>
                    <a:pt x="1142409" y="510297"/>
                    <a:pt x="1141761" y="507897"/>
                  </a:cubicBezTo>
                  <a:lnTo>
                    <a:pt x="1141190" y="504087"/>
                  </a:lnTo>
                  <a:cubicBezTo>
                    <a:pt x="1141180" y="501562"/>
                    <a:pt x="1141866" y="499096"/>
                    <a:pt x="1143190" y="496943"/>
                  </a:cubicBezTo>
                  <a:lnTo>
                    <a:pt x="1145381" y="493990"/>
                  </a:lnTo>
                  <a:cubicBezTo>
                    <a:pt x="1146676" y="492637"/>
                    <a:pt x="1148276" y="491628"/>
                    <a:pt x="1150048" y="491037"/>
                  </a:cubicBezTo>
                  <a:cubicBezTo>
                    <a:pt x="1151734" y="490190"/>
                    <a:pt x="1153591" y="489771"/>
                    <a:pt x="1155477" y="489799"/>
                  </a:cubicBezTo>
                  <a:close/>
                  <a:moveTo>
                    <a:pt x="162591" y="489799"/>
                  </a:moveTo>
                  <a:cubicBezTo>
                    <a:pt x="170478" y="489799"/>
                    <a:pt x="176879" y="496200"/>
                    <a:pt x="176879" y="504086"/>
                  </a:cubicBezTo>
                  <a:cubicBezTo>
                    <a:pt x="176879" y="511973"/>
                    <a:pt x="170478" y="518374"/>
                    <a:pt x="162591" y="518374"/>
                  </a:cubicBezTo>
                  <a:cubicBezTo>
                    <a:pt x="154704" y="518374"/>
                    <a:pt x="148304" y="511973"/>
                    <a:pt x="148304" y="504086"/>
                  </a:cubicBezTo>
                  <a:cubicBezTo>
                    <a:pt x="148304" y="496200"/>
                    <a:pt x="154704" y="489799"/>
                    <a:pt x="162591" y="489799"/>
                  </a:cubicBezTo>
                  <a:close/>
                  <a:moveTo>
                    <a:pt x="174498" y="440269"/>
                  </a:moveTo>
                  <a:cubicBezTo>
                    <a:pt x="178241" y="439516"/>
                    <a:pt x="182118" y="440021"/>
                    <a:pt x="185547" y="441698"/>
                  </a:cubicBezTo>
                  <a:lnTo>
                    <a:pt x="190785" y="444364"/>
                  </a:lnTo>
                  <a:cubicBezTo>
                    <a:pt x="192900" y="445622"/>
                    <a:pt x="194672" y="447393"/>
                    <a:pt x="195929" y="449508"/>
                  </a:cubicBezTo>
                  <a:lnTo>
                    <a:pt x="197357" y="452937"/>
                  </a:lnTo>
                  <a:cubicBezTo>
                    <a:pt x="198072" y="455528"/>
                    <a:pt x="198072" y="458252"/>
                    <a:pt x="197357" y="460843"/>
                  </a:cubicBezTo>
                  <a:lnTo>
                    <a:pt x="195929" y="464272"/>
                  </a:lnTo>
                  <a:cubicBezTo>
                    <a:pt x="195062" y="465882"/>
                    <a:pt x="193824" y="467253"/>
                    <a:pt x="192309" y="468272"/>
                  </a:cubicBezTo>
                  <a:cubicBezTo>
                    <a:pt x="190928" y="469501"/>
                    <a:pt x="189261" y="470358"/>
                    <a:pt x="187452" y="470749"/>
                  </a:cubicBezTo>
                  <a:cubicBezTo>
                    <a:pt x="185594" y="471330"/>
                    <a:pt x="183594" y="471330"/>
                    <a:pt x="181737" y="470749"/>
                  </a:cubicBezTo>
                  <a:cubicBezTo>
                    <a:pt x="179841" y="470663"/>
                    <a:pt x="177993" y="470073"/>
                    <a:pt x="176403" y="469034"/>
                  </a:cubicBezTo>
                  <a:lnTo>
                    <a:pt x="171069" y="466367"/>
                  </a:lnTo>
                  <a:cubicBezTo>
                    <a:pt x="168982" y="465139"/>
                    <a:pt x="167249" y="463405"/>
                    <a:pt x="166020" y="461319"/>
                  </a:cubicBezTo>
                  <a:lnTo>
                    <a:pt x="164497" y="457890"/>
                  </a:lnTo>
                  <a:cubicBezTo>
                    <a:pt x="163830" y="455395"/>
                    <a:pt x="163830" y="452766"/>
                    <a:pt x="164497" y="450270"/>
                  </a:cubicBezTo>
                  <a:lnTo>
                    <a:pt x="166020" y="446841"/>
                  </a:lnTo>
                  <a:cubicBezTo>
                    <a:pt x="166887" y="445231"/>
                    <a:pt x="168125" y="443860"/>
                    <a:pt x="169640" y="442841"/>
                  </a:cubicBezTo>
                  <a:cubicBezTo>
                    <a:pt x="171040" y="441622"/>
                    <a:pt x="172697" y="440736"/>
                    <a:pt x="174498" y="440269"/>
                  </a:cubicBezTo>
                  <a:close/>
                  <a:moveTo>
                    <a:pt x="1126426" y="423219"/>
                  </a:moveTo>
                  <a:cubicBezTo>
                    <a:pt x="1128312" y="423200"/>
                    <a:pt x="1130170" y="423619"/>
                    <a:pt x="1131856" y="424458"/>
                  </a:cubicBezTo>
                  <a:cubicBezTo>
                    <a:pt x="1135408" y="425724"/>
                    <a:pt x="1138209" y="428525"/>
                    <a:pt x="1139475" y="432078"/>
                  </a:cubicBezTo>
                  <a:cubicBezTo>
                    <a:pt x="1140390" y="433907"/>
                    <a:pt x="1140818" y="435945"/>
                    <a:pt x="1140714" y="437983"/>
                  </a:cubicBezTo>
                  <a:lnTo>
                    <a:pt x="1140714" y="440650"/>
                  </a:lnTo>
                  <a:cubicBezTo>
                    <a:pt x="1140685" y="443193"/>
                    <a:pt x="1139990" y="445689"/>
                    <a:pt x="1138713" y="447889"/>
                  </a:cubicBezTo>
                  <a:lnTo>
                    <a:pt x="1136523" y="450747"/>
                  </a:lnTo>
                  <a:cubicBezTo>
                    <a:pt x="1134770" y="452537"/>
                    <a:pt x="1132560" y="453813"/>
                    <a:pt x="1130141" y="454461"/>
                  </a:cubicBezTo>
                  <a:lnTo>
                    <a:pt x="1126426" y="454461"/>
                  </a:lnTo>
                  <a:cubicBezTo>
                    <a:pt x="1124502" y="454585"/>
                    <a:pt x="1122588" y="454156"/>
                    <a:pt x="1120902" y="453223"/>
                  </a:cubicBezTo>
                  <a:cubicBezTo>
                    <a:pt x="1119111" y="452671"/>
                    <a:pt x="1117501" y="451651"/>
                    <a:pt x="1116234" y="450270"/>
                  </a:cubicBezTo>
                  <a:cubicBezTo>
                    <a:pt x="1114901" y="449003"/>
                    <a:pt x="1113891" y="447432"/>
                    <a:pt x="1113282" y="445698"/>
                  </a:cubicBezTo>
                  <a:cubicBezTo>
                    <a:pt x="1112424" y="443993"/>
                    <a:pt x="1112024" y="442079"/>
                    <a:pt x="1112139" y="440174"/>
                  </a:cubicBezTo>
                  <a:lnTo>
                    <a:pt x="1112139" y="437507"/>
                  </a:lnTo>
                  <a:cubicBezTo>
                    <a:pt x="1112091" y="434993"/>
                    <a:pt x="1112758" y="432516"/>
                    <a:pt x="1114044" y="430363"/>
                  </a:cubicBezTo>
                  <a:lnTo>
                    <a:pt x="1116234" y="427410"/>
                  </a:lnTo>
                  <a:cubicBezTo>
                    <a:pt x="1118025" y="425686"/>
                    <a:pt x="1120216" y="424439"/>
                    <a:pt x="1122616" y="423791"/>
                  </a:cubicBezTo>
                  <a:close/>
                  <a:moveTo>
                    <a:pt x="212597" y="369212"/>
                  </a:moveTo>
                  <a:cubicBezTo>
                    <a:pt x="214435" y="368736"/>
                    <a:pt x="216369" y="368736"/>
                    <a:pt x="218216" y="369212"/>
                  </a:cubicBezTo>
                  <a:cubicBezTo>
                    <a:pt x="220055" y="369574"/>
                    <a:pt x="221741" y="370469"/>
                    <a:pt x="223074" y="371784"/>
                  </a:cubicBezTo>
                  <a:cubicBezTo>
                    <a:pt x="224675" y="372727"/>
                    <a:pt x="225970" y="374117"/>
                    <a:pt x="226789" y="375785"/>
                  </a:cubicBezTo>
                  <a:cubicBezTo>
                    <a:pt x="228218" y="378175"/>
                    <a:pt x="228980" y="380909"/>
                    <a:pt x="228980" y="383690"/>
                  </a:cubicBezTo>
                  <a:lnTo>
                    <a:pt x="227265" y="384928"/>
                  </a:lnTo>
                  <a:cubicBezTo>
                    <a:pt x="227265" y="385404"/>
                    <a:pt x="227265" y="388262"/>
                    <a:pt x="227265" y="388738"/>
                  </a:cubicBezTo>
                  <a:cubicBezTo>
                    <a:pt x="226427" y="391281"/>
                    <a:pt x="225065" y="393615"/>
                    <a:pt x="223265" y="395596"/>
                  </a:cubicBezTo>
                  <a:lnTo>
                    <a:pt x="220121" y="397977"/>
                  </a:lnTo>
                  <a:lnTo>
                    <a:pt x="219359" y="398454"/>
                  </a:lnTo>
                  <a:cubicBezTo>
                    <a:pt x="218883" y="398644"/>
                    <a:pt x="216883" y="399978"/>
                    <a:pt x="215645" y="399978"/>
                  </a:cubicBezTo>
                  <a:cubicBezTo>
                    <a:pt x="214264" y="400263"/>
                    <a:pt x="212864" y="400454"/>
                    <a:pt x="211454" y="400549"/>
                  </a:cubicBezTo>
                  <a:cubicBezTo>
                    <a:pt x="208720" y="400521"/>
                    <a:pt x="206025" y="399797"/>
                    <a:pt x="203643" y="398454"/>
                  </a:cubicBezTo>
                  <a:cubicBezTo>
                    <a:pt x="202481" y="397777"/>
                    <a:pt x="201424" y="396949"/>
                    <a:pt x="200500" y="395978"/>
                  </a:cubicBezTo>
                  <a:cubicBezTo>
                    <a:pt x="198652" y="394034"/>
                    <a:pt x="197280" y="391691"/>
                    <a:pt x="196500" y="389119"/>
                  </a:cubicBezTo>
                  <a:cubicBezTo>
                    <a:pt x="195833" y="386624"/>
                    <a:pt x="195833" y="383995"/>
                    <a:pt x="196500" y="381499"/>
                  </a:cubicBezTo>
                  <a:lnTo>
                    <a:pt x="197928" y="378070"/>
                  </a:lnTo>
                  <a:cubicBezTo>
                    <a:pt x="199186" y="375955"/>
                    <a:pt x="200958" y="374184"/>
                    <a:pt x="203072" y="372927"/>
                  </a:cubicBezTo>
                  <a:lnTo>
                    <a:pt x="206501" y="371498"/>
                  </a:lnTo>
                  <a:lnTo>
                    <a:pt x="207263" y="370927"/>
                  </a:lnTo>
                  <a:cubicBezTo>
                    <a:pt x="208854" y="369888"/>
                    <a:pt x="210701" y="369298"/>
                    <a:pt x="212597" y="369212"/>
                  </a:cubicBezTo>
                  <a:close/>
                  <a:moveTo>
                    <a:pt x="1089087" y="358639"/>
                  </a:moveTo>
                  <a:cubicBezTo>
                    <a:pt x="1092583" y="356992"/>
                    <a:pt x="1096641" y="356992"/>
                    <a:pt x="1100137" y="358639"/>
                  </a:cubicBezTo>
                  <a:cubicBezTo>
                    <a:pt x="1101870" y="359259"/>
                    <a:pt x="1103432" y="360268"/>
                    <a:pt x="1104708" y="361592"/>
                  </a:cubicBezTo>
                  <a:lnTo>
                    <a:pt x="1107376" y="364259"/>
                  </a:lnTo>
                  <a:cubicBezTo>
                    <a:pt x="1109080" y="366022"/>
                    <a:pt x="1110319" y="368184"/>
                    <a:pt x="1110995" y="370546"/>
                  </a:cubicBezTo>
                  <a:lnTo>
                    <a:pt x="1111567" y="374356"/>
                  </a:lnTo>
                  <a:cubicBezTo>
                    <a:pt x="1111585" y="376909"/>
                    <a:pt x="1110890" y="379414"/>
                    <a:pt x="1109566" y="381595"/>
                  </a:cubicBezTo>
                  <a:lnTo>
                    <a:pt x="1107376" y="384452"/>
                  </a:lnTo>
                  <a:cubicBezTo>
                    <a:pt x="1106128" y="385805"/>
                    <a:pt x="1104556" y="386824"/>
                    <a:pt x="1102803" y="387405"/>
                  </a:cubicBezTo>
                  <a:cubicBezTo>
                    <a:pt x="1101117" y="388329"/>
                    <a:pt x="1099203" y="388758"/>
                    <a:pt x="1097279" y="388643"/>
                  </a:cubicBezTo>
                  <a:cubicBezTo>
                    <a:pt x="1095355" y="388767"/>
                    <a:pt x="1093441" y="388339"/>
                    <a:pt x="1091755" y="387405"/>
                  </a:cubicBezTo>
                  <a:cubicBezTo>
                    <a:pt x="1089973" y="386891"/>
                    <a:pt x="1088383" y="385862"/>
                    <a:pt x="1087183" y="384452"/>
                  </a:cubicBezTo>
                  <a:lnTo>
                    <a:pt x="1084516" y="381880"/>
                  </a:lnTo>
                  <a:cubicBezTo>
                    <a:pt x="1082725" y="380128"/>
                    <a:pt x="1081449" y="377918"/>
                    <a:pt x="1080801" y="375499"/>
                  </a:cubicBezTo>
                  <a:lnTo>
                    <a:pt x="1080325" y="371689"/>
                  </a:lnTo>
                  <a:cubicBezTo>
                    <a:pt x="1080325" y="369184"/>
                    <a:pt x="1080982" y="366717"/>
                    <a:pt x="1082230" y="364545"/>
                  </a:cubicBezTo>
                  <a:lnTo>
                    <a:pt x="1084516" y="361592"/>
                  </a:lnTo>
                  <a:cubicBezTo>
                    <a:pt x="1085773" y="360249"/>
                    <a:pt x="1087344" y="359230"/>
                    <a:pt x="1089087" y="358639"/>
                  </a:cubicBezTo>
                  <a:close/>
                  <a:moveTo>
                    <a:pt x="242029" y="320254"/>
                  </a:moveTo>
                  <a:cubicBezTo>
                    <a:pt x="243944" y="320226"/>
                    <a:pt x="245839" y="320645"/>
                    <a:pt x="247554" y="321492"/>
                  </a:cubicBezTo>
                  <a:cubicBezTo>
                    <a:pt x="249307" y="322064"/>
                    <a:pt x="250887" y="323083"/>
                    <a:pt x="252126" y="324445"/>
                  </a:cubicBezTo>
                  <a:lnTo>
                    <a:pt x="254888" y="327016"/>
                  </a:lnTo>
                  <a:cubicBezTo>
                    <a:pt x="256650" y="328750"/>
                    <a:pt x="257936" y="330922"/>
                    <a:pt x="258603" y="333303"/>
                  </a:cubicBezTo>
                  <a:lnTo>
                    <a:pt x="259079" y="337114"/>
                  </a:lnTo>
                  <a:cubicBezTo>
                    <a:pt x="259069" y="339647"/>
                    <a:pt x="258412" y="342142"/>
                    <a:pt x="257174" y="344352"/>
                  </a:cubicBezTo>
                  <a:lnTo>
                    <a:pt x="254888" y="347210"/>
                  </a:lnTo>
                  <a:cubicBezTo>
                    <a:pt x="253688" y="348619"/>
                    <a:pt x="252097" y="349648"/>
                    <a:pt x="250316" y="350163"/>
                  </a:cubicBezTo>
                  <a:cubicBezTo>
                    <a:pt x="248630" y="351096"/>
                    <a:pt x="246715" y="351525"/>
                    <a:pt x="244792" y="351401"/>
                  </a:cubicBezTo>
                  <a:cubicBezTo>
                    <a:pt x="242867" y="351515"/>
                    <a:pt x="240953" y="351087"/>
                    <a:pt x="239267" y="350163"/>
                  </a:cubicBezTo>
                  <a:cubicBezTo>
                    <a:pt x="237514" y="349581"/>
                    <a:pt x="235943" y="348562"/>
                    <a:pt x="234695" y="347210"/>
                  </a:cubicBezTo>
                  <a:lnTo>
                    <a:pt x="231933" y="344733"/>
                  </a:lnTo>
                  <a:cubicBezTo>
                    <a:pt x="230209" y="342943"/>
                    <a:pt x="228961" y="340752"/>
                    <a:pt x="228313" y="338351"/>
                  </a:cubicBezTo>
                  <a:lnTo>
                    <a:pt x="227742" y="334542"/>
                  </a:lnTo>
                  <a:cubicBezTo>
                    <a:pt x="227732" y="332017"/>
                    <a:pt x="228418" y="329551"/>
                    <a:pt x="229742" y="327398"/>
                  </a:cubicBezTo>
                  <a:lnTo>
                    <a:pt x="231933" y="324445"/>
                  </a:lnTo>
                  <a:cubicBezTo>
                    <a:pt x="233228" y="323092"/>
                    <a:pt x="234828" y="322083"/>
                    <a:pt x="236600" y="321492"/>
                  </a:cubicBezTo>
                  <a:cubicBezTo>
                    <a:pt x="238286" y="320645"/>
                    <a:pt x="240143" y="320226"/>
                    <a:pt x="242029" y="320254"/>
                  </a:cubicBezTo>
                  <a:close/>
                  <a:moveTo>
                    <a:pt x="1062799" y="299204"/>
                  </a:moveTo>
                  <a:cubicBezTo>
                    <a:pt x="1064723" y="299080"/>
                    <a:pt x="1066637" y="299508"/>
                    <a:pt x="1068323" y="300442"/>
                  </a:cubicBezTo>
                  <a:cubicBezTo>
                    <a:pt x="1070104" y="300956"/>
                    <a:pt x="1071695" y="301985"/>
                    <a:pt x="1072895" y="303395"/>
                  </a:cubicBezTo>
                  <a:lnTo>
                    <a:pt x="1075562" y="306062"/>
                  </a:lnTo>
                  <a:cubicBezTo>
                    <a:pt x="1077363" y="307766"/>
                    <a:pt x="1078649" y="309948"/>
                    <a:pt x="1079277" y="312348"/>
                  </a:cubicBezTo>
                  <a:lnTo>
                    <a:pt x="1079753" y="316158"/>
                  </a:lnTo>
                  <a:cubicBezTo>
                    <a:pt x="1079753" y="318663"/>
                    <a:pt x="1079096" y="321130"/>
                    <a:pt x="1077848" y="323302"/>
                  </a:cubicBezTo>
                  <a:lnTo>
                    <a:pt x="1075562" y="326255"/>
                  </a:lnTo>
                  <a:cubicBezTo>
                    <a:pt x="1074324" y="327617"/>
                    <a:pt x="1072743" y="328636"/>
                    <a:pt x="1070990" y="329207"/>
                  </a:cubicBezTo>
                  <a:cubicBezTo>
                    <a:pt x="1069276" y="330055"/>
                    <a:pt x="1067380" y="330474"/>
                    <a:pt x="1065466" y="330446"/>
                  </a:cubicBezTo>
                  <a:cubicBezTo>
                    <a:pt x="1063551" y="330464"/>
                    <a:pt x="1061665" y="330046"/>
                    <a:pt x="1059941" y="329207"/>
                  </a:cubicBezTo>
                  <a:cubicBezTo>
                    <a:pt x="1058208" y="328588"/>
                    <a:pt x="1056646" y="327579"/>
                    <a:pt x="1055369" y="326255"/>
                  </a:cubicBezTo>
                  <a:lnTo>
                    <a:pt x="1052703" y="323587"/>
                  </a:lnTo>
                  <a:cubicBezTo>
                    <a:pt x="1050997" y="321825"/>
                    <a:pt x="1049759" y="319663"/>
                    <a:pt x="1049083" y="317301"/>
                  </a:cubicBezTo>
                  <a:lnTo>
                    <a:pt x="1048512" y="313491"/>
                  </a:lnTo>
                  <a:cubicBezTo>
                    <a:pt x="1048512" y="310938"/>
                    <a:pt x="1049207" y="308443"/>
                    <a:pt x="1050511" y="306252"/>
                  </a:cubicBezTo>
                  <a:lnTo>
                    <a:pt x="1052703" y="303395"/>
                  </a:lnTo>
                  <a:cubicBezTo>
                    <a:pt x="1053969" y="302013"/>
                    <a:pt x="1055579" y="300994"/>
                    <a:pt x="1057370" y="300442"/>
                  </a:cubicBezTo>
                  <a:cubicBezTo>
                    <a:pt x="1059017" y="299499"/>
                    <a:pt x="1060903" y="299070"/>
                    <a:pt x="1062799" y="299204"/>
                  </a:cubicBezTo>
                  <a:close/>
                  <a:moveTo>
                    <a:pt x="269461" y="259865"/>
                  </a:moveTo>
                  <a:cubicBezTo>
                    <a:pt x="271337" y="259389"/>
                    <a:pt x="273300" y="259389"/>
                    <a:pt x="275176" y="259865"/>
                  </a:cubicBezTo>
                  <a:cubicBezTo>
                    <a:pt x="276976" y="260332"/>
                    <a:pt x="278634" y="261218"/>
                    <a:pt x="280034" y="262437"/>
                  </a:cubicBezTo>
                  <a:cubicBezTo>
                    <a:pt x="281596" y="263427"/>
                    <a:pt x="282872" y="264809"/>
                    <a:pt x="283748" y="266437"/>
                  </a:cubicBezTo>
                  <a:lnTo>
                    <a:pt x="286320" y="271676"/>
                  </a:lnTo>
                  <a:cubicBezTo>
                    <a:pt x="287644" y="273895"/>
                    <a:pt x="288339" y="276429"/>
                    <a:pt x="288321" y="279010"/>
                  </a:cubicBezTo>
                  <a:lnTo>
                    <a:pt x="288321" y="282820"/>
                  </a:lnTo>
                  <a:cubicBezTo>
                    <a:pt x="287616" y="285183"/>
                    <a:pt x="286339" y="287345"/>
                    <a:pt x="284606" y="289107"/>
                  </a:cubicBezTo>
                  <a:lnTo>
                    <a:pt x="281748" y="291393"/>
                  </a:lnTo>
                  <a:cubicBezTo>
                    <a:pt x="280167" y="292450"/>
                    <a:pt x="278310" y="293012"/>
                    <a:pt x="276415" y="293012"/>
                  </a:cubicBezTo>
                  <a:cubicBezTo>
                    <a:pt x="274547" y="293536"/>
                    <a:pt x="272566" y="293536"/>
                    <a:pt x="270699" y="293012"/>
                  </a:cubicBezTo>
                  <a:cubicBezTo>
                    <a:pt x="268899" y="292545"/>
                    <a:pt x="267242" y="291659"/>
                    <a:pt x="265841" y="290440"/>
                  </a:cubicBezTo>
                  <a:cubicBezTo>
                    <a:pt x="264327" y="289402"/>
                    <a:pt x="263051" y="288031"/>
                    <a:pt x="262127" y="286440"/>
                  </a:cubicBezTo>
                  <a:lnTo>
                    <a:pt x="259555" y="281106"/>
                  </a:lnTo>
                  <a:cubicBezTo>
                    <a:pt x="258231" y="278953"/>
                    <a:pt x="257545" y="276486"/>
                    <a:pt x="257555" y="273962"/>
                  </a:cubicBezTo>
                  <a:lnTo>
                    <a:pt x="257555" y="270152"/>
                  </a:lnTo>
                  <a:cubicBezTo>
                    <a:pt x="258212" y="267761"/>
                    <a:pt x="259498" y="265599"/>
                    <a:pt x="261270" y="263866"/>
                  </a:cubicBezTo>
                  <a:lnTo>
                    <a:pt x="264127" y="261579"/>
                  </a:lnTo>
                  <a:cubicBezTo>
                    <a:pt x="265727" y="260560"/>
                    <a:pt x="267566" y="259970"/>
                    <a:pt x="269461" y="259865"/>
                  </a:cubicBezTo>
                  <a:close/>
                  <a:moveTo>
                    <a:pt x="1021937" y="243577"/>
                  </a:moveTo>
                  <a:lnTo>
                    <a:pt x="1025747" y="243577"/>
                  </a:lnTo>
                  <a:cubicBezTo>
                    <a:pt x="1027661" y="243501"/>
                    <a:pt x="1029566" y="243930"/>
                    <a:pt x="1031272" y="244816"/>
                  </a:cubicBezTo>
                  <a:cubicBezTo>
                    <a:pt x="1033052" y="245330"/>
                    <a:pt x="1034643" y="246359"/>
                    <a:pt x="1035843" y="247768"/>
                  </a:cubicBezTo>
                  <a:cubicBezTo>
                    <a:pt x="1037196" y="249016"/>
                    <a:pt x="1038215" y="250587"/>
                    <a:pt x="1038796" y="252340"/>
                  </a:cubicBezTo>
                  <a:cubicBezTo>
                    <a:pt x="1039644" y="253883"/>
                    <a:pt x="1040072" y="255626"/>
                    <a:pt x="1040034" y="257388"/>
                  </a:cubicBezTo>
                  <a:lnTo>
                    <a:pt x="1040034" y="262722"/>
                  </a:lnTo>
                  <a:cubicBezTo>
                    <a:pt x="1040034" y="265227"/>
                    <a:pt x="1039377" y="267695"/>
                    <a:pt x="1038129" y="269866"/>
                  </a:cubicBezTo>
                  <a:lnTo>
                    <a:pt x="1035843" y="272819"/>
                  </a:lnTo>
                  <a:cubicBezTo>
                    <a:pt x="1034091" y="274543"/>
                    <a:pt x="1031929" y="275791"/>
                    <a:pt x="1029557" y="276438"/>
                  </a:cubicBezTo>
                  <a:lnTo>
                    <a:pt x="1025747" y="277010"/>
                  </a:lnTo>
                  <a:cubicBezTo>
                    <a:pt x="1023833" y="277077"/>
                    <a:pt x="1021927" y="276648"/>
                    <a:pt x="1020222" y="275772"/>
                  </a:cubicBezTo>
                  <a:cubicBezTo>
                    <a:pt x="1018489" y="275153"/>
                    <a:pt x="1016927" y="274143"/>
                    <a:pt x="1015650" y="272819"/>
                  </a:cubicBezTo>
                  <a:cubicBezTo>
                    <a:pt x="1014298" y="271571"/>
                    <a:pt x="1013278" y="270000"/>
                    <a:pt x="1012698" y="268247"/>
                  </a:cubicBezTo>
                  <a:cubicBezTo>
                    <a:pt x="1011812" y="266542"/>
                    <a:pt x="1011393" y="264637"/>
                    <a:pt x="1011459" y="262722"/>
                  </a:cubicBezTo>
                  <a:lnTo>
                    <a:pt x="1011459" y="257388"/>
                  </a:lnTo>
                  <a:cubicBezTo>
                    <a:pt x="1011459" y="254836"/>
                    <a:pt x="1012155" y="252340"/>
                    <a:pt x="1013460" y="250150"/>
                  </a:cubicBezTo>
                  <a:lnTo>
                    <a:pt x="1015650" y="247292"/>
                  </a:lnTo>
                  <a:cubicBezTo>
                    <a:pt x="1017413" y="245559"/>
                    <a:pt x="1019565" y="244282"/>
                    <a:pt x="1021937" y="243577"/>
                  </a:cubicBezTo>
                  <a:close/>
                  <a:moveTo>
                    <a:pt x="308228" y="212050"/>
                  </a:moveTo>
                  <a:lnTo>
                    <a:pt x="310800" y="212050"/>
                  </a:lnTo>
                  <a:cubicBezTo>
                    <a:pt x="313343" y="212002"/>
                    <a:pt x="315848" y="212659"/>
                    <a:pt x="318039" y="213954"/>
                  </a:cubicBezTo>
                  <a:lnTo>
                    <a:pt x="320896" y="216146"/>
                  </a:lnTo>
                  <a:cubicBezTo>
                    <a:pt x="322687" y="217898"/>
                    <a:pt x="323964" y="220108"/>
                    <a:pt x="324611" y="222527"/>
                  </a:cubicBezTo>
                  <a:lnTo>
                    <a:pt x="324611" y="226337"/>
                  </a:lnTo>
                  <a:cubicBezTo>
                    <a:pt x="324744" y="228233"/>
                    <a:pt x="324316" y="230119"/>
                    <a:pt x="323373" y="231766"/>
                  </a:cubicBezTo>
                  <a:cubicBezTo>
                    <a:pt x="322106" y="235291"/>
                    <a:pt x="319354" y="238072"/>
                    <a:pt x="315848" y="239387"/>
                  </a:cubicBezTo>
                  <a:cubicBezTo>
                    <a:pt x="314134" y="240234"/>
                    <a:pt x="312238" y="240653"/>
                    <a:pt x="310324" y="240625"/>
                  </a:cubicBezTo>
                  <a:lnTo>
                    <a:pt x="307752" y="240625"/>
                  </a:lnTo>
                  <a:cubicBezTo>
                    <a:pt x="305208" y="240606"/>
                    <a:pt x="302703" y="239920"/>
                    <a:pt x="300513" y="238625"/>
                  </a:cubicBezTo>
                  <a:lnTo>
                    <a:pt x="297655" y="236434"/>
                  </a:lnTo>
                  <a:cubicBezTo>
                    <a:pt x="295865" y="234681"/>
                    <a:pt x="294588" y="232471"/>
                    <a:pt x="293941" y="230052"/>
                  </a:cubicBezTo>
                  <a:lnTo>
                    <a:pt x="293941" y="226337"/>
                  </a:lnTo>
                  <a:cubicBezTo>
                    <a:pt x="293827" y="224422"/>
                    <a:pt x="294227" y="222518"/>
                    <a:pt x="295083" y="220813"/>
                  </a:cubicBezTo>
                  <a:cubicBezTo>
                    <a:pt x="295713" y="219032"/>
                    <a:pt x="296750" y="217432"/>
                    <a:pt x="298132" y="216146"/>
                  </a:cubicBezTo>
                  <a:cubicBezTo>
                    <a:pt x="299398" y="214812"/>
                    <a:pt x="300970" y="213802"/>
                    <a:pt x="302703" y="213193"/>
                  </a:cubicBezTo>
                  <a:cubicBezTo>
                    <a:pt x="304409" y="212335"/>
                    <a:pt x="306314" y="211935"/>
                    <a:pt x="308228" y="212050"/>
                  </a:cubicBezTo>
                  <a:close/>
                  <a:moveTo>
                    <a:pt x="983836" y="193286"/>
                  </a:moveTo>
                  <a:lnTo>
                    <a:pt x="984312" y="193286"/>
                  </a:lnTo>
                  <a:cubicBezTo>
                    <a:pt x="985513" y="193095"/>
                    <a:pt x="986732" y="193095"/>
                    <a:pt x="987932" y="193286"/>
                  </a:cubicBezTo>
                  <a:cubicBezTo>
                    <a:pt x="989808" y="193400"/>
                    <a:pt x="991637" y="193953"/>
                    <a:pt x="993266" y="194905"/>
                  </a:cubicBezTo>
                  <a:cubicBezTo>
                    <a:pt x="994857" y="195829"/>
                    <a:pt x="996218" y="197105"/>
                    <a:pt x="997267" y="198620"/>
                  </a:cubicBezTo>
                  <a:cubicBezTo>
                    <a:pt x="998486" y="200020"/>
                    <a:pt x="999372" y="201677"/>
                    <a:pt x="999838" y="203478"/>
                  </a:cubicBezTo>
                  <a:cubicBezTo>
                    <a:pt x="1000295" y="206202"/>
                    <a:pt x="999991" y="209002"/>
                    <a:pt x="998981" y="211574"/>
                  </a:cubicBezTo>
                  <a:cubicBezTo>
                    <a:pt x="998266" y="214069"/>
                    <a:pt x="996924" y="216327"/>
                    <a:pt x="995075" y="218146"/>
                  </a:cubicBezTo>
                  <a:cubicBezTo>
                    <a:pt x="994180" y="219023"/>
                    <a:pt x="993189" y="219784"/>
                    <a:pt x="992123" y="220432"/>
                  </a:cubicBezTo>
                  <a:cubicBezTo>
                    <a:pt x="991008" y="221080"/>
                    <a:pt x="989827" y="221585"/>
                    <a:pt x="988598" y="221956"/>
                  </a:cubicBezTo>
                  <a:cubicBezTo>
                    <a:pt x="985874" y="222623"/>
                    <a:pt x="983036" y="222623"/>
                    <a:pt x="980312" y="221956"/>
                  </a:cubicBezTo>
                  <a:lnTo>
                    <a:pt x="976883" y="220527"/>
                  </a:lnTo>
                  <a:lnTo>
                    <a:pt x="973930" y="218241"/>
                  </a:lnTo>
                  <a:cubicBezTo>
                    <a:pt x="972092" y="216431"/>
                    <a:pt x="970777" y="214165"/>
                    <a:pt x="970120" y="211669"/>
                  </a:cubicBezTo>
                  <a:cubicBezTo>
                    <a:pt x="969406" y="209078"/>
                    <a:pt x="969406" y="206354"/>
                    <a:pt x="970120" y="203764"/>
                  </a:cubicBezTo>
                  <a:cubicBezTo>
                    <a:pt x="970768" y="201392"/>
                    <a:pt x="972016" y="199230"/>
                    <a:pt x="973739" y="197477"/>
                  </a:cubicBezTo>
                  <a:lnTo>
                    <a:pt x="976692" y="195191"/>
                  </a:lnTo>
                  <a:cubicBezTo>
                    <a:pt x="978864" y="193943"/>
                    <a:pt x="981331" y="193286"/>
                    <a:pt x="983836" y="193286"/>
                  </a:cubicBezTo>
                  <a:close/>
                  <a:moveTo>
                    <a:pt x="342613" y="156233"/>
                  </a:moveTo>
                  <a:lnTo>
                    <a:pt x="345280" y="156233"/>
                  </a:lnTo>
                  <a:cubicBezTo>
                    <a:pt x="347785" y="156233"/>
                    <a:pt x="350252" y="156890"/>
                    <a:pt x="352424" y="158138"/>
                  </a:cubicBezTo>
                  <a:lnTo>
                    <a:pt x="355377" y="160424"/>
                  </a:lnTo>
                  <a:cubicBezTo>
                    <a:pt x="357120" y="162157"/>
                    <a:pt x="358368" y="164329"/>
                    <a:pt x="358996" y="166710"/>
                  </a:cubicBezTo>
                  <a:lnTo>
                    <a:pt x="359092" y="170520"/>
                  </a:lnTo>
                  <a:cubicBezTo>
                    <a:pt x="359158" y="172435"/>
                    <a:pt x="358739" y="174340"/>
                    <a:pt x="357853" y="176045"/>
                  </a:cubicBezTo>
                  <a:cubicBezTo>
                    <a:pt x="356539" y="179512"/>
                    <a:pt x="353795" y="182255"/>
                    <a:pt x="350328" y="183569"/>
                  </a:cubicBezTo>
                  <a:cubicBezTo>
                    <a:pt x="348624" y="184455"/>
                    <a:pt x="346718" y="184874"/>
                    <a:pt x="344804" y="184808"/>
                  </a:cubicBezTo>
                  <a:lnTo>
                    <a:pt x="342137" y="184808"/>
                  </a:lnTo>
                  <a:cubicBezTo>
                    <a:pt x="339584" y="184808"/>
                    <a:pt x="337089" y="184112"/>
                    <a:pt x="334898" y="182808"/>
                  </a:cubicBezTo>
                  <a:lnTo>
                    <a:pt x="332040" y="180617"/>
                  </a:lnTo>
                  <a:cubicBezTo>
                    <a:pt x="330278" y="178884"/>
                    <a:pt x="328992" y="176712"/>
                    <a:pt x="328325" y="174330"/>
                  </a:cubicBezTo>
                  <a:lnTo>
                    <a:pt x="328325" y="170520"/>
                  </a:lnTo>
                  <a:cubicBezTo>
                    <a:pt x="328202" y="168596"/>
                    <a:pt x="328631" y="166682"/>
                    <a:pt x="329564" y="164996"/>
                  </a:cubicBezTo>
                  <a:cubicBezTo>
                    <a:pt x="330078" y="163215"/>
                    <a:pt x="331107" y="161624"/>
                    <a:pt x="332516" y="160424"/>
                  </a:cubicBezTo>
                  <a:cubicBezTo>
                    <a:pt x="333745" y="159043"/>
                    <a:pt x="335327" y="158024"/>
                    <a:pt x="337089" y="157471"/>
                  </a:cubicBezTo>
                  <a:cubicBezTo>
                    <a:pt x="338775" y="156538"/>
                    <a:pt x="340689" y="156109"/>
                    <a:pt x="342613" y="156233"/>
                  </a:cubicBezTo>
                  <a:close/>
                  <a:moveTo>
                    <a:pt x="938402" y="140327"/>
                  </a:moveTo>
                  <a:cubicBezTo>
                    <a:pt x="940326" y="140212"/>
                    <a:pt x="942240" y="140641"/>
                    <a:pt x="943926" y="141565"/>
                  </a:cubicBezTo>
                  <a:cubicBezTo>
                    <a:pt x="945679" y="142146"/>
                    <a:pt x="947250" y="143165"/>
                    <a:pt x="948498" y="144518"/>
                  </a:cubicBezTo>
                  <a:lnTo>
                    <a:pt x="951165" y="147185"/>
                  </a:lnTo>
                  <a:cubicBezTo>
                    <a:pt x="952908" y="148918"/>
                    <a:pt x="954156" y="151090"/>
                    <a:pt x="954785" y="153471"/>
                  </a:cubicBezTo>
                  <a:lnTo>
                    <a:pt x="955356" y="157281"/>
                  </a:lnTo>
                  <a:cubicBezTo>
                    <a:pt x="955366" y="159805"/>
                    <a:pt x="954680" y="162272"/>
                    <a:pt x="953356" y="164425"/>
                  </a:cubicBezTo>
                  <a:lnTo>
                    <a:pt x="951165" y="167378"/>
                  </a:lnTo>
                  <a:cubicBezTo>
                    <a:pt x="949870" y="168730"/>
                    <a:pt x="948269" y="169740"/>
                    <a:pt x="946498" y="170331"/>
                  </a:cubicBezTo>
                  <a:cubicBezTo>
                    <a:pt x="944831" y="171226"/>
                    <a:pt x="942955" y="171645"/>
                    <a:pt x="941069" y="171569"/>
                  </a:cubicBezTo>
                  <a:cubicBezTo>
                    <a:pt x="939154" y="171645"/>
                    <a:pt x="937249" y="171216"/>
                    <a:pt x="935544" y="170331"/>
                  </a:cubicBezTo>
                  <a:cubicBezTo>
                    <a:pt x="933792" y="169759"/>
                    <a:pt x="932211" y="168740"/>
                    <a:pt x="930972" y="167378"/>
                  </a:cubicBezTo>
                  <a:lnTo>
                    <a:pt x="928306" y="164711"/>
                  </a:lnTo>
                  <a:cubicBezTo>
                    <a:pt x="926543" y="162977"/>
                    <a:pt x="925257" y="160806"/>
                    <a:pt x="924591" y="158424"/>
                  </a:cubicBezTo>
                  <a:lnTo>
                    <a:pt x="924115" y="154614"/>
                  </a:lnTo>
                  <a:cubicBezTo>
                    <a:pt x="924124" y="152081"/>
                    <a:pt x="924781" y="149585"/>
                    <a:pt x="926019" y="147375"/>
                  </a:cubicBezTo>
                  <a:lnTo>
                    <a:pt x="928306" y="144518"/>
                  </a:lnTo>
                  <a:cubicBezTo>
                    <a:pt x="929505" y="143108"/>
                    <a:pt x="931096" y="142079"/>
                    <a:pt x="932877" y="141565"/>
                  </a:cubicBezTo>
                  <a:cubicBezTo>
                    <a:pt x="934563" y="140631"/>
                    <a:pt x="936478" y="140203"/>
                    <a:pt x="938402" y="140327"/>
                  </a:cubicBezTo>
                  <a:close/>
                  <a:moveTo>
                    <a:pt x="389096" y="113848"/>
                  </a:moveTo>
                  <a:lnTo>
                    <a:pt x="392906" y="113848"/>
                  </a:lnTo>
                  <a:cubicBezTo>
                    <a:pt x="394830" y="113724"/>
                    <a:pt x="396745" y="114152"/>
                    <a:pt x="398430" y="115085"/>
                  </a:cubicBezTo>
                  <a:cubicBezTo>
                    <a:pt x="400211" y="115600"/>
                    <a:pt x="401802" y="116629"/>
                    <a:pt x="403002" y="118039"/>
                  </a:cubicBezTo>
                  <a:cubicBezTo>
                    <a:pt x="404384" y="119267"/>
                    <a:pt x="405403" y="120848"/>
                    <a:pt x="405955" y="122610"/>
                  </a:cubicBezTo>
                  <a:cubicBezTo>
                    <a:pt x="406803" y="124153"/>
                    <a:pt x="407231" y="125896"/>
                    <a:pt x="407193" y="127658"/>
                  </a:cubicBezTo>
                  <a:lnTo>
                    <a:pt x="407193" y="132992"/>
                  </a:lnTo>
                  <a:cubicBezTo>
                    <a:pt x="407193" y="135497"/>
                    <a:pt x="406536" y="137965"/>
                    <a:pt x="405288" y="140136"/>
                  </a:cubicBezTo>
                  <a:lnTo>
                    <a:pt x="403002" y="143089"/>
                  </a:lnTo>
                  <a:cubicBezTo>
                    <a:pt x="401249" y="144813"/>
                    <a:pt x="399087" y="146061"/>
                    <a:pt x="396716" y="146708"/>
                  </a:cubicBezTo>
                  <a:lnTo>
                    <a:pt x="392906" y="147280"/>
                  </a:lnTo>
                  <a:cubicBezTo>
                    <a:pt x="390991" y="147309"/>
                    <a:pt x="389096" y="146890"/>
                    <a:pt x="387381" y="146042"/>
                  </a:cubicBezTo>
                  <a:cubicBezTo>
                    <a:pt x="385648" y="145423"/>
                    <a:pt x="384085" y="144413"/>
                    <a:pt x="382809" y="143089"/>
                  </a:cubicBezTo>
                  <a:cubicBezTo>
                    <a:pt x="381428" y="141822"/>
                    <a:pt x="380409" y="140212"/>
                    <a:pt x="379857" y="138422"/>
                  </a:cubicBezTo>
                  <a:cubicBezTo>
                    <a:pt x="378980" y="136755"/>
                    <a:pt x="378551" y="134878"/>
                    <a:pt x="378618" y="132992"/>
                  </a:cubicBezTo>
                  <a:lnTo>
                    <a:pt x="378618" y="127658"/>
                  </a:lnTo>
                  <a:cubicBezTo>
                    <a:pt x="378618" y="125106"/>
                    <a:pt x="379314" y="122610"/>
                    <a:pt x="380619" y="120420"/>
                  </a:cubicBezTo>
                  <a:lnTo>
                    <a:pt x="382809" y="117562"/>
                  </a:lnTo>
                  <a:cubicBezTo>
                    <a:pt x="384543" y="115800"/>
                    <a:pt x="386714" y="114514"/>
                    <a:pt x="389096" y="113848"/>
                  </a:cubicBezTo>
                  <a:close/>
                  <a:moveTo>
                    <a:pt x="888206" y="89844"/>
                  </a:moveTo>
                  <a:cubicBezTo>
                    <a:pt x="890120" y="89768"/>
                    <a:pt x="892026" y="90197"/>
                    <a:pt x="893731" y="91083"/>
                  </a:cubicBezTo>
                  <a:cubicBezTo>
                    <a:pt x="895511" y="91597"/>
                    <a:pt x="897103" y="92626"/>
                    <a:pt x="898302" y="94035"/>
                  </a:cubicBezTo>
                  <a:lnTo>
                    <a:pt x="903636" y="99369"/>
                  </a:lnTo>
                  <a:cubicBezTo>
                    <a:pt x="905342" y="101132"/>
                    <a:pt x="906580" y="103294"/>
                    <a:pt x="907256" y="105656"/>
                  </a:cubicBezTo>
                  <a:lnTo>
                    <a:pt x="907827" y="109466"/>
                  </a:lnTo>
                  <a:cubicBezTo>
                    <a:pt x="907827" y="112019"/>
                    <a:pt x="907132" y="114514"/>
                    <a:pt x="905827" y="116705"/>
                  </a:cubicBezTo>
                  <a:lnTo>
                    <a:pt x="903636" y="119562"/>
                  </a:lnTo>
                  <a:cubicBezTo>
                    <a:pt x="900845" y="122077"/>
                    <a:pt x="897283" y="123553"/>
                    <a:pt x="893540" y="123753"/>
                  </a:cubicBezTo>
                  <a:cubicBezTo>
                    <a:pt x="891626" y="123830"/>
                    <a:pt x="889720" y="123401"/>
                    <a:pt x="888015" y="122515"/>
                  </a:cubicBezTo>
                  <a:cubicBezTo>
                    <a:pt x="886234" y="122001"/>
                    <a:pt x="884643" y="120972"/>
                    <a:pt x="883444" y="119562"/>
                  </a:cubicBezTo>
                  <a:lnTo>
                    <a:pt x="878110" y="114228"/>
                  </a:lnTo>
                  <a:cubicBezTo>
                    <a:pt x="876385" y="112476"/>
                    <a:pt x="875138" y="110314"/>
                    <a:pt x="874490" y="107942"/>
                  </a:cubicBezTo>
                  <a:lnTo>
                    <a:pt x="873919" y="104132"/>
                  </a:lnTo>
                  <a:cubicBezTo>
                    <a:pt x="873919" y="101579"/>
                    <a:pt x="874614" y="99083"/>
                    <a:pt x="875919" y="96893"/>
                  </a:cubicBezTo>
                  <a:lnTo>
                    <a:pt x="878110" y="94035"/>
                  </a:lnTo>
                  <a:cubicBezTo>
                    <a:pt x="879357" y="92683"/>
                    <a:pt x="880929" y="91663"/>
                    <a:pt x="882681" y="91083"/>
                  </a:cubicBezTo>
                  <a:cubicBezTo>
                    <a:pt x="884386" y="90197"/>
                    <a:pt x="886292" y="89778"/>
                    <a:pt x="888206" y="89844"/>
                  </a:cubicBezTo>
                  <a:close/>
                  <a:moveTo>
                    <a:pt x="440626" y="71460"/>
                  </a:moveTo>
                  <a:cubicBezTo>
                    <a:pt x="442512" y="71394"/>
                    <a:pt x="444388" y="71822"/>
                    <a:pt x="446055" y="72699"/>
                  </a:cubicBezTo>
                  <a:cubicBezTo>
                    <a:pt x="447845" y="73251"/>
                    <a:pt x="449455" y="74270"/>
                    <a:pt x="450722" y="75651"/>
                  </a:cubicBezTo>
                  <a:lnTo>
                    <a:pt x="453293" y="78318"/>
                  </a:lnTo>
                  <a:cubicBezTo>
                    <a:pt x="455056" y="80052"/>
                    <a:pt x="456341" y="82224"/>
                    <a:pt x="457008" y="84605"/>
                  </a:cubicBezTo>
                  <a:lnTo>
                    <a:pt x="457484" y="88415"/>
                  </a:lnTo>
                  <a:cubicBezTo>
                    <a:pt x="457475" y="90948"/>
                    <a:pt x="456818" y="93444"/>
                    <a:pt x="455580" y="95654"/>
                  </a:cubicBezTo>
                  <a:lnTo>
                    <a:pt x="453293" y="98511"/>
                  </a:lnTo>
                  <a:cubicBezTo>
                    <a:pt x="452093" y="99921"/>
                    <a:pt x="450503" y="100950"/>
                    <a:pt x="448722" y="101464"/>
                  </a:cubicBezTo>
                  <a:cubicBezTo>
                    <a:pt x="447016" y="102350"/>
                    <a:pt x="445112" y="102778"/>
                    <a:pt x="443197" y="102702"/>
                  </a:cubicBezTo>
                  <a:cubicBezTo>
                    <a:pt x="439454" y="102502"/>
                    <a:pt x="435892" y="101026"/>
                    <a:pt x="433100" y="98511"/>
                  </a:cubicBezTo>
                  <a:lnTo>
                    <a:pt x="430434" y="95844"/>
                  </a:lnTo>
                  <a:cubicBezTo>
                    <a:pt x="428709" y="94092"/>
                    <a:pt x="427462" y="91930"/>
                    <a:pt x="426814" y="89558"/>
                  </a:cubicBezTo>
                  <a:lnTo>
                    <a:pt x="426338" y="85748"/>
                  </a:lnTo>
                  <a:cubicBezTo>
                    <a:pt x="426300" y="83204"/>
                    <a:pt x="426967" y="80699"/>
                    <a:pt x="428243" y="78509"/>
                  </a:cubicBezTo>
                  <a:lnTo>
                    <a:pt x="430434" y="75651"/>
                  </a:lnTo>
                  <a:cubicBezTo>
                    <a:pt x="431701" y="74270"/>
                    <a:pt x="433310" y="73251"/>
                    <a:pt x="435101" y="72699"/>
                  </a:cubicBezTo>
                  <a:cubicBezTo>
                    <a:pt x="436806" y="71813"/>
                    <a:pt x="438711" y="71384"/>
                    <a:pt x="440626" y="71460"/>
                  </a:cubicBezTo>
                  <a:close/>
                  <a:moveTo>
                    <a:pt x="840390" y="55554"/>
                  </a:moveTo>
                  <a:cubicBezTo>
                    <a:pt x="842304" y="55526"/>
                    <a:pt x="844200" y="55945"/>
                    <a:pt x="845914" y="56792"/>
                  </a:cubicBezTo>
                  <a:cubicBezTo>
                    <a:pt x="849419" y="58107"/>
                    <a:pt x="852172" y="60889"/>
                    <a:pt x="853439" y="64413"/>
                  </a:cubicBezTo>
                  <a:cubicBezTo>
                    <a:pt x="854439" y="66137"/>
                    <a:pt x="854877" y="68137"/>
                    <a:pt x="854677" y="70128"/>
                  </a:cubicBezTo>
                  <a:lnTo>
                    <a:pt x="854677" y="72985"/>
                  </a:lnTo>
                  <a:cubicBezTo>
                    <a:pt x="854668" y="75519"/>
                    <a:pt x="854010" y="78014"/>
                    <a:pt x="852772" y="80224"/>
                  </a:cubicBezTo>
                  <a:lnTo>
                    <a:pt x="850486" y="83082"/>
                  </a:lnTo>
                  <a:cubicBezTo>
                    <a:pt x="848782" y="84882"/>
                    <a:pt x="846600" y="86168"/>
                    <a:pt x="844200" y="86796"/>
                  </a:cubicBezTo>
                  <a:lnTo>
                    <a:pt x="840390" y="86796"/>
                  </a:lnTo>
                  <a:cubicBezTo>
                    <a:pt x="838466" y="86911"/>
                    <a:pt x="836551" y="86482"/>
                    <a:pt x="834866" y="85558"/>
                  </a:cubicBezTo>
                  <a:cubicBezTo>
                    <a:pt x="833113" y="84977"/>
                    <a:pt x="831541" y="83958"/>
                    <a:pt x="830293" y="82605"/>
                  </a:cubicBezTo>
                  <a:cubicBezTo>
                    <a:pt x="828931" y="81367"/>
                    <a:pt x="827912" y="79786"/>
                    <a:pt x="827340" y="78034"/>
                  </a:cubicBezTo>
                  <a:cubicBezTo>
                    <a:pt x="826454" y="76328"/>
                    <a:pt x="826026" y="74423"/>
                    <a:pt x="826102" y="72509"/>
                  </a:cubicBezTo>
                  <a:lnTo>
                    <a:pt x="826102" y="69842"/>
                  </a:lnTo>
                  <a:cubicBezTo>
                    <a:pt x="826093" y="67318"/>
                    <a:pt x="826779" y="64841"/>
                    <a:pt x="828103" y="62698"/>
                  </a:cubicBezTo>
                  <a:lnTo>
                    <a:pt x="830293" y="59745"/>
                  </a:lnTo>
                  <a:cubicBezTo>
                    <a:pt x="832055" y="58041"/>
                    <a:pt x="834217" y="56802"/>
                    <a:pt x="836580" y="56126"/>
                  </a:cubicBezTo>
                  <a:close/>
                  <a:moveTo>
                    <a:pt x="489203" y="47934"/>
                  </a:moveTo>
                  <a:cubicBezTo>
                    <a:pt x="490365" y="47744"/>
                    <a:pt x="491556" y="47744"/>
                    <a:pt x="492727" y="47934"/>
                  </a:cubicBezTo>
                  <a:cubicBezTo>
                    <a:pt x="494623" y="48020"/>
                    <a:pt x="496471" y="48611"/>
                    <a:pt x="498061" y="49649"/>
                  </a:cubicBezTo>
                  <a:cubicBezTo>
                    <a:pt x="499719" y="50449"/>
                    <a:pt x="501109" y="51697"/>
                    <a:pt x="502062" y="53268"/>
                  </a:cubicBezTo>
                  <a:cubicBezTo>
                    <a:pt x="503347" y="54621"/>
                    <a:pt x="504243" y="56297"/>
                    <a:pt x="504633" y="58126"/>
                  </a:cubicBezTo>
                  <a:cubicBezTo>
                    <a:pt x="505281" y="60765"/>
                    <a:pt x="505215" y="63527"/>
                    <a:pt x="504443" y="66127"/>
                  </a:cubicBezTo>
                  <a:cubicBezTo>
                    <a:pt x="503767" y="68613"/>
                    <a:pt x="502452" y="70880"/>
                    <a:pt x="500633" y="72700"/>
                  </a:cubicBezTo>
                  <a:cubicBezTo>
                    <a:pt x="499681" y="73576"/>
                    <a:pt x="498661" y="74366"/>
                    <a:pt x="497585" y="75081"/>
                  </a:cubicBezTo>
                  <a:cubicBezTo>
                    <a:pt x="496442" y="75729"/>
                    <a:pt x="495223" y="76233"/>
                    <a:pt x="493966" y="76605"/>
                  </a:cubicBezTo>
                  <a:cubicBezTo>
                    <a:pt x="491213" y="77319"/>
                    <a:pt x="488336" y="77319"/>
                    <a:pt x="485583" y="76605"/>
                  </a:cubicBezTo>
                  <a:lnTo>
                    <a:pt x="482155" y="75176"/>
                  </a:lnTo>
                  <a:lnTo>
                    <a:pt x="479202" y="72890"/>
                  </a:lnTo>
                  <a:cubicBezTo>
                    <a:pt x="477392" y="71061"/>
                    <a:pt x="476087" y="68794"/>
                    <a:pt x="475392" y="66318"/>
                  </a:cubicBezTo>
                  <a:cubicBezTo>
                    <a:pt x="474725" y="63727"/>
                    <a:pt x="474725" y="61003"/>
                    <a:pt x="475392" y="58412"/>
                  </a:cubicBezTo>
                  <a:cubicBezTo>
                    <a:pt x="476058" y="56031"/>
                    <a:pt x="477344" y="53859"/>
                    <a:pt x="479107" y="52125"/>
                  </a:cubicBezTo>
                  <a:lnTo>
                    <a:pt x="481964" y="49839"/>
                  </a:lnTo>
                  <a:cubicBezTo>
                    <a:pt x="484174" y="48601"/>
                    <a:pt x="486669" y="47944"/>
                    <a:pt x="489203" y="47934"/>
                  </a:cubicBezTo>
                  <a:close/>
                  <a:moveTo>
                    <a:pt x="541686" y="31741"/>
                  </a:moveTo>
                  <a:lnTo>
                    <a:pt x="543877" y="31741"/>
                  </a:lnTo>
                  <a:cubicBezTo>
                    <a:pt x="546401" y="31732"/>
                    <a:pt x="548868" y="32418"/>
                    <a:pt x="551020" y="33742"/>
                  </a:cubicBezTo>
                  <a:lnTo>
                    <a:pt x="553973" y="35932"/>
                  </a:lnTo>
                  <a:cubicBezTo>
                    <a:pt x="555678" y="37695"/>
                    <a:pt x="556917" y="39857"/>
                    <a:pt x="557593" y="42219"/>
                  </a:cubicBezTo>
                  <a:lnTo>
                    <a:pt x="558164" y="46029"/>
                  </a:lnTo>
                  <a:cubicBezTo>
                    <a:pt x="558193" y="47944"/>
                    <a:pt x="557774" y="49839"/>
                    <a:pt x="556926" y="51554"/>
                  </a:cubicBezTo>
                  <a:cubicBezTo>
                    <a:pt x="556354" y="53306"/>
                    <a:pt x="555335" y="54888"/>
                    <a:pt x="553973" y="56126"/>
                  </a:cubicBezTo>
                  <a:cubicBezTo>
                    <a:pt x="552726" y="57478"/>
                    <a:pt x="551154" y="58497"/>
                    <a:pt x="549401" y="59079"/>
                  </a:cubicBezTo>
                  <a:cubicBezTo>
                    <a:pt x="547715" y="60002"/>
                    <a:pt x="545801" y="60431"/>
                    <a:pt x="543877" y="60316"/>
                  </a:cubicBezTo>
                  <a:lnTo>
                    <a:pt x="541210" y="60316"/>
                  </a:lnTo>
                  <a:cubicBezTo>
                    <a:pt x="538676" y="60307"/>
                    <a:pt x="536181" y="59650"/>
                    <a:pt x="533971" y="58412"/>
                  </a:cubicBezTo>
                  <a:lnTo>
                    <a:pt x="531114" y="56126"/>
                  </a:lnTo>
                  <a:cubicBezTo>
                    <a:pt x="529332" y="54402"/>
                    <a:pt x="528046" y="52230"/>
                    <a:pt x="527399" y="49839"/>
                  </a:cubicBezTo>
                  <a:lnTo>
                    <a:pt x="527399" y="46029"/>
                  </a:lnTo>
                  <a:cubicBezTo>
                    <a:pt x="527284" y="44105"/>
                    <a:pt x="527713" y="42191"/>
                    <a:pt x="528637" y="40505"/>
                  </a:cubicBezTo>
                  <a:cubicBezTo>
                    <a:pt x="529218" y="38752"/>
                    <a:pt x="530237" y="37181"/>
                    <a:pt x="531590" y="35932"/>
                  </a:cubicBezTo>
                  <a:cubicBezTo>
                    <a:pt x="532818" y="34552"/>
                    <a:pt x="534399" y="33533"/>
                    <a:pt x="536162" y="32980"/>
                  </a:cubicBezTo>
                  <a:cubicBezTo>
                    <a:pt x="537867" y="32094"/>
                    <a:pt x="539772" y="31665"/>
                    <a:pt x="541686" y="31741"/>
                  </a:cubicBezTo>
                  <a:close/>
                  <a:moveTo>
                    <a:pt x="778382" y="21169"/>
                  </a:moveTo>
                  <a:lnTo>
                    <a:pt x="782192" y="21169"/>
                  </a:lnTo>
                  <a:cubicBezTo>
                    <a:pt x="785936" y="21369"/>
                    <a:pt x="789498" y="22845"/>
                    <a:pt x="792289" y="25360"/>
                  </a:cubicBezTo>
                  <a:cubicBezTo>
                    <a:pt x="793612" y="26636"/>
                    <a:pt x="794622" y="28199"/>
                    <a:pt x="795241" y="29932"/>
                  </a:cubicBezTo>
                  <a:cubicBezTo>
                    <a:pt x="796013" y="31504"/>
                    <a:pt x="796441" y="33227"/>
                    <a:pt x="796480" y="34980"/>
                  </a:cubicBezTo>
                  <a:lnTo>
                    <a:pt x="796480" y="37647"/>
                  </a:lnTo>
                  <a:cubicBezTo>
                    <a:pt x="796480" y="40200"/>
                    <a:pt x="795784" y="42695"/>
                    <a:pt x="794479" y="44886"/>
                  </a:cubicBezTo>
                  <a:lnTo>
                    <a:pt x="792289" y="47744"/>
                  </a:lnTo>
                  <a:cubicBezTo>
                    <a:pt x="790527" y="49448"/>
                    <a:pt x="788364" y="50687"/>
                    <a:pt x="786002" y="51363"/>
                  </a:cubicBezTo>
                  <a:lnTo>
                    <a:pt x="782192" y="51935"/>
                  </a:lnTo>
                  <a:cubicBezTo>
                    <a:pt x="780278" y="52011"/>
                    <a:pt x="778373" y="51582"/>
                    <a:pt x="776668" y="50697"/>
                  </a:cubicBezTo>
                  <a:cubicBezTo>
                    <a:pt x="774915" y="50125"/>
                    <a:pt x="773334" y="49106"/>
                    <a:pt x="772096" y="47744"/>
                  </a:cubicBezTo>
                  <a:cubicBezTo>
                    <a:pt x="770743" y="46496"/>
                    <a:pt x="769724" y="44924"/>
                    <a:pt x="769143" y="43171"/>
                  </a:cubicBezTo>
                  <a:cubicBezTo>
                    <a:pt x="768219" y="41486"/>
                    <a:pt x="767790" y="39571"/>
                    <a:pt x="767905" y="37647"/>
                  </a:cubicBezTo>
                  <a:lnTo>
                    <a:pt x="767905" y="34980"/>
                  </a:lnTo>
                  <a:cubicBezTo>
                    <a:pt x="767914" y="32447"/>
                    <a:pt x="768571" y="29951"/>
                    <a:pt x="769810" y="27741"/>
                  </a:cubicBezTo>
                  <a:lnTo>
                    <a:pt x="772096" y="24884"/>
                  </a:lnTo>
                  <a:cubicBezTo>
                    <a:pt x="773801" y="23083"/>
                    <a:pt x="775982" y="21798"/>
                    <a:pt x="778382" y="21169"/>
                  </a:cubicBezTo>
                  <a:close/>
                  <a:moveTo>
                    <a:pt x="599407" y="12978"/>
                  </a:moveTo>
                  <a:cubicBezTo>
                    <a:pt x="607294" y="12978"/>
                    <a:pt x="613695" y="19379"/>
                    <a:pt x="613695" y="27265"/>
                  </a:cubicBezTo>
                  <a:cubicBezTo>
                    <a:pt x="613695" y="35152"/>
                    <a:pt x="607294" y="41553"/>
                    <a:pt x="599407" y="41553"/>
                  </a:cubicBezTo>
                  <a:cubicBezTo>
                    <a:pt x="591520" y="41553"/>
                    <a:pt x="585120" y="35152"/>
                    <a:pt x="585120" y="27265"/>
                  </a:cubicBezTo>
                  <a:cubicBezTo>
                    <a:pt x="585120" y="19379"/>
                    <a:pt x="591520" y="12978"/>
                    <a:pt x="599407" y="12978"/>
                  </a:cubicBezTo>
                  <a:close/>
                  <a:moveTo>
                    <a:pt x="720089" y="7928"/>
                  </a:moveTo>
                  <a:lnTo>
                    <a:pt x="723899" y="7928"/>
                  </a:lnTo>
                  <a:cubicBezTo>
                    <a:pt x="725813" y="7852"/>
                    <a:pt x="727718" y="8281"/>
                    <a:pt x="729424" y="9167"/>
                  </a:cubicBezTo>
                  <a:cubicBezTo>
                    <a:pt x="731186" y="9720"/>
                    <a:pt x="732766" y="10748"/>
                    <a:pt x="733995" y="12119"/>
                  </a:cubicBezTo>
                  <a:cubicBezTo>
                    <a:pt x="735348" y="13368"/>
                    <a:pt x="736367" y="14939"/>
                    <a:pt x="736948" y="16692"/>
                  </a:cubicBezTo>
                  <a:cubicBezTo>
                    <a:pt x="737939" y="18463"/>
                    <a:pt x="738367" y="20483"/>
                    <a:pt x="738186" y="22502"/>
                  </a:cubicBezTo>
                  <a:lnTo>
                    <a:pt x="738186" y="24407"/>
                  </a:lnTo>
                  <a:cubicBezTo>
                    <a:pt x="738177" y="26941"/>
                    <a:pt x="737520" y="29436"/>
                    <a:pt x="736281" y="31646"/>
                  </a:cubicBezTo>
                  <a:lnTo>
                    <a:pt x="733995" y="34504"/>
                  </a:lnTo>
                  <a:cubicBezTo>
                    <a:pt x="732233" y="36209"/>
                    <a:pt x="730071" y="37446"/>
                    <a:pt x="727709" y="38123"/>
                  </a:cubicBezTo>
                  <a:lnTo>
                    <a:pt x="723899" y="38695"/>
                  </a:lnTo>
                  <a:cubicBezTo>
                    <a:pt x="721985" y="38771"/>
                    <a:pt x="720079" y="38342"/>
                    <a:pt x="718374" y="37456"/>
                  </a:cubicBezTo>
                  <a:cubicBezTo>
                    <a:pt x="716641" y="36837"/>
                    <a:pt x="715079" y="35827"/>
                    <a:pt x="713802" y="34504"/>
                  </a:cubicBezTo>
                  <a:cubicBezTo>
                    <a:pt x="712450" y="33256"/>
                    <a:pt x="711430" y="31684"/>
                    <a:pt x="710850" y="29932"/>
                  </a:cubicBezTo>
                  <a:cubicBezTo>
                    <a:pt x="709964" y="28227"/>
                    <a:pt x="709545" y="26321"/>
                    <a:pt x="709611" y="24407"/>
                  </a:cubicBezTo>
                  <a:lnTo>
                    <a:pt x="709611" y="21740"/>
                  </a:lnTo>
                  <a:cubicBezTo>
                    <a:pt x="709611" y="19187"/>
                    <a:pt x="710307" y="16692"/>
                    <a:pt x="711612" y="14501"/>
                  </a:cubicBezTo>
                  <a:lnTo>
                    <a:pt x="713802" y="11643"/>
                  </a:lnTo>
                  <a:cubicBezTo>
                    <a:pt x="715536" y="9881"/>
                    <a:pt x="717707" y="8595"/>
                    <a:pt x="720089" y="7928"/>
                  </a:cubicBezTo>
                  <a:close/>
                  <a:moveTo>
                    <a:pt x="663035" y="24"/>
                  </a:moveTo>
                  <a:cubicBezTo>
                    <a:pt x="664931" y="-110"/>
                    <a:pt x="666817" y="319"/>
                    <a:pt x="668464" y="1262"/>
                  </a:cubicBezTo>
                  <a:cubicBezTo>
                    <a:pt x="671988" y="2529"/>
                    <a:pt x="674770" y="5281"/>
                    <a:pt x="676084" y="8787"/>
                  </a:cubicBezTo>
                  <a:cubicBezTo>
                    <a:pt x="677008" y="10644"/>
                    <a:pt x="677427" y="12711"/>
                    <a:pt x="677322" y="14787"/>
                  </a:cubicBezTo>
                  <a:lnTo>
                    <a:pt x="677322" y="17359"/>
                  </a:lnTo>
                  <a:cubicBezTo>
                    <a:pt x="677342" y="19912"/>
                    <a:pt x="676646" y="22417"/>
                    <a:pt x="675323" y="24598"/>
                  </a:cubicBezTo>
                  <a:lnTo>
                    <a:pt x="673131" y="27456"/>
                  </a:lnTo>
                  <a:cubicBezTo>
                    <a:pt x="671398" y="29218"/>
                    <a:pt x="669226" y="30504"/>
                    <a:pt x="666845" y="31170"/>
                  </a:cubicBezTo>
                  <a:lnTo>
                    <a:pt x="663035" y="31170"/>
                  </a:lnTo>
                  <a:cubicBezTo>
                    <a:pt x="661111" y="31294"/>
                    <a:pt x="659196" y="30865"/>
                    <a:pt x="657510" y="29932"/>
                  </a:cubicBezTo>
                  <a:cubicBezTo>
                    <a:pt x="654044" y="28618"/>
                    <a:pt x="651300" y="25874"/>
                    <a:pt x="649986" y="22407"/>
                  </a:cubicBezTo>
                  <a:cubicBezTo>
                    <a:pt x="649052" y="20721"/>
                    <a:pt x="648624" y="18807"/>
                    <a:pt x="648747" y="16883"/>
                  </a:cubicBezTo>
                  <a:lnTo>
                    <a:pt x="648747" y="14311"/>
                  </a:lnTo>
                  <a:cubicBezTo>
                    <a:pt x="648747" y="11778"/>
                    <a:pt x="649405" y="9282"/>
                    <a:pt x="650653" y="7072"/>
                  </a:cubicBezTo>
                  <a:lnTo>
                    <a:pt x="652938" y="4215"/>
                  </a:lnTo>
                  <a:cubicBezTo>
                    <a:pt x="654644" y="2414"/>
                    <a:pt x="656825" y="1128"/>
                    <a:pt x="659225" y="50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22" name="Google Shape;322;p10"/>
          <p:cNvGrpSpPr/>
          <p:nvPr/>
        </p:nvGrpSpPr>
        <p:grpSpPr>
          <a:xfrm>
            <a:off x="4323172" y="98096"/>
            <a:ext cx="1786150" cy="1512375"/>
            <a:chOff x="7704962" y="4793777"/>
            <a:chExt cx="1856898" cy="1486948"/>
          </a:xfrm>
        </p:grpSpPr>
        <p:sp>
          <p:nvSpPr>
            <p:cNvPr id="323" name="Google Shape;323;p10"/>
            <p:cNvSpPr/>
            <p:nvPr/>
          </p:nvSpPr>
          <p:spPr>
            <a:xfrm>
              <a:off x="7704962" y="4793777"/>
              <a:ext cx="1856898" cy="1486947"/>
            </a:xfrm>
            <a:custGeom>
              <a:rect b="b" l="l" r="r" t="t"/>
              <a:pathLst>
                <a:path extrusionOk="0" h="1486947" w="1856898">
                  <a:moveTo>
                    <a:pt x="1856648" y="1486918"/>
                  </a:moveTo>
                  <a:lnTo>
                    <a:pt x="1301722" y="1486918"/>
                  </a:lnTo>
                  <a:cubicBezTo>
                    <a:pt x="1231332" y="919419"/>
                    <a:pt x="1088076" y="531370"/>
                    <a:pt x="922817" y="531370"/>
                  </a:cubicBezTo>
                  <a:cubicBezTo>
                    <a:pt x="757559" y="531370"/>
                    <a:pt x="614207" y="919419"/>
                    <a:pt x="543627" y="1486918"/>
                  </a:cubicBezTo>
                  <a:lnTo>
                    <a:pt x="-250" y="1486918"/>
                  </a:lnTo>
                  <a:cubicBezTo>
                    <a:pt x="68710" y="644908"/>
                    <a:pt x="458092" y="-29"/>
                    <a:pt x="928151" y="-29"/>
                  </a:cubicBezTo>
                  <a:cubicBezTo>
                    <a:pt x="1398210" y="-29"/>
                    <a:pt x="1787687" y="644908"/>
                    <a:pt x="1856648" y="148691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4" name="Google Shape;324;p10"/>
            <p:cNvSpPr/>
            <p:nvPr/>
          </p:nvSpPr>
          <p:spPr>
            <a:xfrm>
              <a:off x="7819262" y="4944177"/>
              <a:ext cx="1617249" cy="1336548"/>
            </a:xfrm>
            <a:custGeom>
              <a:rect b="b" l="l" r="r" t="t"/>
              <a:pathLst>
                <a:path extrusionOk="0" h="1336548" w="1617249">
                  <a:moveTo>
                    <a:pt x="1616999" y="1336519"/>
                  </a:moveTo>
                  <a:lnTo>
                    <a:pt x="1187422" y="1336519"/>
                  </a:lnTo>
                  <a:cubicBezTo>
                    <a:pt x="1117032" y="769019"/>
                    <a:pt x="973776" y="380971"/>
                    <a:pt x="808517" y="380971"/>
                  </a:cubicBezTo>
                  <a:cubicBezTo>
                    <a:pt x="643259" y="380971"/>
                    <a:pt x="499907" y="769019"/>
                    <a:pt x="429327" y="1336519"/>
                  </a:cubicBezTo>
                  <a:lnTo>
                    <a:pt x="-250" y="1336519"/>
                  </a:lnTo>
                  <a:cubicBezTo>
                    <a:pt x="88713" y="569090"/>
                    <a:pt x="417135" y="-29"/>
                    <a:pt x="808517" y="-29"/>
                  </a:cubicBezTo>
                  <a:cubicBezTo>
                    <a:pt x="1199900" y="-29"/>
                    <a:pt x="1528226" y="569090"/>
                    <a:pt x="1616999" y="133651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5" name="Google Shape;325;p10"/>
            <p:cNvSpPr/>
            <p:nvPr/>
          </p:nvSpPr>
          <p:spPr>
            <a:xfrm>
              <a:off x="7934515" y="5066192"/>
              <a:ext cx="1397889" cy="1214532"/>
            </a:xfrm>
            <a:custGeom>
              <a:rect b="b" l="l" r="r" t="t"/>
              <a:pathLst>
                <a:path extrusionOk="0" h="1214532" w="1397889">
                  <a:moveTo>
                    <a:pt x="1397639" y="1214504"/>
                  </a:moveTo>
                  <a:lnTo>
                    <a:pt x="1072170" y="1214504"/>
                  </a:lnTo>
                  <a:cubicBezTo>
                    <a:pt x="1001780" y="647004"/>
                    <a:pt x="858523" y="258956"/>
                    <a:pt x="693265" y="258956"/>
                  </a:cubicBezTo>
                  <a:cubicBezTo>
                    <a:pt x="528006" y="258956"/>
                    <a:pt x="384655" y="647004"/>
                    <a:pt x="314075" y="1214504"/>
                  </a:cubicBezTo>
                  <a:lnTo>
                    <a:pt x="-250" y="1214504"/>
                  </a:lnTo>
                  <a:cubicBezTo>
                    <a:pt x="95000" y="509654"/>
                    <a:pt x="371891" y="-29"/>
                    <a:pt x="698694" y="-29"/>
                  </a:cubicBezTo>
                  <a:cubicBezTo>
                    <a:pt x="1025497" y="-29"/>
                    <a:pt x="1302389" y="509749"/>
                    <a:pt x="1397639" y="121450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6" name="Google Shape;326;p10"/>
            <p:cNvSpPr/>
            <p:nvPr/>
          </p:nvSpPr>
          <p:spPr>
            <a:xfrm>
              <a:off x="8075580" y="5199256"/>
              <a:ext cx="1104900" cy="1081468"/>
            </a:xfrm>
            <a:custGeom>
              <a:rect b="b" l="l" r="r" t="t"/>
              <a:pathLst>
                <a:path extrusionOk="0" h="1081468" w="1104900">
                  <a:moveTo>
                    <a:pt x="1104650" y="1081439"/>
                  </a:moveTo>
                  <a:lnTo>
                    <a:pt x="931104" y="1081439"/>
                  </a:lnTo>
                  <a:cubicBezTo>
                    <a:pt x="860714" y="513939"/>
                    <a:pt x="717458" y="125891"/>
                    <a:pt x="552200" y="125891"/>
                  </a:cubicBezTo>
                  <a:cubicBezTo>
                    <a:pt x="386941" y="125891"/>
                    <a:pt x="243589" y="513939"/>
                    <a:pt x="173009" y="1081439"/>
                  </a:cubicBezTo>
                  <a:lnTo>
                    <a:pt x="-250" y="1081439"/>
                  </a:lnTo>
                  <a:cubicBezTo>
                    <a:pt x="89666" y="446407"/>
                    <a:pt x="303121" y="-29"/>
                    <a:pt x="552200" y="-29"/>
                  </a:cubicBezTo>
                  <a:cubicBezTo>
                    <a:pt x="801279" y="-29"/>
                    <a:pt x="1014638" y="446407"/>
                    <a:pt x="1104650" y="108143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7" name="Google Shape;327;p10"/>
            <p:cNvSpPr/>
            <p:nvPr/>
          </p:nvSpPr>
          <p:spPr>
            <a:xfrm>
              <a:off x="9081261" y="5668282"/>
              <a:ext cx="155860" cy="150070"/>
            </a:xfrm>
            <a:custGeom>
              <a:rect b="b" l="l" r="r" t="t"/>
              <a:pathLst>
                <a:path extrusionOk="0" h="150070" w="155860">
                  <a:moveTo>
                    <a:pt x="122304" y="146451"/>
                  </a:moveTo>
                  <a:lnTo>
                    <a:pt x="82395" y="127401"/>
                  </a:lnTo>
                  <a:cubicBezTo>
                    <a:pt x="80689" y="126552"/>
                    <a:pt x="78680" y="126552"/>
                    <a:pt x="76965" y="127401"/>
                  </a:cubicBezTo>
                  <a:lnTo>
                    <a:pt x="38294" y="149308"/>
                  </a:lnTo>
                  <a:cubicBezTo>
                    <a:pt x="35493" y="150870"/>
                    <a:pt x="31950" y="149851"/>
                    <a:pt x="30398" y="147051"/>
                  </a:cubicBezTo>
                  <a:cubicBezTo>
                    <a:pt x="29779" y="145936"/>
                    <a:pt x="29540" y="144659"/>
                    <a:pt x="29721" y="143403"/>
                  </a:cubicBezTo>
                  <a:lnTo>
                    <a:pt x="35913" y="99397"/>
                  </a:lnTo>
                  <a:cubicBezTo>
                    <a:pt x="36170" y="97520"/>
                    <a:pt x="35493" y="95635"/>
                    <a:pt x="34103" y="94349"/>
                  </a:cubicBezTo>
                  <a:lnTo>
                    <a:pt x="1337" y="64250"/>
                  </a:lnTo>
                  <a:cubicBezTo>
                    <a:pt x="-845" y="61973"/>
                    <a:pt x="-768" y="58354"/>
                    <a:pt x="1508" y="56172"/>
                  </a:cubicBezTo>
                  <a:cubicBezTo>
                    <a:pt x="2261" y="55458"/>
                    <a:pt x="3185" y="54953"/>
                    <a:pt x="4194" y="54725"/>
                  </a:cubicBezTo>
                  <a:lnTo>
                    <a:pt x="48009" y="47010"/>
                  </a:lnTo>
                  <a:cubicBezTo>
                    <a:pt x="49886" y="46628"/>
                    <a:pt x="51467" y="45400"/>
                    <a:pt x="52295" y="43675"/>
                  </a:cubicBezTo>
                  <a:lnTo>
                    <a:pt x="70774" y="3194"/>
                  </a:lnTo>
                  <a:cubicBezTo>
                    <a:pt x="72146" y="356"/>
                    <a:pt x="75565" y="-835"/>
                    <a:pt x="78404" y="546"/>
                  </a:cubicBezTo>
                  <a:cubicBezTo>
                    <a:pt x="79566" y="1099"/>
                    <a:pt x="80499" y="2042"/>
                    <a:pt x="81061" y="3194"/>
                  </a:cubicBezTo>
                  <a:lnTo>
                    <a:pt x="101921" y="42533"/>
                  </a:lnTo>
                  <a:cubicBezTo>
                    <a:pt x="102854" y="44181"/>
                    <a:pt x="104521" y="45276"/>
                    <a:pt x="106398" y="45485"/>
                  </a:cubicBezTo>
                  <a:lnTo>
                    <a:pt x="150593" y="50629"/>
                  </a:lnTo>
                  <a:cubicBezTo>
                    <a:pt x="153727" y="51010"/>
                    <a:pt x="155956" y="53867"/>
                    <a:pt x="155566" y="57001"/>
                  </a:cubicBezTo>
                  <a:cubicBezTo>
                    <a:pt x="155423" y="58173"/>
                    <a:pt x="154918" y="59277"/>
                    <a:pt x="154118" y="60154"/>
                  </a:cubicBezTo>
                  <a:lnTo>
                    <a:pt x="123161" y="92158"/>
                  </a:lnTo>
                  <a:cubicBezTo>
                    <a:pt x="121818" y="93501"/>
                    <a:pt x="121238" y="95444"/>
                    <a:pt x="121638" y="97301"/>
                  </a:cubicBezTo>
                  <a:lnTo>
                    <a:pt x="130496" y="140926"/>
                  </a:lnTo>
                  <a:cubicBezTo>
                    <a:pt x="130706" y="144079"/>
                    <a:pt x="128324" y="146803"/>
                    <a:pt x="125171" y="147012"/>
                  </a:cubicBezTo>
                  <a:cubicBezTo>
                    <a:pt x="124180" y="147070"/>
                    <a:pt x="123200" y="146879"/>
                    <a:pt x="122304" y="146451"/>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8" name="Google Shape;328;p10"/>
            <p:cNvSpPr/>
            <p:nvPr/>
          </p:nvSpPr>
          <p:spPr>
            <a:xfrm>
              <a:off x="8122779" y="5668305"/>
              <a:ext cx="155842" cy="150046"/>
            </a:xfrm>
            <a:custGeom>
              <a:rect b="b" l="l" r="r" t="t"/>
              <a:pathLst>
                <a:path extrusionOk="0" h="150046" w="155842">
                  <a:moveTo>
                    <a:pt x="122381" y="146427"/>
                  </a:moveTo>
                  <a:lnTo>
                    <a:pt x="82376" y="127377"/>
                  </a:lnTo>
                  <a:cubicBezTo>
                    <a:pt x="80699" y="126511"/>
                    <a:pt x="78719" y="126511"/>
                    <a:pt x="77042" y="127377"/>
                  </a:cubicBezTo>
                  <a:lnTo>
                    <a:pt x="38275" y="149285"/>
                  </a:lnTo>
                  <a:cubicBezTo>
                    <a:pt x="35475" y="150847"/>
                    <a:pt x="31931" y="149828"/>
                    <a:pt x="30379" y="147027"/>
                  </a:cubicBezTo>
                  <a:cubicBezTo>
                    <a:pt x="29760" y="145913"/>
                    <a:pt x="29522" y="144636"/>
                    <a:pt x="29703" y="143379"/>
                  </a:cubicBezTo>
                  <a:lnTo>
                    <a:pt x="35894" y="99374"/>
                  </a:lnTo>
                  <a:cubicBezTo>
                    <a:pt x="36199" y="97488"/>
                    <a:pt x="35523" y="95583"/>
                    <a:pt x="34084" y="94325"/>
                  </a:cubicBezTo>
                  <a:lnTo>
                    <a:pt x="1318" y="64227"/>
                  </a:lnTo>
                  <a:cubicBezTo>
                    <a:pt x="-853" y="61941"/>
                    <a:pt x="-758" y="58321"/>
                    <a:pt x="1528" y="56149"/>
                  </a:cubicBezTo>
                  <a:cubicBezTo>
                    <a:pt x="2290" y="55425"/>
                    <a:pt x="3243" y="54921"/>
                    <a:pt x="4271" y="54702"/>
                  </a:cubicBezTo>
                  <a:lnTo>
                    <a:pt x="48086" y="46986"/>
                  </a:lnTo>
                  <a:cubicBezTo>
                    <a:pt x="49934" y="46596"/>
                    <a:pt x="51477" y="45357"/>
                    <a:pt x="52277" y="43652"/>
                  </a:cubicBezTo>
                  <a:lnTo>
                    <a:pt x="70755" y="3171"/>
                  </a:lnTo>
                  <a:cubicBezTo>
                    <a:pt x="72194" y="304"/>
                    <a:pt x="75689" y="-849"/>
                    <a:pt x="78557" y="590"/>
                  </a:cubicBezTo>
                  <a:cubicBezTo>
                    <a:pt x="79671" y="1152"/>
                    <a:pt x="80576" y="2057"/>
                    <a:pt x="81138" y="3171"/>
                  </a:cubicBezTo>
                  <a:lnTo>
                    <a:pt x="101998" y="42509"/>
                  </a:lnTo>
                  <a:cubicBezTo>
                    <a:pt x="102902" y="44176"/>
                    <a:pt x="104588" y="45281"/>
                    <a:pt x="106474" y="45462"/>
                  </a:cubicBezTo>
                  <a:lnTo>
                    <a:pt x="150575" y="50606"/>
                  </a:lnTo>
                  <a:cubicBezTo>
                    <a:pt x="153709" y="50987"/>
                    <a:pt x="155938" y="53844"/>
                    <a:pt x="155547" y="56978"/>
                  </a:cubicBezTo>
                  <a:cubicBezTo>
                    <a:pt x="155404" y="58150"/>
                    <a:pt x="154900" y="59254"/>
                    <a:pt x="154099" y="60131"/>
                  </a:cubicBezTo>
                  <a:lnTo>
                    <a:pt x="123238" y="92135"/>
                  </a:lnTo>
                  <a:cubicBezTo>
                    <a:pt x="121895" y="93478"/>
                    <a:pt x="121314" y="95421"/>
                    <a:pt x="121714" y="97278"/>
                  </a:cubicBezTo>
                  <a:lnTo>
                    <a:pt x="130573" y="140903"/>
                  </a:lnTo>
                  <a:cubicBezTo>
                    <a:pt x="130782" y="144055"/>
                    <a:pt x="128401" y="146780"/>
                    <a:pt x="125248" y="146989"/>
                  </a:cubicBezTo>
                  <a:cubicBezTo>
                    <a:pt x="124257" y="147047"/>
                    <a:pt x="123276" y="146856"/>
                    <a:pt x="122381" y="14642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9" name="Google Shape;329;p10"/>
            <p:cNvSpPr/>
            <p:nvPr/>
          </p:nvSpPr>
          <p:spPr>
            <a:xfrm>
              <a:off x="7854441" y="5903835"/>
              <a:ext cx="155860" cy="149967"/>
            </a:xfrm>
            <a:custGeom>
              <a:rect b="b" l="l" r="r" t="t"/>
              <a:pathLst>
                <a:path extrusionOk="0" h="149967" w="155860">
                  <a:moveTo>
                    <a:pt x="122304" y="146355"/>
                  </a:moveTo>
                  <a:lnTo>
                    <a:pt x="82395" y="127305"/>
                  </a:lnTo>
                  <a:cubicBezTo>
                    <a:pt x="80689" y="126457"/>
                    <a:pt x="78680" y="126457"/>
                    <a:pt x="76965" y="127305"/>
                  </a:cubicBezTo>
                  <a:lnTo>
                    <a:pt x="38294" y="149212"/>
                  </a:lnTo>
                  <a:cubicBezTo>
                    <a:pt x="35484" y="150765"/>
                    <a:pt x="31950" y="149746"/>
                    <a:pt x="30397" y="146936"/>
                  </a:cubicBezTo>
                  <a:cubicBezTo>
                    <a:pt x="29807" y="145860"/>
                    <a:pt x="29569" y="144621"/>
                    <a:pt x="29721" y="143402"/>
                  </a:cubicBezTo>
                  <a:lnTo>
                    <a:pt x="35913" y="99302"/>
                  </a:lnTo>
                  <a:cubicBezTo>
                    <a:pt x="36217" y="97416"/>
                    <a:pt x="35541" y="95510"/>
                    <a:pt x="34103" y="94254"/>
                  </a:cubicBezTo>
                  <a:lnTo>
                    <a:pt x="1337" y="64154"/>
                  </a:lnTo>
                  <a:cubicBezTo>
                    <a:pt x="-845" y="61878"/>
                    <a:pt x="-768" y="58258"/>
                    <a:pt x="1508" y="56077"/>
                  </a:cubicBezTo>
                  <a:cubicBezTo>
                    <a:pt x="2261" y="55363"/>
                    <a:pt x="3184" y="54858"/>
                    <a:pt x="4194" y="54629"/>
                  </a:cubicBezTo>
                  <a:lnTo>
                    <a:pt x="48009" y="46914"/>
                  </a:lnTo>
                  <a:cubicBezTo>
                    <a:pt x="49895" y="46562"/>
                    <a:pt x="51495" y="45323"/>
                    <a:pt x="52295" y="43580"/>
                  </a:cubicBezTo>
                  <a:lnTo>
                    <a:pt x="70774" y="3195"/>
                  </a:lnTo>
                  <a:cubicBezTo>
                    <a:pt x="72145" y="356"/>
                    <a:pt x="75565" y="-835"/>
                    <a:pt x="78413" y="546"/>
                  </a:cubicBezTo>
                  <a:cubicBezTo>
                    <a:pt x="79566" y="1099"/>
                    <a:pt x="80499" y="2042"/>
                    <a:pt x="81061" y="3195"/>
                  </a:cubicBezTo>
                  <a:lnTo>
                    <a:pt x="102016" y="42532"/>
                  </a:lnTo>
                  <a:cubicBezTo>
                    <a:pt x="102892" y="44180"/>
                    <a:pt x="104540" y="45295"/>
                    <a:pt x="106397" y="45486"/>
                  </a:cubicBezTo>
                  <a:lnTo>
                    <a:pt x="150593" y="50629"/>
                  </a:lnTo>
                  <a:cubicBezTo>
                    <a:pt x="153727" y="51010"/>
                    <a:pt x="155956" y="53867"/>
                    <a:pt x="155566" y="57001"/>
                  </a:cubicBezTo>
                  <a:cubicBezTo>
                    <a:pt x="155423" y="58173"/>
                    <a:pt x="154918" y="59278"/>
                    <a:pt x="154118" y="60154"/>
                  </a:cubicBezTo>
                  <a:lnTo>
                    <a:pt x="123161" y="92158"/>
                  </a:lnTo>
                  <a:cubicBezTo>
                    <a:pt x="121847" y="93520"/>
                    <a:pt x="121314" y="95453"/>
                    <a:pt x="121733" y="97301"/>
                  </a:cubicBezTo>
                  <a:lnTo>
                    <a:pt x="130496" y="140926"/>
                  </a:lnTo>
                  <a:cubicBezTo>
                    <a:pt x="130648" y="144078"/>
                    <a:pt x="128219" y="146765"/>
                    <a:pt x="125066" y="146917"/>
                  </a:cubicBezTo>
                  <a:cubicBezTo>
                    <a:pt x="124114" y="146965"/>
                    <a:pt x="123161" y="146774"/>
                    <a:pt x="122304" y="146355"/>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0" name="Google Shape;330;p10"/>
            <p:cNvSpPr/>
            <p:nvPr/>
          </p:nvSpPr>
          <p:spPr>
            <a:xfrm>
              <a:off x="9286639" y="5828230"/>
              <a:ext cx="155751" cy="150027"/>
            </a:xfrm>
            <a:custGeom>
              <a:rect b="b" l="l" r="r" t="t"/>
              <a:pathLst>
                <a:path extrusionOk="0" h="150027" w="155751">
                  <a:moveTo>
                    <a:pt x="122191" y="146712"/>
                  </a:moveTo>
                  <a:lnTo>
                    <a:pt x="82185" y="127186"/>
                  </a:lnTo>
                  <a:cubicBezTo>
                    <a:pt x="80519" y="126291"/>
                    <a:pt x="78518" y="126291"/>
                    <a:pt x="76851" y="127186"/>
                  </a:cubicBezTo>
                  <a:lnTo>
                    <a:pt x="38275" y="149189"/>
                  </a:lnTo>
                  <a:cubicBezTo>
                    <a:pt x="35561" y="150809"/>
                    <a:pt x="32055" y="149923"/>
                    <a:pt x="30436" y="147208"/>
                  </a:cubicBezTo>
                  <a:cubicBezTo>
                    <a:pt x="29750" y="146055"/>
                    <a:pt x="29493" y="144703"/>
                    <a:pt x="29703" y="143379"/>
                  </a:cubicBezTo>
                  <a:lnTo>
                    <a:pt x="35894" y="99373"/>
                  </a:lnTo>
                  <a:cubicBezTo>
                    <a:pt x="36199" y="97487"/>
                    <a:pt x="35523" y="95582"/>
                    <a:pt x="34084" y="94325"/>
                  </a:cubicBezTo>
                  <a:lnTo>
                    <a:pt x="1318" y="64226"/>
                  </a:lnTo>
                  <a:cubicBezTo>
                    <a:pt x="-853" y="61940"/>
                    <a:pt x="-758" y="58321"/>
                    <a:pt x="1528" y="56149"/>
                  </a:cubicBezTo>
                  <a:cubicBezTo>
                    <a:pt x="2290" y="55425"/>
                    <a:pt x="3243" y="54920"/>
                    <a:pt x="4271" y="54701"/>
                  </a:cubicBezTo>
                  <a:lnTo>
                    <a:pt x="48086" y="46986"/>
                  </a:lnTo>
                  <a:cubicBezTo>
                    <a:pt x="49934" y="46595"/>
                    <a:pt x="51477" y="45357"/>
                    <a:pt x="52277" y="43652"/>
                  </a:cubicBezTo>
                  <a:lnTo>
                    <a:pt x="70755" y="3171"/>
                  </a:lnTo>
                  <a:cubicBezTo>
                    <a:pt x="72194" y="304"/>
                    <a:pt x="75689" y="-848"/>
                    <a:pt x="78557" y="590"/>
                  </a:cubicBezTo>
                  <a:cubicBezTo>
                    <a:pt x="79671" y="1151"/>
                    <a:pt x="80576" y="2057"/>
                    <a:pt x="81138" y="3171"/>
                  </a:cubicBezTo>
                  <a:lnTo>
                    <a:pt x="101998" y="42414"/>
                  </a:lnTo>
                  <a:cubicBezTo>
                    <a:pt x="102855" y="44100"/>
                    <a:pt x="104503" y="45252"/>
                    <a:pt x="106379" y="45462"/>
                  </a:cubicBezTo>
                  <a:lnTo>
                    <a:pt x="150575" y="50510"/>
                  </a:lnTo>
                  <a:cubicBezTo>
                    <a:pt x="153747" y="50996"/>
                    <a:pt x="155919" y="53967"/>
                    <a:pt x="155433" y="57139"/>
                  </a:cubicBezTo>
                  <a:cubicBezTo>
                    <a:pt x="155261" y="58206"/>
                    <a:pt x="154804" y="59216"/>
                    <a:pt x="154099" y="60035"/>
                  </a:cubicBezTo>
                  <a:lnTo>
                    <a:pt x="123238" y="92039"/>
                  </a:lnTo>
                  <a:cubicBezTo>
                    <a:pt x="121895" y="93382"/>
                    <a:pt x="121314" y="95325"/>
                    <a:pt x="121714" y="97183"/>
                  </a:cubicBezTo>
                  <a:lnTo>
                    <a:pt x="130573" y="140712"/>
                  </a:lnTo>
                  <a:cubicBezTo>
                    <a:pt x="131030" y="143893"/>
                    <a:pt x="128820" y="146827"/>
                    <a:pt x="125639" y="147284"/>
                  </a:cubicBezTo>
                  <a:cubicBezTo>
                    <a:pt x="124457" y="147455"/>
                    <a:pt x="123257" y="147255"/>
                    <a:pt x="122191" y="14671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1" name="Google Shape;331;p10"/>
            <p:cNvSpPr/>
            <p:nvPr/>
          </p:nvSpPr>
          <p:spPr>
            <a:xfrm>
              <a:off x="9048514" y="6040161"/>
              <a:ext cx="155479" cy="149932"/>
            </a:xfrm>
            <a:custGeom>
              <a:rect b="b" l="l" r="r" t="t"/>
              <a:pathLst>
                <a:path extrusionOk="0" h="149932" w="155479">
                  <a:moveTo>
                    <a:pt x="122000" y="146618"/>
                  </a:moveTo>
                  <a:lnTo>
                    <a:pt x="81995" y="127091"/>
                  </a:lnTo>
                  <a:cubicBezTo>
                    <a:pt x="80328" y="126196"/>
                    <a:pt x="78328" y="126196"/>
                    <a:pt x="76661" y="127091"/>
                  </a:cubicBezTo>
                  <a:lnTo>
                    <a:pt x="38275" y="149094"/>
                  </a:lnTo>
                  <a:cubicBezTo>
                    <a:pt x="35561" y="150713"/>
                    <a:pt x="32055" y="149827"/>
                    <a:pt x="30436" y="147113"/>
                  </a:cubicBezTo>
                  <a:cubicBezTo>
                    <a:pt x="29750" y="145960"/>
                    <a:pt x="29493" y="144608"/>
                    <a:pt x="29703" y="143283"/>
                  </a:cubicBezTo>
                  <a:lnTo>
                    <a:pt x="35894" y="99278"/>
                  </a:lnTo>
                  <a:cubicBezTo>
                    <a:pt x="36199" y="97392"/>
                    <a:pt x="35523" y="95487"/>
                    <a:pt x="34084" y="94230"/>
                  </a:cubicBezTo>
                  <a:lnTo>
                    <a:pt x="1318" y="64131"/>
                  </a:lnTo>
                  <a:cubicBezTo>
                    <a:pt x="-853" y="61845"/>
                    <a:pt x="-758" y="58225"/>
                    <a:pt x="1528" y="56054"/>
                  </a:cubicBezTo>
                  <a:cubicBezTo>
                    <a:pt x="2290" y="55330"/>
                    <a:pt x="3243" y="54825"/>
                    <a:pt x="4271" y="54606"/>
                  </a:cubicBezTo>
                  <a:lnTo>
                    <a:pt x="47800" y="46986"/>
                  </a:lnTo>
                  <a:cubicBezTo>
                    <a:pt x="49639" y="46595"/>
                    <a:pt x="51191" y="45357"/>
                    <a:pt x="51991" y="43652"/>
                  </a:cubicBezTo>
                  <a:lnTo>
                    <a:pt x="70470" y="3171"/>
                  </a:lnTo>
                  <a:cubicBezTo>
                    <a:pt x="71908" y="304"/>
                    <a:pt x="75404" y="-848"/>
                    <a:pt x="78271" y="590"/>
                  </a:cubicBezTo>
                  <a:cubicBezTo>
                    <a:pt x="79385" y="1151"/>
                    <a:pt x="80290" y="2057"/>
                    <a:pt x="80852" y="3171"/>
                  </a:cubicBezTo>
                  <a:lnTo>
                    <a:pt x="101712" y="42414"/>
                  </a:lnTo>
                  <a:cubicBezTo>
                    <a:pt x="102588" y="44128"/>
                    <a:pt x="104274" y="45281"/>
                    <a:pt x="106189" y="45462"/>
                  </a:cubicBezTo>
                  <a:lnTo>
                    <a:pt x="150385" y="50510"/>
                  </a:lnTo>
                  <a:cubicBezTo>
                    <a:pt x="153547" y="51044"/>
                    <a:pt x="155680" y="54044"/>
                    <a:pt x="155147" y="57206"/>
                  </a:cubicBezTo>
                  <a:cubicBezTo>
                    <a:pt x="154966" y="58254"/>
                    <a:pt x="154509" y="59235"/>
                    <a:pt x="153814" y="60035"/>
                  </a:cubicBezTo>
                  <a:lnTo>
                    <a:pt x="122953" y="92039"/>
                  </a:lnTo>
                  <a:cubicBezTo>
                    <a:pt x="121610" y="93382"/>
                    <a:pt x="121028" y="95325"/>
                    <a:pt x="121428" y="97183"/>
                  </a:cubicBezTo>
                  <a:lnTo>
                    <a:pt x="130287" y="140712"/>
                  </a:lnTo>
                  <a:cubicBezTo>
                    <a:pt x="130658" y="143903"/>
                    <a:pt x="128372" y="146779"/>
                    <a:pt x="125182" y="147151"/>
                  </a:cubicBezTo>
                  <a:cubicBezTo>
                    <a:pt x="124096" y="147275"/>
                    <a:pt x="122990" y="147094"/>
                    <a:pt x="122000" y="14661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32" name="Google Shape;332;p10"/>
          <p:cNvGrpSpPr/>
          <p:nvPr/>
        </p:nvGrpSpPr>
        <p:grpSpPr>
          <a:xfrm>
            <a:off x="2294838" y="56763"/>
            <a:ext cx="1874841" cy="1595812"/>
            <a:chOff x="6360115" y="1830926"/>
            <a:chExt cx="1949102" cy="1885188"/>
          </a:xfrm>
        </p:grpSpPr>
        <p:sp>
          <p:nvSpPr>
            <p:cNvPr id="333" name="Google Shape;333;p10"/>
            <p:cNvSpPr/>
            <p:nvPr/>
          </p:nvSpPr>
          <p:spPr>
            <a:xfrm>
              <a:off x="6360115" y="1830926"/>
              <a:ext cx="1949102" cy="1884997"/>
            </a:xfrm>
            <a:custGeom>
              <a:rect b="b" l="l" r="r" t="t"/>
              <a:pathLst>
                <a:path extrusionOk="0" h="1884997" w="1949102">
                  <a:moveTo>
                    <a:pt x="1948851" y="1591789"/>
                  </a:moveTo>
                  <a:cubicBezTo>
                    <a:pt x="1948937" y="1689753"/>
                    <a:pt x="1943403" y="1787642"/>
                    <a:pt x="1932278" y="1884968"/>
                  </a:cubicBezTo>
                  <a:lnTo>
                    <a:pt x="1484603" y="1884968"/>
                  </a:lnTo>
                  <a:cubicBezTo>
                    <a:pt x="1488156" y="1828323"/>
                    <a:pt x="1489965" y="1770411"/>
                    <a:pt x="1490032" y="1711232"/>
                  </a:cubicBezTo>
                  <a:cubicBezTo>
                    <a:pt x="1490032" y="1053150"/>
                    <a:pt x="1259336" y="519750"/>
                    <a:pt x="974729" y="519750"/>
                  </a:cubicBezTo>
                  <a:cubicBezTo>
                    <a:pt x="690122" y="519750"/>
                    <a:pt x="459332" y="1053150"/>
                    <a:pt x="459332" y="1711232"/>
                  </a:cubicBezTo>
                  <a:cubicBezTo>
                    <a:pt x="459332" y="1770287"/>
                    <a:pt x="461142" y="1828199"/>
                    <a:pt x="464761" y="1884968"/>
                  </a:cubicBezTo>
                  <a:lnTo>
                    <a:pt x="16324" y="1884968"/>
                  </a:lnTo>
                  <a:cubicBezTo>
                    <a:pt x="5199" y="1787642"/>
                    <a:pt x="-335" y="1689753"/>
                    <a:pt x="-249" y="1591789"/>
                  </a:cubicBezTo>
                  <a:cubicBezTo>
                    <a:pt x="-249" y="712727"/>
                    <a:pt x="436091" y="-29"/>
                    <a:pt x="974253" y="-29"/>
                  </a:cubicBezTo>
                  <a:cubicBezTo>
                    <a:pt x="1512416" y="-29"/>
                    <a:pt x="1948851" y="712727"/>
                    <a:pt x="1948851" y="159178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4" name="Google Shape;334;p10"/>
            <p:cNvSpPr/>
            <p:nvPr/>
          </p:nvSpPr>
          <p:spPr>
            <a:xfrm>
              <a:off x="6529563" y="2009616"/>
              <a:ext cx="1610396" cy="1706308"/>
            </a:xfrm>
            <a:custGeom>
              <a:rect b="b" l="l" r="r" t="t"/>
              <a:pathLst>
                <a:path extrusionOk="0" h="1706308" w="1610396">
                  <a:moveTo>
                    <a:pt x="1610144" y="1314421"/>
                  </a:moveTo>
                  <a:cubicBezTo>
                    <a:pt x="1610344" y="1445894"/>
                    <a:pt x="1598161" y="1577092"/>
                    <a:pt x="1573758" y="1706279"/>
                  </a:cubicBezTo>
                  <a:lnTo>
                    <a:pt x="1314869" y="1706279"/>
                  </a:lnTo>
                  <a:cubicBezTo>
                    <a:pt x="1318422" y="1649634"/>
                    <a:pt x="1320232" y="1591722"/>
                    <a:pt x="1320298" y="1532543"/>
                  </a:cubicBezTo>
                  <a:cubicBezTo>
                    <a:pt x="1320298" y="874461"/>
                    <a:pt x="1089603" y="341061"/>
                    <a:pt x="804996" y="341061"/>
                  </a:cubicBezTo>
                  <a:cubicBezTo>
                    <a:pt x="520388" y="341061"/>
                    <a:pt x="289598" y="874461"/>
                    <a:pt x="289598" y="1532543"/>
                  </a:cubicBezTo>
                  <a:cubicBezTo>
                    <a:pt x="289598" y="1591598"/>
                    <a:pt x="291408" y="1649510"/>
                    <a:pt x="295027" y="1706279"/>
                  </a:cubicBezTo>
                  <a:lnTo>
                    <a:pt x="36138" y="1706279"/>
                  </a:lnTo>
                  <a:cubicBezTo>
                    <a:pt x="11735" y="1577092"/>
                    <a:pt x="-448" y="1445894"/>
                    <a:pt x="-248" y="1314421"/>
                  </a:cubicBezTo>
                  <a:cubicBezTo>
                    <a:pt x="-248" y="588235"/>
                    <a:pt x="360273" y="-29"/>
                    <a:pt x="804996" y="-29"/>
                  </a:cubicBezTo>
                  <a:cubicBezTo>
                    <a:pt x="1249718" y="-29"/>
                    <a:pt x="1610144" y="588235"/>
                    <a:pt x="1610144" y="131442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5" name="Google Shape;335;p10"/>
            <p:cNvSpPr/>
            <p:nvPr/>
          </p:nvSpPr>
          <p:spPr>
            <a:xfrm>
              <a:off x="6707870" y="2162587"/>
              <a:ext cx="1253782" cy="1553527"/>
            </a:xfrm>
            <a:custGeom>
              <a:rect b="b" l="l" r="r" t="t"/>
              <a:pathLst>
                <a:path extrusionOk="0" h="1553527" w="1253782">
                  <a:moveTo>
                    <a:pt x="1253529" y="1191548"/>
                  </a:moveTo>
                  <a:cubicBezTo>
                    <a:pt x="1253748" y="1312802"/>
                    <a:pt x="1243899" y="1433874"/>
                    <a:pt x="1224097" y="1553498"/>
                  </a:cubicBezTo>
                  <a:lnTo>
                    <a:pt x="1136562" y="1553498"/>
                  </a:lnTo>
                  <a:cubicBezTo>
                    <a:pt x="1140115" y="1496853"/>
                    <a:pt x="1141925" y="1438941"/>
                    <a:pt x="1141991" y="1379762"/>
                  </a:cubicBezTo>
                  <a:cubicBezTo>
                    <a:pt x="1141991" y="721680"/>
                    <a:pt x="911296" y="188280"/>
                    <a:pt x="626689" y="188280"/>
                  </a:cubicBezTo>
                  <a:cubicBezTo>
                    <a:pt x="342082" y="188280"/>
                    <a:pt x="111291" y="721680"/>
                    <a:pt x="111291" y="1379762"/>
                  </a:cubicBezTo>
                  <a:cubicBezTo>
                    <a:pt x="111291" y="1438817"/>
                    <a:pt x="113101" y="1496729"/>
                    <a:pt x="116720" y="1553498"/>
                  </a:cubicBezTo>
                  <a:lnTo>
                    <a:pt x="29185" y="1553498"/>
                  </a:lnTo>
                  <a:cubicBezTo>
                    <a:pt x="9383" y="1433874"/>
                    <a:pt x="-466" y="1312802"/>
                    <a:pt x="-247" y="1191548"/>
                  </a:cubicBezTo>
                  <a:cubicBezTo>
                    <a:pt x="-247" y="533466"/>
                    <a:pt x="280455" y="-29"/>
                    <a:pt x="626689" y="-29"/>
                  </a:cubicBezTo>
                  <a:cubicBezTo>
                    <a:pt x="972922" y="-29"/>
                    <a:pt x="1253529" y="533466"/>
                    <a:pt x="1253529" y="119154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6" name="Google Shape;336;p10"/>
            <p:cNvSpPr/>
            <p:nvPr/>
          </p:nvSpPr>
          <p:spPr>
            <a:xfrm>
              <a:off x="7036665" y="2979819"/>
              <a:ext cx="572542" cy="572702"/>
            </a:xfrm>
            <a:custGeom>
              <a:rect b="b" l="l" r="r" t="t"/>
              <a:pathLst>
                <a:path extrusionOk="0" h="572702" w="572542">
                  <a:moveTo>
                    <a:pt x="7064" y="158893"/>
                  </a:moveTo>
                  <a:cubicBezTo>
                    <a:pt x="2359" y="138557"/>
                    <a:pt x="-32" y="117755"/>
                    <a:pt x="-79" y="96885"/>
                  </a:cubicBezTo>
                  <a:cubicBezTo>
                    <a:pt x="-1032" y="83017"/>
                    <a:pt x="2007" y="69167"/>
                    <a:pt x="8683" y="56975"/>
                  </a:cubicBezTo>
                  <a:cubicBezTo>
                    <a:pt x="24781" y="32401"/>
                    <a:pt x="61547" y="31258"/>
                    <a:pt x="90980" y="37354"/>
                  </a:cubicBezTo>
                  <a:cubicBezTo>
                    <a:pt x="174476" y="54680"/>
                    <a:pt x="246580" y="106877"/>
                    <a:pt x="289100" y="180800"/>
                  </a:cubicBezTo>
                  <a:cubicBezTo>
                    <a:pt x="284908" y="162989"/>
                    <a:pt x="349678" y="68786"/>
                    <a:pt x="378253" y="44117"/>
                  </a:cubicBezTo>
                  <a:cubicBezTo>
                    <a:pt x="406495" y="18047"/>
                    <a:pt x="442862" y="2502"/>
                    <a:pt x="481219" y="111"/>
                  </a:cubicBezTo>
                  <a:cubicBezTo>
                    <a:pt x="503526" y="-1108"/>
                    <a:pt x="525539" y="5645"/>
                    <a:pt x="543322" y="19161"/>
                  </a:cubicBezTo>
                  <a:cubicBezTo>
                    <a:pt x="573421" y="44117"/>
                    <a:pt x="576850" y="88408"/>
                    <a:pt x="568087" y="125651"/>
                  </a:cubicBezTo>
                  <a:cubicBezTo>
                    <a:pt x="559048" y="158502"/>
                    <a:pt x="546265" y="190202"/>
                    <a:pt x="529987" y="220139"/>
                  </a:cubicBezTo>
                  <a:cubicBezTo>
                    <a:pt x="489696" y="300815"/>
                    <a:pt x="379968" y="484172"/>
                    <a:pt x="334819" y="558943"/>
                  </a:cubicBezTo>
                  <a:cubicBezTo>
                    <a:pt x="326618" y="572430"/>
                    <a:pt x="309035" y="576707"/>
                    <a:pt x="295558" y="568506"/>
                  </a:cubicBezTo>
                  <a:cubicBezTo>
                    <a:pt x="293148" y="567039"/>
                    <a:pt x="290976" y="565229"/>
                    <a:pt x="289100" y="563134"/>
                  </a:cubicBezTo>
                  <a:cubicBezTo>
                    <a:pt x="219376" y="485791"/>
                    <a:pt x="32401" y="269954"/>
                    <a:pt x="7064" y="15889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7" name="Google Shape;337;p10"/>
            <p:cNvSpPr/>
            <p:nvPr/>
          </p:nvSpPr>
          <p:spPr>
            <a:xfrm>
              <a:off x="6563445" y="2031041"/>
              <a:ext cx="1552706" cy="1390767"/>
            </a:xfrm>
            <a:custGeom>
              <a:rect b="b" l="l" r="r" t="t"/>
              <a:pathLst>
                <a:path extrusionOk="0" h="1390767" w="1552706">
                  <a:moveTo>
                    <a:pt x="28004" y="1270240"/>
                  </a:moveTo>
                  <a:cubicBezTo>
                    <a:pt x="34862" y="1272640"/>
                    <a:pt x="41415" y="1275831"/>
                    <a:pt x="47530" y="1279765"/>
                  </a:cubicBezTo>
                  <a:cubicBezTo>
                    <a:pt x="64103" y="1289290"/>
                    <a:pt x="101442" y="1315484"/>
                    <a:pt x="116681" y="1326152"/>
                  </a:cubicBezTo>
                  <a:cubicBezTo>
                    <a:pt x="119310" y="1328257"/>
                    <a:pt x="119739" y="1332086"/>
                    <a:pt x="117634" y="1334724"/>
                  </a:cubicBezTo>
                  <a:cubicBezTo>
                    <a:pt x="117358" y="1335077"/>
                    <a:pt x="117034" y="1335391"/>
                    <a:pt x="116681" y="1335677"/>
                  </a:cubicBezTo>
                  <a:cubicBezTo>
                    <a:pt x="99441" y="1349583"/>
                    <a:pt x="50959" y="1386159"/>
                    <a:pt x="26956" y="1389969"/>
                  </a:cubicBezTo>
                  <a:cubicBezTo>
                    <a:pt x="22584" y="1390712"/>
                    <a:pt x="18136" y="1390941"/>
                    <a:pt x="13716" y="1390636"/>
                  </a:cubicBezTo>
                  <a:cubicBezTo>
                    <a:pt x="10735" y="1390655"/>
                    <a:pt x="7820" y="1389788"/>
                    <a:pt x="5334" y="1388160"/>
                  </a:cubicBezTo>
                  <a:cubicBezTo>
                    <a:pt x="905" y="1383378"/>
                    <a:pt x="-295" y="1376434"/>
                    <a:pt x="2286" y="1370443"/>
                  </a:cubicBezTo>
                  <a:cubicBezTo>
                    <a:pt x="7163" y="1352926"/>
                    <a:pt x="19288" y="1338334"/>
                    <a:pt x="35624" y="1330343"/>
                  </a:cubicBezTo>
                  <a:cubicBezTo>
                    <a:pt x="31814" y="1331010"/>
                    <a:pt x="12669" y="1315865"/>
                    <a:pt x="7906" y="1309483"/>
                  </a:cubicBezTo>
                  <a:cubicBezTo>
                    <a:pt x="2744" y="1303092"/>
                    <a:pt x="-47" y="1295119"/>
                    <a:pt x="0" y="1286909"/>
                  </a:cubicBezTo>
                  <a:cubicBezTo>
                    <a:pt x="48" y="1282137"/>
                    <a:pt x="1801" y="1277536"/>
                    <a:pt x="4953" y="1273955"/>
                  </a:cubicBezTo>
                  <a:cubicBezTo>
                    <a:pt x="11364" y="1268554"/>
                    <a:pt x="20222" y="1267125"/>
                    <a:pt x="28004" y="1270240"/>
                  </a:cubicBezTo>
                  <a:close/>
                  <a:moveTo>
                    <a:pt x="1524668" y="1231378"/>
                  </a:moveTo>
                  <a:cubicBezTo>
                    <a:pt x="1527620" y="1230920"/>
                    <a:pt x="1530630" y="1231349"/>
                    <a:pt x="1533335" y="1232616"/>
                  </a:cubicBezTo>
                  <a:cubicBezTo>
                    <a:pt x="1538765" y="1235664"/>
                    <a:pt x="1539527" y="1243474"/>
                    <a:pt x="1538669" y="1249761"/>
                  </a:cubicBezTo>
                  <a:cubicBezTo>
                    <a:pt x="1536383" y="1267706"/>
                    <a:pt x="1526535" y="1283822"/>
                    <a:pt x="1511618" y="1294052"/>
                  </a:cubicBezTo>
                  <a:cubicBezTo>
                    <a:pt x="1515333" y="1292909"/>
                    <a:pt x="1536383" y="1305292"/>
                    <a:pt x="1542003" y="1310911"/>
                  </a:cubicBezTo>
                  <a:cubicBezTo>
                    <a:pt x="1547842" y="1316579"/>
                    <a:pt x="1551576" y="1324075"/>
                    <a:pt x="1552576" y="1332152"/>
                  </a:cubicBezTo>
                  <a:cubicBezTo>
                    <a:pt x="1553109" y="1336886"/>
                    <a:pt x="1552004" y="1341667"/>
                    <a:pt x="1549433" y="1345678"/>
                  </a:cubicBezTo>
                  <a:cubicBezTo>
                    <a:pt x="1543861" y="1351935"/>
                    <a:pt x="1535269" y="1354583"/>
                    <a:pt x="1527144" y="1352536"/>
                  </a:cubicBezTo>
                  <a:cubicBezTo>
                    <a:pt x="1520019" y="1351078"/>
                    <a:pt x="1513085" y="1348811"/>
                    <a:pt x="1506475" y="1345773"/>
                  </a:cubicBezTo>
                  <a:cubicBezTo>
                    <a:pt x="1488758" y="1338439"/>
                    <a:pt x="1448087" y="1317865"/>
                    <a:pt x="1431513" y="1309387"/>
                  </a:cubicBezTo>
                  <a:cubicBezTo>
                    <a:pt x="1428542" y="1307692"/>
                    <a:pt x="1427513" y="1303911"/>
                    <a:pt x="1429208" y="1300939"/>
                  </a:cubicBezTo>
                  <a:cubicBezTo>
                    <a:pt x="1429427" y="1300558"/>
                    <a:pt x="1429694" y="1300196"/>
                    <a:pt x="1429989" y="1299862"/>
                  </a:cubicBezTo>
                  <a:cubicBezTo>
                    <a:pt x="1445420" y="1283765"/>
                    <a:pt x="1488473" y="1240807"/>
                    <a:pt x="1511618" y="1233759"/>
                  </a:cubicBezTo>
                  <a:cubicBezTo>
                    <a:pt x="1515867" y="1232501"/>
                    <a:pt x="1520248" y="1231701"/>
                    <a:pt x="1524668" y="1231378"/>
                  </a:cubicBezTo>
                  <a:close/>
                  <a:moveTo>
                    <a:pt x="1512952" y="1083074"/>
                  </a:moveTo>
                  <a:cubicBezTo>
                    <a:pt x="1515895" y="1082655"/>
                    <a:pt x="1518905" y="1083083"/>
                    <a:pt x="1521619" y="1084312"/>
                  </a:cubicBezTo>
                  <a:cubicBezTo>
                    <a:pt x="1527048" y="1087360"/>
                    <a:pt x="1527811" y="1095171"/>
                    <a:pt x="1526953" y="1101552"/>
                  </a:cubicBezTo>
                  <a:cubicBezTo>
                    <a:pt x="1524563" y="1119555"/>
                    <a:pt x="1514533" y="1135661"/>
                    <a:pt x="1499426" y="1145748"/>
                  </a:cubicBezTo>
                  <a:cubicBezTo>
                    <a:pt x="1503236" y="1144605"/>
                    <a:pt x="1524191" y="1156988"/>
                    <a:pt x="1529906" y="1162703"/>
                  </a:cubicBezTo>
                  <a:cubicBezTo>
                    <a:pt x="1535850" y="1168332"/>
                    <a:pt x="1539679" y="1175828"/>
                    <a:pt x="1540764" y="1183944"/>
                  </a:cubicBezTo>
                  <a:cubicBezTo>
                    <a:pt x="1541336" y="1188649"/>
                    <a:pt x="1540221" y="1193412"/>
                    <a:pt x="1537621" y="1197374"/>
                  </a:cubicBezTo>
                  <a:cubicBezTo>
                    <a:pt x="1532049" y="1203632"/>
                    <a:pt x="1523458" y="1206280"/>
                    <a:pt x="1515333" y="1204232"/>
                  </a:cubicBezTo>
                  <a:cubicBezTo>
                    <a:pt x="1508198" y="1202813"/>
                    <a:pt x="1501255" y="1200546"/>
                    <a:pt x="1494663" y="1197469"/>
                  </a:cubicBezTo>
                  <a:cubicBezTo>
                    <a:pt x="1476947" y="1190135"/>
                    <a:pt x="1436371" y="1169561"/>
                    <a:pt x="1419797" y="1161084"/>
                  </a:cubicBezTo>
                  <a:cubicBezTo>
                    <a:pt x="1416825" y="1159502"/>
                    <a:pt x="1415692" y="1155816"/>
                    <a:pt x="1417263" y="1152845"/>
                  </a:cubicBezTo>
                  <a:cubicBezTo>
                    <a:pt x="1417511" y="1152378"/>
                    <a:pt x="1417816" y="1151949"/>
                    <a:pt x="1418178" y="1151559"/>
                  </a:cubicBezTo>
                  <a:cubicBezTo>
                    <a:pt x="1433608" y="1135461"/>
                    <a:pt x="1476661" y="1092504"/>
                    <a:pt x="1499902" y="1085455"/>
                  </a:cubicBezTo>
                  <a:cubicBezTo>
                    <a:pt x="1504150" y="1084198"/>
                    <a:pt x="1508532" y="1083398"/>
                    <a:pt x="1512952" y="1083074"/>
                  </a:cubicBezTo>
                  <a:close/>
                  <a:moveTo>
                    <a:pt x="28004" y="1080407"/>
                  </a:moveTo>
                  <a:cubicBezTo>
                    <a:pt x="34833" y="1082883"/>
                    <a:pt x="41377" y="1086074"/>
                    <a:pt x="47530" y="1089932"/>
                  </a:cubicBezTo>
                  <a:cubicBezTo>
                    <a:pt x="64103" y="1099457"/>
                    <a:pt x="101442" y="1125651"/>
                    <a:pt x="116681" y="1136319"/>
                  </a:cubicBezTo>
                  <a:cubicBezTo>
                    <a:pt x="119310" y="1138424"/>
                    <a:pt x="119739" y="1142253"/>
                    <a:pt x="117634" y="1144891"/>
                  </a:cubicBezTo>
                  <a:cubicBezTo>
                    <a:pt x="117358" y="1145243"/>
                    <a:pt x="117034" y="1145558"/>
                    <a:pt x="116681" y="1145844"/>
                  </a:cubicBezTo>
                  <a:cubicBezTo>
                    <a:pt x="99441" y="1159750"/>
                    <a:pt x="50959" y="1196421"/>
                    <a:pt x="26956" y="1200231"/>
                  </a:cubicBezTo>
                  <a:cubicBezTo>
                    <a:pt x="22575" y="1200898"/>
                    <a:pt x="18136" y="1201089"/>
                    <a:pt x="13716" y="1200803"/>
                  </a:cubicBezTo>
                  <a:cubicBezTo>
                    <a:pt x="10754" y="1200803"/>
                    <a:pt x="7849" y="1199984"/>
                    <a:pt x="5334" y="1198422"/>
                  </a:cubicBezTo>
                  <a:cubicBezTo>
                    <a:pt x="905" y="1193602"/>
                    <a:pt x="-286" y="1186630"/>
                    <a:pt x="2286" y="1180610"/>
                  </a:cubicBezTo>
                  <a:cubicBezTo>
                    <a:pt x="7192" y="1163112"/>
                    <a:pt x="19317" y="1148530"/>
                    <a:pt x="35624" y="1140510"/>
                  </a:cubicBezTo>
                  <a:cubicBezTo>
                    <a:pt x="31814" y="1141176"/>
                    <a:pt x="12669" y="1126032"/>
                    <a:pt x="7906" y="1119650"/>
                  </a:cubicBezTo>
                  <a:cubicBezTo>
                    <a:pt x="2744" y="1113258"/>
                    <a:pt x="-47" y="1105286"/>
                    <a:pt x="0" y="1097076"/>
                  </a:cubicBezTo>
                  <a:cubicBezTo>
                    <a:pt x="38" y="1092332"/>
                    <a:pt x="1801" y="1087760"/>
                    <a:pt x="4953" y="1084217"/>
                  </a:cubicBezTo>
                  <a:cubicBezTo>
                    <a:pt x="11326" y="1078740"/>
                    <a:pt x="20212" y="1077273"/>
                    <a:pt x="28004" y="1080407"/>
                  </a:cubicBezTo>
                  <a:close/>
                  <a:moveTo>
                    <a:pt x="1486567" y="923434"/>
                  </a:moveTo>
                  <a:cubicBezTo>
                    <a:pt x="1489520" y="923053"/>
                    <a:pt x="1492530" y="923510"/>
                    <a:pt x="1495235" y="924768"/>
                  </a:cubicBezTo>
                  <a:cubicBezTo>
                    <a:pt x="1500664" y="927816"/>
                    <a:pt x="1501426" y="935626"/>
                    <a:pt x="1500569" y="941913"/>
                  </a:cubicBezTo>
                  <a:cubicBezTo>
                    <a:pt x="1498197" y="959953"/>
                    <a:pt x="1488167" y="976098"/>
                    <a:pt x="1473042" y="986204"/>
                  </a:cubicBezTo>
                  <a:cubicBezTo>
                    <a:pt x="1476852" y="985061"/>
                    <a:pt x="1497807" y="997443"/>
                    <a:pt x="1503522" y="1003063"/>
                  </a:cubicBezTo>
                  <a:cubicBezTo>
                    <a:pt x="1509446" y="1008711"/>
                    <a:pt x="1513276" y="1016198"/>
                    <a:pt x="1514380" y="1024304"/>
                  </a:cubicBezTo>
                  <a:cubicBezTo>
                    <a:pt x="1514962" y="1029038"/>
                    <a:pt x="1513847" y="1033838"/>
                    <a:pt x="1511237" y="1037829"/>
                  </a:cubicBezTo>
                  <a:cubicBezTo>
                    <a:pt x="1505665" y="1044087"/>
                    <a:pt x="1497073" y="1046735"/>
                    <a:pt x="1488949" y="1044687"/>
                  </a:cubicBezTo>
                  <a:cubicBezTo>
                    <a:pt x="1481824" y="1043230"/>
                    <a:pt x="1474890" y="1040963"/>
                    <a:pt x="1468279" y="1037925"/>
                  </a:cubicBezTo>
                  <a:cubicBezTo>
                    <a:pt x="1450563" y="1030590"/>
                    <a:pt x="1409986" y="1010016"/>
                    <a:pt x="1393413" y="1001539"/>
                  </a:cubicBezTo>
                  <a:cubicBezTo>
                    <a:pt x="1390441" y="999958"/>
                    <a:pt x="1389308" y="996272"/>
                    <a:pt x="1390879" y="993300"/>
                  </a:cubicBezTo>
                  <a:cubicBezTo>
                    <a:pt x="1391127" y="992833"/>
                    <a:pt x="1391432" y="992405"/>
                    <a:pt x="1391794" y="992014"/>
                  </a:cubicBezTo>
                  <a:cubicBezTo>
                    <a:pt x="1406843" y="975917"/>
                    <a:pt x="1450182" y="932959"/>
                    <a:pt x="1473518" y="925911"/>
                  </a:cubicBezTo>
                  <a:cubicBezTo>
                    <a:pt x="1477766" y="924615"/>
                    <a:pt x="1482138" y="923787"/>
                    <a:pt x="1486567" y="923434"/>
                  </a:cubicBezTo>
                  <a:close/>
                  <a:moveTo>
                    <a:pt x="48006" y="910766"/>
                  </a:moveTo>
                  <a:cubicBezTo>
                    <a:pt x="54874" y="913148"/>
                    <a:pt x="61427" y="916339"/>
                    <a:pt x="67533" y="920291"/>
                  </a:cubicBezTo>
                  <a:cubicBezTo>
                    <a:pt x="84106" y="929816"/>
                    <a:pt x="121539" y="955915"/>
                    <a:pt x="136779" y="966583"/>
                  </a:cubicBezTo>
                  <a:cubicBezTo>
                    <a:pt x="139408" y="968688"/>
                    <a:pt x="139837" y="972517"/>
                    <a:pt x="137732" y="975156"/>
                  </a:cubicBezTo>
                  <a:cubicBezTo>
                    <a:pt x="137456" y="975508"/>
                    <a:pt x="137132" y="975822"/>
                    <a:pt x="136779" y="976108"/>
                  </a:cubicBezTo>
                  <a:cubicBezTo>
                    <a:pt x="119539" y="990110"/>
                    <a:pt x="70962" y="1026686"/>
                    <a:pt x="47054" y="1030496"/>
                  </a:cubicBezTo>
                  <a:cubicBezTo>
                    <a:pt x="42653" y="1031239"/>
                    <a:pt x="38177" y="1031458"/>
                    <a:pt x="33719" y="1031162"/>
                  </a:cubicBezTo>
                  <a:cubicBezTo>
                    <a:pt x="30747" y="1031162"/>
                    <a:pt x="27832" y="1030305"/>
                    <a:pt x="25337" y="1028686"/>
                  </a:cubicBezTo>
                  <a:cubicBezTo>
                    <a:pt x="21003" y="1023847"/>
                    <a:pt x="19850" y="1016951"/>
                    <a:pt x="22384" y="1010969"/>
                  </a:cubicBezTo>
                  <a:cubicBezTo>
                    <a:pt x="27261" y="993453"/>
                    <a:pt x="39386" y="978861"/>
                    <a:pt x="55722" y="970869"/>
                  </a:cubicBezTo>
                  <a:cubicBezTo>
                    <a:pt x="51912" y="971441"/>
                    <a:pt x="32766" y="956391"/>
                    <a:pt x="27909" y="949914"/>
                  </a:cubicBezTo>
                  <a:cubicBezTo>
                    <a:pt x="22803" y="943542"/>
                    <a:pt x="20050" y="935598"/>
                    <a:pt x="20098" y="927435"/>
                  </a:cubicBezTo>
                  <a:cubicBezTo>
                    <a:pt x="20146" y="922663"/>
                    <a:pt x="21898" y="918063"/>
                    <a:pt x="25051" y="914481"/>
                  </a:cubicBezTo>
                  <a:cubicBezTo>
                    <a:pt x="31423" y="909090"/>
                    <a:pt x="40253" y="907661"/>
                    <a:pt x="48006" y="910766"/>
                  </a:cubicBezTo>
                  <a:close/>
                  <a:moveTo>
                    <a:pt x="1449325" y="765987"/>
                  </a:moveTo>
                  <a:cubicBezTo>
                    <a:pt x="1452154" y="765129"/>
                    <a:pt x="1455164" y="765129"/>
                    <a:pt x="1457993" y="765987"/>
                  </a:cubicBezTo>
                  <a:cubicBezTo>
                    <a:pt x="1463803" y="768273"/>
                    <a:pt x="1465613" y="775512"/>
                    <a:pt x="1465613" y="782370"/>
                  </a:cubicBezTo>
                  <a:cubicBezTo>
                    <a:pt x="1465555" y="800610"/>
                    <a:pt x="1457678" y="817946"/>
                    <a:pt x="1443991" y="829995"/>
                  </a:cubicBezTo>
                  <a:cubicBezTo>
                    <a:pt x="1447515" y="828375"/>
                    <a:pt x="1469994" y="837900"/>
                    <a:pt x="1476376" y="842853"/>
                  </a:cubicBezTo>
                  <a:cubicBezTo>
                    <a:pt x="1483005" y="847644"/>
                    <a:pt x="1487777" y="854579"/>
                    <a:pt x="1489901" y="862475"/>
                  </a:cubicBezTo>
                  <a:cubicBezTo>
                    <a:pt x="1491063" y="867104"/>
                    <a:pt x="1490559" y="871990"/>
                    <a:pt x="1488473" y="876286"/>
                  </a:cubicBezTo>
                  <a:cubicBezTo>
                    <a:pt x="1483748" y="883154"/>
                    <a:pt x="1475595" y="886821"/>
                    <a:pt x="1467327" y="885811"/>
                  </a:cubicBezTo>
                  <a:cubicBezTo>
                    <a:pt x="1460078" y="885335"/>
                    <a:pt x="1452916" y="883992"/>
                    <a:pt x="1445991" y="881811"/>
                  </a:cubicBezTo>
                  <a:cubicBezTo>
                    <a:pt x="1427417" y="876762"/>
                    <a:pt x="1384459" y="861618"/>
                    <a:pt x="1366934" y="855331"/>
                  </a:cubicBezTo>
                  <a:cubicBezTo>
                    <a:pt x="1363781" y="854303"/>
                    <a:pt x="1362066" y="850912"/>
                    <a:pt x="1363095" y="847759"/>
                  </a:cubicBezTo>
                  <a:cubicBezTo>
                    <a:pt x="1363324" y="847045"/>
                    <a:pt x="1363695" y="846387"/>
                    <a:pt x="1364171" y="845806"/>
                  </a:cubicBezTo>
                  <a:cubicBezTo>
                    <a:pt x="1377411" y="827899"/>
                    <a:pt x="1414559" y="779703"/>
                    <a:pt x="1436657" y="770178"/>
                  </a:cubicBezTo>
                  <a:cubicBezTo>
                    <a:pt x="1440714" y="768311"/>
                    <a:pt x="1444962" y="766911"/>
                    <a:pt x="1449325" y="765987"/>
                  </a:cubicBezTo>
                  <a:close/>
                  <a:moveTo>
                    <a:pt x="61341" y="744460"/>
                  </a:moveTo>
                  <a:cubicBezTo>
                    <a:pt x="68914" y="740917"/>
                    <a:pt x="77829" y="741869"/>
                    <a:pt x="84487" y="746937"/>
                  </a:cubicBezTo>
                  <a:cubicBezTo>
                    <a:pt x="90478" y="751013"/>
                    <a:pt x="95946" y="755814"/>
                    <a:pt x="100775" y="761224"/>
                  </a:cubicBezTo>
                  <a:cubicBezTo>
                    <a:pt x="114205" y="774940"/>
                    <a:pt x="143447" y="809897"/>
                    <a:pt x="155353" y="824184"/>
                  </a:cubicBezTo>
                  <a:cubicBezTo>
                    <a:pt x="157496" y="826851"/>
                    <a:pt x="157068" y="830747"/>
                    <a:pt x="154410" y="832890"/>
                  </a:cubicBezTo>
                  <a:cubicBezTo>
                    <a:pt x="154000" y="833214"/>
                    <a:pt x="153543" y="833490"/>
                    <a:pt x="153067" y="833709"/>
                  </a:cubicBezTo>
                  <a:cubicBezTo>
                    <a:pt x="132588" y="842282"/>
                    <a:pt x="76105" y="864856"/>
                    <a:pt x="51912" y="862189"/>
                  </a:cubicBezTo>
                  <a:cubicBezTo>
                    <a:pt x="47492" y="861722"/>
                    <a:pt x="43139" y="860732"/>
                    <a:pt x="38958" y="859236"/>
                  </a:cubicBezTo>
                  <a:cubicBezTo>
                    <a:pt x="36090" y="858474"/>
                    <a:pt x="33500" y="856884"/>
                    <a:pt x="31528" y="854664"/>
                  </a:cubicBezTo>
                  <a:cubicBezTo>
                    <a:pt x="28604" y="848854"/>
                    <a:pt x="29309" y="841872"/>
                    <a:pt x="33338" y="836757"/>
                  </a:cubicBezTo>
                  <a:cubicBezTo>
                    <a:pt x="42692" y="821175"/>
                    <a:pt x="58246" y="810325"/>
                    <a:pt x="76105" y="806944"/>
                  </a:cubicBezTo>
                  <a:cubicBezTo>
                    <a:pt x="72200" y="806468"/>
                    <a:pt x="57722" y="786846"/>
                    <a:pt x="54769" y="779417"/>
                  </a:cubicBezTo>
                  <a:cubicBezTo>
                    <a:pt x="51531" y="771892"/>
                    <a:pt x="50959" y="763491"/>
                    <a:pt x="53150" y="755604"/>
                  </a:cubicBezTo>
                  <a:cubicBezTo>
                    <a:pt x="54464" y="751032"/>
                    <a:pt x="57369" y="747079"/>
                    <a:pt x="61341" y="744460"/>
                  </a:cubicBezTo>
                  <a:close/>
                  <a:moveTo>
                    <a:pt x="1410558" y="607300"/>
                  </a:moveTo>
                  <a:cubicBezTo>
                    <a:pt x="1416559" y="609015"/>
                    <a:pt x="1419131" y="616349"/>
                    <a:pt x="1420083" y="622731"/>
                  </a:cubicBezTo>
                  <a:cubicBezTo>
                    <a:pt x="1421912" y="640828"/>
                    <a:pt x="1415873" y="658830"/>
                    <a:pt x="1403509" y="672165"/>
                  </a:cubicBezTo>
                  <a:cubicBezTo>
                    <a:pt x="1406939" y="670165"/>
                    <a:pt x="1430180" y="677309"/>
                    <a:pt x="1437038" y="681690"/>
                  </a:cubicBezTo>
                  <a:cubicBezTo>
                    <a:pt x="1444134" y="685758"/>
                    <a:pt x="1449620" y="692149"/>
                    <a:pt x="1452563" y="699788"/>
                  </a:cubicBezTo>
                  <a:cubicBezTo>
                    <a:pt x="1454230" y="704274"/>
                    <a:pt x="1454230" y="709208"/>
                    <a:pt x="1452563" y="713694"/>
                  </a:cubicBezTo>
                  <a:cubicBezTo>
                    <a:pt x="1448601" y="721086"/>
                    <a:pt x="1440848" y="725639"/>
                    <a:pt x="1432466" y="725505"/>
                  </a:cubicBezTo>
                  <a:cubicBezTo>
                    <a:pt x="1425217" y="725705"/>
                    <a:pt x="1417959" y="725105"/>
                    <a:pt x="1410844" y="723696"/>
                  </a:cubicBezTo>
                  <a:cubicBezTo>
                    <a:pt x="1391794" y="720648"/>
                    <a:pt x="1347598" y="709980"/>
                    <a:pt x="1329500" y="705598"/>
                  </a:cubicBezTo>
                  <a:cubicBezTo>
                    <a:pt x="1326243" y="704769"/>
                    <a:pt x="1324271" y="701445"/>
                    <a:pt x="1325100" y="698188"/>
                  </a:cubicBezTo>
                  <a:cubicBezTo>
                    <a:pt x="1325252" y="697607"/>
                    <a:pt x="1325481" y="697054"/>
                    <a:pt x="1325785" y="696549"/>
                  </a:cubicBezTo>
                  <a:cubicBezTo>
                    <a:pt x="1336739" y="677404"/>
                    <a:pt x="1368743" y="625588"/>
                    <a:pt x="1389698" y="613396"/>
                  </a:cubicBezTo>
                  <a:cubicBezTo>
                    <a:pt x="1393527" y="611167"/>
                    <a:pt x="1397585" y="609348"/>
                    <a:pt x="1401795" y="607967"/>
                  </a:cubicBezTo>
                  <a:cubicBezTo>
                    <a:pt x="1404586" y="606891"/>
                    <a:pt x="1407634" y="606662"/>
                    <a:pt x="1410558" y="607300"/>
                  </a:cubicBezTo>
                  <a:close/>
                  <a:moveTo>
                    <a:pt x="141447" y="570629"/>
                  </a:moveTo>
                  <a:cubicBezTo>
                    <a:pt x="149657" y="568905"/>
                    <a:pt x="158144" y="571829"/>
                    <a:pt x="163545" y="578249"/>
                  </a:cubicBezTo>
                  <a:cubicBezTo>
                    <a:pt x="168412" y="583602"/>
                    <a:pt x="172660" y="589479"/>
                    <a:pt x="176213" y="595775"/>
                  </a:cubicBezTo>
                  <a:cubicBezTo>
                    <a:pt x="186309" y="612253"/>
                    <a:pt x="206979" y="652925"/>
                    <a:pt x="215456" y="669308"/>
                  </a:cubicBezTo>
                  <a:cubicBezTo>
                    <a:pt x="216933" y="672394"/>
                    <a:pt x="215627" y="676090"/>
                    <a:pt x="212542" y="677566"/>
                  </a:cubicBezTo>
                  <a:cubicBezTo>
                    <a:pt x="212046" y="677804"/>
                    <a:pt x="211522" y="677976"/>
                    <a:pt x="210979" y="678071"/>
                  </a:cubicBezTo>
                  <a:cubicBezTo>
                    <a:pt x="189167" y="682357"/>
                    <a:pt x="129064" y="691787"/>
                    <a:pt x="106109" y="683786"/>
                  </a:cubicBezTo>
                  <a:cubicBezTo>
                    <a:pt x="101899" y="682348"/>
                    <a:pt x="97879" y="680433"/>
                    <a:pt x="94107" y="678071"/>
                  </a:cubicBezTo>
                  <a:cubicBezTo>
                    <a:pt x="91479" y="676709"/>
                    <a:pt x="89316" y="674585"/>
                    <a:pt x="87916" y="671975"/>
                  </a:cubicBezTo>
                  <a:cubicBezTo>
                    <a:pt x="85345" y="666355"/>
                    <a:pt x="89250" y="659592"/>
                    <a:pt x="93631" y="654925"/>
                  </a:cubicBezTo>
                  <a:cubicBezTo>
                    <a:pt x="106195" y="641800"/>
                    <a:pt x="123768" y="634656"/>
                    <a:pt x="141923" y="635304"/>
                  </a:cubicBezTo>
                  <a:cubicBezTo>
                    <a:pt x="138304" y="634065"/>
                    <a:pt x="128588" y="611682"/>
                    <a:pt x="127350" y="603776"/>
                  </a:cubicBezTo>
                  <a:cubicBezTo>
                    <a:pt x="125854" y="595718"/>
                    <a:pt x="127131" y="587393"/>
                    <a:pt x="130969" y="580154"/>
                  </a:cubicBezTo>
                  <a:cubicBezTo>
                    <a:pt x="133255" y="575868"/>
                    <a:pt x="136960" y="572496"/>
                    <a:pt x="141447" y="570629"/>
                  </a:cubicBezTo>
                  <a:close/>
                  <a:moveTo>
                    <a:pt x="1338263" y="454328"/>
                  </a:moveTo>
                  <a:cubicBezTo>
                    <a:pt x="1344455" y="455376"/>
                    <a:pt x="1347788" y="462425"/>
                    <a:pt x="1349122" y="468711"/>
                  </a:cubicBezTo>
                  <a:cubicBezTo>
                    <a:pt x="1352779" y="486523"/>
                    <a:pt x="1348693" y="505049"/>
                    <a:pt x="1337882" y="519670"/>
                  </a:cubicBezTo>
                  <a:cubicBezTo>
                    <a:pt x="1341025" y="517289"/>
                    <a:pt x="1364933" y="521956"/>
                    <a:pt x="1372172" y="525480"/>
                  </a:cubicBezTo>
                  <a:cubicBezTo>
                    <a:pt x="1379678" y="528766"/>
                    <a:pt x="1385802" y="534558"/>
                    <a:pt x="1389508" y="541863"/>
                  </a:cubicBezTo>
                  <a:cubicBezTo>
                    <a:pt x="1391613" y="546111"/>
                    <a:pt x="1392146" y="550969"/>
                    <a:pt x="1391032" y="555579"/>
                  </a:cubicBezTo>
                  <a:cubicBezTo>
                    <a:pt x="1387803" y="563428"/>
                    <a:pt x="1380440" y="568800"/>
                    <a:pt x="1371982" y="569486"/>
                  </a:cubicBezTo>
                  <a:cubicBezTo>
                    <a:pt x="1364762" y="570295"/>
                    <a:pt x="1357485" y="570295"/>
                    <a:pt x="1350265" y="569486"/>
                  </a:cubicBezTo>
                  <a:cubicBezTo>
                    <a:pt x="1331215" y="568438"/>
                    <a:pt x="1285971" y="562628"/>
                    <a:pt x="1267492" y="559961"/>
                  </a:cubicBezTo>
                  <a:cubicBezTo>
                    <a:pt x="1264120" y="559399"/>
                    <a:pt x="1261835" y="556217"/>
                    <a:pt x="1262396" y="552836"/>
                  </a:cubicBezTo>
                  <a:cubicBezTo>
                    <a:pt x="1262482" y="552341"/>
                    <a:pt x="1262625" y="551855"/>
                    <a:pt x="1262825" y="551388"/>
                  </a:cubicBezTo>
                  <a:cubicBezTo>
                    <a:pt x="1272350" y="532052"/>
                    <a:pt x="1298639" y="476998"/>
                    <a:pt x="1318261" y="462615"/>
                  </a:cubicBezTo>
                  <a:cubicBezTo>
                    <a:pt x="1321833" y="459955"/>
                    <a:pt x="1325700" y="457717"/>
                    <a:pt x="1329786" y="455948"/>
                  </a:cubicBezTo>
                  <a:cubicBezTo>
                    <a:pt x="1332386" y="454576"/>
                    <a:pt x="1335339" y="454012"/>
                    <a:pt x="1338263" y="454328"/>
                  </a:cubicBezTo>
                  <a:close/>
                  <a:moveTo>
                    <a:pt x="206502" y="424610"/>
                  </a:moveTo>
                  <a:cubicBezTo>
                    <a:pt x="214684" y="422880"/>
                    <a:pt x="223152" y="425811"/>
                    <a:pt x="228505" y="432230"/>
                  </a:cubicBezTo>
                  <a:cubicBezTo>
                    <a:pt x="233401" y="437578"/>
                    <a:pt x="237677" y="443457"/>
                    <a:pt x="241268" y="449756"/>
                  </a:cubicBezTo>
                  <a:cubicBezTo>
                    <a:pt x="251270" y="466235"/>
                    <a:pt x="272034" y="506906"/>
                    <a:pt x="280416" y="523289"/>
                  </a:cubicBezTo>
                  <a:cubicBezTo>
                    <a:pt x="281902" y="526366"/>
                    <a:pt x="280607" y="530071"/>
                    <a:pt x="277530" y="531557"/>
                  </a:cubicBezTo>
                  <a:cubicBezTo>
                    <a:pt x="277054" y="531786"/>
                    <a:pt x="276549" y="531948"/>
                    <a:pt x="276035" y="532052"/>
                  </a:cubicBezTo>
                  <a:cubicBezTo>
                    <a:pt x="253651" y="536720"/>
                    <a:pt x="193548" y="546149"/>
                    <a:pt x="170688" y="538148"/>
                  </a:cubicBezTo>
                  <a:cubicBezTo>
                    <a:pt x="166592" y="536577"/>
                    <a:pt x="162687" y="534529"/>
                    <a:pt x="159068" y="532052"/>
                  </a:cubicBezTo>
                  <a:cubicBezTo>
                    <a:pt x="156458" y="530662"/>
                    <a:pt x="154305" y="528547"/>
                    <a:pt x="152876" y="525956"/>
                  </a:cubicBezTo>
                  <a:cubicBezTo>
                    <a:pt x="150304" y="520337"/>
                    <a:pt x="154210" y="513574"/>
                    <a:pt x="158591" y="508907"/>
                  </a:cubicBezTo>
                  <a:cubicBezTo>
                    <a:pt x="171174" y="495753"/>
                    <a:pt x="188786" y="488618"/>
                    <a:pt x="206978" y="489285"/>
                  </a:cubicBezTo>
                  <a:cubicBezTo>
                    <a:pt x="203264" y="488047"/>
                    <a:pt x="193548" y="465663"/>
                    <a:pt x="192310" y="457757"/>
                  </a:cubicBezTo>
                  <a:cubicBezTo>
                    <a:pt x="190795" y="449691"/>
                    <a:pt x="192110" y="441349"/>
                    <a:pt x="196025" y="434135"/>
                  </a:cubicBezTo>
                  <a:cubicBezTo>
                    <a:pt x="198263" y="429805"/>
                    <a:pt x="201978" y="426424"/>
                    <a:pt x="206502" y="424610"/>
                  </a:cubicBezTo>
                  <a:close/>
                  <a:moveTo>
                    <a:pt x="1258253" y="304024"/>
                  </a:moveTo>
                  <a:cubicBezTo>
                    <a:pt x="1264444" y="305072"/>
                    <a:pt x="1267778" y="312120"/>
                    <a:pt x="1269111" y="318407"/>
                  </a:cubicBezTo>
                  <a:cubicBezTo>
                    <a:pt x="1272845" y="336218"/>
                    <a:pt x="1268759" y="354778"/>
                    <a:pt x="1257872" y="369365"/>
                  </a:cubicBezTo>
                  <a:cubicBezTo>
                    <a:pt x="1261015" y="366984"/>
                    <a:pt x="1284923" y="371651"/>
                    <a:pt x="1292162" y="375176"/>
                  </a:cubicBezTo>
                  <a:cubicBezTo>
                    <a:pt x="1299667" y="378463"/>
                    <a:pt x="1305792" y="384254"/>
                    <a:pt x="1309497" y="391559"/>
                  </a:cubicBezTo>
                  <a:cubicBezTo>
                    <a:pt x="1311650" y="395830"/>
                    <a:pt x="1312193" y="400732"/>
                    <a:pt x="1311021" y="405370"/>
                  </a:cubicBezTo>
                  <a:cubicBezTo>
                    <a:pt x="1307821" y="413223"/>
                    <a:pt x="1300429" y="418577"/>
                    <a:pt x="1291971" y="419181"/>
                  </a:cubicBezTo>
                  <a:cubicBezTo>
                    <a:pt x="1284780" y="420229"/>
                    <a:pt x="1277493" y="420420"/>
                    <a:pt x="1270254" y="419753"/>
                  </a:cubicBezTo>
                  <a:cubicBezTo>
                    <a:pt x="1251204" y="418705"/>
                    <a:pt x="1205865" y="412799"/>
                    <a:pt x="1187482" y="410228"/>
                  </a:cubicBezTo>
                  <a:cubicBezTo>
                    <a:pt x="1184100" y="409718"/>
                    <a:pt x="1181777" y="406563"/>
                    <a:pt x="1182281" y="403182"/>
                  </a:cubicBezTo>
                  <a:cubicBezTo>
                    <a:pt x="1182367" y="402657"/>
                    <a:pt x="1182510" y="402144"/>
                    <a:pt x="1182719" y="401655"/>
                  </a:cubicBezTo>
                  <a:cubicBezTo>
                    <a:pt x="1192340" y="381557"/>
                    <a:pt x="1218724" y="326693"/>
                    <a:pt x="1238250" y="312311"/>
                  </a:cubicBezTo>
                  <a:cubicBezTo>
                    <a:pt x="1241822" y="309680"/>
                    <a:pt x="1245689" y="307474"/>
                    <a:pt x="1249776" y="305738"/>
                  </a:cubicBezTo>
                  <a:cubicBezTo>
                    <a:pt x="1252366" y="304339"/>
                    <a:pt x="1255319" y="303742"/>
                    <a:pt x="1258253" y="304024"/>
                  </a:cubicBezTo>
                  <a:close/>
                  <a:moveTo>
                    <a:pt x="298705" y="278402"/>
                  </a:moveTo>
                  <a:cubicBezTo>
                    <a:pt x="307011" y="277356"/>
                    <a:pt x="315202" y="281031"/>
                    <a:pt x="319946" y="287927"/>
                  </a:cubicBezTo>
                  <a:cubicBezTo>
                    <a:pt x="324346" y="293817"/>
                    <a:pt x="328023" y="300212"/>
                    <a:pt x="330899" y="306977"/>
                  </a:cubicBezTo>
                  <a:cubicBezTo>
                    <a:pt x="339281" y="324312"/>
                    <a:pt x="355950" y="366603"/>
                    <a:pt x="362713" y="383939"/>
                  </a:cubicBezTo>
                  <a:cubicBezTo>
                    <a:pt x="363884" y="387150"/>
                    <a:pt x="362227" y="390705"/>
                    <a:pt x="359017" y="391877"/>
                  </a:cubicBezTo>
                  <a:cubicBezTo>
                    <a:pt x="358522" y="392059"/>
                    <a:pt x="357998" y="392176"/>
                    <a:pt x="357474" y="392225"/>
                  </a:cubicBezTo>
                  <a:cubicBezTo>
                    <a:pt x="335376" y="393749"/>
                    <a:pt x="274607" y="397178"/>
                    <a:pt x="252604" y="387082"/>
                  </a:cubicBezTo>
                  <a:cubicBezTo>
                    <a:pt x="248565" y="385208"/>
                    <a:pt x="244727" y="382910"/>
                    <a:pt x="241174" y="380224"/>
                  </a:cubicBezTo>
                  <a:cubicBezTo>
                    <a:pt x="238736" y="378543"/>
                    <a:pt x="236802" y="376241"/>
                    <a:pt x="235554" y="373556"/>
                  </a:cubicBezTo>
                  <a:cubicBezTo>
                    <a:pt x="233554" y="367651"/>
                    <a:pt x="238126" y="361269"/>
                    <a:pt x="242984" y="357078"/>
                  </a:cubicBezTo>
                  <a:cubicBezTo>
                    <a:pt x="256757" y="345206"/>
                    <a:pt x="274978" y="339828"/>
                    <a:pt x="292990" y="342314"/>
                  </a:cubicBezTo>
                  <a:cubicBezTo>
                    <a:pt x="289466" y="340695"/>
                    <a:pt x="281941" y="317454"/>
                    <a:pt x="281465" y="309453"/>
                  </a:cubicBezTo>
                  <a:cubicBezTo>
                    <a:pt x="280731" y="301306"/>
                    <a:pt x="282855" y="293157"/>
                    <a:pt x="287465" y="286403"/>
                  </a:cubicBezTo>
                  <a:cubicBezTo>
                    <a:pt x="290085" y="282425"/>
                    <a:pt x="294095" y="279570"/>
                    <a:pt x="298705" y="278402"/>
                  </a:cubicBezTo>
                  <a:close/>
                  <a:moveTo>
                    <a:pt x="1137000" y="179817"/>
                  </a:moveTo>
                  <a:cubicBezTo>
                    <a:pt x="1143191" y="178675"/>
                    <a:pt x="1148716" y="184199"/>
                    <a:pt x="1152145" y="189342"/>
                  </a:cubicBezTo>
                  <a:cubicBezTo>
                    <a:pt x="1161774" y="204747"/>
                    <a:pt x="1164346" y="223544"/>
                    <a:pt x="1159193" y="240968"/>
                  </a:cubicBezTo>
                  <a:cubicBezTo>
                    <a:pt x="1161289" y="237729"/>
                    <a:pt x="1185387" y="233824"/>
                    <a:pt x="1193388" y="234586"/>
                  </a:cubicBezTo>
                  <a:cubicBezTo>
                    <a:pt x="1201570" y="235138"/>
                    <a:pt x="1209314" y="238503"/>
                    <a:pt x="1215296" y="244111"/>
                  </a:cubicBezTo>
                  <a:cubicBezTo>
                    <a:pt x="1218782" y="247360"/>
                    <a:pt x="1220982" y="251756"/>
                    <a:pt x="1221487" y="256494"/>
                  </a:cubicBezTo>
                  <a:cubicBezTo>
                    <a:pt x="1221058" y="264706"/>
                    <a:pt x="1216153" y="272021"/>
                    <a:pt x="1208723" y="275544"/>
                  </a:cubicBezTo>
                  <a:cubicBezTo>
                    <a:pt x="1202341" y="279016"/>
                    <a:pt x="1195560" y="281702"/>
                    <a:pt x="1188530" y="283545"/>
                  </a:cubicBezTo>
                  <a:cubicBezTo>
                    <a:pt x="1170147" y="289260"/>
                    <a:pt x="1125760" y="299261"/>
                    <a:pt x="1107568" y="303357"/>
                  </a:cubicBezTo>
                  <a:cubicBezTo>
                    <a:pt x="1104272" y="304052"/>
                    <a:pt x="1101043" y="301946"/>
                    <a:pt x="1100348" y="298652"/>
                  </a:cubicBezTo>
                  <a:cubicBezTo>
                    <a:pt x="1100224" y="298069"/>
                    <a:pt x="1100186" y="297473"/>
                    <a:pt x="1100233" y="296880"/>
                  </a:cubicBezTo>
                  <a:cubicBezTo>
                    <a:pt x="1102043" y="275353"/>
                    <a:pt x="1108044" y="214774"/>
                    <a:pt x="1121093" y="194581"/>
                  </a:cubicBezTo>
                  <a:cubicBezTo>
                    <a:pt x="1123512" y="190838"/>
                    <a:pt x="1126361" y="187386"/>
                    <a:pt x="1129571" y="184294"/>
                  </a:cubicBezTo>
                  <a:cubicBezTo>
                    <a:pt x="1131580" y="182139"/>
                    <a:pt x="1134152" y="180588"/>
                    <a:pt x="1137000" y="179817"/>
                  </a:cubicBezTo>
                  <a:close/>
                  <a:moveTo>
                    <a:pt x="424910" y="142194"/>
                  </a:moveTo>
                  <a:cubicBezTo>
                    <a:pt x="433273" y="142331"/>
                    <a:pt x="440874" y="147102"/>
                    <a:pt x="444627" y="154576"/>
                  </a:cubicBezTo>
                  <a:cubicBezTo>
                    <a:pt x="448199" y="160892"/>
                    <a:pt x="451009" y="167606"/>
                    <a:pt x="453009" y="174579"/>
                  </a:cubicBezTo>
                  <a:cubicBezTo>
                    <a:pt x="459105" y="192771"/>
                    <a:pt x="470154" y="236967"/>
                    <a:pt x="474536" y="255065"/>
                  </a:cubicBezTo>
                  <a:cubicBezTo>
                    <a:pt x="475326" y="258337"/>
                    <a:pt x="473316" y="261632"/>
                    <a:pt x="470049" y="262424"/>
                  </a:cubicBezTo>
                  <a:cubicBezTo>
                    <a:pt x="469487" y="262559"/>
                    <a:pt x="468916" y="262615"/>
                    <a:pt x="468344" y="262590"/>
                  </a:cubicBezTo>
                  <a:cubicBezTo>
                    <a:pt x="446151" y="261352"/>
                    <a:pt x="385477" y="256875"/>
                    <a:pt x="364998" y="243921"/>
                  </a:cubicBezTo>
                  <a:cubicBezTo>
                    <a:pt x="361207" y="241563"/>
                    <a:pt x="357692" y="238784"/>
                    <a:pt x="354520" y="235634"/>
                  </a:cubicBezTo>
                  <a:cubicBezTo>
                    <a:pt x="352273" y="233705"/>
                    <a:pt x="350644" y="231153"/>
                    <a:pt x="349853" y="228300"/>
                  </a:cubicBezTo>
                  <a:cubicBezTo>
                    <a:pt x="348615" y="222204"/>
                    <a:pt x="353949" y="216489"/>
                    <a:pt x="359378" y="212965"/>
                  </a:cubicBezTo>
                  <a:cubicBezTo>
                    <a:pt x="374580" y="203041"/>
                    <a:pt x="393297" y="200094"/>
                    <a:pt x="410813" y="204868"/>
                  </a:cubicBezTo>
                  <a:cubicBezTo>
                    <a:pt x="407479" y="202773"/>
                    <a:pt x="403098" y="178770"/>
                    <a:pt x="403670" y="170769"/>
                  </a:cubicBezTo>
                  <a:cubicBezTo>
                    <a:pt x="404031" y="162594"/>
                    <a:pt x="407194" y="154793"/>
                    <a:pt x="412623" y="148671"/>
                  </a:cubicBezTo>
                  <a:cubicBezTo>
                    <a:pt x="415823" y="145127"/>
                    <a:pt x="420176" y="142832"/>
                    <a:pt x="424910" y="142194"/>
                  </a:cubicBezTo>
                  <a:close/>
                  <a:moveTo>
                    <a:pt x="1000696" y="67708"/>
                  </a:moveTo>
                  <a:cubicBezTo>
                    <a:pt x="1006602" y="65803"/>
                    <a:pt x="1012889" y="70566"/>
                    <a:pt x="1016889" y="75519"/>
                  </a:cubicBezTo>
                  <a:cubicBezTo>
                    <a:pt x="1028414" y="89598"/>
                    <a:pt x="1033339" y="107947"/>
                    <a:pt x="1030415" y="125906"/>
                  </a:cubicBezTo>
                  <a:cubicBezTo>
                    <a:pt x="1032129" y="122382"/>
                    <a:pt x="1055465" y="115428"/>
                    <a:pt x="1063561" y="115238"/>
                  </a:cubicBezTo>
                  <a:cubicBezTo>
                    <a:pt x="1071744" y="114699"/>
                    <a:pt x="1079859" y="117022"/>
                    <a:pt x="1086517" y="121810"/>
                  </a:cubicBezTo>
                  <a:cubicBezTo>
                    <a:pt x="1090394" y="124540"/>
                    <a:pt x="1093108" y="128615"/>
                    <a:pt x="1094137" y="133240"/>
                  </a:cubicBezTo>
                  <a:cubicBezTo>
                    <a:pt x="1094908" y="141578"/>
                    <a:pt x="1090984" y="149654"/>
                    <a:pt x="1083945" y="154195"/>
                  </a:cubicBezTo>
                  <a:cubicBezTo>
                    <a:pt x="1078049" y="158460"/>
                    <a:pt x="1071658" y="161980"/>
                    <a:pt x="1064895" y="164673"/>
                  </a:cubicBezTo>
                  <a:cubicBezTo>
                    <a:pt x="1047464" y="172674"/>
                    <a:pt x="1004697" y="188199"/>
                    <a:pt x="987171" y="194581"/>
                  </a:cubicBezTo>
                  <a:cubicBezTo>
                    <a:pt x="983990" y="195688"/>
                    <a:pt x="980513" y="194009"/>
                    <a:pt x="979408" y="190829"/>
                  </a:cubicBezTo>
                  <a:cubicBezTo>
                    <a:pt x="979208" y="190258"/>
                    <a:pt x="979094" y="189661"/>
                    <a:pt x="979075" y="189057"/>
                  </a:cubicBezTo>
                  <a:cubicBezTo>
                    <a:pt x="978218" y="167054"/>
                    <a:pt x="976027" y="106189"/>
                    <a:pt x="986695" y="84377"/>
                  </a:cubicBezTo>
                  <a:cubicBezTo>
                    <a:pt x="988666" y="80386"/>
                    <a:pt x="991067" y="76618"/>
                    <a:pt x="993839" y="73137"/>
                  </a:cubicBezTo>
                  <a:cubicBezTo>
                    <a:pt x="995553" y="70700"/>
                    <a:pt x="997934" y="68814"/>
                    <a:pt x="1000696" y="67708"/>
                  </a:cubicBezTo>
                  <a:close/>
                  <a:moveTo>
                    <a:pt x="580073" y="52278"/>
                  </a:moveTo>
                  <a:cubicBezTo>
                    <a:pt x="587769" y="55619"/>
                    <a:pt x="592979" y="62957"/>
                    <a:pt x="593598" y="71328"/>
                  </a:cubicBezTo>
                  <a:cubicBezTo>
                    <a:pt x="594456" y="78541"/>
                    <a:pt x="594456" y="85831"/>
                    <a:pt x="593598" y="93045"/>
                  </a:cubicBezTo>
                  <a:cubicBezTo>
                    <a:pt x="592265" y="112095"/>
                    <a:pt x="585693" y="157243"/>
                    <a:pt x="582930" y="175626"/>
                  </a:cubicBezTo>
                  <a:cubicBezTo>
                    <a:pt x="582397" y="178951"/>
                    <a:pt x="579273" y="181215"/>
                    <a:pt x="575949" y="180682"/>
                  </a:cubicBezTo>
                  <a:cubicBezTo>
                    <a:pt x="575396" y="180595"/>
                    <a:pt x="574863" y="180432"/>
                    <a:pt x="574358" y="180198"/>
                  </a:cubicBezTo>
                  <a:cubicBezTo>
                    <a:pt x="554451" y="170578"/>
                    <a:pt x="500063" y="143432"/>
                    <a:pt x="485966" y="123620"/>
                  </a:cubicBezTo>
                  <a:cubicBezTo>
                    <a:pt x="483385" y="119997"/>
                    <a:pt x="481213" y="116100"/>
                    <a:pt x="479489" y="111999"/>
                  </a:cubicBezTo>
                  <a:cubicBezTo>
                    <a:pt x="478136" y="109358"/>
                    <a:pt x="477603" y="106372"/>
                    <a:pt x="477965" y="103427"/>
                  </a:cubicBezTo>
                  <a:cubicBezTo>
                    <a:pt x="479108" y="97331"/>
                    <a:pt x="486252" y="93902"/>
                    <a:pt x="492538" y="92854"/>
                  </a:cubicBezTo>
                  <a:cubicBezTo>
                    <a:pt x="510369" y="89405"/>
                    <a:pt x="528819" y="93776"/>
                    <a:pt x="543211" y="104856"/>
                  </a:cubicBezTo>
                  <a:cubicBezTo>
                    <a:pt x="541020" y="101712"/>
                    <a:pt x="545973" y="77900"/>
                    <a:pt x="549593" y="70661"/>
                  </a:cubicBezTo>
                  <a:cubicBezTo>
                    <a:pt x="553060" y="63258"/>
                    <a:pt x="558937" y="57249"/>
                    <a:pt x="566262" y="53611"/>
                  </a:cubicBezTo>
                  <a:cubicBezTo>
                    <a:pt x="570567" y="51565"/>
                    <a:pt x="575453" y="51094"/>
                    <a:pt x="580073" y="52278"/>
                  </a:cubicBezTo>
                  <a:close/>
                  <a:moveTo>
                    <a:pt x="839058" y="20940"/>
                  </a:moveTo>
                  <a:cubicBezTo>
                    <a:pt x="855679" y="28064"/>
                    <a:pt x="868490" y="41915"/>
                    <a:pt x="874300" y="59040"/>
                  </a:cubicBezTo>
                  <a:cubicBezTo>
                    <a:pt x="874300" y="55135"/>
                    <a:pt x="891731" y="38276"/>
                    <a:pt x="898780" y="34371"/>
                  </a:cubicBezTo>
                  <a:cubicBezTo>
                    <a:pt x="905752" y="30078"/>
                    <a:pt x="914020" y="28390"/>
                    <a:pt x="922116" y="29608"/>
                  </a:cubicBezTo>
                  <a:cubicBezTo>
                    <a:pt x="926840" y="30260"/>
                    <a:pt x="931165" y="32594"/>
                    <a:pt x="934308" y="36180"/>
                  </a:cubicBezTo>
                  <a:cubicBezTo>
                    <a:pt x="938775" y="43262"/>
                    <a:pt x="938994" y="52224"/>
                    <a:pt x="934880" y="59517"/>
                  </a:cubicBezTo>
                  <a:cubicBezTo>
                    <a:pt x="931555" y="65992"/>
                    <a:pt x="927497" y="72064"/>
                    <a:pt x="922783" y="77614"/>
                  </a:cubicBezTo>
                  <a:cubicBezTo>
                    <a:pt x="910972" y="92664"/>
                    <a:pt x="880206" y="126287"/>
                    <a:pt x="867633" y="139908"/>
                  </a:cubicBezTo>
                  <a:cubicBezTo>
                    <a:pt x="865271" y="142311"/>
                    <a:pt x="861413" y="142346"/>
                    <a:pt x="859013" y="139988"/>
                  </a:cubicBezTo>
                  <a:cubicBezTo>
                    <a:pt x="858670" y="139648"/>
                    <a:pt x="858365" y="139270"/>
                    <a:pt x="858108" y="138860"/>
                  </a:cubicBezTo>
                  <a:cubicBezTo>
                    <a:pt x="846583" y="120000"/>
                    <a:pt x="816769" y="66946"/>
                    <a:pt x="816293" y="42657"/>
                  </a:cubicBezTo>
                  <a:cubicBezTo>
                    <a:pt x="816189" y="38211"/>
                    <a:pt x="816607" y="33768"/>
                    <a:pt x="817532" y="29418"/>
                  </a:cubicBezTo>
                  <a:cubicBezTo>
                    <a:pt x="817903" y="26492"/>
                    <a:pt x="819132" y="23742"/>
                    <a:pt x="821056" y="21512"/>
                  </a:cubicBezTo>
                  <a:cubicBezTo>
                    <a:pt x="826418" y="17792"/>
                    <a:pt x="833467" y="17569"/>
                    <a:pt x="839058" y="20940"/>
                  </a:cubicBezTo>
                  <a:close/>
                  <a:moveTo>
                    <a:pt x="733521" y="81"/>
                  </a:moveTo>
                  <a:cubicBezTo>
                    <a:pt x="738283" y="-349"/>
                    <a:pt x="743046" y="934"/>
                    <a:pt x="746951" y="3701"/>
                  </a:cubicBezTo>
                  <a:cubicBezTo>
                    <a:pt x="752990" y="9486"/>
                    <a:pt x="755333" y="18136"/>
                    <a:pt x="753047" y="26180"/>
                  </a:cubicBezTo>
                  <a:cubicBezTo>
                    <a:pt x="751352" y="33235"/>
                    <a:pt x="748865" y="40074"/>
                    <a:pt x="745617" y="46563"/>
                  </a:cubicBezTo>
                  <a:cubicBezTo>
                    <a:pt x="737712" y="64089"/>
                    <a:pt x="715804" y="103713"/>
                    <a:pt x="706851" y="120287"/>
                  </a:cubicBezTo>
                  <a:cubicBezTo>
                    <a:pt x="705051" y="123195"/>
                    <a:pt x="701240" y="124096"/>
                    <a:pt x="698326" y="122298"/>
                  </a:cubicBezTo>
                  <a:cubicBezTo>
                    <a:pt x="697973" y="122075"/>
                    <a:pt x="697630" y="121817"/>
                    <a:pt x="697326" y="121525"/>
                  </a:cubicBezTo>
                  <a:cubicBezTo>
                    <a:pt x="681705" y="105999"/>
                    <a:pt x="640176" y="61518"/>
                    <a:pt x="633794" y="38086"/>
                  </a:cubicBezTo>
                  <a:cubicBezTo>
                    <a:pt x="632651" y="33790"/>
                    <a:pt x="631975" y="29383"/>
                    <a:pt x="631794" y="24942"/>
                  </a:cubicBezTo>
                  <a:cubicBezTo>
                    <a:pt x="631470" y="21987"/>
                    <a:pt x="632032" y="19002"/>
                    <a:pt x="633413" y="16369"/>
                  </a:cubicBezTo>
                  <a:cubicBezTo>
                    <a:pt x="636556" y="11035"/>
                    <a:pt x="644367" y="10464"/>
                    <a:pt x="650748" y="11511"/>
                  </a:cubicBezTo>
                  <a:cubicBezTo>
                    <a:pt x="668589" y="14465"/>
                    <a:pt x="684343" y="24851"/>
                    <a:pt x="694087" y="40086"/>
                  </a:cubicBezTo>
                  <a:cubicBezTo>
                    <a:pt x="693039" y="36372"/>
                    <a:pt x="706089" y="15798"/>
                    <a:pt x="711994" y="10273"/>
                  </a:cubicBezTo>
                  <a:cubicBezTo>
                    <a:pt x="717757" y="4461"/>
                    <a:pt x="725377" y="854"/>
                    <a:pt x="733521" y="8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8" name="Google Shape;338;p10"/>
            <p:cNvSpPr/>
            <p:nvPr/>
          </p:nvSpPr>
          <p:spPr>
            <a:xfrm>
              <a:off x="6746717" y="2253819"/>
              <a:ext cx="1172243" cy="1179289"/>
            </a:xfrm>
            <a:custGeom>
              <a:rect b="b" l="l" r="r" t="t"/>
              <a:pathLst>
                <a:path extrusionOk="0" h="1179289" w="1172243">
                  <a:moveTo>
                    <a:pt x="14288" y="1150714"/>
                  </a:moveTo>
                  <a:cubicBezTo>
                    <a:pt x="22175" y="1150714"/>
                    <a:pt x="28576" y="1157115"/>
                    <a:pt x="28576" y="1165001"/>
                  </a:cubicBezTo>
                  <a:cubicBezTo>
                    <a:pt x="28576" y="1172888"/>
                    <a:pt x="22175" y="1179289"/>
                    <a:pt x="14288" y="1179289"/>
                  </a:cubicBezTo>
                  <a:cubicBezTo>
                    <a:pt x="6401" y="1179289"/>
                    <a:pt x="1" y="1172888"/>
                    <a:pt x="1" y="1165001"/>
                  </a:cubicBezTo>
                  <a:cubicBezTo>
                    <a:pt x="1" y="1157115"/>
                    <a:pt x="6401" y="1150714"/>
                    <a:pt x="14288" y="1150714"/>
                  </a:cubicBezTo>
                  <a:close/>
                  <a:moveTo>
                    <a:pt x="1157955" y="1136617"/>
                  </a:moveTo>
                  <a:cubicBezTo>
                    <a:pt x="1165842" y="1136617"/>
                    <a:pt x="1172243" y="1143018"/>
                    <a:pt x="1172243" y="1150904"/>
                  </a:cubicBezTo>
                  <a:cubicBezTo>
                    <a:pt x="1172243" y="1158791"/>
                    <a:pt x="1165842" y="1165192"/>
                    <a:pt x="1157955" y="1165192"/>
                  </a:cubicBezTo>
                  <a:cubicBezTo>
                    <a:pt x="1150068" y="1165192"/>
                    <a:pt x="1143668" y="1158791"/>
                    <a:pt x="1143668" y="1150904"/>
                  </a:cubicBezTo>
                  <a:cubicBezTo>
                    <a:pt x="1143668" y="1143018"/>
                    <a:pt x="1150068" y="1136617"/>
                    <a:pt x="1157955" y="1136617"/>
                  </a:cubicBezTo>
                  <a:close/>
                  <a:moveTo>
                    <a:pt x="14288" y="1076610"/>
                  </a:moveTo>
                  <a:lnTo>
                    <a:pt x="21337" y="1076610"/>
                  </a:lnTo>
                  <a:cubicBezTo>
                    <a:pt x="23890" y="1076591"/>
                    <a:pt x="26395" y="1077286"/>
                    <a:pt x="28576" y="1078610"/>
                  </a:cubicBezTo>
                  <a:lnTo>
                    <a:pt x="31434" y="1080801"/>
                  </a:lnTo>
                  <a:cubicBezTo>
                    <a:pt x="33196" y="1082534"/>
                    <a:pt x="34481" y="1084706"/>
                    <a:pt x="35148" y="1087087"/>
                  </a:cubicBezTo>
                  <a:lnTo>
                    <a:pt x="35625" y="1090897"/>
                  </a:lnTo>
                  <a:cubicBezTo>
                    <a:pt x="35748" y="1092821"/>
                    <a:pt x="35320" y="1094736"/>
                    <a:pt x="34386" y="1096422"/>
                  </a:cubicBezTo>
                  <a:cubicBezTo>
                    <a:pt x="33834" y="1098184"/>
                    <a:pt x="32815" y="1099765"/>
                    <a:pt x="31434" y="1100994"/>
                  </a:cubicBezTo>
                  <a:cubicBezTo>
                    <a:pt x="30233" y="1102403"/>
                    <a:pt x="28643" y="1103432"/>
                    <a:pt x="26861" y="1103946"/>
                  </a:cubicBezTo>
                  <a:cubicBezTo>
                    <a:pt x="25176" y="1104880"/>
                    <a:pt x="23261" y="1105308"/>
                    <a:pt x="21337" y="1105185"/>
                  </a:cubicBezTo>
                  <a:lnTo>
                    <a:pt x="14288" y="1105185"/>
                  </a:lnTo>
                  <a:cubicBezTo>
                    <a:pt x="11783" y="1105185"/>
                    <a:pt x="9316" y="1104527"/>
                    <a:pt x="7145" y="1103280"/>
                  </a:cubicBezTo>
                  <a:lnTo>
                    <a:pt x="4192" y="1100994"/>
                  </a:lnTo>
                  <a:cubicBezTo>
                    <a:pt x="2487" y="1099232"/>
                    <a:pt x="1249" y="1097069"/>
                    <a:pt x="572" y="1094707"/>
                  </a:cubicBezTo>
                  <a:lnTo>
                    <a:pt x="1" y="1090897"/>
                  </a:lnTo>
                  <a:cubicBezTo>
                    <a:pt x="-28" y="1088983"/>
                    <a:pt x="392" y="1087087"/>
                    <a:pt x="1239" y="1085373"/>
                  </a:cubicBezTo>
                  <a:cubicBezTo>
                    <a:pt x="1858" y="1083639"/>
                    <a:pt x="2868" y="1082077"/>
                    <a:pt x="4192" y="1080801"/>
                  </a:cubicBezTo>
                  <a:cubicBezTo>
                    <a:pt x="5440" y="1079448"/>
                    <a:pt x="7011" y="1078429"/>
                    <a:pt x="8764" y="1077848"/>
                  </a:cubicBezTo>
                  <a:cubicBezTo>
                    <a:pt x="10469" y="1076962"/>
                    <a:pt x="12374" y="1076543"/>
                    <a:pt x="14288" y="1076610"/>
                  </a:cubicBezTo>
                  <a:close/>
                  <a:moveTo>
                    <a:pt x="1150621" y="1055464"/>
                  </a:moveTo>
                  <a:lnTo>
                    <a:pt x="1154336" y="1055464"/>
                  </a:lnTo>
                  <a:cubicBezTo>
                    <a:pt x="1156260" y="1055340"/>
                    <a:pt x="1158174" y="1055768"/>
                    <a:pt x="1159860" y="1056702"/>
                  </a:cubicBezTo>
                  <a:cubicBezTo>
                    <a:pt x="1163384" y="1057969"/>
                    <a:pt x="1166166" y="1060721"/>
                    <a:pt x="1167480" y="1064227"/>
                  </a:cubicBezTo>
                  <a:cubicBezTo>
                    <a:pt x="1168680" y="1065970"/>
                    <a:pt x="1169338" y="1068018"/>
                    <a:pt x="1169385" y="1070132"/>
                  </a:cubicBezTo>
                  <a:lnTo>
                    <a:pt x="1169385" y="1073656"/>
                  </a:lnTo>
                  <a:cubicBezTo>
                    <a:pt x="1169433" y="1076171"/>
                    <a:pt x="1168775" y="1078648"/>
                    <a:pt x="1167480" y="1080800"/>
                  </a:cubicBezTo>
                  <a:lnTo>
                    <a:pt x="1164527" y="1082896"/>
                  </a:lnTo>
                  <a:cubicBezTo>
                    <a:pt x="1162737" y="1084620"/>
                    <a:pt x="1160546" y="1085867"/>
                    <a:pt x="1158146" y="1086515"/>
                  </a:cubicBezTo>
                  <a:lnTo>
                    <a:pt x="1154336" y="1087087"/>
                  </a:lnTo>
                  <a:cubicBezTo>
                    <a:pt x="1152450" y="1087153"/>
                    <a:pt x="1150573" y="1086725"/>
                    <a:pt x="1148906" y="1085848"/>
                  </a:cubicBezTo>
                  <a:cubicBezTo>
                    <a:pt x="1147135" y="1085258"/>
                    <a:pt x="1145535" y="1084248"/>
                    <a:pt x="1144239" y="1082896"/>
                  </a:cubicBezTo>
                  <a:cubicBezTo>
                    <a:pt x="1142915" y="1081619"/>
                    <a:pt x="1141906" y="1080057"/>
                    <a:pt x="1141286" y="1078324"/>
                  </a:cubicBezTo>
                  <a:cubicBezTo>
                    <a:pt x="1140448" y="1076600"/>
                    <a:pt x="1140029" y="1074714"/>
                    <a:pt x="1140048" y="1072799"/>
                  </a:cubicBezTo>
                  <a:lnTo>
                    <a:pt x="1140048" y="1069275"/>
                  </a:lnTo>
                  <a:cubicBezTo>
                    <a:pt x="1140077" y="1066732"/>
                    <a:pt x="1140772" y="1064236"/>
                    <a:pt x="1142048" y="1062036"/>
                  </a:cubicBezTo>
                  <a:lnTo>
                    <a:pt x="1144239" y="1059178"/>
                  </a:lnTo>
                  <a:cubicBezTo>
                    <a:pt x="1145992" y="1057388"/>
                    <a:pt x="1148202" y="1056111"/>
                    <a:pt x="1150621" y="1055464"/>
                  </a:cubicBezTo>
                  <a:close/>
                  <a:moveTo>
                    <a:pt x="17812" y="977739"/>
                  </a:moveTo>
                  <a:cubicBezTo>
                    <a:pt x="19727" y="977663"/>
                    <a:pt x="21632" y="978092"/>
                    <a:pt x="23337" y="978978"/>
                  </a:cubicBezTo>
                  <a:cubicBezTo>
                    <a:pt x="25089" y="979549"/>
                    <a:pt x="26671" y="980568"/>
                    <a:pt x="27909" y="981930"/>
                  </a:cubicBezTo>
                  <a:lnTo>
                    <a:pt x="31433" y="985455"/>
                  </a:lnTo>
                  <a:cubicBezTo>
                    <a:pt x="33195" y="987188"/>
                    <a:pt x="34481" y="989360"/>
                    <a:pt x="35148" y="991741"/>
                  </a:cubicBezTo>
                  <a:lnTo>
                    <a:pt x="35624" y="995551"/>
                  </a:lnTo>
                  <a:cubicBezTo>
                    <a:pt x="35671" y="998094"/>
                    <a:pt x="35014" y="1000599"/>
                    <a:pt x="33719" y="1002790"/>
                  </a:cubicBezTo>
                  <a:lnTo>
                    <a:pt x="31433" y="1005648"/>
                  </a:lnTo>
                  <a:cubicBezTo>
                    <a:pt x="30233" y="1007057"/>
                    <a:pt x="28642" y="1008086"/>
                    <a:pt x="26861" y="1008600"/>
                  </a:cubicBezTo>
                  <a:cubicBezTo>
                    <a:pt x="25175" y="1009534"/>
                    <a:pt x="23261" y="1009963"/>
                    <a:pt x="21337" y="1009839"/>
                  </a:cubicBezTo>
                  <a:cubicBezTo>
                    <a:pt x="19441" y="1009972"/>
                    <a:pt x="17555" y="1009543"/>
                    <a:pt x="15907" y="1008600"/>
                  </a:cubicBezTo>
                  <a:cubicBezTo>
                    <a:pt x="14116" y="1008048"/>
                    <a:pt x="12507" y="1007029"/>
                    <a:pt x="11240" y="1005648"/>
                  </a:cubicBezTo>
                  <a:lnTo>
                    <a:pt x="7716" y="1002124"/>
                  </a:lnTo>
                  <a:cubicBezTo>
                    <a:pt x="5973" y="1000390"/>
                    <a:pt x="4725" y="998218"/>
                    <a:pt x="4096" y="995837"/>
                  </a:cubicBezTo>
                  <a:lnTo>
                    <a:pt x="3525" y="992027"/>
                  </a:lnTo>
                  <a:cubicBezTo>
                    <a:pt x="3515" y="989503"/>
                    <a:pt x="4201" y="987036"/>
                    <a:pt x="5525" y="984883"/>
                  </a:cubicBezTo>
                  <a:lnTo>
                    <a:pt x="7716" y="981930"/>
                  </a:lnTo>
                  <a:cubicBezTo>
                    <a:pt x="9011" y="980578"/>
                    <a:pt x="10611" y="979568"/>
                    <a:pt x="12383" y="978978"/>
                  </a:cubicBezTo>
                  <a:cubicBezTo>
                    <a:pt x="14050" y="978092"/>
                    <a:pt x="15926" y="977663"/>
                    <a:pt x="17812" y="977739"/>
                  </a:cubicBezTo>
                  <a:close/>
                  <a:moveTo>
                    <a:pt x="1133476" y="946022"/>
                  </a:moveTo>
                  <a:cubicBezTo>
                    <a:pt x="1141363" y="946022"/>
                    <a:pt x="1147764" y="952423"/>
                    <a:pt x="1147764" y="960309"/>
                  </a:cubicBezTo>
                  <a:cubicBezTo>
                    <a:pt x="1147764" y="968196"/>
                    <a:pt x="1141363" y="974597"/>
                    <a:pt x="1133476" y="974597"/>
                  </a:cubicBezTo>
                  <a:cubicBezTo>
                    <a:pt x="1125589" y="974597"/>
                    <a:pt x="1119189" y="968196"/>
                    <a:pt x="1119189" y="960309"/>
                  </a:cubicBezTo>
                  <a:cubicBezTo>
                    <a:pt x="1119189" y="952423"/>
                    <a:pt x="1125589" y="946022"/>
                    <a:pt x="1133476" y="946022"/>
                  </a:cubicBezTo>
                  <a:close/>
                  <a:moveTo>
                    <a:pt x="24480" y="889348"/>
                  </a:moveTo>
                  <a:lnTo>
                    <a:pt x="28481" y="889348"/>
                  </a:lnTo>
                  <a:cubicBezTo>
                    <a:pt x="30995" y="889300"/>
                    <a:pt x="33472" y="889957"/>
                    <a:pt x="35625" y="891253"/>
                  </a:cubicBezTo>
                  <a:lnTo>
                    <a:pt x="38577" y="893539"/>
                  </a:lnTo>
                  <a:cubicBezTo>
                    <a:pt x="40320" y="895272"/>
                    <a:pt x="41568" y="897444"/>
                    <a:pt x="42197" y="899825"/>
                  </a:cubicBezTo>
                  <a:lnTo>
                    <a:pt x="42387" y="903635"/>
                  </a:lnTo>
                  <a:cubicBezTo>
                    <a:pt x="42406" y="905521"/>
                    <a:pt x="41987" y="907378"/>
                    <a:pt x="41149" y="909064"/>
                  </a:cubicBezTo>
                  <a:cubicBezTo>
                    <a:pt x="39882" y="912617"/>
                    <a:pt x="37082" y="915417"/>
                    <a:pt x="33529" y="916684"/>
                  </a:cubicBezTo>
                  <a:cubicBezTo>
                    <a:pt x="31843" y="917523"/>
                    <a:pt x="29986" y="917942"/>
                    <a:pt x="28100" y="917923"/>
                  </a:cubicBezTo>
                  <a:lnTo>
                    <a:pt x="24480" y="917923"/>
                  </a:lnTo>
                  <a:cubicBezTo>
                    <a:pt x="21966" y="917894"/>
                    <a:pt x="19499" y="917199"/>
                    <a:pt x="17337" y="915922"/>
                  </a:cubicBezTo>
                  <a:lnTo>
                    <a:pt x="14384" y="913732"/>
                  </a:lnTo>
                  <a:cubicBezTo>
                    <a:pt x="12660" y="911941"/>
                    <a:pt x="11412" y="909750"/>
                    <a:pt x="10764" y="907350"/>
                  </a:cubicBezTo>
                  <a:lnTo>
                    <a:pt x="10193" y="903635"/>
                  </a:lnTo>
                  <a:cubicBezTo>
                    <a:pt x="10164" y="901721"/>
                    <a:pt x="10583" y="899825"/>
                    <a:pt x="11431" y="898111"/>
                  </a:cubicBezTo>
                  <a:cubicBezTo>
                    <a:pt x="12746" y="894605"/>
                    <a:pt x="15527" y="891853"/>
                    <a:pt x="19051" y="890586"/>
                  </a:cubicBezTo>
                  <a:cubicBezTo>
                    <a:pt x="20699" y="889643"/>
                    <a:pt x="22585" y="889214"/>
                    <a:pt x="24480" y="889348"/>
                  </a:cubicBezTo>
                  <a:close/>
                  <a:moveTo>
                    <a:pt x="1119093" y="850677"/>
                  </a:moveTo>
                  <a:lnTo>
                    <a:pt x="1122903" y="850677"/>
                  </a:lnTo>
                  <a:cubicBezTo>
                    <a:pt x="1124827" y="850553"/>
                    <a:pt x="1126741" y="850981"/>
                    <a:pt x="1128427" y="851915"/>
                  </a:cubicBezTo>
                  <a:cubicBezTo>
                    <a:pt x="1130180" y="852496"/>
                    <a:pt x="1131751" y="853515"/>
                    <a:pt x="1132999" y="854868"/>
                  </a:cubicBezTo>
                  <a:cubicBezTo>
                    <a:pt x="1134409" y="856068"/>
                    <a:pt x="1135438" y="857658"/>
                    <a:pt x="1135952" y="859440"/>
                  </a:cubicBezTo>
                  <a:cubicBezTo>
                    <a:pt x="1136762" y="861002"/>
                    <a:pt x="1137190" y="862726"/>
                    <a:pt x="1137190" y="864488"/>
                  </a:cubicBezTo>
                  <a:lnTo>
                    <a:pt x="1137190" y="868012"/>
                  </a:lnTo>
                  <a:cubicBezTo>
                    <a:pt x="1137190" y="870565"/>
                    <a:pt x="1136495" y="873060"/>
                    <a:pt x="1135190" y="875251"/>
                  </a:cubicBezTo>
                  <a:lnTo>
                    <a:pt x="1132999" y="878109"/>
                  </a:lnTo>
                  <a:cubicBezTo>
                    <a:pt x="1131237" y="879842"/>
                    <a:pt x="1129085" y="881119"/>
                    <a:pt x="1126713" y="881823"/>
                  </a:cubicBezTo>
                  <a:lnTo>
                    <a:pt x="1122903" y="882300"/>
                  </a:lnTo>
                  <a:cubicBezTo>
                    <a:pt x="1120988" y="882376"/>
                    <a:pt x="1119083" y="881947"/>
                    <a:pt x="1117378" y="881061"/>
                  </a:cubicBezTo>
                  <a:cubicBezTo>
                    <a:pt x="1115616" y="880509"/>
                    <a:pt x="1114035" y="879490"/>
                    <a:pt x="1112806" y="878109"/>
                  </a:cubicBezTo>
                  <a:cubicBezTo>
                    <a:pt x="1111454" y="876861"/>
                    <a:pt x="1110434" y="875289"/>
                    <a:pt x="1109854" y="873537"/>
                  </a:cubicBezTo>
                  <a:cubicBezTo>
                    <a:pt x="1108920" y="871851"/>
                    <a:pt x="1108492" y="869936"/>
                    <a:pt x="1108615" y="868012"/>
                  </a:cubicBezTo>
                  <a:lnTo>
                    <a:pt x="1108615" y="864488"/>
                  </a:lnTo>
                  <a:cubicBezTo>
                    <a:pt x="1108625" y="861954"/>
                    <a:pt x="1109282" y="859459"/>
                    <a:pt x="1110520" y="857249"/>
                  </a:cubicBezTo>
                  <a:lnTo>
                    <a:pt x="1112806" y="854391"/>
                  </a:lnTo>
                  <a:cubicBezTo>
                    <a:pt x="1114540" y="852629"/>
                    <a:pt x="1116712" y="851343"/>
                    <a:pt x="1119093" y="850677"/>
                  </a:cubicBezTo>
                  <a:close/>
                  <a:moveTo>
                    <a:pt x="35815" y="811814"/>
                  </a:moveTo>
                  <a:lnTo>
                    <a:pt x="39339" y="811814"/>
                  </a:lnTo>
                  <a:cubicBezTo>
                    <a:pt x="41863" y="811805"/>
                    <a:pt x="44330" y="812491"/>
                    <a:pt x="46483" y="813815"/>
                  </a:cubicBezTo>
                  <a:lnTo>
                    <a:pt x="49436" y="816005"/>
                  </a:lnTo>
                  <a:cubicBezTo>
                    <a:pt x="51141" y="817768"/>
                    <a:pt x="52379" y="819930"/>
                    <a:pt x="53055" y="822292"/>
                  </a:cubicBezTo>
                  <a:lnTo>
                    <a:pt x="53150" y="826102"/>
                  </a:lnTo>
                  <a:cubicBezTo>
                    <a:pt x="53227" y="828016"/>
                    <a:pt x="52798" y="829921"/>
                    <a:pt x="51912" y="831626"/>
                  </a:cubicBezTo>
                  <a:cubicBezTo>
                    <a:pt x="51341" y="833379"/>
                    <a:pt x="50322" y="834960"/>
                    <a:pt x="48959" y="836199"/>
                  </a:cubicBezTo>
                  <a:cubicBezTo>
                    <a:pt x="47712" y="837551"/>
                    <a:pt x="46140" y="838570"/>
                    <a:pt x="44387" y="839151"/>
                  </a:cubicBezTo>
                  <a:cubicBezTo>
                    <a:pt x="42701" y="840075"/>
                    <a:pt x="40787" y="840504"/>
                    <a:pt x="38863" y="840389"/>
                  </a:cubicBezTo>
                  <a:lnTo>
                    <a:pt x="35339" y="840389"/>
                  </a:lnTo>
                  <a:cubicBezTo>
                    <a:pt x="32805" y="840389"/>
                    <a:pt x="30309" y="839732"/>
                    <a:pt x="28100" y="838484"/>
                  </a:cubicBezTo>
                  <a:lnTo>
                    <a:pt x="25242" y="836199"/>
                  </a:lnTo>
                  <a:cubicBezTo>
                    <a:pt x="23480" y="834465"/>
                    <a:pt x="22194" y="832293"/>
                    <a:pt x="21527" y="829912"/>
                  </a:cubicBezTo>
                  <a:lnTo>
                    <a:pt x="21527" y="826102"/>
                  </a:lnTo>
                  <a:cubicBezTo>
                    <a:pt x="21404" y="824178"/>
                    <a:pt x="21832" y="822263"/>
                    <a:pt x="22766" y="820577"/>
                  </a:cubicBezTo>
                  <a:cubicBezTo>
                    <a:pt x="23347" y="818825"/>
                    <a:pt x="24366" y="817253"/>
                    <a:pt x="25718" y="816005"/>
                  </a:cubicBezTo>
                  <a:cubicBezTo>
                    <a:pt x="26919" y="814596"/>
                    <a:pt x="28509" y="813567"/>
                    <a:pt x="30290" y="813053"/>
                  </a:cubicBezTo>
                  <a:cubicBezTo>
                    <a:pt x="31995" y="812167"/>
                    <a:pt x="33900" y="811738"/>
                    <a:pt x="35815" y="811814"/>
                  </a:cubicBezTo>
                  <a:close/>
                  <a:moveTo>
                    <a:pt x="1099757" y="767142"/>
                  </a:moveTo>
                  <a:cubicBezTo>
                    <a:pt x="1103224" y="765494"/>
                    <a:pt x="1107244" y="765494"/>
                    <a:pt x="1110711" y="767142"/>
                  </a:cubicBezTo>
                  <a:cubicBezTo>
                    <a:pt x="1112482" y="767732"/>
                    <a:pt x="1114083" y="768742"/>
                    <a:pt x="1115378" y="770094"/>
                  </a:cubicBezTo>
                  <a:lnTo>
                    <a:pt x="1118902" y="773619"/>
                  </a:lnTo>
                  <a:cubicBezTo>
                    <a:pt x="1120607" y="775381"/>
                    <a:pt x="1121846" y="777543"/>
                    <a:pt x="1122522" y="779905"/>
                  </a:cubicBezTo>
                  <a:lnTo>
                    <a:pt x="1122617" y="783715"/>
                  </a:lnTo>
                  <a:cubicBezTo>
                    <a:pt x="1122636" y="786268"/>
                    <a:pt x="1121941" y="788773"/>
                    <a:pt x="1120617" y="790954"/>
                  </a:cubicBezTo>
                  <a:lnTo>
                    <a:pt x="1118426" y="793812"/>
                  </a:lnTo>
                  <a:cubicBezTo>
                    <a:pt x="1117159" y="795193"/>
                    <a:pt x="1115549" y="796212"/>
                    <a:pt x="1113759" y="796764"/>
                  </a:cubicBezTo>
                  <a:cubicBezTo>
                    <a:pt x="1112111" y="797707"/>
                    <a:pt x="1110225" y="798136"/>
                    <a:pt x="1108330" y="798003"/>
                  </a:cubicBezTo>
                  <a:cubicBezTo>
                    <a:pt x="1106406" y="798126"/>
                    <a:pt x="1104491" y="797698"/>
                    <a:pt x="1102805" y="796764"/>
                  </a:cubicBezTo>
                  <a:cubicBezTo>
                    <a:pt x="1101024" y="796250"/>
                    <a:pt x="1099433" y="795221"/>
                    <a:pt x="1098233" y="793812"/>
                  </a:cubicBezTo>
                  <a:lnTo>
                    <a:pt x="1094709" y="790287"/>
                  </a:lnTo>
                  <a:cubicBezTo>
                    <a:pt x="1092908" y="788582"/>
                    <a:pt x="1091623" y="786401"/>
                    <a:pt x="1090994" y="784001"/>
                  </a:cubicBezTo>
                  <a:lnTo>
                    <a:pt x="1090994" y="780191"/>
                  </a:lnTo>
                  <a:cubicBezTo>
                    <a:pt x="1090946" y="777676"/>
                    <a:pt x="1091603" y="775200"/>
                    <a:pt x="1092899" y="773047"/>
                  </a:cubicBezTo>
                  <a:lnTo>
                    <a:pt x="1095185" y="770094"/>
                  </a:lnTo>
                  <a:cubicBezTo>
                    <a:pt x="1096423" y="768732"/>
                    <a:pt x="1098004" y="767713"/>
                    <a:pt x="1099757" y="767142"/>
                  </a:cubicBezTo>
                  <a:close/>
                  <a:moveTo>
                    <a:pt x="49626" y="723517"/>
                  </a:moveTo>
                  <a:lnTo>
                    <a:pt x="53150" y="723517"/>
                  </a:lnTo>
                  <a:cubicBezTo>
                    <a:pt x="55693" y="723565"/>
                    <a:pt x="58179" y="724251"/>
                    <a:pt x="60389" y="725517"/>
                  </a:cubicBezTo>
                  <a:lnTo>
                    <a:pt x="63247" y="727708"/>
                  </a:lnTo>
                  <a:cubicBezTo>
                    <a:pt x="65037" y="729461"/>
                    <a:pt x="66314" y="731670"/>
                    <a:pt x="66961" y="734090"/>
                  </a:cubicBezTo>
                  <a:lnTo>
                    <a:pt x="67342" y="737805"/>
                  </a:lnTo>
                  <a:cubicBezTo>
                    <a:pt x="67418" y="739719"/>
                    <a:pt x="66990" y="741624"/>
                    <a:pt x="66104" y="743329"/>
                  </a:cubicBezTo>
                  <a:cubicBezTo>
                    <a:pt x="65552" y="745120"/>
                    <a:pt x="64532" y="746730"/>
                    <a:pt x="63151" y="747996"/>
                  </a:cubicBezTo>
                  <a:cubicBezTo>
                    <a:pt x="61875" y="749320"/>
                    <a:pt x="60313" y="750330"/>
                    <a:pt x="58579" y="750949"/>
                  </a:cubicBezTo>
                  <a:cubicBezTo>
                    <a:pt x="56874" y="751806"/>
                    <a:pt x="54969" y="752206"/>
                    <a:pt x="53055" y="752092"/>
                  </a:cubicBezTo>
                  <a:lnTo>
                    <a:pt x="49626" y="752092"/>
                  </a:lnTo>
                  <a:cubicBezTo>
                    <a:pt x="47082" y="752130"/>
                    <a:pt x="44587" y="751463"/>
                    <a:pt x="42387" y="750187"/>
                  </a:cubicBezTo>
                  <a:lnTo>
                    <a:pt x="39529" y="747996"/>
                  </a:lnTo>
                  <a:cubicBezTo>
                    <a:pt x="37739" y="746244"/>
                    <a:pt x="36462" y="744034"/>
                    <a:pt x="35814" y="741615"/>
                  </a:cubicBezTo>
                  <a:lnTo>
                    <a:pt x="35338" y="737805"/>
                  </a:lnTo>
                  <a:cubicBezTo>
                    <a:pt x="35205" y="735909"/>
                    <a:pt x="35633" y="734023"/>
                    <a:pt x="36576" y="732375"/>
                  </a:cubicBezTo>
                  <a:cubicBezTo>
                    <a:pt x="37129" y="730585"/>
                    <a:pt x="38148" y="728975"/>
                    <a:pt x="39529" y="727708"/>
                  </a:cubicBezTo>
                  <a:cubicBezTo>
                    <a:pt x="40787" y="726365"/>
                    <a:pt x="42358" y="725346"/>
                    <a:pt x="44101" y="724755"/>
                  </a:cubicBezTo>
                  <a:cubicBezTo>
                    <a:pt x="45816" y="723908"/>
                    <a:pt x="47711" y="723489"/>
                    <a:pt x="49626" y="723517"/>
                  </a:cubicBezTo>
                  <a:close/>
                  <a:moveTo>
                    <a:pt x="1087565" y="677703"/>
                  </a:moveTo>
                  <a:cubicBezTo>
                    <a:pt x="1089490" y="677579"/>
                    <a:pt x="1091404" y="678008"/>
                    <a:pt x="1093090" y="678941"/>
                  </a:cubicBezTo>
                  <a:cubicBezTo>
                    <a:pt x="1094871" y="679455"/>
                    <a:pt x="1096462" y="680484"/>
                    <a:pt x="1097662" y="681894"/>
                  </a:cubicBezTo>
                  <a:lnTo>
                    <a:pt x="1101186" y="685418"/>
                  </a:lnTo>
                  <a:cubicBezTo>
                    <a:pt x="1102987" y="687123"/>
                    <a:pt x="1104273" y="689304"/>
                    <a:pt x="1104901" y="691704"/>
                  </a:cubicBezTo>
                  <a:lnTo>
                    <a:pt x="1105377" y="695514"/>
                  </a:lnTo>
                  <a:cubicBezTo>
                    <a:pt x="1105377" y="698020"/>
                    <a:pt x="1104720" y="700487"/>
                    <a:pt x="1103472" y="702658"/>
                  </a:cubicBezTo>
                  <a:lnTo>
                    <a:pt x="1101186" y="705611"/>
                  </a:lnTo>
                  <a:cubicBezTo>
                    <a:pt x="1099948" y="706973"/>
                    <a:pt x="1098367" y="707992"/>
                    <a:pt x="1096614" y="708564"/>
                  </a:cubicBezTo>
                  <a:cubicBezTo>
                    <a:pt x="1094900" y="709411"/>
                    <a:pt x="1093004" y="709830"/>
                    <a:pt x="1091090" y="709802"/>
                  </a:cubicBezTo>
                  <a:cubicBezTo>
                    <a:pt x="1089204" y="709830"/>
                    <a:pt x="1087347" y="709411"/>
                    <a:pt x="1085661" y="708564"/>
                  </a:cubicBezTo>
                  <a:cubicBezTo>
                    <a:pt x="1083889" y="707973"/>
                    <a:pt x="1082289" y="706963"/>
                    <a:pt x="1080993" y="705611"/>
                  </a:cubicBezTo>
                  <a:lnTo>
                    <a:pt x="1077469" y="702087"/>
                  </a:lnTo>
                  <a:cubicBezTo>
                    <a:pt x="1075764" y="700324"/>
                    <a:pt x="1074526" y="698162"/>
                    <a:pt x="1073850" y="695800"/>
                  </a:cubicBezTo>
                  <a:lnTo>
                    <a:pt x="1073278" y="691990"/>
                  </a:lnTo>
                  <a:cubicBezTo>
                    <a:pt x="1073259" y="689437"/>
                    <a:pt x="1073954" y="686932"/>
                    <a:pt x="1075278" y="684751"/>
                  </a:cubicBezTo>
                  <a:lnTo>
                    <a:pt x="1077469" y="681894"/>
                  </a:lnTo>
                  <a:cubicBezTo>
                    <a:pt x="1078717" y="680541"/>
                    <a:pt x="1080289" y="679522"/>
                    <a:pt x="1082041" y="678941"/>
                  </a:cubicBezTo>
                  <a:cubicBezTo>
                    <a:pt x="1083727" y="678017"/>
                    <a:pt x="1085641" y="677588"/>
                    <a:pt x="1087565" y="677703"/>
                  </a:cubicBezTo>
                  <a:close/>
                  <a:moveTo>
                    <a:pt x="74295" y="638841"/>
                  </a:moveTo>
                  <a:cubicBezTo>
                    <a:pt x="76219" y="638717"/>
                    <a:pt x="78134" y="639145"/>
                    <a:pt x="79820" y="640079"/>
                  </a:cubicBezTo>
                  <a:cubicBezTo>
                    <a:pt x="81601" y="640593"/>
                    <a:pt x="83192" y="641622"/>
                    <a:pt x="84392" y="643032"/>
                  </a:cubicBezTo>
                  <a:cubicBezTo>
                    <a:pt x="85773" y="644260"/>
                    <a:pt x="86792" y="645842"/>
                    <a:pt x="87345" y="647604"/>
                  </a:cubicBezTo>
                  <a:cubicBezTo>
                    <a:pt x="88278" y="649290"/>
                    <a:pt x="88707" y="651204"/>
                    <a:pt x="88583" y="653128"/>
                  </a:cubicBezTo>
                  <a:lnTo>
                    <a:pt x="88583" y="656652"/>
                  </a:lnTo>
                  <a:cubicBezTo>
                    <a:pt x="88573" y="659186"/>
                    <a:pt x="87916" y="661682"/>
                    <a:pt x="86678" y="663891"/>
                  </a:cubicBezTo>
                  <a:lnTo>
                    <a:pt x="84392" y="666749"/>
                  </a:lnTo>
                  <a:cubicBezTo>
                    <a:pt x="82687" y="668549"/>
                    <a:pt x="80505" y="669835"/>
                    <a:pt x="78105" y="670464"/>
                  </a:cubicBezTo>
                  <a:lnTo>
                    <a:pt x="74295" y="670940"/>
                  </a:lnTo>
                  <a:cubicBezTo>
                    <a:pt x="70552" y="670740"/>
                    <a:pt x="66990" y="669263"/>
                    <a:pt x="64199" y="666749"/>
                  </a:cubicBezTo>
                  <a:cubicBezTo>
                    <a:pt x="62875" y="665472"/>
                    <a:pt x="61865" y="663910"/>
                    <a:pt x="61246" y="662177"/>
                  </a:cubicBezTo>
                  <a:cubicBezTo>
                    <a:pt x="60398" y="660462"/>
                    <a:pt x="59979" y="658567"/>
                    <a:pt x="60008" y="656652"/>
                  </a:cubicBezTo>
                  <a:lnTo>
                    <a:pt x="60008" y="653128"/>
                  </a:lnTo>
                  <a:cubicBezTo>
                    <a:pt x="60008" y="650575"/>
                    <a:pt x="60703" y="648080"/>
                    <a:pt x="62008" y="645889"/>
                  </a:cubicBezTo>
                  <a:lnTo>
                    <a:pt x="64199" y="643032"/>
                  </a:lnTo>
                  <a:cubicBezTo>
                    <a:pt x="65951" y="641241"/>
                    <a:pt x="68161" y="639965"/>
                    <a:pt x="70581" y="639317"/>
                  </a:cubicBezTo>
                  <a:close/>
                  <a:moveTo>
                    <a:pt x="1069944" y="596454"/>
                  </a:moveTo>
                  <a:cubicBezTo>
                    <a:pt x="1077831" y="596454"/>
                    <a:pt x="1084232" y="602855"/>
                    <a:pt x="1084232" y="610741"/>
                  </a:cubicBezTo>
                  <a:cubicBezTo>
                    <a:pt x="1084232" y="618628"/>
                    <a:pt x="1077831" y="625029"/>
                    <a:pt x="1069944" y="625029"/>
                  </a:cubicBezTo>
                  <a:cubicBezTo>
                    <a:pt x="1062057" y="625029"/>
                    <a:pt x="1055657" y="618628"/>
                    <a:pt x="1055657" y="610741"/>
                  </a:cubicBezTo>
                  <a:cubicBezTo>
                    <a:pt x="1055657" y="602855"/>
                    <a:pt x="1062057" y="596454"/>
                    <a:pt x="1069944" y="596454"/>
                  </a:cubicBezTo>
                  <a:close/>
                  <a:moveTo>
                    <a:pt x="88488" y="547019"/>
                  </a:moveTo>
                  <a:lnTo>
                    <a:pt x="92012" y="547019"/>
                  </a:lnTo>
                  <a:cubicBezTo>
                    <a:pt x="94537" y="547010"/>
                    <a:pt x="97004" y="547696"/>
                    <a:pt x="99156" y="549020"/>
                  </a:cubicBezTo>
                  <a:lnTo>
                    <a:pt x="102109" y="551210"/>
                  </a:lnTo>
                  <a:cubicBezTo>
                    <a:pt x="103814" y="552973"/>
                    <a:pt x="105052" y="555135"/>
                    <a:pt x="105728" y="557497"/>
                  </a:cubicBezTo>
                  <a:lnTo>
                    <a:pt x="105824" y="561307"/>
                  </a:lnTo>
                  <a:cubicBezTo>
                    <a:pt x="105900" y="563221"/>
                    <a:pt x="105471" y="565126"/>
                    <a:pt x="104585" y="566831"/>
                  </a:cubicBezTo>
                  <a:cubicBezTo>
                    <a:pt x="104014" y="568584"/>
                    <a:pt x="102995" y="570165"/>
                    <a:pt x="101633" y="571403"/>
                  </a:cubicBezTo>
                  <a:cubicBezTo>
                    <a:pt x="100385" y="572756"/>
                    <a:pt x="98813" y="573775"/>
                    <a:pt x="97061" y="574356"/>
                  </a:cubicBezTo>
                  <a:cubicBezTo>
                    <a:pt x="95375" y="575280"/>
                    <a:pt x="93460" y="575709"/>
                    <a:pt x="91536" y="575594"/>
                  </a:cubicBezTo>
                  <a:lnTo>
                    <a:pt x="88012" y="575594"/>
                  </a:lnTo>
                  <a:cubicBezTo>
                    <a:pt x="85478" y="575594"/>
                    <a:pt x="82983" y="574937"/>
                    <a:pt x="80773" y="573689"/>
                  </a:cubicBezTo>
                  <a:lnTo>
                    <a:pt x="77915" y="571403"/>
                  </a:lnTo>
                  <a:cubicBezTo>
                    <a:pt x="76115" y="569698"/>
                    <a:pt x="74829" y="567517"/>
                    <a:pt x="74201" y="565117"/>
                  </a:cubicBezTo>
                  <a:lnTo>
                    <a:pt x="74201" y="561307"/>
                  </a:lnTo>
                  <a:cubicBezTo>
                    <a:pt x="74086" y="559383"/>
                    <a:pt x="74515" y="557468"/>
                    <a:pt x="75439" y="555782"/>
                  </a:cubicBezTo>
                  <a:cubicBezTo>
                    <a:pt x="76020" y="554030"/>
                    <a:pt x="77039" y="552458"/>
                    <a:pt x="78392" y="551210"/>
                  </a:cubicBezTo>
                  <a:cubicBezTo>
                    <a:pt x="79630" y="549848"/>
                    <a:pt x="81211" y="548829"/>
                    <a:pt x="82964" y="548258"/>
                  </a:cubicBezTo>
                  <a:cubicBezTo>
                    <a:pt x="84669" y="547372"/>
                    <a:pt x="86574" y="546943"/>
                    <a:pt x="88488" y="547019"/>
                  </a:cubicBezTo>
                  <a:close/>
                  <a:moveTo>
                    <a:pt x="1055847" y="533399"/>
                  </a:moveTo>
                  <a:cubicBezTo>
                    <a:pt x="1057743" y="533265"/>
                    <a:pt x="1059628" y="533694"/>
                    <a:pt x="1061276" y="534637"/>
                  </a:cubicBezTo>
                  <a:cubicBezTo>
                    <a:pt x="1063067" y="535189"/>
                    <a:pt x="1064677" y="536208"/>
                    <a:pt x="1065943" y="537590"/>
                  </a:cubicBezTo>
                  <a:lnTo>
                    <a:pt x="1069468" y="541114"/>
                  </a:lnTo>
                  <a:cubicBezTo>
                    <a:pt x="1071173" y="542876"/>
                    <a:pt x="1072411" y="545038"/>
                    <a:pt x="1073087" y="547400"/>
                  </a:cubicBezTo>
                  <a:lnTo>
                    <a:pt x="1073659" y="551210"/>
                  </a:lnTo>
                  <a:cubicBezTo>
                    <a:pt x="1073659" y="553763"/>
                    <a:pt x="1072963" y="556258"/>
                    <a:pt x="1071659" y="558449"/>
                  </a:cubicBezTo>
                  <a:lnTo>
                    <a:pt x="1069468" y="561307"/>
                  </a:lnTo>
                  <a:cubicBezTo>
                    <a:pt x="1068220" y="562659"/>
                    <a:pt x="1066648" y="563679"/>
                    <a:pt x="1064896" y="564260"/>
                  </a:cubicBezTo>
                  <a:cubicBezTo>
                    <a:pt x="1063191" y="565145"/>
                    <a:pt x="1061286" y="565564"/>
                    <a:pt x="1059371" y="565498"/>
                  </a:cubicBezTo>
                  <a:cubicBezTo>
                    <a:pt x="1057457" y="565574"/>
                    <a:pt x="1055552" y="565145"/>
                    <a:pt x="1053847" y="564260"/>
                  </a:cubicBezTo>
                  <a:cubicBezTo>
                    <a:pt x="1052066" y="563745"/>
                    <a:pt x="1050475" y="562717"/>
                    <a:pt x="1049275" y="561307"/>
                  </a:cubicBezTo>
                  <a:lnTo>
                    <a:pt x="1045751" y="557783"/>
                  </a:lnTo>
                  <a:cubicBezTo>
                    <a:pt x="1043988" y="556049"/>
                    <a:pt x="1042702" y="553877"/>
                    <a:pt x="1042036" y="551496"/>
                  </a:cubicBezTo>
                  <a:lnTo>
                    <a:pt x="1041560" y="547686"/>
                  </a:lnTo>
                  <a:cubicBezTo>
                    <a:pt x="1041569" y="545152"/>
                    <a:pt x="1042226" y="542657"/>
                    <a:pt x="1043465" y="540447"/>
                  </a:cubicBezTo>
                  <a:lnTo>
                    <a:pt x="1045751" y="537590"/>
                  </a:lnTo>
                  <a:cubicBezTo>
                    <a:pt x="1046951" y="536180"/>
                    <a:pt x="1048541" y="535151"/>
                    <a:pt x="1050323" y="534637"/>
                  </a:cubicBezTo>
                  <a:cubicBezTo>
                    <a:pt x="1052009" y="533703"/>
                    <a:pt x="1053923" y="533275"/>
                    <a:pt x="1055847" y="533399"/>
                  </a:cubicBezTo>
                  <a:close/>
                  <a:moveTo>
                    <a:pt x="120206" y="472915"/>
                  </a:moveTo>
                  <a:cubicBezTo>
                    <a:pt x="128093" y="472915"/>
                    <a:pt x="134494" y="479316"/>
                    <a:pt x="134494" y="487202"/>
                  </a:cubicBezTo>
                  <a:cubicBezTo>
                    <a:pt x="134494" y="495089"/>
                    <a:pt x="128093" y="501490"/>
                    <a:pt x="120206" y="501490"/>
                  </a:cubicBezTo>
                  <a:cubicBezTo>
                    <a:pt x="112319" y="501490"/>
                    <a:pt x="105919" y="495089"/>
                    <a:pt x="105919" y="487202"/>
                  </a:cubicBezTo>
                  <a:cubicBezTo>
                    <a:pt x="105919" y="479316"/>
                    <a:pt x="112319" y="472915"/>
                    <a:pt x="120206" y="472915"/>
                  </a:cubicBezTo>
                  <a:close/>
                  <a:moveTo>
                    <a:pt x="1016795" y="458818"/>
                  </a:moveTo>
                  <a:lnTo>
                    <a:pt x="1020319" y="458818"/>
                  </a:lnTo>
                  <a:cubicBezTo>
                    <a:pt x="1022862" y="458780"/>
                    <a:pt x="1025358" y="459447"/>
                    <a:pt x="1027558" y="460723"/>
                  </a:cubicBezTo>
                  <a:lnTo>
                    <a:pt x="1030416" y="463009"/>
                  </a:lnTo>
                  <a:cubicBezTo>
                    <a:pt x="1032216" y="464714"/>
                    <a:pt x="1033502" y="466895"/>
                    <a:pt x="1034130" y="469295"/>
                  </a:cubicBezTo>
                  <a:lnTo>
                    <a:pt x="1034607" y="473105"/>
                  </a:lnTo>
                  <a:cubicBezTo>
                    <a:pt x="1034673" y="474991"/>
                    <a:pt x="1034245" y="476868"/>
                    <a:pt x="1033369" y="478535"/>
                  </a:cubicBezTo>
                  <a:cubicBezTo>
                    <a:pt x="1032816" y="480325"/>
                    <a:pt x="1031797" y="481935"/>
                    <a:pt x="1030416" y="483202"/>
                  </a:cubicBezTo>
                  <a:cubicBezTo>
                    <a:pt x="1029139" y="484526"/>
                    <a:pt x="1027577" y="485535"/>
                    <a:pt x="1025844" y="486155"/>
                  </a:cubicBezTo>
                  <a:cubicBezTo>
                    <a:pt x="1024129" y="487002"/>
                    <a:pt x="1022234" y="487422"/>
                    <a:pt x="1020319" y="487393"/>
                  </a:cubicBezTo>
                  <a:lnTo>
                    <a:pt x="1016795" y="487393"/>
                  </a:lnTo>
                  <a:cubicBezTo>
                    <a:pt x="1014252" y="487345"/>
                    <a:pt x="1011766" y="486659"/>
                    <a:pt x="1009556" y="485393"/>
                  </a:cubicBezTo>
                  <a:lnTo>
                    <a:pt x="1006698" y="483202"/>
                  </a:lnTo>
                  <a:cubicBezTo>
                    <a:pt x="1004908" y="481449"/>
                    <a:pt x="1003631" y="479240"/>
                    <a:pt x="1002984" y="476820"/>
                  </a:cubicBezTo>
                  <a:lnTo>
                    <a:pt x="1002507" y="473105"/>
                  </a:lnTo>
                  <a:cubicBezTo>
                    <a:pt x="1002384" y="471181"/>
                    <a:pt x="1002812" y="469267"/>
                    <a:pt x="1003746" y="467581"/>
                  </a:cubicBezTo>
                  <a:cubicBezTo>
                    <a:pt x="1004260" y="465800"/>
                    <a:pt x="1005289" y="464209"/>
                    <a:pt x="1006698" y="463009"/>
                  </a:cubicBezTo>
                  <a:cubicBezTo>
                    <a:pt x="1007946" y="461637"/>
                    <a:pt x="1009518" y="460590"/>
                    <a:pt x="1011271" y="459961"/>
                  </a:cubicBezTo>
                  <a:cubicBezTo>
                    <a:pt x="1012975" y="459104"/>
                    <a:pt x="1014880" y="458704"/>
                    <a:pt x="1016795" y="458818"/>
                  </a:cubicBezTo>
                  <a:close/>
                  <a:moveTo>
                    <a:pt x="148305" y="395000"/>
                  </a:moveTo>
                  <a:cubicBezTo>
                    <a:pt x="150296" y="395010"/>
                    <a:pt x="152258" y="395495"/>
                    <a:pt x="154020" y="396429"/>
                  </a:cubicBezTo>
                  <a:cubicBezTo>
                    <a:pt x="155754" y="397048"/>
                    <a:pt x="157316" y="398058"/>
                    <a:pt x="158592" y="399382"/>
                  </a:cubicBezTo>
                  <a:lnTo>
                    <a:pt x="162116" y="402906"/>
                  </a:lnTo>
                  <a:cubicBezTo>
                    <a:pt x="163878" y="404668"/>
                    <a:pt x="165126" y="406868"/>
                    <a:pt x="165736" y="409288"/>
                  </a:cubicBezTo>
                  <a:lnTo>
                    <a:pt x="166117" y="412812"/>
                  </a:lnTo>
                  <a:cubicBezTo>
                    <a:pt x="166145" y="415365"/>
                    <a:pt x="165450" y="417870"/>
                    <a:pt x="164117" y="420051"/>
                  </a:cubicBezTo>
                  <a:lnTo>
                    <a:pt x="161926" y="423004"/>
                  </a:lnTo>
                  <a:cubicBezTo>
                    <a:pt x="160630" y="424299"/>
                    <a:pt x="159068" y="425309"/>
                    <a:pt x="157354" y="425956"/>
                  </a:cubicBezTo>
                  <a:cubicBezTo>
                    <a:pt x="155639" y="426804"/>
                    <a:pt x="153734" y="427195"/>
                    <a:pt x="151829" y="427099"/>
                  </a:cubicBezTo>
                  <a:cubicBezTo>
                    <a:pt x="149915" y="427214"/>
                    <a:pt x="148010" y="426814"/>
                    <a:pt x="146305" y="425956"/>
                  </a:cubicBezTo>
                  <a:cubicBezTo>
                    <a:pt x="144571" y="425347"/>
                    <a:pt x="143000" y="424337"/>
                    <a:pt x="141733" y="423004"/>
                  </a:cubicBezTo>
                  <a:lnTo>
                    <a:pt x="138209" y="419384"/>
                  </a:lnTo>
                  <a:cubicBezTo>
                    <a:pt x="136408" y="417679"/>
                    <a:pt x="135122" y="415498"/>
                    <a:pt x="134494" y="413098"/>
                  </a:cubicBezTo>
                  <a:lnTo>
                    <a:pt x="134018" y="409288"/>
                  </a:lnTo>
                  <a:cubicBezTo>
                    <a:pt x="134018" y="406783"/>
                    <a:pt x="134675" y="404316"/>
                    <a:pt x="135923" y="402144"/>
                  </a:cubicBezTo>
                  <a:lnTo>
                    <a:pt x="138209" y="399191"/>
                  </a:lnTo>
                  <a:cubicBezTo>
                    <a:pt x="139447" y="397829"/>
                    <a:pt x="141028" y="396810"/>
                    <a:pt x="142781" y="396238"/>
                  </a:cubicBezTo>
                  <a:cubicBezTo>
                    <a:pt x="144495" y="395391"/>
                    <a:pt x="146391" y="394972"/>
                    <a:pt x="148305" y="395000"/>
                  </a:cubicBezTo>
                  <a:close/>
                  <a:moveTo>
                    <a:pt x="989362" y="363758"/>
                  </a:moveTo>
                  <a:cubicBezTo>
                    <a:pt x="991162" y="364225"/>
                    <a:pt x="992820" y="365110"/>
                    <a:pt x="994220" y="366330"/>
                  </a:cubicBezTo>
                  <a:cubicBezTo>
                    <a:pt x="995734" y="367349"/>
                    <a:pt x="996973" y="368720"/>
                    <a:pt x="997839" y="370330"/>
                  </a:cubicBezTo>
                  <a:lnTo>
                    <a:pt x="1001459" y="377379"/>
                  </a:lnTo>
                  <a:cubicBezTo>
                    <a:pt x="1002497" y="379579"/>
                    <a:pt x="1002992" y="381998"/>
                    <a:pt x="1002888" y="384427"/>
                  </a:cubicBezTo>
                  <a:lnTo>
                    <a:pt x="1002888" y="388237"/>
                  </a:lnTo>
                  <a:cubicBezTo>
                    <a:pt x="1002221" y="390618"/>
                    <a:pt x="1000935" y="392790"/>
                    <a:pt x="999173" y="394524"/>
                  </a:cubicBezTo>
                  <a:lnTo>
                    <a:pt x="996315" y="396810"/>
                  </a:lnTo>
                  <a:cubicBezTo>
                    <a:pt x="994744" y="397867"/>
                    <a:pt x="992877" y="398429"/>
                    <a:pt x="990981" y="398429"/>
                  </a:cubicBezTo>
                  <a:cubicBezTo>
                    <a:pt x="989114" y="398953"/>
                    <a:pt x="987133" y="398953"/>
                    <a:pt x="985266" y="398429"/>
                  </a:cubicBezTo>
                  <a:cubicBezTo>
                    <a:pt x="983466" y="397962"/>
                    <a:pt x="981809" y="397076"/>
                    <a:pt x="980408" y="395857"/>
                  </a:cubicBezTo>
                  <a:cubicBezTo>
                    <a:pt x="978894" y="394838"/>
                    <a:pt x="977656" y="393466"/>
                    <a:pt x="976789" y="391857"/>
                  </a:cubicBezTo>
                  <a:lnTo>
                    <a:pt x="973170" y="384808"/>
                  </a:lnTo>
                  <a:cubicBezTo>
                    <a:pt x="971931" y="382598"/>
                    <a:pt x="971274" y="380103"/>
                    <a:pt x="971265" y="377569"/>
                  </a:cubicBezTo>
                  <a:lnTo>
                    <a:pt x="971741" y="373759"/>
                  </a:lnTo>
                  <a:cubicBezTo>
                    <a:pt x="972407" y="371378"/>
                    <a:pt x="973693" y="369206"/>
                    <a:pt x="975456" y="367473"/>
                  </a:cubicBezTo>
                  <a:lnTo>
                    <a:pt x="978313" y="365282"/>
                  </a:lnTo>
                  <a:cubicBezTo>
                    <a:pt x="981704" y="363501"/>
                    <a:pt x="985609" y="362967"/>
                    <a:pt x="989362" y="363758"/>
                  </a:cubicBezTo>
                  <a:close/>
                  <a:moveTo>
                    <a:pt x="183738" y="317562"/>
                  </a:moveTo>
                  <a:cubicBezTo>
                    <a:pt x="185662" y="317438"/>
                    <a:pt x="187576" y="317866"/>
                    <a:pt x="189262" y="318800"/>
                  </a:cubicBezTo>
                  <a:cubicBezTo>
                    <a:pt x="191053" y="319352"/>
                    <a:pt x="192663" y="320371"/>
                    <a:pt x="193930" y="321753"/>
                  </a:cubicBezTo>
                  <a:cubicBezTo>
                    <a:pt x="195073" y="322896"/>
                    <a:pt x="196216" y="324134"/>
                    <a:pt x="197454" y="325277"/>
                  </a:cubicBezTo>
                  <a:cubicBezTo>
                    <a:pt x="199159" y="327039"/>
                    <a:pt x="200397" y="329201"/>
                    <a:pt x="201074" y="331563"/>
                  </a:cubicBezTo>
                  <a:lnTo>
                    <a:pt x="201645" y="335373"/>
                  </a:lnTo>
                  <a:cubicBezTo>
                    <a:pt x="201597" y="337917"/>
                    <a:pt x="200912" y="340402"/>
                    <a:pt x="199645" y="342612"/>
                  </a:cubicBezTo>
                  <a:lnTo>
                    <a:pt x="197454" y="345470"/>
                  </a:lnTo>
                  <a:cubicBezTo>
                    <a:pt x="196187" y="346851"/>
                    <a:pt x="194577" y="347870"/>
                    <a:pt x="192787" y="348423"/>
                  </a:cubicBezTo>
                  <a:cubicBezTo>
                    <a:pt x="191120" y="349299"/>
                    <a:pt x="189243" y="349727"/>
                    <a:pt x="187358" y="349661"/>
                  </a:cubicBezTo>
                  <a:cubicBezTo>
                    <a:pt x="185443" y="349737"/>
                    <a:pt x="183538" y="349308"/>
                    <a:pt x="181833" y="348423"/>
                  </a:cubicBezTo>
                  <a:cubicBezTo>
                    <a:pt x="180042" y="347870"/>
                    <a:pt x="178433" y="346851"/>
                    <a:pt x="177166" y="345470"/>
                  </a:cubicBezTo>
                  <a:cubicBezTo>
                    <a:pt x="176023" y="344327"/>
                    <a:pt x="174880" y="343089"/>
                    <a:pt x="173642" y="341946"/>
                  </a:cubicBezTo>
                  <a:cubicBezTo>
                    <a:pt x="171936" y="340183"/>
                    <a:pt x="170698" y="338021"/>
                    <a:pt x="170022" y="335659"/>
                  </a:cubicBezTo>
                  <a:lnTo>
                    <a:pt x="169451" y="331849"/>
                  </a:lnTo>
                  <a:cubicBezTo>
                    <a:pt x="169498" y="329306"/>
                    <a:pt x="170184" y="326820"/>
                    <a:pt x="171451" y="324610"/>
                  </a:cubicBezTo>
                  <a:lnTo>
                    <a:pt x="173642" y="321753"/>
                  </a:lnTo>
                  <a:cubicBezTo>
                    <a:pt x="174908" y="320371"/>
                    <a:pt x="176518" y="319352"/>
                    <a:pt x="178309" y="318800"/>
                  </a:cubicBezTo>
                  <a:cubicBezTo>
                    <a:pt x="179957" y="317857"/>
                    <a:pt x="181842" y="317428"/>
                    <a:pt x="183738" y="317562"/>
                  </a:cubicBezTo>
                  <a:close/>
                  <a:moveTo>
                    <a:pt x="946405" y="285748"/>
                  </a:moveTo>
                  <a:lnTo>
                    <a:pt x="949929" y="285748"/>
                  </a:lnTo>
                  <a:cubicBezTo>
                    <a:pt x="952453" y="285739"/>
                    <a:pt x="954920" y="286424"/>
                    <a:pt x="957073" y="287748"/>
                  </a:cubicBezTo>
                  <a:lnTo>
                    <a:pt x="960026" y="289939"/>
                  </a:lnTo>
                  <a:cubicBezTo>
                    <a:pt x="961730" y="291701"/>
                    <a:pt x="962969" y="293863"/>
                    <a:pt x="963645" y="296226"/>
                  </a:cubicBezTo>
                  <a:lnTo>
                    <a:pt x="963740" y="300036"/>
                  </a:lnTo>
                  <a:cubicBezTo>
                    <a:pt x="963769" y="301950"/>
                    <a:pt x="963350" y="303846"/>
                    <a:pt x="962502" y="305560"/>
                  </a:cubicBezTo>
                  <a:cubicBezTo>
                    <a:pt x="961188" y="309065"/>
                    <a:pt x="958406" y="311818"/>
                    <a:pt x="954882" y="313085"/>
                  </a:cubicBezTo>
                  <a:cubicBezTo>
                    <a:pt x="953234" y="314028"/>
                    <a:pt x="951348" y="314456"/>
                    <a:pt x="949453" y="314323"/>
                  </a:cubicBezTo>
                  <a:lnTo>
                    <a:pt x="945928" y="314323"/>
                  </a:lnTo>
                  <a:cubicBezTo>
                    <a:pt x="943395" y="314323"/>
                    <a:pt x="940899" y="313666"/>
                    <a:pt x="938690" y="312418"/>
                  </a:cubicBezTo>
                  <a:lnTo>
                    <a:pt x="935832" y="310132"/>
                  </a:lnTo>
                  <a:cubicBezTo>
                    <a:pt x="934032" y="308427"/>
                    <a:pt x="932746" y="306246"/>
                    <a:pt x="932117" y="303846"/>
                  </a:cubicBezTo>
                  <a:lnTo>
                    <a:pt x="932117" y="300036"/>
                  </a:lnTo>
                  <a:cubicBezTo>
                    <a:pt x="931984" y="298140"/>
                    <a:pt x="932413" y="296254"/>
                    <a:pt x="933356" y="294606"/>
                  </a:cubicBezTo>
                  <a:cubicBezTo>
                    <a:pt x="934622" y="291082"/>
                    <a:pt x="937375" y="288301"/>
                    <a:pt x="940880" y="286986"/>
                  </a:cubicBezTo>
                  <a:cubicBezTo>
                    <a:pt x="942595" y="286139"/>
                    <a:pt x="944490" y="285720"/>
                    <a:pt x="946405" y="285748"/>
                  </a:cubicBezTo>
                  <a:close/>
                  <a:moveTo>
                    <a:pt x="233172" y="229265"/>
                  </a:moveTo>
                  <a:cubicBezTo>
                    <a:pt x="235087" y="229235"/>
                    <a:pt x="236982" y="229660"/>
                    <a:pt x="238697" y="230504"/>
                  </a:cubicBezTo>
                  <a:cubicBezTo>
                    <a:pt x="242202" y="231818"/>
                    <a:pt x="244955" y="234603"/>
                    <a:pt x="246222" y="238124"/>
                  </a:cubicBezTo>
                  <a:cubicBezTo>
                    <a:pt x="247260" y="239906"/>
                    <a:pt x="247698" y="241978"/>
                    <a:pt x="247460" y="244029"/>
                  </a:cubicBezTo>
                  <a:lnTo>
                    <a:pt x="247460" y="247553"/>
                  </a:lnTo>
                  <a:cubicBezTo>
                    <a:pt x="247460" y="250087"/>
                    <a:pt x="246803" y="252582"/>
                    <a:pt x="245555" y="254792"/>
                  </a:cubicBezTo>
                  <a:lnTo>
                    <a:pt x="243269" y="257650"/>
                  </a:lnTo>
                  <a:cubicBezTo>
                    <a:pt x="241564" y="259450"/>
                    <a:pt x="239383" y="260736"/>
                    <a:pt x="236982" y="261365"/>
                  </a:cubicBezTo>
                  <a:lnTo>
                    <a:pt x="233172" y="261365"/>
                  </a:lnTo>
                  <a:cubicBezTo>
                    <a:pt x="231277" y="261498"/>
                    <a:pt x="229391" y="261069"/>
                    <a:pt x="227743" y="260126"/>
                  </a:cubicBezTo>
                  <a:cubicBezTo>
                    <a:pt x="224219" y="258859"/>
                    <a:pt x="221438" y="256107"/>
                    <a:pt x="220123" y="252602"/>
                  </a:cubicBezTo>
                  <a:cubicBezTo>
                    <a:pt x="219275" y="250887"/>
                    <a:pt x="218856" y="248992"/>
                    <a:pt x="218885" y="247077"/>
                  </a:cubicBezTo>
                  <a:lnTo>
                    <a:pt x="218885" y="243553"/>
                  </a:lnTo>
                  <a:cubicBezTo>
                    <a:pt x="218875" y="241032"/>
                    <a:pt x="219561" y="238557"/>
                    <a:pt x="220885" y="236409"/>
                  </a:cubicBezTo>
                  <a:lnTo>
                    <a:pt x="223076" y="233456"/>
                  </a:lnTo>
                  <a:cubicBezTo>
                    <a:pt x="224838" y="231752"/>
                    <a:pt x="227000" y="230509"/>
                    <a:pt x="229362" y="229837"/>
                  </a:cubicBezTo>
                  <a:close/>
                  <a:moveTo>
                    <a:pt x="900780" y="204501"/>
                  </a:moveTo>
                  <a:cubicBezTo>
                    <a:pt x="908667" y="204501"/>
                    <a:pt x="915068" y="210898"/>
                    <a:pt x="915068" y="218788"/>
                  </a:cubicBezTo>
                  <a:cubicBezTo>
                    <a:pt x="915068" y="226679"/>
                    <a:pt x="908667" y="233076"/>
                    <a:pt x="900780" y="233076"/>
                  </a:cubicBezTo>
                  <a:cubicBezTo>
                    <a:pt x="892893" y="233076"/>
                    <a:pt x="886493" y="226679"/>
                    <a:pt x="886493" y="218788"/>
                  </a:cubicBezTo>
                  <a:cubicBezTo>
                    <a:pt x="886493" y="210898"/>
                    <a:pt x="892893" y="204501"/>
                    <a:pt x="900780" y="204501"/>
                  </a:cubicBezTo>
                  <a:close/>
                  <a:moveTo>
                    <a:pt x="282608" y="175926"/>
                  </a:moveTo>
                  <a:cubicBezTo>
                    <a:pt x="290495" y="175926"/>
                    <a:pt x="296896" y="182323"/>
                    <a:pt x="296896" y="190213"/>
                  </a:cubicBezTo>
                  <a:cubicBezTo>
                    <a:pt x="296896" y="198104"/>
                    <a:pt x="290495" y="204501"/>
                    <a:pt x="282608" y="204501"/>
                  </a:cubicBezTo>
                  <a:cubicBezTo>
                    <a:pt x="274721" y="204501"/>
                    <a:pt x="268321" y="198104"/>
                    <a:pt x="268321" y="190213"/>
                  </a:cubicBezTo>
                  <a:cubicBezTo>
                    <a:pt x="268321" y="182323"/>
                    <a:pt x="274721" y="175926"/>
                    <a:pt x="282608" y="175926"/>
                  </a:cubicBezTo>
                  <a:close/>
                  <a:moveTo>
                    <a:pt x="843630" y="141064"/>
                  </a:moveTo>
                  <a:cubicBezTo>
                    <a:pt x="851517" y="141064"/>
                    <a:pt x="857918" y="147461"/>
                    <a:pt x="857918" y="155351"/>
                  </a:cubicBezTo>
                  <a:cubicBezTo>
                    <a:pt x="857918" y="163242"/>
                    <a:pt x="851517" y="169639"/>
                    <a:pt x="843630" y="169639"/>
                  </a:cubicBezTo>
                  <a:cubicBezTo>
                    <a:pt x="835743" y="169639"/>
                    <a:pt x="829343" y="163242"/>
                    <a:pt x="829343" y="155351"/>
                  </a:cubicBezTo>
                  <a:cubicBezTo>
                    <a:pt x="829343" y="147461"/>
                    <a:pt x="835743" y="141064"/>
                    <a:pt x="843630" y="141064"/>
                  </a:cubicBezTo>
                  <a:close/>
                  <a:moveTo>
                    <a:pt x="324994" y="116299"/>
                  </a:moveTo>
                  <a:lnTo>
                    <a:pt x="328518" y="116299"/>
                  </a:lnTo>
                  <a:cubicBezTo>
                    <a:pt x="331071" y="116299"/>
                    <a:pt x="333567" y="116990"/>
                    <a:pt x="335757" y="118299"/>
                  </a:cubicBezTo>
                  <a:lnTo>
                    <a:pt x="338615" y="120490"/>
                  </a:lnTo>
                  <a:cubicBezTo>
                    <a:pt x="340377" y="122225"/>
                    <a:pt x="341663" y="124392"/>
                    <a:pt x="342329" y="126776"/>
                  </a:cubicBezTo>
                  <a:lnTo>
                    <a:pt x="342806" y="130586"/>
                  </a:lnTo>
                  <a:cubicBezTo>
                    <a:pt x="342930" y="132509"/>
                    <a:pt x="342501" y="134425"/>
                    <a:pt x="341568" y="136111"/>
                  </a:cubicBezTo>
                  <a:cubicBezTo>
                    <a:pt x="340253" y="139581"/>
                    <a:pt x="337510" y="142321"/>
                    <a:pt x="334043" y="143636"/>
                  </a:cubicBezTo>
                  <a:cubicBezTo>
                    <a:pt x="332357" y="144567"/>
                    <a:pt x="330442" y="144997"/>
                    <a:pt x="328518" y="144874"/>
                  </a:cubicBezTo>
                  <a:lnTo>
                    <a:pt x="324994" y="144874"/>
                  </a:lnTo>
                  <a:cubicBezTo>
                    <a:pt x="322460" y="144862"/>
                    <a:pt x="319965" y="144207"/>
                    <a:pt x="317755" y="142969"/>
                  </a:cubicBezTo>
                  <a:lnTo>
                    <a:pt x="314897" y="140683"/>
                  </a:lnTo>
                  <a:cubicBezTo>
                    <a:pt x="313145" y="138937"/>
                    <a:pt x="311869" y="136773"/>
                    <a:pt x="311183" y="134396"/>
                  </a:cubicBezTo>
                  <a:lnTo>
                    <a:pt x="310706" y="130586"/>
                  </a:lnTo>
                  <a:cubicBezTo>
                    <a:pt x="310640" y="128669"/>
                    <a:pt x="311059" y="126766"/>
                    <a:pt x="311945" y="125062"/>
                  </a:cubicBezTo>
                  <a:cubicBezTo>
                    <a:pt x="312526" y="123312"/>
                    <a:pt x="313545" y="121739"/>
                    <a:pt x="314897" y="120490"/>
                  </a:cubicBezTo>
                  <a:cubicBezTo>
                    <a:pt x="316174" y="119163"/>
                    <a:pt x="317736" y="118152"/>
                    <a:pt x="319469" y="117537"/>
                  </a:cubicBezTo>
                  <a:cubicBezTo>
                    <a:pt x="321174" y="116648"/>
                    <a:pt x="323079" y="116221"/>
                    <a:pt x="324994" y="116299"/>
                  </a:cubicBezTo>
                  <a:close/>
                  <a:moveTo>
                    <a:pt x="771431" y="67912"/>
                  </a:moveTo>
                  <a:cubicBezTo>
                    <a:pt x="774898" y="66266"/>
                    <a:pt x="778917" y="66266"/>
                    <a:pt x="782385" y="67912"/>
                  </a:cubicBezTo>
                  <a:cubicBezTo>
                    <a:pt x="784156" y="68504"/>
                    <a:pt x="785757" y="69517"/>
                    <a:pt x="787052" y="70865"/>
                  </a:cubicBezTo>
                  <a:cubicBezTo>
                    <a:pt x="788195" y="72103"/>
                    <a:pt x="789338" y="73246"/>
                    <a:pt x="790576" y="74389"/>
                  </a:cubicBezTo>
                  <a:cubicBezTo>
                    <a:pt x="792281" y="76156"/>
                    <a:pt x="793519" y="78314"/>
                    <a:pt x="794196" y="80676"/>
                  </a:cubicBezTo>
                  <a:lnTo>
                    <a:pt x="794767" y="84486"/>
                  </a:lnTo>
                  <a:cubicBezTo>
                    <a:pt x="794739" y="87031"/>
                    <a:pt x="794043" y="89524"/>
                    <a:pt x="792767" y="91725"/>
                  </a:cubicBezTo>
                  <a:lnTo>
                    <a:pt x="790576" y="94582"/>
                  </a:lnTo>
                  <a:cubicBezTo>
                    <a:pt x="789309" y="95962"/>
                    <a:pt x="787699" y="96982"/>
                    <a:pt x="785909" y="97535"/>
                  </a:cubicBezTo>
                  <a:cubicBezTo>
                    <a:pt x="784261" y="98479"/>
                    <a:pt x="782375" y="98910"/>
                    <a:pt x="780480" y="98773"/>
                  </a:cubicBezTo>
                  <a:cubicBezTo>
                    <a:pt x="778556" y="98896"/>
                    <a:pt x="776641" y="98466"/>
                    <a:pt x="774955" y="97535"/>
                  </a:cubicBezTo>
                  <a:cubicBezTo>
                    <a:pt x="773164" y="96982"/>
                    <a:pt x="771555" y="95962"/>
                    <a:pt x="770288" y="94582"/>
                  </a:cubicBezTo>
                  <a:lnTo>
                    <a:pt x="766764" y="91058"/>
                  </a:lnTo>
                  <a:cubicBezTo>
                    <a:pt x="765021" y="89322"/>
                    <a:pt x="763773" y="87152"/>
                    <a:pt x="763144" y="84771"/>
                  </a:cubicBezTo>
                  <a:lnTo>
                    <a:pt x="762573" y="80961"/>
                  </a:lnTo>
                  <a:cubicBezTo>
                    <a:pt x="762601" y="78446"/>
                    <a:pt x="763297" y="75983"/>
                    <a:pt x="764573" y="73818"/>
                  </a:cubicBezTo>
                  <a:lnTo>
                    <a:pt x="766764" y="70865"/>
                  </a:lnTo>
                  <a:cubicBezTo>
                    <a:pt x="768059" y="69517"/>
                    <a:pt x="769659" y="68504"/>
                    <a:pt x="771431" y="67912"/>
                  </a:cubicBezTo>
                  <a:close/>
                  <a:moveTo>
                    <a:pt x="395574" y="63340"/>
                  </a:moveTo>
                  <a:cubicBezTo>
                    <a:pt x="397489" y="63262"/>
                    <a:pt x="399394" y="63688"/>
                    <a:pt x="401099" y="64578"/>
                  </a:cubicBezTo>
                  <a:cubicBezTo>
                    <a:pt x="402852" y="65147"/>
                    <a:pt x="404433" y="66164"/>
                    <a:pt x="405671" y="67531"/>
                  </a:cubicBezTo>
                  <a:cubicBezTo>
                    <a:pt x="407023" y="68780"/>
                    <a:pt x="408043" y="70353"/>
                    <a:pt x="408624" y="72103"/>
                  </a:cubicBezTo>
                  <a:cubicBezTo>
                    <a:pt x="409633" y="73931"/>
                    <a:pt x="410071" y="76024"/>
                    <a:pt x="409862" y="78104"/>
                  </a:cubicBezTo>
                  <a:lnTo>
                    <a:pt x="409862" y="81628"/>
                  </a:lnTo>
                  <a:cubicBezTo>
                    <a:pt x="409862" y="84165"/>
                    <a:pt x="409205" y="86659"/>
                    <a:pt x="407957" y="88867"/>
                  </a:cubicBezTo>
                  <a:lnTo>
                    <a:pt x="405671" y="91724"/>
                  </a:lnTo>
                  <a:cubicBezTo>
                    <a:pt x="403966" y="93527"/>
                    <a:pt x="401785" y="94814"/>
                    <a:pt x="399384" y="95439"/>
                  </a:cubicBezTo>
                  <a:lnTo>
                    <a:pt x="395574" y="95439"/>
                  </a:lnTo>
                  <a:cubicBezTo>
                    <a:pt x="393679" y="95576"/>
                    <a:pt x="391793" y="95145"/>
                    <a:pt x="390145" y="94201"/>
                  </a:cubicBezTo>
                  <a:cubicBezTo>
                    <a:pt x="386621" y="92931"/>
                    <a:pt x="383840" y="90180"/>
                    <a:pt x="382525" y="86676"/>
                  </a:cubicBezTo>
                  <a:cubicBezTo>
                    <a:pt x="381678" y="84959"/>
                    <a:pt x="381258" y="83065"/>
                    <a:pt x="381287" y="81152"/>
                  </a:cubicBezTo>
                  <a:lnTo>
                    <a:pt x="381287" y="77627"/>
                  </a:lnTo>
                  <a:cubicBezTo>
                    <a:pt x="381278" y="75106"/>
                    <a:pt x="381963" y="72632"/>
                    <a:pt x="383287" y="70484"/>
                  </a:cubicBezTo>
                  <a:lnTo>
                    <a:pt x="385478" y="67531"/>
                  </a:lnTo>
                  <a:cubicBezTo>
                    <a:pt x="387269" y="65803"/>
                    <a:pt x="389459" y="64558"/>
                    <a:pt x="391860" y="63911"/>
                  </a:cubicBezTo>
                  <a:close/>
                  <a:moveTo>
                    <a:pt x="705994" y="24288"/>
                  </a:moveTo>
                  <a:lnTo>
                    <a:pt x="709804" y="24288"/>
                  </a:lnTo>
                  <a:cubicBezTo>
                    <a:pt x="711718" y="24175"/>
                    <a:pt x="713623" y="24569"/>
                    <a:pt x="715328" y="25430"/>
                  </a:cubicBezTo>
                  <a:cubicBezTo>
                    <a:pt x="718833" y="26745"/>
                    <a:pt x="721586" y="29530"/>
                    <a:pt x="722853" y="33051"/>
                  </a:cubicBezTo>
                  <a:cubicBezTo>
                    <a:pt x="723729" y="34718"/>
                    <a:pt x="724129" y="36599"/>
                    <a:pt x="723996" y="38480"/>
                  </a:cubicBezTo>
                  <a:lnTo>
                    <a:pt x="723996" y="42004"/>
                  </a:lnTo>
                  <a:cubicBezTo>
                    <a:pt x="723996" y="44511"/>
                    <a:pt x="723339" y="46975"/>
                    <a:pt x="722091" y="49148"/>
                  </a:cubicBezTo>
                  <a:lnTo>
                    <a:pt x="719805" y="52101"/>
                  </a:lnTo>
                  <a:cubicBezTo>
                    <a:pt x="718167" y="54040"/>
                    <a:pt x="716023" y="55490"/>
                    <a:pt x="713614" y="56292"/>
                  </a:cubicBezTo>
                  <a:lnTo>
                    <a:pt x="709804" y="56863"/>
                  </a:lnTo>
                  <a:cubicBezTo>
                    <a:pt x="707889" y="56886"/>
                    <a:pt x="706003" y="56462"/>
                    <a:pt x="704279" y="55625"/>
                  </a:cubicBezTo>
                  <a:cubicBezTo>
                    <a:pt x="702546" y="55009"/>
                    <a:pt x="700983" y="53999"/>
                    <a:pt x="699707" y="52672"/>
                  </a:cubicBezTo>
                  <a:cubicBezTo>
                    <a:pt x="698364" y="51379"/>
                    <a:pt x="697345" y="49776"/>
                    <a:pt x="696754" y="48005"/>
                  </a:cubicBezTo>
                  <a:cubicBezTo>
                    <a:pt x="695878" y="46333"/>
                    <a:pt x="695449" y="44462"/>
                    <a:pt x="695516" y="42576"/>
                  </a:cubicBezTo>
                  <a:lnTo>
                    <a:pt x="695516" y="38099"/>
                  </a:lnTo>
                  <a:cubicBezTo>
                    <a:pt x="695488" y="35546"/>
                    <a:pt x="696183" y="33037"/>
                    <a:pt x="697516" y="30860"/>
                  </a:cubicBezTo>
                  <a:lnTo>
                    <a:pt x="699707" y="27907"/>
                  </a:lnTo>
                  <a:cubicBezTo>
                    <a:pt x="701469" y="26203"/>
                    <a:pt x="703632" y="24960"/>
                    <a:pt x="705994" y="24288"/>
                  </a:cubicBezTo>
                  <a:close/>
                  <a:moveTo>
                    <a:pt x="462630" y="20954"/>
                  </a:moveTo>
                  <a:cubicBezTo>
                    <a:pt x="470517" y="20954"/>
                    <a:pt x="476918" y="27351"/>
                    <a:pt x="476918" y="35241"/>
                  </a:cubicBezTo>
                  <a:cubicBezTo>
                    <a:pt x="476918" y="43132"/>
                    <a:pt x="470517" y="49529"/>
                    <a:pt x="462630" y="49529"/>
                  </a:cubicBezTo>
                  <a:cubicBezTo>
                    <a:pt x="454743" y="49529"/>
                    <a:pt x="448343" y="43132"/>
                    <a:pt x="448343" y="35241"/>
                  </a:cubicBezTo>
                  <a:cubicBezTo>
                    <a:pt x="448343" y="27351"/>
                    <a:pt x="454743" y="20954"/>
                    <a:pt x="462630" y="20954"/>
                  </a:cubicBezTo>
                  <a:close/>
                  <a:moveTo>
                    <a:pt x="625126" y="3332"/>
                  </a:moveTo>
                  <a:cubicBezTo>
                    <a:pt x="628869" y="3532"/>
                    <a:pt x="632432" y="5011"/>
                    <a:pt x="635222" y="7523"/>
                  </a:cubicBezTo>
                  <a:lnTo>
                    <a:pt x="638747" y="11047"/>
                  </a:lnTo>
                  <a:cubicBezTo>
                    <a:pt x="640452" y="12814"/>
                    <a:pt x="641690" y="14972"/>
                    <a:pt x="642366" y="17334"/>
                  </a:cubicBezTo>
                  <a:lnTo>
                    <a:pt x="642938" y="21144"/>
                  </a:lnTo>
                  <a:cubicBezTo>
                    <a:pt x="642938" y="23693"/>
                    <a:pt x="642242" y="26195"/>
                    <a:pt x="640938" y="28383"/>
                  </a:cubicBezTo>
                  <a:lnTo>
                    <a:pt x="638747" y="31240"/>
                  </a:lnTo>
                  <a:cubicBezTo>
                    <a:pt x="637499" y="32596"/>
                    <a:pt x="635927" y="33613"/>
                    <a:pt x="634175" y="34193"/>
                  </a:cubicBezTo>
                  <a:cubicBezTo>
                    <a:pt x="632489" y="35114"/>
                    <a:pt x="630574" y="35544"/>
                    <a:pt x="628650" y="35431"/>
                  </a:cubicBezTo>
                  <a:cubicBezTo>
                    <a:pt x="626726" y="35554"/>
                    <a:pt x="624812" y="35124"/>
                    <a:pt x="623126" y="34193"/>
                  </a:cubicBezTo>
                  <a:cubicBezTo>
                    <a:pt x="621345" y="33675"/>
                    <a:pt x="619754" y="32648"/>
                    <a:pt x="618554" y="31240"/>
                  </a:cubicBezTo>
                  <a:lnTo>
                    <a:pt x="615030" y="27716"/>
                  </a:lnTo>
                  <a:cubicBezTo>
                    <a:pt x="613267" y="25980"/>
                    <a:pt x="611981" y="23813"/>
                    <a:pt x="611315" y="21429"/>
                  </a:cubicBezTo>
                  <a:lnTo>
                    <a:pt x="610839" y="17619"/>
                  </a:lnTo>
                  <a:cubicBezTo>
                    <a:pt x="610848" y="15084"/>
                    <a:pt x="611505" y="12593"/>
                    <a:pt x="612744" y="10380"/>
                  </a:cubicBezTo>
                  <a:lnTo>
                    <a:pt x="615030" y="7523"/>
                  </a:lnTo>
                  <a:cubicBezTo>
                    <a:pt x="616230" y="6115"/>
                    <a:pt x="617820" y="5088"/>
                    <a:pt x="619602" y="4570"/>
                  </a:cubicBezTo>
                  <a:cubicBezTo>
                    <a:pt x="621306" y="3681"/>
                    <a:pt x="623212" y="3254"/>
                    <a:pt x="625126" y="3332"/>
                  </a:cubicBezTo>
                  <a:close/>
                  <a:moveTo>
                    <a:pt x="527781" y="1237"/>
                  </a:moveTo>
                  <a:cubicBezTo>
                    <a:pt x="531277" y="-413"/>
                    <a:pt x="535335" y="-413"/>
                    <a:pt x="538830" y="1237"/>
                  </a:cubicBezTo>
                  <a:cubicBezTo>
                    <a:pt x="540583" y="1817"/>
                    <a:pt x="542155" y="2833"/>
                    <a:pt x="543402" y="4190"/>
                  </a:cubicBezTo>
                  <a:lnTo>
                    <a:pt x="546927" y="7714"/>
                  </a:lnTo>
                  <a:cubicBezTo>
                    <a:pt x="548689" y="9450"/>
                    <a:pt x="549975" y="11616"/>
                    <a:pt x="550641" y="14001"/>
                  </a:cubicBezTo>
                  <a:lnTo>
                    <a:pt x="551118" y="17811"/>
                  </a:lnTo>
                  <a:cubicBezTo>
                    <a:pt x="551108" y="20346"/>
                    <a:pt x="550451" y="22837"/>
                    <a:pt x="549213" y="25050"/>
                  </a:cubicBezTo>
                  <a:lnTo>
                    <a:pt x="546927" y="27907"/>
                  </a:lnTo>
                  <a:cubicBezTo>
                    <a:pt x="545679" y="29263"/>
                    <a:pt x="544107" y="30280"/>
                    <a:pt x="542355" y="30860"/>
                  </a:cubicBezTo>
                  <a:cubicBezTo>
                    <a:pt x="538859" y="32510"/>
                    <a:pt x="534801" y="32510"/>
                    <a:pt x="531306" y="30860"/>
                  </a:cubicBezTo>
                  <a:cubicBezTo>
                    <a:pt x="529553" y="30280"/>
                    <a:pt x="527981" y="29263"/>
                    <a:pt x="526734" y="27907"/>
                  </a:cubicBezTo>
                  <a:lnTo>
                    <a:pt x="523209" y="24383"/>
                  </a:lnTo>
                  <a:cubicBezTo>
                    <a:pt x="521447" y="22647"/>
                    <a:pt x="520161" y="20480"/>
                    <a:pt x="519495" y="18096"/>
                  </a:cubicBezTo>
                  <a:lnTo>
                    <a:pt x="519019" y="14286"/>
                  </a:lnTo>
                  <a:cubicBezTo>
                    <a:pt x="519028" y="11751"/>
                    <a:pt x="519685" y="9260"/>
                    <a:pt x="520923" y="7047"/>
                  </a:cubicBezTo>
                  <a:lnTo>
                    <a:pt x="523209" y="4190"/>
                  </a:lnTo>
                  <a:cubicBezTo>
                    <a:pt x="524438" y="2812"/>
                    <a:pt x="526019" y="1793"/>
                    <a:pt x="527781" y="123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9" name="Google Shape;339;p10"/>
            <p:cNvSpPr/>
            <p:nvPr/>
          </p:nvSpPr>
          <p:spPr>
            <a:xfrm>
              <a:off x="6434806" y="1917905"/>
              <a:ext cx="1822132" cy="1451349"/>
            </a:xfrm>
            <a:custGeom>
              <a:rect b="b" l="l" r="r" t="t"/>
              <a:pathLst>
                <a:path extrusionOk="0" h="1451349" w="1822132">
                  <a:moveTo>
                    <a:pt x="14288" y="1422758"/>
                  </a:moveTo>
                  <a:lnTo>
                    <a:pt x="17907" y="1422758"/>
                  </a:lnTo>
                  <a:cubicBezTo>
                    <a:pt x="20422" y="1422787"/>
                    <a:pt x="22889" y="1423482"/>
                    <a:pt x="25051" y="1424759"/>
                  </a:cubicBezTo>
                  <a:lnTo>
                    <a:pt x="28004" y="1426949"/>
                  </a:lnTo>
                  <a:cubicBezTo>
                    <a:pt x="29728" y="1428740"/>
                    <a:pt x="30975" y="1430931"/>
                    <a:pt x="31623" y="1433331"/>
                  </a:cubicBezTo>
                  <a:lnTo>
                    <a:pt x="32195" y="1437046"/>
                  </a:lnTo>
                  <a:cubicBezTo>
                    <a:pt x="32223" y="1438960"/>
                    <a:pt x="31804" y="1440856"/>
                    <a:pt x="30956" y="1442570"/>
                  </a:cubicBezTo>
                  <a:cubicBezTo>
                    <a:pt x="30366" y="1444342"/>
                    <a:pt x="29356" y="1445942"/>
                    <a:pt x="28004" y="1447238"/>
                  </a:cubicBezTo>
                  <a:cubicBezTo>
                    <a:pt x="26689" y="1448552"/>
                    <a:pt x="25089" y="1449562"/>
                    <a:pt x="23336" y="1450190"/>
                  </a:cubicBezTo>
                  <a:cubicBezTo>
                    <a:pt x="21660" y="1451038"/>
                    <a:pt x="19784" y="1451438"/>
                    <a:pt x="17907" y="1451333"/>
                  </a:cubicBezTo>
                  <a:lnTo>
                    <a:pt x="14288" y="1451333"/>
                  </a:lnTo>
                  <a:cubicBezTo>
                    <a:pt x="11773" y="1451381"/>
                    <a:pt x="9296" y="1450724"/>
                    <a:pt x="7144" y="1449428"/>
                  </a:cubicBezTo>
                  <a:lnTo>
                    <a:pt x="4191" y="1447238"/>
                  </a:lnTo>
                  <a:cubicBezTo>
                    <a:pt x="2467" y="1445447"/>
                    <a:pt x="1219" y="1443256"/>
                    <a:pt x="572" y="1440856"/>
                  </a:cubicBezTo>
                  <a:lnTo>
                    <a:pt x="0" y="1437046"/>
                  </a:lnTo>
                  <a:cubicBezTo>
                    <a:pt x="-19" y="1435160"/>
                    <a:pt x="400" y="1433303"/>
                    <a:pt x="1238" y="1431617"/>
                  </a:cubicBezTo>
                  <a:cubicBezTo>
                    <a:pt x="2505" y="1428064"/>
                    <a:pt x="5306" y="1425263"/>
                    <a:pt x="8858" y="1423997"/>
                  </a:cubicBezTo>
                  <a:cubicBezTo>
                    <a:pt x="10544" y="1423158"/>
                    <a:pt x="12402" y="1422739"/>
                    <a:pt x="14288" y="1422758"/>
                  </a:cubicBezTo>
                  <a:close/>
                  <a:moveTo>
                    <a:pt x="1804320" y="1369799"/>
                  </a:moveTo>
                  <a:cubicBezTo>
                    <a:pt x="1806234" y="1369780"/>
                    <a:pt x="1808120" y="1370199"/>
                    <a:pt x="1809844" y="1371037"/>
                  </a:cubicBezTo>
                  <a:cubicBezTo>
                    <a:pt x="1811578" y="1371656"/>
                    <a:pt x="1813140" y="1372666"/>
                    <a:pt x="1814416" y="1373990"/>
                  </a:cubicBezTo>
                  <a:lnTo>
                    <a:pt x="1817941" y="1377514"/>
                  </a:lnTo>
                  <a:cubicBezTo>
                    <a:pt x="1819665" y="1379305"/>
                    <a:pt x="1820913" y="1381496"/>
                    <a:pt x="1821560" y="1383896"/>
                  </a:cubicBezTo>
                  <a:lnTo>
                    <a:pt x="1822132" y="1387706"/>
                  </a:lnTo>
                  <a:cubicBezTo>
                    <a:pt x="1822141" y="1390230"/>
                    <a:pt x="1821456" y="1392697"/>
                    <a:pt x="1820132" y="1394850"/>
                  </a:cubicBezTo>
                  <a:lnTo>
                    <a:pt x="1817941" y="1397803"/>
                  </a:lnTo>
                  <a:cubicBezTo>
                    <a:pt x="1816664" y="1399127"/>
                    <a:pt x="1815102" y="1400136"/>
                    <a:pt x="1813369" y="1400755"/>
                  </a:cubicBezTo>
                  <a:cubicBezTo>
                    <a:pt x="1811645" y="1401594"/>
                    <a:pt x="1809759" y="1402013"/>
                    <a:pt x="1807844" y="1401994"/>
                  </a:cubicBezTo>
                  <a:cubicBezTo>
                    <a:pt x="1805930" y="1402022"/>
                    <a:pt x="1804034" y="1401603"/>
                    <a:pt x="1802320" y="1400755"/>
                  </a:cubicBezTo>
                  <a:cubicBezTo>
                    <a:pt x="1800567" y="1400184"/>
                    <a:pt x="1798986" y="1399165"/>
                    <a:pt x="1797748" y="1397803"/>
                  </a:cubicBezTo>
                  <a:lnTo>
                    <a:pt x="1794224" y="1394278"/>
                  </a:lnTo>
                  <a:cubicBezTo>
                    <a:pt x="1792433" y="1392526"/>
                    <a:pt x="1791157" y="1390316"/>
                    <a:pt x="1790509" y="1387897"/>
                  </a:cubicBezTo>
                  <a:lnTo>
                    <a:pt x="1790033" y="1384087"/>
                  </a:lnTo>
                  <a:cubicBezTo>
                    <a:pt x="1790033" y="1381582"/>
                    <a:pt x="1790690" y="1379115"/>
                    <a:pt x="1791938" y="1376943"/>
                  </a:cubicBezTo>
                  <a:lnTo>
                    <a:pt x="1794224" y="1373990"/>
                  </a:lnTo>
                  <a:cubicBezTo>
                    <a:pt x="1795462" y="1372628"/>
                    <a:pt x="1797043" y="1371609"/>
                    <a:pt x="1798796" y="1371037"/>
                  </a:cubicBezTo>
                  <a:cubicBezTo>
                    <a:pt x="1800510" y="1370190"/>
                    <a:pt x="1802406" y="1369771"/>
                    <a:pt x="1804320" y="1369799"/>
                  </a:cubicBezTo>
                  <a:close/>
                  <a:moveTo>
                    <a:pt x="14954" y="1345415"/>
                  </a:moveTo>
                  <a:lnTo>
                    <a:pt x="15716" y="1345415"/>
                  </a:lnTo>
                  <a:cubicBezTo>
                    <a:pt x="17040" y="1345177"/>
                    <a:pt x="18392" y="1345177"/>
                    <a:pt x="19717" y="1345415"/>
                  </a:cubicBezTo>
                  <a:cubicBezTo>
                    <a:pt x="21612" y="1345501"/>
                    <a:pt x="23460" y="1346092"/>
                    <a:pt x="25050" y="1347130"/>
                  </a:cubicBezTo>
                  <a:cubicBezTo>
                    <a:pt x="26660" y="1347997"/>
                    <a:pt x="28032" y="1349235"/>
                    <a:pt x="29051" y="1350749"/>
                  </a:cubicBezTo>
                  <a:cubicBezTo>
                    <a:pt x="30270" y="1352149"/>
                    <a:pt x="31156" y="1353807"/>
                    <a:pt x="31623" y="1355607"/>
                  </a:cubicBezTo>
                  <a:cubicBezTo>
                    <a:pt x="32004" y="1358350"/>
                    <a:pt x="31642" y="1361151"/>
                    <a:pt x="30575" y="1363703"/>
                  </a:cubicBezTo>
                  <a:cubicBezTo>
                    <a:pt x="29860" y="1366228"/>
                    <a:pt x="28517" y="1368513"/>
                    <a:pt x="26670" y="1370371"/>
                  </a:cubicBezTo>
                  <a:cubicBezTo>
                    <a:pt x="25746" y="1371276"/>
                    <a:pt x="24717" y="1372076"/>
                    <a:pt x="23621" y="1372752"/>
                  </a:cubicBezTo>
                  <a:cubicBezTo>
                    <a:pt x="22479" y="1373400"/>
                    <a:pt x="21259" y="1373905"/>
                    <a:pt x="20002" y="1374276"/>
                  </a:cubicBezTo>
                  <a:cubicBezTo>
                    <a:pt x="17192" y="1375038"/>
                    <a:pt x="14240" y="1375038"/>
                    <a:pt x="11430" y="1374276"/>
                  </a:cubicBezTo>
                  <a:lnTo>
                    <a:pt x="8001" y="1372847"/>
                  </a:lnTo>
                  <a:cubicBezTo>
                    <a:pt x="6972" y="1372143"/>
                    <a:pt x="5991" y="1371381"/>
                    <a:pt x="5048" y="1370561"/>
                  </a:cubicBezTo>
                  <a:cubicBezTo>
                    <a:pt x="3229" y="1368723"/>
                    <a:pt x="1895" y="1366466"/>
                    <a:pt x="1143" y="1363989"/>
                  </a:cubicBezTo>
                  <a:cubicBezTo>
                    <a:pt x="476" y="1361332"/>
                    <a:pt x="476" y="1358550"/>
                    <a:pt x="1143" y="1355893"/>
                  </a:cubicBezTo>
                  <a:cubicBezTo>
                    <a:pt x="1809" y="1353512"/>
                    <a:pt x="3095" y="1351340"/>
                    <a:pt x="4857" y="1349606"/>
                  </a:cubicBezTo>
                  <a:lnTo>
                    <a:pt x="7715" y="1347416"/>
                  </a:lnTo>
                  <a:cubicBezTo>
                    <a:pt x="9906" y="1346111"/>
                    <a:pt x="12401" y="1345415"/>
                    <a:pt x="14954" y="1345415"/>
                  </a:cubicBezTo>
                  <a:close/>
                  <a:moveTo>
                    <a:pt x="1797272" y="1323984"/>
                  </a:moveTo>
                  <a:cubicBezTo>
                    <a:pt x="1799167" y="1323850"/>
                    <a:pt x="1801053" y="1324279"/>
                    <a:pt x="1802701" y="1325222"/>
                  </a:cubicBezTo>
                  <a:cubicBezTo>
                    <a:pt x="1806225" y="1326489"/>
                    <a:pt x="1809007" y="1329241"/>
                    <a:pt x="1810321" y="1332747"/>
                  </a:cubicBezTo>
                  <a:cubicBezTo>
                    <a:pt x="1811169" y="1334461"/>
                    <a:pt x="1811588" y="1336357"/>
                    <a:pt x="1811559" y="1338271"/>
                  </a:cubicBezTo>
                  <a:lnTo>
                    <a:pt x="1811559" y="1341795"/>
                  </a:lnTo>
                  <a:cubicBezTo>
                    <a:pt x="1811569" y="1344319"/>
                    <a:pt x="1810883" y="1346786"/>
                    <a:pt x="1809559" y="1348939"/>
                  </a:cubicBezTo>
                  <a:lnTo>
                    <a:pt x="1807368" y="1351892"/>
                  </a:lnTo>
                  <a:cubicBezTo>
                    <a:pt x="1805577" y="1353616"/>
                    <a:pt x="1803387" y="1354864"/>
                    <a:pt x="1800986" y="1355511"/>
                  </a:cubicBezTo>
                  <a:lnTo>
                    <a:pt x="1797272" y="1356083"/>
                  </a:lnTo>
                  <a:cubicBezTo>
                    <a:pt x="1795357" y="1356111"/>
                    <a:pt x="1793462" y="1355692"/>
                    <a:pt x="1791747" y="1354845"/>
                  </a:cubicBezTo>
                  <a:cubicBezTo>
                    <a:pt x="1788242" y="1353530"/>
                    <a:pt x="1785489" y="1350749"/>
                    <a:pt x="1784223" y="1347224"/>
                  </a:cubicBezTo>
                  <a:cubicBezTo>
                    <a:pt x="1783280" y="1345577"/>
                    <a:pt x="1782851" y="1343691"/>
                    <a:pt x="1782984" y="1341795"/>
                  </a:cubicBezTo>
                  <a:lnTo>
                    <a:pt x="1782984" y="1338271"/>
                  </a:lnTo>
                  <a:cubicBezTo>
                    <a:pt x="1782984" y="1335737"/>
                    <a:pt x="1783642" y="1333242"/>
                    <a:pt x="1784889" y="1331032"/>
                  </a:cubicBezTo>
                  <a:lnTo>
                    <a:pt x="1787175" y="1328174"/>
                  </a:lnTo>
                  <a:cubicBezTo>
                    <a:pt x="1788880" y="1326374"/>
                    <a:pt x="1791061" y="1325088"/>
                    <a:pt x="1793462" y="1324460"/>
                  </a:cubicBezTo>
                  <a:close/>
                  <a:moveTo>
                    <a:pt x="25241" y="1281598"/>
                  </a:moveTo>
                  <a:lnTo>
                    <a:pt x="28479" y="1281598"/>
                  </a:lnTo>
                  <a:cubicBezTo>
                    <a:pt x="30984" y="1281598"/>
                    <a:pt x="33451" y="1282255"/>
                    <a:pt x="35623" y="1283503"/>
                  </a:cubicBezTo>
                  <a:lnTo>
                    <a:pt x="38576" y="1285789"/>
                  </a:lnTo>
                  <a:cubicBezTo>
                    <a:pt x="40300" y="1287541"/>
                    <a:pt x="41548" y="1289703"/>
                    <a:pt x="42195" y="1292075"/>
                  </a:cubicBezTo>
                  <a:lnTo>
                    <a:pt x="42576" y="1295885"/>
                  </a:lnTo>
                  <a:cubicBezTo>
                    <a:pt x="42643" y="1297800"/>
                    <a:pt x="42224" y="1299705"/>
                    <a:pt x="41338" y="1301410"/>
                  </a:cubicBezTo>
                  <a:cubicBezTo>
                    <a:pt x="40719" y="1303143"/>
                    <a:pt x="39709" y="1304705"/>
                    <a:pt x="38385" y="1305982"/>
                  </a:cubicBezTo>
                  <a:cubicBezTo>
                    <a:pt x="37138" y="1307334"/>
                    <a:pt x="35566" y="1308353"/>
                    <a:pt x="33813" y="1308934"/>
                  </a:cubicBezTo>
                  <a:cubicBezTo>
                    <a:pt x="32109" y="1309820"/>
                    <a:pt x="30203" y="1310239"/>
                    <a:pt x="28289" y="1310173"/>
                  </a:cubicBezTo>
                  <a:lnTo>
                    <a:pt x="24765" y="1310173"/>
                  </a:lnTo>
                  <a:cubicBezTo>
                    <a:pt x="22212" y="1310192"/>
                    <a:pt x="19707" y="1309496"/>
                    <a:pt x="17526" y="1308172"/>
                  </a:cubicBezTo>
                  <a:lnTo>
                    <a:pt x="14668" y="1305982"/>
                  </a:lnTo>
                  <a:cubicBezTo>
                    <a:pt x="12906" y="1304248"/>
                    <a:pt x="11620" y="1302076"/>
                    <a:pt x="10953" y="1299695"/>
                  </a:cubicBezTo>
                  <a:lnTo>
                    <a:pt x="10953" y="1295885"/>
                  </a:lnTo>
                  <a:cubicBezTo>
                    <a:pt x="10830" y="1293961"/>
                    <a:pt x="11258" y="1292047"/>
                    <a:pt x="12192" y="1290361"/>
                  </a:cubicBezTo>
                  <a:cubicBezTo>
                    <a:pt x="13506" y="1286894"/>
                    <a:pt x="16249" y="1284150"/>
                    <a:pt x="19717" y="1282836"/>
                  </a:cubicBezTo>
                  <a:cubicBezTo>
                    <a:pt x="21402" y="1281902"/>
                    <a:pt x="23317" y="1281474"/>
                    <a:pt x="25241" y="1281598"/>
                  </a:cubicBezTo>
                  <a:close/>
                  <a:moveTo>
                    <a:pt x="1790129" y="1249784"/>
                  </a:moveTo>
                  <a:lnTo>
                    <a:pt x="1793748" y="1249784"/>
                  </a:lnTo>
                  <a:cubicBezTo>
                    <a:pt x="1796272" y="1249774"/>
                    <a:pt x="1798739" y="1250460"/>
                    <a:pt x="1800892" y="1251784"/>
                  </a:cubicBezTo>
                  <a:lnTo>
                    <a:pt x="1803845" y="1253975"/>
                  </a:lnTo>
                  <a:cubicBezTo>
                    <a:pt x="1805550" y="1255737"/>
                    <a:pt x="1806788" y="1257899"/>
                    <a:pt x="1807464" y="1260261"/>
                  </a:cubicBezTo>
                  <a:lnTo>
                    <a:pt x="1808036" y="1264071"/>
                  </a:lnTo>
                  <a:cubicBezTo>
                    <a:pt x="1808064" y="1265986"/>
                    <a:pt x="1807645" y="1267881"/>
                    <a:pt x="1806797" y="1269596"/>
                  </a:cubicBezTo>
                  <a:cubicBezTo>
                    <a:pt x="1805483" y="1273101"/>
                    <a:pt x="1802701" y="1275853"/>
                    <a:pt x="1799177" y="1277120"/>
                  </a:cubicBezTo>
                  <a:cubicBezTo>
                    <a:pt x="1797529" y="1278063"/>
                    <a:pt x="1795643" y="1278492"/>
                    <a:pt x="1793748" y="1278359"/>
                  </a:cubicBezTo>
                  <a:lnTo>
                    <a:pt x="1790129" y="1278359"/>
                  </a:lnTo>
                  <a:cubicBezTo>
                    <a:pt x="1787624" y="1278359"/>
                    <a:pt x="1785157" y="1277701"/>
                    <a:pt x="1782985" y="1276454"/>
                  </a:cubicBezTo>
                  <a:lnTo>
                    <a:pt x="1780032" y="1274167"/>
                  </a:lnTo>
                  <a:cubicBezTo>
                    <a:pt x="1778289" y="1272434"/>
                    <a:pt x="1777041" y="1270262"/>
                    <a:pt x="1776413" y="1267881"/>
                  </a:cubicBezTo>
                  <a:lnTo>
                    <a:pt x="1775841" y="1264071"/>
                  </a:lnTo>
                  <a:cubicBezTo>
                    <a:pt x="1775822" y="1262156"/>
                    <a:pt x="1776241" y="1260271"/>
                    <a:pt x="1777079" y="1258546"/>
                  </a:cubicBezTo>
                  <a:cubicBezTo>
                    <a:pt x="1777698" y="1256813"/>
                    <a:pt x="1778708" y="1255251"/>
                    <a:pt x="1780032" y="1253975"/>
                  </a:cubicBezTo>
                  <a:cubicBezTo>
                    <a:pt x="1781327" y="1252622"/>
                    <a:pt x="1782928" y="1251612"/>
                    <a:pt x="1784699" y="1251022"/>
                  </a:cubicBezTo>
                  <a:cubicBezTo>
                    <a:pt x="1786366" y="1250145"/>
                    <a:pt x="1788243" y="1249717"/>
                    <a:pt x="1790129" y="1249784"/>
                  </a:cubicBezTo>
                  <a:close/>
                  <a:moveTo>
                    <a:pt x="29051" y="1207683"/>
                  </a:moveTo>
                  <a:lnTo>
                    <a:pt x="29813" y="1207683"/>
                  </a:lnTo>
                  <a:cubicBezTo>
                    <a:pt x="31137" y="1207445"/>
                    <a:pt x="32489" y="1207445"/>
                    <a:pt x="33813" y="1207683"/>
                  </a:cubicBezTo>
                  <a:cubicBezTo>
                    <a:pt x="35709" y="1207769"/>
                    <a:pt x="37557" y="1208360"/>
                    <a:pt x="39147" y="1209398"/>
                  </a:cubicBezTo>
                  <a:cubicBezTo>
                    <a:pt x="40814" y="1210217"/>
                    <a:pt x="42205" y="1211512"/>
                    <a:pt x="43148" y="1213112"/>
                  </a:cubicBezTo>
                  <a:cubicBezTo>
                    <a:pt x="44462" y="1214446"/>
                    <a:pt x="45358" y="1216132"/>
                    <a:pt x="45719" y="1217970"/>
                  </a:cubicBezTo>
                  <a:cubicBezTo>
                    <a:pt x="46081" y="1220685"/>
                    <a:pt x="45719" y="1223447"/>
                    <a:pt x="44672" y="1225971"/>
                  </a:cubicBezTo>
                  <a:cubicBezTo>
                    <a:pt x="44005" y="1228505"/>
                    <a:pt x="42653" y="1230810"/>
                    <a:pt x="40767" y="1232639"/>
                  </a:cubicBezTo>
                  <a:cubicBezTo>
                    <a:pt x="39843" y="1233544"/>
                    <a:pt x="38823" y="1234344"/>
                    <a:pt x="37719" y="1235020"/>
                  </a:cubicBezTo>
                  <a:lnTo>
                    <a:pt x="34099" y="1236544"/>
                  </a:lnTo>
                  <a:cubicBezTo>
                    <a:pt x="31280" y="1237192"/>
                    <a:pt x="28346" y="1237192"/>
                    <a:pt x="25527" y="1236544"/>
                  </a:cubicBezTo>
                  <a:lnTo>
                    <a:pt x="22098" y="1235115"/>
                  </a:lnTo>
                  <a:cubicBezTo>
                    <a:pt x="21069" y="1234410"/>
                    <a:pt x="20088" y="1233648"/>
                    <a:pt x="19145" y="1232829"/>
                  </a:cubicBezTo>
                  <a:cubicBezTo>
                    <a:pt x="15364" y="1228962"/>
                    <a:pt x="13916" y="1223380"/>
                    <a:pt x="15335" y="1218161"/>
                  </a:cubicBezTo>
                  <a:cubicBezTo>
                    <a:pt x="15963" y="1215780"/>
                    <a:pt x="17211" y="1213608"/>
                    <a:pt x="18954" y="1211874"/>
                  </a:cubicBezTo>
                  <a:lnTo>
                    <a:pt x="21907" y="1209588"/>
                  </a:lnTo>
                  <a:cubicBezTo>
                    <a:pt x="24060" y="1208293"/>
                    <a:pt x="26536" y="1207636"/>
                    <a:pt x="29051" y="1207683"/>
                  </a:cubicBezTo>
                  <a:close/>
                  <a:moveTo>
                    <a:pt x="1776032" y="1179204"/>
                  </a:moveTo>
                  <a:lnTo>
                    <a:pt x="1779556" y="1179204"/>
                  </a:lnTo>
                  <a:cubicBezTo>
                    <a:pt x="1782090" y="1179204"/>
                    <a:pt x="1784585" y="1179861"/>
                    <a:pt x="1786795" y="1181109"/>
                  </a:cubicBezTo>
                  <a:lnTo>
                    <a:pt x="1789652" y="1183395"/>
                  </a:lnTo>
                  <a:cubicBezTo>
                    <a:pt x="1791414" y="1185128"/>
                    <a:pt x="1792700" y="1187300"/>
                    <a:pt x="1793367" y="1189681"/>
                  </a:cubicBezTo>
                  <a:lnTo>
                    <a:pt x="1793843" y="1193491"/>
                  </a:lnTo>
                  <a:cubicBezTo>
                    <a:pt x="1793967" y="1195416"/>
                    <a:pt x="1793539" y="1197330"/>
                    <a:pt x="1792605" y="1199016"/>
                  </a:cubicBezTo>
                  <a:cubicBezTo>
                    <a:pt x="1792024" y="1200769"/>
                    <a:pt x="1791005" y="1202340"/>
                    <a:pt x="1789652" y="1203588"/>
                  </a:cubicBezTo>
                  <a:cubicBezTo>
                    <a:pt x="1788452" y="1204998"/>
                    <a:pt x="1786862" y="1206026"/>
                    <a:pt x="1785081" y="1206541"/>
                  </a:cubicBezTo>
                  <a:cubicBezTo>
                    <a:pt x="1783375" y="1207426"/>
                    <a:pt x="1781471" y="1207855"/>
                    <a:pt x="1779556" y="1207779"/>
                  </a:cubicBezTo>
                  <a:lnTo>
                    <a:pt x="1776032" y="1207779"/>
                  </a:lnTo>
                  <a:cubicBezTo>
                    <a:pt x="1773508" y="1207788"/>
                    <a:pt x="1771041" y="1207103"/>
                    <a:pt x="1768888" y="1205779"/>
                  </a:cubicBezTo>
                  <a:lnTo>
                    <a:pt x="1765935" y="1203588"/>
                  </a:lnTo>
                  <a:cubicBezTo>
                    <a:pt x="1764230" y="1201826"/>
                    <a:pt x="1762992" y="1199664"/>
                    <a:pt x="1762316" y="1197301"/>
                  </a:cubicBezTo>
                  <a:lnTo>
                    <a:pt x="1761744" y="1193491"/>
                  </a:lnTo>
                  <a:cubicBezTo>
                    <a:pt x="1761668" y="1191577"/>
                    <a:pt x="1762096" y="1189672"/>
                    <a:pt x="1762982" y="1187967"/>
                  </a:cubicBezTo>
                  <a:cubicBezTo>
                    <a:pt x="1763573" y="1186224"/>
                    <a:pt x="1764592" y="1184652"/>
                    <a:pt x="1765935" y="1183395"/>
                  </a:cubicBezTo>
                  <a:cubicBezTo>
                    <a:pt x="1767183" y="1182042"/>
                    <a:pt x="1768754" y="1181023"/>
                    <a:pt x="1770507" y="1180442"/>
                  </a:cubicBezTo>
                  <a:cubicBezTo>
                    <a:pt x="1772193" y="1179518"/>
                    <a:pt x="1774108" y="1179090"/>
                    <a:pt x="1776032" y="1179204"/>
                  </a:cubicBezTo>
                  <a:close/>
                  <a:moveTo>
                    <a:pt x="31813" y="1140532"/>
                  </a:moveTo>
                  <a:cubicBezTo>
                    <a:pt x="33699" y="1140504"/>
                    <a:pt x="35556" y="1140923"/>
                    <a:pt x="37242" y="1141770"/>
                  </a:cubicBezTo>
                  <a:cubicBezTo>
                    <a:pt x="39014" y="1142361"/>
                    <a:pt x="40614" y="1143371"/>
                    <a:pt x="41909" y="1144723"/>
                  </a:cubicBezTo>
                  <a:lnTo>
                    <a:pt x="48958" y="1151772"/>
                  </a:lnTo>
                  <a:cubicBezTo>
                    <a:pt x="50692" y="1153534"/>
                    <a:pt x="51968" y="1155686"/>
                    <a:pt x="52673" y="1158058"/>
                  </a:cubicBezTo>
                  <a:lnTo>
                    <a:pt x="53149" y="1161868"/>
                  </a:lnTo>
                  <a:cubicBezTo>
                    <a:pt x="53168" y="1164421"/>
                    <a:pt x="52473" y="1166926"/>
                    <a:pt x="51149" y="1169107"/>
                  </a:cubicBezTo>
                  <a:lnTo>
                    <a:pt x="48958" y="1171965"/>
                  </a:lnTo>
                  <a:cubicBezTo>
                    <a:pt x="47710" y="1173317"/>
                    <a:pt x="46139" y="1174336"/>
                    <a:pt x="44386" y="1174917"/>
                  </a:cubicBezTo>
                  <a:cubicBezTo>
                    <a:pt x="40890" y="1176565"/>
                    <a:pt x="36833" y="1176565"/>
                    <a:pt x="33337" y="1174917"/>
                  </a:cubicBezTo>
                  <a:cubicBezTo>
                    <a:pt x="31575" y="1174365"/>
                    <a:pt x="29994" y="1173346"/>
                    <a:pt x="28765" y="1171965"/>
                  </a:cubicBezTo>
                  <a:lnTo>
                    <a:pt x="21717" y="1164916"/>
                  </a:lnTo>
                  <a:cubicBezTo>
                    <a:pt x="19916" y="1163211"/>
                    <a:pt x="18630" y="1161030"/>
                    <a:pt x="18002" y="1158630"/>
                  </a:cubicBezTo>
                  <a:lnTo>
                    <a:pt x="17526" y="1154820"/>
                  </a:lnTo>
                  <a:cubicBezTo>
                    <a:pt x="17526" y="1152315"/>
                    <a:pt x="18183" y="1149848"/>
                    <a:pt x="19431" y="1147676"/>
                  </a:cubicBezTo>
                  <a:lnTo>
                    <a:pt x="21717" y="1144723"/>
                  </a:lnTo>
                  <a:cubicBezTo>
                    <a:pt x="22955" y="1143361"/>
                    <a:pt x="24536" y="1142342"/>
                    <a:pt x="26288" y="1141770"/>
                  </a:cubicBezTo>
                  <a:cubicBezTo>
                    <a:pt x="28003" y="1140923"/>
                    <a:pt x="29899" y="1140504"/>
                    <a:pt x="31813" y="1140532"/>
                  </a:cubicBezTo>
                  <a:close/>
                  <a:moveTo>
                    <a:pt x="1766125" y="1087668"/>
                  </a:moveTo>
                  <a:lnTo>
                    <a:pt x="1766888" y="1087668"/>
                  </a:lnTo>
                  <a:cubicBezTo>
                    <a:pt x="1768212" y="1087430"/>
                    <a:pt x="1769564" y="1087430"/>
                    <a:pt x="1770888" y="1087668"/>
                  </a:cubicBezTo>
                  <a:cubicBezTo>
                    <a:pt x="1772783" y="1087773"/>
                    <a:pt x="1774622" y="1088364"/>
                    <a:pt x="1776222" y="1089383"/>
                  </a:cubicBezTo>
                  <a:cubicBezTo>
                    <a:pt x="1777832" y="1090250"/>
                    <a:pt x="1779203" y="1091488"/>
                    <a:pt x="1780223" y="1093002"/>
                  </a:cubicBezTo>
                  <a:cubicBezTo>
                    <a:pt x="1781451" y="1094383"/>
                    <a:pt x="1782308" y="1096060"/>
                    <a:pt x="1782699" y="1097860"/>
                  </a:cubicBezTo>
                  <a:cubicBezTo>
                    <a:pt x="1783175" y="1100622"/>
                    <a:pt x="1782842" y="1103470"/>
                    <a:pt x="1781747" y="1106052"/>
                  </a:cubicBezTo>
                  <a:cubicBezTo>
                    <a:pt x="1781004" y="1108585"/>
                    <a:pt x="1779661" y="1110900"/>
                    <a:pt x="1777841" y="1112814"/>
                  </a:cubicBezTo>
                  <a:cubicBezTo>
                    <a:pt x="1776889" y="1113662"/>
                    <a:pt x="1775870" y="1114424"/>
                    <a:pt x="1774793" y="1115100"/>
                  </a:cubicBezTo>
                  <a:lnTo>
                    <a:pt x="1771174" y="1116624"/>
                  </a:lnTo>
                  <a:cubicBezTo>
                    <a:pt x="1768402" y="1117386"/>
                    <a:pt x="1765468" y="1117386"/>
                    <a:pt x="1762697" y="1116624"/>
                  </a:cubicBezTo>
                  <a:cubicBezTo>
                    <a:pt x="1761487" y="1116234"/>
                    <a:pt x="1760315" y="1115758"/>
                    <a:pt x="1759172" y="1115196"/>
                  </a:cubicBezTo>
                  <a:lnTo>
                    <a:pt x="1756220" y="1112910"/>
                  </a:lnTo>
                  <a:cubicBezTo>
                    <a:pt x="1754372" y="1111052"/>
                    <a:pt x="1753029" y="1108766"/>
                    <a:pt x="1752314" y="1106242"/>
                  </a:cubicBezTo>
                  <a:cubicBezTo>
                    <a:pt x="1751600" y="1103594"/>
                    <a:pt x="1751600" y="1100794"/>
                    <a:pt x="1752314" y="1098146"/>
                  </a:cubicBezTo>
                  <a:cubicBezTo>
                    <a:pt x="1752991" y="1095784"/>
                    <a:pt x="1754229" y="1093621"/>
                    <a:pt x="1755934" y="1091859"/>
                  </a:cubicBezTo>
                  <a:lnTo>
                    <a:pt x="1758887" y="1089669"/>
                  </a:lnTo>
                  <a:cubicBezTo>
                    <a:pt x="1761068" y="1088335"/>
                    <a:pt x="1763573" y="1087640"/>
                    <a:pt x="1766125" y="1087668"/>
                  </a:cubicBezTo>
                  <a:close/>
                  <a:moveTo>
                    <a:pt x="46101" y="1069762"/>
                  </a:moveTo>
                  <a:cubicBezTo>
                    <a:pt x="48634" y="1069771"/>
                    <a:pt x="51130" y="1070428"/>
                    <a:pt x="53340" y="1071667"/>
                  </a:cubicBezTo>
                  <a:lnTo>
                    <a:pt x="56197" y="1073953"/>
                  </a:lnTo>
                  <a:cubicBezTo>
                    <a:pt x="57607" y="1075153"/>
                    <a:pt x="58636" y="1076744"/>
                    <a:pt x="59150" y="1078525"/>
                  </a:cubicBezTo>
                  <a:cubicBezTo>
                    <a:pt x="60798" y="1082020"/>
                    <a:pt x="60798" y="1086078"/>
                    <a:pt x="59150" y="1089574"/>
                  </a:cubicBezTo>
                  <a:cubicBezTo>
                    <a:pt x="58569" y="1091326"/>
                    <a:pt x="57550" y="1092898"/>
                    <a:pt x="56197" y="1094146"/>
                  </a:cubicBezTo>
                  <a:lnTo>
                    <a:pt x="52673" y="1097670"/>
                  </a:lnTo>
                  <a:cubicBezTo>
                    <a:pt x="50911" y="1099404"/>
                    <a:pt x="48758" y="1100680"/>
                    <a:pt x="46387" y="1101385"/>
                  </a:cubicBezTo>
                  <a:lnTo>
                    <a:pt x="42577" y="1101861"/>
                  </a:lnTo>
                  <a:cubicBezTo>
                    <a:pt x="40024" y="1101861"/>
                    <a:pt x="37528" y="1101166"/>
                    <a:pt x="35338" y="1099861"/>
                  </a:cubicBezTo>
                  <a:lnTo>
                    <a:pt x="32480" y="1097670"/>
                  </a:lnTo>
                  <a:cubicBezTo>
                    <a:pt x="31128" y="1096422"/>
                    <a:pt x="30108" y="1094851"/>
                    <a:pt x="29527" y="1093098"/>
                  </a:cubicBezTo>
                  <a:cubicBezTo>
                    <a:pt x="27880" y="1089602"/>
                    <a:pt x="27880" y="1085545"/>
                    <a:pt x="29527" y="1082049"/>
                  </a:cubicBezTo>
                  <a:cubicBezTo>
                    <a:pt x="30080" y="1080287"/>
                    <a:pt x="31099" y="1078706"/>
                    <a:pt x="32480" y="1077477"/>
                  </a:cubicBezTo>
                  <a:lnTo>
                    <a:pt x="36004" y="1073953"/>
                  </a:lnTo>
                  <a:cubicBezTo>
                    <a:pt x="37738" y="1072191"/>
                    <a:pt x="39910" y="1070905"/>
                    <a:pt x="42291" y="1070238"/>
                  </a:cubicBezTo>
                  <a:close/>
                  <a:moveTo>
                    <a:pt x="1749362" y="1021184"/>
                  </a:moveTo>
                  <a:cubicBezTo>
                    <a:pt x="1751228" y="1020660"/>
                    <a:pt x="1753210" y="1020660"/>
                    <a:pt x="1755076" y="1021184"/>
                  </a:cubicBezTo>
                  <a:lnTo>
                    <a:pt x="1758505" y="1021660"/>
                  </a:lnTo>
                  <a:cubicBezTo>
                    <a:pt x="1760925" y="1022308"/>
                    <a:pt x="1763135" y="1023584"/>
                    <a:pt x="1764887" y="1025375"/>
                  </a:cubicBezTo>
                  <a:lnTo>
                    <a:pt x="1767078" y="1028232"/>
                  </a:lnTo>
                  <a:cubicBezTo>
                    <a:pt x="1768373" y="1030452"/>
                    <a:pt x="1769031" y="1032995"/>
                    <a:pt x="1768983" y="1035566"/>
                  </a:cubicBezTo>
                  <a:lnTo>
                    <a:pt x="1768507" y="1039376"/>
                  </a:lnTo>
                  <a:cubicBezTo>
                    <a:pt x="1768078" y="1041186"/>
                    <a:pt x="1767192" y="1042863"/>
                    <a:pt x="1765935" y="1044234"/>
                  </a:cubicBezTo>
                  <a:cubicBezTo>
                    <a:pt x="1764982" y="1045806"/>
                    <a:pt x="1763592" y="1047054"/>
                    <a:pt x="1761934" y="1047854"/>
                  </a:cubicBezTo>
                  <a:cubicBezTo>
                    <a:pt x="1760344" y="1048892"/>
                    <a:pt x="1758496" y="1049482"/>
                    <a:pt x="1756600" y="1049568"/>
                  </a:cubicBezTo>
                  <a:cubicBezTo>
                    <a:pt x="1754762" y="1050092"/>
                    <a:pt x="1752819" y="1050092"/>
                    <a:pt x="1750981" y="1049568"/>
                  </a:cubicBezTo>
                  <a:lnTo>
                    <a:pt x="1747456" y="1048997"/>
                  </a:lnTo>
                  <a:cubicBezTo>
                    <a:pt x="1745075" y="1048330"/>
                    <a:pt x="1742904" y="1047044"/>
                    <a:pt x="1741170" y="1045282"/>
                  </a:cubicBezTo>
                  <a:lnTo>
                    <a:pt x="1738979" y="1042424"/>
                  </a:lnTo>
                  <a:cubicBezTo>
                    <a:pt x="1737655" y="1040243"/>
                    <a:pt x="1736960" y="1037738"/>
                    <a:pt x="1736979" y="1035185"/>
                  </a:cubicBezTo>
                  <a:lnTo>
                    <a:pt x="1737550" y="1031375"/>
                  </a:lnTo>
                  <a:cubicBezTo>
                    <a:pt x="1738589" y="1027823"/>
                    <a:pt x="1740941" y="1024794"/>
                    <a:pt x="1744123" y="1022898"/>
                  </a:cubicBezTo>
                  <a:cubicBezTo>
                    <a:pt x="1745685" y="1021869"/>
                    <a:pt x="1747495" y="1021269"/>
                    <a:pt x="1749362" y="1021184"/>
                  </a:cubicBezTo>
                  <a:close/>
                  <a:moveTo>
                    <a:pt x="57341" y="1002896"/>
                  </a:moveTo>
                  <a:lnTo>
                    <a:pt x="58103" y="1002896"/>
                  </a:lnTo>
                  <a:cubicBezTo>
                    <a:pt x="59427" y="1002658"/>
                    <a:pt x="60779" y="1002658"/>
                    <a:pt x="62103" y="1002896"/>
                  </a:cubicBezTo>
                  <a:cubicBezTo>
                    <a:pt x="63999" y="1002982"/>
                    <a:pt x="65847" y="1003573"/>
                    <a:pt x="67437" y="1004611"/>
                  </a:cubicBezTo>
                  <a:cubicBezTo>
                    <a:pt x="69047" y="1005506"/>
                    <a:pt x="70419" y="1006783"/>
                    <a:pt x="71438" y="1008325"/>
                  </a:cubicBezTo>
                  <a:cubicBezTo>
                    <a:pt x="72695" y="1009697"/>
                    <a:pt x="73581" y="1011374"/>
                    <a:pt x="74009" y="1013183"/>
                  </a:cubicBezTo>
                  <a:cubicBezTo>
                    <a:pt x="74352" y="1015869"/>
                    <a:pt x="73991" y="1018593"/>
                    <a:pt x="72962" y="1021089"/>
                  </a:cubicBezTo>
                  <a:cubicBezTo>
                    <a:pt x="72247" y="1023613"/>
                    <a:pt x="70904" y="1025899"/>
                    <a:pt x="69057" y="1027757"/>
                  </a:cubicBezTo>
                  <a:cubicBezTo>
                    <a:pt x="68132" y="1028661"/>
                    <a:pt x="67113" y="1029462"/>
                    <a:pt x="66008" y="1030138"/>
                  </a:cubicBezTo>
                  <a:lnTo>
                    <a:pt x="62389" y="1031662"/>
                  </a:lnTo>
                  <a:cubicBezTo>
                    <a:pt x="59579" y="1032376"/>
                    <a:pt x="56627" y="1032376"/>
                    <a:pt x="53817" y="1031662"/>
                  </a:cubicBezTo>
                  <a:lnTo>
                    <a:pt x="50388" y="1030233"/>
                  </a:lnTo>
                  <a:cubicBezTo>
                    <a:pt x="49435" y="1029662"/>
                    <a:pt x="46577" y="1027280"/>
                    <a:pt x="47435" y="1028042"/>
                  </a:cubicBezTo>
                  <a:cubicBezTo>
                    <a:pt x="45587" y="1026185"/>
                    <a:pt x="44244" y="1023899"/>
                    <a:pt x="43530" y="1021375"/>
                  </a:cubicBezTo>
                  <a:cubicBezTo>
                    <a:pt x="42863" y="1018746"/>
                    <a:pt x="42863" y="1016003"/>
                    <a:pt x="43530" y="1013374"/>
                  </a:cubicBezTo>
                  <a:cubicBezTo>
                    <a:pt x="44158" y="1010973"/>
                    <a:pt x="45444" y="1008792"/>
                    <a:pt x="47244" y="1007087"/>
                  </a:cubicBezTo>
                  <a:lnTo>
                    <a:pt x="50102" y="1004801"/>
                  </a:lnTo>
                  <a:cubicBezTo>
                    <a:pt x="52312" y="1003554"/>
                    <a:pt x="54807" y="1002896"/>
                    <a:pt x="57341" y="1002896"/>
                  </a:cubicBezTo>
                  <a:close/>
                  <a:moveTo>
                    <a:pt x="1730216" y="953271"/>
                  </a:moveTo>
                  <a:lnTo>
                    <a:pt x="1733645" y="953271"/>
                  </a:lnTo>
                  <a:cubicBezTo>
                    <a:pt x="1736189" y="953252"/>
                    <a:pt x="1738684" y="953909"/>
                    <a:pt x="1740884" y="955176"/>
                  </a:cubicBezTo>
                  <a:lnTo>
                    <a:pt x="1743742" y="957462"/>
                  </a:lnTo>
                  <a:cubicBezTo>
                    <a:pt x="1745542" y="959167"/>
                    <a:pt x="1746828" y="961348"/>
                    <a:pt x="1747457" y="963748"/>
                  </a:cubicBezTo>
                  <a:lnTo>
                    <a:pt x="1748028" y="967558"/>
                  </a:lnTo>
                  <a:cubicBezTo>
                    <a:pt x="1748133" y="969435"/>
                    <a:pt x="1747742" y="971311"/>
                    <a:pt x="1746885" y="972987"/>
                  </a:cubicBezTo>
                  <a:cubicBezTo>
                    <a:pt x="1746256" y="974769"/>
                    <a:pt x="1745218" y="976369"/>
                    <a:pt x="1743837" y="977655"/>
                  </a:cubicBezTo>
                  <a:cubicBezTo>
                    <a:pt x="1742599" y="979017"/>
                    <a:pt x="1741018" y="980036"/>
                    <a:pt x="1739265" y="980607"/>
                  </a:cubicBezTo>
                  <a:cubicBezTo>
                    <a:pt x="1737551" y="981455"/>
                    <a:pt x="1735655" y="981874"/>
                    <a:pt x="1733741" y="981846"/>
                  </a:cubicBezTo>
                  <a:lnTo>
                    <a:pt x="1730216" y="981846"/>
                  </a:lnTo>
                  <a:cubicBezTo>
                    <a:pt x="1727692" y="981855"/>
                    <a:pt x="1725225" y="981169"/>
                    <a:pt x="1723073" y="979845"/>
                  </a:cubicBezTo>
                  <a:lnTo>
                    <a:pt x="1720120" y="977655"/>
                  </a:lnTo>
                  <a:cubicBezTo>
                    <a:pt x="1718415" y="975892"/>
                    <a:pt x="1717177" y="973730"/>
                    <a:pt x="1716500" y="971368"/>
                  </a:cubicBezTo>
                  <a:lnTo>
                    <a:pt x="1715929" y="967558"/>
                  </a:lnTo>
                  <a:cubicBezTo>
                    <a:pt x="1715900" y="965644"/>
                    <a:pt x="1716319" y="963748"/>
                    <a:pt x="1717167" y="962034"/>
                  </a:cubicBezTo>
                  <a:cubicBezTo>
                    <a:pt x="1718482" y="958528"/>
                    <a:pt x="1721263" y="955776"/>
                    <a:pt x="1724787" y="954509"/>
                  </a:cubicBezTo>
                  <a:cubicBezTo>
                    <a:pt x="1726435" y="953566"/>
                    <a:pt x="1728321" y="953137"/>
                    <a:pt x="1730216" y="953271"/>
                  </a:cubicBezTo>
                  <a:close/>
                  <a:moveTo>
                    <a:pt x="70866" y="935554"/>
                  </a:moveTo>
                  <a:lnTo>
                    <a:pt x="74390" y="935554"/>
                  </a:lnTo>
                  <a:cubicBezTo>
                    <a:pt x="76914" y="935545"/>
                    <a:pt x="79381" y="936230"/>
                    <a:pt x="81534" y="937554"/>
                  </a:cubicBezTo>
                  <a:lnTo>
                    <a:pt x="84486" y="939745"/>
                  </a:lnTo>
                  <a:cubicBezTo>
                    <a:pt x="86210" y="941536"/>
                    <a:pt x="87458" y="943727"/>
                    <a:pt x="88106" y="946127"/>
                  </a:cubicBezTo>
                  <a:lnTo>
                    <a:pt x="88201" y="949842"/>
                  </a:lnTo>
                  <a:cubicBezTo>
                    <a:pt x="88230" y="951756"/>
                    <a:pt x="87811" y="953652"/>
                    <a:pt x="86963" y="955366"/>
                  </a:cubicBezTo>
                  <a:cubicBezTo>
                    <a:pt x="85649" y="958871"/>
                    <a:pt x="82867" y="961624"/>
                    <a:pt x="79343" y="962891"/>
                  </a:cubicBezTo>
                  <a:cubicBezTo>
                    <a:pt x="77695" y="963834"/>
                    <a:pt x="75809" y="964263"/>
                    <a:pt x="73913" y="964129"/>
                  </a:cubicBezTo>
                  <a:lnTo>
                    <a:pt x="70389" y="964129"/>
                  </a:lnTo>
                  <a:cubicBezTo>
                    <a:pt x="67846" y="964148"/>
                    <a:pt x="65351" y="963491"/>
                    <a:pt x="63150" y="962224"/>
                  </a:cubicBezTo>
                  <a:lnTo>
                    <a:pt x="60198" y="959938"/>
                  </a:lnTo>
                  <a:cubicBezTo>
                    <a:pt x="58455" y="958205"/>
                    <a:pt x="57207" y="956033"/>
                    <a:pt x="56578" y="953652"/>
                  </a:cubicBezTo>
                  <a:lnTo>
                    <a:pt x="56578" y="949842"/>
                  </a:lnTo>
                  <a:cubicBezTo>
                    <a:pt x="56473" y="947965"/>
                    <a:pt x="56864" y="946089"/>
                    <a:pt x="57721" y="944412"/>
                  </a:cubicBezTo>
                  <a:cubicBezTo>
                    <a:pt x="58988" y="940860"/>
                    <a:pt x="61788" y="938059"/>
                    <a:pt x="65341" y="936792"/>
                  </a:cubicBezTo>
                  <a:cubicBezTo>
                    <a:pt x="67056" y="935945"/>
                    <a:pt x="68951" y="935526"/>
                    <a:pt x="70866" y="935554"/>
                  </a:cubicBezTo>
                  <a:close/>
                  <a:moveTo>
                    <a:pt x="1708975" y="875547"/>
                  </a:moveTo>
                  <a:cubicBezTo>
                    <a:pt x="1716862" y="875547"/>
                    <a:pt x="1723263" y="881948"/>
                    <a:pt x="1723263" y="889834"/>
                  </a:cubicBezTo>
                  <a:cubicBezTo>
                    <a:pt x="1723263" y="897721"/>
                    <a:pt x="1716862" y="904122"/>
                    <a:pt x="1708975" y="904122"/>
                  </a:cubicBezTo>
                  <a:cubicBezTo>
                    <a:pt x="1701088" y="904122"/>
                    <a:pt x="1694688" y="897721"/>
                    <a:pt x="1694688" y="889834"/>
                  </a:cubicBezTo>
                  <a:cubicBezTo>
                    <a:pt x="1694688" y="881948"/>
                    <a:pt x="1701088" y="875547"/>
                    <a:pt x="1708975" y="875547"/>
                  </a:cubicBezTo>
                  <a:close/>
                  <a:moveTo>
                    <a:pt x="84963" y="840305"/>
                  </a:moveTo>
                  <a:lnTo>
                    <a:pt x="88487" y="840305"/>
                  </a:lnTo>
                  <a:cubicBezTo>
                    <a:pt x="91021" y="840314"/>
                    <a:pt x="93516" y="840971"/>
                    <a:pt x="95726" y="842210"/>
                  </a:cubicBezTo>
                  <a:lnTo>
                    <a:pt x="98584" y="844496"/>
                  </a:lnTo>
                  <a:cubicBezTo>
                    <a:pt x="100327" y="846229"/>
                    <a:pt x="101575" y="848401"/>
                    <a:pt x="102203" y="850782"/>
                  </a:cubicBezTo>
                  <a:lnTo>
                    <a:pt x="102775" y="854592"/>
                  </a:lnTo>
                  <a:cubicBezTo>
                    <a:pt x="102575" y="858335"/>
                    <a:pt x="101098" y="861898"/>
                    <a:pt x="98584" y="864689"/>
                  </a:cubicBezTo>
                  <a:cubicBezTo>
                    <a:pt x="97307" y="866013"/>
                    <a:pt x="95745" y="867022"/>
                    <a:pt x="94012" y="867641"/>
                  </a:cubicBezTo>
                  <a:cubicBezTo>
                    <a:pt x="92288" y="868480"/>
                    <a:pt x="90402" y="868899"/>
                    <a:pt x="88487" y="868880"/>
                  </a:cubicBezTo>
                  <a:lnTo>
                    <a:pt x="84963" y="868880"/>
                  </a:lnTo>
                  <a:cubicBezTo>
                    <a:pt x="82410" y="868899"/>
                    <a:pt x="79905" y="868203"/>
                    <a:pt x="77724" y="866879"/>
                  </a:cubicBezTo>
                  <a:lnTo>
                    <a:pt x="74866" y="864689"/>
                  </a:lnTo>
                  <a:cubicBezTo>
                    <a:pt x="73076" y="862936"/>
                    <a:pt x="71799" y="860726"/>
                    <a:pt x="71152" y="858307"/>
                  </a:cubicBezTo>
                  <a:lnTo>
                    <a:pt x="70675" y="854592"/>
                  </a:lnTo>
                  <a:cubicBezTo>
                    <a:pt x="70552" y="852668"/>
                    <a:pt x="70980" y="850753"/>
                    <a:pt x="71914" y="849068"/>
                  </a:cubicBezTo>
                  <a:cubicBezTo>
                    <a:pt x="73228" y="845601"/>
                    <a:pt x="75971" y="842857"/>
                    <a:pt x="79439" y="841543"/>
                  </a:cubicBezTo>
                  <a:cubicBezTo>
                    <a:pt x="81124" y="840609"/>
                    <a:pt x="83039" y="840181"/>
                    <a:pt x="84963" y="840305"/>
                  </a:cubicBezTo>
                  <a:close/>
                  <a:moveTo>
                    <a:pt x="1684305" y="790870"/>
                  </a:moveTo>
                  <a:cubicBezTo>
                    <a:pt x="1686201" y="790736"/>
                    <a:pt x="1688086" y="791165"/>
                    <a:pt x="1689734" y="792108"/>
                  </a:cubicBezTo>
                  <a:cubicBezTo>
                    <a:pt x="1693259" y="793375"/>
                    <a:pt x="1696040" y="796127"/>
                    <a:pt x="1697354" y="799633"/>
                  </a:cubicBezTo>
                  <a:cubicBezTo>
                    <a:pt x="1698202" y="801347"/>
                    <a:pt x="1698621" y="803243"/>
                    <a:pt x="1698593" y="805157"/>
                  </a:cubicBezTo>
                  <a:lnTo>
                    <a:pt x="1698593" y="808681"/>
                  </a:lnTo>
                  <a:cubicBezTo>
                    <a:pt x="1698564" y="811196"/>
                    <a:pt x="1697869" y="813663"/>
                    <a:pt x="1696592" y="815825"/>
                  </a:cubicBezTo>
                  <a:lnTo>
                    <a:pt x="1694401" y="818778"/>
                  </a:lnTo>
                  <a:cubicBezTo>
                    <a:pt x="1692611" y="820502"/>
                    <a:pt x="1690420" y="821750"/>
                    <a:pt x="1688020" y="822397"/>
                  </a:cubicBezTo>
                  <a:lnTo>
                    <a:pt x="1684305" y="822969"/>
                  </a:lnTo>
                  <a:cubicBezTo>
                    <a:pt x="1682391" y="823045"/>
                    <a:pt x="1680485" y="822616"/>
                    <a:pt x="1678781" y="821731"/>
                  </a:cubicBezTo>
                  <a:cubicBezTo>
                    <a:pt x="1677009" y="821140"/>
                    <a:pt x="1675409" y="820130"/>
                    <a:pt x="1674113" y="818778"/>
                  </a:cubicBezTo>
                  <a:cubicBezTo>
                    <a:pt x="1672789" y="817502"/>
                    <a:pt x="1671780" y="815939"/>
                    <a:pt x="1671160" y="814206"/>
                  </a:cubicBezTo>
                  <a:cubicBezTo>
                    <a:pt x="1670313" y="812491"/>
                    <a:pt x="1669922" y="810586"/>
                    <a:pt x="1670018" y="808681"/>
                  </a:cubicBezTo>
                  <a:lnTo>
                    <a:pt x="1670018" y="805157"/>
                  </a:lnTo>
                  <a:cubicBezTo>
                    <a:pt x="1669970" y="802614"/>
                    <a:pt x="1670627" y="800109"/>
                    <a:pt x="1671923" y="797918"/>
                  </a:cubicBezTo>
                  <a:lnTo>
                    <a:pt x="1674113" y="795061"/>
                  </a:lnTo>
                  <a:cubicBezTo>
                    <a:pt x="1675866" y="793270"/>
                    <a:pt x="1678076" y="791994"/>
                    <a:pt x="1680495" y="791346"/>
                  </a:cubicBezTo>
                  <a:close/>
                  <a:moveTo>
                    <a:pt x="109633" y="773153"/>
                  </a:moveTo>
                  <a:lnTo>
                    <a:pt x="113157" y="773153"/>
                  </a:lnTo>
                  <a:cubicBezTo>
                    <a:pt x="115710" y="773134"/>
                    <a:pt x="118215" y="773830"/>
                    <a:pt x="120396" y="775154"/>
                  </a:cubicBezTo>
                  <a:lnTo>
                    <a:pt x="123254" y="777344"/>
                  </a:lnTo>
                  <a:cubicBezTo>
                    <a:pt x="125016" y="779078"/>
                    <a:pt x="126301" y="781250"/>
                    <a:pt x="126968" y="783631"/>
                  </a:cubicBezTo>
                  <a:lnTo>
                    <a:pt x="127445" y="787441"/>
                  </a:lnTo>
                  <a:cubicBezTo>
                    <a:pt x="127568" y="789365"/>
                    <a:pt x="127140" y="791279"/>
                    <a:pt x="126206" y="792965"/>
                  </a:cubicBezTo>
                  <a:cubicBezTo>
                    <a:pt x="124892" y="796432"/>
                    <a:pt x="122149" y="799176"/>
                    <a:pt x="118682" y="800490"/>
                  </a:cubicBezTo>
                  <a:cubicBezTo>
                    <a:pt x="116996" y="801424"/>
                    <a:pt x="115081" y="801852"/>
                    <a:pt x="113157" y="801728"/>
                  </a:cubicBezTo>
                  <a:lnTo>
                    <a:pt x="109633" y="801728"/>
                  </a:lnTo>
                  <a:cubicBezTo>
                    <a:pt x="107128" y="801728"/>
                    <a:pt x="104661" y="801071"/>
                    <a:pt x="102489" y="799823"/>
                  </a:cubicBezTo>
                  <a:lnTo>
                    <a:pt x="99536" y="797537"/>
                  </a:lnTo>
                  <a:cubicBezTo>
                    <a:pt x="97793" y="795804"/>
                    <a:pt x="96545" y="793632"/>
                    <a:pt x="95917" y="791251"/>
                  </a:cubicBezTo>
                  <a:lnTo>
                    <a:pt x="95345" y="787441"/>
                  </a:lnTo>
                  <a:cubicBezTo>
                    <a:pt x="95269" y="785555"/>
                    <a:pt x="95698" y="783679"/>
                    <a:pt x="96583" y="782012"/>
                  </a:cubicBezTo>
                  <a:cubicBezTo>
                    <a:pt x="97174" y="780240"/>
                    <a:pt x="98184" y="778640"/>
                    <a:pt x="99536" y="777344"/>
                  </a:cubicBezTo>
                  <a:cubicBezTo>
                    <a:pt x="100813" y="776020"/>
                    <a:pt x="102375" y="775011"/>
                    <a:pt x="104108" y="774392"/>
                  </a:cubicBezTo>
                  <a:cubicBezTo>
                    <a:pt x="105832" y="773553"/>
                    <a:pt x="107718" y="773134"/>
                    <a:pt x="109633" y="773153"/>
                  </a:cubicBezTo>
                  <a:close/>
                  <a:moveTo>
                    <a:pt x="1656016" y="706574"/>
                  </a:moveTo>
                  <a:cubicBezTo>
                    <a:pt x="1663903" y="706574"/>
                    <a:pt x="1670304" y="712975"/>
                    <a:pt x="1670304" y="720861"/>
                  </a:cubicBezTo>
                  <a:cubicBezTo>
                    <a:pt x="1670304" y="728748"/>
                    <a:pt x="1663903" y="735149"/>
                    <a:pt x="1656016" y="735149"/>
                  </a:cubicBezTo>
                  <a:cubicBezTo>
                    <a:pt x="1648129" y="735149"/>
                    <a:pt x="1641729" y="728748"/>
                    <a:pt x="1641729" y="720861"/>
                  </a:cubicBezTo>
                  <a:cubicBezTo>
                    <a:pt x="1641729" y="712975"/>
                    <a:pt x="1648129" y="706574"/>
                    <a:pt x="1656016" y="706574"/>
                  </a:cubicBezTo>
                  <a:close/>
                  <a:moveTo>
                    <a:pt x="138969" y="695429"/>
                  </a:moveTo>
                  <a:lnTo>
                    <a:pt x="139731" y="695429"/>
                  </a:lnTo>
                  <a:cubicBezTo>
                    <a:pt x="141055" y="695191"/>
                    <a:pt x="142408" y="695191"/>
                    <a:pt x="143732" y="695429"/>
                  </a:cubicBezTo>
                  <a:cubicBezTo>
                    <a:pt x="145618" y="695525"/>
                    <a:pt x="147447" y="696087"/>
                    <a:pt x="149066" y="697049"/>
                  </a:cubicBezTo>
                  <a:cubicBezTo>
                    <a:pt x="150571" y="698096"/>
                    <a:pt x="151781" y="699506"/>
                    <a:pt x="152590" y="701144"/>
                  </a:cubicBezTo>
                  <a:cubicBezTo>
                    <a:pt x="153876" y="702497"/>
                    <a:pt x="154771" y="704173"/>
                    <a:pt x="155162" y="706002"/>
                  </a:cubicBezTo>
                  <a:cubicBezTo>
                    <a:pt x="155562" y="708593"/>
                    <a:pt x="155305" y="711250"/>
                    <a:pt x="154400" y="713717"/>
                  </a:cubicBezTo>
                  <a:cubicBezTo>
                    <a:pt x="153733" y="716251"/>
                    <a:pt x="152381" y="718556"/>
                    <a:pt x="150495" y="720385"/>
                  </a:cubicBezTo>
                  <a:cubicBezTo>
                    <a:pt x="149580" y="721261"/>
                    <a:pt x="148590" y="722061"/>
                    <a:pt x="147542" y="722766"/>
                  </a:cubicBezTo>
                  <a:cubicBezTo>
                    <a:pt x="146418" y="723395"/>
                    <a:pt x="145237" y="723900"/>
                    <a:pt x="144018" y="724290"/>
                  </a:cubicBezTo>
                  <a:cubicBezTo>
                    <a:pt x="141208" y="725052"/>
                    <a:pt x="138255" y="725052"/>
                    <a:pt x="135445" y="724290"/>
                  </a:cubicBezTo>
                  <a:lnTo>
                    <a:pt x="132016" y="722861"/>
                  </a:lnTo>
                  <a:cubicBezTo>
                    <a:pt x="130987" y="722157"/>
                    <a:pt x="130006" y="721394"/>
                    <a:pt x="129063" y="720575"/>
                  </a:cubicBezTo>
                  <a:cubicBezTo>
                    <a:pt x="127244" y="718756"/>
                    <a:pt x="125930" y="716489"/>
                    <a:pt x="125253" y="714003"/>
                  </a:cubicBezTo>
                  <a:cubicBezTo>
                    <a:pt x="124539" y="711355"/>
                    <a:pt x="124539" y="708555"/>
                    <a:pt x="125253" y="705907"/>
                  </a:cubicBezTo>
                  <a:cubicBezTo>
                    <a:pt x="125930" y="703545"/>
                    <a:pt x="127168" y="701382"/>
                    <a:pt x="128873" y="699620"/>
                  </a:cubicBezTo>
                  <a:lnTo>
                    <a:pt x="131826" y="697430"/>
                  </a:lnTo>
                  <a:cubicBezTo>
                    <a:pt x="133978" y="696106"/>
                    <a:pt x="136445" y="695420"/>
                    <a:pt x="138969" y="695429"/>
                  </a:cubicBezTo>
                  <a:close/>
                  <a:moveTo>
                    <a:pt x="163258" y="632183"/>
                  </a:moveTo>
                  <a:lnTo>
                    <a:pt x="164020" y="632183"/>
                  </a:lnTo>
                  <a:cubicBezTo>
                    <a:pt x="165344" y="631945"/>
                    <a:pt x="166696" y="631945"/>
                    <a:pt x="168020" y="632183"/>
                  </a:cubicBezTo>
                  <a:cubicBezTo>
                    <a:pt x="169916" y="632269"/>
                    <a:pt x="171764" y="632860"/>
                    <a:pt x="173354" y="633898"/>
                  </a:cubicBezTo>
                  <a:cubicBezTo>
                    <a:pt x="174945" y="634822"/>
                    <a:pt x="176316" y="636098"/>
                    <a:pt x="177355" y="637613"/>
                  </a:cubicBezTo>
                  <a:cubicBezTo>
                    <a:pt x="178612" y="638984"/>
                    <a:pt x="179498" y="640661"/>
                    <a:pt x="179926" y="642470"/>
                  </a:cubicBezTo>
                  <a:cubicBezTo>
                    <a:pt x="180289" y="645185"/>
                    <a:pt x="179926" y="647947"/>
                    <a:pt x="178879" y="650471"/>
                  </a:cubicBezTo>
                  <a:cubicBezTo>
                    <a:pt x="178164" y="652995"/>
                    <a:pt x="176821" y="655281"/>
                    <a:pt x="174974" y="657139"/>
                  </a:cubicBezTo>
                  <a:cubicBezTo>
                    <a:pt x="174049" y="658044"/>
                    <a:pt x="173030" y="658844"/>
                    <a:pt x="171925" y="659520"/>
                  </a:cubicBezTo>
                  <a:cubicBezTo>
                    <a:pt x="170764" y="660130"/>
                    <a:pt x="169554" y="660635"/>
                    <a:pt x="168306" y="661044"/>
                  </a:cubicBezTo>
                  <a:cubicBezTo>
                    <a:pt x="165496" y="661758"/>
                    <a:pt x="162543" y="661758"/>
                    <a:pt x="159733" y="661044"/>
                  </a:cubicBezTo>
                  <a:lnTo>
                    <a:pt x="156305" y="659615"/>
                  </a:lnTo>
                  <a:cubicBezTo>
                    <a:pt x="155352" y="658949"/>
                    <a:pt x="152494" y="656567"/>
                    <a:pt x="153352" y="657329"/>
                  </a:cubicBezTo>
                  <a:cubicBezTo>
                    <a:pt x="149494" y="653500"/>
                    <a:pt x="148008" y="647900"/>
                    <a:pt x="149447" y="642661"/>
                  </a:cubicBezTo>
                  <a:cubicBezTo>
                    <a:pt x="150113" y="640280"/>
                    <a:pt x="151399" y="638108"/>
                    <a:pt x="153161" y="636374"/>
                  </a:cubicBezTo>
                  <a:lnTo>
                    <a:pt x="156019" y="634088"/>
                  </a:lnTo>
                  <a:cubicBezTo>
                    <a:pt x="158229" y="632841"/>
                    <a:pt x="160724" y="632183"/>
                    <a:pt x="163258" y="632183"/>
                  </a:cubicBezTo>
                  <a:close/>
                  <a:moveTo>
                    <a:pt x="1627823" y="618372"/>
                  </a:moveTo>
                  <a:lnTo>
                    <a:pt x="1631633" y="618372"/>
                  </a:lnTo>
                  <a:cubicBezTo>
                    <a:pt x="1633433" y="618839"/>
                    <a:pt x="1635090" y="619724"/>
                    <a:pt x="1636490" y="620944"/>
                  </a:cubicBezTo>
                  <a:cubicBezTo>
                    <a:pt x="1639291" y="622820"/>
                    <a:pt x="1641158" y="625801"/>
                    <a:pt x="1641634" y="629135"/>
                  </a:cubicBezTo>
                  <a:lnTo>
                    <a:pt x="1643730" y="631802"/>
                  </a:lnTo>
                  <a:cubicBezTo>
                    <a:pt x="1644977" y="633907"/>
                    <a:pt x="1645672" y="636307"/>
                    <a:pt x="1645730" y="638755"/>
                  </a:cubicBezTo>
                  <a:lnTo>
                    <a:pt x="1645253" y="642565"/>
                  </a:lnTo>
                  <a:cubicBezTo>
                    <a:pt x="1644825" y="644375"/>
                    <a:pt x="1643939" y="646051"/>
                    <a:pt x="1642682" y="647423"/>
                  </a:cubicBezTo>
                  <a:cubicBezTo>
                    <a:pt x="1641663" y="648966"/>
                    <a:pt x="1640291" y="650242"/>
                    <a:pt x="1638681" y="651138"/>
                  </a:cubicBezTo>
                  <a:cubicBezTo>
                    <a:pt x="1637090" y="652176"/>
                    <a:pt x="1635243" y="652767"/>
                    <a:pt x="1633347" y="652852"/>
                  </a:cubicBezTo>
                  <a:cubicBezTo>
                    <a:pt x="1631471" y="653329"/>
                    <a:pt x="1629509" y="653329"/>
                    <a:pt x="1627632" y="652852"/>
                  </a:cubicBezTo>
                  <a:cubicBezTo>
                    <a:pt x="1626118" y="652386"/>
                    <a:pt x="1624651" y="651785"/>
                    <a:pt x="1623251" y="651043"/>
                  </a:cubicBezTo>
                  <a:lnTo>
                    <a:pt x="1622774" y="651043"/>
                  </a:lnTo>
                  <a:cubicBezTo>
                    <a:pt x="1621631" y="650280"/>
                    <a:pt x="1620584" y="649423"/>
                    <a:pt x="1619536" y="648566"/>
                  </a:cubicBezTo>
                  <a:cubicBezTo>
                    <a:pt x="1618250" y="647109"/>
                    <a:pt x="1617040" y="645575"/>
                    <a:pt x="1615916" y="643994"/>
                  </a:cubicBezTo>
                  <a:cubicBezTo>
                    <a:pt x="1615212" y="642575"/>
                    <a:pt x="1614612" y="641108"/>
                    <a:pt x="1614107" y="639613"/>
                  </a:cubicBezTo>
                  <a:cubicBezTo>
                    <a:pt x="1613707" y="638022"/>
                    <a:pt x="1613478" y="636393"/>
                    <a:pt x="1613440" y="634755"/>
                  </a:cubicBezTo>
                  <a:cubicBezTo>
                    <a:pt x="1613345" y="634412"/>
                    <a:pt x="1613345" y="634050"/>
                    <a:pt x="1613440" y="633707"/>
                  </a:cubicBezTo>
                  <a:cubicBezTo>
                    <a:pt x="1613535" y="632269"/>
                    <a:pt x="1613726" y="630840"/>
                    <a:pt x="1614011" y="629421"/>
                  </a:cubicBezTo>
                  <a:cubicBezTo>
                    <a:pt x="1614011" y="628849"/>
                    <a:pt x="1614011" y="628849"/>
                    <a:pt x="1614011" y="628849"/>
                  </a:cubicBezTo>
                  <a:cubicBezTo>
                    <a:pt x="1614669" y="626458"/>
                    <a:pt x="1615954" y="624296"/>
                    <a:pt x="1617726" y="622563"/>
                  </a:cubicBezTo>
                  <a:lnTo>
                    <a:pt x="1620584" y="620277"/>
                  </a:lnTo>
                  <a:cubicBezTo>
                    <a:pt x="1622793" y="619039"/>
                    <a:pt x="1625289" y="618381"/>
                    <a:pt x="1627823" y="618372"/>
                  </a:cubicBezTo>
                  <a:close/>
                  <a:moveTo>
                    <a:pt x="1602867" y="547220"/>
                  </a:moveTo>
                  <a:cubicBezTo>
                    <a:pt x="1604781" y="547142"/>
                    <a:pt x="1606686" y="547569"/>
                    <a:pt x="1608391" y="548458"/>
                  </a:cubicBezTo>
                  <a:cubicBezTo>
                    <a:pt x="1611858" y="549773"/>
                    <a:pt x="1614601" y="552513"/>
                    <a:pt x="1615916" y="555983"/>
                  </a:cubicBezTo>
                  <a:cubicBezTo>
                    <a:pt x="1616878" y="557828"/>
                    <a:pt x="1617306" y="559907"/>
                    <a:pt x="1617154" y="561984"/>
                  </a:cubicBezTo>
                  <a:lnTo>
                    <a:pt x="1617154" y="565508"/>
                  </a:lnTo>
                  <a:cubicBezTo>
                    <a:pt x="1617154" y="568045"/>
                    <a:pt x="1616497" y="570539"/>
                    <a:pt x="1615249" y="572747"/>
                  </a:cubicBezTo>
                  <a:lnTo>
                    <a:pt x="1612963" y="575604"/>
                  </a:lnTo>
                  <a:cubicBezTo>
                    <a:pt x="1611230" y="577369"/>
                    <a:pt x="1609058" y="578650"/>
                    <a:pt x="1606677" y="579319"/>
                  </a:cubicBezTo>
                  <a:lnTo>
                    <a:pt x="1602867" y="579319"/>
                  </a:lnTo>
                  <a:cubicBezTo>
                    <a:pt x="1600943" y="579442"/>
                    <a:pt x="1599028" y="579012"/>
                    <a:pt x="1597342" y="578081"/>
                  </a:cubicBezTo>
                  <a:cubicBezTo>
                    <a:pt x="1595589" y="577501"/>
                    <a:pt x="1594018" y="576484"/>
                    <a:pt x="1592770" y="575128"/>
                  </a:cubicBezTo>
                  <a:cubicBezTo>
                    <a:pt x="1591360" y="573924"/>
                    <a:pt x="1590332" y="572334"/>
                    <a:pt x="1589817" y="570556"/>
                  </a:cubicBezTo>
                  <a:cubicBezTo>
                    <a:pt x="1588931" y="568855"/>
                    <a:pt x="1588503" y="566950"/>
                    <a:pt x="1588579" y="565032"/>
                  </a:cubicBezTo>
                  <a:lnTo>
                    <a:pt x="1588579" y="561507"/>
                  </a:lnTo>
                  <a:cubicBezTo>
                    <a:pt x="1588589" y="558972"/>
                    <a:pt x="1589246" y="556481"/>
                    <a:pt x="1590484" y="554268"/>
                  </a:cubicBezTo>
                  <a:lnTo>
                    <a:pt x="1592770" y="551411"/>
                  </a:lnTo>
                  <a:cubicBezTo>
                    <a:pt x="1594532" y="549707"/>
                    <a:pt x="1596694" y="548464"/>
                    <a:pt x="1599057" y="547791"/>
                  </a:cubicBezTo>
                  <a:close/>
                  <a:moveTo>
                    <a:pt x="197643" y="543696"/>
                  </a:moveTo>
                  <a:lnTo>
                    <a:pt x="201453" y="543696"/>
                  </a:lnTo>
                  <a:cubicBezTo>
                    <a:pt x="204006" y="543696"/>
                    <a:pt x="206501" y="544387"/>
                    <a:pt x="208692" y="545696"/>
                  </a:cubicBezTo>
                  <a:lnTo>
                    <a:pt x="211550" y="547887"/>
                  </a:lnTo>
                  <a:cubicBezTo>
                    <a:pt x="212902" y="549135"/>
                    <a:pt x="213921" y="550709"/>
                    <a:pt x="214502" y="552459"/>
                  </a:cubicBezTo>
                  <a:cubicBezTo>
                    <a:pt x="216150" y="555957"/>
                    <a:pt x="216150" y="560009"/>
                    <a:pt x="214502" y="563508"/>
                  </a:cubicBezTo>
                  <a:cubicBezTo>
                    <a:pt x="213950" y="565269"/>
                    <a:pt x="212931" y="566848"/>
                    <a:pt x="211550" y="568080"/>
                  </a:cubicBezTo>
                  <a:lnTo>
                    <a:pt x="208025" y="571604"/>
                  </a:lnTo>
                  <a:cubicBezTo>
                    <a:pt x="206292" y="573369"/>
                    <a:pt x="204120" y="574650"/>
                    <a:pt x="201739" y="575319"/>
                  </a:cubicBezTo>
                  <a:lnTo>
                    <a:pt x="197929" y="575319"/>
                  </a:lnTo>
                  <a:cubicBezTo>
                    <a:pt x="195395" y="575307"/>
                    <a:pt x="192900" y="574652"/>
                    <a:pt x="190690" y="573414"/>
                  </a:cubicBezTo>
                  <a:lnTo>
                    <a:pt x="187832" y="571128"/>
                  </a:lnTo>
                  <a:cubicBezTo>
                    <a:pt x="186423" y="569924"/>
                    <a:pt x="185394" y="568335"/>
                    <a:pt x="184880" y="566556"/>
                  </a:cubicBezTo>
                  <a:cubicBezTo>
                    <a:pt x="183946" y="564870"/>
                    <a:pt x="183518" y="562953"/>
                    <a:pt x="183641" y="561031"/>
                  </a:cubicBezTo>
                  <a:cubicBezTo>
                    <a:pt x="183527" y="559110"/>
                    <a:pt x="183956" y="557196"/>
                    <a:pt x="184880" y="555507"/>
                  </a:cubicBezTo>
                  <a:cubicBezTo>
                    <a:pt x="185461" y="553757"/>
                    <a:pt x="186480" y="552183"/>
                    <a:pt x="187832" y="550935"/>
                  </a:cubicBezTo>
                  <a:lnTo>
                    <a:pt x="191357" y="547411"/>
                  </a:lnTo>
                  <a:cubicBezTo>
                    <a:pt x="193119" y="545678"/>
                    <a:pt x="195281" y="544402"/>
                    <a:pt x="197643" y="543696"/>
                  </a:cubicBezTo>
                  <a:close/>
                  <a:moveTo>
                    <a:pt x="236982" y="466067"/>
                  </a:moveTo>
                  <a:lnTo>
                    <a:pt x="240792" y="466067"/>
                  </a:lnTo>
                  <a:cubicBezTo>
                    <a:pt x="242688" y="465930"/>
                    <a:pt x="244574" y="466361"/>
                    <a:pt x="246221" y="467305"/>
                  </a:cubicBezTo>
                  <a:cubicBezTo>
                    <a:pt x="249746" y="468575"/>
                    <a:pt x="252527" y="471325"/>
                    <a:pt x="253841" y="474830"/>
                  </a:cubicBezTo>
                  <a:cubicBezTo>
                    <a:pt x="254537" y="476617"/>
                    <a:pt x="254794" y="478543"/>
                    <a:pt x="254603" y="480449"/>
                  </a:cubicBezTo>
                  <a:lnTo>
                    <a:pt x="254603" y="483974"/>
                  </a:lnTo>
                  <a:cubicBezTo>
                    <a:pt x="254613" y="486495"/>
                    <a:pt x="253927" y="488970"/>
                    <a:pt x="252603" y="491117"/>
                  </a:cubicBezTo>
                  <a:lnTo>
                    <a:pt x="250412" y="494070"/>
                  </a:lnTo>
                  <a:cubicBezTo>
                    <a:pt x="248650" y="495774"/>
                    <a:pt x="246488" y="497017"/>
                    <a:pt x="244126" y="497690"/>
                  </a:cubicBezTo>
                  <a:lnTo>
                    <a:pt x="240316" y="498261"/>
                  </a:lnTo>
                  <a:cubicBezTo>
                    <a:pt x="238401" y="498292"/>
                    <a:pt x="236506" y="497867"/>
                    <a:pt x="234791" y="497023"/>
                  </a:cubicBezTo>
                  <a:cubicBezTo>
                    <a:pt x="233143" y="496223"/>
                    <a:pt x="231734" y="495008"/>
                    <a:pt x="230696" y="493499"/>
                  </a:cubicBezTo>
                  <a:cubicBezTo>
                    <a:pt x="229343" y="492250"/>
                    <a:pt x="228324" y="490676"/>
                    <a:pt x="227743" y="488927"/>
                  </a:cubicBezTo>
                  <a:cubicBezTo>
                    <a:pt x="226819" y="487237"/>
                    <a:pt x="226390" y="485323"/>
                    <a:pt x="226505" y="483402"/>
                  </a:cubicBezTo>
                  <a:lnTo>
                    <a:pt x="226505" y="479878"/>
                  </a:lnTo>
                  <a:cubicBezTo>
                    <a:pt x="226505" y="477340"/>
                    <a:pt x="227162" y="474847"/>
                    <a:pt x="228409" y="472639"/>
                  </a:cubicBezTo>
                  <a:lnTo>
                    <a:pt x="230696" y="469781"/>
                  </a:lnTo>
                  <a:cubicBezTo>
                    <a:pt x="232400" y="467978"/>
                    <a:pt x="234582" y="466691"/>
                    <a:pt x="236982" y="466067"/>
                  </a:cubicBezTo>
                  <a:close/>
                  <a:moveTo>
                    <a:pt x="1548098" y="463781"/>
                  </a:moveTo>
                  <a:cubicBezTo>
                    <a:pt x="1551594" y="462131"/>
                    <a:pt x="1555651" y="462131"/>
                    <a:pt x="1559147" y="463781"/>
                  </a:cubicBezTo>
                  <a:cubicBezTo>
                    <a:pt x="1560909" y="464337"/>
                    <a:pt x="1562490" y="465356"/>
                    <a:pt x="1563719" y="466734"/>
                  </a:cubicBezTo>
                  <a:lnTo>
                    <a:pt x="1567243" y="470258"/>
                  </a:lnTo>
                  <a:cubicBezTo>
                    <a:pt x="1569044" y="471964"/>
                    <a:pt x="1570329" y="474142"/>
                    <a:pt x="1570958" y="476545"/>
                  </a:cubicBezTo>
                  <a:lnTo>
                    <a:pt x="1571434" y="480355"/>
                  </a:lnTo>
                  <a:cubicBezTo>
                    <a:pt x="1571434" y="482862"/>
                    <a:pt x="1570777" y="485326"/>
                    <a:pt x="1569529" y="487498"/>
                  </a:cubicBezTo>
                  <a:lnTo>
                    <a:pt x="1567243" y="490451"/>
                  </a:lnTo>
                  <a:cubicBezTo>
                    <a:pt x="1566005" y="491817"/>
                    <a:pt x="1564424" y="492835"/>
                    <a:pt x="1562671" y="493404"/>
                  </a:cubicBezTo>
                  <a:cubicBezTo>
                    <a:pt x="1559176" y="495054"/>
                    <a:pt x="1555118" y="495054"/>
                    <a:pt x="1551622" y="493404"/>
                  </a:cubicBezTo>
                  <a:cubicBezTo>
                    <a:pt x="1549889" y="492788"/>
                    <a:pt x="1548326" y="491778"/>
                    <a:pt x="1547050" y="490451"/>
                  </a:cubicBezTo>
                  <a:lnTo>
                    <a:pt x="1543526" y="486927"/>
                  </a:lnTo>
                  <a:cubicBezTo>
                    <a:pt x="1541773" y="485146"/>
                    <a:pt x="1540497" y="482951"/>
                    <a:pt x="1539811" y="480545"/>
                  </a:cubicBezTo>
                  <a:lnTo>
                    <a:pt x="1539335" y="476830"/>
                  </a:lnTo>
                  <a:cubicBezTo>
                    <a:pt x="1539316" y="474279"/>
                    <a:pt x="1540011" y="471773"/>
                    <a:pt x="1541335" y="469591"/>
                  </a:cubicBezTo>
                  <a:lnTo>
                    <a:pt x="1543526" y="466734"/>
                  </a:lnTo>
                  <a:cubicBezTo>
                    <a:pt x="1544774" y="465377"/>
                    <a:pt x="1546346" y="464361"/>
                    <a:pt x="1548098" y="463781"/>
                  </a:cubicBezTo>
                  <a:close/>
                  <a:moveTo>
                    <a:pt x="1516380" y="400154"/>
                  </a:moveTo>
                  <a:cubicBezTo>
                    <a:pt x="1519847" y="398508"/>
                    <a:pt x="1523866" y="398508"/>
                    <a:pt x="1527334" y="400154"/>
                  </a:cubicBezTo>
                  <a:cubicBezTo>
                    <a:pt x="1529105" y="400746"/>
                    <a:pt x="1530705" y="401759"/>
                    <a:pt x="1532001" y="403107"/>
                  </a:cubicBezTo>
                  <a:lnTo>
                    <a:pt x="1535525" y="406631"/>
                  </a:lnTo>
                  <a:cubicBezTo>
                    <a:pt x="1537249" y="408417"/>
                    <a:pt x="1538497" y="410614"/>
                    <a:pt x="1539145" y="413013"/>
                  </a:cubicBezTo>
                  <a:lnTo>
                    <a:pt x="1539716" y="416728"/>
                  </a:lnTo>
                  <a:cubicBezTo>
                    <a:pt x="1539697" y="419275"/>
                    <a:pt x="1539011" y="421771"/>
                    <a:pt x="1537716" y="423967"/>
                  </a:cubicBezTo>
                  <a:lnTo>
                    <a:pt x="1535525" y="426919"/>
                  </a:lnTo>
                  <a:cubicBezTo>
                    <a:pt x="1534230" y="428267"/>
                    <a:pt x="1532630" y="429281"/>
                    <a:pt x="1530858" y="429872"/>
                  </a:cubicBezTo>
                  <a:cubicBezTo>
                    <a:pt x="1529182" y="430721"/>
                    <a:pt x="1527305" y="431115"/>
                    <a:pt x="1525429" y="431015"/>
                  </a:cubicBezTo>
                  <a:cubicBezTo>
                    <a:pt x="1523514" y="431128"/>
                    <a:pt x="1521609" y="430733"/>
                    <a:pt x="1519904" y="429872"/>
                  </a:cubicBezTo>
                  <a:cubicBezTo>
                    <a:pt x="1518133" y="429281"/>
                    <a:pt x="1516532" y="428267"/>
                    <a:pt x="1515237" y="426919"/>
                  </a:cubicBezTo>
                  <a:lnTo>
                    <a:pt x="1511713" y="423300"/>
                  </a:lnTo>
                  <a:cubicBezTo>
                    <a:pt x="1509970" y="421564"/>
                    <a:pt x="1508722" y="419394"/>
                    <a:pt x="1508093" y="417013"/>
                  </a:cubicBezTo>
                  <a:lnTo>
                    <a:pt x="1507522" y="413203"/>
                  </a:lnTo>
                  <a:cubicBezTo>
                    <a:pt x="1507550" y="410688"/>
                    <a:pt x="1508246" y="408225"/>
                    <a:pt x="1509522" y="406060"/>
                  </a:cubicBezTo>
                  <a:lnTo>
                    <a:pt x="1511713" y="403107"/>
                  </a:lnTo>
                  <a:cubicBezTo>
                    <a:pt x="1513008" y="401759"/>
                    <a:pt x="1514608" y="400746"/>
                    <a:pt x="1516380" y="400154"/>
                  </a:cubicBezTo>
                  <a:close/>
                  <a:moveTo>
                    <a:pt x="278892" y="398916"/>
                  </a:moveTo>
                  <a:cubicBezTo>
                    <a:pt x="281445" y="398902"/>
                    <a:pt x="283950" y="399593"/>
                    <a:pt x="286131" y="400916"/>
                  </a:cubicBezTo>
                  <a:lnTo>
                    <a:pt x="288988" y="403107"/>
                  </a:lnTo>
                  <a:cubicBezTo>
                    <a:pt x="290369" y="404374"/>
                    <a:pt x="291388" y="405985"/>
                    <a:pt x="291941" y="407774"/>
                  </a:cubicBezTo>
                  <a:cubicBezTo>
                    <a:pt x="292979" y="409556"/>
                    <a:pt x="293417" y="411629"/>
                    <a:pt x="293179" y="413680"/>
                  </a:cubicBezTo>
                  <a:cubicBezTo>
                    <a:pt x="293303" y="415602"/>
                    <a:pt x="292874" y="417518"/>
                    <a:pt x="291941" y="419204"/>
                  </a:cubicBezTo>
                  <a:cubicBezTo>
                    <a:pt x="291427" y="420983"/>
                    <a:pt x="290398" y="422572"/>
                    <a:pt x="288988" y="423776"/>
                  </a:cubicBezTo>
                  <a:lnTo>
                    <a:pt x="285464" y="427396"/>
                  </a:lnTo>
                  <a:cubicBezTo>
                    <a:pt x="283730" y="429141"/>
                    <a:pt x="281559" y="430390"/>
                    <a:pt x="279178" y="431015"/>
                  </a:cubicBezTo>
                  <a:lnTo>
                    <a:pt x="275368" y="431015"/>
                  </a:lnTo>
                  <a:cubicBezTo>
                    <a:pt x="272853" y="431061"/>
                    <a:pt x="270376" y="430401"/>
                    <a:pt x="268224" y="429110"/>
                  </a:cubicBezTo>
                  <a:lnTo>
                    <a:pt x="265271" y="426919"/>
                  </a:lnTo>
                  <a:cubicBezTo>
                    <a:pt x="263928" y="425626"/>
                    <a:pt x="262909" y="424024"/>
                    <a:pt x="262318" y="422252"/>
                  </a:cubicBezTo>
                  <a:cubicBezTo>
                    <a:pt x="260671" y="418787"/>
                    <a:pt x="260671" y="414764"/>
                    <a:pt x="262318" y="411299"/>
                  </a:cubicBezTo>
                  <a:cubicBezTo>
                    <a:pt x="262909" y="409527"/>
                    <a:pt x="263928" y="407925"/>
                    <a:pt x="265271" y="406631"/>
                  </a:cubicBezTo>
                  <a:cubicBezTo>
                    <a:pt x="266509" y="405488"/>
                    <a:pt x="267652" y="404345"/>
                    <a:pt x="268795" y="403107"/>
                  </a:cubicBezTo>
                  <a:cubicBezTo>
                    <a:pt x="270586" y="401379"/>
                    <a:pt x="272777" y="400134"/>
                    <a:pt x="275177" y="399488"/>
                  </a:cubicBezTo>
                  <a:close/>
                  <a:moveTo>
                    <a:pt x="1475994" y="349481"/>
                  </a:moveTo>
                  <a:lnTo>
                    <a:pt x="1479518" y="349481"/>
                  </a:lnTo>
                  <a:cubicBezTo>
                    <a:pt x="1482033" y="349512"/>
                    <a:pt x="1484500" y="350201"/>
                    <a:pt x="1486662" y="351482"/>
                  </a:cubicBezTo>
                  <a:lnTo>
                    <a:pt x="1489615" y="353672"/>
                  </a:lnTo>
                  <a:cubicBezTo>
                    <a:pt x="1491339" y="355458"/>
                    <a:pt x="1492586" y="357655"/>
                    <a:pt x="1493234" y="360054"/>
                  </a:cubicBezTo>
                  <a:lnTo>
                    <a:pt x="1493806" y="363769"/>
                  </a:lnTo>
                  <a:cubicBezTo>
                    <a:pt x="1493834" y="365682"/>
                    <a:pt x="1493415" y="367576"/>
                    <a:pt x="1492567" y="369293"/>
                  </a:cubicBezTo>
                  <a:cubicBezTo>
                    <a:pt x="1491300" y="372848"/>
                    <a:pt x="1488500" y="375645"/>
                    <a:pt x="1484947" y="376913"/>
                  </a:cubicBezTo>
                  <a:cubicBezTo>
                    <a:pt x="1483271" y="377771"/>
                    <a:pt x="1481395" y="378166"/>
                    <a:pt x="1479518" y="378056"/>
                  </a:cubicBezTo>
                  <a:lnTo>
                    <a:pt x="1475994" y="378056"/>
                  </a:lnTo>
                  <a:cubicBezTo>
                    <a:pt x="1473451" y="378105"/>
                    <a:pt x="1470946" y="377445"/>
                    <a:pt x="1468755" y="376151"/>
                  </a:cubicBezTo>
                  <a:lnTo>
                    <a:pt x="1465897" y="373961"/>
                  </a:lnTo>
                  <a:cubicBezTo>
                    <a:pt x="1464107" y="372204"/>
                    <a:pt x="1462830" y="370000"/>
                    <a:pt x="1462182" y="367579"/>
                  </a:cubicBezTo>
                  <a:lnTo>
                    <a:pt x="1461706" y="363769"/>
                  </a:lnTo>
                  <a:cubicBezTo>
                    <a:pt x="1461573" y="361876"/>
                    <a:pt x="1462002" y="359985"/>
                    <a:pt x="1462945" y="358340"/>
                  </a:cubicBezTo>
                  <a:cubicBezTo>
                    <a:pt x="1464211" y="354819"/>
                    <a:pt x="1466964" y="352034"/>
                    <a:pt x="1470469" y="350720"/>
                  </a:cubicBezTo>
                  <a:cubicBezTo>
                    <a:pt x="1472184" y="349876"/>
                    <a:pt x="1474079" y="349451"/>
                    <a:pt x="1475994" y="349481"/>
                  </a:cubicBezTo>
                  <a:close/>
                  <a:moveTo>
                    <a:pt x="321659" y="343290"/>
                  </a:moveTo>
                  <a:lnTo>
                    <a:pt x="325469" y="343290"/>
                  </a:lnTo>
                  <a:cubicBezTo>
                    <a:pt x="327850" y="343958"/>
                    <a:pt x="330022" y="345239"/>
                    <a:pt x="331756" y="347005"/>
                  </a:cubicBezTo>
                  <a:lnTo>
                    <a:pt x="333946" y="349862"/>
                  </a:lnTo>
                  <a:cubicBezTo>
                    <a:pt x="334985" y="351456"/>
                    <a:pt x="335575" y="353297"/>
                    <a:pt x="335661" y="355196"/>
                  </a:cubicBezTo>
                  <a:cubicBezTo>
                    <a:pt x="336280" y="357213"/>
                    <a:pt x="336280" y="359370"/>
                    <a:pt x="335661" y="361387"/>
                  </a:cubicBezTo>
                  <a:cubicBezTo>
                    <a:pt x="335194" y="363184"/>
                    <a:pt x="334308" y="364847"/>
                    <a:pt x="333089" y="366245"/>
                  </a:cubicBezTo>
                  <a:cubicBezTo>
                    <a:pt x="332070" y="367759"/>
                    <a:pt x="330698" y="369001"/>
                    <a:pt x="329089" y="369865"/>
                  </a:cubicBezTo>
                  <a:lnTo>
                    <a:pt x="322040" y="373484"/>
                  </a:lnTo>
                  <a:cubicBezTo>
                    <a:pt x="319849" y="374764"/>
                    <a:pt x="317344" y="375422"/>
                    <a:pt x="314801" y="375389"/>
                  </a:cubicBezTo>
                  <a:lnTo>
                    <a:pt x="310991" y="374913"/>
                  </a:lnTo>
                  <a:cubicBezTo>
                    <a:pt x="308629" y="374240"/>
                    <a:pt x="306467" y="372997"/>
                    <a:pt x="304705" y="371293"/>
                  </a:cubicBezTo>
                  <a:lnTo>
                    <a:pt x="302514" y="368340"/>
                  </a:lnTo>
                  <a:cubicBezTo>
                    <a:pt x="301476" y="366747"/>
                    <a:pt x="300885" y="364906"/>
                    <a:pt x="300799" y="363007"/>
                  </a:cubicBezTo>
                  <a:cubicBezTo>
                    <a:pt x="300276" y="361170"/>
                    <a:pt x="300276" y="359224"/>
                    <a:pt x="300799" y="357387"/>
                  </a:cubicBezTo>
                  <a:cubicBezTo>
                    <a:pt x="301228" y="355574"/>
                    <a:pt x="302114" y="353901"/>
                    <a:pt x="303371" y="352529"/>
                  </a:cubicBezTo>
                  <a:cubicBezTo>
                    <a:pt x="304362" y="350965"/>
                    <a:pt x="305743" y="349685"/>
                    <a:pt x="307372" y="348814"/>
                  </a:cubicBezTo>
                  <a:lnTo>
                    <a:pt x="314420" y="345195"/>
                  </a:lnTo>
                  <a:cubicBezTo>
                    <a:pt x="316630" y="343957"/>
                    <a:pt x="319126" y="343301"/>
                    <a:pt x="321659" y="343290"/>
                  </a:cubicBezTo>
                  <a:close/>
                  <a:moveTo>
                    <a:pt x="1437132" y="300142"/>
                  </a:moveTo>
                  <a:cubicBezTo>
                    <a:pt x="1445019" y="300142"/>
                    <a:pt x="1451420" y="306539"/>
                    <a:pt x="1451420" y="314429"/>
                  </a:cubicBezTo>
                  <a:cubicBezTo>
                    <a:pt x="1451420" y="322320"/>
                    <a:pt x="1445019" y="328717"/>
                    <a:pt x="1437132" y="328717"/>
                  </a:cubicBezTo>
                  <a:cubicBezTo>
                    <a:pt x="1429245" y="328717"/>
                    <a:pt x="1422845" y="322320"/>
                    <a:pt x="1422845" y="314429"/>
                  </a:cubicBezTo>
                  <a:cubicBezTo>
                    <a:pt x="1422845" y="306539"/>
                    <a:pt x="1429245" y="300142"/>
                    <a:pt x="1437132" y="300142"/>
                  </a:cubicBezTo>
                  <a:close/>
                  <a:moveTo>
                    <a:pt x="363950" y="278901"/>
                  </a:moveTo>
                  <a:lnTo>
                    <a:pt x="367665" y="279473"/>
                  </a:lnTo>
                  <a:cubicBezTo>
                    <a:pt x="369504" y="279833"/>
                    <a:pt x="371189" y="280728"/>
                    <a:pt x="372523" y="282044"/>
                  </a:cubicBezTo>
                  <a:cubicBezTo>
                    <a:pt x="374123" y="282986"/>
                    <a:pt x="375419" y="284377"/>
                    <a:pt x="376238" y="286045"/>
                  </a:cubicBezTo>
                  <a:cubicBezTo>
                    <a:pt x="377038" y="287317"/>
                    <a:pt x="377562" y="288746"/>
                    <a:pt x="377762" y="290236"/>
                  </a:cubicBezTo>
                  <a:lnTo>
                    <a:pt x="379762" y="292807"/>
                  </a:lnTo>
                  <a:cubicBezTo>
                    <a:pt x="381057" y="294837"/>
                    <a:pt x="381810" y="297166"/>
                    <a:pt x="381953" y="299570"/>
                  </a:cubicBezTo>
                  <a:lnTo>
                    <a:pt x="381381" y="303380"/>
                  </a:lnTo>
                  <a:cubicBezTo>
                    <a:pt x="380991" y="305206"/>
                    <a:pt x="380095" y="306887"/>
                    <a:pt x="378809" y="308238"/>
                  </a:cubicBezTo>
                  <a:cubicBezTo>
                    <a:pt x="377819" y="309799"/>
                    <a:pt x="376438" y="311079"/>
                    <a:pt x="374809" y="311953"/>
                  </a:cubicBezTo>
                  <a:cubicBezTo>
                    <a:pt x="373237" y="312957"/>
                    <a:pt x="371428" y="313516"/>
                    <a:pt x="369570" y="313572"/>
                  </a:cubicBezTo>
                  <a:cubicBezTo>
                    <a:pt x="367703" y="314097"/>
                    <a:pt x="365722" y="314097"/>
                    <a:pt x="363855" y="313572"/>
                  </a:cubicBezTo>
                  <a:cubicBezTo>
                    <a:pt x="362331" y="313094"/>
                    <a:pt x="360864" y="312455"/>
                    <a:pt x="359474" y="311667"/>
                  </a:cubicBezTo>
                  <a:lnTo>
                    <a:pt x="358997" y="311667"/>
                  </a:lnTo>
                  <a:cubicBezTo>
                    <a:pt x="357826" y="310893"/>
                    <a:pt x="356711" y="310033"/>
                    <a:pt x="355664" y="309095"/>
                  </a:cubicBezTo>
                  <a:cubicBezTo>
                    <a:pt x="354987" y="308429"/>
                    <a:pt x="354378" y="307695"/>
                    <a:pt x="353854" y="306904"/>
                  </a:cubicBezTo>
                  <a:cubicBezTo>
                    <a:pt x="353282" y="306142"/>
                    <a:pt x="352616" y="305380"/>
                    <a:pt x="352139" y="304619"/>
                  </a:cubicBezTo>
                  <a:cubicBezTo>
                    <a:pt x="351358" y="303204"/>
                    <a:pt x="350749" y="301701"/>
                    <a:pt x="350330" y="300142"/>
                  </a:cubicBezTo>
                  <a:cubicBezTo>
                    <a:pt x="349949" y="298578"/>
                    <a:pt x="349691" y="296985"/>
                    <a:pt x="349568" y="295379"/>
                  </a:cubicBezTo>
                  <a:lnTo>
                    <a:pt x="349568" y="294236"/>
                  </a:lnTo>
                  <a:cubicBezTo>
                    <a:pt x="350139" y="292903"/>
                    <a:pt x="350139" y="290617"/>
                    <a:pt x="350139" y="290045"/>
                  </a:cubicBezTo>
                  <a:cubicBezTo>
                    <a:pt x="350139" y="289474"/>
                    <a:pt x="350139" y="289474"/>
                    <a:pt x="350139" y="289474"/>
                  </a:cubicBezTo>
                  <a:cubicBezTo>
                    <a:pt x="350787" y="287053"/>
                    <a:pt x="352063" y="284848"/>
                    <a:pt x="353854" y="283092"/>
                  </a:cubicBezTo>
                  <a:lnTo>
                    <a:pt x="356711" y="280901"/>
                  </a:lnTo>
                  <a:cubicBezTo>
                    <a:pt x="358893" y="279578"/>
                    <a:pt x="361398" y="278887"/>
                    <a:pt x="363950" y="278901"/>
                  </a:cubicBezTo>
                  <a:close/>
                  <a:moveTo>
                    <a:pt x="406241" y="229371"/>
                  </a:moveTo>
                  <a:lnTo>
                    <a:pt x="409765" y="229371"/>
                  </a:lnTo>
                  <a:cubicBezTo>
                    <a:pt x="412318" y="229371"/>
                    <a:pt x="414814" y="230062"/>
                    <a:pt x="417004" y="231371"/>
                  </a:cubicBezTo>
                  <a:lnTo>
                    <a:pt x="419862" y="233562"/>
                  </a:lnTo>
                  <a:cubicBezTo>
                    <a:pt x="421567" y="235329"/>
                    <a:pt x="422805" y="237487"/>
                    <a:pt x="423481" y="239848"/>
                  </a:cubicBezTo>
                  <a:lnTo>
                    <a:pt x="424053" y="243658"/>
                  </a:lnTo>
                  <a:cubicBezTo>
                    <a:pt x="424129" y="245577"/>
                    <a:pt x="423701" y="247482"/>
                    <a:pt x="422815" y="249183"/>
                  </a:cubicBezTo>
                  <a:cubicBezTo>
                    <a:pt x="422300" y="250962"/>
                    <a:pt x="421272" y="252551"/>
                    <a:pt x="419862" y="253755"/>
                  </a:cubicBezTo>
                  <a:cubicBezTo>
                    <a:pt x="418614" y="255111"/>
                    <a:pt x="417042" y="256127"/>
                    <a:pt x="415290" y="256708"/>
                  </a:cubicBezTo>
                  <a:cubicBezTo>
                    <a:pt x="413604" y="257629"/>
                    <a:pt x="411689" y="258058"/>
                    <a:pt x="409765" y="257946"/>
                  </a:cubicBezTo>
                  <a:lnTo>
                    <a:pt x="406241" y="257946"/>
                  </a:lnTo>
                  <a:cubicBezTo>
                    <a:pt x="403708" y="257948"/>
                    <a:pt x="401212" y="257291"/>
                    <a:pt x="399002" y="256041"/>
                  </a:cubicBezTo>
                  <a:lnTo>
                    <a:pt x="396145" y="253755"/>
                  </a:lnTo>
                  <a:cubicBezTo>
                    <a:pt x="394344" y="252049"/>
                    <a:pt x="393058" y="249871"/>
                    <a:pt x="392430" y="247468"/>
                  </a:cubicBezTo>
                  <a:lnTo>
                    <a:pt x="391954" y="243658"/>
                  </a:lnTo>
                  <a:cubicBezTo>
                    <a:pt x="391839" y="241737"/>
                    <a:pt x="392268" y="239824"/>
                    <a:pt x="393192" y="238134"/>
                  </a:cubicBezTo>
                  <a:cubicBezTo>
                    <a:pt x="393773" y="236384"/>
                    <a:pt x="394792" y="234811"/>
                    <a:pt x="396145" y="233562"/>
                  </a:cubicBezTo>
                  <a:cubicBezTo>
                    <a:pt x="397383" y="232196"/>
                    <a:pt x="398964" y="231178"/>
                    <a:pt x="400717" y="230609"/>
                  </a:cubicBezTo>
                  <a:cubicBezTo>
                    <a:pt x="402422" y="229719"/>
                    <a:pt x="404327" y="229293"/>
                    <a:pt x="406241" y="229371"/>
                  </a:cubicBezTo>
                  <a:close/>
                  <a:moveTo>
                    <a:pt x="1382172" y="223656"/>
                  </a:moveTo>
                  <a:cubicBezTo>
                    <a:pt x="1385668" y="222006"/>
                    <a:pt x="1389726" y="222006"/>
                    <a:pt x="1393221" y="223656"/>
                  </a:cubicBezTo>
                  <a:cubicBezTo>
                    <a:pt x="1394974" y="224236"/>
                    <a:pt x="1396546" y="225252"/>
                    <a:pt x="1397793" y="226609"/>
                  </a:cubicBezTo>
                  <a:lnTo>
                    <a:pt x="1401318" y="230133"/>
                  </a:lnTo>
                  <a:cubicBezTo>
                    <a:pt x="1403080" y="231869"/>
                    <a:pt x="1404366" y="234036"/>
                    <a:pt x="1405032" y="236420"/>
                  </a:cubicBezTo>
                  <a:lnTo>
                    <a:pt x="1405032" y="240230"/>
                  </a:lnTo>
                  <a:cubicBezTo>
                    <a:pt x="1405023" y="242765"/>
                    <a:pt x="1404366" y="245256"/>
                    <a:pt x="1403127" y="247469"/>
                  </a:cubicBezTo>
                  <a:lnTo>
                    <a:pt x="1400842" y="250326"/>
                  </a:lnTo>
                  <a:cubicBezTo>
                    <a:pt x="1399613" y="251703"/>
                    <a:pt x="1398032" y="252723"/>
                    <a:pt x="1396269" y="253279"/>
                  </a:cubicBezTo>
                  <a:cubicBezTo>
                    <a:pt x="1392774" y="254929"/>
                    <a:pt x="1388716" y="254929"/>
                    <a:pt x="1385220" y="253279"/>
                  </a:cubicBezTo>
                  <a:cubicBezTo>
                    <a:pt x="1383468" y="252699"/>
                    <a:pt x="1381896" y="251682"/>
                    <a:pt x="1380648" y="250326"/>
                  </a:cubicBezTo>
                  <a:lnTo>
                    <a:pt x="1377124" y="246802"/>
                  </a:lnTo>
                  <a:cubicBezTo>
                    <a:pt x="1375362" y="245066"/>
                    <a:pt x="1374076" y="242899"/>
                    <a:pt x="1373410" y="240515"/>
                  </a:cubicBezTo>
                  <a:lnTo>
                    <a:pt x="1373410" y="236705"/>
                  </a:lnTo>
                  <a:cubicBezTo>
                    <a:pt x="1373419" y="234170"/>
                    <a:pt x="1374076" y="231679"/>
                    <a:pt x="1375314" y="229466"/>
                  </a:cubicBezTo>
                  <a:lnTo>
                    <a:pt x="1377601" y="226609"/>
                  </a:lnTo>
                  <a:cubicBezTo>
                    <a:pt x="1378848" y="225252"/>
                    <a:pt x="1380420" y="224236"/>
                    <a:pt x="1382172" y="223656"/>
                  </a:cubicBezTo>
                  <a:close/>
                  <a:moveTo>
                    <a:pt x="455200" y="188032"/>
                  </a:moveTo>
                  <a:cubicBezTo>
                    <a:pt x="457067" y="187508"/>
                    <a:pt x="459048" y="187508"/>
                    <a:pt x="460915" y="188032"/>
                  </a:cubicBezTo>
                  <a:cubicBezTo>
                    <a:pt x="462791" y="188146"/>
                    <a:pt x="464620" y="188701"/>
                    <a:pt x="466249" y="189652"/>
                  </a:cubicBezTo>
                  <a:lnTo>
                    <a:pt x="473298" y="193271"/>
                  </a:lnTo>
                  <a:cubicBezTo>
                    <a:pt x="475393" y="194522"/>
                    <a:pt x="477155" y="196251"/>
                    <a:pt x="478441" y="198319"/>
                  </a:cubicBezTo>
                  <a:lnTo>
                    <a:pt x="479870" y="201748"/>
                  </a:lnTo>
                  <a:cubicBezTo>
                    <a:pt x="480555" y="204274"/>
                    <a:pt x="480555" y="206938"/>
                    <a:pt x="479870" y="209464"/>
                  </a:cubicBezTo>
                  <a:lnTo>
                    <a:pt x="478441" y="212893"/>
                  </a:lnTo>
                  <a:cubicBezTo>
                    <a:pt x="477517" y="214484"/>
                    <a:pt x="476241" y="215850"/>
                    <a:pt x="474726" y="216893"/>
                  </a:cubicBezTo>
                  <a:cubicBezTo>
                    <a:pt x="473326" y="218114"/>
                    <a:pt x="471669" y="218995"/>
                    <a:pt x="469868" y="219465"/>
                  </a:cubicBezTo>
                  <a:cubicBezTo>
                    <a:pt x="467992" y="219940"/>
                    <a:pt x="466030" y="219940"/>
                    <a:pt x="464153" y="219465"/>
                  </a:cubicBezTo>
                  <a:cubicBezTo>
                    <a:pt x="462258" y="219361"/>
                    <a:pt x="460420" y="218771"/>
                    <a:pt x="458819" y="217750"/>
                  </a:cubicBezTo>
                  <a:lnTo>
                    <a:pt x="451771" y="214226"/>
                  </a:lnTo>
                  <a:cubicBezTo>
                    <a:pt x="449695" y="212914"/>
                    <a:pt x="447942" y="211157"/>
                    <a:pt x="446627" y="209083"/>
                  </a:cubicBezTo>
                  <a:lnTo>
                    <a:pt x="445199" y="205654"/>
                  </a:lnTo>
                  <a:cubicBezTo>
                    <a:pt x="444532" y="203157"/>
                    <a:pt x="444532" y="200530"/>
                    <a:pt x="445199" y="198034"/>
                  </a:cubicBezTo>
                  <a:lnTo>
                    <a:pt x="446627" y="194605"/>
                  </a:lnTo>
                  <a:cubicBezTo>
                    <a:pt x="447551" y="193013"/>
                    <a:pt x="448828" y="191647"/>
                    <a:pt x="450342" y="190604"/>
                  </a:cubicBezTo>
                  <a:cubicBezTo>
                    <a:pt x="451742" y="189383"/>
                    <a:pt x="453400" y="188502"/>
                    <a:pt x="455200" y="188032"/>
                  </a:cubicBezTo>
                  <a:close/>
                  <a:moveTo>
                    <a:pt x="1317022" y="170126"/>
                  </a:moveTo>
                  <a:lnTo>
                    <a:pt x="1320546" y="170126"/>
                  </a:lnTo>
                  <a:cubicBezTo>
                    <a:pt x="1323099" y="170126"/>
                    <a:pt x="1325594" y="170817"/>
                    <a:pt x="1327785" y="172126"/>
                  </a:cubicBezTo>
                  <a:lnTo>
                    <a:pt x="1330642" y="174317"/>
                  </a:lnTo>
                  <a:cubicBezTo>
                    <a:pt x="1332376" y="176078"/>
                    <a:pt x="1333652" y="178236"/>
                    <a:pt x="1334357" y="180603"/>
                  </a:cubicBezTo>
                  <a:lnTo>
                    <a:pt x="1334833" y="184413"/>
                  </a:lnTo>
                  <a:cubicBezTo>
                    <a:pt x="1334909" y="186332"/>
                    <a:pt x="1334481" y="188237"/>
                    <a:pt x="1333595" y="189938"/>
                  </a:cubicBezTo>
                  <a:cubicBezTo>
                    <a:pt x="1333081" y="191716"/>
                    <a:pt x="1332052" y="193306"/>
                    <a:pt x="1330642" y="194510"/>
                  </a:cubicBezTo>
                  <a:cubicBezTo>
                    <a:pt x="1329395" y="195866"/>
                    <a:pt x="1327823" y="196882"/>
                    <a:pt x="1326070" y="197463"/>
                  </a:cubicBezTo>
                  <a:cubicBezTo>
                    <a:pt x="1324385" y="198394"/>
                    <a:pt x="1322470" y="198824"/>
                    <a:pt x="1320546" y="198701"/>
                  </a:cubicBezTo>
                  <a:lnTo>
                    <a:pt x="1317022" y="198701"/>
                  </a:lnTo>
                  <a:cubicBezTo>
                    <a:pt x="1314517" y="198704"/>
                    <a:pt x="1312050" y="198046"/>
                    <a:pt x="1309878" y="196796"/>
                  </a:cubicBezTo>
                  <a:lnTo>
                    <a:pt x="1306925" y="194510"/>
                  </a:lnTo>
                  <a:cubicBezTo>
                    <a:pt x="1305201" y="192758"/>
                    <a:pt x="1303953" y="190594"/>
                    <a:pt x="1303306" y="188223"/>
                  </a:cubicBezTo>
                  <a:lnTo>
                    <a:pt x="1302734" y="184413"/>
                  </a:lnTo>
                  <a:cubicBezTo>
                    <a:pt x="1302715" y="182501"/>
                    <a:pt x="1303134" y="180609"/>
                    <a:pt x="1303972" y="178889"/>
                  </a:cubicBezTo>
                  <a:cubicBezTo>
                    <a:pt x="1304592" y="177155"/>
                    <a:pt x="1305601" y="175590"/>
                    <a:pt x="1306925" y="174317"/>
                  </a:cubicBezTo>
                  <a:cubicBezTo>
                    <a:pt x="1309716" y="171805"/>
                    <a:pt x="1313278" y="170326"/>
                    <a:pt x="1317022" y="170126"/>
                  </a:cubicBezTo>
                  <a:close/>
                  <a:moveTo>
                    <a:pt x="512159" y="137741"/>
                  </a:moveTo>
                  <a:cubicBezTo>
                    <a:pt x="514065" y="137641"/>
                    <a:pt x="515969" y="138035"/>
                    <a:pt x="517684" y="138884"/>
                  </a:cubicBezTo>
                  <a:cubicBezTo>
                    <a:pt x="519399" y="139535"/>
                    <a:pt x="520961" y="140542"/>
                    <a:pt x="522256" y="141836"/>
                  </a:cubicBezTo>
                  <a:lnTo>
                    <a:pt x="529305" y="148980"/>
                  </a:lnTo>
                  <a:cubicBezTo>
                    <a:pt x="531076" y="150692"/>
                    <a:pt x="532333" y="152871"/>
                    <a:pt x="532924" y="155267"/>
                  </a:cubicBezTo>
                  <a:lnTo>
                    <a:pt x="533495" y="159077"/>
                  </a:lnTo>
                  <a:cubicBezTo>
                    <a:pt x="533505" y="161598"/>
                    <a:pt x="532819" y="164072"/>
                    <a:pt x="531495" y="166220"/>
                  </a:cubicBezTo>
                  <a:lnTo>
                    <a:pt x="529305" y="169173"/>
                  </a:lnTo>
                  <a:cubicBezTo>
                    <a:pt x="528028" y="170500"/>
                    <a:pt x="526466" y="171510"/>
                    <a:pt x="524732" y="172126"/>
                  </a:cubicBezTo>
                  <a:cubicBezTo>
                    <a:pt x="521237" y="173776"/>
                    <a:pt x="517179" y="173776"/>
                    <a:pt x="513683" y="172126"/>
                  </a:cubicBezTo>
                  <a:cubicBezTo>
                    <a:pt x="511931" y="171557"/>
                    <a:pt x="510350" y="170540"/>
                    <a:pt x="509111" y="169173"/>
                  </a:cubicBezTo>
                  <a:lnTo>
                    <a:pt x="502063" y="162125"/>
                  </a:lnTo>
                  <a:cubicBezTo>
                    <a:pt x="500272" y="160368"/>
                    <a:pt x="498996" y="158164"/>
                    <a:pt x="498348" y="155743"/>
                  </a:cubicBezTo>
                  <a:lnTo>
                    <a:pt x="497872" y="152028"/>
                  </a:lnTo>
                  <a:cubicBezTo>
                    <a:pt x="497853" y="149490"/>
                    <a:pt x="498510" y="146991"/>
                    <a:pt x="499777" y="144789"/>
                  </a:cubicBezTo>
                  <a:lnTo>
                    <a:pt x="502063" y="141836"/>
                  </a:lnTo>
                  <a:cubicBezTo>
                    <a:pt x="503330" y="140501"/>
                    <a:pt x="504901" y="139488"/>
                    <a:pt x="506635" y="138884"/>
                  </a:cubicBezTo>
                  <a:cubicBezTo>
                    <a:pt x="508340" y="138022"/>
                    <a:pt x="510245" y="137628"/>
                    <a:pt x="512159" y="137741"/>
                  </a:cubicBezTo>
                  <a:close/>
                  <a:moveTo>
                    <a:pt x="1264062" y="113642"/>
                  </a:moveTo>
                  <a:lnTo>
                    <a:pt x="1267587" y="113642"/>
                  </a:lnTo>
                  <a:cubicBezTo>
                    <a:pt x="1270139" y="113642"/>
                    <a:pt x="1272635" y="114333"/>
                    <a:pt x="1274826" y="115642"/>
                  </a:cubicBezTo>
                  <a:lnTo>
                    <a:pt x="1277683" y="117833"/>
                  </a:lnTo>
                  <a:cubicBezTo>
                    <a:pt x="1279445" y="119568"/>
                    <a:pt x="1280731" y="121736"/>
                    <a:pt x="1281398" y="124119"/>
                  </a:cubicBezTo>
                  <a:lnTo>
                    <a:pt x="1281874" y="127929"/>
                  </a:lnTo>
                  <a:cubicBezTo>
                    <a:pt x="1281950" y="129848"/>
                    <a:pt x="1281522" y="131753"/>
                    <a:pt x="1280636" y="133454"/>
                  </a:cubicBezTo>
                  <a:cubicBezTo>
                    <a:pt x="1280122" y="135232"/>
                    <a:pt x="1279093" y="136822"/>
                    <a:pt x="1277683" y="138026"/>
                  </a:cubicBezTo>
                  <a:cubicBezTo>
                    <a:pt x="1276435" y="139382"/>
                    <a:pt x="1274864" y="140398"/>
                    <a:pt x="1273111" y="140979"/>
                  </a:cubicBezTo>
                  <a:cubicBezTo>
                    <a:pt x="1271425" y="141910"/>
                    <a:pt x="1269511" y="142340"/>
                    <a:pt x="1267587" y="142217"/>
                  </a:cubicBezTo>
                  <a:lnTo>
                    <a:pt x="1264062" y="142217"/>
                  </a:lnTo>
                  <a:cubicBezTo>
                    <a:pt x="1261557" y="142220"/>
                    <a:pt x="1259090" y="141562"/>
                    <a:pt x="1256919" y="140312"/>
                  </a:cubicBezTo>
                  <a:lnTo>
                    <a:pt x="1253966" y="138026"/>
                  </a:lnTo>
                  <a:cubicBezTo>
                    <a:pt x="1252261" y="136259"/>
                    <a:pt x="1251023" y="134101"/>
                    <a:pt x="1250346" y="131739"/>
                  </a:cubicBezTo>
                  <a:lnTo>
                    <a:pt x="1249775" y="127929"/>
                  </a:lnTo>
                  <a:cubicBezTo>
                    <a:pt x="1249746" y="126016"/>
                    <a:pt x="1250166" y="124122"/>
                    <a:pt x="1251013" y="122405"/>
                  </a:cubicBezTo>
                  <a:cubicBezTo>
                    <a:pt x="1251632" y="120671"/>
                    <a:pt x="1252642" y="119106"/>
                    <a:pt x="1253966" y="117833"/>
                  </a:cubicBezTo>
                  <a:cubicBezTo>
                    <a:pt x="1256757" y="115321"/>
                    <a:pt x="1260319" y="113842"/>
                    <a:pt x="1264062" y="113642"/>
                  </a:cubicBezTo>
                  <a:close/>
                  <a:moveTo>
                    <a:pt x="578929" y="91829"/>
                  </a:moveTo>
                  <a:lnTo>
                    <a:pt x="582739" y="91829"/>
                  </a:lnTo>
                  <a:cubicBezTo>
                    <a:pt x="584663" y="91706"/>
                    <a:pt x="586578" y="92136"/>
                    <a:pt x="588264" y="93068"/>
                  </a:cubicBezTo>
                  <a:cubicBezTo>
                    <a:pt x="590026" y="93624"/>
                    <a:pt x="591607" y="94643"/>
                    <a:pt x="592836" y="96020"/>
                  </a:cubicBezTo>
                  <a:cubicBezTo>
                    <a:pt x="594246" y="97224"/>
                    <a:pt x="595274" y="98814"/>
                    <a:pt x="595789" y="100592"/>
                  </a:cubicBezTo>
                  <a:cubicBezTo>
                    <a:pt x="596693" y="102419"/>
                    <a:pt x="597027" y="104479"/>
                    <a:pt x="596741" y="106498"/>
                  </a:cubicBezTo>
                  <a:lnTo>
                    <a:pt x="596741" y="110022"/>
                  </a:lnTo>
                  <a:cubicBezTo>
                    <a:pt x="596741" y="112529"/>
                    <a:pt x="596084" y="114993"/>
                    <a:pt x="594836" y="117166"/>
                  </a:cubicBezTo>
                  <a:lnTo>
                    <a:pt x="592550" y="120119"/>
                  </a:lnTo>
                  <a:cubicBezTo>
                    <a:pt x="590788" y="121823"/>
                    <a:pt x="588626" y="123066"/>
                    <a:pt x="586264" y="123738"/>
                  </a:cubicBezTo>
                  <a:lnTo>
                    <a:pt x="582454" y="124310"/>
                  </a:lnTo>
                  <a:cubicBezTo>
                    <a:pt x="580539" y="124388"/>
                    <a:pt x="578634" y="123961"/>
                    <a:pt x="576929" y="123071"/>
                  </a:cubicBezTo>
                  <a:cubicBezTo>
                    <a:pt x="575196" y="122456"/>
                    <a:pt x="573634" y="121445"/>
                    <a:pt x="572357" y="120119"/>
                  </a:cubicBezTo>
                  <a:cubicBezTo>
                    <a:pt x="571005" y="118870"/>
                    <a:pt x="569986" y="117296"/>
                    <a:pt x="569404" y="115547"/>
                  </a:cubicBezTo>
                  <a:cubicBezTo>
                    <a:pt x="568518" y="113843"/>
                    <a:pt x="568100" y="111939"/>
                    <a:pt x="568166" y="110022"/>
                  </a:cubicBezTo>
                  <a:lnTo>
                    <a:pt x="568166" y="106498"/>
                  </a:lnTo>
                  <a:cubicBezTo>
                    <a:pt x="568071" y="103627"/>
                    <a:pt x="568871" y="100797"/>
                    <a:pt x="570452" y="98402"/>
                  </a:cubicBezTo>
                  <a:lnTo>
                    <a:pt x="572643" y="95544"/>
                  </a:lnTo>
                  <a:cubicBezTo>
                    <a:pt x="574377" y="93779"/>
                    <a:pt x="576548" y="92498"/>
                    <a:pt x="578929" y="91829"/>
                  </a:cubicBezTo>
                  <a:close/>
                  <a:moveTo>
                    <a:pt x="1194721" y="74875"/>
                  </a:moveTo>
                  <a:cubicBezTo>
                    <a:pt x="1196597" y="74400"/>
                    <a:pt x="1198559" y="74400"/>
                    <a:pt x="1200436" y="74875"/>
                  </a:cubicBezTo>
                  <a:cubicBezTo>
                    <a:pt x="1202274" y="75236"/>
                    <a:pt x="1203960" y="76131"/>
                    <a:pt x="1205294" y="77447"/>
                  </a:cubicBezTo>
                  <a:cubicBezTo>
                    <a:pt x="1206875" y="78414"/>
                    <a:pt x="1208161" y="79798"/>
                    <a:pt x="1209008" y="81447"/>
                  </a:cubicBezTo>
                  <a:lnTo>
                    <a:pt x="1212628" y="88496"/>
                  </a:lnTo>
                  <a:cubicBezTo>
                    <a:pt x="1213875" y="90669"/>
                    <a:pt x="1214533" y="93133"/>
                    <a:pt x="1214533" y="95640"/>
                  </a:cubicBezTo>
                  <a:lnTo>
                    <a:pt x="1214057" y="99450"/>
                  </a:lnTo>
                  <a:cubicBezTo>
                    <a:pt x="1213428" y="101852"/>
                    <a:pt x="1212142" y="104030"/>
                    <a:pt x="1210342" y="105736"/>
                  </a:cubicBezTo>
                  <a:lnTo>
                    <a:pt x="1207484" y="108022"/>
                  </a:lnTo>
                  <a:cubicBezTo>
                    <a:pt x="1205894" y="109059"/>
                    <a:pt x="1204046" y="109651"/>
                    <a:pt x="1202150" y="109737"/>
                  </a:cubicBezTo>
                  <a:cubicBezTo>
                    <a:pt x="1200274" y="110212"/>
                    <a:pt x="1198312" y="110212"/>
                    <a:pt x="1196435" y="109737"/>
                  </a:cubicBezTo>
                  <a:cubicBezTo>
                    <a:pt x="1194635" y="109267"/>
                    <a:pt x="1192978" y="108386"/>
                    <a:pt x="1191578" y="107165"/>
                  </a:cubicBezTo>
                  <a:cubicBezTo>
                    <a:pt x="1190063" y="106122"/>
                    <a:pt x="1188787" y="104756"/>
                    <a:pt x="1187863" y="103164"/>
                  </a:cubicBezTo>
                  <a:lnTo>
                    <a:pt x="1184339" y="96116"/>
                  </a:lnTo>
                  <a:cubicBezTo>
                    <a:pt x="1183005" y="93939"/>
                    <a:pt x="1182310" y="91430"/>
                    <a:pt x="1182338" y="88877"/>
                  </a:cubicBezTo>
                  <a:lnTo>
                    <a:pt x="1182910" y="85162"/>
                  </a:lnTo>
                  <a:cubicBezTo>
                    <a:pt x="1183557" y="82763"/>
                    <a:pt x="1184805" y="80566"/>
                    <a:pt x="1186529" y="78780"/>
                  </a:cubicBezTo>
                  <a:lnTo>
                    <a:pt x="1189482" y="76590"/>
                  </a:lnTo>
                  <a:cubicBezTo>
                    <a:pt x="1191044" y="75556"/>
                    <a:pt x="1192854" y="74964"/>
                    <a:pt x="1194721" y="74875"/>
                  </a:cubicBezTo>
                  <a:close/>
                  <a:moveTo>
                    <a:pt x="639223" y="60016"/>
                  </a:moveTo>
                  <a:lnTo>
                    <a:pt x="642747" y="60016"/>
                  </a:lnTo>
                  <a:cubicBezTo>
                    <a:pt x="645300" y="60016"/>
                    <a:pt x="647795" y="60707"/>
                    <a:pt x="649986" y="62016"/>
                  </a:cubicBezTo>
                  <a:lnTo>
                    <a:pt x="652844" y="64207"/>
                  </a:lnTo>
                  <a:cubicBezTo>
                    <a:pt x="654606" y="65942"/>
                    <a:pt x="655891" y="68110"/>
                    <a:pt x="656558" y="70493"/>
                  </a:cubicBezTo>
                  <a:lnTo>
                    <a:pt x="657034" y="74303"/>
                  </a:lnTo>
                  <a:cubicBezTo>
                    <a:pt x="657158" y="76225"/>
                    <a:pt x="656730" y="78142"/>
                    <a:pt x="655796" y="79828"/>
                  </a:cubicBezTo>
                  <a:cubicBezTo>
                    <a:pt x="655244" y="81589"/>
                    <a:pt x="654225" y="83168"/>
                    <a:pt x="652844" y="84400"/>
                  </a:cubicBezTo>
                  <a:cubicBezTo>
                    <a:pt x="651643" y="85808"/>
                    <a:pt x="650053" y="86834"/>
                    <a:pt x="648272" y="87353"/>
                  </a:cubicBezTo>
                  <a:cubicBezTo>
                    <a:pt x="646586" y="88284"/>
                    <a:pt x="644671" y="88714"/>
                    <a:pt x="642747" y="88591"/>
                  </a:cubicBezTo>
                  <a:lnTo>
                    <a:pt x="639223" y="88591"/>
                  </a:lnTo>
                  <a:cubicBezTo>
                    <a:pt x="636689" y="88579"/>
                    <a:pt x="634194" y="87924"/>
                    <a:pt x="631984" y="86686"/>
                  </a:cubicBezTo>
                  <a:lnTo>
                    <a:pt x="629126" y="84400"/>
                  </a:lnTo>
                  <a:cubicBezTo>
                    <a:pt x="627393" y="82639"/>
                    <a:pt x="626116" y="80480"/>
                    <a:pt x="625412" y="78113"/>
                  </a:cubicBezTo>
                  <a:lnTo>
                    <a:pt x="624935" y="74303"/>
                  </a:lnTo>
                  <a:cubicBezTo>
                    <a:pt x="624859" y="72385"/>
                    <a:pt x="625288" y="70480"/>
                    <a:pt x="626173" y="68779"/>
                  </a:cubicBezTo>
                  <a:cubicBezTo>
                    <a:pt x="627488" y="65309"/>
                    <a:pt x="630231" y="62569"/>
                    <a:pt x="633698" y="61254"/>
                  </a:cubicBezTo>
                  <a:cubicBezTo>
                    <a:pt x="635403" y="60364"/>
                    <a:pt x="637308" y="59938"/>
                    <a:pt x="639223" y="60016"/>
                  </a:cubicBezTo>
                  <a:close/>
                  <a:moveTo>
                    <a:pt x="1136999" y="45920"/>
                  </a:moveTo>
                  <a:lnTo>
                    <a:pt x="1140524" y="45920"/>
                  </a:lnTo>
                  <a:cubicBezTo>
                    <a:pt x="1143057" y="45918"/>
                    <a:pt x="1145553" y="46574"/>
                    <a:pt x="1147763" y="47825"/>
                  </a:cubicBezTo>
                  <a:lnTo>
                    <a:pt x="1150620" y="50111"/>
                  </a:lnTo>
                  <a:cubicBezTo>
                    <a:pt x="1152401" y="51832"/>
                    <a:pt x="1153687" y="54005"/>
                    <a:pt x="1154335" y="56397"/>
                  </a:cubicBezTo>
                  <a:lnTo>
                    <a:pt x="1154811" y="60207"/>
                  </a:lnTo>
                  <a:cubicBezTo>
                    <a:pt x="1154925" y="62128"/>
                    <a:pt x="1154497" y="64042"/>
                    <a:pt x="1153573" y="65732"/>
                  </a:cubicBezTo>
                  <a:cubicBezTo>
                    <a:pt x="1152992" y="67481"/>
                    <a:pt x="1151973" y="69055"/>
                    <a:pt x="1150620" y="70304"/>
                  </a:cubicBezTo>
                  <a:cubicBezTo>
                    <a:pt x="1149420" y="71711"/>
                    <a:pt x="1147829" y="72738"/>
                    <a:pt x="1146048" y="73256"/>
                  </a:cubicBezTo>
                  <a:cubicBezTo>
                    <a:pt x="1144343" y="74146"/>
                    <a:pt x="1142438" y="74573"/>
                    <a:pt x="1140524" y="74495"/>
                  </a:cubicBezTo>
                  <a:lnTo>
                    <a:pt x="1136999" y="74495"/>
                  </a:lnTo>
                  <a:cubicBezTo>
                    <a:pt x="1134475" y="74507"/>
                    <a:pt x="1132008" y="73814"/>
                    <a:pt x="1129856" y="72494"/>
                  </a:cubicBezTo>
                  <a:lnTo>
                    <a:pt x="1126903" y="70304"/>
                  </a:lnTo>
                  <a:cubicBezTo>
                    <a:pt x="1125198" y="68537"/>
                    <a:pt x="1123960" y="66378"/>
                    <a:pt x="1123283" y="64017"/>
                  </a:cubicBezTo>
                  <a:lnTo>
                    <a:pt x="1122712" y="60207"/>
                  </a:lnTo>
                  <a:cubicBezTo>
                    <a:pt x="1122683" y="58294"/>
                    <a:pt x="1123102" y="56400"/>
                    <a:pt x="1123950" y="54683"/>
                  </a:cubicBezTo>
                  <a:cubicBezTo>
                    <a:pt x="1125265" y="51178"/>
                    <a:pt x="1128046" y="48428"/>
                    <a:pt x="1131570" y="47158"/>
                  </a:cubicBezTo>
                  <a:cubicBezTo>
                    <a:pt x="1133218" y="46214"/>
                    <a:pt x="1135104" y="45783"/>
                    <a:pt x="1136999" y="45920"/>
                  </a:cubicBezTo>
                  <a:close/>
                  <a:moveTo>
                    <a:pt x="699230" y="28298"/>
                  </a:moveTo>
                  <a:lnTo>
                    <a:pt x="702754" y="28298"/>
                  </a:lnTo>
                  <a:cubicBezTo>
                    <a:pt x="705297" y="28249"/>
                    <a:pt x="707802" y="28909"/>
                    <a:pt x="709993" y="30203"/>
                  </a:cubicBezTo>
                  <a:lnTo>
                    <a:pt x="712850" y="32394"/>
                  </a:lnTo>
                  <a:cubicBezTo>
                    <a:pt x="714641" y="34150"/>
                    <a:pt x="715917" y="36354"/>
                    <a:pt x="716565" y="38775"/>
                  </a:cubicBezTo>
                  <a:lnTo>
                    <a:pt x="717041" y="42585"/>
                  </a:lnTo>
                  <a:cubicBezTo>
                    <a:pt x="717175" y="44478"/>
                    <a:pt x="716746" y="46369"/>
                    <a:pt x="715803" y="48014"/>
                  </a:cubicBezTo>
                  <a:cubicBezTo>
                    <a:pt x="714536" y="51535"/>
                    <a:pt x="711784" y="54320"/>
                    <a:pt x="708278" y="55634"/>
                  </a:cubicBezTo>
                  <a:cubicBezTo>
                    <a:pt x="706564" y="56478"/>
                    <a:pt x="704668" y="56903"/>
                    <a:pt x="702754" y="56873"/>
                  </a:cubicBezTo>
                  <a:lnTo>
                    <a:pt x="699230" y="56873"/>
                  </a:lnTo>
                  <a:cubicBezTo>
                    <a:pt x="696687" y="56829"/>
                    <a:pt x="694200" y="56140"/>
                    <a:pt x="691991" y="54873"/>
                  </a:cubicBezTo>
                  <a:lnTo>
                    <a:pt x="689133" y="52682"/>
                  </a:lnTo>
                  <a:cubicBezTo>
                    <a:pt x="687409" y="50896"/>
                    <a:pt x="686161" y="48699"/>
                    <a:pt x="685514" y="46300"/>
                  </a:cubicBezTo>
                  <a:lnTo>
                    <a:pt x="684942" y="42585"/>
                  </a:lnTo>
                  <a:cubicBezTo>
                    <a:pt x="684866" y="40667"/>
                    <a:pt x="685294" y="38762"/>
                    <a:pt x="686180" y="37061"/>
                  </a:cubicBezTo>
                  <a:cubicBezTo>
                    <a:pt x="686771" y="35289"/>
                    <a:pt x="687790" y="33687"/>
                    <a:pt x="689133" y="32394"/>
                  </a:cubicBezTo>
                  <a:cubicBezTo>
                    <a:pt x="690410" y="31067"/>
                    <a:pt x="691971" y="30056"/>
                    <a:pt x="693705" y="29441"/>
                  </a:cubicBezTo>
                  <a:cubicBezTo>
                    <a:pt x="695419" y="28592"/>
                    <a:pt x="697325" y="28199"/>
                    <a:pt x="699230" y="28298"/>
                  </a:cubicBezTo>
                  <a:close/>
                  <a:moveTo>
                    <a:pt x="1062895" y="21440"/>
                  </a:moveTo>
                  <a:cubicBezTo>
                    <a:pt x="1064809" y="21410"/>
                    <a:pt x="1066705" y="21835"/>
                    <a:pt x="1068419" y="22679"/>
                  </a:cubicBezTo>
                  <a:cubicBezTo>
                    <a:pt x="1070153" y="23294"/>
                    <a:pt x="1071715" y="24304"/>
                    <a:pt x="1072991" y="25631"/>
                  </a:cubicBezTo>
                  <a:cubicBezTo>
                    <a:pt x="1074372" y="26898"/>
                    <a:pt x="1075392" y="28509"/>
                    <a:pt x="1075944" y="30299"/>
                  </a:cubicBezTo>
                  <a:cubicBezTo>
                    <a:pt x="1076821" y="31937"/>
                    <a:pt x="1077249" y="33777"/>
                    <a:pt x="1077182" y="35633"/>
                  </a:cubicBezTo>
                  <a:lnTo>
                    <a:pt x="1077182" y="39157"/>
                  </a:lnTo>
                  <a:cubicBezTo>
                    <a:pt x="1077211" y="41710"/>
                    <a:pt x="1076516" y="44217"/>
                    <a:pt x="1075182" y="46396"/>
                  </a:cubicBezTo>
                  <a:lnTo>
                    <a:pt x="1072991" y="49349"/>
                  </a:lnTo>
                  <a:cubicBezTo>
                    <a:pt x="1071287" y="51260"/>
                    <a:pt x="1069124" y="52703"/>
                    <a:pt x="1066705" y="53540"/>
                  </a:cubicBezTo>
                  <a:lnTo>
                    <a:pt x="1062895" y="53540"/>
                  </a:lnTo>
                  <a:cubicBezTo>
                    <a:pt x="1060980" y="53652"/>
                    <a:pt x="1059075" y="53258"/>
                    <a:pt x="1057370" y="52397"/>
                  </a:cubicBezTo>
                  <a:cubicBezTo>
                    <a:pt x="1055646" y="51770"/>
                    <a:pt x="1054084" y="50760"/>
                    <a:pt x="1052798" y="49444"/>
                  </a:cubicBezTo>
                  <a:cubicBezTo>
                    <a:pt x="1051417" y="48177"/>
                    <a:pt x="1050398" y="46566"/>
                    <a:pt x="1049846" y="44777"/>
                  </a:cubicBezTo>
                  <a:cubicBezTo>
                    <a:pt x="1048912" y="43091"/>
                    <a:pt x="1048484" y="41174"/>
                    <a:pt x="1048607" y="39252"/>
                  </a:cubicBezTo>
                  <a:lnTo>
                    <a:pt x="1048607" y="35728"/>
                  </a:lnTo>
                  <a:cubicBezTo>
                    <a:pt x="1048607" y="33221"/>
                    <a:pt x="1049265" y="30757"/>
                    <a:pt x="1050513" y="28584"/>
                  </a:cubicBezTo>
                  <a:lnTo>
                    <a:pt x="1052798" y="25631"/>
                  </a:lnTo>
                  <a:cubicBezTo>
                    <a:pt x="1054561" y="23927"/>
                    <a:pt x="1056723" y="22684"/>
                    <a:pt x="1059085" y="22012"/>
                  </a:cubicBezTo>
                  <a:close/>
                  <a:moveTo>
                    <a:pt x="770001" y="10582"/>
                  </a:moveTo>
                  <a:cubicBezTo>
                    <a:pt x="771886" y="10515"/>
                    <a:pt x="773763" y="10943"/>
                    <a:pt x="775430" y="11820"/>
                  </a:cubicBezTo>
                  <a:cubicBezTo>
                    <a:pt x="777220" y="12373"/>
                    <a:pt x="778830" y="13393"/>
                    <a:pt x="780097" y="14773"/>
                  </a:cubicBezTo>
                  <a:lnTo>
                    <a:pt x="783621" y="18297"/>
                  </a:lnTo>
                  <a:cubicBezTo>
                    <a:pt x="785326" y="20064"/>
                    <a:pt x="786564" y="22222"/>
                    <a:pt x="787241" y="24584"/>
                  </a:cubicBezTo>
                  <a:lnTo>
                    <a:pt x="787812" y="28394"/>
                  </a:lnTo>
                  <a:cubicBezTo>
                    <a:pt x="787784" y="30939"/>
                    <a:pt x="787088" y="33432"/>
                    <a:pt x="785812" y="35633"/>
                  </a:cubicBezTo>
                  <a:lnTo>
                    <a:pt x="783621" y="38490"/>
                  </a:lnTo>
                  <a:cubicBezTo>
                    <a:pt x="782354" y="39870"/>
                    <a:pt x="780745" y="40889"/>
                    <a:pt x="778954" y="41443"/>
                  </a:cubicBezTo>
                  <a:cubicBezTo>
                    <a:pt x="777306" y="42387"/>
                    <a:pt x="775420" y="42818"/>
                    <a:pt x="773525" y="42681"/>
                  </a:cubicBezTo>
                  <a:cubicBezTo>
                    <a:pt x="771601" y="42804"/>
                    <a:pt x="769686" y="42374"/>
                    <a:pt x="768000" y="41443"/>
                  </a:cubicBezTo>
                  <a:cubicBezTo>
                    <a:pt x="766219" y="40925"/>
                    <a:pt x="764629" y="39898"/>
                    <a:pt x="763428" y="38490"/>
                  </a:cubicBezTo>
                  <a:lnTo>
                    <a:pt x="759809" y="34966"/>
                  </a:lnTo>
                  <a:cubicBezTo>
                    <a:pt x="758085" y="33214"/>
                    <a:pt x="756837" y="31050"/>
                    <a:pt x="756189" y="28679"/>
                  </a:cubicBezTo>
                  <a:lnTo>
                    <a:pt x="755713" y="24869"/>
                  </a:lnTo>
                  <a:cubicBezTo>
                    <a:pt x="755675" y="22328"/>
                    <a:pt x="756342" y="19826"/>
                    <a:pt x="757618" y="17630"/>
                  </a:cubicBezTo>
                  <a:lnTo>
                    <a:pt x="759809" y="14773"/>
                  </a:lnTo>
                  <a:cubicBezTo>
                    <a:pt x="761076" y="13393"/>
                    <a:pt x="762685" y="12373"/>
                    <a:pt x="764476" y="11820"/>
                  </a:cubicBezTo>
                  <a:cubicBezTo>
                    <a:pt x="766181" y="10930"/>
                    <a:pt x="768086" y="10504"/>
                    <a:pt x="770001" y="10582"/>
                  </a:cubicBezTo>
                  <a:close/>
                  <a:moveTo>
                    <a:pt x="905447" y="8391"/>
                  </a:moveTo>
                  <a:cubicBezTo>
                    <a:pt x="908942" y="6741"/>
                    <a:pt x="913000" y="6741"/>
                    <a:pt x="916496" y="8391"/>
                  </a:cubicBezTo>
                  <a:cubicBezTo>
                    <a:pt x="918258" y="8947"/>
                    <a:pt x="919839" y="9966"/>
                    <a:pt x="921067" y="11344"/>
                  </a:cubicBezTo>
                  <a:lnTo>
                    <a:pt x="924497" y="15059"/>
                  </a:lnTo>
                  <a:cubicBezTo>
                    <a:pt x="926240" y="16794"/>
                    <a:pt x="927487" y="18965"/>
                    <a:pt x="928116" y="21345"/>
                  </a:cubicBezTo>
                  <a:lnTo>
                    <a:pt x="928592" y="25155"/>
                  </a:lnTo>
                  <a:cubicBezTo>
                    <a:pt x="928640" y="27668"/>
                    <a:pt x="927983" y="30142"/>
                    <a:pt x="926688" y="32299"/>
                  </a:cubicBezTo>
                  <a:lnTo>
                    <a:pt x="924497" y="35252"/>
                  </a:lnTo>
                  <a:cubicBezTo>
                    <a:pt x="923201" y="36599"/>
                    <a:pt x="921601" y="37613"/>
                    <a:pt x="919829" y="38204"/>
                  </a:cubicBezTo>
                  <a:cubicBezTo>
                    <a:pt x="916362" y="39851"/>
                    <a:pt x="912343" y="39851"/>
                    <a:pt x="908876" y="38204"/>
                  </a:cubicBezTo>
                  <a:cubicBezTo>
                    <a:pt x="907104" y="37613"/>
                    <a:pt x="905504" y="36599"/>
                    <a:pt x="904208" y="35252"/>
                  </a:cubicBezTo>
                  <a:lnTo>
                    <a:pt x="900875" y="31537"/>
                  </a:lnTo>
                  <a:cubicBezTo>
                    <a:pt x="899141" y="29776"/>
                    <a:pt x="897865" y="27617"/>
                    <a:pt x="897160" y="25250"/>
                  </a:cubicBezTo>
                  <a:lnTo>
                    <a:pt x="896684" y="21440"/>
                  </a:lnTo>
                  <a:cubicBezTo>
                    <a:pt x="896684" y="18890"/>
                    <a:pt x="897379" y="16389"/>
                    <a:pt x="898684" y="14201"/>
                  </a:cubicBezTo>
                  <a:lnTo>
                    <a:pt x="900875" y="11344"/>
                  </a:lnTo>
                  <a:cubicBezTo>
                    <a:pt x="902122" y="9987"/>
                    <a:pt x="903694" y="8971"/>
                    <a:pt x="905447" y="8391"/>
                  </a:cubicBezTo>
                  <a:close/>
                  <a:moveTo>
                    <a:pt x="984790" y="7629"/>
                  </a:moveTo>
                  <a:cubicBezTo>
                    <a:pt x="986666" y="7154"/>
                    <a:pt x="988628" y="7154"/>
                    <a:pt x="990505" y="7629"/>
                  </a:cubicBezTo>
                  <a:cubicBezTo>
                    <a:pt x="992400" y="7733"/>
                    <a:pt x="994239" y="8324"/>
                    <a:pt x="995839" y="9344"/>
                  </a:cubicBezTo>
                  <a:lnTo>
                    <a:pt x="1002888" y="12868"/>
                  </a:lnTo>
                  <a:cubicBezTo>
                    <a:pt x="1004954" y="14157"/>
                    <a:pt x="1006688" y="15921"/>
                    <a:pt x="1007936" y="18011"/>
                  </a:cubicBezTo>
                  <a:lnTo>
                    <a:pt x="1009459" y="21440"/>
                  </a:lnTo>
                  <a:cubicBezTo>
                    <a:pt x="1010126" y="23937"/>
                    <a:pt x="1010126" y="26564"/>
                    <a:pt x="1009459" y="29060"/>
                  </a:cubicBezTo>
                  <a:lnTo>
                    <a:pt x="1007936" y="32489"/>
                  </a:lnTo>
                  <a:cubicBezTo>
                    <a:pt x="1007069" y="34097"/>
                    <a:pt x="1005831" y="35470"/>
                    <a:pt x="1004316" y="36490"/>
                  </a:cubicBezTo>
                  <a:cubicBezTo>
                    <a:pt x="1002935" y="37719"/>
                    <a:pt x="1001259" y="38571"/>
                    <a:pt x="999458" y="38966"/>
                  </a:cubicBezTo>
                  <a:cubicBezTo>
                    <a:pt x="997601" y="39551"/>
                    <a:pt x="995601" y="39551"/>
                    <a:pt x="993743" y="38966"/>
                  </a:cubicBezTo>
                  <a:cubicBezTo>
                    <a:pt x="991848" y="38881"/>
                    <a:pt x="990000" y="38288"/>
                    <a:pt x="988409" y="37252"/>
                  </a:cubicBezTo>
                  <a:lnTo>
                    <a:pt x="981361" y="33728"/>
                  </a:lnTo>
                  <a:cubicBezTo>
                    <a:pt x="979246" y="32470"/>
                    <a:pt x="977475" y="30701"/>
                    <a:pt x="976217" y="28584"/>
                  </a:cubicBezTo>
                  <a:lnTo>
                    <a:pt x="974789" y="25251"/>
                  </a:lnTo>
                  <a:cubicBezTo>
                    <a:pt x="974122" y="22754"/>
                    <a:pt x="974122" y="20127"/>
                    <a:pt x="974789" y="17630"/>
                  </a:cubicBezTo>
                  <a:lnTo>
                    <a:pt x="976217" y="14202"/>
                  </a:lnTo>
                  <a:cubicBezTo>
                    <a:pt x="978246" y="11105"/>
                    <a:pt x="981275" y="8787"/>
                    <a:pt x="984790" y="7629"/>
                  </a:cubicBezTo>
                  <a:close/>
                  <a:moveTo>
                    <a:pt x="843724" y="9"/>
                  </a:moveTo>
                  <a:lnTo>
                    <a:pt x="847534" y="9"/>
                  </a:lnTo>
                  <a:cubicBezTo>
                    <a:pt x="849449" y="-69"/>
                    <a:pt x="851353" y="357"/>
                    <a:pt x="853059" y="1247"/>
                  </a:cubicBezTo>
                  <a:cubicBezTo>
                    <a:pt x="856526" y="2562"/>
                    <a:pt x="859269" y="5302"/>
                    <a:pt x="860583" y="8772"/>
                  </a:cubicBezTo>
                  <a:cubicBezTo>
                    <a:pt x="861469" y="10473"/>
                    <a:pt x="861898" y="12378"/>
                    <a:pt x="861821" y="14296"/>
                  </a:cubicBezTo>
                  <a:lnTo>
                    <a:pt x="861821" y="17821"/>
                  </a:lnTo>
                  <a:cubicBezTo>
                    <a:pt x="861821" y="20370"/>
                    <a:pt x="861126" y="22872"/>
                    <a:pt x="859821" y="25060"/>
                  </a:cubicBezTo>
                  <a:lnTo>
                    <a:pt x="857631" y="27917"/>
                  </a:lnTo>
                  <a:cubicBezTo>
                    <a:pt x="855897" y="29682"/>
                    <a:pt x="853725" y="30963"/>
                    <a:pt x="851344" y="31632"/>
                  </a:cubicBezTo>
                  <a:lnTo>
                    <a:pt x="847534" y="31632"/>
                  </a:lnTo>
                  <a:cubicBezTo>
                    <a:pt x="845610" y="31755"/>
                    <a:pt x="843695" y="31325"/>
                    <a:pt x="842010" y="30394"/>
                  </a:cubicBezTo>
                  <a:cubicBezTo>
                    <a:pt x="838542" y="29079"/>
                    <a:pt x="835799" y="26339"/>
                    <a:pt x="834485" y="22869"/>
                  </a:cubicBezTo>
                  <a:cubicBezTo>
                    <a:pt x="833551" y="21183"/>
                    <a:pt x="833123" y="19267"/>
                    <a:pt x="833246" y="17344"/>
                  </a:cubicBezTo>
                  <a:lnTo>
                    <a:pt x="833246" y="13820"/>
                  </a:lnTo>
                  <a:cubicBezTo>
                    <a:pt x="833256" y="11285"/>
                    <a:pt x="833913" y="8794"/>
                    <a:pt x="835152" y="6581"/>
                  </a:cubicBezTo>
                  <a:lnTo>
                    <a:pt x="837437" y="3724"/>
                  </a:lnTo>
                  <a:cubicBezTo>
                    <a:pt x="839171" y="1959"/>
                    <a:pt x="841343" y="678"/>
                    <a:pt x="843724" y="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40" name="Google Shape;340;p10"/>
          <p:cNvGrpSpPr/>
          <p:nvPr/>
        </p:nvGrpSpPr>
        <p:grpSpPr>
          <a:xfrm>
            <a:off x="21054" y="76491"/>
            <a:ext cx="2120292" cy="1555581"/>
            <a:chOff x="2627756" y="4718244"/>
            <a:chExt cx="2204275" cy="1529428"/>
          </a:xfrm>
        </p:grpSpPr>
        <p:sp>
          <p:nvSpPr>
            <p:cNvPr id="341" name="Google Shape;341;p10"/>
            <p:cNvSpPr/>
            <p:nvPr/>
          </p:nvSpPr>
          <p:spPr>
            <a:xfrm>
              <a:off x="2627756" y="4718244"/>
              <a:ext cx="2204275" cy="1529428"/>
            </a:xfrm>
            <a:custGeom>
              <a:rect b="b" l="l" r="r" t="t"/>
              <a:pathLst>
                <a:path extrusionOk="0" h="1529428" w="2204275">
                  <a:moveTo>
                    <a:pt x="2204025" y="1529400"/>
                  </a:moveTo>
                  <a:lnTo>
                    <a:pt x="1597568" y="1529400"/>
                  </a:lnTo>
                  <a:cubicBezTo>
                    <a:pt x="1554420" y="1024575"/>
                    <a:pt x="1348871" y="642908"/>
                    <a:pt x="1102268" y="642908"/>
                  </a:cubicBezTo>
                  <a:cubicBezTo>
                    <a:pt x="855666" y="642908"/>
                    <a:pt x="649831" y="1024956"/>
                    <a:pt x="606968" y="1529400"/>
                  </a:cubicBezTo>
                  <a:lnTo>
                    <a:pt x="-250" y="1529400"/>
                  </a:lnTo>
                  <a:cubicBezTo>
                    <a:pt x="62805" y="668625"/>
                    <a:pt x="532197" y="-29"/>
                    <a:pt x="1101888" y="-29"/>
                  </a:cubicBezTo>
                  <a:cubicBezTo>
                    <a:pt x="1671578" y="-29"/>
                    <a:pt x="2140970" y="668625"/>
                    <a:pt x="2204025" y="152940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2" name="Google Shape;342;p10"/>
            <p:cNvSpPr/>
            <p:nvPr/>
          </p:nvSpPr>
          <p:spPr>
            <a:xfrm>
              <a:off x="2833972" y="4939223"/>
              <a:ext cx="1792700" cy="1308449"/>
            </a:xfrm>
            <a:custGeom>
              <a:rect b="b" l="l" r="r" t="t"/>
              <a:pathLst>
                <a:path extrusionOk="0" h="1308449" w="1792700">
                  <a:moveTo>
                    <a:pt x="1792450" y="1308420"/>
                  </a:moveTo>
                  <a:lnTo>
                    <a:pt x="1391352" y="1308420"/>
                  </a:lnTo>
                  <a:cubicBezTo>
                    <a:pt x="1348204" y="803595"/>
                    <a:pt x="1142654" y="421929"/>
                    <a:pt x="896052" y="421929"/>
                  </a:cubicBezTo>
                  <a:cubicBezTo>
                    <a:pt x="649450" y="421929"/>
                    <a:pt x="443614" y="803976"/>
                    <a:pt x="400752" y="1308420"/>
                  </a:cubicBezTo>
                  <a:lnTo>
                    <a:pt x="-250" y="1308420"/>
                  </a:lnTo>
                  <a:cubicBezTo>
                    <a:pt x="57947" y="570042"/>
                    <a:pt x="437233" y="-29"/>
                    <a:pt x="896433" y="-29"/>
                  </a:cubicBezTo>
                  <a:cubicBezTo>
                    <a:pt x="1355633" y="-29"/>
                    <a:pt x="1734252" y="570042"/>
                    <a:pt x="1792450" y="130842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3" name="Google Shape;343;p10"/>
            <p:cNvSpPr/>
            <p:nvPr/>
          </p:nvSpPr>
          <p:spPr>
            <a:xfrm>
              <a:off x="2996850" y="5116960"/>
              <a:ext cx="1467326" cy="1130712"/>
            </a:xfrm>
            <a:custGeom>
              <a:rect b="b" l="l" r="r" t="t"/>
              <a:pathLst>
                <a:path extrusionOk="0" h="1130712" w="1467326">
                  <a:moveTo>
                    <a:pt x="1467076" y="1130683"/>
                  </a:moveTo>
                  <a:lnTo>
                    <a:pt x="1228475" y="1130683"/>
                  </a:lnTo>
                  <a:cubicBezTo>
                    <a:pt x="1185326" y="625858"/>
                    <a:pt x="979777" y="244192"/>
                    <a:pt x="733175" y="244192"/>
                  </a:cubicBezTo>
                  <a:cubicBezTo>
                    <a:pt x="486572" y="244192"/>
                    <a:pt x="280737" y="626240"/>
                    <a:pt x="237875" y="1130683"/>
                  </a:cubicBezTo>
                  <a:lnTo>
                    <a:pt x="-250" y="1130683"/>
                  </a:lnTo>
                  <a:cubicBezTo>
                    <a:pt x="56900" y="489461"/>
                    <a:pt x="364081" y="-29"/>
                    <a:pt x="733937" y="-29"/>
                  </a:cubicBezTo>
                  <a:cubicBezTo>
                    <a:pt x="1103792" y="-29"/>
                    <a:pt x="1409545" y="489461"/>
                    <a:pt x="1467076" y="113068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4" name="Google Shape;344;p10"/>
            <p:cNvSpPr/>
            <p:nvPr/>
          </p:nvSpPr>
          <p:spPr>
            <a:xfrm>
              <a:off x="2741145" y="5848345"/>
              <a:ext cx="230912" cy="245689"/>
            </a:xfrm>
            <a:custGeom>
              <a:rect b="b" l="l" r="r" t="t"/>
              <a:pathLst>
                <a:path extrusionOk="0" h="245689" w="230912">
                  <a:moveTo>
                    <a:pt x="38665" y="161459"/>
                  </a:moveTo>
                  <a:cubicBezTo>
                    <a:pt x="22063" y="146781"/>
                    <a:pt x="9452" y="128131"/>
                    <a:pt x="1994" y="107262"/>
                  </a:cubicBezTo>
                  <a:cubicBezTo>
                    <a:pt x="-4007" y="86022"/>
                    <a:pt x="1994" y="59637"/>
                    <a:pt x="20377" y="48398"/>
                  </a:cubicBezTo>
                  <a:cubicBezTo>
                    <a:pt x="38760" y="37158"/>
                    <a:pt x="65145" y="43445"/>
                    <a:pt x="81623" y="57923"/>
                  </a:cubicBezTo>
                  <a:cubicBezTo>
                    <a:pt x="97158" y="73896"/>
                    <a:pt x="108769" y="93270"/>
                    <a:pt x="115532" y="114501"/>
                  </a:cubicBezTo>
                  <a:cubicBezTo>
                    <a:pt x="115532" y="84879"/>
                    <a:pt x="116770" y="53541"/>
                    <a:pt x="133153" y="28776"/>
                  </a:cubicBezTo>
                  <a:cubicBezTo>
                    <a:pt x="149536" y="4011"/>
                    <a:pt x="185636" y="-9324"/>
                    <a:pt x="209353" y="7440"/>
                  </a:cubicBezTo>
                  <a:cubicBezTo>
                    <a:pt x="233071" y="24204"/>
                    <a:pt x="232689" y="61447"/>
                    <a:pt x="228403" y="91546"/>
                  </a:cubicBezTo>
                  <a:cubicBezTo>
                    <a:pt x="223260" y="130599"/>
                    <a:pt x="174301" y="245660"/>
                    <a:pt x="174301" y="245660"/>
                  </a:cubicBezTo>
                  <a:cubicBezTo>
                    <a:pt x="174301" y="245660"/>
                    <a:pt x="66288" y="189272"/>
                    <a:pt x="38665" y="16145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5" name="Google Shape;345;p10"/>
            <p:cNvSpPr/>
            <p:nvPr/>
          </p:nvSpPr>
          <p:spPr>
            <a:xfrm>
              <a:off x="3087623" y="5659790"/>
              <a:ext cx="146348" cy="152876"/>
            </a:xfrm>
            <a:custGeom>
              <a:rect b="b" l="l" r="r" t="t"/>
              <a:pathLst>
                <a:path extrusionOk="0" h="152876" w="146348">
                  <a:moveTo>
                    <a:pt x="10893" y="74932"/>
                  </a:moveTo>
                  <a:cubicBezTo>
                    <a:pt x="2930" y="61683"/>
                    <a:pt x="-918" y="46367"/>
                    <a:pt x="-156" y="30927"/>
                  </a:cubicBezTo>
                  <a:cubicBezTo>
                    <a:pt x="1025" y="15230"/>
                    <a:pt x="12865" y="2400"/>
                    <a:pt x="28419" y="-29"/>
                  </a:cubicBezTo>
                  <a:cubicBezTo>
                    <a:pt x="40449" y="238"/>
                    <a:pt x="51498" y="6686"/>
                    <a:pt x="57661" y="17020"/>
                  </a:cubicBezTo>
                  <a:cubicBezTo>
                    <a:pt x="63519" y="27307"/>
                    <a:pt x="67576" y="38518"/>
                    <a:pt x="69663" y="50168"/>
                  </a:cubicBezTo>
                  <a:cubicBezTo>
                    <a:pt x="71358" y="33423"/>
                    <a:pt x="80083" y="18192"/>
                    <a:pt x="93666" y="8257"/>
                  </a:cubicBezTo>
                  <a:cubicBezTo>
                    <a:pt x="103191" y="466"/>
                    <a:pt x="116126" y="-1706"/>
                    <a:pt x="127670" y="2543"/>
                  </a:cubicBezTo>
                  <a:cubicBezTo>
                    <a:pt x="134652" y="6143"/>
                    <a:pt x="140071" y="12172"/>
                    <a:pt x="142910" y="19497"/>
                  </a:cubicBezTo>
                  <a:cubicBezTo>
                    <a:pt x="153959" y="44834"/>
                    <a:pt x="134718" y="57597"/>
                    <a:pt x="109382" y="95697"/>
                  </a:cubicBezTo>
                  <a:cubicBezTo>
                    <a:pt x="90903" y="123129"/>
                    <a:pt x="73663" y="152847"/>
                    <a:pt x="73663" y="152847"/>
                  </a:cubicBezTo>
                  <a:cubicBezTo>
                    <a:pt x="73663" y="152847"/>
                    <a:pt x="23562" y="99221"/>
                    <a:pt x="10893" y="74932"/>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6" name="Google Shape;346;p10"/>
            <p:cNvSpPr/>
            <p:nvPr/>
          </p:nvSpPr>
          <p:spPr>
            <a:xfrm>
              <a:off x="4379898" y="6035601"/>
              <a:ext cx="128258" cy="133204"/>
            </a:xfrm>
            <a:custGeom>
              <a:rect b="b" l="l" r="r" t="t"/>
              <a:pathLst>
                <a:path extrusionOk="0" h="133204" w="128258">
                  <a:moveTo>
                    <a:pt x="9352" y="65358"/>
                  </a:moveTo>
                  <a:cubicBezTo>
                    <a:pt x="2504" y="53871"/>
                    <a:pt x="-811" y="40621"/>
                    <a:pt x="-173" y="27258"/>
                  </a:cubicBezTo>
                  <a:cubicBezTo>
                    <a:pt x="827" y="13446"/>
                    <a:pt x="11276" y="2169"/>
                    <a:pt x="24973" y="111"/>
                  </a:cubicBezTo>
                  <a:cubicBezTo>
                    <a:pt x="35527" y="340"/>
                    <a:pt x="45204" y="5998"/>
                    <a:pt x="50595" y="15065"/>
                  </a:cubicBezTo>
                  <a:cubicBezTo>
                    <a:pt x="55672" y="23934"/>
                    <a:pt x="59206" y="33592"/>
                    <a:pt x="61073" y="43640"/>
                  </a:cubicBezTo>
                  <a:cubicBezTo>
                    <a:pt x="62549" y="28905"/>
                    <a:pt x="70245" y="15495"/>
                    <a:pt x="82218" y="6779"/>
                  </a:cubicBezTo>
                  <a:cubicBezTo>
                    <a:pt x="90533" y="26"/>
                    <a:pt x="101782" y="-1860"/>
                    <a:pt x="111841" y="1826"/>
                  </a:cubicBezTo>
                  <a:cubicBezTo>
                    <a:pt x="117965" y="4998"/>
                    <a:pt x="122738" y="10275"/>
                    <a:pt x="125271" y="16685"/>
                  </a:cubicBezTo>
                  <a:cubicBezTo>
                    <a:pt x="134796" y="38878"/>
                    <a:pt x="118127" y="50023"/>
                    <a:pt x="95839" y="83360"/>
                  </a:cubicBezTo>
                  <a:cubicBezTo>
                    <a:pt x="79742" y="107267"/>
                    <a:pt x="64692" y="133176"/>
                    <a:pt x="64692" y="133176"/>
                  </a:cubicBezTo>
                  <a:cubicBezTo>
                    <a:pt x="64692" y="133176"/>
                    <a:pt x="20591" y="86598"/>
                    <a:pt x="9352" y="6535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7" name="Google Shape;347;p10"/>
            <p:cNvSpPr/>
            <p:nvPr/>
          </p:nvSpPr>
          <p:spPr>
            <a:xfrm>
              <a:off x="3024633" y="6062221"/>
              <a:ext cx="130581" cy="130492"/>
            </a:xfrm>
            <a:custGeom>
              <a:rect b="b" l="l" r="r" t="t"/>
              <a:pathLst>
                <a:path extrusionOk="0" h="130492" w="130581">
                  <a:moveTo>
                    <a:pt x="4732" y="48929"/>
                  </a:moveTo>
                  <a:cubicBezTo>
                    <a:pt x="732" y="40928"/>
                    <a:pt x="-2983" y="30641"/>
                    <a:pt x="2542" y="23593"/>
                  </a:cubicBezTo>
                  <a:cubicBezTo>
                    <a:pt x="8066" y="16544"/>
                    <a:pt x="20639" y="18163"/>
                    <a:pt x="28831" y="23116"/>
                  </a:cubicBezTo>
                  <a:cubicBezTo>
                    <a:pt x="43051" y="31879"/>
                    <a:pt x="52729" y="46424"/>
                    <a:pt x="55310" y="62931"/>
                  </a:cubicBezTo>
                  <a:cubicBezTo>
                    <a:pt x="59958" y="38966"/>
                    <a:pt x="74341" y="17992"/>
                    <a:pt x="95029" y="5019"/>
                  </a:cubicBezTo>
                  <a:cubicBezTo>
                    <a:pt x="99382" y="2000"/>
                    <a:pt x="104497" y="247"/>
                    <a:pt x="109793" y="-29"/>
                  </a:cubicBezTo>
                  <a:cubicBezTo>
                    <a:pt x="117832" y="571"/>
                    <a:pt x="124823" y="5714"/>
                    <a:pt x="127795" y="13211"/>
                  </a:cubicBezTo>
                  <a:cubicBezTo>
                    <a:pt x="130539" y="20678"/>
                    <a:pt x="131072" y="28784"/>
                    <a:pt x="129319" y="36546"/>
                  </a:cubicBezTo>
                  <a:cubicBezTo>
                    <a:pt x="124938" y="59883"/>
                    <a:pt x="68836" y="130463"/>
                    <a:pt x="68836" y="130463"/>
                  </a:cubicBezTo>
                  <a:cubicBezTo>
                    <a:pt x="68836" y="130463"/>
                    <a:pt x="15591" y="70646"/>
                    <a:pt x="4732" y="4892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48" name="Google Shape;348;p10"/>
            <p:cNvSpPr/>
            <p:nvPr/>
          </p:nvSpPr>
          <p:spPr>
            <a:xfrm>
              <a:off x="4419494" y="5717840"/>
              <a:ext cx="238149" cy="234939"/>
            </a:xfrm>
            <a:custGeom>
              <a:rect b="b" l="l" r="r" t="t"/>
              <a:pathLst>
                <a:path extrusionOk="0" h="234939" w="238149">
                  <a:moveTo>
                    <a:pt x="45" y="47934"/>
                  </a:moveTo>
                  <a:cubicBezTo>
                    <a:pt x="-1003" y="31170"/>
                    <a:pt x="45" y="10691"/>
                    <a:pt x="14809" y="2595"/>
                  </a:cubicBezTo>
                  <a:cubicBezTo>
                    <a:pt x="29573" y="-5501"/>
                    <a:pt x="49956" y="6405"/>
                    <a:pt x="60434" y="20978"/>
                  </a:cubicBezTo>
                  <a:cubicBezTo>
                    <a:pt x="78522" y="46391"/>
                    <a:pt x="84618" y="78433"/>
                    <a:pt x="77102" y="108704"/>
                  </a:cubicBezTo>
                  <a:cubicBezTo>
                    <a:pt x="102486" y="70832"/>
                    <a:pt x="142482" y="45229"/>
                    <a:pt x="187497" y="38028"/>
                  </a:cubicBezTo>
                  <a:cubicBezTo>
                    <a:pt x="197193" y="35876"/>
                    <a:pt x="207309" y="36543"/>
                    <a:pt x="216643" y="39933"/>
                  </a:cubicBezTo>
                  <a:cubicBezTo>
                    <a:pt x="230045" y="46868"/>
                    <a:pt x="238294" y="60860"/>
                    <a:pt x="237884" y="75938"/>
                  </a:cubicBezTo>
                  <a:cubicBezTo>
                    <a:pt x="237265" y="90758"/>
                    <a:pt x="232293" y="105074"/>
                    <a:pt x="223597" y="117086"/>
                  </a:cubicBezTo>
                  <a:cubicBezTo>
                    <a:pt x="199118" y="154138"/>
                    <a:pt x="51099" y="234910"/>
                    <a:pt x="51099" y="234910"/>
                  </a:cubicBezTo>
                  <a:cubicBezTo>
                    <a:pt x="51099" y="234910"/>
                    <a:pt x="2712" y="93083"/>
                    <a:pt x="45" y="47934"/>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49" name="Google Shape;349;p10"/>
          <p:cNvGrpSpPr/>
          <p:nvPr/>
        </p:nvGrpSpPr>
        <p:grpSpPr>
          <a:xfrm>
            <a:off x="2113990" y="1709017"/>
            <a:ext cx="2020700" cy="1595690"/>
            <a:chOff x="2276168" y="2436294"/>
            <a:chExt cx="2100738" cy="1568862"/>
          </a:xfrm>
        </p:grpSpPr>
        <p:sp>
          <p:nvSpPr>
            <p:cNvPr id="350" name="Google Shape;350;p10"/>
            <p:cNvSpPr/>
            <p:nvPr/>
          </p:nvSpPr>
          <p:spPr>
            <a:xfrm>
              <a:off x="3064022" y="3317387"/>
              <a:ext cx="558312" cy="555361"/>
            </a:xfrm>
            <a:custGeom>
              <a:rect b="b" l="l" r="r" t="t"/>
              <a:pathLst>
                <a:path extrusionOk="0" h="339152" w="340954">
                  <a:moveTo>
                    <a:pt x="8817" y="105379"/>
                  </a:moveTo>
                  <a:cubicBezTo>
                    <a:pt x="339" y="82900"/>
                    <a:pt x="-6709" y="54516"/>
                    <a:pt x="9483" y="36990"/>
                  </a:cubicBezTo>
                  <a:cubicBezTo>
                    <a:pt x="25676" y="19464"/>
                    <a:pt x="57870" y="26798"/>
                    <a:pt x="77968" y="42228"/>
                  </a:cubicBezTo>
                  <a:cubicBezTo>
                    <a:pt x="112877" y="69584"/>
                    <a:pt x="134232" y="110713"/>
                    <a:pt x="136547" y="155005"/>
                  </a:cubicBezTo>
                  <a:cubicBezTo>
                    <a:pt x="154244" y="92606"/>
                    <a:pt x="196812" y="40219"/>
                    <a:pt x="254276" y="10129"/>
                  </a:cubicBezTo>
                  <a:cubicBezTo>
                    <a:pt x="266182" y="2967"/>
                    <a:pt x="279927" y="-548"/>
                    <a:pt x="293805" y="33"/>
                  </a:cubicBezTo>
                  <a:cubicBezTo>
                    <a:pt x="314760" y="3900"/>
                    <a:pt x="331619" y="19464"/>
                    <a:pt x="337143" y="40038"/>
                  </a:cubicBezTo>
                  <a:cubicBezTo>
                    <a:pt x="342468" y="60621"/>
                    <a:pt x="341810" y="82300"/>
                    <a:pt x="335239" y="102522"/>
                  </a:cubicBezTo>
                  <a:cubicBezTo>
                    <a:pt x="318093" y="163958"/>
                    <a:pt x="154264" y="339123"/>
                    <a:pt x="154264" y="339123"/>
                  </a:cubicBezTo>
                  <a:cubicBezTo>
                    <a:pt x="154264" y="339123"/>
                    <a:pt x="31582" y="166053"/>
                    <a:pt x="8817" y="10537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1" name="Google Shape;351;p10"/>
            <p:cNvSpPr/>
            <p:nvPr/>
          </p:nvSpPr>
          <p:spPr>
            <a:xfrm>
              <a:off x="2276168" y="2436294"/>
              <a:ext cx="2100738" cy="1568862"/>
            </a:xfrm>
            <a:custGeom>
              <a:rect b="b" l="l" r="r" t="t"/>
              <a:pathLst>
                <a:path extrusionOk="0" h="1568862" w="2100738">
                  <a:moveTo>
                    <a:pt x="2100488" y="1550355"/>
                  </a:moveTo>
                  <a:cubicBezTo>
                    <a:pt x="2100488" y="1556546"/>
                    <a:pt x="2100488" y="1562738"/>
                    <a:pt x="2100488" y="1568833"/>
                  </a:cubicBezTo>
                  <a:lnTo>
                    <a:pt x="1631382" y="1568833"/>
                  </a:lnTo>
                  <a:cubicBezTo>
                    <a:pt x="1588615" y="929134"/>
                    <a:pt x="1344489" y="438788"/>
                    <a:pt x="1050357" y="438788"/>
                  </a:cubicBezTo>
                  <a:cubicBezTo>
                    <a:pt x="756225" y="438788"/>
                    <a:pt x="511623" y="929134"/>
                    <a:pt x="469332" y="1568833"/>
                  </a:cubicBezTo>
                  <a:lnTo>
                    <a:pt x="-250" y="1568833"/>
                  </a:lnTo>
                  <a:cubicBezTo>
                    <a:pt x="-250" y="1562738"/>
                    <a:pt x="-250" y="1556546"/>
                    <a:pt x="-250" y="1550355"/>
                  </a:cubicBezTo>
                  <a:cubicBezTo>
                    <a:pt x="-250" y="694153"/>
                    <a:pt x="470189" y="-29"/>
                    <a:pt x="1050452" y="-29"/>
                  </a:cubicBezTo>
                  <a:cubicBezTo>
                    <a:pt x="1630715" y="-29"/>
                    <a:pt x="2100488" y="694153"/>
                    <a:pt x="2100488" y="15503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2" name="Google Shape;352;p10"/>
            <p:cNvSpPr/>
            <p:nvPr/>
          </p:nvSpPr>
          <p:spPr>
            <a:xfrm>
              <a:off x="2467144" y="2603077"/>
              <a:ext cx="1718310" cy="1402079"/>
            </a:xfrm>
            <a:custGeom>
              <a:rect b="b" l="l" r="r" t="t"/>
              <a:pathLst>
                <a:path extrusionOk="0" h="1402079" w="1718310">
                  <a:moveTo>
                    <a:pt x="1718060" y="1402050"/>
                  </a:moveTo>
                  <a:lnTo>
                    <a:pt x="1440406" y="1402050"/>
                  </a:lnTo>
                  <a:cubicBezTo>
                    <a:pt x="1397639" y="762352"/>
                    <a:pt x="1153513" y="272005"/>
                    <a:pt x="859381" y="272005"/>
                  </a:cubicBezTo>
                  <a:cubicBezTo>
                    <a:pt x="565249" y="272005"/>
                    <a:pt x="320647" y="762352"/>
                    <a:pt x="278356" y="1402050"/>
                  </a:cubicBezTo>
                  <a:lnTo>
                    <a:pt x="-250" y="1402050"/>
                  </a:lnTo>
                  <a:cubicBezTo>
                    <a:pt x="19657" y="622049"/>
                    <a:pt x="396656" y="-29"/>
                    <a:pt x="858905" y="-29"/>
                  </a:cubicBezTo>
                  <a:cubicBezTo>
                    <a:pt x="1321153" y="-29"/>
                    <a:pt x="1698152" y="622049"/>
                    <a:pt x="1718060" y="140205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3" name="Google Shape;353;p10"/>
            <p:cNvSpPr/>
            <p:nvPr/>
          </p:nvSpPr>
          <p:spPr>
            <a:xfrm>
              <a:off x="2603828" y="2762430"/>
              <a:ext cx="1444942" cy="1242726"/>
            </a:xfrm>
            <a:custGeom>
              <a:rect b="b" l="l" r="r" t="t"/>
              <a:pathLst>
                <a:path extrusionOk="0" h="1242726" w="1444942">
                  <a:moveTo>
                    <a:pt x="1444692" y="1242697"/>
                  </a:moveTo>
                  <a:lnTo>
                    <a:pt x="1303722" y="1242697"/>
                  </a:lnTo>
                  <a:cubicBezTo>
                    <a:pt x="1260955" y="602999"/>
                    <a:pt x="1016829" y="112652"/>
                    <a:pt x="722697" y="112652"/>
                  </a:cubicBezTo>
                  <a:cubicBezTo>
                    <a:pt x="428565" y="112652"/>
                    <a:pt x="183963" y="602999"/>
                    <a:pt x="141672" y="1242697"/>
                  </a:cubicBezTo>
                  <a:lnTo>
                    <a:pt x="-250" y="1242697"/>
                  </a:lnTo>
                  <a:cubicBezTo>
                    <a:pt x="37850" y="544420"/>
                    <a:pt x="346555" y="-29"/>
                    <a:pt x="722221" y="-29"/>
                  </a:cubicBezTo>
                  <a:cubicBezTo>
                    <a:pt x="1097887" y="-29"/>
                    <a:pt x="1406878" y="544420"/>
                    <a:pt x="1444692" y="124269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4" name="Google Shape;354;p10"/>
            <p:cNvSpPr/>
            <p:nvPr/>
          </p:nvSpPr>
          <p:spPr>
            <a:xfrm>
              <a:off x="2345470" y="2477895"/>
              <a:ext cx="1991687" cy="1490148"/>
            </a:xfrm>
            <a:custGeom>
              <a:rect b="b" l="l" r="r" t="t"/>
              <a:pathLst>
                <a:path extrusionOk="0" h="1490148" w="1991687">
                  <a:moveTo>
                    <a:pt x="1967504" y="1369222"/>
                  </a:moveTo>
                  <a:cubicBezTo>
                    <a:pt x="1970267" y="1368907"/>
                    <a:pt x="1973058" y="1369440"/>
                    <a:pt x="1975506" y="1370746"/>
                  </a:cubicBezTo>
                  <a:cubicBezTo>
                    <a:pt x="1980649" y="1373889"/>
                    <a:pt x="1981220" y="1381604"/>
                    <a:pt x="1980268" y="1387890"/>
                  </a:cubicBezTo>
                  <a:cubicBezTo>
                    <a:pt x="1977801" y="1405397"/>
                    <a:pt x="1968086" y="1421047"/>
                    <a:pt x="1953503" y="1431039"/>
                  </a:cubicBezTo>
                  <a:cubicBezTo>
                    <a:pt x="1957027" y="1429991"/>
                    <a:pt x="1976553" y="1442755"/>
                    <a:pt x="1982078" y="1448565"/>
                  </a:cubicBezTo>
                  <a:cubicBezTo>
                    <a:pt x="1987507" y="1454404"/>
                    <a:pt x="1990850" y="1461871"/>
                    <a:pt x="1991603" y="1469806"/>
                  </a:cubicBezTo>
                  <a:cubicBezTo>
                    <a:pt x="1992022" y="1474482"/>
                    <a:pt x="1990879" y="1479169"/>
                    <a:pt x="1988364" y="1483140"/>
                  </a:cubicBezTo>
                  <a:cubicBezTo>
                    <a:pt x="1983126" y="1489141"/>
                    <a:pt x="1974867" y="1491561"/>
                    <a:pt x="1967219" y="1489332"/>
                  </a:cubicBezTo>
                  <a:cubicBezTo>
                    <a:pt x="1960618" y="1487674"/>
                    <a:pt x="1954236" y="1485274"/>
                    <a:pt x="1948169" y="1482188"/>
                  </a:cubicBezTo>
                  <a:cubicBezTo>
                    <a:pt x="1931596" y="1474378"/>
                    <a:pt x="1893781" y="1453042"/>
                    <a:pt x="1878351" y="1444088"/>
                  </a:cubicBezTo>
                  <a:cubicBezTo>
                    <a:pt x="1875436" y="1442212"/>
                    <a:pt x="1874588" y="1438316"/>
                    <a:pt x="1876465" y="1435401"/>
                  </a:cubicBezTo>
                  <a:cubicBezTo>
                    <a:pt x="1876655" y="1435106"/>
                    <a:pt x="1876874" y="1434820"/>
                    <a:pt x="1877112" y="1434563"/>
                  </a:cubicBezTo>
                  <a:cubicBezTo>
                    <a:pt x="1891686" y="1418942"/>
                    <a:pt x="1933119" y="1377794"/>
                    <a:pt x="1955122" y="1371317"/>
                  </a:cubicBezTo>
                  <a:cubicBezTo>
                    <a:pt x="1959151" y="1370146"/>
                    <a:pt x="1963313" y="1369440"/>
                    <a:pt x="1967504" y="1369222"/>
                  </a:cubicBezTo>
                  <a:close/>
                  <a:moveTo>
                    <a:pt x="24309" y="1351220"/>
                  </a:moveTo>
                  <a:cubicBezTo>
                    <a:pt x="28500" y="1351449"/>
                    <a:pt x="32654" y="1352144"/>
                    <a:pt x="36692" y="1353315"/>
                  </a:cubicBezTo>
                  <a:cubicBezTo>
                    <a:pt x="58504" y="1359792"/>
                    <a:pt x="100033" y="1401226"/>
                    <a:pt x="114607" y="1416561"/>
                  </a:cubicBezTo>
                  <a:cubicBezTo>
                    <a:pt x="114845" y="1416828"/>
                    <a:pt x="115064" y="1417114"/>
                    <a:pt x="115254" y="1417419"/>
                  </a:cubicBezTo>
                  <a:cubicBezTo>
                    <a:pt x="117102" y="1420362"/>
                    <a:pt x="116217" y="1424239"/>
                    <a:pt x="113273" y="1426086"/>
                  </a:cubicBezTo>
                  <a:cubicBezTo>
                    <a:pt x="97843" y="1435040"/>
                    <a:pt x="60028" y="1456471"/>
                    <a:pt x="43455" y="1464186"/>
                  </a:cubicBezTo>
                  <a:cubicBezTo>
                    <a:pt x="37416" y="1467339"/>
                    <a:pt x="31015" y="1469768"/>
                    <a:pt x="24405" y="1471426"/>
                  </a:cubicBezTo>
                  <a:cubicBezTo>
                    <a:pt x="16766" y="1473568"/>
                    <a:pt x="8574" y="1471121"/>
                    <a:pt x="3355" y="1465139"/>
                  </a:cubicBezTo>
                  <a:cubicBezTo>
                    <a:pt x="754" y="1461243"/>
                    <a:pt x="-388" y="1456557"/>
                    <a:pt x="116" y="1451899"/>
                  </a:cubicBezTo>
                  <a:cubicBezTo>
                    <a:pt x="859" y="1443936"/>
                    <a:pt x="4203" y="1436431"/>
                    <a:pt x="9641" y="1430563"/>
                  </a:cubicBezTo>
                  <a:cubicBezTo>
                    <a:pt x="15166" y="1424753"/>
                    <a:pt x="34692" y="1411990"/>
                    <a:pt x="38216" y="1413037"/>
                  </a:cubicBezTo>
                  <a:cubicBezTo>
                    <a:pt x="23605" y="1403074"/>
                    <a:pt x="13889" y="1387406"/>
                    <a:pt x="11451" y="1369889"/>
                  </a:cubicBezTo>
                  <a:cubicBezTo>
                    <a:pt x="10499" y="1363602"/>
                    <a:pt x="11070" y="1355887"/>
                    <a:pt x="16213" y="1352744"/>
                  </a:cubicBezTo>
                  <a:cubicBezTo>
                    <a:pt x="18699" y="1351429"/>
                    <a:pt x="21519" y="1350896"/>
                    <a:pt x="24309" y="1351220"/>
                  </a:cubicBezTo>
                  <a:close/>
                  <a:moveTo>
                    <a:pt x="1953693" y="1183103"/>
                  </a:moveTo>
                  <a:cubicBezTo>
                    <a:pt x="1956465" y="1182636"/>
                    <a:pt x="1959323" y="1182998"/>
                    <a:pt x="1961885" y="1184150"/>
                  </a:cubicBezTo>
                  <a:cubicBezTo>
                    <a:pt x="1967124" y="1187008"/>
                    <a:pt x="1968076" y="1194724"/>
                    <a:pt x="1967505" y="1201010"/>
                  </a:cubicBezTo>
                  <a:cubicBezTo>
                    <a:pt x="1966048" y="1218650"/>
                    <a:pt x="1957189" y="1234843"/>
                    <a:pt x="1943121" y="1245587"/>
                  </a:cubicBezTo>
                  <a:cubicBezTo>
                    <a:pt x="1946645" y="1244348"/>
                    <a:pt x="1966838" y="1256065"/>
                    <a:pt x="1972362" y="1261493"/>
                  </a:cubicBezTo>
                  <a:cubicBezTo>
                    <a:pt x="1978211" y="1267009"/>
                    <a:pt x="1982068" y="1274314"/>
                    <a:pt x="1983316" y="1282258"/>
                  </a:cubicBezTo>
                  <a:cubicBezTo>
                    <a:pt x="1984116" y="1286887"/>
                    <a:pt x="1983240" y="1291650"/>
                    <a:pt x="1980840" y="1295688"/>
                  </a:cubicBezTo>
                  <a:cubicBezTo>
                    <a:pt x="1975991" y="1301984"/>
                    <a:pt x="1967924" y="1304880"/>
                    <a:pt x="1960171" y="1303118"/>
                  </a:cubicBezTo>
                  <a:cubicBezTo>
                    <a:pt x="1953369" y="1301861"/>
                    <a:pt x="1946750" y="1299775"/>
                    <a:pt x="1940454" y="1296927"/>
                  </a:cubicBezTo>
                  <a:cubicBezTo>
                    <a:pt x="1923499" y="1290164"/>
                    <a:pt x="1884542" y="1270828"/>
                    <a:pt x="1868635" y="1262827"/>
                  </a:cubicBezTo>
                  <a:cubicBezTo>
                    <a:pt x="1865606" y="1261236"/>
                    <a:pt x="1864444" y="1257493"/>
                    <a:pt x="1866035" y="1254464"/>
                  </a:cubicBezTo>
                  <a:cubicBezTo>
                    <a:pt x="1866254" y="1254045"/>
                    <a:pt x="1866521" y="1253654"/>
                    <a:pt x="1866825" y="1253302"/>
                  </a:cubicBezTo>
                  <a:cubicBezTo>
                    <a:pt x="1880827" y="1237205"/>
                    <a:pt x="1919880" y="1193485"/>
                    <a:pt x="1941502" y="1185865"/>
                  </a:cubicBezTo>
                  <a:cubicBezTo>
                    <a:pt x="1945454" y="1184513"/>
                    <a:pt x="1949541" y="1183579"/>
                    <a:pt x="1953693" y="1183103"/>
                  </a:cubicBezTo>
                  <a:close/>
                  <a:moveTo>
                    <a:pt x="38025" y="1165101"/>
                  </a:moveTo>
                  <a:cubicBezTo>
                    <a:pt x="42225" y="1165502"/>
                    <a:pt x="46350" y="1166425"/>
                    <a:pt x="50312" y="1167864"/>
                  </a:cubicBezTo>
                  <a:cubicBezTo>
                    <a:pt x="71934" y="1175388"/>
                    <a:pt x="110986" y="1218918"/>
                    <a:pt x="124893" y="1235300"/>
                  </a:cubicBezTo>
                  <a:cubicBezTo>
                    <a:pt x="125150" y="1235606"/>
                    <a:pt x="125369" y="1235939"/>
                    <a:pt x="125569" y="1236291"/>
                  </a:cubicBezTo>
                  <a:cubicBezTo>
                    <a:pt x="127236" y="1239330"/>
                    <a:pt x="126121" y="1243149"/>
                    <a:pt x="123083" y="1244825"/>
                  </a:cubicBezTo>
                  <a:cubicBezTo>
                    <a:pt x="107176" y="1252731"/>
                    <a:pt x="68315" y="1272067"/>
                    <a:pt x="51264" y="1278925"/>
                  </a:cubicBezTo>
                  <a:cubicBezTo>
                    <a:pt x="44997" y="1281745"/>
                    <a:pt x="38406" y="1283792"/>
                    <a:pt x="31643" y="1285021"/>
                  </a:cubicBezTo>
                  <a:cubicBezTo>
                    <a:pt x="23890" y="1286755"/>
                    <a:pt x="15832" y="1283907"/>
                    <a:pt x="10879" y="1277687"/>
                  </a:cubicBezTo>
                  <a:cubicBezTo>
                    <a:pt x="8583" y="1273610"/>
                    <a:pt x="7717" y="1268885"/>
                    <a:pt x="8402" y="1264257"/>
                  </a:cubicBezTo>
                  <a:cubicBezTo>
                    <a:pt x="9612" y="1256303"/>
                    <a:pt x="13469" y="1248979"/>
                    <a:pt x="19356" y="1243492"/>
                  </a:cubicBezTo>
                  <a:cubicBezTo>
                    <a:pt x="24880" y="1237968"/>
                    <a:pt x="45168" y="1226347"/>
                    <a:pt x="48598" y="1227585"/>
                  </a:cubicBezTo>
                  <a:cubicBezTo>
                    <a:pt x="34567" y="1216813"/>
                    <a:pt x="25718" y="1200630"/>
                    <a:pt x="24214" y="1183008"/>
                  </a:cubicBezTo>
                  <a:cubicBezTo>
                    <a:pt x="23642" y="1176627"/>
                    <a:pt x="24595" y="1169007"/>
                    <a:pt x="29929" y="1166149"/>
                  </a:cubicBezTo>
                  <a:cubicBezTo>
                    <a:pt x="32453" y="1164959"/>
                    <a:pt x="35282" y="1164587"/>
                    <a:pt x="38025" y="1165101"/>
                  </a:cubicBezTo>
                  <a:close/>
                  <a:moveTo>
                    <a:pt x="1919784" y="997937"/>
                  </a:moveTo>
                  <a:cubicBezTo>
                    <a:pt x="1922452" y="997127"/>
                    <a:pt x="1925309" y="997127"/>
                    <a:pt x="1927976" y="997937"/>
                  </a:cubicBezTo>
                  <a:cubicBezTo>
                    <a:pt x="1933500" y="1000413"/>
                    <a:pt x="1935120" y="1008033"/>
                    <a:pt x="1935025" y="1014320"/>
                  </a:cubicBezTo>
                  <a:cubicBezTo>
                    <a:pt x="1934901" y="1032008"/>
                    <a:pt x="1927376" y="1048838"/>
                    <a:pt x="1914260" y="1060707"/>
                  </a:cubicBezTo>
                  <a:cubicBezTo>
                    <a:pt x="1917594" y="1059182"/>
                    <a:pt x="1938644" y="1069184"/>
                    <a:pt x="1944645" y="1074232"/>
                  </a:cubicBezTo>
                  <a:cubicBezTo>
                    <a:pt x="1950903" y="1079281"/>
                    <a:pt x="1955313" y="1086234"/>
                    <a:pt x="1957218" y="1094044"/>
                  </a:cubicBezTo>
                  <a:cubicBezTo>
                    <a:pt x="1958294" y="1098616"/>
                    <a:pt x="1957790" y="1103417"/>
                    <a:pt x="1955789" y="1107665"/>
                  </a:cubicBezTo>
                  <a:cubicBezTo>
                    <a:pt x="1951446" y="1114304"/>
                    <a:pt x="1943635" y="1117799"/>
                    <a:pt x="1935787" y="1116618"/>
                  </a:cubicBezTo>
                  <a:cubicBezTo>
                    <a:pt x="1928900" y="1115923"/>
                    <a:pt x="1922128" y="1114418"/>
                    <a:pt x="1915593" y="1112141"/>
                  </a:cubicBezTo>
                  <a:cubicBezTo>
                    <a:pt x="1898163" y="1106617"/>
                    <a:pt x="1857777" y="1090520"/>
                    <a:pt x="1841299" y="1083566"/>
                  </a:cubicBezTo>
                  <a:cubicBezTo>
                    <a:pt x="1838108" y="1082195"/>
                    <a:pt x="1836631" y="1078499"/>
                    <a:pt x="1837993" y="1075308"/>
                  </a:cubicBezTo>
                  <a:cubicBezTo>
                    <a:pt x="1838193" y="1074860"/>
                    <a:pt x="1838432" y="1074432"/>
                    <a:pt x="1838727" y="1074041"/>
                  </a:cubicBezTo>
                  <a:cubicBezTo>
                    <a:pt x="1851395" y="1057659"/>
                    <a:pt x="1887304" y="1010986"/>
                    <a:pt x="1907783" y="1001652"/>
                  </a:cubicBezTo>
                  <a:cubicBezTo>
                    <a:pt x="1911641" y="999994"/>
                    <a:pt x="1915670" y="998756"/>
                    <a:pt x="1919784" y="997937"/>
                  </a:cubicBezTo>
                  <a:close/>
                  <a:moveTo>
                    <a:pt x="63743" y="979934"/>
                  </a:moveTo>
                  <a:cubicBezTo>
                    <a:pt x="66410" y="979078"/>
                    <a:pt x="69268" y="979078"/>
                    <a:pt x="71934" y="979934"/>
                  </a:cubicBezTo>
                  <a:cubicBezTo>
                    <a:pt x="76068" y="980697"/>
                    <a:pt x="80098" y="981944"/>
                    <a:pt x="83936" y="983649"/>
                  </a:cubicBezTo>
                  <a:cubicBezTo>
                    <a:pt x="104891" y="992889"/>
                    <a:pt x="140324" y="1039561"/>
                    <a:pt x="152992" y="1055944"/>
                  </a:cubicBezTo>
                  <a:cubicBezTo>
                    <a:pt x="153287" y="1056335"/>
                    <a:pt x="153526" y="1056763"/>
                    <a:pt x="153726" y="1057211"/>
                  </a:cubicBezTo>
                  <a:cubicBezTo>
                    <a:pt x="155088" y="1060402"/>
                    <a:pt x="153611" y="1064097"/>
                    <a:pt x="150421" y="1065469"/>
                  </a:cubicBezTo>
                  <a:cubicBezTo>
                    <a:pt x="133942" y="1072422"/>
                    <a:pt x="93556" y="1088615"/>
                    <a:pt x="76125" y="1094044"/>
                  </a:cubicBezTo>
                  <a:cubicBezTo>
                    <a:pt x="69611" y="1096302"/>
                    <a:pt x="62876" y="1097835"/>
                    <a:pt x="56028" y="1098616"/>
                  </a:cubicBezTo>
                  <a:cubicBezTo>
                    <a:pt x="52990" y="1099331"/>
                    <a:pt x="49818" y="1099254"/>
                    <a:pt x="46827" y="1098378"/>
                  </a:cubicBezTo>
                  <a:cubicBezTo>
                    <a:pt x="37225" y="1095587"/>
                    <a:pt x="31711" y="1085548"/>
                    <a:pt x="34501" y="1075947"/>
                  </a:cubicBezTo>
                  <a:cubicBezTo>
                    <a:pt x="36378" y="1068155"/>
                    <a:pt x="40807" y="1061221"/>
                    <a:pt x="47074" y="1056230"/>
                  </a:cubicBezTo>
                  <a:cubicBezTo>
                    <a:pt x="53075" y="1051182"/>
                    <a:pt x="74125" y="1041085"/>
                    <a:pt x="77554" y="1042609"/>
                  </a:cubicBezTo>
                  <a:cubicBezTo>
                    <a:pt x="64410" y="1030798"/>
                    <a:pt x="56866" y="1013986"/>
                    <a:pt x="56790" y="996318"/>
                  </a:cubicBezTo>
                  <a:cubicBezTo>
                    <a:pt x="56695" y="989459"/>
                    <a:pt x="58314" y="982316"/>
                    <a:pt x="63743" y="979934"/>
                  </a:cubicBezTo>
                  <a:close/>
                  <a:moveTo>
                    <a:pt x="1859681" y="828964"/>
                  </a:moveTo>
                  <a:cubicBezTo>
                    <a:pt x="1862377" y="828106"/>
                    <a:pt x="1865273" y="828106"/>
                    <a:pt x="1867968" y="828964"/>
                  </a:cubicBezTo>
                  <a:cubicBezTo>
                    <a:pt x="1873397" y="831345"/>
                    <a:pt x="1875017" y="838489"/>
                    <a:pt x="1874922" y="845347"/>
                  </a:cubicBezTo>
                  <a:cubicBezTo>
                    <a:pt x="1874845" y="863016"/>
                    <a:pt x="1867302" y="879828"/>
                    <a:pt x="1854157" y="891639"/>
                  </a:cubicBezTo>
                  <a:cubicBezTo>
                    <a:pt x="1857491" y="890210"/>
                    <a:pt x="1878636" y="900211"/>
                    <a:pt x="1884542" y="905259"/>
                  </a:cubicBezTo>
                  <a:cubicBezTo>
                    <a:pt x="1890857" y="910241"/>
                    <a:pt x="1895295" y="917232"/>
                    <a:pt x="1897115" y="925071"/>
                  </a:cubicBezTo>
                  <a:cubicBezTo>
                    <a:pt x="1899982" y="934539"/>
                    <a:pt x="1894628" y="944531"/>
                    <a:pt x="1885170" y="947398"/>
                  </a:cubicBezTo>
                  <a:cubicBezTo>
                    <a:pt x="1882084" y="948331"/>
                    <a:pt x="1878807" y="948417"/>
                    <a:pt x="1875684" y="947646"/>
                  </a:cubicBezTo>
                  <a:cubicBezTo>
                    <a:pt x="1868825" y="946931"/>
                    <a:pt x="1862082" y="945397"/>
                    <a:pt x="1855586" y="943073"/>
                  </a:cubicBezTo>
                  <a:cubicBezTo>
                    <a:pt x="1838060" y="937644"/>
                    <a:pt x="1797769" y="921452"/>
                    <a:pt x="1781291" y="914498"/>
                  </a:cubicBezTo>
                  <a:cubicBezTo>
                    <a:pt x="1778119" y="913213"/>
                    <a:pt x="1776595" y="909603"/>
                    <a:pt x="1777881" y="906431"/>
                  </a:cubicBezTo>
                  <a:cubicBezTo>
                    <a:pt x="1778090" y="905907"/>
                    <a:pt x="1778376" y="905421"/>
                    <a:pt x="1778719" y="904973"/>
                  </a:cubicBezTo>
                  <a:cubicBezTo>
                    <a:pt x="1791292" y="888590"/>
                    <a:pt x="1826820" y="841918"/>
                    <a:pt x="1847775" y="832679"/>
                  </a:cubicBezTo>
                  <a:cubicBezTo>
                    <a:pt x="1851585" y="830974"/>
                    <a:pt x="1855576" y="829726"/>
                    <a:pt x="1859681" y="828964"/>
                  </a:cubicBezTo>
                  <a:close/>
                  <a:moveTo>
                    <a:pt x="124036" y="810866"/>
                  </a:moveTo>
                  <a:cubicBezTo>
                    <a:pt x="126703" y="810056"/>
                    <a:pt x="129561" y="810056"/>
                    <a:pt x="132228" y="810866"/>
                  </a:cubicBezTo>
                  <a:cubicBezTo>
                    <a:pt x="136362" y="811638"/>
                    <a:pt x="140381" y="812885"/>
                    <a:pt x="144229" y="814581"/>
                  </a:cubicBezTo>
                  <a:cubicBezTo>
                    <a:pt x="164994" y="823915"/>
                    <a:pt x="200427" y="870492"/>
                    <a:pt x="213285" y="886876"/>
                  </a:cubicBezTo>
                  <a:cubicBezTo>
                    <a:pt x="213581" y="887266"/>
                    <a:pt x="213819" y="887695"/>
                    <a:pt x="214019" y="888142"/>
                  </a:cubicBezTo>
                  <a:cubicBezTo>
                    <a:pt x="215381" y="891333"/>
                    <a:pt x="213905" y="895029"/>
                    <a:pt x="210713" y="896401"/>
                  </a:cubicBezTo>
                  <a:cubicBezTo>
                    <a:pt x="194235" y="903449"/>
                    <a:pt x="153849" y="919546"/>
                    <a:pt x="136323" y="924976"/>
                  </a:cubicBezTo>
                  <a:cubicBezTo>
                    <a:pt x="129846" y="927338"/>
                    <a:pt x="123093" y="928881"/>
                    <a:pt x="116226" y="929547"/>
                  </a:cubicBezTo>
                  <a:cubicBezTo>
                    <a:pt x="113187" y="930271"/>
                    <a:pt x="110016" y="930186"/>
                    <a:pt x="107015" y="929309"/>
                  </a:cubicBezTo>
                  <a:cubicBezTo>
                    <a:pt x="97471" y="926519"/>
                    <a:pt x="92004" y="916517"/>
                    <a:pt x="94794" y="906973"/>
                  </a:cubicBezTo>
                  <a:cubicBezTo>
                    <a:pt x="96699" y="899163"/>
                    <a:pt x="101119" y="892210"/>
                    <a:pt x="107367" y="887161"/>
                  </a:cubicBezTo>
                  <a:cubicBezTo>
                    <a:pt x="113368" y="882113"/>
                    <a:pt x="134418" y="872112"/>
                    <a:pt x="137752" y="873636"/>
                  </a:cubicBezTo>
                  <a:cubicBezTo>
                    <a:pt x="124617" y="861777"/>
                    <a:pt x="117083" y="844946"/>
                    <a:pt x="116988" y="827249"/>
                  </a:cubicBezTo>
                  <a:cubicBezTo>
                    <a:pt x="116892" y="820391"/>
                    <a:pt x="118512" y="813342"/>
                    <a:pt x="124036" y="810866"/>
                  </a:cubicBezTo>
                  <a:close/>
                  <a:moveTo>
                    <a:pt x="1810723" y="665229"/>
                  </a:moveTo>
                  <a:cubicBezTo>
                    <a:pt x="1816629" y="666182"/>
                    <a:pt x="1820248" y="673135"/>
                    <a:pt x="1821677" y="679326"/>
                  </a:cubicBezTo>
                  <a:cubicBezTo>
                    <a:pt x="1826087" y="696452"/>
                    <a:pt x="1823077" y="714636"/>
                    <a:pt x="1813390" y="729428"/>
                  </a:cubicBezTo>
                  <a:cubicBezTo>
                    <a:pt x="1816247" y="727142"/>
                    <a:pt x="1839203" y="731428"/>
                    <a:pt x="1846251" y="734762"/>
                  </a:cubicBezTo>
                  <a:cubicBezTo>
                    <a:pt x="1853586" y="738077"/>
                    <a:pt x="1859643" y="743696"/>
                    <a:pt x="1863492" y="750764"/>
                  </a:cubicBezTo>
                  <a:cubicBezTo>
                    <a:pt x="1865673" y="754917"/>
                    <a:pt x="1866416" y="759669"/>
                    <a:pt x="1865587" y="764290"/>
                  </a:cubicBezTo>
                  <a:cubicBezTo>
                    <a:pt x="1862987" y="771795"/>
                    <a:pt x="1856329" y="777157"/>
                    <a:pt x="1848442" y="778100"/>
                  </a:cubicBezTo>
                  <a:cubicBezTo>
                    <a:pt x="1841632" y="779082"/>
                    <a:pt x="1834726" y="779310"/>
                    <a:pt x="1827868" y="778767"/>
                  </a:cubicBezTo>
                  <a:cubicBezTo>
                    <a:pt x="1809580" y="777910"/>
                    <a:pt x="1766432" y="772576"/>
                    <a:pt x="1748811" y="770290"/>
                  </a:cubicBezTo>
                  <a:cubicBezTo>
                    <a:pt x="1745429" y="769509"/>
                    <a:pt x="1743315" y="766137"/>
                    <a:pt x="1744096" y="762756"/>
                  </a:cubicBezTo>
                  <a:cubicBezTo>
                    <a:pt x="1744172" y="762404"/>
                    <a:pt x="1744286" y="762051"/>
                    <a:pt x="1744429" y="761718"/>
                  </a:cubicBezTo>
                  <a:cubicBezTo>
                    <a:pt x="1752144" y="742001"/>
                    <a:pt x="1774623" y="687899"/>
                    <a:pt x="1792054" y="673611"/>
                  </a:cubicBezTo>
                  <a:cubicBezTo>
                    <a:pt x="1795340" y="670982"/>
                    <a:pt x="1798922" y="668744"/>
                    <a:pt x="1802722" y="666944"/>
                  </a:cubicBezTo>
                  <a:cubicBezTo>
                    <a:pt x="1805160" y="665582"/>
                    <a:pt x="1807942" y="664982"/>
                    <a:pt x="1810723" y="665229"/>
                  </a:cubicBezTo>
                  <a:close/>
                  <a:moveTo>
                    <a:pt x="180615" y="647131"/>
                  </a:moveTo>
                  <a:cubicBezTo>
                    <a:pt x="183405" y="646922"/>
                    <a:pt x="186187" y="647550"/>
                    <a:pt x="188615" y="648941"/>
                  </a:cubicBezTo>
                  <a:cubicBezTo>
                    <a:pt x="192416" y="650703"/>
                    <a:pt x="195997" y="652913"/>
                    <a:pt x="199284" y="655513"/>
                  </a:cubicBezTo>
                  <a:cubicBezTo>
                    <a:pt x="217190" y="669896"/>
                    <a:pt x="239479" y="723617"/>
                    <a:pt x="247480" y="743905"/>
                  </a:cubicBezTo>
                  <a:cubicBezTo>
                    <a:pt x="247613" y="744277"/>
                    <a:pt x="247718" y="744658"/>
                    <a:pt x="247785" y="745048"/>
                  </a:cubicBezTo>
                  <a:cubicBezTo>
                    <a:pt x="248356" y="748477"/>
                    <a:pt x="246051" y="751716"/>
                    <a:pt x="242622" y="752287"/>
                  </a:cubicBezTo>
                  <a:cubicBezTo>
                    <a:pt x="225001" y="754478"/>
                    <a:pt x="181853" y="759907"/>
                    <a:pt x="163565" y="760670"/>
                  </a:cubicBezTo>
                  <a:cubicBezTo>
                    <a:pt x="156678" y="761307"/>
                    <a:pt x="149735" y="761079"/>
                    <a:pt x="142895" y="760003"/>
                  </a:cubicBezTo>
                  <a:cubicBezTo>
                    <a:pt x="135009" y="759107"/>
                    <a:pt x="128351" y="753726"/>
                    <a:pt x="125846" y="746191"/>
                  </a:cubicBezTo>
                  <a:cubicBezTo>
                    <a:pt x="124988" y="741581"/>
                    <a:pt x="125694" y="736829"/>
                    <a:pt x="127846" y="732666"/>
                  </a:cubicBezTo>
                  <a:cubicBezTo>
                    <a:pt x="131675" y="725598"/>
                    <a:pt x="137733" y="720007"/>
                    <a:pt x="145087" y="716759"/>
                  </a:cubicBezTo>
                  <a:cubicBezTo>
                    <a:pt x="152135" y="713425"/>
                    <a:pt x="175090" y="709044"/>
                    <a:pt x="177947" y="711330"/>
                  </a:cubicBezTo>
                  <a:cubicBezTo>
                    <a:pt x="168251" y="696537"/>
                    <a:pt x="165241" y="678354"/>
                    <a:pt x="169661" y="661229"/>
                  </a:cubicBezTo>
                  <a:cubicBezTo>
                    <a:pt x="171090" y="655037"/>
                    <a:pt x="174709" y="648179"/>
                    <a:pt x="180615" y="647131"/>
                  </a:cubicBezTo>
                  <a:close/>
                  <a:moveTo>
                    <a:pt x="1729284" y="507781"/>
                  </a:moveTo>
                  <a:cubicBezTo>
                    <a:pt x="1735190" y="508829"/>
                    <a:pt x="1738809" y="515687"/>
                    <a:pt x="1740238" y="521878"/>
                  </a:cubicBezTo>
                  <a:cubicBezTo>
                    <a:pt x="1744658" y="539004"/>
                    <a:pt x="1741648" y="557187"/>
                    <a:pt x="1731952" y="571980"/>
                  </a:cubicBezTo>
                  <a:cubicBezTo>
                    <a:pt x="1734809" y="569694"/>
                    <a:pt x="1757765" y="573980"/>
                    <a:pt x="1764813" y="577409"/>
                  </a:cubicBezTo>
                  <a:cubicBezTo>
                    <a:pt x="1772166" y="580657"/>
                    <a:pt x="1778224" y="586248"/>
                    <a:pt x="1782053" y="593316"/>
                  </a:cubicBezTo>
                  <a:cubicBezTo>
                    <a:pt x="1784235" y="597468"/>
                    <a:pt x="1784968" y="602221"/>
                    <a:pt x="1784149" y="606841"/>
                  </a:cubicBezTo>
                  <a:cubicBezTo>
                    <a:pt x="1781586" y="614375"/>
                    <a:pt x="1774910" y="619747"/>
                    <a:pt x="1767004" y="620652"/>
                  </a:cubicBezTo>
                  <a:cubicBezTo>
                    <a:pt x="1760194" y="621681"/>
                    <a:pt x="1753288" y="621910"/>
                    <a:pt x="1746430" y="621319"/>
                  </a:cubicBezTo>
                  <a:cubicBezTo>
                    <a:pt x="1728141" y="620557"/>
                    <a:pt x="1684994" y="615128"/>
                    <a:pt x="1667372" y="612937"/>
                  </a:cubicBezTo>
                  <a:cubicBezTo>
                    <a:pt x="1663943" y="612366"/>
                    <a:pt x="1661638" y="609127"/>
                    <a:pt x="1662209" y="605698"/>
                  </a:cubicBezTo>
                  <a:cubicBezTo>
                    <a:pt x="1662276" y="605307"/>
                    <a:pt x="1662381" y="604927"/>
                    <a:pt x="1662515" y="604555"/>
                  </a:cubicBezTo>
                  <a:cubicBezTo>
                    <a:pt x="1670325" y="584648"/>
                    <a:pt x="1692804" y="530450"/>
                    <a:pt x="1710616" y="516163"/>
                  </a:cubicBezTo>
                  <a:cubicBezTo>
                    <a:pt x="1713921" y="513563"/>
                    <a:pt x="1717502" y="511334"/>
                    <a:pt x="1721284" y="509496"/>
                  </a:cubicBezTo>
                  <a:cubicBezTo>
                    <a:pt x="1723722" y="508134"/>
                    <a:pt x="1726503" y="507534"/>
                    <a:pt x="1729284" y="507781"/>
                  </a:cubicBezTo>
                  <a:close/>
                  <a:moveTo>
                    <a:pt x="262434" y="489778"/>
                  </a:moveTo>
                  <a:cubicBezTo>
                    <a:pt x="265216" y="489531"/>
                    <a:pt x="267997" y="490131"/>
                    <a:pt x="270435" y="491493"/>
                  </a:cubicBezTo>
                  <a:cubicBezTo>
                    <a:pt x="274255" y="493255"/>
                    <a:pt x="277846" y="495493"/>
                    <a:pt x="281103" y="498160"/>
                  </a:cubicBezTo>
                  <a:cubicBezTo>
                    <a:pt x="299010" y="512448"/>
                    <a:pt x="321394" y="566550"/>
                    <a:pt x="329300" y="586457"/>
                  </a:cubicBezTo>
                  <a:cubicBezTo>
                    <a:pt x="329433" y="586828"/>
                    <a:pt x="329538" y="587210"/>
                    <a:pt x="329604" y="587600"/>
                  </a:cubicBezTo>
                  <a:cubicBezTo>
                    <a:pt x="330176" y="591029"/>
                    <a:pt x="327861" y="594267"/>
                    <a:pt x="324442" y="594839"/>
                  </a:cubicBezTo>
                  <a:cubicBezTo>
                    <a:pt x="306821" y="597125"/>
                    <a:pt x="263672" y="602459"/>
                    <a:pt x="245384" y="603316"/>
                  </a:cubicBezTo>
                  <a:cubicBezTo>
                    <a:pt x="238488" y="603878"/>
                    <a:pt x="231554" y="603621"/>
                    <a:pt x="224715" y="602554"/>
                  </a:cubicBezTo>
                  <a:cubicBezTo>
                    <a:pt x="216829" y="601659"/>
                    <a:pt x="210170" y="596277"/>
                    <a:pt x="207665" y="588743"/>
                  </a:cubicBezTo>
                  <a:cubicBezTo>
                    <a:pt x="206798" y="584123"/>
                    <a:pt x="207541" y="579351"/>
                    <a:pt x="209761" y="575217"/>
                  </a:cubicBezTo>
                  <a:cubicBezTo>
                    <a:pt x="213524" y="568140"/>
                    <a:pt x="219562" y="562530"/>
                    <a:pt x="226906" y="559311"/>
                  </a:cubicBezTo>
                  <a:cubicBezTo>
                    <a:pt x="233954" y="555977"/>
                    <a:pt x="256910" y="551595"/>
                    <a:pt x="259767" y="553881"/>
                  </a:cubicBezTo>
                  <a:cubicBezTo>
                    <a:pt x="250071" y="539089"/>
                    <a:pt x="247061" y="520906"/>
                    <a:pt x="251481" y="503780"/>
                  </a:cubicBezTo>
                  <a:cubicBezTo>
                    <a:pt x="252909" y="497684"/>
                    <a:pt x="256529" y="490731"/>
                    <a:pt x="262434" y="489778"/>
                  </a:cubicBezTo>
                  <a:close/>
                  <a:moveTo>
                    <a:pt x="1619937" y="349094"/>
                  </a:moveTo>
                  <a:cubicBezTo>
                    <a:pt x="1625938" y="349094"/>
                    <a:pt x="1630605" y="355285"/>
                    <a:pt x="1633177" y="361000"/>
                  </a:cubicBezTo>
                  <a:cubicBezTo>
                    <a:pt x="1640530" y="377107"/>
                    <a:pt x="1640778" y="395567"/>
                    <a:pt x="1633844" y="411864"/>
                  </a:cubicBezTo>
                  <a:cubicBezTo>
                    <a:pt x="1636225" y="409006"/>
                    <a:pt x="1659561" y="409292"/>
                    <a:pt x="1667086" y="411864"/>
                  </a:cubicBezTo>
                  <a:cubicBezTo>
                    <a:pt x="1674925" y="413740"/>
                    <a:pt x="1681907" y="418198"/>
                    <a:pt x="1686898" y="424532"/>
                  </a:cubicBezTo>
                  <a:cubicBezTo>
                    <a:pt x="1689803" y="428180"/>
                    <a:pt x="1691346" y="432724"/>
                    <a:pt x="1691279" y="437391"/>
                  </a:cubicBezTo>
                  <a:cubicBezTo>
                    <a:pt x="1690136" y="445268"/>
                    <a:pt x="1684526" y="451774"/>
                    <a:pt x="1676896" y="454059"/>
                  </a:cubicBezTo>
                  <a:cubicBezTo>
                    <a:pt x="1670353" y="456260"/>
                    <a:pt x="1663581" y="457698"/>
                    <a:pt x="1656703" y="458346"/>
                  </a:cubicBezTo>
                  <a:cubicBezTo>
                    <a:pt x="1638606" y="460727"/>
                    <a:pt x="1595172" y="463108"/>
                    <a:pt x="1577361" y="463965"/>
                  </a:cubicBezTo>
                  <a:cubicBezTo>
                    <a:pt x="1573893" y="463975"/>
                    <a:pt x="1571074" y="461156"/>
                    <a:pt x="1571065" y="457688"/>
                  </a:cubicBezTo>
                  <a:cubicBezTo>
                    <a:pt x="1571065" y="457298"/>
                    <a:pt x="1571102" y="456917"/>
                    <a:pt x="1571169" y="456536"/>
                  </a:cubicBezTo>
                  <a:cubicBezTo>
                    <a:pt x="1575170" y="435105"/>
                    <a:pt x="1587743" y="377859"/>
                    <a:pt x="1602792" y="360619"/>
                  </a:cubicBezTo>
                  <a:cubicBezTo>
                    <a:pt x="1605640" y="357467"/>
                    <a:pt x="1608831" y="354656"/>
                    <a:pt x="1612317" y="352237"/>
                  </a:cubicBezTo>
                  <a:cubicBezTo>
                    <a:pt x="1614489" y="350456"/>
                    <a:pt x="1617147" y="349361"/>
                    <a:pt x="1619937" y="349094"/>
                  </a:cubicBezTo>
                  <a:close/>
                  <a:moveTo>
                    <a:pt x="371782" y="331092"/>
                  </a:moveTo>
                  <a:cubicBezTo>
                    <a:pt x="374572" y="331311"/>
                    <a:pt x="377230" y="332378"/>
                    <a:pt x="379402" y="334140"/>
                  </a:cubicBezTo>
                  <a:cubicBezTo>
                    <a:pt x="382907" y="336569"/>
                    <a:pt x="386107" y="339417"/>
                    <a:pt x="388927" y="342617"/>
                  </a:cubicBezTo>
                  <a:cubicBezTo>
                    <a:pt x="403976" y="359857"/>
                    <a:pt x="416549" y="417007"/>
                    <a:pt x="420454" y="437867"/>
                  </a:cubicBezTo>
                  <a:cubicBezTo>
                    <a:pt x="420617" y="438439"/>
                    <a:pt x="420693" y="439029"/>
                    <a:pt x="420693" y="439629"/>
                  </a:cubicBezTo>
                  <a:cubicBezTo>
                    <a:pt x="420664" y="443106"/>
                    <a:pt x="417826" y="445897"/>
                    <a:pt x="414358" y="445868"/>
                  </a:cubicBezTo>
                  <a:cubicBezTo>
                    <a:pt x="396642" y="445011"/>
                    <a:pt x="353208" y="442725"/>
                    <a:pt x="335015" y="440248"/>
                  </a:cubicBezTo>
                  <a:cubicBezTo>
                    <a:pt x="328166" y="439658"/>
                    <a:pt x="321413" y="438220"/>
                    <a:pt x="314917" y="435962"/>
                  </a:cubicBezTo>
                  <a:cubicBezTo>
                    <a:pt x="311822" y="435343"/>
                    <a:pt x="308946" y="433924"/>
                    <a:pt x="306574" y="431838"/>
                  </a:cubicBezTo>
                  <a:cubicBezTo>
                    <a:pt x="299096" y="425285"/>
                    <a:pt x="298354" y="413912"/>
                    <a:pt x="304916" y="406435"/>
                  </a:cubicBezTo>
                  <a:cubicBezTo>
                    <a:pt x="309907" y="400148"/>
                    <a:pt x="316842" y="395691"/>
                    <a:pt x="324633" y="393766"/>
                  </a:cubicBezTo>
                  <a:cubicBezTo>
                    <a:pt x="332158" y="391194"/>
                    <a:pt x="355494" y="391004"/>
                    <a:pt x="357875" y="393766"/>
                  </a:cubicBezTo>
                  <a:cubicBezTo>
                    <a:pt x="350998" y="377488"/>
                    <a:pt x="351236" y="359086"/>
                    <a:pt x="358542" y="342998"/>
                  </a:cubicBezTo>
                  <a:cubicBezTo>
                    <a:pt x="361209" y="337188"/>
                    <a:pt x="365781" y="331092"/>
                    <a:pt x="371782" y="331092"/>
                  </a:cubicBezTo>
                  <a:close/>
                  <a:moveTo>
                    <a:pt x="1494874" y="213839"/>
                  </a:moveTo>
                  <a:cubicBezTo>
                    <a:pt x="1500779" y="213172"/>
                    <a:pt x="1506018" y="218888"/>
                    <a:pt x="1509161" y="224412"/>
                  </a:cubicBezTo>
                  <a:cubicBezTo>
                    <a:pt x="1518010" y="239719"/>
                    <a:pt x="1519982" y="258054"/>
                    <a:pt x="1514591" y="274895"/>
                  </a:cubicBezTo>
                  <a:cubicBezTo>
                    <a:pt x="1516781" y="271942"/>
                    <a:pt x="1540022" y="269941"/>
                    <a:pt x="1547737" y="271275"/>
                  </a:cubicBezTo>
                  <a:cubicBezTo>
                    <a:pt x="1555682" y="272475"/>
                    <a:pt x="1563016" y="276257"/>
                    <a:pt x="1568597" y="282038"/>
                  </a:cubicBezTo>
                  <a:cubicBezTo>
                    <a:pt x="1575817" y="288877"/>
                    <a:pt x="1576122" y="300269"/>
                    <a:pt x="1569283" y="307489"/>
                  </a:cubicBezTo>
                  <a:cubicBezTo>
                    <a:pt x="1567130" y="309756"/>
                    <a:pt x="1564435" y="311423"/>
                    <a:pt x="1561453" y="312328"/>
                  </a:cubicBezTo>
                  <a:cubicBezTo>
                    <a:pt x="1555158" y="315204"/>
                    <a:pt x="1548538" y="317319"/>
                    <a:pt x="1541737" y="318614"/>
                  </a:cubicBezTo>
                  <a:cubicBezTo>
                    <a:pt x="1523925" y="322710"/>
                    <a:pt x="1480968" y="329092"/>
                    <a:pt x="1463346" y="331663"/>
                  </a:cubicBezTo>
                  <a:cubicBezTo>
                    <a:pt x="1459898" y="332045"/>
                    <a:pt x="1456793" y="329549"/>
                    <a:pt x="1456412" y="326101"/>
                  </a:cubicBezTo>
                  <a:cubicBezTo>
                    <a:pt x="1456364" y="325701"/>
                    <a:pt x="1456364" y="325301"/>
                    <a:pt x="1456393" y="324901"/>
                  </a:cubicBezTo>
                  <a:cubicBezTo>
                    <a:pt x="1458679" y="303946"/>
                    <a:pt x="1465727" y="245748"/>
                    <a:pt x="1479062" y="227174"/>
                  </a:cubicBezTo>
                  <a:cubicBezTo>
                    <a:pt x="1481491" y="223669"/>
                    <a:pt x="1484339" y="220469"/>
                    <a:pt x="1487540" y="217649"/>
                  </a:cubicBezTo>
                  <a:cubicBezTo>
                    <a:pt x="1489530" y="215659"/>
                    <a:pt x="1492093" y="214325"/>
                    <a:pt x="1494874" y="213839"/>
                  </a:cubicBezTo>
                  <a:close/>
                  <a:moveTo>
                    <a:pt x="496940" y="195932"/>
                  </a:moveTo>
                  <a:cubicBezTo>
                    <a:pt x="499683" y="196437"/>
                    <a:pt x="502207" y="197761"/>
                    <a:pt x="504179" y="199742"/>
                  </a:cubicBezTo>
                  <a:cubicBezTo>
                    <a:pt x="507332" y="202610"/>
                    <a:pt x="510180" y="205800"/>
                    <a:pt x="512656" y="209267"/>
                  </a:cubicBezTo>
                  <a:cubicBezTo>
                    <a:pt x="525992" y="227746"/>
                    <a:pt x="533135" y="285467"/>
                    <a:pt x="534945" y="307565"/>
                  </a:cubicBezTo>
                  <a:cubicBezTo>
                    <a:pt x="534974" y="307965"/>
                    <a:pt x="534974" y="308365"/>
                    <a:pt x="534926" y="308765"/>
                  </a:cubicBezTo>
                  <a:cubicBezTo>
                    <a:pt x="534545" y="312223"/>
                    <a:pt x="531439" y="314709"/>
                    <a:pt x="527991" y="314328"/>
                  </a:cubicBezTo>
                  <a:cubicBezTo>
                    <a:pt x="510370" y="311756"/>
                    <a:pt x="467413" y="305280"/>
                    <a:pt x="449601" y="301184"/>
                  </a:cubicBezTo>
                  <a:cubicBezTo>
                    <a:pt x="442838" y="299917"/>
                    <a:pt x="436247" y="297840"/>
                    <a:pt x="429979" y="294992"/>
                  </a:cubicBezTo>
                  <a:cubicBezTo>
                    <a:pt x="426627" y="293973"/>
                    <a:pt x="423636" y="291992"/>
                    <a:pt x="421388" y="289296"/>
                  </a:cubicBezTo>
                  <a:cubicBezTo>
                    <a:pt x="415025" y="281657"/>
                    <a:pt x="416054" y="270304"/>
                    <a:pt x="423693" y="263941"/>
                  </a:cubicBezTo>
                  <a:cubicBezTo>
                    <a:pt x="429246" y="258121"/>
                    <a:pt x="436589" y="254330"/>
                    <a:pt x="444553" y="253177"/>
                  </a:cubicBezTo>
                  <a:cubicBezTo>
                    <a:pt x="452173" y="251844"/>
                    <a:pt x="475509" y="253844"/>
                    <a:pt x="477604" y="256892"/>
                  </a:cubicBezTo>
                  <a:cubicBezTo>
                    <a:pt x="472147" y="240128"/>
                    <a:pt x="473985" y="221850"/>
                    <a:pt x="482653" y="206505"/>
                  </a:cubicBezTo>
                  <a:cubicBezTo>
                    <a:pt x="485700" y="201076"/>
                    <a:pt x="490940" y="195266"/>
                    <a:pt x="496940" y="195932"/>
                  </a:cubicBezTo>
                  <a:close/>
                  <a:moveTo>
                    <a:pt x="1328091" y="94015"/>
                  </a:moveTo>
                  <a:cubicBezTo>
                    <a:pt x="1333711" y="92014"/>
                    <a:pt x="1340093" y="96396"/>
                    <a:pt x="1344379" y="101063"/>
                  </a:cubicBezTo>
                  <a:cubicBezTo>
                    <a:pt x="1356514" y="113836"/>
                    <a:pt x="1362705" y="131124"/>
                    <a:pt x="1361429" y="148688"/>
                  </a:cubicBezTo>
                  <a:cubicBezTo>
                    <a:pt x="1362858" y="145259"/>
                    <a:pt x="1385051" y="137925"/>
                    <a:pt x="1392766" y="137449"/>
                  </a:cubicBezTo>
                  <a:cubicBezTo>
                    <a:pt x="1400795" y="136763"/>
                    <a:pt x="1408835" y="138734"/>
                    <a:pt x="1415626" y="143068"/>
                  </a:cubicBezTo>
                  <a:cubicBezTo>
                    <a:pt x="1419541" y="145630"/>
                    <a:pt x="1422484" y="149412"/>
                    <a:pt x="1424008" y="153831"/>
                  </a:cubicBezTo>
                  <a:cubicBezTo>
                    <a:pt x="1425465" y="161661"/>
                    <a:pt x="1422227" y="169624"/>
                    <a:pt x="1415721" y="174215"/>
                  </a:cubicBezTo>
                  <a:cubicBezTo>
                    <a:pt x="1410263" y="178463"/>
                    <a:pt x="1404310" y="182045"/>
                    <a:pt x="1398005" y="184883"/>
                  </a:cubicBezTo>
                  <a:cubicBezTo>
                    <a:pt x="1381622" y="192979"/>
                    <a:pt x="1340855" y="209267"/>
                    <a:pt x="1324758" y="215839"/>
                  </a:cubicBezTo>
                  <a:cubicBezTo>
                    <a:pt x="1321481" y="216982"/>
                    <a:pt x="1317899" y="215249"/>
                    <a:pt x="1316756" y="211963"/>
                  </a:cubicBezTo>
                  <a:cubicBezTo>
                    <a:pt x="1316623" y="211581"/>
                    <a:pt x="1316528" y="211191"/>
                    <a:pt x="1316471" y="210791"/>
                  </a:cubicBezTo>
                  <a:cubicBezTo>
                    <a:pt x="1313614" y="190217"/>
                    <a:pt x="1306946" y="131638"/>
                    <a:pt x="1315804" y="110397"/>
                  </a:cubicBezTo>
                  <a:cubicBezTo>
                    <a:pt x="1317366" y="106521"/>
                    <a:pt x="1319385" y="102844"/>
                    <a:pt x="1321805" y="99443"/>
                  </a:cubicBezTo>
                  <a:cubicBezTo>
                    <a:pt x="1323300" y="97044"/>
                    <a:pt x="1325491" y="95148"/>
                    <a:pt x="1328091" y="94015"/>
                  </a:cubicBezTo>
                  <a:close/>
                  <a:moveTo>
                    <a:pt x="663818" y="76012"/>
                  </a:moveTo>
                  <a:cubicBezTo>
                    <a:pt x="666371" y="77136"/>
                    <a:pt x="668524" y="78993"/>
                    <a:pt x="670010" y="81346"/>
                  </a:cubicBezTo>
                  <a:cubicBezTo>
                    <a:pt x="672448" y="84756"/>
                    <a:pt x="674486" y="88433"/>
                    <a:pt x="676106" y="92299"/>
                  </a:cubicBezTo>
                  <a:cubicBezTo>
                    <a:pt x="684773" y="114017"/>
                    <a:pt x="678201" y="171738"/>
                    <a:pt x="675439" y="192789"/>
                  </a:cubicBezTo>
                  <a:cubicBezTo>
                    <a:pt x="675381" y="193160"/>
                    <a:pt x="675287" y="193532"/>
                    <a:pt x="675163" y="193884"/>
                  </a:cubicBezTo>
                  <a:cubicBezTo>
                    <a:pt x="674019" y="197161"/>
                    <a:pt x="670429" y="198884"/>
                    <a:pt x="667152" y="197741"/>
                  </a:cubicBezTo>
                  <a:cubicBezTo>
                    <a:pt x="651055" y="191169"/>
                    <a:pt x="610288" y="174977"/>
                    <a:pt x="593905" y="166785"/>
                  </a:cubicBezTo>
                  <a:cubicBezTo>
                    <a:pt x="587618" y="163995"/>
                    <a:pt x="581703" y="160442"/>
                    <a:pt x="576283" y="156212"/>
                  </a:cubicBezTo>
                  <a:cubicBezTo>
                    <a:pt x="573597" y="154641"/>
                    <a:pt x="571368" y="152412"/>
                    <a:pt x="569797" y="149726"/>
                  </a:cubicBezTo>
                  <a:cubicBezTo>
                    <a:pt x="564758" y="141106"/>
                    <a:pt x="567654" y="130019"/>
                    <a:pt x="576283" y="124971"/>
                  </a:cubicBezTo>
                  <a:cubicBezTo>
                    <a:pt x="583056" y="120665"/>
                    <a:pt x="591057" y="118722"/>
                    <a:pt x="599048" y="119446"/>
                  </a:cubicBezTo>
                  <a:cubicBezTo>
                    <a:pt x="606859" y="119922"/>
                    <a:pt x="628957" y="127257"/>
                    <a:pt x="630385" y="130590"/>
                  </a:cubicBezTo>
                  <a:cubicBezTo>
                    <a:pt x="629128" y="113026"/>
                    <a:pt x="635310" y="95738"/>
                    <a:pt x="647435" y="82965"/>
                  </a:cubicBezTo>
                  <a:cubicBezTo>
                    <a:pt x="651722" y="78298"/>
                    <a:pt x="658199" y="74012"/>
                    <a:pt x="663818" y="76012"/>
                  </a:cubicBezTo>
                  <a:close/>
                  <a:moveTo>
                    <a:pt x="1168048" y="27971"/>
                  </a:moveTo>
                  <a:cubicBezTo>
                    <a:pt x="1171119" y="28793"/>
                    <a:pt x="1174215" y="30436"/>
                    <a:pt x="1176834" y="32103"/>
                  </a:cubicBezTo>
                  <a:cubicBezTo>
                    <a:pt x="1191436" y="42046"/>
                    <a:pt x="1201189" y="57667"/>
                    <a:pt x="1203695" y="75155"/>
                  </a:cubicBezTo>
                  <a:cubicBezTo>
                    <a:pt x="1204361" y="71536"/>
                    <a:pt x="1224459" y="59630"/>
                    <a:pt x="1232270" y="57534"/>
                  </a:cubicBezTo>
                  <a:cubicBezTo>
                    <a:pt x="1239966" y="55153"/>
                    <a:pt x="1248224" y="55353"/>
                    <a:pt x="1255797" y="58106"/>
                  </a:cubicBezTo>
                  <a:cubicBezTo>
                    <a:pt x="1260159" y="59792"/>
                    <a:pt x="1263845" y="62868"/>
                    <a:pt x="1266274" y="66869"/>
                  </a:cubicBezTo>
                  <a:cubicBezTo>
                    <a:pt x="1269341" y="74212"/>
                    <a:pt x="1267893" y="82671"/>
                    <a:pt x="1262559" y="88586"/>
                  </a:cubicBezTo>
                  <a:cubicBezTo>
                    <a:pt x="1258130" y="93882"/>
                    <a:pt x="1253082" y="98616"/>
                    <a:pt x="1247510" y="102683"/>
                  </a:cubicBezTo>
                  <a:cubicBezTo>
                    <a:pt x="1233222" y="114208"/>
                    <a:pt x="1197313" y="138592"/>
                    <a:pt x="1182549" y="148593"/>
                  </a:cubicBezTo>
                  <a:cubicBezTo>
                    <a:pt x="1179692" y="150565"/>
                    <a:pt x="1175777" y="149851"/>
                    <a:pt x="1173805" y="146993"/>
                  </a:cubicBezTo>
                  <a:cubicBezTo>
                    <a:pt x="1173472" y="146517"/>
                    <a:pt x="1173215" y="146002"/>
                    <a:pt x="1173024" y="145450"/>
                  </a:cubicBezTo>
                  <a:cubicBezTo>
                    <a:pt x="1165785" y="125257"/>
                    <a:pt x="1146831" y="69821"/>
                    <a:pt x="1150831" y="47343"/>
                  </a:cubicBezTo>
                  <a:cubicBezTo>
                    <a:pt x="1151545" y="43208"/>
                    <a:pt x="1152755" y="39180"/>
                    <a:pt x="1154450" y="35341"/>
                  </a:cubicBezTo>
                  <a:cubicBezTo>
                    <a:pt x="1155384" y="32693"/>
                    <a:pt x="1157118" y="30398"/>
                    <a:pt x="1159404" y="28769"/>
                  </a:cubicBezTo>
                  <a:cubicBezTo>
                    <a:pt x="1161928" y="27149"/>
                    <a:pt x="1164976" y="27149"/>
                    <a:pt x="1168048" y="27971"/>
                  </a:cubicBezTo>
                  <a:close/>
                  <a:moveTo>
                    <a:pt x="832410" y="10576"/>
                  </a:moveTo>
                  <a:cubicBezTo>
                    <a:pt x="834648" y="12234"/>
                    <a:pt x="836344" y="14520"/>
                    <a:pt x="837268" y="17149"/>
                  </a:cubicBezTo>
                  <a:cubicBezTo>
                    <a:pt x="838944" y="20987"/>
                    <a:pt x="840163" y="25016"/>
                    <a:pt x="840887" y="29150"/>
                  </a:cubicBezTo>
                  <a:cubicBezTo>
                    <a:pt x="844888" y="51724"/>
                    <a:pt x="826028" y="107255"/>
                    <a:pt x="818694" y="127353"/>
                  </a:cubicBezTo>
                  <a:cubicBezTo>
                    <a:pt x="818494" y="127962"/>
                    <a:pt x="818198" y="128534"/>
                    <a:pt x="817818" y="129048"/>
                  </a:cubicBezTo>
                  <a:cubicBezTo>
                    <a:pt x="815808" y="131810"/>
                    <a:pt x="811931" y="132420"/>
                    <a:pt x="809169" y="130400"/>
                  </a:cubicBezTo>
                  <a:cubicBezTo>
                    <a:pt x="794405" y="120495"/>
                    <a:pt x="758496" y="96015"/>
                    <a:pt x="744208" y="84585"/>
                  </a:cubicBezTo>
                  <a:cubicBezTo>
                    <a:pt x="738684" y="80452"/>
                    <a:pt x="733664" y="75689"/>
                    <a:pt x="729254" y="70393"/>
                  </a:cubicBezTo>
                  <a:cubicBezTo>
                    <a:pt x="723854" y="64554"/>
                    <a:pt x="722368" y="56106"/>
                    <a:pt x="725444" y="48772"/>
                  </a:cubicBezTo>
                  <a:cubicBezTo>
                    <a:pt x="727854" y="44723"/>
                    <a:pt x="731587" y="41628"/>
                    <a:pt x="736017" y="40008"/>
                  </a:cubicBezTo>
                  <a:cubicBezTo>
                    <a:pt x="743541" y="37218"/>
                    <a:pt x="751780" y="36989"/>
                    <a:pt x="759449" y="39341"/>
                  </a:cubicBezTo>
                  <a:cubicBezTo>
                    <a:pt x="767354" y="41533"/>
                    <a:pt x="787452" y="53343"/>
                    <a:pt x="788024" y="57058"/>
                  </a:cubicBezTo>
                  <a:cubicBezTo>
                    <a:pt x="790500" y="39532"/>
                    <a:pt x="800254" y="23873"/>
                    <a:pt x="814884" y="13910"/>
                  </a:cubicBezTo>
                  <a:cubicBezTo>
                    <a:pt x="819656" y="9623"/>
                    <a:pt x="826400" y="8347"/>
                    <a:pt x="832410" y="10576"/>
                  </a:cubicBezTo>
                  <a:close/>
                  <a:moveTo>
                    <a:pt x="1043294" y="3"/>
                  </a:moveTo>
                  <a:cubicBezTo>
                    <a:pt x="1047990" y="98"/>
                    <a:pt x="1052524" y="1774"/>
                    <a:pt x="1056153" y="4765"/>
                  </a:cubicBezTo>
                  <a:cubicBezTo>
                    <a:pt x="1061515" y="10661"/>
                    <a:pt x="1062963" y="19138"/>
                    <a:pt x="1059867" y="26482"/>
                  </a:cubicBezTo>
                  <a:cubicBezTo>
                    <a:pt x="1057438" y="32940"/>
                    <a:pt x="1054238" y="39084"/>
                    <a:pt x="1050342" y="44770"/>
                  </a:cubicBezTo>
                  <a:cubicBezTo>
                    <a:pt x="1040817" y="60391"/>
                    <a:pt x="1015004" y="95443"/>
                    <a:pt x="1004432" y="109635"/>
                  </a:cubicBezTo>
                  <a:cubicBezTo>
                    <a:pt x="1002165" y="112264"/>
                    <a:pt x="998193" y="112559"/>
                    <a:pt x="995564" y="110293"/>
                  </a:cubicBezTo>
                  <a:cubicBezTo>
                    <a:pt x="995326" y="110093"/>
                    <a:pt x="995107" y="109874"/>
                    <a:pt x="994907" y="109635"/>
                  </a:cubicBezTo>
                  <a:cubicBezTo>
                    <a:pt x="981191" y="93252"/>
                    <a:pt x="944901" y="47342"/>
                    <a:pt x="941186" y="24672"/>
                  </a:cubicBezTo>
                  <a:cubicBezTo>
                    <a:pt x="940490" y="20520"/>
                    <a:pt x="940262" y="16300"/>
                    <a:pt x="940519" y="12099"/>
                  </a:cubicBezTo>
                  <a:cubicBezTo>
                    <a:pt x="940567" y="9309"/>
                    <a:pt x="941424" y="6594"/>
                    <a:pt x="942995" y="4289"/>
                  </a:cubicBezTo>
                  <a:cubicBezTo>
                    <a:pt x="947901" y="155"/>
                    <a:pt x="954712" y="-874"/>
                    <a:pt x="960617" y="1622"/>
                  </a:cubicBezTo>
                  <a:cubicBezTo>
                    <a:pt x="977724" y="6098"/>
                    <a:pt x="992126" y="17633"/>
                    <a:pt x="1000241" y="33340"/>
                  </a:cubicBezTo>
                  <a:cubicBezTo>
                    <a:pt x="999669" y="29721"/>
                    <a:pt x="1014624" y="11814"/>
                    <a:pt x="1021005" y="7241"/>
                  </a:cubicBezTo>
                  <a:cubicBezTo>
                    <a:pt x="1027435" y="2441"/>
                    <a:pt x="1035274" y="-102"/>
                    <a:pt x="1043294" y="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5" name="Google Shape;355;p10"/>
            <p:cNvSpPr/>
            <p:nvPr/>
          </p:nvSpPr>
          <p:spPr>
            <a:xfrm>
              <a:off x="2501816" y="2622097"/>
              <a:ext cx="1678304" cy="1328844"/>
            </a:xfrm>
            <a:custGeom>
              <a:rect b="b" l="l" r="r" t="t"/>
              <a:pathLst>
                <a:path extrusionOk="0" h="1328844" w="1678304">
                  <a:moveTo>
                    <a:pt x="1664017" y="1295908"/>
                  </a:moveTo>
                  <a:cubicBezTo>
                    <a:pt x="1671904" y="1295908"/>
                    <a:pt x="1678304" y="1302309"/>
                    <a:pt x="1678304" y="1310195"/>
                  </a:cubicBezTo>
                  <a:cubicBezTo>
                    <a:pt x="1678304" y="1318082"/>
                    <a:pt x="1671904" y="1324483"/>
                    <a:pt x="1664017" y="1324483"/>
                  </a:cubicBezTo>
                  <a:cubicBezTo>
                    <a:pt x="1637404" y="1324102"/>
                    <a:pt x="1610801" y="1325530"/>
                    <a:pt x="1584388" y="1328769"/>
                  </a:cubicBezTo>
                  <a:cubicBezTo>
                    <a:pt x="1576482" y="1329722"/>
                    <a:pt x="1570101" y="1321435"/>
                    <a:pt x="1570101" y="1314482"/>
                  </a:cubicBezTo>
                  <a:cubicBezTo>
                    <a:pt x="1570348" y="1306700"/>
                    <a:pt x="1576606" y="1300442"/>
                    <a:pt x="1584388" y="1300194"/>
                  </a:cubicBezTo>
                  <a:cubicBezTo>
                    <a:pt x="1610801" y="1296955"/>
                    <a:pt x="1637404" y="1295527"/>
                    <a:pt x="1664017" y="1295908"/>
                  </a:cubicBezTo>
                  <a:close/>
                  <a:moveTo>
                    <a:pt x="14287" y="1263047"/>
                  </a:moveTo>
                  <a:lnTo>
                    <a:pt x="78009" y="1265714"/>
                  </a:lnTo>
                  <a:cubicBezTo>
                    <a:pt x="85896" y="1265714"/>
                    <a:pt x="92297" y="1272115"/>
                    <a:pt x="92297" y="1280002"/>
                  </a:cubicBezTo>
                  <a:cubicBezTo>
                    <a:pt x="92297" y="1287888"/>
                    <a:pt x="85896" y="1294289"/>
                    <a:pt x="78009" y="1294289"/>
                  </a:cubicBezTo>
                  <a:lnTo>
                    <a:pt x="14287" y="1291622"/>
                  </a:lnTo>
                  <a:cubicBezTo>
                    <a:pt x="6476" y="1291422"/>
                    <a:pt x="200" y="1285145"/>
                    <a:pt x="0" y="1277334"/>
                  </a:cubicBezTo>
                  <a:cubicBezTo>
                    <a:pt x="47" y="1269467"/>
                    <a:pt x="6419" y="1263094"/>
                    <a:pt x="14287" y="1263047"/>
                  </a:cubicBezTo>
                  <a:close/>
                  <a:moveTo>
                    <a:pt x="1637823" y="1189895"/>
                  </a:moveTo>
                  <a:cubicBezTo>
                    <a:pt x="1645672" y="1189999"/>
                    <a:pt x="1652006" y="1196334"/>
                    <a:pt x="1652111" y="1204182"/>
                  </a:cubicBezTo>
                  <a:cubicBezTo>
                    <a:pt x="1651911" y="1211993"/>
                    <a:pt x="1645634" y="1218270"/>
                    <a:pt x="1637823" y="1218470"/>
                  </a:cubicBezTo>
                  <a:lnTo>
                    <a:pt x="1566481" y="1225709"/>
                  </a:lnTo>
                  <a:cubicBezTo>
                    <a:pt x="1558594" y="1225709"/>
                    <a:pt x="1552194" y="1219308"/>
                    <a:pt x="1552194" y="1211421"/>
                  </a:cubicBezTo>
                  <a:cubicBezTo>
                    <a:pt x="1552194" y="1203535"/>
                    <a:pt x="1558594" y="1197134"/>
                    <a:pt x="1566481" y="1197134"/>
                  </a:cubicBezTo>
                  <a:close/>
                  <a:moveTo>
                    <a:pt x="23431" y="1169797"/>
                  </a:moveTo>
                  <a:lnTo>
                    <a:pt x="105632" y="1182275"/>
                  </a:lnTo>
                  <a:cubicBezTo>
                    <a:pt x="113004" y="1184409"/>
                    <a:pt x="117376" y="1191971"/>
                    <a:pt x="115538" y="1199420"/>
                  </a:cubicBezTo>
                  <a:cubicBezTo>
                    <a:pt x="113319" y="1206916"/>
                    <a:pt x="105594" y="1211326"/>
                    <a:pt x="98012" y="1209421"/>
                  </a:cubicBezTo>
                  <a:lnTo>
                    <a:pt x="15811" y="1196943"/>
                  </a:lnTo>
                  <a:cubicBezTo>
                    <a:pt x="8268" y="1194724"/>
                    <a:pt x="3847" y="1186933"/>
                    <a:pt x="5810" y="1179322"/>
                  </a:cubicBezTo>
                  <a:cubicBezTo>
                    <a:pt x="8268" y="1172007"/>
                    <a:pt x="15964" y="1167844"/>
                    <a:pt x="23431" y="1169797"/>
                  </a:cubicBezTo>
                  <a:close/>
                  <a:moveTo>
                    <a:pt x="1631156" y="1088072"/>
                  </a:moveTo>
                  <a:cubicBezTo>
                    <a:pt x="1638623" y="1086119"/>
                    <a:pt x="1646320" y="1090282"/>
                    <a:pt x="1648777" y="1097597"/>
                  </a:cubicBezTo>
                  <a:cubicBezTo>
                    <a:pt x="1648815" y="1097712"/>
                    <a:pt x="1648843" y="1097826"/>
                    <a:pt x="1648882" y="1097940"/>
                  </a:cubicBezTo>
                  <a:cubicBezTo>
                    <a:pt x="1650968" y="1105608"/>
                    <a:pt x="1646444" y="1113514"/>
                    <a:pt x="1638775" y="1115600"/>
                  </a:cubicBezTo>
                  <a:cubicBezTo>
                    <a:pt x="1608829" y="1122334"/>
                    <a:pt x="1578044" y="1124582"/>
                    <a:pt x="1547431" y="1122267"/>
                  </a:cubicBezTo>
                  <a:cubicBezTo>
                    <a:pt x="1539620" y="1122067"/>
                    <a:pt x="1533344" y="1115790"/>
                    <a:pt x="1533144" y="1107980"/>
                  </a:cubicBezTo>
                  <a:cubicBezTo>
                    <a:pt x="1533144" y="1107913"/>
                    <a:pt x="1533144" y="1107856"/>
                    <a:pt x="1533144" y="1107789"/>
                  </a:cubicBezTo>
                  <a:cubicBezTo>
                    <a:pt x="1533200" y="1099950"/>
                    <a:pt x="1539592" y="1093635"/>
                    <a:pt x="1547431" y="1093692"/>
                  </a:cubicBezTo>
                  <a:cubicBezTo>
                    <a:pt x="1575463" y="1095959"/>
                    <a:pt x="1603676" y="1094064"/>
                    <a:pt x="1631156" y="1088072"/>
                  </a:cubicBezTo>
                  <a:close/>
                  <a:moveTo>
                    <a:pt x="30098" y="1072547"/>
                  </a:moveTo>
                  <a:lnTo>
                    <a:pt x="109822" y="1080453"/>
                  </a:lnTo>
                  <a:cubicBezTo>
                    <a:pt x="117633" y="1080653"/>
                    <a:pt x="123910" y="1086930"/>
                    <a:pt x="124110" y="1094740"/>
                  </a:cubicBezTo>
                  <a:cubicBezTo>
                    <a:pt x="124110" y="1102627"/>
                    <a:pt x="117709" y="1109028"/>
                    <a:pt x="109822" y="1109028"/>
                  </a:cubicBezTo>
                  <a:lnTo>
                    <a:pt x="30098" y="1101122"/>
                  </a:lnTo>
                  <a:cubicBezTo>
                    <a:pt x="22287" y="1100922"/>
                    <a:pt x="16011" y="1094645"/>
                    <a:pt x="15811" y="1086834"/>
                  </a:cubicBezTo>
                  <a:cubicBezTo>
                    <a:pt x="15915" y="1078986"/>
                    <a:pt x="22249" y="1072651"/>
                    <a:pt x="30098" y="1072547"/>
                  </a:cubicBezTo>
                  <a:close/>
                  <a:moveTo>
                    <a:pt x="1602105" y="993585"/>
                  </a:moveTo>
                  <a:cubicBezTo>
                    <a:pt x="1609563" y="991680"/>
                    <a:pt x="1617230" y="995823"/>
                    <a:pt x="1619726" y="1003110"/>
                  </a:cubicBezTo>
                  <a:cubicBezTo>
                    <a:pt x="1619764" y="1003224"/>
                    <a:pt x="1619792" y="1003338"/>
                    <a:pt x="1619821" y="1003453"/>
                  </a:cubicBezTo>
                  <a:cubicBezTo>
                    <a:pt x="1621907" y="1011120"/>
                    <a:pt x="1617392" y="1019026"/>
                    <a:pt x="1609724" y="1021112"/>
                  </a:cubicBezTo>
                  <a:cubicBezTo>
                    <a:pt x="1586160" y="1024503"/>
                    <a:pt x="1562909" y="1029789"/>
                    <a:pt x="1540192" y="1036923"/>
                  </a:cubicBezTo>
                  <a:cubicBezTo>
                    <a:pt x="1532848" y="1038724"/>
                    <a:pt x="1525371" y="1034495"/>
                    <a:pt x="1523143" y="1027265"/>
                  </a:cubicBezTo>
                  <a:cubicBezTo>
                    <a:pt x="1520809" y="1019722"/>
                    <a:pt x="1525038" y="1011730"/>
                    <a:pt x="1532572" y="1009396"/>
                  </a:cubicBezTo>
                  <a:cubicBezTo>
                    <a:pt x="1555280" y="1002243"/>
                    <a:pt x="1578540" y="996957"/>
                    <a:pt x="1602105" y="993585"/>
                  </a:cubicBezTo>
                  <a:close/>
                  <a:moveTo>
                    <a:pt x="42385" y="961581"/>
                  </a:moveTo>
                  <a:lnTo>
                    <a:pt x="126872" y="986250"/>
                  </a:lnTo>
                  <a:cubicBezTo>
                    <a:pt x="126881" y="986250"/>
                    <a:pt x="126891" y="986260"/>
                    <a:pt x="126900" y="986260"/>
                  </a:cubicBezTo>
                  <a:cubicBezTo>
                    <a:pt x="134626" y="988527"/>
                    <a:pt x="139045" y="996623"/>
                    <a:pt x="136778" y="1004348"/>
                  </a:cubicBezTo>
                  <a:cubicBezTo>
                    <a:pt x="134444" y="1011720"/>
                    <a:pt x="126700" y="1015920"/>
                    <a:pt x="119252" y="1013873"/>
                  </a:cubicBezTo>
                  <a:lnTo>
                    <a:pt x="34765" y="989108"/>
                  </a:lnTo>
                  <a:cubicBezTo>
                    <a:pt x="34489" y="989041"/>
                    <a:pt x="34222" y="988965"/>
                    <a:pt x="33946" y="988879"/>
                  </a:cubicBezTo>
                  <a:cubicBezTo>
                    <a:pt x="26412" y="986555"/>
                    <a:pt x="22183" y="978554"/>
                    <a:pt x="24517" y="971010"/>
                  </a:cubicBezTo>
                  <a:cubicBezTo>
                    <a:pt x="26850" y="963476"/>
                    <a:pt x="34841" y="959247"/>
                    <a:pt x="42385" y="961581"/>
                  </a:cubicBezTo>
                  <a:close/>
                  <a:moveTo>
                    <a:pt x="1590198" y="894716"/>
                  </a:moveTo>
                  <a:cubicBezTo>
                    <a:pt x="1598046" y="894820"/>
                    <a:pt x="1604380" y="901155"/>
                    <a:pt x="1604485" y="909003"/>
                  </a:cubicBezTo>
                  <a:cubicBezTo>
                    <a:pt x="1604285" y="916814"/>
                    <a:pt x="1598008" y="923091"/>
                    <a:pt x="1590198" y="923291"/>
                  </a:cubicBezTo>
                  <a:lnTo>
                    <a:pt x="1515998" y="930625"/>
                  </a:lnTo>
                  <a:cubicBezTo>
                    <a:pt x="1508111" y="930625"/>
                    <a:pt x="1501711" y="924224"/>
                    <a:pt x="1501711" y="916338"/>
                  </a:cubicBezTo>
                  <a:cubicBezTo>
                    <a:pt x="1501911" y="908527"/>
                    <a:pt x="1508187" y="902250"/>
                    <a:pt x="1515998" y="902050"/>
                  </a:cubicBezTo>
                  <a:close/>
                  <a:moveTo>
                    <a:pt x="76294" y="870617"/>
                  </a:moveTo>
                  <a:lnTo>
                    <a:pt x="155923" y="885476"/>
                  </a:lnTo>
                  <a:cubicBezTo>
                    <a:pt x="156399" y="885581"/>
                    <a:pt x="156876" y="885714"/>
                    <a:pt x="157342" y="885867"/>
                  </a:cubicBezTo>
                  <a:cubicBezTo>
                    <a:pt x="164839" y="888334"/>
                    <a:pt x="168906" y="896411"/>
                    <a:pt x="166439" y="903907"/>
                  </a:cubicBezTo>
                  <a:cubicBezTo>
                    <a:pt x="163972" y="911404"/>
                    <a:pt x="155895" y="915471"/>
                    <a:pt x="148399" y="913003"/>
                  </a:cubicBezTo>
                  <a:lnTo>
                    <a:pt x="68770" y="898240"/>
                  </a:lnTo>
                  <a:cubicBezTo>
                    <a:pt x="61140" y="896163"/>
                    <a:pt x="56644" y="888296"/>
                    <a:pt x="58721" y="880666"/>
                  </a:cubicBezTo>
                  <a:cubicBezTo>
                    <a:pt x="60797" y="873037"/>
                    <a:pt x="68665" y="868541"/>
                    <a:pt x="76294" y="870617"/>
                  </a:cubicBezTo>
                  <a:close/>
                  <a:moveTo>
                    <a:pt x="1551431" y="795941"/>
                  </a:moveTo>
                  <a:cubicBezTo>
                    <a:pt x="1558899" y="793940"/>
                    <a:pt x="1566633" y="798122"/>
                    <a:pt x="1569053" y="805466"/>
                  </a:cubicBezTo>
                  <a:cubicBezTo>
                    <a:pt x="1569072" y="805523"/>
                    <a:pt x="1569081" y="805571"/>
                    <a:pt x="1569100" y="805627"/>
                  </a:cubicBezTo>
                  <a:cubicBezTo>
                    <a:pt x="1571253" y="813333"/>
                    <a:pt x="1566748" y="821315"/>
                    <a:pt x="1559051" y="823468"/>
                  </a:cubicBezTo>
                  <a:lnTo>
                    <a:pt x="1488281" y="846899"/>
                  </a:lnTo>
                  <a:cubicBezTo>
                    <a:pt x="1480651" y="849004"/>
                    <a:pt x="1472765" y="844528"/>
                    <a:pt x="1470659" y="836898"/>
                  </a:cubicBezTo>
                  <a:cubicBezTo>
                    <a:pt x="1468554" y="829268"/>
                    <a:pt x="1473031" y="821382"/>
                    <a:pt x="1480661" y="819277"/>
                  </a:cubicBezTo>
                  <a:close/>
                  <a:moveTo>
                    <a:pt x="96066" y="763401"/>
                  </a:moveTo>
                  <a:cubicBezTo>
                    <a:pt x="99479" y="762480"/>
                    <a:pt x="103222" y="762785"/>
                    <a:pt x="106584" y="764509"/>
                  </a:cubicBezTo>
                  <a:cubicBezTo>
                    <a:pt x="132368" y="775872"/>
                    <a:pt x="157761" y="787911"/>
                    <a:pt x="182784" y="800608"/>
                  </a:cubicBezTo>
                  <a:lnTo>
                    <a:pt x="183260" y="800132"/>
                  </a:lnTo>
                  <a:cubicBezTo>
                    <a:pt x="183565" y="800294"/>
                    <a:pt x="183860" y="800465"/>
                    <a:pt x="184155" y="800656"/>
                  </a:cubicBezTo>
                  <a:cubicBezTo>
                    <a:pt x="190823" y="804875"/>
                    <a:pt x="192804" y="813696"/>
                    <a:pt x="188594" y="820363"/>
                  </a:cubicBezTo>
                  <a:cubicBezTo>
                    <a:pt x="184374" y="827030"/>
                    <a:pt x="175545" y="829021"/>
                    <a:pt x="168878" y="824802"/>
                  </a:cubicBezTo>
                  <a:cubicBezTo>
                    <a:pt x="143474" y="812162"/>
                    <a:pt x="118081" y="800132"/>
                    <a:pt x="92678" y="788702"/>
                  </a:cubicBezTo>
                  <a:cubicBezTo>
                    <a:pt x="86191" y="784711"/>
                    <a:pt x="83933" y="776367"/>
                    <a:pt x="87534" y="769652"/>
                  </a:cubicBezTo>
                  <a:cubicBezTo>
                    <a:pt x="89573" y="766470"/>
                    <a:pt x="92654" y="764323"/>
                    <a:pt x="96066" y="763401"/>
                  </a:cubicBezTo>
                  <a:close/>
                  <a:moveTo>
                    <a:pt x="131349" y="679165"/>
                  </a:moveTo>
                  <a:lnTo>
                    <a:pt x="214407" y="707740"/>
                  </a:lnTo>
                  <a:cubicBezTo>
                    <a:pt x="221779" y="710074"/>
                    <a:pt x="226018" y="717789"/>
                    <a:pt x="224027" y="725266"/>
                  </a:cubicBezTo>
                  <a:cubicBezTo>
                    <a:pt x="221731" y="732667"/>
                    <a:pt x="213959" y="736896"/>
                    <a:pt x="206501" y="734791"/>
                  </a:cubicBezTo>
                  <a:lnTo>
                    <a:pt x="123348" y="706216"/>
                  </a:lnTo>
                  <a:cubicBezTo>
                    <a:pt x="116014" y="703844"/>
                    <a:pt x="111823" y="696138"/>
                    <a:pt x="113823" y="688690"/>
                  </a:cubicBezTo>
                  <a:cubicBezTo>
                    <a:pt x="116119" y="681289"/>
                    <a:pt x="123891" y="677060"/>
                    <a:pt x="131349" y="679165"/>
                  </a:cubicBezTo>
                  <a:close/>
                  <a:moveTo>
                    <a:pt x="1531964" y="670461"/>
                  </a:moveTo>
                  <a:cubicBezTo>
                    <a:pt x="1535384" y="671385"/>
                    <a:pt x="1538468" y="673559"/>
                    <a:pt x="1540478" y="676783"/>
                  </a:cubicBezTo>
                  <a:cubicBezTo>
                    <a:pt x="1544144" y="683403"/>
                    <a:pt x="1542068" y="691728"/>
                    <a:pt x="1535715" y="695833"/>
                  </a:cubicBezTo>
                  <a:cubicBezTo>
                    <a:pt x="1509026" y="711855"/>
                    <a:pt x="1479498" y="722589"/>
                    <a:pt x="1448752" y="727457"/>
                  </a:cubicBezTo>
                  <a:cubicBezTo>
                    <a:pt x="1441322" y="729352"/>
                    <a:pt x="1433683" y="725199"/>
                    <a:pt x="1431226" y="717932"/>
                  </a:cubicBezTo>
                  <a:cubicBezTo>
                    <a:pt x="1429121" y="710473"/>
                    <a:pt x="1433350" y="702701"/>
                    <a:pt x="1440751" y="700405"/>
                  </a:cubicBezTo>
                  <a:cubicBezTo>
                    <a:pt x="1455247" y="698167"/>
                    <a:pt x="1469507" y="694567"/>
                    <a:pt x="1483328" y="689642"/>
                  </a:cubicBezTo>
                  <a:cubicBezTo>
                    <a:pt x="1496615" y="684966"/>
                    <a:pt x="1509378" y="678936"/>
                    <a:pt x="1521428" y="671640"/>
                  </a:cubicBezTo>
                  <a:cubicBezTo>
                    <a:pt x="1524785" y="669863"/>
                    <a:pt x="1528543" y="669537"/>
                    <a:pt x="1531964" y="670461"/>
                  </a:cubicBezTo>
                  <a:close/>
                  <a:moveTo>
                    <a:pt x="161353" y="581152"/>
                  </a:moveTo>
                  <a:cubicBezTo>
                    <a:pt x="187195" y="591944"/>
                    <a:pt x="212817" y="603507"/>
                    <a:pt x="238220" y="615823"/>
                  </a:cubicBezTo>
                  <a:cubicBezTo>
                    <a:pt x="244611" y="619729"/>
                    <a:pt x="247002" y="627844"/>
                    <a:pt x="243745" y="634587"/>
                  </a:cubicBezTo>
                  <a:cubicBezTo>
                    <a:pt x="239601" y="641236"/>
                    <a:pt x="230991" y="643493"/>
                    <a:pt x="224123" y="639731"/>
                  </a:cubicBezTo>
                  <a:cubicBezTo>
                    <a:pt x="212312" y="633921"/>
                    <a:pt x="200311" y="628301"/>
                    <a:pt x="188309" y="622872"/>
                  </a:cubicBezTo>
                  <a:cubicBezTo>
                    <a:pt x="182308" y="620109"/>
                    <a:pt x="176212" y="617443"/>
                    <a:pt x="170211" y="614871"/>
                  </a:cubicBezTo>
                  <a:lnTo>
                    <a:pt x="160686" y="610870"/>
                  </a:lnTo>
                  <a:lnTo>
                    <a:pt x="156781" y="609251"/>
                  </a:lnTo>
                  <a:lnTo>
                    <a:pt x="156114" y="609251"/>
                  </a:lnTo>
                  <a:lnTo>
                    <a:pt x="153733" y="608203"/>
                  </a:lnTo>
                  <a:cubicBezTo>
                    <a:pt x="146275" y="605946"/>
                    <a:pt x="141884" y="598250"/>
                    <a:pt x="143732" y="590677"/>
                  </a:cubicBezTo>
                  <a:cubicBezTo>
                    <a:pt x="146066" y="583257"/>
                    <a:pt x="153866" y="579047"/>
                    <a:pt x="161353" y="581152"/>
                  </a:cubicBezTo>
                  <a:close/>
                  <a:moveTo>
                    <a:pt x="1501282" y="571663"/>
                  </a:moveTo>
                  <a:cubicBezTo>
                    <a:pt x="1504805" y="572592"/>
                    <a:pt x="1507979" y="574842"/>
                    <a:pt x="1509998" y="578200"/>
                  </a:cubicBezTo>
                  <a:cubicBezTo>
                    <a:pt x="1513731" y="585134"/>
                    <a:pt x="1511293" y="593783"/>
                    <a:pt x="1504473" y="597726"/>
                  </a:cubicBezTo>
                  <a:cubicBezTo>
                    <a:pt x="1476927" y="615729"/>
                    <a:pt x="1446171" y="628273"/>
                    <a:pt x="1413890" y="634683"/>
                  </a:cubicBezTo>
                  <a:cubicBezTo>
                    <a:pt x="1406451" y="636626"/>
                    <a:pt x="1398774" y="632464"/>
                    <a:pt x="1396365" y="625158"/>
                  </a:cubicBezTo>
                  <a:cubicBezTo>
                    <a:pt x="1394260" y="617700"/>
                    <a:pt x="1398488" y="609928"/>
                    <a:pt x="1405890" y="607632"/>
                  </a:cubicBezTo>
                  <a:cubicBezTo>
                    <a:pt x="1436132" y="601936"/>
                    <a:pt x="1464897" y="590173"/>
                    <a:pt x="1490472" y="573056"/>
                  </a:cubicBezTo>
                  <a:cubicBezTo>
                    <a:pt x="1493887" y="571127"/>
                    <a:pt x="1497758" y="570735"/>
                    <a:pt x="1501282" y="571663"/>
                  </a:cubicBezTo>
                  <a:close/>
                  <a:moveTo>
                    <a:pt x="199280" y="492969"/>
                  </a:moveTo>
                  <a:cubicBezTo>
                    <a:pt x="202822" y="492046"/>
                    <a:pt x="206715" y="492475"/>
                    <a:pt x="210120" y="494475"/>
                  </a:cubicBezTo>
                  <a:lnTo>
                    <a:pt x="281177" y="532575"/>
                  </a:lnTo>
                  <a:cubicBezTo>
                    <a:pt x="287902" y="536614"/>
                    <a:pt x="290150" y="545310"/>
                    <a:pt x="286225" y="552101"/>
                  </a:cubicBezTo>
                  <a:cubicBezTo>
                    <a:pt x="282149" y="558779"/>
                    <a:pt x="273538" y="561045"/>
                    <a:pt x="266699" y="557245"/>
                  </a:cubicBezTo>
                  <a:lnTo>
                    <a:pt x="195643" y="519145"/>
                  </a:lnTo>
                  <a:cubicBezTo>
                    <a:pt x="188832" y="515145"/>
                    <a:pt x="186546" y="506381"/>
                    <a:pt x="190547" y="499571"/>
                  </a:cubicBezTo>
                  <a:cubicBezTo>
                    <a:pt x="192547" y="496165"/>
                    <a:pt x="195738" y="493891"/>
                    <a:pt x="199280" y="492969"/>
                  </a:cubicBezTo>
                  <a:close/>
                  <a:moveTo>
                    <a:pt x="1439592" y="470250"/>
                  </a:moveTo>
                  <a:cubicBezTo>
                    <a:pt x="1443124" y="471177"/>
                    <a:pt x="1446313" y="473415"/>
                    <a:pt x="1448370" y="476758"/>
                  </a:cubicBezTo>
                  <a:cubicBezTo>
                    <a:pt x="1452285" y="483578"/>
                    <a:pt x="1449990" y="492275"/>
                    <a:pt x="1443227" y="496285"/>
                  </a:cubicBezTo>
                  <a:cubicBezTo>
                    <a:pt x="1417786" y="508105"/>
                    <a:pt x="1393402" y="522098"/>
                    <a:pt x="1370360" y="538099"/>
                  </a:cubicBezTo>
                  <a:cubicBezTo>
                    <a:pt x="1363550" y="542100"/>
                    <a:pt x="1354787" y="539814"/>
                    <a:pt x="1350787" y="533004"/>
                  </a:cubicBezTo>
                  <a:cubicBezTo>
                    <a:pt x="1346786" y="526193"/>
                    <a:pt x="1349072" y="517430"/>
                    <a:pt x="1355883" y="513429"/>
                  </a:cubicBezTo>
                  <a:cubicBezTo>
                    <a:pt x="1378952" y="497466"/>
                    <a:pt x="1403327" y="483483"/>
                    <a:pt x="1428749" y="471615"/>
                  </a:cubicBezTo>
                  <a:cubicBezTo>
                    <a:pt x="1432183" y="469710"/>
                    <a:pt x="1436059" y="469324"/>
                    <a:pt x="1439592" y="470250"/>
                  </a:cubicBezTo>
                  <a:close/>
                  <a:moveTo>
                    <a:pt x="262887" y="389975"/>
                  </a:moveTo>
                  <a:cubicBezTo>
                    <a:pt x="266431" y="389045"/>
                    <a:pt x="270324" y="389452"/>
                    <a:pt x="273748" y="391414"/>
                  </a:cubicBezTo>
                  <a:lnTo>
                    <a:pt x="339471" y="434372"/>
                  </a:lnTo>
                  <a:cubicBezTo>
                    <a:pt x="345919" y="438392"/>
                    <a:pt x="348157" y="446707"/>
                    <a:pt x="344614" y="453422"/>
                  </a:cubicBezTo>
                  <a:cubicBezTo>
                    <a:pt x="340642" y="460233"/>
                    <a:pt x="331898" y="462528"/>
                    <a:pt x="325088" y="458566"/>
                  </a:cubicBezTo>
                  <a:lnTo>
                    <a:pt x="259270" y="415608"/>
                  </a:lnTo>
                  <a:cubicBezTo>
                    <a:pt x="252907" y="411531"/>
                    <a:pt x="250678" y="403283"/>
                    <a:pt x="254126" y="396558"/>
                  </a:cubicBezTo>
                  <a:cubicBezTo>
                    <a:pt x="256151" y="393172"/>
                    <a:pt x="259344" y="390905"/>
                    <a:pt x="262887" y="389975"/>
                  </a:cubicBezTo>
                  <a:close/>
                  <a:moveTo>
                    <a:pt x="1382275" y="376619"/>
                  </a:moveTo>
                  <a:cubicBezTo>
                    <a:pt x="1385787" y="377527"/>
                    <a:pt x="1388963" y="379732"/>
                    <a:pt x="1391030" y="383032"/>
                  </a:cubicBezTo>
                  <a:cubicBezTo>
                    <a:pt x="1394640" y="389767"/>
                    <a:pt x="1392383" y="398158"/>
                    <a:pt x="1385887" y="402178"/>
                  </a:cubicBezTo>
                  <a:lnTo>
                    <a:pt x="1306448" y="436468"/>
                  </a:lnTo>
                  <a:cubicBezTo>
                    <a:pt x="1299609" y="440221"/>
                    <a:pt x="1291027" y="437963"/>
                    <a:pt x="1286922" y="431324"/>
                  </a:cubicBezTo>
                  <a:cubicBezTo>
                    <a:pt x="1283255" y="424647"/>
                    <a:pt x="1285474" y="416265"/>
                    <a:pt x="1291970" y="412274"/>
                  </a:cubicBezTo>
                  <a:lnTo>
                    <a:pt x="1371504" y="377985"/>
                  </a:lnTo>
                  <a:cubicBezTo>
                    <a:pt x="1374914" y="376099"/>
                    <a:pt x="1378762" y="375711"/>
                    <a:pt x="1382275" y="376619"/>
                  </a:cubicBezTo>
                  <a:close/>
                  <a:moveTo>
                    <a:pt x="379190" y="367792"/>
                  </a:moveTo>
                  <a:lnTo>
                    <a:pt x="379381" y="367982"/>
                  </a:lnTo>
                  <a:lnTo>
                    <a:pt x="379190" y="367840"/>
                  </a:lnTo>
                  <a:close/>
                  <a:moveTo>
                    <a:pt x="301940" y="316152"/>
                  </a:moveTo>
                  <a:cubicBezTo>
                    <a:pt x="305560" y="315485"/>
                    <a:pt x="309434" y="316199"/>
                    <a:pt x="312706" y="318452"/>
                  </a:cubicBezTo>
                  <a:lnTo>
                    <a:pt x="379190" y="367840"/>
                  </a:lnTo>
                  <a:lnTo>
                    <a:pt x="379190" y="387270"/>
                  </a:lnTo>
                  <a:cubicBezTo>
                    <a:pt x="373808" y="393043"/>
                    <a:pt x="364769" y="393366"/>
                    <a:pt x="358997" y="387985"/>
                  </a:cubicBezTo>
                  <a:cubicBezTo>
                    <a:pt x="354234" y="383222"/>
                    <a:pt x="349281" y="378650"/>
                    <a:pt x="344138" y="374364"/>
                  </a:cubicBezTo>
                  <a:lnTo>
                    <a:pt x="336804" y="368268"/>
                  </a:lnTo>
                  <a:lnTo>
                    <a:pt x="334994" y="366840"/>
                  </a:lnTo>
                  <a:lnTo>
                    <a:pt x="331375" y="364172"/>
                  </a:lnTo>
                  <a:cubicBezTo>
                    <a:pt x="320830" y="356419"/>
                    <a:pt x="309753" y="349409"/>
                    <a:pt x="298227" y="343217"/>
                  </a:cubicBezTo>
                  <a:cubicBezTo>
                    <a:pt x="297590" y="342903"/>
                    <a:pt x="296970" y="342541"/>
                    <a:pt x="296389" y="342141"/>
                  </a:cubicBezTo>
                  <a:cubicBezTo>
                    <a:pt x="289845" y="337635"/>
                    <a:pt x="288198" y="328682"/>
                    <a:pt x="292703" y="322139"/>
                  </a:cubicBezTo>
                  <a:cubicBezTo>
                    <a:pt x="294956" y="318867"/>
                    <a:pt x="298321" y="316819"/>
                    <a:pt x="301940" y="316152"/>
                  </a:cubicBezTo>
                  <a:close/>
                  <a:moveTo>
                    <a:pt x="1307782" y="278062"/>
                  </a:moveTo>
                  <a:cubicBezTo>
                    <a:pt x="1311425" y="278062"/>
                    <a:pt x="1315068" y="279429"/>
                    <a:pt x="1317878" y="282163"/>
                  </a:cubicBezTo>
                  <a:cubicBezTo>
                    <a:pt x="1320488" y="284887"/>
                    <a:pt x="1321983" y="288487"/>
                    <a:pt x="1322069" y="292259"/>
                  </a:cubicBezTo>
                  <a:cubicBezTo>
                    <a:pt x="1321945" y="296050"/>
                    <a:pt x="1320459" y="299670"/>
                    <a:pt x="1317878" y="302451"/>
                  </a:cubicBezTo>
                  <a:cubicBezTo>
                    <a:pt x="1301047" y="323339"/>
                    <a:pt x="1283559" y="343665"/>
                    <a:pt x="1265395" y="363410"/>
                  </a:cubicBezTo>
                  <a:cubicBezTo>
                    <a:pt x="1259794" y="368983"/>
                    <a:pt x="1250726" y="368964"/>
                    <a:pt x="1245155" y="363363"/>
                  </a:cubicBezTo>
                  <a:cubicBezTo>
                    <a:pt x="1239582" y="357763"/>
                    <a:pt x="1239602" y="348695"/>
                    <a:pt x="1245202" y="343122"/>
                  </a:cubicBezTo>
                  <a:cubicBezTo>
                    <a:pt x="1263395" y="323501"/>
                    <a:pt x="1280921" y="303118"/>
                    <a:pt x="1297685" y="282163"/>
                  </a:cubicBezTo>
                  <a:cubicBezTo>
                    <a:pt x="1300495" y="279429"/>
                    <a:pt x="1304139" y="278062"/>
                    <a:pt x="1307782" y="278062"/>
                  </a:cubicBezTo>
                  <a:close/>
                  <a:moveTo>
                    <a:pt x="378636" y="221602"/>
                  </a:moveTo>
                  <a:cubicBezTo>
                    <a:pt x="382178" y="220679"/>
                    <a:pt x="386072" y="221108"/>
                    <a:pt x="389477" y="223108"/>
                  </a:cubicBezTo>
                  <a:cubicBezTo>
                    <a:pt x="415013" y="240358"/>
                    <a:pt x="436702" y="262703"/>
                    <a:pt x="453199" y="288735"/>
                  </a:cubicBezTo>
                  <a:lnTo>
                    <a:pt x="452723" y="288926"/>
                  </a:lnTo>
                  <a:cubicBezTo>
                    <a:pt x="456723" y="295736"/>
                    <a:pt x="454437" y="304499"/>
                    <a:pt x="447626" y="308500"/>
                  </a:cubicBezTo>
                  <a:cubicBezTo>
                    <a:pt x="440816" y="312500"/>
                    <a:pt x="432053" y="310214"/>
                    <a:pt x="428053" y="303404"/>
                  </a:cubicBezTo>
                  <a:cubicBezTo>
                    <a:pt x="426148" y="300356"/>
                    <a:pt x="423195" y="296070"/>
                    <a:pt x="422147" y="294545"/>
                  </a:cubicBezTo>
                  <a:cubicBezTo>
                    <a:pt x="421100" y="293022"/>
                    <a:pt x="420052" y="291497"/>
                    <a:pt x="418909" y="290069"/>
                  </a:cubicBezTo>
                  <a:cubicBezTo>
                    <a:pt x="418471" y="289554"/>
                    <a:pt x="418052" y="289011"/>
                    <a:pt x="417671" y="288449"/>
                  </a:cubicBezTo>
                  <a:cubicBezTo>
                    <a:pt x="417689" y="288230"/>
                    <a:pt x="417689" y="288002"/>
                    <a:pt x="417671" y="287782"/>
                  </a:cubicBezTo>
                  <a:cubicBezTo>
                    <a:pt x="413860" y="282068"/>
                    <a:pt x="409193" y="277115"/>
                    <a:pt x="404335" y="272543"/>
                  </a:cubicBezTo>
                  <a:cubicBezTo>
                    <a:pt x="399478" y="267971"/>
                    <a:pt x="394430" y="262922"/>
                    <a:pt x="389190" y="258446"/>
                  </a:cubicBezTo>
                  <a:lnTo>
                    <a:pt x="385285" y="255302"/>
                  </a:lnTo>
                  <a:cubicBezTo>
                    <a:pt x="384666" y="254712"/>
                    <a:pt x="383990" y="254169"/>
                    <a:pt x="383285" y="253683"/>
                  </a:cubicBezTo>
                  <a:cubicBezTo>
                    <a:pt x="380523" y="251683"/>
                    <a:pt x="377856" y="249682"/>
                    <a:pt x="374998" y="247778"/>
                  </a:cubicBezTo>
                  <a:cubicBezTo>
                    <a:pt x="368188" y="243777"/>
                    <a:pt x="365902" y="235014"/>
                    <a:pt x="369903" y="228204"/>
                  </a:cubicBezTo>
                  <a:cubicBezTo>
                    <a:pt x="371903" y="224798"/>
                    <a:pt x="375094" y="222524"/>
                    <a:pt x="378636" y="221602"/>
                  </a:cubicBezTo>
                  <a:close/>
                  <a:moveTo>
                    <a:pt x="1245965" y="202719"/>
                  </a:moveTo>
                  <a:cubicBezTo>
                    <a:pt x="1249608" y="202719"/>
                    <a:pt x="1253251" y="204085"/>
                    <a:pt x="1256061" y="206819"/>
                  </a:cubicBezTo>
                  <a:cubicBezTo>
                    <a:pt x="1261585" y="212354"/>
                    <a:pt x="1261757" y="221269"/>
                    <a:pt x="1256442" y="227013"/>
                  </a:cubicBezTo>
                  <a:lnTo>
                    <a:pt x="1200816" y="290544"/>
                  </a:lnTo>
                  <a:cubicBezTo>
                    <a:pt x="1195215" y="296059"/>
                    <a:pt x="1186224" y="296059"/>
                    <a:pt x="1180623" y="290544"/>
                  </a:cubicBezTo>
                  <a:cubicBezTo>
                    <a:pt x="1175250" y="284886"/>
                    <a:pt x="1175250" y="276009"/>
                    <a:pt x="1180623" y="270351"/>
                  </a:cubicBezTo>
                  <a:lnTo>
                    <a:pt x="1235868" y="206819"/>
                  </a:lnTo>
                  <a:cubicBezTo>
                    <a:pt x="1238678" y="204085"/>
                    <a:pt x="1242322" y="202719"/>
                    <a:pt x="1245965" y="202719"/>
                  </a:cubicBezTo>
                  <a:close/>
                  <a:moveTo>
                    <a:pt x="459485" y="146581"/>
                  </a:moveTo>
                  <a:cubicBezTo>
                    <a:pt x="463133" y="146581"/>
                    <a:pt x="466781" y="147959"/>
                    <a:pt x="469581" y="150717"/>
                  </a:cubicBezTo>
                  <a:lnTo>
                    <a:pt x="527874" y="222155"/>
                  </a:lnTo>
                  <a:cubicBezTo>
                    <a:pt x="533246" y="227813"/>
                    <a:pt x="533246" y="236690"/>
                    <a:pt x="527874" y="242348"/>
                  </a:cubicBezTo>
                  <a:cubicBezTo>
                    <a:pt x="522292" y="247919"/>
                    <a:pt x="513263" y="247919"/>
                    <a:pt x="507681" y="242348"/>
                  </a:cubicBezTo>
                  <a:lnTo>
                    <a:pt x="449388" y="170910"/>
                  </a:lnTo>
                  <a:cubicBezTo>
                    <a:pt x="443969" y="165271"/>
                    <a:pt x="443969" y="156356"/>
                    <a:pt x="449388" y="150717"/>
                  </a:cubicBezTo>
                  <a:cubicBezTo>
                    <a:pt x="452189" y="147959"/>
                    <a:pt x="455837" y="146581"/>
                    <a:pt x="459485" y="146581"/>
                  </a:cubicBezTo>
                  <a:close/>
                  <a:moveTo>
                    <a:pt x="1164790" y="136421"/>
                  </a:moveTo>
                  <a:cubicBezTo>
                    <a:pt x="1168312" y="135511"/>
                    <a:pt x="1172174" y="135920"/>
                    <a:pt x="1175574" y="137859"/>
                  </a:cubicBezTo>
                  <a:cubicBezTo>
                    <a:pt x="1182223" y="141964"/>
                    <a:pt x="1184414" y="150603"/>
                    <a:pt x="1180528" y="157385"/>
                  </a:cubicBezTo>
                  <a:cubicBezTo>
                    <a:pt x="1165897" y="180903"/>
                    <a:pt x="1150000" y="203601"/>
                    <a:pt x="1132902" y="225394"/>
                  </a:cubicBezTo>
                  <a:cubicBezTo>
                    <a:pt x="1127283" y="230861"/>
                    <a:pt x="1118330" y="230861"/>
                    <a:pt x="1112710" y="225394"/>
                  </a:cubicBezTo>
                  <a:cubicBezTo>
                    <a:pt x="1110033" y="222717"/>
                    <a:pt x="1108519" y="219088"/>
                    <a:pt x="1108519" y="215297"/>
                  </a:cubicBezTo>
                  <a:cubicBezTo>
                    <a:pt x="1108614" y="211525"/>
                    <a:pt x="1110100" y="207925"/>
                    <a:pt x="1112710" y="205201"/>
                  </a:cubicBezTo>
                  <a:lnTo>
                    <a:pt x="1114805" y="202439"/>
                  </a:lnTo>
                  <a:lnTo>
                    <a:pt x="1117187" y="199390"/>
                  </a:lnTo>
                  <a:lnTo>
                    <a:pt x="1123092" y="191485"/>
                  </a:lnTo>
                  <a:cubicBezTo>
                    <a:pt x="1126997" y="186246"/>
                    <a:pt x="1130712" y="181007"/>
                    <a:pt x="1134522" y="175673"/>
                  </a:cubicBezTo>
                  <a:cubicBezTo>
                    <a:pt x="1141951" y="164910"/>
                    <a:pt x="1149095" y="154051"/>
                    <a:pt x="1156048" y="142907"/>
                  </a:cubicBezTo>
                  <a:cubicBezTo>
                    <a:pt x="1158087" y="139563"/>
                    <a:pt x="1161268" y="137332"/>
                    <a:pt x="1164790" y="136421"/>
                  </a:cubicBezTo>
                  <a:close/>
                  <a:moveTo>
                    <a:pt x="554069" y="78383"/>
                  </a:moveTo>
                  <a:cubicBezTo>
                    <a:pt x="557718" y="78383"/>
                    <a:pt x="561366" y="79761"/>
                    <a:pt x="564166" y="82519"/>
                  </a:cubicBezTo>
                  <a:cubicBezTo>
                    <a:pt x="588264" y="109332"/>
                    <a:pt x="606266" y="141050"/>
                    <a:pt x="616934" y="175483"/>
                  </a:cubicBezTo>
                  <a:cubicBezTo>
                    <a:pt x="618848" y="183084"/>
                    <a:pt x="614438" y="190847"/>
                    <a:pt x="606933" y="193104"/>
                  </a:cubicBezTo>
                  <a:cubicBezTo>
                    <a:pt x="599351" y="195057"/>
                    <a:pt x="591578" y="190628"/>
                    <a:pt x="589407" y="183103"/>
                  </a:cubicBezTo>
                  <a:cubicBezTo>
                    <a:pt x="580034" y="153433"/>
                    <a:pt x="564566" y="126048"/>
                    <a:pt x="543972" y="102712"/>
                  </a:cubicBezTo>
                  <a:cubicBezTo>
                    <a:pt x="538553" y="97073"/>
                    <a:pt x="538553" y="88158"/>
                    <a:pt x="543972" y="82519"/>
                  </a:cubicBezTo>
                  <a:cubicBezTo>
                    <a:pt x="546773" y="79761"/>
                    <a:pt x="550421" y="78383"/>
                    <a:pt x="554069" y="78383"/>
                  </a:cubicBezTo>
                  <a:close/>
                  <a:moveTo>
                    <a:pt x="1078765" y="76398"/>
                  </a:moveTo>
                  <a:cubicBezTo>
                    <a:pt x="1082282" y="75472"/>
                    <a:pt x="1086145" y="75855"/>
                    <a:pt x="1089564" y="77756"/>
                  </a:cubicBezTo>
                  <a:cubicBezTo>
                    <a:pt x="1096279" y="81794"/>
                    <a:pt x="1098565" y="90452"/>
                    <a:pt x="1094707" y="97282"/>
                  </a:cubicBezTo>
                  <a:cubicBezTo>
                    <a:pt x="1080106" y="120266"/>
                    <a:pt x="1066447" y="143859"/>
                    <a:pt x="1053750" y="168053"/>
                  </a:cubicBezTo>
                  <a:cubicBezTo>
                    <a:pt x="1053588" y="168358"/>
                    <a:pt x="1053417" y="168653"/>
                    <a:pt x="1053226" y="168948"/>
                  </a:cubicBezTo>
                  <a:cubicBezTo>
                    <a:pt x="1049006" y="175615"/>
                    <a:pt x="1040186" y="177597"/>
                    <a:pt x="1033519" y="173387"/>
                  </a:cubicBezTo>
                  <a:cubicBezTo>
                    <a:pt x="1026851" y="169167"/>
                    <a:pt x="1024860" y="160338"/>
                    <a:pt x="1029080" y="153670"/>
                  </a:cubicBezTo>
                  <a:cubicBezTo>
                    <a:pt x="1041653" y="129410"/>
                    <a:pt x="1055303" y="105826"/>
                    <a:pt x="1070038" y="82899"/>
                  </a:cubicBezTo>
                  <a:cubicBezTo>
                    <a:pt x="1072076" y="79560"/>
                    <a:pt x="1075248" y="77324"/>
                    <a:pt x="1078765" y="76398"/>
                  </a:cubicBezTo>
                  <a:close/>
                  <a:moveTo>
                    <a:pt x="657995" y="38820"/>
                  </a:moveTo>
                  <a:cubicBezTo>
                    <a:pt x="661537" y="39725"/>
                    <a:pt x="664735" y="41980"/>
                    <a:pt x="666749" y="45371"/>
                  </a:cubicBezTo>
                  <a:cubicBezTo>
                    <a:pt x="677665" y="67917"/>
                    <a:pt x="687209" y="91110"/>
                    <a:pt x="695324" y="114808"/>
                  </a:cubicBezTo>
                  <a:lnTo>
                    <a:pt x="695039" y="114522"/>
                  </a:lnTo>
                  <a:cubicBezTo>
                    <a:pt x="695124" y="114789"/>
                    <a:pt x="695200" y="115065"/>
                    <a:pt x="695267" y="115342"/>
                  </a:cubicBezTo>
                  <a:cubicBezTo>
                    <a:pt x="697144" y="122999"/>
                    <a:pt x="692457" y="130734"/>
                    <a:pt x="684789" y="132620"/>
                  </a:cubicBezTo>
                  <a:cubicBezTo>
                    <a:pt x="677122" y="134496"/>
                    <a:pt x="669388" y="129810"/>
                    <a:pt x="667511" y="122142"/>
                  </a:cubicBezTo>
                  <a:cubicBezTo>
                    <a:pt x="663606" y="111093"/>
                    <a:pt x="659510" y="100044"/>
                    <a:pt x="655033" y="89281"/>
                  </a:cubicBezTo>
                  <a:cubicBezTo>
                    <a:pt x="654757" y="88471"/>
                    <a:pt x="654443" y="87681"/>
                    <a:pt x="654081" y="86900"/>
                  </a:cubicBezTo>
                  <a:lnTo>
                    <a:pt x="654081" y="86042"/>
                  </a:lnTo>
                  <a:lnTo>
                    <a:pt x="653128" y="83661"/>
                  </a:lnTo>
                  <a:lnTo>
                    <a:pt x="649509" y="75660"/>
                  </a:lnTo>
                  <a:lnTo>
                    <a:pt x="648080" y="72517"/>
                  </a:lnTo>
                  <a:cubicBezTo>
                    <a:pt x="644042" y="69660"/>
                    <a:pt x="641460" y="65164"/>
                    <a:pt x="641031" y="60230"/>
                  </a:cubicBezTo>
                  <a:lnTo>
                    <a:pt x="640175" y="52515"/>
                  </a:lnTo>
                  <a:cubicBezTo>
                    <a:pt x="640222" y="47523"/>
                    <a:pt x="642880" y="42923"/>
                    <a:pt x="647175" y="40370"/>
                  </a:cubicBezTo>
                  <a:cubicBezTo>
                    <a:pt x="650566" y="38360"/>
                    <a:pt x="654453" y="37915"/>
                    <a:pt x="657995" y="38820"/>
                  </a:cubicBezTo>
                  <a:close/>
                  <a:moveTo>
                    <a:pt x="990123" y="33465"/>
                  </a:moveTo>
                  <a:cubicBezTo>
                    <a:pt x="997286" y="35827"/>
                    <a:pt x="1001458" y="43266"/>
                    <a:pt x="999744" y="50610"/>
                  </a:cubicBezTo>
                  <a:cubicBezTo>
                    <a:pt x="991838" y="77089"/>
                    <a:pt x="984027" y="103664"/>
                    <a:pt x="976122" y="130144"/>
                  </a:cubicBezTo>
                  <a:cubicBezTo>
                    <a:pt x="973865" y="137650"/>
                    <a:pt x="966102" y="142060"/>
                    <a:pt x="958500" y="140145"/>
                  </a:cubicBezTo>
                  <a:cubicBezTo>
                    <a:pt x="951119" y="137773"/>
                    <a:pt x="946918" y="130001"/>
                    <a:pt x="948975" y="122524"/>
                  </a:cubicBezTo>
                  <a:cubicBezTo>
                    <a:pt x="956786" y="96045"/>
                    <a:pt x="964692" y="69565"/>
                    <a:pt x="972502" y="42990"/>
                  </a:cubicBezTo>
                  <a:cubicBezTo>
                    <a:pt x="974960" y="35675"/>
                    <a:pt x="982656" y="31512"/>
                    <a:pt x="990123" y="33465"/>
                  </a:cubicBezTo>
                  <a:close/>
                  <a:moveTo>
                    <a:pt x="877061" y="9081"/>
                  </a:moveTo>
                  <a:cubicBezTo>
                    <a:pt x="884948" y="9081"/>
                    <a:pt x="891349" y="15482"/>
                    <a:pt x="891349" y="23368"/>
                  </a:cubicBezTo>
                  <a:cubicBezTo>
                    <a:pt x="890396" y="46323"/>
                    <a:pt x="889443" y="69183"/>
                    <a:pt x="888587" y="92138"/>
                  </a:cubicBezTo>
                  <a:cubicBezTo>
                    <a:pt x="888434" y="99968"/>
                    <a:pt x="882128" y="106274"/>
                    <a:pt x="874299" y="106426"/>
                  </a:cubicBezTo>
                  <a:cubicBezTo>
                    <a:pt x="866412" y="106426"/>
                    <a:pt x="860012" y="100025"/>
                    <a:pt x="860012" y="92138"/>
                  </a:cubicBezTo>
                  <a:cubicBezTo>
                    <a:pt x="860868" y="69183"/>
                    <a:pt x="861821" y="46323"/>
                    <a:pt x="862774" y="23368"/>
                  </a:cubicBezTo>
                  <a:cubicBezTo>
                    <a:pt x="862878" y="15519"/>
                    <a:pt x="869213" y="9185"/>
                    <a:pt x="877061" y="9081"/>
                  </a:cubicBezTo>
                  <a:close/>
                  <a:moveTo>
                    <a:pt x="747959" y="413"/>
                  </a:moveTo>
                  <a:cubicBezTo>
                    <a:pt x="755627" y="-1463"/>
                    <a:pt x="763361" y="3223"/>
                    <a:pt x="765238" y="10891"/>
                  </a:cubicBezTo>
                  <a:cubicBezTo>
                    <a:pt x="775334" y="39532"/>
                    <a:pt x="785364" y="68107"/>
                    <a:pt x="795337" y="96616"/>
                  </a:cubicBezTo>
                  <a:cubicBezTo>
                    <a:pt x="797109" y="104084"/>
                    <a:pt x="792708" y="111627"/>
                    <a:pt x="785336" y="113761"/>
                  </a:cubicBezTo>
                  <a:cubicBezTo>
                    <a:pt x="777897" y="115704"/>
                    <a:pt x="770220" y="111541"/>
                    <a:pt x="767809" y="104236"/>
                  </a:cubicBezTo>
                  <a:lnTo>
                    <a:pt x="737711" y="18511"/>
                  </a:lnTo>
                  <a:cubicBezTo>
                    <a:pt x="737625" y="18244"/>
                    <a:pt x="737548" y="17968"/>
                    <a:pt x="737482" y="17692"/>
                  </a:cubicBezTo>
                  <a:cubicBezTo>
                    <a:pt x="735605" y="10034"/>
                    <a:pt x="740292" y="2299"/>
                    <a:pt x="747959" y="41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6" name="Google Shape;356;p10"/>
            <p:cNvSpPr/>
            <p:nvPr/>
          </p:nvSpPr>
          <p:spPr>
            <a:xfrm>
              <a:off x="2667680" y="2795895"/>
              <a:ext cx="1323403" cy="1180361"/>
            </a:xfrm>
            <a:custGeom>
              <a:rect b="b" l="l" r="r" t="t"/>
              <a:pathLst>
                <a:path extrusionOk="0" h="1180361" w="1323403">
                  <a:moveTo>
                    <a:pt x="1309115" y="1151786"/>
                  </a:moveTo>
                  <a:cubicBezTo>
                    <a:pt x="1317002" y="1151786"/>
                    <a:pt x="1323403" y="1158187"/>
                    <a:pt x="1323403" y="1166073"/>
                  </a:cubicBezTo>
                  <a:cubicBezTo>
                    <a:pt x="1323403" y="1173960"/>
                    <a:pt x="1317002" y="1180361"/>
                    <a:pt x="1309115" y="1180361"/>
                  </a:cubicBezTo>
                  <a:cubicBezTo>
                    <a:pt x="1301228" y="1180361"/>
                    <a:pt x="1294828" y="1173960"/>
                    <a:pt x="1294828" y="1166073"/>
                  </a:cubicBezTo>
                  <a:cubicBezTo>
                    <a:pt x="1294828" y="1158187"/>
                    <a:pt x="1301228" y="1151786"/>
                    <a:pt x="1309115" y="1151786"/>
                  </a:cubicBezTo>
                  <a:close/>
                  <a:moveTo>
                    <a:pt x="8762" y="1134546"/>
                  </a:moveTo>
                  <a:cubicBezTo>
                    <a:pt x="12258" y="1132899"/>
                    <a:pt x="16316" y="1132899"/>
                    <a:pt x="19812" y="1134546"/>
                  </a:cubicBezTo>
                  <a:cubicBezTo>
                    <a:pt x="21564" y="1135127"/>
                    <a:pt x="23136" y="1136147"/>
                    <a:pt x="24383" y="1137499"/>
                  </a:cubicBezTo>
                  <a:lnTo>
                    <a:pt x="27050" y="1140071"/>
                  </a:lnTo>
                  <a:cubicBezTo>
                    <a:pt x="28775" y="1141862"/>
                    <a:pt x="30022" y="1144052"/>
                    <a:pt x="30670" y="1146453"/>
                  </a:cubicBezTo>
                  <a:lnTo>
                    <a:pt x="30765" y="1150168"/>
                  </a:lnTo>
                  <a:cubicBezTo>
                    <a:pt x="30794" y="1152720"/>
                    <a:pt x="30098" y="1155225"/>
                    <a:pt x="28765" y="1157407"/>
                  </a:cubicBezTo>
                  <a:lnTo>
                    <a:pt x="26574" y="1160359"/>
                  </a:lnTo>
                  <a:cubicBezTo>
                    <a:pt x="25279" y="1161712"/>
                    <a:pt x="23679" y="1162721"/>
                    <a:pt x="21907" y="1163312"/>
                  </a:cubicBezTo>
                  <a:cubicBezTo>
                    <a:pt x="20231" y="1164169"/>
                    <a:pt x="18354" y="1164560"/>
                    <a:pt x="16478" y="1164455"/>
                  </a:cubicBezTo>
                  <a:cubicBezTo>
                    <a:pt x="14563" y="1164569"/>
                    <a:pt x="12658" y="1164169"/>
                    <a:pt x="10954" y="1163312"/>
                  </a:cubicBezTo>
                  <a:cubicBezTo>
                    <a:pt x="9201" y="1162741"/>
                    <a:pt x="7619" y="1161722"/>
                    <a:pt x="6381" y="1160359"/>
                  </a:cubicBezTo>
                  <a:lnTo>
                    <a:pt x="3714" y="1157692"/>
                  </a:lnTo>
                  <a:cubicBezTo>
                    <a:pt x="1952" y="1155959"/>
                    <a:pt x="666" y="1153787"/>
                    <a:pt x="0" y="1151406"/>
                  </a:cubicBezTo>
                  <a:lnTo>
                    <a:pt x="0" y="1147596"/>
                  </a:lnTo>
                  <a:cubicBezTo>
                    <a:pt x="0" y="1145062"/>
                    <a:pt x="656" y="1142566"/>
                    <a:pt x="1905" y="1140357"/>
                  </a:cubicBezTo>
                  <a:lnTo>
                    <a:pt x="4191" y="1137499"/>
                  </a:lnTo>
                  <a:cubicBezTo>
                    <a:pt x="5390" y="1136089"/>
                    <a:pt x="6981" y="1135061"/>
                    <a:pt x="8762" y="1134546"/>
                  </a:cubicBezTo>
                  <a:close/>
                  <a:moveTo>
                    <a:pt x="1298447" y="1080349"/>
                  </a:moveTo>
                  <a:cubicBezTo>
                    <a:pt x="1300371" y="1080225"/>
                    <a:pt x="1302286" y="1080653"/>
                    <a:pt x="1303972" y="1081587"/>
                  </a:cubicBezTo>
                  <a:cubicBezTo>
                    <a:pt x="1305762" y="1082139"/>
                    <a:pt x="1307372" y="1083158"/>
                    <a:pt x="1308639" y="1084540"/>
                  </a:cubicBezTo>
                  <a:lnTo>
                    <a:pt x="1311210" y="1087111"/>
                  </a:lnTo>
                  <a:cubicBezTo>
                    <a:pt x="1313001" y="1088864"/>
                    <a:pt x="1314277" y="1091073"/>
                    <a:pt x="1314925" y="1093493"/>
                  </a:cubicBezTo>
                  <a:lnTo>
                    <a:pt x="1315401" y="1097208"/>
                  </a:lnTo>
                  <a:cubicBezTo>
                    <a:pt x="1315420" y="1099751"/>
                    <a:pt x="1314763" y="1102247"/>
                    <a:pt x="1313497" y="1104447"/>
                  </a:cubicBezTo>
                  <a:lnTo>
                    <a:pt x="1311210" y="1107400"/>
                  </a:lnTo>
                  <a:cubicBezTo>
                    <a:pt x="1309972" y="1108762"/>
                    <a:pt x="1308391" y="1109781"/>
                    <a:pt x="1306638" y="1110352"/>
                  </a:cubicBezTo>
                  <a:cubicBezTo>
                    <a:pt x="1304933" y="1111209"/>
                    <a:pt x="1303019" y="1111609"/>
                    <a:pt x="1301114" y="1111495"/>
                  </a:cubicBezTo>
                  <a:cubicBezTo>
                    <a:pt x="1299209" y="1111591"/>
                    <a:pt x="1297304" y="1111200"/>
                    <a:pt x="1295590" y="1110352"/>
                  </a:cubicBezTo>
                  <a:cubicBezTo>
                    <a:pt x="1293856" y="1109733"/>
                    <a:pt x="1292294" y="1108724"/>
                    <a:pt x="1291017" y="1107400"/>
                  </a:cubicBezTo>
                  <a:lnTo>
                    <a:pt x="1288351" y="1104732"/>
                  </a:lnTo>
                  <a:cubicBezTo>
                    <a:pt x="1286645" y="1102970"/>
                    <a:pt x="1285407" y="1100808"/>
                    <a:pt x="1284731" y="1098446"/>
                  </a:cubicBezTo>
                  <a:lnTo>
                    <a:pt x="1284160" y="1094636"/>
                  </a:lnTo>
                  <a:cubicBezTo>
                    <a:pt x="1284188" y="1092093"/>
                    <a:pt x="1284883" y="1089597"/>
                    <a:pt x="1286159" y="1087397"/>
                  </a:cubicBezTo>
                  <a:lnTo>
                    <a:pt x="1288351" y="1084540"/>
                  </a:lnTo>
                  <a:cubicBezTo>
                    <a:pt x="1289617" y="1083158"/>
                    <a:pt x="1291227" y="1082139"/>
                    <a:pt x="1293018" y="1081587"/>
                  </a:cubicBezTo>
                  <a:cubicBezTo>
                    <a:pt x="1294665" y="1080644"/>
                    <a:pt x="1296551" y="1080215"/>
                    <a:pt x="1298447" y="1080349"/>
                  </a:cubicBezTo>
                  <a:close/>
                  <a:moveTo>
                    <a:pt x="19525" y="1053870"/>
                  </a:moveTo>
                  <a:cubicBezTo>
                    <a:pt x="21449" y="1053746"/>
                    <a:pt x="23364" y="1054174"/>
                    <a:pt x="25050" y="1055107"/>
                  </a:cubicBezTo>
                  <a:cubicBezTo>
                    <a:pt x="26840" y="1055660"/>
                    <a:pt x="28450" y="1056679"/>
                    <a:pt x="29717" y="1058060"/>
                  </a:cubicBezTo>
                  <a:lnTo>
                    <a:pt x="32289" y="1060632"/>
                  </a:lnTo>
                  <a:cubicBezTo>
                    <a:pt x="34079" y="1062385"/>
                    <a:pt x="35355" y="1064595"/>
                    <a:pt x="36003" y="1067014"/>
                  </a:cubicBezTo>
                  <a:lnTo>
                    <a:pt x="36480" y="1070729"/>
                  </a:lnTo>
                  <a:cubicBezTo>
                    <a:pt x="36498" y="1073272"/>
                    <a:pt x="35841" y="1075767"/>
                    <a:pt x="34575" y="1077968"/>
                  </a:cubicBezTo>
                  <a:lnTo>
                    <a:pt x="32289" y="1080920"/>
                  </a:lnTo>
                  <a:cubicBezTo>
                    <a:pt x="31050" y="1082282"/>
                    <a:pt x="29469" y="1083302"/>
                    <a:pt x="27716" y="1083873"/>
                  </a:cubicBezTo>
                  <a:cubicBezTo>
                    <a:pt x="26012" y="1084731"/>
                    <a:pt x="24107" y="1085131"/>
                    <a:pt x="22192" y="1085016"/>
                  </a:cubicBezTo>
                  <a:cubicBezTo>
                    <a:pt x="20287" y="1085111"/>
                    <a:pt x="18382" y="1084721"/>
                    <a:pt x="16668" y="1083873"/>
                  </a:cubicBezTo>
                  <a:cubicBezTo>
                    <a:pt x="14934" y="1083254"/>
                    <a:pt x="13372" y="1082244"/>
                    <a:pt x="12096" y="1080920"/>
                  </a:cubicBezTo>
                  <a:lnTo>
                    <a:pt x="9429" y="1078254"/>
                  </a:lnTo>
                  <a:cubicBezTo>
                    <a:pt x="7723" y="1076492"/>
                    <a:pt x="6485" y="1074329"/>
                    <a:pt x="5809" y="1071967"/>
                  </a:cubicBezTo>
                  <a:lnTo>
                    <a:pt x="5238" y="1068157"/>
                  </a:lnTo>
                  <a:cubicBezTo>
                    <a:pt x="5266" y="1065614"/>
                    <a:pt x="5961" y="1063118"/>
                    <a:pt x="7238" y="1060918"/>
                  </a:cubicBezTo>
                  <a:lnTo>
                    <a:pt x="9429" y="1058060"/>
                  </a:lnTo>
                  <a:cubicBezTo>
                    <a:pt x="10695" y="1056679"/>
                    <a:pt x="12305" y="1055660"/>
                    <a:pt x="14096" y="1055107"/>
                  </a:cubicBezTo>
                  <a:cubicBezTo>
                    <a:pt x="15744" y="1054164"/>
                    <a:pt x="17630" y="1053736"/>
                    <a:pt x="19525" y="1053870"/>
                  </a:cubicBezTo>
                  <a:close/>
                  <a:moveTo>
                    <a:pt x="1290542" y="1024723"/>
                  </a:moveTo>
                  <a:lnTo>
                    <a:pt x="1293209" y="1024723"/>
                  </a:lnTo>
                  <a:cubicBezTo>
                    <a:pt x="1295743" y="1024733"/>
                    <a:pt x="1298238" y="1025389"/>
                    <a:pt x="1300447" y="1026628"/>
                  </a:cubicBezTo>
                  <a:lnTo>
                    <a:pt x="1303305" y="1028914"/>
                  </a:lnTo>
                  <a:cubicBezTo>
                    <a:pt x="1305039" y="1030676"/>
                    <a:pt x="1306315" y="1032829"/>
                    <a:pt x="1307020" y="1035200"/>
                  </a:cubicBezTo>
                  <a:lnTo>
                    <a:pt x="1307020" y="1039010"/>
                  </a:lnTo>
                  <a:cubicBezTo>
                    <a:pt x="1307096" y="1040925"/>
                    <a:pt x="1306667" y="1042830"/>
                    <a:pt x="1305781" y="1044535"/>
                  </a:cubicBezTo>
                  <a:cubicBezTo>
                    <a:pt x="1304467" y="1048002"/>
                    <a:pt x="1301724" y="1050745"/>
                    <a:pt x="1298257" y="1052060"/>
                  </a:cubicBezTo>
                  <a:cubicBezTo>
                    <a:pt x="1296552" y="1052945"/>
                    <a:pt x="1294647" y="1053374"/>
                    <a:pt x="1292732" y="1053298"/>
                  </a:cubicBezTo>
                  <a:lnTo>
                    <a:pt x="1290066" y="1053298"/>
                  </a:lnTo>
                  <a:cubicBezTo>
                    <a:pt x="1287513" y="1053298"/>
                    <a:pt x="1285017" y="1052602"/>
                    <a:pt x="1282826" y="1051298"/>
                  </a:cubicBezTo>
                  <a:lnTo>
                    <a:pt x="1279969" y="1049107"/>
                  </a:lnTo>
                  <a:cubicBezTo>
                    <a:pt x="1278235" y="1047345"/>
                    <a:pt x="1276959" y="1045192"/>
                    <a:pt x="1276254" y="1042820"/>
                  </a:cubicBezTo>
                  <a:lnTo>
                    <a:pt x="1276254" y="1039010"/>
                  </a:lnTo>
                  <a:cubicBezTo>
                    <a:pt x="1276178" y="1037096"/>
                    <a:pt x="1276606" y="1035191"/>
                    <a:pt x="1277492" y="1033486"/>
                  </a:cubicBezTo>
                  <a:cubicBezTo>
                    <a:pt x="1278045" y="1031724"/>
                    <a:pt x="1279064" y="1030143"/>
                    <a:pt x="1280445" y="1028914"/>
                  </a:cubicBezTo>
                  <a:cubicBezTo>
                    <a:pt x="1281693" y="1027561"/>
                    <a:pt x="1283265" y="1026542"/>
                    <a:pt x="1285017" y="1025961"/>
                  </a:cubicBezTo>
                  <a:cubicBezTo>
                    <a:pt x="1286703" y="1025028"/>
                    <a:pt x="1288618" y="1024599"/>
                    <a:pt x="1290542" y="1024723"/>
                  </a:cubicBezTo>
                  <a:close/>
                  <a:moveTo>
                    <a:pt x="30003" y="974050"/>
                  </a:moveTo>
                  <a:lnTo>
                    <a:pt x="32574" y="974050"/>
                  </a:lnTo>
                  <a:cubicBezTo>
                    <a:pt x="35118" y="974030"/>
                    <a:pt x="37613" y="974687"/>
                    <a:pt x="39813" y="975954"/>
                  </a:cubicBezTo>
                  <a:lnTo>
                    <a:pt x="42766" y="978241"/>
                  </a:lnTo>
                  <a:cubicBezTo>
                    <a:pt x="44509" y="979974"/>
                    <a:pt x="45757" y="982146"/>
                    <a:pt x="46386" y="984527"/>
                  </a:cubicBezTo>
                  <a:lnTo>
                    <a:pt x="47529" y="988527"/>
                  </a:lnTo>
                  <a:cubicBezTo>
                    <a:pt x="47624" y="990432"/>
                    <a:pt x="47233" y="992337"/>
                    <a:pt x="46386" y="994052"/>
                  </a:cubicBezTo>
                  <a:cubicBezTo>
                    <a:pt x="45519" y="995757"/>
                    <a:pt x="44281" y="997252"/>
                    <a:pt x="42766" y="998434"/>
                  </a:cubicBezTo>
                  <a:cubicBezTo>
                    <a:pt x="41471" y="999786"/>
                    <a:pt x="39870" y="1000796"/>
                    <a:pt x="38099" y="1001386"/>
                  </a:cubicBezTo>
                  <a:cubicBezTo>
                    <a:pt x="36384" y="1002234"/>
                    <a:pt x="34489" y="1002653"/>
                    <a:pt x="32574" y="1002625"/>
                  </a:cubicBezTo>
                  <a:lnTo>
                    <a:pt x="30003" y="1002625"/>
                  </a:lnTo>
                  <a:cubicBezTo>
                    <a:pt x="27450" y="1002643"/>
                    <a:pt x="24945" y="1001948"/>
                    <a:pt x="22764" y="1000624"/>
                  </a:cubicBezTo>
                  <a:lnTo>
                    <a:pt x="19906" y="998434"/>
                  </a:lnTo>
                  <a:cubicBezTo>
                    <a:pt x="18144" y="996700"/>
                    <a:pt x="16858" y="994528"/>
                    <a:pt x="16192" y="992147"/>
                  </a:cubicBezTo>
                  <a:lnTo>
                    <a:pt x="15715" y="988337"/>
                  </a:lnTo>
                  <a:cubicBezTo>
                    <a:pt x="15592" y="986413"/>
                    <a:pt x="16020" y="984498"/>
                    <a:pt x="16953" y="982812"/>
                  </a:cubicBezTo>
                  <a:cubicBezTo>
                    <a:pt x="18268" y="979345"/>
                    <a:pt x="21011" y="976602"/>
                    <a:pt x="24478" y="975288"/>
                  </a:cubicBezTo>
                  <a:cubicBezTo>
                    <a:pt x="26164" y="974354"/>
                    <a:pt x="28079" y="973926"/>
                    <a:pt x="30003" y="974050"/>
                  </a:cubicBezTo>
                  <a:close/>
                  <a:moveTo>
                    <a:pt x="1282636" y="950619"/>
                  </a:moveTo>
                  <a:cubicBezTo>
                    <a:pt x="1290523" y="950619"/>
                    <a:pt x="1296924" y="957020"/>
                    <a:pt x="1296924" y="964906"/>
                  </a:cubicBezTo>
                  <a:cubicBezTo>
                    <a:pt x="1296924" y="972793"/>
                    <a:pt x="1290523" y="979194"/>
                    <a:pt x="1282636" y="979194"/>
                  </a:cubicBezTo>
                  <a:cubicBezTo>
                    <a:pt x="1274749" y="979194"/>
                    <a:pt x="1268349" y="972793"/>
                    <a:pt x="1268349" y="964906"/>
                  </a:cubicBezTo>
                  <a:cubicBezTo>
                    <a:pt x="1268349" y="957020"/>
                    <a:pt x="1274749" y="950619"/>
                    <a:pt x="1282636" y="950619"/>
                  </a:cubicBezTo>
                  <a:close/>
                  <a:moveTo>
                    <a:pt x="43433" y="902898"/>
                  </a:moveTo>
                  <a:cubicBezTo>
                    <a:pt x="47176" y="903098"/>
                    <a:pt x="50738" y="904575"/>
                    <a:pt x="53529" y="907089"/>
                  </a:cubicBezTo>
                  <a:lnTo>
                    <a:pt x="56197" y="909757"/>
                  </a:lnTo>
                  <a:cubicBezTo>
                    <a:pt x="57901" y="911519"/>
                    <a:pt x="59140" y="913681"/>
                    <a:pt x="59816" y="916043"/>
                  </a:cubicBezTo>
                  <a:lnTo>
                    <a:pt x="59816" y="919853"/>
                  </a:lnTo>
                  <a:cubicBezTo>
                    <a:pt x="59854" y="922396"/>
                    <a:pt x="59187" y="924901"/>
                    <a:pt x="57911" y="927092"/>
                  </a:cubicBezTo>
                  <a:lnTo>
                    <a:pt x="55720" y="929950"/>
                  </a:lnTo>
                  <a:cubicBezTo>
                    <a:pt x="54453" y="931330"/>
                    <a:pt x="52843" y="932350"/>
                    <a:pt x="51053" y="932902"/>
                  </a:cubicBezTo>
                  <a:cubicBezTo>
                    <a:pt x="49348" y="933788"/>
                    <a:pt x="47443" y="934217"/>
                    <a:pt x="45528" y="934141"/>
                  </a:cubicBezTo>
                  <a:cubicBezTo>
                    <a:pt x="43642" y="934207"/>
                    <a:pt x="41766" y="933778"/>
                    <a:pt x="40100" y="932902"/>
                  </a:cubicBezTo>
                  <a:cubicBezTo>
                    <a:pt x="38308" y="932350"/>
                    <a:pt x="36699" y="931330"/>
                    <a:pt x="35432" y="929950"/>
                  </a:cubicBezTo>
                  <a:lnTo>
                    <a:pt x="32860" y="927282"/>
                  </a:lnTo>
                  <a:cubicBezTo>
                    <a:pt x="31098" y="925549"/>
                    <a:pt x="29812" y="923377"/>
                    <a:pt x="29146" y="920996"/>
                  </a:cubicBezTo>
                  <a:lnTo>
                    <a:pt x="29146" y="917186"/>
                  </a:lnTo>
                  <a:cubicBezTo>
                    <a:pt x="29155" y="914652"/>
                    <a:pt x="29812" y="912157"/>
                    <a:pt x="31051" y="909947"/>
                  </a:cubicBezTo>
                  <a:lnTo>
                    <a:pt x="33337" y="907089"/>
                  </a:lnTo>
                  <a:cubicBezTo>
                    <a:pt x="34536" y="905680"/>
                    <a:pt x="36127" y="904651"/>
                    <a:pt x="37908" y="904137"/>
                  </a:cubicBezTo>
                  <a:cubicBezTo>
                    <a:pt x="39613" y="903251"/>
                    <a:pt x="41519" y="902822"/>
                    <a:pt x="43433" y="902898"/>
                  </a:cubicBezTo>
                  <a:close/>
                  <a:moveTo>
                    <a:pt x="1260157" y="890134"/>
                  </a:moveTo>
                  <a:cubicBezTo>
                    <a:pt x="1262033" y="889658"/>
                    <a:pt x="1263995" y="889658"/>
                    <a:pt x="1265872" y="890134"/>
                  </a:cubicBezTo>
                  <a:cubicBezTo>
                    <a:pt x="1267739" y="890220"/>
                    <a:pt x="1269549" y="890820"/>
                    <a:pt x="1271111" y="891849"/>
                  </a:cubicBezTo>
                  <a:lnTo>
                    <a:pt x="1276445" y="894515"/>
                  </a:lnTo>
                  <a:cubicBezTo>
                    <a:pt x="1278559" y="895773"/>
                    <a:pt x="1280331" y="897544"/>
                    <a:pt x="1281588" y="899659"/>
                  </a:cubicBezTo>
                  <a:lnTo>
                    <a:pt x="1283017" y="903088"/>
                  </a:lnTo>
                  <a:cubicBezTo>
                    <a:pt x="1283684" y="905583"/>
                    <a:pt x="1283684" y="908212"/>
                    <a:pt x="1283017" y="910708"/>
                  </a:cubicBezTo>
                  <a:lnTo>
                    <a:pt x="1281588" y="914042"/>
                  </a:lnTo>
                  <a:cubicBezTo>
                    <a:pt x="1280740" y="915690"/>
                    <a:pt x="1279454" y="917071"/>
                    <a:pt x="1277873" y="918042"/>
                  </a:cubicBezTo>
                  <a:cubicBezTo>
                    <a:pt x="1276540" y="919357"/>
                    <a:pt x="1274854" y="920252"/>
                    <a:pt x="1273016" y="920614"/>
                  </a:cubicBezTo>
                  <a:cubicBezTo>
                    <a:pt x="1271149" y="921138"/>
                    <a:pt x="1269167" y="921138"/>
                    <a:pt x="1267301" y="920614"/>
                  </a:cubicBezTo>
                  <a:cubicBezTo>
                    <a:pt x="1265434" y="920528"/>
                    <a:pt x="1263624" y="919928"/>
                    <a:pt x="1262062" y="918899"/>
                  </a:cubicBezTo>
                  <a:lnTo>
                    <a:pt x="1256728" y="916233"/>
                  </a:lnTo>
                  <a:cubicBezTo>
                    <a:pt x="1254614" y="914975"/>
                    <a:pt x="1252842" y="913204"/>
                    <a:pt x="1251585" y="911089"/>
                  </a:cubicBezTo>
                  <a:lnTo>
                    <a:pt x="1250156" y="907755"/>
                  </a:lnTo>
                  <a:cubicBezTo>
                    <a:pt x="1249489" y="905260"/>
                    <a:pt x="1249489" y="902631"/>
                    <a:pt x="1250156" y="900135"/>
                  </a:cubicBezTo>
                  <a:lnTo>
                    <a:pt x="1251585" y="896707"/>
                  </a:lnTo>
                  <a:cubicBezTo>
                    <a:pt x="1252508" y="895115"/>
                    <a:pt x="1253784" y="893753"/>
                    <a:pt x="1255299" y="892706"/>
                  </a:cubicBezTo>
                  <a:cubicBezTo>
                    <a:pt x="1256671" y="891449"/>
                    <a:pt x="1258347" y="890563"/>
                    <a:pt x="1260157" y="890134"/>
                  </a:cubicBezTo>
                  <a:close/>
                  <a:moveTo>
                    <a:pt x="50577" y="832318"/>
                  </a:moveTo>
                  <a:cubicBezTo>
                    <a:pt x="52177" y="831984"/>
                    <a:pt x="53835" y="831984"/>
                    <a:pt x="55435" y="832318"/>
                  </a:cubicBezTo>
                  <a:cubicBezTo>
                    <a:pt x="56969" y="831984"/>
                    <a:pt x="58569" y="831984"/>
                    <a:pt x="60102" y="832318"/>
                  </a:cubicBezTo>
                  <a:cubicBezTo>
                    <a:pt x="61903" y="832784"/>
                    <a:pt x="63560" y="833670"/>
                    <a:pt x="64960" y="834889"/>
                  </a:cubicBezTo>
                  <a:cubicBezTo>
                    <a:pt x="66474" y="835938"/>
                    <a:pt x="67751" y="837300"/>
                    <a:pt x="68675" y="838890"/>
                  </a:cubicBezTo>
                  <a:cubicBezTo>
                    <a:pt x="69246" y="840033"/>
                    <a:pt x="70199" y="841272"/>
                    <a:pt x="70199" y="842415"/>
                  </a:cubicBezTo>
                  <a:cubicBezTo>
                    <a:pt x="70313" y="843786"/>
                    <a:pt x="70218" y="845167"/>
                    <a:pt x="69913" y="846510"/>
                  </a:cubicBezTo>
                  <a:cubicBezTo>
                    <a:pt x="69951" y="847149"/>
                    <a:pt x="69951" y="847777"/>
                    <a:pt x="69913" y="848415"/>
                  </a:cubicBezTo>
                  <a:lnTo>
                    <a:pt x="69913" y="850320"/>
                  </a:lnTo>
                  <a:cubicBezTo>
                    <a:pt x="69503" y="851501"/>
                    <a:pt x="68989" y="852654"/>
                    <a:pt x="68389" y="853749"/>
                  </a:cubicBezTo>
                  <a:lnTo>
                    <a:pt x="66198" y="856607"/>
                  </a:lnTo>
                  <a:lnTo>
                    <a:pt x="63341" y="858893"/>
                  </a:lnTo>
                  <a:lnTo>
                    <a:pt x="59911" y="860322"/>
                  </a:lnTo>
                  <a:lnTo>
                    <a:pt x="55911" y="860893"/>
                  </a:lnTo>
                  <a:lnTo>
                    <a:pt x="55340" y="860893"/>
                  </a:lnTo>
                  <a:lnTo>
                    <a:pt x="51529" y="860322"/>
                  </a:lnTo>
                  <a:cubicBezTo>
                    <a:pt x="50273" y="859950"/>
                    <a:pt x="49053" y="859445"/>
                    <a:pt x="47910" y="858797"/>
                  </a:cubicBezTo>
                  <a:cubicBezTo>
                    <a:pt x="46815" y="858150"/>
                    <a:pt x="45786" y="857387"/>
                    <a:pt x="44862" y="856511"/>
                  </a:cubicBezTo>
                  <a:cubicBezTo>
                    <a:pt x="44767" y="856511"/>
                    <a:pt x="42576" y="853654"/>
                    <a:pt x="42576" y="853654"/>
                  </a:cubicBezTo>
                  <a:cubicBezTo>
                    <a:pt x="41224" y="851377"/>
                    <a:pt x="40528" y="848777"/>
                    <a:pt x="40576" y="846129"/>
                  </a:cubicBezTo>
                  <a:cubicBezTo>
                    <a:pt x="40481" y="844824"/>
                    <a:pt x="40481" y="843519"/>
                    <a:pt x="40576" y="842224"/>
                  </a:cubicBezTo>
                  <a:lnTo>
                    <a:pt x="41338" y="840509"/>
                  </a:lnTo>
                  <a:cubicBezTo>
                    <a:pt x="41547" y="839919"/>
                    <a:pt x="41804" y="839347"/>
                    <a:pt x="42100" y="838795"/>
                  </a:cubicBezTo>
                  <a:cubicBezTo>
                    <a:pt x="43329" y="836709"/>
                    <a:pt x="45062" y="834975"/>
                    <a:pt x="47148" y="833746"/>
                  </a:cubicBezTo>
                  <a:close/>
                  <a:moveTo>
                    <a:pt x="1245297" y="814124"/>
                  </a:moveTo>
                  <a:cubicBezTo>
                    <a:pt x="1248793" y="812477"/>
                    <a:pt x="1252851" y="812477"/>
                    <a:pt x="1256347" y="814124"/>
                  </a:cubicBezTo>
                  <a:cubicBezTo>
                    <a:pt x="1258109" y="814677"/>
                    <a:pt x="1259690" y="815696"/>
                    <a:pt x="1260918" y="817077"/>
                  </a:cubicBezTo>
                  <a:lnTo>
                    <a:pt x="1263585" y="819744"/>
                  </a:lnTo>
                  <a:cubicBezTo>
                    <a:pt x="1265357" y="821478"/>
                    <a:pt x="1266643" y="823640"/>
                    <a:pt x="1267300" y="826031"/>
                  </a:cubicBezTo>
                  <a:lnTo>
                    <a:pt x="1267300" y="829841"/>
                  </a:lnTo>
                  <a:cubicBezTo>
                    <a:pt x="1267310" y="832365"/>
                    <a:pt x="1266624" y="834832"/>
                    <a:pt x="1265300" y="836985"/>
                  </a:cubicBezTo>
                  <a:lnTo>
                    <a:pt x="1263109" y="839937"/>
                  </a:lnTo>
                  <a:cubicBezTo>
                    <a:pt x="1261833" y="841261"/>
                    <a:pt x="1260271" y="842271"/>
                    <a:pt x="1258537" y="842890"/>
                  </a:cubicBezTo>
                  <a:cubicBezTo>
                    <a:pt x="1255042" y="844538"/>
                    <a:pt x="1250984" y="844538"/>
                    <a:pt x="1247488" y="842890"/>
                  </a:cubicBezTo>
                  <a:cubicBezTo>
                    <a:pt x="1245745" y="842299"/>
                    <a:pt x="1244174" y="841280"/>
                    <a:pt x="1242916" y="839937"/>
                  </a:cubicBezTo>
                  <a:lnTo>
                    <a:pt x="1240249" y="837270"/>
                  </a:lnTo>
                  <a:cubicBezTo>
                    <a:pt x="1238516" y="835508"/>
                    <a:pt x="1237239" y="833356"/>
                    <a:pt x="1236535" y="830984"/>
                  </a:cubicBezTo>
                  <a:lnTo>
                    <a:pt x="1236535" y="827174"/>
                  </a:lnTo>
                  <a:cubicBezTo>
                    <a:pt x="1236535" y="824621"/>
                    <a:pt x="1237230" y="822126"/>
                    <a:pt x="1238534" y="819935"/>
                  </a:cubicBezTo>
                  <a:lnTo>
                    <a:pt x="1240726" y="817077"/>
                  </a:lnTo>
                  <a:cubicBezTo>
                    <a:pt x="1241973" y="815725"/>
                    <a:pt x="1243545" y="814706"/>
                    <a:pt x="1245297" y="814124"/>
                  </a:cubicBezTo>
                  <a:close/>
                  <a:moveTo>
                    <a:pt x="59054" y="763833"/>
                  </a:moveTo>
                  <a:cubicBezTo>
                    <a:pt x="62550" y="762185"/>
                    <a:pt x="66607" y="762185"/>
                    <a:pt x="70103" y="763833"/>
                  </a:cubicBezTo>
                  <a:cubicBezTo>
                    <a:pt x="71865" y="764385"/>
                    <a:pt x="73446" y="765404"/>
                    <a:pt x="74675" y="766786"/>
                  </a:cubicBezTo>
                  <a:lnTo>
                    <a:pt x="77342" y="769452"/>
                  </a:lnTo>
                  <a:cubicBezTo>
                    <a:pt x="79123" y="771167"/>
                    <a:pt x="80371" y="773348"/>
                    <a:pt x="80962" y="775739"/>
                  </a:cubicBezTo>
                  <a:lnTo>
                    <a:pt x="81533" y="779549"/>
                  </a:lnTo>
                  <a:cubicBezTo>
                    <a:pt x="81542" y="782073"/>
                    <a:pt x="80857" y="784540"/>
                    <a:pt x="79533" y="786693"/>
                  </a:cubicBezTo>
                  <a:lnTo>
                    <a:pt x="77342" y="789645"/>
                  </a:lnTo>
                  <a:cubicBezTo>
                    <a:pt x="76066" y="790970"/>
                    <a:pt x="74504" y="791979"/>
                    <a:pt x="72770" y="792598"/>
                  </a:cubicBezTo>
                  <a:cubicBezTo>
                    <a:pt x="71046" y="793436"/>
                    <a:pt x="69160" y="793855"/>
                    <a:pt x="67246" y="793836"/>
                  </a:cubicBezTo>
                  <a:cubicBezTo>
                    <a:pt x="65331" y="793865"/>
                    <a:pt x="63435" y="793446"/>
                    <a:pt x="61721" y="792598"/>
                  </a:cubicBezTo>
                  <a:cubicBezTo>
                    <a:pt x="59969" y="792027"/>
                    <a:pt x="58387" y="791007"/>
                    <a:pt x="57149" y="789645"/>
                  </a:cubicBezTo>
                  <a:lnTo>
                    <a:pt x="54482" y="786979"/>
                  </a:lnTo>
                  <a:cubicBezTo>
                    <a:pt x="52749" y="785216"/>
                    <a:pt x="51472" y="783064"/>
                    <a:pt x="50768" y="780692"/>
                  </a:cubicBezTo>
                  <a:lnTo>
                    <a:pt x="50291" y="776882"/>
                  </a:lnTo>
                  <a:cubicBezTo>
                    <a:pt x="50272" y="774329"/>
                    <a:pt x="50968" y="771824"/>
                    <a:pt x="52291" y="769643"/>
                  </a:cubicBezTo>
                  <a:lnTo>
                    <a:pt x="54482" y="766786"/>
                  </a:lnTo>
                  <a:cubicBezTo>
                    <a:pt x="55730" y="765433"/>
                    <a:pt x="57302" y="764414"/>
                    <a:pt x="59054" y="763833"/>
                  </a:cubicBezTo>
                  <a:close/>
                  <a:moveTo>
                    <a:pt x="1237582" y="762595"/>
                  </a:moveTo>
                  <a:cubicBezTo>
                    <a:pt x="1245469" y="762595"/>
                    <a:pt x="1251870" y="768996"/>
                    <a:pt x="1251870" y="776882"/>
                  </a:cubicBezTo>
                  <a:cubicBezTo>
                    <a:pt x="1251870" y="784769"/>
                    <a:pt x="1245469" y="791170"/>
                    <a:pt x="1237582" y="791170"/>
                  </a:cubicBezTo>
                  <a:cubicBezTo>
                    <a:pt x="1229695" y="791170"/>
                    <a:pt x="1223295" y="784769"/>
                    <a:pt x="1223295" y="776882"/>
                  </a:cubicBezTo>
                  <a:cubicBezTo>
                    <a:pt x="1223295" y="768996"/>
                    <a:pt x="1229695" y="762595"/>
                    <a:pt x="1237582" y="762595"/>
                  </a:cubicBezTo>
                  <a:close/>
                  <a:moveTo>
                    <a:pt x="1219104" y="683156"/>
                  </a:moveTo>
                  <a:lnTo>
                    <a:pt x="1221676" y="683156"/>
                  </a:lnTo>
                  <a:cubicBezTo>
                    <a:pt x="1224210" y="683156"/>
                    <a:pt x="1226705" y="683813"/>
                    <a:pt x="1228915" y="685061"/>
                  </a:cubicBezTo>
                  <a:lnTo>
                    <a:pt x="1231773" y="687347"/>
                  </a:lnTo>
                  <a:cubicBezTo>
                    <a:pt x="1233554" y="689071"/>
                    <a:pt x="1234839" y="691242"/>
                    <a:pt x="1235488" y="693633"/>
                  </a:cubicBezTo>
                  <a:lnTo>
                    <a:pt x="1235488" y="697443"/>
                  </a:lnTo>
                  <a:cubicBezTo>
                    <a:pt x="1235601" y="699367"/>
                    <a:pt x="1235173" y="701282"/>
                    <a:pt x="1234249" y="702968"/>
                  </a:cubicBezTo>
                  <a:cubicBezTo>
                    <a:pt x="1233668" y="704721"/>
                    <a:pt x="1232649" y="706292"/>
                    <a:pt x="1231296" y="707540"/>
                  </a:cubicBezTo>
                  <a:cubicBezTo>
                    <a:pt x="1230058" y="708902"/>
                    <a:pt x="1228477" y="709921"/>
                    <a:pt x="1226724" y="710492"/>
                  </a:cubicBezTo>
                  <a:cubicBezTo>
                    <a:pt x="1225020" y="711378"/>
                    <a:pt x="1223114" y="711807"/>
                    <a:pt x="1221200" y="711731"/>
                  </a:cubicBezTo>
                  <a:lnTo>
                    <a:pt x="1218628" y="711731"/>
                  </a:lnTo>
                  <a:cubicBezTo>
                    <a:pt x="1216075" y="711759"/>
                    <a:pt x="1213570" y="711064"/>
                    <a:pt x="1211389" y="709731"/>
                  </a:cubicBezTo>
                  <a:lnTo>
                    <a:pt x="1208436" y="707540"/>
                  </a:lnTo>
                  <a:cubicBezTo>
                    <a:pt x="1206731" y="705778"/>
                    <a:pt x="1205493" y="703615"/>
                    <a:pt x="1204817" y="701253"/>
                  </a:cubicBezTo>
                  <a:lnTo>
                    <a:pt x="1204817" y="697443"/>
                  </a:lnTo>
                  <a:cubicBezTo>
                    <a:pt x="1204702" y="695529"/>
                    <a:pt x="1205103" y="693624"/>
                    <a:pt x="1205960" y="691919"/>
                  </a:cubicBezTo>
                  <a:cubicBezTo>
                    <a:pt x="1207274" y="688413"/>
                    <a:pt x="1210055" y="685661"/>
                    <a:pt x="1213580" y="684394"/>
                  </a:cubicBezTo>
                  <a:cubicBezTo>
                    <a:pt x="1215265" y="683461"/>
                    <a:pt x="1217180" y="683032"/>
                    <a:pt x="1219104" y="683156"/>
                  </a:cubicBezTo>
                  <a:close/>
                  <a:moveTo>
                    <a:pt x="87248" y="680489"/>
                  </a:moveTo>
                  <a:lnTo>
                    <a:pt x="91058" y="680489"/>
                  </a:lnTo>
                  <a:cubicBezTo>
                    <a:pt x="92972" y="680413"/>
                    <a:pt x="94877" y="680842"/>
                    <a:pt x="96583" y="681728"/>
                  </a:cubicBezTo>
                  <a:cubicBezTo>
                    <a:pt x="98345" y="682280"/>
                    <a:pt x="99925" y="683299"/>
                    <a:pt x="101154" y="684680"/>
                  </a:cubicBezTo>
                  <a:cubicBezTo>
                    <a:pt x="102507" y="685928"/>
                    <a:pt x="103526" y="687499"/>
                    <a:pt x="104107" y="689252"/>
                  </a:cubicBezTo>
                  <a:cubicBezTo>
                    <a:pt x="104955" y="690795"/>
                    <a:pt x="105383" y="692538"/>
                    <a:pt x="105345" y="694301"/>
                  </a:cubicBezTo>
                  <a:lnTo>
                    <a:pt x="105345" y="696967"/>
                  </a:lnTo>
                  <a:cubicBezTo>
                    <a:pt x="105336" y="699501"/>
                    <a:pt x="104679" y="701997"/>
                    <a:pt x="103440" y="704207"/>
                  </a:cubicBezTo>
                  <a:lnTo>
                    <a:pt x="101154" y="707064"/>
                  </a:lnTo>
                  <a:cubicBezTo>
                    <a:pt x="99392" y="708769"/>
                    <a:pt x="97230" y="710007"/>
                    <a:pt x="94868" y="710683"/>
                  </a:cubicBezTo>
                  <a:lnTo>
                    <a:pt x="91058" y="711255"/>
                  </a:lnTo>
                  <a:cubicBezTo>
                    <a:pt x="89144" y="711331"/>
                    <a:pt x="87238" y="710903"/>
                    <a:pt x="85533" y="710017"/>
                  </a:cubicBezTo>
                  <a:cubicBezTo>
                    <a:pt x="83800" y="709398"/>
                    <a:pt x="82238" y="708388"/>
                    <a:pt x="80961" y="707064"/>
                  </a:cubicBezTo>
                  <a:cubicBezTo>
                    <a:pt x="79609" y="705816"/>
                    <a:pt x="78589" y="704244"/>
                    <a:pt x="78009" y="702492"/>
                  </a:cubicBezTo>
                  <a:cubicBezTo>
                    <a:pt x="77123" y="700787"/>
                    <a:pt x="76704" y="698882"/>
                    <a:pt x="76770" y="696967"/>
                  </a:cubicBezTo>
                  <a:lnTo>
                    <a:pt x="76770" y="694301"/>
                  </a:lnTo>
                  <a:cubicBezTo>
                    <a:pt x="76770" y="691748"/>
                    <a:pt x="77466" y="689252"/>
                    <a:pt x="78771" y="687062"/>
                  </a:cubicBezTo>
                  <a:lnTo>
                    <a:pt x="80961" y="684204"/>
                  </a:lnTo>
                  <a:cubicBezTo>
                    <a:pt x="82695" y="682442"/>
                    <a:pt x="84866" y="681156"/>
                    <a:pt x="87248" y="680489"/>
                  </a:cubicBezTo>
                  <a:close/>
                  <a:moveTo>
                    <a:pt x="104298" y="635436"/>
                  </a:moveTo>
                  <a:lnTo>
                    <a:pt x="106965" y="635436"/>
                  </a:lnTo>
                  <a:cubicBezTo>
                    <a:pt x="109517" y="635436"/>
                    <a:pt x="112013" y="636131"/>
                    <a:pt x="114204" y="637437"/>
                  </a:cubicBezTo>
                  <a:lnTo>
                    <a:pt x="117061" y="639627"/>
                  </a:lnTo>
                  <a:cubicBezTo>
                    <a:pt x="118785" y="641418"/>
                    <a:pt x="120033" y="643609"/>
                    <a:pt x="120681" y="646009"/>
                  </a:cubicBezTo>
                  <a:lnTo>
                    <a:pt x="120776" y="649724"/>
                  </a:lnTo>
                  <a:cubicBezTo>
                    <a:pt x="120852" y="651639"/>
                    <a:pt x="120424" y="653543"/>
                    <a:pt x="119538" y="655248"/>
                  </a:cubicBezTo>
                  <a:cubicBezTo>
                    <a:pt x="119023" y="657030"/>
                    <a:pt x="117995" y="658620"/>
                    <a:pt x="116585" y="659820"/>
                  </a:cubicBezTo>
                  <a:cubicBezTo>
                    <a:pt x="115337" y="661173"/>
                    <a:pt x="113765" y="662192"/>
                    <a:pt x="112013" y="662773"/>
                  </a:cubicBezTo>
                  <a:cubicBezTo>
                    <a:pt x="110327" y="663697"/>
                    <a:pt x="108413" y="664126"/>
                    <a:pt x="106488" y="664011"/>
                  </a:cubicBezTo>
                  <a:lnTo>
                    <a:pt x="103822" y="664011"/>
                  </a:lnTo>
                  <a:cubicBezTo>
                    <a:pt x="101278" y="664049"/>
                    <a:pt x="98773" y="663383"/>
                    <a:pt x="96583" y="662107"/>
                  </a:cubicBezTo>
                  <a:lnTo>
                    <a:pt x="93725" y="659820"/>
                  </a:lnTo>
                  <a:cubicBezTo>
                    <a:pt x="91953" y="658087"/>
                    <a:pt x="90667" y="655924"/>
                    <a:pt x="90010" y="653534"/>
                  </a:cubicBezTo>
                  <a:lnTo>
                    <a:pt x="90010" y="649724"/>
                  </a:lnTo>
                  <a:cubicBezTo>
                    <a:pt x="89943" y="647838"/>
                    <a:pt x="90372" y="645962"/>
                    <a:pt x="91249" y="644295"/>
                  </a:cubicBezTo>
                  <a:cubicBezTo>
                    <a:pt x="91801" y="642504"/>
                    <a:pt x="92820" y="640894"/>
                    <a:pt x="94201" y="639627"/>
                  </a:cubicBezTo>
                  <a:cubicBezTo>
                    <a:pt x="95477" y="638303"/>
                    <a:pt x="97040" y="637294"/>
                    <a:pt x="98773" y="636674"/>
                  </a:cubicBezTo>
                  <a:cubicBezTo>
                    <a:pt x="100488" y="635827"/>
                    <a:pt x="102383" y="635408"/>
                    <a:pt x="104298" y="635436"/>
                  </a:cubicBezTo>
                  <a:close/>
                  <a:moveTo>
                    <a:pt x="1197863" y="624863"/>
                  </a:moveTo>
                  <a:lnTo>
                    <a:pt x="1203197" y="624863"/>
                  </a:lnTo>
                  <a:cubicBezTo>
                    <a:pt x="1205721" y="624854"/>
                    <a:pt x="1208188" y="625540"/>
                    <a:pt x="1210341" y="626864"/>
                  </a:cubicBezTo>
                  <a:lnTo>
                    <a:pt x="1213293" y="629054"/>
                  </a:lnTo>
                  <a:cubicBezTo>
                    <a:pt x="1214999" y="630817"/>
                    <a:pt x="1216236" y="632979"/>
                    <a:pt x="1216913" y="635341"/>
                  </a:cubicBezTo>
                  <a:lnTo>
                    <a:pt x="1217484" y="639151"/>
                  </a:lnTo>
                  <a:cubicBezTo>
                    <a:pt x="1217513" y="641065"/>
                    <a:pt x="1217094" y="642961"/>
                    <a:pt x="1216246" y="644676"/>
                  </a:cubicBezTo>
                  <a:cubicBezTo>
                    <a:pt x="1215675" y="646428"/>
                    <a:pt x="1214656" y="648009"/>
                    <a:pt x="1213293" y="649247"/>
                  </a:cubicBezTo>
                  <a:cubicBezTo>
                    <a:pt x="1212046" y="650600"/>
                    <a:pt x="1210474" y="651619"/>
                    <a:pt x="1208722" y="652200"/>
                  </a:cubicBezTo>
                  <a:cubicBezTo>
                    <a:pt x="1207036" y="653124"/>
                    <a:pt x="1205121" y="653553"/>
                    <a:pt x="1203197" y="653438"/>
                  </a:cubicBezTo>
                  <a:lnTo>
                    <a:pt x="1197863" y="653438"/>
                  </a:lnTo>
                  <a:cubicBezTo>
                    <a:pt x="1195329" y="653429"/>
                    <a:pt x="1192834" y="652772"/>
                    <a:pt x="1190624" y="651533"/>
                  </a:cubicBezTo>
                  <a:lnTo>
                    <a:pt x="1187766" y="649247"/>
                  </a:lnTo>
                  <a:cubicBezTo>
                    <a:pt x="1185994" y="647514"/>
                    <a:pt x="1184708" y="645352"/>
                    <a:pt x="1184052" y="642961"/>
                  </a:cubicBezTo>
                  <a:lnTo>
                    <a:pt x="1183575" y="639151"/>
                  </a:lnTo>
                  <a:cubicBezTo>
                    <a:pt x="1183509" y="637236"/>
                    <a:pt x="1183928" y="635331"/>
                    <a:pt x="1184814" y="633626"/>
                  </a:cubicBezTo>
                  <a:cubicBezTo>
                    <a:pt x="1185394" y="631874"/>
                    <a:pt x="1186414" y="630302"/>
                    <a:pt x="1187766" y="629054"/>
                  </a:cubicBezTo>
                  <a:cubicBezTo>
                    <a:pt x="1189043" y="627731"/>
                    <a:pt x="1190605" y="626721"/>
                    <a:pt x="1192338" y="626102"/>
                  </a:cubicBezTo>
                  <a:cubicBezTo>
                    <a:pt x="1194043" y="625216"/>
                    <a:pt x="1195949" y="624787"/>
                    <a:pt x="1197863" y="624863"/>
                  </a:cubicBezTo>
                  <a:close/>
                  <a:moveTo>
                    <a:pt x="1171384" y="553426"/>
                  </a:moveTo>
                  <a:lnTo>
                    <a:pt x="1174051" y="553426"/>
                  </a:lnTo>
                  <a:cubicBezTo>
                    <a:pt x="1176585" y="553436"/>
                    <a:pt x="1179080" y="554092"/>
                    <a:pt x="1181290" y="555331"/>
                  </a:cubicBezTo>
                  <a:lnTo>
                    <a:pt x="1184147" y="557617"/>
                  </a:lnTo>
                  <a:cubicBezTo>
                    <a:pt x="1185919" y="559350"/>
                    <a:pt x="1187205" y="561512"/>
                    <a:pt x="1187862" y="563903"/>
                  </a:cubicBezTo>
                  <a:lnTo>
                    <a:pt x="1187862" y="567713"/>
                  </a:lnTo>
                  <a:cubicBezTo>
                    <a:pt x="1187662" y="571457"/>
                    <a:pt x="1186186" y="575019"/>
                    <a:pt x="1183671" y="577810"/>
                  </a:cubicBezTo>
                  <a:cubicBezTo>
                    <a:pt x="1182395" y="579134"/>
                    <a:pt x="1180833" y="580143"/>
                    <a:pt x="1179099" y="580762"/>
                  </a:cubicBezTo>
                  <a:cubicBezTo>
                    <a:pt x="1177384" y="581610"/>
                    <a:pt x="1175489" y="582029"/>
                    <a:pt x="1173575" y="582001"/>
                  </a:cubicBezTo>
                  <a:lnTo>
                    <a:pt x="1170908" y="582001"/>
                  </a:lnTo>
                  <a:cubicBezTo>
                    <a:pt x="1168355" y="582001"/>
                    <a:pt x="1165860" y="581305"/>
                    <a:pt x="1163668" y="580001"/>
                  </a:cubicBezTo>
                  <a:lnTo>
                    <a:pt x="1160811" y="577810"/>
                  </a:lnTo>
                  <a:cubicBezTo>
                    <a:pt x="1159077" y="576048"/>
                    <a:pt x="1157801" y="573895"/>
                    <a:pt x="1157096" y="571523"/>
                  </a:cubicBezTo>
                  <a:lnTo>
                    <a:pt x="1157096" y="567713"/>
                  </a:lnTo>
                  <a:cubicBezTo>
                    <a:pt x="1157020" y="565799"/>
                    <a:pt x="1157448" y="563894"/>
                    <a:pt x="1158334" y="562188"/>
                  </a:cubicBezTo>
                  <a:cubicBezTo>
                    <a:pt x="1158849" y="560408"/>
                    <a:pt x="1159877" y="558817"/>
                    <a:pt x="1161287" y="557617"/>
                  </a:cubicBezTo>
                  <a:cubicBezTo>
                    <a:pt x="1162535" y="556264"/>
                    <a:pt x="1164107" y="555245"/>
                    <a:pt x="1165860" y="554664"/>
                  </a:cubicBezTo>
                  <a:cubicBezTo>
                    <a:pt x="1167545" y="553730"/>
                    <a:pt x="1169460" y="553302"/>
                    <a:pt x="1171384" y="553426"/>
                  </a:cubicBezTo>
                  <a:close/>
                  <a:moveTo>
                    <a:pt x="128111" y="542757"/>
                  </a:moveTo>
                  <a:lnTo>
                    <a:pt x="130778" y="542757"/>
                  </a:lnTo>
                  <a:cubicBezTo>
                    <a:pt x="133321" y="542805"/>
                    <a:pt x="135807" y="543491"/>
                    <a:pt x="138017" y="544758"/>
                  </a:cubicBezTo>
                  <a:lnTo>
                    <a:pt x="140874" y="546948"/>
                  </a:lnTo>
                  <a:cubicBezTo>
                    <a:pt x="142665" y="548701"/>
                    <a:pt x="143941" y="550911"/>
                    <a:pt x="144589" y="553330"/>
                  </a:cubicBezTo>
                  <a:lnTo>
                    <a:pt x="145065" y="557045"/>
                  </a:lnTo>
                  <a:cubicBezTo>
                    <a:pt x="145189" y="558969"/>
                    <a:pt x="144760" y="560884"/>
                    <a:pt x="143827" y="562570"/>
                  </a:cubicBezTo>
                  <a:cubicBezTo>
                    <a:pt x="143274" y="564360"/>
                    <a:pt x="142255" y="565970"/>
                    <a:pt x="140874" y="567237"/>
                  </a:cubicBezTo>
                  <a:cubicBezTo>
                    <a:pt x="139588" y="568551"/>
                    <a:pt x="138026" y="569561"/>
                    <a:pt x="136302" y="570189"/>
                  </a:cubicBezTo>
                  <a:cubicBezTo>
                    <a:pt x="134597" y="571047"/>
                    <a:pt x="132683" y="571447"/>
                    <a:pt x="130778" y="571332"/>
                  </a:cubicBezTo>
                  <a:lnTo>
                    <a:pt x="128111" y="571332"/>
                  </a:lnTo>
                  <a:cubicBezTo>
                    <a:pt x="125596" y="571380"/>
                    <a:pt x="123120" y="570713"/>
                    <a:pt x="120967" y="569427"/>
                  </a:cubicBezTo>
                  <a:lnTo>
                    <a:pt x="118014" y="567237"/>
                  </a:lnTo>
                  <a:cubicBezTo>
                    <a:pt x="116290" y="565455"/>
                    <a:pt x="115042" y="563255"/>
                    <a:pt x="114395" y="560855"/>
                  </a:cubicBezTo>
                  <a:lnTo>
                    <a:pt x="113823" y="557045"/>
                  </a:lnTo>
                  <a:cubicBezTo>
                    <a:pt x="113756" y="555159"/>
                    <a:pt x="114185" y="553282"/>
                    <a:pt x="115062" y="551616"/>
                  </a:cubicBezTo>
                  <a:cubicBezTo>
                    <a:pt x="115652" y="549844"/>
                    <a:pt x="116662" y="548244"/>
                    <a:pt x="118014" y="546948"/>
                  </a:cubicBezTo>
                  <a:cubicBezTo>
                    <a:pt x="119290" y="545625"/>
                    <a:pt x="120853" y="544615"/>
                    <a:pt x="122586" y="543996"/>
                  </a:cubicBezTo>
                  <a:cubicBezTo>
                    <a:pt x="124310" y="543157"/>
                    <a:pt x="126196" y="542738"/>
                    <a:pt x="128111" y="542757"/>
                  </a:cubicBezTo>
                  <a:close/>
                  <a:moveTo>
                    <a:pt x="1155477" y="489799"/>
                  </a:moveTo>
                  <a:cubicBezTo>
                    <a:pt x="1157392" y="489771"/>
                    <a:pt x="1159287" y="490190"/>
                    <a:pt x="1161002" y="491037"/>
                  </a:cubicBezTo>
                  <a:cubicBezTo>
                    <a:pt x="1162754" y="491609"/>
                    <a:pt x="1164335" y="492628"/>
                    <a:pt x="1165574" y="493990"/>
                  </a:cubicBezTo>
                  <a:lnTo>
                    <a:pt x="1168241" y="496657"/>
                  </a:lnTo>
                  <a:cubicBezTo>
                    <a:pt x="1170003" y="498390"/>
                    <a:pt x="1171288" y="500562"/>
                    <a:pt x="1171955" y="502944"/>
                  </a:cubicBezTo>
                  <a:lnTo>
                    <a:pt x="1172431" y="506754"/>
                  </a:lnTo>
                  <a:cubicBezTo>
                    <a:pt x="1172431" y="509287"/>
                    <a:pt x="1171774" y="511783"/>
                    <a:pt x="1170527" y="513992"/>
                  </a:cubicBezTo>
                  <a:lnTo>
                    <a:pt x="1168241" y="516850"/>
                  </a:lnTo>
                  <a:cubicBezTo>
                    <a:pt x="1167040" y="518260"/>
                    <a:pt x="1165450" y="519289"/>
                    <a:pt x="1163668" y="519803"/>
                  </a:cubicBezTo>
                  <a:cubicBezTo>
                    <a:pt x="1160173" y="521451"/>
                    <a:pt x="1156115" y="521451"/>
                    <a:pt x="1152620" y="519803"/>
                  </a:cubicBezTo>
                  <a:cubicBezTo>
                    <a:pt x="1150867" y="519222"/>
                    <a:pt x="1149296" y="518203"/>
                    <a:pt x="1148047" y="516850"/>
                  </a:cubicBezTo>
                  <a:lnTo>
                    <a:pt x="1145381" y="514278"/>
                  </a:lnTo>
                  <a:cubicBezTo>
                    <a:pt x="1143656" y="512497"/>
                    <a:pt x="1142409" y="510297"/>
                    <a:pt x="1141761" y="507897"/>
                  </a:cubicBezTo>
                  <a:lnTo>
                    <a:pt x="1141190" y="504087"/>
                  </a:lnTo>
                  <a:cubicBezTo>
                    <a:pt x="1141180" y="501562"/>
                    <a:pt x="1141866" y="499096"/>
                    <a:pt x="1143190" y="496943"/>
                  </a:cubicBezTo>
                  <a:lnTo>
                    <a:pt x="1145381" y="493990"/>
                  </a:lnTo>
                  <a:cubicBezTo>
                    <a:pt x="1146676" y="492637"/>
                    <a:pt x="1148276" y="491628"/>
                    <a:pt x="1150048" y="491037"/>
                  </a:cubicBezTo>
                  <a:cubicBezTo>
                    <a:pt x="1151734" y="490190"/>
                    <a:pt x="1153591" y="489771"/>
                    <a:pt x="1155477" y="489799"/>
                  </a:cubicBezTo>
                  <a:close/>
                  <a:moveTo>
                    <a:pt x="162591" y="489799"/>
                  </a:moveTo>
                  <a:cubicBezTo>
                    <a:pt x="170478" y="489799"/>
                    <a:pt x="176879" y="496200"/>
                    <a:pt x="176879" y="504086"/>
                  </a:cubicBezTo>
                  <a:cubicBezTo>
                    <a:pt x="176879" y="511973"/>
                    <a:pt x="170478" y="518374"/>
                    <a:pt x="162591" y="518374"/>
                  </a:cubicBezTo>
                  <a:cubicBezTo>
                    <a:pt x="154704" y="518374"/>
                    <a:pt x="148304" y="511973"/>
                    <a:pt x="148304" y="504086"/>
                  </a:cubicBezTo>
                  <a:cubicBezTo>
                    <a:pt x="148304" y="496200"/>
                    <a:pt x="154704" y="489799"/>
                    <a:pt x="162591" y="489799"/>
                  </a:cubicBezTo>
                  <a:close/>
                  <a:moveTo>
                    <a:pt x="174498" y="440269"/>
                  </a:moveTo>
                  <a:cubicBezTo>
                    <a:pt x="178241" y="439516"/>
                    <a:pt x="182118" y="440021"/>
                    <a:pt x="185547" y="441698"/>
                  </a:cubicBezTo>
                  <a:lnTo>
                    <a:pt x="190785" y="444364"/>
                  </a:lnTo>
                  <a:cubicBezTo>
                    <a:pt x="192900" y="445622"/>
                    <a:pt x="194672" y="447393"/>
                    <a:pt x="195929" y="449508"/>
                  </a:cubicBezTo>
                  <a:lnTo>
                    <a:pt x="197357" y="452937"/>
                  </a:lnTo>
                  <a:cubicBezTo>
                    <a:pt x="198072" y="455528"/>
                    <a:pt x="198072" y="458252"/>
                    <a:pt x="197357" y="460843"/>
                  </a:cubicBezTo>
                  <a:lnTo>
                    <a:pt x="195929" y="464272"/>
                  </a:lnTo>
                  <a:cubicBezTo>
                    <a:pt x="195062" y="465882"/>
                    <a:pt x="193824" y="467253"/>
                    <a:pt x="192309" y="468272"/>
                  </a:cubicBezTo>
                  <a:cubicBezTo>
                    <a:pt x="190928" y="469501"/>
                    <a:pt x="189261" y="470358"/>
                    <a:pt x="187452" y="470749"/>
                  </a:cubicBezTo>
                  <a:cubicBezTo>
                    <a:pt x="185594" y="471330"/>
                    <a:pt x="183594" y="471330"/>
                    <a:pt x="181737" y="470749"/>
                  </a:cubicBezTo>
                  <a:cubicBezTo>
                    <a:pt x="179841" y="470663"/>
                    <a:pt x="177993" y="470073"/>
                    <a:pt x="176403" y="469034"/>
                  </a:cubicBezTo>
                  <a:lnTo>
                    <a:pt x="171069" y="466367"/>
                  </a:lnTo>
                  <a:cubicBezTo>
                    <a:pt x="168982" y="465139"/>
                    <a:pt x="167249" y="463405"/>
                    <a:pt x="166020" y="461319"/>
                  </a:cubicBezTo>
                  <a:lnTo>
                    <a:pt x="164497" y="457890"/>
                  </a:lnTo>
                  <a:cubicBezTo>
                    <a:pt x="163830" y="455395"/>
                    <a:pt x="163830" y="452766"/>
                    <a:pt x="164497" y="450270"/>
                  </a:cubicBezTo>
                  <a:lnTo>
                    <a:pt x="166020" y="446841"/>
                  </a:lnTo>
                  <a:cubicBezTo>
                    <a:pt x="166887" y="445231"/>
                    <a:pt x="168125" y="443860"/>
                    <a:pt x="169640" y="442841"/>
                  </a:cubicBezTo>
                  <a:cubicBezTo>
                    <a:pt x="171040" y="441622"/>
                    <a:pt x="172697" y="440736"/>
                    <a:pt x="174498" y="440269"/>
                  </a:cubicBezTo>
                  <a:close/>
                  <a:moveTo>
                    <a:pt x="1126426" y="423219"/>
                  </a:moveTo>
                  <a:cubicBezTo>
                    <a:pt x="1128312" y="423200"/>
                    <a:pt x="1130170" y="423619"/>
                    <a:pt x="1131856" y="424458"/>
                  </a:cubicBezTo>
                  <a:cubicBezTo>
                    <a:pt x="1135408" y="425724"/>
                    <a:pt x="1138209" y="428525"/>
                    <a:pt x="1139475" y="432078"/>
                  </a:cubicBezTo>
                  <a:cubicBezTo>
                    <a:pt x="1140390" y="433907"/>
                    <a:pt x="1140818" y="435945"/>
                    <a:pt x="1140714" y="437983"/>
                  </a:cubicBezTo>
                  <a:lnTo>
                    <a:pt x="1140714" y="440650"/>
                  </a:lnTo>
                  <a:cubicBezTo>
                    <a:pt x="1140685" y="443193"/>
                    <a:pt x="1139990" y="445689"/>
                    <a:pt x="1138713" y="447889"/>
                  </a:cubicBezTo>
                  <a:lnTo>
                    <a:pt x="1136523" y="450747"/>
                  </a:lnTo>
                  <a:cubicBezTo>
                    <a:pt x="1134770" y="452537"/>
                    <a:pt x="1132560" y="453813"/>
                    <a:pt x="1130141" y="454461"/>
                  </a:cubicBezTo>
                  <a:lnTo>
                    <a:pt x="1126426" y="454461"/>
                  </a:lnTo>
                  <a:cubicBezTo>
                    <a:pt x="1124502" y="454585"/>
                    <a:pt x="1122588" y="454156"/>
                    <a:pt x="1120902" y="453223"/>
                  </a:cubicBezTo>
                  <a:cubicBezTo>
                    <a:pt x="1119111" y="452671"/>
                    <a:pt x="1117501" y="451651"/>
                    <a:pt x="1116234" y="450270"/>
                  </a:cubicBezTo>
                  <a:cubicBezTo>
                    <a:pt x="1114901" y="449003"/>
                    <a:pt x="1113891" y="447432"/>
                    <a:pt x="1113282" y="445698"/>
                  </a:cubicBezTo>
                  <a:cubicBezTo>
                    <a:pt x="1112424" y="443993"/>
                    <a:pt x="1112024" y="442079"/>
                    <a:pt x="1112139" y="440174"/>
                  </a:cubicBezTo>
                  <a:lnTo>
                    <a:pt x="1112139" y="437507"/>
                  </a:lnTo>
                  <a:cubicBezTo>
                    <a:pt x="1112091" y="434993"/>
                    <a:pt x="1112758" y="432516"/>
                    <a:pt x="1114044" y="430363"/>
                  </a:cubicBezTo>
                  <a:lnTo>
                    <a:pt x="1116234" y="427410"/>
                  </a:lnTo>
                  <a:cubicBezTo>
                    <a:pt x="1118025" y="425686"/>
                    <a:pt x="1120216" y="424439"/>
                    <a:pt x="1122616" y="423791"/>
                  </a:cubicBezTo>
                  <a:close/>
                  <a:moveTo>
                    <a:pt x="212597" y="369212"/>
                  </a:moveTo>
                  <a:cubicBezTo>
                    <a:pt x="214435" y="368736"/>
                    <a:pt x="216369" y="368736"/>
                    <a:pt x="218216" y="369212"/>
                  </a:cubicBezTo>
                  <a:cubicBezTo>
                    <a:pt x="220055" y="369574"/>
                    <a:pt x="221741" y="370469"/>
                    <a:pt x="223074" y="371784"/>
                  </a:cubicBezTo>
                  <a:cubicBezTo>
                    <a:pt x="224675" y="372727"/>
                    <a:pt x="225970" y="374117"/>
                    <a:pt x="226789" y="375785"/>
                  </a:cubicBezTo>
                  <a:cubicBezTo>
                    <a:pt x="228218" y="378175"/>
                    <a:pt x="228980" y="380909"/>
                    <a:pt x="228980" y="383690"/>
                  </a:cubicBezTo>
                  <a:lnTo>
                    <a:pt x="227265" y="384928"/>
                  </a:lnTo>
                  <a:cubicBezTo>
                    <a:pt x="227265" y="385404"/>
                    <a:pt x="227265" y="388262"/>
                    <a:pt x="227265" y="388738"/>
                  </a:cubicBezTo>
                  <a:cubicBezTo>
                    <a:pt x="226427" y="391281"/>
                    <a:pt x="225065" y="393615"/>
                    <a:pt x="223265" y="395596"/>
                  </a:cubicBezTo>
                  <a:lnTo>
                    <a:pt x="220121" y="397977"/>
                  </a:lnTo>
                  <a:lnTo>
                    <a:pt x="219359" y="398454"/>
                  </a:lnTo>
                  <a:cubicBezTo>
                    <a:pt x="218883" y="398644"/>
                    <a:pt x="216883" y="399978"/>
                    <a:pt x="215645" y="399978"/>
                  </a:cubicBezTo>
                  <a:cubicBezTo>
                    <a:pt x="214264" y="400263"/>
                    <a:pt x="212864" y="400454"/>
                    <a:pt x="211454" y="400549"/>
                  </a:cubicBezTo>
                  <a:cubicBezTo>
                    <a:pt x="208720" y="400521"/>
                    <a:pt x="206025" y="399797"/>
                    <a:pt x="203643" y="398454"/>
                  </a:cubicBezTo>
                  <a:cubicBezTo>
                    <a:pt x="202481" y="397777"/>
                    <a:pt x="201424" y="396949"/>
                    <a:pt x="200500" y="395978"/>
                  </a:cubicBezTo>
                  <a:cubicBezTo>
                    <a:pt x="198652" y="394034"/>
                    <a:pt x="197280" y="391691"/>
                    <a:pt x="196500" y="389119"/>
                  </a:cubicBezTo>
                  <a:cubicBezTo>
                    <a:pt x="195833" y="386624"/>
                    <a:pt x="195833" y="383995"/>
                    <a:pt x="196500" y="381499"/>
                  </a:cubicBezTo>
                  <a:lnTo>
                    <a:pt x="197928" y="378070"/>
                  </a:lnTo>
                  <a:cubicBezTo>
                    <a:pt x="199186" y="375955"/>
                    <a:pt x="200958" y="374184"/>
                    <a:pt x="203072" y="372927"/>
                  </a:cubicBezTo>
                  <a:lnTo>
                    <a:pt x="206501" y="371498"/>
                  </a:lnTo>
                  <a:lnTo>
                    <a:pt x="207263" y="370927"/>
                  </a:lnTo>
                  <a:cubicBezTo>
                    <a:pt x="208854" y="369888"/>
                    <a:pt x="210701" y="369298"/>
                    <a:pt x="212597" y="369212"/>
                  </a:cubicBezTo>
                  <a:close/>
                  <a:moveTo>
                    <a:pt x="1089087" y="358639"/>
                  </a:moveTo>
                  <a:cubicBezTo>
                    <a:pt x="1092583" y="356992"/>
                    <a:pt x="1096641" y="356992"/>
                    <a:pt x="1100137" y="358639"/>
                  </a:cubicBezTo>
                  <a:cubicBezTo>
                    <a:pt x="1101870" y="359259"/>
                    <a:pt x="1103432" y="360268"/>
                    <a:pt x="1104708" y="361592"/>
                  </a:cubicBezTo>
                  <a:lnTo>
                    <a:pt x="1107376" y="364259"/>
                  </a:lnTo>
                  <a:cubicBezTo>
                    <a:pt x="1109080" y="366022"/>
                    <a:pt x="1110319" y="368184"/>
                    <a:pt x="1110995" y="370546"/>
                  </a:cubicBezTo>
                  <a:lnTo>
                    <a:pt x="1111567" y="374356"/>
                  </a:lnTo>
                  <a:cubicBezTo>
                    <a:pt x="1111585" y="376909"/>
                    <a:pt x="1110890" y="379414"/>
                    <a:pt x="1109566" y="381595"/>
                  </a:cubicBezTo>
                  <a:lnTo>
                    <a:pt x="1107376" y="384452"/>
                  </a:lnTo>
                  <a:cubicBezTo>
                    <a:pt x="1106128" y="385805"/>
                    <a:pt x="1104556" y="386824"/>
                    <a:pt x="1102803" y="387405"/>
                  </a:cubicBezTo>
                  <a:cubicBezTo>
                    <a:pt x="1101117" y="388329"/>
                    <a:pt x="1099203" y="388758"/>
                    <a:pt x="1097279" y="388643"/>
                  </a:cubicBezTo>
                  <a:cubicBezTo>
                    <a:pt x="1095355" y="388767"/>
                    <a:pt x="1093441" y="388339"/>
                    <a:pt x="1091755" y="387405"/>
                  </a:cubicBezTo>
                  <a:cubicBezTo>
                    <a:pt x="1089973" y="386891"/>
                    <a:pt x="1088383" y="385862"/>
                    <a:pt x="1087183" y="384452"/>
                  </a:cubicBezTo>
                  <a:lnTo>
                    <a:pt x="1084516" y="381880"/>
                  </a:lnTo>
                  <a:cubicBezTo>
                    <a:pt x="1082725" y="380128"/>
                    <a:pt x="1081449" y="377918"/>
                    <a:pt x="1080801" y="375499"/>
                  </a:cubicBezTo>
                  <a:lnTo>
                    <a:pt x="1080325" y="371689"/>
                  </a:lnTo>
                  <a:cubicBezTo>
                    <a:pt x="1080325" y="369184"/>
                    <a:pt x="1080982" y="366717"/>
                    <a:pt x="1082230" y="364545"/>
                  </a:cubicBezTo>
                  <a:lnTo>
                    <a:pt x="1084516" y="361592"/>
                  </a:lnTo>
                  <a:cubicBezTo>
                    <a:pt x="1085773" y="360249"/>
                    <a:pt x="1087344" y="359230"/>
                    <a:pt x="1089087" y="358639"/>
                  </a:cubicBezTo>
                  <a:close/>
                  <a:moveTo>
                    <a:pt x="242029" y="320254"/>
                  </a:moveTo>
                  <a:cubicBezTo>
                    <a:pt x="243944" y="320226"/>
                    <a:pt x="245839" y="320645"/>
                    <a:pt x="247554" y="321492"/>
                  </a:cubicBezTo>
                  <a:cubicBezTo>
                    <a:pt x="249307" y="322064"/>
                    <a:pt x="250887" y="323083"/>
                    <a:pt x="252126" y="324445"/>
                  </a:cubicBezTo>
                  <a:lnTo>
                    <a:pt x="254888" y="327016"/>
                  </a:lnTo>
                  <a:cubicBezTo>
                    <a:pt x="256650" y="328750"/>
                    <a:pt x="257936" y="330922"/>
                    <a:pt x="258603" y="333303"/>
                  </a:cubicBezTo>
                  <a:lnTo>
                    <a:pt x="259079" y="337114"/>
                  </a:lnTo>
                  <a:cubicBezTo>
                    <a:pt x="259069" y="339647"/>
                    <a:pt x="258412" y="342142"/>
                    <a:pt x="257174" y="344352"/>
                  </a:cubicBezTo>
                  <a:lnTo>
                    <a:pt x="254888" y="347210"/>
                  </a:lnTo>
                  <a:cubicBezTo>
                    <a:pt x="253688" y="348619"/>
                    <a:pt x="252097" y="349648"/>
                    <a:pt x="250316" y="350163"/>
                  </a:cubicBezTo>
                  <a:cubicBezTo>
                    <a:pt x="248630" y="351096"/>
                    <a:pt x="246715" y="351525"/>
                    <a:pt x="244792" y="351401"/>
                  </a:cubicBezTo>
                  <a:cubicBezTo>
                    <a:pt x="242867" y="351515"/>
                    <a:pt x="240953" y="351087"/>
                    <a:pt x="239267" y="350163"/>
                  </a:cubicBezTo>
                  <a:cubicBezTo>
                    <a:pt x="237514" y="349581"/>
                    <a:pt x="235943" y="348562"/>
                    <a:pt x="234695" y="347210"/>
                  </a:cubicBezTo>
                  <a:lnTo>
                    <a:pt x="231933" y="344733"/>
                  </a:lnTo>
                  <a:cubicBezTo>
                    <a:pt x="230209" y="342943"/>
                    <a:pt x="228961" y="340752"/>
                    <a:pt x="228313" y="338351"/>
                  </a:cubicBezTo>
                  <a:lnTo>
                    <a:pt x="227742" y="334542"/>
                  </a:lnTo>
                  <a:cubicBezTo>
                    <a:pt x="227732" y="332017"/>
                    <a:pt x="228418" y="329551"/>
                    <a:pt x="229742" y="327398"/>
                  </a:cubicBezTo>
                  <a:lnTo>
                    <a:pt x="231933" y="324445"/>
                  </a:lnTo>
                  <a:cubicBezTo>
                    <a:pt x="233228" y="323092"/>
                    <a:pt x="234828" y="322083"/>
                    <a:pt x="236600" y="321492"/>
                  </a:cubicBezTo>
                  <a:cubicBezTo>
                    <a:pt x="238286" y="320645"/>
                    <a:pt x="240143" y="320226"/>
                    <a:pt x="242029" y="320254"/>
                  </a:cubicBezTo>
                  <a:close/>
                  <a:moveTo>
                    <a:pt x="1062799" y="299204"/>
                  </a:moveTo>
                  <a:cubicBezTo>
                    <a:pt x="1064723" y="299080"/>
                    <a:pt x="1066637" y="299508"/>
                    <a:pt x="1068323" y="300442"/>
                  </a:cubicBezTo>
                  <a:cubicBezTo>
                    <a:pt x="1070104" y="300956"/>
                    <a:pt x="1071695" y="301985"/>
                    <a:pt x="1072895" y="303395"/>
                  </a:cubicBezTo>
                  <a:lnTo>
                    <a:pt x="1075562" y="306062"/>
                  </a:lnTo>
                  <a:cubicBezTo>
                    <a:pt x="1077363" y="307766"/>
                    <a:pt x="1078649" y="309948"/>
                    <a:pt x="1079277" y="312348"/>
                  </a:cubicBezTo>
                  <a:lnTo>
                    <a:pt x="1079753" y="316158"/>
                  </a:lnTo>
                  <a:cubicBezTo>
                    <a:pt x="1079753" y="318663"/>
                    <a:pt x="1079096" y="321130"/>
                    <a:pt x="1077848" y="323302"/>
                  </a:cubicBezTo>
                  <a:lnTo>
                    <a:pt x="1075562" y="326255"/>
                  </a:lnTo>
                  <a:cubicBezTo>
                    <a:pt x="1074324" y="327617"/>
                    <a:pt x="1072743" y="328636"/>
                    <a:pt x="1070990" y="329207"/>
                  </a:cubicBezTo>
                  <a:cubicBezTo>
                    <a:pt x="1069276" y="330055"/>
                    <a:pt x="1067380" y="330474"/>
                    <a:pt x="1065466" y="330446"/>
                  </a:cubicBezTo>
                  <a:cubicBezTo>
                    <a:pt x="1063551" y="330464"/>
                    <a:pt x="1061665" y="330046"/>
                    <a:pt x="1059941" y="329207"/>
                  </a:cubicBezTo>
                  <a:cubicBezTo>
                    <a:pt x="1058208" y="328588"/>
                    <a:pt x="1056646" y="327579"/>
                    <a:pt x="1055369" y="326255"/>
                  </a:cubicBezTo>
                  <a:lnTo>
                    <a:pt x="1052703" y="323587"/>
                  </a:lnTo>
                  <a:cubicBezTo>
                    <a:pt x="1050997" y="321825"/>
                    <a:pt x="1049759" y="319663"/>
                    <a:pt x="1049083" y="317301"/>
                  </a:cubicBezTo>
                  <a:lnTo>
                    <a:pt x="1048512" y="313491"/>
                  </a:lnTo>
                  <a:cubicBezTo>
                    <a:pt x="1048512" y="310938"/>
                    <a:pt x="1049207" y="308443"/>
                    <a:pt x="1050511" y="306252"/>
                  </a:cubicBezTo>
                  <a:lnTo>
                    <a:pt x="1052703" y="303395"/>
                  </a:lnTo>
                  <a:cubicBezTo>
                    <a:pt x="1053969" y="302013"/>
                    <a:pt x="1055579" y="300994"/>
                    <a:pt x="1057370" y="300442"/>
                  </a:cubicBezTo>
                  <a:cubicBezTo>
                    <a:pt x="1059017" y="299499"/>
                    <a:pt x="1060903" y="299070"/>
                    <a:pt x="1062799" y="299204"/>
                  </a:cubicBezTo>
                  <a:close/>
                  <a:moveTo>
                    <a:pt x="269461" y="259865"/>
                  </a:moveTo>
                  <a:cubicBezTo>
                    <a:pt x="271337" y="259389"/>
                    <a:pt x="273300" y="259389"/>
                    <a:pt x="275176" y="259865"/>
                  </a:cubicBezTo>
                  <a:cubicBezTo>
                    <a:pt x="276976" y="260332"/>
                    <a:pt x="278634" y="261218"/>
                    <a:pt x="280034" y="262437"/>
                  </a:cubicBezTo>
                  <a:cubicBezTo>
                    <a:pt x="281596" y="263427"/>
                    <a:pt x="282872" y="264809"/>
                    <a:pt x="283748" y="266437"/>
                  </a:cubicBezTo>
                  <a:lnTo>
                    <a:pt x="286320" y="271676"/>
                  </a:lnTo>
                  <a:cubicBezTo>
                    <a:pt x="287644" y="273895"/>
                    <a:pt x="288339" y="276429"/>
                    <a:pt x="288321" y="279010"/>
                  </a:cubicBezTo>
                  <a:lnTo>
                    <a:pt x="288321" y="282820"/>
                  </a:lnTo>
                  <a:cubicBezTo>
                    <a:pt x="287616" y="285183"/>
                    <a:pt x="286339" y="287345"/>
                    <a:pt x="284606" y="289107"/>
                  </a:cubicBezTo>
                  <a:lnTo>
                    <a:pt x="281748" y="291393"/>
                  </a:lnTo>
                  <a:cubicBezTo>
                    <a:pt x="280167" y="292450"/>
                    <a:pt x="278310" y="293012"/>
                    <a:pt x="276415" y="293012"/>
                  </a:cubicBezTo>
                  <a:cubicBezTo>
                    <a:pt x="274547" y="293536"/>
                    <a:pt x="272566" y="293536"/>
                    <a:pt x="270699" y="293012"/>
                  </a:cubicBezTo>
                  <a:cubicBezTo>
                    <a:pt x="268899" y="292545"/>
                    <a:pt x="267242" y="291659"/>
                    <a:pt x="265841" y="290440"/>
                  </a:cubicBezTo>
                  <a:cubicBezTo>
                    <a:pt x="264327" y="289402"/>
                    <a:pt x="263051" y="288031"/>
                    <a:pt x="262127" y="286440"/>
                  </a:cubicBezTo>
                  <a:lnTo>
                    <a:pt x="259555" y="281106"/>
                  </a:lnTo>
                  <a:cubicBezTo>
                    <a:pt x="258231" y="278953"/>
                    <a:pt x="257545" y="276486"/>
                    <a:pt x="257555" y="273962"/>
                  </a:cubicBezTo>
                  <a:lnTo>
                    <a:pt x="257555" y="270152"/>
                  </a:lnTo>
                  <a:cubicBezTo>
                    <a:pt x="258212" y="267761"/>
                    <a:pt x="259498" y="265599"/>
                    <a:pt x="261270" y="263866"/>
                  </a:cubicBezTo>
                  <a:lnTo>
                    <a:pt x="264127" y="261579"/>
                  </a:lnTo>
                  <a:cubicBezTo>
                    <a:pt x="265727" y="260560"/>
                    <a:pt x="267566" y="259970"/>
                    <a:pt x="269461" y="259865"/>
                  </a:cubicBezTo>
                  <a:close/>
                  <a:moveTo>
                    <a:pt x="1021937" y="243577"/>
                  </a:moveTo>
                  <a:lnTo>
                    <a:pt x="1025747" y="243577"/>
                  </a:lnTo>
                  <a:cubicBezTo>
                    <a:pt x="1027661" y="243501"/>
                    <a:pt x="1029566" y="243930"/>
                    <a:pt x="1031272" y="244816"/>
                  </a:cubicBezTo>
                  <a:cubicBezTo>
                    <a:pt x="1033052" y="245330"/>
                    <a:pt x="1034643" y="246359"/>
                    <a:pt x="1035843" y="247768"/>
                  </a:cubicBezTo>
                  <a:cubicBezTo>
                    <a:pt x="1037196" y="249016"/>
                    <a:pt x="1038215" y="250587"/>
                    <a:pt x="1038796" y="252340"/>
                  </a:cubicBezTo>
                  <a:cubicBezTo>
                    <a:pt x="1039644" y="253883"/>
                    <a:pt x="1040072" y="255626"/>
                    <a:pt x="1040034" y="257388"/>
                  </a:cubicBezTo>
                  <a:lnTo>
                    <a:pt x="1040034" y="262722"/>
                  </a:lnTo>
                  <a:cubicBezTo>
                    <a:pt x="1040034" y="265227"/>
                    <a:pt x="1039377" y="267695"/>
                    <a:pt x="1038129" y="269866"/>
                  </a:cubicBezTo>
                  <a:lnTo>
                    <a:pt x="1035843" y="272819"/>
                  </a:lnTo>
                  <a:cubicBezTo>
                    <a:pt x="1034091" y="274543"/>
                    <a:pt x="1031929" y="275791"/>
                    <a:pt x="1029557" y="276438"/>
                  </a:cubicBezTo>
                  <a:lnTo>
                    <a:pt x="1025747" y="277010"/>
                  </a:lnTo>
                  <a:cubicBezTo>
                    <a:pt x="1023833" y="277077"/>
                    <a:pt x="1021927" y="276648"/>
                    <a:pt x="1020222" y="275772"/>
                  </a:cubicBezTo>
                  <a:cubicBezTo>
                    <a:pt x="1018489" y="275153"/>
                    <a:pt x="1016927" y="274143"/>
                    <a:pt x="1015650" y="272819"/>
                  </a:cubicBezTo>
                  <a:cubicBezTo>
                    <a:pt x="1014298" y="271571"/>
                    <a:pt x="1013278" y="270000"/>
                    <a:pt x="1012698" y="268247"/>
                  </a:cubicBezTo>
                  <a:cubicBezTo>
                    <a:pt x="1011812" y="266542"/>
                    <a:pt x="1011393" y="264637"/>
                    <a:pt x="1011459" y="262722"/>
                  </a:cubicBezTo>
                  <a:lnTo>
                    <a:pt x="1011459" y="257388"/>
                  </a:lnTo>
                  <a:cubicBezTo>
                    <a:pt x="1011459" y="254836"/>
                    <a:pt x="1012155" y="252340"/>
                    <a:pt x="1013460" y="250150"/>
                  </a:cubicBezTo>
                  <a:lnTo>
                    <a:pt x="1015650" y="247292"/>
                  </a:lnTo>
                  <a:cubicBezTo>
                    <a:pt x="1017413" y="245559"/>
                    <a:pt x="1019565" y="244282"/>
                    <a:pt x="1021937" y="243577"/>
                  </a:cubicBezTo>
                  <a:close/>
                  <a:moveTo>
                    <a:pt x="308228" y="212050"/>
                  </a:moveTo>
                  <a:lnTo>
                    <a:pt x="310800" y="212050"/>
                  </a:lnTo>
                  <a:cubicBezTo>
                    <a:pt x="313343" y="212002"/>
                    <a:pt x="315848" y="212659"/>
                    <a:pt x="318039" y="213954"/>
                  </a:cubicBezTo>
                  <a:lnTo>
                    <a:pt x="320896" y="216146"/>
                  </a:lnTo>
                  <a:cubicBezTo>
                    <a:pt x="322687" y="217898"/>
                    <a:pt x="323964" y="220108"/>
                    <a:pt x="324611" y="222527"/>
                  </a:cubicBezTo>
                  <a:lnTo>
                    <a:pt x="324611" y="226337"/>
                  </a:lnTo>
                  <a:cubicBezTo>
                    <a:pt x="324744" y="228233"/>
                    <a:pt x="324316" y="230119"/>
                    <a:pt x="323373" y="231766"/>
                  </a:cubicBezTo>
                  <a:cubicBezTo>
                    <a:pt x="322106" y="235291"/>
                    <a:pt x="319354" y="238072"/>
                    <a:pt x="315848" y="239387"/>
                  </a:cubicBezTo>
                  <a:cubicBezTo>
                    <a:pt x="314134" y="240234"/>
                    <a:pt x="312238" y="240653"/>
                    <a:pt x="310324" y="240625"/>
                  </a:cubicBezTo>
                  <a:lnTo>
                    <a:pt x="307752" y="240625"/>
                  </a:lnTo>
                  <a:cubicBezTo>
                    <a:pt x="305208" y="240606"/>
                    <a:pt x="302703" y="239920"/>
                    <a:pt x="300513" y="238625"/>
                  </a:cubicBezTo>
                  <a:lnTo>
                    <a:pt x="297655" y="236434"/>
                  </a:lnTo>
                  <a:cubicBezTo>
                    <a:pt x="295865" y="234681"/>
                    <a:pt x="294588" y="232471"/>
                    <a:pt x="293941" y="230052"/>
                  </a:cubicBezTo>
                  <a:lnTo>
                    <a:pt x="293941" y="226337"/>
                  </a:lnTo>
                  <a:cubicBezTo>
                    <a:pt x="293827" y="224422"/>
                    <a:pt x="294227" y="222518"/>
                    <a:pt x="295083" y="220813"/>
                  </a:cubicBezTo>
                  <a:cubicBezTo>
                    <a:pt x="295713" y="219032"/>
                    <a:pt x="296750" y="217432"/>
                    <a:pt x="298132" y="216146"/>
                  </a:cubicBezTo>
                  <a:cubicBezTo>
                    <a:pt x="299398" y="214812"/>
                    <a:pt x="300970" y="213802"/>
                    <a:pt x="302703" y="213193"/>
                  </a:cubicBezTo>
                  <a:cubicBezTo>
                    <a:pt x="304409" y="212335"/>
                    <a:pt x="306314" y="211935"/>
                    <a:pt x="308228" y="212050"/>
                  </a:cubicBezTo>
                  <a:close/>
                  <a:moveTo>
                    <a:pt x="983836" y="193286"/>
                  </a:moveTo>
                  <a:lnTo>
                    <a:pt x="984312" y="193286"/>
                  </a:lnTo>
                  <a:cubicBezTo>
                    <a:pt x="985513" y="193095"/>
                    <a:pt x="986732" y="193095"/>
                    <a:pt x="987932" y="193286"/>
                  </a:cubicBezTo>
                  <a:cubicBezTo>
                    <a:pt x="989808" y="193400"/>
                    <a:pt x="991637" y="193953"/>
                    <a:pt x="993266" y="194905"/>
                  </a:cubicBezTo>
                  <a:cubicBezTo>
                    <a:pt x="994857" y="195829"/>
                    <a:pt x="996218" y="197105"/>
                    <a:pt x="997267" y="198620"/>
                  </a:cubicBezTo>
                  <a:cubicBezTo>
                    <a:pt x="998486" y="200020"/>
                    <a:pt x="999372" y="201677"/>
                    <a:pt x="999838" y="203478"/>
                  </a:cubicBezTo>
                  <a:cubicBezTo>
                    <a:pt x="1000295" y="206202"/>
                    <a:pt x="999991" y="209002"/>
                    <a:pt x="998981" y="211574"/>
                  </a:cubicBezTo>
                  <a:cubicBezTo>
                    <a:pt x="998266" y="214069"/>
                    <a:pt x="996924" y="216327"/>
                    <a:pt x="995075" y="218146"/>
                  </a:cubicBezTo>
                  <a:cubicBezTo>
                    <a:pt x="994180" y="219023"/>
                    <a:pt x="993189" y="219784"/>
                    <a:pt x="992123" y="220432"/>
                  </a:cubicBezTo>
                  <a:cubicBezTo>
                    <a:pt x="991008" y="221080"/>
                    <a:pt x="989827" y="221585"/>
                    <a:pt x="988598" y="221956"/>
                  </a:cubicBezTo>
                  <a:cubicBezTo>
                    <a:pt x="985874" y="222623"/>
                    <a:pt x="983036" y="222623"/>
                    <a:pt x="980312" y="221956"/>
                  </a:cubicBezTo>
                  <a:lnTo>
                    <a:pt x="976883" y="220527"/>
                  </a:lnTo>
                  <a:lnTo>
                    <a:pt x="973930" y="218241"/>
                  </a:lnTo>
                  <a:cubicBezTo>
                    <a:pt x="972092" y="216431"/>
                    <a:pt x="970777" y="214165"/>
                    <a:pt x="970120" y="211669"/>
                  </a:cubicBezTo>
                  <a:cubicBezTo>
                    <a:pt x="969406" y="209078"/>
                    <a:pt x="969406" y="206354"/>
                    <a:pt x="970120" y="203764"/>
                  </a:cubicBezTo>
                  <a:cubicBezTo>
                    <a:pt x="970768" y="201392"/>
                    <a:pt x="972016" y="199230"/>
                    <a:pt x="973739" y="197477"/>
                  </a:cubicBezTo>
                  <a:lnTo>
                    <a:pt x="976692" y="195191"/>
                  </a:lnTo>
                  <a:cubicBezTo>
                    <a:pt x="978864" y="193943"/>
                    <a:pt x="981331" y="193286"/>
                    <a:pt x="983836" y="193286"/>
                  </a:cubicBezTo>
                  <a:close/>
                  <a:moveTo>
                    <a:pt x="342613" y="156233"/>
                  </a:moveTo>
                  <a:lnTo>
                    <a:pt x="345280" y="156233"/>
                  </a:lnTo>
                  <a:cubicBezTo>
                    <a:pt x="347785" y="156233"/>
                    <a:pt x="350252" y="156890"/>
                    <a:pt x="352424" y="158138"/>
                  </a:cubicBezTo>
                  <a:lnTo>
                    <a:pt x="355377" y="160424"/>
                  </a:lnTo>
                  <a:cubicBezTo>
                    <a:pt x="357120" y="162157"/>
                    <a:pt x="358368" y="164329"/>
                    <a:pt x="358996" y="166710"/>
                  </a:cubicBezTo>
                  <a:lnTo>
                    <a:pt x="359092" y="170520"/>
                  </a:lnTo>
                  <a:cubicBezTo>
                    <a:pt x="359158" y="172435"/>
                    <a:pt x="358739" y="174340"/>
                    <a:pt x="357853" y="176045"/>
                  </a:cubicBezTo>
                  <a:cubicBezTo>
                    <a:pt x="356539" y="179512"/>
                    <a:pt x="353795" y="182255"/>
                    <a:pt x="350328" y="183569"/>
                  </a:cubicBezTo>
                  <a:cubicBezTo>
                    <a:pt x="348624" y="184455"/>
                    <a:pt x="346718" y="184874"/>
                    <a:pt x="344804" y="184808"/>
                  </a:cubicBezTo>
                  <a:lnTo>
                    <a:pt x="342137" y="184808"/>
                  </a:lnTo>
                  <a:cubicBezTo>
                    <a:pt x="339584" y="184808"/>
                    <a:pt x="337089" y="184112"/>
                    <a:pt x="334898" y="182808"/>
                  </a:cubicBezTo>
                  <a:lnTo>
                    <a:pt x="332040" y="180617"/>
                  </a:lnTo>
                  <a:cubicBezTo>
                    <a:pt x="330278" y="178884"/>
                    <a:pt x="328992" y="176712"/>
                    <a:pt x="328325" y="174330"/>
                  </a:cubicBezTo>
                  <a:lnTo>
                    <a:pt x="328325" y="170520"/>
                  </a:lnTo>
                  <a:cubicBezTo>
                    <a:pt x="328202" y="168596"/>
                    <a:pt x="328631" y="166682"/>
                    <a:pt x="329564" y="164996"/>
                  </a:cubicBezTo>
                  <a:cubicBezTo>
                    <a:pt x="330078" y="163215"/>
                    <a:pt x="331107" y="161624"/>
                    <a:pt x="332516" y="160424"/>
                  </a:cubicBezTo>
                  <a:cubicBezTo>
                    <a:pt x="333745" y="159043"/>
                    <a:pt x="335327" y="158024"/>
                    <a:pt x="337089" y="157471"/>
                  </a:cubicBezTo>
                  <a:cubicBezTo>
                    <a:pt x="338775" y="156538"/>
                    <a:pt x="340689" y="156109"/>
                    <a:pt x="342613" y="156233"/>
                  </a:cubicBezTo>
                  <a:close/>
                  <a:moveTo>
                    <a:pt x="938402" y="140327"/>
                  </a:moveTo>
                  <a:cubicBezTo>
                    <a:pt x="940326" y="140212"/>
                    <a:pt x="942240" y="140641"/>
                    <a:pt x="943926" y="141565"/>
                  </a:cubicBezTo>
                  <a:cubicBezTo>
                    <a:pt x="945679" y="142146"/>
                    <a:pt x="947250" y="143165"/>
                    <a:pt x="948498" y="144518"/>
                  </a:cubicBezTo>
                  <a:lnTo>
                    <a:pt x="951165" y="147185"/>
                  </a:lnTo>
                  <a:cubicBezTo>
                    <a:pt x="952908" y="148918"/>
                    <a:pt x="954156" y="151090"/>
                    <a:pt x="954785" y="153471"/>
                  </a:cubicBezTo>
                  <a:lnTo>
                    <a:pt x="955356" y="157281"/>
                  </a:lnTo>
                  <a:cubicBezTo>
                    <a:pt x="955366" y="159805"/>
                    <a:pt x="954680" y="162272"/>
                    <a:pt x="953356" y="164425"/>
                  </a:cubicBezTo>
                  <a:lnTo>
                    <a:pt x="951165" y="167378"/>
                  </a:lnTo>
                  <a:cubicBezTo>
                    <a:pt x="949870" y="168730"/>
                    <a:pt x="948269" y="169740"/>
                    <a:pt x="946498" y="170331"/>
                  </a:cubicBezTo>
                  <a:cubicBezTo>
                    <a:pt x="944831" y="171226"/>
                    <a:pt x="942955" y="171645"/>
                    <a:pt x="941069" y="171569"/>
                  </a:cubicBezTo>
                  <a:cubicBezTo>
                    <a:pt x="939154" y="171645"/>
                    <a:pt x="937249" y="171216"/>
                    <a:pt x="935544" y="170331"/>
                  </a:cubicBezTo>
                  <a:cubicBezTo>
                    <a:pt x="933792" y="169759"/>
                    <a:pt x="932211" y="168740"/>
                    <a:pt x="930972" y="167378"/>
                  </a:cubicBezTo>
                  <a:lnTo>
                    <a:pt x="928306" y="164711"/>
                  </a:lnTo>
                  <a:cubicBezTo>
                    <a:pt x="926543" y="162977"/>
                    <a:pt x="925257" y="160806"/>
                    <a:pt x="924591" y="158424"/>
                  </a:cubicBezTo>
                  <a:lnTo>
                    <a:pt x="924115" y="154614"/>
                  </a:lnTo>
                  <a:cubicBezTo>
                    <a:pt x="924124" y="152081"/>
                    <a:pt x="924781" y="149585"/>
                    <a:pt x="926019" y="147375"/>
                  </a:cubicBezTo>
                  <a:lnTo>
                    <a:pt x="928306" y="144518"/>
                  </a:lnTo>
                  <a:cubicBezTo>
                    <a:pt x="929505" y="143108"/>
                    <a:pt x="931096" y="142079"/>
                    <a:pt x="932877" y="141565"/>
                  </a:cubicBezTo>
                  <a:cubicBezTo>
                    <a:pt x="934563" y="140631"/>
                    <a:pt x="936478" y="140203"/>
                    <a:pt x="938402" y="140327"/>
                  </a:cubicBezTo>
                  <a:close/>
                  <a:moveTo>
                    <a:pt x="389096" y="113848"/>
                  </a:moveTo>
                  <a:lnTo>
                    <a:pt x="392906" y="113848"/>
                  </a:lnTo>
                  <a:cubicBezTo>
                    <a:pt x="394830" y="113724"/>
                    <a:pt x="396745" y="114152"/>
                    <a:pt x="398430" y="115085"/>
                  </a:cubicBezTo>
                  <a:cubicBezTo>
                    <a:pt x="400211" y="115600"/>
                    <a:pt x="401802" y="116629"/>
                    <a:pt x="403002" y="118039"/>
                  </a:cubicBezTo>
                  <a:cubicBezTo>
                    <a:pt x="404384" y="119267"/>
                    <a:pt x="405403" y="120848"/>
                    <a:pt x="405955" y="122610"/>
                  </a:cubicBezTo>
                  <a:cubicBezTo>
                    <a:pt x="406803" y="124153"/>
                    <a:pt x="407231" y="125896"/>
                    <a:pt x="407193" y="127658"/>
                  </a:cubicBezTo>
                  <a:lnTo>
                    <a:pt x="407193" y="132992"/>
                  </a:lnTo>
                  <a:cubicBezTo>
                    <a:pt x="407193" y="135497"/>
                    <a:pt x="406536" y="137965"/>
                    <a:pt x="405288" y="140136"/>
                  </a:cubicBezTo>
                  <a:lnTo>
                    <a:pt x="403002" y="143089"/>
                  </a:lnTo>
                  <a:cubicBezTo>
                    <a:pt x="401249" y="144813"/>
                    <a:pt x="399087" y="146061"/>
                    <a:pt x="396716" y="146708"/>
                  </a:cubicBezTo>
                  <a:lnTo>
                    <a:pt x="392906" y="147280"/>
                  </a:lnTo>
                  <a:cubicBezTo>
                    <a:pt x="390991" y="147309"/>
                    <a:pt x="389096" y="146890"/>
                    <a:pt x="387381" y="146042"/>
                  </a:cubicBezTo>
                  <a:cubicBezTo>
                    <a:pt x="385648" y="145423"/>
                    <a:pt x="384085" y="144413"/>
                    <a:pt x="382809" y="143089"/>
                  </a:cubicBezTo>
                  <a:cubicBezTo>
                    <a:pt x="381428" y="141822"/>
                    <a:pt x="380409" y="140212"/>
                    <a:pt x="379857" y="138422"/>
                  </a:cubicBezTo>
                  <a:cubicBezTo>
                    <a:pt x="378980" y="136755"/>
                    <a:pt x="378551" y="134878"/>
                    <a:pt x="378618" y="132992"/>
                  </a:cubicBezTo>
                  <a:lnTo>
                    <a:pt x="378618" y="127658"/>
                  </a:lnTo>
                  <a:cubicBezTo>
                    <a:pt x="378618" y="125106"/>
                    <a:pt x="379314" y="122610"/>
                    <a:pt x="380619" y="120420"/>
                  </a:cubicBezTo>
                  <a:lnTo>
                    <a:pt x="382809" y="117562"/>
                  </a:lnTo>
                  <a:cubicBezTo>
                    <a:pt x="384543" y="115800"/>
                    <a:pt x="386714" y="114514"/>
                    <a:pt x="389096" y="113848"/>
                  </a:cubicBezTo>
                  <a:close/>
                  <a:moveTo>
                    <a:pt x="888206" y="89844"/>
                  </a:moveTo>
                  <a:cubicBezTo>
                    <a:pt x="890120" y="89768"/>
                    <a:pt x="892026" y="90197"/>
                    <a:pt x="893731" y="91083"/>
                  </a:cubicBezTo>
                  <a:cubicBezTo>
                    <a:pt x="895511" y="91597"/>
                    <a:pt x="897103" y="92626"/>
                    <a:pt x="898302" y="94035"/>
                  </a:cubicBezTo>
                  <a:lnTo>
                    <a:pt x="903636" y="99369"/>
                  </a:lnTo>
                  <a:cubicBezTo>
                    <a:pt x="905342" y="101132"/>
                    <a:pt x="906580" y="103294"/>
                    <a:pt x="907256" y="105656"/>
                  </a:cubicBezTo>
                  <a:lnTo>
                    <a:pt x="907827" y="109466"/>
                  </a:lnTo>
                  <a:cubicBezTo>
                    <a:pt x="907827" y="112019"/>
                    <a:pt x="907132" y="114514"/>
                    <a:pt x="905827" y="116705"/>
                  </a:cubicBezTo>
                  <a:lnTo>
                    <a:pt x="903636" y="119562"/>
                  </a:lnTo>
                  <a:cubicBezTo>
                    <a:pt x="900845" y="122077"/>
                    <a:pt x="897283" y="123553"/>
                    <a:pt x="893540" y="123753"/>
                  </a:cubicBezTo>
                  <a:cubicBezTo>
                    <a:pt x="891626" y="123830"/>
                    <a:pt x="889720" y="123401"/>
                    <a:pt x="888015" y="122515"/>
                  </a:cubicBezTo>
                  <a:cubicBezTo>
                    <a:pt x="886234" y="122001"/>
                    <a:pt x="884643" y="120972"/>
                    <a:pt x="883444" y="119562"/>
                  </a:cubicBezTo>
                  <a:lnTo>
                    <a:pt x="878110" y="114228"/>
                  </a:lnTo>
                  <a:cubicBezTo>
                    <a:pt x="876385" y="112476"/>
                    <a:pt x="875138" y="110314"/>
                    <a:pt x="874490" y="107942"/>
                  </a:cubicBezTo>
                  <a:lnTo>
                    <a:pt x="873919" y="104132"/>
                  </a:lnTo>
                  <a:cubicBezTo>
                    <a:pt x="873919" y="101579"/>
                    <a:pt x="874614" y="99083"/>
                    <a:pt x="875919" y="96893"/>
                  </a:cubicBezTo>
                  <a:lnTo>
                    <a:pt x="878110" y="94035"/>
                  </a:lnTo>
                  <a:cubicBezTo>
                    <a:pt x="879357" y="92683"/>
                    <a:pt x="880929" y="91663"/>
                    <a:pt x="882681" y="91083"/>
                  </a:cubicBezTo>
                  <a:cubicBezTo>
                    <a:pt x="884386" y="90197"/>
                    <a:pt x="886292" y="89778"/>
                    <a:pt x="888206" y="89844"/>
                  </a:cubicBezTo>
                  <a:close/>
                  <a:moveTo>
                    <a:pt x="440626" y="71460"/>
                  </a:moveTo>
                  <a:cubicBezTo>
                    <a:pt x="442512" y="71394"/>
                    <a:pt x="444388" y="71822"/>
                    <a:pt x="446055" y="72699"/>
                  </a:cubicBezTo>
                  <a:cubicBezTo>
                    <a:pt x="447845" y="73251"/>
                    <a:pt x="449455" y="74270"/>
                    <a:pt x="450722" y="75651"/>
                  </a:cubicBezTo>
                  <a:lnTo>
                    <a:pt x="453293" y="78318"/>
                  </a:lnTo>
                  <a:cubicBezTo>
                    <a:pt x="455056" y="80052"/>
                    <a:pt x="456341" y="82224"/>
                    <a:pt x="457008" y="84605"/>
                  </a:cubicBezTo>
                  <a:lnTo>
                    <a:pt x="457484" y="88415"/>
                  </a:lnTo>
                  <a:cubicBezTo>
                    <a:pt x="457475" y="90948"/>
                    <a:pt x="456818" y="93444"/>
                    <a:pt x="455580" y="95654"/>
                  </a:cubicBezTo>
                  <a:lnTo>
                    <a:pt x="453293" y="98511"/>
                  </a:lnTo>
                  <a:cubicBezTo>
                    <a:pt x="452093" y="99921"/>
                    <a:pt x="450503" y="100950"/>
                    <a:pt x="448722" y="101464"/>
                  </a:cubicBezTo>
                  <a:cubicBezTo>
                    <a:pt x="447016" y="102350"/>
                    <a:pt x="445112" y="102778"/>
                    <a:pt x="443197" y="102702"/>
                  </a:cubicBezTo>
                  <a:cubicBezTo>
                    <a:pt x="439454" y="102502"/>
                    <a:pt x="435892" y="101026"/>
                    <a:pt x="433100" y="98511"/>
                  </a:cubicBezTo>
                  <a:lnTo>
                    <a:pt x="430434" y="95844"/>
                  </a:lnTo>
                  <a:cubicBezTo>
                    <a:pt x="428709" y="94092"/>
                    <a:pt x="427462" y="91930"/>
                    <a:pt x="426814" y="89558"/>
                  </a:cubicBezTo>
                  <a:lnTo>
                    <a:pt x="426338" y="85748"/>
                  </a:lnTo>
                  <a:cubicBezTo>
                    <a:pt x="426300" y="83204"/>
                    <a:pt x="426967" y="80699"/>
                    <a:pt x="428243" y="78509"/>
                  </a:cubicBezTo>
                  <a:lnTo>
                    <a:pt x="430434" y="75651"/>
                  </a:lnTo>
                  <a:cubicBezTo>
                    <a:pt x="431701" y="74270"/>
                    <a:pt x="433310" y="73251"/>
                    <a:pt x="435101" y="72699"/>
                  </a:cubicBezTo>
                  <a:cubicBezTo>
                    <a:pt x="436806" y="71813"/>
                    <a:pt x="438711" y="71384"/>
                    <a:pt x="440626" y="71460"/>
                  </a:cubicBezTo>
                  <a:close/>
                  <a:moveTo>
                    <a:pt x="840390" y="55554"/>
                  </a:moveTo>
                  <a:cubicBezTo>
                    <a:pt x="842304" y="55526"/>
                    <a:pt x="844200" y="55945"/>
                    <a:pt x="845914" y="56792"/>
                  </a:cubicBezTo>
                  <a:cubicBezTo>
                    <a:pt x="849419" y="58107"/>
                    <a:pt x="852172" y="60889"/>
                    <a:pt x="853439" y="64413"/>
                  </a:cubicBezTo>
                  <a:cubicBezTo>
                    <a:pt x="854439" y="66137"/>
                    <a:pt x="854877" y="68137"/>
                    <a:pt x="854677" y="70128"/>
                  </a:cubicBezTo>
                  <a:lnTo>
                    <a:pt x="854677" y="72985"/>
                  </a:lnTo>
                  <a:cubicBezTo>
                    <a:pt x="854668" y="75519"/>
                    <a:pt x="854010" y="78014"/>
                    <a:pt x="852772" y="80224"/>
                  </a:cubicBezTo>
                  <a:lnTo>
                    <a:pt x="850486" y="83082"/>
                  </a:lnTo>
                  <a:cubicBezTo>
                    <a:pt x="848782" y="84882"/>
                    <a:pt x="846600" y="86168"/>
                    <a:pt x="844200" y="86796"/>
                  </a:cubicBezTo>
                  <a:lnTo>
                    <a:pt x="840390" y="86796"/>
                  </a:lnTo>
                  <a:cubicBezTo>
                    <a:pt x="838466" y="86911"/>
                    <a:pt x="836551" y="86482"/>
                    <a:pt x="834866" y="85558"/>
                  </a:cubicBezTo>
                  <a:cubicBezTo>
                    <a:pt x="833113" y="84977"/>
                    <a:pt x="831541" y="83958"/>
                    <a:pt x="830293" y="82605"/>
                  </a:cubicBezTo>
                  <a:cubicBezTo>
                    <a:pt x="828931" y="81367"/>
                    <a:pt x="827912" y="79786"/>
                    <a:pt x="827340" y="78034"/>
                  </a:cubicBezTo>
                  <a:cubicBezTo>
                    <a:pt x="826454" y="76328"/>
                    <a:pt x="826026" y="74423"/>
                    <a:pt x="826102" y="72509"/>
                  </a:cubicBezTo>
                  <a:lnTo>
                    <a:pt x="826102" y="69842"/>
                  </a:lnTo>
                  <a:cubicBezTo>
                    <a:pt x="826093" y="67318"/>
                    <a:pt x="826779" y="64841"/>
                    <a:pt x="828103" y="62698"/>
                  </a:cubicBezTo>
                  <a:lnTo>
                    <a:pt x="830293" y="59745"/>
                  </a:lnTo>
                  <a:cubicBezTo>
                    <a:pt x="832055" y="58041"/>
                    <a:pt x="834217" y="56802"/>
                    <a:pt x="836580" y="56126"/>
                  </a:cubicBezTo>
                  <a:close/>
                  <a:moveTo>
                    <a:pt x="489203" y="47934"/>
                  </a:moveTo>
                  <a:cubicBezTo>
                    <a:pt x="490365" y="47744"/>
                    <a:pt x="491556" y="47744"/>
                    <a:pt x="492727" y="47934"/>
                  </a:cubicBezTo>
                  <a:cubicBezTo>
                    <a:pt x="494623" y="48020"/>
                    <a:pt x="496471" y="48611"/>
                    <a:pt x="498061" y="49649"/>
                  </a:cubicBezTo>
                  <a:cubicBezTo>
                    <a:pt x="499719" y="50449"/>
                    <a:pt x="501109" y="51697"/>
                    <a:pt x="502062" y="53268"/>
                  </a:cubicBezTo>
                  <a:cubicBezTo>
                    <a:pt x="503347" y="54621"/>
                    <a:pt x="504243" y="56297"/>
                    <a:pt x="504633" y="58126"/>
                  </a:cubicBezTo>
                  <a:cubicBezTo>
                    <a:pt x="505281" y="60765"/>
                    <a:pt x="505215" y="63527"/>
                    <a:pt x="504443" y="66127"/>
                  </a:cubicBezTo>
                  <a:cubicBezTo>
                    <a:pt x="503767" y="68613"/>
                    <a:pt x="502452" y="70880"/>
                    <a:pt x="500633" y="72700"/>
                  </a:cubicBezTo>
                  <a:cubicBezTo>
                    <a:pt x="499681" y="73576"/>
                    <a:pt x="498661" y="74366"/>
                    <a:pt x="497585" y="75081"/>
                  </a:cubicBezTo>
                  <a:cubicBezTo>
                    <a:pt x="496442" y="75729"/>
                    <a:pt x="495223" y="76233"/>
                    <a:pt x="493966" y="76605"/>
                  </a:cubicBezTo>
                  <a:cubicBezTo>
                    <a:pt x="491213" y="77319"/>
                    <a:pt x="488336" y="77319"/>
                    <a:pt x="485583" y="76605"/>
                  </a:cubicBezTo>
                  <a:lnTo>
                    <a:pt x="482155" y="75176"/>
                  </a:lnTo>
                  <a:lnTo>
                    <a:pt x="479202" y="72890"/>
                  </a:lnTo>
                  <a:cubicBezTo>
                    <a:pt x="477392" y="71061"/>
                    <a:pt x="476087" y="68794"/>
                    <a:pt x="475392" y="66318"/>
                  </a:cubicBezTo>
                  <a:cubicBezTo>
                    <a:pt x="474725" y="63727"/>
                    <a:pt x="474725" y="61003"/>
                    <a:pt x="475392" y="58412"/>
                  </a:cubicBezTo>
                  <a:cubicBezTo>
                    <a:pt x="476058" y="56031"/>
                    <a:pt x="477344" y="53859"/>
                    <a:pt x="479107" y="52125"/>
                  </a:cubicBezTo>
                  <a:lnTo>
                    <a:pt x="481964" y="49839"/>
                  </a:lnTo>
                  <a:cubicBezTo>
                    <a:pt x="484174" y="48601"/>
                    <a:pt x="486669" y="47944"/>
                    <a:pt x="489203" y="47934"/>
                  </a:cubicBezTo>
                  <a:close/>
                  <a:moveTo>
                    <a:pt x="541686" y="31741"/>
                  </a:moveTo>
                  <a:lnTo>
                    <a:pt x="543877" y="31741"/>
                  </a:lnTo>
                  <a:cubicBezTo>
                    <a:pt x="546401" y="31732"/>
                    <a:pt x="548868" y="32418"/>
                    <a:pt x="551020" y="33742"/>
                  </a:cubicBezTo>
                  <a:lnTo>
                    <a:pt x="553973" y="35932"/>
                  </a:lnTo>
                  <a:cubicBezTo>
                    <a:pt x="555678" y="37695"/>
                    <a:pt x="556917" y="39857"/>
                    <a:pt x="557593" y="42219"/>
                  </a:cubicBezTo>
                  <a:lnTo>
                    <a:pt x="558164" y="46029"/>
                  </a:lnTo>
                  <a:cubicBezTo>
                    <a:pt x="558193" y="47944"/>
                    <a:pt x="557774" y="49839"/>
                    <a:pt x="556926" y="51554"/>
                  </a:cubicBezTo>
                  <a:cubicBezTo>
                    <a:pt x="556354" y="53306"/>
                    <a:pt x="555335" y="54888"/>
                    <a:pt x="553973" y="56126"/>
                  </a:cubicBezTo>
                  <a:cubicBezTo>
                    <a:pt x="552726" y="57478"/>
                    <a:pt x="551154" y="58497"/>
                    <a:pt x="549401" y="59079"/>
                  </a:cubicBezTo>
                  <a:cubicBezTo>
                    <a:pt x="547715" y="60002"/>
                    <a:pt x="545801" y="60431"/>
                    <a:pt x="543877" y="60316"/>
                  </a:cubicBezTo>
                  <a:lnTo>
                    <a:pt x="541210" y="60316"/>
                  </a:lnTo>
                  <a:cubicBezTo>
                    <a:pt x="538676" y="60307"/>
                    <a:pt x="536181" y="59650"/>
                    <a:pt x="533971" y="58412"/>
                  </a:cubicBezTo>
                  <a:lnTo>
                    <a:pt x="531114" y="56126"/>
                  </a:lnTo>
                  <a:cubicBezTo>
                    <a:pt x="529332" y="54402"/>
                    <a:pt x="528046" y="52230"/>
                    <a:pt x="527399" y="49839"/>
                  </a:cubicBezTo>
                  <a:lnTo>
                    <a:pt x="527399" y="46029"/>
                  </a:lnTo>
                  <a:cubicBezTo>
                    <a:pt x="527284" y="44105"/>
                    <a:pt x="527713" y="42191"/>
                    <a:pt x="528637" y="40505"/>
                  </a:cubicBezTo>
                  <a:cubicBezTo>
                    <a:pt x="529218" y="38752"/>
                    <a:pt x="530237" y="37181"/>
                    <a:pt x="531590" y="35932"/>
                  </a:cubicBezTo>
                  <a:cubicBezTo>
                    <a:pt x="532818" y="34552"/>
                    <a:pt x="534399" y="33533"/>
                    <a:pt x="536162" y="32980"/>
                  </a:cubicBezTo>
                  <a:cubicBezTo>
                    <a:pt x="537867" y="32094"/>
                    <a:pt x="539772" y="31665"/>
                    <a:pt x="541686" y="31741"/>
                  </a:cubicBezTo>
                  <a:close/>
                  <a:moveTo>
                    <a:pt x="778382" y="21169"/>
                  </a:moveTo>
                  <a:lnTo>
                    <a:pt x="782192" y="21169"/>
                  </a:lnTo>
                  <a:cubicBezTo>
                    <a:pt x="785936" y="21369"/>
                    <a:pt x="789498" y="22845"/>
                    <a:pt x="792289" y="25360"/>
                  </a:cubicBezTo>
                  <a:cubicBezTo>
                    <a:pt x="793612" y="26636"/>
                    <a:pt x="794622" y="28199"/>
                    <a:pt x="795241" y="29932"/>
                  </a:cubicBezTo>
                  <a:cubicBezTo>
                    <a:pt x="796013" y="31504"/>
                    <a:pt x="796441" y="33227"/>
                    <a:pt x="796480" y="34980"/>
                  </a:cubicBezTo>
                  <a:lnTo>
                    <a:pt x="796480" y="37647"/>
                  </a:lnTo>
                  <a:cubicBezTo>
                    <a:pt x="796480" y="40200"/>
                    <a:pt x="795784" y="42695"/>
                    <a:pt x="794479" y="44886"/>
                  </a:cubicBezTo>
                  <a:lnTo>
                    <a:pt x="792289" y="47744"/>
                  </a:lnTo>
                  <a:cubicBezTo>
                    <a:pt x="790527" y="49448"/>
                    <a:pt x="788364" y="50687"/>
                    <a:pt x="786002" y="51363"/>
                  </a:cubicBezTo>
                  <a:lnTo>
                    <a:pt x="782192" y="51935"/>
                  </a:lnTo>
                  <a:cubicBezTo>
                    <a:pt x="780278" y="52011"/>
                    <a:pt x="778373" y="51582"/>
                    <a:pt x="776668" y="50697"/>
                  </a:cubicBezTo>
                  <a:cubicBezTo>
                    <a:pt x="774915" y="50125"/>
                    <a:pt x="773334" y="49106"/>
                    <a:pt x="772096" y="47744"/>
                  </a:cubicBezTo>
                  <a:cubicBezTo>
                    <a:pt x="770743" y="46496"/>
                    <a:pt x="769724" y="44924"/>
                    <a:pt x="769143" y="43171"/>
                  </a:cubicBezTo>
                  <a:cubicBezTo>
                    <a:pt x="768219" y="41486"/>
                    <a:pt x="767790" y="39571"/>
                    <a:pt x="767905" y="37647"/>
                  </a:cubicBezTo>
                  <a:lnTo>
                    <a:pt x="767905" y="34980"/>
                  </a:lnTo>
                  <a:cubicBezTo>
                    <a:pt x="767914" y="32447"/>
                    <a:pt x="768571" y="29951"/>
                    <a:pt x="769810" y="27741"/>
                  </a:cubicBezTo>
                  <a:lnTo>
                    <a:pt x="772096" y="24884"/>
                  </a:lnTo>
                  <a:cubicBezTo>
                    <a:pt x="773801" y="23083"/>
                    <a:pt x="775982" y="21798"/>
                    <a:pt x="778382" y="21169"/>
                  </a:cubicBezTo>
                  <a:close/>
                  <a:moveTo>
                    <a:pt x="599407" y="12978"/>
                  </a:moveTo>
                  <a:cubicBezTo>
                    <a:pt x="607294" y="12978"/>
                    <a:pt x="613695" y="19379"/>
                    <a:pt x="613695" y="27265"/>
                  </a:cubicBezTo>
                  <a:cubicBezTo>
                    <a:pt x="613695" y="35152"/>
                    <a:pt x="607294" y="41553"/>
                    <a:pt x="599407" y="41553"/>
                  </a:cubicBezTo>
                  <a:cubicBezTo>
                    <a:pt x="591520" y="41553"/>
                    <a:pt x="585120" y="35152"/>
                    <a:pt x="585120" y="27265"/>
                  </a:cubicBezTo>
                  <a:cubicBezTo>
                    <a:pt x="585120" y="19379"/>
                    <a:pt x="591520" y="12978"/>
                    <a:pt x="599407" y="12978"/>
                  </a:cubicBezTo>
                  <a:close/>
                  <a:moveTo>
                    <a:pt x="720089" y="7928"/>
                  </a:moveTo>
                  <a:lnTo>
                    <a:pt x="723899" y="7928"/>
                  </a:lnTo>
                  <a:cubicBezTo>
                    <a:pt x="725813" y="7852"/>
                    <a:pt x="727718" y="8281"/>
                    <a:pt x="729424" y="9167"/>
                  </a:cubicBezTo>
                  <a:cubicBezTo>
                    <a:pt x="731186" y="9720"/>
                    <a:pt x="732766" y="10748"/>
                    <a:pt x="733995" y="12119"/>
                  </a:cubicBezTo>
                  <a:cubicBezTo>
                    <a:pt x="735348" y="13368"/>
                    <a:pt x="736367" y="14939"/>
                    <a:pt x="736948" y="16692"/>
                  </a:cubicBezTo>
                  <a:cubicBezTo>
                    <a:pt x="737939" y="18463"/>
                    <a:pt x="738367" y="20483"/>
                    <a:pt x="738186" y="22502"/>
                  </a:cubicBezTo>
                  <a:lnTo>
                    <a:pt x="738186" y="24407"/>
                  </a:lnTo>
                  <a:cubicBezTo>
                    <a:pt x="738177" y="26941"/>
                    <a:pt x="737520" y="29436"/>
                    <a:pt x="736281" y="31646"/>
                  </a:cubicBezTo>
                  <a:lnTo>
                    <a:pt x="733995" y="34504"/>
                  </a:lnTo>
                  <a:cubicBezTo>
                    <a:pt x="732233" y="36209"/>
                    <a:pt x="730071" y="37446"/>
                    <a:pt x="727709" y="38123"/>
                  </a:cubicBezTo>
                  <a:lnTo>
                    <a:pt x="723899" y="38695"/>
                  </a:lnTo>
                  <a:cubicBezTo>
                    <a:pt x="721985" y="38771"/>
                    <a:pt x="720079" y="38342"/>
                    <a:pt x="718374" y="37456"/>
                  </a:cubicBezTo>
                  <a:cubicBezTo>
                    <a:pt x="716641" y="36837"/>
                    <a:pt x="715079" y="35827"/>
                    <a:pt x="713802" y="34504"/>
                  </a:cubicBezTo>
                  <a:cubicBezTo>
                    <a:pt x="712450" y="33256"/>
                    <a:pt x="711430" y="31684"/>
                    <a:pt x="710850" y="29932"/>
                  </a:cubicBezTo>
                  <a:cubicBezTo>
                    <a:pt x="709964" y="28227"/>
                    <a:pt x="709545" y="26321"/>
                    <a:pt x="709611" y="24407"/>
                  </a:cubicBezTo>
                  <a:lnTo>
                    <a:pt x="709611" y="21740"/>
                  </a:lnTo>
                  <a:cubicBezTo>
                    <a:pt x="709611" y="19187"/>
                    <a:pt x="710307" y="16692"/>
                    <a:pt x="711612" y="14501"/>
                  </a:cubicBezTo>
                  <a:lnTo>
                    <a:pt x="713802" y="11643"/>
                  </a:lnTo>
                  <a:cubicBezTo>
                    <a:pt x="715536" y="9881"/>
                    <a:pt x="717707" y="8595"/>
                    <a:pt x="720089" y="7928"/>
                  </a:cubicBezTo>
                  <a:close/>
                  <a:moveTo>
                    <a:pt x="663035" y="24"/>
                  </a:moveTo>
                  <a:cubicBezTo>
                    <a:pt x="664931" y="-110"/>
                    <a:pt x="666817" y="319"/>
                    <a:pt x="668464" y="1262"/>
                  </a:cubicBezTo>
                  <a:cubicBezTo>
                    <a:pt x="671988" y="2529"/>
                    <a:pt x="674770" y="5281"/>
                    <a:pt x="676084" y="8787"/>
                  </a:cubicBezTo>
                  <a:cubicBezTo>
                    <a:pt x="677008" y="10644"/>
                    <a:pt x="677427" y="12711"/>
                    <a:pt x="677322" y="14787"/>
                  </a:cubicBezTo>
                  <a:lnTo>
                    <a:pt x="677322" y="17359"/>
                  </a:lnTo>
                  <a:cubicBezTo>
                    <a:pt x="677342" y="19912"/>
                    <a:pt x="676646" y="22417"/>
                    <a:pt x="675323" y="24598"/>
                  </a:cubicBezTo>
                  <a:lnTo>
                    <a:pt x="673131" y="27456"/>
                  </a:lnTo>
                  <a:cubicBezTo>
                    <a:pt x="671398" y="29218"/>
                    <a:pt x="669226" y="30504"/>
                    <a:pt x="666845" y="31170"/>
                  </a:cubicBezTo>
                  <a:lnTo>
                    <a:pt x="663035" y="31170"/>
                  </a:lnTo>
                  <a:cubicBezTo>
                    <a:pt x="661111" y="31294"/>
                    <a:pt x="659196" y="30865"/>
                    <a:pt x="657510" y="29932"/>
                  </a:cubicBezTo>
                  <a:cubicBezTo>
                    <a:pt x="654044" y="28618"/>
                    <a:pt x="651300" y="25874"/>
                    <a:pt x="649986" y="22407"/>
                  </a:cubicBezTo>
                  <a:cubicBezTo>
                    <a:pt x="649052" y="20721"/>
                    <a:pt x="648624" y="18807"/>
                    <a:pt x="648747" y="16883"/>
                  </a:cubicBezTo>
                  <a:lnTo>
                    <a:pt x="648747" y="14311"/>
                  </a:lnTo>
                  <a:cubicBezTo>
                    <a:pt x="648747" y="11778"/>
                    <a:pt x="649405" y="9282"/>
                    <a:pt x="650653" y="7072"/>
                  </a:cubicBezTo>
                  <a:lnTo>
                    <a:pt x="652938" y="4215"/>
                  </a:lnTo>
                  <a:cubicBezTo>
                    <a:pt x="654644" y="2414"/>
                    <a:pt x="656825" y="1128"/>
                    <a:pt x="659225" y="50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57" name="Google Shape;357;p10"/>
          <p:cNvGrpSpPr/>
          <p:nvPr/>
        </p:nvGrpSpPr>
        <p:grpSpPr>
          <a:xfrm>
            <a:off x="4135280" y="1652350"/>
            <a:ext cx="1946120" cy="1709038"/>
            <a:chOff x="7119967" y="2202106"/>
            <a:chExt cx="2023204" cy="1680305"/>
          </a:xfrm>
        </p:grpSpPr>
        <p:sp>
          <p:nvSpPr>
            <p:cNvPr id="358" name="Google Shape;358;p10"/>
            <p:cNvSpPr/>
            <p:nvPr/>
          </p:nvSpPr>
          <p:spPr>
            <a:xfrm>
              <a:off x="7119967" y="2202106"/>
              <a:ext cx="2023204" cy="1669732"/>
            </a:xfrm>
            <a:custGeom>
              <a:rect b="b" l="l" r="r" t="t"/>
              <a:pathLst>
                <a:path extrusionOk="0" h="1669732" w="2023204">
                  <a:moveTo>
                    <a:pt x="2022955" y="1669703"/>
                  </a:moveTo>
                  <a:lnTo>
                    <a:pt x="1466600" y="1669703"/>
                  </a:lnTo>
                  <a:cubicBezTo>
                    <a:pt x="1426976" y="1119063"/>
                    <a:pt x="1238000" y="701868"/>
                    <a:pt x="1011685" y="701868"/>
                  </a:cubicBezTo>
                  <a:cubicBezTo>
                    <a:pt x="785371" y="701868"/>
                    <a:pt x="596300" y="1119254"/>
                    <a:pt x="556581" y="1669703"/>
                  </a:cubicBezTo>
                  <a:lnTo>
                    <a:pt x="-250" y="1669703"/>
                  </a:lnTo>
                  <a:cubicBezTo>
                    <a:pt x="57566" y="729967"/>
                    <a:pt x="488382" y="-29"/>
                    <a:pt x="1011209" y="-29"/>
                  </a:cubicBezTo>
                  <a:cubicBezTo>
                    <a:pt x="1534037" y="-29"/>
                    <a:pt x="1965138" y="729967"/>
                    <a:pt x="2022955" y="166970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9" name="Google Shape;359;p10"/>
            <p:cNvSpPr/>
            <p:nvPr/>
          </p:nvSpPr>
          <p:spPr>
            <a:xfrm>
              <a:off x="7308752" y="2443088"/>
              <a:ext cx="1646015" cy="1428749"/>
            </a:xfrm>
            <a:custGeom>
              <a:rect b="b" l="l" r="r" t="t"/>
              <a:pathLst>
                <a:path extrusionOk="0" h="1428749" w="1646015">
                  <a:moveTo>
                    <a:pt x="1645765" y="1428721"/>
                  </a:moveTo>
                  <a:lnTo>
                    <a:pt x="1277814" y="1428721"/>
                  </a:lnTo>
                  <a:cubicBezTo>
                    <a:pt x="1238190" y="878080"/>
                    <a:pt x="1049214" y="460886"/>
                    <a:pt x="822900" y="460886"/>
                  </a:cubicBezTo>
                  <a:cubicBezTo>
                    <a:pt x="596586" y="460886"/>
                    <a:pt x="407515" y="878271"/>
                    <a:pt x="367796" y="1428721"/>
                  </a:cubicBezTo>
                  <a:lnTo>
                    <a:pt x="-250" y="1428721"/>
                  </a:lnTo>
                  <a:cubicBezTo>
                    <a:pt x="53185" y="622620"/>
                    <a:pt x="401228" y="-29"/>
                    <a:pt x="822709" y="-29"/>
                  </a:cubicBezTo>
                  <a:cubicBezTo>
                    <a:pt x="1244190" y="-29"/>
                    <a:pt x="1592139" y="622620"/>
                    <a:pt x="1645765" y="1428721"/>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0" name="Google Shape;360;p10"/>
            <p:cNvSpPr/>
            <p:nvPr/>
          </p:nvSpPr>
          <p:spPr>
            <a:xfrm>
              <a:off x="7457723" y="2637398"/>
              <a:ext cx="1348168" cy="1234439"/>
            </a:xfrm>
            <a:custGeom>
              <a:rect b="b" l="l" r="r" t="t"/>
              <a:pathLst>
                <a:path extrusionOk="0" h="1234439" w="1348168">
                  <a:moveTo>
                    <a:pt x="1347918" y="1234411"/>
                  </a:moveTo>
                  <a:lnTo>
                    <a:pt x="1128843" y="1234411"/>
                  </a:lnTo>
                  <a:cubicBezTo>
                    <a:pt x="1089219" y="683770"/>
                    <a:pt x="900243" y="266576"/>
                    <a:pt x="673929" y="266576"/>
                  </a:cubicBezTo>
                  <a:cubicBezTo>
                    <a:pt x="447615" y="266576"/>
                    <a:pt x="258544" y="683961"/>
                    <a:pt x="218825" y="1234411"/>
                  </a:cubicBezTo>
                  <a:lnTo>
                    <a:pt x="-250" y="1234411"/>
                  </a:lnTo>
                  <a:cubicBezTo>
                    <a:pt x="52518" y="534419"/>
                    <a:pt x="334077" y="-29"/>
                    <a:pt x="673548" y="-29"/>
                  </a:cubicBezTo>
                  <a:cubicBezTo>
                    <a:pt x="1013019" y="-29"/>
                    <a:pt x="1294864" y="534419"/>
                    <a:pt x="1347918" y="1234411"/>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1" name="Google Shape;361;p10"/>
            <p:cNvSpPr/>
            <p:nvPr/>
          </p:nvSpPr>
          <p:spPr>
            <a:xfrm>
              <a:off x="7145232" y="2253815"/>
              <a:ext cx="1949451" cy="1592902"/>
            </a:xfrm>
            <a:custGeom>
              <a:rect b="b" l="l" r="r" t="t"/>
              <a:pathLst>
                <a:path extrusionOk="0" h="1592902" w="1949451">
                  <a:moveTo>
                    <a:pt x="126301" y="1549423"/>
                  </a:moveTo>
                  <a:cubicBezTo>
                    <a:pt x="134188" y="1549423"/>
                    <a:pt x="140589" y="1555824"/>
                    <a:pt x="140589" y="1563710"/>
                  </a:cubicBezTo>
                  <a:cubicBezTo>
                    <a:pt x="140589" y="1571597"/>
                    <a:pt x="134188" y="1577998"/>
                    <a:pt x="126301" y="1577998"/>
                  </a:cubicBezTo>
                  <a:cubicBezTo>
                    <a:pt x="108860" y="1577417"/>
                    <a:pt x="91411" y="1579084"/>
                    <a:pt x="74390" y="1582951"/>
                  </a:cubicBezTo>
                  <a:lnTo>
                    <a:pt x="18859" y="1591047"/>
                  </a:lnTo>
                  <a:cubicBezTo>
                    <a:pt x="11430" y="1592942"/>
                    <a:pt x="3781" y="1588790"/>
                    <a:pt x="1333" y="1581522"/>
                  </a:cubicBezTo>
                  <a:cubicBezTo>
                    <a:pt x="-772" y="1574035"/>
                    <a:pt x="3438" y="1566234"/>
                    <a:pt x="10858" y="1563901"/>
                  </a:cubicBezTo>
                  <a:lnTo>
                    <a:pt x="68580" y="1555519"/>
                  </a:lnTo>
                  <a:cubicBezTo>
                    <a:pt x="87315" y="1551252"/>
                    <a:pt x="106517" y="1549366"/>
                    <a:pt x="125730" y="1549899"/>
                  </a:cubicBezTo>
                  <a:close/>
                  <a:moveTo>
                    <a:pt x="1931289" y="1548661"/>
                  </a:moveTo>
                  <a:cubicBezTo>
                    <a:pt x="1938880" y="1546852"/>
                    <a:pt x="1946576" y="1551224"/>
                    <a:pt x="1948910" y="1558663"/>
                  </a:cubicBezTo>
                  <a:cubicBezTo>
                    <a:pt x="1951015" y="1566149"/>
                    <a:pt x="1946805" y="1573950"/>
                    <a:pt x="1939385" y="1576284"/>
                  </a:cubicBezTo>
                  <a:cubicBezTo>
                    <a:pt x="1911000" y="1580732"/>
                    <a:pt x="1882806" y="1586123"/>
                    <a:pt x="1854803" y="1592477"/>
                  </a:cubicBezTo>
                  <a:cubicBezTo>
                    <a:pt x="1847211" y="1594334"/>
                    <a:pt x="1839477" y="1589952"/>
                    <a:pt x="1837182" y="1582475"/>
                  </a:cubicBezTo>
                  <a:cubicBezTo>
                    <a:pt x="1835181" y="1575008"/>
                    <a:pt x="1839363" y="1567273"/>
                    <a:pt x="1846707" y="1564854"/>
                  </a:cubicBezTo>
                  <a:cubicBezTo>
                    <a:pt x="1874710" y="1558186"/>
                    <a:pt x="1902714" y="1553138"/>
                    <a:pt x="1931289" y="1548661"/>
                  </a:cubicBezTo>
                  <a:close/>
                  <a:moveTo>
                    <a:pt x="14287" y="1458079"/>
                  </a:moveTo>
                  <a:lnTo>
                    <a:pt x="130682" y="1465794"/>
                  </a:lnTo>
                  <a:cubicBezTo>
                    <a:pt x="138569" y="1465794"/>
                    <a:pt x="144970" y="1472195"/>
                    <a:pt x="144970" y="1480081"/>
                  </a:cubicBezTo>
                  <a:cubicBezTo>
                    <a:pt x="144970" y="1487968"/>
                    <a:pt x="138569" y="1494369"/>
                    <a:pt x="130682" y="1494369"/>
                  </a:cubicBezTo>
                  <a:lnTo>
                    <a:pt x="14287" y="1486654"/>
                  </a:lnTo>
                  <a:cubicBezTo>
                    <a:pt x="6476" y="1486454"/>
                    <a:pt x="200" y="1480177"/>
                    <a:pt x="0" y="1472366"/>
                  </a:cubicBezTo>
                  <a:cubicBezTo>
                    <a:pt x="47" y="1464499"/>
                    <a:pt x="6419" y="1458126"/>
                    <a:pt x="14287" y="1458079"/>
                  </a:cubicBezTo>
                  <a:close/>
                  <a:moveTo>
                    <a:pt x="1924050" y="1441219"/>
                  </a:moveTo>
                  <a:cubicBezTo>
                    <a:pt x="1931517" y="1439219"/>
                    <a:pt x="1939252" y="1443400"/>
                    <a:pt x="1941671" y="1450744"/>
                  </a:cubicBezTo>
                  <a:cubicBezTo>
                    <a:pt x="1943614" y="1458183"/>
                    <a:pt x="1939452" y="1465860"/>
                    <a:pt x="1932146" y="1468270"/>
                  </a:cubicBezTo>
                  <a:cubicBezTo>
                    <a:pt x="1900618" y="1476271"/>
                    <a:pt x="1869281" y="1485510"/>
                    <a:pt x="1838420" y="1495892"/>
                  </a:cubicBezTo>
                  <a:cubicBezTo>
                    <a:pt x="1830971" y="1497940"/>
                    <a:pt x="1823228" y="1493740"/>
                    <a:pt x="1820894" y="1486367"/>
                  </a:cubicBezTo>
                  <a:cubicBezTo>
                    <a:pt x="1818894" y="1478919"/>
                    <a:pt x="1823085" y="1471213"/>
                    <a:pt x="1830419" y="1468841"/>
                  </a:cubicBezTo>
                  <a:cubicBezTo>
                    <a:pt x="1861090" y="1458431"/>
                    <a:pt x="1892303" y="1449220"/>
                    <a:pt x="1924050" y="1441219"/>
                  </a:cubicBezTo>
                  <a:close/>
                  <a:moveTo>
                    <a:pt x="1908429" y="1350541"/>
                  </a:moveTo>
                  <a:cubicBezTo>
                    <a:pt x="1915897" y="1348541"/>
                    <a:pt x="1923631" y="1352722"/>
                    <a:pt x="1926050" y="1360066"/>
                  </a:cubicBezTo>
                  <a:cubicBezTo>
                    <a:pt x="1928250" y="1367800"/>
                    <a:pt x="1923774" y="1375849"/>
                    <a:pt x="1916049" y="1378068"/>
                  </a:cubicBezTo>
                  <a:cubicBezTo>
                    <a:pt x="1884807" y="1385117"/>
                    <a:pt x="1853536" y="1391813"/>
                    <a:pt x="1822228" y="1398166"/>
                  </a:cubicBezTo>
                  <a:cubicBezTo>
                    <a:pt x="1814598" y="1400271"/>
                    <a:pt x="1806711" y="1395794"/>
                    <a:pt x="1804606" y="1388165"/>
                  </a:cubicBezTo>
                  <a:cubicBezTo>
                    <a:pt x="1802502" y="1380535"/>
                    <a:pt x="1806978" y="1372648"/>
                    <a:pt x="1814608" y="1370543"/>
                  </a:cubicBezTo>
                  <a:cubicBezTo>
                    <a:pt x="1845917" y="1364133"/>
                    <a:pt x="1877187" y="1357465"/>
                    <a:pt x="1908429" y="1350541"/>
                  </a:cubicBezTo>
                  <a:close/>
                  <a:moveTo>
                    <a:pt x="33623" y="1348446"/>
                  </a:moveTo>
                  <a:cubicBezTo>
                    <a:pt x="70723" y="1347217"/>
                    <a:pt x="107766" y="1352142"/>
                    <a:pt x="143256" y="1363019"/>
                  </a:cubicBezTo>
                  <a:cubicBezTo>
                    <a:pt x="143532" y="1363086"/>
                    <a:pt x="143799" y="1363162"/>
                    <a:pt x="144075" y="1363248"/>
                  </a:cubicBezTo>
                  <a:cubicBezTo>
                    <a:pt x="151609" y="1365572"/>
                    <a:pt x="155838" y="1373573"/>
                    <a:pt x="153505" y="1381117"/>
                  </a:cubicBezTo>
                  <a:cubicBezTo>
                    <a:pt x="151171" y="1388651"/>
                    <a:pt x="143180" y="1392880"/>
                    <a:pt x="135636" y="1390547"/>
                  </a:cubicBezTo>
                  <a:cubicBezTo>
                    <a:pt x="102613" y="1380450"/>
                    <a:pt x="68142" y="1375878"/>
                    <a:pt x="33623" y="1377021"/>
                  </a:cubicBezTo>
                  <a:cubicBezTo>
                    <a:pt x="25736" y="1377021"/>
                    <a:pt x="19336" y="1370620"/>
                    <a:pt x="19336" y="1362733"/>
                  </a:cubicBezTo>
                  <a:cubicBezTo>
                    <a:pt x="19336" y="1354847"/>
                    <a:pt x="25736" y="1348446"/>
                    <a:pt x="33623" y="1348446"/>
                  </a:cubicBezTo>
                  <a:close/>
                  <a:moveTo>
                    <a:pt x="1899666" y="1245576"/>
                  </a:moveTo>
                  <a:cubicBezTo>
                    <a:pt x="1907667" y="1244623"/>
                    <a:pt x="1913667" y="1252910"/>
                    <a:pt x="1914144" y="1259863"/>
                  </a:cubicBezTo>
                  <a:cubicBezTo>
                    <a:pt x="1913991" y="1267693"/>
                    <a:pt x="1907686" y="1273998"/>
                    <a:pt x="1899856" y="1274151"/>
                  </a:cubicBezTo>
                  <a:cubicBezTo>
                    <a:pt x="1884788" y="1276113"/>
                    <a:pt x="1869833" y="1278942"/>
                    <a:pt x="1855089" y="1282628"/>
                  </a:cubicBezTo>
                  <a:cubicBezTo>
                    <a:pt x="1839563" y="1288019"/>
                    <a:pt x="1823637" y="1292191"/>
                    <a:pt x="1807464" y="1295106"/>
                  </a:cubicBezTo>
                  <a:cubicBezTo>
                    <a:pt x="1799577" y="1295106"/>
                    <a:pt x="1793177" y="1288705"/>
                    <a:pt x="1793177" y="1280818"/>
                  </a:cubicBezTo>
                  <a:cubicBezTo>
                    <a:pt x="1793177" y="1272932"/>
                    <a:pt x="1799577" y="1266531"/>
                    <a:pt x="1807464" y="1266531"/>
                  </a:cubicBezTo>
                  <a:cubicBezTo>
                    <a:pt x="1809083" y="1266340"/>
                    <a:pt x="1814131" y="1265007"/>
                    <a:pt x="1816989" y="1264150"/>
                  </a:cubicBezTo>
                  <a:lnTo>
                    <a:pt x="1828609" y="1260340"/>
                  </a:lnTo>
                  <a:cubicBezTo>
                    <a:pt x="1835944" y="1258149"/>
                    <a:pt x="1843278" y="1256053"/>
                    <a:pt x="1850707" y="1254244"/>
                  </a:cubicBezTo>
                  <a:cubicBezTo>
                    <a:pt x="1866842" y="1250405"/>
                    <a:pt x="1883197" y="1247519"/>
                    <a:pt x="1899666" y="1245576"/>
                  </a:cubicBezTo>
                  <a:close/>
                  <a:moveTo>
                    <a:pt x="46005" y="1241957"/>
                  </a:moveTo>
                  <a:cubicBezTo>
                    <a:pt x="87382" y="1244138"/>
                    <a:pt x="128311" y="1251691"/>
                    <a:pt x="167735" y="1264436"/>
                  </a:cubicBezTo>
                  <a:lnTo>
                    <a:pt x="167830" y="1264912"/>
                  </a:lnTo>
                  <a:cubicBezTo>
                    <a:pt x="168306" y="1265017"/>
                    <a:pt x="168782" y="1265150"/>
                    <a:pt x="169249" y="1265303"/>
                  </a:cubicBezTo>
                  <a:cubicBezTo>
                    <a:pt x="176745" y="1267770"/>
                    <a:pt x="180812" y="1275847"/>
                    <a:pt x="178346" y="1283343"/>
                  </a:cubicBezTo>
                  <a:cubicBezTo>
                    <a:pt x="175878" y="1290839"/>
                    <a:pt x="167802" y="1294906"/>
                    <a:pt x="160305" y="1292439"/>
                  </a:cubicBezTo>
                  <a:cubicBezTo>
                    <a:pt x="123319" y="1280219"/>
                    <a:pt x="84896" y="1272846"/>
                    <a:pt x="46005" y="1270532"/>
                  </a:cubicBezTo>
                  <a:cubicBezTo>
                    <a:pt x="38119" y="1270532"/>
                    <a:pt x="31718" y="1264131"/>
                    <a:pt x="31718" y="1256244"/>
                  </a:cubicBezTo>
                  <a:cubicBezTo>
                    <a:pt x="31718" y="1248358"/>
                    <a:pt x="38119" y="1241957"/>
                    <a:pt x="46005" y="1241957"/>
                  </a:cubicBezTo>
                  <a:close/>
                  <a:moveTo>
                    <a:pt x="1883758" y="1138705"/>
                  </a:moveTo>
                  <a:cubicBezTo>
                    <a:pt x="1891340" y="1136753"/>
                    <a:pt x="1899113" y="1141182"/>
                    <a:pt x="1901285" y="1148707"/>
                  </a:cubicBezTo>
                  <a:cubicBezTo>
                    <a:pt x="1903009" y="1156022"/>
                    <a:pt x="1898884" y="1163451"/>
                    <a:pt x="1891760" y="1165852"/>
                  </a:cubicBezTo>
                  <a:cubicBezTo>
                    <a:pt x="1859327" y="1173757"/>
                    <a:pt x="1827504" y="1183940"/>
                    <a:pt x="1796510" y="1196332"/>
                  </a:cubicBezTo>
                  <a:cubicBezTo>
                    <a:pt x="1789061" y="1198379"/>
                    <a:pt x="1781318" y="1194179"/>
                    <a:pt x="1778983" y="1186807"/>
                  </a:cubicBezTo>
                  <a:cubicBezTo>
                    <a:pt x="1777079" y="1179349"/>
                    <a:pt x="1781222" y="1171681"/>
                    <a:pt x="1788508" y="1169185"/>
                  </a:cubicBezTo>
                  <a:cubicBezTo>
                    <a:pt x="1819531" y="1156879"/>
                    <a:pt x="1851355" y="1146697"/>
                    <a:pt x="1883758" y="1138705"/>
                  </a:cubicBezTo>
                  <a:close/>
                  <a:moveTo>
                    <a:pt x="87058" y="1122037"/>
                  </a:moveTo>
                  <a:cubicBezTo>
                    <a:pt x="117281" y="1132133"/>
                    <a:pt x="147732" y="1141439"/>
                    <a:pt x="178403" y="1149945"/>
                  </a:cubicBezTo>
                  <a:lnTo>
                    <a:pt x="178022" y="1149564"/>
                  </a:lnTo>
                  <a:cubicBezTo>
                    <a:pt x="178298" y="1149631"/>
                    <a:pt x="178565" y="1149707"/>
                    <a:pt x="178841" y="1149793"/>
                  </a:cubicBezTo>
                  <a:cubicBezTo>
                    <a:pt x="186375" y="1152117"/>
                    <a:pt x="190604" y="1160118"/>
                    <a:pt x="188271" y="1167662"/>
                  </a:cubicBezTo>
                  <a:cubicBezTo>
                    <a:pt x="185937" y="1175196"/>
                    <a:pt x="177946" y="1179425"/>
                    <a:pt x="170402" y="1177091"/>
                  </a:cubicBezTo>
                  <a:cubicBezTo>
                    <a:pt x="139664" y="1168586"/>
                    <a:pt x="109223" y="1159280"/>
                    <a:pt x="79057" y="1149183"/>
                  </a:cubicBezTo>
                  <a:cubicBezTo>
                    <a:pt x="71742" y="1146726"/>
                    <a:pt x="67579" y="1139030"/>
                    <a:pt x="69532" y="1131562"/>
                  </a:cubicBezTo>
                  <a:cubicBezTo>
                    <a:pt x="71828" y="1124161"/>
                    <a:pt x="79600" y="1119932"/>
                    <a:pt x="87058" y="1122037"/>
                  </a:cubicBezTo>
                  <a:close/>
                  <a:moveTo>
                    <a:pt x="1837467" y="1034693"/>
                  </a:moveTo>
                  <a:cubicBezTo>
                    <a:pt x="1844915" y="1032645"/>
                    <a:pt x="1852660" y="1036845"/>
                    <a:pt x="1854993" y="1044218"/>
                  </a:cubicBezTo>
                  <a:cubicBezTo>
                    <a:pt x="1857241" y="1051780"/>
                    <a:pt x="1853060" y="1059762"/>
                    <a:pt x="1845564" y="1062220"/>
                  </a:cubicBezTo>
                  <a:cubicBezTo>
                    <a:pt x="1819312" y="1071811"/>
                    <a:pt x="1792157" y="1078708"/>
                    <a:pt x="1764506" y="1082794"/>
                  </a:cubicBezTo>
                  <a:cubicBezTo>
                    <a:pt x="1756914" y="1084604"/>
                    <a:pt x="1749218" y="1080232"/>
                    <a:pt x="1746884" y="1072793"/>
                  </a:cubicBezTo>
                  <a:cubicBezTo>
                    <a:pt x="1744837" y="1065344"/>
                    <a:pt x="1749037" y="1057600"/>
                    <a:pt x="1756409" y="1055267"/>
                  </a:cubicBezTo>
                  <a:cubicBezTo>
                    <a:pt x="1784060" y="1051190"/>
                    <a:pt x="1811216" y="1044294"/>
                    <a:pt x="1837467" y="1034693"/>
                  </a:cubicBezTo>
                  <a:close/>
                  <a:moveTo>
                    <a:pt x="106489" y="1012785"/>
                  </a:moveTo>
                  <a:lnTo>
                    <a:pt x="201739" y="1048027"/>
                  </a:lnTo>
                  <a:cubicBezTo>
                    <a:pt x="209245" y="1050485"/>
                    <a:pt x="213483" y="1058419"/>
                    <a:pt x="211360" y="1066030"/>
                  </a:cubicBezTo>
                  <a:cubicBezTo>
                    <a:pt x="209064" y="1073478"/>
                    <a:pt x="201225" y="1077717"/>
                    <a:pt x="193738" y="1075555"/>
                  </a:cubicBezTo>
                  <a:lnTo>
                    <a:pt x="98488" y="1040407"/>
                  </a:lnTo>
                  <a:cubicBezTo>
                    <a:pt x="91135" y="1037988"/>
                    <a:pt x="86963" y="1030254"/>
                    <a:pt x="88963" y="1022786"/>
                  </a:cubicBezTo>
                  <a:cubicBezTo>
                    <a:pt x="91049" y="1015195"/>
                    <a:pt x="98888" y="1010718"/>
                    <a:pt x="106489" y="1012785"/>
                  </a:cubicBezTo>
                  <a:close/>
                  <a:moveTo>
                    <a:pt x="1829753" y="914577"/>
                  </a:moveTo>
                  <a:cubicBezTo>
                    <a:pt x="1833396" y="914577"/>
                    <a:pt x="1837039" y="915943"/>
                    <a:pt x="1839849" y="918677"/>
                  </a:cubicBezTo>
                  <a:cubicBezTo>
                    <a:pt x="1839897" y="918725"/>
                    <a:pt x="1839944" y="918773"/>
                    <a:pt x="1839992" y="918820"/>
                  </a:cubicBezTo>
                  <a:cubicBezTo>
                    <a:pt x="1845678" y="924373"/>
                    <a:pt x="1845783" y="933479"/>
                    <a:pt x="1840230" y="939156"/>
                  </a:cubicBezTo>
                  <a:cubicBezTo>
                    <a:pt x="1824418" y="950910"/>
                    <a:pt x="1807121" y="960511"/>
                    <a:pt x="1788795" y="967731"/>
                  </a:cubicBezTo>
                  <a:cubicBezTo>
                    <a:pt x="1769650" y="975827"/>
                    <a:pt x="1749933" y="983447"/>
                    <a:pt x="1730883" y="991353"/>
                  </a:cubicBezTo>
                  <a:cubicBezTo>
                    <a:pt x="1723282" y="993420"/>
                    <a:pt x="1715443" y="988943"/>
                    <a:pt x="1713357" y="981352"/>
                  </a:cubicBezTo>
                  <a:cubicBezTo>
                    <a:pt x="1711414" y="973913"/>
                    <a:pt x="1715576" y="966236"/>
                    <a:pt x="1722882" y="963826"/>
                  </a:cubicBezTo>
                  <a:cubicBezTo>
                    <a:pt x="1740789" y="956492"/>
                    <a:pt x="1758791" y="949348"/>
                    <a:pt x="1776698" y="941918"/>
                  </a:cubicBezTo>
                  <a:cubicBezTo>
                    <a:pt x="1791929" y="935984"/>
                    <a:pt x="1806359" y="928174"/>
                    <a:pt x="1819656" y="918677"/>
                  </a:cubicBezTo>
                  <a:cubicBezTo>
                    <a:pt x="1822466" y="915943"/>
                    <a:pt x="1826109" y="914577"/>
                    <a:pt x="1829753" y="914577"/>
                  </a:cubicBezTo>
                  <a:close/>
                  <a:moveTo>
                    <a:pt x="139922" y="914296"/>
                  </a:moveTo>
                  <a:cubicBezTo>
                    <a:pt x="173573" y="923183"/>
                    <a:pt x="206663" y="933984"/>
                    <a:pt x="239172" y="946681"/>
                  </a:cubicBezTo>
                  <a:cubicBezTo>
                    <a:pt x="246678" y="948939"/>
                    <a:pt x="251088" y="956702"/>
                    <a:pt x="249173" y="964303"/>
                  </a:cubicBezTo>
                  <a:cubicBezTo>
                    <a:pt x="247002" y="971827"/>
                    <a:pt x="239229" y="976256"/>
                    <a:pt x="231648" y="974304"/>
                  </a:cubicBezTo>
                  <a:cubicBezTo>
                    <a:pt x="199005" y="961921"/>
                    <a:pt x="165896" y="951091"/>
                    <a:pt x="132302" y="941824"/>
                  </a:cubicBezTo>
                  <a:cubicBezTo>
                    <a:pt x="125072" y="939595"/>
                    <a:pt x="120843" y="932117"/>
                    <a:pt x="122643" y="924774"/>
                  </a:cubicBezTo>
                  <a:cubicBezTo>
                    <a:pt x="124520" y="917106"/>
                    <a:pt x="132254" y="912420"/>
                    <a:pt x="139922" y="914296"/>
                  </a:cubicBezTo>
                  <a:close/>
                  <a:moveTo>
                    <a:pt x="173831" y="823333"/>
                  </a:moveTo>
                  <a:cubicBezTo>
                    <a:pt x="208254" y="832867"/>
                    <a:pt x="241391" y="846555"/>
                    <a:pt x="272510" y="864100"/>
                  </a:cubicBezTo>
                  <a:lnTo>
                    <a:pt x="272510" y="864290"/>
                  </a:lnTo>
                  <a:cubicBezTo>
                    <a:pt x="272814" y="864452"/>
                    <a:pt x="273110" y="864624"/>
                    <a:pt x="273405" y="864814"/>
                  </a:cubicBezTo>
                  <a:cubicBezTo>
                    <a:pt x="280072" y="869034"/>
                    <a:pt x="282054" y="877854"/>
                    <a:pt x="277844" y="884521"/>
                  </a:cubicBezTo>
                  <a:cubicBezTo>
                    <a:pt x="273624" y="891189"/>
                    <a:pt x="264794" y="893180"/>
                    <a:pt x="258127" y="888960"/>
                  </a:cubicBezTo>
                  <a:cubicBezTo>
                    <a:pt x="229171" y="872539"/>
                    <a:pt x="198300" y="859737"/>
                    <a:pt x="166211" y="850860"/>
                  </a:cubicBezTo>
                  <a:cubicBezTo>
                    <a:pt x="165934" y="850793"/>
                    <a:pt x="165668" y="850717"/>
                    <a:pt x="165392" y="850631"/>
                  </a:cubicBezTo>
                  <a:cubicBezTo>
                    <a:pt x="157857" y="848307"/>
                    <a:pt x="153628" y="840306"/>
                    <a:pt x="155961" y="832762"/>
                  </a:cubicBezTo>
                  <a:cubicBezTo>
                    <a:pt x="158295" y="825228"/>
                    <a:pt x="166296" y="820999"/>
                    <a:pt x="173831" y="823333"/>
                  </a:cubicBezTo>
                  <a:close/>
                  <a:moveTo>
                    <a:pt x="1797267" y="811642"/>
                  </a:moveTo>
                  <a:cubicBezTo>
                    <a:pt x="1800806" y="812569"/>
                    <a:pt x="1803997" y="814822"/>
                    <a:pt x="1806035" y="818189"/>
                  </a:cubicBezTo>
                  <a:cubicBezTo>
                    <a:pt x="1809835" y="825028"/>
                    <a:pt x="1807569" y="833639"/>
                    <a:pt x="1800892" y="837715"/>
                  </a:cubicBezTo>
                  <a:cubicBezTo>
                    <a:pt x="1766697" y="856137"/>
                    <a:pt x="1734045" y="877282"/>
                    <a:pt x="1703260" y="900961"/>
                  </a:cubicBezTo>
                  <a:cubicBezTo>
                    <a:pt x="1697593" y="906391"/>
                    <a:pt x="1688649" y="906391"/>
                    <a:pt x="1682972" y="900961"/>
                  </a:cubicBezTo>
                  <a:cubicBezTo>
                    <a:pt x="1677457" y="895361"/>
                    <a:pt x="1677457" y="886369"/>
                    <a:pt x="1682972" y="880769"/>
                  </a:cubicBezTo>
                  <a:cubicBezTo>
                    <a:pt x="1715604" y="855489"/>
                    <a:pt x="1750190" y="832839"/>
                    <a:pt x="1786413" y="813046"/>
                  </a:cubicBezTo>
                  <a:cubicBezTo>
                    <a:pt x="1789842" y="811112"/>
                    <a:pt x="1793728" y="810715"/>
                    <a:pt x="1797267" y="811642"/>
                  </a:cubicBezTo>
                  <a:close/>
                  <a:moveTo>
                    <a:pt x="215360" y="742942"/>
                  </a:moveTo>
                  <a:lnTo>
                    <a:pt x="310610" y="782280"/>
                  </a:lnTo>
                  <a:cubicBezTo>
                    <a:pt x="317963" y="784700"/>
                    <a:pt x="322173" y="792405"/>
                    <a:pt x="320230" y="799901"/>
                  </a:cubicBezTo>
                  <a:cubicBezTo>
                    <a:pt x="317896" y="807321"/>
                    <a:pt x="310095" y="811531"/>
                    <a:pt x="302608" y="809426"/>
                  </a:cubicBezTo>
                  <a:lnTo>
                    <a:pt x="207358" y="770088"/>
                  </a:lnTo>
                  <a:cubicBezTo>
                    <a:pt x="200072" y="767593"/>
                    <a:pt x="195929" y="759925"/>
                    <a:pt x="197833" y="752467"/>
                  </a:cubicBezTo>
                  <a:cubicBezTo>
                    <a:pt x="200129" y="745066"/>
                    <a:pt x="207901" y="740837"/>
                    <a:pt x="215360" y="742942"/>
                  </a:cubicBezTo>
                  <a:close/>
                  <a:moveTo>
                    <a:pt x="1752183" y="717379"/>
                  </a:moveTo>
                  <a:cubicBezTo>
                    <a:pt x="1755603" y="718303"/>
                    <a:pt x="1758687" y="720477"/>
                    <a:pt x="1760696" y="723701"/>
                  </a:cubicBezTo>
                  <a:cubicBezTo>
                    <a:pt x="1764849" y="730445"/>
                    <a:pt x="1762811" y="739275"/>
                    <a:pt x="1756124" y="743513"/>
                  </a:cubicBezTo>
                  <a:cubicBezTo>
                    <a:pt x="1748981" y="748466"/>
                    <a:pt x="1742313" y="753134"/>
                    <a:pt x="1735074" y="758563"/>
                  </a:cubicBezTo>
                  <a:cubicBezTo>
                    <a:pt x="1727835" y="763992"/>
                    <a:pt x="1723644" y="767135"/>
                    <a:pt x="1716977" y="772469"/>
                  </a:cubicBezTo>
                  <a:cubicBezTo>
                    <a:pt x="1703642" y="783042"/>
                    <a:pt x="1690783" y="793996"/>
                    <a:pt x="1678210" y="805426"/>
                  </a:cubicBezTo>
                  <a:cubicBezTo>
                    <a:pt x="1672552" y="810798"/>
                    <a:pt x="1663675" y="810798"/>
                    <a:pt x="1658017" y="805426"/>
                  </a:cubicBezTo>
                  <a:cubicBezTo>
                    <a:pt x="1652492" y="799825"/>
                    <a:pt x="1652492" y="790834"/>
                    <a:pt x="1658017" y="785233"/>
                  </a:cubicBezTo>
                  <a:cubicBezTo>
                    <a:pt x="1684420" y="761220"/>
                    <a:pt x="1712357" y="738951"/>
                    <a:pt x="1741646" y="718558"/>
                  </a:cubicBezTo>
                  <a:cubicBezTo>
                    <a:pt x="1745004" y="716781"/>
                    <a:pt x="1748762" y="716455"/>
                    <a:pt x="1752183" y="717379"/>
                  </a:cubicBezTo>
                  <a:close/>
                  <a:moveTo>
                    <a:pt x="236492" y="649353"/>
                  </a:moveTo>
                  <a:cubicBezTo>
                    <a:pt x="240061" y="648549"/>
                    <a:pt x="243935" y="649106"/>
                    <a:pt x="247268" y="651216"/>
                  </a:cubicBezTo>
                  <a:cubicBezTo>
                    <a:pt x="276415" y="665218"/>
                    <a:pt x="305561" y="680648"/>
                    <a:pt x="333565" y="697317"/>
                  </a:cubicBezTo>
                  <a:cubicBezTo>
                    <a:pt x="339899" y="701318"/>
                    <a:pt x="342061" y="709538"/>
                    <a:pt x="338518" y="716139"/>
                  </a:cubicBezTo>
                  <a:cubicBezTo>
                    <a:pt x="334794" y="723092"/>
                    <a:pt x="326135" y="725711"/>
                    <a:pt x="319182" y="721987"/>
                  </a:cubicBezTo>
                  <a:cubicBezTo>
                    <a:pt x="291055" y="705290"/>
                    <a:pt x="262289" y="689916"/>
                    <a:pt x="232886" y="675886"/>
                  </a:cubicBezTo>
                  <a:cubicBezTo>
                    <a:pt x="232581" y="675724"/>
                    <a:pt x="232285" y="675553"/>
                    <a:pt x="231990" y="675362"/>
                  </a:cubicBezTo>
                  <a:cubicBezTo>
                    <a:pt x="225323" y="671143"/>
                    <a:pt x="223342" y="662322"/>
                    <a:pt x="227552" y="655655"/>
                  </a:cubicBezTo>
                  <a:cubicBezTo>
                    <a:pt x="229662" y="652321"/>
                    <a:pt x="232924" y="650156"/>
                    <a:pt x="236492" y="649353"/>
                  </a:cubicBezTo>
                  <a:close/>
                  <a:moveTo>
                    <a:pt x="1703498" y="631463"/>
                  </a:moveTo>
                  <a:cubicBezTo>
                    <a:pt x="1707146" y="631463"/>
                    <a:pt x="1710794" y="632809"/>
                    <a:pt x="1713642" y="635500"/>
                  </a:cubicBezTo>
                  <a:cubicBezTo>
                    <a:pt x="1719157" y="641101"/>
                    <a:pt x="1719157" y="650092"/>
                    <a:pt x="1713642" y="655693"/>
                  </a:cubicBezTo>
                  <a:cubicBezTo>
                    <a:pt x="1690144" y="676334"/>
                    <a:pt x="1666236" y="696527"/>
                    <a:pt x="1641919" y="716272"/>
                  </a:cubicBezTo>
                  <a:cubicBezTo>
                    <a:pt x="1636261" y="721644"/>
                    <a:pt x="1627384" y="721644"/>
                    <a:pt x="1621726" y="716272"/>
                  </a:cubicBezTo>
                  <a:cubicBezTo>
                    <a:pt x="1616211" y="710671"/>
                    <a:pt x="1616211" y="701680"/>
                    <a:pt x="1621726" y="696079"/>
                  </a:cubicBezTo>
                  <a:cubicBezTo>
                    <a:pt x="1646043" y="676391"/>
                    <a:pt x="1669923" y="656198"/>
                    <a:pt x="1693354" y="635500"/>
                  </a:cubicBezTo>
                  <a:cubicBezTo>
                    <a:pt x="1696202" y="632809"/>
                    <a:pt x="1699850" y="631463"/>
                    <a:pt x="1703498" y="631463"/>
                  </a:cubicBezTo>
                  <a:close/>
                  <a:moveTo>
                    <a:pt x="286226" y="550917"/>
                  </a:moveTo>
                  <a:cubicBezTo>
                    <a:pt x="320897" y="564967"/>
                    <a:pt x="353340" y="583998"/>
                    <a:pt x="382524" y="607400"/>
                  </a:cubicBezTo>
                  <a:lnTo>
                    <a:pt x="382143" y="606829"/>
                  </a:lnTo>
                  <a:cubicBezTo>
                    <a:pt x="382391" y="607058"/>
                    <a:pt x="382628" y="607296"/>
                    <a:pt x="382858" y="607543"/>
                  </a:cubicBezTo>
                  <a:cubicBezTo>
                    <a:pt x="388239" y="613316"/>
                    <a:pt x="387915" y="622355"/>
                    <a:pt x="382143" y="627736"/>
                  </a:cubicBezTo>
                  <a:cubicBezTo>
                    <a:pt x="376371" y="633118"/>
                    <a:pt x="367332" y="632794"/>
                    <a:pt x="361950" y="627022"/>
                  </a:cubicBezTo>
                  <a:cubicBezTo>
                    <a:pt x="349205" y="616954"/>
                    <a:pt x="335775" y="607791"/>
                    <a:pt x="321754" y="599590"/>
                  </a:cubicBezTo>
                  <a:cubicBezTo>
                    <a:pt x="314515" y="595304"/>
                    <a:pt x="306514" y="590922"/>
                    <a:pt x="299466" y="587493"/>
                  </a:cubicBezTo>
                  <a:cubicBezTo>
                    <a:pt x="292418" y="584064"/>
                    <a:pt x="284130" y="580350"/>
                    <a:pt x="278225" y="577968"/>
                  </a:cubicBezTo>
                  <a:cubicBezTo>
                    <a:pt x="270957" y="575520"/>
                    <a:pt x="266805" y="567872"/>
                    <a:pt x="268700" y="560442"/>
                  </a:cubicBezTo>
                  <a:cubicBezTo>
                    <a:pt x="270948" y="553003"/>
                    <a:pt x="278759" y="548755"/>
                    <a:pt x="286226" y="550917"/>
                  </a:cubicBezTo>
                  <a:close/>
                  <a:moveTo>
                    <a:pt x="1676250" y="540377"/>
                  </a:moveTo>
                  <a:cubicBezTo>
                    <a:pt x="1679663" y="541297"/>
                    <a:pt x="1682744" y="543445"/>
                    <a:pt x="1684782" y="546631"/>
                  </a:cubicBezTo>
                  <a:cubicBezTo>
                    <a:pt x="1684791" y="546650"/>
                    <a:pt x="1684811" y="546679"/>
                    <a:pt x="1684820" y="546698"/>
                  </a:cubicBezTo>
                  <a:cubicBezTo>
                    <a:pt x="1688954" y="553422"/>
                    <a:pt x="1686840" y="562224"/>
                    <a:pt x="1680115" y="566348"/>
                  </a:cubicBezTo>
                  <a:cubicBezTo>
                    <a:pt x="1664970" y="574444"/>
                    <a:pt x="1649349" y="583779"/>
                    <a:pt x="1635633" y="592542"/>
                  </a:cubicBezTo>
                  <a:cubicBezTo>
                    <a:pt x="1621917" y="601305"/>
                    <a:pt x="1606962" y="611592"/>
                    <a:pt x="1595247" y="621117"/>
                  </a:cubicBezTo>
                  <a:cubicBezTo>
                    <a:pt x="1589551" y="626498"/>
                    <a:pt x="1580655" y="626498"/>
                    <a:pt x="1574959" y="621117"/>
                  </a:cubicBezTo>
                  <a:cubicBezTo>
                    <a:pt x="1569444" y="615516"/>
                    <a:pt x="1569444" y="606524"/>
                    <a:pt x="1574959" y="600924"/>
                  </a:cubicBezTo>
                  <a:cubicBezTo>
                    <a:pt x="1603420" y="578502"/>
                    <a:pt x="1633795" y="558614"/>
                    <a:pt x="1665732" y="541488"/>
                  </a:cubicBezTo>
                  <a:cubicBezTo>
                    <a:pt x="1669095" y="539764"/>
                    <a:pt x="1672838" y="539457"/>
                    <a:pt x="1676250" y="540377"/>
                  </a:cubicBezTo>
                  <a:close/>
                  <a:moveTo>
                    <a:pt x="335486" y="451851"/>
                  </a:moveTo>
                  <a:cubicBezTo>
                    <a:pt x="338917" y="450925"/>
                    <a:pt x="342691" y="451271"/>
                    <a:pt x="346043" y="453096"/>
                  </a:cubicBezTo>
                  <a:lnTo>
                    <a:pt x="434435" y="514627"/>
                  </a:lnTo>
                  <a:cubicBezTo>
                    <a:pt x="441017" y="518523"/>
                    <a:pt x="443465" y="526838"/>
                    <a:pt x="440055" y="533677"/>
                  </a:cubicBezTo>
                  <a:cubicBezTo>
                    <a:pt x="436045" y="540440"/>
                    <a:pt x="427349" y="542736"/>
                    <a:pt x="420529" y="538821"/>
                  </a:cubicBezTo>
                  <a:lnTo>
                    <a:pt x="332137" y="477289"/>
                  </a:lnTo>
                  <a:cubicBezTo>
                    <a:pt x="325726" y="473242"/>
                    <a:pt x="323498" y="464961"/>
                    <a:pt x="326993" y="458239"/>
                  </a:cubicBezTo>
                  <a:cubicBezTo>
                    <a:pt x="328970" y="454975"/>
                    <a:pt x="332056" y="452777"/>
                    <a:pt x="335486" y="451851"/>
                  </a:cubicBezTo>
                  <a:close/>
                  <a:moveTo>
                    <a:pt x="1623426" y="444014"/>
                  </a:moveTo>
                  <a:cubicBezTo>
                    <a:pt x="1626958" y="444940"/>
                    <a:pt x="1630146" y="447179"/>
                    <a:pt x="1632203" y="450524"/>
                  </a:cubicBezTo>
                  <a:cubicBezTo>
                    <a:pt x="1636004" y="457359"/>
                    <a:pt x="1633737" y="465977"/>
                    <a:pt x="1627060" y="470051"/>
                  </a:cubicBezTo>
                  <a:cubicBezTo>
                    <a:pt x="1619440" y="475099"/>
                    <a:pt x="1612010" y="480147"/>
                    <a:pt x="1604676" y="485481"/>
                  </a:cubicBezTo>
                  <a:lnTo>
                    <a:pt x="1594103" y="493292"/>
                  </a:lnTo>
                  <a:lnTo>
                    <a:pt x="1585912" y="499578"/>
                  </a:lnTo>
                  <a:cubicBezTo>
                    <a:pt x="1572196" y="510532"/>
                    <a:pt x="1558861" y="521962"/>
                    <a:pt x="1546002" y="534059"/>
                  </a:cubicBezTo>
                  <a:cubicBezTo>
                    <a:pt x="1540401" y="539631"/>
                    <a:pt x="1531333" y="539612"/>
                    <a:pt x="1525762" y="534011"/>
                  </a:cubicBezTo>
                  <a:cubicBezTo>
                    <a:pt x="1520189" y="528410"/>
                    <a:pt x="1520209" y="519342"/>
                    <a:pt x="1525809" y="513770"/>
                  </a:cubicBezTo>
                  <a:cubicBezTo>
                    <a:pt x="1552775" y="488590"/>
                    <a:pt x="1581797" y="465713"/>
                    <a:pt x="1612582" y="445381"/>
                  </a:cubicBezTo>
                  <a:cubicBezTo>
                    <a:pt x="1616016" y="443474"/>
                    <a:pt x="1619893" y="443088"/>
                    <a:pt x="1623426" y="444014"/>
                  </a:cubicBezTo>
                  <a:close/>
                  <a:moveTo>
                    <a:pt x="388567" y="372035"/>
                  </a:moveTo>
                  <a:cubicBezTo>
                    <a:pt x="392094" y="371106"/>
                    <a:pt x="395973" y="371510"/>
                    <a:pt x="399383" y="373466"/>
                  </a:cubicBezTo>
                  <a:lnTo>
                    <a:pt x="487966" y="429473"/>
                  </a:lnTo>
                  <a:lnTo>
                    <a:pt x="487966" y="428997"/>
                  </a:lnTo>
                  <a:cubicBezTo>
                    <a:pt x="494776" y="432995"/>
                    <a:pt x="497062" y="441759"/>
                    <a:pt x="493062" y="448571"/>
                  </a:cubicBezTo>
                  <a:cubicBezTo>
                    <a:pt x="489061" y="455383"/>
                    <a:pt x="480298" y="457665"/>
                    <a:pt x="473487" y="453667"/>
                  </a:cubicBezTo>
                  <a:lnTo>
                    <a:pt x="384905" y="397660"/>
                  </a:lnTo>
                  <a:cubicBezTo>
                    <a:pt x="378533" y="393582"/>
                    <a:pt x="376342" y="385308"/>
                    <a:pt x="379857" y="378610"/>
                  </a:cubicBezTo>
                  <a:cubicBezTo>
                    <a:pt x="381862" y="375228"/>
                    <a:pt x="385039" y="372965"/>
                    <a:pt x="388567" y="372035"/>
                  </a:cubicBezTo>
                  <a:close/>
                  <a:moveTo>
                    <a:pt x="1549432" y="355592"/>
                  </a:moveTo>
                  <a:cubicBezTo>
                    <a:pt x="1553071" y="355592"/>
                    <a:pt x="1556709" y="356946"/>
                    <a:pt x="1559528" y="359656"/>
                  </a:cubicBezTo>
                  <a:cubicBezTo>
                    <a:pt x="1565101" y="365234"/>
                    <a:pt x="1565101" y="374271"/>
                    <a:pt x="1559528" y="379849"/>
                  </a:cubicBezTo>
                  <a:lnTo>
                    <a:pt x="1479995" y="445000"/>
                  </a:lnTo>
                  <a:cubicBezTo>
                    <a:pt x="1474318" y="450322"/>
                    <a:pt x="1465478" y="450322"/>
                    <a:pt x="1459802" y="445000"/>
                  </a:cubicBezTo>
                  <a:cubicBezTo>
                    <a:pt x="1454229" y="439422"/>
                    <a:pt x="1454229" y="430385"/>
                    <a:pt x="1459802" y="424807"/>
                  </a:cubicBezTo>
                  <a:lnTo>
                    <a:pt x="1539335" y="359656"/>
                  </a:lnTo>
                  <a:cubicBezTo>
                    <a:pt x="1542155" y="356946"/>
                    <a:pt x="1545794" y="355592"/>
                    <a:pt x="1549432" y="355592"/>
                  </a:cubicBezTo>
                  <a:close/>
                  <a:moveTo>
                    <a:pt x="455217" y="285570"/>
                  </a:moveTo>
                  <a:cubicBezTo>
                    <a:pt x="458759" y="284647"/>
                    <a:pt x="462653" y="285076"/>
                    <a:pt x="466058" y="287075"/>
                  </a:cubicBezTo>
                  <a:cubicBezTo>
                    <a:pt x="501586" y="307078"/>
                    <a:pt x="530732" y="336700"/>
                    <a:pt x="558736" y="366133"/>
                  </a:cubicBezTo>
                  <a:cubicBezTo>
                    <a:pt x="564280" y="371797"/>
                    <a:pt x="564280" y="380852"/>
                    <a:pt x="558736" y="386516"/>
                  </a:cubicBezTo>
                  <a:cubicBezTo>
                    <a:pt x="553135" y="392036"/>
                    <a:pt x="544144" y="392036"/>
                    <a:pt x="538543" y="386516"/>
                  </a:cubicBezTo>
                  <a:cubicBezTo>
                    <a:pt x="525018" y="372324"/>
                    <a:pt x="511492" y="358227"/>
                    <a:pt x="497014" y="345082"/>
                  </a:cubicBezTo>
                  <a:cubicBezTo>
                    <a:pt x="489870" y="338701"/>
                    <a:pt x="482346" y="332414"/>
                    <a:pt x="475773" y="327556"/>
                  </a:cubicBezTo>
                  <a:cubicBezTo>
                    <a:pt x="468039" y="321801"/>
                    <a:pt x="459962" y="316521"/>
                    <a:pt x="451580" y="311745"/>
                  </a:cubicBezTo>
                  <a:cubicBezTo>
                    <a:pt x="444770" y="307747"/>
                    <a:pt x="442483" y="298983"/>
                    <a:pt x="446484" y="292171"/>
                  </a:cubicBezTo>
                  <a:cubicBezTo>
                    <a:pt x="448484" y="288765"/>
                    <a:pt x="451675" y="286492"/>
                    <a:pt x="455217" y="285570"/>
                  </a:cubicBezTo>
                  <a:close/>
                  <a:moveTo>
                    <a:pt x="1485710" y="267163"/>
                  </a:moveTo>
                  <a:cubicBezTo>
                    <a:pt x="1489354" y="267163"/>
                    <a:pt x="1492997" y="268530"/>
                    <a:pt x="1495806" y="271264"/>
                  </a:cubicBezTo>
                  <a:cubicBezTo>
                    <a:pt x="1500931" y="276839"/>
                    <a:pt x="1500931" y="285406"/>
                    <a:pt x="1495806" y="290981"/>
                  </a:cubicBezTo>
                  <a:cubicBezTo>
                    <a:pt x="1480957" y="307055"/>
                    <a:pt x="1465250" y="322317"/>
                    <a:pt x="1448753" y="336701"/>
                  </a:cubicBezTo>
                  <a:cubicBezTo>
                    <a:pt x="1440561" y="343749"/>
                    <a:pt x="1432179" y="350607"/>
                    <a:pt x="1423702" y="357275"/>
                  </a:cubicBezTo>
                  <a:cubicBezTo>
                    <a:pt x="1419006" y="361618"/>
                    <a:pt x="1413796" y="365362"/>
                    <a:pt x="1408176" y="368419"/>
                  </a:cubicBezTo>
                  <a:cubicBezTo>
                    <a:pt x="1400423" y="372351"/>
                    <a:pt x="1390946" y="369500"/>
                    <a:pt x="1386649" y="361942"/>
                  </a:cubicBezTo>
                  <a:cubicBezTo>
                    <a:pt x="1383183" y="355239"/>
                    <a:pt x="1385364" y="346997"/>
                    <a:pt x="1391698" y="342892"/>
                  </a:cubicBezTo>
                  <a:cubicBezTo>
                    <a:pt x="1393832" y="341632"/>
                    <a:pt x="1396270" y="340974"/>
                    <a:pt x="1398746" y="340987"/>
                  </a:cubicBezTo>
                  <a:lnTo>
                    <a:pt x="1400080" y="340130"/>
                  </a:lnTo>
                  <a:lnTo>
                    <a:pt x="1404080" y="337082"/>
                  </a:lnTo>
                  <a:lnTo>
                    <a:pt x="1414653" y="328700"/>
                  </a:lnTo>
                  <a:cubicBezTo>
                    <a:pt x="1421797" y="322794"/>
                    <a:pt x="1428750" y="316794"/>
                    <a:pt x="1435608" y="310698"/>
                  </a:cubicBezTo>
                  <a:cubicBezTo>
                    <a:pt x="1449610" y="298125"/>
                    <a:pt x="1462849" y="284980"/>
                    <a:pt x="1475613" y="271264"/>
                  </a:cubicBezTo>
                  <a:cubicBezTo>
                    <a:pt x="1478423" y="268530"/>
                    <a:pt x="1482067" y="267163"/>
                    <a:pt x="1485710" y="267163"/>
                  </a:cubicBezTo>
                  <a:close/>
                  <a:moveTo>
                    <a:pt x="527817" y="206079"/>
                  </a:moveTo>
                  <a:cubicBezTo>
                    <a:pt x="531237" y="205155"/>
                    <a:pt x="534995" y="205481"/>
                    <a:pt x="538352" y="207255"/>
                  </a:cubicBezTo>
                  <a:cubicBezTo>
                    <a:pt x="568337" y="229823"/>
                    <a:pt x="593398" y="258283"/>
                    <a:pt x="611981" y="290885"/>
                  </a:cubicBezTo>
                  <a:cubicBezTo>
                    <a:pt x="615410" y="297702"/>
                    <a:pt x="613000" y="306011"/>
                    <a:pt x="606456" y="309935"/>
                  </a:cubicBezTo>
                  <a:cubicBezTo>
                    <a:pt x="599645" y="313901"/>
                    <a:pt x="590902" y="311599"/>
                    <a:pt x="586930" y="304791"/>
                  </a:cubicBezTo>
                  <a:cubicBezTo>
                    <a:pt x="582644" y="297362"/>
                    <a:pt x="578072" y="290028"/>
                    <a:pt x="573119" y="282979"/>
                  </a:cubicBezTo>
                  <a:lnTo>
                    <a:pt x="569214" y="277550"/>
                  </a:lnTo>
                  <a:lnTo>
                    <a:pt x="567404" y="275169"/>
                  </a:lnTo>
                  <a:cubicBezTo>
                    <a:pt x="564736" y="272025"/>
                    <a:pt x="562070" y="268787"/>
                    <a:pt x="559307" y="265644"/>
                  </a:cubicBezTo>
                  <a:cubicBezTo>
                    <a:pt x="553697" y="258967"/>
                    <a:pt x="547715" y="252607"/>
                    <a:pt x="541400" y="246594"/>
                  </a:cubicBezTo>
                  <a:cubicBezTo>
                    <a:pt x="538257" y="243641"/>
                    <a:pt x="535114" y="240879"/>
                    <a:pt x="531875" y="238116"/>
                  </a:cubicBezTo>
                  <a:lnTo>
                    <a:pt x="527303" y="234402"/>
                  </a:lnTo>
                  <a:lnTo>
                    <a:pt x="524636" y="232306"/>
                  </a:lnTo>
                  <a:lnTo>
                    <a:pt x="523970" y="232306"/>
                  </a:lnTo>
                  <a:cubicBezTo>
                    <a:pt x="517331" y="227996"/>
                    <a:pt x="515264" y="219212"/>
                    <a:pt x="519302" y="212399"/>
                  </a:cubicBezTo>
                  <a:cubicBezTo>
                    <a:pt x="521312" y="209175"/>
                    <a:pt x="524396" y="207002"/>
                    <a:pt x="527817" y="206079"/>
                  </a:cubicBezTo>
                  <a:close/>
                  <a:moveTo>
                    <a:pt x="1409510" y="173836"/>
                  </a:moveTo>
                  <a:cubicBezTo>
                    <a:pt x="1413163" y="173836"/>
                    <a:pt x="1416815" y="175228"/>
                    <a:pt x="1419606" y="178014"/>
                  </a:cubicBezTo>
                  <a:cubicBezTo>
                    <a:pt x="1424749" y="183525"/>
                    <a:pt x="1424911" y="192024"/>
                    <a:pt x="1419987" y="197731"/>
                  </a:cubicBezTo>
                  <a:cubicBezTo>
                    <a:pt x="1393355" y="230920"/>
                    <a:pt x="1373134" y="268776"/>
                    <a:pt x="1360361" y="309364"/>
                  </a:cubicBezTo>
                  <a:cubicBezTo>
                    <a:pt x="1354836" y="326890"/>
                    <a:pt x="1327213" y="319365"/>
                    <a:pt x="1332738" y="301839"/>
                  </a:cubicBezTo>
                  <a:cubicBezTo>
                    <a:pt x="1347045" y="256768"/>
                    <a:pt x="1369657" y="214770"/>
                    <a:pt x="1399413" y="178014"/>
                  </a:cubicBezTo>
                  <a:cubicBezTo>
                    <a:pt x="1402204" y="175228"/>
                    <a:pt x="1405857" y="173836"/>
                    <a:pt x="1409510" y="173836"/>
                  </a:cubicBezTo>
                  <a:close/>
                  <a:moveTo>
                    <a:pt x="629530" y="127618"/>
                  </a:moveTo>
                  <a:cubicBezTo>
                    <a:pt x="632941" y="128522"/>
                    <a:pt x="636027" y="130651"/>
                    <a:pt x="638080" y="133818"/>
                  </a:cubicBezTo>
                  <a:cubicBezTo>
                    <a:pt x="663026" y="166388"/>
                    <a:pt x="683533" y="202135"/>
                    <a:pt x="699040" y="240117"/>
                  </a:cubicBezTo>
                  <a:cubicBezTo>
                    <a:pt x="700573" y="247264"/>
                    <a:pt x="696458" y="254416"/>
                    <a:pt x="689515" y="256690"/>
                  </a:cubicBezTo>
                  <a:cubicBezTo>
                    <a:pt x="682085" y="258588"/>
                    <a:pt x="674437" y="254435"/>
                    <a:pt x="671989" y="247165"/>
                  </a:cubicBezTo>
                  <a:cubicBezTo>
                    <a:pt x="657053" y="211651"/>
                    <a:pt x="637517" y="178252"/>
                    <a:pt x="613886" y="147820"/>
                  </a:cubicBezTo>
                  <a:cubicBezTo>
                    <a:pt x="610238" y="141115"/>
                    <a:pt x="612505" y="132726"/>
                    <a:pt x="619030" y="128770"/>
                  </a:cubicBezTo>
                  <a:cubicBezTo>
                    <a:pt x="622383" y="127035"/>
                    <a:pt x="626119" y="126714"/>
                    <a:pt x="629530" y="127618"/>
                  </a:cubicBezTo>
                  <a:close/>
                  <a:moveTo>
                    <a:pt x="1325536" y="127117"/>
                  </a:moveTo>
                  <a:cubicBezTo>
                    <a:pt x="1328956" y="126193"/>
                    <a:pt x="1332714" y="126519"/>
                    <a:pt x="1336071" y="128293"/>
                  </a:cubicBezTo>
                  <a:cubicBezTo>
                    <a:pt x="1343053" y="132143"/>
                    <a:pt x="1345606" y="140917"/>
                    <a:pt x="1341787" y="147915"/>
                  </a:cubicBezTo>
                  <a:cubicBezTo>
                    <a:pt x="1331299" y="163897"/>
                    <a:pt x="1322165" y="180718"/>
                    <a:pt x="1314450" y="198207"/>
                  </a:cubicBezTo>
                  <a:cubicBezTo>
                    <a:pt x="1311021" y="206303"/>
                    <a:pt x="1307782" y="214685"/>
                    <a:pt x="1304925" y="223162"/>
                  </a:cubicBezTo>
                  <a:cubicBezTo>
                    <a:pt x="1303496" y="227353"/>
                    <a:pt x="1302162" y="231640"/>
                    <a:pt x="1300829" y="235926"/>
                  </a:cubicBezTo>
                  <a:cubicBezTo>
                    <a:pt x="1300162" y="238117"/>
                    <a:pt x="1299591" y="240307"/>
                    <a:pt x="1298924" y="242403"/>
                  </a:cubicBezTo>
                  <a:cubicBezTo>
                    <a:pt x="1298962" y="242592"/>
                    <a:pt x="1298962" y="242786"/>
                    <a:pt x="1298924" y="242974"/>
                  </a:cubicBezTo>
                  <a:lnTo>
                    <a:pt x="1298924" y="243736"/>
                  </a:lnTo>
                  <a:cubicBezTo>
                    <a:pt x="1300372" y="249953"/>
                    <a:pt x="1297733" y="256405"/>
                    <a:pt x="1292352" y="259834"/>
                  </a:cubicBezTo>
                  <a:cubicBezTo>
                    <a:pt x="1291094" y="260620"/>
                    <a:pt x="1289723" y="261222"/>
                    <a:pt x="1288294" y="261620"/>
                  </a:cubicBezTo>
                  <a:cubicBezTo>
                    <a:pt x="1280083" y="263900"/>
                    <a:pt x="1271577" y="259092"/>
                    <a:pt x="1269301" y="250880"/>
                  </a:cubicBezTo>
                  <a:cubicBezTo>
                    <a:pt x="1268453" y="244406"/>
                    <a:pt x="1269378" y="237823"/>
                    <a:pt x="1271968" y="231830"/>
                  </a:cubicBezTo>
                  <a:cubicBezTo>
                    <a:pt x="1275207" y="220591"/>
                    <a:pt x="1279017" y="209446"/>
                    <a:pt x="1283398" y="198493"/>
                  </a:cubicBezTo>
                  <a:cubicBezTo>
                    <a:pt x="1292419" y="175746"/>
                    <a:pt x="1303687" y="153954"/>
                    <a:pt x="1317021" y="133437"/>
                  </a:cubicBezTo>
                  <a:cubicBezTo>
                    <a:pt x="1319031" y="130213"/>
                    <a:pt x="1322115" y="128040"/>
                    <a:pt x="1325536" y="127117"/>
                  </a:cubicBezTo>
                  <a:close/>
                  <a:moveTo>
                    <a:pt x="1237646" y="89103"/>
                  </a:moveTo>
                  <a:cubicBezTo>
                    <a:pt x="1241174" y="88191"/>
                    <a:pt x="1245046" y="88611"/>
                    <a:pt x="1248442" y="90575"/>
                  </a:cubicBezTo>
                  <a:cubicBezTo>
                    <a:pt x="1255119" y="94648"/>
                    <a:pt x="1257385" y="103267"/>
                    <a:pt x="1253585" y="110101"/>
                  </a:cubicBezTo>
                  <a:cubicBezTo>
                    <a:pt x="1237336" y="141413"/>
                    <a:pt x="1224000" y="174159"/>
                    <a:pt x="1213771" y="207923"/>
                  </a:cubicBezTo>
                  <a:cubicBezTo>
                    <a:pt x="1211485" y="214878"/>
                    <a:pt x="1204303" y="218973"/>
                    <a:pt x="1197150" y="217409"/>
                  </a:cubicBezTo>
                  <a:cubicBezTo>
                    <a:pt x="1189444" y="215723"/>
                    <a:pt x="1184557" y="208106"/>
                    <a:pt x="1186243" y="200398"/>
                  </a:cubicBezTo>
                  <a:cubicBezTo>
                    <a:pt x="1197235" y="164241"/>
                    <a:pt x="1211513" y="129169"/>
                    <a:pt x="1228915" y="95623"/>
                  </a:cubicBezTo>
                  <a:cubicBezTo>
                    <a:pt x="1230935" y="92258"/>
                    <a:pt x="1234118" y="90014"/>
                    <a:pt x="1237646" y="89103"/>
                  </a:cubicBezTo>
                  <a:close/>
                  <a:moveTo>
                    <a:pt x="731391" y="71180"/>
                  </a:moveTo>
                  <a:cubicBezTo>
                    <a:pt x="734915" y="72103"/>
                    <a:pt x="738101" y="74317"/>
                    <a:pt x="740187" y="77620"/>
                  </a:cubicBezTo>
                  <a:cubicBezTo>
                    <a:pt x="761904" y="107668"/>
                    <a:pt x="778630" y="141020"/>
                    <a:pt x="789717" y="176394"/>
                  </a:cubicBezTo>
                  <a:cubicBezTo>
                    <a:pt x="791441" y="183803"/>
                    <a:pt x="787098" y="191275"/>
                    <a:pt x="779811" y="193444"/>
                  </a:cubicBezTo>
                  <a:cubicBezTo>
                    <a:pt x="772344" y="195448"/>
                    <a:pt x="764609" y="191268"/>
                    <a:pt x="762190" y="183919"/>
                  </a:cubicBezTo>
                  <a:cubicBezTo>
                    <a:pt x="751712" y="150936"/>
                    <a:pt x="735920" y="119887"/>
                    <a:pt x="715422" y="92003"/>
                  </a:cubicBezTo>
                  <a:cubicBezTo>
                    <a:pt x="711564" y="85175"/>
                    <a:pt x="713851" y="76518"/>
                    <a:pt x="720565" y="72477"/>
                  </a:cubicBezTo>
                  <a:cubicBezTo>
                    <a:pt x="724004" y="70621"/>
                    <a:pt x="727867" y="70256"/>
                    <a:pt x="731391" y="71180"/>
                  </a:cubicBezTo>
                  <a:close/>
                  <a:moveTo>
                    <a:pt x="1161574" y="40473"/>
                  </a:moveTo>
                  <a:cubicBezTo>
                    <a:pt x="1168966" y="42685"/>
                    <a:pt x="1173290" y="50334"/>
                    <a:pt x="1171385" y="57808"/>
                  </a:cubicBezTo>
                  <a:cubicBezTo>
                    <a:pt x="1163574" y="76858"/>
                    <a:pt x="1155668" y="95908"/>
                    <a:pt x="1148048" y="114958"/>
                  </a:cubicBezTo>
                  <a:cubicBezTo>
                    <a:pt x="1140409" y="132899"/>
                    <a:pt x="1135799" y="151988"/>
                    <a:pt x="1134428" y="171441"/>
                  </a:cubicBezTo>
                  <a:cubicBezTo>
                    <a:pt x="1134428" y="179332"/>
                    <a:pt x="1128027" y="185729"/>
                    <a:pt x="1120140" y="185729"/>
                  </a:cubicBezTo>
                  <a:cubicBezTo>
                    <a:pt x="1112253" y="185729"/>
                    <a:pt x="1105853" y="179332"/>
                    <a:pt x="1105853" y="171441"/>
                  </a:cubicBezTo>
                  <a:cubicBezTo>
                    <a:pt x="1108424" y="128293"/>
                    <a:pt x="1127951" y="89431"/>
                    <a:pt x="1143953" y="49998"/>
                  </a:cubicBezTo>
                  <a:cubicBezTo>
                    <a:pt x="1146410" y="42682"/>
                    <a:pt x="1154107" y="38519"/>
                    <a:pt x="1161574" y="40473"/>
                  </a:cubicBezTo>
                  <a:close/>
                  <a:moveTo>
                    <a:pt x="831330" y="21935"/>
                  </a:moveTo>
                  <a:cubicBezTo>
                    <a:pt x="838224" y="20042"/>
                    <a:pt x="846248" y="22614"/>
                    <a:pt x="848486" y="31520"/>
                  </a:cubicBezTo>
                  <a:cubicBezTo>
                    <a:pt x="858869" y="72982"/>
                    <a:pt x="867136" y="114946"/>
                    <a:pt x="873252" y="157250"/>
                  </a:cubicBezTo>
                  <a:cubicBezTo>
                    <a:pt x="875271" y="164994"/>
                    <a:pt x="870747" y="172936"/>
                    <a:pt x="863060" y="175157"/>
                  </a:cubicBezTo>
                  <a:cubicBezTo>
                    <a:pt x="855430" y="176980"/>
                    <a:pt x="847725" y="172432"/>
                    <a:pt x="845629" y="164870"/>
                  </a:cubicBezTo>
                  <a:cubicBezTo>
                    <a:pt x="839600" y="122559"/>
                    <a:pt x="831370" y="80591"/>
                    <a:pt x="820959" y="39140"/>
                  </a:cubicBezTo>
                  <a:cubicBezTo>
                    <a:pt x="818673" y="30186"/>
                    <a:pt x="824436" y="23828"/>
                    <a:pt x="831330" y="21935"/>
                  </a:cubicBezTo>
                  <a:close/>
                  <a:moveTo>
                    <a:pt x="1041178" y="3707"/>
                  </a:moveTo>
                  <a:cubicBezTo>
                    <a:pt x="1049065" y="3707"/>
                    <a:pt x="1055466" y="10104"/>
                    <a:pt x="1055466" y="17994"/>
                  </a:cubicBezTo>
                  <a:cubicBezTo>
                    <a:pt x="1056923" y="56920"/>
                    <a:pt x="1056923" y="95750"/>
                    <a:pt x="1055466" y="134485"/>
                  </a:cubicBezTo>
                  <a:cubicBezTo>
                    <a:pt x="1055466" y="142376"/>
                    <a:pt x="1049065" y="148773"/>
                    <a:pt x="1041178" y="148773"/>
                  </a:cubicBezTo>
                  <a:cubicBezTo>
                    <a:pt x="1033291" y="148773"/>
                    <a:pt x="1026891" y="142376"/>
                    <a:pt x="1026891" y="134485"/>
                  </a:cubicBezTo>
                  <a:cubicBezTo>
                    <a:pt x="1028290" y="95687"/>
                    <a:pt x="1028290" y="56856"/>
                    <a:pt x="1026891" y="17994"/>
                  </a:cubicBezTo>
                  <a:cubicBezTo>
                    <a:pt x="1026891" y="10104"/>
                    <a:pt x="1033291" y="3707"/>
                    <a:pt x="1041178" y="3707"/>
                  </a:cubicBezTo>
                  <a:close/>
                  <a:moveTo>
                    <a:pt x="940022" y="87"/>
                  </a:moveTo>
                  <a:cubicBezTo>
                    <a:pt x="946403" y="224"/>
                    <a:pt x="951985" y="4452"/>
                    <a:pt x="953833" y="10564"/>
                  </a:cubicBezTo>
                  <a:cubicBezTo>
                    <a:pt x="962844" y="53242"/>
                    <a:pt x="969682" y="96351"/>
                    <a:pt x="974312" y="139723"/>
                  </a:cubicBezTo>
                  <a:cubicBezTo>
                    <a:pt x="974312" y="147614"/>
                    <a:pt x="967911" y="154011"/>
                    <a:pt x="960024" y="154011"/>
                  </a:cubicBezTo>
                  <a:cubicBezTo>
                    <a:pt x="952242" y="153763"/>
                    <a:pt x="945984" y="147509"/>
                    <a:pt x="945737" y="139723"/>
                  </a:cubicBezTo>
                  <a:cubicBezTo>
                    <a:pt x="941641" y="101814"/>
                    <a:pt x="935640" y="64190"/>
                    <a:pt x="928020" y="26852"/>
                  </a:cubicBezTo>
                  <a:cubicBezTo>
                    <a:pt x="924829" y="24334"/>
                    <a:pt x="923058" y="20431"/>
                    <a:pt x="923258" y="16375"/>
                  </a:cubicBezTo>
                  <a:cubicBezTo>
                    <a:pt x="924210" y="7612"/>
                    <a:pt x="930021" y="-961"/>
                    <a:pt x="940022" y="87"/>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2" name="Google Shape;362;p10"/>
            <p:cNvSpPr/>
            <p:nvPr/>
          </p:nvSpPr>
          <p:spPr>
            <a:xfrm>
              <a:off x="7396004" y="2599572"/>
              <a:ext cx="1450275" cy="1240917"/>
            </a:xfrm>
            <a:custGeom>
              <a:rect b="b" l="l" r="r" t="t"/>
              <a:pathLst>
                <a:path extrusionOk="0" h="1240917" w="1450275">
                  <a:moveTo>
                    <a:pt x="1432178" y="1210081"/>
                  </a:moveTo>
                  <a:lnTo>
                    <a:pt x="1435988" y="1210081"/>
                  </a:lnTo>
                  <a:cubicBezTo>
                    <a:pt x="1437902" y="1210014"/>
                    <a:pt x="1439807" y="1210433"/>
                    <a:pt x="1441513" y="1211319"/>
                  </a:cubicBezTo>
                  <a:cubicBezTo>
                    <a:pt x="1443265" y="1211900"/>
                    <a:pt x="1444837" y="1212919"/>
                    <a:pt x="1446084" y="1214272"/>
                  </a:cubicBezTo>
                  <a:cubicBezTo>
                    <a:pt x="1447409" y="1215548"/>
                    <a:pt x="1448418" y="1217110"/>
                    <a:pt x="1449037" y="1218844"/>
                  </a:cubicBezTo>
                  <a:cubicBezTo>
                    <a:pt x="1449847" y="1220406"/>
                    <a:pt x="1450275" y="1222130"/>
                    <a:pt x="1450275" y="1223892"/>
                  </a:cubicBezTo>
                  <a:lnTo>
                    <a:pt x="1450275" y="1226559"/>
                  </a:lnTo>
                  <a:cubicBezTo>
                    <a:pt x="1450275" y="1229112"/>
                    <a:pt x="1449580" y="1231607"/>
                    <a:pt x="1448276" y="1233798"/>
                  </a:cubicBezTo>
                  <a:lnTo>
                    <a:pt x="1446084" y="1236655"/>
                  </a:lnTo>
                  <a:cubicBezTo>
                    <a:pt x="1444322" y="1238389"/>
                    <a:pt x="1442170" y="1239665"/>
                    <a:pt x="1439798" y="1240370"/>
                  </a:cubicBezTo>
                  <a:lnTo>
                    <a:pt x="1435988" y="1240846"/>
                  </a:lnTo>
                  <a:cubicBezTo>
                    <a:pt x="1434073" y="1240923"/>
                    <a:pt x="1432168" y="1240494"/>
                    <a:pt x="1430463" y="1239608"/>
                  </a:cubicBezTo>
                  <a:cubicBezTo>
                    <a:pt x="1428683" y="1239094"/>
                    <a:pt x="1427092" y="1238065"/>
                    <a:pt x="1425891" y="1236655"/>
                  </a:cubicBezTo>
                  <a:cubicBezTo>
                    <a:pt x="1424539" y="1235408"/>
                    <a:pt x="1423520" y="1233836"/>
                    <a:pt x="1422939" y="1232083"/>
                  </a:cubicBezTo>
                  <a:cubicBezTo>
                    <a:pt x="1422005" y="1230397"/>
                    <a:pt x="1421577" y="1228483"/>
                    <a:pt x="1421700" y="1226559"/>
                  </a:cubicBezTo>
                  <a:lnTo>
                    <a:pt x="1421700" y="1223892"/>
                  </a:lnTo>
                  <a:cubicBezTo>
                    <a:pt x="1421710" y="1221358"/>
                    <a:pt x="1422367" y="1218863"/>
                    <a:pt x="1423606" y="1216653"/>
                  </a:cubicBezTo>
                  <a:lnTo>
                    <a:pt x="1425891" y="1213795"/>
                  </a:lnTo>
                  <a:cubicBezTo>
                    <a:pt x="1427625" y="1212024"/>
                    <a:pt x="1429787" y="1210738"/>
                    <a:pt x="1432178" y="1210081"/>
                  </a:cubicBezTo>
                  <a:close/>
                  <a:moveTo>
                    <a:pt x="12382" y="1207509"/>
                  </a:moveTo>
                  <a:cubicBezTo>
                    <a:pt x="14249" y="1206985"/>
                    <a:pt x="16231" y="1206985"/>
                    <a:pt x="18097" y="1207509"/>
                  </a:cubicBezTo>
                  <a:cubicBezTo>
                    <a:pt x="19907" y="1207937"/>
                    <a:pt x="21584" y="1208823"/>
                    <a:pt x="22955" y="1210080"/>
                  </a:cubicBezTo>
                  <a:cubicBezTo>
                    <a:pt x="24470" y="1211128"/>
                    <a:pt x="25746" y="1212490"/>
                    <a:pt x="26670" y="1214081"/>
                  </a:cubicBezTo>
                  <a:lnTo>
                    <a:pt x="29337" y="1219415"/>
                  </a:lnTo>
                  <a:cubicBezTo>
                    <a:pt x="30584" y="1221587"/>
                    <a:pt x="31242" y="1224054"/>
                    <a:pt x="31242" y="1226559"/>
                  </a:cubicBezTo>
                  <a:lnTo>
                    <a:pt x="30766" y="1230273"/>
                  </a:lnTo>
                  <a:cubicBezTo>
                    <a:pt x="30118" y="1232693"/>
                    <a:pt x="28841" y="1234903"/>
                    <a:pt x="27051" y="1236655"/>
                  </a:cubicBezTo>
                  <a:lnTo>
                    <a:pt x="24193" y="1238846"/>
                  </a:lnTo>
                  <a:cubicBezTo>
                    <a:pt x="22603" y="1239884"/>
                    <a:pt x="20755" y="1240475"/>
                    <a:pt x="18859" y="1240560"/>
                  </a:cubicBezTo>
                  <a:cubicBezTo>
                    <a:pt x="16983" y="1241037"/>
                    <a:pt x="15021" y="1241037"/>
                    <a:pt x="13144" y="1240560"/>
                  </a:cubicBezTo>
                  <a:cubicBezTo>
                    <a:pt x="11316" y="1240170"/>
                    <a:pt x="9639" y="1239275"/>
                    <a:pt x="8286" y="1237989"/>
                  </a:cubicBezTo>
                  <a:cubicBezTo>
                    <a:pt x="6724" y="1237036"/>
                    <a:pt x="5467" y="1235645"/>
                    <a:pt x="4667" y="1233988"/>
                  </a:cubicBezTo>
                  <a:lnTo>
                    <a:pt x="2000" y="1228749"/>
                  </a:lnTo>
                  <a:cubicBezTo>
                    <a:pt x="695" y="1226559"/>
                    <a:pt x="0" y="1224063"/>
                    <a:pt x="0" y="1221510"/>
                  </a:cubicBezTo>
                  <a:lnTo>
                    <a:pt x="571" y="1217700"/>
                  </a:lnTo>
                  <a:cubicBezTo>
                    <a:pt x="1248" y="1215338"/>
                    <a:pt x="2486" y="1213176"/>
                    <a:pt x="4191" y="1211414"/>
                  </a:cubicBezTo>
                  <a:lnTo>
                    <a:pt x="7049" y="1209128"/>
                  </a:lnTo>
                  <a:cubicBezTo>
                    <a:pt x="8658" y="1208137"/>
                    <a:pt x="10497" y="1207575"/>
                    <a:pt x="12382" y="1207509"/>
                  </a:cubicBezTo>
                  <a:close/>
                  <a:moveTo>
                    <a:pt x="1424177" y="1135977"/>
                  </a:moveTo>
                  <a:lnTo>
                    <a:pt x="1427988" y="1135977"/>
                  </a:lnTo>
                  <a:cubicBezTo>
                    <a:pt x="1429911" y="1135853"/>
                    <a:pt x="1431826" y="1136281"/>
                    <a:pt x="1433512" y="1137215"/>
                  </a:cubicBezTo>
                  <a:cubicBezTo>
                    <a:pt x="1436979" y="1138529"/>
                    <a:pt x="1439722" y="1141273"/>
                    <a:pt x="1441037" y="1144740"/>
                  </a:cubicBezTo>
                  <a:cubicBezTo>
                    <a:pt x="1441932" y="1146368"/>
                    <a:pt x="1442361" y="1148216"/>
                    <a:pt x="1442275" y="1150074"/>
                  </a:cubicBezTo>
                  <a:lnTo>
                    <a:pt x="1442275" y="1152741"/>
                  </a:lnTo>
                  <a:cubicBezTo>
                    <a:pt x="1442275" y="1155246"/>
                    <a:pt x="1441618" y="1157713"/>
                    <a:pt x="1440370" y="1159884"/>
                  </a:cubicBezTo>
                  <a:lnTo>
                    <a:pt x="1438084" y="1162837"/>
                  </a:lnTo>
                  <a:cubicBezTo>
                    <a:pt x="1436351" y="1164580"/>
                    <a:pt x="1434179" y="1165828"/>
                    <a:pt x="1431797" y="1166457"/>
                  </a:cubicBezTo>
                  <a:lnTo>
                    <a:pt x="1427988" y="1167028"/>
                  </a:lnTo>
                  <a:cubicBezTo>
                    <a:pt x="1426102" y="1167066"/>
                    <a:pt x="1424244" y="1166638"/>
                    <a:pt x="1422558" y="1165790"/>
                  </a:cubicBezTo>
                  <a:cubicBezTo>
                    <a:pt x="1419006" y="1164523"/>
                    <a:pt x="1416205" y="1161723"/>
                    <a:pt x="1414938" y="1158170"/>
                  </a:cubicBezTo>
                  <a:cubicBezTo>
                    <a:pt x="1414100" y="1156484"/>
                    <a:pt x="1413681" y="1154627"/>
                    <a:pt x="1413700" y="1152741"/>
                  </a:cubicBezTo>
                  <a:lnTo>
                    <a:pt x="1413700" y="1149788"/>
                  </a:lnTo>
                  <a:cubicBezTo>
                    <a:pt x="1413681" y="1147235"/>
                    <a:pt x="1414376" y="1144730"/>
                    <a:pt x="1415700" y="1142549"/>
                  </a:cubicBezTo>
                  <a:lnTo>
                    <a:pt x="1417891" y="1139691"/>
                  </a:lnTo>
                  <a:cubicBezTo>
                    <a:pt x="1419624" y="1137929"/>
                    <a:pt x="1421796" y="1136643"/>
                    <a:pt x="1424177" y="1135977"/>
                  </a:cubicBezTo>
                  <a:close/>
                  <a:moveTo>
                    <a:pt x="29908" y="1135977"/>
                  </a:moveTo>
                  <a:cubicBezTo>
                    <a:pt x="37795" y="1135977"/>
                    <a:pt x="44196" y="1142378"/>
                    <a:pt x="44196" y="1150264"/>
                  </a:cubicBezTo>
                  <a:cubicBezTo>
                    <a:pt x="44196" y="1158151"/>
                    <a:pt x="37795" y="1164552"/>
                    <a:pt x="29908" y="1164552"/>
                  </a:cubicBezTo>
                  <a:cubicBezTo>
                    <a:pt x="22021" y="1164552"/>
                    <a:pt x="15621" y="1158151"/>
                    <a:pt x="15621" y="1150264"/>
                  </a:cubicBezTo>
                  <a:cubicBezTo>
                    <a:pt x="15621" y="1142378"/>
                    <a:pt x="22021" y="1135977"/>
                    <a:pt x="29908" y="1135977"/>
                  </a:cubicBezTo>
                  <a:close/>
                  <a:moveTo>
                    <a:pt x="35623" y="1067111"/>
                  </a:moveTo>
                  <a:lnTo>
                    <a:pt x="38290" y="1067111"/>
                  </a:lnTo>
                  <a:cubicBezTo>
                    <a:pt x="40795" y="1067111"/>
                    <a:pt x="43261" y="1067768"/>
                    <a:pt x="45433" y="1069016"/>
                  </a:cubicBezTo>
                  <a:lnTo>
                    <a:pt x="48386" y="1071302"/>
                  </a:lnTo>
                  <a:cubicBezTo>
                    <a:pt x="50091" y="1073064"/>
                    <a:pt x="51330" y="1075226"/>
                    <a:pt x="52006" y="1077588"/>
                  </a:cubicBezTo>
                  <a:lnTo>
                    <a:pt x="52101" y="1081398"/>
                  </a:lnTo>
                  <a:cubicBezTo>
                    <a:pt x="52177" y="1083313"/>
                    <a:pt x="51749" y="1085218"/>
                    <a:pt x="50863" y="1086923"/>
                  </a:cubicBezTo>
                  <a:cubicBezTo>
                    <a:pt x="50244" y="1088656"/>
                    <a:pt x="49234" y="1090218"/>
                    <a:pt x="47910" y="1091495"/>
                  </a:cubicBezTo>
                  <a:cubicBezTo>
                    <a:pt x="46662" y="1092847"/>
                    <a:pt x="45090" y="1093866"/>
                    <a:pt x="43338" y="1094447"/>
                  </a:cubicBezTo>
                  <a:cubicBezTo>
                    <a:pt x="41633" y="1095333"/>
                    <a:pt x="39728" y="1095752"/>
                    <a:pt x="37813" y="1095686"/>
                  </a:cubicBezTo>
                  <a:lnTo>
                    <a:pt x="35146" y="1095686"/>
                  </a:lnTo>
                  <a:cubicBezTo>
                    <a:pt x="32593" y="1095686"/>
                    <a:pt x="30098" y="1094990"/>
                    <a:pt x="27907" y="1093685"/>
                  </a:cubicBezTo>
                  <a:lnTo>
                    <a:pt x="25050" y="1091495"/>
                  </a:lnTo>
                  <a:cubicBezTo>
                    <a:pt x="23288" y="1089761"/>
                    <a:pt x="22002" y="1087589"/>
                    <a:pt x="21335" y="1085208"/>
                  </a:cubicBezTo>
                  <a:lnTo>
                    <a:pt x="21335" y="1081398"/>
                  </a:lnTo>
                  <a:cubicBezTo>
                    <a:pt x="21212" y="1079474"/>
                    <a:pt x="21640" y="1077560"/>
                    <a:pt x="22573" y="1075874"/>
                  </a:cubicBezTo>
                  <a:cubicBezTo>
                    <a:pt x="23888" y="1072407"/>
                    <a:pt x="26631" y="1069663"/>
                    <a:pt x="30098" y="1068349"/>
                  </a:cubicBezTo>
                  <a:cubicBezTo>
                    <a:pt x="31784" y="1067416"/>
                    <a:pt x="33699" y="1066987"/>
                    <a:pt x="35623" y="1067111"/>
                  </a:cubicBezTo>
                  <a:close/>
                  <a:moveTo>
                    <a:pt x="1422748" y="1067016"/>
                  </a:moveTo>
                  <a:cubicBezTo>
                    <a:pt x="1430635" y="1067016"/>
                    <a:pt x="1437036" y="1073417"/>
                    <a:pt x="1437036" y="1081303"/>
                  </a:cubicBezTo>
                  <a:cubicBezTo>
                    <a:pt x="1437036" y="1089190"/>
                    <a:pt x="1430635" y="1095591"/>
                    <a:pt x="1422748" y="1095591"/>
                  </a:cubicBezTo>
                  <a:cubicBezTo>
                    <a:pt x="1414861" y="1095591"/>
                    <a:pt x="1408461" y="1089190"/>
                    <a:pt x="1408461" y="1081303"/>
                  </a:cubicBezTo>
                  <a:cubicBezTo>
                    <a:pt x="1408461" y="1073417"/>
                    <a:pt x="1414861" y="1067016"/>
                    <a:pt x="1422748" y="1067016"/>
                  </a:cubicBezTo>
                  <a:close/>
                  <a:moveTo>
                    <a:pt x="53816" y="1003579"/>
                  </a:moveTo>
                  <a:lnTo>
                    <a:pt x="56388" y="1003579"/>
                  </a:lnTo>
                  <a:cubicBezTo>
                    <a:pt x="58922" y="1003579"/>
                    <a:pt x="61417" y="1004236"/>
                    <a:pt x="63627" y="1005484"/>
                  </a:cubicBezTo>
                  <a:lnTo>
                    <a:pt x="66485" y="1007770"/>
                  </a:lnTo>
                  <a:cubicBezTo>
                    <a:pt x="68285" y="1009475"/>
                    <a:pt x="69570" y="1011656"/>
                    <a:pt x="70199" y="1014056"/>
                  </a:cubicBezTo>
                  <a:lnTo>
                    <a:pt x="70199" y="1017866"/>
                  </a:lnTo>
                  <a:cubicBezTo>
                    <a:pt x="70313" y="1019790"/>
                    <a:pt x="69885" y="1021705"/>
                    <a:pt x="68961" y="1023391"/>
                  </a:cubicBezTo>
                  <a:cubicBezTo>
                    <a:pt x="68380" y="1025143"/>
                    <a:pt x="67361" y="1026715"/>
                    <a:pt x="66008" y="1027963"/>
                  </a:cubicBezTo>
                  <a:cubicBezTo>
                    <a:pt x="64770" y="1029325"/>
                    <a:pt x="63189" y="1030344"/>
                    <a:pt x="61436" y="1030915"/>
                  </a:cubicBezTo>
                  <a:cubicBezTo>
                    <a:pt x="59731" y="1031801"/>
                    <a:pt x="57826" y="1032230"/>
                    <a:pt x="55911" y="1032154"/>
                  </a:cubicBezTo>
                  <a:lnTo>
                    <a:pt x="53340" y="1032154"/>
                  </a:lnTo>
                  <a:cubicBezTo>
                    <a:pt x="50787" y="1032182"/>
                    <a:pt x="48282" y="1031487"/>
                    <a:pt x="46101" y="1030153"/>
                  </a:cubicBezTo>
                  <a:lnTo>
                    <a:pt x="43148" y="1027963"/>
                  </a:lnTo>
                  <a:cubicBezTo>
                    <a:pt x="41443" y="1026201"/>
                    <a:pt x="40205" y="1024038"/>
                    <a:pt x="39529" y="1021676"/>
                  </a:cubicBezTo>
                  <a:lnTo>
                    <a:pt x="39529" y="1017866"/>
                  </a:lnTo>
                  <a:cubicBezTo>
                    <a:pt x="39414" y="1015952"/>
                    <a:pt x="39814" y="1014047"/>
                    <a:pt x="40672" y="1012342"/>
                  </a:cubicBezTo>
                  <a:cubicBezTo>
                    <a:pt x="41986" y="1008836"/>
                    <a:pt x="44767" y="1006084"/>
                    <a:pt x="48292" y="1004817"/>
                  </a:cubicBezTo>
                  <a:cubicBezTo>
                    <a:pt x="49978" y="1003883"/>
                    <a:pt x="51892" y="1003455"/>
                    <a:pt x="53816" y="1003579"/>
                  </a:cubicBezTo>
                  <a:close/>
                  <a:moveTo>
                    <a:pt x="1412176" y="1000912"/>
                  </a:moveTo>
                  <a:cubicBezTo>
                    <a:pt x="1420063" y="1000912"/>
                    <a:pt x="1426464" y="1007313"/>
                    <a:pt x="1426464" y="1015199"/>
                  </a:cubicBezTo>
                  <a:cubicBezTo>
                    <a:pt x="1426464" y="1023086"/>
                    <a:pt x="1420063" y="1029487"/>
                    <a:pt x="1412176" y="1029487"/>
                  </a:cubicBezTo>
                  <a:cubicBezTo>
                    <a:pt x="1404289" y="1029487"/>
                    <a:pt x="1397889" y="1023086"/>
                    <a:pt x="1397889" y="1015199"/>
                  </a:cubicBezTo>
                  <a:cubicBezTo>
                    <a:pt x="1397889" y="1007313"/>
                    <a:pt x="1404289" y="1000912"/>
                    <a:pt x="1412176" y="1000912"/>
                  </a:cubicBezTo>
                  <a:close/>
                  <a:moveTo>
                    <a:pt x="67055" y="940047"/>
                  </a:moveTo>
                  <a:lnTo>
                    <a:pt x="69627" y="940047"/>
                  </a:lnTo>
                  <a:cubicBezTo>
                    <a:pt x="72170" y="939999"/>
                    <a:pt x="74675" y="940656"/>
                    <a:pt x="76866" y="941952"/>
                  </a:cubicBezTo>
                  <a:lnTo>
                    <a:pt x="79723" y="944238"/>
                  </a:lnTo>
                  <a:cubicBezTo>
                    <a:pt x="81524" y="945943"/>
                    <a:pt x="82809" y="948124"/>
                    <a:pt x="83438" y="950524"/>
                  </a:cubicBezTo>
                  <a:lnTo>
                    <a:pt x="83438" y="954334"/>
                  </a:lnTo>
                  <a:cubicBezTo>
                    <a:pt x="83572" y="956230"/>
                    <a:pt x="83143" y="958116"/>
                    <a:pt x="82200" y="959764"/>
                  </a:cubicBezTo>
                  <a:cubicBezTo>
                    <a:pt x="80933" y="963288"/>
                    <a:pt x="78180" y="966069"/>
                    <a:pt x="74675" y="967384"/>
                  </a:cubicBezTo>
                  <a:cubicBezTo>
                    <a:pt x="72961" y="968231"/>
                    <a:pt x="71065" y="968651"/>
                    <a:pt x="69150" y="968622"/>
                  </a:cubicBezTo>
                  <a:lnTo>
                    <a:pt x="66579" y="968622"/>
                  </a:lnTo>
                  <a:cubicBezTo>
                    <a:pt x="64036" y="968603"/>
                    <a:pt x="61531" y="967917"/>
                    <a:pt x="59340" y="966622"/>
                  </a:cubicBezTo>
                  <a:lnTo>
                    <a:pt x="56387" y="964431"/>
                  </a:lnTo>
                  <a:cubicBezTo>
                    <a:pt x="54663" y="962640"/>
                    <a:pt x="53415" y="960449"/>
                    <a:pt x="52768" y="958049"/>
                  </a:cubicBezTo>
                  <a:lnTo>
                    <a:pt x="52768" y="954334"/>
                  </a:lnTo>
                  <a:cubicBezTo>
                    <a:pt x="52653" y="952420"/>
                    <a:pt x="53053" y="950515"/>
                    <a:pt x="53911" y="948810"/>
                  </a:cubicBezTo>
                  <a:cubicBezTo>
                    <a:pt x="54482" y="947057"/>
                    <a:pt x="55501" y="945476"/>
                    <a:pt x="56863" y="944238"/>
                  </a:cubicBezTo>
                  <a:cubicBezTo>
                    <a:pt x="58149" y="942857"/>
                    <a:pt x="59749" y="941819"/>
                    <a:pt x="61531" y="941190"/>
                  </a:cubicBezTo>
                  <a:cubicBezTo>
                    <a:pt x="63236" y="940333"/>
                    <a:pt x="65150" y="939933"/>
                    <a:pt x="67055" y="940047"/>
                  </a:cubicBezTo>
                  <a:close/>
                  <a:moveTo>
                    <a:pt x="1396269" y="921474"/>
                  </a:moveTo>
                  <a:cubicBezTo>
                    <a:pt x="1404156" y="921474"/>
                    <a:pt x="1410557" y="927875"/>
                    <a:pt x="1410557" y="935761"/>
                  </a:cubicBezTo>
                  <a:cubicBezTo>
                    <a:pt x="1410557" y="943648"/>
                    <a:pt x="1404156" y="950049"/>
                    <a:pt x="1396269" y="950049"/>
                  </a:cubicBezTo>
                  <a:cubicBezTo>
                    <a:pt x="1388382" y="950049"/>
                    <a:pt x="1381982" y="943648"/>
                    <a:pt x="1381982" y="935761"/>
                  </a:cubicBezTo>
                  <a:cubicBezTo>
                    <a:pt x="1381982" y="927875"/>
                    <a:pt x="1388382" y="921474"/>
                    <a:pt x="1396269" y="921474"/>
                  </a:cubicBezTo>
                  <a:close/>
                  <a:moveTo>
                    <a:pt x="80295" y="868514"/>
                  </a:moveTo>
                  <a:cubicBezTo>
                    <a:pt x="82181" y="868448"/>
                    <a:pt x="84057" y="868876"/>
                    <a:pt x="85724" y="869753"/>
                  </a:cubicBezTo>
                  <a:cubicBezTo>
                    <a:pt x="87515" y="870305"/>
                    <a:pt x="89124" y="871324"/>
                    <a:pt x="90392" y="872705"/>
                  </a:cubicBezTo>
                  <a:lnTo>
                    <a:pt x="92963" y="875372"/>
                  </a:lnTo>
                  <a:cubicBezTo>
                    <a:pt x="94763" y="877077"/>
                    <a:pt x="96049" y="879259"/>
                    <a:pt x="96678" y="881659"/>
                  </a:cubicBezTo>
                  <a:lnTo>
                    <a:pt x="96678" y="885469"/>
                  </a:lnTo>
                  <a:cubicBezTo>
                    <a:pt x="96678" y="887974"/>
                    <a:pt x="96020" y="890441"/>
                    <a:pt x="94773" y="892613"/>
                  </a:cubicBezTo>
                  <a:lnTo>
                    <a:pt x="92487" y="895565"/>
                  </a:lnTo>
                  <a:cubicBezTo>
                    <a:pt x="91249" y="896928"/>
                    <a:pt x="89667" y="897947"/>
                    <a:pt x="87915" y="898518"/>
                  </a:cubicBezTo>
                  <a:cubicBezTo>
                    <a:pt x="86210" y="899404"/>
                    <a:pt x="84305" y="899833"/>
                    <a:pt x="82390" y="899756"/>
                  </a:cubicBezTo>
                  <a:cubicBezTo>
                    <a:pt x="80504" y="899833"/>
                    <a:pt x="78628" y="899404"/>
                    <a:pt x="76961" y="898518"/>
                  </a:cubicBezTo>
                  <a:cubicBezTo>
                    <a:pt x="75190" y="897928"/>
                    <a:pt x="73589" y="896918"/>
                    <a:pt x="72294" y="895565"/>
                  </a:cubicBezTo>
                  <a:lnTo>
                    <a:pt x="69627" y="892898"/>
                  </a:lnTo>
                  <a:cubicBezTo>
                    <a:pt x="67922" y="891136"/>
                    <a:pt x="66684" y="888974"/>
                    <a:pt x="66007" y="886612"/>
                  </a:cubicBezTo>
                  <a:lnTo>
                    <a:pt x="66007" y="882802"/>
                  </a:lnTo>
                  <a:cubicBezTo>
                    <a:pt x="65969" y="880259"/>
                    <a:pt x="66636" y="877754"/>
                    <a:pt x="67912" y="875563"/>
                  </a:cubicBezTo>
                  <a:lnTo>
                    <a:pt x="70103" y="872705"/>
                  </a:lnTo>
                  <a:cubicBezTo>
                    <a:pt x="71370" y="871324"/>
                    <a:pt x="72980" y="870305"/>
                    <a:pt x="74770" y="869753"/>
                  </a:cubicBezTo>
                  <a:cubicBezTo>
                    <a:pt x="76475" y="868867"/>
                    <a:pt x="78380" y="868438"/>
                    <a:pt x="80295" y="868514"/>
                  </a:cubicBezTo>
                  <a:close/>
                  <a:moveTo>
                    <a:pt x="1374838" y="859180"/>
                  </a:moveTo>
                  <a:cubicBezTo>
                    <a:pt x="1378334" y="857532"/>
                    <a:pt x="1382391" y="857532"/>
                    <a:pt x="1385887" y="859180"/>
                  </a:cubicBezTo>
                  <a:cubicBezTo>
                    <a:pt x="1387640" y="859761"/>
                    <a:pt x="1389211" y="860780"/>
                    <a:pt x="1390459" y="862132"/>
                  </a:cubicBezTo>
                  <a:lnTo>
                    <a:pt x="1393126" y="864799"/>
                  </a:lnTo>
                  <a:cubicBezTo>
                    <a:pt x="1394869" y="866533"/>
                    <a:pt x="1396117" y="868705"/>
                    <a:pt x="1396746" y="871086"/>
                  </a:cubicBezTo>
                  <a:lnTo>
                    <a:pt x="1396841" y="874896"/>
                  </a:lnTo>
                  <a:cubicBezTo>
                    <a:pt x="1396850" y="877420"/>
                    <a:pt x="1396165" y="879887"/>
                    <a:pt x="1394841" y="882040"/>
                  </a:cubicBezTo>
                  <a:lnTo>
                    <a:pt x="1392650" y="884992"/>
                  </a:lnTo>
                  <a:cubicBezTo>
                    <a:pt x="1391374" y="886316"/>
                    <a:pt x="1389812" y="887326"/>
                    <a:pt x="1388078" y="887945"/>
                  </a:cubicBezTo>
                  <a:cubicBezTo>
                    <a:pt x="1386354" y="888783"/>
                    <a:pt x="1384468" y="889202"/>
                    <a:pt x="1382554" y="889183"/>
                  </a:cubicBezTo>
                  <a:cubicBezTo>
                    <a:pt x="1380639" y="889212"/>
                    <a:pt x="1378743" y="888793"/>
                    <a:pt x="1377029" y="887945"/>
                  </a:cubicBezTo>
                  <a:cubicBezTo>
                    <a:pt x="1375277" y="887374"/>
                    <a:pt x="1373695" y="886354"/>
                    <a:pt x="1372457" y="884992"/>
                  </a:cubicBezTo>
                  <a:lnTo>
                    <a:pt x="1369790" y="882325"/>
                  </a:lnTo>
                  <a:cubicBezTo>
                    <a:pt x="1368028" y="880592"/>
                    <a:pt x="1366742" y="878420"/>
                    <a:pt x="1366076" y="876039"/>
                  </a:cubicBezTo>
                  <a:lnTo>
                    <a:pt x="1366076" y="872229"/>
                  </a:lnTo>
                  <a:cubicBezTo>
                    <a:pt x="1366076" y="869695"/>
                    <a:pt x="1366732" y="867200"/>
                    <a:pt x="1367980" y="864990"/>
                  </a:cubicBezTo>
                  <a:lnTo>
                    <a:pt x="1370267" y="862132"/>
                  </a:lnTo>
                  <a:cubicBezTo>
                    <a:pt x="1371495" y="860751"/>
                    <a:pt x="1373076" y="859732"/>
                    <a:pt x="1374838" y="859180"/>
                  </a:cubicBezTo>
                  <a:close/>
                  <a:moveTo>
                    <a:pt x="93534" y="807650"/>
                  </a:moveTo>
                  <a:cubicBezTo>
                    <a:pt x="95430" y="807516"/>
                    <a:pt x="97316" y="807945"/>
                    <a:pt x="98964" y="808888"/>
                  </a:cubicBezTo>
                  <a:cubicBezTo>
                    <a:pt x="100754" y="809440"/>
                    <a:pt x="102364" y="810459"/>
                    <a:pt x="103631" y="811841"/>
                  </a:cubicBezTo>
                  <a:lnTo>
                    <a:pt x="106203" y="814412"/>
                  </a:lnTo>
                  <a:cubicBezTo>
                    <a:pt x="107993" y="816165"/>
                    <a:pt x="109270" y="818375"/>
                    <a:pt x="109918" y="820794"/>
                  </a:cubicBezTo>
                  <a:lnTo>
                    <a:pt x="109918" y="824509"/>
                  </a:lnTo>
                  <a:cubicBezTo>
                    <a:pt x="109918" y="827042"/>
                    <a:pt x="109260" y="829538"/>
                    <a:pt x="108013" y="831748"/>
                  </a:cubicBezTo>
                  <a:lnTo>
                    <a:pt x="105727" y="834605"/>
                  </a:lnTo>
                  <a:cubicBezTo>
                    <a:pt x="104526" y="836015"/>
                    <a:pt x="102936" y="837044"/>
                    <a:pt x="101154" y="837558"/>
                  </a:cubicBezTo>
                  <a:cubicBezTo>
                    <a:pt x="99468" y="838491"/>
                    <a:pt x="97554" y="838920"/>
                    <a:pt x="95630" y="838796"/>
                  </a:cubicBezTo>
                  <a:cubicBezTo>
                    <a:pt x="93734" y="838930"/>
                    <a:pt x="91848" y="838501"/>
                    <a:pt x="90201" y="837558"/>
                  </a:cubicBezTo>
                  <a:cubicBezTo>
                    <a:pt x="88410" y="837006"/>
                    <a:pt x="86801" y="835986"/>
                    <a:pt x="85534" y="834605"/>
                  </a:cubicBezTo>
                  <a:lnTo>
                    <a:pt x="82866" y="832034"/>
                  </a:lnTo>
                  <a:cubicBezTo>
                    <a:pt x="81143" y="830243"/>
                    <a:pt x="79895" y="828052"/>
                    <a:pt x="79247" y="825652"/>
                  </a:cubicBezTo>
                  <a:lnTo>
                    <a:pt x="79247" y="821937"/>
                  </a:lnTo>
                  <a:cubicBezTo>
                    <a:pt x="79199" y="819394"/>
                    <a:pt x="79857" y="816889"/>
                    <a:pt x="81152" y="814698"/>
                  </a:cubicBezTo>
                  <a:lnTo>
                    <a:pt x="83343" y="811841"/>
                  </a:lnTo>
                  <a:cubicBezTo>
                    <a:pt x="84609" y="810459"/>
                    <a:pt x="86219" y="809440"/>
                    <a:pt x="88010" y="808888"/>
                  </a:cubicBezTo>
                  <a:cubicBezTo>
                    <a:pt x="89696" y="807954"/>
                    <a:pt x="91611" y="807526"/>
                    <a:pt x="93534" y="807650"/>
                  </a:cubicBezTo>
                  <a:close/>
                  <a:moveTo>
                    <a:pt x="1361788" y="794410"/>
                  </a:moveTo>
                  <a:lnTo>
                    <a:pt x="1364455" y="794410"/>
                  </a:lnTo>
                  <a:cubicBezTo>
                    <a:pt x="1366989" y="794419"/>
                    <a:pt x="1369484" y="795076"/>
                    <a:pt x="1371694" y="796315"/>
                  </a:cubicBezTo>
                  <a:lnTo>
                    <a:pt x="1374552" y="798601"/>
                  </a:lnTo>
                  <a:cubicBezTo>
                    <a:pt x="1376352" y="800305"/>
                    <a:pt x="1377638" y="802487"/>
                    <a:pt x="1378266" y="804887"/>
                  </a:cubicBezTo>
                  <a:lnTo>
                    <a:pt x="1378743" y="808697"/>
                  </a:lnTo>
                  <a:cubicBezTo>
                    <a:pt x="1378876" y="810592"/>
                    <a:pt x="1378447" y="812478"/>
                    <a:pt x="1377504" y="814126"/>
                  </a:cubicBezTo>
                  <a:cubicBezTo>
                    <a:pt x="1376237" y="817651"/>
                    <a:pt x="1373485" y="820432"/>
                    <a:pt x="1369980" y="821746"/>
                  </a:cubicBezTo>
                  <a:cubicBezTo>
                    <a:pt x="1368265" y="822594"/>
                    <a:pt x="1366370" y="823013"/>
                    <a:pt x="1364455" y="822985"/>
                  </a:cubicBezTo>
                  <a:lnTo>
                    <a:pt x="1361788" y="822985"/>
                  </a:lnTo>
                  <a:cubicBezTo>
                    <a:pt x="1359264" y="822994"/>
                    <a:pt x="1356797" y="822308"/>
                    <a:pt x="1354645" y="820984"/>
                  </a:cubicBezTo>
                  <a:lnTo>
                    <a:pt x="1351692" y="818794"/>
                  </a:lnTo>
                  <a:cubicBezTo>
                    <a:pt x="1349968" y="817003"/>
                    <a:pt x="1348720" y="814812"/>
                    <a:pt x="1348072" y="812412"/>
                  </a:cubicBezTo>
                  <a:lnTo>
                    <a:pt x="1347501" y="808697"/>
                  </a:lnTo>
                  <a:cubicBezTo>
                    <a:pt x="1347472" y="806783"/>
                    <a:pt x="1347892" y="804887"/>
                    <a:pt x="1348739" y="803173"/>
                  </a:cubicBezTo>
                  <a:cubicBezTo>
                    <a:pt x="1350054" y="799667"/>
                    <a:pt x="1352835" y="796915"/>
                    <a:pt x="1356359" y="795648"/>
                  </a:cubicBezTo>
                  <a:cubicBezTo>
                    <a:pt x="1358007" y="794705"/>
                    <a:pt x="1359893" y="794276"/>
                    <a:pt x="1361788" y="794410"/>
                  </a:cubicBezTo>
                  <a:close/>
                  <a:moveTo>
                    <a:pt x="117347" y="733450"/>
                  </a:moveTo>
                  <a:cubicBezTo>
                    <a:pt x="119261" y="733383"/>
                    <a:pt x="121167" y="733802"/>
                    <a:pt x="122872" y="734688"/>
                  </a:cubicBezTo>
                  <a:cubicBezTo>
                    <a:pt x="126339" y="736002"/>
                    <a:pt x="129082" y="738746"/>
                    <a:pt x="130396" y="742213"/>
                  </a:cubicBezTo>
                  <a:cubicBezTo>
                    <a:pt x="131178" y="743813"/>
                    <a:pt x="131597" y="745575"/>
                    <a:pt x="131635" y="747356"/>
                  </a:cubicBezTo>
                  <a:lnTo>
                    <a:pt x="131635" y="752690"/>
                  </a:lnTo>
                  <a:cubicBezTo>
                    <a:pt x="131635" y="755243"/>
                    <a:pt x="130939" y="757738"/>
                    <a:pt x="129635" y="759929"/>
                  </a:cubicBezTo>
                  <a:lnTo>
                    <a:pt x="127444" y="762787"/>
                  </a:lnTo>
                  <a:cubicBezTo>
                    <a:pt x="125681" y="764492"/>
                    <a:pt x="123519" y="765730"/>
                    <a:pt x="121157" y="766406"/>
                  </a:cubicBezTo>
                  <a:lnTo>
                    <a:pt x="117347" y="766978"/>
                  </a:lnTo>
                  <a:cubicBezTo>
                    <a:pt x="115433" y="767054"/>
                    <a:pt x="113527" y="766625"/>
                    <a:pt x="111823" y="765739"/>
                  </a:cubicBezTo>
                  <a:cubicBezTo>
                    <a:pt x="110042" y="765225"/>
                    <a:pt x="108451" y="764196"/>
                    <a:pt x="107251" y="762787"/>
                  </a:cubicBezTo>
                  <a:cubicBezTo>
                    <a:pt x="105898" y="761539"/>
                    <a:pt x="104879" y="759967"/>
                    <a:pt x="104298" y="758215"/>
                  </a:cubicBezTo>
                  <a:cubicBezTo>
                    <a:pt x="103374" y="756529"/>
                    <a:pt x="102946" y="754614"/>
                    <a:pt x="103060" y="752690"/>
                  </a:cubicBezTo>
                  <a:lnTo>
                    <a:pt x="103060" y="747737"/>
                  </a:lnTo>
                  <a:cubicBezTo>
                    <a:pt x="103060" y="745232"/>
                    <a:pt x="103717" y="742765"/>
                    <a:pt x="104965" y="740593"/>
                  </a:cubicBezTo>
                  <a:lnTo>
                    <a:pt x="107251" y="737641"/>
                  </a:lnTo>
                  <a:cubicBezTo>
                    <a:pt x="108984" y="735898"/>
                    <a:pt x="111156" y="734650"/>
                    <a:pt x="113537" y="734021"/>
                  </a:cubicBezTo>
                  <a:close/>
                  <a:moveTo>
                    <a:pt x="1348549" y="720210"/>
                  </a:moveTo>
                  <a:cubicBezTo>
                    <a:pt x="1356436" y="720210"/>
                    <a:pt x="1362837" y="726611"/>
                    <a:pt x="1362837" y="734497"/>
                  </a:cubicBezTo>
                  <a:cubicBezTo>
                    <a:pt x="1362837" y="742384"/>
                    <a:pt x="1356436" y="748785"/>
                    <a:pt x="1348549" y="748785"/>
                  </a:cubicBezTo>
                  <a:cubicBezTo>
                    <a:pt x="1340662" y="748785"/>
                    <a:pt x="1334262" y="742384"/>
                    <a:pt x="1334262" y="734497"/>
                  </a:cubicBezTo>
                  <a:cubicBezTo>
                    <a:pt x="1334262" y="726611"/>
                    <a:pt x="1340662" y="720210"/>
                    <a:pt x="1348549" y="720210"/>
                  </a:cubicBezTo>
                  <a:close/>
                  <a:moveTo>
                    <a:pt x="138493" y="664584"/>
                  </a:moveTo>
                  <a:cubicBezTo>
                    <a:pt x="146380" y="664584"/>
                    <a:pt x="152781" y="670985"/>
                    <a:pt x="152781" y="678871"/>
                  </a:cubicBezTo>
                  <a:cubicBezTo>
                    <a:pt x="152781" y="686758"/>
                    <a:pt x="146380" y="693159"/>
                    <a:pt x="138493" y="693159"/>
                  </a:cubicBezTo>
                  <a:cubicBezTo>
                    <a:pt x="130606" y="693159"/>
                    <a:pt x="124206" y="686758"/>
                    <a:pt x="124206" y="678871"/>
                  </a:cubicBezTo>
                  <a:cubicBezTo>
                    <a:pt x="124206" y="670985"/>
                    <a:pt x="130606" y="664584"/>
                    <a:pt x="138493" y="664584"/>
                  </a:cubicBezTo>
                  <a:close/>
                  <a:moveTo>
                    <a:pt x="1316831" y="653820"/>
                  </a:moveTo>
                  <a:cubicBezTo>
                    <a:pt x="1318746" y="653754"/>
                    <a:pt x="1320651" y="654173"/>
                    <a:pt x="1322356" y="655059"/>
                  </a:cubicBezTo>
                  <a:cubicBezTo>
                    <a:pt x="1324089" y="655678"/>
                    <a:pt x="1325651" y="656688"/>
                    <a:pt x="1326927" y="658011"/>
                  </a:cubicBezTo>
                  <a:lnTo>
                    <a:pt x="1329595" y="660678"/>
                  </a:lnTo>
                  <a:cubicBezTo>
                    <a:pt x="1331300" y="662441"/>
                    <a:pt x="1332538" y="664603"/>
                    <a:pt x="1333214" y="666965"/>
                  </a:cubicBezTo>
                  <a:lnTo>
                    <a:pt x="1333786" y="670775"/>
                  </a:lnTo>
                  <a:cubicBezTo>
                    <a:pt x="1333738" y="673318"/>
                    <a:pt x="1333052" y="675804"/>
                    <a:pt x="1331785" y="678014"/>
                  </a:cubicBezTo>
                  <a:lnTo>
                    <a:pt x="1329595" y="680872"/>
                  </a:lnTo>
                  <a:cubicBezTo>
                    <a:pt x="1328328" y="682253"/>
                    <a:pt x="1326718" y="683272"/>
                    <a:pt x="1324928" y="683824"/>
                  </a:cubicBezTo>
                  <a:cubicBezTo>
                    <a:pt x="1323279" y="684767"/>
                    <a:pt x="1321394" y="685196"/>
                    <a:pt x="1319498" y="685062"/>
                  </a:cubicBezTo>
                  <a:cubicBezTo>
                    <a:pt x="1317574" y="685186"/>
                    <a:pt x="1315660" y="684758"/>
                    <a:pt x="1313974" y="683824"/>
                  </a:cubicBezTo>
                  <a:cubicBezTo>
                    <a:pt x="1312183" y="683272"/>
                    <a:pt x="1310573" y="682253"/>
                    <a:pt x="1309306" y="680872"/>
                  </a:cubicBezTo>
                  <a:lnTo>
                    <a:pt x="1306735" y="678204"/>
                  </a:lnTo>
                  <a:cubicBezTo>
                    <a:pt x="1304935" y="676500"/>
                    <a:pt x="1303649" y="674318"/>
                    <a:pt x="1303020" y="671918"/>
                  </a:cubicBezTo>
                  <a:lnTo>
                    <a:pt x="1302544" y="668108"/>
                  </a:lnTo>
                  <a:cubicBezTo>
                    <a:pt x="1302544" y="665603"/>
                    <a:pt x="1303201" y="663136"/>
                    <a:pt x="1304449" y="660964"/>
                  </a:cubicBezTo>
                  <a:lnTo>
                    <a:pt x="1306735" y="658011"/>
                  </a:lnTo>
                  <a:cubicBezTo>
                    <a:pt x="1307973" y="656649"/>
                    <a:pt x="1309554" y="655630"/>
                    <a:pt x="1311307" y="655059"/>
                  </a:cubicBezTo>
                  <a:cubicBezTo>
                    <a:pt x="1313011" y="654173"/>
                    <a:pt x="1314917" y="653744"/>
                    <a:pt x="1316831" y="653820"/>
                  </a:cubicBezTo>
                  <a:close/>
                  <a:moveTo>
                    <a:pt x="156781" y="601052"/>
                  </a:moveTo>
                  <a:lnTo>
                    <a:pt x="159639" y="601052"/>
                  </a:lnTo>
                  <a:cubicBezTo>
                    <a:pt x="162191" y="601024"/>
                    <a:pt x="164696" y="601719"/>
                    <a:pt x="166878" y="603053"/>
                  </a:cubicBezTo>
                  <a:lnTo>
                    <a:pt x="169830" y="605243"/>
                  </a:lnTo>
                  <a:cubicBezTo>
                    <a:pt x="171536" y="607006"/>
                    <a:pt x="172774" y="609168"/>
                    <a:pt x="173450" y="611530"/>
                  </a:cubicBezTo>
                  <a:lnTo>
                    <a:pt x="173641" y="615340"/>
                  </a:lnTo>
                  <a:cubicBezTo>
                    <a:pt x="173755" y="617254"/>
                    <a:pt x="173355" y="619159"/>
                    <a:pt x="172498" y="620864"/>
                  </a:cubicBezTo>
                  <a:cubicBezTo>
                    <a:pt x="171183" y="624370"/>
                    <a:pt x="168401" y="627122"/>
                    <a:pt x="164877" y="628389"/>
                  </a:cubicBezTo>
                  <a:cubicBezTo>
                    <a:pt x="163191" y="629323"/>
                    <a:pt x="161277" y="629751"/>
                    <a:pt x="159353" y="629627"/>
                  </a:cubicBezTo>
                  <a:lnTo>
                    <a:pt x="156781" y="629627"/>
                  </a:lnTo>
                  <a:cubicBezTo>
                    <a:pt x="154248" y="629627"/>
                    <a:pt x="151752" y="628970"/>
                    <a:pt x="149542" y="627722"/>
                  </a:cubicBezTo>
                  <a:lnTo>
                    <a:pt x="146685" y="625436"/>
                  </a:lnTo>
                  <a:cubicBezTo>
                    <a:pt x="144884" y="623731"/>
                    <a:pt x="143599" y="621550"/>
                    <a:pt x="142970" y="619150"/>
                  </a:cubicBezTo>
                  <a:lnTo>
                    <a:pt x="142494" y="615340"/>
                  </a:lnTo>
                  <a:cubicBezTo>
                    <a:pt x="142379" y="613416"/>
                    <a:pt x="142808" y="611501"/>
                    <a:pt x="143732" y="609815"/>
                  </a:cubicBezTo>
                  <a:cubicBezTo>
                    <a:pt x="144313" y="608063"/>
                    <a:pt x="145332" y="606491"/>
                    <a:pt x="146685" y="605243"/>
                  </a:cubicBezTo>
                  <a:cubicBezTo>
                    <a:pt x="147923" y="603881"/>
                    <a:pt x="149504" y="602862"/>
                    <a:pt x="151257" y="602291"/>
                  </a:cubicBezTo>
                  <a:cubicBezTo>
                    <a:pt x="152962" y="601405"/>
                    <a:pt x="154867" y="600976"/>
                    <a:pt x="156781" y="601052"/>
                  </a:cubicBezTo>
                  <a:close/>
                  <a:moveTo>
                    <a:pt x="1295590" y="593147"/>
                  </a:moveTo>
                  <a:cubicBezTo>
                    <a:pt x="1303477" y="593147"/>
                    <a:pt x="1309878" y="599548"/>
                    <a:pt x="1309878" y="607434"/>
                  </a:cubicBezTo>
                  <a:cubicBezTo>
                    <a:pt x="1309878" y="615321"/>
                    <a:pt x="1303477" y="621722"/>
                    <a:pt x="1295590" y="621722"/>
                  </a:cubicBezTo>
                  <a:cubicBezTo>
                    <a:pt x="1287703" y="621722"/>
                    <a:pt x="1281303" y="615321"/>
                    <a:pt x="1281303" y="607434"/>
                  </a:cubicBezTo>
                  <a:cubicBezTo>
                    <a:pt x="1281303" y="599548"/>
                    <a:pt x="1287703" y="593147"/>
                    <a:pt x="1295590" y="593147"/>
                  </a:cubicBezTo>
                  <a:close/>
                  <a:moveTo>
                    <a:pt x="186118" y="534853"/>
                  </a:moveTo>
                  <a:cubicBezTo>
                    <a:pt x="188033" y="534825"/>
                    <a:pt x="189928" y="535244"/>
                    <a:pt x="191642" y="536091"/>
                  </a:cubicBezTo>
                  <a:cubicBezTo>
                    <a:pt x="193414" y="536682"/>
                    <a:pt x="195014" y="537691"/>
                    <a:pt x="196310" y="539044"/>
                  </a:cubicBezTo>
                  <a:cubicBezTo>
                    <a:pt x="197634" y="540320"/>
                    <a:pt x="198644" y="541883"/>
                    <a:pt x="199263" y="543616"/>
                  </a:cubicBezTo>
                  <a:cubicBezTo>
                    <a:pt x="200196" y="545473"/>
                    <a:pt x="200587" y="547550"/>
                    <a:pt x="200406" y="549617"/>
                  </a:cubicBezTo>
                  <a:lnTo>
                    <a:pt x="200406" y="552284"/>
                  </a:lnTo>
                  <a:cubicBezTo>
                    <a:pt x="200444" y="554827"/>
                    <a:pt x="199777" y="557332"/>
                    <a:pt x="198501" y="559523"/>
                  </a:cubicBezTo>
                  <a:lnTo>
                    <a:pt x="196310" y="562380"/>
                  </a:lnTo>
                  <a:cubicBezTo>
                    <a:pt x="194557" y="564171"/>
                    <a:pt x="192348" y="565447"/>
                    <a:pt x="189928" y="566095"/>
                  </a:cubicBezTo>
                  <a:lnTo>
                    <a:pt x="186118" y="566095"/>
                  </a:lnTo>
                  <a:cubicBezTo>
                    <a:pt x="184223" y="566228"/>
                    <a:pt x="182337" y="565800"/>
                    <a:pt x="180689" y="564857"/>
                  </a:cubicBezTo>
                  <a:cubicBezTo>
                    <a:pt x="178898" y="564304"/>
                    <a:pt x="177289" y="563285"/>
                    <a:pt x="176022" y="561904"/>
                  </a:cubicBezTo>
                  <a:cubicBezTo>
                    <a:pt x="174679" y="560647"/>
                    <a:pt x="173659" y="559075"/>
                    <a:pt x="173069" y="557332"/>
                  </a:cubicBezTo>
                  <a:cubicBezTo>
                    <a:pt x="172221" y="555618"/>
                    <a:pt x="171802" y="553722"/>
                    <a:pt x="171831" y="551808"/>
                  </a:cubicBezTo>
                  <a:lnTo>
                    <a:pt x="171831" y="549141"/>
                  </a:lnTo>
                  <a:cubicBezTo>
                    <a:pt x="171859" y="546626"/>
                    <a:pt x="172555" y="544159"/>
                    <a:pt x="173831" y="541997"/>
                  </a:cubicBezTo>
                  <a:lnTo>
                    <a:pt x="176022" y="539044"/>
                  </a:lnTo>
                  <a:cubicBezTo>
                    <a:pt x="177812" y="537320"/>
                    <a:pt x="180003" y="536072"/>
                    <a:pt x="182403" y="535425"/>
                  </a:cubicBezTo>
                  <a:close/>
                  <a:moveTo>
                    <a:pt x="1268920" y="525519"/>
                  </a:moveTo>
                  <a:cubicBezTo>
                    <a:pt x="1272416" y="523871"/>
                    <a:pt x="1276473" y="523871"/>
                    <a:pt x="1279969" y="525519"/>
                  </a:cubicBezTo>
                  <a:cubicBezTo>
                    <a:pt x="1281722" y="526100"/>
                    <a:pt x="1283293" y="527119"/>
                    <a:pt x="1284541" y="528471"/>
                  </a:cubicBezTo>
                  <a:lnTo>
                    <a:pt x="1287208" y="531138"/>
                  </a:lnTo>
                  <a:cubicBezTo>
                    <a:pt x="1288913" y="532901"/>
                    <a:pt x="1290152" y="535063"/>
                    <a:pt x="1290828" y="537425"/>
                  </a:cubicBezTo>
                  <a:lnTo>
                    <a:pt x="1290923" y="541235"/>
                  </a:lnTo>
                  <a:cubicBezTo>
                    <a:pt x="1290923" y="543787"/>
                    <a:pt x="1290228" y="546283"/>
                    <a:pt x="1288923" y="548474"/>
                  </a:cubicBezTo>
                  <a:lnTo>
                    <a:pt x="1286732" y="551331"/>
                  </a:lnTo>
                  <a:cubicBezTo>
                    <a:pt x="1285484" y="552684"/>
                    <a:pt x="1283912" y="553703"/>
                    <a:pt x="1282160" y="554284"/>
                  </a:cubicBezTo>
                  <a:cubicBezTo>
                    <a:pt x="1280455" y="555170"/>
                    <a:pt x="1278550" y="555589"/>
                    <a:pt x="1276636" y="555522"/>
                  </a:cubicBezTo>
                  <a:cubicBezTo>
                    <a:pt x="1274721" y="555599"/>
                    <a:pt x="1272816" y="555170"/>
                    <a:pt x="1271111" y="554284"/>
                  </a:cubicBezTo>
                  <a:cubicBezTo>
                    <a:pt x="1269330" y="553770"/>
                    <a:pt x="1267739" y="552741"/>
                    <a:pt x="1266539" y="551331"/>
                  </a:cubicBezTo>
                  <a:lnTo>
                    <a:pt x="1263872" y="548664"/>
                  </a:lnTo>
                  <a:cubicBezTo>
                    <a:pt x="1262110" y="546931"/>
                    <a:pt x="1260824" y="544759"/>
                    <a:pt x="1260158" y="542378"/>
                  </a:cubicBezTo>
                  <a:lnTo>
                    <a:pt x="1260158" y="538568"/>
                  </a:lnTo>
                  <a:cubicBezTo>
                    <a:pt x="1260167" y="536034"/>
                    <a:pt x="1260824" y="533539"/>
                    <a:pt x="1262062" y="531329"/>
                  </a:cubicBezTo>
                  <a:lnTo>
                    <a:pt x="1264349" y="528471"/>
                  </a:lnTo>
                  <a:cubicBezTo>
                    <a:pt x="1265577" y="527090"/>
                    <a:pt x="1267158" y="526071"/>
                    <a:pt x="1268920" y="525519"/>
                  </a:cubicBezTo>
                  <a:close/>
                  <a:moveTo>
                    <a:pt x="212597" y="471321"/>
                  </a:moveTo>
                  <a:cubicBezTo>
                    <a:pt x="214511" y="471245"/>
                    <a:pt x="216417" y="471674"/>
                    <a:pt x="218122" y="472560"/>
                  </a:cubicBezTo>
                  <a:cubicBezTo>
                    <a:pt x="219912" y="473112"/>
                    <a:pt x="221522" y="474131"/>
                    <a:pt x="222789" y="475512"/>
                  </a:cubicBezTo>
                  <a:lnTo>
                    <a:pt x="225361" y="478179"/>
                  </a:lnTo>
                  <a:cubicBezTo>
                    <a:pt x="227123" y="479913"/>
                    <a:pt x="228409" y="482085"/>
                    <a:pt x="229076" y="484466"/>
                  </a:cubicBezTo>
                  <a:lnTo>
                    <a:pt x="229552" y="488276"/>
                  </a:lnTo>
                  <a:cubicBezTo>
                    <a:pt x="229542" y="490809"/>
                    <a:pt x="228885" y="493305"/>
                    <a:pt x="227647" y="495515"/>
                  </a:cubicBezTo>
                  <a:lnTo>
                    <a:pt x="225361" y="498372"/>
                  </a:lnTo>
                  <a:cubicBezTo>
                    <a:pt x="224160" y="499782"/>
                    <a:pt x="222570" y="500811"/>
                    <a:pt x="220788" y="501325"/>
                  </a:cubicBezTo>
                  <a:cubicBezTo>
                    <a:pt x="219084" y="502211"/>
                    <a:pt x="217179" y="502640"/>
                    <a:pt x="215264" y="502563"/>
                  </a:cubicBezTo>
                  <a:cubicBezTo>
                    <a:pt x="213350" y="502630"/>
                    <a:pt x="211445" y="502211"/>
                    <a:pt x="209740" y="501325"/>
                  </a:cubicBezTo>
                  <a:cubicBezTo>
                    <a:pt x="207987" y="500744"/>
                    <a:pt x="206415" y="499725"/>
                    <a:pt x="205168" y="498372"/>
                  </a:cubicBezTo>
                  <a:lnTo>
                    <a:pt x="202501" y="495705"/>
                  </a:lnTo>
                  <a:cubicBezTo>
                    <a:pt x="200795" y="493943"/>
                    <a:pt x="199558" y="491781"/>
                    <a:pt x="198881" y="489419"/>
                  </a:cubicBezTo>
                  <a:lnTo>
                    <a:pt x="198310" y="485609"/>
                  </a:lnTo>
                  <a:cubicBezTo>
                    <a:pt x="198357" y="483066"/>
                    <a:pt x="199043" y="480580"/>
                    <a:pt x="200310" y="478370"/>
                  </a:cubicBezTo>
                  <a:lnTo>
                    <a:pt x="202501" y="475512"/>
                  </a:lnTo>
                  <a:cubicBezTo>
                    <a:pt x="203767" y="474131"/>
                    <a:pt x="205377" y="473112"/>
                    <a:pt x="207168" y="472560"/>
                  </a:cubicBezTo>
                  <a:cubicBezTo>
                    <a:pt x="208835" y="471683"/>
                    <a:pt x="210711" y="471255"/>
                    <a:pt x="212597" y="471321"/>
                  </a:cubicBezTo>
                  <a:close/>
                  <a:moveTo>
                    <a:pt x="1256156" y="465797"/>
                  </a:moveTo>
                  <a:cubicBezTo>
                    <a:pt x="1258070" y="465683"/>
                    <a:pt x="1259975" y="466083"/>
                    <a:pt x="1261681" y="466940"/>
                  </a:cubicBezTo>
                  <a:cubicBezTo>
                    <a:pt x="1263366" y="467635"/>
                    <a:pt x="1264843" y="468750"/>
                    <a:pt x="1265967" y="470178"/>
                  </a:cubicBezTo>
                  <a:lnTo>
                    <a:pt x="1268634" y="472845"/>
                  </a:lnTo>
                  <a:cubicBezTo>
                    <a:pt x="1270396" y="474579"/>
                    <a:pt x="1271682" y="476751"/>
                    <a:pt x="1272348" y="479132"/>
                  </a:cubicBezTo>
                  <a:lnTo>
                    <a:pt x="1273111" y="482656"/>
                  </a:lnTo>
                  <a:cubicBezTo>
                    <a:pt x="1273111" y="485190"/>
                    <a:pt x="1272453" y="487685"/>
                    <a:pt x="1271206" y="489895"/>
                  </a:cubicBezTo>
                  <a:lnTo>
                    <a:pt x="1268920" y="492753"/>
                  </a:lnTo>
                  <a:cubicBezTo>
                    <a:pt x="1267719" y="494162"/>
                    <a:pt x="1266129" y="495191"/>
                    <a:pt x="1264348" y="495705"/>
                  </a:cubicBezTo>
                  <a:cubicBezTo>
                    <a:pt x="1262662" y="496639"/>
                    <a:pt x="1260747" y="497067"/>
                    <a:pt x="1258823" y="496944"/>
                  </a:cubicBezTo>
                  <a:cubicBezTo>
                    <a:pt x="1256899" y="497058"/>
                    <a:pt x="1254984" y="496629"/>
                    <a:pt x="1253298" y="495705"/>
                  </a:cubicBezTo>
                  <a:cubicBezTo>
                    <a:pt x="1251546" y="495124"/>
                    <a:pt x="1249974" y="494105"/>
                    <a:pt x="1248727" y="492753"/>
                  </a:cubicBezTo>
                  <a:lnTo>
                    <a:pt x="1246059" y="490181"/>
                  </a:lnTo>
                  <a:cubicBezTo>
                    <a:pt x="1244336" y="488390"/>
                    <a:pt x="1243087" y="486199"/>
                    <a:pt x="1242440" y="483799"/>
                  </a:cubicBezTo>
                  <a:lnTo>
                    <a:pt x="1241868" y="480084"/>
                  </a:lnTo>
                  <a:cubicBezTo>
                    <a:pt x="1241840" y="477532"/>
                    <a:pt x="1242535" y="475027"/>
                    <a:pt x="1243869" y="472845"/>
                  </a:cubicBezTo>
                  <a:lnTo>
                    <a:pt x="1246059" y="469893"/>
                  </a:lnTo>
                  <a:cubicBezTo>
                    <a:pt x="1247355" y="468540"/>
                    <a:pt x="1248955" y="467530"/>
                    <a:pt x="1250727" y="466940"/>
                  </a:cubicBezTo>
                  <a:cubicBezTo>
                    <a:pt x="1252403" y="466083"/>
                    <a:pt x="1254280" y="465692"/>
                    <a:pt x="1256156" y="465797"/>
                  </a:cubicBezTo>
                  <a:close/>
                  <a:moveTo>
                    <a:pt x="228314" y="414267"/>
                  </a:moveTo>
                  <a:cubicBezTo>
                    <a:pt x="231838" y="412743"/>
                    <a:pt x="235838" y="412743"/>
                    <a:pt x="239363" y="414267"/>
                  </a:cubicBezTo>
                  <a:cubicBezTo>
                    <a:pt x="241096" y="414886"/>
                    <a:pt x="242658" y="415896"/>
                    <a:pt x="243935" y="417220"/>
                  </a:cubicBezTo>
                  <a:lnTo>
                    <a:pt x="246602" y="419887"/>
                  </a:lnTo>
                  <a:cubicBezTo>
                    <a:pt x="248307" y="421649"/>
                    <a:pt x="249545" y="423811"/>
                    <a:pt x="250221" y="426173"/>
                  </a:cubicBezTo>
                  <a:lnTo>
                    <a:pt x="250316" y="429983"/>
                  </a:lnTo>
                  <a:cubicBezTo>
                    <a:pt x="250336" y="432536"/>
                    <a:pt x="249640" y="435041"/>
                    <a:pt x="248316" y="437222"/>
                  </a:cubicBezTo>
                  <a:lnTo>
                    <a:pt x="246125" y="440079"/>
                  </a:lnTo>
                  <a:cubicBezTo>
                    <a:pt x="244859" y="441461"/>
                    <a:pt x="243249" y="442480"/>
                    <a:pt x="241458" y="443032"/>
                  </a:cubicBezTo>
                  <a:cubicBezTo>
                    <a:pt x="239810" y="443975"/>
                    <a:pt x="237924" y="444404"/>
                    <a:pt x="236029" y="444270"/>
                  </a:cubicBezTo>
                  <a:cubicBezTo>
                    <a:pt x="234105" y="444394"/>
                    <a:pt x="232190" y="443966"/>
                    <a:pt x="230504" y="443032"/>
                  </a:cubicBezTo>
                  <a:cubicBezTo>
                    <a:pt x="228723" y="442518"/>
                    <a:pt x="227132" y="441489"/>
                    <a:pt x="225933" y="440079"/>
                  </a:cubicBezTo>
                  <a:lnTo>
                    <a:pt x="223265" y="437508"/>
                  </a:lnTo>
                  <a:cubicBezTo>
                    <a:pt x="221475" y="435755"/>
                    <a:pt x="220199" y="433545"/>
                    <a:pt x="219551" y="431126"/>
                  </a:cubicBezTo>
                  <a:lnTo>
                    <a:pt x="219551" y="427411"/>
                  </a:lnTo>
                  <a:cubicBezTo>
                    <a:pt x="219532" y="424868"/>
                    <a:pt x="220189" y="422373"/>
                    <a:pt x="221455" y="420172"/>
                  </a:cubicBezTo>
                  <a:lnTo>
                    <a:pt x="223742" y="417220"/>
                  </a:lnTo>
                  <a:cubicBezTo>
                    <a:pt x="224980" y="415857"/>
                    <a:pt x="226561" y="414838"/>
                    <a:pt x="228314" y="414267"/>
                  </a:cubicBezTo>
                  <a:close/>
                  <a:moveTo>
                    <a:pt x="1229391" y="397218"/>
                  </a:moveTo>
                  <a:cubicBezTo>
                    <a:pt x="1231316" y="397094"/>
                    <a:pt x="1233230" y="397522"/>
                    <a:pt x="1234916" y="398456"/>
                  </a:cubicBezTo>
                  <a:cubicBezTo>
                    <a:pt x="1236697" y="398970"/>
                    <a:pt x="1238288" y="399999"/>
                    <a:pt x="1239488" y="401409"/>
                  </a:cubicBezTo>
                  <a:lnTo>
                    <a:pt x="1242155" y="403980"/>
                  </a:lnTo>
                  <a:cubicBezTo>
                    <a:pt x="1243946" y="405733"/>
                    <a:pt x="1245222" y="407943"/>
                    <a:pt x="1245870" y="410362"/>
                  </a:cubicBezTo>
                  <a:lnTo>
                    <a:pt x="1246346" y="414172"/>
                  </a:lnTo>
                  <a:cubicBezTo>
                    <a:pt x="1246346" y="416677"/>
                    <a:pt x="1245689" y="419144"/>
                    <a:pt x="1244441" y="421316"/>
                  </a:cubicBezTo>
                  <a:lnTo>
                    <a:pt x="1242155" y="424269"/>
                  </a:lnTo>
                  <a:cubicBezTo>
                    <a:pt x="1240917" y="425631"/>
                    <a:pt x="1239336" y="426650"/>
                    <a:pt x="1237583" y="427221"/>
                  </a:cubicBezTo>
                  <a:cubicBezTo>
                    <a:pt x="1235868" y="428069"/>
                    <a:pt x="1233973" y="428488"/>
                    <a:pt x="1232059" y="428460"/>
                  </a:cubicBezTo>
                  <a:cubicBezTo>
                    <a:pt x="1230144" y="428479"/>
                    <a:pt x="1228258" y="428060"/>
                    <a:pt x="1226534" y="427221"/>
                  </a:cubicBezTo>
                  <a:cubicBezTo>
                    <a:pt x="1224800" y="426602"/>
                    <a:pt x="1223238" y="425593"/>
                    <a:pt x="1221962" y="424269"/>
                  </a:cubicBezTo>
                  <a:lnTo>
                    <a:pt x="1219295" y="421602"/>
                  </a:lnTo>
                  <a:cubicBezTo>
                    <a:pt x="1217590" y="419839"/>
                    <a:pt x="1216352" y="417677"/>
                    <a:pt x="1215675" y="415315"/>
                  </a:cubicBezTo>
                  <a:lnTo>
                    <a:pt x="1215104" y="411505"/>
                  </a:lnTo>
                  <a:cubicBezTo>
                    <a:pt x="1215085" y="408952"/>
                    <a:pt x="1215781" y="406447"/>
                    <a:pt x="1217104" y="404266"/>
                  </a:cubicBezTo>
                  <a:lnTo>
                    <a:pt x="1219295" y="401409"/>
                  </a:lnTo>
                  <a:cubicBezTo>
                    <a:pt x="1220562" y="400027"/>
                    <a:pt x="1222171" y="399008"/>
                    <a:pt x="1223962" y="398456"/>
                  </a:cubicBezTo>
                  <a:cubicBezTo>
                    <a:pt x="1225610" y="397513"/>
                    <a:pt x="1227496" y="397084"/>
                    <a:pt x="1229391" y="397218"/>
                  </a:cubicBezTo>
                  <a:close/>
                  <a:moveTo>
                    <a:pt x="270891" y="349497"/>
                  </a:moveTo>
                  <a:cubicBezTo>
                    <a:pt x="272806" y="349469"/>
                    <a:pt x="274701" y="349888"/>
                    <a:pt x="276415" y="350735"/>
                  </a:cubicBezTo>
                  <a:cubicBezTo>
                    <a:pt x="278158" y="351326"/>
                    <a:pt x="279730" y="352345"/>
                    <a:pt x="280987" y="353688"/>
                  </a:cubicBezTo>
                  <a:cubicBezTo>
                    <a:pt x="282368" y="354955"/>
                    <a:pt x="283388" y="356565"/>
                    <a:pt x="283940" y="358355"/>
                  </a:cubicBezTo>
                  <a:cubicBezTo>
                    <a:pt x="284978" y="360137"/>
                    <a:pt x="285417" y="362213"/>
                    <a:pt x="285178" y="364261"/>
                  </a:cubicBezTo>
                  <a:lnTo>
                    <a:pt x="285178" y="366928"/>
                  </a:lnTo>
                  <a:cubicBezTo>
                    <a:pt x="285169" y="369462"/>
                    <a:pt x="284511" y="371957"/>
                    <a:pt x="283274" y="374167"/>
                  </a:cubicBezTo>
                  <a:lnTo>
                    <a:pt x="280987" y="377024"/>
                  </a:lnTo>
                  <a:cubicBezTo>
                    <a:pt x="279254" y="378787"/>
                    <a:pt x="277082" y="380072"/>
                    <a:pt x="274701" y="380739"/>
                  </a:cubicBezTo>
                  <a:lnTo>
                    <a:pt x="270891" y="380739"/>
                  </a:lnTo>
                  <a:cubicBezTo>
                    <a:pt x="268967" y="380863"/>
                    <a:pt x="267053" y="380434"/>
                    <a:pt x="265367" y="379501"/>
                  </a:cubicBezTo>
                  <a:cubicBezTo>
                    <a:pt x="263614" y="378920"/>
                    <a:pt x="262042" y="377901"/>
                    <a:pt x="260794" y="376548"/>
                  </a:cubicBezTo>
                  <a:cubicBezTo>
                    <a:pt x="259384" y="375348"/>
                    <a:pt x="258356" y="373757"/>
                    <a:pt x="257841" y="371976"/>
                  </a:cubicBezTo>
                  <a:cubicBezTo>
                    <a:pt x="256956" y="370271"/>
                    <a:pt x="256527" y="368366"/>
                    <a:pt x="256603" y="366452"/>
                  </a:cubicBezTo>
                  <a:lnTo>
                    <a:pt x="256603" y="363785"/>
                  </a:lnTo>
                  <a:cubicBezTo>
                    <a:pt x="256594" y="361261"/>
                    <a:pt x="257280" y="358794"/>
                    <a:pt x="258604" y="356641"/>
                  </a:cubicBezTo>
                  <a:lnTo>
                    <a:pt x="260794" y="353688"/>
                  </a:lnTo>
                  <a:cubicBezTo>
                    <a:pt x="262556" y="351983"/>
                    <a:pt x="264718" y="350745"/>
                    <a:pt x="267081" y="350069"/>
                  </a:cubicBezTo>
                  <a:close/>
                  <a:moveTo>
                    <a:pt x="1191196" y="328352"/>
                  </a:moveTo>
                  <a:lnTo>
                    <a:pt x="1195006" y="328352"/>
                  </a:lnTo>
                  <a:cubicBezTo>
                    <a:pt x="1196930" y="328228"/>
                    <a:pt x="1198845" y="328656"/>
                    <a:pt x="1200531" y="329590"/>
                  </a:cubicBezTo>
                  <a:cubicBezTo>
                    <a:pt x="1202283" y="330171"/>
                    <a:pt x="1203855" y="331190"/>
                    <a:pt x="1205102" y="332543"/>
                  </a:cubicBezTo>
                  <a:cubicBezTo>
                    <a:pt x="1206484" y="333771"/>
                    <a:pt x="1207503" y="335353"/>
                    <a:pt x="1208055" y="337115"/>
                  </a:cubicBezTo>
                  <a:cubicBezTo>
                    <a:pt x="1209027" y="338953"/>
                    <a:pt x="1209456" y="341039"/>
                    <a:pt x="1209293" y="343115"/>
                  </a:cubicBezTo>
                  <a:lnTo>
                    <a:pt x="1209293" y="344830"/>
                  </a:lnTo>
                  <a:cubicBezTo>
                    <a:pt x="1209293" y="347335"/>
                    <a:pt x="1208636" y="349802"/>
                    <a:pt x="1207388" y="351974"/>
                  </a:cubicBezTo>
                  <a:lnTo>
                    <a:pt x="1205102" y="354926"/>
                  </a:lnTo>
                  <a:cubicBezTo>
                    <a:pt x="1203340" y="356631"/>
                    <a:pt x="1201178" y="357870"/>
                    <a:pt x="1198816" y="358546"/>
                  </a:cubicBezTo>
                  <a:lnTo>
                    <a:pt x="1195006" y="359117"/>
                  </a:lnTo>
                  <a:cubicBezTo>
                    <a:pt x="1193092" y="359194"/>
                    <a:pt x="1191186" y="358765"/>
                    <a:pt x="1189481" y="357879"/>
                  </a:cubicBezTo>
                  <a:cubicBezTo>
                    <a:pt x="1187748" y="357260"/>
                    <a:pt x="1186186" y="356250"/>
                    <a:pt x="1184909" y="354926"/>
                  </a:cubicBezTo>
                  <a:cubicBezTo>
                    <a:pt x="1183557" y="353679"/>
                    <a:pt x="1182537" y="352107"/>
                    <a:pt x="1181957" y="350354"/>
                  </a:cubicBezTo>
                  <a:cubicBezTo>
                    <a:pt x="1181071" y="348649"/>
                    <a:pt x="1180652" y="346744"/>
                    <a:pt x="1180718" y="344830"/>
                  </a:cubicBezTo>
                  <a:lnTo>
                    <a:pt x="1180718" y="342163"/>
                  </a:lnTo>
                  <a:cubicBezTo>
                    <a:pt x="1180728" y="339629"/>
                    <a:pt x="1181385" y="337134"/>
                    <a:pt x="1182624" y="334924"/>
                  </a:cubicBezTo>
                  <a:lnTo>
                    <a:pt x="1184909" y="332066"/>
                  </a:lnTo>
                  <a:cubicBezTo>
                    <a:pt x="1186643" y="330304"/>
                    <a:pt x="1188814" y="329018"/>
                    <a:pt x="1191196" y="328352"/>
                  </a:cubicBezTo>
                  <a:close/>
                  <a:moveTo>
                    <a:pt x="306800" y="297110"/>
                  </a:moveTo>
                  <a:cubicBezTo>
                    <a:pt x="309296" y="296443"/>
                    <a:pt x="311925" y="296443"/>
                    <a:pt x="314420" y="297110"/>
                  </a:cubicBezTo>
                  <a:lnTo>
                    <a:pt x="317849" y="298539"/>
                  </a:lnTo>
                  <a:cubicBezTo>
                    <a:pt x="319459" y="299405"/>
                    <a:pt x="320831" y="300644"/>
                    <a:pt x="321850" y="302158"/>
                  </a:cubicBezTo>
                  <a:cubicBezTo>
                    <a:pt x="323069" y="303558"/>
                    <a:pt x="323955" y="305216"/>
                    <a:pt x="324421" y="307016"/>
                  </a:cubicBezTo>
                  <a:lnTo>
                    <a:pt x="324136" y="307016"/>
                  </a:lnTo>
                  <a:cubicBezTo>
                    <a:pt x="324888" y="310759"/>
                    <a:pt x="324383" y="314636"/>
                    <a:pt x="322707" y="318065"/>
                  </a:cubicBezTo>
                  <a:cubicBezTo>
                    <a:pt x="321754" y="319875"/>
                    <a:pt x="320897" y="321589"/>
                    <a:pt x="320040" y="323399"/>
                  </a:cubicBezTo>
                  <a:cubicBezTo>
                    <a:pt x="318782" y="325485"/>
                    <a:pt x="317011" y="327228"/>
                    <a:pt x="314896" y="328447"/>
                  </a:cubicBezTo>
                  <a:lnTo>
                    <a:pt x="311467" y="329971"/>
                  </a:lnTo>
                  <a:cubicBezTo>
                    <a:pt x="308972" y="330638"/>
                    <a:pt x="306343" y="330638"/>
                    <a:pt x="303847" y="329971"/>
                  </a:cubicBezTo>
                  <a:lnTo>
                    <a:pt x="300514" y="328447"/>
                  </a:lnTo>
                  <a:cubicBezTo>
                    <a:pt x="297332" y="326552"/>
                    <a:pt x="294979" y="323523"/>
                    <a:pt x="293942" y="319970"/>
                  </a:cubicBezTo>
                  <a:cubicBezTo>
                    <a:pt x="293360" y="318112"/>
                    <a:pt x="293360" y="316112"/>
                    <a:pt x="293942" y="314255"/>
                  </a:cubicBezTo>
                  <a:cubicBezTo>
                    <a:pt x="294027" y="312359"/>
                    <a:pt x="294618" y="310512"/>
                    <a:pt x="295656" y="308921"/>
                  </a:cubicBezTo>
                  <a:lnTo>
                    <a:pt x="298323" y="303682"/>
                  </a:lnTo>
                  <a:cubicBezTo>
                    <a:pt x="299523" y="301549"/>
                    <a:pt x="301266" y="299777"/>
                    <a:pt x="303371" y="298539"/>
                  </a:cubicBezTo>
                  <a:close/>
                  <a:moveTo>
                    <a:pt x="1155287" y="272726"/>
                  </a:moveTo>
                  <a:cubicBezTo>
                    <a:pt x="1163174" y="272726"/>
                    <a:pt x="1169575" y="279127"/>
                    <a:pt x="1169575" y="287013"/>
                  </a:cubicBezTo>
                  <a:cubicBezTo>
                    <a:pt x="1169575" y="294900"/>
                    <a:pt x="1163174" y="301301"/>
                    <a:pt x="1155287" y="301301"/>
                  </a:cubicBezTo>
                  <a:cubicBezTo>
                    <a:pt x="1147400" y="301301"/>
                    <a:pt x="1141000" y="294900"/>
                    <a:pt x="1141000" y="287013"/>
                  </a:cubicBezTo>
                  <a:cubicBezTo>
                    <a:pt x="1141000" y="279127"/>
                    <a:pt x="1147400" y="272726"/>
                    <a:pt x="1155287" y="272726"/>
                  </a:cubicBezTo>
                  <a:close/>
                  <a:moveTo>
                    <a:pt x="342423" y="248913"/>
                  </a:moveTo>
                  <a:cubicBezTo>
                    <a:pt x="350310" y="248913"/>
                    <a:pt x="356711" y="255314"/>
                    <a:pt x="356711" y="263200"/>
                  </a:cubicBezTo>
                  <a:cubicBezTo>
                    <a:pt x="356711" y="271087"/>
                    <a:pt x="350310" y="277488"/>
                    <a:pt x="342423" y="277488"/>
                  </a:cubicBezTo>
                  <a:cubicBezTo>
                    <a:pt x="334536" y="277488"/>
                    <a:pt x="328136" y="271087"/>
                    <a:pt x="328136" y="263200"/>
                  </a:cubicBezTo>
                  <a:cubicBezTo>
                    <a:pt x="328136" y="255314"/>
                    <a:pt x="334536" y="248913"/>
                    <a:pt x="342423" y="248913"/>
                  </a:cubicBezTo>
                  <a:close/>
                  <a:moveTo>
                    <a:pt x="1115568" y="227863"/>
                  </a:moveTo>
                  <a:lnTo>
                    <a:pt x="1118235" y="227863"/>
                  </a:lnTo>
                  <a:cubicBezTo>
                    <a:pt x="1120778" y="227825"/>
                    <a:pt x="1123283" y="228492"/>
                    <a:pt x="1125474" y="229768"/>
                  </a:cubicBezTo>
                  <a:lnTo>
                    <a:pt x="1128331" y="232054"/>
                  </a:lnTo>
                  <a:cubicBezTo>
                    <a:pt x="1130074" y="233787"/>
                    <a:pt x="1131323" y="235959"/>
                    <a:pt x="1131951" y="238340"/>
                  </a:cubicBezTo>
                  <a:lnTo>
                    <a:pt x="1132522" y="242150"/>
                  </a:lnTo>
                  <a:cubicBezTo>
                    <a:pt x="1132589" y="244036"/>
                    <a:pt x="1132160" y="245913"/>
                    <a:pt x="1131284" y="247580"/>
                  </a:cubicBezTo>
                  <a:cubicBezTo>
                    <a:pt x="1130732" y="249370"/>
                    <a:pt x="1129713" y="250980"/>
                    <a:pt x="1128331" y="252247"/>
                  </a:cubicBezTo>
                  <a:cubicBezTo>
                    <a:pt x="1127055" y="253571"/>
                    <a:pt x="1125493" y="254581"/>
                    <a:pt x="1123760" y="255200"/>
                  </a:cubicBezTo>
                  <a:cubicBezTo>
                    <a:pt x="1122035" y="256038"/>
                    <a:pt x="1120149" y="256457"/>
                    <a:pt x="1118235" y="256438"/>
                  </a:cubicBezTo>
                  <a:lnTo>
                    <a:pt x="1115568" y="256438"/>
                  </a:lnTo>
                  <a:cubicBezTo>
                    <a:pt x="1113025" y="256390"/>
                    <a:pt x="1110539" y="255704"/>
                    <a:pt x="1108329" y="254438"/>
                  </a:cubicBezTo>
                  <a:lnTo>
                    <a:pt x="1105471" y="252247"/>
                  </a:lnTo>
                  <a:cubicBezTo>
                    <a:pt x="1103719" y="250466"/>
                    <a:pt x="1102442" y="248275"/>
                    <a:pt x="1101757" y="245865"/>
                  </a:cubicBezTo>
                  <a:lnTo>
                    <a:pt x="1101280" y="242150"/>
                  </a:lnTo>
                  <a:cubicBezTo>
                    <a:pt x="1101204" y="240236"/>
                    <a:pt x="1101633" y="238331"/>
                    <a:pt x="1102518" y="236626"/>
                  </a:cubicBezTo>
                  <a:cubicBezTo>
                    <a:pt x="1103033" y="234845"/>
                    <a:pt x="1104062" y="233254"/>
                    <a:pt x="1105471" y="232054"/>
                  </a:cubicBezTo>
                  <a:cubicBezTo>
                    <a:pt x="1106738" y="230701"/>
                    <a:pt x="1108310" y="229654"/>
                    <a:pt x="1110044" y="229006"/>
                  </a:cubicBezTo>
                  <a:cubicBezTo>
                    <a:pt x="1111748" y="228149"/>
                    <a:pt x="1113653" y="227749"/>
                    <a:pt x="1115568" y="227863"/>
                  </a:cubicBezTo>
                  <a:close/>
                  <a:moveTo>
                    <a:pt x="374142" y="206527"/>
                  </a:moveTo>
                  <a:lnTo>
                    <a:pt x="376809" y="206527"/>
                  </a:lnTo>
                  <a:cubicBezTo>
                    <a:pt x="379361" y="206527"/>
                    <a:pt x="381857" y="207222"/>
                    <a:pt x="384048" y="208527"/>
                  </a:cubicBezTo>
                  <a:lnTo>
                    <a:pt x="386905" y="210718"/>
                  </a:lnTo>
                  <a:cubicBezTo>
                    <a:pt x="388667" y="212451"/>
                    <a:pt x="389953" y="214623"/>
                    <a:pt x="390620" y="217004"/>
                  </a:cubicBezTo>
                  <a:lnTo>
                    <a:pt x="391096" y="220814"/>
                  </a:lnTo>
                  <a:cubicBezTo>
                    <a:pt x="391220" y="222738"/>
                    <a:pt x="390791" y="224653"/>
                    <a:pt x="389858" y="226339"/>
                  </a:cubicBezTo>
                  <a:cubicBezTo>
                    <a:pt x="389344" y="228120"/>
                    <a:pt x="388315" y="229710"/>
                    <a:pt x="386905" y="230911"/>
                  </a:cubicBezTo>
                  <a:cubicBezTo>
                    <a:pt x="385677" y="232292"/>
                    <a:pt x="384095" y="233311"/>
                    <a:pt x="382333" y="233863"/>
                  </a:cubicBezTo>
                  <a:cubicBezTo>
                    <a:pt x="380647" y="234797"/>
                    <a:pt x="378733" y="235225"/>
                    <a:pt x="376809" y="235102"/>
                  </a:cubicBezTo>
                  <a:lnTo>
                    <a:pt x="374142" y="235102"/>
                  </a:lnTo>
                  <a:cubicBezTo>
                    <a:pt x="371637" y="235102"/>
                    <a:pt x="369170" y="234444"/>
                    <a:pt x="366998" y="233197"/>
                  </a:cubicBezTo>
                  <a:lnTo>
                    <a:pt x="364045" y="230911"/>
                  </a:lnTo>
                  <a:cubicBezTo>
                    <a:pt x="362321" y="229158"/>
                    <a:pt x="361074" y="226996"/>
                    <a:pt x="360426" y="224624"/>
                  </a:cubicBezTo>
                  <a:lnTo>
                    <a:pt x="359854" y="220814"/>
                  </a:lnTo>
                  <a:cubicBezTo>
                    <a:pt x="359788" y="218900"/>
                    <a:pt x="360207" y="216995"/>
                    <a:pt x="361093" y="215290"/>
                  </a:cubicBezTo>
                  <a:cubicBezTo>
                    <a:pt x="361712" y="213556"/>
                    <a:pt x="362721" y="211994"/>
                    <a:pt x="364045" y="210718"/>
                  </a:cubicBezTo>
                  <a:cubicBezTo>
                    <a:pt x="365293" y="209365"/>
                    <a:pt x="366865" y="208346"/>
                    <a:pt x="368617" y="207765"/>
                  </a:cubicBezTo>
                  <a:cubicBezTo>
                    <a:pt x="370322" y="206879"/>
                    <a:pt x="372228" y="206460"/>
                    <a:pt x="374142" y="206527"/>
                  </a:cubicBezTo>
                  <a:close/>
                  <a:moveTo>
                    <a:pt x="1074229" y="172523"/>
                  </a:moveTo>
                  <a:cubicBezTo>
                    <a:pt x="1076106" y="172047"/>
                    <a:pt x="1078068" y="172047"/>
                    <a:pt x="1079944" y="172523"/>
                  </a:cubicBezTo>
                  <a:cubicBezTo>
                    <a:pt x="1081773" y="172913"/>
                    <a:pt x="1083450" y="173809"/>
                    <a:pt x="1084802" y="175095"/>
                  </a:cubicBezTo>
                  <a:cubicBezTo>
                    <a:pt x="1086364" y="176047"/>
                    <a:pt x="1087622" y="177438"/>
                    <a:pt x="1088421" y="179095"/>
                  </a:cubicBezTo>
                  <a:lnTo>
                    <a:pt x="1091089" y="184334"/>
                  </a:lnTo>
                  <a:cubicBezTo>
                    <a:pt x="1092374" y="186563"/>
                    <a:pt x="1093060" y="189096"/>
                    <a:pt x="1093089" y="191668"/>
                  </a:cubicBezTo>
                  <a:lnTo>
                    <a:pt x="1092517" y="195478"/>
                  </a:lnTo>
                  <a:cubicBezTo>
                    <a:pt x="1091841" y="197840"/>
                    <a:pt x="1090603" y="200003"/>
                    <a:pt x="1088898" y="201765"/>
                  </a:cubicBezTo>
                  <a:lnTo>
                    <a:pt x="1085945" y="204051"/>
                  </a:lnTo>
                  <a:cubicBezTo>
                    <a:pt x="1084354" y="205003"/>
                    <a:pt x="1082554" y="205556"/>
                    <a:pt x="1080706" y="205670"/>
                  </a:cubicBezTo>
                  <a:cubicBezTo>
                    <a:pt x="1078839" y="206194"/>
                    <a:pt x="1076858" y="206194"/>
                    <a:pt x="1074991" y="205670"/>
                  </a:cubicBezTo>
                  <a:cubicBezTo>
                    <a:pt x="1073182" y="205241"/>
                    <a:pt x="1071505" y="204355"/>
                    <a:pt x="1070134" y="203098"/>
                  </a:cubicBezTo>
                  <a:cubicBezTo>
                    <a:pt x="1068572" y="202108"/>
                    <a:pt x="1067286" y="200726"/>
                    <a:pt x="1066419" y="199098"/>
                  </a:cubicBezTo>
                  <a:lnTo>
                    <a:pt x="1063751" y="193764"/>
                  </a:lnTo>
                  <a:cubicBezTo>
                    <a:pt x="1062485" y="191563"/>
                    <a:pt x="1061828" y="189068"/>
                    <a:pt x="1061847" y="186525"/>
                  </a:cubicBezTo>
                  <a:lnTo>
                    <a:pt x="1062323" y="182810"/>
                  </a:lnTo>
                  <a:cubicBezTo>
                    <a:pt x="1062971" y="180391"/>
                    <a:pt x="1064247" y="178181"/>
                    <a:pt x="1066038" y="176428"/>
                  </a:cubicBezTo>
                  <a:lnTo>
                    <a:pt x="1068895" y="174237"/>
                  </a:lnTo>
                  <a:cubicBezTo>
                    <a:pt x="1070486" y="173199"/>
                    <a:pt x="1072333" y="172609"/>
                    <a:pt x="1074229" y="172523"/>
                  </a:cubicBezTo>
                  <a:close/>
                  <a:moveTo>
                    <a:pt x="399477" y="161568"/>
                  </a:moveTo>
                  <a:lnTo>
                    <a:pt x="403288" y="161568"/>
                  </a:lnTo>
                  <a:cubicBezTo>
                    <a:pt x="405211" y="161445"/>
                    <a:pt x="407126" y="161875"/>
                    <a:pt x="408812" y="162807"/>
                  </a:cubicBezTo>
                  <a:cubicBezTo>
                    <a:pt x="410574" y="163359"/>
                    <a:pt x="412155" y="164378"/>
                    <a:pt x="413384" y="165759"/>
                  </a:cubicBezTo>
                  <a:cubicBezTo>
                    <a:pt x="414794" y="166959"/>
                    <a:pt x="415822" y="168550"/>
                    <a:pt x="416337" y="170331"/>
                  </a:cubicBezTo>
                  <a:cubicBezTo>
                    <a:pt x="417271" y="172017"/>
                    <a:pt x="417699" y="173932"/>
                    <a:pt x="417575" y="175856"/>
                  </a:cubicBezTo>
                  <a:lnTo>
                    <a:pt x="417575" y="178428"/>
                  </a:lnTo>
                  <a:cubicBezTo>
                    <a:pt x="417575" y="180961"/>
                    <a:pt x="416918" y="183457"/>
                    <a:pt x="415670" y="185667"/>
                  </a:cubicBezTo>
                  <a:lnTo>
                    <a:pt x="413384" y="188524"/>
                  </a:lnTo>
                  <a:cubicBezTo>
                    <a:pt x="411651" y="190286"/>
                    <a:pt x="409479" y="191572"/>
                    <a:pt x="407098" y="192239"/>
                  </a:cubicBezTo>
                  <a:lnTo>
                    <a:pt x="403288" y="192239"/>
                  </a:lnTo>
                  <a:cubicBezTo>
                    <a:pt x="401363" y="192363"/>
                    <a:pt x="399449" y="191934"/>
                    <a:pt x="397763" y="191001"/>
                  </a:cubicBezTo>
                  <a:cubicBezTo>
                    <a:pt x="396011" y="190420"/>
                    <a:pt x="394439" y="189400"/>
                    <a:pt x="393191" y="188048"/>
                  </a:cubicBezTo>
                  <a:cubicBezTo>
                    <a:pt x="391781" y="186848"/>
                    <a:pt x="390753" y="185257"/>
                    <a:pt x="390238" y="183476"/>
                  </a:cubicBezTo>
                  <a:cubicBezTo>
                    <a:pt x="389352" y="181771"/>
                    <a:pt x="388924" y="179866"/>
                    <a:pt x="389000" y="177951"/>
                  </a:cubicBezTo>
                  <a:lnTo>
                    <a:pt x="389000" y="175380"/>
                  </a:lnTo>
                  <a:cubicBezTo>
                    <a:pt x="388981" y="172827"/>
                    <a:pt x="389676" y="170322"/>
                    <a:pt x="391001" y="168141"/>
                  </a:cubicBezTo>
                  <a:lnTo>
                    <a:pt x="393191" y="165283"/>
                  </a:lnTo>
                  <a:cubicBezTo>
                    <a:pt x="394925" y="163521"/>
                    <a:pt x="397096" y="162235"/>
                    <a:pt x="399477" y="161568"/>
                  </a:cubicBezTo>
                  <a:close/>
                  <a:moveTo>
                    <a:pt x="1030795" y="129946"/>
                  </a:moveTo>
                  <a:cubicBezTo>
                    <a:pt x="1032709" y="129868"/>
                    <a:pt x="1034615" y="130294"/>
                    <a:pt x="1036320" y="131184"/>
                  </a:cubicBezTo>
                  <a:cubicBezTo>
                    <a:pt x="1038110" y="131737"/>
                    <a:pt x="1039720" y="132757"/>
                    <a:pt x="1040987" y="134137"/>
                  </a:cubicBezTo>
                  <a:lnTo>
                    <a:pt x="1043558" y="136804"/>
                  </a:lnTo>
                  <a:cubicBezTo>
                    <a:pt x="1045339" y="138525"/>
                    <a:pt x="1046625" y="140698"/>
                    <a:pt x="1047273" y="143090"/>
                  </a:cubicBezTo>
                  <a:lnTo>
                    <a:pt x="1047749" y="146900"/>
                  </a:lnTo>
                  <a:cubicBezTo>
                    <a:pt x="1047740" y="149436"/>
                    <a:pt x="1047082" y="151927"/>
                    <a:pt x="1045845" y="154139"/>
                  </a:cubicBezTo>
                  <a:lnTo>
                    <a:pt x="1043558" y="156997"/>
                  </a:lnTo>
                  <a:cubicBezTo>
                    <a:pt x="1042320" y="158363"/>
                    <a:pt x="1040739" y="159381"/>
                    <a:pt x="1038986" y="159950"/>
                  </a:cubicBezTo>
                  <a:cubicBezTo>
                    <a:pt x="1037281" y="160839"/>
                    <a:pt x="1035377" y="161266"/>
                    <a:pt x="1033462" y="161188"/>
                  </a:cubicBezTo>
                  <a:cubicBezTo>
                    <a:pt x="1031547" y="161257"/>
                    <a:pt x="1029642" y="160831"/>
                    <a:pt x="1027938" y="159950"/>
                  </a:cubicBezTo>
                  <a:cubicBezTo>
                    <a:pt x="1026204" y="159334"/>
                    <a:pt x="1024642" y="158324"/>
                    <a:pt x="1023365" y="156997"/>
                  </a:cubicBezTo>
                  <a:lnTo>
                    <a:pt x="1020699" y="154330"/>
                  </a:lnTo>
                  <a:cubicBezTo>
                    <a:pt x="1018993" y="152563"/>
                    <a:pt x="1017755" y="150405"/>
                    <a:pt x="1017079" y="148043"/>
                  </a:cubicBezTo>
                  <a:lnTo>
                    <a:pt x="1016508" y="144233"/>
                  </a:lnTo>
                  <a:cubicBezTo>
                    <a:pt x="1016555" y="141690"/>
                    <a:pt x="1017241" y="139199"/>
                    <a:pt x="1018507" y="136994"/>
                  </a:cubicBezTo>
                  <a:lnTo>
                    <a:pt x="1020699" y="134137"/>
                  </a:lnTo>
                  <a:cubicBezTo>
                    <a:pt x="1021965" y="132757"/>
                    <a:pt x="1023575" y="131737"/>
                    <a:pt x="1025366" y="131184"/>
                  </a:cubicBezTo>
                  <a:cubicBezTo>
                    <a:pt x="1027032" y="130307"/>
                    <a:pt x="1028909" y="129880"/>
                    <a:pt x="1030795" y="129946"/>
                  </a:cubicBezTo>
                  <a:close/>
                  <a:moveTo>
                    <a:pt x="448532" y="129755"/>
                  </a:moveTo>
                  <a:cubicBezTo>
                    <a:pt x="451037" y="129752"/>
                    <a:pt x="453504" y="130409"/>
                    <a:pt x="455676" y="131660"/>
                  </a:cubicBezTo>
                  <a:lnTo>
                    <a:pt x="458629" y="133946"/>
                  </a:lnTo>
                  <a:cubicBezTo>
                    <a:pt x="459952" y="135219"/>
                    <a:pt x="460962" y="136784"/>
                    <a:pt x="461581" y="138518"/>
                  </a:cubicBezTo>
                  <a:lnTo>
                    <a:pt x="461772" y="138899"/>
                  </a:lnTo>
                  <a:cubicBezTo>
                    <a:pt x="463420" y="142397"/>
                    <a:pt x="463420" y="146449"/>
                    <a:pt x="461772" y="149948"/>
                  </a:cubicBezTo>
                  <a:cubicBezTo>
                    <a:pt x="461153" y="151680"/>
                    <a:pt x="460143" y="153246"/>
                    <a:pt x="458819" y="154520"/>
                  </a:cubicBezTo>
                  <a:lnTo>
                    <a:pt x="456152" y="157187"/>
                  </a:lnTo>
                  <a:cubicBezTo>
                    <a:pt x="454390" y="158891"/>
                    <a:pt x="452228" y="160134"/>
                    <a:pt x="449866" y="160806"/>
                  </a:cubicBezTo>
                  <a:lnTo>
                    <a:pt x="446056" y="161378"/>
                  </a:lnTo>
                  <a:cubicBezTo>
                    <a:pt x="443503" y="161378"/>
                    <a:pt x="441008" y="160686"/>
                    <a:pt x="438817" y="159378"/>
                  </a:cubicBezTo>
                  <a:lnTo>
                    <a:pt x="435959" y="157187"/>
                  </a:lnTo>
                  <a:cubicBezTo>
                    <a:pt x="434607" y="155938"/>
                    <a:pt x="433587" y="154365"/>
                    <a:pt x="433006" y="152615"/>
                  </a:cubicBezTo>
                  <a:cubicBezTo>
                    <a:pt x="431949" y="150836"/>
                    <a:pt x="431444" y="148777"/>
                    <a:pt x="431577" y="146709"/>
                  </a:cubicBezTo>
                  <a:cubicBezTo>
                    <a:pt x="431454" y="144787"/>
                    <a:pt x="431883" y="142871"/>
                    <a:pt x="432816" y="141185"/>
                  </a:cubicBezTo>
                  <a:cubicBezTo>
                    <a:pt x="433330" y="139406"/>
                    <a:pt x="434359" y="137817"/>
                    <a:pt x="435768" y="136613"/>
                  </a:cubicBezTo>
                  <a:lnTo>
                    <a:pt x="438436" y="133946"/>
                  </a:lnTo>
                  <a:cubicBezTo>
                    <a:pt x="440141" y="132143"/>
                    <a:pt x="442322" y="130856"/>
                    <a:pt x="444722" y="130231"/>
                  </a:cubicBezTo>
                  <a:close/>
                  <a:moveTo>
                    <a:pt x="972407" y="85940"/>
                  </a:moveTo>
                  <a:cubicBezTo>
                    <a:pt x="975874" y="84293"/>
                    <a:pt x="979893" y="84293"/>
                    <a:pt x="983361" y="85940"/>
                  </a:cubicBezTo>
                  <a:cubicBezTo>
                    <a:pt x="985132" y="86531"/>
                    <a:pt x="986732" y="87545"/>
                    <a:pt x="988028" y="88893"/>
                  </a:cubicBezTo>
                  <a:lnTo>
                    <a:pt x="990599" y="91560"/>
                  </a:lnTo>
                  <a:cubicBezTo>
                    <a:pt x="992361" y="93295"/>
                    <a:pt x="993647" y="95462"/>
                    <a:pt x="994314" y="97846"/>
                  </a:cubicBezTo>
                  <a:lnTo>
                    <a:pt x="994790" y="101656"/>
                  </a:lnTo>
                  <a:cubicBezTo>
                    <a:pt x="994790" y="104194"/>
                    <a:pt x="994133" y="106687"/>
                    <a:pt x="992886" y="108895"/>
                  </a:cubicBezTo>
                  <a:lnTo>
                    <a:pt x="990599" y="111753"/>
                  </a:lnTo>
                  <a:cubicBezTo>
                    <a:pt x="989399" y="113160"/>
                    <a:pt x="987809" y="114186"/>
                    <a:pt x="986027" y="114705"/>
                  </a:cubicBezTo>
                  <a:cubicBezTo>
                    <a:pt x="984341" y="115637"/>
                    <a:pt x="982427" y="116067"/>
                    <a:pt x="980503" y="115944"/>
                  </a:cubicBezTo>
                  <a:cubicBezTo>
                    <a:pt x="978579" y="116056"/>
                    <a:pt x="976665" y="115626"/>
                    <a:pt x="974979" y="114705"/>
                  </a:cubicBezTo>
                  <a:cubicBezTo>
                    <a:pt x="973226" y="114125"/>
                    <a:pt x="971654" y="113109"/>
                    <a:pt x="970406" y="111753"/>
                  </a:cubicBezTo>
                  <a:lnTo>
                    <a:pt x="967740" y="109086"/>
                  </a:lnTo>
                  <a:cubicBezTo>
                    <a:pt x="965996" y="107350"/>
                    <a:pt x="964748" y="105179"/>
                    <a:pt x="964120" y="102799"/>
                  </a:cubicBezTo>
                  <a:lnTo>
                    <a:pt x="963549" y="98989"/>
                  </a:lnTo>
                  <a:cubicBezTo>
                    <a:pt x="963577" y="96474"/>
                    <a:pt x="964272" y="94010"/>
                    <a:pt x="965548" y="91845"/>
                  </a:cubicBezTo>
                  <a:lnTo>
                    <a:pt x="967740" y="88893"/>
                  </a:lnTo>
                  <a:cubicBezTo>
                    <a:pt x="969035" y="87545"/>
                    <a:pt x="970635" y="86531"/>
                    <a:pt x="972407" y="85940"/>
                  </a:cubicBezTo>
                  <a:close/>
                  <a:moveTo>
                    <a:pt x="485107" y="83464"/>
                  </a:moveTo>
                  <a:cubicBezTo>
                    <a:pt x="488575" y="81818"/>
                    <a:pt x="492594" y="81818"/>
                    <a:pt x="496061" y="83464"/>
                  </a:cubicBezTo>
                  <a:cubicBezTo>
                    <a:pt x="497833" y="84056"/>
                    <a:pt x="499433" y="85069"/>
                    <a:pt x="500729" y="86417"/>
                  </a:cubicBezTo>
                  <a:lnTo>
                    <a:pt x="503205" y="89179"/>
                  </a:lnTo>
                  <a:cubicBezTo>
                    <a:pt x="504967" y="90915"/>
                    <a:pt x="506253" y="93082"/>
                    <a:pt x="506920" y="95466"/>
                  </a:cubicBezTo>
                  <a:lnTo>
                    <a:pt x="507492" y="98799"/>
                  </a:lnTo>
                  <a:cubicBezTo>
                    <a:pt x="507492" y="101337"/>
                    <a:pt x="506834" y="103831"/>
                    <a:pt x="505586" y="106038"/>
                  </a:cubicBezTo>
                  <a:lnTo>
                    <a:pt x="503300" y="108896"/>
                  </a:lnTo>
                  <a:cubicBezTo>
                    <a:pt x="502101" y="110304"/>
                    <a:pt x="500509" y="111331"/>
                    <a:pt x="498729" y="111849"/>
                  </a:cubicBezTo>
                  <a:cubicBezTo>
                    <a:pt x="497043" y="112780"/>
                    <a:pt x="495128" y="113210"/>
                    <a:pt x="493204" y="113087"/>
                  </a:cubicBezTo>
                  <a:cubicBezTo>
                    <a:pt x="491280" y="113199"/>
                    <a:pt x="489365" y="112770"/>
                    <a:pt x="487679" y="111849"/>
                  </a:cubicBezTo>
                  <a:cubicBezTo>
                    <a:pt x="485927" y="111269"/>
                    <a:pt x="484355" y="110252"/>
                    <a:pt x="483108" y="108896"/>
                  </a:cubicBezTo>
                  <a:lnTo>
                    <a:pt x="480631" y="106134"/>
                  </a:lnTo>
                  <a:cubicBezTo>
                    <a:pt x="478830" y="104428"/>
                    <a:pt x="477545" y="102249"/>
                    <a:pt x="476916" y="99847"/>
                  </a:cubicBezTo>
                  <a:lnTo>
                    <a:pt x="476440" y="96037"/>
                  </a:lnTo>
                  <a:cubicBezTo>
                    <a:pt x="476392" y="93525"/>
                    <a:pt x="477059" y="91050"/>
                    <a:pt x="478345" y="88893"/>
                  </a:cubicBezTo>
                  <a:lnTo>
                    <a:pt x="480631" y="85941"/>
                  </a:lnTo>
                  <a:cubicBezTo>
                    <a:pt x="481898" y="84761"/>
                    <a:pt x="483431" y="83911"/>
                    <a:pt x="485107" y="83464"/>
                  </a:cubicBezTo>
                  <a:close/>
                  <a:moveTo>
                    <a:pt x="537305" y="56413"/>
                  </a:moveTo>
                  <a:cubicBezTo>
                    <a:pt x="539895" y="55699"/>
                    <a:pt x="542619" y="55699"/>
                    <a:pt x="545211" y="56413"/>
                  </a:cubicBezTo>
                  <a:cubicBezTo>
                    <a:pt x="547706" y="57126"/>
                    <a:pt x="549992" y="58434"/>
                    <a:pt x="551878" y="60223"/>
                  </a:cubicBezTo>
                  <a:cubicBezTo>
                    <a:pt x="552725" y="61174"/>
                    <a:pt x="553487" y="62193"/>
                    <a:pt x="554164" y="63271"/>
                  </a:cubicBezTo>
                  <a:cubicBezTo>
                    <a:pt x="554736" y="64509"/>
                    <a:pt x="555688" y="65652"/>
                    <a:pt x="555688" y="66890"/>
                  </a:cubicBezTo>
                  <a:cubicBezTo>
                    <a:pt x="556650" y="69751"/>
                    <a:pt x="556755" y="72832"/>
                    <a:pt x="555973" y="75749"/>
                  </a:cubicBezTo>
                  <a:lnTo>
                    <a:pt x="554545" y="79178"/>
                  </a:lnTo>
                  <a:lnTo>
                    <a:pt x="552259" y="82130"/>
                  </a:lnTo>
                  <a:cubicBezTo>
                    <a:pt x="550421" y="83931"/>
                    <a:pt x="548163" y="85241"/>
                    <a:pt x="545687" y="85940"/>
                  </a:cubicBezTo>
                  <a:cubicBezTo>
                    <a:pt x="543096" y="86655"/>
                    <a:pt x="540371" y="86655"/>
                    <a:pt x="537781" y="85940"/>
                  </a:cubicBezTo>
                  <a:cubicBezTo>
                    <a:pt x="535285" y="85242"/>
                    <a:pt x="533018" y="83894"/>
                    <a:pt x="531209" y="82035"/>
                  </a:cubicBezTo>
                  <a:lnTo>
                    <a:pt x="529018" y="79082"/>
                  </a:lnTo>
                  <a:cubicBezTo>
                    <a:pt x="527741" y="76917"/>
                    <a:pt x="527046" y="74454"/>
                    <a:pt x="527018" y="71939"/>
                  </a:cubicBezTo>
                  <a:cubicBezTo>
                    <a:pt x="526827" y="70739"/>
                    <a:pt x="526827" y="69518"/>
                    <a:pt x="527018" y="68319"/>
                  </a:cubicBezTo>
                  <a:cubicBezTo>
                    <a:pt x="527104" y="66420"/>
                    <a:pt x="527694" y="64579"/>
                    <a:pt x="528732" y="62985"/>
                  </a:cubicBezTo>
                  <a:cubicBezTo>
                    <a:pt x="529627" y="61373"/>
                    <a:pt x="530904" y="60001"/>
                    <a:pt x="532447" y="58985"/>
                  </a:cubicBezTo>
                  <a:cubicBezTo>
                    <a:pt x="533818" y="57725"/>
                    <a:pt x="535495" y="56840"/>
                    <a:pt x="537305" y="56413"/>
                  </a:cubicBezTo>
                  <a:close/>
                  <a:moveTo>
                    <a:pt x="927354" y="51555"/>
                  </a:moveTo>
                  <a:cubicBezTo>
                    <a:pt x="930850" y="49905"/>
                    <a:pt x="934907" y="49905"/>
                    <a:pt x="938403" y="51555"/>
                  </a:cubicBezTo>
                  <a:cubicBezTo>
                    <a:pt x="940155" y="52135"/>
                    <a:pt x="941727" y="53151"/>
                    <a:pt x="942974" y="54508"/>
                  </a:cubicBezTo>
                  <a:lnTo>
                    <a:pt x="945642" y="57175"/>
                  </a:lnTo>
                  <a:cubicBezTo>
                    <a:pt x="947366" y="58927"/>
                    <a:pt x="948614" y="61091"/>
                    <a:pt x="949261" y="63461"/>
                  </a:cubicBezTo>
                  <a:lnTo>
                    <a:pt x="949357" y="67271"/>
                  </a:lnTo>
                  <a:cubicBezTo>
                    <a:pt x="949357" y="69821"/>
                    <a:pt x="948661" y="72322"/>
                    <a:pt x="947356" y="74510"/>
                  </a:cubicBezTo>
                  <a:lnTo>
                    <a:pt x="945166" y="77368"/>
                  </a:lnTo>
                  <a:cubicBezTo>
                    <a:pt x="942375" y="79880"/>
                    <a:pt x="938813" y="81359"/>
                    <a:pt x="935069" y="81559"/>
                  </a:cubicBezTo>
                  <a:cubicBezTo>
                    <a:pt x="933154" y="81637"/>
                    <a:pt x="931250" y="81210"/>
                    <a:pt x="929545" y="80321"/>
                  </a:cubicBezTo>
                  <a:cubicBezTo>
                    <a:pt x="927763" y="79802"/>
                    <a:pt x="926173" y="78776"/>
                    <a:pt x="924973" y="77368"/>
                  </a:cubicBezTo>
                  <a:lnTo>
                    <a:pt x="922305" y="74701"/>
                  </a:lnTo>
                  <a:cubicBezTo>
                    <a:pt x="920543" y="72965"/>
                    <a:pt x="919257" y="70798"/>
                    <a:pt x="918591" y="68414"/>
                  </a:cubicBezTo>
                  <a:lnTo>
                    <a:pt x="918591" y="64604"/>
                  </a:lnTo>
                  <a:cubicBezTo>
                    <a:pt x="918600" y="62069"/>
                    <a:pt x="919257" y="59578"/>
                    <a:pt x="920496" y="57365"/>
                  </a:cubicBezTo>
                  <a:lnTo>
                    <a:pt x="922782" y="54508"/>
                  </a:lnTo>
                  <a:cubicBezTo>
                    <a:pt x="923982" y="53100"/>
                    <a:pt x="925573" y="52074"/>
                    <a:pt x="927354" y="51555"/>
                  </a:cubicBezTo>
                  <a:close/>
                  <a:moveTo>
                    <a:pt x="584835" y="29553"/>
                  </a:moveTo>
                  <a:lnTo>
                    <a:pt x="588645" y="29553"/>
                  </a:lnTo>
                  <a:cubicBezTo>
                    <a:pt x="591179" y="29564"/>
                    <a:pt x="593674" y="30220"/>
                    <a:pt x="595883" y="31458"/>
                  </a:cubicBezTo>
                  <a:lnTo>
                    <a:pt x="598741" y="33744"/>
                  </a:lnTo>
                  <a:cubicBezTo>
                    <a:pt x="600151" y="34948"/>
                    <a:pt x="601180" y="36537"/>
                    <a:pt x="601694" y="38316"/>
                  </a:cubicBezTo>
                  <a:cubicBezTo>
                    <a:pt x="602580" y="40017"/>
                    <a:pt x="603009" y="41922"/>
                    <a:pt x="602932" y="43840"/>
                  </a:cubicBezTo>
                  <a:cubicBezTo>
                    <a:pt x="602732" y="47586"/>
                    <a:pt x="601256" y="51151"/>
                    <a:pt x="598741" y="53937"/>
                  </a:cubicBezTo>
                  <a:lnTo>
                    <a:pt x="596074" y="56509"/>
                  </a:lnTo>
                  <a:cubicBezTo>
                    <a:pt x="594350" y="58293"/>
                    <a:pt x="592178" y="59576"/>
                    <a:pt x="589788" y="60223"/>
                  </a:cubicBezTo>
                  <a:lnTo>
                    <a:pt x="585978" y="60223"/>
                  </a:lnTo>
                  <a:cubicBezTo>
                    <a:pt x="583435" y="60257"/>
                    <a:pt x="580930" y="59598"/>
                    <a:pt x="578739" y="58318"/>
                  </a:cubicBezTo>
                  <a:lnTo>
                    <a:pt x="575881" y="56032"/>
                  </a:lnTo>
                  <a:cubicBezTo>
                    <a:pt x="574471" y="54828"/>
                    <a:pt x="573443" y="53239"/>
                    <a:pt x="572928" y="51460"/>
                  </a:cubicBezTo>
                  <a:cubicBezTo>
                    <a:pt x="572042" y="49759"/>
                    <a:pt x="571614" y="47854"/>
                    <a:pt x="571690" y="45936"/>
                  </a:cubicBezTo>
                  <a:cubicBezTo>
                    <a:pt x="571623" y="44049"/>
                    <a:pt x="572052" y="42178"/>
                    <a:pt x="572928" y="40507"/>
                  </a:cubicBezTo>
                  <a:cubicBezTo>
                    <a:pt x="573481" y="38717"/>
                    <a:pt x="574500" y="37106"/>
                    <a:pt x="575881" y="35839"/>
                  </a:cubicBezTo>
                  <a:lnTo>
                    <a:pt x="578548" y="33268"/>
                  </a:lnTo>
                  <a:cubicBezTo>
                    <a:pt x="580281" y="31502"/>
                    <a:pt x="582453" y="30221"/>
                    <a:pt x="584835" y="29553"/>
                  </a:cubicBezTo>
                  <a:close/>
                  <a:moveTo>
                    <a:pt x="874585" y="28791"/>
                  </a:moveTo>
                  <a:cubicBezTo>
                    <a:pt x="882472" y="28791"/>
                    <a:pt x="888873" y="35188"/>
                    <a:pt x="888873" y="43078"/>
                  </a:cubicBezTo>
                  <a:cubicBezTo>
                    <a:pt x="888873" y="50969"/>
                    <a:pt x="882472" y="57366"/>
                    <a:pt x="874585" y="57366"/>
                  </a:cubicBezTo>
                  <a:cubicBezTo>
                    <a:pt x="866698" y="57366"/>
                    <a:pt x="860298" y="50969"/>
                    <a:pt x="860298" y="43078"/>
                  </a:cubicBezTo>
                  <a:cubicBezTo>
                    <a:pt x="860298" y="35188"/>
                    <a:pt x="866698" y="28791"/>
                    <a:pt x="874585" y="28791"/>
                  </a:cubicBezTo>
                  <a:close/>
                  <a:moveTo>
                    <a:pt x="638937" y="15931"/>
                  </a:moveTo>
                  <a:lnTo>
                    <a:pt x="644271" y="15931"/>
                  </a:lnTo>
                  <a:cubicBezTo>
                    <a:pt x="646776" y="15928"/>
                    <a:pt x="649243" y="16586"/>
                    <a:pt x="651414" y="17836"/>
                  </a:cubicBezTo>
                  <a:lnTo>
                    <a:pt x="654367" y="20122"/>
                  </a:lnTo>
                  <a:cubicBezTo>
                    <a:pt x="656110" y="21858"/>
                    <a:pt x="657358" y="24028"/>
                    <a:pt x="657987" y="26409"/>
                  </a:cubicBezTo>
                  <a:lnTo>
                    <a:pt x="658558" y="30219"/>
                  </a:lnTo>
                  <a:cubicBezTo>
                    <a:pt x="658634" y="32107"/>
                    <a:pt x="658206" y="33981"/>
                    <a:pt x="657320" y="35648"/>
                  </a:cubicBezTo>
                  <a:cubicBezTo>
                    <a:pt x="656729" y="37421"/>
                    <a:pt x="655720" y="39022"/>
                    <a:pt x="654367" y="40315"/>
                  </a:cubicBezTo>
                  <a:cubicBezTo>
                    <a:pt x="653091" y="41642"/>
                    <a:pt x="651529" y="42653"/>
                    <a:pt x="649795" y="43268"/>
                  </a:cubicBezTo>
                  <a:cubicBezTo>
                    <a:pt x="648071" y="44105"/>
                    <a:pt x="646185" y="44529"/>
                    <a:pt x="644271" y="44506"/>
                  </a:cubicBezTo>
                  <a:lnTo>
                    <a:pt x="638937" y="44506"/>
                  </a:lnTo>
                  <a:cubicBezTo>
                    <a:pt x="636384" y="44506"/>
                    <a:pt x="633889" y="43815"/>
                    <a:pt x="631698" y="42506"/>
                  </a:cubicBezTo>
                  <a:lnTo>
                    <a:pt x="628840" y="40315"/>
                  </a:lnTo>
                  <a:cubicBezTo>
                    <a:pt x="627135" y="38548"/>
                    <a:pt x="625897" y="36390"/>
                    <a:pt x="625221" y="34029"/>
                  </a:cubicBezTo>
                  <a:lnTo>
                    <a:pt x="624649" y="30219"/>
                  </a:lnTo>
                  <a:cubicBezTo>
                    <a:pt x="624573" y="28300"/>
                    <a:pt x="625001" y="26395"/>
                    <a:pt x="625887" y="24694"/>
                  </a:cubicBezTo>
                  <a:cubicBezTo>
                    <a:pt x="626402" y="22915"/>
                    <a:pt x="627430" y="21326"/>
                    <a:pt x="628840" y="20122"/>
                  </a:cubicBezTo>
                  <a:cubicBezTo>
                    <a:pt x="630088" y="18766"/>
                    <a:pt x="631660" y="17750"/>
                    <a:pt x="633412" y="17170"/>
                  </a:cubicBezTo>
                  <a:cubicBezTo>
                    <a:pt x="635098" y="16248"/>
                    <a:pt x="637013" y="15819"/>
                    <a:pt x="638937" y="15931"/>
                  </a:cubicBezTo>
                  <a:close/>
                  <a:moveTo>
                    <a:pt x="821626" y="5263"/>
                  </a:moveTo>
                  <a:cubicBezTo>
                    <a:pt x="823541" y="5233"/>
                    <a:pt x="825437" y="5658"/>
                    <a:pt x="827151" y="6502"/>
                  </a:cubicBezTo>
                  <a:cubicBezTo>
                    <a:pt x="830656" y="7816"/>
                    <a:pt x="833409" y="10601"/>
                    <a:pt x="834676" y="14122"/>
                  </a:cubicBezTo>
                  <a:cubicBezTo>
                    <a:pt x="835562" y="15685"/>
                    <a:pt x="836000" y="17468"/>
                    <a:pt x="835914" y="19265"/>
                  </a:cubicBezTo>
                  <a:lnTo>
                    <a:pt x="835914" y="22694"/>
                  </a:lnTo>
                  <a:cubicBezTo>
                    <a:pt x="835914" y="25232"/>
                    <a:pt x="835257" y="27725"/>
                    <a:pt x="834009" y="29933"/>
                  </a:cubicBezTo>
                  <a:lnTo>
                    <a:pt x="831723" y="32791"/>
                  </a:lnTo>
                  <a:cubicBezTo>
                    <a:pt x="830018" y="34594"/>
                    <a:pt x="827837" y="35880"/>
                    <a:pt x="825437" y="36505"/>
                  </a:cubicBezTo>
                  <a:lnTo>
                    <a:pt x="821626" y="36505"/>
                  </a:lnTo>
                  <a:cubicBezTo>
                    <a:pt x="819731" y="36642"/>
                    <a:pt x="817845" y="36211"/>
                    <a:pt x="816197" y="35267"/>
                  </a:cubicBezTo>
                  <a:cubicBezTo>
                    <a:pt x="812673" y="33997"/>
                    <a:pt x="809892" y="31247"/>
                    <a:pt x="808577" y="27742"/>
                  </a:cubicBezTo>
                  <a:cubicBezTo>
                    <a:pt x="807730" y="26025"/>
                    <a:pt x="807310" y="24131"/>
                    <a:pt x="807339" y="22218"/>
                  </a:cubicBezTo>
                  <a:lnTo>
                    <a:pt x="807339" y="19551"/>
                  </a:lnTo>
                  <a:cubicBezTo>
                    <a:pt x="807330" y="17030"/>
                    <a:pt x="808015" y="14555"/>
                    <a:pt x="809339" y="12407"/>
                  </a:cubicBezTo>
                  <a:lnTo>
                    <a:pt x="811530" y="9454"/>
                  </a:lnTo>
                  <a:cubicBezTo>
                    <a:pt x="813292" y="7750"/>
                    <a:pt x="815454" y="6507"/>
                    <a:pt x="817817" y="5835"/>
                  </a:cubicBezTo>
                  <a:close/>
                  <a:moveTo>
                    <a:pt x="691896" y="2691"/>
                  </a:moveTo>
                  <a:lnTo>
                    <a:pt x="697230" y="2691"/>
                  </a:lnTo>
                  <a:cubicBezTo>
                    <a:pt x="699735" y="2688"/>
                    <a:pt x="702202" y="3346"/>
                    <a:pt x="704373" y="4596"/>
                  </a:cubicBezTo>
                  <a:lnTo>
                    <a:pt x="707326" y="6882"/>
                  </a:lnTo>
                  <a:cubicBezTo>
                    <a:pt x="709069" y="8618"/>
                    <a:pt x="710317" y="10789"/>
                    <a:pt x="710946" y="13169"/>
                  </a:cubicBezTo>
                  <a:lnTo>
                    <a:pt x="711517" y="16979"/>
                  </a:lnTo>
                  <a:cubicBezTo>
                    <a:pt x="711593" y="18867"/>
                    <a:pt x="711165" y="20741"/>
                    <a:pt x="710279" y="22408"/>
                  </a:cubicBezTo>
                  <a:cubicBezTo>
                    <a:pt x="709688" y="24181"/>
                    <a:pt x="708679" y="25782"/>
                    <a:pt x="707326" y="27075"/>
                  </a:cubicBezTo>
                  <a:cubicBezTo>
                    <a:pt x="706050" y="28402"/>
                    <a:pt x="704488" y="29413"/>
                    <a:pt x="702754" y="30028"/>
                  </a:cubicBezTo>
                  <a:cubicBezTo>
                    <a:pt x="701030" y="30865"/>
                    <a:pt x="699144" y="31289"/>
                    <a:pt x="697230" y="31266"/>
                  </a:cubicBezTo>
                  <a:lnTo>
                    <a:pt x="691896" y="31266"/>
                  </a:lnTo>
                  <a:cubicBezTo>
                    <a:pt x="689343" y="31266"/>
                    <a:pt x="686848" y="30575"/>
                    <a:pt x="684657" y="29266"/>
                  </a:cubicBezTo>
                  <a:lnTo>
                    <a:pt x="681799" y="27075"/>
                  </a:lnTo>
                  <a:cubicBezTo>
                    <a:pt x="680066" y="25334"/>
                    <a:pt x="678809" y="23166"/>
                    <a:pt x="678180" y="20789"/>
                  </a:cubicBezTo>
                  <a:lnTo>
                    <a:pt x="677608" y="16979"/>
                  </a:lnTo>
                  <a:cubicBezTo>
                    <a:pt x="677532" y="15060"/>
                    <a:pt x="677960" y="13155"/>
                    <a:pt x="678846" y="11454"/>
                  </a:cubicBezTo>
                  <a:cubicBezTo>
                    <a:pt x="679361" y="9675"/>
                    <a:pt x="680389" y="8086"/>
                    <a:pt x="681799" y="6882"/>
                  </a:cubicBezTo>
                  <a:cubicBezTo>
                    <a:pt x="683047" y="5526"/>
                    <a:pt x="684619" y="4510"/>
                    <a:pt x="686371" y="3930"/>
                  </a:cubicBezTo>
                  <a:cubicBezTo>
                    <a:pt x="688057" y="2998"/>
                    <a:pt x="689972" y="2568"/>
                    <a:pt x="691896" y="2691"/>
                  </a:cubicBezTo>
                  <a:close/>
                  <a:moveTo>
                    <a:pt x="749521" y="25"/>
                  </a:moveTo>
                  <a:lnTo>
                    <a:pt x="753332" y="25"/>
                  </a:lnTo>
                  <a:cubicBezTo>
                    <a:pt x="755227" y="-113"/>
                    <a:pt x="757113" y="319"/>
                    <a:pt x="758761" y="1263"/>
                  </a:cubicBezTo>
                  <a:cubicBezTo>
                    <a:pt x="762285" y="2533"/>
                    <a:pt x="765066" y="5283"/>
                    <a:pt x="766381" y="8788"/>
                  </a:cubicBezTo>
                  <a:cubicBezTo>
                    <a:pt x="767152" y="10361"/>
                    <a:pt x="767581" y="12083"/>
                    <a:pt x="767619" y="13836"/>
                  </a:cubicBezTo>
                  <a:lnTo>
                    <a:pt x="767619" y="16503"/>
                  </a:lnTo>
                  <a:cubicBezTo>
                    <a:pt x="767591" y="19018"/>
                    <a:pt x="766895" y="21482"/>
                    <a:pt x="765619" y="23647"/>
                  </a:cubicBezTo>
                  <a:lnTo>
                    <a:pt x="763428" y="26599"/>
                  </a:lnTo>
                  <a:cubicBezTo>
                    <a:pt x="761647" y="28327"/>
                    <a:pt x="759446" y="29572"/>
                    <a:pt x="757047" y="30219"/>
                  </a:cubicBezTo>
                  <a:lnTo>
                    <a:pt x="753332" y="30790"/>
                  </a:lnTo>
                  <a:cubicBezTo>
                    <a:pt x="751417" y="30821"/>
                    <a:pt x="749521" y="30396"/>
                    <a:pt x="747807" y="29552"/>
                  </a:cubicBezTo>
                  <a:cubicBezTo>
                    <a:pt x="744254" y="28284"/>
                    <a:pt x="741454" y="25487"/>
                    <a:pt x="740187" y="21932"/>
                  </a:cubicBezTo>
                  <a:cubicBezTo>
                    <a:pt x="739330" y="20257"/>
                    <a:pt x="738940" y="18382"/>
                    <a:pt x="739044" y="16503"/>
                  </a:cubicBezTo>
                  <a:lnTo>
                    <a:pt x="739044" y="13836"/>
                  </a:lnTo>
                  <a:cubicBezTo>
                    <a:pt x="739006" y="11295"/>
                    <a:pt x="739673" y="8792"/>
                    <a:pt x="740949" y="6597"/>
                  </a:cubicBezTo>
                  <a:lnTo>
                    <a:pt x="743140" y="3739"/>
                  </a:lnTo>
                  <a:cubicBezTo>
                    <a:pt x="744893" y="1953"/>
                    <a:pt x="747102" y="669"/>
                    <a:pt x="749521" y="25"/>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3" name="Google Shape;363;p10"/>
            <p:cNvSpPr/>
            <p:nvPr/>
          </p:nvSpPr>
          <p:spPr>
            <a:xfrm>
              <a:off x="7560902" y="2779000"/>
              <a:ext cx="1135378" cy="1055945"/>
            </a:xfrm>
            <a:custGeom>
              <a:rect b="b" l="l" r="r" t="t"/>
              <a:pathLst>
                <a:path extrusionOk="0" h="1055945" w="1135378">
                  <a:moveTo>
                    <a:pt x="1118424" y="1024705"/>
                  </a:moveTo>
                  <a:cubicBezTo>
                    <a:pt x="1120339" y="1024677"/>
                    <a:pt x="1122234" y="1025096"/>
                    <a:pt x="1123949" y="1025943"/>
                  </a:cubicBezTo>
                  <a:cubicBezTo>
                    <a:pt x="1125701" y="1026515"/>
                    <a:pt x="1127282" y="1027534"/>
                    <a:pt x="1128521" y="1028896"/>
                  </a:cubicBezTo>
                  <a:lnTo>
                    <a:pt x="1131187" y="1031563"/>
                  </a:lnTo>
                  <a:cubicBezTo>
                    <a:pt x="1132921" y="1033325"/>
                    <a:pt x="1134198" y="1035478"/>
                    <a:pt x="1134902" y="1037850"/>
                  </a:cubicBezTo>
                  <a:lnTo>
                    <a:pt x="1135378" y="1041660"/>
                  </a:lnTo>
                  <a:cubicBezTo>
                    <a:pt x="1135398" y="1044212"/>
                    <a:pt x="1134702" y="1046717"/>
                    <a:pt x="1133378" y="1048899"/>
                  </a:cubicBezTo>
                  <a:lnTo>
                    <a:pt x="1131187" y="1051756"/>
                  </a:lnTo>
                  <a:cubicBezTo>
                    <a:pt x="1129940" y="1053109"/>
                    <a:pt x="1128368" y="1054128"/>
                    <a:pt x="1126615" y="1054709"/>
                  </a:cubicBezTo>
                  <a:cubicBezTo>
                    <a:pt x="1123120" y="1056357"/>
                    <a:pt x="1119062" y="1056357"/>
                    <a:pt x="1115567" y="1054709"/>
                  </a:cubicBezTo>
                  <a:cubicBezTo>
                    <a:pt x="1113805" y="1054156"/>
                    <a:pt x="1112223" y="1053137"/>
                    <a:pt x="1110994" y="1051756"/>
                  </a:cubicBezTo>
                  <a:lnTo>
                    <a:pt x="1108328" y="1049184"/>
                  </a:lnTo>
                  <a:cubicBezTo>
                    <a:pt x="1106603" y="1047394"/>
                    <a:pt x="1105356" y="1045203"/>
                    <a:pt x="1104708" y="1042803"/>
                  </a:cubicBezTo>
                  <a:lnTo>
                    <a:pt x="1104137" y="1038993"/>
                  </a:lnTo>
                  <a:cubicBezTo>
                    <a:pt x="1104127" y="1036469"/>
                    <a:pt x="1104813" y="1034002"/>
                    <a:pt x="1106137" y="1031849"/>
                  </a:cubicBezTo>
                  <a:lnTo>
                    <a:pt x="1108328" y="1028896"/>
                  </a:lnTo>
                  <a:cubicBezTo>
                    <a:pt x="1109604" y="1027572"/>
                    <a:pt x="1111166" y="1026562"/>
                    <a:pt x="1112899" y="1025943"/>
                  </a:cubicBezTo>
                  <a:cubicBezTo>
                    <a:pt x="1114624" y="1025105"/>
                    <a:pt x="1116510" y="1024686"/>
                    <a:pt x="1118424" y="1024705"/>
                  </a:cubicBezTo>
                  <a:close/>
                  <a:moveTo>
                    <a:pt x="8762" y="1015371"/>
                  </a:moveTo>
                  <a:cubicBezTo>
                    <a:pt x="12258" y="1013723"/>
                    <a:pt x="16315" y="1013723"/>
                    <a:pt x="19811" y="1015371"/>
                  </a:cubicBezTo>
                  <a:cubicBezTo>
                    <a:pt x="21545" y="1015990"/>
                    <a:pt x="23107" y="1016999"/>
                    <a:pt x="24383" y="1018323"/>
                  </a:cubicBezTo>
                  <a:lnTo>
                    <a:pt x="27050" y="1020990"/>
                  </a:lnTo>
                  <a:cubicBezTo>
                    <a:pt x="28755" y="1022753"/>
                    <a:pt x="29994" y="1024915"/>
                    <a:pt x="30670" y="1027277"/>
                  </a:cubicBezTo>
                  <a:lnTo>
                    <a:pt x="31241" y="1031087"/>
                  </a:lnTo>
                  <a:cubicBezTo>
                    <a:pt x="31241" y="1033639"/>
                    <a:pt x="30546" y="1036135"/>
                    <a:pt x="29241" y="1038326"/>
                  </a:cubicBezTo>
                  <a:lnTo>
                    <a:pt x="27050" y="1041183"/>
                  </a:lnTo>
                  <a:cubicBezTo>
                    <a:pt x="25783" y="1042565"/>
                    <a:pt x="24174" y="1043584"/>
                    <a:pt x="22383" y="1044136"/>
                  </a:cubicBezTo>
                  <a:cubicBezTo>
                    <a:pt x="20735" y="1045079"/>
                    <a:pt x="18849" y="1045508"/>
                    <a:pt x="16954" y="1045374"/>
                  </a:cubicBezTo>
                  <a:cubicBezTo>
                    <a:pt x="15029" y="1045498"/>
                    <a:pt x="13115" y="1045070"/>
                    <a:pt x="11429" y="1044136"/>
                  </a:cubicBezTo>
                  <a:cubicBezTo>
                    <a:pt x="9648" y="1043622"/>
                    <a:pt x="8057" y="1042593"/>
                    <a:pt x="6857" y="1041183"/>
                  </a:cubicBezTo>
                  <a:lnTo>
                    <a:pt x="4190" y="1038516"/>
                  </a:lnTo>
                  <a:cubicBezTo>
                    <a:pt x="2390" y="1036811"/>
                    <a:pt x="1104" y="1034630"/>
                    <a:pt x="476" y="1032230"/>
                  </a:cubicBezTo>
                  <a:lnTo>
                    <a:pt x="0" y="1028420"/>
                  </a:lnTo>
                  <a:cubicBezTo>
                    <a:pt x="0" y="1025915"/>
                    <a:pt x="656" y="1023448"/>
                    <a:pt x="1904" y="1021276"/>
                  </a:cubicBezTo>
                  <a:lnTo>
                    <a:pt x="4190" y="1018323"/>
                  </a:lnTo>
                  <a:cubicBezTo>
                    <a:pt x="5447" y="1016980"/>
                    <a:pt x="7019" y="1015961"/>
                    <a:pt x="8762" y="1015371"/>
                  </a:cubicBezTo>
                  <a:close/>
                  <a:moveTo>
                    <a:pt x="1113420" y="961444"/>
                  </a:moveTo>
                  <a:cubicBezTo>
                    <a:pt x="1117074" y="961314"/>
                    <a:pt x="1120777" y="962578"/>
                    <a:pt x="1123663" y="965269"/>
                  </a:cubicBezTo>
                  <a:lnTo>
                    <a:pt x="1124901" y="966984"/>
                  </a:lnTo>
                  <a:cubicBezTo>
                    <a:pt x="1128758" y="972032"/>
                    <a:pt x="1128825" y="979014"/>
                    <a:pt x="1125062" y="984138"/>
                  </a:cubicBezTo>
                  <a:cubicBezTo>
                    <a:pt x="1120386" y="990491"/>
                    <a:pt x="1111442" y="991854"/>
                    <a:pt x="1105089" y="987177"/>
                  </a:cubicBezTo>
                  <a:lnTo>
                    <a:pt x="1103470" y="985462"/>
                  </a:lnTo>
                  <a:cubicBezTo>
                    <a:pt x="1098355" y="979976"/>
                    <a:pt x="1098355" y="971470"/>
                    <a:pt x="1103470" y="965984"/>
                  </a:cubicBezTo>
                  <a:cubicBezTo>
                    <a:pt x="1106161" y="963097"/>
                    <a:pt x="1109766" y="961573"/>
                    <a:pt x="1113420" y="961444"/>
                  </a:cubicBezTo>
                  <a:close/>
                  <a:moveTo>
                    <a:pt x="14096" y="935933"/>
                  </a:moveTo>
                  <a:cubicBezTo>
                    <a:pt x="17563" y="934285"/>
                    <a:pt x="21582" y="934285"/>
                    <a:pt x="25049" y="935933"/>
                  </a:cubicBezTo>
                  <a:cubicBezTo>
                    <a:pt x="26821" y="936523"/>
                    <a:pt x="28421" y="937533"/>
                    <a:pt x="29717" y="938885"/>
                  </a:cubicBezTo>
                  <a:lnTo>
                    <a:pt x="32288" y="941552"/>
                  </a:lnTo>
                  <a:cubicBezTo>
                    <a:pt x="34050" y="943286"/>
                    <a:pt x="35336" y="945458"/>
                    <a:pt x="36003" y="947839"/>
                  </a:cubicBezTo>
                  <a:lnTo>
                    <a:pt x="36479" y="951649"/>
                  </a:lnTo>
                  <a:cubicBezTo>
                    <a:pt x="36470" y="954183"/>
                    <a:pt x="35812" y="956678"/>
                    <a:pt x="34574" y="958888"/>
                  </a:cubicBezTo>
                  <a:lnTo>
                    <a:pt x="32288" y="961745"/>
                  </a:lnTo>
                  <a:cubicBezTo>
                    <a:pt x="31088" y="963155"/>
                    <a:pt x="29498" y="964184"/>
                    <a:pt x="27716" y="964698"/>
                  </a:cubicBezTo>
                  <a:cubicBezTo>
                    <a:pt x="26030" y="965632"/>
                    <a:pt x="24116" y="966060"/>
                    <a:pt x="22192" y="965936"/>
                  </a:cubicBezTo>
                  <a:cubicBezTo>
                    <a:pt x="20268" y="966051"/>
                    <a:pt x="18353" y="965622"/>
                    <a:pt x="16668" y="964698"/>
                  </a:cubicBezTo>
                  <a:cubicBezTo>
                    <a:pt x="14915" y="964117"/>
                    <a:pt x="13343" y="963098"/>
                    <a:pt x="12095" y="961745"/>
                  </a:cubicBezTo>
                  <a:lnTo>
                    <a:pt x="9429" y="959078"/>
                  </a:lnTo>
                  <a:cubicBezTo>
                    <a:pt x="7685" y="957345"/>
                    <a:pt x="6437" y="955173"/>
                    <a:pt x="5809" y="952792"/>
                  </a:cubicBezTo>
                  <a:lnTo>
                    <a:pt x="5238" y="948982"/>
                  </a:lnTo>
                  <a:cubicBezTo>
                    <a:pt x="5266" y="946467"/>
                    <a:pt x="5961" y="944000"/>
                    <a:pt x="7237" y="941838"/>
                  </a:cubicBezTo>
                  <a:lnTo>
                    <a:pt x="9429" y="938885"/>
                  </a:lnTo>
                  <a:cubicBezTo>
                    <a:pt x="10724" y="937533"/>
                    <a:pt x="12324" y="936523"/>
                    <a:pt x="14096" y="935933"/>
                  </a:cubicBezTo>
                  <a:close/>
                  <a:moveTo>
                    <a:pt x="1100898" y="890117"/>
                  </a:moveTo>
                  <a:cubicBezTo>
                    <a:pt x="1102766" y="889593"/>
                    <a:pt x="1104746" y="889593"/>
                    <a:pt x="1106614" y="890117"/>
                  </a:cubicBezTo>
                  <a:cubicBezTo>
                    <a:pt x="1108442" y="890507"/>
                    <a:pt x="1110119" y="891403"/>
                    <a:pt x="1111471" y="892689"/>
                  </a:cubicBezTo>
                  <a:cubicBezTo>
                    <a:pt x="1113033" y="893679"/>
                    <a:pt x="1114310" y="895060"/>
                    <a:pt x="1115186" y="896689"/>
                  </a:cubicBezTo>
                  <a:lnTo>
                    <a:pt x="1117758" y="901928"/>
                  </a:lnTo>
                  <a:cubicBezTo>
                    <a:pt x="1119081" y="904147"/>
                    <a:pt x="1119777" y="906681"/>
                    <a:pt x="1119758" y="909262"/>
                  </a:cubicBezTo>
                  <a:lnTo>
                    <a:pt x="1119281" y="913072"/>
                  </a:lnTo>
                  <a:cubicBezTo>
                    <a:pt x="1118577" y="915444"/>
                    <a:pt x="1117300" y="917596"/>
                    <a:pt x="1115567" y="919358"/>
                  </a:cubicBezTo>
                  <a:lnTo>
                    <a:pt x="1112709" y="921549"/>
                  </a:lnTo>
                  <a:cubicBezTo>
                    <a:pt x="1111109" y="922568"/>
                    <a:pt x="1109271" y="923159"/>
                    <a:pt x="1107375" y="923264"/>
                  </a:cubicBezTo>
                  <a:cubicBezTo>
                    <a:pt x="1105508" y="923788"/>
                    <a:pt x="1103527" y="923788"/>
                    <a:pt x="1101660" y="923264"/>
                  </a:cubicBezTo>
                  <a:cubicBezTo>
                    <a:pt x="1099860" y="922797"/>
                    <a:pt x="1098203" y="921911"/>
                    <a:pt x="1096803" y="920692"/>
                  </a:cubicBezTo>
                  <a:cubicBezTo>
                    <a:pt x="1095288" y="919644"/>
                    <a:pt x="1094012" y="918282"/>
                    <a:pt x="1093088" y="916691"/>
                  </a:cubicBezTo>
                  <a:lnTo>
                    <a:pt x="1090516" y="911357"/>
                  </a:lnTo>
                  <a:cubicBezTo>
                    <a:pt x="1089192" y="909176"/>
                    <a:pt x="1088497" y="906671"/>
                    <a:pt x="1088516" y="904118"/>
                  </a:cubicBezTo>
                  <a:lnTo>
                    <a:pt x="1088992" y="900404"/>
                  </a:lnTo>
                  <a:cubicBezTo>
                    <a:pt x="1089678" y="897994"/>
                    <a:pt x="1090954" y="895803"/>
                    <a:pt x="1092707" y="894022"/>
                  </a:cubicBezTo>
                  <a:lnTo>
                    <a:pt x="1095564" y="891831"/>
                  </a:lnTo>
                  <a:cubicBezTo>
                    <a:pt x="1097165" y="890812"/>
                    <a:pt x="1099003" y="890222"/>
                    <a:pt x="1100898" y="890117"/>
                  </a:cubicBezTo>
                  <a:close/>
                  <a:moveTo>
                    <a:pt x="19334" y="872401"/>
                  </a:moveTo>
                  <a:cubicBezTo>
                    <a:pt x="22830" y="870753"/>
                    <a:pt x="26888" y="870753"/>
                    <a:pt x="30383" y="872401"/>
                  </a:cubicBezTo>
                  <a:cubicBezTo>
                    <a:pt x="32146" y="872953"/>
                    <a:pt x="33727" y="873972"/>
                    <a:pt x="34955" y="875353"/>
                  </a:cubicBezTo>
                  <a:lnTo>
                    <a:pt x="37622" y="878020"/>
                  </a:lnTo>
                  <a:cubicBezTo>
                    <a:pt x="39356" y="879782"/>
                    <a:pt x="40632" y="881935"/>
                    <a:pt x="41337" y="884307"/>
                  </a:cubicBezTo>
                  <a:lnTo>
                    <a:pt x="42004" y="888498"/>
                  </a:lnTo>
                  <a:cubicBezTo>
                    <a:pt x="42004" y="891051"/>
                    <a:pt x="41309" y="893546"/>
                    <a:pt x="40003" y="895737"/>
                  </a:cubicBezTo>
                  <a:lnTo>
                    <a:pt x="37813" y="898594"/>
                  </a:lnTo>
                  <a:cubicBezTo>
                    <a:pt x="36470" y="899842"/>
                    <a:pt x="34832" y="900728"/>
                    <a:pt x="33050" y="901166"/>
                  </a:cubicBezTo>
                  <a:cubicBezTo>
                    <a:pt x="29555" y="902814"/>
                    <a:pt x="25497" y="902814"/>
                    <a:pt x="22002" y="901166"/>
                  </a:cubicBezTo>
                  <a:cubicBezTo>
                    <a:pt x="20240" y="900614"/>
                    <a:pt x="18658" y="899594"/>
                    <a:pt x="17429" y="898213"/>
                  </a:cubicBezTo>
                  <a:lnTo>
                    <a:pt x="14763" y="895546"/>
                  </a:lnTo>
                  <a:cubicBezTo>
                    <a:pt x="13029" y="893784"/>
                    <a:pt x="11752" y="891632"/>
                    <a:pt x="11048" y="889260"/>
                  </a:cubicBezTo>
                  <a:lnTo>
                    <a:pt x="10572" y="885450"/>
                  </a:lnTo>
                  <a:cubicBezTo>
                    <a:pt x="10572" y="882897"/>
                    <a:pt x="11267" y="880402"/>
                    <a:pt x="12571" y="878211"/>
                  </a:cubicBezTo>
                  <a:lnTo>
                    <a:pt x="14763" y="875353"/>
                  </a:lnTo>
                  <a:cubicBezTo>
                    <a:pt x="16010" y="874001"/>
                    <a:pt x="17582" y="872982"/>
                    <a:pt x="19334" y="872401"/>
                  </a:cubicBezTo>
                  <a:close/>
                  <a:moveTo>
                    <a:pt x="1095088" y="834110"/>
                  </a:moveTo>
                  <a:cubicBezTo>
                    <a:pt x="1102975" y="834110"/>
                    <a:pt x="1109376" y="840511"/>
                    <a:pt x="1109376" y="848397"/>
                  </a:cubicBezTo>
                  <a:cubicBezTo>
                    <a:pt x="1109376" y="856284"/>
                    <a:pt x="1102975" y="862685"/>
                    <a:pt x="1095088" y="862685"/>
                  </a:cubicBezTo>
                  <a:cubicBezTo>
                    <a:pt x="1087201" y="862685"/>
                    <a:pt x="1080801" y="856284"/>
                    <a:pt x="1080801" y="848397"/>
                  </a:cubicBezTo>
                  <a:cubicBezTo>
                    <a:pt x="1080801" y="840511"/>
                    <a:pt x="1087201" y="834110"/>
                    <a:pt x="1095088" y="834110"/>
                  </a:cubicBezTo>
                  <a:close/>
                  <a:moveTo>
                    <a:pt x="40480" y="797058"/>
                  </a:moveTo>
                  <a:lnTo>
                    <a:pt x="43147" y="797058"/>
                  </a:lnTo>
                  <a:cubicBezTo>
                    <a:pt x="45652" y="797058"/>
                    <a:pt x="48118" y="797715"/>
                    <a:pt x="50290" y="798963"/>
                  </a:cubicBezTo>
                  <a:lnTo>
                    <a:pt x="53243" y="801249"/>
                  </a:lnTo>
                  <a:cubicBezTo>
                    <a:pt x="54986" y="802982"/>
                    <a:pt x="56234" y="805154"/>
                    <a:pt x="56863" y="807535"/>
                  </a:cubicBezTo>
                  <a:lnTo>
                    <a:pt x="57434" y="811345"/>
                  </a:lnTo>
                  <a:cubicBezTo>
                    <a:pt x="57453" y="813260"/>
                    <a:pt x="57034" y="815146"/>
                    <a:pt x="56196" y="816870"/>
                  </a:cubicBezTo>
                  <a:cubicBezTo>
                    <a:pt x="55577" y="818603"/>
                    <a:pt x="54567" y="820165"/>
                    <a:pt x="53243" y="821442"/>
                  </a:cubicBezTo>
                  <a:cubicBezTo>
                    <a:pt x="51948" y="822794"/>
                    <a:pt x="50347" y="823804"/>
                    <a:pt x="48576" y="824394"/>
                  </a:cubicBezTo>
                  <a:cubicBezTo>
                    <a:pt x="46909" y="825280"/>
                    <a:pt x="45033" y="825709"/>
                    <a:pt x="43147" y="825633"/>
                  </a:cubicBezTo>
                  <a:lnTo>
                    <a:pt x="40480" y="825633"/>
                  </a:lnTo>
                  <a:cubicBezTo>
                    <a:pt x="37927" y="825633"/>
                    <a:pt x="35431" y="824937"/>
                    <a:pt x="33241" y="823632"/>
                  </a:cubicBezTo>
                  <a:lnTo>
                    <a:pt x="30383" y="821442"/>
                  </a:lnTo>
                  <a:cubicBezTo>
                    <a:pt x="28621" y="819708"/>
                    <a:pt x="27335" y="817536"/>
                    <a:pt x="26669" y="815155"/>
                  </a:cubicBezTo>
                  <a:lnTo>
                    <a:pt x="26192" y="811345"/>
                  </a:lnTo>
                  <a:cubicBezTo>
                    <a:pt x="26069" y="809421"/>
                    <a:pt x="26497" y="807507"/>
                    <a:pt x="27430" y="805821"/>
                  </a:cubicBezTo>
                  <a:cubicBezTo>
                    <a:pt x="28745" y="802354"/>
                    <a:pt x="31488" y="799610"/>
                    <a:pt x="34955" y="798296"/>
                  </a:cubicBezTo>
                  <a:cubicBezTo>
                    <a:pt x="36641" y="797362"/>
                    <a:pt x="38556" y="796934"/>
                    <a:pt x="40480" y="797058"/>
                  </a:cubicBezTo>
                  <a:close/>
                  <a:moveTo>
                    <a:pt x="1084039" y="767912"/>
                  </a:moveTo>
                  <a:cubicBezTo>
                    <a:pt x="1085963" y="767797"/>
                    <a:pt x="1087877" y="768226"/>
                    <a:pt x="1089563" y="769150"/>
                  </a:cubicBezTo>
                  <a:cubicBezTo>
                    <a:pt x="1091316" y="769731"/>
                    <a:pt x="1092887" y="770750"/>
                    <a:pt x="1094135" y="772103"/>
                  </a:cubicBezTo>
                  <a:lnTo>
                    <a:pt x="1096802" y="774770"/>
                  </a:lnTo>
                  <a:cubicBezTo>
                    <a:pt x="1098545" y="776503"/>
                    <a:pt x="1099793" y="778675"/>
                    <a:pt x="1100422" y="781056"/>
                  </a:cubicBezTo>
                  <a:lnTo>
                    <a:pt x="1100517" y="784866"/>
                  </a:lnTo>
                  <a:cubicBezTo>
                    <a:pt x="1100489" y="787381"/>
                    <a:pt x="1099793" y="789848"/>
                    <a:pt x="1098517" y="792010"/>
                  </a:cubicBezTo>
                  <a:lnTo>
                    <a:pt x="1096326" y="794963"/>
                  </a:lnTo>
                  <a:cubicBezTo>
                    <a:pt x="1095031" y="796315"/>
                    <a:pt x="1093430" y="797325"/>
                    <a:pt x="1091659" y="797915"/>
                  </a:cubicBezTo>
                  <a:cubicBezTo>
                    <a:pt x="1089992" y="798792"/>
                    <a:pt x="1088116" y="799220"/>
                    <a:pt x="1086230" y="799154"/>
                  </a:cubicBezTo>
                  <a:cubicBezTo>
                    <a:pt x="1084315" y="799230"/>
                    <a:pt x="1082410" y="798801"/>
                    <a:pt x="1080705" y="797915"/>
                  </a:cubicBezTo>
                  <a:cubicBezTo>
                    <a:pt x="1078953" y="797344"/>
                    <a:pt x="1077371" y="796325"/>
                    <a:pt x="1076133" y="794963"/>
                  </a:cubicBezTo>
                  <a:lnTo>
                    <a:pt x="1073466" y="792296"/>
                  </a:lnTo>
                  <a:cubicBezTo>
                    <a:pt x="1071704" y="790562"/>
                    <a:pt x="1070418" y="788390"/>
                    <a:pt x="1069752" y="786009"/>
                  </a:cubicBezTo>
                  <a:lnTo>
                    <a:pt x="1069752" y="782199"/>
                  </a:lnTo>
                  <a:cubicBezTo>
                    <a:pt x="1069761" y="779666"/>
                    <a:pt x="1070418" y="777170"/>
                    <a:pt x="1071656" y="774960"/>
                  </a:cubicBezTo>
                  <a:lnTo>
                    <a:pt x="1073943" y="772103"/>
                  </a:lnTo>
                  <a:cubicBezTo>
                    <a:pt x="1075142" y="770693"/>
                    <a:pt x="1076733" y="769664"/>
                    <a:pt x="1078514" y="769150"/>
                  </a:cubicBezTo>
                  <a:cubicBezTo>
                    <a:pt x="1080200" y="768216"/>
                    <a:pt x="1082115" y="767788"/>
                    <a:pt x="1084039" y="767912"/>
                  </a:cubicBezTo>
                  <a:close/>
                  <a:moveTo>
                    <a:pt x="54006" y="714953"/>
                  </a:moveTo>
                  <a:lnTo>
                    <a:pt x="56673" y="714953"/>
                  </a:lnTo>
                  <a:cubicBezTo>
                    <a:pt x="59178" y="714953"/>
                    <a:pt x="61645" y="715610"/>
                    <a:pt x="63816" y="716858"/>
                  </a:cubicBezTo>
                  <a:lnTo>
                    <a:pt x="66769" y="719144"/>
                  </a:lnTo>
                  <a:cubicBezTo>
                    <a:pt x="68474" y="720906"/>
                    <a:pt x="69713" y="723068"/>
                    <a:pt x="70389" y="725430"/>
                  </a:cubicBezTo>
                  <a:lnTo>
                    <a:pt x="71151" y="729240"/>
                  </a:lnTo>
                  <a:cubicBezTo>
                    <a:pt x="71179" y="731155"/>
                    <a:pt x="70760" y="733050"/>
                    <a:pt x="69912" y="734765"/>
                  </a:cubicBezTo>
                  <a:cubicBezTo>
                    <a:pt x="69293" y="736498"/>
                    <a:pt x="68284" y="738060"/>
                    <a:pt x="66960" y="739337"/>
                  </a:cubicBezTo>
                  <a:cubicBezTo>
                    <a:pt x="64169" y="741851"/>
                    <a:pt x="60607" y="743328"/>
                    <a:pt x="56863" y="743528"/>
                  </a:cubicBezTo>
                  <a:lnTo>
                    <a:pt x="53530" y="743528"/>
                  </a:lnTo>
                  <a:cubicBezTo>
                    <a:pt x="50977" y="743528"/>
                    <a:pt x="48481" y="742832"/>
                    <a:pt x="46291" y="741527"/>
                  </a:cubicBezTo>
                  <a:lnTo>
                    <a:pt x="43433" y="739337"/>
                  </a:lnTo>
                  <a:cubicBezTo>
                    <a:pt x="41671" y="737603"/>
                    <a:pt x="40385" y="735431"/>
                    <a:pt x="39718" y="733050"/>
                  </a:cubicBezTo>
                  <a:lnTo>
                    <a:pt x="39718" y="729240"/>
                  </a:lnTo>
                  <a:cubicBezTo>
                    <a:pt x="39595" y="727316"/>
                    <a:pt x="40023" y="725402"/>
                    <a:pt x="40957" y="723716"/>
                  </a:cubicBezTo>
                  <a:cubicBezTo>
                    <a:pt x="41509" y="721954"/>
                    <a:pt x="42528" y="720372"/>
                    <a:pt x="43909" y="719144"/>
                  </a:cubicBezTo>
                  <a:cubicBezTo>
                    <a:pt x="45109" y="717734"/>
                    <a:pt x="46700" y="716705"/>
                    <a:pt x="48481" y="716191"/>
                  </a:cubicBezTo>
                  <a:cubicBezTo>
                    <a:pt x="50167" y="715257"/>
                    <a:pt x="52082" y="714829"/>
                    <a:pt x="54006" y="714953"/>
                  </a:cubicBezTo>
                  <a:close/>
                  <a:moveTo>
                    <a:pt x="1062608" y="697617"/>
                  </a:moveTo>
                  <a:cubicBezTo>
                    <a:pt x="1066103" y="695969"/>
                    <a:pt x="1070161" y="695969"/>
                    <a:pt x="1073657" y="697617"/>
                  </a:cubicBezTo>
                  <a:cubicBezTo>
                    <a:pt x="1075390" y="698236"/>
                    <a:pt x="1076952" y="699245"/>
                    <a:pt x="1078228" y="700569"/>
                  </a:cubicBezTo>
                  <a:lnTo>
                    <a:pt x="1080896" y="703236"/>
                  </a:lnTo>
                  <a:cubicBezTo>
                    <a:pt x="1082601" y="704999"/>
                    <a:pt x="1083839" y="707161"/>
                    <a:pt x="1084515" y="709523"/>
                  </a:cubicBezTo>
                  <a:lnTo>
                    <a:pt x="1085087" y="713333"/>
                  </a:lnTo>
                  <a:cubicBezTo>
                    <a:pt x="1085087" y="715885"/>
                    <a:pt x="1084391" y="718381"/>
                    <a:pt x="1083086" y="720572"/>
                  </a:cubicBezTo>
                  <a:lnTo>
                    <a:pt x="1080896" y="723429"/>
                  </a:lnTo>
                  <a:cubicBezTo>
                    <a:pt x="1079648" y="724782"/>
                    <a:pt x="1078076" y="725801"/>
                    <a:pt x="1076324" y="726382"/>
                  </a:cubicBezTo>
                  <a:cubicBezTo>
                    <a:pt x="1074638" y="727306"/>
                    <a:pt x="1072723" y="727735"/>
                    <a:pt x="1070799" y="727620"/>
                  </a:cubicBezTo>
                  <a:cubicBezTo>
                    <a:pt x="1068875" y="727744"/>
                    <a:pt x="1066961" y="727316"/>
                    <a:pt x="1065275" y="726382"/>
                  </a:cubicBezTo>
                  <a:cubicBezTo>
                    <a:pt x="1063493" y="725868"/>
                    <a:pt x="1061903" y="724839"/>
                    <a:pt x="1060703" y="723429"/>
                  </a:cubicBezTo>
                  <a:lnTo>
                    <a:pt x="1058036" y="720762"/>
                  </a:lnTo>
                  <a:cubicBezTo>
                    <a:pt x="1056236" y="719057"/>
                    <a:pt x="1054950" y="716876"/>
                    <a:pt x="1054321" y="714476"/>
                  </a:cubicBezTo>
                  <a:lnTo>
                    <a:pt x="1053845" y="710666"/>
                  </a:lnTo>
                  <a:cubicBezTo>
                    <a:pt x="1053845" y="708161"/>
                    <a:pt x="1054502" y="705694"/>
                    <a:pt x="1055750" y="703522"/>
                  </a:cubicBezTo>
                  <a:lnTo>
                    <a:pt x="1058036" y="700569"/>
                  </a:lnTo>
                  <a:cubicBezTo>
                    <a:pt x="1059312" y="699245"/>
                    <a:pt x="1060874" y="698236"/>
                    <a:pt x="1062608" y="697617"/>
                  </a:cubicBezTo>
                  <a:close/>
                  <a:moveTo>
                    <a:pt x="67245" y="646086"/>
                  </a:moveTo>
                  <a:lnTo>
                    <a:pt x="69912" y="646086"/>
                  </a:lnTo>
                  <a:cubicBezTo>
                    <a:pt x="72436" y="646077"/>
                    <a:pt x="74903" y="646763"/>
                    <a:pt x="77056" y="648087"/>
                  </a:cubicBezTo>
                  <a:lnTo>
                    <a:pt x="80008" y="650277"/>
                  </a:lnTo>
                  <a:cubicBezTo>
                    <a:pt x="81713" y="652040"/>
                    <a:pt x="82952" y="654202"/>
                    <a:pt x="83628" y="656564"/>
                  </a:cubicBezTo>
                  <a:lnTo>
                    <a:pt x="83723" y="660374"/>
                  </a:lnTo>
                  <a:cubicBezTo>
                    <a:pt x="83752" y="662288"/>
                    <a:pt x="83333" y="664184"/>
                    <a:pt x="82485" y="665898"/>
                  </a:cubicBezTo>
                  <a:cubicBezTo>
                    <a:pt x="81171" y="669404"/>
                    <a:pt x="78389" y="672156"/>
                    <a:pt x="74865" y="673423"/>
                  </a:cubicBezTo>
                  <a:cubicBezTo>
                    <a:pt x="73217" y="674366"/>
                    <a:pt x="71331" y="674795"/>
                    <a:pt x="69436" y="674661"/>
                  </a:cubicBezTo>
                  <a:lnTo>
                    <a:pt x="66768" y="674661"/>
                  </a:lnTo>
                  <a:cubicBezTo>
                    <a:pt x="64235" y="674652"/>
                    <a:pt x="61740" y="673995"/>
                    <a:pt x="59530" y="672756"/>
                  </a:cubicBezTo>
                  <a:lnTo>
                    <a:pt x="56672" y="670470"/>
                  </a:lnTo>
                  <a:cubicBezTo>
                    <a:pt x="54891" y="668746"/>
                    <a:pt x="53605" y="666575"/>
                    <a:pt x="52958" y="664184"/>
                  </a:cubicBezTo>
                  <a:lnTo>
                    <a:pt x="52958" y="660374"/>
                  </a:lnTo>
                  <a:cubicBezTo>
                    <a:pt x="52843" y="658450"/>
                    <a:pt x="53272" y="656535"/>
                    <a:pt x="54195" y="654849"/>
                  </a:cubicBezTo>
                  <a:cubicBezTo>
                    <a:pt x="54777" y="653097"/>
                    <a:pt x="55796" y="651525"/>
                    <a:pt x="57149" y="650277"/>
                  </a:cubicBezTo>
                  <a:cubicBezTo>
                    <a:pt x="58349" y="648868"/>
                    <a:pt x="59939" y="647839"/>
                    <a:pt x="61721" y="647325"/>
                  </a:cubicBezTo>
                  <a:cubicBezTo>
                    <a:pt x="63426" y="646439"/>
                    <a:pt x="65330" y="646010"/>
                    <a:pt x="67245" y="646086"/>
                  </a:cubicBezTo>
                  <a:close/>
                  <a:moveTo>
                    <a:pt x="1052226" y="640848"/>
                  </a:moveTo>
                  <a:cubicBezTo>
                    <a:pt x="1060113" y="640848"/>
                    <a:pt x="1066514" y="647249"/>
                    <a:pt x="1066514" y="655135"/>
                  </a:cubicBezTo>
                  <a:cubicBezTo>
                    <a:pt x="1066514" y="663022"/>
                    <a:pt x="1060113" y="669423"/>
                    <a:pt x="1052226" y="669423"/>
                  </a:cubicBezTo>
                  <a:cubicBezTo>
                    <a:pt x="1044339" y="669423"/>
                    <a:pt x="1037939" y="663022"/>
                    <a:pt x="1037939" y="655135"/>
                  </a:cubicBezTo>
                  <a:cubicBezTo>
                    <a:pt x="1037939" y="647249"/>
                    <a:pt x="1044339" y="640848"/>
                    <a:pt x="1052226" y="640848"/>
                  </a:cubicBezTo>
                  <a:close/>
                  <a:moveTo>
                    <a:pt x="83152" y="571982"/>
                  </a:moveTo>
                  <a:cubicBezTo>
                    <a:pt x="91039" y="571982"/>
                    <a:pt x="97440" y="578383"/>
                    <a:pt x="97440" y="586269"/>
                  </a:cubicBezTo>
                  <a:cubicBezTo>
                    <a:pt x="97440" y="594156"/>
                    <a:pt x="91039" y="600557"/>
                    <a:pt x="83152" y="600557"/>
                  </a:cubicBezTo>
                  <a:cubicBezTo>
                    <a:pt x="75265" y="600557"/>
                    <a:pt x="68865" y="594156"/>
                    <a:pt x="68865" y="586269"/>
                  </a:cubicBezTo>
                  <a:cubicBezTo>
                    <a:pt x="68865" y="578383"/>
                    <a:pt x="75265" y="571982"/>
                    <a:pt x="83152" y="571982"/>
                  </a:cubicBezTo>
                  <a:close/>
                  <a:moveTo>
                    <a:pt x="1022888" y="565220"/>
                  </a:moveTo>
                  <a:cubicBezTo>
                    <a:pt x="1026384" y="563572"/>
                    <a:pt x="1030442" y="563572"/>
                    <a:pt x="1033938" y="565220"/>
                  </a:cubicBezTo>
                  <a:cubicBezTo>
                    <a:pt x="1035671" y="565839"/>
                    <a:pt x="1037233" y="566848"/>
                    <a:pt x="1038509" y="568172"/>
                  </a:cubicBezTo>
                  <a:lnTo>
                    <a:pt x="1041177" y="570839"/>
                  </a:lnTo>
                  <a:cubicBezTo>
                    <a:pt x="1042881" y="572601"/>
                    <a:pt x="1044120" y="574764"/>
                    <a:pt x="1044796" y="577126"/>
                  </a:cubicBezTo>
                  <a:lnTo>
                    <a:pt x="1044891" y="580936"/>
                  </a:lnTo>
                  <a:cubicBezTo>
                    <a:pt x="1044910" y="583489"/>
                    <a:pt x="1044215" y="585994"/>
                    <a:pt x="1042891" y="588175"/>
                  </a:cubicBezTo>
                  <a:lnTo>
                    <a:pt x="1040700" y="591032"/>
                  </a:lnTo>
                  <a:cubicBezTo>
                    <a:pt x="1039452" y="592385"/>
                    <a:pt x="1037881" y="593404"/>
                    <a:pt x="1036128" y="593985"/>
                  </a:cubicBezTo>
                  <a:cubicBezTo>
                    <a:pt x="1034442" y="594909"/>
                    <a:pt x="1032528" y="595338"/>
                    <a:pt x="1030604" y="595223"/>
                  </a:cubicBezTo>
                  <a:cubicBezTo>
                    <a:pt x="1028680" y="595347"/>
                    <a:pt x="1026765" y="594919"/>
                    <a:pt x="1025080" y="593985"/>
                  </a:cubicBezTo>
                  <a:cubicBezTo>
                    <a:pt x="1023298" y="593471"/>
                    <a:pt x="1021708" y="592442"/>
                    <a:pt x="1020507" y="591032"/>
                  </a:cubicBezTo>
                  <a:lnTo>
                    <a:pt x="1017840" y="588365"/>
                  </a:lnTo>
                  <a:cubicBezTo>
                    <a:pt x="1016040" y="586661"/>
                    <a:pt x="1014754" y="584479"/>
                    <a:pt x="1014126" y="582079"/>
                  </a:cubicBezTo>
                  <a:lnTo>
                    <a:pt x="1014126" y="578269"/>
                  </a:lnTo>
                  <a:cubicBezTo>
                    <a:pt x="1014126" y="575764"/>
                    <a:pt x="1014782" y="573297"/>
                    <a:pt x="1016031" y="571125"/>
                  </a:cubicBezTo>
                  <a:lnTo>
                    <a:pt x="1018317" y="568172"/>
                  </a:lnTo>
                  <a:cubicBezTo>
                    <a:pt x="1019593" y="566848"/>
                    <a:pt x="1021155" y="565839"/>
                    <a:pt x="1022888" y="565220"/>
                  </a:cubicBezTo>
                  <a:close/>
                  <a:moveTo>
                    <a:pt x="1015364" y="513689"/>
                  </a:moveTo>
                  <a:cubicBezTo>
                    <a:pt x="1017278" y="513613"/>
                    <a:pt x="1019183" y="514042"/>
                    <a:pt x="1020888" y="514928"/>
                  </a:cubicBezTo>
                  <a:cubicBezTo>
                    <a:pt x="1022622" y="515547"/>
                    <a:pt x="1024184" y="516557"/>
                    <a:pt x="1025460" y="517880"/>
                  </a:cubicBezTo>
                  <a:cubicBezTo>
                    <a:pt x="1026812" y="519128"/>
                    <a:pt x="1027832" y="520700"/>
                    <a:pt x="1028413" y="522452"/>
                  </a:cubicBezTo>
                  <a:cubicBezTo>
                    <a:pt x="1029299" y="524157"/>
                    <a:pt x="1029718" y="526062"/>
                    <a:pt x="1029651" y="527977"/>
                  </a:cubicBezTo>
                  <a:lnTo>
                    <a:pt x="1029651" y="530644"/>
                  </a:lnTo>
                  <a:cubicBezTo>
                    <a:pt x="1029642" y="533178"/>
                    <a:pt x="1028984" y="535673"/>
                    <a:pt x="1027746" y="537883"/>
                  </a:cubicBezTo>
                  <a:lnTo>
                    <a:pt x="1025460" y="540740"/>
                  </a:lnTo>
                  <a:cubicBezTo>
                    <a:pt x="1023727" y="542503"/>
                    <a:pt x="1021555" y="543788"/>
                    <a:pt x="1019174" y="544455"/>
                  </a:cubicBezTo>
                  <a:lnTo>
                    <a:pt x="1015364" y="544931"/>
                  </a:lnTo>
                  <a:cubicBezTo>
                    <a:pt x="1013449" y="545008"/>
                    <a:pt x="1011544" y="544579"/>
                    <a:pt x="1009839" y="543693"/>
                  </a:cubicBezTo>
                  <a:cubicBezTo>
                    <a:pt x="1008087" y="543112"/>
                    <a:pt x="1006515" y="542093"/>
                    <a:pt x="1005267" y="540740"/>
                  </a:cubicBezTo>
                  <a:cubicBezTo>
                    <a:pt x="1003886" y="539512"/>
                    <a:pt x="1002867" y="537931"/>
                    <a:pt x="1002314" y="536168"/>
                  </a:cubicBezTo>
                  <a:cubicBezTo>
                    <a:pt x="1001428" y="534463"/>
                    <a:pt x="1001000" y="532558"/>
                    <a:pt x="1001076" y="530644"/>
                  </a:cubicBezTo>
                  <a:lnTo>
                    <a:pt x="1001076" y="527977"/>
                  </a:lnTo>
                  <a:cubicBezTo>
                    <a:pt x="1001076" y="525472"/>
                    <a:pt x="1001733" y="523005"/>
                    <a:pt x="1002981" y="520833"/>
                  </a:cubicBezTo>
                  <a:lnTo>
                    <a:pt x="1005267" y="517880"/>
                  </a:lnTo>
                  <a:cubicBezTo>
                    <a:pt x="1007029" y="516175"/>
                    <a:pt x="1009191" y="514937"/>
                    <a:pt x="1011553" y="514261"/>
                  </a:cubicBezTo>
                  <a:close/>
                  <a:moveTo>
                    <a:pt x="107155" y="500449"/>
                  </a:moveTo>
                  <a:lnTo>
                    <a:pt x="109822" y="500449"/>
                  </a:lnTo>
                  <a:cubicBezTo>
                    <a:pt x="112346" y="500440"/>
                    <a:pt x="114813" y="501126"/>
                    <a:pt x="116966" y="502450"/>
                  </a:cubicBezTo>
                  <a:lnTo>
                    <a:pt x="119918" y="504640"/>
                  </a:lnTo>
                  <a:cubicBezTo>
                    <a:pt x="121623" y="506403"/>
                    <a:pt x="122862" y="508565"/>
                    <a:pt x="123538" y="510927"/>
                  </a:cubicBezTo>
                  <a:lnTo>
                    <a:pt x="123633" y="514737"/>
                  </a:lnTo>
                  <a:cubicBezTo>
                    <a:pt x="123662" y="516651"/>
                    <a:pt x="123243" y="518547"/>
                    <a:pt x="122395" y="520261"/>
                  </a:cubicBezTo>
                  <a:cubicBezTo>
                    <a:pt x="121081" y="523767"/>
                    <a:pt x="118299" y="526519"/>
                    <a:pt x="114775" y="527786"/>
                  </a:cubicBezTo>
                  <a:cubicBezTo>
                    <a:pt x="113127" y="528729"/>
                    <a:pt x="111241" y="529158"/>
                    <a:pt x="109346" y="529024"/>
                  </a:cubicBezTo>
                  <a:lnTo>
                    <a:pt x="106678" y="529024"/>
                  </a:lnTo>
                  <a:cubicBezTo>
                    <a:pt x="104145" y="529015"/>
                    <a:pt x="101650" y="528358"/>
                    <a:pt x="99439" y="527119"/>
                  </a:cubicBezTo>
                  <a:lnTo>
                    <a:pt x="96582" y="524833"/>
                  </a:lnTo>
                  <a:cubicBezTo>
                    <a:pt x="94782" y="523128"/>
                    <a:pt x="93496" y="520947"/>
                    <a:pt x="92868" y="518547"/>
                  </a:cubicBezTo>
                  <a:lnTo>
                    <a:pt x="92868" y="514737"/>
                  </a:lnTo>
                  <a:cubicBezTo>
                    <a:pt x="92753" y="512813"/>
                    <a:pt x="93182" y="510898"/>
                    <a:pt x="94105" y="509212"/>
                  </a:cubicBezTo>
                  <a:cubicBezTo>
                    <a:pt x="94687" y="507460"/>
                    <a:pt x="95706" y="505888"/>
                    <a:pt x="97058" y="504640"/>
                  </a:cubicBezTo>
                  <a:cubicBezTo>
                    <a:pt x="98296" y="503278"/>
                    <a:pt x="99878" y="502259"/>
                    <a:pt x="101631" y="501688"/>
                  </a:cubicBezTo>
                  <a:cubicBezTo>
                    <a:pt x="103336" y="500802"/>
                    <a:pt x="105240" y="500373"/>
                    <a:pt x="107155" y="500449"/>
                  </a:cubicBezTo>
                  <a:close/>
                  <a:moveTo>
                    <a:pt x="988694" y="450157"/>
                  </a:moveTo>
                  <a:cubicBezTo>
                    <a:pt x="996581" y="450157"/>
                    <a:pt x="1002982" y="456558"/>
                    <a:pt x="1002982" y="464444"/>
                  </a:cubicBezTo>
                  <a:cubicBezTo>
                    <a:pt x="1002982" y="472331"/>
                    <a:pt x="996581" y="478732"/>
                    <a:pt x="988694" y="478732"/>
                  </a:cubicBezTo>
                  <a:cubicBezTo>
                    <a:pt x="980807" y="478732"/>
                    <a:pt x="974407" y="472331"/>
                    <a:pt x="974407" y="464444"/>
                  </a:cubicBezTo>
                  <a:cubicBezTo>
                    <a:pt x="974407" y="456558"/>
                    <a:pt x="980807" y="450157"/>
                    <a:pt x="988694" y="450157"/>
                  </a:cubicBezTo>
                  <a:close/>
                  <a:moveTo>
                    <a:pt x="114679" y="448538"/>
                  </a:moveTo>
                  <a:cubicBezTo>
                    <a:pt x="118175" y="446890"/>
                    <a:pt x="122232" y="446890"/>
                    <a:pt x="125728" y="448538"/>
                  </a:cubicBezTo>
                  <a:cubicBezTo>
                    <a:pt x="127462" y="449157"/>
                    <a:pt x="129024" y="450166"/>
                    <a:pt x="130300" y="451490"/>
                  </a:cubicBezTo>
                  <a:lnTo>
                    <a:pt x="132967" y="454157"/>
                  </a:lnTo>
                  <a:cubicBezTo>
                    <a:pt x="134672" y="455919"/>
                    <a:pt x="135911" y="458082"/>
                    <a:pt x="136587" y="460444"/>
                  </a:cubicBezTo>
                  <a:lnTo>
                    <a:pt x="137158" y="464254"/>
                  </a:lnTo>
                  <a:cubicBezTo>
                    <a:pt x="137158" y="466807"/>
                    <a:pt x="136463" y="469302"/>
                    <a:pt x="135158" y="471493"/>
                  </a:cubicBezTo>
                  <a:lnTo>
                    <a:pt x="132967" y="474350"/>
                  </a:lnTo>
                  <a:cubicBezTo>
                    <a:pt x="131700" y="475731"/>
                    <a:pt x="130091" y="476751"/>
                    <a:pt x="128300" y="477303"/>
                  </a:cubicBezTo>
                  <a:cubicBezTo>
                    <a:pt x="126652" y="478246"/>
                    <a:pt x="124767" y="478675"/>
                    <a:pt x="122871" y="478541"/>
                  </a:cubicBezTo>
                  <a:cubicBezTo>
                    <a:pt x="120947" y="478665"/>
                    <a:pt x="119032" y="478237"/>
                    <a:pt x="117346" y="477303"/>
                  </a:cubicBezTo>
                  <a:cubicBezTo>
                    <a:pt x="115565" y="476789"/>
                    <a:pt x="113974" y="475760"/>
                    <a:pt x="112774" y="474350"/>
                  </a:cubicBezTo>
                  <a:lnTo>
                    <a:pt x="110108" y="471683"/>
                  </a:lnTo>
                  <a:cubicBezTo>
                    <a:pt x="108307" y="469979"/>
                    <a:pt x="107021" y="467797"/>
                    <a:pt x="106393" y="465397"/>
                  </a:cubicBezTo>
                  <a:lnTo>
                    <a:pt x="105917" y="461587"/>
                  </a:lnTo>
                  <a:cubicBezTo>
                    <a:pt x="105917" y="459082"/>
                    <a:pt x="106573" y="456615"/>
                    <a:pt x="107821" y="454443"/>
                  </a:cubicBezTo>
                  <a:lnTo>
                    <a:pt x="110108" y="451490"/>
                  </a:lnTo>
                  <a:cubicBezTo>
                    <a:pt x="111345" y="450128"/>
                    <a:pt x="112927" y="449109"/>
                    <a:pt x="114679" y="448538"/>
                  </a:cubicBezTo>
                  <a:close/>
                  <a:moveTo>
                    <a:pt x="154590" y="381292"/>
                  </a:moveTo>
                  <a:cubicBezTo>
                    <a:pt x="162477" y="381292"/>
                    <a:pt x="168878" y="387693"/>
                    <a:pt x="168878" y="395579"/>
                  </a:cubicBezTo>
                  <a:lnTo>
                    <a:pt x="168878" y="397198"/>
                  </a:lnTo>
                  <a:cubicBezTo>
                    <a:pt x="168878" y="405085"/>
                    <a:pt x="162477" y="411486"/>
                    <a:pt x="154590" y="411486"/>
                  </a:cubicBezTo>
                  <a:cubicBezTo>
                    <a:pt x="146703" y="411486"/>
                    <a:pt x="140303" y="405085"/>
                    <a:pt x="140303" y="397198"/>
                  </a:cubicBezTo>
                  <a:lnTo>
                    <a:pt x="140303" y="395579"/>
                  </a:lnTo>
                  <a:cubicBezTo>
                    <a:pt x="140303" y="387693"/>
                    <a:pt x="146703" y="381292"/>
                    <a:pt x="154590" y="381292"/>
                  </a:cubicBezTo>
                  <a:close/>
                  <a:moveTo>
                    <a:pt x="962214" y="378624"/>
                  </a:moveTo>
                  <a:lnTo>
                    <a:pt x="964881" y="378624"/>
                  </a:lnTo>
                  <a:cubicBezTo>
                    <a:pt x="967424" y="378672"/>
                    <a:pt x="969920" y="379358"/>
                    <a:pt x="972120" y="380624"/>
                  </a:cubicBezTo>
                  <a:lnTo>
                    <a:pt x="974977" y="382815"/>
                  </a:lnTo>
                  <a:cubicBezTo>
                    <a:pt x="976701" y="384606"/>
                    <a:pt x="977949" y="386797"/>
                    <a:pt x="978597" y="389197"/>
                  </a:cubicBezTo>
                  <a:lnTo>
                    <a:pt x="979168" y="392912"/>
                  </a:lnTo>
                  <a:cubicBezTo>
                    <a:pt x="979245" y="394826"/>
                    <a:pt x="978816" y="396731"/>
                    <a:pt x="977930" y="398436"/>
                  </a:cubicBezTo>
                  <a:cubicBezTo>
                    <a:pt x="977378" y="400227"/>
                    <a:pt x="976358" y="401837"/>
                    <a:pt x="974977" y="403103"/>
                  </a:cubicBezTo>
                  <a:cubicBezTo>
                    <a:pt x="973682" y="404399"/>
                    <a:pt x="972120" y="405408"/>
                    <a:pt x="970405" y="406056"/>
                  </a:cubicBezTo>
                  <a:cubicBezTo>
                    <a:pt x="968691" y="406904"/>
                    <a:pt x="966786" y="407294"/>
                    <a:pt x="964881" y="407199"/>
                  </a:cubicBezTo>
                  <a:lnTo>
                    <a:pt x="962214" y="407199"/>
                  </a:lnTo>
                  <a:cubicBezTo>
                    <a:pt x="959671" y="407237"/>
                    <a:pt x="957166" y="406570"/>
                    <a:pt x="954975" y="405294"/>
                  </a:cubicBezTo>
                  <a:lnTo>
                    <a:pt x="952117" y="403103"/>
                  </a:lnTo>
                  <a:cubicBezTo>
                    <a:pt x="950365" y="401322"/>
                    <a:pt x="949088" y="399131"/>
                    <a:pt x="948402" y="396722"/>
                  </a:cubicBezTo>
                  <a:lnTo>
                    <a:pt x="947926" y="392912"/>
                  </a:lnTo>
                  <a:cubicBezTo>
                    <a:pt x="947860" y="391026"/>
                    <a:pt x="948288" y="389149"/>
                    <a:pt x="949164" y="387482"/>
                  </a:cubicBezTo>
                  <a:cubicBezTo>
                    <a:pt x="949717" y="385692"/>
                    <a:pt x="950736" y="384082"/>
                    <a:pt x="952117" y="382815"/>
                  </a:cubicBezTo>
                  <a:cubicBezTo>
                    <a:pt x="953394" y="381491"/>
                    <a:pt x="954956" y="380481"/>
                    <a:pt x="956689" y="379862"/>
                  </a:cubicBezTo>
                  <a:cubicBezTo>
                    <a:pt x="958404" y="379015"/>
                    <a:pt x="960299" y="378596"/>
                    <a:pt x="962214" y="378624"/>
                  </a:cubicBezTo>
                  <a:close/>
                  <a:moveTo>
                    <a:pt x="170497" y="333667"/>
                  </a:moveTo>
                  <a:lnTo>
                    <a:pt x="173164" y="333667"/>
                  </a:lnTo>
                  <a:cubicBezTo>
                    <a:pt x="175698" y="333676"/>
                    <a:pt x="178193" y="334333"/>
                    <a:pt x="180402" y="335572"/>
                  </a:cubicBezTo>
                  <a:lnTo>
                    <a:pt x="183260" y="337858"/>
                  </a:lnTo>
                  <a:cubicBezTo>
                    <a:pt x="184994" y="339601"/>
                    <a:pt x="186251" y="341763"/>
                    <a:pt x="186880" y="344144"/>
                  </a:cubicBezTo>
                  <a:lnTo>
                    <a:pt x="187451" y="347954"/>
                  </a:lnTo>
                  <a:cubicBezTo>
                    <a:pt x="187528" y="349869"/>
                    <a:pt x="187099" y="351774"/>
                    <a:pt x="186213" y="353479"/>
                  </a:cubicBezTo>
                  <a:cubicBezTo>
                    <a:pt x="184899" y="356946"/>
                    <a:pt x="182155" y="359689"/>
                    <a:pt x="178688" y="361003"/>
                  </a:cubicBezTo>
                  <a:cubicBezTo>
                    <a:pt x="176983" y="361889"/>
                    <a:pt x="175078" y="362308"/>
                    <a:pt x="173164" y="362242"/>
                  </a:cubicBezTo>
                  <a:lnTo>
                    <a:pt x="170497" y="362242"/>
                  </a:lnTo>
                  <a:cubicBezTo>
                    <a:pt x="167944" y="362242"/>
                    <a:pt x="165449" y="361546"/>
                    <a:pt x="163258" y="360241"/>
                  </a:cubicBezTo>
                  <a:lnTo>
                    <a:pt x="160400" y="358051"/>
                  </a:lnTo>
                  <a:cubicBezTo>
                    <a:pt x="158667" y="356289"/>
                    <a:pt x="157390" y="354136"/>
                    <a:pt x="156685" y="351764"/>
                  </a:cubicBezTo>
                  <a:lnTo>
                    <a:pt x="156209" y="347954"/>
                  </a:lnTo>
                  <a:cubicBezTo>
                    <a:pt x="156133" y="346040"/>
                    <a:pt x="156561" y="344135"/>
                    <a:pt x="157447" y="342430"/>
                  </a:cubicBezTo>
                  <a:cubicBezTo>
                    <a:pt x="157962" y="340648"/>
                    <a:pt x="158990" y="339058"/>
                    <a:pt x="160400" y="337858"/>
                  </a:cubicBezTo>
                  <a:cubicBezTo>
                    <a:pt x="161648" y="336505"/>
                    <a:pt x="163220" y="335486"/>
                    <a:pt x="164972" y="334905"/>
                  </a:cubicBezTo>
                  <a:cubicBezTo>
                    <a:pt x="166658" y="333971"/>
                    <a:pt x="168573" y="333543"/>
                    <a:pt x="170497" y="333667"/>
                  </a:cubicBezTo>
                  <a:close/>
                  <a:moveTo>
                    <a:pt x="930401" y="304424"/>
                  </a:moveTo>
                  <a:cubicBezTo>
                    <a:pt x="932315" y="304348"/>
                    <a:pt x="934221" y="304777"/>
                    <a:pt x="935925" y="305663"/>
                  </a:cubicBezTo>
                  <a:cubicBezTo>
                    <a:pt x="937706" y="306177"/>
                    <a:pt x="939297" y="307206"/>
                    <a:pt x="940497" y="308615"/>
                  </a:cubicBezTo>
                  <a:lnTo>
                    <a:pt x="943164" y="311282"/>
                  </a:lnTo>
                  <a:cubicBezTo>
                    <a:pt x="944926" y="313016"/>
                    <a:pt x="946212" y="315188"/>
                    <a:pt x="946879" y="317569"/>
                  </a:cubicBezTo>
                  <a:lnTo>
                    <a:pt x="947355" y="321379"/>
                  </a:lnTo>
                  <a:cubicBezTo>
                    <a:pt x="947346" y="323913"/>
                    <a:pt x="946688" y="326408"/>
                    <a:pt x="945450" y="328618"/>
                  </a:cubicBezTo>
                  <a:lnTo>
                    <a:pt x="943164" y="331476"/>
                  </a:lnTo>
                  <a:cubicBezTo>
                    <a:pt x="941964" y="332885"/>
                    <a:pt x="940374" y="333914"/>
                    <a:pt x="938592" y="334428"/>
                  </a:cubicBezTo>
                  <a:cubicBezTo>
                    <a:pt x="936887" y="335314"/>
                    <a:pt x="934982" y="335743"/>
                    <a:pt x="933068" y="335666"/>
                  </a:cubicBezTo>
                  <a:cubicBezTo>
                    <a:pt x="931153" y="335733"/>
                    <a:pt x="929248" y="335314"/>
                    <a:pt x="927543" y="334428"/>
                  </a:cubicBezTo>
                  <a:cubicBezTo>
                    <a:pt x="925791" y="333847"/>
                    <a:pt x="924219" y="332828"/>
                    <a:pt x="922971" y="331476"/>
                  </a:cubicBezTo>
                  <a:lnTo>
                    <a:pt x="920305" y="328808"/>
                  </a:lnTo>
                  <a:cubicBezTo>
                    <a:pt x="918599" y="327046"/>
                    <a:pt x="917361" y="324884"/>
                    <a:pt x="916685" y="322522"/>
                  </a:cubicBezTo>
                  <a:lnTo>
                    <a:pt x="916114" y="318712"/>
                  </a:lnTo>
                  <a:cubicBezTo>
                    <a:pt x="916161" y="316169"/>
                    <a:pt x="916847" y="313683"/>
                    <a:pt x="918113" y="311473"/>
                  </a:cubicBezTo>
                  <a:lnTo>
                    <a:pt x="920305" y="308615"/>
                  </a:lnTo>
                  <a:cubicBezTo>
                    <a:pt x="921571" y="307234"/>
                    <a:pt x="923181" y="306215"/>
                    <a:pt x="924972" y="305663"/>
                  </a:cubicBezTo>
                  <a:cubicBezTo>
                    <a:pt x="926638" y="304786"/>
                    <a:pt x="928515" y="304358"/>
                    <a:pt x="930401" y="304424"/>
                  </a:cubicBezTo>
                  <a:close/>
                  <a:moveTo>
                    <a:pt x="193166" y="270135"/>
                  </a:moveTo>
                  <a:lnTo>
                    <a:pt x="196976" y="270135"/>
                  </a:lnTo>
                  <a:cubicBezTo>
                    <a:pt x="198900" y="270011"/>
                    <a:pt x="200814" y="270439"/>
                    <a:pt x="202500" y="271373"/>
                  </a:cubicBezTo>
                  <a:cubicBezTo>
                    <a:pt x="204262" y="271925"/>
                    <a:pt x="205843" y="272945"/>
                    <a:pt x="207072" y="274326"/>
                  </a:cubicBezTo>
                  <a:cubicBezTo>
                    <a:pt x="208482" y="275526"/>
                    <a:pt x="209511" y="277116"/>
                    <a:pt x="210025" y="278898"/>
                  </a:cubicBezTo>
                  <a:cubicBezTo>
                    <a:pt x="210873" y="280441"/>
                    <a:pt x="211301" y="282184"/>
                    <a:pt x="211263" y="283946"/>
                  </a:cubicBezTo>
                  <a:lnTo>
                    <a:pt x="211263" y="286613"/>
                  </a:lnTo>
                  <a:cubicBezTo>
                    <a:pt x="211263" y="289118"/>
                    <a:pt x="210606" y="291585"/>
                    <a:pt x="209358" y="293757"/>
                  </a:cubicBezTo>
                  <a:lnTo>
                    <a:pt x="207072" y="296709"/>
                  </a:lnTo>
                  <a:cubicBezTo>
                    <a:pt x="205310" y="298414"/>
                    <a:pt x="203148" y="299653"/>
                    <a:pt x="200785" y="300329"/>
                  </a:cubicBezTo>
                  <a:lnTo>
                    <a:pt x="196976" y="300900"/>
                  </a:lnTo>
                  <a:cubicBezTo>
                    <a:pt x="195061" y="300929"/>
                    <a:pt x="193166" y="300510"/>
                    <a:pt x="191451" y="299662"/>
                  </a:cubicBezTo>
                  <a:cubicBezTo>
                    <a:pt x="189718" y="299043"/>
                    <a:pt x="188155" y="298033"/>
                    <a:pt x="186879" y="296709"/>
                  </a:cubicBezTo>
                  <a:cubicBezTo>
                    <a:pt x="185498" y="295443"/>
                    <a:pt x="184479" y="293833"/>
                    <a:pt x="183927" y="292042"/>
                  </a:cubicBezTo>
                  <a:cubicBezTo>
                    <a:pt x="183050" y="290375"/>
                    <a:pt x="182621" y="288499"/>
                    <a:pt x="182688" y="286613"/>
                  </a:cubicBezTo>
                  <a:lnTo>
                    <a:pt x="182688" y="283946"/>
                  </a:lnTo>
                  <a:cubicBezTo>
                    <a:pt x="182669" y="281393"/>
                    <a:pt x="183364" y="278888"/>
                    <a:pt x="184688" y="276707"/>
                  </a:cubicBezTo>
                  <a:lnTo>
                    <a:pt x="186879" y="273849"/>
                  </a:lnTo>
                  <a:cubicBezTo>
                    <a:pt x="188612" y="272087"/>
                    <a:pt x="190784" y="270801"/>
                    <a:pt x="193166" y="270135"/>
                  </a:cubicBezTo>
                  <a:close/>
                  <a:moveTo>
                    <a:pt x="901349" y="241370"/>
                  </a:moveTo>
                  <a:cubicBezTo>
                    <a:pt x="909236" y="241370"/>
                    <a:pt x="915637" y="247771"/>
                    <a:pt x="915637" y="255657"/>
                  </a:cubicBezTo>
                  <a:cubicBezTo>
                    <a:pt x="915637" y="263544"/>
                    <a:pt x="909236" y="269945"/>
                    <a:pt x="901349" y="269945"/>
                  </a:cubicBezTo>
                  <a:cubicBezTo>
                    <a:pt x="893462" y="269945"/>
                    <a:pt x="887062" y="263544"/>
                    <a:pt x="887062" y="255657"/>
                  </a:cubicBezTo>
                  <a:cubicBezTo>
                    <a:pt x="887062" y="247771"/>
                    <a:pt x="893462" y="241370"/>
                    <a:pt x="901349" y="241370"/>
                  </a:cubicBezTo>
                  <a:close/>
                  <a:moveTo>
                    <a:pt x="220789" y="233083"/>
                  </a:moveTo>
                  <a:lnTo>
                    <a:pt x="223455" y="233083"/>
                  </a:lnTo>
                  <a:cubicBezTo>
                    <a:pt x="225999" y="233045"/>
                    <a:pt x="228504" y="233711"/>
                    <a:pt x="230694" y="234988"/>
                  </a:cubicBezTo>
                  <a:lnTo>
                    <a:pt x="233552" y="237178"/>
                  </a:lnTo>
                  <a:cubicBezTo>
                    <a:pt x="235342" y="238931"/>
                    <a:pt x="236619" y="241141"/>
                    <a:pt x="237267" y="243560"/>
                  </a:cubicBezTo>
                  <a:lnTo>
                    <a:pt x="237743" y="247370"/>
                  </a:lnTo>
                  <a:cubicBezTo>
                    <a:pt x="237877" y="249266"/>
                    <a:pt x="237448" y="251152"/>
                    <a:pt x="236505" y="252799"/>
                  </a:cubicBezTo>
                  <a:cubicBezTo>
                    <a:pt x="235952" y="254590"/>
                    <a:pt x="234933" y="256200"/>
                    <a:pt x="233552" y="257467"/>
                  </a:cubicBezTo>
                  <a:cubicBezTo>
                    <a:pt x="232295" y="258810"/>
                    <a:pt x="230723" y="259829"/>
                    <a:pt x="228980" y="260420"/>
                  </a:cubicBezTo>
                  <a:cubicBezTo>
                    <a:pt x="227266" y="261267"/>
                    <a:pt x="225370" y="261686"/>
                    <a:pt x="223455" y="261658"/>
                  </a:cubicBezTo>
                  <a:lnTo>
                    <a:pt x="220789" y="261658"/>
                  </a:lnTo>
                  <a:cubicBezTo>
                    <a:pt x="218274" y="261629"/>
                    <a:pt x="215807" y="260934"/>
                    <a:pt x="213645" y="259658"/>
                  </a:cubicBezTo>
                  <a:lnTo>
                    <a:pt x="210692" y="257467"/>
                  </a:lnTo>
                  <a:cubicBezTo>
                    <a:pt x="208968" y="255676"/>
                    <a:pt x="207720" y="253485"/>
                    <a:pt x="207073" y="251085"/>
                  </a:cubicBezTo>
                  <a:lnTo>
                    <a:pt x="206501" y="247370"/>
                  </a:lnTo>
                  <a:cubicBezTo>
                    <a:pt x="206425" y="245456"/>
                    <a:pt x="206853" y="243551"/>
                    <a:pt x="207739" y="241846"/>
                  </a:cubicBezTo>
                  <a:cubicBezTo>
                    <a:pt x="208330" y="240074"/>
                    <a:pt x="209339" y="238474"/>
                    <a:pt x="210692" y="237178"/>
                  </a:cubicBezTo>
                  <a:cubicBezTo>
                    <a:pt x="211968" y="235855"/>
                    <a:pt x="213530" y="234845"/>
                    <a:pt x="215264" y="234226"/>
                  </a:cubicBezTo>
                  <a:cubicBezTo>
                    <a:pt x="216978" y="233378"/>
                    <a:pt x="218884" y="232987"/>
                    <a:pt x="220789" y="233083"/>
                  </a:cubicBezTo>
                  <a:close/>
                  <a:moveTo>
                    <a:pt x="250125" y="190696"/>
                  </a:moveTo>
                  <a:cubicBezTo>
                    <a:pt x="252040" y="190668"/>
                    <a:pt x="253935" y="191087"/>
                    <a:pt x="255650" y="191934"/>
                  </a:cubicBezTo>
                  <a:cubicBezTo>
                    <a:pt x="257403" y="192506"/>
                    <a:pt x="258983" y="193525"/>
                    <a:pt x="260222" y="194887"/>
                  </a:cubicBezTo>
                  <a:lnTo>
                    <a:pt x="262794" y="197649"/>
                  </a:lnTo>
                  <a:cubicBezTo>
                    <a:pt x="264518" y="199440"/>
                    <a:pt x="265765" y="201631"/>
                    <a:pt x="266413" y="204031"/>
                  </a:cubicBezTo>
                  <a:lnTo>
                    <a:pt x="266985" y="207746"/>
                  </a:lnTo>
                  <a:cubicBezTo>
                    <a:pt x="267004" y="210299"/>
                    <a:pt x="266308" y="212804"/>
                    <a:pt x="264984" y="214985"/>
                  </a:cubicBezTo>
                  <a:lnTo>
                    <a:pt x="262794" y="217842"/>
                  </a:lnTo>
                  <a:cubicBezTo>
                    <a:pt x="261546" y="219195"/>
                    <a:pt x="259974" y="220214"/>
                    <a:pt x="258222" y="220795"/>
                  </a:cubicBezTo>
                  <a:cubicBezTo>
                    <a:pt x="256536" y="221719"/>
                    <a:pt x="254621" y="222148"/>
                    <a:pt x="252697" y="222033"/>
                  </a:cubicBezTo>
                  <a:cubicBezTo>
                    <a:pt x="250773" y="222157"/>
                    <a:pt x="248858" y="221729"/>
                    <a:pt x="247172" y="220795"/>
                  </a:cubicBezTo>
                  <a:cubicBezTo>
                    <a:pt x="245392" y="220281"/>
                    <a:pt x="243800" y="219252"/>
                    <a:pt x="242601" y="217842"/>
                  </a:cubicBezTo>
                  <a:lnTo>
                    <a:pt x="240029" y="215175"/>
                  </a:lnTo>
                  <a:cubicBezTo>
                    <a:pt x="238305" y="213385"/>
                    <a:pt x="237057" y="211194"/>
                    <a:pt x="236409" y="208794"/>
                  </a:cubicBezTo>
                  <a:lnTo>
                    <a:pt x="235838" y="204984"/>
                  </a:lnTo>
                  <a:cubicBezTo>
                    <a:pt x="235828" y="202460"/>
                    <a:pt x="236514" y="199993"/>
                    <a:pt x="237838" y="197840"/>
                  </a:cubicBezTo>
                  <a:lnTo>
                    <a:pt x="240029" y="194887"/>
                  </a:lnTo>
                  <a:cubicBezTo>
                    <a:pt x="241305" y="193563"/>
                    <a:pt x="242867" y="192553"/>
                    <a:pt x="244601" y="191934"/>
                  </a:cubicBezTo>
                  <a:cubicBezTo>
                    <a:pt x="246325" y="191096"/>
                    <a:pt x="248211" y="190677"/>
                    <a:pt x="250125" y="190696"/>
                  </a:cubicBezTo>
                  <a:close/>
                  <a:moveTo>
                    <a:pt x="853630" y="180124"/>
                  </a:moveTo>
                  <a:cubicBezTo>
                    <a:pt x="855544" y="180010"/>
                    <a:pt x="857449" y="180410"/>
                    <a:pt x="859154" y="181267"/>
                  </a:cubicBezTo>
                  <a:cubicBezTo>
                    <a:pt x="860907" y="181838"/>
                    <a:pt x="862488" y="182858"/>
                    <a:pt x="863726" y="184220"/>
                  </a:cubicBezTo>
                  <a:lnTo>
                    <a:pt x="866393" y="186887"/>
                  </a:lnTo>
                  <a:cubicBezTo>
                    <a:pt x="868155" y="188620"/>
                    <a:pt x="869441" y="190792"/>
                    <a:pt x="870108" y="193173"/>
                  </a:cubicBezTo>
                  <a:lnTo>
                    <a:pt x="870584" y="196983"/>
                  </a:lnTo>
                  <a:cubicBezTo>
                    <a:pt x="870584" y="199517"/>
                    <a:pt x="869927" y="202012"/>
                    <a:pt x="868679" y="204222"/>
                  </a:cubicBezTo>
                  <a:lnTo>
                    <a:pt x="866393" y="207080"/>
                  </a:lnTo>
                  <a:cubicBezTo>
                    <a:pt x="865165" y="208461"/>
                    <a:pt x="863583" y="209480"/>
                    <a:pt x="861821" y="210032"/>
                  </a:cubicBezTo>
                  <a:cubicBezTo>
                    <a:pt x="858326" y="211680"/>
                    <a:pt x="854268" y="211680"/>
                    <a:pt x="850772" y="210032"/>
                  </a:cubicBezTo>
                  <a:cubicBezTo>
                    <a:pt x="849020" y="209451"/>
                    <a:pt x="847448" y="208432"/>
                    <a:pt x="846200" y="207080"/>
                  </a:cubicBezTo>
                  <a:lnTo>
                    <a:pt x="843533" y="204508"/>
                  </a:lnTo>
                  <a:cubicBezTo>
                    <a:pt x="841809" y="202717"/>
                    <a:pt x="840562" y="200526"/>
                    <a:pt x="839914" y="198126"/>
                  </a:cubicBezTo>
                  <a:lnTo>
                    <a:pt x="839342" y="194411"/>
                  </a:lnTo>
                  <a:cubicBezTo>
                    <a:pt x="839313" y="191859"/>
                    <a:pt x="840009" y="189354"/>
                    <a:pt x="841342" y="187172"/>
                  </a:cubicBezTo>
                  <a:lnTo>
                    <a:pt x="843533" y="184220"/>
                  </a:lnTo>
                  <a:cubicBezTo>
                    <a:pt x="844810" y="182896"/>
                    <a:pt x="846372" y="181886"/>
                    <a:pt x="848105" y="181267"/>
                  </a:cubicBezTo>
                  <a:cubicBezTo>
                    <a:pt x="849820" y="180419"/>
                    <a:pt x="851725" y="180029"/>
                    <a:pt x="853630" y="180124"/>
                  </a:cubicBezTo>
                  <a:close/>
                  <a:moveTo>
                    <a:pt x="295846" y="137928"/>
                  </a:moveTo>
                  <a:cubicBezTo>
                    <a:pt x="297046" y="137785"/>
                    <a:pt x="298265" y="137785"/>
                    <a:pt x="299465" y="137928"/>
                  </a:cubicBezTo>
                  <a:cubicBezTo>
                    <a:pt x="301361" y="138014"/>
                    <a:pt x="303208" y="138604"/>
                    <a:pt x="304799" y="139642"/>
                  </a:cubicBezTo>
                  <a:cubicBezTo>
                    <a:pt x="306390" y="140566"/>
                    <a:pt x="307752" y="141843"/>
                    <a:pt x="308800" y="143357"/>
                  </a:cubicBezTo>
                  <a:cubicBezTo>
                    <a:pt x="310057" y="144729"/>
                    <a:pt x="310943" y="146405"/>
                    <a:pt x="311371" y="148215"/>
                  </a:cubicBezTo>
                  <a:cubicBezTo>
                    <a:pt x="312105" y="150863"/>
                    <a:pt x="312105" y="153663"/>
                    <a:pt x="311371" y="156311"/>
                  </a:cubicBezTo>
                  <a:cubicBezTo>
                    <a:pt x="310638" y="158769"/>
                    <a:pt x="309333" y="161026"/>
                    <a:pt x="307561" y="162883"/>
                  </a:cubicBezTo>
                  <a:cubicBezTo>
                    <a:pt x="306608" y="163731"/>
                    <a:pt x="305589" y="164493"/>
                    <a:pt x="304513" y="165169"/>
                  </a:cubicBezTo>
                  <a:lnTo>
                    <a:pt x="300513" y="166598"/>
                  </a:lnTo>
                  <a:cubicBezTo>
                    <a:pt x="297789" y="167265"/>
                    <a:pt x="294950" y="167265"/>
                    <a:pt x="292226" y="166598"/>
                  </a:cubicBezTo>
                  <a:lnTo>
                    <a:pt x="288797" y="165169"/>
                  </a:lnTo>
                  <a:lnTo>
                    <a:pt x="285844" y="162883"/>
                  </a:lnTo>
                  <a:cubicBezTo>
                    <a:pt x="284044" y="161045"/>
                    <a:pt x="282730" y="158788"/>
                    <a:pt x="282034" y="156311"/>
                  </a:cubicBezTo>
                  <a:cubicBezTo>
                    <a:pt x="281320" y="153720"/>
                    <a:pt x="281320" y="150996"/>
                    <a:pt x="282034" y="148405"/>
                  </a:cubicBezTo>
                  <a:cubicBezTo>
                    <a:pt x="282663" y="146024"/>
                    <a:pt x="283910" y="143852"/>
                    <a:pt x="285654" y="142119"/>
                  </a:cubicBezTo>
                  <a:lnTo>
                    <a:pt x="288607" y="139833"/>
                  </a:lnTo>
                  <a:cubicBezTo>
                    <a:pt x="290807" y="138566"/>
                    <a:pt x="293302" y="137909"/>
                    <a:pt x="295846" y="137928"/>
                  </a:cubicBezTo>
                  <a:close/>
                  <a:moveTo>
                    <a:pt x="794098" y="130308"/>
                  </a:moveTo>
                  <a:cubicBezTo>
                    <a:pt x="795965" y="129784"/>
                    <a:pt x="797946" y="129784"/>
                    <a:pt x="799813" y="130308"/>
                  </a:cubicBezTo>
                  <a:cubicBezTo>
                    <a:pt x="801699" y="130403"/>
                    <a:pt x="803528" y="130965"/>
                    <a:pt x="805147" y="131927"/>
                  </a:cubicBezTo>
                  <a:lnTo>
                    <a:pt x="810385" y="134594"/>
                  </a:lnTo>
                  <a:cubicBezTo>
                    <a:pt x="812500" y="135851"/>
                    <a:pt x="814272" y="137623"/>
                    <a:pt x="815529" y="139737"/>
                  </a:cubicBezTo>
                  <a:lnTo>
                    <a:pt x="816958" y="143166"/>
                  </a:lnTo>
                  <a:cubicBezTo>
                    <a:pt x="817587" y="145605"/>
                    <a:pt x="817587" y="148157"/>
                    <a:pt x="816958" y="150596"/>
                  </a:cubicBezTo>
                  <a:lnTo>
                    <a:pt x="815529" y="154025"/>
                  </a:lnTo>
                  <a:cubicBezTo>
                    <a:pt x="814662" y="155635"/>
                    <a:pt x="813424" y="157006"/>
                    <a:pt x="811910" y="158025"/>
                  </a:cubicBezTo>
                  <a:cubicBezTo>
                    <a:pt x="810509" y="159245"/>
                    <a:pt x="808852" y="160130"/>
                    <a:pt x="807052" y="160597"/>
                  </a:cubicBezTo>
                  <a:cubicBezTo>
                    <a:pt x="803299" y="161388"/>
                    <a:pt x="799394" y="160854"/>
                    <a:pt x="796002" y="159073"/>
                  </a:cubicBezTo>
                  <a:lnTo>
                    <a:pt x="790668" y="156501"/>
                  </a:lnTo>
                  <a:cubicBezTo>
                    <a:pt x="788602" y="155216"/>
                    <a:pt x="786868" y="153453"/>
                    <a:pt x="785621" y="151358"/>
                  </a:cubicBezTo>
                  <a:lnTo>
                    <a:pt x="784096" y="147929"/>
                  </a:lnTo>
                  <a:cubicBezTo>
                    <a:pt x="783430" y="145433"/>
                    <a:pt x="783430" y="142804"/>
                    <a:pt x="784096" y="140309"/>
                  </a:cubicBezTo>
                  <a:lnTo>
                    <a:pt x="785621" y="136880"/>
                  </a:lnTo>
                  <a:cubicBezTo>
                    <a:pt x="786487" y="135270"/>
                    <a:pt x="787726" y="133899"/>
                    <a:pt x="789240" y="132879"/>
                  </a:cubicBezTo>
                  <a:cubicBezTo>
                    <a:pt x="790640" y="131660"/>
                    <a:pt x="792297" y="130774"/>
                    <a:pt x="794098" y="130308"/>
                  </a:cubicBezTo>
                  <a:close/>
                  <a:moveTo>
                    <a:pt x="338803" y="95351"/>
                  </a:moveTo>
                  <a:lnTo>
                    <a:pt x="342613" y="95351"/>
                  </a:lnTo>
                  <a:cubicBezTo>
                    <a:pt x="344537" y="95227"/>
                    <a:pt x="346452" y="95655"/>
                    <a:pt x="348138" y="96589"/>
                  </a:cubicBezTo>
                  <a:cubicBezTo>
                    <a:pt x="349890" y="97170"/>
                    <a:pt x="351462" y="98189"/>
                    <a:pt x="352709" y="99542"/>
                  </a:cubicBezTo>
                  <a:cubicBezTo>
                    <a:pt x="354091" y="100770"/>
                    <a:pt x="355110" y="102352"/>
                    <a:pt x="355662" y="104114"/>
                  </a:cubicBezTo>
                  <a:cubicBezTo>
                    <a:pt x="356472" y="105676"/>
                    <a:pt x="356900" y="107400"/>
                    <a:pt x="356900" y="109162"/>
                  </a:cubicBezTo>
                  <a:lnTo>
                    <a:pt x="356900" y="111829"/>
                  </a:lnTo>
                  <a:cubicBezTo>
                    <a:pt x="356900" y="114334"/>
                    <a:pt x="356243" y="116801"/>
                    <a:pt x="354995" y="118973"/>
                  </a:cubicBezTo>
                  <a:lnTo>
                    <a:pt x="352709" y="121925"/>
                  </a:lnTo>
                  <a:cubicBezTo>
                    <a:pt x="350947" y="123630"/>
                    <a:pt x="348785" y="124869"/>
                    <a:pt x="346423" y="125545"/>
                  </a:cubicBezTo>
                  <a:lnTo>
                    <a:pt x="342613" y="126116"/>
                  </a:lnTo>
                  <a:cubicBezTo>
                    <a:pt x="340699" y="126193"/>
                    <a:pt x="338793" y="125764"/>
                    <a:pt x="337088" y="124878"/>
                  </a:cubicBezTo>
                  <a:cubicBezTo>
                    <a:pt x="335355" y="124259"/>
                    <a:pt x="333793" y="123249"/>
                    <a:pt x="332516" y="121925"/>
                  </a:cubicBezTo>
                  <a:cubicBezTo>
                    <a:pt x="331164" y="120678"/>
                    <a:pt x="330144" y="119106"/>
                    <a:pt x="329564" y="117353"/>
                  </a:cubicBezTo>
                  <a:cubicBezTo>
                    <a:pt x="328678" y="115648"/>
                    <a:pt x="328259" y="113743"/>
                    <a:pt x="328325" y="111829"/>
                  </a:cubicBezTo>
                  <a:lnTo>
                    <a:pt x="328325" y="109162"/>
                  </a:lnTo>
                  <a:cubicBezTo>
                    <a:pt x="328335" y="106628"/>
                    <a:pt x="328992" y="104133"/>
                    <a:pt x="330231" y="101923"/>
                  </a:cubicBezTo>
                  <a:lnTo>
                    <a:pt x="332516" y="99065"/>
                  </a:lnTo>
                  <a:cubicBezTo>
                    <a:pt x="334250" y="97303"/>
                    <a:pt x="336421" y="96017"/>
                    <a:pt x="338803" y="95351"/>
                  </a:cubicBezTo>
                  <a:close/>
                  <a:moveTo>
                    <a:pt x="755712" y="76777"/>
                  </a:moveTo>
                  <a:cubicBezTo>
                    <a:pt x="757598" y="76739"/>
                    <a:pt x="759455" y="77168"/>
                    <a:pt x="761141" y="78015"/>
                  </a:cubicBezTo>
                  <a:cubicBezTo>
                    <a:pt x="762913" y="78606"/>
                    <a:pt x="764513" y="79616"/>
                    <a:pt x="765808" y="80968"/>
                  </a:cubicBezTo>
                  <a:lnTo>
                    <a:pt x="768476" y="83635"/>
                  </a:lnTo>
                  <a:cubicBezTo>
                    <a:pt x="770180" y="85397"/>
                    <a:pt x="771419" y="87559"/>
                    <a:pt x="772095" y="89922"/>
                  </a:cubicBezTo>
                  <a:lnTo>
                    <a:pt x="772095" y="93732"/>
                  </a:lnTo>
                  <a:cubicBezTo>
                    <a:pt x="772133" y="96275"/>
                    <a:pt x="771466" y="98780"/>
                    <a:pt x="770190" y="100971"/>
                  </a:cubicBezTo>
                  <a:lnTo>
                    <a:pt x="767999" y="103828"/>
                  </a:lnTo>
                  <a:cubicBezTo>
                    <a:pt x="766732" y="105209"/>
                    <a:pt x="765122" y="106228"/>
                    <a:pt x="763332" y="106781"/>
                  </a:cubicBezTo>
                  <a:cubicBezTo>
                    <a:pt x="761646" y="107714"/>
                    <a:pt x="759732" y="108143"/>
                    <a:pt x="757808" y="108019"/>
                  </a:cubicBezTo>
                  <a:cubicBezTo>
                    <a:pt x="755912" y="108152"/>
                    <a:pt x="754026" y="107724"/>
                    <a:pt x="752379" y="106781"/>
                  </a:cubicBezTo>
                  <a:cubicBezTo>
                    <a:pt x="750587" y="106228"/>
                    <a:pt x="748978" y="105209"/>
                    <a:pt x="747711" y="103828"/>
                  </a:cubicBezTo>
                  <a:lnTo>
                    <a:pt x="745139" y="101161"/>
                  </a:lnTo>
                  <a:cubicBezTo>
                    <a:pt x="743339" y="99456"/>
                    <a:pt x="742053" y="97275"/>
                    <a:pt x="741425" y="94875"/>
                  </a:cubicBezTo>
                  <a:lnTo>
                    <a:pt x="741425" y="91065"/>
                  </a:lnTo>
                  <a:cubicBezTo>
                    <a:pt x="741425" y="88560"/>
                    <a:pt x="742082" y="86093"/>
                    <a:pt x="743330" y="83921"/>
                  </a:cubicBezTo>
                  <a:lnTo>
                    <a:pt x="745616" y="80968"/>
                  </a:lnTo>
                  <a:cubicBezTo>
                    <a:pt x="746854" y="79606"/>
                    <a:pt x="748435" y="78587"/>
                    <a:pt x="750187" y="78015"/>
                  </a:cubicBezTo>
                  <a:cubicBezTo>
                    <a:pt x="751902" y="77168"/>
                    <a:pt x="753798" y="76749"/>
                    <a:pt x="755712" y="76777"/>
                  </a:cubicBezTo>
                  <a:close/>
                  <a:moveTo>
                    <a:pt x="392905" y="50298"/>
                  </a:moveTo>
                  <a:cubicBezTo>
                    <a:pt x="400791" y="50298"/>
                    <a:pt x="407193" y="56699"/>
                    <a:pt x="407193" y="64585"/>
                  </a:cubicBezTo>
                  <a:cubicBezTo>
                    <a:pt x="407193" y="72472"/>
                    <a:pt x="400791" y="78873"/>
                    <a:pt x="392905" y="78873"/>
                  </a:cubicBezTo>
                  <a:cubicBezTo>
                    <a:pt x="385018" y="78873"/>
                    <a:pt x="378618" y="72472"/>
                    <a:pt x="378618" y="64585"/>
                  </a:cubicBezTo>
                  <a:cubicBezTo>
                    <a:pt x="378618" y="56699"/>
                    <a:pt x="385018" y="50298"/>
                    <a:pt x="392905" y="50298"/>
                  </a:cubicBezTo>
                  <a:close/>
                  <a:moveTo>
                    <a:pt x="684179" y="37058"/>
                  </a:moveTo>
                  <a:lnTo>
                    <a:pt x="686846" y="37058"/>
                  </a:lnTo>
                  <a:cubicBezTo>
                    <a:pt x="689399" y="37058"/>
                    <a:pt x="691894" y="37753"/>
                    <a:pt x="694085" y="39058"/>
                  </a:cubicBezTo>
                  <a:lnTo>
                    <a:pt x="696943" y="41249"/>
                  </a:lnTo>
                  <a:cubicBezTo>
                    <a:pt x="698676" y="43011"/>
                    <a:pt x="699952" y="45164"/>
                    <a:pt x="700658" y="47536"/>
                  </a:cubicBezTo>
                  <a:lnTo>
                    <a:pt x="700658" y="51346"/>
                  </a:lnTo>
                  <a:cubicBezTo>
                    <a:pt x="700734" y="53260"/>
                    <a:pt x="700305" y="55165"/>
                    <a:pt x="699419" y="56870"/>
                  </a:cubicBezTo>
                  <a:cubicBezTo>
                    <a:pt x="698905" y="58651"/>
                    <a:pt x="697876" y="60242"/>
                    <a:pt x="696467" y="61442"/>
                  </a:cubicBezTo>
                  <a:cubicBezTo>
                    <a:pt x="695218" y="62795"/>
                    <a:pt x="693647" y="63814"/>
                    <a:pt x="691894" y="64395"/>
                  </a:cubicBezTo>
                  <a:cubicBezTo>
                    <a:pt x="690208" y="65328"/>
                    <a:pt x="688294" y="65757"/>
                    <a:pt x="686370" y="65633"/>
                  </a:cubicBezTo>
                  <a:lnTo>
                    <a:pt x="683703" y="65633"/>
                  </a:lnTo>
                  <a:cubicBezTo>
                    <a:pt x="681169" y="65624"/>
                    <a:pt x="678674" y="64966"/>
                    <a:pt x="676464" y="63728"/>
                  </a:cubicBezTo>
                  <a:lnTo>
                    <a:pt x="673606" y="61442"/>
                  </a:lnTo>
                  <a:cubicBezTo>
                    <a:pt x="671835" y="59709"/>
                    <a:pt x="670549" y="57546"/>
                    <a:pt x="669892" y="55156"/>
                  </a:cubicBezTo>
                  <a:lnTo>
                    <a:pt x="669892" y="51346"/>
                  </a:lnTo>
                  <a:cubicBezTo>
                    <a:pt x="670092" y="47602"/>
                    <a:pt x="671568" y="44040"/>
                    <a:pt x="674083" y="41249"/>
                  </a:cubicBezTo>
                  <a:cubicBezTo>
                    <a:pt x="675359" y="39925"/>
                    <a:pt x="676921" y="38916"/>
                    <a:pt x="678655" y="38296"/>
                  </a:cubicBezTo>
                  <a:cubicBezTo>
                    <a:pt x="680369" y="37449"/>
                    <a:pt x="682265" y="37030"/>
                    <a:pt x="684179" y="37058"/>
                  </a:cubicBezTo>
                  <a:close/>
                  <a:moveTo>
                    <a:pt x="625982" y="13532"/>
                  </a:moveTo>
                  <a:cubicBezTo>
                    <a:pt x="627868" y="13465"/>
                    <a:pt x="629745" y="13893"/>
                    <a:pt x="631412" y="14770"/>
                  </a:cubicBezTo>
                  <a:cubicBezTo>
                    <a:pt x="633202" y="15322"/>
                    <a:pt x="634812" y="16341"/>
                    <a:pt x="636079" y="17722"/>
                  </a:cubicBezTo>
                  <a:cubicBezTo>
                    <a:pt x="637402" y="18999"/>
                    <a:pt x="638412" y="20561"/>
                    <a:pt x="639031" y="22294"/>
                  </a:cubicBezTo>
                  <a:cubicBezTo>
                    <a:pt x="639946" y="24161"/>
                    <a:pt x="640374" y="26219"/>
                    <a:pt x="640270" y="28295"/>
                  </a:cubicBezTo>
                  <a:lnTo>
                    <a:pt x="640270" y="30962"/>
                  </a:lnTo>
                  <a:cubicBezTo>
                    <a:pt x="640222" y="33505"/>
                    <a:pt x="639536" y="35991"/>
                    <a:pt x="638269" y="38201"/>
                  </a:cubicBezTo>
                  <a:lnTo>
                    <a:pt x="636079" y="41059"/>
                  </a:lnTo>
                  <a:cubicBezTo>
                    <a:pt x="634297" y="42811"/>
                    <a:pt x="632107" y="44088"/>
                    <a:pt x="629697" y="44774"/>
                  </a:cubicBezTo>
                  <a:lnTo>
                    <a:pt x="625982" y="44774"/>
                  </a:lnTo>
                  <a:cubicBezTo>
                    <a:pt x="624068" y="44850"/>
                    <a:pt x="622163" y="44421"/>
                    <a:pt x="620458" y="43535"/>
                  </a:cubicBezTo>
                  <a:cubicBezTo>
                    <a:pt x="618667" y="42983"/>
                    <a:pt x="617057" y="41964"/>
                    <a:pt x="615790" y="40582"/>
                  </a:cubicBezTo>
                  <a:cubicBezTo>
                    <a:pt x="614467" y="39306"/>
                    <a:pt x="613457" y="37744"/>
                    <a:pt x="612838" y="36011"/>
                  </a:cubicBezTo>
                  <a:cubicBezTo>
                    <a:pt x="611981" y="34306"/>
                    <a:pt x="611580" y="32400"/>
                    <a:pt x="611695" y="30486"/>
                  </a:cubicBezTo>
                  <a:lnTo>
                    <a:pt x="611695" y="27819"/>
                  </a:lnTo>
                  <a:cubicBezTo>
                    <a:pt x="611656" y="25276"/>
                    <a:pt x="612323" y="22771"/>
                    <a:pt x="613600" y="20580"/>
                  </a:cubicBezTo>
                  <a:lnTo>
                    <a:pt x="615790" y="17722"/>
                  </a:lnTo>
                  <a:cubicBezTo>
                    <a:pt x="617572" y="15998"/>
                    <a:pt x="619772" y="14751"/>
                    <a:pt x="622172" y="14103"/>
                  </a:cubicBezTo>
                  <a:close/>
                  <a:moveTo>
                    <a:pt x="440625" y="13532"/>
                  </a:moveTo>
                  <a:cubicBezTo>
                    <a:pt x="442511" y="13465"/>
                    <a:pt x="444388" y="13893"/>
                    <a:pt x="446054" y="14770"/>
                  </a:cubicBezTo>
                  <a:cubicBezTo>
                    <a:pt x="447845" y="15322"/>
                    <a:pt x="449455" y="16341"/>
                    <a:pt x="450722" y="17722"/>
                  </a:cubicBezTo>
                  <a:cubicBezTo>
                    <a:pt x="452046" y="18999"/>
                    <a:pt x="453055" y="20561"/>
                    <a:pt x="453674" y="22294"/>
                  </a:cubicBezTo>
                  <a:cubicBezTo>
                    <a:pt x="454589" y="24161"/>
                    <a:pt x="455018" y="26219"/>
                    <a:pt x="454913" y="28295"/>
                  </a:cubicBezTo>
                  <a:lnTo>
                    <a:pt x="454913" y="30962"/>
                  </a:lnTo>
                  <a:cubicBezTo>
                    <a:pt x="454865" y="33505"/>
                    <a:pt x="454179" y="35991"/>
                    <a:pt x="452913" y="38201"/>
                  </a:cubicBezTo>
                  <a:lnTo>
                    <a:pt x="450722" y="41059"/>
                  </a:lnTo>
                  <a:cubicBezTo>
                    <a:pt x="448941" y="42811"/>
                    <a:pt x="446750" y="44088"/>
                    <a:pt x="444340" y="44774"/>
                  </a:cubicBezTo>
                  <a:lnTo>
                    <a:pt x="440625" y="44774"/>
                  </a:lnTo>
                  <a:cubicBezTo>
                    <a:pt x="438711" y="44850"/>
                    <a:pt x="436806" y="44421"/>
                    <a:pt x="435101" y="43535"/>
                  </a:cubicBezTo>
                  <a:cubicBezTo>
                    <a:pt x="433320" y="43021"/>
                    <a:pt x="431729" y="41992"/>
                    <a:pt x="430529" y="40582"/>
                  </a:cubicBezTo>
                  <a:cubicBezTo>
                    <a:pt x="429176" y="39316"/>
                    <a:pt x="428129" y="37744"/>
                    <a:pt x="427480" y="36011"/>
                  </a:cubicBezTo>
                  <a:cubicBezTo>
                    <a:pt x="426624" y="34306"/>
                    <a:pt x="426224" y="32400"/>
                    <a:pt x="426338" y="30486"/>
                  </a:cubicBezTo>
                  <a:lnTo>
                    <a:pt x="426338" y="27819"/>
                  </a:lnTo>
                  <a:cubicBezTo>
                    <a:pt x="426300" y="25276"/>
                    <a:pt x="426967" y="22771"/>
                    <a:pt x="428243" y="20580"/>
                  </a:cubicBezTo>
                  <a:lnTo>
                    <a:pt x="430529" y="17722"/>
                  </a:lnTo>
                  <a:cubicBezTo>
                    <a:pt x="432262" y="15979"/>
                    <a:pt x="434434" y="14732"/>
                    <a:pt x="436815" y="14103"/>
                  </a:cubicBezTo>
                  <a:close/>
                  <a:moveTo>
                    <a:pt x="562355" y="2673"/>
                  </a:moveTo>
                  <a:cubicBezTo>
                    <a:pt x="570242" y="2673"/>
                    <a:pt x="576643" y="9074"/>
                    <a:pt x="576643" y="16960"/>
                  </a:cubicBezTo>
                  <a:cubicBezTo>
                    <a:pt x="576643" y="24847"/>
                    <a:pt x="570242" y="31248"/>
                    <a:pt x="562355" y="31248"/>
                  </a:cubicBezTo>
                  <a:cubicBezTo>
                    <a:pt x="554468" y="31248"/>
                    <a:pt x="548068" y="24847"/>
                    <a:pt x="548068" y="16960"/>
                  </a:cubicBezTo>
                  <a:cubicBezTo>
                    <a:pt x="548068" y="9074"/>
                    <a:pt x="554468" y="2673"/>
                    <a:pt x="562355" y="2673"/>
                  </a:cubicBezTo>
                  <a:close/>
                  <a:moveTo>
                    <a:pt x="504157" y="6"/>
                  </a:moveTo>
                  <a:cubicBezTo>
                    <a:pt x="506071" y="-61"/>
                    <a:pt x="507976" y="358"/>
                    <a:pt x="509681" y="1244"/>
                  </a:cubicBezTo>
                  <a:cubicBezTo>
                    <a:pt x="511434" y="1825"/>
                    <a:pt x="513005" y="2844"/>
                    <a:pt x="514253" y="4197"/>
                  </a:cubicBezTo>
                  <a:cubicBezTo>
                    <a:pt x="515577" y="5473"/>
                    <a:pt x="516587" y="7035"/>
                    <a:pt x="517206" y="8769"/>
                  </a:cubicBezTo>
                  <a:cubicBezTo>
                    <a:pt x="518168" y="10616"/>
                    <a:pt x="518597" y="12693"/>
                    <a:pt x="518444" y="14769"/>
                  </a:cubicBezTo>
                  <a:lnTo>
                    <a:pt x="518444" y="17436"/>
                  </a:lnTo>
                  <a:cubicBezTo>
                    <a:pt x="518444" y="19989"/>
                    <a:pt x="517749" y="22485"/>
                    <a:pt x="516444" y="24675"/>
                  </a:cubicBezTo>
                  <a:lnTo>
                    <a:pt x="514253" y="27533"/>
                  </a:lnTo>
                  <a:cubicBezTo>
                    <a:pt x="512491" y="29266"/>
                    <a:pt x="510339" y="30543"/>
                    <a:pt x="507967" y="31248"/>
                  </a:cubicBezTo>
                  <a:lnTo>
                    <a:pt x="504157" y="31248"/>
                  </a:lnTo>
                  <a:cubicBezTo>
                    <a:pt x="502242" y="31324"/>
                    <a:pt x="500337" y="30895"/>
                    <a:pt x="498632" y="30009"/>
                  </a:cubicBezTo>
                  <a:cubicBezTo>
                    <a:pt x="496851" y="29495"/>
                    <a:pt x="495260" y="28466"/>
                    <a:pt x="494060" y="27057"/>
                  </a:cubicBezTo>
                  <a:cubicBezTo>
                    <a:pt x="492708" y="25809"/>
                    <a:pt x="491688" y="24237"/>
                    <a:pt x="491108" y="22485"/>
                  </a:cubicBezTo>
                  <a:cubicBezTo>
                    <a:pt x="490174" y="20799"/>
                    <a:pt x="489746" y="18884"/>
                    <a:pt x="489869" y="16960"/>
                  </a:cubicBezTo>
                  <a:lnTo>
                    <a:pt x="489869" y="14293"/>
                  </a:lnTo>
                  <a:cubicBezTo>
                    <a:pt x="489879" y="11759"/>
                    <a:pt x="490536" y="9264"/>
                    <a:pt x="491774" y="7054"/>
                  </a:cubicBezTo>
                  <a:lnTo>
                    <a:pt x="494060" y="4197"/>
                  </a:lnTo>
                  <a:cubicBezTo>
                    <a:pt x="495793" y="2454"/>
                    <a:pt x="497965" y="1206"/>
                    <a:pt x="500347" y="57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4" name="Google Shape;364;p10"/>
            <p:cNvSpPr/>
            <p:nvPr/>
          </p:nvSpPr>
          <p:spPr>
            <a:xfrm>
              <a:off x="7790431" y="3193182"/>
              <a:ext cx="683037" cy="689229"/>
            </a:xfrm>
            <a:custGeom>
              <a:rect b="b" l="l" r="r" t="t"/>
              <a:pathLst>
                <a:path extrusionOk="0" h="689229" w="683037">
                  <a:moveTo>
                    <a:pt x="682787" y="689200"/>
                  </a:moveTo>
                  <a:lnTo>
                    <a:pt x="529911" y="689200"/>
                  </a:lnTo>
                  <a:cubicBezTo>
                    <a:pt x="513528" y="423548"/>
                    <a:pt x="435137" y="222475"/>
                    <a:pt x="341030" y="222475"/>
                  </a:cubicBezTo>
                  <a:cubicBezTo>
                    <a:pt x="246923" y="222475"/>
                    <a:pt x="168628" y="423833"/>
                    <a:pt x="152150" y="689200"/>
                  </a:cubicBezTo>
                  <a:lnTo>
                    <a:pt x="-250" y="689200"/>
                  </a:lnTo>
                  <a:cubicBezTo>
                    <a:pt x="21942" y="300199"/>
                    <a:pt x="166437" y="-29"/>
                    <a:pt x="341411" y="-29"/>
                  </a:cubicBezTo>
                  <a:cubicBezTo>
                    <a:pt x="516385" y="-29"/>
                    <a:pt x="660594" y="300199"/>
                    <a:pt x="682787" y="6892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5" name="Google Shape;365;p10"/>
            <p:cNvSpPr/>
            <p:nvPr/>
          </p:nvSpPr>
          <p:spPr>
            <a:xfrm>
              <a:off x="7877871" y="3344630"/>
              <a:ext cx="508253" cy="537781"/>
            </a:xfrm>
            <a:custGeom>
              <a:rect b="b" l="l" r="r" t="t"/>
              <a:pathLst>
                <a:path extrusionOk="0" h="537781" w="508253">
                  <a:moveTo>
                    <a:pt x="508003" y="537181"/>
                  </a:moveTo>
                  <a:lnTo>
                    <a:pt x="508003" y="537752"/>
                  </a:lnTo>
                  <a:lnTo>
                    <a:pt x="425326" y="537752"/>
                  </a:lnTo>
                  <a:cubicBezTo>
                    <a:pt x="410467" y="297818"/>
                    <a:pt x="339601" y="116081"/>
                    <a:pt x="253876" y="116081"/>
                  </a:cubicBezTo>
                  <a:cubicBezTo>
                    <a:pt x="168151" y="116081"/>
                    <a:pt x="97095" y="297818"/>
                    <a:pt x="82426" y="537752"/>
                  </a:cubicBezTo>
                  <a:lnTo>
                    <a:pt x="-250" y="537752"/>
                  </a:lnTo>
                  <a:lnTo>
                    <a:pt x="-250" y="537181"/>
                  </a:lnTo>
                  <a:cubicBezTo>
                    <a:pt x="7846" y="414880"/>
                    <a:pt x="29753" y="304199"/>
                    <a:pt x="61471" y="215522"/>
                  </a:cubicBezTo>
                  <a:cubicBezTo>
                    <a:pt x="89380" y="137416"/>
                    <a:pt x="124813" y="76361"/>
                    <a:pt x="164913" y="39499"/>
                  </a:cubicBezTo>
                  <a:cubicBezTo>
                    <a:pt x="192726" y="13973"/>
                    <a:pt x="222730" y="-29"/>
                    <a:pt x="254162" y="-29"/>
                  </a:cubicBezTo>
                  <a:cubicBezTo>
                    <a:pt x="285595" y="-29"/>
                    <a:pt x="315598" y="13877"/>
                    <a:pt x="343412" y="39499"/>
                  </a:cubicBezTo>
                  <a:cubicBezTo>
                    <a:pt x="387417" y="79790"/>
                    <a:pt x="425707" y="149228"/>
                    <a:pt x="454664" y="238286"/>
                  </a:cubicBezTo>
                  <a:cubicBezTo>
                    <a:pt x="484591" y="335365"/>
                    <a:pt x="502498" y="435749"/>
                    <a:pt x="508003" y="537181"/>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6" name="Google Shape;366;p10"/>
            <p:cNvSpPr/>
            <p:nvPr/>
          </p:nvSpPr>
          <p:spPr>
            <a:xfrm>
              <a:off x="7959976" y="3460739"/>
              <a:ext cx="343471" cy="421671"/>
            </a:xfrm>
            <a:custGeom>
              <a:rect b="b" l="l" r="r" t="t"/>
              <a:pathLst>
                <a:path extrusionOk="0" h="421671" w="343471">
                  <a:moveTo>
                    <a:pt x="343221" y="421642"/>
                  </a:moveTo>
                  <a:lnTo>
                    <a:pt x="-250" y="421642"/>
                  </a:lnTo>
                  <a:cubicBezTo>
                    <a:pt x="14704" y="181708"/>
                    <a:pt x="85475" y="-29"/>
                    <a:pt x="171200" y="-29"/>
                  </a:cubicBezTo>
                  <a:cubicBezTo>
                    <a:pt x="256925" y="-29"/>
                    <a:pt x="328362" y="181708"/>
                    <a:pt x="343221" y="42164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7" name="Google Shape;367;p10"/>
            <p:cNvSpPr/>
            <p:nvPr/>
          </p:nvSpPr>
          <p:spPr>
            <a:xfrm>
              <a:off x="8030922" y="3643637"/>
              <a:ext cx="184632" cy="186684"/>
            </a:xfrm>
            <a:custGeom>
              <a:rect b="b" l="l" r="r" t="t"/>
              <a:pathLst>
                <a:path extrusionOk="0" h="186684" w="184632">
                  <a:moveTo>
                    <a:pt x="2092" y="51833"/>
                  </a:moveTo>
                  <a:cubicBezTo>
                    <a:pt x="578" y="45213"/>
                    <a:pt x="-193" y="38431"/>
                    <a:pt x="-193" y="31640"/>
                  </a:cubicBezTo>
                  <a:cubicBezTo>
                    <a:pt x="-508" y="27106"/>
                    <a:pt x="483" y="22581"/>
                    <a:pt x="2664" y="18590"/>
                  </a:cubicBezTo>
                  <a:cubicBezTo>
                    <a:pt x="7808" y="10589"/>
                    <a:pt x="19619" y="10208"/>
                    <a:pt x="29144" y="12209"/>
                  </a:cubicBezTo>
                  <a:cubicBezTo>
                    <a:pt x="56137" y="17924"/>
                    <a:pt x="79378" y="34954"/>
                    <a:pt x="92961" y="58976"/>
                  </a:cubicBezTo>
                  <a:cubicBezTo>
                    <a:pt x="91628" y="53166"/>
                    <a:pt x="112487" y="22400"/>
                    <a:pt x="121536" y="14399"/>
                  </a:cubicBezTo>
                  <a:cubicBezTo>
                    <a:pt x="130585" y="5913"/>
                    <a:pt x="142301" y="826"/>
                    <a:pt x="154683" y="17"/>
                  </a:cubicBezTo>
                  <a:cubicBezTo>
                    <a:pt x="161894" y="-384"/>
                    <a:pt x="168999" y="1845"/>
                    <a:pt x="174685" y="6303"/>
                  </a:cubicBezTo>
                  <a:cubicBezTo>
                    <a:pt x="183563" y="15523"/>
                    <a:pt x="186639" y="28896"/>
                    <a:pt x="182687" y="41069"/>
                  </a:cubicBezTo>
                  <a:cubicBezTo>
                    <a:pt x="179791" y="51775"/>
                    <a:pt x="175628" y="62100"/>
                    <a:pt x="170304" y="71835"/>
                  </a:cubicBezTo>
                  <a:cubicBezTo>
                    <a:pt x="157350" y="98219"/>
                    <a:pt x="122012" y="158036"/>
                    <a:pt x="107534" y="182420"/>
                  </a:cubicBezTo>
                  <a:cubicBezTo>
                    <a:pt x="104610" y="186792"/>
                    <a:pt x="98695" y="187973"/>
                    <a:pt x="94323" y="185049"/>
                  </a:cubicBezTo>
                  <a:cubicBezTo>
                    <a:pt x="93761" y="184678"/>
                    <a:pt x="93237" y="184240"/>
                    <a:pt x="92771" y="183754"/>
                  </a:cubicBezTo>
                  <a:cubicBezTo>
                    <a:pt x="70482" y="158513"/>
                    <a:pt x="10284" y="87932"/>
                    <a:pt x="2092" y="5183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8" name="Google Shape;368;p10"/>
            <p:cNvSpPr/>
            <p:nvPr/>
          </p:nvSpPr>
          <p:spPr>
            <a:xfrm>
              <a:off x="7903253" y="3398908"/>
              <a:ext cx="459219" cy="473417"/>
            </a:xfrm>
            <a:custGeom>
              <a:rect b="b" l="l" r="r" t="t"/>
              <a:pathLst>
                <a:path extrusionOk="0" h="473417" w="459219">
                  <a:moveTo>
                    <a:pt x="440150" y="444822"/>
                  </a:moveTo>
                  <a:lnTo>
                    <a:pt x="445389" y="444822"/>
                  </a:lnTo>
                  <a:cubicBezTo>
                    <a:pt x="447941" y="444803"/>
                    <a:pt x="450446" y="445499"/>
                    <a:pt x="452628" y="446823"/>
                  </a:cubicBezTo>
                  <a:lnTo>
                    <a:pt x="455485" y="449013"/>
                  </a:lnTo>
                  <a:cubicBezTo>
                    <a:pt x="457248" y="450747"/>
                    <a:pt x="458533" y="452919"/>
                    <a:pt x="459200" y="455300"/>
                  </a:cubicBezTo>
                  <a:lnTo>
                    <a:pt x="459200" y="459110"/>
                  </a:lnTo>
                  <a:cubicBezTo>
                    <a:pt x="459315" y="461024"/>
                    <a:pt x="458915" y="462929"/>
                    <a:pt x="458057" y="464634"/>
                  </a:cubicBezTo>
                  <a:cubicBezTo>
                    <a:pt x="457457" y="466397"/>
                    <a:pt x="456400" y="467968"/>
                    <a:pt x="455009" y="469206"/>
                  </a:cubicBezTo>
                  <a:cubicBezTo>
                    <a:pt x="453809" y="470616"/>
                    <a:pt x="452218" y="471645"/>
                    <a:pt x="450437" y="472159"/>
                  </a:cubicBezTo>
                  <a:cubicBezTo>
                    <a:pt x="448751" y="473093"/>
                    <a:pt x="446837" y="473521"/>
                    <a:pt x="444913" y="473397"/>
                  </a:cubicBezTo>
                  <a:lnTo>
                    <a:pt x="439674" y="473397"/>
                  </a:lnTo>
                  <a:cubicBezTo>
                    <a:pt x="437140" y="473388"/>
                    <a:pt x="434645" y="472731"/>
                    <a:pt x="432435" y="471492"/>
                  </a:cubicBezTo>
                  <a:lnTo>
                    <a:pt x="429577" y="469206"/>
                  </a:lnTo>
                  <a:cubicBezTo>
                    <a:pt x="427777" y="467501"/>
                    <a:pt x="426492" y="465320"/>
                    <a:pt x="425863" y="462920"/>
                  </a:cubicBezTo>
                  <a:lnTo>
                    <a:pt x="425863" y="459110"/>
                  </a:lnTo>
                  <a:cubicBezTo>
                    <a:pt x="425749" y="457186"/>
                    <a:pt x="426177" y="455271"/>
                    <a:pt x="427101" y="453585"/>
                  </a:cubicBezTo>
                  <a:cubicBezTo>
                    <a:pt x="427682" y="451833"/>
                    <a:pt x="428701" y="450261"/>
                    <a:pt x="430054" y="449013"/>
                  </a:cubicBezTo>
                  <a:cubicBezTo>
                    <a:pt x="431292" y="447651"/>
                    <a:pt x="432873" y="446632"/>
                    <a:pt x="434626" y="446061"/>
                  </a:cubicBezTo>
                  <a:cubicBezTo>
                    <a:pt x="436330" y="445175"/>
                    <a:pt x="438236" y="444746"/>
                    <a:pt x="440150" y="444822"/>
                  </a:cubicBezTo>
                  <a:close/>
                  <a:moveTo>
                    <a:pt x="14288" y="410724"/>
                  </a:moveTo>
                  <a:lnTo>
                    <a:pt x="14764" y="410724"/>
                  </a:lnTo>
                  <a:cubicBezTo>
                    <a:pt x="15964" y="410533"/>
                    <a:pt x="17183" y="410533"/>
                    <a:pt x="18383" y="410724"/>
                  </a:cubicBezTo>
                  <a:cubicBezTo>
                    <a:pt x="20241" y="410781"/>
                    <a:pt x="22051" y="411343"/>
                    <a:pt x="23622" y="412343"/>
                  </a:cubicBezTo>
                  <a:cubicBezTo>
                    <a:pt x="25260" y="413238"/>
                    <a:pt x="26670" y="414515"/>
                    <a:pt x="27718" y="416058"/>
                  </a:cubicBezTo>
                  <a:cubicBezTo>
                    <a:pt x="28947" y="417439"/>
                    <a:pt x="29804" y="419106"/>
                    <a:pt x="30194" y="420915"/>
                  </a:cubicBezTo>
                  <a:cubicBezTo>
                    <a:pt x="30680" y="423630"/>
                    <a:pt x="30413" y="426430"/>
                    <a:pt x="29432" y="429012"/>
                  </a:cubicBezTo>
                  <a:cubicBezTo>
                    <a:pt x="28794" y="431517"/>
                    <a:pt x="27479" y="433793"/>
                    <a:pt x="25622" y="435584"/>
                  </a:cubicBezTo>
                  <a:cubicBezTo>
                    <a:pt x="24727" y="436460"/>
                    <a:pt x="23737" y="437222"/>
                    <a:pt x="22670" y="437870"/>
                  </a:cubicBezTo>
                  <a:cubicBezTo>
                    <a:pt x="21526" y="438460"/>
                    <a:pt x="20355" y="438965"/>
                    <a:pt x="19145" y="439394"/>
                  </a:cubicBezTo>
                  <a:cubicBezTo>
                    <a:pt x="16421" y="440061"/>
                    <a:pt x="13582" y="440061"/>
                    <a:pt x="10858" y="439394"/>
                  </a:cubicBezTo>
                  <a:lnTo>
                    <a:pt x="7429" y="437965"/>
                  </a:lnTo>
                  <a:lnTo>
                    <a:pt x="4381" y="435679"/>
                  </a:lnTo>
                  <a:cubicBezTo>
                    <a:pt x="629" y="431869"/>
                    <a:pt x="-848" y="426383"/>
                    <a:pt x="476" y="421201"/>
                  </a:cubicBezTo>
                  <a:cubicBezTo>
                    <a:pt x="1133" y="418810"/>
                    <a:pt x="2419" y="416648"/>
                    <a:pt x="4191" y="414915"/>
                  </a:cubicBezTo>
                  <a:lnTo>
                    <a:pt x="7049" y="412629"/>
                  </a:lnTo>
                  <a:cubicBezTo>
                    <a:pt x="9258" y="411390"/>
                    <a:pt x="11754" y="410733"/>
                    <a:pt x="14288" y="410724"/>
                  </a:cubicBezTo>
                  <a:close/>
                  <a:moveTo>
                    <a:pt x="429863" y="391863"/>
                  </a:moveTo>
                  <a:cubicBezTo>
                    <a:pt x="431749" y="391787"/>
                    <a:pt x="433625" y="392216"/>
                    <a:pt x="435292" y="393102"/>
                  </a:cubicBezTo>
                  <a:cubicBezTo>
                    <a:pt x="437064" y="393692"/>
                    <a:pt x="438664" y="394702"/>
                    <a:pt x="439959" y="396054"/>
                  </a:cubicBezTo>
                  <a:lnTo>
                    <a:pt x="442531" y="398721"/>
                  </a:lnTo>
                  <a:cubicBezTo>
                    <a:pt x="444293" y="400455"/>
                    <a:pt x="445579" y="402627"/>
                    <a:pt x="446246" y="405008"/>
                  </a:cubicBezTo>
                  <a:lnTo>
                    <a:pt x="446246" y="408818"/>
                  </a:lnTo>
                  <a:cubicBezTo>
                    <a:pt x="446284" y="411361"/>
                    <a:pt x="445617" y="413866"/>
                    <a:pt x="444341" y="416057"/>
                  </a:cubicBezTo>
                  <a:lnTo>
                    <a:pt x="442055" y="418914"/>
                  </a:lnTo>
                  <a:cubicBezTo>
                    <a:pt x="440855" y="420324"/>
                    <a:pt x="439264" y="421353"/>
                    <a:pt x="437483" y="421867"/>
                  </a:cubicBezTo>
                  <a:cubicBezTo>
                    <a:pt x="435797" y="422800"/>
                    <a:pt x="433883" y="423229"/>
                    <a:pt x="431958" y="423105"/>
                  </a:cubicBezTo>
                  <a:cubicBezTo>
                    <a:pt x="430063" y="423239"/>
                    <a:pt x="428177" y="422810"/>
                    <a:pt x="426529" y="421867"/>
                  </a:cubicBezTo>
                  <a:cubicBezTo>
                    <a:pt x="424738" y="421315"/>
                    <a:pt x="423129" y="420296"/>
                    <a:pt x="421862" y="418914"/>
                  </a:cubicBezTo>
                  <a:lnTo>
                    <a:pt x="419290" y="416247"/>
                  </a:lnTo>
                  <a:cubicBezTo>
                    <a:pt x="417490" y="414542"/>
                    <a:pt x="416204" y="412361"/>
                    <a:pt x="415576" y="409961"/>
                  </a:cubicBezTo>
                  <a:lnTo>
                    <a:pt x="415576" y="406151"/>
                  </a:lnTo>
                  <a:cubicBezTo>
                    <a:pt x="415576" y="403646"/>
                    <a:pt x="416232" y="401179"/>
                    <a:pt x="417480" y="399007"/>
                  </a:cubicBezTo>
                  <a:lnTo>
                    <a:pt x="419766" y="396054"/>
                  </a:lnTo>
                  <a:cubicBezTo>
                    <a:pt x="421004" y="394692"/>
                    <a:pt x="422586" y="393673"/>
                    <a:pt x="424338" y="393102"/>
                  </a:cubicBezTo>
                  <a:cubicBezTo>
                    <a:pt x="426043" y="392216"/>
                    <a:pt x="427948" y="391787"/>
                    <a:pt x="429863" y="391863"/>
                  </a:cubicBezTo>
                  <a:close/>
                  <a:moveTo>
                    <a:pt x="21812" y="336238"/>
                  </a:moveTo>
                  <a:cubicBezTo>
                    <a:pt x="29699" y="336238"/>
                    <a:pt x="36100" y="342639"/>
                    <a:pt x="36100" y="350525"/>
                  </a:cubicBezTo>
                  <a:cubicBezTo>
                    <a:pt x="36100" y="358412"/>
                    <a:pt x="29699" y="364813"/>
                    <a:pt x="21812" y="364813"/>
                  </a:cubicBezTo>
                  <a:cubicBezTo>
                    <a:pt x="13925" y="364813"/>
                    <a:pt x="7525" y="358412"/>
                    <a:pt x="7525" y="350525"/>
                  </a:cubicBezTo>
                  <a:cubicBezTo>
                    <a:pt x="7525" y="342639"/>
                    <a:pt x="13925" y="336238"/>
                    <a:pt x="21812" y="336238"/>
                  </a:cubicBezTo>
                  <a:close/>
                  <a:moveTo>
                    <a:pt x="415194" y="320427"/>
                  </a:moveTo>
                  <a:lnTo>
                    <a:pt x="418909" y="320427"/>
                  </a:lnTo>
                  <a:cubicBezTo>
                    <a:pt x="420833" y="320303"/>
                    <a:pt x="422748" y="320731"/>
                    <a:pt x="424434" y="321665"/>
                  </a:cubicBezTo>
                  <a:cubicBezTo>
                    <a:pt x="426225" y="322217"/>
                    <a:pt x="427834" y="323237"/>
                    <a:pt x="429101" y="324618"/>
                  </a:cubicBezTo>
                  <a:cubicBezTo>
                    <a:pt x="430435" y="325884"/>
                    <a:pt x="431444" y="327456"/>
                    <a:pt x="432054" y="329190"/>
                  </a:cubicBezTo>
                  <a:cubicBezTo>
                    <a:pt x="432911" y="330895"/>
                    <a:pt x="433311" y="332800"/>
                    <a:pt x="433197" y="334714"/>
                  </a:cubicBezTo>
                  <a:lnTo>
                    <a:pt x="433197" y="337286"/>
                  </a:lnTo>
                  <a:cubicBezTo>
                    <a:pt x="433254" y="339829"/>
                    <a:pt x="432597" y="342344"/>
                    <a:pt x="431292" y="344525"/>
                  </a:cubicBezTo>
                  <a:lnTo>
                    <a:pt x="429101" y="347478"/>
                  </a:lnTo>
                  <a:cubicBezTo>
                    <a:pt x="427320" y="349202"/>
                    <a:pt x="425119" y="350449"/>
                    <a:pt x="422720" y="351097"/>
                  </a:cubicBezTo>
                  <a:lnTo>
                    <a:pt x="418909" y="351097"/>
                  </a:lnTo>
                  <a:cubicBezTo>
                    <a:pt x="417033" y="351192"/>
                    <a:pt x="415157" y="350802"/>
                    <a:pt x="413480" y="349954"/>
                  </a:cubicBezTo>
                  <a:cubicBezTo>
                    <a:pt x="409927" y="348687"/>
                    <a:pt x="407127" y="345887"/>
                    <a:pt x="405860" y="342334"/>
                  </a:cubicBezTo>
                  <a:cubicBezTo>
                    <a:pt x="405013" y="340620"/>
                    <a:pt x="404593" y="338724"/>
                    <a:pt x="404622" y="336810"/>
                  </a:cubicBezTo>
                  <a:lnTo>
                    <a:pt x="404622" y="334238"/>
                  </a:lnTo>
                  <a:cubicBezTo>
                    <a:pt x="404650" y="331695"/>
                    <a:pt x="405346" y="329199"/>
                    <a:pt x="406622" y="326999"/>
                  </a:cubicBezTo>
                  <a:lnTo>
                    <a:pt x="408813" y="324141"/>
                  </a:lnTo>
                  <a:cubicBezTo>
                    <a:pt x="410566" y="322351"/>
                    <a:pt x="412775" y="321074"/>
                    <a:pt x="415194" y="320427"/>
                  </a:cubicBezTo>
                  <a:close/>
                  <a:moveTo>
                    <a:pt x="32385" y="275373"/>
                  </a:moveTo>
                  <a:lnTo>
                    <a:pt x="35052" y="275373"/>
                  </a:lnTo>
                  <a:cubicBezTo>
                    <a:pt x="37576" y="275364"/>
                    <a:pt x="40043" y="276050"/>
                    <a:pt x="42196" y="277374"/>
                  </a:cubicBezTo>
                  <a:lnTo>
                    <a:pt x="45149" y="279564"/>
                  </a:lnTo>
                  <a:cubicBezTo>
                    <a:pt x="46853" y="281327"/>
                    <a:pt x="48092" y="283489"/>
                    <a:pt x="48768" y="285851"/>
                  </a:cubicBezTo>
                  <a:lnTo>
                    <a:pt x="49340" y="289661"/>
                  </a:lnTo>
                  <a:cubicBezTo>
                    <a:pt x="49368" y="291575"/>
                    <a:pt x="48949" y="293471"/>
                    <a:pt x="48101" y="295185"/>
                  </a:cubicBezTo>
                  <a:cubicBezTo>
                    <a:pt x="47511" y="296928"/>
                    <a:pt x="46492" y="298500"/>
                    <a:pt x="45149" y="299757"/>
                  </a:cubicBezTo>
                  <a:cubicBezTo>
                    <a:pt x="43882" y="301139"/>
                    <a:pt x="42272" y="302158"/>
                    <a:pt x="40482" y="302710"/>
                  </a:cubicBezTo>
                  <a:cubicBezTo>
                    <a:pt x="38833" y="303653"/>
                    <a:pt x="36947" y="304082"/>
                    <a:pt x="35052" y="303948"/>
                  </a:cubicBezTo>
                  <a:lnTo>
                    <a:pt x="32385" y="303948"/>
                  </a:lnTo>
                  <a:cubicBezTo>
                    <a:pt x="29851" y="303948"/>
                    <a:pt x="27356" y="303291"/>
                    <a:pt x="25146" y="302043"/>
                  </a:cubicBezTo>
                  <a:lnTo>
                    <a:pt x="22288" y="299757"/>
                  </a:lnTo>
                  <a:cubicBezTo>
                    <a:pt x="20526" y="298024"/>
                    <a:pt x="19240" y="295852"/>
                    <a:pt x="18574" y="293471"/>
                  </a:cubicBezTo>
                  <a:lnTo>
                    <a:pt x="18097" y="289661"/>
                  </a:lnTo>
                  <a:cubicBezTo>
                    <a:pt x="17974" y="287737"/>
                    <a:pt x="18402" y="285822"/>
                    <a:pt x="19336" y="284136"/>
                  </a:cubicBezTo>
                  <a:cubicBezTo>
                    <a:pt x="19917" y="282384"/>
                    <a:pt x="20936" y="280812"/>
                    <a:pt x="22288" y="279564"/>
                  </a:cubicBezTo>
                  <a:cubicBezTo>
                    <a:pt x="23489" y="278155"/>
                    <a:pt x="25080" y="277126"/>
                    <a:pt x="26860" y="276612"/>
                  </a:cubicBezTo>
                  <a:cubicBezTo>
                    <a:pt x="28565" y="275726"/>
                    <a:pt x="30470" y="275297"/>
                    <a:pt x="32385" y="275373"/>
                  </a:cubicBezTo>
                  <a:close/>
                  <a:moveTo>
                    <a:pt x="405669" y="262133"/>
                  </a:moveTo>
                  <a:cubicBezTo>
                    <a:pt x="407583" y="262057"/>
                    <a:pt x="409489" y="262486"/>
                    <a:pt x="411194" y="263372"/>
                  </a:cubicBezTo>
                  <a:cubicBezTo>
                    <a:pt x="412984" y="263924"/>
                    <a:pt x="414594" y="264943"/>
                    <a:pt x="415861" y="266324"/>
                  </a:cubicBezTo>
                  <a:lnTo>
                    <a:pt x="418433" y="268991"/>
                  </a:lnTo>
                  <a:cubicBezTo>
                    <a:pt x="420195" y="270725"/>
                    <a:pt x="421481" y="272897"/>
                    <a:pt x="422147" y="275278"/>
                  </a:cubicBezTo>
                  <a:lnTo>
                    <a:pt x="422624" y="279088"/>
                  </a:lnTo>
                  <a:cubicBezTo>
                    <a:pt x="422614" y="281622"/>
                    <a:pt x="421957" y="284117"/>
                    <a:pt x="420719" y="286327"/>
                  </a:cubicBezTo>
                  <a:lnTo>
                    <a:pt x="418433" y="289184"/>
                  </a:lnTo>
                  <a:cubicBezTo>
                    <a:pt x="417232" y="290594"/>
                    <a:pt x="415642" y="291623"/>
                    <a:pt x="413860" y="292137"/>
                  </a:cubicBezTo>
                  <a:cubicBezTo>
                    <a:pt x="412156" y="293023"/>
                    <a:pt x="410251" y="293452"/>
                    <a:pt x="408336" y="293375"/>
                  </a:cubicBezTo>
                  <a:cubicBezTo>
                    <a:pt x="406421" y="293442"/>
                    <a:pt x="404517" y="293023"/>
                    <a:pt x="402812" y="292137"/>
                  </a:cubicBezTo>
                  <a:cubicBezTo>
                    <a:pt x="401059" y="291556"/>
                    <a:pt x="399487" y="290537"/>
                    <a:pt x="398240" y="289184"/>
                  </a:cubicBezTo>
                  <a:lnTo>
                    <a:pt x="395573" y="286517"/>
                  </a:lnTo>
                  <a:cubicBezTo>
                    <a:pt x="393867" y="284755"/>
                    <a:pt x="392629" y="282593"/>
                    <a:pt x="391953" y="280231"/>
                  </a:cubicBezTo>
                  <a:lnTo>
                    <a:pt x="391382" y="276421"/>
                  </a:lnTo>
                  <a:cubicBezTo>
                    <a:pt x="391429" y="273878"/>
                    <a:pt x="392115" y="271392"/>
                    <a:pt x="393382" y="269182"/>
                  </a:cubicBezTo>
                  <a:lnTo>
                    <a:pt x="395573" y="266324"/>
                  </a:lnTo>
                  <a:cubicBezTo>
                    <a:pt x="396839" y="264943"/>
                    <a:pt x="398449" y="263924"/>
                    <a:pt x="400240" y="263372"/>
                  </a:cubicBezTo>
                  <a:cubicBezTo>
                    <a:pt x="401906" y="262495"/>
                    <a:pt x="403783" y="262067"/>
                    <a:pt x="405669" y="262133"/>
                  </a:cubicBezTo>
                  <a:close/>
                  <a:moveTo>
                    <a:pt x="47054" y="214509"/>
                  </a:moveTo>
                  <a:lnTo>
                    <a:pt x="50864" y="214509"/>
                  </a:lnTo>
                  <a:cubicBezTo>
                    <a:pt x="52788" y="214385"/>
                    <a:pt x="54702" y="214813"/>
                    <a:pt x="56388" y="215747"/>
                  </a:cubicBezTo>
                  <a:cubicBezTo>
                    <a:pt x="59856" y="217061"/>
                    <a:pt x="62598" y="219805"/>
                    <a:pt x="63913" y="223272"/>
                  </a:cubicBezTo>
                  <a:cubicBezTo>
                    <a:pt x="64760" y="224815"/>
                    <a:pt x="65190" y="226558"/>
                    <a:pt x="65151" y="228320"/>
                  </a:cubicBezTo>
                  <a:lnTo>
                    <a:pt x="65151" y="230987"/>
                  </a:lnTo>
                  <a:cubicBezTo>
                    <a:pt x="65151" y="233492"/>
                    <a:pt x="64494" y="235959"/>
                    <a:pt x="63246" y="238131"/>
                  </a:cubicBezTo>
                  <a:lnTo>
                    <a:pt x="60960" y="241083"/>
                  </a:lnTo>
                  <a:cubicBezTo>
                    <a:pt x="59227" y="242827"/>
                    <a:pt x="57055" y="244074"/>
                    <a:pt x="54674" y="244703"/>
                  </a:cubicBezTo>
                  <a:lnTo>
                    <a:pt x="50864" y="245275"/>
                  </a:lnTo>
                  <a:cubicBezTo>
                    <a:pt x="48978" y="245313"/>
                    <a:pt x="47120" y="244884"/>
                    <a:pt x="45434" y="244036"/>
                  </a:cubicBezTo>
                  <a:cubicBezTo>
                    <a:pt x="41882" y="242769"/>
                    <a:pt x="39081" y="239969"/>
                    <a:pt x="37814" y="236416"/>
                  </a:cubicBezTo>
                  <a:cubicBezTo>
                    <a:pt x="36976" y="234730"/>
                    <a:pt x="36557" y="232873"/>
                    <a:pt x="36576" y="230987"/>
                  </a:cubicBezTo>
                  <a:lnTo>
                    <a:pt x="36576" y="228320"/>
                  </a:lnTo>
                  <a:cubicBezTo>
                    <a:pt x="36557" y="225767"/>
                    <a:pt x="37252" y="223262"/>
                    <a:pt x="38577" y="221081"/>
                  </a:cubicBezTo>
                  <a:lnTo>
                    <a:pt x="40767" y="218223"/>
                  </a:lnTo>
                  <a:cubicBezTo>
                    <a:pt x="42501" y="216461"/>
                    <a:pt x="44673" y="215175"/>
                    <a:pt x="47054" y="214509"/>
                  </a:cubicBezTo>
                  <a:close/>
                  <a:moveTo>
                    <a:pt x="387191" y="198602"/>
                  </a:moveTo>
                  <a:cubicBezTo>
                    <a:pt x="395078" y="198602"/>
                    <a:pt x="401479" y="205003"/>
                    <a:pt x="401479" y="212889"/>
                  </a:cubicBezTo>
                  <a:cubicBezTo>
                    <a:pt x="401479" y="220776"/>
                    <a:pt x="395078" y="227177"/>
                    <a:pt x="387191" y="227177"/>
                  </a:cubicBezTo>
                  <a:cubicBezTo>
                    <a:pt x="379304" y="227177"/>
                    <a:pt x="372904" y="220776"/>
                    <a:pt x="372904" y="212889"/>
                  </a:cubicBezTo>
                  <a:cubicBezTo>
                    <a:pt x="372904" y="205003"/>
                    <a:pt x="379304" y="198602"/>
                    <a:pt x="387191" y="198602"/>
                  </a:cubicBezTo>
                  <a:close/>
                  <a:moveTo>
                    <a:pt x="66770" y="158883"/>
                  </a:moveTo>
                  <a:lnTo>
                    <a:pt x="69437" y="158883"/>
                  </a:lnTo>
                  <a:cubicBezTo>
                    <a:pt x="71970" y="158892"/>
                    <a:pt x="74466" y="159549"/>
                    <a:pt x="76676" y="160788"/>
                  </a:cubicBezTo>
                  <a:lnTo>
                    <a:pt x="79533" y="163074"/>
                  </a:lnTo>
                  <a:cubicBezTo>
                    <a:pt x="81267" y="164836"/>
                    <a:pt x="82543" y="166988"/>
                    <a:pt x="83248" y="169360"/>
                  </a:cubicBezTo>
                  <a:lnTo>
                    <a:pt x="83724" y="173170"/>
                  </a:lnTo>
                  <a:cubicBezTo>
                    <a:pt x="83801" y="175085"/>
                    <a:pt x="83372" y="176990"/>
                    <a:pt x="82486" y="178695"/>
                  </a:cubicBezTo>
                  <a:cubicBezTo>
                    <a:pt x="81172" y="182162"/>
                    <a:pt x="78428" y="184905"/>
                    <a:pt x="74962" y="186219"/>
                  </a:cubicBezTo>
                  <a:cubicBezTo>
                    <a:pt x="73256" y="187105"/>
                    <a:pt x="71351" y="187534"/>
                    <a:pt x="69437" y="187458"/>
                  </a:cubicBezTo>
                  <a:lnTo>
                    <a:pt x="66770" y="187458"/>
                  </a:lnTo>
                  <a:cubicBezTo>
                    <a:pt x="64217" y="187458"/>
                    <a:pt x="61722" y="186762"/>
                    <a:pt x="59531" y="185457"/>
                  </a:cubicBezTo>
                  <a:lnTo>
                    <a:pt x="56673" y="183267"/>
                  </a:lnTo>
                  <a:cubicBezTo>
                    <a:pt x="54940" y="181505"/>
                    <a:pt x="53663" y="179352"/>
                    <a:pt x="52959" y="176980"/>
                  </a:cubicBezTo>
                  <a:lnTo>
                    <a:pt x="52482" y="173170"/>
                  </a:lnTo>
                  <a:cubicBezTo>
                    <a:pt x="52406" y="171256"/>
                    <a:pt x="52835" y="169351"/>
                    <a:pt x="53720" y="167646"/>
                  </a:cubicBezTo>
                  <a:cubicBezTo>
                    <a:pt x="54273" y="165884"/>
                    <a:pt x="55292" y="164302"/>
                    <a:pt x="56673" y="163074"/>
                  </a:cubicBezTo>
                  <a:cubicBezTo>
                    <a:pt x="57921" y="161721"/>
                    <a:pt x="59493" y="160702"/>
                    <a:pt x="61246" y="160121"/>
                  </a:cubicBezTo>
                  <a:cubicBezTo>
                    <a:pt x="62932" y="159187"/>
                    <a:pt x="64846" y="158759"/>
                    <a:pt x="66770" y="158883"/>
                  </a:cubicBezTo>
                  <a:close/>
                  <a:moveTo>
                    <a:pt x="352710" y="132403"/>
                  </a:moveTo>
                  <a:lnTo>
                    <a:pt x="355378" y="132403"/>
                  </a:lnTo>
                  <a:cubicBezTo>
                    <a:pt x="357911" y="132403"/>
                    <a:pt x="360406" y="133060"/>
                    <a:pt x="362616" y="134308"/>
                  </a:cubicBezTo>
                  <a:lnTo>
                    <a:pt x="365474" y="136594"/>
                  </a:lnTo>
                  <a:cubicBezTo>
                    <a:pt x="367236" y="138327"/>
                    <a:pt x="368522" y="140499"/>
                    <a:pt x="369188" y="142880"/>
                  </a:cubicBezTo>
                  <a:lnTo>
                    <a:pt x="369665" y="146690"/>
                  </a:lnTo>
                  <a:cubicBezTo>
                    <a:pt x="369789" y="148614"/>
                    <a:pt x="369360" y="150529"/>
                    <a:pt x="368427" y="152215"/>
                  </a:cubicBezTo>
                  <a:cubicBezTo>
                    <a:pt x="367846" y="153967"/>
                    <a:pt x="366826" y="155539"/>
                    <a:pt x="365474" y="156787"/>
                  </a:cubicBezTo>
                  <a:cubicBezTo>
                    <a:pt x="364274" y="158196"/>
                    <a:pt x="362683" y="159225"/>
                    <a:pt x="360902" y="159739"/>
                  </a:cubicBezTo>
                  <a:cubicBezTo>
                    <a:pt x="359197" y="160625"/>
                    <a:pt x="357292" y="161054"/>
                    <a:pt x="355378" y="160978"/>
                  </a:cubicBezTo>
                  <a:lnTo>
                    <a:pt x="352710" y="160978"/>
                  </a:lnTo>
                  <a:cubicBezTo>
                    <a:pt x="350186" y="160987"/>
                    <a:pt x="347719" y="160301"/>
                    <a:pt x="345567" y="158977"/>
                  </a:cubicBezTo>
                  <a:lnTo>
                    <a:pt x="342614" y="156787"/>
                  </a:lnTo>
                  <a:cubicBezTo>
                    <a:pt x="340909" y="155024"/>
                    <a:pt x="339670" y="152862"/>
                    <a:pt x="338994" y="150500"/>
                  </a:cubicBezTo>
                  <a:lnTo>
                    <a:pt x="338423" y="146690"/>
                  </a:lnTo>
                  <a:cubicBezTo>
                    <a:pt x="338394" y="144776"/>
                    <a:pt x="338814" y="142880"/>
                    <a:pt x="339661" y="141166"/>
                  </a:cubicBezTo>
                  <a:cubicBezTo>
                    <a:pt x="340252" y="139423"/>
                    <a:pt x="341271" y="137851"/>
                    <a:pt x="342614" y="136594"/>
                  </a:cubicBezTo>
                  <a:cubicBezTo>
                    <a:pt x="343881" y="135212"/>
                    <a:pt x="345490" y="134193"/>
                    <a:pt x="347281" y="133641"/>
                  </a:cubicBezTo>
                  <a:cubicBezTo>
                    <a:pt x="348929" y="132698"/>
                    <a:pt x="350815" y="132269"/>
                    <a:pt x="352710" y="132403"/>
                  </a:cubicBezTo>
                  <a:close/>
                  <a:moveTo>
                    <a:pt x="85344" y="116496"/>
                  </a:moveTo>
                  <a:lnTo>
                    <a:pt x="88011" y="116496"/>
                  </a:lnTo>
                  <a:cubicBezTo>
                    <a:pt x="90536" y="116487"/>
                    <a:pt x="93002" y="117173"/>
                    <a:pt x="95155" y="118497"/>
                  </a:cubicBezTo>
                  <a:lnTo>
                    <a:pt x="98108" y="120687"/>
                  </a:lnTo>
                  <a:cubicBezTo>
                    <a:pt x="99813" y="122450"/>
                    <a:pt x="101051" y="124612"/>
                    <a:pt x="101727" y="126974"/>
                  </a:cubicBezTo>
                  <a:lnTo>
                    <a:pt x="101823" y="130784"/>
                  </a:lnTo>
                  <a:cubicBezTo>
                    <a:pt x="101851" y="132698"/>
                    <a:pt x="101432" y="134594"/>
                    <a:pt x="100584" y="136308"/>
                  </a:cubicBezTo>
                  <a:cubicBezTo>
                    <a:pt x="99270" y="139814"/>
                    <a:pt x="96489" y="142566"/>
                    <a:pt x="92964" y="143833"/>
                  </a:cubicBezTo>
                  <a:cubicBezTo>
                    <a:pt x="91316" y="144776"/>
                    <a:pt x="89430" y="145205"/>
                    <a:pt x="87535" y="145071"/>
                  </a:cubicBezTo>
                  <a:lnTo>
                    <a:pt x="84868" y="145071"/>
                  </a:lnTo>
                  <a:cubicBezTo>
                    <a:pt x="82334" y="145071"/>
                    <a:pt x="79839" y="144414"/>
                    <a:pt x="77629" y="143166"/>
                  </a:cubicBezTo>
                  <a:lnTo>
                    <a:pt x="74771" y="140880"/>
                  </a:lnTo>
                  <a:cubicBezTo>
                    <a:pt x="72990" y="139156"/>
                    <a:pt x="71704" y="136985"/>
                    <a:pt x="71057" y="134594"/>
                  </a:cubicBezTo>
                  <a:lnTo>
                    <a:pt x="71057" y="130784"/>
                  </a:lnTo>
                  <a:cubicBezTo>
                    <a:pt x="70943" y="128860"/>
                    <a:pt x="71371" y="126945"/>
                    <a:pt x="72295" y="125259"/>
                  </a:cubicBezTo>
                  <a:cubicBezTo>
                    <a:pt x="72876" y="123507"/>
                    <a:pt x="73895" y="121935"/>
                    <a:pt x="75248" y="120687"/>
                  </a:cubicBezTo>
                  <a:cubicBezTo>
                    <a:pt x="76448" y="119278"/>
                    <a:pt x="78039" y="118249"/>
                    <a:pt x="79820" y="117735"/>
                  </a:cubicBezTo>
                  <a:cubicBezTo>
                    <a:pt x="81524" y="116849"/>
                    <a:pt x="83430" y="116420"/>
                    <a:pt x="85344" y="116496"/>
                  </a:cubicBezTo>
                  <a:close/>
                  <a:moveTo>
                    <a:pt x="328993" y="76682"/>
                  </a:moveTo>
                  <a:cubicBezTo>
                    <a:pt x="329907" y="76539"/>
                    <a:pt x="330841" y="76539"/>
                    <a:pt x="331755" y="76682"/>
                  </a:cubicBezTo>
                  <a:lnTo>
                    <a:pt x="334136" y="76682"/>
                  </a:lnTo>
                  <a:cubicBezTo>
                    <a:pt x="336661" y="76672"/>
                    <a:pt x="339128" y="77358"/>
                    <a:pt x="341280" y="78682"/>
                  </a:cubicBezTo>
                  <a:lnTo>
                    <a:pt x="344233" y="80873"/>
                  </a:lnTo>
                  <a:cubicBezTo>
                    <a:pt x="345557" y="82149"/>
                    <a:pt x="346566" y="83711"/>
                    <a:pt x="347186" y="85445"/>
                  </a:cubicBezTo>
                  <a:lnTo>
                    <a:pt x="345090" y="84873"/>
                  </a:lnTo>
                  <a:cubicBezTo>
                    <a:pt x="346738" y="88369"/>
                    <a:pt x="346738" y="92427"/>
                    <a:pt x="345090" y="95922"/>
                  </a:cubicBezTo>
                  <a:cubicBezTo>
                    <a:pt x="344500" y="97666"/>
                    <a:pt x="343481" y="99237"/>
                    <a:pt x="342138" y="100494"/>
                  </a:cubicBezTo>
                  <a:cubicBezTo>
                    <a:pt x="341138" y="101380"/>
                    <a:pt x="340089" y="102209"/>
                    <a:pt x="338994" y="102971"/>
                  </a:cubicBezTo>
                  <a:lnTo>
                    <a:pt x="338327" y="102971"/>
                  </a:lnTo>
                  <a:cubicBezTo>
                    <a:pt x="337851" y="103161"/>
                    <a:pt x="335851" y="104495"/>
                    <a:pt x="334613" y="104495"/>
                  </a:cubicBezTo>
                  <a:cubicBezTo>
                    <a:pt x="333146" y="104828"/>
                    <a:pt x="331641" y="105019"/>
                    <a:pt x="330136" y="105067"/>
                  </a:cubicBezTo>
                  <a:lnTo>
                    <a:pt x="328041" y="105067"/>
                  </a:lnTo>
                  <a:cubicBezTo>
                    <a:pt x="327345" y="105105"/>
                    <a:pt x="326640" y="105105"/>
                    <a:pt x="325945" y="105067"/>
                  </a:cubicBezTo>
                  <a:lnTo>
                    <a:pt x="325278" y="105067"/>
                  </a:lnTo>
                  <a:cubicBezTo>
                    <a:pt x="324002" y="104609"/>
                    <a:pt x="322764" y="104066"/>
                    <a:pt x="321563" y="103447"/>
                  </a:cubicBezTo>
                  <a:cubicBezTo>
                    <a:pt x="320459" y="102733"/>
                    <a:pt x="319411" y="101933"/>
                    <a:pt x="318420" y="101066"/>
                  </a:cubicBezTo>
                  <a:cubicBezTo>
                    <a:pt x="316658" y="99332"/>
                    <a:pt x="315372" y="97161"/>
                    <a:pt x="314706" y="94780"/>
                  </a:cubicBezTo>
                  <a:lnTo>
                    <a:pt x="314706" y="90969"/>
                  </a:lnTo>
                  <a:cubicBezTo>
                    <a:pt x="314706" y="88436"/>
                    <a:pt x="315362" y="85940"/>
                    <a:pt x="316611" y="83730"/>
                  </a:cubicBezTo>
                  <a:lnTo>
                    <a:pt x="318897" y="80873"/>
                  </a:lnTo>
                  <a:cubicBezTo>
                    <a:pt x="320096" y="79463"/>
                    <a:pt x="321687" y="78435"/>
                    <a:pt x="323468" y="77920"/>
                  </a:cubicBezTo>
                  <a:cubicBezTo>
                    <a:pt x="325154" y="76987"/>
                    <a:pt x="327069" y="76558"/>
                    <a:pt x="328993" y="76682"/>
                  </a:cubicBezTo>
                  <a:close/>
                  <a:moveTo>
                    <a:pt x="111823" y="68871"/>
                  </a:moveTo>
                  <a:lnTo>
                    <a:pt x="114490" y="68871"/>
                  </a:lnTo>
                  <a:cubicBezTo>
                    <a:pt x="116995" y="68871"/>
                    <a:pt x="119462" y="69528"/>
                    <a:pt x="121633" y="70776"/>
                  </a:cubicBezTo>
                  <a:lnTo>
                    <a:pt x="124586" y="73062"/>
                  </a:lnTo>
                  <a:cubicBezTo>
                    <a:pt x="126330" y="74795"/>
                    <a:pt x="127577" y="76967"/>
                    <a:pt x="128206" y="79348"/>
                  </a:cubicBezTo>
                  <a:lnTo>
                    <a:pt x="128777" y="83158"/>
                  </a:lnTo>
                  <a:cubicBezTo>
                    <a:pt x="128796" y="85073"/>
                    <a:pt x="128377" y="86959"/>
                    <a:pt x="127539" y="88683"/>
                  </a:cubicBezTo>
                  <a:cubicBezTo>
                    <a:pt x="126920" y="90416"/>
                    <a:pt x="125910" y="91978"/>
                    <a:pt x="124586" y="93255"/>
                  </a:cubicBezTo>
                  <a:cubicBezTo>
                    <a:pt x="123291" y="94607"/>
                    <a:pt x="121691" y="95617"/>
                    <a:pt x="119919" y="96207"/>
                  </a:cubicBezTo>
                  <a:cubicBezTo>
                    <a:pt x="118252" y="97084"/>
                    <a:pt x="116376" y="97512"/>
                    <a:pt x="114490" y="97446"/>
                  </a:cubicBezTo>
                  <a:lnTo>
                    <a:pt x="111823" y="97446"/>
                  </a:lnTo>
                  <a:cubicBezTo>
                    <a:pt x="109270" y="97465"/>
                    <a:pt x="106765" y="96769"/>
                    <a:pt x="104584" y="95445"/>
                  </a:cubicBezTo>
                  <a:lnTo>
                    <a:pt x="101726" y="93255"/>
                  </a:lnTo>
                  <a:cubicBezTo>
                    <a:pt x="99964" y="91521"/>
                    <a:pt x="98678" y="89349"/>
                    <a:pt x="98012" y="86968"/>
                  </a:cubicBezTo>
                  <a:lnTo>
                    <a:pt x="97535" y="83158"/>
                  </a:lnTo>
                  <a:cubicBezTo>
                    <a:pt x="97412" y="81234"/>
                    <a:pt x="97840" y="79320"/>
                    <a:pt x="98774" y="77634"/>
                  </a:cubicBezTo>
                  <a:cubicBezTo>
                    <a:pt x="100088" y="74167"/>
                    <a:pt x="102831" y="71423"/>
                    <a:pt x="106298" y="70109"/>
                  </a:cubicBezTo>
                  <a:cubicBezTo>
                    <a:pt x="107984" y="69175"/>
                    <a:pt x="109899" y="68747"/>
                    <a:pt x="111823" y="68871"/>
                  </a:cubicBezTo>
                  <a:close/>
                  <a:moveTo>
                    <a:pt x="297179" y="31438"/>
                  </a:moveTo>
                  <a:cubicBezTo>
                    <a:pt x="299056" y="31333"/>
                    <a:pt x="300933" y="31724"/>
                    <a:pt x="302609" y="32581"/>
                  </a:cubicBezTo>
                  <a:cubicBezTo>
                    <a:pt x="304390" y="33210"/>
                    <a:pt x="305990" y="34248"/>
                    <a:pt x="307276" y="35629"/>
                  </a:cubicBezTo>
                  <a:lnTo>
                    <a:pt x="309943" y="38201"/>
                  </a:lnTo>
                  <a:cubicBezTo>
                    <a:pt x="311667" y="39991"/>
                    <a:pt x="312915" y="42182"/>
                    <a:pt x="313563" y="44582"/>
                  </a:cubicBezTo>
                  <a:lnTo>
                    <a:pt x="313563" y="48297"/>
                  </a:lnTo>
                  <a:cubicBezTo>
                    <a:pt x="313610" y="50840"/>
                    <a:pt x="312953" y="53345"/>
                    <a:pt x="311658" y="55536"/>
                  </a:cubicBezTo>
                  <a:lnTo>
                    <a:pt x="309467" y="58394"/>
                  </a:lnTo>
                  <a:cubicBezTo>
                    <a:pt x="308200" y="59775"/>
                    <a:pt x="306590" y="60794"/>
                    <a:pt x="304800" y="61346"/>
                  </a:cubicBezTo>
                  <a:cubicBezTo>
                    <a:pt x="303114" y="62280"/>
                    <a:pt x="301199" y="62708"/>
                    <a:pt x="299275" y="62585"/>
                  </a:cubicBezTo>
                  <a:cubicBezTo>
                    <a:pt x="297379" y="62718"/>
                    <a:pt x="295493" y="62289"/>
                    <a:pt x="293846" y="61346"/>
                  </a:cubicBezTo>
                  <a:cubicBezTo>
                    <a:pt x="292055" y="60794"/>
                    <a:pt x="290446" y="59775"/>
                    <a:pt x="289179" y="58394"/>
                  </a:cubicBezTo>
                  <a:lnTo>
                    <a:pt x="286607" y="55822"/>
                  </a:lnTo>
                  <a:cubicBezTo>
                    <a:pt x="284816" y="54069"/>
                    <a:pt x="283540" y="51860"/>
                    <a:pt x="282892" y="49440"/>
                  </a:cubicBezTo>
                  <a:lnTo>
                    <a:pt x="282892" y="45725"/>
                  </a:lnTo>
                  <a:cubicBezTo>
                    <a:pt x="282873" y="43182"/>
                    <a:pt x="283530" y="40687"/>
                    <a:pt x="284797" y="38486"/>
                  </a:cubicBezTo>
                  <a:lnTo>
                    <a:pt x="287083" y="35629"/>
                  </a:lnTo>
                  <a:cubicBezTo>
                    <a:pt x="288321" y="34238"/>
                    <a:pt x="289893" y="33181"/>
                    <a:pt x="291655" y="32581"/>
                  </a:cubicBezTo>
                  <a:cubicBezTo>
                    <a:pt x="293360" y="31724"/>
                    <a:pt x="295265" y="31324"/>
                    <a:pt x="297179" y="31438"/>
                  </a:cubicBezTo>
                  <a:close/>
                  <a:moveTo>
                    <a:pt x="143541" y="29152"/>
                  </a:moveTo>
                  <a:cubicBezTo>
                    <a:pt x="151428" y="29152"/>
                    <a:pt x="157829" y="35553"/>
                    <a:pt x="157829" y="43439"/>
                  </a:cubicBezTo>
                  <a:cubicBezTo>
                    <a:pt x="157829" y="51326"/>
                    <a:pt x="151428" y="57727"/>
                    <a:pt x="143541" y="57727"/>
                  </a:cubicBezTo>
                  <a:cubicBezTo>
                    <a:pt x="135655" y="57727"/>
                    <a:pt x="129254" y="51326"/>
                    <a:pt x="129254" y="43439"/>
                  </a:cubicBezTo>
                  <a:cubicBezTo>
                    <a:pt x="129254" y="35553"/>
                    <a:pt x="135655" y="29152"/>
                    <a:pt x="143541" y="29152"/>
                  </a:cubicBezTo>
                  <a:close/>
                  <a:moveTo>
                    <a:pt x="199167" y="2673"/>
                  </a:moveTo>
                  <a:cubicBezTo>
                    <a:pt x="201701" y="2682"/>
                    <a:pt x="204196" y="3339"/>
                    <a:pt x="206406" y="4578"/>
                  </a:cubicBezTo>
                  <a:lnTo>
                    <a:pt x="209264" y="6864"/>
                  </a:lnTo>
                  <a:cubicBezTo>
                    <a:pt x="210673" y="8064"/>
                    <a:pt x="211702" y="9654"/>
                    <a:pt x="212216" y="11436"/>
                  </a:cubicBezTo>
                  <a:cubicBezTo>
                    <a:pt x="213150" y="13122"/>
                    <a:pt x="213578" y="15036"/>
                    <a:pt x="213455" y="16960"/>
                  </a:cubicBezTo>
                  <a:cubicBezTo>
                    <a:pt x="213569" y="18884"/>
                    <a:pt x="213140" y="20799"/>
                    <a:pt x="212216" y="22485"/>
                  </a:cubicBezTo>
                  <a:cubicBezTo>
                    <a:pt x="211636" y="24237"/>
                    <a:pt x="210616" y="25809"/>
                    <a:pt x="209264" y="27057"/>
                  </a:cubicBezTo>
                  <a:lnTo>
                    <a:pt x="206597" y="29724"/>
                  </a:lnTo>
                  <a:cubicBezTo>
                    <a:pt x="204863" y="31467"/>
                    <a:pt x="202691" y="32715"/>
                    <a:pt x="200310" y="33343"/>
                  </a:cubicBezTo>
                  <a:lnTo>
                    <a:pt x="196500" y="33915"/>
                  </a:lnTo>
                  <a:cubicBezTo>
                    <a:pt x="193985" y="33886"/>
                    <a:pt x="191519" y="33191"/>
                    <a:pt x="189357" y="31914"/>
                  </a:cubicBezTo>
                  <a:lnTo>
                    <a:pt x="186403" y="29724"/>
                  </a:lnTo>
                  <a:cubicBezTo>
                    <a:pt x="185051" y="28428"/>
                    <a:pt x="184041" y="26828"/>
                    <a:pt x="183451" y="25056"/>
                  </a:cubicBezTo>
                  <a:cubicBezTo>
                    <a:pt x="182603" y="23370"/>
                    <a:pt x="182175" y="21513"/>
                    <a:pt x="182213" y="19627"/>
                  </a:cubicBezTo>
                  <a:cubicBezTo>
                    <a:pt x="182184" y="17713"/>
                    <a:pt x="182603" y="15817"/>
                    <a:pt x="183451" y="14103"/>
                  </a:cubicBezTo>
                  <a:cubicBezTo>
                    <a:pt x="184022" y="12350"/>
                    <a:pt x="185042" y="10769"/>
                    <a:pt x="186403" y="9531"/>
                  </a:cubicBezTo>
                  <a:lnTo>
                    <a:pt x="189071" y="6864"/>
                  </a:lnTo>
                  <a:cubicBezTo>
                    <a:pt x="190804" y="5102"/>
                    <a:pt x="192976" y="3816"/>
                    <a:pt x="195357" y="3149"/>
                  </a:cubicBezTo>
                  <a:close/>
                  <a:moveTo>
                    <a:pt x="249459" y="6"/>
                  </a:moveTo>
                  <a:lnTo>
                    <a:pt x="252126" y="6"/>
                  </a:lnTo>
                  <a:cubicBezTo>
                    <a:pt x="254660" y="15"/>
                    <a:pt x="257155" y="672"/>
                    <a:pt x="259365" y="1911"/>
                  </a:cubicBezTo>
                  <a:lnTo>
                    <a:pt x="262223" y="4197"/>
                  </a:lnTo>
                  <a:cubicBezTo>
                    <a:pt x="263985" y="5930"/>
                    <a:pt x="265271" y="8102"/>
                    <a:pt x="265937" y="10483"/>
                  </a:cubicBezTo>
                  <a:lnTo>
                    <a:pt x="266414" y="14293"/>
                  </a:lnTo>
                  <a:cubicBezTo>
                    <a:pt x="266537" y="16217"/>
                    <a:pt x="266109" y="18132"/>
                    <a:pt x="265175" y="19818"/>
                  </a:cubicBezTo>
                  <a:cubicBezTo>
                    <a:pt x="264595" y="21570"/>
                    <a:pt x="263575" y="23142"/>
                    <a:pt x="262223" y="24390"/>
                  </a:cubicBezTo>
                  <a:cubicBezTo>
                    <a:pt x="260994" y="25771"/>
                    <a:pt x="259413" y="26790"/>
                    <a:pt x="257651" y="27342"/>
                  </a:cubicBezTo>
                  <a:cubicBezTo>
                    <a:pt x="255946" y="28228"/>
                    <a:pt x="254041" y="28657"/>
                    <a:pt x="252126" y="28581"/>
                  </a:cubicBezTo>
                  <a:lnTo>
                    <a:pt x="249459" y="28581"/>
                  </a:lnTo>
                  <a:cubicBezTo>
                    <a:pt x="246954" y="28581"/>
                    <a:pt x="244487" y="27923"/>
                    <a:pt x="242316" y="26676"/>
                  </a:cubicBezTo>
                  <a:lnTo>
                    <a:pt x="239363" y="24390"/>
                  </a:lnTo>
                  <a:cubicBezTo>
                    <a:pt x="237658" y="22628"/>
                    <a:pt x="236420" y="20465"/>
                    <a:pt x="235743" y="18103"/>
                  </a:cubicBezTo>
                  <a:lnTo>
                    <a:pt x="235172" y="14293"/>
                  </a:lnTo>
                  <a:cubicBezTo>
                    <a:pt x="235143" y="12379"/>
                    <a:pt x="235562" y="10483"/>
                    <a:pt x="236410" y="8769"/>
                  </a:cubicBezTo>
                  <a:cubicBezTo>
                    <a:pt x="237029" y="7035"/>
                    <a:pt x="238039" y="5473"/>
                    <a:pt x="239363" y="4197"/>
                  </a:cubicBezTo>
                  <a:cubicBezTo>
                    <a:pt x="240611" y="2844"/>
                    <a:pt x="242182" y="1825"/>
                    <a:pt x="243935" y="1244"/>
                  </a:cubicBezTo>
                  <a:cubicBezTo>
                    <a:pt x="245640" y="358"/>
                    <a:pt x="247544" y="-61"/>
                    <a:pt x="249459" y="6"/>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9" name="Google Shape;369;p10"/>
            <p:cNvSpPr/>
            <p:nvPr/>
          </p:nvSpPr>
          <p:spPr>
            <a:xfrm>
              <a:off x="7806637" y="3226112"/>
              <a:ext cx="646919" cy="642421"/>
            </a:xfrm>
            <a:custGeom>
              <a:rect b="b" l="l" r="r" t="t"/>
              <a:pathLst>
                <a:path extrusionOk="0" h="642421" w="646919">
                  <a:moveTo>
                    <a:pt x="57075" y="619125"/>
                  </a:moveTo>
                  <a:lnTo>
                    <a:pt x="57171" y="619506"/>
                  </a:lnTo>
                  <a:cubicBezTo>
                    <a:pt x="62428" y="619506"/>
                    <a:pt x="66696" y="623773"/>
                    <a:pt x="66696" y="629031"/>
                  </a:cubicBezTo>
                  <a:cubicBezTo>
                    <a:pt x="66696" y="634289"/>
                    <a:pt x="62428" y="638556"/>
                    <a:pt x="57171" y="638556"/>
                  </a:cubicBezTo>
                  <a:cubicBezTo>
                    <a:pt x="49932" y="638651"/>
                    <a:pt x="42788" y="638937"/>
                    <a:pt x="35549" y="639699"/>
                  </a:cubicBezTo>
                  <a:cubicBezTo>
                    <a:pt x="33701" y="639794"/>
                    <a:pt x="31853" y="639985"/>
                    <a:pt x="30025" y="640270"/>
                  </a:cubicBezTo>
                  <a:lnTo>
                    <a:pt x="27453" y="640270"/>
                  </a:lnTo>
                  <a:lnTo>
                    <a:pt x="26500" y="640270"/>
                  </a:lnTo>
                  <a:cubicBezTo>
                    <a:pt x="22881" y="640747"/>
                    <a:pt x="19261" y="641413"/>
                    <a:pt x="15642" y="642080"/>
                  </a:cubicBezTo>
                  <a:cubicBezTo>
                    <a:pt x="15632" y="642080"/>
                    <a:pt x="15632" y="642080"/>
                    <a:pt x="15632" y="642080"/>
                  </a:cubicBezTo>
                  <a:cubicBezTo>
                    <a:pt x="10555" y="643471"/>
                    <a:pt x="5317" y="640489"/>
                    <a:pt x="3926" y="635413"/>
                  </a:cubicBezTo>
                  <a:cubicBezTo>
                    <a:pt x="3926" y="635413"/>
                    <a:pt x="3926" y="635403"/>
                    <a:pt x="3926" y="635403"/>
                  </a:cubicBezTo>
                  <a:cubicBezTo>
                    <a:pt x="2535" y="630326"/>
                    <a:pt x="5517" y="625087"/>
                    <a:pt x="10593" y="623697"/>
                  </a:cubicBezTo>
                  <a:cubicBezTo>
                    <a:pt x="25929" y="620839"/>
                    <a:pt x="41483" y="619315"/>
                    <a:pt x="57075" y="619125"/>
                  </a:cubicBezTo>
                  <a:close/>
                  <a:moveTo>
                    <a:pt x="634863" y="606932"/>
                  </a:moveTo>
                  <a:cubicBezTo>
                    <a:pt x="634872" y="606932"/>
                    <a:pt x="634872" y="606932"/>
                    <a:pt x="634872" y="606932"/>
                  </a:cubicBezTo>
                  <a:cubicBezTo>
                    <a:pt x="639949" y="605542"/>
                    <a:pt x="645188" y="608523"/>
                    <a:pt x="646578" y="613600"/>
                  </a:cubicBezTo>
                  <a:cubicBezTo>
                    <a:pt x="646578" y="613600"/>
                    <a:pt x="646578" y="613609"/>
                    <a:pt x="646578" y="613609"/>
                  </a:cubicBezTo>
                  <a:cubicBezTo>
                    <a:pt x="647969" y="618686"/>
                    <a:pt x="644988" y="623925"/>
                    <a:pt x="639911" y="625315"/>
                  </a:cubicBezTo>
                  <a:lnTo>
                    <a:pt x="599525" y="631793"/>
                  </a:lnTo>
                  <a:cubicBezTo>
                    <a:pt x="594448" y="633183"/>
                    <a:pt x="589200" y="630202"/>
                    <a:pt x="587809" y="625125"/>
                  </a:cubicBezTo>
                  <a:cubicBezTo>
                    <a:pt x="586418" y="620048"/>
                    <a:pt x="589400" y="614800"/>
                    <a:pt x="594477" y="613409"/>
                  </a:cubicBezTo>
                  <a:close/>
                  <a:moveTo>
                    <a:pt x="12118" y="570071"/>
                  </a:moveTo>
                  <a:lnTo>
                    <a:pt x="63077" y="578072"/>
                  </a:lnTo>
                  <a:cubicBezTo>
                    <a:pt x="63077" y="578072"/>
                    <a:pt x="63086" y="578072"/>
                    <a:pt x="63086" y="578072"/>
                  </a:cubicBezTo>
                  <a:cubicBezTo>
                    <a:pt x="68163" y="579472"/>
                    <a:pt x="71144" y="584720"/>
                    <a:pt x="69744" y="589788"/>
                  </a:cubicBezTo>
                  <a:cubicBezTo>
                    <a:pt x="69744" y="589788"/>
                    <a:pt x="69744" y="589797"/>
                    <a:pt x="69744" y="589797"/>
                  </a:cubicBezTo>
                  <a:cubicBezTo>
                    <a:pt x="68344" y="594874"/>
                    <a:pt x="63096" y="597855"/>
                    <a:pt x="58029" y="596455"/>
                  </a:cubicBezTo>
                  <a:lnTo>
                    <a:pt x="6974" y="588454"/>
                  </a:lnTo>
                  <a:cubicBezTo>
                    <a:pt x="1898" y="587035"/>
                    <a:pt x="-1065" y="581768"/>
                    <a:pt x="355" y="576691"/>
                  </a:cubicBezTo>
                  <a:cubicBezTo>
                    <a:pt x="1774" y="571614"/>
                    <a:pt x="7041" y="568652"/>
                    <a:pt x="12118" y="570071"/>
                  </a:cubicBezTo>
                  <a:close/>
                  <a:moveTo>
                    <a:pt x="634291" y="541591"/>
                  </a:moveTo>
                  <a:cubicBezTo>
                    <a:pt x="639549" y="541591"/>
                    <a:pt x="643816" y="545858"/>
                    <a:pt x="643816" y="551116"/>
                  </a:cubicBezTo>
                  <a:cubicBezTo>
                    <a:pt x="643816" y="556374"/>
                    <a:pt x="639549" y="560641"/>
                    <a:pt x="634291" y="560641"/>
                  </a:cubicBezTo>
                  <a:lnTo>
                    <a:pt x="584952" y="564927"/>
                  </a:lnTo>
                  <a:cubicBezTo>
                    <a:pt x="579694" y="564927"/>
                    <a:pt x="575427" y="560660"/>
                    <a:pt x="575427" y="555402"/>
                  </a:cubicBezTo>
                  <a:cubicBezTo>
                    <a:pt x="575427" y="550144"/>
                    <a:pt x="579694" y="545877"/>
                    <a:pt x="584952" y="545877"/>
                  </a:cubicBezTo>
                  <a:close/>
                  <a:moveTo>
                    <a:pt x="14785" y="508063"/>
                  </a:moveTo>
                  <a:cubicBezTo>
                    <a:pt x="32901" y="508806"/>
                    <a:pt x="50885" y="511520"/>
                    <a:pt x="68410" y="516159"/>
                  </a:cubicBezTo>
                  <a:lnTo>
                    <a:pt x="68410" y="515492"/>
                  </a:lnTo>
                  <a:cubicBezTo>
                    <a:pt x="68972" y="515597"/>
                    <a:pt x="69535" y="515750"/>
                    <a:pt x="70068" y="515949"/>
                  </a:cubicBezTo>
                  <a:cubicBezTo>
                    <a:pt x="74992" y="517807"/>
                    <a:pt x="77488" y="523293"/>
                    <a:pt x="75630" y="528218"/>
                  </a:cubicBezTo>
                  <a:cubicBezTo>
                    <a:pt x="73783" y="533142"/>
                    <a:pt x="68286" y="535628"/>
                    <a:pt x="63362" y="533780"/>
                  </a:cubicBezTo>
                  <a:cubicBezTo>
                    <a:pt x="55170" y="531637"/>
                    <a:pt x="46874" y="529923"/>
                    <a:pt x="38502" y="528637"/>
                  </a:cubicBezTo>
                  <a:lnTo>
                    <a:pt x="36026" y="528637"/>
                  </a:lnTo>
                  <a:lnTo>
                    <a:pt x="33739" y="528637"/>
                  </a:lnTo>
                  <a:lnTo>
                    <a:pt x="27453" y="527970"/>
                  </a:lnTo>
                  <a:cubicBezTo>
                    <a:pt x="23262" y="527113"/>
                    <a:pt x="18976" y="527113"/>
                    <a:pt x="14785" y="527113"/>
                  </a:cubicBezTo>
                  <a:cubicBezTo>
                    <a:pt x="9527" y="527113"/>
                    <a:pt x="5260" y="522846"/>
                    <a:pt x="5260" y="517588"/>
                  </a:cubicBezTo>
                  <a:cubicBezTo>
                    <a:pt x="5260" y="512330"/>
                    <a:pt x="9527" y="508063"/>
                    <a:pt x="14785" y="508063"/>
                  </a:cubicBezTo>
                  <a:close/>
                  <a:moveTo>
                    <a:pt x="626385" y="458723"/>
                  </a:moveTo>
                  <a:cubicBezTo>
                    <a:pt x="631433" y="457323"/>
                    <a:pt x="636672" y="460257"/>
                    <a:pt x="638100" y="465295"/>
                  </a:cubicBezTo>
                  <a:cubicBezTo>
                    <a:pt x="638129" y="465410"/>
                    <a:pt x="638158" y="465524"/>
                    <a:pt x="638186" y="465648"/>
                  </a:cubicBezTo>
                  <a:cubicBezTo>
                    <a:pt x="639329" y="470782"/>
                    <a:pt x="636090" y="475868"/>
                    <a:pt x="630956" y="477011"/>
                  </a:cubicBezTo>
                  <a:cubicBezTo>
                    <a:pt x="614974" y="481469"/>
                    <a:pt x="599239" y="486746"/>
                    <a:pt x="583808" y="492823"/>
                  </a:cubicBezTo>
                  <a:cubicBezTo>
                    <a:pt x="583798" y="492823"/>
                    <a:pt x="583798" y="492823"/>
                    <a:pt x="583798" y="492823"/>
                  </a:cubicBezTo>
                  <a:cubicBezTo>
                    <a:pt x="578721" y="494213"/>
                    <a:pt x="573483" y="491232"/>
                    <a:pt x="572092" y="486155"/>
                  </a:cubicBezTo>
                  <a:cubicBezTo>
                    <a:pt x="572092" y="486155"/>
                    <a:pt x="572092" y="486146"/>
                    <a:pt x="572092" y="486146"/>
                  </a:cubicBezTo>
                  <a:cubicBezTo>
                    <a:pt x="570701" y="481069"/>
                    <a:pt x="573683" y="475830"/>
                    <a:pt x="578760" y="474439"/>
                  </a:cubicBezTo>
                  <a:cubicBezTo>
                    <a:pt x="594333" y="468334"/>
                    <a:pt x="610230" y="463085"/>
                    <a:pt x="626385" y="458723"/>
                  </a:cubicBezTo>
                  <a:close/>
                  <a:moveTo>
                    <a:pt x="29358" y="446340"/>
                  </a:moveTo>
                  <a:cubicBezTo>
                    <a:pt x="37482" y="449245"/>
                    <a:pt x="45788" y="451627"/>
                    <a:pt x="54218" y="453484"/>
                  </a:cubicBezTo>
                  <a:cubicBezTo>
                    <a:pt x="58600" y="454437"/>
                    <a:pt x="62885" y="455294"/>
                    <a:pt x="67267" y="455961"/>
                  </a:cubicBezTo>
                  <a:lnTo>
                    <a:pt x="70125" y="456437"/>
                  </a:lnTo>
                  <a:lnTo>
                    <a:pt x="71458" y="456437"/>
                  </a:lnTo>
                  <a:lnTo>
                    <a:pt x="78317" y="457199"/>
                  </a:lnTo>
                  <a:lnTo>
                    <a:pt x="78317" y="457389"/>
                  </a:lnTo>
                  <a:cubicBezTo>
                    <a:pt x="83574" y="457389"/>
                    <a:pt x="87842" y="461657"/>
                    <a:pt x="87842" y="466914"/>
                  </a:cubicBezTo>
                  <a:cubicBezTo>
                    <a:pt x="87842" y="472172"/>
                    <a:pt x="83574" y="476439"/>
                    <a:pt x="78317" y="476439"/>
                  </a:cubicBezTo>
                  <a:cubicBezTo>
                    <a:pt x="59876" y="474744"/>
                    <a:pt x="41712" y="470810"/>
                    <a:pt x="24214" y="464723"/>
                  </a:cubicBezTo>
                  <a:cubicBezTo>
                    <a:pt x="19175" y="463295"/>
                    <a:pt x="16242" y="458056"/>
                    <a:pt x="17642" y="453008"/>
                  </a:cubicBezTo>
                  <a:cubicBezTo>
                    <a:pt x="17642" y="453008"/>
                    <a:pt x="17642" y="452998"/>
                    <a:pt x="17642" y="452998"/>
                  </a:cubicBezTo>
                  <a:cubicBezTo>
                    <a:pt x="19042" y="447921"/>
                    <a:pt x="24291" y="444940"/>
                    <a:pt x="29358" y="446340"/>
                  </a:cubicBezTo>
                  <a:close/>
                  <a:moveTo>
                    <a:pt x="615813" y="401382"/>
                  </a:moveTo>
                  <a:cubicBezTo>
                    <a:pt x="615822" y="401382"/>
                    <a:pt x="615822" y="401382"/>
                    <a:pt x="615822" y="401382"/>
                  </a:cubicBezTo>
                  <a:cubicBezTo>
                    <a:pt x="620899" y="399992"/>
                    <a:pt x="626137" y="402973"/>
                    <a:pt x="627528" y="408050"/>
                  </a:cubicBezTo>
                  <a:cubicBezTo>
                    <a:pt x="627643" y="408355"/>
                    <a:pt x="627747" y="408669"/>
                    <a:pt x="627823" y="408983"/>
                  </a:cubicBezTo>
                  <a:cubicBezTo>
                    <a:pt x="629166" y="414070"/>
                    <a:pt x="626137" y="419280"/>
                    <a:pt x="621051" y="420623"/>
                  </a:cubicBezTo>
                  <a:cubicBezTo>
                    <a:pt x="612984" y="422251"/>
                    <a:pt x="605021" y="424423"/>
                    <a:pt x="597239" y="427100"/>
                  </a:cubicBezTo>
                  <a:lnTo>
                    <a:pt x="591238" y="429386"/>
                  </a:lnTo>
                  <a:lnTo>
                    <a:pt x="588761" y="430338"/>
                  </a:lnTo>
                  <a:lnTo>
                    <a:pt x="587809" y="430338"/>
                  </a:lnTo>
                  <a:lnTo>
                    <a:pt x="587047" y="430338"/>
                  </a:lnTo>
                  <a:cubicBezTo>
                    <a:pt x="583427" y="431958"/>
                    <a:pt x="579712" y="433672"/>
                    <a:pt x="576093" y="435482"/>
                  </a:cubicBezTo>
                  <a:cubicBezTo>
                    <a:pt x="571588" y="438101"/>
                    <a:pt x="565816" y="436615"/>
                    <a:pt x="563139" y="432148"/>
                  </a:cubicBezTo>
                  <a:cubicBezTo>
                    <a:pt x="563139" y="432139"/>
                    <a:pt x="563130" y="432129"/>
                    <a:pt x="563120" y="432120"/>
                  </a:cubicBezTo>
                  <a:cubicBezTo>
                    <a:pt x="560482" y="427576"/>
                    <a:pt x="562025" y="421747"/>
                    <a:pt x="566568" y="419099"/>
                  </a:cubicBezTo>
                  <a:cubicBezTo>
                    <a:pt x="582084" y="410936"/>
                    <a:pt x="598658" y="404973"/>
                    <a:pt x="615813" y="401382"/>
                  </a:cubicBezTo>
                  <a:close/>
                  <a:moveTo>
                    <a:pt x="36978" y="384237"/>
                  </a:moveTo>
                  <a:cubicBezTo>
                    <a:pt x="53979" y="388809"/>
                    <a:pt x="70553" y="394867"/>
                    <a:pt x="86508" y="402335"/>
                  </a:cubicBezTo>
                  <a:cubicBezTo>
                    <a:pt x="86517" y="402344"/>
                    <a:pt x="86527" y="402344"/>
                    <a:pt x="86536" y="402354"/>
                  </a:cubicBezTo>
                  <a:cubicBezTo>
                    <a:pt x="91070" y="405011"/>
                    <a:pt x="92594" y="410841"/>
                    <a:pt x="89937" y="415384"/>
                  </a:cubicBezTo>
                  <a:cubicBezTo>
                    <a:pt x="89927" y="415394"/>
                    <a:pt x="89927" y="415403"/>
                    <a:pt x="89917" y="415413"/>
                  </a:cubicBezTo>
                  <a:cubicBezTo>
                    <a:pt x="87260" y="419947"/>
                    <a:pt x="81431" y="421470"/>
                    <a:pt x="76887" y="418813"/>
                  </a:cubicBezTo>
                  <a:lnTo>
                    <a:pt x="71267" y="416241"/>
                  </a:lnTo>
                  <a:lnTo>
                    <a:pt x="68601" y="415098"/>
                  </a:lnTo>
                  <a:lnTo>
                    <a:pt x="67076" y="414432"/>
                  </a:lnTo>
                  <a:cubicBezTo>
                    <a:pt x="63267" y="412812"/>
                    <a:pt x="59361" y="411384"/>
                    <a:pt x="55551" y="409955"/>
                  </a:cubicBezTo>
                  <a:cubicBezTo>
                    <a:pt x="47741" y="407193"/>
                    <a:pt x="39835" y="404716"/>
                    <a:pt x="31929" y="402621"/>
                  </a:cubicBezTo>
                  <a:cubicBezTo>
                    <a:pt x="26853" y="401230"/>
                    <a:pt x="23871" y="395982"/>
                    <a:pt x="25262" y="390905"/>
                  </a:cubicBezTo>
                  <a:cubicBezTo>
                    <a:pt x="26653" y="385828"/>
                    <a:pt x="31901" y="382847"/>
                    <a:pt x="36978" y="384237"/>
                  </a:cubicBezTo>
                  <a:close/>
                  <a:moveTo>
                    <a:pt x="588694" y="337927"/>
                  </a:moveTo>
                  <a:cubicBezTo>
                    <a:pt x="593238" y="335289"/>
                    <a:pt x="599067" y="336832"/>
                    <a:pt x="601715" y="341375"/>
                  </a:cubicBezTo>
                  <a:cubicBezTo>
                    <a:pt x="604315" y="345900"/>
                    <a:pt x="602792" y="351681"/>
                    <a:pt x="598286" y="354329"/>
                  </a:cubicBezTo>
                  <a:lnTo>
                    <a:pt x="554757" y="373379"/>
                  </a:lnTo>
                  <a:cubicBezTo>
                    <a:pt x="554747" y="373389"/>
                    <a:pt x="554738" y="373389"/>
                    <a:pt x="554728" y="373398"/>
                  </a:cubicBezTo>
                  <a:cubicBezTo>
                    <a:pt x="550185" y="376037"/>
                    <a:pt x="544356" y="374494"/>
                    <a:pt x="541708" y="369950"/>
                  </a:cubicBezTo>
                  <a:cubicBezTo>
                    <a:pt x="539107" y="365426"/>
                    <a:pt x="540631" y="359644"/>
                    <a:pt x="545136" y="356996"/>
                  </a:cubicBezTo>
                  <a:lnTo>
                    <a:pt x="588666" y="337946"/>
                  </a:lnTo>
                  <a:cubicBezTo>
                    <a:pt x="588676" y="337937"/>
                    <a:pt x="588685" y="337937"/>
                    <a:pt x="588694" y="337927"/>
                  </a:cubicBezTo>
                  <a:close/>
                  <a:moveTo>
                    <a:pt x="59743" y="315372"/>
                  </a:moveTo>
                  <a:cubicBezTo>
                    <a:pt x="75250" y="321440"/>
                    <a:pt x="91166" y="326402"/>
                    <a:pt x="107368" y="330231"/>
                  </a:cubicBezTo>
                  <a:cubicBezTo>
                    <a:pt x="112445" y="331622"/>
                    <a:pt x="115426" y="336870"/>
                    <a:pt x="114036" y="341947"/>
                  </a:cubicBezTo>
                  <a:cubicBezTo>
                    <a:pt x="112645" y="347024"/>
                    <a:pt x="107397" y="350005"/>
                    <a:pt x="102320" y="348615"/>
                  </a:cubicBezTo>
                  <a:cubicBezTo>
                    <a:pt x="86127" y="344747"/>
                    <a:pt x="70220" y="339775"/>
                    <a:pt x="54695" y="333755"/>
                  </a:cubicBezTo>
                  <a:cubicBezTo>
                    <a:pt x="49618" y="332365"/>
                    <a:pt x="46636" y="327117"/>
                    <a:pt x="48027" y="322040"/>
                  </a:cubicBezTo>
                  <a:cubicBezTo>
                    <a:pt x="49418" y="316963"/>
                    <a:pt x="54666" y="313982"/>
                    <a:pt x="59743" y="315372"/>
                  </a:cubicBezTo>
                  <a:close/>
                  <a:moveTo>
                    <a:pt x="569454" y="262680"/>
                  </a:moveTo>
                  <a:cubicBezTo>
                    <a:pt x="573997" y="260042"/>
                    <a:pt x="579827" y="261585"/>
                    <a:pt x="582475" y="266128"/>
                  </a:cubicBezTo>
                  <a:cubicBezTo>
                    <a:pt x="584932" y="270329"/>
                    <a:pt x="583827" y="275720"/>
                    <a:pt x="579903" y="278606"/>
                  </a:cubicBezTo>
                  <a:lnTo>
                    <a:pt x="553042" y="293274"/>
                  </a:lnTo>
                  <a:cubicBezTo>
                    <a:pt x="543993" y="298227"/>
                    <a:pt x="532658" y="306514"/>
                    <a:pt x="522277" y="300037"/>
                  </a:cubicBezTo>
                  <a:cubicBezTo>
                    <a:pt x="518790" y="297580"/>
                    <a:pt x="517362" y="293093"/>
                    <a:pt x="518781" y="289074"/>
                  </a:cubicBezTo>
                  <a:cubicBezTo>
                    <a:pt x="520543" y="284111"/>
                    <a:pt x="525982" y="281521"/>
                    <a:pt x="530944" y="283273"/>
                  </a:cubicBezTo>
                  <a:lnTo>
                    <a:pt x="531706" y="283273"/>
                  </a:lnTo>
                  <a:lnTo>
                    <a:pt x="534278" y="281940"/>
                  </a:lnTo>
                  <a:lnTo>
                    <a:pt x="545898" y="275558"/>
                  </a:lnTo>
                  <a:lnTo>
                    <a:pt x="569425" y="262699"/>
                  </a:lnTo>
                  <a:cubicBezTo>
                    <a:pt x="569435" y="262690"/>
                    <a:pt x="569444" y="262690"/>
                    <a:pt x="569454" y="262680"/>
                  </a:cubicBezTo>
                  <a:close/>
                  <a:moveTo>
                    <a:pt x="84412" y="249650"/>
                  </a:moveTo>
                  <a:cubicBezTo>
                    <a:pt x="86889" y="248964"/>
                    <a:pt x="89528" y="249307"/>
                    <a:pt x="91747" y="250602"/>
                  </a:cubicBezTo>
                  <a:cubicBezTo>
                    <a:pt x="102386" y="258460"/>
                    <a:pt x="113626" y="265471"/>
                    <a:pt x="125370" y="271557"/>
                  </a:cubicBezTo>
                  <a:cubicBezTo>
                    <a:pt x="129551" y="274215"/>
                    <a:pt x="130990" y="279625"/>
                    <a:pt x="128704" y="284006"/>
                  </a:cubicBezTo>
                  <a:cubicBezTo>
                    <a:pt x="126265" y="288674"/>
                    <a:pt x="120502" y="290474"/>
                    <a:pt x="115845" y="288035"/>
                  </a:cubicBezTo>
                  <a:cubicBezTo>
                    <a:pt x="104053" y="281939"/>
                    <a:pt x="92785" y="274900"/>
                    <a:pt x="82126" y="266985"/>
                  </a:cubicBezTo>
                  <a:cubicBezTo>
                    <a:pt x="80069" y="265671"/>
                    <a:pt x="78517" y="263689"/>
                    <a:pt x="77745" y="261365"/>
                  </a:cubicBezTo>
                  <a:cubicBezTo>
                    <a:pt x="77097" y="258860"/>
                    <a:pt x="77440" y="256203"/>
                    <a:pt x="78697" y="253936"/>
                  </a:cubicBezTo>
                  <a:cubicBezTo>
                    <a:pt x="79974" y="251821"/>
                    <a:pt x="82022" y="250278"/>
                    <a:pt x="84412" y="249650"/>
                  </a:cubicBezTo>
                  <a:close/>
                  <a:moveTo>
                    <a:pt x="539926" y="196005"/>
                  </a:moveTo>
                  <a:cubicBezTo>
                    <a:pt x="544470" y="193367"/>
                    <a:pt x="550300" y="194910"/>
                    <a:pt x="552947" y="199453"/>
                  </a:cubicBezTo>
                  <a:cubicBezTo>
                    <a:pt x="552957" y="199472"/>
                    <a:pt x="552966" y="199491"/>
                    <a:pt x="552976" y="199510"/>
                  </a:cubicBezTo>
                  <a:cubicBezTo>
                    <a:pt x="555586" y="204082"/>
                    <a:pt x="553995" y="209893"/>
                    <a:pt x="549423" y="212502"/>
                  </a:cubicBezTo>
                  <a:lnTo>
                    <a:pt x="505037" y="243935"/>
                  </a:lnTo>
                  <a:cubicBezTo>
                    <a:pt x="500655" y="246230"/>
                    <a:pt x="495236" y="244783"/>
                    <a:pt x="492587" y="240601"/>
                  </a:cubicBezTo>
                  <a:cubicBezTo>
                    <a:pt x="489759" y="236163"/>
                    <a:pt x="491073" y="230276"/>
                    <a:pt x="495512" y="227457"/>
                  </a:cubicBezTo>
                  <a:lnTo>
                    <a:pt x="539898" y="196024"/>
                  </a:lnTo>
                  <a:cubicBezTo>
                    <a:pt x="539908" y="196015"/>
                    <a:pt x="539917" y="196015"/>
                    <a:pt x="539926" y="196005"/>
                  </a:cubicBezTo>
                  <a:close/>
                  <a:moveTo>
                    <a:pt x="107273" y="187641"/>
                  </a:moveTo>
                  <a:cubicBezTo>
                    <a:pt x="124618" y="194023"/>
                    <a:pt x="141277" y="202129"/>
                    <a:pt x="156993" y="211835"/>
                  </a:cubicBezTo>
                  <a:lnTo>
                    <a:pt x="156422" y="211263"/>
                  </a:lnTo>
                  <a:cubicBezTo>
                    <a:pt x="156660" y="211387"/>
                    <a:pt x="156888" y="211521"/>
                    <a:pt x="157117" y="211663"/>
                  </a:cubicBezTo>
                  <a:cubicBezTo>
                    <a:pt x="161556" y="214483"/>
                    <a:pt x="162870" y="220369"/>
                    <a:pt x="160041" y="224817"/>
                  </a:cubicBezTo>
                  <a:cubicBezTo>
                    <a:pt x="157222" y="229256"/>
                    <a:pt x="151335" y="230561"/>
                    <a:pt x="146897" y="227742"/>
                  </a:cubicBezTo>
                  <a:cubicBezTo>
                    <a:pt x="139534" y="223131"/>
                    <a:pt x="131933" y="218902"/>
                    <a:pt x="124132" y="215073"/>
                  </a:cubicBezTo>
                  <a:cubicBezTo>
                    <a:pt x="120322" y="213168"/>
                    <a:pt x="116322" y="211359"/>
                    <a:pt x="112321" y="209644"/>
                  </a:cubicBezTo>
                  <a:lnTo>
                    <a:pt x="111559" y="209644"/>
                  </a:lnTo>
                  <a:lnTo>
                    <a:pt x="108702" y="208501"/>
                  </a:lnTo>
                  <a:lnTo>
                    <a:pt x="102224" y="206025"/>
                  </a:lnTo>
                  <a:cubicBezTo>
                    <a:pt x="102224" y="206025"/>
                    <a:pt x="102215" y="206025"/>
                    <a:pt x="102215" y="206025"/>
                  </a:cubicBezTo>
                  <a:cubicBezTo>
                    <a:pt x="97138" y="204624"/>
                    <a:pt x="94157" y="199376"/>
                    <a:pt x="95557" y="194309"/>
                  </a:cubicBezTo>
                  <a:cubicBezTo>
                    <a:pt x="95557" y="194309"/>
                    <a:pt x="95557" y="194299"/>
                    <a:pt x="95557" y="194299"/>
                  </a:cubicBezTo>
                  <a:cubicBezTo>
                    <a:pt x="96957" y="189222"/>
                    <a:pt x="102206" y="186241"/>
                    <a:pt x="107273" y="187641"/>
                  </a:cubicBezTo>
                  <a:close/>
                  <a:moveTo>
                    <a:pt x="501893" y="122491"/>
                  </a:moveTo>
                  <a:cubicBezTo>
                    <a:pt x="505608" y="118795"/>
                    <a:pt x="511609" y="118795"/>
                    <a:pt x="515323" y="122491"/>
                  </a:cubicBezTo>
                  <a:cubicBezTo>
                    <a:pt x="515342" y="122510"/>
                    <a:pt x="515361" y="122529"/>
                    <a:pt x="515381" y="122548"/>
                  </a:cubicBezTo>
                  <a:cubicBezTo>
                    <a:pt x="519057" y="126310"/>
                    <a:pt x="518990" y="132339"/>
                    <a:pt x="515228" y="136016"/>
                  </a:cubicBezTo>
                  <a:cubicBezTo>
                    <a:pt x="507818" y="142864"/>
                    <a:pt x="500855" y="150189"/>
                    <a:pt x="494369" y="157924"/>
                  </a:cubicBezTo>
                  <a:lnTo>
                    <a:pt x="489511" y="163924"/>
                  </a:lnTo>
                  <a:lnTo>
                    <a:pt x="488272" y="165544"/>
                  </a:lnTo>
                  <a:lnTo>
                    <a:pt x="486082" y="168592"/>
                  </a:lnTo>
                  <a:cubicBezTo>
                    <a:pt x="483129" y="172592"/>
                    <a:pt x="480366" y="176688"/>
                    <a:pt x="477700" y="180974"/>
                  </a:cubicBezTo>
                  <a:cubicBezTo>
                    <a:pt x="475042" y="184622"/>
                    <a:pt x="470185" y="185908"/>
                    <a:pt x="466070" y="184051"/>
                  </a:cubicBezTo>
                  <a:cubicBezTo>
                    <a:pt x="461279" y="181888"/>
                    <a:pt x="459154" y="176240"/>
                    <a:pt x="461316" y="171449"/>
                  </a:cubicBezTo>
                  <a:cubicBezTo>
                    <a:pt x="472623" y="153409"/>
                    <a:pt x="486263" y="136950"/>
                    <a:pt x="501893" y="122491"/>
                  </a:cubicBezTo>
                  <a:close/>
                  <a:moveTo>
                    <a:pt x="140038" y="121920"/>
                  </a:moveTo>
                  <a:cubicBezTo>
                    <a:pt x="142572" y="121986"/>
                    <a:pt x="144982" y="123006"/>
                    <a:pt x="146801" y="124777"/>
                  </a:cubicBezTo>
                  <a:cubicBezTo>
                    <a:pt x="162079" y="137007"/>
                    <a:pt x="176319" y="150485"/>
                    <a:pt x="189378" y="165068"/>
                  </a:cubicBezTo>
                  <a:cubicBezTo>
                    <a:pt x="193073" y="168783"/>
                    <a:pt x="193073" y="174784"/>
                    <a:pt x="189378" y="178498"/>
                  </a:cubicBezTo>
                  <a:cubicBezTo>
                    <a:pt x="185663" y="182194"/>
                    <a:pt x="179662" y="182194"/>
                    <a:pt x="175948" y="178498"/>
                  </a:cubicBezTo>
                  <a:cubicBezTo>
                    <a:pt x="162860" y="163915"/>
                    <a:pt x="148582" y="150438"/>
                    <a:pt x="133275" y="138207"/>
                  </a:cubicBezTo>
                  <a:cubicBezTo>
                    <a:pt x="129580" y="134493"/>
                    <a:pt x="129580" y="128492"/>
                    <a:pt x="133275" y="124777"/>
                  </a:cubicBezTo>
                  <a:cubicBezTo>
                    <a:pt x="135057" y="122958"/>
                    <a:pt x="137495" y="121929"/>
                    <a:pt x="140038" y="121920"/>
                  </a:cubicBezTo>
                  <a:close/>
                  <a:moveTo>
                    <a:pt x="463603" y="76199"/>
                  </a:moveTo>
                  <a:cubicBezTo>
                    <a:pt x="463613" y="76208"/>
                    <a:pt x="463622" y="76208"/>
                    <a:pt x="463632" y="76218"/>
                  </a:cubicBezTo>
                  <a:cubicBezTo>
                    <a:pt x="468165" y="78875"/>
                    <a:pt x="469689" y="84705"/>
                    <a:pt x="467032" y="89248"/>
                  </a:cubicBezTo>
                  <a:lnTo>
                    <a:pt x="438457" y="137540"/>
                  </a:lnTo>
                  <a:cubicBezTo>
                    <a:pt x="438447" y="137549"/>
                    <a:pt x="438447" y="137559"/>
                    <a:pt x="438438" y="137568"/>
                  </a:cubicBezTo>
                  <a:cubicBezTo>
                    <a:pt x="435781" y="142102"/>
                    <a:pt x="429941" y="143626"/>
                    <a:pt x="425408" y="140969"/>
                  </a:cubicBezTo>
                  <a:cubicBezTo>
                    <a:pt x="425398" y="140959"/>
                    <a:pt x="425389" y="140959"/>
                    <a:pt x="425379" y="140950"/>
                  </a:cubicBezTo>
                  <a:cubicBezTo>
                    <a:pt x="420845" y="138292"/>
                    <a:pt x="419321" y="132454"/>
                    <a:pt x="421978" y="127920"/>
                  </a:cubicBezTo>
                  <a:lnTo>
                    <a:pt x="450553" y="79628"/>
                  </a:lnTo>
                  <a:cubicBezTo>
                    <a:pt x="450563" y="79618"/>
                    <a:pt x="450563" y="79609"/>
                    <a:pt x="450573" y="79599"/>
                  </a:cubicBezTo>
                  <a:cubicBezTo>
                    <a:pt x="453230" y="75065"/>
                    <a:pt x="459059" y="73541"/>
                    <a:pt x="463603" y="76199"/>
                  </a:cubicBezTo>
                  <a:close/>
                  <a:moveTo>
                    <a:pt x="181282" y="58226"/>
                  </a:moveTo>
                  <a:cubicBezTo>
                    <a:pt x="185721" y="55397"/>
                    <a:pt x="191607" y="56711"/>
                    <a:pt x="194427" y="61150"/>
                  </a:cubicBezTo>
                  <a:cubicBezTo>
                    <a:pt x="208619" y="79981"/>
                    <a:pt x="221173" y="99993"/>
                    <a:pt x="231955" y="120967"/>
                  </a:cubicBezTo>
                  <a:lnTo>
                    <a:pt x="232431" y="120967"/>
                  </a:lnTo>
                  <a:cubicBezTo>
                    <a:pt x="232812" y="121491"/>
                    <a:pt x="233136" y="122053"/>
                    <a:pt x="233412" y="122643"/>
                  </a:cubicBezTo>
                  <a:cubicBezTo>
                    <a:pt x="235574" y="127444"/>
                    <a:pt x="233441" y="133083"/>
                    <a:pt x="228650" y="135245"/>
                  </a:cubicBezTo>
                  <a:cubicBezTo>
                    <a:pt x="223859" y="137417"/>
                    <a:pt x="218210" y="135283"/>
                    <a:pt x="216048" y="130492"/>
                  </a:cubicBezTo>
                  <a:cubicBezTo>
                    <a:pt x="205047" y="109527"/>
                    <a:pt x="192303" y="89515"/>
                    <a:pt x="177948" y="70675"/>
                  </a:cubicBezTo>
                  <a:cubicBezTo>
                    <a:pt x="175653" y="66293"/>
                    <a:pt x="177101" y="60874"/>
                    <a:pt x="181282" y="58226"/>
                  </a:cubicBezTo>
                  <a:close/>
                  <a:moveTo>
                    <a:pt x="395213" y="21336"/>
                  </a:moveTo>
                  <a:cubicBezTo>
                    <a:pt x="400471" y="21336"/>
                    <a:pt x="404738" y="25603"/>
                    <a:pt x="404738" y="30861"/>
                  </a:cubicBezTo>
                  <a:lnTo>
                    <a:pt x="397595" y="97536"/>
                  </a:lnTo>
                  <a:cubicBezTo>
                    <a:pt x="397595" y="102794"/>
                    <a:pt x="393327" y="107061"/>
                    <a:pt x="388070" y="107061"/>
                  </a:cubicBezTo>
                  <a:cubicBezTo>
                    <a:pt x="382812" y="107061"/>
                    <a:pt x="378545" y="102794"/>
                    <a:pt x="378545" y="97536"/>
                  </a:cubicBezTo>
                  <a:lnTo>
                    <a:pt x="385688" y="30861"/>
                  </a:lnTo>
                  <a:cubicBezTo>
                    <a:pt x="385688" y="25603"/>
                    <a:pt x="389955" y="21336"/>
                    <a:pt x="395213" y="21336"/>
                  </a:cubicBezTo>
                  <a:close/>
                  <a:moveTo>
                    <a:pt x="251291" y="7238"/>
                  </a:moveTo>
                  <a:cubicBezTo>
                    <a:pt x="251291" y="7238"/>
                    <a:pt x="251300" y="7238"/>
                    <a:pt x="251300" y="7238"/>
                  </a:cubicBezTo>
                  <a:cubicBezTo>
                    <a:pt x="256377" y="5848"/>
                    <a:pt x="261616" y="8829"/>
                    <a:pt x="263006" y="13906"/>
                  </a:cubicBezTo>
                  <a:cubicBezTo>
                    <a:pt x="272817" y="37909"/>
                    <a:pt x="280066" y="62874"/>
                    <a:pt x="284628" y="88391"/>
                  </a:cubicBezTo>
                  <a:cubicBezTo>
                    <a:pt x="284628" y="88391"/>
                    <a:pt x="284628" y="88401"/>
                    <a:pt x="284628" y="88401"/>
                  </a:cubicBezTo>
                  <a:cubicBezTo>
                    <a:pt x="286019" y="93478"/>
                    <a:pt x="283038" y="98716"/>
                    <a:pt x="277961" y="100107"/>
                  </a:cubicBezTo>
                  <a:cubicBezTo>
                    <a:pt x="277951" y="100107"/>
                    <a:pt x="277951" y="100107"/>
                    <a:pt x="277951" y="100107"/>
                  </a:cubicBezTo>
                  <a:cubicBezTo>
                    <a:pt x="272874" y="101498"/>
                    <a:pt x="267636" y="98516"/>
                    <a:pt x="266245" y="93440"/>
                  </a:cubicBezTo>
                  <a:cubicBezTo>
                    <a:pt x="261682" y="67922"/>
                    <a:pt x="254434" y="42957"/>
                    <a:pt x="244623" y="18954"/>
                  </a:cubicBezTo>
                  <a:cubicBezTo>
                    <a:pt x="244623" y="18954"/>
                    <a:pt x="244623" y="18945"/>
                    <a:pt x="244623" y="18945"/>
                  </a:cubicBezTo>
                  <a:cubicBezTo>
                    <a:pt x="243232" y="13868"/>
                    <a:pt x="246214" y="8629"/>
                    <a:pt x="251291" y="7238"/>
                  </a:cubicBezTo>
                  <a:close/>
                  <a:moveTo>
                    <a:pt x="327015" y="0"/>
                  </a:moveTo>
                  <a:cubicBezTo>
                    <a:pt x="332272" y="0"/>
                    <a:pt x="336540" y="4267"/>
                    <a:pt x="336540" y="9525"/>
                  </a:cubicBezTo>
                  <a:lnTo>
                    <a:pt x="341778" y="90582"/>
                  </a:lnTo>
                  <a:cubicBezTo>
                    <a:pt x="341778" y="95840"/>
                    <a:pt x="337511" y="100107"/>
                    <a:pt x="332253" y="100107"/>
                  </a:cubicBezTo>
                  <a:cubicBezTo>
                    <a:pt x="326995" y="100107"/>
                    <a:pt x="322728" y="95840"/>
                    <a:pt x="322728" y="90582"/>
                  </a:cubicBezTo>
                  <a:lnTo>
                    <a:pt x="317490" y="9525"/>
                  </a:lnTo>
                  <a:cubicBezTo>
                    <a:pt x="317490" y="4267"/>
                    <a:pt x="321757" y="0"/>
                    <a:pt x="327015"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70" name="Google Shape;370;p10"/>
          <p:cNvGrpSpPr/>
          <p:nvPr/>
        </p:nvGrpSpPr>
        <p:grpSpPr>
          <a:xfrm>
            <a:off x="6230881" y="1792240"/>
            <a:ext cx="1786150" cy="1512375"/>
            <a:chOff x="7704962" y="4793777"/>
            <a:chExt cx="1856898" cy="1486948"/>
          </a:xfrm>
        </p:grpSpPr>
        <p:sp>
          <p:nvSpPr>
            <p:cNvPr id="371" name="Google Shape;371;p10"/>
            <p:cNvSpPr/>
            <p:nvPr/>
          </p:nvSpPr>
          <p:spPr>
            <a:xfrm>
              <a:off x="7704962" y="4793777"/>
              <a:ext cx="1856898" cy="1486947"/>
            </a:xfrm>
            <a:custGeom>
              <a:rect b="b" l="l" r="r" t="t"/>
              <a:pathLst>
                <a:path extrusionOk="0" h="1486947" w="1856898">
                  <a:moveTo>
                    <a:pt x="1856648" y="1486918"/>
                  </a:moveTo>
                  <a:lnTo>
                    <a:pt x="1301722" y="1486918"/>
                  </a:lnTo>
                  <a:cubicBezTo>
                    <a:pt x="1231332" y="919419"/>
                    <a:pt x="1088076" y="531370"/>
                    <a:pt x="922817" y="531370"/>
                  </a:cubicBezTo>
                  <a:cubicBezTo>
                    <a:pt x="757559" y="531370"/>
                    <a:pt x="614207" y="919419"/>
                    <a:pt x="543627" y="1486918"/>
                  </a:cubicBezTo>
                  <a:lnTo>
                    <a:pt x="-250" y="1486918"/>
                  </a:lnTo>
                  <a:cubicBezTo>
                    <a:pt x="68710" y="644908"/>
                    <a:pt x="458092" y="-29"/>
                    <a:pt x="928151" y="-29"/>
                  </a:cubicBezTo>
                  <a:cubicBezTo>
                    <a:pt x="1398210" y="-29"/>
                    <a:pt x="1787687" y="644908"/>
                    <a:pt x="1856648" y="148691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2" name="Google Shape;372;p10"/>
            <p:cNvSpPr/>
            <p:nvPr/>
          </p:nvSpPr>
          <p:spPr>
            <a:xfrm>
              <a:off x="7819262" y="4944177"/>
              <a:ext cx="1617249" cy="1336548"/>
            </a:xfrm>
            <a:custGeom>
              <a:rect b="b" l="l" r="r" t="t"/>
              <a:pathLst>
                <a:path extrusionOk="0" h="1336548" w="1617249">
                  <a:moveTo>
                    <a:pt x="1616999" y="1336519"/>
                  </a:moveTo>
                  <a:lnTo>
                    <a:pt x="1187422" y="1336519"/>
                  </a:lnTo>
                  <a:cubicBezTo>
                    <a:pt x="1117032" y="769019"/>
                    <a:pt x="973776" y="380971"/>
                    <a:pt x="808517" y="380971"/>
                  </a:cubicBezTo>
                  <a:cubicBezTo>
                    <a:pt x="643259" y="380971"/>
                    <a:pt x="499907" y="769019"/>
                    <a:pt x="429327" y="1336519"/>
                  </a:cubicBezTo>
                  <a:lnTo>
                    <a:pt x="-250" y="1336519"/>
                  </a:lnTo>
                  <a:cubicBezTo>
                    <a:pt x="88713" y="569090"/>
                    <a:pt x="417135" y="-29"/>
                    <a:pt x="808517" y="-29"/>
                  </a:cubicBezTo>
                  <a:cubicBezTo>
                    <a:pt x="1199900" y="-29"/>
                    <a:pt x="1528226" y="569090"/>
                    <a:pt x="1616999" y="133651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3" name="Google Shape;373;p10"/>
            <p:cNvSpPr/>
            <p:nvPr/>
          </p:nvSpPr>
          <p:spPr>
            <a:xfrm>
              <a:off x="7934515" y="5066192"/>
              <a:ext cx="1397889" cy="1214532"/>
            </a:xfrm>
            <a:custGeom>
              <a:rect b="b" l="l" r="r" t="t"/>
              <a:pathLst>
                <a:path extrusionOk="0" h="1214532" w="1397889">
                  <a:moveTo>
                    <a:pt x="1397639" y="1214504"/>
                  </a:moveTo>
                  <a:lnTo>
                    <a:pt x="1072170" y="1214504"/>
                  </a:lnTo>
                  <a:cubicBezTo>
                    <a:pt x="1001780" y="647004"/>
                    <a:pt x="858523" y="258956"/>
                    <a:pt x="693265" y="258956"/>
                  </a:cubicBezTo>
                  <a:cubicBezTo>
                    <a:pt x="528006" y="258956"/>
                    <a:pt x="384655" y="647004"/>
                    <a:pt x="314075" y="1214504"/>
                  </a:cubicBezTo>
                  <a:lnTo>
                    <a:pt x="-250" y="1214504"/>
                  </a:lnTo>
                  <a:cubicBezTo>
                    <a:pt x="95000" y="509654"/>
                    <a:pt x="371891" y="-29"/>
                    <a:pt x="698694" y="-29"/>
                  </a:cubicBezTo>
                  <a:cubicBezTo>
                    <a:pt x="1025497" y="-29"/>
                    <a:pt x="1302389" y="509749"/>
                    <a:pt x="1397639" y="121450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4" name="Google Shape;374;p10"/>
            <p:cNvSpPr/>
            <p:nvPr/>
          </p:nvSpPr>
          <p:spPr>
            <a:xfrm>
              <a:off x="8075580" y="5199256"/>
              <a:ext cx="1104900" cy="1081468"/>
            </a:xfrm>
            <a:custGeom>
              <a:rect b="b" l="l" r="r" t="t"/>
              <a:pathLst>
                <a:path extrusionOk="0" h="1081468" w="1104900">
                  <a:moveTo>
                    <a:pt x="1104650" y="1081439"/>
                  </a:moveTo>
                  <a:lnTo>
                    <a:pt x="931104" y="1081439"/>
                  </a:lnTo>
                  <a:cubicBezTo>
                    <a:pt x="860714" y="513939"/>
                    <a:pt x="717458" y="125891"/>
                    <a:pt x="552200" y="125891"/>
                  </a:cubicBezTo>
                  <a:cubicBezTo>
                    <a:pt x="386941" y="125891"/>
                    <a:pt x="243589" y="513939"/>
                    <a:pt x="173009" y="1081439"/>
                  </a:cubicBezTo>
                  <a:lnTo>
                    <a:pt x="-250" y="1081439"/>
                  </a:lnTo>
                  <a:cubicBezTo>
                    <a:pt x="89666" y="446407"/>
                    <a:pt x="303121" y="-29"/>
                    <a:pt x="552200" y="-29"/>
                  </a:cubicBezTo>
                  <a:cubicBezTo>
                    <a:pt x="801279" y="-29"/>
                    <a:pt x="1014638" y="446407"/>
                    <a:pt x="1104650" y="108143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5" name="Google Shape;375;p10"/>
            <p:cNvSpPr/>
            <p:nvPr/>
          </p:nvSpPr>
          <p:spPr>
            <a:xfrm>
              <a:off x="9081261" y="5668282"/>
              <a:ext cx="155860" cy="150070"/>
            </a:xfrm>
            <a:custGeom>
              <a:rect b="b" l="l" r="r" t="t"/>
              <a:pathLst>
                <a:path extrusionOk="0" h="150070" w="155860">
                  <a:moveTo>
                    <a:pt x="122304" y="146451"/>
                  </a:moveTo>
                  <a:lnTo>
                    <a:pt x="82395" y="127401"/>
                  </a:lnTo>
                  <a:cubicBezTo>
                    <a:pt x="80689" y="126552"/>
                    <a:pt x="78680" y="126552"/>
                    <a:pt x="76965" y="127401"/>
                  </a:cubicBezTo>
                  <a:lnTo>
                    <a:pt x="38294" y="149308"/>
                  </a:lnTo>
                  <a:cubicBezTo>
                    <a:pt x="35493" y="150870"/>
                    <a:pt x="31950" y="149851"/>
                    <a:pt x="30398" y="147051"/>
                  </a:cubicBezTo>
                  <a:cubicBezTo>
                    <a:pt x="29779" y="145936"/>
                    <a:pt x="29540" y="144659"/>
                    <a:pt x="29721" y="143403"/>
                  </a:cubicBezTo>
                  <a:lnTo>
                    <a:pt x="35913" y="99397"/>
                  </a:lnTo>
                  <a:cubicBezTo>
                    <a:pt x="36170" y="97520"/>
                    <a:pt x="35493" y="95635"/>
                    <a:pt x="34103" y="94349"/>
                  </a:cubicBezTo>
                  <a:lnTo>
                    <a:pt x="1337" y="64250"/>
                  </a:lnTo>
                  <a:cubicBezTo>
                    <a:pt x="-845" y="61973"/>
                    <a:pt x="-768" y="58354"/>
                    <a:pt x="1508" y="56172"/>
                  </a:cubicBezTo>
                  <a:cubicBezTo>
                    <a:pt x="2261" y="55458"/>
                    <a:pt x="3185" y="54953"/>
                    <a:pt x="4194" y="54725"/>
                  </a:cubicBezTo>
                  <a:lnTo>
                    <a:pt x="48009" y="47010"/>
                  </a:lnTo>
                  <a:cubicBezTo>
                    <a:pt x="49886" y="46628"/>
                    <a:pt x="51467" y="45400"/>
                    <a:pt x="52295" y="43675"/>
                  </a:cubicBezTo>
                  <a:lnTo>
                    <a:pt x="70774" y="3194"/>
                  </a:lnTo>
                  <a:cubicBezTo>
                    <a:pt x="72146" y="356"/>
                    <a:pt x="75565" y="-835"/>
                    <a:pt x="78404" y="546"/>
                  </a:cubicBezTo>
                  <a:cubicBezTo>
                    <a:pt x="79566" y="1099"/>
                    <a:pt x="80499" y="2042"/>
                    <a:pt x="81061" y="3194"/>
                  </a:cubicBezTo>
                  <a:lnTo>
                    <a:pt x="101921" y="42533"/>
                  </a:lnTo>
                  <a:cubicBezTo>
                    <a:pt x="102854" y="44181"/>
                    <a:pt x="104521" y="45276"/>
                    <a:pt x="106398" y="45485"/>
                  </a:cubicBezTo>
                  <a:lnTo>
                    <a:pt x="150593" y="50629"/>
                  </a:lnTo>
                  <a:cubicBezTo>
                    <a:pt x="153727" y="51010"/>
                    <a:pt x="155956" y="53867"/>
                    <a:pt x="155566" y="57001"/>
                  </a:cubicBezTo>
                  <a:cubicBezTo>
                    <a:pt x="155423" y="58173"/>
                    <a:pt x="154918" y="59277"/>
                    <a:pt x="154118" y="60154"/>
                  </a:cubicBezTo>
                  <a:lnTo>
                    <a:pt x="123161" y="92158"/>
                  </a:lnTo>
                  <a:cubicBezTo>
                    <a:pt x="121818" y="93501"/>
                    <a:pt x="121238" y="95444"/>
                    <a:pt x="121638" y="97301"/>
                  </a:cubicBezTo>
                  <a:lnTo>
                    <a:pt x="130496" y="140926"/>
                  </a:lnTo>
                  <a:cubicBezTo>
                    <a:pt x="130706" y="144079"/>
                    <a:pt x="128324" y="146803"/>
                    <a:pt x="125171" y="147012"/>
                  </a:cubicBezTo>
                  <a:cubicBezTo>
                    <a:pt x="124180" y="147070"/>
                    <a:pt x="123200" y="146879"/>
                    <a:pt x="122304" y="146451"/>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6" name="Google Shape;376;p10"/>
            <p:cNvSpPr/>
            <p:nvPr/>
          </p:nvSpPr>
          <p:spPr>
            <a:xfrm>
              <a:off x="8122779" y="5668305"/>
              <a:ext cx="155842" cy="150046"/>
            </a:xfrm>
            <a:custGeom>
              <a:rect b="b" l="l" r="r" t="t"/>
              <a:pathLst>
                <a:path extrusionOk="0" h="150046" w="155842">
                  <a:moveTo>
                    <a:pt x="122381" y="146427"/>
                  </a:moveTo>
                  <a:lnTo>
                    <a:pt x="82376" y="127377"/>
                  </a:lnTo>
                  <a:cubicBezTo>
                    <a:pt x="80699" y="126511"/>
                    <a:pt x="78719" y="126511"/>
                    <a:pt x="77042" y="127377"/>
                  </a:cubicBezTo>
                  <a:lnTo>
                    <a:pt x="38275" y="149285"/>
                  </a:lnTo>
                  <a:cubicBezTo>
                    <a:pt x="35475" y="150847"/>
                    <a:pt x="31931" y="149828"/>
                    <a:pt x="30379" y="147027"/>
                  </a:cubicBezTo>
                  <a:cubicBezTo>
                    <a:pt x="29760" y="145913"/>
                    <a:pt x="29522" y="144636"/>
                    <a:pt x="29703" y="143379"/>
                  </a:cubicBezTo>
                  <a:lnTo>
                    <a:pt x="35894" y="99374"/>
                  </a:lnTo>
                  <a:cubicBezTo>
                    <a:pt x="36199" y="97488"/>
                    <a:pt x="35523" y="95583"/>
                    <a:pt x="34084" y="94325"/>
                  </a:cubicBezTo>
                  <a:lnTo>
                    <a:pt x="1318" y="64227"/>
                  </a:lnTo>
                  <a:cubicBezTo>
                    <a:pt x="-853" y="61941"/>
                    <a:pt x="-758" y="58321"/>
                    <a:pt x="1528" y="56149"/>
                  </a:cubicBezTo>
                  <a:cubicBezTo>
                    <a:pt x="2290" y="55425"/>
                    <a:pt x="3243" y="54921"/>
                    <a:pt x="4271" y="54702"/>
                  </a:cubicBezTo>
                  <a:lnTo>
                    <a:pt x="48086" y="46986"/>
                  </a:lnTo>
                  <a:cubicBezTo>
                    <a:pt x="49934" y="46596"/>
                    <a:pt x="51477" y="45357"/>
                    <a:pt x="52277" y="43652"/>
                  </a:cubicBezTo>
                  <a:lnTo>
                    <a:pt x="70755" y="3171"/>
                  </a:lnTo>
                  <a:cubicBezTo>
                    <a:pt x="72194" y="304"/>
                    <a:pt x="75689" y="-849"/>
                    <a:pt x="78557" y="590"/>
                  </a:cubicBezTo>
                  <a:cubicBezTo>
                    <a:pt x="79671" y="1152"/>
                    <a:pt x="80576" y="2057"/>
                    <a:pt x="81138" y="3171"/>
                  </a:cubicBezTo>
                  <a:lnTo>
                    <a:pt x="101998" y="42509"/>
                  </a:lnTo>
                  <a:cubicBezTo>
                    <a:pt x="102902" y="44176"/>
                    <a:pt x="104588" y="45281"/>
                    <a:pt x="106474" y="45462"/>
                  </a:cubicBezTo>
                  <a:lnTo>
                    <a:pt x="150575" y="50606"/>
                  </a:lnTo>
                  <a:cubicBezTo>
                    <a:pt x="153709" y="50987"/>
                    <a:pt x="155938" y="53844"/>
                    <a:pt x="155547" y="56978"/>
                  </a:cubicBezTo>
                  <a:cubicBezTo>
                    <a:pt x="155404" y="58150"/>
                    <a:pt x="154900" y="59254"/>
                    <a:pt x="154099" y="60131"/>
                  </a:cubicBezTo>
                  <a:lnTo>
                    <a:pt x="123238" y="92135"/>
                  </a:lnTo>
                  <a:cubicBezTo>
                    <a:pt x="121895" y="93478"/>
                    <a:pt x="121314" y="95421"/>
                    <a:pt x="121714" y="97278"/>
                  </a:cubicBezTo>
                  <a:lnTo>
                    <a:pt x="130573" y="140903"/>
                  </a:lnTo>
                  <a:cubicBezTo>
                    <a:pt x="130782" y="144055"/>
                    <a:pt x="128401" y="146780"/>
                    <a:pt x="125248" y="146989"/>
                  </a:cubicBezTo>
                  <a:cubicBezTo>
                    <a:pt x="124257" y="147047"/>
                    <a:pt x="123276" y="146856"/>
                    <a:pt x="122381" y="14642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7" name="Google Shape;377;p10"/>
            <p:cNvSpPr/>
            <p:nvPr/>
          </p:nvSpPr>
          <p:spPr>
            <a:xfrm>
              <a:off x="7854441" y="5903835"/>
              <a:ext cx="155860" cy="149967"/>
            </a:xfrm>
            <a:custGeom>
              <a:rect b="b" l="l" r="r" t="t"/>
              <a:pathLst>
                <a:path extrusionOk="0" h="149967" w="155860">
                  <a:moveTo>
                    <a:pt x="122304" y="146355"/>
                  </a:moveTo>
                  <a:lnTo>
                    <a:pt x="82395" y="127305"/>
                  </a:lnTo>
                  <a:cubicBezTo>
                    <a:pt x="80689" y="126457"/>
                    <a:pt x="78680" y="126457"/>
                    <a:pt x="76965" y="127305"/>
                  </a:cubicBezTo>
                  <a:lnTo>
                    <a:pt x="38294" y="149212"/>
                  </a:lnTo>
                  <a:cubicBezTo>
                    <a:pt x="35484" y="150765"/>
                    <a:pt x="31950" y="149746"/>
                    <a:pt x="30397" y="146936"/>
                  </a:cubicBezTo>
                  <a:cubicBezTo>
                    <a:pt x="29807" y="145860"/>
                    <a:pt x="29569" y="144621"/>
                    <a:pt x="29721" y="143402"/>
                  </a:cubicBezTo>
                  <a:lnTo>
                    <a:pt x="35913" y="99302"/>
                  </a:lnTo>
                  <a:cubicBezTo>
                    <a:pt x="36217" y="97416"/>
                    <a:pt x="35541" y="95510"/>
                    <a:pt x="34103" y="94254"/>
                  </a:cubicBezTo>
                  <a:lnTo>
                    <a:pt x="1337" y="64154"/>
                  </a:lnTo>
                  <a:cubicBezTo>
                    <a:pt x="-845" y="61878"/>
                    <a:pt x="-768" y="58258"/>
                    <a:pt x="1508" y="56077"/>
                  </a:cubicBezTo>
                  <a:cubicBezTo>
                    <a:pt x="2261" y="55363"/>
                    <a:pt x="3184" y="54858"/>
                    <a:pt x="4194" y="54629"/>
                  </a:cubicBezTo>
                  <a:lnTo>
                    <a:pt x="48009" y="46914"/>
                  </a:lnTo>
                  <a:cubicBezTo>
                    <a:pt x="49895" y="46562"/>
                    <a:pt x="51495" y="45323"/>
                    <a:pt x="52295" y="43580"/>
                  </a:cubicBezTo>
                  <a:lnTo>
                    <a:pt x="70774" y="3195"/>
                  </a:lnTo>
                  <a:cubicBezTo>
                    <a:pt x="72145" y="356"/>
                    <a:pt x="75565" y="-835"/>
                    <a:pt x="78413" y="546"/>
                  </a:cubicBezTo>
                  <a:cubicBezTo>
                    <a:pt x="79566" y="1099"/>
                    <a:pt x="80499" y="2042"/>
                    <a:pt x="81061" y="3195"/>
                  </a:cubicBezTo>
                  <a:lnTo>
                    <a:pt x="102016" y="42532"/>
                  </a:lnTo>
                  <a:cubicBezTo>
                    <a:pt x="102892" y="44180"/>
                    <a:pt x="104540" y="45295"/>
                    <a:pt x="106397" y="45486"/>
                  </a:cubicBezTo>
                  <a:lnTo>
                    <a:pt x="150593" y="50629"/>
                  </a:lnTo>
                  <a:cubicBezTo>
                    <a:pt x="153727" y="51010"/>
                    <a:pt x="155956" y="53867"/>
                    <a:pt x="155566" y="57001"/>
                  </a:cubicBezTo>
                  <a:cubicBezTo>
                    <a:pt x="155423" y="58173"/>
                    <a:pt x="154918" y="59278"/>
                    <a:pt x="154118" y="60154"/>
                  </a:cubicBezTo>
                  <a:lnTo>
                    <a:pt x="123161" y="92158"/>
                  </a:lnTo>
                  <a:cubicBezTo>
                    <a:pt x="121847" y="93520"/>
                    <a:pt x="121314" y="95453"/>
                    <a:pt x="121733" y="97301"/>
                  </a:cubicBezTo>
                  <a:lnTo>
                    <a:pt x="130496" y="140926"/>
                  </a:lnTo>
                  <a:cubicBezTo>
                    <a:pt x="130648" y="144078"/>
                    <a:pt x="128219" y="146765"/>
                    <a:pt x="125066" y="146917"/>
                  </a:cubicBezTo>
                  <a:cubicBezTo>
                    <a:pt x="124114" y="146965"/>
                    <a:pt x="123161" y="146774"/>
                    <a:pt x="122304" y="146355"/>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8" name="Google Shape;378;p10"/>
            <p:cNvSpPr/>
            <p:nvPr/>
          </p:nvSpPr>
          <p:spPr>
            <a:xfrm>
              <a:off x="9286639" y="5828230"/>
              <a:ext cx="155751" cy="150027"/>
            </a:xfrm>
            <a:custGeom>
              <a:rect b="b" l="l" r="r" t="t"/>
              <a:pathLst>
                <a:path extrusionOk="0" h="150027" w="155751">
                  <a:moveTo>
                    <a:pt x="122191" y="146712"/>
                  </a:moveTo>
                  <a:lnTo>
                    <a:pt x="82185" y="127186"/>
                  </a:lnTo>
                  <a:cubicBezTo>
                    <a:pt x="80519" y="126291"/>
                    <a:pt x="78518" y="126291"/>
                    <a:pt x="76851" y="127186"/>
                  </a:cubicBezTo>
                  <a:lnTo>
                    <a:pt x="38275" y="149189"/>
                  </a:lnTo>
                  <a:cubicBezTo>
                    <a:pt x="35561" y="150809"/>
                    <a:pt x="32055" y="149923"/>
                    <a:pt x="30436" y="147208"/>
                  </a:cubicBezTo>
                  <a:cubicBezTo>
                    <a:pt x="29750" y="146055"/>
                    <a:pt x="29493" y="144703"/>
                    <a:pt x="29703" y="143379"/>
                  </a:cubicBezTo>
                  <a:lnTo>
                    <a:pt x="35894" y="99373"/>
                  </a:lnTo>
                  <a:cubicBezTo>
                    <a:pt x="36199" y="97487"/>
                    <a:pt x="35523" y="95582"/>
                    <a:pt x="34084" y="94325"/>
                  </a:cubicBezTo>
                  <a:lnTo>
                    <a:pt x="1318" y="64226"/>
                  </a:lnTo>
                  <a:cubicBezTo>
                    <a:pt x="-853" y="61940"/>
                    <a:pt x="-758" y="58321"/>
                    <a:pt x="1528" y="56149"/>
                  </a:cubicBezTo>
                  <a:cubicBezTo>
                    <a:pt x="2290" y="55425"/>
                    <a:pt x="3243" y="54920"/>
                    <a:pt x="4271" y="54701"/>
                  </a:cubicBezTo>
                  <a:lnTo>
                    <a:pt x="48086" y="46986"/>
                  </a:lnTo>
                  <a:cubicBezTo>
                    <a:pt x="49934" y="46595"/>
                    <a:pt x="51477" y="45357"/>
                    <a:pt x="52277" y="43652"/>
                  </a:cubicBezTo>
                  <a:lnTo>
                    <a:pt x="70755" y="3171"/>
                  </a:lnTo>
                  <a:cubicBezTo>
                    <a:pt x="72194" y="304"/>
                    <a:pt x="75689" y="-848"/>
                    <a:pt x="78557" y="590"/>
                  </a:cubicBezTo>
                  <a:cubicBezTo>
                    <a:pt x="79671" y="1151"/>
                    <a:pt x="80576" y="2057"/>
                    <a:pt x="81138" y="3171"/>
                  </a:cubicBezTo>
                  <a:lnTo>
                    <a:pt x="101998" y="42414"/>
                  </a:lnTo>
                  <a:cubicBezTo>
                    <a:pt x="102855" y="44100"/>
                    <a:pt x="104503" y="45252"/>
                    <a:pt x="106379" y="45462"/>
                  </a:cubicBezTo>
                  <a:lnTo>
                    <a:pt x="150575" y="50510"/>
                  </a:lnTo>
                  <a:cubicBezTo>
                    <a:pt x="153747" y="50996"/>
                    <a:pt x="155919" y="53967"/>
                    <a:pt x="155433" y="57139"/>
                  </a:cubicBezTo>
                  <a:cubicBezTo>
                    <a:pt x="155261" y="58206"/>
                    <a:pt x="154804" y="59216"/>
                    <a:pt x="154099" y="60035"/>
                  </a:cubicBezTo>
                  <a:lnTo>
                    <a:pt x="123238" y="92039"/>
                  </a:lnTo>
                  <a:cubicBezTo>
                    <a:pt x="121895" y="93382"/>
                    <a:pt x="121314" y="95325"/>
                    <a:pt x="121714" y="97183"/>
                  </a:cubicBezTo>
                  <a:lnTo>
                    <a:pt x="130573" y="140712"/>
                  </a:lnTo>
                  <a:cubicBezTo>
                    <a:pt x="131030" y="143893"/>
                    <a:pt x="128820" y="146827"/>
                    <a:pt x="125639" y="147284"/>
                  </a:cubicBezTo>
                  <a:cubicBezTo>
                    <a:pt x="124457" y="147455"/>
                    <a:pt x="123257" y="147255"/>
                    <a:pt x="122191" y="14671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79" name="Google Shape;379;p10"/>
            <p:cNvSpPr/>
            <p:nvPr/>
          </p:nvSpPr>
          <p:spPr>
            <a:xfrm>
              <a:off x="9048514" y="6040161"/>
              <a:ext cx="155479" cy="149932"/>
            </a:xfrm>
            <a:custGeom>
              <a:rect b="b" l="l" r="r" t="t"/>
              <a:pathLst>
                <a:path extrusionOk="0" h="149932" w="155479">
                  <a:moveTo>
                    <a:pt x="122000" y="146618"/>
                  </a:moveTo>
                  <a:lnTo>
                    <a:pt x="81995" y="127091"/>
                  </a:lnTo>
                  <a:cubicBezTo>
                    <a:pt x="80328" y="126196"/>
                    <a:pt x="78328" y="126196"/>
                    <a:pt x="76661" y="127091"/>
                  </a:cubicBezTo>
                  <a:lnTo>
                    <a:pt x="38275" y="149094"/>
                  </a:lnTo>
                  <a:cubicBezTo>
                    <a:pt x="35561" y="150713"/>
                    <a:pt x="32055" y="149827"/>
                    <a:pt x="30436" y="147113"/>
                  </a:cubicBezTo>
                  <a:cubicBezTo>
                    <a:pt x="29750" y="145960"/>
                    <a:pt x="29493" y="144608"/>
                    <a:pt x="29703" y="143283"/>
                  </a:cubicBezTo>
                  <a:lnTo>
                    <a:pt x="35894" y="99278"/>
                  </a:lnTo>
                  <a:cubicBezTo>
                    <a:pt x="36199" y="97392"/>
                    <a:pt x="35523" y="95487"/>
                    <a:pt x="34084" y="94230"/>
                  </a:cubicBezTo>
                  <a:lnTo>
                    <a:pt x="1318" y="64131"/>
                  </a:lnTo>
                  <a:cubicBezTo>
                    <a:pt x="-853" y="61845"/>
                    <a:pt x="-758" y="58225"/>
                    <a:pt x="1528" y="56054"/>
                  </a:cubicBezTo>
                  <a:cubicBezTo>
                    <a:pt x="2290" y="55330"/>
                    <a:pt x="3243" y="54825"/>
                    <a:pt x="4271" y="54606"/>
                  </a:cubicBezTo>
                  <a:lnTo>
                    <a:pt x="47800" y="46986"/>
                  </a:lnTo>
                  <a:cubicBezTo>
                    <a:pt x="49639" y="46595"/>
                    <a:pt x="51191" y="45357"/>
                    <a:pt x="51991" y="43652"/>
                  </a:cubicBezTo>
                  <a:lnTo>
                    <a:pt x="70470" y="3171"/>
                  </a:lnTo>
                  <a:cubicBezTo>
                    <a:pt x="71908" y="304"/>
                    <a:pt x="75404" y="-848"/>
                    <a:pt x="78271" y="590"/>
                  </a:cubicBezTo>
                  <a:cubicBezTo>
                    <a:pt x="79385" y="1151"/>
                    <a:pt x="80290" y="2057"/>
                    <a:pt x="80852" y="3171"/>
                  </a:cubicBezTo>
                  <a:lnTo>
                    <a:pt x="101712" y="42414"/>
                  </a:lnTo>
                  <a:cubicBezTo>
                    <a:pt x="102588" y="44128"/>
                    <a:pt x="104274" y="45281"/>
                    <a:pt x="106189" y="45462"/>
                  </a:cubicBezTo>
                  <a:lnTo>
                    <a:pt x="150385" y="50510"/>
                  </a:lnTo>
                  <a:cubicBezTo>
                    <a:pt x="153547" y="51044"/>
                    <a:pt x="155680" y="54044"/>
                    <a:pt x="155147" y="57206"/>
                  </a:cubicBezTo>
                  <a:cubicBezTo>
                    <a:pt x="154966" y="58254"/>
                    <a:pt x="154509" y="59235"/>
                    <a:pt x="153814" y="60035"/>
                  </a:cubicBezTo>
                  <a:lnTo>
                    <a:pt x="122953" y="92039"/>
                  </a:lnTo>
                  <a:cubicBezTo>
                    <a:pt x="121610" y="93382"/>
                    <a:pt x="121028" y="95325"/>
                    <a:pt x="121428" y="97183"/>
                  </a:cubicBezTo>
                  <a:lnTo>
                    <a:pt x="130287" y="140712"/>
                  </a:lnTo>
                  <a:cubicBezTo>
                    <a:pt x="130658" y="143903"/>
                    <a:pt x="128372" y="146779"/>
                    <a:pt x="125182" y="147151"/>
                  </a:cubicBezTo>
                  <a:cubicBezTo>
                    <a:pt x="124096" y="147275"/>
                    <a:pt x="122990" y="147094"/>
                    <a:pt x="122000" y="14661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80" name="Google Shape;380;p10"/>
          <p:cNvGrpSpPr/>
          <p:nvPr/>
        </p:nvGrpSpPr>
        <p:grpSpPr>
          <a:xfrm>
            <a:off x="8090865" y="1750841"/>
            <a:ext cx="1874841" cy="1595812"/>
            <a:chOff x="6360115" y="1830926"/>
            <a:chExt cx="1949102" cy="1885188"/>
          </a:xfrm>
        </p:grpSpPr>
        <p:sp>
          <p:nvSpPr>
            <p:cNvPr id="381" name="Google Shape;381;p10"/>
            <p:cNvSpPr/>
            <p:nvPr/>
          </p:nvSpPr>
          <p:spPr>
            <a:xfrm>
              <a:off x="6360115" y="1830926"/>
              <a:ext cx="1949102" cy="1884997"/>
            </a:xfrm>
            <a:custGeom>
              <a:rect b="b" l="l" r="r" t="t"/>
              <a:pathLst>
                <a:path extrusionOk="0" h="1884997" w="1949102">
                  <a:moveTo>
                    <a:pt x="1948851" y="1591789"/>
                  </a:moveTo>
                  <a:cubicBezTo>
                    <a:pt x="1948937" y="1689753"/>
                    <a:pt x="1943403" y="1787642"/>
                    <a:pt x="1932278" y="1884968"/>
                  </a:cubicBezTo>
                  <a:lnTo>
                    <a:pt x="1484603" y="1884968"/>
                  </a:lnTo>
                  <a:cubicBezTo>
                    <a:pt x="1488156" y="1828323"/>
                    <a:pt x="1489965" y="1770411"/>
                    <a:pt x="1490032" y="1711232"/>
                  </a:cubicBezTo>
                  <a:cubicBezTo>
                    <a:pt x="1490032" y="1053150"/>
                    <a:pt x="1259336" y="519750"/>
                    <a:pt x="974729" y="519750"/>
                  </a:cubicBezTo>
                  <a:cubicBezTo>
                    <a:pt x="690122" y="519750"/>
                    <a:pt x="459332" y="1053150"/>
                    <a:pt x="459332" y="1711232"/>
                  </a:cubicBezTo>
                  <a:cubicBezTo>
                    <a:pt x="459332" y="1770287"/>
                    <a:pt x="461142" y="1828199"/>
                    <a:pt x="464761" y="1884968"/>
                  </a:cubicBezTo>
                  <a:lnTo>
                    <a:pt x="16324" y="1884968"/>
                  </a:lnTo>
                  <a:cubicBezTo>
                    <a:pt x="5199" y="1787642"/>
                    <a:pt x="-335" y="1689753"/>
                    <a:pt x="-249" y="1591789"/>
                  </a:cubicBezTo>
                  <a:cubicBezTo>
                    <a:pt x="-249" y="712727"/>
                    <a:pt x="436091" y="-29"/>
                    <a:pt x="974253" y="-29"/>
                  </a:cubicBezTo>
                  <a:cubicBezTo>
                    <a:pt x="1512416" y="-29"/>
                    <a:pt x="1948851" y="712727"/>
                    <a:pt x="1948851" y="159178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2" name="Google Shape;382;p10"/>
            <p:cNvSpPr/>
            <p:nvPr/>
          </p:nvSpPr>
          <p:spPr>
            <a:xfrm>
              <a:off x="6529563" y="2009616"/>
              <a:ext cx="1610396" cy="1706308"/>
            </a:xfrm>
            <a:custGeom>
              <a:rect b="b" l="l" r="r" t="t"/>
              <a:pathLst>
                <a:path extrusionOk="0" h="1706308" w="1610396">
                  <a:moveTo>
                    <a:pt x="1610144" y="1314421"/>
                  </a:moveTo>
                  <a:cubicBezTo>
                    <a:pt x="1610344" y="1445894"/>
                    <a:pt x="1598161" y="1577092"/>
                    <a:pt x="1573758" y="1706279"/>
                  </a:cubicBezTo>
                  <a:lnTo>
                    <a:pt x="1314869" y="1706279"/>
                  </a:lnTo>
                  <a:cubicBezTo>
                    <a:pt x="1318422" y="1649634"/>
                    <a:pt x="1320232" y="1591722"/>
                    <a:pt x="1320298" y="1532543"/>
                  </a:cubicBezTo>
                  <a:cubicBezTo>
                    <a:pt x="1320298" y="874461"/>
                    <a:pt x="1089603" y="341061"/>
                    <a:pt x="804996" y="341061"/>
                  </a:cubicBezTo>
                  <a:cubicBezTo>
                    <a:pt x="520388" y="341061"/>
                    <a:pt x="289598" y="874461"/>
                    <a:pt x="289598" y="1532543"/>
                  </a:cubicBezTo>
                  <a:cubicBezTo>
                    <a:pt x="289598" y="1591598"/>
                    <a:pt x="291408" y="1649510"/>
                    <a:pt x="295027" y="1706279"/>
                  </a:cubicBezTo>
                  <a:lnTo>
                    <a:pt x="36138" y="1706279"/>
                  </a:lnTo>
                  <a:cubicBezTo>
                    <a:pt x="11735" y="1577092"/>
                    <a:pt x="-448" y="1445894"/>
                    <a:pt x="-248" y="1314421"/>
                  </a:cubicBezTo>
                  <a:cubicBezTo>
                    <a:pt x="-248" y="588235"/>
                    <a:pt x="360273" y="-29"/>
                    <a:pt x="804996" y="-29"/>
                  </a:cubicBezTo>
                  <a:cubicBezTo>
                    <a:pt x="1249718" y="-29"/>
                    <a:pt x="1610144" y="588235"/>
                    <a:pt x="1610144" y="131442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3" name="Google Shape;383;p10"/>
            <p:cNvSpPr/>
            <p:nvPr/>
          </p:nvSpPr>
          <p:spPr>
            <a:xfrm>
              <a:off x="6707870" y="2162587"/>
              <a:ext cx="1253782" cy="1553527"/>
            </a:xfrm>
            <a:custGeom>
              <a:rect b="b" l="l" r="r" t="t"/>
              <a:pathLst>
                <a:path extrusionOk="0" h="1553527" w="1253782">
                  <a:moveTo>
                    <a:pt x="1253529" y="1191548"/>
                  </a:moveTo>
                  <a:cubicBezTo>
                    <a:pt x="1253748" y="1312802"/>
                    <a:pt x="1243899" y="1433874"/>
                    <a:pt x="1224097" y="1553498"/>
                  </a:cubicBezTo>
                  <a:lnTo>
                    <a:pt x="1136562" y="1553498"/>
                  </a:lnTo>
                  <a:cubicBezTo>
                    <a:pt x="1140115" y="1496853"/>
                    <a:pt x="1141925" y="1438941"/>
                    <a:pt x="1141991" y="1379762"/>
                  </a:cubicBezTo>
                  <a:cubicBezTo>
                    <a:pt x="1141991" y="721680"/>
                    <a:pt x="911296" y="188280"/>
                    <a:pt x="626689" y="188280"/>
                  </a:cubicBezTo>
                  <a:cubicBezTo>
                    <a:pt x="342082" y="188280"/>
                    <a:pt x="111291" y="721680"/>
                    <a:pt x="111291" y="1379762"/>
                  </a:cubicBezTo>
                  <a:cubicBezTo>
                    <a:pt x="111291" y="1438817"/>
                    <a:pt x="113101" y="1496729"/>
                    <a:pt x="116720" y="1553498"/>
                  </a:cubicBezTo>
                  <a:lnTo>
                    <a:pt x="29185" y="1553498"/>
                  </a:lnTo>
                  <a:cubicBezTo>
                    <a:pt x="9383" y="1433874"/>
                    <a:pt x="-466" y="1312802"/>
                    <a:pt x="-247" y="1191548"/>
                  </a:cubicBezTo>
                  <a:cubicBezTo>
                    <a:pt x="-247" y="533466"/>
                    <a:pt x="280455" y="-29"/>
                    <a:pt x="626689" y="-29"/>
                  </a:cubicBezTo>
                  <a:cubicBezTo>
                    <a:pt x="972922" y="-29"/>
                    <a:pt x="1253529" y="533466"/>
                    <a:pt x="1253529" y="119154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4" name="Google Shape;384;p10"/>
            <p:cNvSpPr/>
            <p:nvPr/>
          </p:nvSpPr>
          <p:spPr>
            <a:xfrm>
              <a:off x="7036665" y="2979819"/>
              <a:ext cx="572542" cy="572702"/>
            </a:xfrm>
            <a:custGeom>
              <a:rect b="b" l="l" r="r" t="t"/>
              <a:pathLst>
                <a:path extrusionOk="0" h="572702" w="572542">
                  <a:moveTo>
                    <a:pt x="7064" y="158893"/>
                  </a:moveTo>
                  <a:cubicBezTo>
                    <a:pt x="2359" y="138557"/>
                    <a:pt x="-32" y="117755"/>
                    <a:pt x="-79" y="96885"/>
                  </a:cubicBezTo>
                  <a:cubicBezTo>
                    <a:pt x="-1032" y="83017"/>
                    <a:pt x="2007" y="69167"/>
                    <a:pt x="8683" y="56975"/>
                  </a:cubicBezTo>
                  <a:cubicBezTo>
                    <a:pt x="24781" y="32401"/>
                    <a:pt x="61547" y="31258"/>
                    <a:pt x="90980" y="37354"/>
                  </a:cubicBezTo>
                  <a:cubicBezTo>
                    <a:pt x="174476" y="54680"/>
                    <a:pt x="246580" y="106877"/>
                    <a:pt x="289100" y="180800"/>
                  </a:cubicBezTo>
                  <a:cubicBezTo>
                    <a:pt x="284908" y="162989"/>
                    <a:pt x="349678" y="68786"/>
                    <a:pt x="378253" y="44117"/>
                  </a:cubicBezTo>
                  <a:cubicBezTo>
                    <a:pt x="406495" y="18047"/>
                    <a:pt x="442862" y="2502"/>
                    <a:pt x="481219" y="111"/>
                  </a:cubicBezTo>
                  <a:cubicBezTo>
                    <a:pt x="503526" y="-1108"/>
                    <a:pt x="525539" y="5645"/>
                    <a:pt x="543322" y="19161"/>
                  </a:cubicBezTo>
                  <a:cubicBezTo>
                    <a:pt x="573421" y="44117"/>
                    <a:pt x="576850" y="88408"/>
                    <a:pt x="568087" y="125651"/>
                  </a:cubicBezTo>
                  <a:cubicBezTo>
                    <a:pt x="559048" y="158502"/>
                    <a:pt x="546265" y="190202"/>
                    <a:pt x="529987" y="220139"/>
                  </a:cubicBezTo>
                  <a:cubicBezTo>
                    <a:pt x="489696" y="300815"/>
                    <a:pt x="379968" y="484172"/>
                    <a:pt x="334819" y="558943"/>
                  </a:cubicBezTo>
                  <a:cubicBezTo>
                    <a:pt x="326618" y="572430"/>
                    <a:pt x="309035" y="576707"/>
                    <a:pt x="295558" y="568506"/>
                  </a:cubicBezTo>
                  <a:cubicBezTo>
                    <a:pt x="293148" y="567039"/>
                    <a:pt x="290976" y="565229"/>
                    <a:pt x="289100" y="563134"/>
                  </a:cubicBezTo>
                  <a:cubicBezTo>
                    <a:pt x="219376" y="485791"/>
                    <a:pt x="32401" y="269954"/>
                    <a:pt x="7064" y="15889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5" name="Google Shape;385;p10"/>
            <p:cNvSpPr/>
            <p:nvPr/>
          </p:nvSpPr>
          <p:spPr>
            <a:xfrm>
              <a:off x="6563445" y="2031041"/>
              <a:ext cx="1552706" cy="1390767"/>
            </a:xfrm>
            <a:custGeom>
              <a:rect b="b" l="l" r="r" t="t"/>
              <a:pathLst>
                <a:path extrusionOk="0" h="1390767" w="1552706">
                  <a:moveTo>
                    <a:pt x="28004" y="1270240"/>
                  </a:moveTo>
                  <a:cubicBezTo>
                    <a:pt x="34862" y="1272640"/>
                    <a:pt x="41415" y="1275831"/>
                    <a:pt x="47530" y="1279765"/>
                  </a:cubicBezTo>
                  <a:cubicBezTo>
                    <a:pt x="64103" y="1289290"/>
                    <a:pt x="101442" y="1315484"/>
                    <a:pt x="116681" y="1326152"/>
                  </a:cubicBezTo>
                  <a:cubicBezTo>
                    <a:pt x="119310" y="1328257"/>
                    <a:pt x="119739" y="1332086"/>
                    <a:pt x="117634" y="1334724"/>
                  </a:cubicBezTo>
                  <a:cubicBezTo>
                    <a:pt x="117358" y="1335077"/>
                    <a:pt x="117034" y="1335391"/>
                    <a:pt x="116681" y="1335677"/>
                  </a:cubicBezTo>
                  <a:cubicBezTo>
                    <a:pt x="99441" y="1349583"/>
                    <a:pt x="50959" y="1386159"/>
                    <a:pt x="26956" y="1389969"/>
                  </a:cubicBezTo>
                  <a:cubicBezTo>
                    <a:pt x="22584" y="1390712"/>
                    <a:pt x="18136" y="1390941"/>
                    <a:pt x="13716" y="1390636"/>
                  </a:cubicBezTo>
                  <a:cubicBezTo>
                    <a:pt x="10735" y="1390655"/>
                    <a:pt x="7820" y="1389788"/>
                    <a:pt x="5334" y="1388160"/>
                  </a:cubicBezTo>
                  <a:cubicBezTo>
                    <a:pt x="905" y="1383378"/>
                    <a:pt x="-295" y="1376434"/>
                    <a:pt x="2286" y="1370443"/>
                  </a:cubicBezTo>
                  <a:cubicBezTo>
                    <a:pt x="7163" y="1352926"/>
                    <a:pt x="19288" y="1338334"/>
                    <a:pt x="35624" y="1330343"/>
                  </a:cubicBezTo>
                  <a:cubicBezTo>
                    <a:pt x="31814" y="1331010"/>
                    <a:pt x="12669" y="1315865"/>
                    <a:pt x="7906" y="1309483"/>
                  </a:cubicBezTo>
                  <a:cubicBezTo>
                    <a:pt x="2744" y="1303092"/>
                    <a:pt x="-47" y="1295119"/>
                    <a:pt x="0" y="1286909"/>
                  </a:cubicBezTo>
                  <a:cubicBezTo>
                    <a:pt x="48" y="1282137"/>
                    <a:pt x="1801" y="1277536"/>
                    <a:pt x="4953" y="1273955"/>
                  </a:cubicBezTo>
                  <a:cubicBezTo>
                    <a:pt x="11364" y="1268554"/>
                    <a:pt x="20222" y="1267125"/>
                    <a:pt x="28004" y="1270240"/>
                  </a:cubicBezTo>
                  <a:close/>
                  <a:moveTo>
                    <a:pt x="1524668" y="1231378"/>
                  </a:moveTo>
                  <a:cubicBezTo>
                    <a:pt x="1527620" y="1230920"/>
                    <a:pt x="1530630" y="1231349"/>
                    <a:pt x="1533335" y="1232616"/>
                  </a:cubicBezTo>
                  <a:cubicBezTo>
                    <a:pt x="1538765" y="1235664"/>
                    <a:pt x="1539527" y="1243474"/>
                    <a:pt x="1538669" y="1249761"/>
                  </a:cubicBezTo>
                  <a:cubicBezTo>
                    <a:pt x="1536383" y="1267706"/>
                    <a:pt x="1526535" y="1283822"/>
                    <a:pt x="1511618" y="1294052"/>
                  </a:cubicBezTo>
                  <a:cubicBezTo>
                    <a:pt x="1515333" y="1292909"/>
                    <a:pt x="1536383" y="1305292"/>
                    <a:pt x="1542003" y="1310911"/>
                  </a:cubicBezTo>
                  <a:cubicBezTo>
                    <a:pt x="1547842" y="1316579"/>
                    <a:pt x="1551576" y="1324075"/>
                    <a:pt x="1552576" y="1332152"/>
                  </a:cubicBezTo>
                  <a:cubicBezTo>
                    <a:pt x="1553109" y="1336886"/>
                    <a:pt x="1552004" y="1341667"/>
                    <a:pt x="1549433" y="1345678"/>
                  </a:cubicBezTo>
                  <a:cubicBezTo>
                    <a:pt x="1543861" y="1351935"/>
                    <a:pt x="1535269" y="1354583"/>
                    <a:pt x="1527144" y="1352536"/>
                  </a:cubicBezTo>
                  <a:cubicBezTo>
                    <a:pt x="1520019" y="1351078"/>
                    <a:pt x="1513085" y="1348811"/>
                    <a:pt x="1506475" y="1345773"/>
                  </a:cubicBezTo>
                  <a:cubicBezTo>
                    <a:pt x="1488758" y="1338439"/>
                    <a:pt x="1448087" y="1317865"/>
                    <a:pt x="1431513" y="1309387"/>
                  </a:cubicBezTo>
                  <a:cubicBezTo>
                    <a:pt x="1428542" y="1307692"/>
                    <a:pt x="1427513" y="1303911"/>
                    <a:pt x="1429208" y="1300939"/>
                  </a:cubicBezTo>
                  <a:cubicBezTo>
                    <a:pt x="1429427" y="1300558"/>
                    <a:pt x="1429694" y="1300196"/>
                    <a:pt x="1429989" y="1299862"/>
                  </a:cubicBezTo>
                  <a:cubicBezTo>
                    <a:pt x="1445420" y="1283765"/>
                    <a:pt x="1488473" y="1240807"/>
                    <a:pt x="1511618" y="1233759"/>
                  </a:cubicBezTo>
                  <a:cubicBezTo>
                    <a:pt x="1515867" y="1232501"/>
                    <a:pt x="1520248" y="1231701"/>
                    <a:pt x="1524668" y="1231378"/>
                  </a:cubicBezTo>
                  <a:close/>
                  <a:moveTo>
                    <a:pt x="1512952" y="1083074"/>
                  </a:moveTo>
                  <a:cubicBezTo>
                    <a:pt x="1515895" y="1082655"/>
                    <a:pt x="1518905" y="1083083"/>
                    <a:pt x="1521619" y="1084312"/>
                  </a:cubicBezTo>
                  <a:cubicBezTo>
                    <a:pt x="1527048" y="1087360"/>
                    <a:pt x="1527811" y="1095171"/>
                    <a:pt x="1526953" y="1101552"/>
                  </a:cubicBezTo>
                  <a:cubicBezTo>
                    <a:pt x="1524563" y="1119555"/>
                    <a:pt x="1514533" y="1135661"/>
                    <a:pt x="1499426" y="1145748"/>
                  </a:cubicBezTo>
                  <a:cubicBezTo>
                    <a:pt x="1503236" y="1144605"/>
                    <a:pt x="1524191" y="1156988"/>
                    <a:pt x="1529906" y="1162703"/>
                  </a:cubicBezTo>
                  <a:cubicBezTo>
                    <a:pt x="1535850" y="1168332"/>
                    <a:pt x="1539679" y="1175828"/>
                    <a:pt x="1540764" y="1183944"/>
                  </a:cubicBezTo>
                  <a:cubicBezTo>
                    <a:pt x="1541336" y="1188649"/>
                    <a:pt x="1540221" y="1193412"/>
                    <a:pt x="1537621" y="1197374"/>
                  </a:cubicBezTo>
                  <a:cubicBezTo>
                    <a:pt x="1532049" y="1203632"/>
                    <a:pt x="1523458" y="1206280"/>
                    <a:pt x="1515333" y="1204232"/>
                  </a:cubicBezTo>
                  <a:cubicBezTo>
                    <a:pt x="1508198" y="1202813"/>
                    <a:pt x="1501255" y="1200546"/>
                    <a:pt x="1494663" y="1197469"/>
                  </a:cubicBezTo>
                  <a:cubicBezTo>
                    <a:pt x="1476947" y="1190135"/>
                    <a:pt x="1436371" y="1169561"/>
                    <a:pt x="1419797" y="1161084"/>
                  </a:cubicBezTo>
                  <a:cubicBezTo>
                    <a:pt x="1416825" y="1159502"/>
                    <a:pt x="1415692" y="1155816"/>
                    <a:pt x="1417263" y="1152845"/>
                  </a:cubicBezTo>
                  <a:cubicBezTo>
                    <a:pt x="1417511" y="1152378"/>
                    <a:pt x="1417816" y="1151949"/>
                    <a:pt x="1418178" y="1151559"/>
                  </a:cubicBezTo>
                  <a:cubicBezTo>
                    <a:pt x="1433608" y="1135461"/>
                    <a:pt x="1476661" y="1092504"/>
                    <a:pt x="1499902" y="1085455"/>
                  </a:cubicBezTo>
                  <a:cubicBezTo>
                    <a:pt x="1504150" y="1084198"/>
                    <a:pt x="1508532" y="1083398"/>
                    <a:pt x="1512952" y="1083074"/>
                  </a:cubicBezTo>
                  <a:close/>
                  <a:moveTo>
                    <a:pt x="28004" y="1080407"/>
                  </a:moveTo>
                  <a:cubicBezTo>
                    <a:pt x="34833" y="1082883"/>
                    <a:pt x="41377" y="1086074"/>
                    <a:pt x="47530" y="1089932"/>
                  </a:cubicBezTo>
                  <a:cubicBezTo>
                    <a:pt x="64103" y="1099457"/>
                    <a:pt x="101442" y="1125651"/>
                    <a:pt x="116681" y="1136319"/>
                  </a:cubicBezTo>
                  <a:cubicBezTo>
                    <a:pt x="119310" y="1138424"/>
                    <a:pt x="119739" y="1142253"/>
                    <a:pt x="117634" y="1144891"/>
                  </a:cubicBezTo>
                  <a:cubicBezTo>
                    <a:pt x="117358" y="1145243"/>
                    <a:pt x="117034" y="1145558"/>
                    <a:pt x="116681" y="1145844"/>
                  </a:cubicBezTo>
                  <a:cubicBezTo>
                    <a:pt x="99441" y="1159750"/>
                    <a:pt x="50959" y="1196421"/>
                    <a:pt x="26956" y="1200231"/>
                  </a:cubicBezTo>
                  <a:cubicBezTo>
                    <a:pt x="22575" y="1200898"/>
                    <a:pt x="18136" y="1201089"/>
                    <a:pt x="13716" y="1200803"/>
                  </a:cubicBezTo>
                  <a:cubicBezTo>
                    <a:pt x="10754" y="1200803"/>
                    <a:pt x="7849" y="1199984"/>
                    <a:pt x="5334" y="1198422"/>
                  </a:cubicBezTo>
                  <a:cubicBezTo>
                    <a:pt x="905" y="1193602"/>
                    <a:pt x="-286" y="1186630"/>
                    <a:pt x="2286" y="1180610"/>
                  </a:cubicBezTo>
                  <a:cubicBezTo>
                    <a:pt x="7192" y="1163112"/>
                    <a:pt x="19317" y="1148530"/>
                    <a:pt x="35624" y="1140510"/>
                  </a:cubicBezTo>
                  <a:cubicBezTo>
                    <a:pt x="31814" y="1141176"/>
                    <a:pt x="12669" y="1126032"/>
                    <a:pt x="7906" y="1119650"/>
                  </a:cubicBezTo>
                  <a:cubicBezTo>
                    <a:pt x="2744" y="1113258"/>
                    <a:pt x="-47" y="1105286"/>
                    <a:pt x="0" y="1097076"/>
                  </a:cubicBezTo>
                  <a:cubicBezTo>
                    <a:pt x="38" y="1092332"/>
                    <a:pt x="1801" y="1087760"/>
                    <a:pt x="4953" y="1084217"/>
                  </a:cubicBezTo>
                  <a:cubicBezTo>
                    <a:pt x="11326" y="1078740"/>
                    <a:pt x="20212" y="1077273"/>
                    <a:pt x="28004" y="1080407"/>
                  </a:cubicBezTo>
                  <a:close/>
                  <a:moveTo>
                    <a:pt x="1486567" y="923434"/>
                  </a:moveTo>
                  <a:cubicBezTo>
                    <a:pt x="1489520" y="923053"/>
                    <a:pt x="1492530" y="923510"/>
                    <a:pt x="1495235" y="924768"/>
                  </a:cubicBezTo>
                  <a:cubicBezTo>
                    <a:pt x="1500664" y="927816"/>
                    <a:pt x="1501426" y="935626"/>
                    <a:pt x="1500569" y="941913"/>
                  </a:cubicBezTo>
                  <a:cubicBezTo>
                    <a:pt x="1498197" y="959953"/>
                    <a:pt x="1488167" y="976098"/>
                    <a:pt x="1473042" y="986204"/>
                  </a:cubicBezTo>
                  <a:cubicBezTo>
                    <a:pt x="1476852" y="985061"/>
                    <a:pt x="1497807" y="997443"/>
                    <a:pt x="1503522" y="1003063"/>
                  </a:cubicBezTo>
                  <a:cubicBezTo>
                    <a:pt x="1509446" y="1008711"/>
                    <a:pt x="1513276" y="1016198"/>
                    <a:pt x="1514380" y="1024304"/>
                  </a:cubicBezTo>
                  <a:cubicBezTo>
                    <a:pt x="1514962" y="1029038"/>
                    <a:pt x="1513847" y="1033838"/>
                    <a:pt x="1511237" y="1037829"/>
                  </a:cubicBezTo>
                  <a:cubicBezTo>
                    <a:pt x="1505665" y="1044087"/>
                    <a:pt x="1497073" y="1046735"/>
                    <a:pt x="1488949" y="1044687"/>
                  </a:cubicBezTo>
                  <a:cubicBezTo>
                    <a:pt x="1481824" y="1043230"/>
                    <a:pt x="1474890" y="1040963"/>
                    <a:pt x="1468279" y="1037925"/>
                  </a:cubicBezTo>
                  <a:cubicBezTo>
                    <a:pt x="1450563" y="1030590"/>
                    <a:pt x="1409986" y="1010016"/>
                    <a:pt x="1393413" y="1001539"/>
                  </a:cubicBezTo>
                  <a:cubicBezTo>
                    <a:pt x="1390441" y="999958"/>
                    <a:pt x="1389308" y="996272"/>
                    <a:pt x="1390879" y="993300"/>
                  </a:cubicBezTo>
                  <a:cubicBezTo>
                    <a:pt x="1391127" y="992833"/>
                    <a:pt x="1391432" y="992405"/>
                    <a:pt x="1391794" y="992014"/>
                  </a:cubicBezTo>
                  <a:cubicBezTo>
                    <a:pt x="1406843" y="975917"/>
                    <a:pt x="1450182" y="932959"/>
                    <a:pt x="1473518" y="925911"/>
                  </a:cubicBezTo>
                  <a:cubicBezTo>
                    <a:pt x="1477766" y="924615"/>
                    <a:pt x="1482138" y="923787"/>
                    <a:pt x="1486567" y="923434"/>
                  </a:cubicBezTo>
                  <a:close/>
                  <a:moveTo>
                    <a:pt x="48006" y="910766"/>
                  </a:moveTo>
                  <a:cubicBezTo>
                    <a:pt x="54874" y="913148"/>
                    <a:pt x="61427" y="916339"/>
                    <a:pt x="67533" y="920291"/>
                  </a:cubicBezTo>
                  <a:cubicBezTo>
                    <a:pt x="84106" y="929816"/>
                    <a:pt x="121539" y="955915"/>
                    <a:pt x="136779" y="966583"/>
                  </a:cubicBezTo>
                  <a:cubicBezTo>
                    <a:pt x="139408" y="968688"/>
                    <a:pt x="139837" y="972517"/>
                    <a:pt x="137732" y="975156"/>
                  </a:cubicBezTo>
                  <a:cubicBezTo>
                    <a:pt x="137456" y="975508"/>
                    <a:pt x="137132" y="975822"/>
                    <a:pt x="136779" y="976108"/>
                  </a:cubicBezTo>
                  <a:cubicBezTo>
                    <a:pt x="119539" y="990110"/>
                    <a:pt x="70962" y="1026686"/>
                    <a:pt x="47054" y="1030496"/>
                  </a:cubicBezTo>
                  <a:cubicBezTo>
                    <a:pt x="42653" y="1031239"/>
                    <a:pt x="38177" y="1031458"/>
                    <a:pt x="33719" y="1031162"/>
                  </a:cubicBezTo>
                  <a:cubicBezTo>
                    <a:pt x="30747" y="1031162"/>
                    <a:pt x="27832" y="1030305"/>
                    <a:pt x="25337" y="1028686"/>
                  </a:cubicBezTo>
                  <a:cubicBezTo>
                    <a:pt x="21003" y="1023847"/>
                    <a:pt x="19850" y="1016951"/>
                    <a:pt x="22384" y="1010969"/>
                  </a:cubicBezTo>
                  <a:cubicBezTo>
                    <a:pt x="27261" y="993453"/>
                    <a:pt x="39386" y="978861"/>
                    <a:pt x="55722" y="970869"/>
                  </a:cubicBezTo>
                  <a:cubicBezTo>
                    <a:pt x="51912" y="971441"/>
                    <a:pt x="32766" y="956391"/>
                    <a:pt x="27909" y="949914"/>
                  </a:cubicBezTo>
                  <a:cubicBezTo>
                    <a:pt x="22803" y="943542"/>
                    <a:pt x="20050" y="935598"/>
                    <a:pt x="20098" y="927435"/>
                  </a:cubicBezTo>
                  <a:cubicBezTo>
                    <a:pt x="20146" y="922663"/>
                    <a:pt x="21898" y="918063"/>
                    <a:pt x="25051" y="914481"/>
                  </a:cubicBezTo>
                  <a:cubicBezTo>
                    <a:pt x="31423" y="909090"/>
                    <a:pt x="40253" y="907661"/>
                    <a:pt x="48006" y="910766"/>
                  </a:cubicBezTo>
                  <a:close/>
                  <a:moveTo>
                    <a:pt x="1449325" y="765987"/>
                  </a:moveTo>
                  <a:cubicBezTo>
                    <a:pt x="1452154" y="765129"/>
                    <a:pt x="1455164" y="765129"/>
                    <a:pt x="1457993" y="765987"/>
                  </a:cubicBezTo>
                  <a:cubicBezTo>
                    <a:pt x="1463803" y="768273"/>
                    <a:pt x="1465613" y="775512"/>
                    <a:pt x="1465613" y="782370"/>
                  </a:cubicBezTo>
                  <a:cubicBezTo>
                    <a:pt x="1465555" y="800610"/>
                    <a:pt x="1457678" y="817946"/>
                    <a:pt x="1443991" y="829995"/>
                  </a:cubicBezTo>
                  <a:cubicBezTo>
                    <a:pt x="1447515" y="828375"/>
                    <a:pt x="1469994" y="837900"/>
                    <a:pt x="1476376" y="842853"/>
                  </a:cubicBezTo>
                  <a:cubicBezTo>
                    <a:pt x="1483005" y="847644"/>
                    <a:pt x="1487777" y="854579"/>
                    <a:pt x="1489901" y="862475"/>
                  </a:cubicBezTo>
                  <a:cubicBezTo>
                    <a:pt x="1491063" y="867104"/>
                    <a:pt x="1490559" y="871990"/>
                    <a:pt x="1488473" y="876286"/>
                  </a:cubicBezTo>
                  <a:cubicBezTo>
                    <a:pt x="1483748" y="883154"/>
                    <a:pt x="1475595" y="886821"/>
                    <a:pt x="1467327" y="885811"/>
                  </a:cubicBezTo>
                  <a:cubicBezTo>
                    <a:pt x="1460078" y="885335"/>
                    <a:pt x="1452916" y="883992"/>
                    <a:pt x="1445991" y="881811"/>
                  </a:cubicBezTo>
                  <a:cubicBezTo>
                    <a:pt x="1427417" y="876762"/>
                    <a:pt x="1384459" y="861618"/>
                    <a:pt x="1366934" y="855331"/>
                  </a:cubicBezTo>
                  <a:cubicBezTo>
                    <a:pt x="1363781" y="854303"/>
                    <a:pt x="1362066" y="850912"/>
                    <a:pt x="1363095" y="847759"/>
                  </a:cubicBezTo>
                  <a:cubicBezTo>
                    <a:pt x="1363324" y="847045"/>
                    <a:pt x="1363695" y="846387"/>
                    <a:pt x="1364171" y="845806"/>
                  </a:cubicBezTo>
                  <a:cubicBezTo>
                    <a:pt x="1377411" y="827899"/>
                    <a:pt x="1414559" y="779703"/>
                    <a:pt x="1436657" y="770178"/>
                  </a:cubicBezTo>
                  <a:cubicBezTo>
                    <a:pt x="1440714" y="768311"/>
                    <a:pt x="1444962" y="766911"/>
                    <a:pt x="1449325" y="765987"/>
                  </a:cubicBezTo>
                  <a:close/>
                  <a:moveTo>
                    <a:pt x="61341" y="744460"/>
                  </a:moveTo>
                  <a:cubicBezTo>
                    <a:pt x="68914" y="740917"/>
                    <a:pt x="77829" y="741869"/>
                    <a:pt x="84487" y="746937"/>
                  </a:cubicBezTo>
                  <a:cubicBezTo>
                    <a:pt x="90478" y="751013"/>
                    <a:pt x="95946" y="755814"/>
                    <a:pt x="100775" y="761224"/>
                  </a:cubicBezTo>
                  <a:cubicBezTo>
                    <a:pt x="114205" y="774940"/>
                    <a:pt x="143447" y="809897"/>
                    <a:pt x="155353" y="824184"/>
                  </a:cubicBezTo>
                  <a:cubicBezTo>
                    <a:pt x="157496" y="826851"/>
                    <a:pt x="157068" y="830747"/>
                    <a:pt x="154410" y="832890"/>
                  </a:cubicBezTo>
                  <a:cubicBezTo>
                    <a:pt x="154000" y="833214"/>
                    <a:pt x="153543" y="833490"/>
                    <a:pt x="153067" y="833709"/>
                  </a:cubicBezTo>
                  <a:cubicBezTo>
                    <a:pt x="132588" y="842282"/>
                    <a:pt x="76105" y="864856"/>
                    <a:pt x="51912" y="862189"/>
                  </a:cubicBezTo>
                  <a:cubicBezTo>
                    <a:pt x="47492" y="861722"/>
                    <a:pt x="43139" y="860732"/>
                    <a:pt x="38958" y="859236"/>
                  </a:cubicBezTo>
                  <a:cubicBezTo>
                    <a:pt x="36090" y="858474"/>
                    <a:pt x="33500" y="856884"/>
                    <a:pt x="31528" y="854664"/>
                  </a:cubicBezTo>
                  <a:cubicBezTo>
                    <a:pt x="28604" y="848854"/>
                    <a:pt x="29309" y="841872"/>
                    <a:pt x="33338" y="836757"/>
                  </a:cubicBezTo>
                  <a:cubicBezTo>
                    <a:pt x="42692" y="821175"/>
                    <a:pt x="58246" y="810325"/>
                    <a:pt x="76105" y="806944"/>
                  </a:cubicBezTo>
                  <a:cubicBezTo>
                    <a:pt x="72200" y="806468"/>
                    <a:pt x="57722" y="786846"/>
                    <a:pt x="54769" y="779417"/>
                  </a:cubicBezTo>
                  <a:cubicBezTo>
                    <a:pt x="51531" y="771892"/>
                    <a:pt x="50959" y="763491"/>
                    <a:pt x="53150" y="755604"/>
                  </a:cubicBezTo>
                  <a:cubicBezTo>
                    <a:pt x="54464" y="751032"/>
                    <a:pt x="57369" y="747079"/>
                    <a:pt x="61341" y="744460"/>
                  </a:cubicBezTo>
                  <a:close/>
                  <a:moveTo>
                    <a:pt x="1410558" y="607300"/>
                  </a:moveTo>
                  <a:cubicBezTo>
                    <a:pt x="1416559" y="609015"/>
                    <a:pt x="1419131" y="616349"/>
                    <a:pt x="1420083" y="622731"/>
                  </a:cubicBezTo>
                  <a:cubicBezTo>
                    <a:pt x="1421912" y="640828"/>
                    <a:pt x="1415873" y="658830"/>
                    <a:pt x="1403509" y="672165"/>
                  </a:cubicBezTo>
                  <a:cubicBezTo>
                    <a:pt x="1406939" y="670165"/>
                    <a:pt x="1430180" y="677309"/>
                    <a:pt x="1437038" y="681690"/>
                  </a:cubicBezTo>
                  <a:cubicBezTo>
                    <a:pt x="1444134" y="685758"/>
                    <a:pt x="1449620" y="692149"/>
                    <a:pt x="1452563" y="699788"/>
                  </a:cubicBezTo>
                  <a:cubicBezTo>
                    <a:pt x="1454230" y="704274"/>
                    <a:pt x="1454230" y="709208"/>
                    <a:pt x="1452563" y="713694"/>
                  </a:cubicBezTo>
                  <a:cubicBezTo>
                    <a:pt x="1448601" y="721086"/>
                    <a:pt x="1440848" y="725639"/>
                    <a:pt x="1432466" y="725505"/>
                  </a:cubicBezTo>
                  <a:cubicBezTo>
                    <a:pt x="1425217" y="725705"/>
                    <a:pt x="1417959" y="725105"/>
                    <a:pt x="1410844" y="723696"/>
                  </a:cubicBezTo>
                  <a:cubicBezTo>
                    <a:pt x="1391794" y="720648"/>
                    <a:pt x="1347598" y="709980"/>
                    <a:pt x="1329500" y="705598"/>
                  </a:cubicBezTo>
                  <a:cubicBezTo>
                    <a:pt x="1326243" y="704769"/>
                    <a:pt x="1324271" y="701445"/>
                    <a:pt x="1325100" y="698188"/>
                  </a:cubicBezTo>
                  <a:cubicBezTo>
                    <a:pt x="1325252" y="697607"/>
                    <a:pt x="1325481" y="697054"/>
                    <a:pt x="1325785" y="696549"/>
                  </a:cubicBezTo>
                  <a:cubicBezTo>
                    <a:pt x="1336739" y="677404"/>
                    <a:pt x="1368743" y="625588"/>
                    <a:pt x="1389698" y="613396"/>
                  </a:cubicBezTo>
                  <a:cubicBezTo>
                    <a:pt x="1393527" y="611167"/>
                    <a:pt x="1397585" y="609348"/>
                    <a:pt x="1401795" y="607967"/>
                  </a:cubicBezTo>
                  <a:cubicBezTo>
                    <a:pt x="1404586" y="606891"/>
                    <a:pt x="1407634" y="606662"/>
                    <a:pt x="1410558" y="607300"/>
                  </a:cubicBezTo>
                  <a:close/>
                  <a:moveTo>
                    <a:pt x="141447" y="570629"/>
                  </a:moveTo>
                  <a:cubicBezTo>
                    <a:pt x="149657" y="568905"/>
                    <a:pt x="158144" y="571829"/>
                    <a:pt x="163545" y="578249"/>
                  </a:cubicBezTo>
                  <a:cubicBezTo>
                    <a:pt x="168412" y="583602"/>
                    <a:pt x="172660" y="589479"/>
                    <a:pt x="176213" y="595775"/>
                  </a:cubicBezTo>
                  <a:cubicBezTo>
                    <a:pt x="186309" y="612253"/>
                    <a:pt x="206979" y="652925"/>
                    <a:pt x="215456" y="669308"/>
                  </a:cubicBezTo>
                  <a:cubicBezTo>
                    <a:pt x="216933" y="672394"/>
                    <a:pt x="215627" y="676090"/>
                    <a:pt x="212542" y="677566"/>
                  </a:cubicBezTo>
                  <a:cubicBezTo>
                    <a:pt x="212046" y="677804"/>
                    <a:pt x="211522" y="677976"/>
                    <a:pt x="210979" y="678071"/>
                  </a:cubicBezTo>
                  <a:cubicBezTo>
                    <a:pt x="189167" y="682357"/>
                    <a:pt x="129064" y="691787"/>
                    <a:pt x="106109" y="683786"/>
                  </a:cubicBezTo>
                  <a:cubicBezTo>
                    <a:pt x="101899" y="682348"/>
                    <a:pt x="97879" y="680433"/>
                    <a:pt x="94107" y="678071"/>
                  </a:cubicBezTo>
                  <a:cubicBezTo>
                    <a:pt x="91479" y="676709"/>
                    <a:pt x="89316" y="674585"/>
                    <a:pt x="87916" y="671975"/>
                  </a:cubicBezTo>
                  <a:cubicBezTo>
                    <a:pt x="85345" y="666355"/>
                    <a:pt x="89250" y="659592"/>
                    <a:pt x="93631" y="654925"/>
                  </a:cubicBezTo>
                  <a:cubicBezTo>
                    <a:pt x="106195" y="641800"/>
                    <a:pt x="123768" y="634656"/>
                    <a:pt x="141923" y="635304"/>
                  </a:cubicBezTo>
                  <a:cubicBezTo>
                    <a:pt x="138304" y="634065"/>
                    <a:pt x="128588" y="611682"/>
                    <a:pt x="127350" y="603776"/>
                  </a:cubicBezTo>
                  <a:cubicBezTo>
                    <a:pt x="125854" y="595718"/>
                    <a:pt x="127131" y="587393"/>
                    <a:pt x="130969" y="580154"/>
                  </a:cubicBezTo>
                  <a:cubicBezTo>
                    <a:pt x="133255" y="575868"/>
                    <a:pt x="136960" y="572496"/>
                    <a:pt x="141447" y="570629"/>
                  </a:cubicBezTo>
                  <a:close/>
                  <a:moveTo>
                    <a:pt x="1338263" y="454328"/>
                  </a:moveTo>
                  <a:cubicBezTo>
                    <a:pt x="1344455" y="455376"/>
                    <a:pt x="1347788" y="462425"/>
                    <a:pt x="1349122" y="468711"/>
                  </a:cubicBezTo>
                  <a:cubicBezTo>
                    <a:pt x="1352779" y="486523"/>
                    <a:pt x="1348693" y="505049"/>
                    <a:pt x="1337882" y="519670"/>
                  </a:cubicBezTo>
                  <a:cubicBezTo>
                    <a:pt x="1341025" y="517289"/>
                    <a:pt x="1364933" y="521956"/>
                    <a:pt x="1372172" y="525480"/>
                  </a:cubicBezTo>
                  <a:cubicBezTo>
                    <a:pt x="1379678" y="528766"/>
                    <a:pt x="1385802" y="534558"/>
                    <a:pt x="1389508" y="541863"/>
                  </a:cubicBezTo>
                  <a:cubicBezTo>
                    <a:pt x="1391613" y="546111"/>
                    <a:pt x="1392146" y="550969"/>
                    <a:pt x="1391032" y="555579"/>
                  </a:cubicBezTo>
                  <a:cubicBezTo>
                    <a:pt x="1387803" y="563428"/>
                    <a:pt x="1380440" y="568800"/>
                    <a:pt x="1371982" y="569486"/>
                  </a:cubicBezTo>
                  <a:cubicBezTo>
                    <a:pt x="1364762" y="570295"/>
                    <a:pt x="1357485" y="570295"/>
                    <a:pt x="1350265" y="569486"/>
                  </a:cubicBezTo>
                  <a:cubicBezTo>
                    <a:pt x="1331215" y="568438"/>
                    <a:pt x="1285971" y="562628"/>
                    <a:pt x="1267492" y="559961"/>
                  </a:cubicBezTo>
                  <a:cubicBezTo>
                    <a:pt x="1264120" y="559399"/>
                    <a:pt x="1261835" y="556217"/>
                    <a:pt x="1262396" y="552836"/>
                  </a:cubicBezTo>
                  <a:cubicBezTo>
                    <a:pt x="1262482" y="552341"/>
                    <a:pt x="1262625" y="551855"/>
                    <a:pt x="1262825" y="551388"/>
                  </a:cubicBezTo>
                  <a:cubicBezTo>
                    <a:pt x="1272350" y="532052"/>
                    <a:pt x="1298639" y="476998"/>
                    <a:pt x="1318261" y="462615"/>
                  </a:cubicBezTo>
                  <a:cubicBezTo>
                    <a:pt x="1321833" y="459955"/>
                    <a:pt x="1325700" y="457717"/>
                    <a:pt x="1329786" y="455948"/>
                  </a:cubicBezTo>
                  <a:cubicBezTo>
                    <a:pt x="1332386" y="454576"/>
                    <a:pt x="1335339" y="454012"/>
                    <a:pt x="1338263" y="454328"/>
                  </a:cubicBezTo>
                  <a:close/>
                  <a:moveTo>
                    <a:pt x="206502" y="424610"/>
                  </a:moveTo>
                  <a:cubicBezTo>
                    <a:pt x="214684" y="422880"/>
                    <a:pt x="223152" y="425811"/>
                    <a:pt x="228505" y="432230"/>
                  </a:cubicBezTo>
                  <a:cubicBezTo>
                    <a:pt x="233401" y="437578"/>
                    <a:pt x="237677" y="443457"/>
                    <a:pt x="241268" y="449756"/>
                  </a:cubicBezTo>
                  <a:cubicBezTo>
                    <a:pt x="251270" y="466235"/>
                    <a:pt x="272034" y="506906"/>
                    <a:pt x="280416" y="523289"/>
                  </a:cubicBezTo>
                  <a:cubicBezTo>
                    <a:pt x="281902" y="526366"/>
                    <a:pt x="280607" y="530071"/>
                    <a:pt x="277530" y="531557"/>
                  </a:cubicBezTo>
                  <a:cubicBezTo>
                    <a:pt x="277054" y="531786"/>
                    <a:pt x="276549" y="531948"/>
                    <a:pt x="276035" y="532052"/>
                  </a:cubicBezTo>
                  <a:cubicBezTo>
                    <a:pt x="253651" y="536720"/>
                    <a:pt x="193548" y="546149"/>
                    <a:pt x="170688" y="538148"/>
                  </a:cubicBezTo>
                  <a:cubicBezTo>
                    <a:pt x="166592" y="536577"/>
                    <a:pt x="162687" y="534529"/>
                    <a:pt x="159068" y="532052"/>
                  </a:cubicBezTo>
                  <a:cubicBezTo>
                    <a:pt x="156458" y="530662"/>
                    <a:pt x="154305" y="528547"/>
                    <a:pt x="152876" y="525956"/>
                  </a:cubicBezTo>
                  <a:cubicBezTo>
                    <a:pt x="150304" y="520337"/>
                    <a:pt x="154210" y="513574"/>
                    <a:pt x="158591" y="508907"/>
                  </a:cubicBezTo>
                  <a:cubicBezTo>
                    <a:pt x="171174" y="495753"/>
                    <a:pt x="188786" y="488618"/>
                    <a:pt x="206978" y="489285"/>
                  </a:cubicBezTo>
                  <a:cubicBezTo>
                    <a:pt x="203264" y="488047"/>
                    <a:pt x="193548" y="465663"/>
                    <a:pt x="192310" y="457757"/>
                  </a:cubicBezTo>
                  <a:cubicBezTo>
                    <a:pt x="190795" y="449691"/>
                    <a:pt x="192110" y="441349"/>
                    <a:pt x="196025" y="434135"/>
                  </a:cubicBezTo>
                  <a:cubicBezTo>
                    <a:pt x="198263" y="429805"/>
                    <a:pt x="201978" y="426424"/>
                    <a:pt x="206502" y="424610"/>
                  </a:cubicBezTo>
                  <a:close/>
                  <a:moveTo>
                    <a:pt x="1258253" y="304024"/>
                  </a:moveTo>
                  <a:cubicBezTo>
                    <a:pt x="1264444" y="305072"/>
                    <a:pt x="1267778" y="312120"/>
                    <a:pt x="1269111" y="318407"/>
                  </a:cubicBezTo>
                  <a:cubicBezTo>
                    <a:pt x="1272845" y="336218"/>
                    <a:pt x="1268759" y="354778"/>
                    <a:pt x="1257872" y="369365"/>
                  </a:cubicBezTo>
                  <a:cubicBezTo>
                    <a:pt x="1261015" y="366984"/>
                    <a:pt x="1284923" y="371651"/>
                    <a:pt x="1292162" y="375176"/>
                  </a:cubicBezTo>
                  <a:cubicBezTo>
                    <a:pt x="1299667" y="378463"/>
                    <a:pt x="1305792" y="384254"/>
                    <a:pt x="1309497" y="391559"/>
                  </a:cubicBezTo>
                  <a:cubicBezTo>
                    <a:pt x="1311650" y="395830"/>
                    <a:pt x="1312193" y="400732"/>
                    <a:pt x="1311021" y="405370"/>
                  </a:cubicBezTo>
                  <a:cubicBezTo>
                    <a:pt x="1307821" y="413223"/>
                    <a:pt x="1300429" y="418577"/>
                    <a:pt x="1291971" y="419181"/>
                  </a:cubicBezTo>
                  <a:cubicBezTo>
                    <a:pt x="1284780" y="420229"/>
                    <a:pt x="1277493" y="420420"/>
                    <a:pt x="1270254" y="419753"/>
                  </a:cubicBezTo>
                  <a:cubicBezTo>
                    <a:pt x="1251204" y="418705"/>
                    <a:pt x="1205865" y="412799"/>
                    <a:pt x="1187482" y="410228"/>
                  </a:cubicBezTo>
                  <a:cubicBezTo>
                    <a:pt x="1184100" y="409718"/>
                    <a:pt x="1181777" y="406563"/>
                    <a:pt x="1182281" y="403182"/>
                  </a:cubicBezTo>
                  <a:cubicBezTo>
                    <a:pt x="1182367" y="402657"/>
                    <a:pt x="1182510" y="402144"/>
                    <a:pt x="1182719" y="401655"/>
                  </a:cubicBezTo>
                  <a:cubicBezTo>
                    <a:pt x="1192340" y="381557"/>
                    <a:pt x="1218724" y="326693"/>
                    <a:pt x="1238250" y="312311"/>
                  </a:cubicBezTo>
                  <a:cubicBezTo>
                    <a:pt x="1241822" y="309680"/>
                    <a:pt x="1245689" y="307474"/>
                    <a:pt x="1249776" y="305738"/>
                  </a:cubicBezTo>
                  <a:cubicBezTo>
                    <a:pt x="1252366" y="304339"/>
                    <a:pt x="1255319" y="303742"/>
                    <a:pt x="1258253" y="304024"/>
                  </a:cubicBezTo>
                  <a:close/>
                  <a:moveTo>
                    <a:pt x="298705" y="278402"/>
                  </a:moveTo>
                  <a:cubicBezTo>
                    <a:pt x="307011" y="277356"/>
                    <a:pt x="315202" y="281031"/>
                    <a:pt x="319946" y="287927"/>
                  </a:cubicBezTo>
                  <a:cubicBezTo>
                    <a:pt x="324346" y="293817"/>
                    <a:pt x="328023" y="300212"/>
                    <a:pt x="330899" y="306977"/>
                  </a:cubicBezTo>
                  <a:cubicBezTo>
                    <a:pt x="339281" y="324312"/>
                    <a:pt x="355950" y="366603"/>
                    <a:pt x="362713" y="383939"/>
                  </a:cubicBezTo>
                  <a:cubicBezTo>
                    <a:pt x="363884" y="387150"/>
                    <a:pt x="362227" y="390705"/>
                    <a:pt x="359017" y="391877"/>
                  </a:cubicBezTo>
                  <a:cubicBezTo>
                    <a:pt x="358522" y="392059"/>
                    <a:pt x="357998" y="392176"/>
                    <a:pt x="357474" y="392225"/>
                  </a:cubicBezTo>
                  <a:cubicBezTo>
                    <a:pt x="335376" y="393749"/>
                    <a:pt x="274607" y="397178"/>
                    <a:pt x="252604" y="387082"/>
                  </a:cubicBezTo>
                  <a:cubicBezTo>
                    <a:pt x="248565" y="385208"/>
                    <a:pt x="244727" y="382910"/>
                    <a:pt x="241174" y="380224"/>
                  </a:cubicBezTo>
                  <a:cubicBezTo>
                    <a:pt x="238736" y="378543"/>
                    <a:pt x="236802" y="376241"/>
                    <a:pt x="235554" y="373556"/>
                  </a:cubicBezTo>
                  <a:cubicBezTo>
                    <a:pt x="233554" y="367651"/>
                    <a:pt x="238126" y="361269"/>
                    <a:pt x="242984" y="357078"/>
                  </a:cubicBezTo>
                  <a:cubicBezTo>
                    <a:pt x="256757" y="345206"/>
                    <a:pt x="274978" y="339828"/>
                    <a:pt x="292990" y="342314"/>
                  </a:cubicBezTo>
                  <a:cubicBezTo>
                    <a:pt x="289466" y="340695"/>
                    <a:pt x="281941" y="317454"/>
                    <a:pt x="281465" y="309453"/>
                  </a:cubicBezTo>
                  <a:cubicBezTo>
                    <a:pt x="280731" y="301306"/>
                    <a:pt x="282855" y="293157"/>
                    <a:pt x="287465" y="286403"/>
                  </a:cubicBezTo>
                  <a:cubicBezTo>
                    <a:pt x="290085" y="282425"/>
                    <a:pt x="294095" y="279570"/>
                    <a:pt x="298705" y="278402"/>
                  </a:cubicBezTo>
                  <a:close/>
                  <a:moveTo>
                    <a:pt x="1137000" y="179817"/>
                  </a:moveTo>
                  <a:cubicBezTo>
                    <a:pt x="1143191" y="178675"/>
                    <a:pt x="1148716" y="184199"/>
                    <a:pt x="1152145" y="189342"/>
                  </a:cubicBezTo>
                  <a:cubicBezTo>
                    <a:pt x="1161774" y="204747"/>
                    <a:pt x="1164346" y="223544"/>
                    <a:pt x="1159193" y="240968"/>
                  </a:cubicBezTo>
                  <a:cubicBezTo>
                    <a:pt x="1161289" y="237729"/>
                    <a:pt x="1185387" y="233824"/>
                    <a:pt x="1193388" y="234586"/>
                  </a:cubicBezTo>
                  <a:cubicBezTo>
                    <a:pt x="1201570" y="235138"/>
                    <a:pt x="1209314" y="238503"/>
                    <a:pt x="1215296" y="244111"/>
                  </a:cubicBezTo>
                  <a:cubicBezTo>
                    <a:pt x="1218782" y="247360"/>
                    <a:pt x="1220982" y="251756"/>
                    <a:pt x="1221487" y="256494"/>
                  </a:cubicBezTo>
                  <a:cubicBezTo>
                    <a:pt x="1221058" y="264706"/>
                    <a:pt x="1216153" y="272021"/>
                    <a:pt x="1208723" y="275544"/>
                  </a:cubicBezTo>
                  <a:cubicBezTo>
                    <a:pt x="1202341" y="279016"/>
                    <a:pt x="1195560" y="281702"/>
                    <a:pt x="1188530" y="283545"/>
                  </a:cubicBezTo>
                  <a:cubicBezTo>
                    <a:pt x="1170147" y="289260"/>
                    <a:pt x="1125760" y="299261"/>
                    <a:pt x="1107568" y="303357"/>
                  </a:cubicBezTo>
                  <a:cubicBezTo>
                    <a:pt x="1104272" y="304052"/>
                    <a:pt x="1101043" y="301946"/>
                    <a:pt x="1100348" y="298652"/>
                  </a:cubicBezTo>
                  <a:cubicBezTo>
                    <a:pt x="1100224" y="298069"/>
                    <a:pt x="1100186" y="297473"/>
                    <a:pt x="1100233" y="296880"/>
                  </a:cubicBezTo>
                  <a:cubicBezTo>
                    <a:pt x="1102043" y="275353"/>
                    <a:pt x="1108044" y="214774"/>
                    <a:pt x="1121093" y="194581"/>
                  </a:cubicBezTo>
                  <a:cubicBezTo>
                    <a:pt x="1123512" y="190838"/>
                    <a:pt x="1126361" y="187386"/>
                    <a:pt x="1129571" y="184294"/>
                  </a:cubicBezTo>
                  <a:cubicBezTo>
                    <a:pt x="1131580" y="182139"/>
                    <a:pt x="1134152" y="180588"/>
                    <a:pt x="1137000" y="179817"/>
                  </a:cubicBezTo>
                  <a:close/>
                  <a:moveTo>
                    <a:pt x="424910" y="142194"/>
                  </a:moveTo>
                  <a:cubicBezTo>
                    <a:pt x="433273" y="142331"/>
                    <a:pt x="440874" y="147102"/>
                    <a:pt x="444627" y="154576"/>
                  </a:cubicBezTo>
                  <a:cubicBezTo>
                    <a:pt x="448199" y="160892"/>
                    <a:pt x="451009" y="167606"/>
                    <a:pt x="453009" y="174579"/>
                  </a:cubicBezTo>
                  <a:cubicBezTo>
                    <a:pt x="459105" y="192771"/>
                    <a:pt x="470154" y="236967"/>
                    <a:pt x="474536" y="255065"/>
                  </a:cubicBezTo>
                  <a:cubicBezTo>
                    <a:pt x="475326" y="258337"/>
                    <a:pt x="473316" y="261632"/>
                    <a:pt x="470049" y="262424"/>
                  </a:cubicBezTo>
                  <a:cubicBezTo>
                    <a:pt x="469487" y="262559"/>
                    <a:pt x="468916" y="262615"/>
                    <a:pt x="468344" y="262590"/>
                  </a:cubicBezTo>
                  <a:cubicBezTo>
                    <a:pt x="446151" y="261352"/>
                    <a:pt x="385477" y="256875"/>
                    <a:pt x="364998" y="243921"/>
                  </a:cubicBezTo>
                  <a:cubicBezTo>
                    <a:pt x="361207" y="241563"/>
                    <a:pt x="357692" y="238784"/>
                    <a:pt x="354520" y="235634"/>
                  </a:cubicBezTo>
                  <a:cubicBezTo>
                    <a:pt x="352273" y="233705"/>
                    <a:pt x="350644" y="231153"/>
                    <a:pt x="349853" y="228300"/>
                  </a:cubicBezTo>
                  <a:cubicBezTo>
                    <a:pt x="348615" y="222204"/>
                    <a:pt x="353949" y="216489"/>
                    <a:pt x="359378" y="212965"/>
                  </a:cubicBezTo>
                  <a:cubicBezTo>
                    <a:pt x="374580" y="203041"/>
                    <a:pt x="393297" y="200094"/>
                    <a:pt x="410813" y="204868"/>
                  </a:cubicBezTo>
                  <a:cubicBezTo>
                    <a:pt x="407479" y="202773"/>
                    <a:pt x="403098" y="178770"/>
                    <a:pt x="403670" y="170769"/>
                  </a:cubicBezTo>
                  <a:cubicBezTo>
                    <a:pt x="404031" y="162594"/>
                    <a:pt x="407194" y="154793"/>
                    <a:pt x="412623" y="148671"/>
                  </a:cubicBezTo>
                  <a:cubicBezTo>
                    <a:pt x="415823" y="145127"/>
                    <a:pt x="420176" y="142832"/>
                    <a:pt x="424910" y="142194"/>
                  </a:cubicBezTo>
                  <a:close/>
                  <a:moveTo>
                    <a:pt x="1000696" y="67708"/>
                  </a:moveTo>
                  <a:cubicBezTo>
                    <a:pt x="1006602" y="65803"/>
                    <a:pt x="1012889" y="70566"/>
                    <a:pt x="1016889" y="75519"/>
                  </a:cubicBezTo>
                  <a:cubicBezTo>
                    <a:pt x="1028414" y="89598"/>
                    <a:pt x="1033339" y="107947"/>
                    <a:pt x="1030415" y="125906"/>
                  </a:cubicBezTo>
                  <a:cubicBezTo>
                    <a:pt x="1032129" y="122382"/>
                    <a:pt x="1055465" y="115428"/>
                    <a:pt x="1063561" y="115238"/>
                  </a:cubicBezTo>
                  <a:cubicBezTo>
                    <a:pt x="1071744" y="114699"/>
                    <a:pt x="1079859" y="117022"/>
                    <a:pt x="1086517" y="121810"/>
                  </a:cubicBezTo>
                  <a:cubicBezTo>
                    <a:pt x="1090394" y="124540"/>
                    <a:pt x="1093108" y="128615"/>
                    <a:pt x="1094137" y="133240"/>
                  </a:cubicBezTo>
                  <a:cubicBezTo>
                    <a:pt x="1094908" y="141578"/>
                    <a:pt x="1090984" y="149654"/>
                    <a:pt x="1083945" y="154195"/>
                  </a:cubicBezTo>
                  <a:cubicBezTo>
                    <a:pt x="1078049" y="158460"/>
                    <a:pt x="1071658" y="161980"/>
                    <a:pt x="1064895" y="164673"/>
                  </a:cubicBezTo>
                  <a:cubicBezTo>
                    <a:pt x="1047464" y="172674"/>
                    <a:pt x="1004697" y="188199"/>
                    <a:pt x="987171" y="194581"/>
                  </a:cubicBezTo>
                  <a:cubicBezTo>
                    <a:pt x="983990" y="195688"/>
                    <a:pt x="980513" y="194009"/>
                    <a:pt x="979408" y="190829"/>
                  </a:cubicBezTo>
                  <a:cubicBezTo>
                    <a:pt x="979208" y="190258"/>
                    <a:pt x="979094" y="189661"/>
                    <a:pt x="979075" y="189057"/>
                  </a:cubicBezTo>
                  <a:cubicBezTo>
                    <a:pt x="978218" y="167054"/>
                    <a:pt x="976027" y="106189"/>
                    <a:pt x="986695" y="84377"/>
                  </a:cubicBezTo>
                  <a:cubicBezTo>
                    <a:pt x="988666" y="80386"/>
                    <a:pt x="991067" y="76618"/>
                    <a:pt x="993839" y="73137"/>
                  </a:cubicBezTo>
                  <a:cubicBezTo>
                    <a:pt x="995553" y="70700"/>
                    <a:pt x="997934" y="68814"/>
                    <a:pt x="1000696" y="67708"/>
                  </a:cubicBezTo>
                  <a:close/>
                  <a:moveTo>
                    <a:pt x="580073" y="52278"/>
                  </a:moveTo>
                  <a:cubicBezTo>
                    <a:pt x="587769" y="55619"/>
                    <a:pt x="592979" y="62957"/>
                    <a:pt x="593598" y="71328"/>
                  </a:cubicBezTo>
                  <a:cubicBezTo>
                    <a:pt x="594456" y="78541"/>
                    <a:pt x="594456" y="85831"/>
                    <a:pt x="593598" y="93045"/>
                  </a:cubicBezTo>
                  <a:cubicBezTo>
                    <a:pt x="592265" y="112095"/>
                    <a:pt x="585693" y="157243"/>
                    <a:pt x="582930" y="175626"/>
                  </a:cubicBezTo>
                  <a:cubicBezTo>
                    <a:pt x="582397" y="178951"/>
                    <a:pt x="579273" y="181215"/>
                    <a:pt x="575949" y="180682"/>
                  </a:cubicBezTo>
                  <a:cubicBezTo>
                    <a:pt x="575396" y="180595"/>
                    <a:pt x="574863" y="180432"/>
                    <a:pt x="574358" y="180198"/>
                  </a:cubicBezTo>
                  <a:cubicBezTo>
                    <a:pt x="554451" y="170578"/>
                    <a:pt x="500063" y="143432"/>
                    <a:pt x="485966" y="123620"/>
                  </a:cubicBezTo>
                  <a:cubicBezTo>
                    <a:pt x="483385" y="119997"/>
                    <a:pt x="481213" y="116100"/>
                    <a:pt x="479489" y="111999"/>
                  </a:cubicBezTo>
                  <a:cubicBezTo>
                    <a:pt x="478136" y="109358"/>
                    <a:pt x="477603" y="106372"/>
                    <a:pt x="477965" y="103427"/>
                  </a:cubicBezTo>
                  <a:cubicBezTo>
                    <a:pt x="479108" y="97331"/>
                    <a:pt x="486252" y="93902"/>
                    <a:pt x="492538" y="92854"/>
                  </a:cubicBezTo>
                  <a:cubicBezTo>
                    <a:pt x="510369" y="89405"/>
                    <a:pt x="528819" y="93776"/>
                    <a:pt x="543211" y="104856"/>
                  </a:cubicBezTo>
                  <a:cubicBezTo>
                    <a:pt x="541020" y="101712"/>
                    <a:pt x="545973" y="77900"/>
                    <a:pt x="549593" y="70661"/>
                  </a:cubicBezTo>
                  <a:cubicBezTo>
                    <a:pt x="553060" y="63258"/>
                    <a:pt x="558937" y="57249"/>
                    <a:pt x="566262" y="53611"/>
                  </a:cubicBezTo>
                  <a:cubicBezTo>
                    <a:pt x="570567" y="51565"/>
                    <a:pt x="575453" y="51094"/>
                    <a:pt x="580073" y="52278"/>
                  </a:cubicBezTo>
                  <a:close/>
                  <a:moveTo>
                    <a:pt x="839058" y="20940"/>
                  </a:moveTo>
                  <a:cubicBezTo>
                    <a:pt x="855679" y="28064"/>
                    <a:pt x="868490" y="41915"/>
                    <a:pt x="874300" y="59040"/>
                  </a:cubicBezTo>
                  <a:cubicBezTo>
                    <a:pt x="874300" y="55135"/>
                    <a:pt x="891731" y="38276"/>
                    <a:pt x="898780" y="34371"/>
                  </a:cubicBezTo>
                  <a:cubicBezTo>
                    <a:pt x="905752" y="30078"/>
                    <a:pt x="914020" y="28390"/>
                    <a:pt x="922116" y="29608"/>
                  </a:cubicBezTo>
                  <a:cubicBezTo>
                    <a:pt x="926840" y="30260"/>
                    <a:pt x="931165" y="32594"/>
                    <a:pt x="934308" y="36180"/>
                  </a:cubicBezTo>
                  <a:cubicBezTo>
                    <a:pt x="938775" y="43262"/>
                    <a:pt x="938994" y="52224"/>
                    <a:pt x="934880" y="59517"/>
                  </a:cubicBezTo>
                  <a:cubicBezTo>
                    <a:pt x="931555" y="65992"/>
                    <a:pt x="927497" y="72064"/>
                    <a:pt x="922783" y="77614"/>
                  </a:cubicBezTo>
                  <a:cubicBezTo>
                    <a:pt x="910972" y="92664"/>
                    <a:pt x="880206" y="126287"/>
                    <a:pt x="867633" y="139908"/>
                  </a:cubicBezTo>
                  <a:cubicBezTo>
                    <a:pt x="865271" y="142311"/>
                    <a:pt x="861413" y="142346"/>
                    <a:pt x="859013" y="139988"/>
                  </a:cubicBezTo>
                  <a:cubicBezTo>
                    <a:pt x="858670" y="139648"/>
                    <a:pt x="858365" y="139270"/>
                    <a:pt x="858108" y="138860"/>
                  </a:cubicBezTo>
                  <a:cubicBezTo>
                    <a:pt x="846583" y="120000"/>
                    <a:pt x="816769" y="66946"/>
                    <a:pt x="816293" y="42657"/>
                  </a:cubicBezTo>
                  <a:cubicBezTo>
                    <a:pt x="816189" y="38211"/>
                    <a:pt x="816607" y="33768"/>
                    <a:pt x="817532" y="29418"/>
                  </a:cubicBezTo>
                  <a:cubicBezTo>
                    <a:pt x="817903" y="26492"/>
                    <a:pt x="819132" y="23742"/>
                    <a:pt x="821056" y="21512"/>
                  </a:cubicBezTo>
                  <a:cubicBezTo>
                    <a:pt x="826418" y="17792"/>
                    <a:pt x="833467" y="17569"/>
                    <a:pt x="839058" y="20940"/>
                  </a:cubicBezTo>
                  <a:close/>
                  <a:moveTo>
                    <a:pt x="733521" y="81"/>
                  </a:moveTo>
                  <a:cubicBezTo>
                    <a:pt x="738283" y="-349"/>
                    <a:pt x="743046" y="934"/>
                    <a:pt x="746951" y="3701"/>
                  </a:cubicBezTo>
                  <a:cubicBezTo>
                    <a:pt x="752990" y="9486"/>
                    <a:pt x="755333" y="18136"/>
                    <a:pt x="753047" y="26180"/>
                  </a:cubicBezTo>
                  <a:cubicBezTo>
                    <a:pt x="751352" y="33235"/>
                    <a:pt x="748865" y="40074"/>
                    <a:pt x="745617" y="46563"/>
                  </a:cubicBezTo>
                  <a:cubicBezTo>
                    <a:pt x="737712" y="64089"/>
                    <a:pt x="715804" y="103713"/>
                    <a:pt x="706851" y="120287"/>
                  </a:cubicBezTo>
                  <a:cubicBezTo>
                    <a:pt x="705051" y="123195"/>
                    <a:pt x="701240" y="124096"/>
                    <a:pt x="698326" y="122298"/>
                  </a:cubicBezTo>
                  <a:cubicBezTo>
                    <a:pt x="697973" y="122075"/>
                    <a:pt x="697630" y="121817"/>
                    <a:pt x="697326" y="121525"/>
                  </a:cubicBezTo>
                  <a:cubicBezTo>
                    <a:pt x="681705" y="105999"/>
                    <a:pt x="640176" y="61518"/>
                    <a:pt x="633794" y="38086"/>
                  </a:cubicBezTo>
                  <a:cubicBezTo>
                    <a:pt x="632651" y="33790"/>
                    <a:pt x="631975" y="29383"/>
                    <a:pt x="631794" y="24942"/>
                  </a:cubicBezTo>
                  <a:cubicBezTo>
                    <a:pt x="631470" y="21987"/>
                    <a:pt x="632032" y="19002"/>
                    <a:pt x="633413" y="16369"/>
                  </a:cubicBezTo>
                  <a:cubicBezTo>
                    <a:pt x="636556" y="11035"/>
                    <a:pt x="644367" y="10464"/>
                    <a:pt x="650748" y="11511"/>
                  </a:cubicBezTo>
                  <a:cubicBezTo>
                    <a:pt x="668589" y="14465"/>
                    <a:pt x="684343" y="24851"/>
                    <a:pt x="694087" y="40086"/>
                  </a:cubicBezTo>
                  <a:cubicBezTo>
                    <a:pt x="693039" y="36372"/>
                    <a:pt x="706089" y="15798"/>
                    <a:pt x="711994" y="10273"/>
                  </a:cubicBezTo>
                  <a:cubicBezTo>
                    <a:pt x="717757" y="4461"/>
                    <a:pt x="725377" y="854"/>
                    <a:pt x="733521" y="8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6" name="Google Shape;386;p10"/>
            <p:cNvSpPr/>
            <p:nvPr/>
          </p:nvSpPr>
          <p:spPr>
            <a:xfrm>
              <a:off x="6746717" y="2253819"/>
              <a:ext cx="1172243" cy="1179289"/>
            </a:xfrm>
            <a:custGeom>
              <a:rect b="b" l="l" r="r" t="t"/>
              <a:pathLst>
                <a:path extrusionOk="0" h="1179289" w="1172243">
                  <a:moveTo>
                    <a:pt x="14288" y="1150714"/>
                  </a:moveTo>
                  <a:cubicBezTo>
                    <a:pt x="22175" y="1150714"/>
                    <a:pt x="28576" y="1157115"/>
                    <a:pt x="28576" y="1165001"/>
                  </a:cubicBezTo>
                  <a:cubicBezTo>
                    <a:pt x="28576" y="1172888"/>
                    <a:pt x="22175" y="1179289"/>
                    <a:pt x="14288" y="1179289"/>
                  </a:cubicBezTo>
                  <a:cubicBezTo>
                    <a:pt x="6401" y="1179289"/>
                    <a:pt x="1" y="1172888"/>
                    <a:pt x="1" y="1165001"/>
                  </a:cubicBezTo>
                  <a:cubicBezTo>
                    <a:pt x="1" y="1157115"/>
                    <a:pt x="6401" y="1150714"/>
                    <a:pt x="14288" y="1150714"/>
                  </a:cubicBezTo>
                  <a:close/>
                  <a:moveTo>
                    <a:pt x="1157955" y="1136617"/>
                  </a:moveTo>
                  <a:cubicBezTo>
                    <a:pt x="1165842" y="1136617"/>
                    <a:pt x="1172243" y="1143018"/>
                    <a:pt x="1172243" y="1150904"/>
                  </a:cubicBezTo>
                  <a:cubicBezTo>
                    <a:pt x="1172243" y="1158791"/>
                    <a:pt x="1165842" y="1165192"/>
                    <a:pt x="1157955" y="1165192"/>
                  </a:cubicBezTo>
                  <a:cubicBezTo>
                    <a:pt x="1150068" y="1165192"/>
                    <a:pt x="1143668" y="1158791"/>
                    <a:pt x="1143668" y="1150904"/>
                  </a:cubicBezTo>
                  <a:cubicBezTo>
                    <a:pt x="1143668" y="1143018"/>
                    <a:pt x="1150068" y="1136617"/>
                    <a:pt x="1157955" y="1136617"/>
                  </a:cubicBezTo>
                  <a:close/>
                  <a:moveTo>
                    <a:pt x="14288" y="1076610"/>
                  </a:moveTo>
                  <a:lnTo>
                    <a:pt x="21337" y="1076610"/>
                  </a:lnTo>
                  <a:cubicBezTo>
                    <a:pt x="23890" y="1076591"/>
                    <a:pt x="26395" y="1077286"/>
                    <a:pt x="28576" y="1078610"/>
                  </a:cubicBezTo>
                  <a:lnTo>
                    <a:pt x="31434" y="1080801"/>
                  </a:lnTo>
                  <a:cubicBezTo>
                    <a:pt x="33196" y="1082534"/>
                    <a:pt x="34481" y="1084706"/>
                    <a:pt x="35148" y="1087087"/>
                  </a:cubicBezTo>
                  <a:lnTo>
                    <a:pt x="35625" y="1090897"/>
                  </a:lnTo>
                  <a:cubicBezTo>
                    <a:pt x="35748" y="1092821"/>
                    <a:pt x="35320" y="1094736"/>
                    <a:pt x="34386" y="1096422"/>
                  </a:cubicBezTo>
                  <a:cubicBezTo>
                    <a:pt x="33834" y="1098184"/>
                    <a:pt x="32815" y="1099765"/>
                    <a:pt x="31434" y="1100994"/>
                  </a:cubicBezTo>
                  <a:cubicBezTo>
                    <a:pt x="30233" y="1102403"/>
                    <a:pt x="28643" y="1103432"/>
                    <a:pt x="26861" y="1103946"/>
                  </a:cubicBezTo>
                  <a:cubicBezTo>
                    <a:pt x="25176" y="1104880"/>
                    <a:pt x="23261" y="1105308"/>
                    <a:pt x="21337" y="1105185"/>
                  </a:cubicBezTo>
                  <a:lnTo>
                    <a:pt x="14288" y="1105185"/>
                  </a:lnTo>
                  <a:cubicBezTo>
                    <a:pt x="11783" y="1105185"/>
                    <a:pt x="9316" y="1104527"/>
                    <a:pt x="7145" y="1103280"/>
                  </a:cubicBezTo>
                  <a:lnTo>
                    <a:pt x="4192" y="1100994"/>
                  </a:lnTo>
                  <a:cubicBezTo>
                    <a:pt x="2487" y="1099232"/>
                    <a:pt x="1249" y="1097069"/>
                    <a:pt x="572" y="1094707"/>
                  </a:cubicBezTo>
                  <a:lnTo>
                    <a:pt x="1" y="1090897"/>
                  </a:lnTo>
                  <a:cubicBezTo>
                    <a:pt x="-28" y="1088983"/>
                    <a:pt x="392" y="1087087"/>
                    <a:pt x="1239" y="1085373"/>
                  </a:cubicBezTo>
                  <a:cubicBezTo>
                    <a:pt x="1858" y="1083639"/>
                    <a:pt x="2868" y="1082077"/>
                    <a:pt x="4192" y="1080801"/>
                  </a:cubicBezTo>
                  <a:cubicBezTo>
                    <a:pt x="5440" y="1079448"/>
                    <a:pt x="7011" y="1078429"/>
                    <a:pt x="8764" y="1077848"/>
                  </a:cubicBezTo>
                  <a:cubicBezTo>
                    <a:pt x="10469" y="1076962"/>
                    <a:pt x="12374" y="1076543"/>
                    <a:pt x="14288" y="1076610"/>
                  </a:cubicBezTo>
                  <a:close/>
                  <a:moveTo>
                    <a:pt x="1150621" y="1055464"/>
                  </a:moveTo>
                  <a:lnTo>
                    <a:pt x="1154336" y="1055464"/>
                  </a:lnTo>
                  <a:cubicBezTo>
                    <a:pt x="1156260" y="1055340"/>
                    <a:pt x="1158174" y="1055768"/>
                    <a:pt x="1159860" y="1056702"/>
                  </a:cubicBezTo>
                  <a:cubicBezTo>
                    <a:pt x="1163384" y="1057969"/>
                    <a:pt x="1166166" y="1060721"/>
                    <a:pt x="1167480" y="1064227"/>
                  </a:cubicBezTo>
                  <a:cubicBezTo>
                    <a:pt x="1168680" y="1065970"/>
                    <a:pt x="1169338" y="1068018"/>
                    <a:pt x="1169385" y="1070132"/>
                  </a:cubicBezTo>
                  <a:lnTo>
                    <a:pt x="1169385" y="1073656"/>
                  </a:lnTo>
                  <a:cubicBezTo>
                    <a:pt x="1169433" y="1076171"/>
                    <a:pt x="1168775" y="1078648"/>
                    <a:pt x="1167480" y="1080800"/>
                  </a:cubicBezTo>
                  <a:lnTo>
                    <a:pt x="1164527" y="1082896"/>
                  </a:lnTo>
                  <a:cubicBezTo>
                    <a:pt x="1162737" y="1084620"/>
                    <a:pt x="1160546" y="1085867"/>
                    <a:pt x="1158146" y="1086515"/>
                  </a:cubicBezTo>
                  <a:lnTo>
                    <a:pt x="1154336" y="1087087"/>
                  </a:lnTo>
                  <a:cubicBezTo>
                    <a:pt x="1152450" y="1087153"/>
                    <a:pt x="1150573" y="1086725"/>
                    <a:pt x="1148906" y="1085848"/>
                  </a:cubicBezTo>
                  <a:cubicBezTo>
                    <a:pt x="1147135" y="1085258"/>
                    <a:pt x="1145535" y="1084248"/>
                    <a:pt x="1144239" y="1082896"/>
                  </a:cubicBezTo>
                  <a:cubicBezTo>
                    <a:pt x="1142915" y="1081619"/>
                    <a:pt x="1141906" y="1080057"/>
                    <a:pt x="1141286" y="1078324"/>
                  </a:cubicBezTo>
                  <a:cubicBezTo>
                    <a:pt x="1140448" y="1076600"/>
                    <a:pt x="1140029" y="1074714"/>
                    <a:pt x="1140048" y="1072799"/>
                  </a:cubicBezTo>
                  <a:lnTo>
                    <a:pt x="1140048" y="1069275"/>
                  </a:lnTo>
                  <a:cubicBezTo>
                    <a:pt x="1140077" y="1066732"/>
                    <a:pt x="1140772" y="1064236"/>
                    <a:pt x="1142048" y="1062036"/>
                  </a:cubicBezTo>
                  <a:lnTo>
                    <a:pt x="1144239" y="1059178"/>
                  </a:lnTo>
                  <a:cubicBezTo>
                    <a:pt x="1145992" y="1057388"/>
                    <a:pt x="1148202" y="1056111"/>
                    <a:pt x="1150621" y="1055464"/>
                  </a:cubicBezTo>
                  <a:close/>
                  <a:moveTo>
                    <a:pt x="17812" y="977739"/>
                  </a:moveTo>
                  <a:cubicBezTo>
                    <a:pt x="19727" y="977663"/>
                    <a:pt x="21632" y="978092"/>
                    <a:pt x="23337" y="978978"/>
                  </a:cubicBezTo>
                  <a:cubicBezTo>
                    <a:pt x="25089" y="979549"/>
                    <a:pt x="26671" y="980568"/>
                    <a:pt x="27909" y="981930"/>
                  </a:cubicBezTo>
                  <a:lnTo>
                    <a:pt x="31433" y="985455"/>
                  </a:lnTo>
                  <a:cubicBezTo>
                    <a:pt x="33195" y="987188"/>
                    <a:pt x="34481" y="989360"/>
                    <a:pt x="35148" y="991741"/>
                  </a:cubicBezTo>
                  <a:lnTo>
                    <a:pt x="35624" y="995551"/>
                  </a:lnTo>
                  <a:cubicBezTo>
                    <a:pt x="35671" y="998094"/>
                    <a:pt x="35014" y="1000599"/>
                    <a:pt x="33719" y="1002790"/>
                  </a:cubicBezTo>
                  <a:lnTo>
                    <a:pt x="31433" y="1005648"/>
                  </a:lnTo>
                  <a:cubicBezTo>
                    <a:pt x="30233" y="1007057"/>
                    <a:pt x="28642" y="1008086"/>
                    <a:pt x="26861" y="1008600"/>
                  </a:cubicBezTo>
                  <a:cubicBezTo>
                    <a:pt x="25175" y="1009534"/>
                    <a:pt x="23261" y="1009963"/>
                    <a:pt x="21337" y="1009839"/>
                  </a:cubicBezTo>
                  <a:cubicBezTo>
                    <a:pt x="19441" y="1009972"/>
                    <a:pt x="17555" y="1009543"/>
                    <a:pt x="15907" y="1008600"/>
                  </a:cubicBezTo>
                  <a:cubicBezTo>
                    <a:pt x="14116" y="1008048"/>
                    <a:pt x="12507" y="1007029"/>
                    <a:pt x="11240" y="1005648"/>
                  </a:cubicBezTo>
                  <a:lnTo>
                    <a:pt x="7716" y="1002124"/>
                  </a:lnTo>
                  <a:cubicBezTo>
                    <a:pt x="5973" y="1000390"/>
                    <a:pt x="4725" y="998218"/>
                    <a:pt x="4096" y="995837"/>
                  </a:cubicBezTo>
                  <a:lnTo>
                    <a:pt x="3525" y="992027"/>
                  </a:lnTo>
                  <a:cubicBezTo>
                    <a:pt x="3515" y="989503"/>
                    <a:pt x="4201" y="987036"/>
                    <a:pt x="5525" y="984883"/>
                  </a:cubicBezTo>
                  <a:lnTo>
                    <a:pt x="7716" y="981930"/>
                  </a:lnTo>
                  <a:cubicBezTo>
                    <a:pt x="9011" y="980578"/>
                    <a:pt x="10611" y="979568"/>
                    <a:pt x="12383" y="978978"/>
                  </a:cubicBezTo>
                  <a:cubicBezTo>
                    <a:pt x="14050" y="978092"/>
                    <a:pt x="15926" y="977663"/>
                    <a:pt x="17812" y="977739"/>
                  </a:cubicBezTo>
                  <a:close/>
                  <a:moveTo>
                    <a:pt x="1133476" y="946022"/>
                  </a:moveTo>
                  <a:cubicBezTo>
                    <a:pt x="1141363" y="946022"/>
                    <a:pt x="1147764" y="952423"/>
                    <a:pt x="1147764" y="960309"/>
                  </a:cubicBezTo>
                  <a:cubicBezTo>
                    <a:pt x="1147764" y="968196"/>
                    <a:pt x="1141363" y="974597"/>
                    <a:pt x="1133476" y="974597"/>
                  </a:cubicBezTo>
                  <a:cubicBezTo>
                    <a:pt x="1125589" y="974597"/>
                    <a:pt x="1119189" y="968196"/>
                    <a:pt x="1119189" y="960309"/>
                  </a:cubicBezTo>
                  <a:cubicBezTo>
                    <a:pt x="1119189" y="952423"/>
                    <a:pt x="1125589" y="946022"/>
                    <a:pt x="1133476" y="946022"/>
                  </a:cubicBezTo>
                  <a:close/>
                  <a:moveTo>
                    <a:pt x="24480" y="889348"/>
                  </a:moveTo>
                  <a:lnTo>
                    <a:pt x="28481" y="889348"/>
                  </a:lnTo>
                  <a:cubicBezTo>
                    <a:pt x="30995" y="889300"/>
                    <a:pt x="33472" y="889957"/>
                    <a:pt x="35625" y="891253"/>
                  </a:cubicBezTo>
                  <a:lnTo>
                    <a:pt x="38577" y="893539"/>
                  </a:lnTo>
                  <a:cubicBezTo>
                    <a:pt x="40320" y="895272"/>
                    <a:pt x="41568" y="897444"/>
                    <a:pt x="42197" y="899825"/>
                  </a:cubicBezTo>
                  <a:lnTo>
                    <a:pt x="42387" y="903635"/>
                  </a:lnTo>
                  <a:cubicBezTo>
                    <a:pt x="42406" y="905521"/>
                    <a:pt x="41987" y="907378"/>
                    <a:pt x="41149" y="909064"/>
                  </a:cubicBezTo>
                  <a:cubicBezTo>
                    <a:pt x="39882" y="912617"/>
                    <a:pt x="37082" y="915417"/>
                    <a:pt x="33529" y="916684"/>
                  </a:cubicBezTo>
                  <a:cubicBezTo>
                    <a:pt x="31843" y="917523"/>
                    <a:pt x="29986" y="917942"/>
                    <a:pt x="28100" y="917923"/>
                  </a:cubicBezTo>
                  <a:lnTo>
                    <a:pt x="24480" y="917923"/>
                  </a:lnTo>
                  <a:cubicBezTo>
                    <a:pt x="21966" y="917894"/>
                    <a:pt x="19499" y="917199"/>
                    <a:pt x="17337" y="915922"/>
                  </a:cubicBezTo>
                  <a:lnTo>
                    <a:pt x="14384" y="913732"/>
                  </a:lnTo>
                  <a:cubicBezTo>
                    <a:pt x="12660" y="911941"/>
                    <a:pt x="11412" y="909750"/>
                    <a:pt x="10764" y="907350"/>
                  </a:cubicBezTo>
                  <a:lnTo>
                    <a:pt x="10193" y="903635"/>
                  </a:lnTo>
                  <a:cubicBezTo>
                    <a:pt x="10164" y="901721"/>
                    <a:pt x="10583" y="899825"/>
                    <a:pt x="11431" y="898111"/>
                  </a:cubicBezTo>
                  <a:cubicBezTo>
                    <a:pt x="12746" y="894605"/>
                    <a:pt x="15527" y="891853"/>
                    <a:pt x="19051" y="890586"/>
                  </a:cubicBezTo>
                  <a:cubicBezTo>
                    <a:pt x="20699" y="889643"/>
                    <a:pt x="22585" y="889214"/>
                    <a:pt x="24480" y="889348"/>
                  </a:cubicBezTo>
                  <a:close/>
                  <a:moveTo>
                    <a:pt x="1119093" y="850677"/>
                  </a:moveTo>
                  <a:lnTo>
                    <a:pt x="1122903" y="850677"/>
                  </a:lnTo>
                  <a:cubicBezTo>
                    <a:pt x="1124827" y="850553"/>
                    <a:pt x="1126741" y="850981"/>
                    <a:pt x="1128427" y="851915"/>
                  </a:cubicBezTo>
                  <a:cubicBezTo>
                    <a:pt x="1130180" y="852496"/>
                    <a:pt x="1131751" y="853515"/>
                    <a:pt x="1132999" y="854868"/>
                  </a:cubicBezTo>
                  <a:cubicBezTo>
                    <a:pt x="1134409" y="856068"/>
                    <a:pt x="1135438" y="857658"/>
                    <a:pt x="1135952" y="859440"/>
                  </a:cubicBezTo>
                  <a:cubicBezTo>
                    <a:pt x="1136762" y="861002"/>
                    <a:pt x="1137190" y="862726"/>
                    <a:pt x="1137190" y="864488"/>
                  </a:cubicBezTo>
                  <a:lnTo>
                    <a:pt x="1137190" y="868012"/>
                  </a:lnTo>
                  <a:cubicBezTo>
                    <a:pt x="1137190" y="870565"/>
                    <a:pt x="1136495" y="873060"/>
                    <a:pt x="1135190" y="875251"/>
                  </a:cubicBezTo>
                  <a:lnTo>
                    <a:pt x="1132999" y="878109"/>
                  </a:lnTo>
                  <a:cubicBezTo>
                    <a:pt x="1131237" y="879842"/>
                    <a:pt x="1129085" y="881119"/>
                    <a:pt x="1126713" y="881823"/>
                  </a:cubicBezTo>
                  <a:lnTo>
                    <a:pt x="1122903" y="882300"/>
                  </a:lnTo>
                  <a:cubicBezTo>
                    <a:pt x="1120988" y="882376"/>
                    <a:pt x="1119083" y="881947"/>
                    <a:pt x="1117378" y="881061"/>
                  </a:cubicBezTo>
                  <a:cubicBezTo>
                    <a:pt x="1115616" y="880509"/>
                    <a:pt x="1114035" y="879490"/>
                    <a:pt x="1112806" y="878109"/>
                  </a:cubicBezTo>
                  <a:cubicBezTo>
                    <a:pt x="1111454" y="876861"/>
                    <a:pt x="1110434" y="875289"/>
                    <a:pt x="1109854" y="873537"/>
                  </a:cubicBezTo>
                  <a:cubicBezTo>
                    <a:pt x="1108920" y="871851"/>
                    <a:pt x="1108492" y="869936"/>
                    <a:pt x="1108615" y="868012"/>
                  </a:cubicBezTo>
                  <a:lnTo>
                    <a:pt x="1108615" y="864488"/>
                  </a:lnTo>
                  <a:cubicBezTo>
                    <a:pt x="1108625" y="861954"/>
                    <a:pt x="1109282" y="859459"/>
                    <a:pt x="1110520" y="857249"/>
                  </a:cubicBezTo>
                  <a:lnTo>
                    <a:pt x="1112806" y="854391"/>
                  </a:lnTo>
                  <a:cubicBezTo>
                    <a:pt x="1114540" y="852629"/>
                    <a:pt x="1116712" y="851343"/>
                    <a:pt x="1119093" y="850677"/>
                  </a:cubicBezTo>
                  <a:close/>
                  <a:moveTo>
                    <a:pt x="35815" y="811814"/>
                  </a:moveTo>
                  <a:lnTo>
                    <a:pt x="39339" y="811814"/>
                  </a:lnTo>
                  <a:cubicBezTo>
                    <a:pt x="41863" y="811805"/>
                    <a:pt x="44330" y="812491"/>
                    <a:pt x="46483" y="813815"/>
                  </a:cubicBezTo>
                  <a:lnTo>
                    <a:pt x="49436" y="816005"/>
                  </a:lnTo>
                  <a:cubicBezTo>
                    <a:pt x="51141" y="817768"/>
                    <a:pt x="52379" y="819930"/>
                    <a:pt x="53055" y="822292"/>
                  </a:cubicBezTo>
                  <a:lnTo>
                    <a:pt x="53150" y="826102"/>
                  </a:lnTo>
                  <a:cubicBezTo>
                    <a:pt x="53227" y="828016"/>
                    <a:pt x="52798" y="829921"/>
                    <a:pt x="51912" y="831626"/>
                  </a:cubicBezTo>
                  <a:cubicBezTo>
                    <a:pt x="51341" y="833379"/>
                    <a:pt x="50322" y="834960"/>
                    <a:pt x="48959" y="836199"/>
                  </a:cubicBezTo>
                  <a:cubicBezTo>
                    <a:pt x="47712" y="837551"/>
                    <a:pt x="46140" y="838570"/>
                    <a:pt x="44387" y="839151"/>
                  </a:cubicBezTo>
                  <a:cubicBezTo>
                    <a:pt x="42701" y="840075"/>
                    <a:pt x="40787" y="840504"/>
                    <a:pt x="38863" y="840389"/>
                  </a:cubicBezTo>
                  <a:lnTo>
                    <a:pt x="35339" y="840389"/>
                  </a:lnTo>
                  <a:cubicBezTo>
                    <a:pt x="32805" y="840389"/>
                    <a:pt x="30309" y="839732"/>
                    <a:pt x="28100" y="838484"/>
                  </a:cubicBezTo>
                  <a:lnTo>
                    <a:pt x="25242" y="836199"/>
                  </a:lnTo>
                  <a:cubicBezTo>
                    <a:pt x="23480" y="834465"/>
                    <a:pt x="22194" y="832293"/>
                    <a:pt x="21527" y="829912"/>
                  </a:cubicBezTo>
                  <a:lnTo>
                    <a:pt x="21527" y="826102"/>
                  </a:lnTo>
                  <a:cubicBezTo>
                    <a:pt x="21404" y="824178"/>
                    <a:pt x="21832" y="822263"/>
                    <a:pt x="22766" y="820577"/>
                  </a:cubicBezTo>
                  <a:cubicBezTo>
                    <a:pt x="23347" y="818825"/>
                    <a:pt x="24366" y="817253"/>
                    <a:pt x="25718" y="816005"/>
                  </a:cubicBezTo>
                  <a:cubicBezTo>
                    <a:pt x="26919" y="814596"/>
                    <a:pt x="28509" y="813567"/>
                    <a:pt x="30290" y="813053"/>
                  </a:cubicBezTo>
                  <a:cubicBezTo>
                    <a:pt x="31995" y="812167"/>
                    <a:pt x="33900" y="811738"/>
                    <a:pt x="35815" y="811814"/>
                  </a:cubicBezTo>
                  <a:close/>
                  <a:moveTo>
                    <a:pt x="1099757" y="767142"/>
                  </a:moveTo>
                  <a:cubicBezTo>
                    <a:pt x="1103224" y="765494"/>
                    <a:pt x="1107244" y="765494"/>
                    <a:pt x="1110711" y="767142"/>
                  </a:cubicBezTo>
                  <a:cubicBezTo>
                    <a:pt x="1112482" y="767732"/>
                    <a:pt x="1114083" y="768742"/>
                    <a:pt x="1115378" y="770094"/>
                  </a:cubicBezTo>
                  <a:lnTo>
                    <a:pt x="1118902" y="773619"/>
                  </a:lnTo>
                  <a:cubicBezTo>
                    <a:pt x="1120607" y="775381"/>
                    <a:pt x="1121846" y="777543"/>
                    <a:pt x="1122522" y="779905"/>
                  </a:cubicBezTo>
                  <a:lnTo>
                    <a:pt x="1122617" y="783715"/>
                  </a:lnTo>
                  <a:cubicBezTo>
                    <a:pt x="1122636" y="786268"/>
                    <a:pt x="1121941" y="788773"/>
                    <a:pt x="1120617" y="790954"/>
                  </a:cubicBezTo>
                  <a:lnTo>
                    <a:pt x="1118426" y="793812"/>
                  </a:lnTo>
                  <a:cubicBezTo>
                    <a:pt x="1117159" y="795193"/>
                    <a:pt x="1115549" y="796212"/>
                    <a:pt x="1113759" y="796764"/>
                  </a:cubicBezTo>
                  <a:cubicBezTo>
                    <a:pt x="1112111" y="797707"/>
                    <a:pt x="1110225" y="798136"/>
                    <a:pt x="1108330" y="798003"/>
                  </a:cubicBezTo>
                  <a:cubicBezTo>
                    <a:pt x="1106406" y="798126"/>
                    <a:pt x="1104491" y="797698"/>
                    <a:pt x="1102805" y="796764"/>
                  </a:cubicBezTo>
                  <a:cubicBezTo>
                    <a:pt x="1101024" y="796250"/>
                    <a:pt x="1099433" y="795221"/>
                    <a:pt x="1098233" y="793812"/>
                  </a:cubicBezTo>
                  <a:lnTo>
                    <a:pt x="1094709" y="790287"/>
                  </a:lnTo>
                  <a:cubicBezTo>
                    <a:pt x="1092908" y="788582"/>
                    <a:pt x="1091623" y="786401"/>
                    <a:pt x="1090994" y="784001"/>
                  </a:cubicBezTo>
                  <a:lnTo>
                    <a:pt x="1090994" y="780191"/>
                  </a:lnTo>
                  <a:cubicBezTo>
                    <a:pt x="1090946" y="777676"/>
                    <a:pt x="1091603" y="775200"/>
                    <a:pt x="1092899" y="773047"/>
                  </a:cubicBezTo>
                  <a:lnTo>
                    <a:pt x="1095185" y="770094"/>
                  </a:lnTo>
                  <a:cubicBezTo>
                    <a:pt x="1096423" y="768732"/>
                    <a:pt x="1098004" y="767713"/>
                    <a:pt x="1099757" y="767142"/>
                  </a:cubicBezTo>
                  <a:close/>
                  <a:moveTo>
                    <a:pt x="49626" y="723517"/>
                  </a:moveTo>
                  <a:lnTo>
                    <a:pt x="53150" y="723517"/>
                  </a:lnTo>
                  <a:cubicBezTo>
                    <a:pt x="55693" y="723565"/>
                    <a:pt x="58179" y="724251"/>
                    <a:pt x="60389" y="725517"/>
                  </a:cubicBezTo>
                  <a:lnTo>
                    <a:pt x="63247" y="727708"/>
                  </a:lnTo>
                  <a:cubicBezTo>
                    <a:pt x="65037" y="729461"/>
                    <a:pt x="66314" y="731670"/>
                    <a:pt x="66961" y="734090"/>
                  </a:cubicBezTo>
                  <a:lnTo>
                    <a:pt x="67342" y="737805"/>
                  </a:lnTo>
                  <a:cubicBezTo>
                    <a:pt x="67418" y="739719"/>
                    <a:pt x="66990" y="741624"/>
                    <a:pt x="66104" y="743329"/>
                  </a:cubicBezTo>
                  <a:cubicBezTo>
                    <a:pt x="65552" y="745120"/>
                    <a:pt x="64532" y="746730"/>
                    <a:pt x="63151" y="747996"/>
                  </a:cubicBezTo>
                  <a:cubicBezTo>
                    <a:pt x="61875" y="749320"/>
                    <a:pt x="60313" y="750330"/>
                    <a:pt x="58579" y="750949"/>
                  </a:cubicBezTo>
                  <a:cubicBezTo>
                    <a:pt x="56874" y="751806"/>
                    <a:pt x="54969" y="752206"/>
                    <a:pt x="53055" y="752092"/>
                  </a:cubicBezTo>
                  <a:lnTo>
                    <a:pt x="49626" y="752092"/>
                  </a:lnTo>
                  <a:cubicBezTo>
                    <a:pt x="47082" y="752130"/>
                    <a:pt x="44587" y="751463"/>
                    <a:pt x="42387" y="750187"/>
                  </a:cubicBezTo>
                  <a:lnTo>
                    <a:pt x="39529" y="747996"/>
                  </a:lnTo>
                  <a:cubicBezTo>
                    <a:pt x="37739" y="746244"/>
                    <a:pt x="36462" y="744034"/>
                    <a:pt x="35814" y="741615"/>
                  </a:cubicBezTo>
                  <a:lnTo>
                    <a:pt x="35338" y="737805"/>
                  </a:lnTo>
                  <a:cubicBezTo>
                    <a:pt x="35205" y="735909"/>
                    <a:pt x="35633" y="734023"/>
                    <a:pt x="36576" y="732375"/>
                  </a:cubicBezTo>
                  <a:cubicBezTo>
                    <a:pt x="37129" y="730585"/>
                    <a:pt x="38148" y="728975"/>
                    <a:pt x="39529" y="727708"/>
                  </a:cubicBezTo>
                  <a:cubicBezTo>
                    <a:pt x="40787" y="726365"/>
                    <a:pt x="42358" y="725346"/>
                    <a:pt x="44101" y="724755"/>
                  </a:cubicBezTo>
                  <a:cubicBezTo>
                    <a:pt x="45816" y="723908"/>
                    <a:pt x="47711" y="723489"/>
                    <a:pt x="49626" y="723517"/>
                  </a:cubicBezTo>
                  <a:close/>
                  <a:moveTo>
                    <a:pt x="1087565" y="677703"/>
                  </a:moveTo>
                  <a:cubicBezTo>
                    <a:pt x="1089490" y="677579"/>
                    <a:pt x="1091404" y="678008"/>
                    <a:pt x="1093090" y="678941"/>
                  </a:cubicBezTo>
                  <a:cubicBezTo>
                    <a:pt x="1094871" y="679455"/>
                    <a:pt x="1096462" y="680484"/>
                    <a:pt x="1097662" y="681894"/>
                  </a:cubicBezTo>
                  <a:lnTo>
                    <a:pt x="1101186" y="685418"/>
                  </a:lnTo>
                  <a:cubicBezTo>
                    <a:pt x="1102987" y="687123"/>
                    <a:pt x="1104273" y="689304"/>
                    <a:pt x="1104901" y="691704"/>
                  </a:cubicBezTo>
                  <a:lnTo>
                    <a:pt x="1105377" y="695514"/>
                  </a:lnTo>
                  <a:cubicBezTo>
                    <a:pt x="1105377" y="698020"/>
                    <a:pt x="1104720" y="700487"/>
                    <a:pt x="1103472" y="702658"/>
                  </a:cubicBezTo>
                  <a:lnTo>
                    <a:pt x="1101186" y="705611"/>
                  </a:lnTo>
                  <a:cubicBezTo>
                    <a:pt x="1099948" y="706973"/>
                    <a:pt x="1098367" y="707992"/>
                    <a:pt x="1096614" y="708564"/>
                  </a:cubicBezTo>
                  <a:cubicBezTo>
                    <a:pt x="1094900" y="709411"/>
                    <a:pt x="1093004" y="709830"/>
                    <a:pt x="1091090" y="709802"/>
                  </a:cubicBezTo>
                  <a:cubicBezTo>
                    <a:pt x="1089204" y="709830"/>
                    <a:pt x="1087347" y="709411"/>
                    <a:pt x="1085661" y="708564"/>
                  </a:cubicBezTo>
                  <a:cubicBezTo>
                    <a:pt x="1083889" y="707973"/>
                    <a:pt x="1082289" y="706963"/>
                    <a:pt x="1080993" y="705611"/>
                  </a:cubicBezTo>
                  <a:lnTo>
                    <a:pt x="1077469" y="702087"/>
                  </a:lnTo>
                  <a:cubicBezTo>
                    <a:pt x="1075764" y="700324"/>
                    <a:pt x="1074526" y="698162"/>
                    <a:pt x="1073850" y="695800"/>
                  </a:cubicBezTo>
                  <a:lnTo>
                    <a:pt x="1073278" y="691990"/>
                  </a:lnTo>
                  <a:cubicBezTo>
                    <a:pt x="1073259" y="689437"/>
                    <a:pt x="1073954" y="686932"/>
                    <a:pt x="1075278" y="684751"/>
                  </a:cubicBezTo>
                  <a:lnTo>
                    <a:pt x="1077469" y="681894"/>
                  </a:lnTo>
                  <a:cubicBezTo>
                    <a:pt x="1078717" y="680541"/>
                    <a:pt x="1080289" y="679522"/>
                    <a:pt x="1082041" y="678941"/>
                  </a:cubicBezTo>
                  <a:cubicBezTo>
                    <a:pt x="1083727" y="678017"/>
                    <a:pt x="1085641" y="677588"/>
                    <a:pt x="1087565" y="677703"/>
                  </a:cubicBezTo>
                  <a:close/>
                  <a:moveTo>
                    <a:pt x="74295" y="638841"/>
                  </a:moveTo>
                  <a:cubicBezTo>
                    <a:pt x="76219" y="638717"/>
                    <a:pt x="78134" y="639145"/>
                    <a:pt x="79820" y="640079"/>
                  </a:cubicBezTo>
                  <a:cubicBezTo>
                    <a:pt x="81601" y="640593"/>
                    <a:pt x="83192" y="641622"/>
                    <a:pt x="84392" y="643032"/>
                  </a:cubicBezTo>
                  <a:cubicBezTo>
                    <a:pt x="85773" y="644260"/>
                    <a:pt x="86792" y="645842"/>
                    <a:pt x="87345" y="647604"/>
                  </a:cubicBezTo>
                  <a:cubicBezTo>
                    <a:pt x="88278" y="649290"/>
                    <a:pt x="88707" y="651204"/>
                    <a:pt x="88583" y="653128"/>
                  </a:cubicBezTo>
                  <a:lnTo>
                    <a:pt x="88583" y="656652"/>
                  </a:lnTo>
                  <a:cubicBezTo>
                    <a:pt x="88573" y="659186"/>
                    <a:pt x="87916" y="661682"/>
                    <a:pt x="86678" y="663891"/>
                  </a:cubicBezTo>
                  <a:lnTo>
                    <a:pt x="84392" y="666749"/>
                  </a:lnTo>
                  <a:cubicBezTo>
                    <a:pt x="82687" y="668549"/>
                    <a:pt x="80505" y="669835"/>
                    <a:pt x="78105" y="670464"/>
                  </a:cubicBezTo>
                  <a:lnTo>
                    <a:pt x="74295" y="670940"/>
                  </a:lnTo>
                  <a:cubicBezTo>
                    <a:pt x="70552" y="670740"/>
                    <a:pt x="66990" y="669263"/>
                    <a:pt x="64199" y="666749"/>
                  </a:cubicBezTo>
                  <a:cubicBezTo>
                    <a:pt x="62875" y="665472"/>
                    <a:pt x="61865" y="663910"/>
                    <a:pt x="61246" y="662177"/>
                  </a:cubicBezTo>
                  <a:cubicBezTo>
                    <a:pt x="60398" y="660462"/>
                    <a:pt x="59979" y="658567"/>
                    <a:pt x="60008" y="656652"/>
                  </a:cubicBezTo>
                  <a:lnTo>
                    <a:pt x="60008" y="653128"/>
                  </a:lnTo>
                  <a:cubicBezTo>
                    <a:pt x="60008" y="650575"/>
                    <a:pt x="60703" y="648080"/>
                    <a:pt x="62008" y="645889"/>
                  </a:cubicBezTo>
                  <a:lnTo>
                    <a:pt x="64199" y="643032"/>
                  </a:lnTo>
                  <a:cubicBezTo>
                    <a:pt x="65951" y="641241"/>
                    <a:pt x="68161" y="639965"/>
                    <a:pt x="70581" y="639317"/>
                  </a:cubicBezTo>
                  <a:close/>
                  <a:moveTo>
                    <a:pt x="1069944" y="596454"/>
                  </a:moveTo>
                  <a:cubicBezTo>
                    <a:pt x="1077831" y="596454"/>
                    <a:pt x="1084232" y="602855"/>
                    <a:pt x="1084232" y="610741"/>
                  </a:cubicBezTo>
                  <a:cubicBezTo>
                    <a:pt x="1084232" y="618628"/>
                    <a:pt x="1077831" y="625029"/>
                    <a:pt x="1069944" y="625029"/>
                  </a:cubicBezTo>
                  <a:cubicBezTo>
                    <a:pt x="1062057" y="625029"/>
                    <a:pt x="1055657" y="618628"/>
                    <a:pt x="1055657" y="610741"/>
                  </a:cubicBezTo>
                  <a:cubicBezTo>
                    <a:pt x="1055657" y="602855"/>
                    <a:pt x="1062057" y="596454"/>
                    <a:pt x="1069944" y="596454"/>
                  </a:cubicBezTo>
                  <a:close/>
                  <a:moveTo>
                    <a:pt x="88488" y="547019"/>
                  </a:moveTo>
                  <a:lnTo>
                    <a:pt x="92012" y="547019"/>
                  </a:lnTo>
                  <a:cubicBezTo>
                    <a:pt x="94537" y="547010"/>
                    <a:pt x="97004" y="547696"/>
                    <a:pt x="99156" y="549020"/>
                  </a:cubicBezTo>
                  <a:lnTo>
                    <a:pt x="102109" y="551210"/>
                  </a:lnTo>
                  <a:cubicBezTo>
                    <a:pt x="103814" y="552973"/>
                    <a:pt x="105052" y="555135"/>
                    <a:pt x="105728" y="557497"/>
                  </a:cubicBezTo>
                  <a:lnTo>
                    <a:pt x="105824" y="561307"/>
                  </a:lnTo>
                  <a:cubicBezTo>
                    <a:pt x="105900" y="563221"/>
                    <a:pt x="105471" y="565126"/>
                    <a:pt x="104585" y="566831"/>
                  </a:cubicBezTo>
                  <a:cubicBezTo>
                    <a:pt x="104014" y="568584"/>
                    <a:pt x="102995" y="570165"/>
                    <a:pt x="101633" y="571403"/>
                  </a:cubicBezTo>
                  <a:cubicBezTo>
                    <a:pt x="100385" y="572756"/>
                    <a:pt x="98813" y="573775"/>
                    <a:pt x="97061" y="574356"/>
                  </a:cubicBezTo>
                  <a:cubicBezTo>
                    <a:pt x="95375" y="575280"/>
                    <a:pt x="93460" y="575709"/>
                    <a:pt x="91536" y="575594"/>
                  </a:cubicBezTo>
                  <a:lnTo>
                    <a:pt x="88012" y="575594"/>
                  </a:lnTo>
                  <a:cubicBezTo>
                    <a:pt x="85478" y="575594"/>
                    <a:pt x="82983" y="574937"/>
                    <a:pt x="80773" y="573689"/>
                  </a:cubicBezTo>
                  <a:lnTo>
                    <a:pt x="77915" y="571403"/>
                  </a:lnTo>
                  <a:cubicBezTo>
                    <a:pt x="76115" y="569698"/>
                    <a:pt x="74829" y="567517"/>
                    <a:pt x="74201" y="565117"/>
                  </a:cubicBezTo>
                  <a:lnTo>
                    <a:pt x="74201" y="561307"/>
                  </a:lnTo>
                  <a:cubicBezTo>
                    <a:pt x="74086" y="559383"/>
                    <a:pt x="74515" y="557468"/>
                    <a:pt x="75439" y="555782"/>
                  </a:cubicBezTo>
                  <a:cubicBezTo>
                    <a:pt x="76020" y="554030"/>
                    <a:pt x="77039" y="552458"/>
                    <a:pt x="78392" y="551210"/>
                  </a:cubicBezTo>
                  <a:cubicBezTo>
                    <a:pt x="79630" y="549848"/>
                    <a:pt x="81211" y="548829"/>
                    <a:pt x="82964" y="548258"/>
                  </a:cubicBezTo>
                  <a:cubicBezTo>
                    <a:pt x="84669" y="547372"/>
                    <a:pt x="86574" y="546943"/>
                    <a:pt x="88488" y="547019"/>
                  </a:cubicBezTo>
                  <a:close/>
                  <a:moveTo>
                    <a:pt x="1055847" y="533399"/>
                  </a:moveTo>
                  <a:cubicBezTo>
                    <a:pt x="1057743" y="533265"/>
                    <a:pt x="1059628" y="533694"/>
                    <a:pt x="1061276" y="534637"/>
                  </a:cubicBezTo>
                  <a:cubicBezTo>
                    <a:pt x="1063067" y="535189"/>
                    <a:pt x="1064677" y="536208"/>
                    <a:pt x="1065943" y="537590"/>
                  </a:cubicBezTo>
                  <a:lnTo>
                    <a:pt x="1069468" y="541114"/>
                  </a:lnTo>
                  <a:cubicBezTo>
                    <a:pt x="1071173" y="542876"/>
                    <a:pt x="1072411" y="545038"/>
                    <a:pt x="1073087" y="547400"/>
                  </a:cubicBezTo>
                  <a:lnTo>
                    <a:pt x="1073659" y="551210"/>
                  </a:lnTo>
                  <a:cubicBezTo>
                    <a:pt x="1073659" y="553763"/>
                    <a:pt x="1072963" y="556258"/>
                    <a:pt x="1071659" y="558449"/>
                  </a:cubicBezTo>
                  <a:lnTo>
                    <a:pt x="1069468" y="561307"/>
                  </a:lnTo>
                  <a:cubicBezTo>
                    <a:pt x="1068220" y="562659"/>
                    <a:pt x="1066648" y="563679"/>
                    <a:pt x="1064896" y="564260"/>
                  </a:cubicBezTo>
                  <a:cubicBezTo>
                    <a:pt x="1063191" y="565145"/>
                    <a:pt x="1061286" y="565564"/>
                    <a:pt x="1059371" y="565498"/>
                  </a:cubicBezTo>
                  <a:cubicBezTo>
                    <a:pt x="1057457" y="565574"/>
                    <a:pt x="1055552" y="565145"/>
                    <a:pt x="1053847" y="564260"/>
                  </a:cubicBezTo>
                  <a:cubicBezTo>
                    <a:pt x="1052066" y="563745"/>
                    <a:pt x="1050475" y="562717"/>
                    <a:pt x="1049275" y="561307"/>
                  </a:cubicBezTo>
                  <a:lnTo>
                    <a:pt x="1045751" y="557783"/>
                  </a:lnTo>
                  <a:cubicBezTo>
                    <a:pt x="1043988" y="556049"/>
                    <a:pt x="1042702" y="553877"/>
                    <a:pt x="1042036" y="551496"/>
                  </a:cubicBezTo>
                  <a:lnTo>
                    <a:pt x="1041560" y="547686"/>
                  </a:lnTo>
                  <a:cubicBezTo>
                    <a:pt x="1041569" y="545152"/>
                    <a:pt x="1042226" y="542657"/>
                    <a:pt x="1043465" y="540447"/>
                  </a:cubicBezTo>
                  <a:lnTo>
                    <a:pt x="1045751" y="537590"/>
                  </a:lnTo>
                  <a:cubicBezTo>
                    <a:pt x="1046951" y="536180"/>
                    <a:pt x="1048541" y="535151"/>
                    <a:pt x="1050323" y="534637"/>
                  </a:cubicBezTo>
                  <a:cubicBezTo>
                    <a:pt x="1052009" y="533703"/>
                    <a:pt x="1053923" y="533275"/>
                    <a:pt x="1055847" y="533399"/>
                  </a:cubicBezTo>
                  <a:close/>
                  <a:moveTo>
                    <a:pt x="120206" y="472915"/>
                  </a:moveTo>
                  <a:cubicBezTo>
                    <a:pt x="128093" y="472915"/>
                    <a:pt x="134494" y="479316"/>
                    <a:pt x="134494" y="487202"/>
                  </a:cubicBezTo>
                  <a:cubicBezTo>
                    <a:pt x="134494" y="495089"/>
                    <a:pt x="128093" y="501490"/>
                    <a:pt x="120206" y="501490"/>
                  </a:cubicBezTo>
                  <a:cubicBezTo>
                    <a:pt x="112319" y="501490"/>
                    <a:pt x="105919" y="495089"/>
                    <a:pt x="105919" y="487202"/>
                  </a:cubicBezTo>
                  <a:cubicBezTo>
                    <a:pt x="105919" y="479316"/>
                    <a:pt x="112319" y="472915"/>
                    <a:pt x="120206" y="472915"/>
                  </a:cubicBezTo>
                  <a:close/>
                  <a:moveTo>
                    <a:pt x="1016795" y="458818"/>
                  </a:moveTo>
                  <a:lnTo>
                    <a:pt x="1020319" y="458818"/>
                  </a:lnTo>
                  <a:cubicBezTo>
                    <a:pt x="1022862" y="458780"/>
                    <a:pt x="1025358" y="459447"/>
                    <a:pt x="1027558" y="460723"/>
                  </a:cubicBezTo>
                  <a:lnTo>
                    <a:pt x="1030416" y="463009"/>
                  </a:lnTo>
                  <a:cubicBezTo>
                    <a:pt x="1032216" y="464714"/>
                    <a:pt x="1033502" y="466895"/>
                    <a:pt x="1034130" y="469295"/>
                  </a:cubicBezTo>
                  <a:lnTo>
                    <a:pt x="1034607" y="473105"/>
                  </a:lnTo>
                  <a:cubicBezTo>
                    <a:pt x="1034673" y="474991"/>
                    <a:pt x="1034245" y="476868"/>
                    <a:pt x="1033369" y="478535"/>
                  </a:cubicBezTo>
                  <a:cubicBezTo>
                    <a:pt x="1032816" y="480325"/>
                    <a:pt x="1031797" y="481935"/>
                    <a:pt x="1030416" y="483202"/>
                  </a:cubicBezTo>
                  <a:cubicBezTo>
                    <a:pt x="1029139" y="484526"/>
                    <a:pt x="1027577" y="485535"/>
                    <a:pt x="1025844" y="486155"/>
                  </a:cubicBezTo>
                  <a:cubicBezTo>
                    <a:pt x="1024129" y="487002"/>
                    <a:pt x="1022234" y="487422"/>
                    <a:pt x="1020319" y="487393"/>
                  </a:cubicBezTo>
                  <a:lnTo>
                    <a:pt x="1016795" y="487393"/>
                  </a:lnTo>
                  <a:cubicBezTo>
                    <a:pt x="1014252" y="487345"/>
                    <a:pt x="1011766" y="486659"/>
                    <a:pt x="1009556" y="485393"/>
                  </a:cubicBezTo>
                  <a:lnTo>
                    <a:pt x="1006698" y="483202"/>
                  </a:lnTo>
                  <a:cubicBezTo>
                    <a:pt x="1004908" y="481449"/>
                    <a:pt x="1003631" y="479240"/>
                    <a:pt x="1002984" y="476820"/>
                  </a:cubicBezTo>
                  <a:lnTo>
                    <a:pt x="1002507" y="473105"/>
                  </a:lnTo>
                  <a:cubicBezTo>
                    <a:pt x="1002384" y="471181"/>
                    <a:pt x="1002812" y="469267"/>
                    <a:pt x="1003746" y="467581"/>
                  </a:cubicBezTo>
                  <a:cubicBezTo>
                    <a:pt x="1004260" y="465800"/>
                    <a:pt x="1005289" y="464209"/>
                    <a:pt x="1006698" y="463009"/>
                  </a:cubicBezTo>
                  <a:cubicBezTo>
                    <a:pt x="1007946" y="461637"/>
                    <a:pt x="1009518" y="460590"/>
                    <a:pt x="1011271" y="459961"/>
                  </a:cubicBezTo>
                  <a:cubicBezTo>
                    <a:pt x="1012975" y="459104"/>
                    <a:pt x="1014880" y="458704"/>
                    <a:pt x="1016795" y="458818"/>
                  </a:cubicBezTo>
                  <a:close/>
                  <a:moveTo>
                    <a:pt x="148305" y="395000"/>
                  </a:moveTo>
                  <a:cubicBezTo>
                    <a:pt x="150296" y="395010"/>
                    <a:pt x="152258" y="395495"/>
                    <a:pt x="154020" y="396429"/>
                  </a:cubicBezTo>
                  <a:cubicBezTo>
                    <a:pt x="155754" y="397048"/>
                    <a:pt x="157316" y="398058"/>
                    <a:pt x="158592" y="399382"/>
                  </a:cubicBezTo>
                  <a:lnTo>
                    <a:pt x="162116" y="402906"/>
                  </a:lnTo>
                  <a:cubicBezTo>
                    <a:pt x="163878" y="404668"/>
                    <a:pt x="165126" y="406868"/>
                    <a:pt x="165736" y="409288"/>
                  </a:cubicBezTo>
                  <a:lnTo>
                    <a:pt x="166117" y="412812"/>
                  </a:lnTo>
                  <a:cubicBezTo>
                    <a:pt x="166145" y="415365"/>
                    <a:pt x="165450" y="417870"/>
                    <a:pt x="164117" y="420051"/>
                  </a:cubicBezTo>
                  <a:lnTo>
                    <a:pt x="161926" y="423004"/>
                  </a:lnTo>
                  <a:cubicBezTo>
                    <a:pt x="160630" y="424299"/>
                    <a:pt x="159068" y="425309"/>
                    <a:pt x="157354" y="425956"/>
                  </a:cubicBezTo>
                  <a:cubicBezTo>
                    <a:pt x="155639" y="426804"/>
                    <a:pt x="153734" y="427195"/>
                    <a:pt x="151829" y="427099"/>
                  </a:cubicBezTo>
                  <a:cubicBezTo>
                    <a:pt x="149915" y="427214"/>
                    <a:pt x="148010" y="426814"/>
                    <a:pt x="146305" y="425956"/>
                  </a:cubicBezTo>
                  <a:cubicBezTo>
                    <a:pt x="144571" y="425347"/>
                    <a:pt x="143000" y="424337"/>
                    <a:pt x="141733" y="423004"/>
                  </a:cubicBezTo>
                  <a:lnTo>
                    <a:pt x="138209" y="419384"/>
                  </a:lnTo>
                  <a:cubicBezTo>
                    <a:pt x="136408" y="417679"/>
                    <a:pt x="135122" y="415498"/>
                    <a:pt x="134494" y="413098"/>
                  </a:cubicBezTo>
                  <a:lnTo>
                    <a:pt x="134018" y="409288"/>
                  </a:lnTo>
                  <a:cubicBezTo>
                    <a:pt x="134018" y="406783"/>
                    <a:pt x="134675" y="404316"/>
                    <a:pt x="135923" y="402144"/>
                  </a:cubicBezTo>
                  <a:lnTo>
                    <a:pt x="138209" y="399191"/>
                  </a:lnTo>
                  <a:cubicBezTo>
                    <a:pt x="139447" y="397829"/>
                    <a:pt x="141028" y="396810"/>
                    <a:pt x="142781" y="396238"/>
                  </a:cubicBezTo>
                  <a:cubicBezTo>
                    <a:pt x="144495" y="395391"/>
                    <a:pt x="146391" y="394972"/>
                    <a:pt x="148305" y="395000"/>
                  </a:cubicBezTo>
                  <a:close/>
                  <a:moveTo>
                    <a:pt x="989362" y="363758"/>
                  </a:moveTo>
                  <a:cubicBezTo>
                    <a:pt x="991162" y="364225"/>
                    <a:pt x="992820" y="365110"/>
                    <a:pt x="994220" y="366330"/>
                  </a:cubicBezTo>
                  <a:cubicBezTo>
                    <a:pt x="995734" y="367349"/>
                    <a:pt x="996973" y="368720"/>
                    <a:pt x="997839" y="370330"/>
                  </a:cubicBezTo>
                  <a:lnTo>
                    <a:pt x="1001459" y="377379"/>
                  </a:lnTo>
                  <a:cubicBezTo>
                    <a:pt x="1002497" y="379579"/>
                    <a:pt x="1002992" y="381998"/>
                    <a:pt x="1002888" y="384427"/>
                  </a:cubicBezTo>
                  <a:lnTo>
                    <a:pt x="1002888" y="388237"/>
                  </a:lnTo>
                  <a:cubicBezTo>
                    <a:pt x="1002221" y="390618"/>
                    <a:pt x="1000935" y="392790"/>
                    <a:pt x="999173" y="394524"/>
                  </a:cubicBezTo>
                  <a:lnTo>
                    <a:pt x="996315" y="396810"/>
                  </a:lnTo>
                  <a:cubicBezTo>
                    <a:pt x="994744" y="397867"/>
                    <a:pt x="992877" y="398429"/>
                    <a:pt x="990981" y="398429"/>
                  </a:cubicBezTo>
                  <a:cubicBezTo>
                    <a:pt x="989114" y="398953"/>
                    <a:pt x="987133" y="398953"/>
                    <a:pt x="985266" y="398429"/>
                  </a:cubicBezTo>
                  <a:cubicBezTo>
                    <a:pt x="983466" y="397962"/>
                    <a:pt x="981809" y="397076"/>
                    <a:pt x="980408" y="395857"/>
                  </a:cubicBezTo>
                  <a:cubicBezTo>
                    <a:pt x="978894" y="394838"/>
                    <a:pt x="977656" y="393466"/>
                    <a:pt x="976789" y="391857"/>
                  </a:cubicBezTo>
                  <a:lnTo>
                    <a:pt x="973170" y="384808"/>
                  </a:lnTo>
                  <a:cubicBezTo>
                    <a:pt x="971931" y="382598"/>
                    <a:pt x="971274" y="380103"/>
                    <a:pt x="971265" y="377569"/>
                  </a:cubicBezTo>
                  <a:lnTo>
                    <a:pt x="971741" y="373759"/>
                  </a:lnTo>
                  <a:cubicBezTo>
                    <a:pt x="972407" y="371378"/>
                    <a:pt x="973693" y="369206"/>
                    <a:pt x="975456" y="367473"/>
                  </a:cubicBezTo>
                  <a:lnTo>
                    <a:pt x="978313" y="365282"/>
                  </a:lnTo>
                  <a:cubicBezTo>
                    <a:pt x="981704" y="363501"/>
                    <a:pt x="985609" y="362967"/>
                    <a:pt x="989362" y="363758"/>
                  </a:cubicBezTo>
                  <a:close/>
                  <a:moveTo>
                    <a:pt x="183738" y="317562"/>
                  </a:moveTo>
                  <a:cubicBezTo>
                    <a:pt x="185662" y="317438"/>
                    <a:pt x="187576" y="317866"/>
                    <a:pt x="189262" y="318800"/>
                  </a:cubicBezTo>
                  <a:cubicBezTo>
                    <a:pt x="191053" y="319352"/>
                    <a:pt x="192663" y="320371"/>
                    <a:pt x="193930" y="321753"/>
                  </a:cubicBezTo>
                  <a:cubicBezTo>
                    <a:pt x="195073" y="322896"/>
                    <a:pt x="196216" y="324134"/>
                    <a:pt x="197454" y="325277"/>
                  </a:cubicBezTo>
                  <a:cubicBezTo>
                    <a:pt x="199159" y="327039"/>
                    <a:pt x="200397" y="329201"/>
                    <a:pt x="201074" y="331563"/>
                  </a:cubicBezTo>
                  <a:lnTo>
                    <a:pt x="201645" y="335373"/>
                  </a:lnTo>
                  <a:cubicBezTo>
                    <a:pt x="201597" y="337917"/>
                    <a:pt x="200912" y="340402"/>
                    <a:pt x="199645" y="342612"/>
                  </a:cubicBezTo>
                  <a:lnTo>
                    <a:pt x="197454" y="345470"/>
                  </a:lnTo>
                  <a:cubicBezTo>
                    <a:pt x="196187" y="346851"/>
                    <a:pt x="194577" y="347870"/>
                    <a:pt x="192787" y="348423"/>
                  </a:cubicBezTo>
                  <a:cubicBezTo>
                    <a:pt x="191120" y="349299"/>
                    <a:pt x="189243" y="349727"/>
                    <a:pt x="187358" y="349661"/>
                  </a:cubicBezTo>
                  <a:cubicBezTo>
                    <a:pt x="185443" y="349737"/>
                    <a:pt x="183538" y="349308"/>
                    <a:pt x="181833" y="348423"/>
                  </a:cubicBezTo>
                  <a:cubicBezTo>
                    <a:pt x="180042" y="347870"/>
                    <a:pt x="178433" y="346851"/>
                    <a:pt x="177166" y="345470"/>
                  </a:cubicBezTo>
                  <a:cubicBezTo>
                    <a:pt x="176023" y="344327"/>
                    <a:pt x="174880" y="343089"/>
                    <a:pt x="173642" y="341946"/>
                  </a:cubicBezTo>
                  <a:cubicBezTo>
                    <a:pt x="171936" y="340183"/>
                    <a:pt x="170698" y="338021"/>
                    <a:pt x="170022" y="335659"/>
                  </a:cubicBezTo>
                  <a:lnTo>
                    <a:pt x="169451" y="331849"/>
                  </a:lnTo>
                  <a:cubicBezTo>
                    <a:pt x="169498" y="329306"/>
                    <a:pt x="170184" y="326820"/>
                    <a:pt x="171451" y="324610"/>
                  </a:cubicBezTo>
                  <a:lnTo>
                    <a:pt x="173642" y="321753"/>
                  </a:lnTo>
                  <a:cubicBezTo>
                    <a:pt x="174908" y="320371"/>
                    <a:pt x="176518" y="319352"/>
                    <a:pt x="178309" y="318800"/>
                  </a:cubicBezTo>
                  <a:cubicBezTo>
                    <a:pt x="179957" y="317857"/>
                    <a:pt x="181842" y="317428"/>
                    <a:pt x="183738" y="317562"/>
                  </a:cubicBezTo>
                  <a:close/>
                  <a:moveTo>
                    <a:pt x="946405" y="285748"/>
                  </a:moveTo>
                  <a:lnTo>
                    <a:pt x="949929" y="285748"/>
                  </a:lnTo>
                  <a:cubicBezTo>
                    <a:pt x="952453" y="285739"/>
                    <a:pt x="954920" y="286424"/>
                    <a:pt x="957073" y="287748"/>
                  </a:cubicBezTo>
                  <a:lnTo>
                    <a:pt x="960026" y="289939"/>
                  </a:lnTo>
                  <a:cubicBezTo>
                    <a:pt x="961730" y="291701"/>
                    <a:pt x="962969" y="293863"/>
                    <a:pt x="963645" y="296226"/>
                  </a:cubicBezTo>
                  <a:lnTo>
                    <a:pt x="963740" y="300036"/>
                  </a:lnTo>
                  <a:cubicBezTo>
                    <a:pt x="963769" y="301950"/>
                    <a:pt x="963350" y="303846"/>
                    <a:pt x="962502" y="305560"/>
                  </a:cubicBezTo>
                  <a:cubicBezTo>
                    <a:pt x="961188" y="309065"/>
                    <a:pt x="958406" y="311818"/>
                    <a:pt x="954882" y="313085"/>
                  </a:cubicBezTo>
                  <a:cubicBezTo>
                    <a:pt x="953234" y="314028"/>
                    <a:pt x="951348" y="314456"/>
                    <a:pt x="949453" y="314323"/>
                  </a:cubicBezTo>
                  <a:lnTo>
                    <a:pt x="945928" y="314323"/>
                  </a:lnTo>
                  <a:cubicBezTo>
                    <a:pt x="943395" y="314323"/>
                    <a:pt x="940899" y="313666"/>
                    <a:pt x="938690" y="312418"/>
                  </a:cubicBezTo>
                  <a:lnTo>
                    <a:pt x="935832" y="310132"/>
                  </a:lnTo>
                  <a:cubicBezTo>
                    <a:pt x="934032" y="308427"/>
                    <a:pt x="932746" y="306246"/>
                    <a:pt x="932117" y="303846"/>
                  </a:cubicBezTo>
                  <a:lnTo>
                    <a:pt x="932117" y="300036"/>
                  </a:lnTo>
                  <a:cubicBezTo>
                    <a:pt x="931984" y="298140"/>
                    <a:pt x="932413" y="296254"/>
                    <a:pt x="933356" y="294606"/>
                  </a:cubicBezTo>
                  <a:cubicBezTo>
                    <a:pt x="934622" y="291082"/>
                    <a:pt x="937375" y="288301"/>
                    <a:pt x="940880" y="286986"/>
                  </a:cubicBezTo>
                  <a:cubicBezTo>
                    <a:pt x="942595" y="286139"/>
                    <a:pt x="944490" y="285720"/>
                    <a:pt x="946405" y="285748"/>
                  </a:cubicBezTo>
                  <a:close/>
                  <a:moveTo>
                    <a:pt x="233172" y="229265"/>
                  </a:moveTo>
                  <a:cubicBezTo>
                    <a:pt x="235087" y="229235"/>
                    <a:pt x="236982" y="229660"/>
                    <a:pt x="238697" y="230504"/>
                  </a:cubicBezTo>
                  <a:cubicBezTo>
                    <a:pt x="242202" y="231818"/>
                    <a:pt x="244955" y="234603"/>
                    <a:pt x="246222" y="238124"/>
                  </a:cubicBezTo>
                  <a:cubicBezTo>
                    <a:pt x="247260" y="239906"/>
                    <a:pt x="247698" y="241978"/>
                    <a:pt x="247460" y="244029"/>
                  </a:cubicBezTo>
                  <a:lnTo>
                    <a:pt x="247460" y="247553"/>
                  </a:lnTo>
                  <a:cubicBezTo>
                    <a:pt x="247460" y="250087"/>
                    <a:pt x="246803" y="252582"/>
                    <a:pt x="245555" y="254792"/>
                  </a:cubicBezTo>
                  <a:lnTo>
                    <a:pt x="243269" y="257650"/>
                  </a:lnTo>
                  <a:cubicBezTo>
                    <a:pt x="241564" y="259450"/>
                    <a:pt x="239383" y="260736"/>
                    <a:pt x="236982" y="261365"/>
                  </a:cubicBezTo>
                  <a:lnTo>
                    <a:pt x="233172" y="261365"/>
                  </a:lnTo>
                  <a:cubicBezTo>
                    <a:pt x="231277" y="261498"/>
                    <a:pt x="229391" y="261069"/>
                    <a:pt x="227743" y="260126"/>
                  </a:cubicBezTo>
                  <a:cubicBezTo>
                    <a:pt x="224219" y="258859"/>
                    <a:pt x="221438" y="256107"/>
                    <a:pt x="220123" y="252602"/>
                  </a:cubicBezTo>
                  <a:cubicBezTo>
                    <a:pt x="219275" y="250887"/>
                    <a:pt x="218856" y="248992"/>
                    <a:pt x="218885" y="247077"/>
                  </a:cubicBezTo>
                  <a:lnTo>
                    <a:pt x="218885" y="243553"/>
                  </a:lnTo>
                  <a:cubicBezTo>
                    <a:pt x="218875" y="241032"/>
                    <a:pt x="219561" y="238557"/>
                    <a:pt x="220885" y="236409"/>
                  </a:cubicBezTo>
                  <a:lnTo>
                    <a:pt x="223076" y="233456"/>
                  </a:lnTo>
                  <a:cubicBezTo>
                    <a:pt x="224838" y="231752"/>
                    <a:pt x="227000" y="230509"/>
                    <a:pt x="229362" y="229837"/>
                  </a:cubicBezTo>
                  <a:close/>
                  <a:moveTo>
                    <a:pt x="900780" y="204501"/>
                  </a:moveTo>
                  <a:cubicBezTo>
                    <a:pt x="908667" y="204501"/>
                    <a:pt x="915068" y="210898"/>
                    <a:pt x="915068" y="218788"/>
                  </a:cubicBezTo>
                  <a:cubicBezTo>
                    <a:pt x="915068" y="226679"/>
                    <a:pt x="908667" y="233076"/>
                    <a:pt x="900780" y="233076"/>
                  </a:cubicBezTo>
                  <a:cubicBezTo>
                    <a:pt x="892893" y="233076"/>
                    <a:pt x="886493" y="226679"/>
                    <a:pt x="886493" y="218788"/>
                  </a:cubicBezTo>
                  <a:cubicBezTo>
                    <a:pt x="886493" y="210898"/>
                    <a:pt x="892893" y="204501"/>
                    <a:pt x="900780" y="204501"/>
                  </a:cubicBezTo>
                  <a:close/>
                  <a:moveTo>
                    <a:pt x="282608" y="175926"/>
                  </a:moveTo>
                  <a:cubicBezTo>
                    <a:pt x="290495" y="175926"/>
                    <a:pt x="296896" y="182323"/>
                    <a:pt x="296896" y="190213"/>
                  </a:cubicBezTo>
                  <a:cubicBezTo>
                    <a:pt x="296896" y="198104"/>
                    <a:pt x="290495" y="204501"/>
                    <a:pt x="282608" y="204501"/>
                  </a:cubicBezTo>
                  <a:cubicBezTo>
                    <a:pt x="274721" y="204501"/>
                    <a:pt x="268321" y="198104"/>
                    <a:pt x="268321" y="190213"/>
                  </a:cubicBezTo>
                  <a:cubicBezTo>
                    <a:pt x="268321" y="182323"/>
                    <a:pt x="274721" y="175926"/>
                    <a:pt x="282608" y="175926"/>
                  </a:cubicBezTo>
                  <a:close/>
                  <a:moveTo>
                    <a:pt x="843630" y="141064"/>
                  </a:moveTo>
                  <a:cubicBezTo>
                    <a:pt x="851517" y="141064"/>
                    <a:pt x="857918" y="147461"/>
                    <a:pt x="857918" y="155351"/>
                  </a:cubicBezTo>
                  <a:cubicBezTo>
                    <a:pt x="857918" y="163242"/>
                    <a:pt x="851517" y="169639"/>
                    <a:pt x="843630" y="169639"/>
                  </a:cubicBezTo>
                  <a:cubicBezTo>
                    <a:pt x="835743" y="169639"/>
                    <a:pt x="829343" y="163242"/>
                    <a:pt x="829343" y="155351"/>
                  </a:cubicBezTo>
                  <a:cubicBezTo>
                    <a:pt x="829343" y="147461"/>
                    <a:pt x="835743" y="141064"/>
                    <a:pt x="843630" y="141064"/>
                  </a:cubicBezTo>
                  <a:close/>
                  <a:moveTo>
                    <a:pt x="324994" y="116299"/>
                  </a:moveTo>
                  <a:lnTo>
                    <a:pt x="328518" y="116299"/>
                  </a:lnTo>
                  <a:cubicBezTo>
                    <a:pt x="331071" y="116299"/>
                    <a:pt x="333567" y="116990"/>
                    <a:pt x="335757" y="118299"/>
                  </a:cubicBezTo>
                  <a:lnTo>
                    <a:pt x="338615" y="120490"/>
                  </a:lnTo>
                  <a:cubicBezTo>
                    <a:pt x="340377" y="122225"/>
                    <a:pt x="341663" y="124392"/>
                    <a:pt x="342329" y="126776"/>
                  </a:cubicBezTo>
                  <a:lnTo>
                    <a:pt x="342806" y="130586"/>
                  </a:lnTo>
                  <a:cubicBezTo>
                    <a:pt x="342930" y="132509"/>
                    <a:pt x="342501" y="134425"/>
                    <a:pt x="341568" y="136111"/>
                  </a:cubicBezTo>
                  <a:cubicBezTo>
                    <a:pt x="340253" y="139581"/>
                    <a:pt x="337510" y="142321"/>
                    <a:pt x="334043" y="143636"/>
                  </a:cubicBezTo>
                  <a:cubicBezTo>
                    <a:pt x="332357" y="144567"/>
                    <a:pt x="330442" y="144997"/>
                    <a:pt x="328518" y="144874"/>
                  </a:cubicBezTo>
                  <a:lnTo>
                    <a:pt x="324994" y="144874"/>
                  </a:lnTo>
                  <a:cubicBezTo>
                    <a:pt x="322460" y="144862"/>
                    <a:pt x="319965" y="144207"/>
                    <a:pt x="317755" y="142969"/>
                  </a:cubicBezTo>
                  <a:lnTo>
                    <a:pt x="314897" y="140683"/>
                  </a:lnTo>
                  <a:cubicBezTo>
                    <a:pt x="313145" y="138937"/>
                    <a:pt x="311869" y="136773"/>
                    <a:pt x="311183" y="134396"/>
                  </a:cubicBezTo>
                  <a:lnTo>
                    <a:pt x="310706" y="130586"/>
                  </a:lnTo>
                  <a:cubicBezTo>
                    <a:pt x="310640" y="128669"/>
                    <a:pt x="311059" y="126766"/>
                    <a:pt x="311945" y="125062"/>
                  </a:cubicBezTo>
                  <a:cubicBezTo>
                    <a:pt x="312526" y="123312"/>
                    <a:pt x="313545" y="121739"/>
                    <a:pt x="314897" y="120490"/>
                  </a:cubicBezTo>
                  <a:cubicBezTo>
                    <a:pt x="316174" y="119163"/>
                    <a:pt x="317736" y="118152"/>
                    <a:pt x="319469" y="117537"/>
                  </a:cubicBezTo>
                  <a:cubicBezTo>
                    <a:pt x="321174" y="116648"/>
                    <a:pt x="323079" y="116221"/>
                    <a:pt x="324994" y="116299"/>
                  </a:cubicBezTo>
                  <a:close/>
                  <a:moveTo>
                    <a:pt x="771431" y="67912"/>
                  </a:moveTo>
                  <a:cubicBezTo>
                    <a:pt x="774898" y="66266"/>
                    <a:pt x="778917" y="66266"/>
                    <a:pt x="782385" y="67912"/>
                  </a:cubicBezTo>
                  <a:cubicBezTo>
                    <a:pt x="784156" y="68504"/>
                    <a:pt x="785757" y="69517"/>
                    <a:pt x="787052" y="70865"/>
                  </a:cubicBezTo>
                  <a:cubicBezTo>
                    <a:pt x="788195" y="72103"/>
                    <a:pt x="789338" y="73246"/>
                    <a:pt x="790576" y="74389"/>
                  </a:cubicBezTo>
                  <a:cubicBezTo>
                    <a:pt x="792281" y="76156"/>
                    <a:pt x="793519" y="78314"/>
                    <a:pt x="794196" y="80676"/>
                  </a:cubicBezTo>
                  <a:lnTo>
                    <a:pt x="794767" y="84486"/>
                  </a:lnTo>
                  <a:cubicBezTo>
                    <a:pt x="794739" y="87031"/>
                    <a:pt x="794043" y="89524"/>
                    <a:pt x="792767" y="91725"/>
                  </a:cubicBezTo>
                  <a:lnTo>
                    <a:pt x="790576" y="94582"/>
                  </a:lnTo>
                  <a:cubicBezTo>
                    <a:pt x="789309" y="95962"/>
                    <a:pt x="787699" y="96982"/>
                    <a:pt x="785909" y="97535"/>
                  </a:cubicBezTo>
                  <a:cubicBezTo>
                    <a:pt x="784261" y="98479"/>
                    <a:pt x="782375" y="98910"/>
                    <a:pt x="780480" y="98773"/>
                  </a:cubicBezTo>
                  <a:cubicBezTo>
                    <a:pt x="778556" y="98896"/>
                    <a:pt x="776641" y="98466"/>
                    <a:pt x="774955" y="97535"/>
                  </a:cubicBezTo>
                  <a:cubicBezTo>
                    <a:pt x="773164" y="96982"/>
                    <a:pt x="771555" y="95962"/>
                    <a:pt x="770288" y="94582"/>
                  </a:cubicBezTo>
                  <a:lnTo>
                    <a:pt x="766764" y="91058"/>
                  </a:lnTo>
                  <a:cubicBezTo>
                    <a:pt x="765021" y="89322"/>
                    <a:pt x="763773" y="87152"/>
                    <a:pt x="763144" y="84771"/>
                  </a:cubicBezTo>
                  <a:lnTo>
                    <a:pt x="762573" y="80961"/>
                  </a:lnTo>
                  <a:cubicBezTo>
                    <a:pt x="762601" y="78446"/>
                    <a:pt x="763297" y="75983"/>
                    <a:pt x="764573" y="73818"/>
                  </a:cubicBezTo>
                  <a:lnTo>
                    <a:pt x="766764" y="70865"/>
                  </a:lnTo>
                  <a:cubicBezTo>
                    <a:pt x="768059" y="69517"/>
                    <a:pt x="769659" y="68504"/>
                    <a:pt x="771431" y="67912"/>
                  </a:cubicBezTo>
                  <a:close/>
                  <a:moveTo>
                    <a:pt x="395574" y="63340"/>
                  </a:moveTo>
                  <a:cubicBezTo>
                    <a:pt x="397489" y="63262"/>
                    <a:pt x="399394" y="63688"/>
                    <a:pt x="401099" y="64578"/>
                  </a:cubicBezTo>
                  <a:cubicBezTo>
                    <a:pt x="402852" y="65147"/>
                    <a:pt x="404433" y="66164"/>
                    <a:pt x="405671" y="67531"/>
                  </a:cubicBezTo>
                  <a:cubicBezTo>
                    <a:pt x="407023" y="68780"/>
                    <a:pt x="408043" y="70353"/>
                    <a:pt x="408624" y="72103"/>
                  </a:cubicBezTo>
                  <a:cubicBezTo>
                    <a:pt x="409633" y="73931"/>
                    <a:pt x="410071" y="76024"/>
                    <a:pt x="409862" y="78104"/>
                  </a:cubicBezTo>
                  <a:lnTo>
                    <a:pt x="409862" y="81628"/>
                  </a:lnTo>
                  <a:cubicBezTo>
                    <a:pt x="409862" y="84165"/>
                    <a:pt x="409205" y="86659"/>
                    <a:pt x="407957" y="88867"/>
                  </a:cubicBezTo>
                  <a:lnTo>
                    <a:pt x="405671" y="91724"/>
                  </a:lnTo>
                  <a:cubicBezTo>
                    <a:pt x="403966" y="93527"/>
                    <a:pt x="401785" y="94814"/>
                    <a:pt x="399384" y="95439"/>
                  </a:cubicBezTo>
                  <a:lnTo>
                    <a:pt x="395574" y="95439"/>
                  </a:lnTo>
                  <a:cubicBezTo>
                    <a:pt x="393679" y="95576"/>
                    <a:pt x="391793" y="95145"/>
                    <a:pt x="390145" y="94201"/>
                  </a:cubicBezTo>
                  <a:cubicBezTo>
                    <a:pt x="386621" y="92931"/>
                    <a:pt x="383840" y="90180"/>
                    <a:pt x="382525" y="86676"/>
                  </a:cubicBezTo>
                  <a:cubicBezTo>
                    <a:pt x="381678" y="84959"/>
                    <a:pt x="381258" y="83065"/>
                    <a:pt x="381287" y="81152"/>
                  </a:cubicBezTo>
                  <a:lnTo>
                    <a:pt x="381287" y="77627"/>
                  </a:lnTo>
                  <a:cubicBezTo>
                    <a:pt x="381278" y="75106"/>
                    <a:pt x="381963" y="72632"/>
                    <a:pt x="383287" y="70484"/>
                  </a:cubicBezTo>
                  <a:lnTo>
                    <a:pt x="385478" y="67531"/>
                  </a:lnTo>
                  <a:cubicBezTo>
                    <a:pt x="387269" y="65803"/>
                    <a:pt x="389459" y="64558"/>
                    <a:pt x="391860" y="63911"/>
                  </a:cubicBezTo>
                  <a:close/>
                  <a:moveTo>
                    <a:pt x="705994" y="24288"/>
                  </a:moveTo>
                  <a:lnTo>
                    <a:pt x="709804" y="24288"/>
                  </a:lnTo>
                  <a:cubicBezTo>
                    <a:pt x="711718" y="24175"/>
                    <a:pt x="713623" y="24569"/>
                    <a:pt x="715328" y="25430"/>
                  </a:cubicBezTo>
                  <a:cubicBezTo>
                    <a:pt x="718833" y="26745"/>
                    <a:pt x="721586" y="29530"/>
                    <a:pt x="722853" y="33051"/>
                  </a:cubicBezTo>
                  <a:cubicBezTo>
                    <a:pt x="723729" y="34718"/>
                    <a:pt x="724129" y="36599"/>
                    <a:pt x="723996" y="38480"/>
                  </a:cubicBezTo>
                  <a:lnTo>
                    <a:pt x="723996" y="42004"/>
                  </a:lnTo>
                  <a:cubicBezTo>
                    <a:pt x="723996" y="44511"/>
                    <a:pt x="723339" y="46975"/>
                    <a:pt x="722091" y="49148"/>
                  </a:cubicBezTo>
                  <a:lnTo>
                    <a:pt x="719805" y="52101"/>
                  </a:lnTo>
                  <a:cubicBezTo>
                    <a:pt x="718167" y="54040"/>
                    <a:pt x="716023" y="55490"/>
                    <a:pt x="713614" y="56292"/>
                  </a:cubicBezTo>
                  <a:lnTo>
                    <a:pt x="709804" y="56863"/>
                  </a:lnTo>
                  <a:cubicBezTo>
                    <a:pt x="707889" y="56886"/>
                    <a:pt x="706003" y="56462"/>
                    <a:pt x="704279" y="55625"/>
                  </a:cubicBezTo>
                  <a:cubicBezTo>
                    <a:pt x="702546" y="55009"/>
                    <a:pt x="700983" y="53999"/>
                    <a:pt x="699707" y="52672"/>
                  </a:cubicBezTo>
                  <a:cubicBezTo>
                    <a:pt x="698364" y="51379"/>
                    <a:pt x="697345" y="49776"/>
                    <a:pt x="696754" y="48005"/>
                  </a:cubicBezTo>
                  <a:cubicBezTo>
                    <a:pt x="695878" y="46333"/>
                    <a:pt x="695449" y="44462"/>
                    <a:pt x="695516" y="42576"/>
                  </a:cubicBezTo>
                  <a:lnTo>
                    <a:pt x="695516" y="38099"/>
                  </a:lnTo>
                  <a:cubicBezTo>
                    <a:pt x="695488" y="35546"/>
                    <a:pt x="696183" y="33037"/>
                    <a:pt x="697516" y="30860"/>
                  </a:cubicBezTo>
                  <a:lnTo>
                    <a:pt x="699707" y="27907"/>
                  </a:lnTo>
                  <a:cubicBezTo>
                    <a:pt x="701469" y="26203"/>
                    <a:pt x="703632" y="24960"/>
                    <a:pt x="705994" y="24288"/>
                  </a:cubicBezTo>
                  <a:close/>
                  <a:moveTo>
                    <a:pt x="462630" y="20954"/>
                  </a:moveTo>
                  <a:cubicBezTo>
                    <a:pt x="470517" y="20954"/>
                    <a:pt x="476918" y="27351"/>
                    <a:pt x="476918" y="35241"/>
                  </a:cubicBezTo>
                  <a:cubicBezTo>
                    <a:pt x="476918" y="43132"/>
                    <a:pt x="470517" y="49529"/>
                    <a:pt x="462630" y="49529"/>
                  </a:cubicBezTo>
                  <a:cubicBezTo>
                    <a:pt x="454743" y="49529"/>
                    <a:pt x="448343" y="43132"/>
                    <a:pt x="448343" y="35241"/>
                  </a:cubicBezTo>
                  <a:cubicBezTo>
                    <a:pt x="448343" y="27351"/>
                    <a:pt x="454743" y="20954"/>
                    <a:pt x="462630" y="20954"/>
                  </a:cubicBezTo>
                  <a:close/>
                  <a:moveTo>
                    <a:pt x="625126" y="3332"/>
                  </a:moveTo>
                  <a:cubicBezTo>
                    <a:pt x="628869" y="3532"/>
                    <a:pt x="632432" y="5011"/>
                    <a:pt x="635222" y="7523"/>
                  </a:cubicBezTo>
                  <a:lnTo>
                    <a:pt x="638747" y="11047"/>
                  </a:lnTo>
                  <a:cubicBezTo>
                    <a:pt x="640452" y="12814"/>
                    <a:pt x="641690" y="14972"/>
                    <a:pt x="642366" y="17334"/>
                  </a:cubicBezTo>
                  <a:lnTo>
                    <a:pt x="642938" y="21144"/>
                  </a:lnTo>
                  <a:cubicBezTo>
                    <a:pt x="642938" y="23693"/>
                    <a:pt x="642242" y="26195"/>
                    <a:pt x="640938" y="28383"/>
                  </a:cubicBezTo>
                  <a:lnTo>
                    <a:pt x="638747" y="31240"/>
                  </a:lnTo>
                  <a:cubicBezTo>
                    <a:pt x="637499" y="32596"/>
                    <a:pt x="635927" y="33613"/>
                    <a:pt x="634175" y="34193"/>
                  </a:cubicBezTo>
                  <a:cubicBezTo>
                    <a:pt x="632489" y="35114"/>
                    <a:pt x="630574" y="35544"/>
                    <a:pt x="628650" y="35431"/>
                  </a:cubicBezTo>
                  <a:cubicBezTo>
                    <a:pt x="626726" y="35554"/>
                    <a:pt x="624812" y="35124"/>
                    <a:pt x="623126" y="34193"/>
                  </a:cubicBezTo>
                  <a:cubicBezTo>
                    <a:pt x="621345" y="33675"/>
                    <a:pt x="619754" y="32648"/>
                    <a:pt x="618554" y="31240"/>
                  </a:cubicBezTo>
                  <a:lnTo>
                    <a:pt x="615030" y="27716"/>
                  </a:lnTo>
                  <a:cubicBezTo>
                    <a:pt x="613267" y="25980"/>
                    <a:pt x="611981" y="23813"/>
                    <a:pt x="611315" y="21429"/>
                  </a:cubicBezTo>
                  <a:lnTo>
                    <a:pt x="610839" y="17619"/>
                  </a:lnTo>
                  <a:cubicBezTo>
                    <a:pt x="610848" y="15084"/>
                    <a:pt x="611505" y="12593"/>
                    <a:pt x="612744" y="10380"/>
                  </a:cubicBezTo>
                  <a:lnTo>
                    <a:pt x="615030" y="7523"/>
                  </a:lnTo>
                  <a:cubicBezTo>
                    <a:pt x="616230" y="6115"/>
                    <a:pt x="617820" y="5088"/>
                    <a:pt x="619602" y="4570"/>
                  </a:cubicBezTo>
                  <a:cubicBezTo>
                    <a:pt x="621306" y="3681"/>
                    <a:pt x="623212" y="3254"/>
                    <a:pt x="625126" y="3332"/>
                  </a:cubicBezTo>
                  <a:close/>
                  <a:moveTo>
                    <a:pt x="527781" y="1237"/>
                  </a:moveTo>
                  <a:cubicBezTo>
                    <a:pt x="531277" y="-413"/>
                    <a:pt x="535335" y="-413"/>
                    <a:pt x="538830" y="1237"/>
                  </a:cubicBezTo>
                  <a:cubicBezTo>
                    <a:pt x="540583" y="1817"/>
                    <a:pt x="542155" y="2833"/>
                    <a:pt x="543402" y="4190"/>
                  </a:cubicBezTo>
                  <a:lnTo>
                    <a:pt x="546927" y="7714"/>
                  </a:lnTo>
                  <a:cubicBezTo>
                    <a:pt x="548689" y="9450"/>
                    <a:pt x="549975" y="11616"/>
                    <a:pt x="550641" y="14001"/>
                  </a:cubicBezTo>
                  <a:lnTo>
                    <a:pt x="551118" y="17811"/>
                  </a:lnTo>
                  <a:cubicBezTo>
                    <a:pt x="551108" y="20346"/>
                    <a:pt x="550451" y="22837"/>
                    <a:pt x="549213" y="25050"/>
                  </a:cubicBezTo>
                  <a:lnTo>
                    <a:pt x="546927" y="27907"/>
                  </a:lnTo>
                  <a:cubicBezTo>
                    <a:pt x="545679" y="29263"/>
                    <a:pt x="544107" y="30280"/>
                    <a:pt x="542355" y="30860"/>
                  </a:cubicBezTo>
                  <a:cubicBezTo>
                    <a:pt x="538859" y="32510"/>
                    <a:pt x="534801" y="32510"/>
                    <a:pt x="531306" y="30860"/>
                  </a:cubicBezTo>
                  <a:cubicBezTo>
                    <a:pt x="529553" y="30280"/>
                    <a:pt x="527981" y="29263"/>
                    <a:pt x="526734" y="27907"/>
                  </a:cubicBezTo>
                  <a:lnTo>
                    <a:pt x="523209" y="24383"/>
                  </a:lnTo>
                  <a:cubicBezTo>
                    <a:pt x="521447" y="22647"/>
                    <a:pt x="520161" y="20480"/>
                    <a:pt x="519495" y="18096"/>
                  </a:cubicBezTo>
                  <a:lnTo>
                    <a:pt x="519019" y="14286"/>
                  </a:lnTo>
                  <a:cubicBezTo>
                    <a:pt x="519028" y="11751"/>
                    <a:pt x="519685" y="9260"/>
                    <a:pt x="520923" y="7047"/>
                  </a:cubicBezTo>
                  <a:lnTo>
                    <a:pt x="523209" y="4190"/>
                  </a:lnTo>
                  <a:cubicBezTo>
                    <a:pt x="524438" y="2812"/>
                    <a:pt x="526019" y="1793"/>
                    <a:pt x="527781" y="123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7" name="Google Shape;387;p10"/>
            <p:cNvSpPr/>
            <p:nvPr/>
          </p:nvSpPr>
          <p:spPr>
            <a:xfrm>
              <a:off x="6434806" y="1917905"/>
              <a:ext cx="1822132" cy="1451349"/>
            </a:xfrm>
            <a:custGeom>
              <a:rect b="b" l="l" r="r" t="t"/>
              <a:pathLst>
                <a:path extrusionOk="0" h="1451349" w="1822132">
                  <a:moveTo>
                    <a:pt x="14288" y="1422758"/>
                  </a:moveTo>
                  <a:lnTo>
                    <a:pt x="17907" y="1422758"/>
                  </a:lnTo>
                  <a:cubicBezTo>
                    <a:pt x="20422" y="1422787"/>
                    <a:pt x="22889" y="1423482"/>
                    <a:pt x="25051" y="1424759"/>
                  </a:cubicBezTo>
                  <a:lnTo>
                    <a:pt x="28004" y="1426949"/>
                  </a:lnTo>
                  <a:cubicBezTo>
                    <a:pt x="29728" y="1428740"/>
                    <a:pt x="30975" y="1430931"/>
                    <a:pt x="31623" y="1433331"/>
                  </a:cubicBezTo>
                  <a:lnTo>
                    <a:pt x="32195" y="1437046"/>
                  </a:lnTo>
                  <a:cubicBezTo>
                    <a:pt x="32223" y="1438960"/>
                    <a:pt x="31804" y="1440856"/>
                    <a:pt x="30956" y="1442570"/>
                  </a:cubicBezTo>
                  <a:cubicBezTo>
                    <a:pt x="30366" y="1444342"/>
                    <a:pt x="29356" y="1445942"/>
                    <a:pt x="28004" y="1447238"/>
                  </a:cubicBezTo>
                  <a:cubicBezTo>
                    <a:pt x="26689" y="1448552"/>
                    <a:pt x="25089" y="1449562"/>
                    <a:pt x="23336" y="1450190"/>
                  </a:cubicBezTo>
                  <a:cubicBezTo>
                    <a:pt x="21660" y="1451038"/>
                    <a:pt x="19784" y="1451438"/>
                    <a:pt x="17907" y="1451333"/>
                  </a:cubicBezTo>
                  <a:lnTo>
                    <a:pt x="14288" y="1451333"/>
                  </a:lnTo>
                  <a:cubicBezTo>
                    <a:pt x="11773" y="1451381"/>
                    <a:pt x="9296" y="1450724"/>
                    <a:pt x="7144" y="1449428"/>
                  </a:cubicBezTo>
                  <a:lnTo>
                    <a:pt x="4191" y="1447238"/>
                  </a:lnTo>
                  <a:cubicBezTo>
                    <a:pt x="2467" y="1445447"/>
                    <a:pt x="1219" y="1443256"/>
                    <a:pt x="572" y="1440856"/>
                  </a:cubicBezTo>
                  <a:lnTo>
                    <a:pt x="0" y="1437046"/>
                  </a:lnTo>
                  <a:cubicBezTo>
                    <a:pt x="-19" y="1435160"/>
                    <a:pt x="400" y="1433303"/>
                    <a:pt x="1238" y="1431617"/>
                  </a:cubicBezTo>
                  <a:cubicBezTo>
                    <a:pt x="2505" y="1428064"/>
                    <a:pt x="5306" y="1425263"/>
                    <a:pt x="8858" y="1423997"/>
                  </a:cubicBezTo>
                  <a:cubicBezTo>
                    <a:pt x="10544" y="1423158"/>
                    <a:pt x="12402" y="1422739"/>
                    <a:pt x="14288" y="1422758"/>
                  </a:cubicBezTo>
                  <a:close/>
                  <a:moveTo>
                    <a:pt x="1804320" y="1369799"/>
                  </a:moveTo>
                  <a:cubicBezTo>
                    <a:pt x="1806234" y="1369780"/>
                    <a:pt x="1808120" y="1370199"/>
                    <a:pt x="1809844" y="1371037"/>
                  </a:cubicBezTo>
                  <a:cubicBezTo>
                    <a:pt x="1811578" y="1371656"/>
                    <a:pt x="1813140" y="1372666"/>
                    <a:pt x="1814416" y="1373990"/>
                  </a:cubicBezTo>
                  <a:lnTo>
                    <a:pt x="1817941" y="1377514"/>
                  </a:lnTo>
                  <a:cubicBezTo>
                    <a:pt x="1819665" y="1379305"/>
                    <a:pt x="1820913" y="1381496"/>
                    <a:pt x="1821560" y="1383896"/>
                  </a:cubicBezTo>
                  <a:lnTo>
                    <a:pt x="1822132" y="1387706"/>
                  </a:lnTo>
                  <a:cubicBezTo>
                    <a:pt x="1822141" y="1390230"/>
                    <a:pt x="1821456" y="1392697"/>
                    <a:pt x="1820132" y="1394850"/>
                  </a:cubicBezTo>
                  <a:lnTo>
                    <a:pt x="1817941" y="1397803"/>
                  </a:lnTo>
                  <a:cubicBezTo>
                    <a:pt x="1816664" y="1399127"/>
                    <a:pt x="1815102" y="1400136"/>
                    <a:pt x="1813369" y="1400755"/>
                  </a:cubicBezTo>
                  <a:cubicBezTo>
                    <a:pt x="1811645" y="1401594"/>
                    <a:pt x="1809759" y="1402013"/>
                    <a:pt x="1807844" y="1401994"/>
                  </a:cubicBezTo>
                  <a:cubicBezTo>
                    <a:pt x="1805930" y="1402022"/>
                    <a:pt x="1804034" y="1401603"/>
                    <a:pt x="1802320" y="1400755"/>
                  </a:cubicBezTo>
                  <a:cubicBezTo>
                    <a:pt x="1800567" y="1400184"/>
                    <a:pt x="1798986" y="1399165"/>
                    <a:pt x="1797748" y="1397803"/>
                  </a:cubicBezTo>
                  <a:lnTo>
                    <a:pt x="1794224" y="1394278"/>
                  </a:lnTo>
                  <a:cubicBezTo>
                    <a:pt x="1792433" y="1392526"/>
                    <a:pt x="1791157" y="1390316"/>
                    <a:pt x="1790509" y="1387897"/>
                  </a:cubicBezTo>
                  <a:lnTo>
                    <a:pt x="1790033" y="1384087"/>
                  </a:lnTo>
                  <a:cubicBezTo>
                    <a:pt x="1790033" y="1381582"/>
                    <a:pt x="1790690" y="1379115"/>
                    <a:pt x="1791938" y="1376943"/>
                  </a:cubicBezTo>
                  <a:lnTo>
                    <a:pt x="1794224" y="1373990"/>
                  </a:lnTo>
                  <a:cubicBezTo>
                    <a:pt x="1795462" y="1372628"/>
                    <a:pt x="1797043" y="1371609"/>
                    <a:pt x="1798796" y="1371037"/>
                  </a:cubicBezTo>
                  <a:cubicBezTo>
                    <a:pt x="1800510" y="1370190"/>
                    <a:pt x="1802406" y="1369771"/>
                    <a:pt x="1804320" y="1369799"/>
                  </a:cubicBezTo>
                  <a:close/>
                  <a:moveTo>
                    <a:pt x="14954" y="1345415"/>
                  </a:moveTo>
                  <a:lnTo>
                    <a:pt x="15716" y="1345415"/>
                  </a:lnTo>
                  <a:cubicBezTo>
                    <a:pt x="17040" y="1345177"/>
                    <a:pt x="18392" y="1345177"/>
                    <a:pt x="19717" y="1345415"/>
                  </a:cubicBezTo>
                  <a:cubicBezTo>
                    <a:pt x="21612" y="1345501"/>
                    <a:pt x="23460" y="1346092"/>
                    <a:pt x="25050" y="1347130"/>
                  </a:cubicBezTo>
                  <a:cubicBezTo>
                    <a:pt x="26660" y="1347997"/>
                    <a:pt x="28032" y="1349235"/>
                    <a:pt x="29051" y="1350749"/>
                  </a:cubicBezTo>
                  <a:cubicBezTo>
                    <a:pt x="30270" y="1352149"/>
                    <a:pt x="31156" y="1353807"/>
                    <a:pt x="31623" y="1355607"/>
                  </a:cubicBezTo>
                  <a:cubicBezTo>
                    <a:pt x="32004" y="1358350"/>
                    <a:pt x="31642" y="1361151"/>
                    <a:pt x="30575" y="1363703"/>
                  </a:cubicBezTo>
                  <a:cubicBezTo>
                    <a:pt x="29860" y="1366228"/>
                    <a:pt x="28517" y="1368513"/>
                    <a:pt x="26670" y="1370371"/>
                  </a:cubicBezTo>
                  <a:cubicBezTo>
                    <a:pt x="25746" y="1371276"/>
                    <a:pt x="24717" y="1372076"/>
                    <a:pt x="23621" y="1372752"/>
                  </a:cubicBezTo>
                  <a:cubicBezTo>
                    <a:pt x="22479" y="1373400"/>
                    <a:pt x="21259" y="1373905"/>
                    <a:pt x="20002" y="1374276"/>
                  </a:cubicBezTo>
                  <a:cubicBezTo>
                    <a:pt x="17192" y="1375038"/>
                    <a:pt x="14240" y="1375038"/>
                    <a:pt x="11430" y="1374276"/>
                  </a:cubicBezTo>
                  <a:lnTo>
                    <a:pt x="8001" y="1372847"/>
                  </a:lnTo>
                  <a:cubicBezTo>
                    <a:pt x="6972" y="1372143"/>
                    <a:pt x="5991" y="1371381"/>
                    <a:pt x="5048" y="1370561"/>
                  </a:cubicBezTo>
                  <a:cubicBezTo>
                    <a:pt x="3229" y="1368723"/>
                    <a:pt x="1895" y="1366466"/>
                    <a:pt x="1143" y="1363989"/>
                  </a:cubicBezTo>
                  <a:cubicBezTo>
                    <a:pt x="476" y="1361332"/>
                    <a:pt x="476" y="1358550"/>
                    <a:pt x="1143" y="1355893"/>
                  </a:cubicBezTo>
                  <a:cubicBezTo>
                    <a:pt x="1809" y="1353512"/>
                    <a:pt x="3095" y="1351340"/>
                    <a:pt x="4857" y="1349606"/>
                  </a:cubicBezTo>
                  <a:lnTo>
                    <a:pt x="7715" y="1347416"/>
                  </a:lnTo>
                  <a:cubicBezTo>
                    <a:pt x="9906" y="1346111"/>
                    <a:pt x="12401" y="1345415"/>
                    <a:pt x="14954" y="1345415"/>
                  </a:cubicBezTo>
                  <a:close/>
                  <a:moveTo>
                    <a:pt x="1797272" y="1323984"/>
                  </a:moveTo>
                  <a:cubicBezTo>
                    <a:pt x="1799167" y="1323850"/>
                    <a:pt x="1801053" y="1324279"/>
                    <a:pt x="1802701" y="1325222"/>
                  </a:cubicBezTo>
                  <a:cubicBezTo>
                    <a:pt x="1806225" y="1326489"/>
                    <a:pt x="1809007" y="1329241"/>
                    <a:pt x="1810321" y="1332747"/>
                  </a:cubicBezTo>
                  <a:cubicBezTo>
                    <a:pt x="1811169" y="1334461"/>
                    <a:pt x="1811588" y="1336357"/>
                    <a:pt x="1811559" y="1338271"/>
                  </a:cubicBezTo>
                  <a:lnTo>
                    <a:pt x="1811559" y="1341795"/>
                  </a:lnTo>
                  <a:cubicBezTo>
                    <a:pt x="1811569" y="1344319"/>
                    <a:pt x="1810883" y="1346786"/>
                    <a:pt x="1809559" y="1348939"/>
                  </a:cubicBezTo>
                  <a:lnTo>
                    <a:pt x="1807368" y="1351892"/>
                  </a:lnTo>
                  <a:cubicBezTo>
                    <a:pt x="1805577" y="1353616"/>
                    <a:pt x="1803387" y="1354864"/>
                    <a:pt x="1800986" y="1355511"/>
                  </a:cubicBezTo>
                  <a:lnTo>
                    <a:pt x="1797272" y="1356083"/>
                  </a:lnTo>
                  <a:cubicBezTo>
                    <a:pt x="1795357" y="1356111"/>
                    <a:pt x="1793462" y="1355692"/>
                    <a:pt x="1791747" y="1354845"/>
                  </a:cubicBezTo>
                  <a:cubicBezTo>
                    <a:pt x="1788242" y="1353530"/>
                    <a:pt x="1785489" y="1350749"/>
                    <a:pt x="1784223" y="1347224"/>
                  </a:cubicBezTo>
                  <a:cubicBezTo>
                    <a:pt x="1783280" y="1345577"/>
                    <a:pt x="1782851" y="1343691"/>
                    <a:pt x="1782984" y="1341795"/>
                  </a:cubicBezTo>
                  <a:lnTo>
                    <a:pt x="1782984" y="1338271"/>
                  </a:lnTo>
                  <a:cubicBezTo>
                    <a:pt x="1782984" y="1335737"/>
                    <a:pt x="1783642" y="1333242"/>
                    <a:pt x="1784889" y="1331032"/>
                  </a:cubicBezTo>
                  <a:lnTo>
                    <a:pt x="1787175" y="1328174"/>
                  </a:lnTo>
                  <a:cubicBezTo>
                    <a:pt x="1788880" y="1326374"/>
                    <a:pt x="1791061" y="1325088"/>
                    <a:pt x="1793462" y="1324460"/>
                  </a:cubicBezTo>
                  <a:close/>
                  <a:moveTo>
                    <a:pt x="25241" y="1281598"/>
                  </a:moveTo>
                  <a:lnTo>
                    <a:pt x="28479" y="1281598"/>
                  </a:lnTo>
                  <a:cubicBezTo>
                    <a:pt x="30984" y="1281598"/>
                    <a:pt x="33451" y="1282255"/>
                    <a:pt x="35623" y="1283503"/>
                  </a:cubicBezTo>
                  <a:lnTo>
                    <a:pt x="38576" y="1285789"/>
                  </a:lnTo>
                  <a:cubicBezTo>
                    <a:pt x="40300" y="1287541"/>
                    <a:pt x="41548" y="1289703"/>
                    <a:pt x="42195" y="1292075"/>
                  </a:cubicBezTo>
                  <a:lnTo>
                    <a:pt x="42576" y="1295885"/>
                  </a:lnTo>
                  <a:cubicBezTo>
                    <a:pt x="42643" y="1297800"/>
                    <a:pt x="42224" y="1299705"/>
                    <a:pt x="41338" y="1301410"/>
                  </a:cubicBezTo>
                  <a:cubicBezTo>
                    <a:pt x="40719" y="1303143"/>
                    <a:pt x="39709" y="1304705"/>
                    <a:pt x="38385" y="1305982"/>
                  </a:cubicBezTo>
                  <a:cubicBezTo>
                    <a:pt x="37138" y="1307334"/>
                    <a:pt x="35566" y="1308353"/>
                    <a:pt x="33813" y="1308934"/>
                  </a:cubicBezTo>
                  <a:cubicBezTo>
                    <a:pt x="32109" y="1309820"/>
                    <a:pt x="30203" y="1310239"/>
                    <a:pt x="28289" y="1310173"/>
                  </a:cubicBezTo>
                  <a:lnTo>
                    <a:pt x="24765" y="1310173"/>
                  </a:lnTo>
                  <a:cubicBezTo>
                    <a:pt x="22212" y="1310192"/>
                    <a:pt x="19707" y="1309496"/>
                    <a:pt x="17526" y="1308172"/>
                  </a:cubicBezTo>
                  <a:lnTo>
                    <a:pt x="14668" y="1305982"/>
                  </a:lnTo>
                  <a:cubicBezTo>
                    <a:pt x="12906" y="1304248"/>
                    <a:pt x="11620" y="1302076"/>
                    <a:pt x="10953" y="1299695"/>
                  </a:cubicBezTo>
                  <a:lnTo>
                    <a:pt x="10953" y="1295885"/>
                  </a:lnTo>
                  <a:cubicBezTo>
                    <a:pt x="10830" y="1293961"/>
                    <a:pt x="11258" y="1292047"/>
                    <a:pt x="12192" y="1290361"/>
                  </a:cubicBezTo>
                  <a:cubicBezTo>
                    <a:pt x="13506" y="1286894"/>
                    <a:pt x="16249" y="1284150"/>
                    <a:pt x="19717" y="1282836"/>
                  </a:cubicBezTo>
                  <a:cubicBezTo>
                    <a:pt x="21402" y="1281902"/>
                    <a:pt x="23317" y="1281474"/>
                    <a:pt x="25241" y="1281598"/>
                  </a:cubicBezTo>
                  <a:close/>
                  <a:moveTo>
                    <a:pt x="1790129" y="1249784"/>
                  </a:moveTo>
                  <a:lnTo>
                    <a:pt x="1793748" y="1249784"/>
                  </a:lnTo>
                  <a:cubicBezTo>
                    <a:pt x="1796272" y="1249774"/>
                    <a:pt x="1798739" y="1250460"/>
                    <a:pt x="1800892" y="1251784"/>
                  </a:cubicBezTo>
                  <a:lnTo>
                    <a:pt x="1803845" y="1253975"/>
                  </a:lnTo>
                  <a:cubicBezTo>
                    <a:pt x="1805550" y="1255737"/>
                    <a:pt x="1806788" y="1257899"/>
                    <a:pt x="1807464" y="1260261"/>
                  </a:cubicBezTo>
                  <a:lnTo>
                    <a:pt x="1808036" y="1264071"/>
                  </a:lnTo>
                  <a:cubicBezTo>
                    <a:pt x="1808064" y="1265986"/>
                    <a:pt x="1807645" y="1267881"/>
                    <a:pt x="1806797" y="1269596"/>
                  </a:cubicBezTo>
                  <a:cubicBezTo>
                    <a:pt x="1805483" y="1273101"/>
                    <a:pt x="1802701" y="1275853"/>
                    <a:pt x="1799177" y="1277120"/>
                  </a:cubicBezTo>
                  <a:cubicBezTo>
                    <a:pt x="1797529" y="1278063"/>
                    <a:pt x="1795643" y="1278492"/>
                    <a:pt x="1793748" y="1278359"/>
                  </a:cubicBezTo>
                  <a:lnTo>
                    <a:pt x="1790129" y="1278359"/>
                  </a:lnTo>
                  <a:cubicBezTo>
                    <a:pt x="1787624" y="1278359"/>
                    <a:pt x="1785157" y="1277701"/>
                    <a:pt x="1782985" y="1276454"/>
                  </a:cubicBezTo>
                  <a:lnTo>
                    <a:pt x="1780032" y="1274167"/>
                  </a:lnTo>
                  <a:cubicBezTo>
                    <a:pt x="1778289" y="1272434"/>
                    <a:pt x="1777041" y="1270262"/>
                    <a:pt x="1776413" y="1267881"/>
                  </a:cubicBezTo>
                  <a:lnTo>
                    <a:pt x="1775841" y="1264071"/>
                  </a:lnTo>
                  <a:cubicBezTo>
                    <a:pt x="1775822" y="1262156"/>
                    <a:pt x="1776241" y="1260271"/>
                    <a:pt x="1777079" y="1258546"/>
                  </a:cubicBezTo>
                  <a:cubicBezTo>
                    <a:pt x="1777698" y="1256813"/>
                    <a:pt x="1778708" y="1255251"/>
                    <a:pt x="1780032" y="1253975"/>
                  </a:cubicBezTo>
                  <a:cubicBezTo>
                    <a:pt x="1781327" y="1252622"/>
                    <a:pt x="1782928" y="1251612"/>
                    <a:pt x="1784699" y="1251022"/>
                  </a:cubicBezTo>
                  <a:cubicBezTo>
                    <a:pt x="1786366" y="1250145"/>
                    <a:pt x="1788243" y="1249717"/>
                    <a:pt x="1790129" y="1249784"/>
                  </a:cubicBezTo>
                  <a:close/>
                  <a:moveTo>
                    <a:pt x="29051" y="1207683"/>
                  </a:moveTo>
                  <a:lnTo>
                    <a:pt x="29813" y="1207683"/>
                  </a:lnTo>
                  <a:cubicBezTo>
                    <a:pt x="31137" y="1207445"/>
                    <a:pt x="32489" y="1207445"/>
                    <a:pt x="33813" y="1207683"/>
                  </a:cubicBezTo>
                  <a:cubicBezTo>
                    <a:pt x="35709" y="1207769"/>
                    <a:pt x="37557" y="1208360"/>
                    <a:pt x="39147" y="1209398"/>
                  </a:cubicBezTo>
                  <a:cubicBezTo>
                    <a:pt x="40814" y="1210217"/>
                    <a:pt x="42205" y="1211512"/>
                    <a:pt x="43148" y="1213112"/>
                  </a:cubicBezTo>
                  <a:cubicBezTo>
                    <a:pt x="44462" y="1214446"/>
                    <a:pt x="45358" y="1216132"/>
                    <a:pt x="45719" y="1217970"/>
                  </a:cubicBezTo>
                  <a:cubicBezTo>
                    <a:pt x="46081" y="1220685"/>
                    <a:pt x="45719" y="1223447"/>
                    <a:pt x="44672" y="1225971"/>
                  </a:cubicBezTo>
                  <a:cubicBezTo>
                    <a:pt x="44005" y="1228505"/>
                    <a:pt x="42653" y="1230810"/>
                    <a:pt x="40767" y="1232639"/>
                  </a:cubicBezTo>
                  <a:cubicBezTo>
                    <a:pt x="39843" y="1233544"/>
                    <a:pt x="38823" y="1234344"/>
                    <a:pt x="37719" y="1235020"/>
                  </a:cubicBezTo>
                  <a:lnTo>
                    <a:pt x="34099" y="1236544"/>
                  </a:lnTo>
                  <a:cubicBezTo>
                    <a:pt x="31280" y="1237192"/>
                    <a:pt x="28346" y="1237192"/>
                    <a:pt x="25527" y="1236544"/>
                  </a:cubicBezTo>
                  <a:lnTo>
                    <a:pt x="22098" y="1235115"/>
                  </a:lnTo>
                  <a:cubicBezTo>
                    <a:pt x="21069" y="1234410"/>
                    <a:pt x="20088" y="1233648"/>
                    <a:pt x="19145" y="1232829"/>
                  </a:cubicBezTo>
                  <a:cubicBezTo>
                    <a:pt x="15364" y="1228962"/>
                    <a:pt x="13916" y="1223380"/>
                    <a:pt x="15335" y="1218161"/>
                  </a:cubicBezTo>
                  <a:cubicBezTo>
                    <a:pt x="15963" y="1215780"/>
                    <a:pt x="17211" y="1213608"/>
                    <a:pt x="18954" y="1211874"/>
                  </a:cubicBezTo>
                  <a:lnTo>
                    <a:pt x="21907" y="1209588"/>
                  </a:lnTo>
                  <a:cubicBezTo>
                    <a:pt x="24060" y="1208293"/>
                    <a:pt x="26536" y="1207636"/>
                    <a:pt x="29051" y="1207683"/>
                  </a:cubicBezTo>
                  <a:close/>
                  <a:moveTo>
                    <a:pt x="1776032" y="1179204"/>
                  </a:moveTo>
                  <a:lnTo>
                    <a:pt x="1779556" y="1179204"/>
                  </a:lnTo>
                  <a:cubicBezTo>
                    <a:pt x="1782090" y="1179204"/>
                    <a:pt x="1784585" y="1179861"/>
                    <a:pt x="1786795" y="1181109"/>
                  </a:cubicBezTo>
                  <a:lnTo>
                    <a:pt x="1789652" y="1183395"/>
                  </a:lnTo>
                  <a:cubicBezTo>
                    <a:pt x="1791414" y="1185128"/>
                    <a:pt x="1792700" y="1187300"/>
                    <a:pt x="1793367" y="1189681"/>
                  </a:cubicBezTo>
                  <a:lnTo>
                    <a:pt x="1793843" y="1193491"/>
                  </a:lnTo>
                  <a:cubicBezTo>
                    <a:pt x="1793967" y="1195416"/>
                    <a:pt x="1793539" y="1197330"/>
                    <a:pt x="1792605" y="1199016"/>
                  </a:cubicBezTo>
                  <a:cubicBezTo>
                    <a:pt x="1792024" y="1200769"/>
                    <a:pt x="1791005" y="1202340"/>
                    <a:pt x="1789652" y="1203588"/>
                  </a:cubicBezTo>
                  <a:cubicBezTo>
                    <a:pt x="1788452" y="1204998"/>
                    <a:pt x="1786862" y="1206026"/>
                    <a:pt x="1785081" y="1206541"/>
                  </a:cubicBezTo>
                  <a:cubicBezTo>
                    <a:pt x="1783375" y="1207426"/>
                    <a:pt x="1781471" y="1207855"/>
                    <a:pt x="1779556" y="1207779"/>
                  </a:cubicBezTo>
                  <a:lnTo>
                    <a:pt x="1776032" y="1207779"/>
                  </a:lnTo>
                  <a:cubicBezTo>
                    <a:pt x="1773508" y="1207788"/>
                    <a:pt x="1771041" y="1207103"/>
                    <a:pt x="1768888" y="1205779"/>
                  </a:cubicBezTo>
                  <a:lnTo>
                    <a:pt x="1765935" y="1203588"/>
                  </a:lnTo>
                  <a:cubicBezTo>
                    <a:pt x="1764230" y="1201826"/>
                    <a:pt x="1762992" y="1199664"/>
                    <a:pt x="1762316" y="1197301"/>
                  </a:cubicBezTo>
                  <a:lnTo>
                    <a:pt x="1761744" y="1193491"/>
                  </a:lnTo>
                  <a:cubicBezTo>
                    <a:pt x="1761668" y="1191577"/>
                    <a:pt x="1762096" y="1189672"/>
                    <a:pt x="1762982" y="1187967"/>
                  </a:cubicBezTo>
                  <a:cubicBezTo>
                    <a:pt x="1763573" y="1186224"/>
                    <a:pt x="1764592" y="1184652"/>
                    <a:pt x="1765935" y="1183395"/>
                  </a:cubicBezTo>
                  <a:cubicBezTo>
                    <a:pt x="1767183" y="1182042"/>
                    <a:pt x="1768754" y="1181023"/>
                    <a:pt x="1770507" y="1180442"/>
                  </a:cubicBezTo>
                  <a:cubicBezTo>
                    <a:pt x="1772193" y="1179518"/>
                    <a:pt x="1774108" y="1179090"/>
                    <a:pt x="1776032" y="1179204"/>
                  </a:cubicBezTo>
                  <a:close/>
                  <a:moveTo>
                    <a:pt x="31813" y="1140532"/>
                  </a:moveTo>
                  <a:cubicBezTo>
                    <a:pt x="33699" y="1140504"/>
                    <a:pt x="35556" y="1140923"/>
                    <a:pt x="37242" y="1141770"/>
                  </a:cubicBezTo>
                  <a:cubicBezTo>
                    <a:pt x="39014" y="1142361"/>
                    <a:pt x="40614" y="1143371"/>
                    <a:pt x="41909" y="1144723"/>
                  </a:cubicBezTo>
                  <a:lnTo>
                    <a:pt x="48958" y="1151772"/>
                  </a:lnTo>
                  <a:cubicBezTo>
                    <a:pt x="50692" y="1153534"/>
                    <a:pt x="51968" y="1155686"/>
                    <a:pt x="52673" y="1158058"/>
                  </a:cubicBezTo>
                  <a:lnTo>
                    <a:pt x="53149" y="1161868"/>
                  </a:lnTo>
                  <a:cubicBezTo>
                    <a:pt x="53168" y="1164421"/>
                    <a:pt x="52473" y="1166926"/>
                    <a:pt x="51149" y="1169107"/>
                  </a:cubicBezTo>
                  <a:lnTo>
                    <a:pt x="48958" y="1171965"/>
                  </a:lnTo>
                  <a:cubicBezTo>
                    <a:pt x="47710" y="1173317"/>
                    <a:pt x="46139" y="1174336"/>
                    <a:pt x="44386" y="1174917"/>
                  </a:cubicBezTo>
                  <a:cubicBezTo>
                    <a:pt x="40890" y="1176565"/>
                    <a:pt x="36833" y="1176565"/>
                    <a:pt x="33337" y="1174917"/>
                  </a:cubicBezTo>
                  <a:cubicBezTo>
                    <a:pt x="31575" y="1174365"/>
                    <a:pt x="29994" y="1173346"/>
                    <a:pt x="28765" y="1171965"/>
                  </a:cubicBezTo>
                  <a:lnTo>
                    <a:pt x="21717" y="1164916"/>
                  </a:lnTo>
                  <a:cubicBezTo>
                    <a:pt x="19916" y="1163211"/>
                    <a:pt x="18630" y="1161030"/>
                    <a:pt x="18002" y="1158630"/>
                  </a:cubicBezTo>
                  <a:lnTo>
                    <a:pt x="17526" y="1154820"/>
                  </a:lnTo>
                  <a:cubicBezTo>
                    <a:pt x="17526" y="1152315"/>
                    <a:pt x="18183" y="1149848"/>
                    <a:pt x="19431" y="1147676"/>
                  </a:cubicBezTo>
                  <a:lnTo>
                    <a:pt x="21717" y="1144723"/>
                  </a:lnTo>
                  <a:cubicBezTo>
                    <a:pt x="22955" y="1143361"/>
                    <a:pt x="24536" y="1142342"/>
                    <a:pt x="26288" y="1141770"/>
                  </a:cubicBezTo>
                  <a:cubicBezTo>
                    <a:pt x="28003" y="1140923"/>
                    <a:pt x="29899" y="1140504"/>
                    <a:pt x="31813" y="1140532"/>
                  </a:cubicBezTo>
                  <a:close/>
                  <a:moveTo>
                    <a:pt x="1766125" y="1087668"/>
                  </a:moveTo>
                  <a:lnTo>
                    <a:pt x="1766888" y="1087668"/>
                  </a:lnTo>
                  <a:cubicBezTo>
                    <a:pt x="1768212" y="1087430"/>
                    <a:pt x="1769564" y="1087430"/>
                    <a:pt x="1770888" y="1087668"/>
                  </a:cubicBezTo>
                  <a:cubicBezTo>
                    <a:pt x="1772783" y="1087773"/>
                    <a:pt x="1774622" y="1088364"/>
                    <a:pt x="1776222" y="1089383"/>
                  </a:cubicBezTo>
                  <a:cubicBezTo>
                    <a:pt x="1777832" y="1090250"/>
                    <a:pt x="1779203" y="1091488"/>
                    <a:pt x="1780223" y="1093002"/>
                  </a:cubicBezTo>
                  <a:cubicBezTo>
                    <a:pt x="1781451" y="1094383"/>
                    <a:pt x="1782308" y="1096060"/>
                    <a:pt x="1782699" y="1097860"/>
                  </a:cubicBezTo>
                  <a:cubicBezTo>
                    <a:pt x="1783175" y="1100622"/>
                    <a:pt x="1782842" y="1103470"/>
                    <a:pt x="1781747" y="1106052"/>
                  </a:cubicBezTo>
                  <a:cubicBezTo>
                    <a:pt x="1781004" y="1108585"/>
                    <a:pt x="1779661" y="1110900"/>
                    <a:pt x="1777841" y="1112814"/>
                  </a:cubicBezTo>
                  <a:cubicBezTo>
                    <a:pt x="1776889" y="1113662"/>
                    <a:pt x="1775870" y="1114424"/>
                    <a:pt x="1774793" y="1115100"/>
                  </a:cubicBezTo>
                  <a:lnTo>
                    <a:pt x="1771174" y="1116624"/>
                  </a:lnTo>
                  <a:cubicBezTo>
                    <a:pt x="1768402" y="1117386"/>
                    <a:pt x="1765468" y="1117386"/>
                    <a:pt x="1762697" y="1116624"/>
                  </a:cubicBezTo>
                  <a:cubicBezTo>
                    <a:pt x="1761487" y="1116234"/>
                    <a:pt x="1760315" y="1115758"/>
                    <a:pt x="1759172" y="1115196"/>
                  </a:cubicBezTo>
                  <a:lnTo>
                    <a:pt x="1756220" y="1112910"/>
                  </a:lnTo>
                  <a:cubicBezTo>
                    <a:pt x="1754372" y="1111052"/>
                    <a:pt x="1753029" y="1108766"/>
                    <a:pt x="1752314" y="1106242"/>
                  </a:cubicBezTo>
                  <a:cubicBezTo>
                    <a:pt x="1751600" y="1103594"/>
                    <a:pt x="1751600" y="1100794"/>
                    <a:pt x="1752314" y="1098146"/>
                  </a:cubicBezTo>
                  <a:cubicBezTo>
                    <a:pt x="1752991" y="1095784"/>
                    <a:pt x="1754229" y="1093621"/>
                    <a:pt x="1755934" y="1091859"/>
                  </a:cubicBezTo>
                  <a:lnTo>
                    <a:pt x="1758887" y="1089669"/>
                  </a:lnTo>
                  <a:cubicBezTo>
                    <a:pt x="1761068" y="1088335"/>
                    <a:pt x="1763573" y="1087640"/>
                    <a:pt x="1766125" y="1087668"/>
                  </a:cubicBezTo>
                  <a:close/>
                  <a:moveTo>
                    <a:pt x="46101" y="1069762"/>
                  </a:moveTo>
                  <a:cubicBezTo>
                    <a:pt x="48634" y="1069771"/>
                    <a:pt x="51130" y="1070428"/>
                    <a:pt x="53340" y="1071667"/>
                  </a:cubicBezTo>
                  <a:lnTo>
                    <a:pt x="56197" y="1073953"/>
                  </a:lnTo>
                  <a:cubicBezTo>
                    <a:pt x="57607" y="1075153"/>
                    <a:pt x="58636" y="1076744"/>
                    <a:pt x="59150" y="1078525"/>
                  </a:cubicBezTo>
                  <a:cubicBezTo>
                    <a:pt x="60798" y="1082020"/>
                    <a:pt x="60798" y="1086078"/>
                    <a:pt x="59150" y="1089574"/>
                  </a:cubicBezTo>
                  <a:cubicBezTo>
                    <a:pt x="58569" y="1091326"/>
                    <a:pt x="57550" y="1092898"/>
                    <a:pt x="56197" y="1094146"/>
                  </a:cubicBezTo>
                  <a:lnTo>
                    <a:pt x="52673" y="1097670"/>
                  </a:lnTo>
                  <a:cubicBezTo>
                    <a:pt x="50911" y="1099404"/>
                    <a:pt x="48758" y="1100680"/>
                    <a:pt x="46387" y="1101385"/>
                  </a:cubicBezTo>
                  <a:lnTo>
                    <a:pt x="42577" y="1101861"/>
                  </a:lnTo>
                  <a:cubicBezTo>
                    <a:pt x="40024" y="1101861"/>
                    <a:pt x="37528" y="1101166"/>
                    <a:pt x="35338" y="1099861"/>
                  </a:cubicBezTo>
                  <a:lnTo>
                    <a:pt x="32480" y="1097670"/>
                  </a:lnTo>
                  <a:cubicBezTo>
                    <a:pt x="31128" y="1096422"/>
                    <a:pt x="30108" y="1094851"/>
                    <a:pt x="29527" y="1093098"/>
                  </a:cubicBezTo>
                  <a:cubicBezTo>
                    <a:pt x="27880" y="1089602"/>
                    <a:pt x="27880" y="1085545"/>
                    <a:pt x="29527" y="1082049"/>
                  </a:cubicBezTo>
                  <a:cubicBezTo>
                    <a:pt x="30080" y="1080287"/>
                    <a:pt x="31099" y="1078706"/>
                    <a:pt x="32480" y="1077477"/>
                  </a:cubicBezTo>
                  <a:lnTo>
                    <a:pt x="36004" y="1073953"/>
                  </a:lnTo>
                  <a:cubicBezTo>
                    <a:pt x="37738" y="1072191"/>
                    <a:pt x="39910" y="1070905"/>
                    <a:pt x="42291" y="1070238"/>
                  </a:cubicBezTo>
                  <a:close/>
                  <a:moveTo>
                    <a:pt x="1749362" y="1021184"/>
                  </a:moveTo>
                  <a:cubicBezTo>
                    <a:pt x="1751228" y="1020660"/>
                    <a:pt x="1753210" y="1020660"/>
                    <a:pt x="1755076" y="1021184"/>
                  </a:cubicBezTo>
                  <a:lnTo>
                    <a:pt x="1758505" y="1021660"/>
                  </a:lnTo>
                  <a:cubicBezTo>
                    <a:pt x="1760925" y="1022308"/>
                    <a:pt x="1763135" y="1023584"/>
                    <a:pt x="1764887" y="1025375"/>
                  </a:cubicBezTo>
                  <a:lnTo>
                    <a:pt x="1767078" y="1028232"/>
                  </a:lnTo>
                  <a:cubicBezTo>
                    <a:pt x="1768373" y="1030452"/>
                    <a:pt x="1769031" y="1032995"/>
                    <a:pt x="1768983" y="1035566"/>
                  </a:cubicBezTo>
                  <a:lnTo>
                    <a:pt x="1768507" y="1039376"/>
                  </a:lnTo>
                  <a:cubicBezTo>
                    <a:pt x="1768078" y="1041186"/>
                    <a:pt x="1767192" y="1042863"/>
                    <a:pt x="1765935" y="1044234"/>
                  </a:cubicBezTo>
                  <a:cubicBezTo>
                    <a:pt x="1764982" y="1045806"/>
                    <a:pt x="1763592" y="1047054"/>
                    <a:pt x="1761934" y="1047854"/>
                  </a:cubicBezTo>
                  <a:cubicBezTo>
                    <a:pt x="1760344" y="1048892"/>
                    <a:pt x="1758496" y="1049482"/>
                    <a:pt x="1756600" y="1049568"/>
                  </a:cubicBezTo>
                  <a:cubicBezTo>
                    <a:pt x="1754762" y="1050092"/>
                    <a:pt x="1752819" y="1050092"/>
                    <a:pt x="1750981" y="1049568"/>
                  </a:cubicBezTo>
                  <a:lnTo>
                    <a:pt x="1747456" y="1048997"/>
                  </a:lnTo>
                  <a:cubicBezTo>
                    <a:pt x="1745075" y="1048330"/>
                    <a:pt x="1742904" y="1047044"/>
                    <a:pt x="1741170" y="1045282"/>
                  </a:cubicBezTo>
                  <a:lnTo>
                    <a:pt x="1738979" y="1042424"/>
                  </a:lnTo>
                  <a:cubicBezTo>
                    <a:pt x="1737655" y="1040243"/>
                    <a:pt x="1736960" y="1037738"/>
                    <a:pt x="1736979" y="1035185"/>
                  </a:cubicBezTo>
                  <a:lnTo>
                    <a:pt x="1737550" y="1031375"/>
                  </a:lnTo>
                  <a:cubicBezTo>
                    <a:pt x="1738589" y="1027823"/>
                    <a:pt x="1740941" y="1024794"/>
                    <a:pt x="1744123" y="1022898"/>
                  </a:cubicBezTo>
                  <a:cubicBezTo>
                    <a:pt x="1745685" y="1021869"/>
                    <a:pt x="1747495" y="1021269"/>
                    <a:pt x="1749362" y="1021184"/>
                  </a:cubicBezTo>
                  <a:close/>
                  <a:moveTo>
                    <a:pt x="57341" y="1002896"/>
                  </a:moveTo>
                  <a:lnTo>
                    <a:pt x="58103" y="1002896"/>
                  </a:lnTo>
                  <a:cubicBezTo>
                    <a:pt x="59427" y="1002658"/>
                    <a:pt x="60779" y="1002658"/>
                    <a:pt x="62103" y="1002896"/>
                  </a:cubicBezTo>
                  <a:cubicBezTo>
                    <a:pt x="63999" y="1002982"/>
                    <a:pt x="65847" y="1003573"/>
                    <a:pt x="67437" y="1004611"/>
                  </a:cubicBezTo>
                  <a:cubicBezTo>
                    <a:pt x="69047" y="1005506"/>
                    <a:pt x="70419" y="1006783"/>
                    <a:pt x="71438" y="1008325"/>
                  </a:cubicBezTo>
                  <a:cubicBezTo>
                    <a:pt x="72695" y="1009697"/>
                    <a:pt x="73581" y="1011374"/>
                    <a:pt x="74009" y="1013183"/>
                  </a:cubicBezTo>
                  <a:cubicBezTo>
                    <a:pt x="74352" y="1015869"/>
                    <a:pt x="73991" y="1018593"/>
                    <a:pt x="72962" y="1021089"/>
                  </a:cubicBezTo>
                  <a:cubicBezTo>
                    <a:pt x="72247" y="1023613"/>
                    <a:pt x="70904" y="1025899"/>
                    <a:pt x="69057" y="1027757"/>
                  </a:cubicBezTo>
                  <a:cubicBezTo>
                    <a:pt x="68132" y="1028661"/>
                    <a:pt x="67113" y="1029462"/>
                    <a:pt x="66008" y="1030138"/>
                  </a:cubicBezTo>
                  <a:lnTo>
                    <a:pt x="62389" y="1031662"/>
                  </a:lnTo>
                  <a:cubicBezTo>
                    <a:pt x="59579" y="1032376"/>
                    <a:pt x="56627" y="1032376"/>
                    <a:pt x="53817" y="1031662"/>
                  </a:cubicBezTo>
                  <a:lnTo>
                    <a:pt x="50388" y="1030233"/>
                  </a:lnTo>
                  <a:cubicBezTo>
                    <a:pt x="49435" y="1029662"/>
                    <a:pt x="46577" y="1027280"/>
                    <a:pt x="47435" y="1028042"/>
                  </a:cubicBezTo>
                  <a:cubicBezTo>
                    <a:pt x="45587" y="1026185"/>
                    <a:pt x="44244" y="1023899"/>
                    <a:pt x="43530" y="1021375"/>
                  </a:cubicBezTo>
                  <a:cubicBezTo>
                    <a:pt x="42863" y="1018746"/>
                    <a:pt x="42863" y="1016003"/>
                    <a:pt x="43530" y="1013374"/>
                  </a:cubicBezTo>
                  <a:cubicBezTo>
                    <a:pt x="44158" y="1010973"/>
                    <a:pt x="45444" y="1008792"/>
                    <a:pt x="47244" y="1007087"/>
                  </a:cubicBezTo>
                  <a:lnTo>
                    <a:pt x="50102" y="1004801"/>
                  </a:lnTo>
                  <a:cubicBezTo>
                    <a:pt x="52312" y="1003554"/>
                    <a:pt x="54807" y="1002896"/>
                    <a:pt x="57341" y="1002896"/>
                  </a:cubicBezTo>
                  <a:close/>
                  <a:moveTo>
                    <a:pt x="1730216" y="953271"/>
                  </a:moveTo>
                  <a:lnTo>
                    <a:pt x="1733645" y="953271"/>
                  </a:lnTo>
                  <a:cubicBezTo>
                    <a:pt x="1736189" y="953252"/>
                    <a:pt x="1738684" y="953909"/>
                    <a:pt x="1740884" y="955176"/>
                  </a:cubicBezTo>
                  <a:lnTo>
                    <a:pt x="1743742" y="957462"/>
                  </a:lnTo>
                  <a:cubicBezTo>
                    <a:pt x="1745542" y="959167"/>
                    <a:pt x="1746828" y="961348"/>
                    <a:pt x="1747457" y="963748"/>
                  </a:cubicBezTo>
                  <a:lnTo>
                    <a:pt x="1748028" y="967558"/>
                  </a:lnTo>
                  <a:cubicBezTo>
                    <a:pt x="1748133" y="969435"/>
                    <a:pt x="1747742" y="971311"/>
                    <a:pt x="1746885" y="972987"/>
                  </a:cubicBezTo>
                  <a:cubicBezTo>
                    <a:pt x="1746256" y="974769"/>
                    <a:pt x="1745218" y="976369"/>
                    <a:pt x="1743837" y="977655"/>
                  </a:cubicBezTo>
                  <a:cubicBezTo>
                    <a:pt x="1742599" y="979017"/>
                    <a:pt x="1741018" y="980036"/>
                    <a:pt x="1739265" y="980607"/>
                  </a:cubicBezTo>
                  <a:cubicBezTo>
                    <a:pt x="1737551" y="981455"/>
                    <a:pt x="1735655" y="981874"/>
                    <a:pt x="1733741" y="981846"/>
                  </a:cubicBezTo>
                  <a:lnTo>
                    <a:pt x="1730216" y="981846"/>
                  </a:lnTo>
                  <a:cubicBezTo>
                    <a:pt x="1727692" y="981855"/>
                    <a:pt x="1725225" y="981169"/>
                    <a:pt x="1723073" y="979845"/>
                  </a:cubicBezTo>
                  <a:lnTo>
                    <a:pt x="1720120" y="977655"/>
                  </a:lnTo>
                  <a:cubicBezTo>
                    <a:pt x="1718415" y="975892"/>
                    <a:pt x="1717177" y="973730"/>
                    <a:pt x="1716500" y="971368"/>
                  </a:cubicBezTo>
                  <a:lnTo>
                    <a:pt x="1715929" y="967558"/>
                  </a:lnTo>
                  <a:cubicBezTo>
                    <a:pt x="1715900" y="965644"/>
                    <a:pt x="1716319" y="963748"/>
                    <a:pt x="1717167" y="962034"/>
                  </a:cubicBezTo>
                  <a:cubicBezTo>
                    <a:pt x="1718482" y="958528"/>
                    <a:pt x="1721263" y="955776"/>
                    <a:pt x="1724787" y="954509"/>
                  </a:cubicBezTo>
                  <a:cubicBezTo>
                    <a:pt x="1726435" y="953566"/>
                    <a:pt x="1728321" y="953137"/>
                    <a:pt x="1730216" y="953271"/>
                  </a:cubicBezTo>
                  <a:close/>
                  <a:moveTo>
                    <a:pt x="70866" y="935554"/>
                  </a:moveTo>
                  <a:lnTo>
                    <a:pt x="74390" y="935554"/>
                  </a:lnTo>
                  <a:cubicBezTo>
                    <a:pt x="76914" y="935545"/>
                    <a:pt x="79381" y="936230"/>
                    <a:pt x="81534" y="937554"/>
                  </a:cubicBezTo>
                  <a:lnTo>
                    <a:pt x="84486" y="939745"/>
                  </a:lnTo>
                  <a:cubicBezTo>
                    <a:pt x="86210" y="941536"/>
                    <a:pt x="87458" y="943727"/>
                    <a:pt x="88106" y="946127"/>
                  </a:cubicBezTo>
                  <a:lnTo>
                    <a:pt x="88201" y="949842"/>
                  </a:lnTo>
                  <a:cubicBezTo>
                    <a:pt x="88230" y="951756"/>
                    <a:pt x="87811" y="953652"/>
                    <a:pt x="86963" y="955366"/>
                  </a:cubicBezTo>
                  <a:cubicBezTo>
                    <a:pt x="85649" y="958871"/>
                    <a:pt x="82867" y="961624"/>
                    <a:pt x="79343" y="962891"/>
                  </a:cubicBezTo>
                  <a:cubicBezTo>
                    <a:pt x="77695" y="963834"/>
                    <a:pt x="75809" y="964263"/>
                    <a:pt x="73913" y="964129"/>
                  </a:cubicBezTo>
                  <a:lnTo>
                    <a:pt x="70389" y="964129"/>
                  </a:lnTo>
                  <a:cubicBezTo>
                    <a:pt x="67846" y="964148"/>
                    <a:pt x="65351" y="963491"/>
                    <a:pt x="63150" y="962224"/>
                  </a:cubicBezTo>
                  <a:lnTo>
                    <a:pt x="60198" y="959938"/>
                  </a:lnTo>
                  <a:cubicBezTo>
                    <a:pt x="58455" y="958205"/>
                    <a:pt x="57207" y="956033"/>
                    <a:pt x="56578" y="953652"/>
                  </a:cubicBezTo>
                  <a:lnTo>
                    <a:pt x="56578" y="949842"/>
                  </a:lnTo>
                  <a:cubicBezTo>
                    <a:pt x="56473" y="947965"/>
                    <a:pt x="56864" y="946089"/>
                    <a:pt x="57721" y="944412"/>
                  </a:cubicBezTo>
                  <a:cubicBezTo>
                    <a:pt x="58988" y="940860"/>
                    <a:pt x="61788" y="938059"/>
                    <a:pt x="65341" y="936792"/>
                  </a:cubicBezTo>
                  <a:cubicBezTo>
                    <a:pt x="67056" y="935945"/>
                    <a:pt x="68951" y="935526"/>
                    <a:pt x="70866" y="935554"/>
                  </a:cubicBezTo>
                  <a:close/>
                  <a:moveTo>
                    <a:pt x="1708975" y="875547"/>
                  </a:moveTo>
                  <a:cubicBezTo>
                    <a:pt x="1716862" y="875547"/>
                    <a:pt x="1723263" y="881948"/>
                    <a:pt x="1723263" y="889834"/>
                  </a:cubicBezTo>
                  <a:cubicBezTo>
                    <a:pt x="1723263" y="897721"/>
                    <a:pt x="1716862" y="904122"/>
                    <a:pt x="1708975" y="904122"/>
                  </a:cubicBezTo>
                  <a:cubicBezTo>
                    <a:pt x="1701088" y="904122"/>
                    <a:pt x="1694688" y="897721"/>
                    <a:pt x="1694688" y="889834"/>
                  </a:cubicBezTo>
                  <a:cubicBezTo>
                    <a:pt x="1694688" y="881948"/>
                    <a:pt x="1701088" y="875547"/>
                    <a:pt x="1708975" y="875547"/>
                  </a:cubicBezTo>
                  <a:close/>
                  <a:moveTo>
                    <a:pt x="84963" y="840305"/>
                  </a:moveTo>
                  <a:lnTo>
                    <a:pt x="88487" y="840305"/>
                  </a:lnTo>
                  <a:cubicBezTo>
                    <a:pt x="91021" y="840314"/>
                    <a:pt x="93516" y="840971"/>
                    <a:pt x="95726" y="842210"/>
                  </a:cubicBezTo>
                  <a:lnTo>
                    <a:pt x="98584" y="844496"/>
                  </a:lnTo>
                  <a:cubicBezTo>
                    <a:pt x="100327" y="846229"/>
                    <a:pt x="101575" y="848401"/>
                    <a:pt x="102203" y="850782"/>
                  </a:cubicBezTo>
                  <a:lnTo>
                    <a:pt x="102775" y="854592"/>
                  </a:lnTo>
                  <a:cubicBezTo>
                    <a:pt x="102575" y="858335"/>
                    <a:pt x="101098" y="861898"/>
                    <a:pt x="98584" y="864689"/>
                  </a:cubicBezTo>
                  <a:cubicBezTo>
                    <a:pt x="97307" y="866013"/>
                    <a:pt x="95745" y="867022"/>
                    <a:pt x="94012" y="867641"/>
                  </a:cubicBezTo>
                  <a:cubicBezTo>
                    <a:pt x="92288" y="868480"/>
                    <a:pt x="90402" y="868899"/>
                    <a:pt x="88487" y="868880"/>
                  </a:cubicBezTo>
                  <a:lnTo>
                    <a:pt x="84963" y="868880"/>
                  </a:lnTo>
                  <a:cubicBezTo>
                    <a:pt x="82410" y="868899"/>
                    <a:pt x="79905" y="868203"/>
                    <a:pt x="77724" y="866879"/>
                  </a:cubicBezTo>
                  <a:lnTo>
                    <a:pt x="74866" y="864689"/>
                  </a:lnTo>
                  <a:cubicBezTo>
                    <a:pt x="73076" y="862936"/>
                    <a:pt x="71799" y="860726"/>
                    <a:pt x="71152" y="858307"/>
                  </a:cubicBezTo>
                  <a:lnTo>
                    <a:pt x="70675" y="854592"/>
                  </a:lnTo>
                  <a:cubicBezTo>
                    <a:pt x="70552" y="852668"/>
                    <a:pt x="70980" y="850753"/>
                    <a:pt x="71914" y="849068"/>
                  </a:cubicBezTo>
                  <a:cubicBezTo>
                    <a:pt x="73228" y="845601"/>
                    <a:pt x="75971" y="842857"/>
                    <a:pt x="79439" y="841543"/>
                  </a:cubicBezTo>
                  <a:cubicBezTo>
                    <a:pt x="81124" y="840609"/>
                    <a:pt x="83039" y="840181"/>
                    <a:pt x="84963" y="840305"/>
                  </a:cubicBezTo>
                  <a:close/>
                  <a:moveTo>
                    <a:pt x="1684305" y="790870"/>
                  </a:moveTo>
                  <a:cubicBezTo>
                    <a:pt x="1686201" y="790736"/>
                    <a:pt x="1688086" y="791165"/>
                    <a:pt x="1689734" y="792108"/>
                  </a:cubicBezTo>
                  <a:cubicBezTo>
                    <a:pt x="1693259" y="793375"/>
                    <a:pt x="1696040" y="796127"/>
                    <a:pt x="1697354" y="799633"/>
                  </a:cubicBezTo>
                  <a:cubicBezTo>
                    <a:pt x="1698202" y="801347"/>
                    <a:pt x="1698621" y="803243"/>
                    <a:pt x="1698593" y="805157"/>
                  </a:cubicBezTo>
                  <a:lnTo>
                    <a:pt x="1698593" y="808681"/>
                  </a:lnTo>
                  <a:cubicBezTo>
                    <a:pt x="1698564" y="811196"/>
                    <a:pt x="1697869" y="813663"/>
                    <a:pt x="1696592" y="815825"/>
                  </a:cubicBezTo>
                  <a:lnTo>
                    <a:pt x="1694401" y="818778"/>
                  </a:lnTo>
                  <a:cubicBezTo>
                    <a:pt x="1692611" y="820502"/>
                    <a:pt x="1690420" y="821750"/>
                    <a:pt x="1688020" y="822397"/>
                  </a:cubicBezTo>
                  <a:lnTo>
                    <a:pt x="1684305" y="822969"/>
                  </a:lnTo>
                  <a:cubicBezTo>
                    <a:pt x="1682391" y="823045"/>
                    <a:pt x="1680485" y="822616"/>
                    <a:pt x="1678781" y="821731"/>
                  </a:cubicBezTo>
                  <a:cubicBezTo>
                    <a:pt x="1677009" y="821140"/>
                    <a:pt x="1675409" y="820130"/>
                    <a:pt x="1674113" y="818778"/>
                  </a:cubicBezTo>
                  <a:cubicBezTo>
                    <a:pt x="1672789" y="817502"/>
                    <a:pt x="1671780" y="815939"/>
                    <a:pt x="1671160" y="814206"/>
                  </a:cubicBezTo>
                  <a:cubicBezTo>
                    <a:pt x="1670313" y="812491"/>
                    <a:pt x="1669922" y="810586"/>
                    <a:pt x="1670018" y="808681"/>
                  </a:cubicBezTo>
                  <a:lnTo>
                    <a:pt x="1670018" y="805157"/>
                  </a:lnTo>
                  <a:cubicBezTo>
                    <a:pt x="1669970" y="802614"/>
                    <a:pt x="1670627" y="800109"/>
                    <a:pt x="1671923" y="797918"/>
                  </a:cubicBezTo>
                  <a:lnTo>
                    <a:pt x="1674113" y="795061"/>
                  </a:lnTo>
                  <a:cubicBezTo>
                    <a:pt x="1675866" y="793270"/>
                    <a:pt x="1678076" y="791994"/>
                    <a:pt x="1680495" y="791346"/>
                  </a:cubicBezTo>
                  <a:close/>
                  <a:moveTo>
                    <a:pt x="109633" y="773153"/>
                  </a:moveTo>
                  <a:lnTo>
                    <a:pt x="113157" y="773153"/>
                  </a:lnTo>
                  <a:cubicBezTo>
                    <a:pt x="115710" y="773134"/>
                    <a:pt x="118215" y="773830"/>
                    <a:pt x="120396" y="775154"/>
                  </a:cubicBezTo>
                  <a:lnTo>
                    <a:pt x="123254" y="777344"/>
                  </a:lnTo>
                  <a:cubicBezTo>
                    <a:pt x="125016" y="779078"/>
                    <a:pt x="126301" y="781250"/>
                    <a:pt x="126968" y="783631"/>
                  </a:cubicBezTo>
                  <a:lnTo>
                    <a:pt x="127445" y="787441"/>
                  </a:lnTo>
                  <a:cubicBezTo>
                    <a:pt x="127568" y="789365"/>
                    <a:pt x="127140" y="791279"/>
                    <a:pt x="126206" y="792965"/>
                  </a:cubicBezTo>
                  <a:cubicBezTo>
                    <a:pt x="124892" y="796432"/>
                    <a:pt x="122149" y="799176"/>
                    <a:pt x="118682" y="800490"/>
                  </a:cubicBezTo>
                  <a:cubicBezTo>
                    <a:pt x="116996" y="801424"/>
                    <a:pt x="115081" y="801852"/>
                    <a:pt x="113157" y="801728"/>
                  </a:cubicBezTo>
                  <a:lnTo>
                    <a:pt x="109633" y="801728"/>
                  </a:lnTo>
                  <a:cubicBezTo>
                    <a:pt x="107128" y="801728"/>
                    <a:pt x="104661" y="801071"/>
                    <a:pt x="102489" y="799823"/>
                  </a:cubicBezTo>
                  <a:lnTo>
                    <a:pt x="99536" y="797537"/>
                  </a:lnTo>
                  <a:cubicBezTo>
                    <a:pt x="97793" y="795804"/>
                    <a:pt x="96545" y="793632"/>
                    <a:pt x="95917" y="791251"/>
                  </a:cubicBezTo>
                  <a:lnTo>
                    <a:pt x="95345" y="787441"/>
                  </a:lnTo>
                  <a:cubicBezTo>
                    <a:pt x="95269" y="785555"/>
                    <a:pt x="95698" y="783679"/>
                    <a:pt x="96583" y="782012"/>
                  </a:cubicBezTo>
                  <a:cubicBezTo>
                    <a:pt x="97174" y="780240"/>
                    <a:pt x="98184" y="778640"/>
                    <a:pt x="99536" y="777344"/>
                  </a:cubicBezTo>
                  <a:cubicBezTo>
                    <a:pt x="100813" y="776020"/>
                    <a:pt x="102375" y="775011"/>
                    <a:pt x="104108" y="774392"/>
                  </a:cubicBezTo>
                  <a:cubicBezTo>
                    <a:pt x="105832" y="773553"/>
                    <a:pt x="107718" y="773134"/>
                    <a:pt x="109633" y="773153"/>
                  </a:cubicBezTo>
                  <a:close/>
                  <a:moveTo>
                    <a:pt x="1656016" y="706574"/>
                  </a:moveTo>
                  <a:cubicBezTo>
                    <a:pt x="1663903" y="706574"/>
                    <a:pt x="1670304" y="712975"/>
                    <a:pt x="1670304" y="720861"/>
                  </a:cubicBezTo>
                  <a:cubicBezTo>
                    <a:pt x="1670304" y="728748"/>
                    <a:pt x="1663903" y="735149"/>
                    <a:pt x="1656016" y="735149"/>
                  </a:cubicBezTo>
                  <a:cubicBezTo>
                    <a:pt x="1648129" y="735149"/>
                    <a:pt x="1641729" y="728748"/>
                    <a:pt x="1641729" y="720861"/>
                  </a:cubicBezTo>
                  <a:cubicBezTo>
                    <a:pt x="1641729" y="712975"/>
                    <a:pt x="1648129" y="706574"/>
                    <a:pt x="1656016" y="706574"/>
                  </a:cubicBezTo>
                  <a:close/>
                  <a:moveTo>
                    <a:pt x="138969" y="695429"/>
                  </a:moveTo>
                  <a:lnTo>
                    <a:pt x="139731" y="695429"/>
                  </a:lnTo>
                  <a:cubicBezTo>
                    <a:pt x="141055" y="695191"/>
                    <a:pt x="142408" y="695191"/>
                    <a:pt x="143732" y="695429"/>
                  </a:cubicBezTo>
                  <a:cubicBezTo>
                    <a:pt x="145618" y="695525"/>
                    <a:pt x="147447" y="696087"/>
                    <a:pt x="149066" y="697049"/>
                  </a:cubicBezTo>
                  <a:cubicBezTo>
                    <a:pt x="150571" y="698096"/>
                    <a:pt x="151781" y="699506"/>
                    <a:pt x="152590" y="701144"/>
                  </a:cubicBezTo>
                  <a:cubicBezTo>
                    <a:pt x="153876" y="702497"/>
                    <a:pt x="154771" y="704173"/>
                    <a:pt x="155162" y="706002"/>
                  </a:cubicBezTo>
                  <a:cubicBezTo>
                    <a:pt x="155562" y="708593"/>
                    <a:pt x="155305" y="711250"/>
                    <a:pt x="154400" y="713717"/>
                  </a:cubicBezTo>
                  <a:cubicBezTo>
                    <a:pt x="153733" y="716251"/>
                    <a:pt x="152381" y="718556"/>
                    <a:pt x="150495" y="720385"/>
                  </a:cubicBezTo>
                  <a:cubicBezTo>
                    <a:pt x="149580" y="721261"/>
                    <a:pt x="148590" y="722061"/>
                    <a:pt x="147542" y="722766"/>
                  </a:cubicBezTo>
                  <a:cubicBezTo>
                    <a:pt x="146418" y="723395"/>
                    <a:pt x="145237" y="723900"/>
                    <a:pt x="144018" y="724290"/>
                  </a:cubicBezTo>
                  <a:cubicBezTo>
                    <a:pt x="141208" y="725052"/>
                    <a:pt x="138255" y="725052"/>
                    <a:pt x="135445" y="724290"/>
                  </a:cubicBezTo>
                  <a:lnTo>
                    <a:pt x="132016" y="722861"/>
                  </a:lnTo>
                  <a:cubicBezTo>
                    <a:pt x="130987" y="722157"/>
                    <a:pt x="130006" y="721394"/>
                    <a:pt x="129063" y="720575"/>
                  </a:cubicBezTo>
                  <a:cubicBezTo>
                    <a:pt x="127244" y="718756"/>
                    <a:pt x="125930" y="716489"/>
                    <a:pt x="125253" y="714003"/>
                  </a:cubicBezTo>
                  <a:cubicBezTo>
                    <a:pt x="124539" y="711355"/>
                    <a:pt x="124539" y="708555"/>
                    <a:pt x="125253" y="705907"/>
                  </a:cubicBezTo>
                  <a:cubicBezTo>
                    <a:pt x="125930" y="703545"/>
                    <a:pt x="127168" y="701382"/>
                    <a:pt x="128873" y="699620"/>
                  </a:cubicBezTo>
                  <a:lnTo>
                    <a:pt x="131826" y="697430"/>
                  </a:lnTo>
                  <a:cubicBezTo>
                    <a:pt x="133978" y="696106"/>
                    <a:pt x="136445" y="695420"/>
                    <a:pt x="138969" y="695429"/>
                  </a:cubicBezTo>
                  <a:close/>
                  <a:moveTo>
                    <a:pt x="163258" y="632183"/>
                  </a:moveTo>
                  <a:lnTo>
                    <a:pt x="164020" y="632183"/>
                  </a:lnTo>
                  <a:cubicBezTo>
                    <a:pt x="165344" y="631945"/>
                    <a:pt x="166696" y="631945"/>
                    <a:pt x="168020" y="632183"/>
                  </a:cubicBezTo>
                  <a:cubicBezTo>
                    <a:pt x="169916" y="632269"/>
                    <a:pt x="171764" y="632860"/>
                    <a:pt x="173354" y="633898"/>
                  </a:cubicBezTo>
                  <a:cubicBezTo>
                    <a:pt x="174945" y="634822"/>
                    <a:pt x="176316" y="636098"/>
                    <a:pt x="177355" y="637613"/>
                  </a:cubicBezTo>
                  <a:cubicBezTo>
                    <a:pt x="178612" y="638984"/>
                    <a:pt x="179498" y="640661"/>
                    <a:pt x="179926" y="642470"/>
                  </a:cubicBezTo>
                  <a:cubicBezTo>
                    <a:pt x="180289" y="645185"/>
                    <a:pt x="179926" y="647947"/>
                    <a:pt x="178879" y="650471"/>
                  </a:cubicBezTo>
                  <a:cubicBezTo>
                    <a:pt x="178164" y="652995"/>
                    <a:pt x="176821" y="655281"/>
                    <a:pt x="174974" y="657139"/>
                  </a:cubicBezTo>
                  <a:cubicBezTo>
                    <a:pt x="174049" y="658044"/>
                    <a:pt x="173030" y="658844"/>
                    <a:pt x="171925" y="659520"/>
                  </a:cubicBezTo>
                  <a:cubicBezTo>
                    <a:pt x="170764" y="660130"/>
                    <a:pt x="169554" y="660635"/>
                    <a:pt x="168306" y="661044"/>
                  </a:cubicBezTo>
                  <a:cubicBezTo>
                    <a:pt x="165496" y="661758"/>
                    <a:pt x="162543" y="661758"/>
                    <a:pt x="159733" y="661044"/>
                  </a:cubicBezTo>
                  <a:lnTo>
                    <a:pt x="156305" y="659615"/>
                  </a:lnTo>
                  <a:cubicBezTo>
                    <a:pt x="155352" y="658949"/>
                    <a:pt x="152494" y="656567"/>
                    <a:pt x="153352" y="657329"/>
                  </a:cubicBezTo>
                  <a:cubicBezTo>
                    <a:pt x="149494" y="653500"/>
                    <a:pt x="148008" y="647900"/>
                    <a:pt x="149447" y="642661"/>
                  </a:cubicBezTo>
                  <a:cubicBezTo>
                    <a:pt x="150113" y="640280"/>
                    <a:pt x="151399" y="638108"/>
                    <a:pt x="153161" y="636374"/>
                  </a:cubicBezTo>
                  <a:lnTo>
                    <a:pt x="156019" y="634088"/>
                  </a:lnTo>
                  <a:cubicBezTo>
                    <a:pt x="158229" y="632841"/>
                    <a:pt x="160724" y="632183"/>
                    <a:pt x="163258" y="632183"/>
                  </a:cubicBezTo>
                  <a:close/>
                  <a:moveTo>
                    <a:pt x="1627823" y="618372"/>
                  </a:moveTo>
                  <a:lnTo>
                    <a:pt x="1631633" y="618372"/>
                  </a:lnTo>
                  <a:cubicBezTo>
                    <a:pt x="1633433" y="618839"/>
                    <a:pt x="1635090" y="619724"/>
                    <a:pt x="1636490" y="620944"/>
                  </a:cubicBezTo>
                  <a:cubicBezTo>
                    <a:pt x="1639291" y="622820"/>
                    <a:pt x="1641158" y="625801"/>
                    <a:pt x="1641634" y="629135"/>
                  </a:cubicBezTo>
                  <a:lnTo>
                    <a:pt x="1643730" y="631802"/>
                  </a:lnTo>
                  <a:cubicBezTo>
                    <a:pt x="1644977" y="633907"/>
                    <a:pt x="1645672" y="636307"/>
                    <a:pt x="1645730" y="638755"/>
                  </a:cubicBezTo>
                  <a:lnTo>
                    <a:pt x="1645253" y="642565"/>
                  </a:lnTo>
                  <a:cubicBezTo>
                    <a:pt x="1644825" y="644375"/>
                    <a:pt x="1643939" y="646051"/>
                    <a:pt x="1642682" y="647423"/>
                  </a:cubicBezTo>
                  <a:cubicBezTo>
                    <a:pt x="1641663" y="648966"/>
                    <a:pt x="1640291" y="650242"/>
                    <a:pt x="1638681" y="651138"/>
                  </a:cubicBezTo>
                  <a:cubicBezTo>
                    <a:pt x="1637090" y="652176"/>
                    <a:pt x="1635243" y="652767"/>
                    <a:pt x="1633347" y="652852"/>
                  </a:cubicBezTo>
                  <a:cubicBezTo>
                    <a:pt x="1631471" y="653329"/>
                    <a:pt x="1629509" y="653329"/>
                    <a:pt x="1627632" y="652852"/>
                  </a:cubicBezTo>
                  <a:cubicBezTo>
                    <a:pt x="1626118" y="652386"/>
                    <a:pt x="1624651" y="651785"/>
                    <a:pt x="1623251" y="651043"/>
                  </a:cubicBezTo>
                  <a:lnTo>
                    <a:pt x="1622774" y="651043"/>
                  </a:lnTo>
                  <a:cubicBezTo>
                    <a:pt x="1621631" y="650280"/>
                    <a:pt x="1620584" y="649423"/>
                    <a:pt x="1619536" y="648566"/>
                  </a:cubicBezTo>
                  <a:cubicBezTo>
                    <a:pt x="1618250" y="647109"/>
                    <a:pt x="1617040" y="645575"/>
                    <a:pt x="1615916" y="643994"/>
                  </a:cubicBezTo>
                  <a:cubicBezTo>
                    <a:pt x="1615212" y="642575"/>
                    <a:pt x="1614612" y="641108"/>
                    <a:pt x="1614107" y="639613"/>
                  </a:cubicBezTo>
                  <a:cubicBezTo>
                    <a:pt x="1613707" y="638022"/>
                    <a:pt x="1613478" y="636393"/>
                    <a:pt x="1613440" y="634755"/>
                  </a:cubicBezTo>
                  <a:cubicBezTo>
                    <a:pt x="1613345" y="634412"/>
                    <a:pt x="1613345" y="634050"/>
                    <a:pt x="1613440" y="633707"/>
                  </a:cubicBezTo>
                  <a:cubicBezTo>
                    <a:pt x="1613535" y="632269"/>
                    <a:pt x="1613726" y="630840"/>
                    <a:pt x="1614011" y="629421"/>
                  </a:cubicBezTo>
                  <a:cubicBezTo>
                    <a:pt x="1614011" y="628849"/>
                    <a:pt x="1614011" y="628849"/>
                    <a:pt x="1614011" y="628849"/>
                  </a:cubicBezTo>
                  <a:cubicBezTo>
                    <a:pt x="1614669" y="626458"/>
                    <a:pt x="1615954" y="624296"/>
                    <a:pt x="1617726" y="622563"/>
                  </a:cubicBezTo>
                  <a:lnTo>
                    <a:pt x="1620584" y="620277"/>
                  </a:lnTo>
                  <a:cubicBezTo>
                    <a:pt x="1622793" y="619039"/>
                    <a:pt x="1625289" y="618381"/>
                    <a:pt x="1627823" y="618372"/>
                  </a:cubicBezTo>
                  <a:close/>
                  <a:moveTo>
                    <a:pt x="1602867" y="547220"/>
                  </a:moveTo>
                  <a:cubicBezTo>
                    <a:pt x="1604781" y="547142"/>
                    <a:pt x="1606686" y="547569"/>
                    <a:pt x="1608391" y="548458"/>
                  </a:cubicBezTo>
                  <a:cubicBezTo>
                    <a:pt x="1611858" y="549773"/>
                    <a:pt x="1614601" y="552513"/>
                    <a:pt x="1615916" y="555983"/>
                  </a:cubicBezTo>
                  <a:cubicBezTo>
                    <a:pt x="1616878" y="557828"/>
                    <a:pt x="1617306" y="559907"/>
                    <a:pt x="1617154" y="561984"/>
                  </a:cubicBezTo>
                  <a:lnTo>
                    <a:pt x="1617154" y="565508"/>
                  </a:lnTo>
                  <a:cubicBezTo>
                    <a:pt x="1617154" y="568045"/>
                    <a:pt x="1616497" y="570539"/>
                    <a:pt x="1615249" y="572747"/>
                  </a:cubicBezTo>
                  <a:lnTo>
                    <a:pt x="1612963" y="575604"/>
                  </a:lnTo>
                  <a:cubicBezTo>
                    <a:pt x="1611230" y="577369"/>
                    <a:pt x="1609058" y="578650"/>
                    <a:pt x="1606677" y="579319"/>
                  </a:cubicBezTo>
                  <a:lnTo>
                    <a:pt x="1602867" y="579319"/>
                  </a:lnTo>
                  <a:cubicBezTo>
                    <a:pt x="1600943" y="579442"/>
                    <a:pt x="1599028" y="579012"/>
                    <a:pt x="1597342" y="578081"/>
                  </a:cubicBezTo>
                  <a:cubicBezTo>
                    <a:pt x="1595589" y="577501"/>
                    <a:pt x="1594018" y="576484"/>
                    <a:pt x="1592770" y="575128"/>
                  </a:cubicBezTo>
                  <a:cubicBezTo>
                    <a:pt x="1591360" y="573924"/>
                    <a:pt x="1590332" y="572334"/>
                    <a:pt x="1589817" y="570556"/>
                  </a:cubicBezTo>
                  <a:cubicBezTo>
                    <a:pt x="1588931" y="568855"/>
                    <a:pt x="1588503" y="566950"/>
                    <a:pt x="1588579" y="565032"/>
                  </a:cubicBezTo>
                  <a:lnTo>
                    <a:pt x="1588579" y="561507"/>
                  </a:lnTo>
                  <a:cubicBezTo>
                    <a:pt x="1588589" y="558972"/>
                    <a:pt x="1589246" y="556481"/>
                    <a:pt x="1590484" y="554268"/>
                  </a:cubicBezTo>
                  <a:lnTo>
                    <a:pt x="1592770" y="551411"/>
                  </a:lnTo>
                  <a:cubicBezTo>
                    <a:pt x="1594532" y="549707"/>
                    <a:pt x="1596694" y="548464"/>
                    <a:pt x="1599057" y="547791"/>
                  </a:cubicBezTo>
                  <a:close/>
                  <a:moveTo>
                    <a:pt x="197643" y="543696"/>
                  </a:moveTo>
                  <a:lnTo>
                    <a:pt x="201453" y="543696"/>
                  </a:lnTo>
                  <a:cubicBezTo>
                    <a:pt x="204006" y="543696"/>
                    <a:pt x="206501" y="544387"/>
                    <a:pt x="208692" y="545696"/>
                  </a:cubicBezTo>
                  <a:lnTo>
                    <a:pt x="211550" y="547887"/>
                  </a:lnTo>
                  <a:cubicBezTo>
                    <a:pt x="212902" y="549135"/>
                    <a:pt x="213921" y="550709"/>
                    <a:pt x="214502" y="552459"/>
                  </a:cubicBezTo>
                  <a:cubicBezTo>
                    <a:pt x="216150" y="555957"/>
                    <a:pt x="216150" y="560009"/>
                    <a:pt x="214502" y="563508"/>
                  </a:cubicBezTo>
                  <a:cubicBezTo>
                    <a:pt x="213950" y="565269"/>
                    <a:pt x="212931" y="566848"/>
                    <a:pt x="211550" y="568080"/>
                  </a:cubicBezTo>
                  <a:lnTo>
                    <a:pt x="208025" y="571604"/>
                  </a:lnTo>
                  <a:cubicBezTo>
                    <a:pt x="206292" y="573369"/>
                    <a:pt x="204120" y="574650"/>
                    <a:pt x="201739" y="575319"/>
                  </a:cubicBezTo>
                  <a:lnTo>
                    <a:pt x="197929" y="575319"/>
                  </a:lnTo>
                  <a:cubicBezTo>
                    <a:pt x="195395" y="575307"/>
                    <a:pt x="192900" y="574652"/>
                    <a:pt x="190690" y="573414"/>
                  </a:cubicBezTo>
                  <a:lnTo>
                    <a:pt x="187832" y="571128"/>
                  </a:lnTo>
                  <a:cubicBezTo>
                    <a:pt x="186423" y="569924"/>
                    <a:pt x="185394" y="568335"/>
                    <a:pt x="184880" y="566556"/>
                  </a:cubicBezTo>
                  <a:cubicBezTo>
                    <a:pt x="183946" y="564870"/>
                    <a:pt x="183518" y="562953"/>
                    <a:pt x="183641" y="561031"/>
                  </a:cubicBezTo>
                  <a:cubicBezTo>
                    <a:pt x="183527" y="559110"/>
                    <a:pt x="183956" y="557196"/>
                    <a:pt x="184880" y="555507"/>
                  </a:cubicBezTo>
                  <a:cubicBezTo>
                    <a:pt x="185461" y="553757"/>
                    <a:pt x="186480" y="552183"/>
                    <a:pt x="187832" y="550935"/>
                  </a:cubicBezTo>
                  <a:lnTo>
                    <a:pt x="191357" y="547411"/>
                  </a:lnTo>
                  <a:cubicBezTo>
                    <a:pt x="193119" y="545678"/>
                    <a:pt x="195281" y="544402"/>
                    <a:pt x="197643" y="543696"/>
                  </a:cubicBezTo>
                  <a:close/>
                  <a:moveTo>
                    <a:pt x="236982" y="466067"/>
                  </a:moveTo>
                  <a:lnTo>
                    <a:pt x="240792" y="466067"/>
                  </a:lnTo>
                  <a:cubicBezTo>
                    <a:pt x="242688" y="465930"/>
                    <a:pt x="244574" y="466361"/>
                    <a:pt x="246221" y="467305"/>
                  </a:cubicBezTo>
                  <a:cubicBezTo>
                    <a:pt x="249746" y="468575"/>
                    <a:pt x="252527" y="471325"/>
                    <a:pt x="253841" y="474830"/>
                  </a:cubicBezTo>
                  <a:cubicBezTo>
                    <a:pt x="254537" y="476617"/>
                    <a:pt x="254794" y="478543"/>
                    <a:pt x="254603" y="480449"/>
                  </a:cubicBezTo>
                  <a:lnTo>
                    <a:pt x="254603" y="483974"/>
                  </a:lnTo>
                  <a:cubicBezTo>
                    <a:pt x="254613" y="486495"/>
                    <a:pt x="253927" y="488970"/>
                    <a:pt x="252603" y="491117"/>
                  </a:cubicBezTo>
                  <a:lnTo>
                    <a:pt x="250412" y="494070"/>
                  </a:lnTo>
                  <a:cubicBezTo>
                    <a:pt x="248650" y="495774"/>
                    <a:pt x="246488" y="497017"/>
                    <a:pt x="244126" y="497690"/>
                  </a:cubicBezTo>
                  <a:lnTo>
                    <a:pt x="240316" y="498261"/>
                  </a:lnTo>
                  <a:cubicBezTo>
                    <a:pt x="238401" y="498292"/>
                    <a:pt x="236506" y="497867"/>
                    <a:pt x="234791" y="497023"/>
                  </a:cubicBezTo>
                  <a:cubicBezTo>
                    <a:pt x="233143" y="496223"/>
                    <a:pt x="231734" y="495008"/>
                    <a:pt x="230696" y="493499"/>
                  </a:cubicBezTo>
                  <a:cubicBezTo>
                    <a:pt x="229343" y="492250"/>
                    <a:pt x="228324" y="490676"/>
                    <a:pt x="227743" y="488927"/>
                  </a:cubicBezTo>
                  <a:cubicBezTo>
                    <a:pt x="226819" y="487237"/>
                    <a:pt x="226390" y="485323"/>
                    <a:pt x="226505" y="483402"/>
                  </a:cubicBezTo>
                  <a:lnTo>
                    <a:pt x="226505" y="479878"/>
                  </a:lnTo>
                  <a:cubicBezTo>
                    <a:pt x="226505" y="477340"/>
                    <a:pt x="227162" y="474847"/>
                    <a:pt x="228409" y="472639"/>
                  </a:cubicBezTo>
                  <a:lnTo>
                    <a:pt x="230696" y="469781"/>
                  </a:lnTo>
                  <a:cubicBezTo>
                    <a:pt x="232400" y="467978"/>
                    <a:pt x="234582" y="466691"/>
                    <a:pt x="236982" y="466067"/>
                  </a:cubicBezTo>
                  <a:close/>
                  <a:moveTo>
                    <a:pt x="1548098" y="463781"/>
                  </a:moveTo>
                  <a:cubicBezTo>
                    <a:pt x="1551594" y="462131"/>
                    <a:pt x="1555651" y="462131"/>
                    <a:pt x="1559147" y="463781"/>
                  </a:cubicBezTo>
                  <a:cubicBezTo>
                    <a:pt x="1560909" y="464337"/>
                    <a:pt x="1562490" y="465356"/>
                    <a:pt x="1563719" y="466734"/>
                  </a:cubicBezTo>
                  <a:lnTo>
                    <a:pt x="1567243" y="470258"/>
                  </a:lnTo>
                  <a:cubicBezTo>
                    <a:pt x="1569044" y="471964"/>
                    <a:pt x="1570329" y="474142"/>
                    <a:pt x="1570958" y="476545"/>
                  </a:cubicBezTo>
                  <a:lnTo>
                    <a:pt x="1571434" y="480355"/>
                  </a:lnTo>
                  <a:cubicBezTo>
                    <a:pt x="1571434" y="482862"/>
                    <a:pt x="1570777" y="485326"/>
                    <a:pt x="1569529" y="487498"/>
                  </a:cubicBezTo>
                  <a:lnTo>
                    <a:pt x="1567243" y="490451"/>
                  </a:lnTo>
                  <a:cubicBezTo>
                    <a:pt x="1566005" y="491817"/>
                    <a:pt x="1564424" y="492835"/>
                    <a:pt x="1562671" y="493404"/>
                  </a:cubicBezTo>
                  <a:cubicBezTo>
                    <a:pt x="1559176" y="495054"/>
                    <a:pt x="1555118" y="495054"/>
                    <a:pt x="1551622" y="493404"/>
                  </a:cubicBezTo>
                  <a:cubicBezTo>
                    <a:pt x="1549889" y="492788"/>
                    <a:pt x="1548326" y="491778"/>
                    <a:pt x="1547050" y="490451"/>
                  </a:cubicBezTo>
                  <a:lnTo>
                    <a:pt x="1543526" y="486927"/>
                  </a:lnTo>
                  <a:cubicBezTo>
                    <a:pt x="1541773" y="485146"/>
                    <a:pt x="1540497" y="482951"/>
                    <a:pt x="1539811" y="480545"/>
                  </a:cubicBezTo>
                  <a:lnTo>
                    <a:pt x="1539335" y="476830"/>
                  </a:lnTo>
                  <a:cubicBezTo>
                    <a:pt x="1539316" y="474279"/>
                    <a:pt x="1540011" y="471773"/>
                    <a:pt x="1541335" y="469591"/>
                  </a:cubicBezTo>
                  <a:lnTo>
                    <a:pt x="1543526" y="466734"/>
                  </a:lnTo>
                  <a:cubicBezTo>
                    <a:pt x="1544774" y="465377"/>
                    <a:pt x="1546346" y="464361"/>
                    <a:pt x="1548098" y="463781"/>
                  </a:cubicBezTo>
                  <a:close/>
                  <a:moveTo>
                    <a:pt x="1516380" y="400154"/>
                  </a:moveTo>
                  <a:cubicBezTo>
                    <a:pt x="1519847" y="398508"/>
                    <a:pt x="1523866" y="398508"/>
                    <a:pt x="1527334" y="400154"/>
                  </a:cubicBezTo>
                  <a:cubicBezTo>
                    <a:pt x="1529105" y="400746"/>
                    <a:pt x="1530705" y="401759"/>
                    <a:pt x="1532001" y="403107"/>
                  </a:cubicBezTo>
                  <a:lnTo>
                    <a:pt x="1535525" y="406631"/>
                  </a:lnTo>
                  <a:cubicBezTo>
                    <a:pt x="1537249" y="408417"/>
                    <a:pt x="1538497" y="410614"/>
                    <a:pt x="1539145" y="413013"/>
                  </a:cubicBezTo>
                  <a:lnTo>
                    <a:pt x="1539716" y="416728"/>
                  </a:lnTo>
                  <a:cubicBezTo>
                    <a:pt x="1539697" y="419275"/>
                    <a:pt x="1539011" y="421771"/>
                    <a:pt x="1537716" y="423967"/>
                  </a:cubicBezTo>
                  <a:lnTo>
                    <a:pt x="1535525" y="426919"/>
                  </a:lnTo>
                  <a:cubicBezTo>
                    <a:pt x="1534230" y="428267"/>
                    <a:pt x="1532630" y="429281"/>
                    <a:pt x="1530858" y="429872"/>
                  </a:cubicBezTo>
                  <a:cubicBezTo>
                    <a:pt x="1529182" y="430721"/>
                    <a:pt x="1527305" y="431115"/>
                    <a:pt x="1525429" y="431015"/>
                  </a:cubicBezTo>
                  <a:cubicBezTo>
                    <a:pt x="1523514" y="431128"/>
                    <a:pt x="1521609" y="430733"/>
                    <a:pt x="1519904" y="429872"/>
                  </a:cubicBezTo>
                  <a:cubicBezTo>
                    <a:pt x="1518133" y="429281"/>
                    <a:pt x="1516532" y="428267"/>
                    <a:pt x="1515237" y="426919"/>
                  </a:cubicBezTo>
                  <a:lnTo>
                    <a:pt x="1511713" y="423300"/>
                  </a:lnTo>
                  <a:cubicBezTo>
                    <a:pt x="1509970" y="421564"/>
                    <a:pt x="1508722" y="419394"/>
                    <a:pt x="1508093" y="417013"/>
                  </a:cubicBezTo>
                  <a:lnTo>
                    <a:pt x="1507522" y="413203"/>
                  </a:lnTo>
                  <a:cubicBezTo>
                    <a:pt x="1507550" y="410688"/>
                    <a:pt x="1508246" y="408225"/>
                    <a:pt x="1509522" y="406060"/>
                  </a:cubicBezTo>
                  <a:lnTo>
                    <a:pt x="1511713" y="403107"/>
                  </a:lnTo>
                  <a:cubicBezTo>
                    <a:pt x="1513008" y="401759"/>
                    <a:pt x="1514608" y="400746"/>
                    <a:pt x="1516380" y="400154"/>
                  </a:cubicBezTo>
                  <a:close/>
                  <a:moveTo>
                    <a:pt x="278892" y="398916"/>
                  </a:moveTo>
                  <a:cubicBezTo>
                    <a:pt x="281445" y="398902"/>
                    <a:pt x="283950" y="399593"/>
                    <a:pt x="286131" y="400916"/>
                  </a:cubicBezTo>
                  <a:lnTo>
                    <a:pt x="288988" y="403107"/>
                  </a:lnTo>
                  <a:cubicBezTo>
                    <a:pt x="290369" y="404374"/>
                    <a:pt x="291388" y="405985"/>
                    <a:pt x="291941" y="407774"/>
                  </a:cubicBezTo>
                  <a:cubicBezTo>
                    <a:pt x="292979" y="409556"/>
                    <a:pt x="293417" y="411629"/>
                    <a:pt x="293179" y="413680"/>
                  </a:cubicBezTo>
                  <a:cubicBezTo>
                    <a:pt x="293303" y="415602"/>
                    <a:pt x="292874" y="417518"/>
                    <a:pt x="291941" y="419204"/>
                  </a:cubicBezTo>
                  <a:cubicBezTo>
                    <a:pt x="291427" y="420983"/>
                    <a:pt x="290398" y="422572"/>
                    <a:pt x="288988" y="423776"/>
                  </a:cubicBezTo>
                  <a:lnTo>
                    <a:pt x="285464" y="427396"/>
                  </a:lnTo>
                  <a:cubicBezTo>
                    <a:pt x="283730" y="429141"/>
                    <a:pt x="281559" y="430390"/>
                    <a:pt x="279178" y="431015"/>
                  </a:cubicBezTo>
                  <a:lnTo>
                    <a:pt x="275368" y="431015"/>
                  </a:lnTo>
                  <a:cubicBezTo>
                    <a:pt x="272853" y="431061"/>
                    <a:pt x="270376" y="430401"/>
                    <a:pt x="268224" y="429110"/>
                  </a:cubicBezTo>
                  <a:lnTo>
                    <a:pt x="265271" y="426919"/>
                  </a:lnTo>
                  <a:cubicBezTo>
                    <a:pt x="263928" y="425626"/>
                    <a:pt x="262909" y="424024"/>
                    <a:pt x="262318" y="422252"/>
                  </a:cubicBezTo>
                  <a:cubicBezTo>
                    <a:pt x="260671" y="418787"/>
                    <a:pt x="260671" y="414764"/>
                    <a:pt x="262318" y="411299"/>
                  </a:cubicBezTo>
                  <a:cubicBezTo>
                    <a:pt x="262909" y="409527"/>
                    <a:pt x="263928" y="407925"/>
                    <a:pt x="265271" y="406631"/>
                  </a:cubicBezTo>
                  <a:cubicBezTo>
                    <a:pt x="266509" y="405488"/>
                    <a:pt x="267652" y="404345"/>
                    <a:pt x="268795" y="403107"/>
                  </a:cubicBezTo>
                  <a:cubicBezTo>
                    <a:pt x="270586" y="401379"/>
                    <a:pt x="272777" y="400134"/>
                    <a:pt x="275177" y="399488"/>
                  </a:cubicBezTo>
                  <a:close/>
                  <a:moveTo>
                    <a:pt x="1475994" y="349481"/>
                  </a:moveTo>
                  <a:lnTo>
                    <a:pt x="1479518" y="349481"/>
                  </a:lnTo>
                  <a:cubicBezTo>
                    <a:pt x="1482033" y="349512"/>
                    <a:pt x="1484500" y="350201"/>
                    <a:pt x="1486662" y="351482"/>
                  </a:cubicBezTo>
                  <a:lnTo>
                    <a:pt x="1489615" y="353672"/>
                  </a:lnTo>
                  <a:cubicBezTo>
                    <a:pt x="1491339" y="355458"/>
                    <a:pt x="1492586" y="357655"/>
                    <a:pt x="1493234" y="360054"/>
                  </a:cubicBezTo>
                  <a:lnTo>
                    <a:pt x="1493806" y="363769"/>
                  </a:lnTo>
                  <a:cubicBezTo>
                    <a:pt x="1493834" y="365682"/>
                    <a:pt x="1493415" y="367576"/>
                    <a:pt x="1492567" y="369293"/>
                  </a:cubicBezTo>
                  <a:cubicBezTo>
                    <a:pt x="1491300" y="372848"/>
                    <a:pt x="1488500" y="375645"/>
                    <a:pt x="1484947" y="376913"/>
                  </a:cubicBezTo>
                  <a:cubicBezTo>
                    <a:pt x="1483271" y="377771"/>
                    <a:pt x="1481395" y="378166"/>
                    <a:pt x="1479518" y="378056"/>
                  </a:cubicBezTo>
                  <a:lnTo>
                    <a:pt x="1475994" y="378056"/>
                  </a:lnTo>
                  <a:cubicBezTo>
                    <a:pt x="1473451" y="378105"/>
                    <a:pt x="1470946" y="377445"/>
                    <a:pt x="1468755" y="376151"/>
                  </a:cubicBezTo>
                  <a:lnTo>
                    <a:pt x="1465897" y="373961"/>
                  </a:lnTo>
                  <a:cubicBezTo>
                    <a:pt x="1464107" y="372204"/>
                    <a:pt x="1462830" y="370000"/>
                    <a:pt x="1462182" y="367579"/>
                  </a:cubicBezTo>
                  <a:lnTo>
                    <a:pt x="1461706" y="363769"/>
                  </a:lnTo>
                  <a:cubicBezTo>
                    <a:pt x="1461573" y="361876"/>
                    <a:pt x="1462002" y="359985"/>
                    <a:pt x="1462945" y="358340"/>
                  </a:cubicBezTo>
                  <a:cubicBezTo>
                    <a:pt x="1464211" y="354819"/>
                    <a:pt x="1466964" y="352034"/>
                    <a:pt x="1470469" y="350720"/>
                  </a:cubicBezTo>
                  <a:cubicBezTo>
                    <a:pt x="1472184" y="349876"/>
                    <a:pt x="1474079" y="349451"/>
                    <a:pt x="1475994" y="349481"/>
                  </a:cubicBezTo>
                  <a:close/>
                  <a:moveTo>
                    <a:pt x="321659" y="343290"/>
                  </a:moveTo>
                  <a:lnTo>
                    <a:pt x="325469" y="343290"/>
                  </a:lnTo>
                  <a:cubicBezTo>
                    <a:pt x="327850" y="343958"/>
                    <a:pt x="330022" y="345239"/>
                    <a:pt x="331756" y="347005"/>
                  </a:cubicBezTo>
                  <a:lnTo>
                    <a:pt x="333946" y="349862"/>
                  </a:lnTo>
                  <a:cubicBezTo>
                    <a:pt x="334985" y="351456"/>
                    <a:pt x="335575" y="353297"/>
                    <a:pt x="335661" y="355196"/>
                  </a:cubicBezTo>
                  <a:cubicBezTo>
                    <a:pt x="336280" y="357213"/>
                    <a:pt x="336280" y="359370"/>
                    <a:pt x="335661" y="361387"/>
                  </a:cubicBezTo>
                  <a:cubicBezTo>
                    <a:pt x="335194" y="363184"/>
                    <a:pt x="334308" y="364847"/>
                    <a:pt x="333089" y="366245"/>
                  </a:cubicBezTo>
                  <a:cubicBezTo>
                    <a:pt x="332070" y="367759"/>
                    <a:pt x="330698" y="369001"/>
                    <a:pt x="329089" y="369865"/>
                  </a:cubicBezTo>
                  <a:lnTo>
                    <a:pt x="322040" y="373484"/>
                  </a:lnTo>
                  <a:cubicBezTo>
                    <a:pt x="319849" y="374764"/>
                    <a:pt x="317344" y="375422"/>
                    <a:pt x="314801" y="375389"/>
                  </a:cubicBezTo>
                  <a:lnTo>
                    <a:pt x="310991" y="374913"/>
                  </a:lnTo>
                  <a:cubicBezTo>
                    <a:pt x="308629" y="374240"/>
                    <a:pt x="306467" y="372997"/>
                    <a:pt x="304705" y="371293"/>
                  </a:cubicBezTo>
                  <a:lnTo>
                    <a:pt x="302514" y="368340"/>
                  </a:lnTo>
                  <a:cubicBezTo>
                    <a:pt x="301476" y="366747"/>
                    <a:pt x="300885" y="364906"/>
                    <a:pt x="300799" y="363007"/>
                  </a:cubicBezTo>
                  <a:cubicBezTo>
                    <a:pt x="300276" y="361170"/>
                    <a:pt x="300276" y="359224"/>
                    <a:pt x="300799" y="357387"/>
                  </a:cubicBezTo>
                  <a:cubicBezTo>
                    <a:pt x="301228" y="355574"/>
                    <a:pt x="302114" y="353901"/>
                    <a:pt x="303371" y="352529"/>
                  </a:cubicBezTo>
                  <a:cubicBezTo>
                    <a:pt x="304362" y="350965"/>
                    <a:pt x="305743" y="349685"/>
                    <a:pt x="307372" y="348814"/>
                  </a:cubicBezTo>
                  <a:lnTo>
                    <a:pt x="314420" y="345195"/>
                  </a:lnTo>
                  <a:cubicBezTo>
                    <a:pt x="316630" y="343957"/>
                    <a:pt x="319126" y="343301"/>
                    <a:pt x="321659" y="343290"/>
                  </a:cubicBezTo>
                  <a:close/>
                  <a:moveTo>
                    <a:pt x="1437132" y="300142"/>
                  </a:moveTo>
                  <a:cubicBezTo>
                    <a:pt x="1445019" y="300142"/>
                    <a:pt x="1451420" y="306539"/>
                    <a:pt x="1451420" y="314429"/>
                  </a:cubicBezTo>
                  <a:cubicBezTo>
                    <a:pt x="1451420" y="322320"/>
                    <a:pt x="1445019" y="328717"/>
                    <a:pt x="1437132" y="328717"/>
                  </a:cubicBezTo>
                  <a:cubicBezTo>
                    <a:pt x="1429245" y="328717"/>
                    <a:pt x="1422845" y="322320"/>
                    <a:pt x="1422845" y="314429"/>
                  </a:cubicBezTo>
                  <a:cubicBezTo>
                    <a:pt x="1422845" y="306539"/>
                    <a:pt x="1429245" y="300142"/>
                    <a:pt x="1437132" y="300142"/>
                  </a:cubicBezTo>
                  <a:close/>
                  <a:moveTo>
                    <a:pt x="363950" y="278901"/>
                  </a:moveTo>
                  <a:lnTo>
                    <a:pt x="367665" y="279473"/>
                  </a:lnTo>
                  <a:cubicBezTo>
                    <a:pt x="369504" y="279833"/>
                    <a:pt x="371189" y="280728"/>
                    <a:pt x="372523" y="282044"/>
                  </a:cubicBezTo>
                  <a:cubicBezTo>
                    <a:pt x="374123" y="282986"/>
                    <a:pt x="375419" y="284377"/>
                    <a:pt x="376238" y="286045"/>
                  </a:cubicBezTo>
                  <a:cubicBezTo>
                    <a:pt x="377038" y="287317"/>
                    <a:pt x="377562" y="288746"/>
                    <a:pt x="377762" y="290236"/>
                  </a:cubicBezTo>
                  <a:lnTo>
                    <a:pt x="379762" y="292807"/>
                  </a:lnTo>
                  <a:cubicBezTo>
                    <a:pt x="381057" y="294837"/>
                    <a:pt x="381810" y="297166"/>
                    <a:pt x="381953" y="299570"/>
                  </a:cubicBezTo>
                  <a:lnTo>
                    <a:pt x="381381" y="303380"/>
                  </a:lnTo>
                  <a:cubicBezTo>
                    <a:pt x="380991" y="305206"/>
                    <a:pt x="380095" y="306887"/>
                    <a:pt x="378809" y="308238"/>
                  </a:cubicBezTo>
                  <a:cubicBezTo>
                    <a:pt x="377819" y="309799"/>
                    <a:pt x="376438" y="311079"/>
                    <a:pt x="374809" y="311953"/>
                  </a:cubicBezTo>
                  <a:cubicBezTo>
                    <a:pt x="373237" y="312957"/>
                    <a:pt x="371428" y="313516"/>
                    <a:pt x="369570" y="313572"/>
                  </a:cubicBezTo>
                  <a:cubicBezTo>
                    <a:pt x="367703" y="314097"/>
                    <a:pt x="365722" y="314097"/>
                    <a:pt x="363855" y="313572"/>
                  </a:cubicBezTo>
                  <a:cubicBezTo>
                    <a:pt x="362331" y="313094"/>
                    <a:pt x="360864" y="312455"/>
                    <a:pt x="359474" y="311667"/>
                  </a:cubicBezTo>
                  <a:lnTo>
                    <a:pt x="358997" y="311667"/>
                  </a:lnTo>
                  <a:cubicBezTo>
                    <a:pt x="357826" y="310893"/>
                    <a:pt x="356711" y="310033"/>
                    <a:pt x="355664" y="309095"/>
                  </a:cubicBezTo>
                  <a:cubicBezTo>
                    <a:pt x="354987" y="308429"/>
                    <a:pt x="354378" y="307695"/>
                    <a:pt x="353854" y="306904"/>
                  </a:cubicBezTo>
                  <a:cubicBezTo>
                    <a:pt x="353282" y="306142"/>
                    <a:pt x="352616" y="305380"/>
                    <a:pt x="352139" y="304619"/>
                  </a:cubicBezTo>
                  <a:cubicBezTo>
                    <a:pt x="351358" y="303204"/>
                    <a:pt x="350749" y="301701"/>
                    <a:pt x="350330" y="300142"/>
                  </a:cubicBezTo>
                  <a:cubicBezTo>
                    <a:pt x="349949" y="298578"/>
                    <a:pt x="349691" y="296985"/>
                    <a:pt x="349568" y="295379"/>
                  </a:cubicBezTo>
                  <a:lnTo>
                    <a:pt x="349568" y="294236"/>
                  </a:lnTo>
                  <a:cubicBezTo>
                    <a:pt x="350139" y="292903"/>
                    <a:pt x="350139" y="290617"/>
                    <a:pt x="350139" y="290045"/>
                  </a:cubicBezTo>
                  <a:cubicBezTo>
                    <a:pt x="350139" y="289474"/>
                    <a:pt x="350139" y="289474"/>
                    <a:pt x="350139" y="289474"/>
                  </a:cubicBezTo>
                  <a:cubicBezTo>
                    <a:pt x="350787" y="287053"/>
                    <a:pt x="352063" y="284848"/>
                    <a:pt x="353854" y="283092"/>
                  </a:cubicBezTo>
                  <a:lnTo>
                    <a:pt x="356711" y="280901"/>
                  </a:lnTo>
                  <a:cubicBezTo>
                    <a:pt x="358893" y="279578"/>
                    <a:pt x="361398" y="278887"/>
                    <a:pt x="363950" y="278901"/>
                  </a:cubicBezTo>
                  <a:close/>
                  <a:moveTo>
                    <a:pt x="406241" y="229371"/>
                  </a:moveTo>
                  <a:lnTo>
                    <a:pt x="409765" y="229371"/>
                  </a:lnTo>
                  <a:cubicBezTo>
                    <a:pt x="412318" y="229371"/>
                    <a:pt x="414814" y="230062"/>
                    <a:pt x="417004" y="231371"/>
                  </a:cubicBezTo>
                  <a:lnTo>
                    <a:pt x="419862" y="233562"/>
                  </a:lnTo>
                  <a:cubicBezTo>
                    <a:pt x="421567" y="235329"/>
                    <a:pt x="422805" y="237487"/>
                    <a:pt x="423481" y="239848"/>
                  </a:cubicBezTo>
                  <a:lnTo>
                    <a:pt x="424053" y="243658"/>
                  </a:lnTo>
                  <a:cubicBezTo>
                    <a:pt x="424129" y="245577"/>
                    <a:pt x="423701" y="247482"/>
                    <a:pt x="422815" y="249183"/>
                  </a:cubicBezTo>
                  <a:cubicBezTo>
                    <a:pt x="422300" y="250962"/>
                    <a:pt x="421272" y="252551"/>
                    <a:pt x="419862" y="253755"/>
                  </a:cubicBezTo>
                  <a:cubicBezTo>
                    <a:pt x="418614" y="255111"/>
                    <a:pt x="417042" y="256127"/>
                    <a:pt x="415290" y="256708"/>
                  </a:cubicBezTo>
                  <a:cubicBezTo>
                    <a:pt x="413604" y="257629"/>
                    <a:pt x="411689" y="258058"/>
                    <a:pt x="409765" y="257946"/>
                  </a:cubicBezTo>
                  <a:lnTo>
                    <a:pt x="406241" y="257946"/>
                  </a:lnTo>
                  <a:cubicBezTo>
                    <a:pt x="403708" y="257948"/>
                    <a:pt x="401212" y="257291"/>
                    <a:pt x="399002" y="256041"/>
                  </a:cubicBezTo>
                  <a:lnTo>
                    <a:pt x="396145" y="253755"/>
                  </a:lnTo>
                  <a:cubicBezTo>
                    <a:pt x="394344" y="252049"/>
                    <a:pt x="393058" y="249871"/>
                    <a:pt x="392430" y="247468"/>
                  </a:cubicBezTo>
                  <a:lnTo>
                    <a:pt x="391954" y="243658"/>
                  </a:lnTo>
                  <a:cubicBezTo>
                    <a:pt x="391839" y="241737"/>
                    <a:pt x="392268" y="239824"/>
                    <a:pt x="393192" y="238134"/>
                  </a:cubicBezTo>
                  <a:cubicBezTo>
                    <a:pt x="393773" y="236384"/>
                    <a:pt x="394792" y="234811"/>
                    <a:pt x="396145" y="233562"/>
                  </a:cubicBezTo>
                  <a:cubicBezTo>
                    <a:pt x="397383" y="232196"/>
                    <a:pt x="398964" y="231178"/>
                    <a:pt x="400717" y="230609"/>
                  </a:cubicBezTo>
                  <a:cubicBezTo>
                    <a:pt x="402422" y="229719"/>
                    <a:pt x="404327" y="229293"/>
                    <a:pt x="406241" y="229371"/>
                  </a:cubicBezTo>
                  <a:close/>
                  <a:moveTo>
                    <a:pt x="1382172" y="223656"/>
                  </a:moveTo>
                  <a:cubicBezTo>
                    <a:pt x="1385668" y="222006"/>
                    <a:pt x="1389726" y="222006"/>
                    <a:pt x="1393221" y="223656"/>
                  </a:cubicBezTo>
                  <a:cubicBezTo>
                    <a:pt x="1394974" y="224236"/>
                    <a:pt x="1396546" y="225252"/>
                    <a:pt x="1397793" y="226609"/>
                  </a:cubicBezTo>
                  <a:lnTo>
                    <a:pt x="1401318" y="230133"/>
                  </a:lnTo>
                  <a:cubicBezTo>
                    <a:pt x="1403080" y="231869"/>
                    <a:pt x="1404366" y="234036"/>
                    <a:pt x="1405032" y="236420"/>
                  </a:cubicBezTo>
                  <a:lnTo>
                    <a:pt x="1405032" y="240230"/>
                  </a:lnTo>
                  <a:cubicBezTo>
                    <a:pt x="1405023" y="242765"/>
                    <a:pt x="1404366" y="245256"/>
                    <a:pt x="1403127" y="247469"/>
                  </a:cubicBezTo>
                  <a:lnTo>
                    <a:pt x="1400842" y="250326"/>
                  </a:lnTo>
                  <a:cubicBezTo>
                    <a:pt x="1399613" y="251703"/>
                    <a:pt x="1398032" y="252723"/>
                    <a:pt x="1396269" y="253279"/>
                  </a:cubicBezTo>
                  <a:cubicBezTo>
                    <a:pt x="1392774" y="254929"/>
                    <a:pt x="1388716" y="254929"/>
                    <a:pt x="1385220" y="253279"/>
                  </a:cubicBezTo>
                  <a:cubicBezTo>
                    <a:pt x="1383468" y="252699"/>
                    <a:pt x="1381896" y="251682"/>
                    <a:pt x="1380648" y="250326"/>
                  </a:cubicBezTo>
                  <a:lnTo>
                    <a:pt x="1377124" y="246802"/>
                  </a:lnTo>
                  <a:cubicBezTo>
                    <a:pt x="1375362" y="245066"/>
                    <a:pt x="1374076" y="242899"/>
                    <a:pt x="1373410" y="240515"/>
                  </a:cubicBezTo>
                  <a:lnTo>
                    <a:pt x="1373410" y="236705"/>
                  </a:lnTo>
                  <a:cubicBezTo>
                    <a:pt x="1373419" y="234170"/>
                    <a:pt x="1374076" y="231679"/>
                    <a:pt x="1375314" y="229466"/>
                  </a:cubicBezTo>
                  <a:lnTo>
                    <a:pt x="1377601" y="226609"/>
                  </a:lnTo>
                  <a:cubicBezTo>
                    <a:pt x="1378848" y="225252"/>
                    <a:pt x="1380420" y="224236"/>
                    <a:pt x="1382172" y="223656"/>
                  </a:cubicBezTo>
                  <a:close/>
                  <a:moveTo>
                    <a:pt x="455200" y="188032"/>
                  </a:moveTo>
                  <a:cubicBezTo>
                    <a:pt x="457067" y="187508"/>
                    <a:pt x="459048" y="187508"/>
                    <a:pt x="460915" y="188032"/>
                  </a:cubicBezTo>
                  <a:cubicBezTo>
                    <a:pt x="462791" y="188146"/>
                    <a:pt x="464620" y="188701"/>
                    <a:pt x="466249" y="189652"/>
                  </a:cubicBezTo>
                  <a:lnTo>
                    <a:pt x="473298" y="193271"/>
                  </a:lnTo>
                  <a:cubicBezTo>
                    <a:pt x="475393" y="194522"/>
                    <a:pt x="477155" y="196251"/>
                    <a:pt x="478441" y="198319"/>
                  </a:cubicBezTo>
                  <a:lnTo>
                    <a:pt x="479870" y="201748"/>
                  </a:lnTo>
                  <a:cubicBezTo>
                    <a:pt x="480555" y="204274"/>
                    <a:pt x="480555" y="206938"/>
                    <a:pt x="479870" y="209464"/>
                  </a:cubicBezTo>
                  <a:lnTo>
                    <a:pt x="478441" y="212893"/>
                  </a:lnTo>
                  <a:cubicBezTo>
                    <a:pt x="477517" y="214484"/>
                    <a:pt x="476241" y="215850"/>
                    <a:pt x="474726" y="216893"/>
                  </a:cubicBezTo>
                  <a:cubicBezTo>
                    <a:pt x="473326" y="218114"/>
                    <a:pt x="471669" y="218995"/>
                    <a:pt x="469868" y="219465"/>
                  </a:cubicBezTo>
                  <a:cubicBezTo>
                    <a:pt x="467992" y="219940"/>
                    <a:pt x="466030" y="219940"/>
                    <a:pt x="464153" y="219465"/>
                  </a:cubicBezTo>
                  <a:cubicBezTo>
                    <a:pt x="462258" y="219361"/>
                    <a:pt x="460420" y="218771"/>
                    <a:pt x="458819" y="217750"/>
                  </a:cubicBezTo>
                  <a:lnTo>
                    <a:pt x="451771" y="214226"/>
                  </a:lnTo>
                  <a:cubicBezTo>
                    <a:pt x="449695" y="212914"/>
                    <a:pt x="447942" y="211157"/>
                    <a:pt x="446627" y="209083"/>
                  </a:cubicBezTo>
                  <a:lnTo>
                    <a:pt x="445199" y="205654"/>
                  </a:lnTo>
                  <a:cubicBezTo>
                    <a:pt x="444532" y="203157"/>
                    <a:pt x="444532" y="200530"/>
                    <a:pt x="445199" y="198034"/>
                  </a:cubicBezTo>
                  <a:lnTo>
                    <a:pt x="446627" y="194605"/>
                  </a:lnTo>
                  <a:cubicBezTo>
                    <a:pt x="447551" y="193013"/>
                    <a:pt x="448828" y="191647"/>
                    <a:pt x="450342" y="190604"/>
                  </a:cubicBezTo>
                  <a:cubicBezTo>
                    <a:pt x="451742" y="189383"/>
                    <a:pt x="453400" y="188502"/>
                    <a:pt x="455200" y="188032"/>
                  </a:cubicBezTo>
                  <a:close/>
                  <a:moveTo>
                    <a:pt x="1317022" y="170126"/>
                  </a:moveTo>
                  <a:lnTo>
                    <a:pt x="1320546" y="170126"/>
                  </a:lnTo>
                  <a:cubicBezTo>
                    <a:pt x="1323099" y="170126"/>
                    <a:pt x="1325594" y="170817"/>
                    <a:pt x="1327785" y="172126"/>
                  </a:cubicBezTo>
                  <a:lnTo>
                    <a:pt x="1330642" y="174317"/>
                  </a:lnTo>
                  <a:cubicBezTo>
                    <a:pt x="1332376" y="176078"/>
                    <a:pt x="1333652" y="178236"/>
                    <a:pt x="1334357" y="180603"/>
                  </a:cubicBezTo>
                  <a:lnTo>
                    <a:pt x="1334833" y="184413"/>
                  </a:lnTo>
                  <a:cubicBezTo>
                    <a:pt x="1334909" y="186332"/>
                    <a:pt x="1334481" y="188237"/>
                    <a:pt x="1333595" y="189938"/>
                  </a:cubicBezTo>
                  <a:cubicBezTo>
                    <a:pt x="1333081" y="191716"/>
                    <a:pt x="1332052" y="193306"/>
                    <a:pt x="1330642" y="194510"/>
                  </a:cubicBezTo>
                  <a:cubicBezTo>
                    <a:pt x="1329395" y="195866"/>
                    <a:pt x="1327823" y="196882"/>
                    <a:pt x="1326070" y="197463"/>
                  </a:cubicBezTo>
                  <a:cubicBezTo>
                    <a:pt x="1324385" y="198394"/>
                    <a:pt x="1322470" y="198824"/>
                    <a:pt x="1320546" y="198701"/>
                  </a:cubicBezTo>
                  <a:lnTo>
                    <a:pt x="1317022" y="198701"/>
                  </a:lnTo>
                  <a:cubicBezTo>
                    <a:pt x="1314517" y="198704"/>
                    <a:pt x="1312050" y="198046"/>
                    <a:pt x="1309878" y="196796"/>
                  </a:cubicBezTo>
                  <a:lnTo>
                    <a:pt x="1306925" y="194510"/>
                  </a:lnTo>
                  <a:cubicBezTo>
                    <a:pt x="1305201" y="192758"/>
                    <a:pt x="1303953" y="190594"/>
                    <a:pt x="1303306" y="188223"/>
                  </a:cubicBezTo>
                  <a:lnTo>
                    <a:pt x="1302734" y="184413"/>
                  </a:lnTo>
                  <a:cubicBezTo>
                    <a:pt x="1302715" y="182501"/>
                    <a:pt x="1303134" y="180609"/>
                    <a:pt x="1303972" y="178889"/>
                  </a:cubicBezTo>
                  <a:cubicBezTo>
                    <a:pt x="1304592" y="177155"/>
                    <a:pt x="1305601" y="175590"/>
                    <a:pt x="1306925" y="174317"/>
                  </a:cubicBezTo>
                  <a:cubicBezTo>
                    <a:pt x="1309716" y="171805"/>
                    <a:pt x="1313278" y="170326"/>
                    <a:pt x="1317022" y="170126"/>
                  </a:cubicBezTo>
                  <a:close/>
                  <a:moveTo>
                    <a:pt x="512159" y="137741"/>
                  </a:moveTo>
                  <a:cubicBezTo>
                    <a:pt x="514065" y="137641"/>
                    <a:pt x="515969" y="138035"/>
                    <a:pt x="517684" y="138884"/>
                  </a:cubicBezTo>
                  <a:cubicBezTo>
                    <a:pt x="519399" y="139535"/>
                    <a:pt x="520961" y="140542"/>
                    <a:pt x="522256" y="141836"/>
                  </a:cubicBezTo>
                  <a:lnTo>
                    <a:pt x="529305" y="148980"/>
                  </a:lnTo>
                  <a:cubicBezTo>
                    <a:pt x="531076" y="150692"/>
                    <a:pt x="532333" y="152871"/>
                    <a:pt x="532924" y="155267"/>
                  </a:cubicBezTo>
                  <a:lnTo>
                    <a:pt x="533495" y="159077"/>
                  </a:lnTo>
                  <a:cubicBezTo>
                    <a:pt x="533505" y="161598"/>
                    <a:pt x="532819" y="164072"/>
                    <a:pt x="531495" y="166220"/>
                  </a:cubicBezTo>
                  <a:lnTo>
                    <a:pt x="529305" y="169173"/>
                  </a:lnTo>
                  <a:cubicBezTo>
                    <a:pt x="528028" y="170500"/>
                    <a:pt x="526466" y="171510"/>
                    <a:pt x="524732" y="172126"/>
                  </a:cubicBezTo>
                  <a:cubicBezTo>
                    <a:pt x="521237" y="173776"/>
                    <a:pt x="517179" y="173776"/>
                    <a:pt x="513683" y="172126"/>
                  </a:cubicBezTo>
                  <a:cubicBezTo>
                    <a:pt x="511931" y="171557"/>
                    <a:pt x="510350" y="170540"/>
                    <a:pt x="509111" y="169173"/>
                  </a:cubicBezTo>
                  <a:lnTo>
                    <a:pt x="502063" y="162125"/>
                  </a:lnTo>
                  <a:cubicBezTo>
                    <a:pt x="500272" y="160368"/>
                    <a:pt x="498996" y="158164"/>
                    <a:pt x="498348" y="155743"/>
                  </a:cubicBezTo>
                  <a:lnTo>
                    <a:pt x="497872" y="152028"/>
                  </a:lnTo>
                  <a:cubicBezTo>
                    <a:pt x="497853" y="149490"/>
                    <a:pt x="498510" y="146991"/>
                    <a:pt x="499777" y="144789"/>
                  </a:cubicBezTo>
                  <a:lnTo>
                    <a:pt x="502063" y="141836"/>
                  </a:lnTo>
                  <a:cubicBezTo>
                    <a:pt x="503330" y="140501"/>
                    <a:pt x="504901" y="139488"/>
                    <a:pt x="506635" y="138884"/>
                  </a:cubicBezTo>
                  <a:cubicBezTo>
                    <a:pt x="508340" y="138022"/>
                    <a:pt x="510245" y="137628"/>
                    <a:pt x="512159" y="137741"/>
                  </a:cubicBezTo>
                  <a:close/>
                  <a:moveTo>
                    <a:pt x="1264062" y="113642"/>
                  </a:moveTo>
                  <a:lnTo>
                    <a:pt x="1267587" y="113642"/>
                  </a:lnTo>
                  <a:cubicBezTo>
                    <a:pt x="1270139" y="113642"/>
                    <a:pt x="1272635" y="114333"/>
                    <a:pt x="1274826" y="115642"/>
                  </a:cubicBezTo>
                  <a:lnTo>
                    <a:pt x="1277683" y="117833"/>
                  </a:lnTo>
                  <a:cubicBezTo>
                    <a:pt x="1279445" y="119568"/>
                    <a:pt x="1280731" y="121736"/>
                    <a:pt x="1281398" y="124119"/>
                  </a:cubicBezTo>
                  <a:lnTo>
                    <a:pt x="1281874" y="127929"/>
                  </a:lnTo>
                  <a:cubicBezTo>
                    <a:pt x="1281950" y="129848"/>
                    <a:pt x="1281522" y="131753"/>
                    <a:pt x="1280636" y="133454"/>
                  </a:cubicBezTo>
                  <a:cubicBezTo>
                    <a:pt x="1280122" y="135232"/>
                    <a:pt x="1279093" y="136822"/>
                    <a:pt x="1277683" y="138026"/>
                  </a:cubicBezTo>
                  <a:cubicBezTo>
                    <a:pt x="1276435" y="139382"/>
                    <a:pt x="1274864" y="140398"/>
                    <a:pt x="1273111" y="140979"/>
                  </a:cubicBezTo>
                  <a:cubicBezTo>
                    <a:pt x="1271425" y="141910"/>
                    <a:pt x="1269511" y="142340"/>
                    <a:pt x="1267587" y="142217"/>
                  </a:cubicBezTo>
                  <a:lnTo>
                    <a:pt x="1264062" y="142217"/>
                  </a:lnTo>
                  <a:cubicBezTo>
                    <a:pt x="1261557" y="142220"/>
                    <a:pt x="1259090" y="141562"/>
                    <a:pt x="1256919" y="140312"/>
                  </a:cubicBezTo>
                  <a:lnTo>
                    <a:pt x="1253966" y="138026"/>
                  </a:lnTo>
                  <a:cubicBezTo>
                    <a:pt x="1252261" y="136259"/>
                    <a:pt x="1251023" y="134101"/>
                    <a:pt x="1250346" y="131739"/>
                  </a:cubicBezTo>
                  <a:lnTo>
                    <a:pt x="1249775" y="127929"/>
                  </a:lnTo>
                  <a:cubicBezTo>
                    <a:pt x="1249746" y="126016"/>
                    <a:pt x="1250166" y="124122"/>
                    <a:pt x="1251013" y="122405"/>
                  </a:cubicBezTo>
                  <a:cubicBezTo>
                    <a:pt x="1251632" y="120671"/>
                    <a:pt x="1252642" y="119106"/>
                    <a:pt x="1253966" y="117833"/>
                  </a:cubicBezTo>
                  <a:cubicBezTo>
                    <a:pt x="1256757" y="115321"/>
                    <a:pt x="1260319" y="113842"/>
                    <a:pt x="1264062" y="113642"/>
                  </a:cubicBezTo>
                  <a:close/>
                  <a:moveTo>
                    <a:pt x="578929" y="91829"/>
                  </a:moveTo>
                  <a:lnTo>
                    <a:pt x="582739" y="91829"/>
                  </a:lnTo>
                  <a:cubicBezTo>
                    <a:pt x="584663" y="91706"/>
                    <a:pt x="586578" y="92136"/>
                    <a:pt x="588264" y="93068"/>
                  </a:cubicBezTo>
                  <a:cubicBezTo>
                    <a:pt x="590026" y="93624"/>
                    <a:pt x="591607" y="94643"/>
                    <a:pt x="592836" y="96020"/>
                  </a:cubicBezTo>
                  <a:cubicBezTo>
                    <a:pt x="594246" y="97224"/>
                    <a:pt x="595274" y="98814"/>
                    <a:pt x="595789" y="100592"/>
                  </a:cubicBezTo>
                  <a:cubicBezTo>
                    <a:pt x="596693" y="102419"/>
                    <a:pt x="597027" y="104479"/>
                    <a:pt x="596741" y="106498"/>
                  </a:cubicBezTo>
                  <a:lnTo>
                    <a:pt x="596741" y="110022"/>
                  </a:lnTo>
                  <a:cubicBezTo>
                    <a:pt x="596741" y="112529"/>
                    <a:pt x="596084" y="114993"/>
                    <a:pt x="594836" y="117166"/>
                  </a:cubicBezTo>
                  <a:lnTo>
                    <a:pt x="592550" y="120119"/>
                  </a:lnTo>
                  <a:cubicBezTo>
                    <a:pt x="590788" y="121823"/>
                    <a:pt x="588626" y="123066"/>
                    <a:pt x="586264" y="123738"/>
                  </a:cubicBezTo>
                  <a:lnTo>
                    <a:pt x="582454" y="124310"/>
                  </a:lnTo>
                  <a:cubicBezTo>
                    <a:pt x="580539" y="124388"/>
                    <a:pt x="578634" y="123961"/>
                    <a:pt x="576929" y="123071"/>
                  </a:cubicBezTo>
                  <a:cubicBezTo>
                    <a:pt x="575196" y="122456"/>
                    <a:pt x="573634" y="121445"/>
                    <a:pt x="572357" y="120119"/>
                  </a:cubicBezTo>
                  <a:cubicBezTo>
                    <a:pt x="571005" y="118870"/>
                    <a:pt x="569986" y="117296"/>
                    <a:pt x="569404" y="115547"/>
                  </a:cubicBezTo>
                  <a:cubicBezTo>
                    <a:pt x="568518" y="113843"/>
                    <a:pt x="568100" y="111939"/>
                    <a:pt x="568166" y="110022"/>
                  </a:cubicBezTo>
                  <a:lnTo>
                    <a:pt x="568166" y="106498"/>
                  </a:lnTo>
                  <a:cubicBezTo>
                    <a:pt x="568071" y="103627"/>
                    <a:pt x="568871" y="100797"/>
                    <a:pt x="570452" y="98402"/>
                  </a:cubicBezTo>
                  <a:lnTo>
                    <a:pt x="572643" y="95544"/>
                  </a:lnTo>
                  <a:cubicBezTo>
                    <a:pt x="574377" y="93779"/>
                    <a:pt x="576548" y="92498"/>
                    <a:pt x="578929" y="91829"/>
                  </a:cubicBezTo>
                  <a:close/>
                  <a:moveTo>
                    <a:pt x="1194721" y="74875"/>
                  </a:moveTo>
                  <a:cubicBezTo>
                    <a:pt x="1196597" y="74400"/>
                    <a:pt x="1198559" y="74400"/>
                    <a:pt x="1200436" y="74875"/>
                  </a:cubicBezTo>
                  <a:cubicBezTo>
                    <a:pt x="1202274" y="75236"/>
                    <a:pt x="1203960" y="76131"/>
                    <a:pt x="1205294" y="77447"/>
                  </a:cubicBezTo>
                  <a:cubicBezTo>
                    <a:pt x="1206875" y="78414"/>
                    <a:pt x="1208161" y="79798"/>
                    <a:pt x="1209008" y="81447"/>
                  </a:cubicBezTo>
                  <a:lnTo>
                    <a:pt x="1212628" y="88496"/>
                  </a:lnTo>
                  <a:cubicBezTo>
                    <a:pt x="1213875" y="90669"/>
                    <a:pt x="1214533" y="93133"/>
                    <a:pt x="1214533" y="95640"/>
                  </a:cubicBezTo>
                  <a:lnTo>
                    <a:pt x="1214057" y="99450"/>
                  </a:lnTo>
                  <a:cubicBezTo>
                    <a:pt x="1213428" y="101852"/>
                    <a:pt x="1212142" y="104030"/>
                    <a:pt x="1210342" y="105736"/>
                  </a:cubicBezTo>
                  <a:lnTo>
                    <a:pt x="1207484" y="108022"/>
                  </a:lnTo>
                  <a:cubicBezTo>
                    <a:pt x="1205894" y="109059"/>
                    <a:pt x="1204046" y="109651"/>
                    <a:pt x="1202150" y="109737"/>
                  </a:cubicBezTo>
                  <a:cubicBezTo>
                    <a:pt x="1200274" y="110212"/>
                    <a:pt x="1198312" y="110212"/>
                    <a:pt x="1196435" y="109737"/>
                  </a:cubicBezTo>
                  <a:cubicBezTo>
                    <a:pt x="1194635" y="109267"/>
                    <a:pt x="1192978" y="108386"/>
                    <a:pt x="1191578" y="107165"/>
                  </a:cubicBezTo>
                  <a:cubicBezTo>
                    <a:pt x="1190063" y="106122"/>
                    <a:pt x="1188787" y="104756"/>
                    <a:pt x="1187863" y="103164"/>
                  </a:cubicBezTo>
                  <a:lnTo>
                    <a:pt x="1184339" y="96116"/>
                  </a:lnTo>
                  <a:cubicBezTo>
                    <a:pt x="1183005" y="93939"/>
                    <a:pt x="1182310" y="91430"/>
                    <a:pt x="1182338" y="88877"/>
                  </a:cubicBezTo>
                  <a:lnTo>
                    <a:pt x="1182910" y="85162"/>
                  </a:lnTo>
                  <a:cubicBezTo>
                    <a:pt x="1183557" y="82763"/>
                    <a:pt x="1184805" y="80566"/>
                    <a:pt x="1186529" y="78780"/>
                  </a:cubicBezTo>
                  <a:lnTo>
                    <a:pt x="1189482" y="76590"/>
                  </a:lnTo>
                  <a:cubicBezTo>
                    <a:pt x="1191044" y="75556"/>
                    <a:pt x="1192854" y="74964"/>
                    <a:pt x="1194721" y="74875"/>
                  </a:cubicBezTo>
                  <a:close/>
                  <a:moveTo>
                    <a:pt x="639223" y="60016"/>
                  </a:moveTo>
                  <a:lnTo>
                    <a:pt x="642747" y="60016"/>
                  </a:lnTo>
                  <a:cubicBezTo>
                    <a:pt x="645300" y="60016"/>
                    <a:pt x="647795" y="60707"/>
                    <a:pt x="649986" y="62016"/>
                  </a:cubicBezTo>
                  <a:lnTo>
                    <a:pt x="652844" y="64207"/>
                  </a:lnTo>
                  <a:cubicBezTo>
                    <a:pt x="654606" y="65942"/>
                    <a:pt x="655891" y="68110"/>
                    <a:pt x="656558" y="70493"/>
                  </a:cubicBezTo>
                  <a:lnTo>
                    <a:pt x="657034" y="74303"/>
                  </a:lnTo>
                  <a:cubicBezTo>
                    <a:pt x="657158" y="76225"/>
                    <a:pt x="656730" y="78142"/>
                    <a:pt x="655796" y="79828"/>
                  </a:cubicBezTo>
                  <a:cubicBezTo>
                    <a:pt x="655244" y="81589"/>
                    <a:pt x="654225" y="83168"/>
                    <a:pt x="652844" y="84400"/>
                  </a:cubicBezTo>
                  <a:cubicBezTo>
                    <a:pt x="651643" y="85808"/>
                    <a:pt x="650053" y="86834"/>
                    <a:pt x="648272" y="87353"/>
                  </a:cubicBezTo>
                  <a:cubicBezTo>
                    <a:pt x="646586" y="88284"/>
                    <a:pt x="644671" y="88714"/>
                    <a:pt x="642747" y="88591"/>
                  </a:cubicBezTo>
                  <a:lnTo>
                    <a:pt x="639223" y="88591"/>
                  </a:lnTo>
                  <a:cubicBezTo>
                    <a:pt x="636689" y="88579"/>
                    <a:pt x="634194" y="87924"/>
                    <a:pt x="631984" y="86686"/>
                  </a:cubicBezTo>
                  <a:lnTo>
                    <a:pt x="629126" y="84400"/>
                  </a:lnTo>
                  <a:cubicBezTo>
                    <a:pt x="627393" y="82639"/>
                    <a:pt x="626116" y="80480"/>
                    <a:pt x="625412" y="78113"/>
                  </a:cubicBezTo>
                  <a:lnTo>
                    <a:pt x="624935" y="74303"/>
                  </a:lnTo>
                  <a:cubicBezTo>
                    <a:pt x="624859" y="72385"/>
                    <a:pt x="625288" y="70480"/>
                    <a:pt x="626173" y="68779"/>
                  </a:cubicBezTo>
                  <a:cubicBezTo>
                    <a:pt x="627488" y="65309"/>
                    <a:pt x="630231" y="62569"/>
                    <a:pt x="633698" y="61254"/>
                  </a:cubicBezTo>
                  <a:cubicBezTo>
                    <a:pt x="635403" y="60364"/>
                    <a:pt x="637308" y="59938"/>
                    <a:pt x="639223" y="60016"/>
                  </a:cubicBezTo>
                  <a:close/>
                  <a:moveTo>
                    <a:pt x="1136999" y="45920"/>
                  </a:moveTo>
                  <a:lnTo>
                    <a:pt x="1140524" y="45920"/>
                  </a:lnTo>
                  <a:cubicBezTo>
                    <a:pt x="1143057" y="45918"/>
                    <a:pt x="1145553" y="46574"/>
                    <a:pt x="1147763" y="47825"/>
                  </a:cubicBezTo>
                  <a:lnTo>
                    <a:pt x="1150620" y="50111"/>
                  </a:lnTo>
                  <a:cubicBezTo>
                    <a:pt x="1152401" y="51832"/>
                    <a:pt x="1153687" y="54005"/>
                    <a:pt x="1154335" y="56397"/>
                  </a:cubicBezTo>
                  <a:lnTo>
                    <a:pt x="1154811" y="60207"/>
                  </a:lnTo>
                  <a:cubicBezTo>
                    <a:pt x="1154925" y="62128"/>
                    <a:pt x="1154497" y="64042"/>
                    <a:pt x="1153573" y="65732"/>
                  </a:cubicBezTo>
                  <a:cubicBezTo>
                    <a:pt x="1152992" y="67481"/>
                    <a:pt x="1151973" y="69055"/>
                    <a:pt x="1150620" y="70304"/>
                  </a:cubicBezTo>
                  <a:cubicBezTo>
                    <a:pt x="1149420" y="71711"/>
                    <a:pt x="1147829" y="72738"/>
                    <a:pt x="1146048" y="73256"/>
                  </a:cubicBezTo>
                  <a:cubicBezTo>
                    <a:pt x="1144343" y="74146"/>
                    <a:pt x="1142438" y="74573"/>
                    <a:pt x="1140524" y="74495"/>
                  </a:cubicBezTo>
                  <a:lnTo>
                    <a:pt x="1136999" y="74495"/>
                  </a:lnTo>
                  <a:cubicBezTo>
                    <a:pt x="1134475" y="74507"/>
                    <a:pt x="1132008" y="73814"/>
                    <a:pt x="1129856" y="72494"/>
                  </a:cubicBezTo>
                  <a:lnTo>
                    <a:pt x="1126903" y="70304"/>
                  </a:lnTo>
                  <a:cubicBezTo>
                    <a:pt x="1125198" y="68537"/>
                    <a:pt x="1123960" y="66378"/>
                    <a:pt x="1123283" y="64017"/>
                  </a:cubicBezTo>
                  <a:lnTo>
                    <a:pt x="1122712" y="60207"/>
                  </a:lnTo>
                  <a:cubicBezTo>
                    <a:pt x="1122683" y="58294"/>
                    <a:pt x="1123102" y="56400"/>
                    <a:pt x="1123950" y="54683"/>
                  </a:cubicBezTo>
                  <a:cubicBezTo>
                    <a:pt x="1125265" y="51178"/>
                    <a:pt x="1128046" y="48428"/>
                    <a:pt x="1131570" y="47158"/>
                  </a:cubicBezTo>
                  <a:cubicBezTo>
                    <a:pt x="1133218" y="46214"/>
                    <a:pt x="1135104" y="45783"/>
                    <a:pt x="1136999" y="45920"/>
                  </a:cubicBezTo>
                  <a:close/>
                  <a:moveTo>
                    <a:pt x="699230" y="28298"/>
                  </a:moveTo>
                  <a:lnTo>
                    <a:pt x="702754" y="28298"/>
                  </a:lnTo>
                  <a:cubicBezTo>
                    <a:pt x="705297" y="28249"/>
                    <a:pt x="707802" y="28909"/>
                    <a:pt x="709993" y="30203"/>
                  </a:cubicBezTo>
                  <a:lnTo>
                    <a:pt x="712850" y="32394"/>
                  </a:lnTo>
                  <a:cubicBezTo>
                    <a:pt x="714641" y="34150"/>
                    <a:pt x="715917" y="36354"/>
                    <a:pt x="716565" y="38775"/>
                  </a:cubicBezTo>
                  <a:lnTo>
                    <a:pt x="717041" y="42585"/>
                  </a:lnTo>
                  <a:cubicBezTo>
                    <a:pt x="717175" y="44478"/>
                    <a:pt x="716746" y="46369"/>
                    <a:pt x="715803" y="48014"/>
                  </a:cubicBezTo>
                  <a:cubicBezTo>
                    <a:pt x="714536" y="51535"/>
                    <a:pt x="711784" y="54320"/>
                    <a:pt x="708278" y="55634"/>
                  </a:cubicBezTo>
                  <a:cubicBezTo>
                    <a:pt x="706564" y="56478"/>
                    <a:pt x="704668" y="56903"/>
                    <a:pt x="702754" y="56873"/>
                  </a:cubicBezTo>
                  <a:lnTo>
                    <a:pt x="699230" y="56873"/>
                  </a:lnTo>
                  <a:cubicBezTo>
                    <a:pt x="696687" y="56829"/>
                    <a:pt x="694200" y="56140"/>
                    <a:pt x="691991" y="54873"/>
                  </a:cubicBezTo>
                  <a:lnTo>
                    <a:pt x="689133" y="52682"/>
                  </a:lnTo>
                  <a:cubicBezTo>
                    <a:pt x="687409" y="50896"/>
                    <a:pt x="686161" y="48699"/>
                    <a:pt x="685514" y="46300"/>
                  </a:cubicBezTo>
                  <a:lnTo>
                    <a:pt x="684942" y="42585"/>
                  </a:lnTo>
                  <a:cubicBezTo>
                    <a:pt x="684866" y="40667"/>
                    <a:pt x="685294" y="38762"/>
                    <a:pt x="686180" y="37061"/>
                  </a:cubicBezTo>
                  <a:cubicBezTo>
                    <a:pt x="686771" y="35289"/>
                    <a:pt x="687790" y="33687"/>
                    <a:pt x="689133" y="32394"/>
                  </a:cubicBezTo>
                  <a:cubicBezTo>
                    <a:pt x="690410" y="31067"/>
                    <a:pt x="691971" y="30056"/>
                    <a:pt x="693705" y="29441"/>
                  </a:cubicBezTo>
                  <a:cubicBezTo>
                    <a:pt x="695419" y="28592"/>
                    <a:pt x="697325" y="28199"/>
                    <a:pt x="699230" y="28298"/>
                  </a:cubicBezTo>
                  <a:close/>
                  <a:moveTo>
                    <a:pt x="1062895" y="21440"/>
                  </a:moveTo>
                  <a:cubicBezTo>
                    <a:pt x="1064809" y="21410"/>
                    <a:pt x="1066705" y="21835"/>
                    <a:pt x="1068419" y="22679"/>
                  </a:cubicBezTo>
                  <a:cubicBezTo>
                    <a:pt x="1070153" y="23294"/>
                    <a:pt x="1071715" y="24304"/>
                    <a:pt x="1072991" y="25631"/>
                  </a:cubicBezTo>
                  <a:cubicBezTo>
                    <a:pt x="1074372" y="26898"/>
                    <a:pt x="1075392" y="28509"/>
                    <a:pt x="1075944" y="30299"/>
                  </a:cubicBezTo>
                  <a:cubicBezTo>
                    <a:pt x="1076821" y="31937"/>
                    <a:pt x="1077249" y="33777"/>
                    <a:pt x="1077182" y="35633"/>
                  </a:cubicBezTo>
                  <a:lnTo>
                    <a:pt x="1077182" y="39157"/>
                  </a:lnTo>
                  <a:cubicBezTo>
                    <a:pt x="1077211" y="41710"/>
                    <a:pt x="1076516" y="44217"/>
                    <a:pt x="1075182" y="46396"/>
                  </a:cubicBezTo>
                  <a:lnTo>
                    <a:pt x="1072991" y="49349"/>
                  </a:lnTo>
                  <a:cubicBezTo>
                    <a:pt x="1071287" y="51260"/>
                    <a:pt x="1069124" y="52703"/>
                    <a:pt x="1066705" y="53540"/>
                  </a:cubicBezTo>
                  <a:lnTo>
                    <a:pt x="1062895" y="53540"/>
                  </a:lnTo>
                  <a:cubicBezTo>
                    <a:pt x="1060980" y="53652"/>
                    <a:pt x="1059075" y="53258"/>
                    <a:pt x="1057370" y="52397"/>
                  </a:cubicBezTo>
                  <a:cubicBezTo>
                    <a:pt x="1055646" y="51770"/>
                    <a:pt x="1054084" y="50760"/>
                    <a:pt x="1052798" y="49444"/>
                  </a:cubicBezTo>
                  <a:cubicBezTo>
                    <a:pt x="1051417" y="48177"/>
                    <a:pt x="1050398" y="46566"/>
                    <a:pt x="1049846" y="44777"/>
                  </a:cubicBezTo>
                  <a:cubicBezTo>
                    <a:pt x="1048912" y="43091"/>
                    <a:pt x="1048484" y="41174"/>
                    <a:pt x="1048607" y="39252"/>
                  </a:cubicBezTo>
                  <a:lnTo>
                    <a:pt x="1048607" y="35728"/>
                  </a:lnTo>
                  <a:cubicBezTo>
                    <a:pt x="1048607" y="33221"/>
                    <a:pt x="1049265" y="30757"/>
                    <a:pt x="1050513" y="28584"/>
                  </a:cubicBezTo>
                  <a:lnTo>
                    <a:pt x="1052798" y="25631"/>
                  </a:lnTo>
                  <a:cubicBezTo>
                    <a:pt x="1054561" y="23927"/>
                    <a:pt x="1056723" y="22684"/>
                    <a:pt x="1059085" y="22012"/>
                  </a:cubicBezTo>
                  <a:close/>
                  <a:moveTo>
                    <a:pt x="770001" y="10582"/>
                  </a:moveTo>
                  <a:cubicBezTo>
                    <a:pt x="771886" y="10515"/>
                    <a:pt x="773763" y="10943"/>
                    <a:pt x="775430" y="11820"/>
                  </a:cubicBezTo>
                  <a:cubicBezTo>
                    <a:pt x="777220" y="12373"/>
                    <a:pt x="778830" y="13393"/>
                    <a:pt x="780097" y="14773"/>
                  </a:cubicBezTo>
                  <a:lnTo>
                    <a:pt x="783621" y="18297"/>
                  </a:lnTo>
                  <a:cubicBezTo>
                    <a:pt x="785326" y="20064"/>
                    <a:pt x="786564" y="22222"/>
                    <a:pt x="787241" y="24584"/>
                  </a:cubicBezTo>
                  <a:lnTo>
                    <a:pt x="787812" y="28394"/>
                  </a:lnTo>
                  <a:cubicBezTo>
                    <a:pt x="787784" y="30939"/>
                    <a:pt x="787088" y="33432"/>
                    <a:pt x="785812" y="35633"/>
                  </a:cubicBezTo>
                  <a:lnTo>
                    <a:pt x="783621" y="38490"/>
                  </a:lnTo>
                  <a:cubicBezTo>
                    <a:pt x="782354" y="39870"/>
                    <a:pt x="780745" y="40889"/>
                    <a:pt x="778954" y="41443"/>
                  </a:cubicBezTo>
                  <a:cubicBezTo>
                    <a:pt x="777306" y="42387"/>
                    <a:pt x="775420" y="42818"/>
                    <a:pt x="773525" y="42681"/>
                  </a:cubicBezTo>
                  <a:cubicBezTo>
                    <a:pt x="771601" y="42804"/>
                    <a:pt x="769686" y="42374"/>
                    <a:pt x="768000" y="41443"/>
                  </a:cubicBezTo>
                  <a:cubicBezTo>
                    <a:pt x="766219" y="40925"/>
                    <a:pt x="764629" y="39898"/>
                    <a:pt x="763428" y="38490"/>
                  </a:cubicBezTo>
                  <a:lnTo>
                    <a:pt x="759809" y="34966"/>
                  </a:lnTo>
                  <a:cubicBezTo>
                    <a:pt x="758085" y="33214"/>
                    <a:pt x="756837" y="31050"/>
                    <a:pt x="756189" y="28679"/>
                  </a:cubicBezTo>
                  <a:lnTo>
                    <a:pt x="755713" y="24869"/>
                  </a:lnTo>
                  <a:cubicBezTo>
                    <a:pt x="755675" y="22328"/>
                    <a:pt x="756342" y="19826"/>
                    <a:pt x="757618" y="17630"/>
                  </a:cubicBezTo>
                  <a:lnTo>
                    <a:pt x="759809" y="14773"/>
                  </a:lnTo>
                  <a:cubicBezTo>
                    <a:pt x="761076" y="13393"/>
                    <a:pt x="762685" y="12373"/>
                    <a:pt x="764476" y="11820"/>
                  </a:cubicBezTo>
                  <a:cubicBezTo>
                    <a:pt x="766181" y="10930"/>
                    <a:pt x="768086" y="10504"/>
                    <a:pt x="770001" y="10582"/>
                  </a:cubicBezTo>
                  <a:close/>
                  <a:moveTo>
                    <a:pt x="905447" y="8391"/>
                  </a:moveTo>
                  <a:cubicBezTo>
                    <a:pt x="908942" y="6741"/>
                    <a:pt x="913000" y="6741"/>
                    <a:pt x="916496" y="8391"/>
                  </a:cubicBezTo>
                  <a:cubicBezTo>
                    <a:pt x="918258" y="8947"/>
                    <a:pt x="919839" y="9966"/>
                    <a:pt x="921067" y="11344"/>
                  </a:cubicBezTo>
                  <a:lnTo>
                    <a:pt x="924497" y="15059"/>
                  </a:lnTo>
                  <a:cubicBezTo>
                    <a:pt x="926240" y="16794"/>
                    <a:pt x="927487" y="18965"/>
                    <a:pt x="928116" y="21345"/>
                  </a:cubicBezTo>
                  <a:lnTo>
                    <a:pt x="928592" y="25155"/>
                  </a:lnTo>
                  <a:cubicBezTo>
                    <a:pt x="928640" y="27668"/>
                    <a:pt x="927983" y="30142"/>
                    <a:pt x="926688" y="32299"/>
                  </a:cubicBezTo>
                  <a:lnTo>
                    <a:pt x="924497" y="35252"/>
                  </a:lnTo>
                  <a:cubicBezTo>
                    <a:pt x="923201" y="36599"/>
                    <a:pt x="921601" y="37613"/>
                    <a:pt x="919829" y="38204"/>
                  </a:cubicBezTo>
                  <a:cubicBezTo>
                    <a:pt x="916362" y="39851"/>
                    <a:pt x="912343" y="39851"/>
                    <a:pt x="908876" y="38204"/>
                  </a:cubicBezTo>
                  <a:cubicBezTo>
                    <a:pt x="907104" y="37613"/>
                    <a:pt x="905504" y="36599"/>
                    <a:pt x="904208" y="35252"/>
                  </a:cubicBezTo>
                  <a:lnTo>
                    <a:pt x="900875" y="31537"/>
                  </a:lnTo>
                  <a:cubicBezTo>
                    <a:pt x="899141" y="29776"/>
                    <a:pt x="897865" y="27617"/>
                    <a:pt x="897160" y="25250"/>
                  </a:cubicBezTo>
                  <a:lnTo>
                    <a:pt x="896684" y="21440"/>
                  </a:lnTo>
                  <a:cubicBezTo>
                    <a:pt x="896684" y="18890"/>
                    <a:pt x="897379" y="16389"/>
                    <a:pt x="898684" y="14201"/>
                  </a:cubicBezTo>
                  <a:lnTo>
                    <a:pt x="900875" y="11344"/>
                  </a:lnTo>
                  <a:cubicBezTo>
                    <a:pt x="902122" y="9987"/>
                    <a:pt x="903694" y="8971"/>
                    <a:pt x="905447" y="8391"/>
                  </a:cubicBezTo>
                  <a:close/>
                  <a:moveTo>
                    <a:pt x="984790" y="7629"/>
                  </a:moveTo>
                  <a:cubicBezTo>
                    <a:pt x="986666" y="7154"/>
                    <a:pt x="988628" y="7154"/>
                    <a:pt x="990505" y="7629"/>
                  </a:cubicBezTo>
                  <a:cubicBezTo>
                    <a:pt x="992400" y="7733"/>
                    <a:pt x="994239" y="8324"/>
                    <a:pt x="995839" y="9344"/>
                  </a:cubicBezTo>
                  <a:lnTo>
                    <a:pt x="1002888" y="12868"/>
                  </a:lnTo>
                  <a:cubicBezTo>
                    <a:pt x="1004954" y="14157"/>
                    <a:pt x="1006688" y="15921"/>
                    <a:pt x="1007936" y="18011"/>
                  </a:cubicBezTo>
                  <a:lnTo>
                    <a:pt x="1009459" y="21440"/>
                  </a:lnTo>
                  <a:cubicBezTo>
                    <a:pt x="1010126" y="23937"/>
                    <a:pt x="1010126" y="26564"/>
                    <a:pt x="1009459" y="29060"/>
                  </a:cubicBezTo>
                  <a:lnTo>
                    <a:pt x="1007936" y="32489"/>
                  </a:lnTo>
                  <a:cubicBezTo>
                    <a:pt x="1007069" y="34097"/>
                    <a:pt x="1005831" y="35470"/>
                    <a:pt x="1004316" y="36490"/>
                  </a:cubicBezTo>
                  <a:cubicBezTo>
                    <a:pt x="1002935" y="37719"/>
                    <a:pt x="1001259" y="38571"/>
                    <a:pt x="999458" y="38966"/>
                  </a:cubicBezTo>
                  <a:cubicBezTo>
                    <a:pt x="997601" y="39551"/>
                    <a:pt x="995601" y="39551"/>
                    <a:pt x="993743" y="38966"/>
                  </a:cubicBezTo>
                  <a:cubicBezTo>
                    <a:pt x="991848" y="38881"/>
                    <a:pt x="990000" y="38288"/>
                    <a:pt x="988409" y="37252"/>
                  </a:cubicBezTo>
                  <a:lnTo>
                    <a:pt x="981361" y="33728"/>
                  </a:lnTo>
                  <a:cubicBezTo>
                    <a:pt x="979246" y="32470"/>
                    <a:pt x="977475" y="30701"/>
                    <a:pt x="976217" y="28584"/>
                  </a:cubicBezTo>
                  <a:lnTo>
                    <a:pt x="974789" y="25251"/>
                  </a:lnTo>
                  <a:cubicBezTo>
                    <a:pt x="974122" y="22754"/>
                    <a:pt x="974122" y="20127"/>
                    <a:pt x="974789" y="17630"/>
                  </a:cubicBezTo>
                  <a:lnTo>
                    <a:pt x="976217" y="14202"/>
                  </a:lnTo>
                  <a:cubicBezTo>
                    <a:pt x="978246" y="11105"/>
                    <a:pt x="981275" y="8787"/>
                    <a:pt x="984790" y="7629"/>
                  </a:cubicBezTo>
                  <a:close/>
                  <a:moveTo>
                    <a:pt x="843724" y="9"/>
                  </a:moveTo>
                  <a:lnTo>
                    <a:pt x="847534" y="9"/>
                  </a:lnTo>
                  <a:cubicBezTo>
                    <a:pt x="849449" y="-69"/>
                    <a:pt x="851353" y="357"/>
                    <a:pt x="853059" y="1247"/>
                  </a:cubicBezTo>
                  <a:cubicBezTo>
                    <a:pt x="856526" y="2562"/>
                    <a:pt x="859269" y="5302"/>
                    <a:pt x="860583" y="8772"/>
                  </a:cubicBezTo>
                  <a:cubicBezTo>
                    <a:pt x="861469" y="10473"/>
                    <a:pt x="861898" y="12378"/>
                    <a:pt x="861821" y="14296"/>
                  </a:cubicBezTo>
                  <a:lnTo>
                    <a:pt x="861821" y="17821"/>
                  </a:lnTo>
                  <a:cubicBezTo>
                    <a:pt x="861821" y="20370"/>
                    <a:pt x="861126" y="22872"/>
                    <a:pt x="859821" y="25060"/>
                  </a:cubicBezTo>
                  <a:lnTo>
                    <a:pt x="857631" y="27917"/>
                  </a:lnTo>
                  <a:cubicBezTo>
                    <a:pt x="855897" y="29682"/>
                    <a:pt x="853725" y="30963"/>
                    <a:pt x="851344" y="31632"/>
                  </a:cubicBezTo>
                  <a:lnTo>
                    <a:pt x="847534" y="31632"/>
                  </a:lnTo>
                  <a:cubicBezTo>
                    <a:pt x="845610" y="31755"/>
                    <a:pt x="843695" y="31325"/>
                    <a:pt x="842010" y="30394"/>
                  </a:cubicBezTo>
                  <a:cubicBezTo>
                    <a:pt x="838542" y="29079"/>
                    <a:pt x="835799" y="26339"/>
                    <a:pt x="834485" y="22869"/>
                  </a:cubicBezTo>
                  <a:cubicBezTo>
                    <a:pt x="833551" y="21183"/>
                    <a:pt x="833123" y="19267"/>
                    <a:pt x="833246" y="17344"/>
                  </a:cubicBezTo>
                  <a:lnTo>
                    <a:pt x="833246" y="13820"/>
                  </a:lnTo>
                  <a:cubicBezTo>
                    <a:pt x="833256" y="11285"/>
                    <a:pt x="833913" y="8794"/>
                    <a:pt x="835152" y="6581"/>
                  </a:cubicBezTo>
                  <a:lnTo>
                    <a:pt x="837437" y="3724"/>
                  </a:lnTo>
                  <a:cubicBezTo>
                    <a:pt x="839171" y="1959"/>
                    <a:pt x="841343" y="678"/>
                    <a:pt x="843724" y="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88" name="Google Shape;388;p10"/>
          <p:cNvGrpSpPr/>
          <p:nvPr/>
        </p:nvGrpSpPr>
        <p:grpSpPr>
          <a:xfrm>
            <a:off x="10020937" y="1711684"/>
            <a:ext cx="2120292" cy="1555581"/>
            <a:chOff x="2627756" y="4718244"/>
            <a:chExt cx="2204275" cy="1529428"/>
          </a:xfrm>
        </p:grpSpPr>
        <p:sp>
          <p:nvSpPr>
            <p:cNvPr id="389" name="Google Shape;389;p10"/>
            <p:cNvSpPr/>
            <p:nvPr/>
          </p:nvSpPr>
          <p:spPr>
            <a:xfrm>
              <a:off x="2627756" y="4718244"/>
              <a:ext cx="2204275" cy="1529428"/>
            </a:xfrm>
            <a:custGeom>
              <a:rect b="b" l="l" r="r" t="t"/>
              <a:pathLst>
                <a:path extrusionOk="0" h="1529428" w="2204275">
                  <a:moveTo>
                    <a:pt x="2204025" y="1529400"/>
                  </a:moveTo>
                  <a:lnTo>
                    <a:pt x="1597568" y="1529400"/>
                  </a:lnTo>
                  <a:cubicBezTo>
                    <a:pt x="1554420" y="1024575"/>
                    <a:pt x="1348871" y="642908"/>
                    <a:pt x="1102268" y="642908"/>
                  </a:cubicBezTo>
                  <a:cubicBezTo>
                    <a:pt x="855666" y="642908"/>
                    <a:pt x="649831" y="1024956"/>
                    <a:pt x="606968" y="1529400"/>
                  </a:cubicBezTo>
                  <a:lnTo>
                    <a:pt x="-250" y="1529400"/>
                  </a:lnTo>
                  <a:cubicBezTo>
                    <a:pt x="62805" y="668625"/>
                    <a:pt x="532197" y="-29"/>
                    <a:pt x="1101888" y="-29"/>
                  </a:cubicBezTo>
                  <a:cubicBezTo>
                    <a:pt x="1671578" y="-29"/>
                    <a:pt x="2140970" y="668625"/>
                    <a:pt x="2204025" y="152940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0" name="Google Shape;390;p10"/>
            <p:cNvSpPr/>
            <p:nvPr/>
          </p:nvSpPr>
          <p:spPr>
            <a:xfrm>
              <a:off x="2833972" y="4939223"/>
              <a:ext cx="1792700" cy="1308449"/>
            </a:xfrm>
            <a:custGeom>
              <a:rect b="b" l="l" r="r" t="t"/>
              <a:pathLst>
                <a:path extrusionOk="0" h="1308449" w="1792700">
                  <a:moveTo>
                    <a:pt x="1792450" y="1308420"/>
                  </a:moveTo>
                  <a:lnTo>
                    <a:pt x="1391352" y="1308420"/>
                  </a:lnTo>
                  <a:cubicBezTo>
                    <a:pt x="1348204" y="803595"/>
                    <a:pt x="1142654" y="421929"/>
                    <a:pt x="896052" y="421929"/>
                  </a:cubicBezTo>
                  <a:cubicBezTo>
                    <a:pt x="649450" y="421929"/>
                    <a:pt x="443614" y="803976"/>
                    <a:pt x="400752" y="1308420"/>
                  </a:cubicBezTo>
                  <a:lnTo>
                    <a:pt x="-250" y="1308420"/>
                  </a:lnTo>
                  <a:cubicBezTo>
                    <a:pt x="57947" y="570042"/>
                    <a:pt x="437233" y="-29"/>
                    <a:pt x="896433" y="-29"/>
                  </a:cubicBezTo>
                  <a:cubicBezTo>
                    <a:pt x="1355633" y="-29"/>
                    <a:pt x="1734252" y="570042"/>
                    <a:pt x="1792450" y="130842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1" name="Google Shape;391;p10"/>
            <p:cNvSpPr/>
            <p:nvPr/>
          </p:nvSpPr>
          <p:spPr>
            <a:xfrm>
              <a:off x="2996850" y="5116960"/>
              <a:ext cx="1467326" cy="1130712"/>
            </a:xfrm>
            <a:custGeom>
              <a:rect b="b" l="l" r="r" t="t"/>
              <a:pathLst>
                <a:path extrusionOk="0" h="1130712" w="1467326">
                  <a:moveTo>
                    <a:pt x="1467076" y="1130683"/>
                  </a:moveTo>
                  <a:lnTo>
                    <a:pt x="1228475" y="1130683"/>
                  </a:lnTo>
                  <a:cubicBezTo>
                    <a:pt x="1185326" y="625858"/>
                    <a:pt x="979777" y="244192"/>
                    <a:pt x="733175" y="244192"/>
                  </a:cubicBezTo>
                  <a:cubicBezTo>
                    <a:pt x="486572" y="244192"/>
                    <a:pt x="280737" y="626240"/>
                    <a:pt x="237875" y="1130683"/>
                  </a:cubicBezTo>
                  <a:lnTo>
                    <a:pt x="-250" y="1130683"/>
                  </a:lnTo>
                  <a:cubicBezTo>
                    <a:pt x="56900" y="489461"/>
                    <a:pt x="364081" y="-29"/>
                    <a:pt x="733937" y="-29"/>
                  </a:cubicBezTo>
                  <a:cubicBezTo>
                    <a:pt x="1103792" y="-29"/>
                    <a:pt x="1409545" y="489461"/>
                    <a:pt x="1467076" y="113068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2" name="Google Shape;392;p10"/>
            <p:cNvSpPr/>
            <p:nvPr/>
          </p:nvSpPr>
          <p:spPr>
            <a:xfrm>
              <a:off x="2741145" y="5848345"/>
              <a:ext cx="230912" cy="245689"/>
            </a:xfrm>
            <a:custGeom>
              <a:rect b="b" l="l" r="r" t="t"/>
              <a:pathLst>
                <a:path extrusionOk="0" h="245689" w="230912">
                  <a:moveTo>
                    <a:pt x="38665" y="161459"/>
                  </a:moveTo>
                  <a:cubicBezTo>
                    <a:pt x="22063" y="146781"/>
                    <a:pt x="9452" y="128131"/>
                    <a:pt x="1994" y="107262"/>
                  </a:cubicBezTo>
                  <a:cubicBezTo>
                    <a:pt x="-4007" y="86022"/>
                    <a:pt x="1994" y="59637"/>
                    <a:pt x="20377" y="48398"/>
                  </a:cubicBezTo>
                  <a:cubicBezTo>
                    <a:pt x="38760" y="37158"/>
                    <a:pt x="65145" y="43445"/>
                    <a:pt x="81623" y="57923"/>
                  </a:cubicBezTo>
                  <a:cubicBezTo>
                    <a:pt x="97158" y="73896"/>
                    <a:pt x="108769" y="93270"/>
                    <a:pt x="115532" y="114501"/>
                  </a:cubicBezTo>
                  <a:cubicBezTo>
                    <a:pt x="115532" y="84879"/>
                    <a:pt x="116770" y="53541"/>
                    <a:pt x="133153" y="28776"/>
                  </a:cubicBezTo>
                  <a:cubicBezTo>
                    <a:pt x="149536" y="4011"/>
                    <a:pt x="185636" y="-9324"/>
                    <a:pt x="209353" y="7440"/>
                  </a:cubicBezTo>
                  <a:cubicBezTo>
                    <a:pt x="233071" y="24204"/>
                    <a:pt x="232689" y="61447"/>
                    <a:pt x="228403" y="91546"/>
                  </a:cubicBezTo>
                  <a:cubicBezTo>
                    <a:pt x="223260" y="130599"/>
                    <a:pt x="174301" y="245660"/>
                    <a:pt x="174301" y="245660"/>
                  </a:cubicBezTo>
                  <a:cubicBezTo>
                    <a:pt x="174301" y="245660"/>
                    <a:pt x="66288" y="189272"/>
                    <a:pt x="38665" y="16145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3" name="Google Shape;393;p10"/>
            <p:cNvSpPr/>
            <p:nvPr/>
          </p:nvSpPr>
          <p:spPr>
            <a:xfrm>
              <a:off x="3087623" y="5659790"/>
              <a:ext cx="146348" cy="152876"/>
            </a:xfrm>
            <a:custGeom>
              <a:rect b="b" l="l" r="r" t="t"/>
              <a:pathLst>
                <a:path extrusionOk="0" h="152876" w="146348">
                  <a:moveTo>
                    <a:pt x="10893" y="74932"/>
                  </a:moveTo>
                  <a:cubicBezTo>
                    <a:pt x="2930" y="61683"/>
                    <a:pt x="-918" y="46367"/>
                    <a:pt x="-156" y="30927"/>
                  </a:cubicBezTo>
                  <a:cubicBezTo>
                    <a:pt x="1025" y="15230"/>
                    <a:pt x="12865" y="2400"/>
                    <a:pt x="28419" y="-29"/>
                  </a:cubicBezTo>
                  <a:cubicBezTo>
                    <a:pt x="40449" y="238"/>
                    <a:pt x="51498" y="6686"/>
                    <a:pt x="57661" y="17020"/>
                  </a:cubicBezTo>
                  <a:cubicBezTo>
                    <a:pt x="63519" y="27307"/>
                    <a:pt x="67576" y="38518"/>
                    <a:pt x="69663" y="50168"/>
                  </a:cubicBezTo>
                  <a:cubicBezTo>
                    <a:pt x="71358" y="33423"/>
                    <a:pt x="80083" y="18192"/>
                    <a:pt x="93666" y="8257"/>
                  </a:cubicBezTo>
                  <a:cubicBezTo>
                    <a:pt x="103191" y="466"/>
                    <a:pt x="116126" y="-1706"/>
                    <a:pt x="127670" y="2543"/>
                  </a:cubicBezTo>
                  <a:cubicBezTo>
                    <a:pt x="134652" y="6143"/>
                    <a:pt x="140071" y="12172"/>
                    <a:pt x="142910" y="19497"/>
                  </a:cubicBezTo>
                  <a:cubicBezTo>
                    <a:pt x="153959" y="44834"/>
                    <a:pt x="134718" y="57597"/>
                    <a:pt x="109382" y="95697"/>
                  </a:cubicBezTo>
                  <a:cubicBezTo>
                    <a:pt x="90903" y="123129"/>
                    <a:pt x="73663" y="152847"/>
                    <a:pt x="73663" y="152847"/>
                  </a:cubicBezTo>
                  <a:cubicBezTo>
                    <a:pt x="73663" y="152847"/>
                    <a:pt x="23562" y="99221"/>
                    <a:pt x="10893" y="74932"/>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4" name="Google Shape;394;p10"/>
            <p:cNvSpPr/>
            <p:nvPr/>
          </p:nvSpPr>
          <p:spPr>
            <a:xfrm>
              <a:off x="4379898" y="6035601"/>
              <a:ext cx="128258" cy="133204"/>
            </a:xfrm>
            <a:custGeom>
              <a:rect b="b" l="l" r="r" t="t"/>
              <a:pathLst>
                <a:path extrusionOk="0" h="133204" w="128258">
                  <a:moveTo>
                    <a:pt x="9352" y="65358"/>
                  </a:moveTo>
                  <a:cubicBezTo>
                    <a:pt x="2504" y="53871"/>
                    <a:pt x="-811" y="40621"/>
                    <a:pt x="-173" y="27258"/>
                  </a:cubicBezTo>
                  <a:cubicBezTo>
                    <a:pt x="827" y="13446"/>
                    <a:pt x="11276" y="2169"/>
                    <a:pt x="24973" y="111"/>
                  </a:cubicBezTo>
                  <a:cubicBezTo>
                    <a:pt x="35527" y="340"/>
                    <a:pt x="45204" y="5998"/>
                    <a:pt x="50595" y="15065"/>
                  </a:cubicBezTo>
                  <a:cubicBezTo>
                    <a:pt x="55672" y="23934"/>
                    <a:pt x="59206" y="33592"/>
                    <a:pt x="61073" y="43640"/>
                  </a:cubicBezTo>
                  <a:cubicBezTo>
                    <a:pt x="62549" y="28905"/>
                    <a:pt x="70245" y="15495"/>
                    <a:pt x="82218" y="6779"/>
                  </a:cubicBezTo>
                  <a:cubicBezTo>
                    <a:pt x="90533" y="26"/>
                    <a:pt x="101782" y="-1860"/>
                    <a:pt x="111841" y="1826"/>
                  </a:cubicBezTo>
                  <a:cubicBezTo>
                    <a:pt x="117965" y="4998"/>
                    <a:pt x="122738" y="10275"/>
                    <a:pt x="125271" y="16685"/>
                  </a:cubicBezTo>
                  <a:cubicBezTo>
                    <a:pt x="134796" y="38878"/>
                    <a:pt x="118127" y="50023"/>
                    <a:pt x="95839" y="83360"/>
                  </a:cubicBezTo>
                  <a:cubicBezTo>
                    <a:pt x="79742" y="107267"/>
                    <a:pt x="64692" y="133176"/>
                    <a:pt x="64692" y="133176"/>
                  </a:cubicBezTo>
                  <a:cubicBezTo>
                    <a:pt x="64692" y="133176"/>
                    <a:pt x="20591" y="86598"/>
                    <a:pt x="9352" y="6535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5" name="Google Shape;395;p10"/>
            <p:cNvSpPr/>
            <p:nvPr/>
          </p:nvSpPr>
          <p:spPr>
            <a:xfrm>
              <a:off x="3024633" y="6062221"/>
              <a:ext cx="130581" cy="130492"/>
            </a:xfrm>
            <a:custGeom>
              <a:rect b="b" l="l" r="r" t="t"/>
              <a:pathLst>
                <a:path extrusionOk="0" h="130492" w="130581">
                  <a:moveTo>
                    <a:pt x="4732" y="48929"/>
                  </a:moveTo>
                  <a:cubicBezTo>
                    <a:pt x="732" y="40928"/>
                    <a:pt x="-2983" y="30641"/>
                    <a:pt x="2542" y="23593"/>
                  </a:cubicBezTo>
                  <a:cubicBezTo>
                    <a:pt x="8066" y="16544"/>
                    <a:pt x="20639" y="18163"/>
                    <a:pt x="28831" y="23116"/>
                  </a:cubicBezTo>
                  <a:cubicBezTo>
                    <a:pt x="43051" y="31879"/>
                    <a:pt x="52729" y="46424"/>
                    <a:pt x="55310" y="62931"/>
                  </a:cubicBezTo>
                  <a:cubicBezTo>
                    <a:pt x="59958" y="38966"/>
                    <a:pt x="74341" y="17992"/>
                    <a:pt x="95029" y="5019"/>
                  </a:cubicBezTo>
                  <a:cubicBezTo>
                    <a:pt x="99382" y="2000"/>
                    <a:pt x="104497" y="247"/>
                    <a:pt x="109793" y="-29"/>
                  </a:cubicBezTo>
                  <a:cubicBezTo>
                    <a:pt x="117832" y="571"/>
                    <a:pt x="124823" y="5714"/>
                    <a:pt x="127795" y="13211"/>
                  </a:cubicBezTo>
                  <a:cubicBezTo>
                    <a:pt x="130539" y="20678"/>
                    <a:pt x="131072" y="28784"/>
                    <a:pt x="129319" y="36546"/>
                  </a:cubicBezTo>
                  <a:cubicBezTo>
                    <a:pt x="124938" y="59883"/>
                    <a:pt x="68836" y="130463"/>
                    <a:pt x="68836" y="130463"/>
                  </a:cubicBezTo>
                  <a:cubicBezTo>
                    <a:pt x="68836" y="130463"/>
                    <a:pt x="15591" y="70646"/>
                    <a:pt x="4732" y="4892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6" name="Google Shape;396;p10"/>
            <p:cNvSpPr/>
            <p:nvPr/>
          </p:nvSpPr>
          <p:spPr>
            <a:xfrm>
              <a:off x="4419494" y="5717840"/>
              <a:ext cx="238149" cy="234939"/>
            </a:xfrm>
            <a:custGeom>
              <a:rect b="b" l="l" r="r" t="t"/>
              <a:pathLst>
                <a:path extrusionOk="0" h="234939" w="238149">
                  <a:moveTo>
                    <a:pt x="45" y="47934"/>
                  </a:moveTo>
                  <a:cubicBezTo>
                    <a:pt x="-1003" y="31170"/>
                    <a:pt x="45" y="10691"/>
                    <a:pt x="14809" y="2595"/>
                  </a:cubicBezTo>
                  <a:cubicBezTo>
                    <a:pt x="29573" y="-5501"/>
                    <a:pt x="49956" y="6405"/>
                    <a:pt x="60434" y="20978"/>
                  </a:cubicBezTo>
                  <a:cubicBezTo>
                    <a:pt x="78522" y="46391"/>
                    <a:pt x="84618" y="78433"/>
                    <a:pt x="77102" y="108704"/>
                  </a:cubicBezTo>
                  <a:cubicBezTo>
                    <a:pt x="102486" y="70832"/>
                    <a:pt x="142482" y="45229"/>
                    <a:pt x="187497" y="38028"/>
                  </a:cubicBezTo>
                  <a:cubicBezTo>
                    <a:pt x="197193" y="35876"/>
                    <a:pt x="207309" y="36543"/>
                    <a:pt x="216643" y="39933"/>
                  </a:cubicBezTo>
                  <a:cubicBezTo>
                    <a:pt x="230045" y="46868"/>
                    <a:pt x="238294" y="60860"/>
                    <a:pt x="237884" y="75938"/>
                  </a:cubicBezTo>
                  <a:cubicBezTo>
                    <a:pt x="237265" y="90758"/>
                    <a:pt x="232293" y="105074"/>
                    <a:pt x="223597" y="117086"/>
                  </a:cubicBezTo>
                  <a:cubicBezTo>
                    <a:pt x="199118" y="154138"/>
                    <a:pt x="51099" y="234910"/>
                    <a:pt x="51099" y="234910"/>
                  </a:cubicBezTo>
                  <a:cubicBezTo>
                    <a:pt x="51099" y="234910"/>
                    <a:pt x="2712" y="93083"/>
                    <a:pt x="45" y="47934"/>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97" name="Google Shape;397;p10"/>
          <p:cNvGrpSpPr/>
          <p:nvPr/>
        </p:nvGrpSpPr>
        <p:grpSpPr>
          <a:xfrm>
            <a:off x="143762" y="1754796"/>
            <a:ext cx="1874904" cy="1587763"/>
            <a:chOff x="4949607" y="2034692"/>
            <a:chExt cx="1856708" cy="1486948"/>
          </a:xfrm>
        </p:grpSpPr>
        <p:sp>
          <p:nvSpPr>
            <p:cNvPr id="398" name="Google Shape;398;p10"/>
            <p:cNvSpPr/>
            <p:nvPr/>
          </p:nvSpPr>
          <p:spPr>
            <a:xfrm>
              <a:off x="4949607" y="2034692"/>
              <a:ext cx="1856708" cy="1486947"/>
            </a:xfrm>
            <a:custGeom>
              <a:rect b="b" l="l" r="r" t="t"/>
              <a:pathLst>
                <a:path extrusionOk="0" h="1486947" w="1856708">
                  <a:moveTo>
                    <a:pt x="1856458" y="1486919"/>
                  </a:moveTo>
                  <a:lnTo>
                    <a:pt x="1301531" y="1486919"/>
                  </a:lnTo>
                  <a:cubicBezTo>
                    <a:pt x="1231237" y="919324"/>
                    <a:pt x="1088362" y="530894"/>
                    <a:pt x="922626" y="530894"/>
                  </a:cubicBezTo>
                  <a:cubicBezTo>
                    <a:pt x="756892" y="530894"/>
                    <a:pt x="614017" y="919324"/>
                    <a:pt x="543627" y="1486919"/>
                  </a:cubicBezTo>
                  <a:lnTo>
                    <a:pt x="-250" y="1486919"/>
                  </a:lnTo>
                  <a:cubicBezTo>
                    <a:pt x="68710" y="644909"/>
                    <a:pt x="458092" y="-29"/>
                    <a:pt x="928151" y="-29"/>
                  </a:cubicBezTo>
                  <a:cubicBezTo>
                    <a:pt x="1398210" y="-29"/>
                    <a:pt x="1787497" y="644909"/>
                    <a:pt x="1856458" y="148691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aseline="-25000" sz="1800">
                <a:solidFill>
                  <a:srgbClr val="000000"/>
                </a:solidFill>
                <a:latin typeface="Calibri"/>
                <a:ea typeface="Calibri"/>
                <a:cs typeface="Calibri"/>
                <a:sym typeface="Calibri"/>
              </a:endParaRPr>
            </a:p>
          </p:txBody>
        </p:sp>
        <p:sp>
          <p:nvSpPr>
            <p:cNvPr id="399" name="Google Shape;399;p10"/>
            <p:cNvSpPr/>
            <p:nvPr/>
          </p:nvSpPr>
          <p:spPr>
            <a:xfrm>
              <a:off x="5063907" y="2184616"/>
              <a:ext cx="1617058" cy="1337024"/>
            </a:xfrm>
            <a:custGeom>
              <a:rect b="b" l="l" r="r" t="t"/>
              <a:pathLst>
                <a:path extrusionOk="0" h="1337024" w="1617058">
                  <a:moveTo>
                    <a:pt x="1616808" y="1336995"/>
                  </a:moveTo>
                  <a:lnTo>
                    <a:pt x="1187231" y="1336995"/>
                  </a:lnTo>
                  <a:cubicBezTo>
                    <a:pt x="1116937" y="769400"/>
                    <a:pt x="974062" y="380971"/>
                    <a:pt x="808326" y="380971"/>
                  </a:cubicBezTo>
                  <a:cubicBezTo>
                    <a:pt x="642592" y="380971"/>
                    <a:pt x="499717" y="769400"/>
                    <a:pt x="429327" y="1336995"/>
                  </a:cubicBezTo>
                  <a:lnTo>
                    <a:pt x="-250" y="1336995"/>
                  </a:lnTo>
                  <a:cubicBezTo>
                    <a:pt x="88237" y="569375"/>
                    <a:pt x="416944" y="-29"/>
                    <a:pt x="808326" y="-29"/>
                  </a:cubicBezTo>
                  <a:cubicBezTo>
                    <a:pt x="1199709" y="-29"/>
                    <a:pt x="1528035" y="569375"/>
                    <a:pt x="1616808" y="133699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aseline="-25000" sz="1800">
                <a:solidFill>
                  <a:srgbClr val="000000"/>
                </a:solidFill>
                <a:latin typeface="Calibri"/>
                <a:ea typeface="Calibri"/>
                <a:cs typeface="Calibri"/>
                <a:sym typeface="Calibri"/>
              </a:endParaRPr>
            </a:p>
          </p:txBody>
        </p:sp>
        <p:sp>
          <p:nvSpPr>
            <p:cNvPr id="400" name="Google Shape;400;p10"/>
            <p:cNvSpPr/>
            <p:nvPr/>
          </p:nvSpPr>
          <p:spPr>
            <a:xfrm>
              <a:off x="5179160" y="2307108"/>
              <a:ext cx="1397698" cy="1214532"/>
            </a:xfrm>
            <a:custGeom>
              <a:rect b="b" l="l" r="r" t="t"/>
              <a:pathLst>
                <a:path extrusionOk="0" h="1214532" w="1397698">
                  <a:moveTo>
                    <a:pt x="1397448" y="1214504"/>
                  </a:moveTo>
                  <a:lnTo>
                    <a:pt x="1071979" y="1214504"/>
                  </a:lnTo>
                  <a:cubicBezTo>
                    <a:pt x="1001684" y="646909"/>
                    <a:pt x="858809" y="258479"/>
                    <a:pt x="693074" y="258479"/>
                  </a:cubicBezTo>
                  <a:cubicBezTo>
                    <a:pt x="527339" y="258479"/>
                    <a:pt x="384464" y="646909"/>
                    <a:pt x="314075" y="1214504"/>
                  </a:cubicBezTo>
                  <a:lnTo>
                    <a:pt x="-250" y="1214504"/>
                  </a:lnTo>
                  <a:cubicBezTo>
                    <a:pt x="95000" y="509653"/>
                    <a:pt x="371891" y="-29"/>
                    <a:pt x="698694" y="-29"/>
                  </a:cubicBezTo>
                  <a:cubicBezTo>
                    <a:pt x="1025497" y="-29"/>
                    <a:pt x="1302198" y="509749"/>
                    <a:pt x="1397448" y="121450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aseline="-25000" sz="1800">
                <a:solidFill>
                  <a:srgbClr val="000000"/>
                </a:solidFill>
                <a:latin typeface="Calibri"/>
                <a:ea typeface="Calibri"/>
                <a:cs typeface="Calibri"/>
                <a:sym typeface="Calibri"/>
              </a:endParaRPr>
            </a:p>
          </p:txBody>
        </p:sp>
        <p:sp>
          <p:nvSpPr>
            <p:cNvPr id="401" name="Google Shape;401;p10"/>
            <p:cNvSpPr/>
            <p:nvPr/>
          </p:nvSpPr>
          <p:spPr>
            <a:xfrm>
              <a:off x="5320034" y="2440172"/>
              <a:ext cx="1104900" cy="1081468"/>
            </a:xfrm>
            <a:custGeom>
              <a:rect b="b" l="l" r="r" t="t"/>
              <a:pathLst>
                <a:path extrusionOk="0" h="1081468" w="1104900">
                  <a:moveTo>
                    <a:pt x="1104650" y="1081439"/>
                  </a:moveTo>
                  <a:lnTo>
                    <a:pt x="931104" y="1081439"/>
                  </a:lnTo>
                  <a:cubicBezTo>
                    <a:pt x="860810" y="513844"/>
                    <a:pt x="717935" y="125415"/>
                    <a:pt x="552200" y="125415"/>
                  </a:cubicBezTo>
                  <a:cubicBezTo>
                    <a:pt x="386465" y="125415"/>
                    <a:pt x="243590" y="513844"/>
                    <a:pt x="173200" y="1081439"/>
                  </a:cubicBezTo>
                  <a:lnTo>
                    <a:pt x="-250" y="1081439"/>
                  </a:lnTo>
                  <a:cubicBezTo>
                    <a:pt x="89666" y="446407"/>
                    <a:pt x="303121" y="-29"/>
                    <a:pt x="552200" y="-29"/>
                  </a:cubicBezTo>
                  <a:cubicBezTo>
                    <a:pt x="801279" y="-29"/>
                    <a:pt x="1014639" y="446407"/>
                    <a:pt x="1104650" y="1081439"/>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aseline="-25000" sz="1800">
                <a:solidFill>
                  <a:srgbClr val="000000"/>
                </a:solidFill>
                <a:latin typeface="Calibri"/>
                <a:ea typeface="Calibri"/>
                <a:cs typeface="Calibri"/>
                <a:sym typeface="Calibri"/>
              </a:endParaRPr>
            </a:p>
          </p:txBody>
        </p:sp>
      </p:grpSp>
      <p:grpSp>
        <p:nvGrpSpPr>
          <p:cNvPr id="402" name="Google Shape;402;p10"/>
          <p:cNvGrpSpPr/>
          <p:nvPr/>
        </p:nvGrpSpPr>
        <p:grpSpPr>
          <a:xfrm>
            <a:off x="10296058" y="3501271"/>
            <a:ext cx="1874904" cy="1587763"/>
            <a:chOff x="4949607" y="2034692"/>
            <a:chExt cx="1856708" cy="1486948"/>
          </a:xfrm>
        </p:grpSpPr>
        <p:sp>
          <p:nvSpPr>
            <p:cNvPr id="403" name="Google Shape;403;p10"/>
            <p:cNvSpPr/>
            <p:nvPr/>
          </p:nvSpPr>
          <p:spPr>
            <a:xfrm>
              <a:off x="4949607" y="2034692"/>
              <a:ext cx="1856708" cy="1486947"/>
            </a:xfrm>
            <a:custGeom>
              <a:rect b="b" l="l" r="r" t="t"/>
              <a:pathLst>
                <a:path extrusionOk="0" h="1486947" w="1856708">
                  <a:moveTo>
                    <a:pt x="1856458" y="1486919"/>
                  </a:moveTo>
                  <a:lnTo>
                    <a:pt x="1301531" y="1486919"/>
                  </a:lnTo>
                  <a:cubicBezTo>
                    <a:pt x="1231237" y="919324"/>
                    <a:pt x="1088362" y="530894"/>
                    <a:pt x="922626" y="530894"/>
                  </a:cubicBezTo>
                  <a:cubicBezTo>
                    <a:pt x="756892" y="530894"/>
                    <a:pt x="614017" y="919324"/>
                    <a:pt x="543627" y="1486919"/>
                  </a:cubicBezTo>
                  <a:lnTo>
                    <a:pt x="-250" y="1486919"/>
                  </a:lnTo>
                  <a:cubicBezTo>
                    <a:pt x="68710" y="644909"/>
                    <a:pt x="458092" y="-29"/>
                    <a:pt x="928151" y="-29"/>
                  </a:cubicBezTo>
                  <a:cubicBezTo>
                    <a:pt x="1398210" y="-29"/>
                    <a:pt x="1787497" y="644909"/>
                    <a:pt x="1856458" y="148691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aseline="-25000" sz="1800">
                <a:solidFill>
                  <a:srgbClr val="000000"/>
                </a:solidFill>
                <a:latin typeface="Calibri"/>
                <a:ea typeface="Calibri"/>
                <a:cs typeface="Calibri"/>
                <a:sym typeface="Calibri"/>
              </a:endParaRPr>
            </a:p>
          </p:txBody>
        </p:sp>
        <p:sp>
          <p:nvSpPr>
            <p:cNvPr id="404" name="Google Shape;404;p10"/>
            <p:cNvSpPr/>
            <p:nvPr/>
          </p:nvSpPr>
          <p:spPr>
            <a:xfrm>
              <a:off x="5063907" y="2184616"/>
              <a:ext cx="1617058" cy="1337024"/>
            </a:xfrm>
            <a:custGeom>
              <a:rect b="b" l="l" r="r" t="t"/>
              <a:pathLst>
                <a:path extrusionOk="0" h="1337024" w="1617058">
                  <a:moveTo>
                    <a:pt x="1616808" y="1336995"/>
                  </a:moveTo>
                  <a:lnTo>
                    <a:pt x="1187231" y="1336995"/>
                  </a:lnTo>
                  <a:cubicBezTo>
                    <a:pt x="1116937" y="769400"/>
                    <a:pt x="974062" y="380971"/>
                    <a:pt x="808326" y="380971"/>
                  </a:cubicBezTo>
                  <a:cubicBezTo>
                    <a:pt x="642592" y="380971"/>
                    <a:pt x="499717" y="769400"/>
                    <a:pt x="429327" y="1336995"/>
                  </a:cubicBezTo>
                  <a:lnTo>
                    <a:pt x="-250" y="1336995"/>
                  </a:lnTo>
                  <a:cubicBezTo>
                    <a:pt x="88237" y="569375"/>
                    <a:pt x="416944" y="-29"/>
                    <a:pt x="808326" y="-29"/>
                  </a:cubicBezTo>
                  <a:cubicBezTo>
                    <a:pt x="1199709" y="-29"/>
                    <a:pt x="1528035" y="569375"/>
                    <a:pt x="1616808" y="133699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aseline="-25000" sz="1800">
                <a:solidFill>
                  <a:srgbClr val="000000"/>
                </a:solidFill>
                <a:latin typeface="Calibri"/>
                <a:ea typeface="Calibri"/>
                <a:cs typeface="Calibri"/>
                <a:sym typeface="Calibri"/>
              </a:endParaRPr>
            </a:p>
          </p:txBody>
        </p:sp>
        <p:sp>
          <p:nvSpPr>
            <p:cNvPr id="405" name="Google Shape;405;p10"/>
            <p:cNvSpPr/>
            <p:nvPr/>
          </p:nvSpPr>
          <p:spPr>
            <a:xfrm>
              <a:off x="5179160" y="2307108"/>
              <a:ext cx="1397698" cy="1214532"/>
            </a:xfrm>
            <a:custGeom>
              <a:rect b="b" l="l" r="r" t="t"/>
              <a:pathLst>
                <a:path extrusionOk="0" h="1214532" w="1397698">
                  <a:moveTo>
                    <a:pt x="1397448" y="1214504"/>
                  </a:moveTo>
                  <a:lnTo>
                    <a:pt x="1071979" y="1214504"/>
                  </a:lnTo>
                  <a:cubicBezTo>
                    <a:pt x="1001684" y="646909"/>
                    <a:pt x="858809" y="258479"/>
                    <a:pt x="693074" y="258479"/>
                  </a:cubicBezTo>
                  <a:cubicBezTo>
                    <a:pt x="527339" y="258479"/>
                    <a:pt x="384464" y="646909"/>
                    <a:pt x="314075" y="1214504"/>
                  </a:cubicBezTo>
                  <a:lnTo>
                    <a:pt x="-250" y="1214504"/>
                  </a:lnTo>
                  <a:cubicBezTo>
                    <a:pt x="95000" y="509653"/>
                    <a:pt x="371891" y="-29"/>
                    <a:pt x="698694" y="-29"/>
                  </a:cubicBezTo>
                  <a:cubicBezTo>
                    <a:pt x="1025497" y="-29"/>
                    <a:pt x="1302198" y="509749"/>
                    <a:pt x="1397448" y="121450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aseline="-25000" sz="1800">
                <a:solidFill>
                  <a:srgbClr val="000000"/>
                </a:solidFill>
                <a:latin typeface="Calibri"/>
                <a:ea typeface="Calibri"/>
                <a:cs typeface="Calibri"/>
                <a:sym typeface="Calibri"/>
              </a:endParaRPr>
            </a:p>
          </p:txBody>
        </p:sp>
        <p:sp>
          <p:nvSpPr>
            <p:cNvPr id="406" name="Google Shape;406;p10"/>
            <p:cNvSpPr/>
            <p:nvPr/>
          </p:nvSpPr>
          <p:spPr>
            <a:xfrm>
              <a:off x="5320034" y="2440172"/>
              <a:ext cx="1104900" cy="1081468"/>
            </a:xfrm>
            <a:custGeom>
              <a:rect b="b" l="l" r="r" t="t"/>
              <a:pathLst>
                <a:path extrusionOk="0" h="1081468" w="1104900">
                  <a:moveTo>
                    <a:pt x="1104650" y="1081439"/>
                  </a:moveTo>
                  <a:lnTo>
                    <a:pt x="931104" y="1081439"/>
                  </a:lnTo>
                  <a:cubicBezTo>
                    <a:pt x="860810" y="513844"/>
                    <a:pt x="717935" y="125415"/>
                    <a:pt x="552200" y="125415"/>
                  </a:cubicBezTo>
                  <a:cubicBezTo>
                    <a:pt x="386465" y="125415"/>
                    <a:pt x="243590" y="513844"/>
                    <a:pt x="173200" y="1081439"/>
                  </a:cubicBezTo>
                  <a:lnTo>
                    <a:pt x="-250" y="1081439"/>
                  </a:lnTo>
                  <a:cubicBezTo>
                    <a:pt x="89666" y="446407"/>
                    <a:pt x="303121" y="-29"/>
                    <a:pt x="552200" y="-29"/>
                  </a:cubicBezTo>
                  <a:cubicBezTo>
                    <a:pt x="801279" y="-29"/>
                    <a:pt x="1014639" y="446407"/>
                    <a:pt x="1104650" y="1081439"/>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aseline="-25000" sz="1800">
                <a:solidFill>
                  <a:srgbClr val="000000"/>
                </a:solidFill>
                <a:latin typeface="Calibri"/>
                <a:ea typeface="Calibri"/>
                <a:cs typeface="Calibri"/>
                <a:sym typeface="Calibri"/>
              </a:endParaRPr>
            </a:p>
          </p:txBody>
        </p:sp>
      </p:grpSp>
      <p:grpSp>
        <p:nvGrpSpPr>
          <p:cNvPr id="407" name="Google Shape;407;p10"/>
          <p:cNvGrpSpPr/>
          <p:nvPr/>
        </p:nvGrpSpPr>
        <p:grpSpPr>
          <a:xfrm>
            <a:off x="6182614" y="3440421"/>
            <a:ext cx="1946120" cy="1709038"/>
            <a:chOff x="7119967" y="2202106"/>
            <a:chExt cx="2023204" cy="1680305"/>
          </a:xfrm>
        </p:grpSpPr>
        <p:sp>
          <p:nvSpPr>
            <p:cNvPr id="408" name="Google Shape;408;p10"/>
            <p:cNvSpPr/>
            <p:nvPr/>
          </p:nvSpPr>
          <p:spPr>
            <a:xfrm>
              <a:off x="7119967" y="2202106"/>
              <a:ext cx="2023204" cy="1669732"/>
            </a:xfrm>
            <a:custGeom>
              <a:rect b="b" l="l" r="r" t="t"/>
              <a:pathLst>
                <a:path extrusionOk="0" h="1669732" w="2023204">
                  <a:moveTo>
                    <a:pt x="2022955" y="1669703"/>
                  </a:moveTo>
                  <a:lnTo>
                    <a:pt x="1466600" y="1669703"/>
                  </a:lnTo>
                  <a:cubicBezTo>
                    <a:pt x="1426976" y="1119063"/>
                    <a:pt x="1238000" y="701868"/>
                    <a:pt x="1011685" y="701868"/>
                  </a:cubicBezTo>
                  <a:cubicBezTo>
                    <a:pt x="785371" y="701868"/>
                    <a:pt x="596300" y="1119254"/>
                    <a:pt x="556581" y="1669703"/>
                  </a:cubicBezTo>
                  <a:lnTo>
                    <a:pt x="-250" y="1669703"/>
                  </a:lnTo>
                  <a:cubicBezTo>
                    <a:pt x="57566" y="729967"/>
                    <a:pt x="488382" y="-29"/>
                    <a:pt x="1011209" y="-29"/>
                  </a:cubicBezTo>
                  <a:cubicBezTo>
                    <a:pt x="1534037" y="-29"/>
                    <a:pt x="1965138" y="729967"/>
                    <a:pt x="2022955" y="166970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9" name="Google Shape;409;p10"/>
            <p:cNvSpPr/>
            <p:nvPr/>
          </p:nvSpPr>
          <p:spPr>
            <a:xfrm>
              <a:off x="7308752" y="2443088"/>
              <a:ext cx="1646015" cy="1428749"/>
            </a:xfrm>
            <a:custGeom>
              <a:rect b="b" l="l" r="r" t="t"/>
              <a:pathLst>
                <a:path extrusionOk="0" h="1428749" w="1646015">
                  <a:moveTo>
                    <a:pt x="1645765" y="1428721"/>
                  </a:moveTo>
                  <a:lnTo>
                    <a:pt x="1277814" y="1428721"/>
                  </a:lnTo>
                  <a:cubicBezTo>
                    <a:pt x="1238190" y="878080"/>
                    <a:pt x="1049214" y="460886"/>
                    <a:pt x="822900" y="460886"/>
                  </a:cubicBezTo>
                  <a:cubicBezTo>
                    <a:pt x="596586" y="460886"/>
                    <a:pt x="407515" y="878271"/>
                    <a:pt x="367796" y="1428721"/>
                  </a:cubicBezTo>
                  <a:lnTo>
                    <a:pt x="-250" y="1428721"/>
                  </a:lnTo>
                  <a:cubicBezTo>
                    <a:pt x="53185" y="622620"/>
                    <a:pt x="401228" y="-29"/>
                    <a:pt x="822709" y="-29"/>
                  </a:cubicBezTo>
                  <a:cubicBezTo>
                    <a:pt x="1244190" y="-29"/>
                    <a:pt x="1592139" y="622620"/>
                    <a:pt x="1645765" y="1428721"/>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0" name="Google Shape;410;p10"/>
            <p:cNvSpPr/>
            <p:nvPr/>
          </p:nvSpPr>
          <p:spPr>
            <a:xfrm>
              <a:off x="7457723" y="2637398"/>
              <a:ext cx="1348168" cy="1234439"/>
            </a:xfrm>
            <a:custGeom>
              <a:rect b="b" l="l" r="r" t="t"/>
              <a:pathLst>
                <a:path extrusionOk="0" h="1234439" w="1348168">
                  <a:moveTo>
                    <a:pt x="1347918" y="1234411"/>
                  </a:moveTo>
                  <a:lnTo>
                    <a:pt x="1128843" y="1234411"/>
                  </a:lnTo>
                  <a:cubicBezTo>
                    <a:pt x="1089219" y="683770"/>
                    <a:pt x="900243" y="266576"/>
                    <a:pt x="673929" y="266576"/>
                  </a:cubicBezTo>
                  <a:cubicBezTo>
                    <a:pt x="447615" y="266576"/>
                    <a:pt x="258544" y="683961"/>
                    <a:pt x="218825" y="1234411"/>
                  </a:cubicBezTo>
                  <a:lnTo>
                    <a:pt x="-250" y="1234411"/>
                  </a:lnTo>
                  <a:cubicBezTo>
                    <a:pt x="52518" y="534419"/>
                    <a:pt x="334077" y="-29"/>
                    <a:pt x="673548" y="-29"/>
                  </a:cubicBezTo>
                  <a:cubicBezTo>
                    <a:pt x="1013019" y="-29"/>
                    <a:pt x="1294864" y="534419"/>
                    <a:pt x="1347918" y="1234411"/>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1" name="Google Shape;411;p10"/>
            <p:cNvSpPr/>
            <p:nvPr/>
          </p:nvSpPr>
          <p:spPr>
            <a:xfrm>
              <a:off x="7145232" y="2253815"/>
              <a:ext cx="1949451" cy="1592902"/>
            </a:xfrm>
            <a:custGeom>
              <a:rect b="b" l="l" r="r" t="t"/>
              <a:pathLst>
                <a:path extrusionOk="0" h="1592902" w="1949451">
                  <a:moveTo>
                    <a:pt x="126301" y="1549423"/>
                  </a:moveTo>
                  <a:cubicBezTo>
                    <a:pt x="134188" y="1549423"/>
                    <a:pt x="140589" y="1555824"/>
                    <a:pt x="140589" y="1563710"/>
                  </a:cubicBezTo>
                  <a:cubicBezTo>
                    <a:pt x="140589" y="1571597"/>
                    <a:pt x="134188" y="1577998"/>
                    <a:pt x="126301" y="1577998"/>
                  </a:cubicBezTo>
                  <a:cubicBezTo>
                    <a:pt x="108860" y="1577417"/>
                    <a:pt x="91411" y="1579084"/>
                    <a:pt x="74390" y="1582951"/>
                  </a:cubicBezTo>
                  <a:lnTo>
                    <a:pt x="18859" y="1591047"/>
                  </a:lnTo>
                  <a:cubicBezTo>
                    <a:pt x="11430" y="1592942"/>
                    <a:pt x="3781" y="1588790"/>
                    <a:pt x="1333" y="1581522"/>
                  </a:cubicBezTo>
                  <a:cubicBezTo>
                    <a:pt x="-772" y="1574035"/>
                    <a:pt x="3438" y="1566234"/>
                    <a:pt x="10858" y="1563901"/>
                  </a:cubicBezTo>
                  <a:lnTo>
                    <a:pt x="68580" y="1555519"/>
                  </a:lnTo>
                  <a:cubicBezTo>
                    <a:pt x="87315" y="1551252"/>
                    <a:pt x="106517" y="1549366"/>
                    <a:pt x="125730" y="1549899"/>
                  </a:cubicBezTo>
                  <a:close/>
                  <a:moveTo>
                    <a:pt x="1931289" y="1548661"/>
                  </a:moveTo>
                  <a:cubicBezTo>
                    <a:pt x="1938880" y="1546852"/>
                    <a:pt x="1946576" y="1551224"/>
                    <a:pt x="1948910" y="1558663"/>
                  </a:cubicBezTo>
                  <a:cubicBezTo>
                    <a:pt x="1951015" y="1566149"/>
                    <a:pt x="1946805" y="1573950"/>
                    <a:pt x="1939385" y="1576284"/>
                  </a:cubicBezTo>
                  <a:cubicBezTo>
                    <a:pt x="1911000" y="1580732"/>
                    <a:pt x="1882806" y="1586123"/>
                    <a:pt x="1854803" y="1592477"/>
                  </a:cubicBezTo>
                  <a:cubicBezTo>
                    <a:pt x="1847211" y="1594334"/>
                    <a:pt x="1839477" y="1589952"/>
                    <a:pt x="1837182" y="1582475"/>
                  </a:cubicBezTo>
                  <a:cubicBezTo>
                    <a:pt x="1835181" y="1575008"/>
                    <a:pt x="1839363" y="1567273"/>
                    <a:pt x="1846707" y="1564854"/>
                  </a:cubicBezTo>
                  <a:cubicBezTo>
                    <a:pt x="1874710" y="1558186"/>
                    <a:pt x="1902714" y="1553138"/>
                    <a:pt x="1931289" y="1548661"/>
                  </a:cubicBezTo>
                  <a:close/>
                  <a:moveTo>
                    <a:pt x="14287" y="1458079"/>
                  </a:moveTo>
                  <a:lnTo>
                    <a:pt x="130682" y="1465794"/>
                  </a:lnTo>
                  <a:cubicBezTo>
                    <a:pt x="138569" y="1465794"/>
                    <a:pt x="144970" y="1472195"/>
                    <a:pt x="144970" y="1480081"/>
                  </a:cubicBezTo>
                  <a:cubicBezTo>
                    <a:pt x="144970" y="1487968"/>
                    <a:pt x="138569" y="1494369"/>
                    <a:pt x="130682" y="1494369"/>
                  </a:cubicBezTo>
                  <a:lnTo>
                    <a:pt x="14287" y="1486654"/>
                  </a:lnTo>
                  <a:cubicBezTo>
                    <a:pt x="6476" y="1486454"/>
                    <a:pt x="200" y="1480177"/>
                    <a:pt x="0" y="1472366"/>
                  </a:cubicBezTo>
                  <a:cubicBezTo>
                    <a:pt x="47" y="1464499"/>
                    <a:pt x="6419" y="1458126"/>
                    <a:pt x="14287" y="1458079"/>
                  </a:cubicBezTo>
                  <a:close/>
                  <a:moveTo>
                    <a:pt x="1924050" y="1441219"/>
                  </a:moveTo>
                  <a:cubicBezTo>
                    <a:pt x="1931517" y="1439219"/>
                    <a:pt x="1939252" y="1443400"/>
                    <a:pt x="1941671" y="1450744"/>
                  </a:cubicBezTo>
                  <a:cubicBezTo>
                    <a:pt x="1943614" y="1458183"/>
                    <a:pt x="1939452" y="1465860"/>
                    <a:pt x="1932146" y="1468270"/>
                  </a:cubicBezTo>
                  <a:cubicBezTo>
                    <a:pt x="1900618" y="1476271"/>
                    <a:pt x="1869281" y="1485510"/>
                    <a:pt x="1838420" y="1495892"/>
                  </a:cubicBezTo>
                  <a:cubicBezTo>
                    <a:pt x="1830971" y="1497940"/>
                    <a:pt x="1823228" y="1493740"/>
                    <a:pt x="1820894" y="1486367"/>
                  </a:cubicBezTo>
                  <a:cubicBezTo>
                    <a:pt x="1818894" y="1478919"/>
                    <a:pt x="1823085" y="1471213"/>
                    <a:pt x="1830419" y="1468841"/>
                  </a:cubicBezTo>
                  <a:cubicBezTo>
                    <a:pt x="1861090" y="1458431"/>
                    <a:pt x="1892303" y="1449220"/>
                    <a:pt x="1924050" y="1441219"/>
                  </a:cubicBezTo>
                  <a:close/>
                  <a:moveTo>
                    <a:pt x="1908429" y="1350541"/>
                  </a:moveTo>
                  <a:cubicBezTo>
                    <a:pt x="1915897" y="1348541"/>
                    <a:pt x="1923631" y="1352722"/>
                    <a:pt x="1926050" y="1360066"/>
                  </a:cubicBezTo>
                  <a:cubicBezTo>
                    <a:pt x="1928250" y="1367800"/>
                    <a:pt x="1923774" y="1375849"/>
                    <a:pt x="1916049" y="1378068"/>
                  </a:cubicBezTo>
                  <a:cubicBezTo>
                    <a:pt x="1884807" y="1385117"/>
                    <a:pt x="1853536" y="1391813"/>
                    <a:pt x="1822228" y="1398166"/>
                  </a:cubicBezTo>
                  <a:cubicBezTo>
                    <a:pt x="1814598" y="1400271"/>
                    <a:pt x="1806711" y="1395794"/>
                    <a:pt x="1804606" y="1388165"/>
                  </a:cubicBezTo>
                  <a:cubicBezTo>
                    <a:pt x="1802502" y="1380535"/>
                    <a:pt x="1806978" y="1372648"/>
                    <a:pt x="1814608" y="1370543"/>
                  </a:cubicBezTo>
                  <a:cubicBezTo>
                    <a:pt x="1845917" y="1364133"/>
                    <a:pt x="1877187" y="1357465"/>
                    <a:pt x="1908429" y="1350541"/>
                  </a:cubicBezTo>
                  <a:close/>
                  <a:moveTo>
                    <a:pt x="33623" y="1348446"/>
                  </a:moveTo>
                  <a:cubicBezTo>
                    <a:pt x="70723" y="1347217"/>
                    <a:pt x="107766" y="1352142"/>
                    <a:pt x="143256" y="1363019"/>
                  </a:cubicBezTo>
                  <a:cubicBezTo>
                    <a:pt x="143532" y="1363086"/>
                    <a:pt x="143799" y="1363162"/>
                    <a:pt x="144075" y="1363248"/>
                  </a:cubicBezTo>
                  <a:cubicBezTo>
                    <a:pt x="151609" y="1365572"/>
                    <a:pt x="155838" y="1373573"/>
                    <a:pt x="153505" y="1381117"/>
                  </a:cubicBezTo>
                  <a:cubicBezTo>
                    <a:pt x="151171" y="1388651"/>
                    <a:pt x="143180" y="1392880"/>
                    <a:pt x="135636" y="1390547"/>
                  </a:cubicBezTo>
                  <a:cubicBezTo>
                    <a:pt x="102613" y="1380450"/>
                    <a:pt x="68142" y="1375878"/>
                    <a:pt x="33623" y="1377021"/>
                  </a:cubicBezTo>
                  <a:cubicBezTo>
                    <a:pt x="25736" y="1377021"/>
                    <a:pt x="19336" y="1370620"/>
                    <a:pt x="19336" y="1362733"/>
                  </a:cubicBezTo>
                  <a:cubicBezTo>
                    <a:pt x="19336" y="1354847"/>
                    <a:pt x="25736" y="1348446"/>
                    <a:pt x="33623" y="1348446"/>
                  </a:cubicBezTo>
                  <a:close/>
                  <a:moveTo>
                    <a:pt x="1899666" y="1245576"/>
                  </a:moveTo>
                  <a:cubicBezTo>
                    <a:pt x="1907667" y="1244623"/>
                    <a:pt x="1913667" y="1252910"/>
                    <a:pt x="1914144" y="1259863"/>
                  </a:cubicBezTo>
                  <a:cubicBezTo>
                    <a:pt x="1913991" y="1267693"/>
                    <a:pt x="1907686" y="1273998"/>
                    <a:pt x="1899856" y="1274151"/>
                  </a:cubicBezTo>
                  <a:cubicBezTo>
                    <a:pt x="1884788" y="1276113"/>
                    <a:pt x="1869833" y="1278942"/>
                    <a:pt x="1855089" y="1282628"/>
                  </a:cubicBezTo>
                  <a:cubicBezTo>
                    <a:pt x="1839563" y="1288019"/>
                    <a:pt x="1823637" y="1292191"/>
                    <a:pt x="1807464" y="1295106"/>
                  </a:cubicBezTo>
                  <a:cubicBezTo>
                    <a:pt x="1799577" y="1295106"/>
                    <a:pt x="1793177" y="1288705"/>
                    <a:pt x="1793177" y="1280818"/>
                  </a:cubicBezTo>
                  <a:cubicBezTo>
                    <a:pt x="1793177" y="1272932"/>
                    <a:pt x="1799577" y="1266531"/>
                    <a:pt x="1807464" y="1266531"/>
                  </a:cubicBezTo>
                  <a:cubicBezTo>
                    <a:pt x="1809083" y="1266340"/>
                    <a:pt x="1814131" y="1265007"/>
                    <a:pt x="1816989" y="1264150"/>
                  </a:cubicBezTo>
                  <a:lnTo>
                    <a:pt x="1828609" y="1260340"/>
                  </a:lnTo>
                  <a:cubicBezTo>
                    <a:pt x="1835944" y="1258149"/>
                    <a:pt x="1843278" y="1256053"/>
                    <a:pt x="1850707" y="1254244"/>
                  </a:cubicBezTo>
                  <a:cubicBezTo>
                    <a:pt x="1866842" y="1250405"/>
                    <a:pt x="1883197" y="1247519"/>
                    <a:pt x="1899666" y="1245576"/>
                  </a:cubicBezTo>
                  <a:close/>
                  <a:moveTo>
                    <a:pt x="46005" y="1241957"/>
                  </a:moveTo>
                  <a:cubicBezTo>
                    <a:pt x="87382" y="1244138"/>
                    <a:pt x="128311" y="1251691"/>
                    <a:pt x="167735" y="1264436"/>
                  </a:cubicBezTo>
                  <a:lnTo>
                    <a:pt x="167830" y="1264912"/>
                  </a:lnTo>
                  <a:cubicBezTo>
                    <a:pt x="168306" y="1265017"/>
                    <a:pt x="168782" y="1265150"/>
                    <a:pt x="169249" y="1265303"/>
                  </a:cubicBezTo>
                  <a:cubicBezTo>
                    <a:pt x="176745" y="1267770"/>
                    <a:pt x="180812" y="1275847"/>
                    <a:pt x="178346" y="1283343"/>
                  </a:cubicBezTo>
                  <a:cubicBezTo>
                    <a:pt x="175878" y="1290839"/>
                    <a:pt x="167802" y="1294906"/>
                    <a:pt x="160305" y="1292439"/>
                  </a:cubicBezTo>
                  <a:cubicBezTo>
                    <a:pt x="123319" y="1280219"/>
                    <a:pt x="84896" y="1272846"/>
                    <a:pt x="46005" y="1270532"/>
                  </a:cubicBezTo>
                  <a:cubicBezTo>
                    <a:pt x="38119" y="1270532"/>
                    <a:pt x="31718" y="1264131"/>
                    <a:pt x="31718" y="1256244"/>
                  </a:cubicBezTo>
                  <a:cubicBezTo>
                    <a:pt x="31718" y="1248358"/>
                    <a:pt x="38119" y="1241957"/>
                    <a:pt x="46005" y="1241957"/>
                  </a:cubicBezTo>
                  <a:close/>
                  <a:moveTo>
                    <a:pt x="1883758" y="1138705"/>
                  </a:moveTo>
                  <a:cubicBezTo>
                    <a:pt x="1891340" y="1136753"/>
                    <a:pt x="1899113" y="1141182"/>
                    <a:pt x="1901285" y="1148707"/>
                  </a:cubicBezTo>
                  <a:cubicBezTo>
                    <a:pt x="1903009" y="1156022"/>
                    <a:pt x="1898884" y="1163451"/>
                    <a:pt x="1891760" y="1165852"/>
                  </a:cubicBezTo>
                  <a:cubicBezTo>
                    <a:pt x="1859327" y="1173757"/>
                    <a:pt x="1827504" y="1183940"/>
                    <a:pt x="1796510" y="1196332"/>
                  </a:cubicBezTo>
                  <a:cubicBezTo>
                    <a:pt x="1789061" y="1198379"/>
                    <a:pt x="1781318" y="1194179"/>
                    <a:pt x="1778983" y="1186807"/>
                  </a:cubicBezTo>
                  <a:cubicBezTo>
                    <a:pt x="1777079" y="1179349"/>
                    <a:pt x="1781222" y="1171681"/>
                    <a:pt x="1788508" y="1169185"/>
                  </a:cubicBezTo>
                  <a:cubicBezTo>
                    <a:pt x="1819531" y="1156879"/>
                    <a:pt x="1851355" y="1146697"/>
                    <a:pt x="1883758" y="1138705"/>
                  </a:cubicBezTo>
                  <a:close/>
                  <a:moveTo>
                    <a:pt x="87058" y="1122037"/>
                  </a:moveTo>
                  <a:cubicBezTo>
                    <a:pt x="117281" y="1132133"/>
                    <a:pt x="147732" y="1141439"/>
                    <a:pt x="178403" y="1149945"/>
                  </a:cubicBezTo>
                  <a:lnTo>
                    <a:pt x="178022" y="1149564"/>
                  </a:lnTo>
                  <a:cubicBezTo>
                    <a:pt x="178298" y="1149631"/>
                    <a:pt x="178565" y="1149707"/>
                    <a:pt x="178841" y="1149793"/>
                  </a:cubicBezTo>
                  <a:cubicBezTo>
                    <a:pt x="186375" y="1152117"/>
                    <a:pt x="190604" y="1160118"/>
                    <a:pt x="188271" y="1167662"/>
                  </a:cubicBezTo>
                  <a:cubicBezTo>
                    <a:pt x="185937" y="1175196"/>
                    <a:pt x="177946" y="1179425"/>
                    <a:pt x="170402" y="1177091"/>
                  </a:cubicBezTo>
                  <a:cubicBezTo>
                    <a:pt x="139664" y="1168586"/>
                    <a:pt x="109223" y="1159280"/>
                    <a:pt x="79057" y="1149183"/>
                  </a:cubicBezTo>
                  <a:cubicBezTo>
                    <a:pt x="71742" y="1146726"/>
                    <a:pt x="67579" y="1139030"/>
                    <a:pt x="69532" y="1131562"/>
                  </a:cubicBezTo>
                  <a:cubicBezTo>
                    <a:pt x="71828" y="1124161"/>
                    <a:pt x="79600" y="1119932"/>
                    <a:pt x="87058" y="1122037"/>
                  </a:cubicBezTo>
                  <a:close/>
                  <a:moveTo>
                    <a:pt x="1837467" y="1034693"/>
                  </a:moveTo>
                  <a:cubicBezTo>
                    <a:pt x="1844915" y="1032645"/>
                    <a:pt x="1852660" y="1036845"/>
                    <a:pt x="1854993" y="1044218"/>
                  </a:cubicBezTo>
                  <a:cubicBezTo>
                    <a:pt x="1857241" y="1051780"/>
                    <a:pt x="1853060" y="1059762"/>
                    <a:pt x="1845564" y="1062220"/>
                  </a:cubicBezTo>
                  <a:cubicBezTo>
                    <a:pt x="1819312" y="1071811"/>
                    <a:pt x="1792157" y="1078708"/>
                    <a:pt x="1764506" y="1082794"/>
                  </a:cubicBezTo>
                  <a:cubicBezTo>
                    <a:pt x="1756914" y="1084604"/>
                    <a:pt x="1749218" y="1080232"/>
                    <a:pt x="1746884" y="1072793"/>
                  </a:cubicBezTo>
                  <a:cubicBezTo>
                    <a:pt x="1744837" y="1065344"/>
                    <a:pt x="1749037" y="1057600"/>
                    <a:pt x="1756409" y="1055267"/>
                  </a:cubicBezTo>
                  <a:cubicBezTo>
                    <a:pt x="1784060" y="1051190"/>
                    <a:pt x="1811216" y="1044294"/>
                    <a:pt x="1837467" y="1034693"/>
                  </a:cubicBezTo>
                  <a:close/>
                  <a:moveTo>
                    <a:pt x="106489" y="1012785"/>
                  </a:moveTo>
                  <a:lnTo>
                    <a:pt x="201739" y="1048027"/>
                  </a:lnTo>
                  <a:cubicBezTo>
                    <a:pt x="209245" y="1050485"/>
                    <a:pt x="213483" y="1058419"/>
                    <a:pt x="211360" y="1066030"/>
                  </a:cubicBezTo>
                  <a:cubicBezTo>
                    <a:pt x="209064" y="1073478"/>
                    <a:pt x="201225" y="1077717"/>
                    <a:pt x="193738" y="1075555"/>
                  </a:cubicBezTo>
                  <a:lnTo>
                    <a:pt x="98488" y="1040407"/>
                  </a:lnTo>
                  <a:cubicBezTo>
                    <a:pt x="91135" y="1037988"/>
                    <a:pt x="86963" y="1030254"/>
                    <a:pt x="88963" y="1022786"/>
                  </a:cubicBezTo>
                  <a:cubicBezTo>
                    <a:pt x="91049" y="1015195"/>
                    <a:pt x="98888" y="1010718"/>
                    <a:pt x="106489" y="1012785"/>
                  </a:cubicBezTo>
                  <a:close/>
                  <a:moveTo>
                    <a:pt x="1829753" y="914577"/>
                  </a:moveTo>
                  <a:cubicBezTo>
                    <a:pt x="1833396" y="914577"/>
                    <a:pt x="1837039" y="915943"/>
                    <a:pt x="1839849" y="918677"/>
                  </a:cubicBezTo>
                  <a:cubicBezTo>
                    <a:pt x="1839897" y="918725"/>
                    <a:pt x="1839944" y="918773"/>
                    <a:pt x="1839992" y="918820"/>
                  </a:cubicBezTo>
                  <a:cubicBezTo>
                    <a:pt x="1845678" y="924373"/>
                    <a:pt x="1845783" y="933479"/>
                    <a:pt x="1840230" y="939156"/>
                  </a:cubicBezTo>
                  <a:cubicBezTo>
                    <a:pt x="1824418" y="950910"/>
                    <a:pt x="1807121" y="960511"/>
                    <a:pt x="1788795" y="967731"/>
                  </a:cubicBezTo>
                  <a:cubicBezTo>
                    <a:pt x="1769650" y="975827"/>
                    <a:pt x="1749933" y="983447"/>
                    <a:pt x="1730883" y="991353"/>
                  </a:cubicBezTo>
                  <a:cubicBezTo>
                    <a:pt x="1723282" y="993420"/>
                    <a:pt x="1715443" y="988943"/>
                    <a:pt x="1713357" y="981352"/>
                  </a:cubicBezTo>
                  <a:cubicBezTo>
                    <a:pt x="1711414" y="973913"/>
                    <a:pt x="1715576" y="966236"/>
                    <a:pt x="1722882" y="963826"/>
                  </a:cubicBezTo>
                  <a:cubicBezTo>
                    <a:pt x="1740789" y="956492"/>
                    <a:pt x="1758791" y="949348"/>
                    <a:pt x="1776698" y="941918"/>
                  </a:cubicBezTo>
                  <a:cubicBezTo>
                    <a:pt x="1791929" y="935984"/>
                    <a:pt x="1806359" y="928174"/>
                    <a:pt x="1819656" y="918677"/>
                  </a:cubicBezTo>
                  <a:cubicBezTo>
                    <a:pt x="1822466" y="915943"/>
                    <a:pt x="1826109" y="914577"/>
                    <a:pt x="1829753" y="914577"/>
                  </a:cubicBezTo>
                  <a:close/>
                  <a:moveTo>
                    <a:pt x="139922" y="914296"/>
                  </a:moveTo>
                  <a:cubicBezTo>
                    <a:pt x="173573" y="923183"/>
                    <a:pt x="206663" y="933984"/>
                    <a:pt x="239172" y="946681"/>
                  </a:cubicBezTo>
                  <a:cubicBezTo>
                    <a:pt x="246678" y="948939"/>
                    <a:pt x="251088" y="956702"/>
                    <a:pt x="249173" y="964303"/>
                  </a:cubicBezTo>
                  <a:cubicBezTo>
                    <a:pt x="247002" y="971827"/>
                    <a:pt x="239229" y="976256"/>
                    <a:pt x="231648" y="974304"/>
                  </a:cubicBezTo>
                  <a:cubicBezTo>
                    <a:pt x="199005" y="961921"/>
                    <a:pt x="165896" y="951091"/>
                    <a:pt x="132302" y="941824"/>
                  </a:cubicBezTo>
                  <a:cubicBezTo>
                    <a:pt x="125072" y="939595"/>
                    <a:pt x="120843" y="932117"/>
                    <a:pt x="122643" y="924774"/>
                  </a:cubicBezTo>
                  <a:cubicBezTo>
                    <a:pt x="124520" y="917106"/>
                    <a:pt x="132254" y="912420"/>
                    <a:pt x="139922" y="914296"/>
                  </a:cubicBezTo>
                  <a:close/>
                  <a:moveTo>
                    <a:pt x="173831" y="823333"/>
                  </a:moveTo>
                  <a:cubicBezTo>
                    <a:pt x="208254" y="832867"/>
                    <a:pt x="241391" y="846555"/>
                    <a:pt x="272510" y="864100"/>
                  </a:cubicBezTo>
                  <a:lnTo>
                    <a:pt x="272510" y="864290"/>
                  </a:lnTo>
                  <a:cubicBezTo>
                    <a:pt x="272814" y="864452"/>
                    <a:pt x="273110" y="864624"/>
                    <a:pt x="273405" y="864814"/>
                  </a:cubicBezTo>
                  <a:cubicBezTo>
                    <a:pt x="280072" y="869034"/>
                    <a:pt x="282054" y="877854"/>
                    <a:pt x="277844" y="884521"/>
                  </a:cubicBezTo>
                  <a:cubicBezTo>
                    <a:pt x="273624" y="891189"/>
                    <a:pt x="264794" y="893180"/>
                    <a:pt x="258127" y="888960"/>
                  </a:cubicBezTo>
                  <a:cubicBezTo>
                    <a:pt x="229171" y="872539"/>
                    <a:pt x="198300" y="859737"/>
                    <a:pt x="166211" y="850860"/>
                  </a:cubicBezTo>
                  <a:cubicBezTo>
                    <a:pt x="165934" y="850793"/>
                    <a:pt x="165668" y="850717"/>
                    <a:pt x="165392" y="850631"/>
                  </a:cubicBezTo>
                  <a:cubicBezTo>
                    <a:pt x="157857" y="848307"/>
                    <a:pt x="153628" y="840306"/>
                    <a:pt x="155961" y="832762"/>
                  </a:cubicBezTo>
                  <a:cubicBezTo>
                    <a:pt x="158295" y="825228"/>
                    <a:pt x="166296" y="820999"/>
                    <a:pt x="173831" y="823333"/>
                  </a:cubicBezTo>
                  <a:close/>
                  <a:moveTo>
                    <a:pt x="1797267" y="811642"/>
                  </a:moveTo>
                  <a:cubicBezTo>
                    <a:pt x="1800806" y="812569"/>
                    <a:pt x="1803997" y="814822"/>
                    <a:pt x="1806035" y="818189"/>
                  </a:cubicBezTo>
                  <a:cubicBezTo>
                    <a:pt x="1809835" y="825028"/>
                    <a:pt x="1807569" y="833639"/>
                    <a:pt x="1800892" y="837715"/>
                  </a:cubicBezTo>
                  <a:cubicBezTo>
                    <a:pt x="1766697" y="856137"/>
                    <a:pt x="1734045" y="877282"/>
                    <a:pt x="1703260" y="900961"/>
                  </a:cubicBezTo>
                  <a:cubicBezTo>
                    <a:pt x="1697593" y="906391"/>
                    <a:pt x="1688649" y="906391"/>
                    <a:pt x="1682972" y="900961"/>
                  </a:cubicBezTo>
                  <a:cubicBezTo>
                    <a:pt x="1677457" y="895361"/>
                    <a:pt x="1677457" y="886369"/>
                    <a:pt x="1682972" y="880769"/>
                  </a:cubicBezTo>
                  <a:cubicBezTo>
                    <a:pt x="1715604" y="855489"/>
                    <a:pt x="1750190" y="832839"/>
                    <a:pt x="1786413" y="813046"/>
                  </a:cubicBezTo>
                  <a:cubicBezTo>
                    <a:pt x="1789842" y="811112"/>
                    <a:pt x="1793728" y="810715"/>
                    <a:pt x="1797267" y="811642"/>
                  </a:cubicBezTo>
                  <a:close/>
                  <a:moveTo>
                    <a:pt x="215360" y="742942"/>
                  </a:moveTo>
                  <a:lnTo>
                    <a:pt x="310610" y="782280"/>
                  </a:lnTo>
                  <a:cubicBezTo>
                    <a:pt x="317963" y="784700"/>
                    <a:pt x="322173" y="792405"/>
                    <a:pt x="320230" y="799901"/>
                  </a:cubicBezTo>
                  <a:cubicBezTo>
                    <a:pt x="317896" y="807321"/>
                    <a:pt x="310095" y="811531"/>
                    <a:pt x="302608" y="809426"/>
                  </a:cubicBezTo>
                  <a:lnTo>
                    <a:pt x="207358" y="770088"/>
                  </a:lnTo>
                  <a:cubicBezTo>
                    <a:pt x="200072" y="767593"/>
                    <a:pt x="195929" y="759925"/>
                    <a:pt x="197833" y="752467"/>
                  </a:cubicBezTo>
                  <a:cubicBezTo>
                    <a:pt x="200129" y="745066"/>
                    <a:pt x="207901" y="740837"/>
                    <a:pt x="215360" y="742942"/>
                  </a:cubicBezTo>
                  <a:close/>
                  <a:moveTo>
                    <a:pt x="1752183" y="717379"/>
                  </a:moveTo>
                  <a:cubicBezTo>
                    <a:pt x="1755603" y="718303"/>
                    <a:pt x="1758687" y="720477"/>
                    <a:pt x="1760696" y="723701"/>
                  </a:cubicBezTo>
                  <a:cubicBezTo>
                    <a:pt x="1764849" y="730445"/>
                    <a:pt x="1762811" y="739275"/>
                    <a:pt x="1756124" y="743513"/>
                  </a:cubicBezTo>
                  <a:cubicBezTo>
                    <a:pt x="1748981" y="748466"/>
                    <a:pt x="1742313" y="753134"/>
                    <a:pt x="1735074" y="758563"/>
                  </a:cubicBezTo>
                  <a:cubicBezTo>
                    <a:pt x="1727835" y="763992"/>
                    <a:pt x="1723644" y="767135"/>
                    <a:pt x="1716977" y="772469"/>
                  </a:cubicBezTo>
                  <a:cubicBezTo>
                    <a:pt x="1703642" y="783042"/>
                    <a:pt x="1690783" y="793996"/>
                    <a:pt x="1678210" y="805426"/>
                  </a:cubicBezTo>
                  <a:cubicBezTo>
                    <a:pt x="1672552" y="810798"/>
                    <a:pt x="1663675" y="810798"/>
                    <a:pt x="1658017" y="805426"/>
                  </a:cubicBezTo>
                  <a:cubicBezTo>
                    <a:pt x="1652492" y="799825"/>
                    <a:pt x="1652492" y="790834"/>
                    <a:pt x="1658017" y="785233"/>
                  </a:cubicBezTo>
                  <a:cubicBezTo>
                    <a:pt x="1684420" y="761220"/>
                    <a:pt x="1712357" y="738951"/>
                    <a:pt x="1741646" y="718558"/>
                  </a:cubicBezTo>
                  <a:cubicBezTo>
                    <a:pt x="1745004" y="716781"/>
                    <a:pt x="1748762" y="716455"/>
                    <a:pt x="1752183" y="717379"/>
                  </a:cubicBezTo>
                  <a:close/>
                  <a:moveTo>
                    <a:pt x="236492" y="649353"/>
                  </a:moveTo>
                  <a:cubicBezTo>
                    <a:pt x="240061" y="648549"/>
                    <a:pt x="243935" y="649106"/>
                    <a:pt x="247268" y="651216"/>
                  </a:cubicBezTo>
                  <a:cubicBezTo>
                    <a:pt x="276415" y="665218"/>
                    <a:pt x="305561" y="680648"/>
                    <a:pt x="333565" y="697317"/>
                  </a:cubicBezTo>
                  <a:cubicBezTo>
                    <a:pt x="339899" y="701318"/>
                    <a:pt x="342061" y="709538"/>
                    <a:pt x="338518" y="716139"/>
                  </a:cubicBezTo>
                  <a:cubicBezTo>
                    <a:pt x="334794" y="723092"/>
                    <a:pt x="326135" y="725711"/>
                    <a:pt x="319182" y="721987"/>
                  </a:cubicBezTo>
                  <a:cubicBezTo>
                    <a:pt x="291055" y="705290"/>
                    <a:pt x="262289" y="689916"/>
                    <a:pt x="232886" y="675886"/>
                  </a:cubicBezTo>
                  <a:cubicBezTo>
                    <a:pt x="232581" y="675724"/>
                    <a:pt x="232285" y="675553"/>
                    <a:pt x="231990" y="675362"/>
                  </a:cubicBezTo>
                  <a:cubicBezTo>
                    <a:pt x="225323" y="671143"/>
                    <a:pt x="223342" y="662322"/>
                    <a:pt x="227552" y="655655"/>
                  </a:cubicBezTo>
                  <a:cubicBezTo>
                    <a:pt x="229662" y="652321"/>
                    <a:pt x="232924" y="650156"/>
                    <a:pt x="236492" y="649353"/>
                  </a:cubicBezTo>
                  <a:close/>
                  <a:moveTo>
                    <a:pt x="1703498" y="631463"/>
                  </a:moveTo>
                  <a:cubicBezTo>
                    <a:pt x="1707146" y="631463"/>
                    <a:pt x="1710794" y="632809"/>
                    <a:pt x="1713642" y="635500"/>
                  </a:cubicBezTo>
                  <a:cubicBezTo>
                    <a:pt x="1719157" y="641101"/>
                    <a:pt x="1719157" y="650092"/>
                    <a:pt x="1713642" y="655693"/>
                  </a:cubicBezTo>
                  <a:cubicBezTo>
                    <a:pt x="1690144" y="676334"/>
                    <a:pt x="1666236" y="696527"/>
                    <a:pt x="1641919" y="716272"/>
                  </a:cubicBezTo>
                  <a:cubicBezTo>
                    <a:pt x="1636261" y="721644"/>
                    <a:pt x="1627384" y="721644"/>
                    <a:pt x="1621726" y="716272"/>
                  </a:cubicBezTo>
                  <a:cubicBezTo>
                    <a:pt x="1616211" y="710671"/>
                    <a:pt x="1616211" y="701680"/>
                    <a:pt x="1621726" y="696079"/>
                  </a:cubicBezTo>
                  <a:cubicBezTo>
                    <a:pt x="1646043" y="676391"/>
                    <a:pt x="1669923" y="656198"/>
                    <a:pt x="1693354" y="635500"/>
                  </a:cubicBezTo>
                  <a:cubicBezTo>
                    <a:pt x="1696202" y="632809"/>
                    <a:pt x="1699850" y="631463"/>
                    <a:pt x="1703498" y="631463"/>
                  </a:cubicBezTo>
                  <a:close/>
                  <a:moveTo>
                    <a:pt x="286226" y="550917"/>
                  </a:moveTo>
                  <a:cubicBezTo>
                    <a:pt x="320897" y="564967"/>
                    <a:pt x="353340" y="583998"/>
                    <a:pt x="382524" y="607400"/>
                  </a:cubicBezTo>
                  <a:lnTo>
                    <a:pt x="382143" y="606829"/>
                  </a:lnTo>
                  <a:cubicBezTo>
                    <a:pt x="382391" y="607058"/>
                    <a:pt x="382628" y="607296"/>
                    <a:pt x="382858" y="607543"/>
                  </a:cubicBezTo>
                  <a:cubicBezTo>
                    <a:pt x="388239" y="613316"/>
                    <a:pt x="387915" y="622355"/>
                    <a:pt x="382143" y="627736"/>
                  </a:cubicBezTo>
                  <a:cubicBezTo>
                    <a:pt x="376371" y="633118"/>
                    <a:pt x="367332" y="632794"/>
                    <a:pt x="361950" y="627022"/>
                  </a:cubicBezTo>
                  <a:cubicBezTo>
                    <a:pt x="349205" y="616954"/>
                    <a:pt x="335775" y="607791"/>
                    <a:pt x="321754" y="599590"/>
                  </a:cubicBezTo>
                  <a:cubicBezTo>
                    <a:pt x="314515" y="595304"/>
                    <a:pt x="306514" y="590922"/>
                    <a:pt x="299466" y="587493"/>
                  </a:cubicBezTo>
                  <a:cubicBezTo>
                    <a:pt x="292418" y="584064"/>
                    <a:pt x="284130" y="580350"/>
                    <a:pt x="278225" y="577968"/>
                  </a:cubicBezTo>
                  <a:cubicBezTo>
                    <a:pt x="270957" y="575520"/>
                    <a:pt x="266805" y="567872"/>
                    <a:pt x="268700" y="560442"/>
                  </a:cubicBezTo>
                  <a:cubicBezTo>
                    <a:pt x="270948" y="553003"/>
                    <a:pt x="278759" y="548755"/>
                    <a:pt x="286226" y="550917"/>
                  </a:cubicBezTo>
                  <a:close/>
                  <a:moveTo>
                    <a:pt x="1676250" y="540377"/>
                  </a:moveTo>
                  <a:cubicBezTo>
                    <a:pt x="1679663" y="541297"/>
                    <a:pt x="1682744" y="543445"/>
                    <a:pt x="1684782" y="546631"/>
                  </a:cubicBezTo>
                  <a:cubicBezTo>
                    <a:pt x="1684791" y="546650"/>
                    <a:pt x="1684811" y="546679"/>
                    <a:pt x="1684820" y="546698"/>
                  </a:cubicBezTo>
                  <a:cubicBezTo>
                    <a:pt x="1688954" y="553422"/>
                    <a:pt x="1686840" y="562224"/>
                    <a:pt x="1680115" y="566348"/>
                  </a:cubicBezTo>
                  <a:cubicBezTo>
                    <a:pt x="1664970" y="574444"/>
                    <a:pt x="1649349" y="583779"/>
                    <a:pt x="1635633" y="592542"/>
                  </a:cubicBezTo>
                  <a:cubicBezTo>
                    <a:pt x="1621917" y="601305"/>
                    <a:pt x="1606962" y="611592"/>
                    <a:pt x="1595247" y="621117"/>
                  </a:cubicBezTo>
                  <a:cubicBezTo>
                    <a:pt x="1589551" y="626498"/>
                    <a:pt x="1580655" y="626498"/>
                    <a:pt x="1574959" y="621117"/>
                  </a:cubicBezTo>
                  <a:cubicBezTo>
                    <a:pt x="1569444" y="615516"/>
                    <a:pt x="1569444" y="606524"/>
                    <a:pt x="1574959" y="600924"/>
                  </a:cubicBezTo>
                  <a:cubicBezTo>
                    <a:pt x="1603420" y="578502"/>
                    <a:pt x="1633795" y="558614"/>
                    <a:pt x="1665732" y="541488"/>
                  </a:cubicBezTo>
                  <a:cubicBezTo>
                    <a:pt x="1669095" y="539764"/>
                    <a:pt x="1672838" y="539457"/>
                    <a:pt x="1676250" y="540377"/>
                  </a:cubicBezTo>
                  <a:close/>
                  <a:moveTo>
                    <a:pt x="335486" y="451851"/>
                  </a:moveTo>
                  <a:cubicBezTo>
                    <a:pt x="338917" y="450925"/>
                    <a:pt x="342691" y="451271"/>
                    <a:pt x="346043" y="453096"/>
                  </a:cubicBezTo>
                  <a:lnTo>
                    <a:pt x="434435" y="514627"/>
                  </a:lnTo>
                  <a:cubicBezTo>
                    <a:pt x="441017" y="518523"/>
                    <a:pt x="443465" y="526838"/>
                    <a:pt x="440055" y="533677"/>
                  </a:cubicBezTo>
                  <a:cubicBezTo>
                    <a:pt x="436045" y="540440"/>
                    <a:pt x="427349" y="542736"/>
                    <a:pt x="420529" y="538821"/>
                  </a:cubicBezTo>
                  <a:lnTo>
                    <a:pt x="332137" y="477289"/>
                  </a:lnTo>
                  <a:cubicBezTo>
                    <a:pt x="325726" y="473242"/>
                    <a:pt x="323498" y="464961"/>
                    <a:pt x="326993" y="458239"/>
                  </a:cubicBezTo>
                  <a:cubicBezTo>
                    <a:pt x="328970" y="454975"/>
                    <a:pt x="332056" y="452777"/>
                    <a:pt x="335486" y="451851"/>
                  </a:cubicBezTo>
                  <a:close/>
                  <a:moveTo>
                    <a:pt x="1623426" y="444014"/>
                  </a:moveTo>
                  <a:cubicBezTo>
                    <a:pt x="1626958" y="444940"/>
                    <a:pt x="1630146" y="447179"/>
                    <a:pt x="1632203" y="450524"/>
                  </a:cubicBezTo>
                  <a:cubicBezTo>
                    <a:pt x="1636004" y="457359"/>
                    <a:pt x="1633737" y="465977"/>
                    <a:pt x="1627060" y="470051"/>
                  </a:cubicBezTo>
                  <a:cubicBezTo>
                    <a:pt x="1619440" y="475099"/>
                    <a:pt x="1612010" y="480147"/>
                    <a:pt x="1604676" y="485481"/>
                  </a:cubicBezTo>
                  <a:lnTo>
                    <a:pt x="1594103" y="493292"/>
                  </a:lnTo>
                  <a:lnTo>
                    <a:pt x="1585912" y="499578"/>
                  </a:lnTo>
                  <a:cubicBezTo>
                    <a:pt x="1572196" y="510532"/>
                    <a:pt x="1558861" y="521962"/>
                    <a:pt x="1546002" y="534059"/>
                  </a:cubicBezTo>
                  <a:cubicBezTo>
                    <a:pt x="1540401" y="539631"/>
                    <a:pt x="1531333" y="539612"/>
                    <a:pt x="1525762" y="534011"/>
                  </a:cubicBezTo>
                  <a:cubicBezTo>
                    <a:pt x="1520189" y="528410"/>
                    <a:pt x="1520209" y="519342"/>
                    <a:pt x="1525809" y="513770"/>
                  </a:cubicBezTo>
                  <a:cubicBezTo>
                    <a:pt x="1552775" y="488590"/>
                    <a:pt x="1581797" y="465713"/>
                    <a:pt x="1612582" y="445381"/>
                  </a:cubicBezTo>
                  <a:cubicBezTo>
                    <a:pt x="1616016" y="443474"/>
                    <a:pt x="1619893" y="443088"/>
                    <a:pt x="1623426" y="444014"/>
                  </a:cubicBezTo>
                  <a:close/>
                  <a:moveTo>
                    <a:pt x="388567" y="372035"/>
                  </a:moveTo>
                  <a:cubicBezTo>
                    <a:pt x="392094" y="371106"/>
                    <a:pt x="395973" y="371510"/>
                    <a:pt x="399383" y="373466"/>
                  </a:cubicBezTo>
                  <a:lnTo>
                    <a:pt x="487966" y="429473"/>
                  </a:lnTo>
                  <a:lnTo>
                    <a:pt x="487966" y="428997"/>
                  </a:lnTo>
                  <a:cubicBezTo>
                    <a:pt x="494776" y="432995"/>
                    <a:pt x="497062" y="441759"/>
                    <a:pt x="493062" y="448571"/>
                  </a:cubicBezTo>
                  <a:cubicBezTo>
                    <a:pt x="489061" y="455383"/>
                    <a:pt x="480298" y="457665"/>
                    <a:pt x="473487" y="453667"/>
                  </a:cubicBezTo>
                  <a:lnTo>
                    <a:pt x="384905" y="397660"/>
                  </a:lnTo>
                  <a:cubicBezTo>
                    <a:pt x="378533" y="393582"/>
                    <a:pt x="376342" y="385308"/>
                    <a:pt x="379857" y="378610"/>
                  </a:cubicBezTo>
                  <a:cubicBezTo>
                    <a:pt x="381862" y="375228"/>
                    <a:pt x="385039" y="372965"/>
                    <a:pt x="388567" y="372035"/>
                  </a:cubicBezTo>
                  <a:close/>
                  <a:moveTo>
                    <a:pt x="1549432" y="355592"/>
                  </a:moveTo>
                  <a:cubicBezTo>
                    <a:pt x="1553071" y="355592"/>
                    <a:pt x="1556709" y="356946"/>
                    <a:pt x="1559528" y="359656"/>
                  </a:cubicBezTo>
                  <a:cubicBezTo>
                    <a:pt x="1565101" y="365234"/>
                    <a:pt x="1565101" y="374271"/>
                    <a:pt x="1559528" y="379849"/>
                  </a:cubicBezTo>
                  <a:lnTo>
                    <a:pt x="1479995" y="445000"/>
                  </a:lnTo>
                  <a:cubicBezTo>
                    <a:pt x="1474318" y="450322"/>
                    <a:pt x="1465478" y="450322"/>
                    <a:pt x="1459802" y="445000"/>
                  </a:cubicBezTo>
                  <a:cubicBezTo>
                    <a:pt x="1454229" y="439422"/>
                    <a:pt x="1454229" y="430385"/>
                    <a:pt x="1459802" y="424807"/>
                  </a:cubicBezTo>
                  <a:lnTo>
                    <a:pt x="1539335" y="359656"/>
                  </a:lnTo>
                  <a:cubicBezTo>
                    <a:pt x="1542155" y="356946"/>
                    <a:pt x="1545794" y="355592"/>
                    <a:pt x="1549432" y="355592"/>
                  </a:cubicBezTo>
                  <a:close/>
                  <a:moveTo>
                    <a:pt x="455217" y="285570"/>
                  </a:moveTo>
                  <a:cubicBezTo>
                    <a:pt x="458759" y="284647"/>
                    <a:pt x="462653" y="285076"/>
                    <a:pt x="466058" y="287075"/>
                  </a:cubicBezTo>
                  <a:cubicBezTo>
                    <a:pt x="501586" y="307078"/>
                    <a:pt x="530732" y="336700"/>
                    <a:pt x="558736" y="366133"/>
                  </a:cubicBezTo>
                  <a:cubicBezTo>
                    <a:pt x="564280" y="371797"/>
                    <a:pt x="564280" y="380852"/>
                    <a:pt x="558736" y="386516"/>
                  </a:cubicBezTo>
                  <a:cubicBezTo>
                    <a:pt x="553135" y="392036"/>
                    <a:pt x="544144" y="392036"/>
                    <a:pt x="538543" y="386516"/>
                  </a:cubicBezTo>
                  <a:cubicBezTo>
                    <a:pt x="525018" y="372324"/>
                    <a:pt x="511492" y="358227"/>
                    <a:pt x="497014" y="345082"/>
                  </a:cubicBezTo>
                  <a:cubicBezTo>
                    <a:pt x="489870" y="338701"/>
                    <a:pt x="482346" y="332414"/>
                    <a:pt x="475773" y="327556"/>
                  </a:cubicBezTo>
                  <a:cubicBezTo>
                    <a:pt x="468039" y="321801"/>
                    <a:pt x="459962" y="316521"/>
                    <a:pt x="451580" y="311745"/>
                  </a:cubicBezTo>
                  <a:cubicBezTo>
                    <a:pt x="444770" y="307747"/>
                    <a:pt x="442483" y="298983"/>
                    <a:pt x="446484" y="292171"/>
                  </a:cubicBezTo>
                  <a:cubicBezTo>
                    <a:pt x="448484" y="288765"/>
                    <a:pt x="451675" y="286492"/>
                    <a:pt x="455217" y="285570"/>
                  </a:cubicBezTo>
                  <a:close/>
                  <a:moveTo>
                    <a:pt x="1485710" y="267163"/>
                  </a:moveTo>
                  <a:cubicBezTo>
                    <a:pt x="1489354" y="267163"/>
                    <a:pt x="1492997" y="268530"/>
                    <a:pt x="1495806" y="271264"/>
                  </a:cubicBezTo>
                  <a:cubicBezTo>
                    <a:pt x="1500931" y="276839"/>
                    <a:pt x="1500931" y="285406"/>
                    <a:pt x="1495806" y="290981"/>
                  </a:cubicBezTo>
                  <a:cubicBezTo>
                    <a:pt x="1480957" y="307055"/>
                    <a:pt x="1465250" y="322317"/>
                    <a:pt x="1448753" y="336701"/>
                  </a:cubicBezTo>
                  <a:cubicBezTo>
                    <a:pt x="1440561" y="343749"/>
                    <a:pt x="1432179" y="350607"/>
                    <a:pt x="1423702" y="357275"/>
                  </a:cubicBezTo>
                  <a:cubicBezTo>
                    <a:pt x="1419006" y="361618"/>
                    <a:pt x="1413796" y="365362"/>
                    <a:pt x="1408176" y="368419"/>
                  </a:cubicBezTo>
                  <a:cubicBezTo>
                    <a:pt x="1400423" y="372351"/>
                    <a:pt x="1390946" y="369500"/>
                    <a:pt x="1386649" y="361942"/>
                  </a:cubicBezTo>
                  <a:cubicBezTo>
                    <a:pt x="1383183" y="355239"/>
                    <a:pt x="1385364" y="346997"/>
                    <a:pt x="1391698" y="342892"/>
                  </a:cubicBezTo>
                  <a:cubicBezTo>
                    <a:pt x="1393832" y="341632"/>
                    <a:pt x="1396270" y="340974"/>
                    <a:pt x="1398746" y="340987"/>
                  </a:cubicBezTo>
                  <a:lnTo>
                    <a:pt x="1400080" y="340130"/>
                  </a:lnTo>
                  <a:lnTo>
                    <a:pt x="1404080" y="337082"/>
                  </a:lnTo>
                  <a:lnTo>
                    <a:pt x="1414653" y="328700"/>
                  </a:lnTo>
                  <a:cubicBezTo>
                    <a:pt x="1421797" y="322794"/>
                    <a:pt x="1428750" y="316794"/>
                    <a:pt x="1435608" y="310698"/>
                  </a:cubicBezTo>
                  <a:cubicBezTo>
                    <a:pt x="1449610" y="298125"/>
                    <a:pt x="1462849" y="284980"/>
                    <a:pt x="1475613" y="271264"/>
                  </a:cubicBezTo>
                  <a:cubicBezTo>
                    <a:pt x="1478423" y="268530"/>
                    <a:pt x="1482067" y="267163"/>
                    <a:pt x="1485710" y="267163"/>
                  </a:cubicBezTo>
                  <a:close/>
                  <a:moveTo>
                    <a:pt x="527817" y="206079"/>
                  </a:moveTo>
                  <a:cubicBezTo>
                    <a:pt x="531237" y="205155"/>
                    <a:pt x="534995" y="205481"/>
                    <a:pt x="538352" y="207255"/>
                  </a:cubicBezTo>
                  <a:cubicBezTo>
                    <a:pt x="568337" y="229823"/>
                    <a:pt x="593398" y="258283"/>
                    <a:pt x="611981" y="290885"/>
                  </a:cubicBezTo>
                  <a:cubicBezTo>
                    <a:pt x="615410" y="297702"/>
                    <a:pt x="613000" y="306011"/>
                    <a:pt x="606456" y="309935"/>
                  </a:cubicBezTo>
                  <a:cubicBezTo>
                    <a:pt x="599645" y="313901"/>
                    <a:pt x="590902" y="311599"/>
                    <a:pt x="586930" y="304791"/>
                  </a:cubicBezTo>
                  <a:cubicBezTo>
                    <a:pt x="582644" y="297362"/>
                    <a:pt x="578072" y="290028"/>
                    <a:pt x="573119" y="282979"/>
                  </a:cubicBezTo>
                  <a:lnTo>
                    <a:pt x="569214" y="277550"/>
                  </a:lnTo>
                  <a:lnTo>
                    <a:pt x="567404" y="275169"/>
                  </a:lnTo>
                  <a:cubicBezTo>
                    <a:pt x="564736" y="272025"/>
                    <a:pt x="562070" y="268787"/>
                    <a:pt x="559307" y="265644"/>
                  </a:cubicBezTo>
                  <a:cubicBezTo>
                    <a:pt x="553697" y="258967"/>
                    <a:pt x="547715" y="252607"/>
                    <a:pt x="541400" y="246594"/>
                  </a:cubicBezTo>
                  <a:cubicBezTo>
                    <a:pt x="538257" y="243641"/>
                    <a:pt x="535114" y="240879"/>
                    <a:pt x="531875" y="238116"/>
                  </a:cubicBezTo>
                  <a:lnTo>
                    <a:pt x="527303" y="234402"/>
                  </a:lnTo>
                  <a:lnTo>
                    <a:pt x="524636" y="232306"/>
                  </a:lnTo>
                  <a:lnTo>
                    <a:pt x="523970" y="232306"/>
                  </a:lnTo>
                  <a:cubicBezTo>
                    <a:pt x="517331" y="227996"/>
                    <a:pt x="515264" y="219212"/>
                    <a:pt x="519302" y="212399"/>
                  </a:cubicBezTo>
                  <a:cubicBezTo>
                    <a:pt x="521312" y="209175"/>
                    <a:pt x="524396" y="207002"/>
                    <a:pt x="527817" y="206079"/>
                  </a:cubicBezTo>
                  <a:close/>
                  <a:moveTo>
                    <a:pt x="1409510" y="173836"/>
                  </a:moveTo>
                  <a:cubicBezTo>
                    <a:pt x="1413163" y="173836"/>
                    <a:pt x="1416815" y="175228"/>
                    <a:pt x="1419606" y="178014"/>
                  </a:cubicBezTo>
                  <a:cubicBezTo>
                    <a:pt x="1424749" y="183525"/>
                    <a:pt x="1424911" y="192024"/>
                    <a:pt x="1419987" y="197731"/>
                  </a:cubicBezTo>
                  <a:cubicBezTo>
                    <a:pt x="1393355" y="230920"/>
                    <a:pt x="1373134" y="268776"/>
                    <a:pt x="1360361" y="309364"/>
                  </a:cubicBezTo>
                  <a:cubicBezTo>
                    <a:pt x="1354836" y="326890"/>
                    <a:pt x="1327213" y="319365"/>
                    <a:pt x="1332738" y="301839"/>
                  </a:cubicBezTo>
                  <a:cubicBezTo>
                    <a:pt x="1347045" y="256768"/>
                    <a:pt x="1369657" y="214770"/>
                    <a:pt x="1399413" y="178014"/>
                  </a:cubicBezTo>
                  <a:cubicBezTo>
                    <a:pt x="1402204" y="175228"/>
                    <a:pt x="1405857" y="173836"/>
                    <a:pt x="1409510" y="173836"/>
                  </a:cubicBezTo>
                  <a:close/>
                  <a:moveTo>
                    <a:pt x="629530" y="127618"/>
                  </a:moveTo>
                  <a:cubicBezTo>
                    <a:pt x="632941" y="128522"/>
                    <a:pt x="636027" y="130651"/>
                    <a:pt x="638080" y="133818"/>
                  </a:cubicBezTo>
                  <a:cubicBezTo>
                    <a:pt x="663026" y="166388"/>
                    <a:pt x="683533" y="202135"/>
                    <a:pt x="699040" y="240117"/>
                  </a:cubicBezTo>
                  <a:cubicBezTo>
                    <a:pt x="700573" y="247264"/>
                    <a:pt x="696458" y="254416"/>
                    <a:pt x="689515" y="256690"/>
                  </a:cubicBezTo>
                  <a:cubicBezTo>
                    <a:pt x="682085" y="258588"/>
                    <a:pt x="674437" y="254435"/>
                    <a:pt x="671989" y="247165"/>
                  </a:cubicBezTo>
                  <a:cubicBezTo>
                    <a:pt x="657053" y="211651"/>
                    <a:pt x="637517" y="178252"/>
                    <a:pt x="613886" y="147820"/>
                  </a:cubicBezTo>
                  <a:cubicBezTo>
                    <a:pt x="610238" y="141115"/>
                    <a:pt x="612505" y="132726"/>
                    <a:pt x="619030" y="128770"/>
                  </a:cubicBezTo>
                  <a:cubicBezTo>
                    <a:pt x="622383" y="127035"/>
                    <a:pt x="626119" y="126714"/>
                    <a:pt x="629530" y="127618"/>
                  </a:cubicBezTo>
                  <a:close/>
                  <a:moveTo>
                    <a:pt x="1325536" y="127117"/>
                  </a:moveTo>
                  <a:cubicBezTo>
                    <a:pt x="1328956" y="126193"/>
                    <a:pt x="1332714" y="126519"/>
                    <a:pt x="1336071" y="128293"/>
                  </a:cubicBezTo>
                  <a:cubicBezTo>
                    <a:pt x="1343053" y="132143"/>
                    <a:pt x="1345606" y="140917"/>
                    <a:pt x="1341787" y="147915"/>
                  </a:cubicBezTo>
                  <a:cubicBezTo>
                    <a:pt x="1331299" y="163897"/>
                    <a:pt x="1322165" y="180718"/>
                    <a:pt x="1314450" y="198207"/>
                  </a:cubicBezTo>
                  <a:cubicBezTo>
                    <a:pt x="1311021" y="206303"/>
                    <a:pt x="1307782" y="214685"/>
                    <a:pt x="1304925" y="223162"/>
                  </a:cubicBezTo>
                  <a:cubicBezTo>
                    <a:pt x="1303496" y="227353"/>
                    <a:pt x="1302162" y="231640"/>
                    <a:pt x="1300829" y="235926"/>
                  </a:cubicBezTo>
                  <a:cubicBezTo>
                    <a:pt x="1300162" y="238117"/>
                    <a:pt x="1299591" y="240307"/>
                    <a:pt x="1298924" y="242403"/>
                  </a:cubicBezTo>
                  <a:cubicBezTo>
                    <a:pt x="1298962" y="242592"/>
                    <a:pt x="1298962" y="242786"/>
                    <a:pt x="1298924" y="242974"/>
                  </a:cubicBezTo>
                  <a:lnTo>
                    <a:pt x="1298924" y="243736"/>
                  </a:lnTo>
                  <a:cubicBezTo>
                    <a:pt x="1300372" y="249953"/>
                    <a:pt x="1297733" y="256405"/>
                    <a:pt x="1292352" y="259834"/>
                  </a:cubicBezTo>
                  <a:cubicBezTo>
                    <a:pt x="1291094" y="260620"/>
                    <a:pt x="1289723" y="261222"/>
                    <a:pt x="1288294" y="261620"/>
                  </a:cubicBezTo>
                  <a:cubicBezTo>
                    <a:pt x="1280083" y="263900"/>
                    <a:pt x="1271577" y="259092"/>
                    <a:pt x="1269301" y="250880"/>
                  </a:cubicBezTo>
                  <a:cubicBezTo>
                    <a:pt x="1268453" y="244406"/>
                    <a:pt x="1269378" y="237823"/>
                    <a:pt x="1271968" y="231830"/>
                  </a:cubicBezTo>
                  <a:cubicBezTo>
                    <a:pt x="1275207" y="220591"/>
                    <a:pt x="1279017" y="209446"/>
                    <a:pt x="1283398" y="198493"/>
                  </a:cubicBezTo>
                  <a:cubicBezTo>
                    <a:pt x="1292419" y="175746"/>
                    <a:pt x="1303687" y="153954"/>
                    <a:pt x="1317021" y="133437"/>
                  </a:cubicBezTo>
                  <a:cubicBezTo>
                    <a:pt x="1319031" y="130213"/>
                    <a:pt x="1322115" y="128040"/>
                    <a:pt x="1325536" y="127117"/>
                  </a:cubicBezTo>
                  <a:close/>
                  <a:moveTo>
                    <a:pt x="1237646" y="89103"/>
                  </a:moveTo>
                  <a:cubicBezTo>
                    <a:pt x="1241174" y="88191"/>
                    <a:pt x="1245046" y="88611"/>
                    <a:pt x="1248442" y="90575"/>
                  </a:cubicBezTo>
                  <a:cubicBezTo>
                    <a:pt x="1255119" y="94648"/>
                    <a:pt x="1257385" y="103267"/>
                    <a:pt x="1253585" y="110101"/>
                  </a:cubicBezTo>
                  <a:cubicBezTo>
                    <a:pt x="1237336" y="141413"/>
                    <a:pt x="1224000" y="174159"/>
                    <a:pt x="1213771" y="207923"/>
                  </a:cubicBezTo>
                  <a:cubicBezTo>
                    <a:pt x="1211485" y="214878"/>
                    <a:pt x="1204303" y="218973"/>
                    <a:pt x="1197150" y="217409"/>
                  </a:cubicBezTo>
                  <a:cubicBezTo>
                    <a:pt x="1189444" y="215723"/>
                    <a:pt x="1184557" y="208106"/>
                    <a:pt x="1186243" y="200398"/>
                  </a:cubicBezTo>
                  <a:cubicBezTo>
                    <a:pt x="1197235" y="164241"/>
                    <a:pt x="1211513" y="129169"/>
                    <a:pt x="1228915" y="95623"/>
                  </a:cubicBezTo>
                  <a:cubicBezTo>
                    <a:pt x="1230935" y="92258"/>
                    <a:pt x="1234118" y="90014"/>
                    <a:pt x="1237646" y="89103"/>
                  </a:cubicBezTo>
                  <a:close/>
                  <a:moveTo>
                    <a:pt x="731391" y="71180"/>
                  </a:moveTo>
                  <a:cubicBezTo>
                    <a:pt x="734915" y="72103"/>
                    <a:pt x="738101" y="74317"/>
                    <a:pt x="740187" y="77620"/>
                  </a:cubicBezTo>
                  <a:cubicBezTo>
                    <a:pt x="761904" y="107668"/>
                    <a:pt x="778630" y="141020"/>
                    <a:pt x="789717" y="176394"/>
                  </a:cubicBezTo>
                  <a:cubicBezTo>
                    <a:pt x="791441" y="183803"/>
                    <a:pt x="787098" y="191275"/>
                    <a:pt x="779811" y="193444"/>
                  </a:cubicBezTo>
                  <a:cubicBezTo>
                    <a:pt x="772344" y="195448"/>
                    <a:pt x="764609" y="191268"/>
                    <a:pt x="762190" y="183919"/>
                  </a:cubicBezTo>
                  <a:cubicBezTo>
                    <a:pt x="751712" y="150936"/>
                    <a:pt x="735920" y="119887"/>
                    <a:pt x="715422" y="92003"/>
                  </a:cubicBezTo>
                  <a:cubicBezTo>
                    <a:pt x="711564" y="85175"/>
                    <a:pt x="713851" y="76518"/>
                    <a:pt x="720565" y="72477"/>
                  </a:cubicBezTo>
                  <a:cubicBezTo>
                    <a:pt x="724004" y="70621"/>
                    <a:pt x="727867" y="70256"/>
                    <a:pt x="731391" y="71180"/>
                  </a:cubicBezTo>
                  <a:close/>
                  <a:moveTo>
                    <a:pt x="1161574" y="40473"/>
                  </a:moveTo>
                  <a:cubicBezTo>
                    <a:pt x="1168966" y="42685"/>
                    <a:pt x="1173290" y="50334"/>
                    <a:pt x="1171385" y="57808"/>
                  </a:cubicBezTo>
                  <a:cubicBezTo>
                    <a:pt x="1163574" y="76858"/>
                    <a:pt x="1155668" y="95908"/>
                    <a:pt x="1148048" y="114958"/>
                  </a:cubicBezTo>
                  <a:cubicBezTo>
                    <a:pt x="1140409" y="132899"/>
                    <a:pt x="1135799" y="151988"/>
                    <a:pt x="1134428" y="171441"/>
                  </a:cubicBezTo>
                  <a:cubicBezTo>
                    <a:pt x="1134428" y="179332"/>
                    <a:pt x="1128027" y="185729"/>
                    <a:pt x="1120140" y="185729"/>
                  </a:cubicBezTo>
                  <a:cubicBezTo>
                    <a:pt x="1112253" y="185729"/>
                    <a:pt x="1105853" y="179332"/>
                    <a:pt x="1105853" y="171441"/>
                  </a:cubicBezTo>
                  <a:cubicBezTo>
                    <a:pt x="1108424" y="128293"/>
                    <a:pt x="1127951" y="89431"/>
                    <a:pt x="1143953" y="49998"/>
                  </a:cubicBezTo>
                  <a:cubicBezTo>
                    <a:pt x="1146410" y="42682"/>
                    <a:pt x="1154107" y="38519"/>
                    <a:pt x="1161574" y="40473"/>
                  </a:cubicBezTo>
                  <a:close/>
                  <a:moveTo>
                    <a:pt x="831330" y="21935"/>
                  </a:moveTo>
                  <a:cubicBezTo>
                    <a:pt x="838224" y="20042"/>
                    <a:pt x="846248" y="22614"/>
                    <a:pt x="848486" y="31520"/>
                  </a:cubicBezTo>
                  <a:cubicBezTo>
                    <a:pt x="858869" y="72982"/>
                    <a:pt x="867136" y="114946"/>
                    <a:pt x="873252" y="157250"/>
                  </a:cubicBezTo>
                  <a:cubicBezTo>
                    <a:pt x="875271" y="164994"/>
                    <a:pt x="870747" y="172936"/>
                    <a:pt x="863060" y="175157"/>
                  </a:cubicBezTo>
                  <a:cubicBezTo>
                    <a:pt x="855430" y="176980"/>
                    <a:pt x="847725" y="172432"/>
                    <a:pt x="845629" y="164870"/>
                  </a:cubicBezTo>
                  <a:cubicBezTo>
                    <a:pt x="839600" y="122559"/>
                    <a:pt x="831370" y="80591"/>
                    <a:pt x="820959" y="39140"/>
                  </a:cubicBezTo>
                  <a:cubicBezTo>
                    <a:pt x="818673" y="30186"/>
                    <a:pt x="824436" y="23828"/>
                    <a:pt x="831330" y="21935"/>
                  </a:cubicBezTo>
                  <a:close/>
                  <a:moveTo>
                    <a:pt x="1041178" y="3707"/>
                  </a:moveTo>
                  <a:cubicBezTo>
                    <a:pt x="1049065" y="3707"/>
                    <a:pt x="1055466" y="10104"/>
                    <a:pt x="1055466" y="17994"/>
                  </a:cubicBezTo>
                  <a:cubicBezTo>
                    <a:pt x="1056923" y="56920"/>
                    <a:pt x="1056923" y="95750"/>
                    <a:pt x="1055466" y="134485"/>
                  </a:cubicBezTo>
                  <a:cubicBezTo>
                    <a:pt x="1055466" y="142376"/>
                    <a:pt x="1049065" y="148773"/>
                    <a:pt x="1041178" y="148773"/>
                  </a:cubicBezTo>
                  <a:cubicBezTo>
                    <a:pt x="1033291" y="148773"/>
                    <a:pt x="1026891" y="142376"/>
                    <a:pt x="1026891" y="134485"/>
                  </a:cubicBezTo>
                  <a:cubicBezTo>
                    <a:pt x="1028290" y="95687"/>
                    <a:pt x="1028290" y="56856"/>
                    <a:pt x="1026891" y="17994"/>
                  </a:cubicBezTo>
                  <a:cubicBezTo>
                    <a:pt x="1026891" y="10104"/>
                    <a:pt x="1033291" y="3707"/>
                    <a:pt x="1041178" y="3707"/>
                  </a:cubicBezTo>
                  <a:close/>
                  <a:moveTo>
                    <a:pt x="940022" y="87"/>
                  </a:moveTo>
                  <a:cubicBezTo>
                    <a:pt x="946403" y="224"/>
                    <a:pt x="951985" y="4452"/>
                    <a:pt x="953833" y="10564"/>
                  </a:cubicBezTo>
                  <a:cubicBezTo>
                    <a:pt x="962844" y="53242"/>
                    <a:pt x="969682" y="96351"/>
                    <a:pt x="974312" y="139723"/>
                  </a:cubicBezTo>
                  <a:cubicBezTo>
                    <a:pt x="974312" y="147614"/>
                    <a:pt x="967911" y="154011"/>
                    <a:pt x="960024" y="154011"/>
                  </a:cubicBezTo>
                  <a:cubicBezTo>
                    <a:pt x="952242" y="153763"/>
                    <a:pt x="945984" y="147509"/>
                    <a:pt x="945737" y="139723"/>
                  </a:cubicBezTo>
                  <a:cubicBezTo>
                    <a:pt x="941641" y="101814"/>
                    <a:pt x="935640" y="64190"/>
                    <a:pt x="928020" y="26852"/>
                  </a:cubicBezTo>
                  <a:cubicBezTo>
                    <a:pt x="924829" y="24334"/>
                    <a:pt x="923058" y="20431"/>
                    <a:pt x="923258" y="16375"/>
                  </a:cubicBezTo>
                  <a:cubicBezTo>
                    <a:pt x="924210" y="7612"/>
                    <a:pt x="930021" y="-961"/>
                    <a:pt x="940022" y="87"/>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2" name="Google Shape;412;p10"/>
            <p:cNvSpPr/>
            <p:nvPr/>
          </p:nvSpPr>
          <p:spPr>
            <a:xfrm>
              <a:off x="7396004" y="2599572"/>
              <a:ext cx="1450275" cy="1240917"/>
            </a:xfrm>
            <a:custGeom>
              <a:rect b="b" l="l" r="r" t="t"/>
              <a:pathLst>
                <a:path extrusionOk="0" h="1240917" w="1450275">
                  <a:moveTo>
                    <a:pt x="1432178" y="1210081"/>
                  </a:moveTo>
                  <a:lnTo>
                    <a:pt x="1435988" y="1210081"/>
                  </a:lnTo>
                  <a:cubicBezTo>
                    <a:pt x="1437902" y="1210014"/>
                    <a:pt x="1439807" y="1210433"/>
                    <a:pt x="1441513" y="1211319"/>
                  </a:cubicBezTo>
                  <a:cubicBezTo>
                    <a:pt x="1443265" y="1211900"/>
                    <a:pt x="1444837" y="1212919"/>
                    <a:pt x="1446084" y="1214272"/>
                  </a:cubicBezTo>
                  <a:cubicBezTo>
                    <a:pt x="1447409" y="1215548"/>
                    <a:pt x="1448418" y="1217110"/>
                    <a:pt x="1449037" y="1218844"/>
                  </a:cubicBezTo>
                  <a:cubicBezTo>
                    <a:pt x="1449847" y="1220406"/>
                    <a:pt x="1450275" y="1222130"/>
                    <a:pt x="1450275" y="1223892"/>
                  </a:cubicBezTo>
                  <a:lnTo>
                    <a:pt x="1450275" y="1226559"/>
                  </a:lnTo>
                  <a:cubicBezTo>
                    <a:pt x="1450275" y="1229112"/>
                    <a:pt x="1449580" y="1231607"/>
                    <a:pt x="1448276" y="1233798"/>
                  </a:cubicBezTo>
                  <a:lnTo>
                    <a:pt x="1446084" y="1236655"/>
                  </a:lnTo>
                  <a:cubicBezTo>
                    <a:pt x="1444322" y="1238389"/>
                    <a:pt x="1442170" y="1239665"/>
                    <a:pt x="1439798" y="1240370"/>
                  </a:cubicBezTo>
                  <a:lnTo>
                    <a:pt x="1435988" y="1240846"/>
                  </a:lnTo>
                  <a:cubicBezTo>
                    <a:pt x="1434073" y="1240923"/>
                    <a:pt x="1432168" y="1240494"/>
                    <a:pt x="1430463" y="1239608"/>
                  </a:cubicBezTo>
                  <a:cubicBezTo>
                    <a:pt x="1428683" y="1239094"/>
                    <a:pt x="1427092" y="1238065"/>
                    <a:pt x="1425891" y="1236655"/>
                  </a:cubicBezTo>
                  <a:cubicBezTo>
                    <a:pt x="1424539" y="1235408"/>
                    <a:pt x="1423520" y="1233836"/>
                    <a:pt x="1422939" y="1232083"/>
                  </a:cubicBezTo>
                  <a:cubicBezTo>
                    <a:pt x="1422005" y="1230397"/>
                    <a:pt x="1421577" y="1228483"/>
                    <a:pt x="1421700" y="1226559"/>
                  </a:cubicBezTo>
                  <a:lnTo>
                    <a:pt x="1421700" y="1223892"/>
                  </a:lnTo>
                  <a:cubicBezTo>
                    <a:pt x="1421710" y="1221358"/>
                    <a:pt x="1422367" y="1218863"/>
                    <a:pt x="1423606" y="1216653"/>
                  </a:cubicBezTo>
                  <a:lnTo>
                    <a:pt x="1425891" y="1213795"/>
                  </a:lnTo>
                  <a:cubicBezTo>
                    <a:pt x="1427625" y="1212024"/>
                    <a:pt x="1429787" y="1210738"/>
                    <a:pt x="1432178" y="1210081"/>
                  </a:cubicBezTo>
                  <a:close/>
                  <a:moveTo>
                    <a:pt x="12382" y="1207509"/>
                  </a:moveTo>
                  <a:cubicBezTo>
                    <a:pt x="14249" y="1206985"/>
                    <a:pt x="16231" y="1206985"/>
                    <a:pt x="18097" y="1207509"/>
                  </a:cubicBezTo>
                  <a:cubicBezTo>
                    <a:pt x="19907" y="1207937"/>
                    <a:pt x="21584" y="1208823"/>
                    <a:pt x="22955" y="1210080"/>
                  </a:cubicBezTo>
                  <a:cubicBezTo>
                    <a:pt x="24470" y="1211128"/>
                    <a:pt x="25746" y="1212490"/>
                    <a:pt x="26670" y="1214081"/>
                  </a:cubicBezTo>
                  <a:lnTo>
                    <a:pt x="29337" y="1219415"/>
                  </a:lnTo>
                  <a:cubicBezTo>
                    <a:pt x="30584" y="1221587"/>
                    <a:pt x="31242" y="1224054"/>
                    <a:pt x="31242" y="1226559"/>
                  </a:cubicBezTo>
                  <a:lnTo>
                    <a:pt x="30766" y="1230273"/>
                  </a:lnTo>
                  <a:cubicBezTo>
                    <a:pt x="30118" y="1232693"/>
                    <a:pt x="28841" y="1234903"/>
                    <a:pt x="27051" y="1236655"/>
                  </a:cubicBezTo>
                  <a:lnTo>
                    <a:pt x="24193" y="1238846"/>
                  </a:lnTo>
                  <a:cubicBezTo>
                    <a:pt x="22603" y="1239884"/>
                    <a:pt x="20755" y="1240475"/>
                    <a:pt x="18859" y="1240560"/>
                  </a:cubicBezTo>
                  <a:cubicBezTo>
                    <a:pt x="16983" y="1241037"/>
                    <a:pt x="15021" y="1241037"/>
                    <a:pt x="13144" y="1240560"/>
                  </a:cubicBezTo>
                  <a:cubicBezTo>
                    <a:pt x="11316" y="1240170"/>
                    <a:pt x="9639" y="1239275"/>
                    <a:pt x="8286" y="1237989"/>
                  </a:cubicBezTo>
                  <a:cubicBezTo>
                    <a:pt x="6724" y="1237036"/>
                    <a:pt x="5467" y="1235645"/>
                    <a:pt x="4667" y="1233988"/>
                  </a:cubicBezTo>
                  <a:lnTo>
                    <a:pt x="2000" y="1228749"/>
                  </a:lnTo>
                  <a:cubicBezTo>
                    <a:pt x="695" y="1226559"/>
                    <a:pt x="0" y="1224063"/>
                    <a:pt x="0" y="1221510"/>
                  </a:cubicBezTo>
                  <a:lnTo>
                    <a:pt x="571" y="1217700"/>
                  </a:lnTo>
                  <a:cubicBezTo>
                    <a:pt x="1248" y="1215338"/>
                    <a:pt x="2486" y="1213176"/>
                    <a:pt x="4191" y="1211414"/>
                  </a:cubicBezTo>
                  <a:lnTo>
                    <a:pt x="7049" y="1209128"/>
                  </a:lnTo>
                  <a:cubicBezTo>
                    <a:pt x="8658" y="1208137"/>
                    <a:pt x="10497" y="1207575"/>
                    <a:pt x="12382" y="1207509"/>
                  </a:cubicBezTo>
                  <a:close/>
                  <a:moveTo>
                    <a:pt x="1424177" y="1135977"/>
                  </a:moveTo>
                  <a:lnTo>
                    <a:pt x="1427988" y="1135977"/>
                  </a:lnTo>
                  <a:cubicBezTo>
                    <a:pt x="1429911" y="1135853"/>
                    <a:pt x="1431826" y="1136281"/>
                    <a:pt x="1433512" y="1137215"/>
                  </a:cubicBezTo>
                  <a:cubicBezTo>
                    <a:pt x="1436979" y="1138529"/>
                    <a:pt x="1439722" y="1141273"/>
                    <a:pt x="1441037" y="1144740"/>
                  </a:cubicBezTo>
                  <a:cubicBezTo>
                    <a:pt x="1441932" y="1146368"/>
                    <a:pt x="1442361" y="1148216"/>
                    <a:pt x="1442275" y="1150074"/>
                  </a:cubicBezTo>
                  <a:lnTo>
                    <a:pt x="1442275" y="1152741"/>
                  </a:lnTo>
                  <a:cubicBezTo>
                    <a:pt x="1442275" y="1155246"/>
                    <a:pt x="1441618" y="1157713"/>
                    <a:pt x="1440370" y="1159884"/>
                  </a:cubicBezTo>
                  <a:lnTo>
                    <a:pt x="1438084" y="1162837"/>
                  </a:lnTo>
                  <a:cubicBezTo>
                    <a:pt x="1436351" y="1164580"/>
                    <a:pt x="1434179" y="1165828"/>
                    <a:pt x="1431797" y="1166457"/>
                  </a:cubicBezTo>
                  <a:lnTo>
                    <a:pt x="1427988" y="1167028"/>
                  </a:lnTo>
                  <a:cubicBezTo>
                    <a:pt x="1426102" y="1167066"/>
                    <a:pt x="1424244" y="1166638"/>
                    <a:pt x="1422558" y="1165790"/>
                  </a:cubicBezTo>
                  <a:cubicBezTo>
                    <a:pt x="1419006" y="1164523"/>
                    <a:pt x="1416205" y="1161723"/>
                    <a:pt x="1414938" y="1158170"/>
                  </a:cubicBezTo>
                  <a:cubicBezTo>
                    <a:pt x="1414100" y="1156484"/>
                    <a:pt x="1413681" y="1154627"/>
                    <a:pt x="1413700" y="1152741"/>
                  </a:cubicBezTo>
                  <a:lnTo>
                    <a:pt x="1413700" y="1149788"/>
                  </a:lnTo>
                  <a:cubicBezTo>
                    <a:pt x="1413681" y="1147235"/>
                    <a:pt x="1414376" y="1144730"/>
                    <a:pt x="1415700" y="1142549"/>
                  </a:cubicBezTo>
                  <a:lnTo>
                    <a:pt x="1417891" y="1139691"/>
                  </a:lnTo>
                  <a:cubicBezTo>
                    <a:pt x="1419624" y="1137929"/>
                    <a:pt x="1421796" y="1136643"/>
                    <a:pt x="1424177" y="1135977"/>
                  </a:cubicBezTo>
                  <a:close/>
                  <a:moveTo>
                    <a:pt x="29908" y="1135977"/>
                  </a:moveTo>
                  <a:cubicBezTo>
                    <a:pt x="37795" y="1135977"/>
                    <a:pt x="44196" y="1142378"/>
                    <a:pt x="44196" y="1150264"/>
                  </a:cubicBezTo>
                  <a:cubicBezTo>
                    <a:pt x="44196" y="1158151"/>
                    <a:pt x="37795" y="1164552"/>
                    <a:pt x="29908" y="1164552"/>
                  </a:cubicBezTo>
                  <a:cubicBezTo>
                    <a:pt x="22021" y="1164552"/>
                    <a:pt x="15621" y="1158151"/>
                    <a:pt x="15621" y="1150264"/>
                  </a:cubicBezTo>
                  <a:cubicBezTo>
                    <a:pt x="15621" y="1142378"/>
                    <a:pt x="22021" y="1135977"/>
                    <a:pt x="29908" y="1135977"/>
                  </a:cubicBezTo>
                  <a:close/>
                  <a:moveTo>
                    <a:pt x="35623" y="1067111"/>
                  </a:moveTo>
                  <a:lnTo>
                    <a:pt x="38290" y="1067111"/>
                  </a:lnTo>
                  <a:cubicBezTo>
                    <a:pt x="40795" y="1067111"/>
                    <a:pt x="43261" y="1067768"/>
                    <a:pt x="45433" y="1069016"/>
                  </a:cubicBezTo>
                  <a:lnTo>
                    <a:pt x="48386" y="1071302"/>
                  </a:lnTo>
                  <a:cubicBezTo>
                    <a:pt x="50091" y="1073064"/>
                    <a:pt x="51330" y="1075226"/>
                    <a:pt x="52006" y="1077588"/>
                  </a:cubicBezTo>
                  <a:lnTo>
                    <a:pt x="52101" y="1081398"/>
                  </a:lnTo>
                  <a:cubicBezTo>
                    <a:pt x="52177" y="1083313"/>
                    <a:pt x="51749" y="1085218"/>
                    <a:pt x="50863" y="1086923"/>
                  </a:cubicBezTo>
                  <a:cubicBezTo>
                    <a:pt x="50244" y="1088656"/>
                    <a:pt x="49234" y="1090218"/>
                    <a:pt x="47910" y="1091495"/>
                  </a:cubicBezTo>
                  <a:cubicBezTo>
                    <a:pt x="46662" y="1092847"/>
                    <a:pt x="45090" y="1093866"/>
                    <a:pt x="43338" y="1094447"/>
                  </a:cubicBezTo>
                  <a:cubicBezTo>
                    <a:pt x="41633" y="1095333"/>
                    <a:pt x="39728" y="1095752"/>
                    <a:pt x="37813" y="1095686"/>
                  </a:cubicBezTo>
                  <a:lnTo>
                    <a:pt x="35146" y="1095686"/>
                  </a:lnTo>
                  <a:cubicBezTo>
                    <a:pt x="32593" y="1095686"/>
                    <a:pt x="30098" y="1094990"/>
                    <a:pt x="27907" y="1093685"/>
                  </a:cubicBezTo>
                  <a:lnTo>
                    <a:pt x="25050" y="1091495"/>
                  </a:lnTo>
                  <a:cubicBezTo>
                    <a:pt x="23288" y="1089761"/>
                    <a:pt x="22002" y="1087589"/>
                    <a:pt x="21335" y="1085208"/>
                  </a:cubicBezTo>
                  <a:lnTo>
                    <a:pt x="21335" y="1081398"/>
                  </a:lnTo>
                  <a:cubicBezTo>
                    <a:pt x="21212" y="1079474"/>
                    <a:pt x="21640" y="1077560"/>
                    <a:pt x="22573" y="1075874"/>
                  </a:cubicBezTo>
                  <a:cubicBezTo>
                    <a:pt x="23888" y="1072407"/>
                    <a:pt x="26631" y="1069663"/>
                    <a:pt x="30098" y="1068349"/>
                  </a:cubicBezTo>
                  <a:cubicBezTo>
                    <a:pt x="31784" y="1067416"/>
                    <a:pt x="33699" y="1066987"/>
                    <a:pt x="35623" y="1067111"/>
                  </a:cubicBezTo>
                  <a:close/>
                  <a:moveTo>
                    <a:pt x="1422748" y="1067016"/>
                  </a:moveTo>
                  <a:cubicBezTo>
                    <a:pt x="1430635" y="1067016"/>
                    <a:pt x="1437036" y="1073417"/>
                    <a:pt x="1437036" y="1081303"/>
                  </a:cubicBezTo>
                  <a:cubicBezTo>
                    <a:pt x="1437036" y="1089190"/>
                    <a:pt x="1430635" y="1095591"/>
                    <a:pt x="1422748" y="1095591"/>
                  </a:cubicBezTo>
                  <a:cubicBezTo>
                    <a:pt x="1414861" y="1095591"/>
                    <a:pt x="1408461" y="1089190"/>
                    <a:pt x="1408461" y="1081303"/>
                  </a:cubicBezTo>
                  <a:cubicBezTo>
                    <a:pt x="1408461" y="1073417"/>
                    <a:pt x="1414861" y="1067016"/>
                    <a:pt x="1422748" y="1067016"/>
                  </a:cubicBezTo>
                  <a:close/>
                  <a:moveTo>
                    <a:pt x="53816" y="1003579"/>
                  </a:moveTo>
                  <a:lnTo>
                    <a:pt x="56388" y="1003579"/>
                  </a:lnTo>
                  <a:cubicBezTo>
                    <a:pt x="58922" y="1003579"/>
                    <a:pt x="61417" y="1004236"/>
                    <a:pt x="63627" y="1005484"/>
                  </a:cubicBezTo>
                  <a:lnTo>
                    <a:pt x="66485" y="1007770"/>
                  </a:lnTo>
                  <a:cubicBezTo>
                    <a:pt x="68285" y="1009475"/>
                    <a:pt x="69570" y="1011656"/>
                    <a:pt x="70199" y="1014056"/>
                  </a:cubicBezTo>
                  <a:lnTo>
                    <a:pt x="70199" y="1017866"/>
                  </a:lnTo>
                  <a:cubicBezTo>
                    <a:pt x="70313" y="1019790"/>
                    <a:pt x="69885" y="1021705"/>
                    <a:pt x="68961" y="1023391"/>
                  </a:cubicBezTo>
                  <a:cubicBezTo>
                    <a:pt x="68380" y="1025143"/>
                    <a:pt x="67361" y="1026715"/>
                    <a:pt x="66008" y="1027963"/>
                  </a:cubicBezTo>
                  <a:cubicBezTo>
                    <a:pt x="64770" y="1029325"/>
                    <a:pt x="63189" y="1030344"/>
                    <a:pt x="61436" y="1030915"/>
                  </a:cubicBezTo>
                  <a:cubicBezTo>
                    <a:pt x="59731" y="1031801"/>
                    <a:pt x="57826" y="1032230"/>
                    <a:pt x="55911" y="1032154"/>
                  </a:cubicBezTo>
                  <a:lnTo>
                    <a:pt x="53340" y="1032154"/>
                  </a:lnTo>
                  <a:cubicBezTo>
                    <a:pt x="50787" y="1032182"/>
                    <a:pt x="48282" y="1031487"/>
                    <a:pt x="46101" y="1030153"/>
                  </a:cubicBezTo>
                  <a:lnTo>
                    <a:pt x="43148" y="1027963"/>
                  </a:lnTo>
                  <a:cubicBezTo>
                    <a:pt x="41443" y="1026201"/>
                    <a:pt x="40205" y="1024038"/>
                    <a:pt x="39529" y="1021676"/>
                  </a:cubicBezTo>
                  <a:lnTo>
                    <a:pt x="39529" y="1017866"/>
                  </a:lnTo>
                  <a:cubicBezTo>
                    <a:pt x="39414" y="1015952"/>
                    <a:pt x="39814" y="1014047"/>
                    <a:pt x="40672" y="1012342"/>
                  </a:cubicBezTo>
                  <a:cubicBezTo>
                    <a:pt x="41986" y="1008836"/>
                    <a:pt x="44767" y="1006084"/>
                    <a:pt x="48292" y="1004817"/>
                  </a:cubicBezTo>
                  <a:cubicBezTo>
                    <a:pt x="49978" y="1003883"/>
                    <a:pt x="51892" y="1003455"/>
                    <a:pt x="53816" y="1003579"/>
                  </a:cubicBezTo>
                  <a:close/>
                  <a:moveTo>
                    <a:pt x="1412176" y="1000912"/>
                  </a:moveTo>
                  <a:cubicBezTo>
                    <a:pt x="1420063" y="1000912"/>
                    <a:pt x="1426464" y="1007313"/>
                    <a:pt x="1426464" y="1015199"/>
                  </a:cubicBezTo>
                  <a:cubicBezTo>
                    <a:pt x="1426464" y="1023086"/>
                    <a:pt x="1420063" y="1029487"/>
                    <a:pt x="1412176" y="1029487"/>
                  </a:cubicBezTo>
                  <a:cubicBezTo>
                    <a:pt x="1404289" y="1029487"/>
                    <a:pt x="1397889" y="1023086"/>
                    <a:pt x="1397889" y="1015199"/>
                  </a:cubicBezTo>
                  <a:cubicBezTo>
                    <a:pt x="1397889" y="1007313"/>
                    <a:pt x="1404289" y="1000912"/>
                    <a:pt x="1412176" y="1000912"/>
                  </a:cubicBezTo>
                  <a:close/>
                  <a:moveTo>
                    <a:pt x="67055" y="940047"/>
                  </a:moveTo>
                  <a:lnTo>
                    <a:pt x="69627" y="940047"/>
                  </a:lnTo>
                  <a:cubicBezTo>
                    <a:pt x="72170" y="939999"/>
                    <a:pt x="74675" y="940656"/>
                    <a:pt x="76866" y="941952"/>
                  </a:cubicBezTo>
                  <a:lnTo>
                    <a:pt x="79723" y="944238"/>
                  </a:lnTo>
                  <a:cubicBezTo>
                    <a:pt x="81524" y="945943"/>
                    <a:pt x="82809" y="948124"/>
                    <a:pt x="83438" y="950524"/>
                  </a:cubicBezTo>
                  <a:lnTo>
                    <a:pt x="83438" y="954334"/>
                  </a:lnTo>
                  <a:cubicBezTo>
                    <a:pt x="83572" y="956230"/>
                    <a:pt x="83143" y="958116"/>
                    <a:pt x="82200" y="959764"/>
                  </a:cubicBezTo>
                  <a:cubicBezTo>
                    <a:pt x="80933" y="963288"/>
                    <a:pt x="78180" y="966069"/>
                    <a:pt x="74675" y="967384"/>
                  </a:cubicBezTo>
                  <a:cubicBezTo>
                    <a:pt x="72961" y="968231"/>
                    <a:pt x="71065" y="968651"/>
                    <a:pt x="69150" y="968622"/>
                  </a:cubicBezTo>
                  <a:lnTo>
                    <a:pt x="66579" y="968622"/>
                  </a:lnTo>
                  <a:cubicBezTo>
                    <a:pt x="64036" y="968603"/>
                    <a:pt x="61531" y="967917"/>
                    <a:pt x="59340" y="966622"/>
                  </a:cubicBezTo>
                  <a:lnTo>
                    <a:pt x="56387" y="964431"/>
                  </a:lnTo>
                  <a:cubicBezTo>
                    <a:pt x="54663" y="962640"/>
                    <a:pt x="53415" y="960449"/>
                    <a:pt x="52768" y="958049"/>
                  </a:cubicBezTo>
                  <a:lnTo>
                    <a:pt x="52768" y="954334"/>
                  </a:lnTo>
                  <a:cubicBezTo>
                    <a:pt x="52653" y="952420"/>
                    <a:pt x="53053" y="950515"/>
                    <a:pt x="53911" y="948810"/>
                  </a:cubicBezTo>
                  <a:cubicBezTo>
                    <a:pt x="54482" y="947057"/>
                    <a:pt x="55501" y="945476"/>
                    <a:pt x="56863" y="944238"/>
                  </a:cubicBezTo>
                  <a:cubicBezTo>
                    <a:pt x="58149" y="942857"/>
                    <a:pt x="59749" y="941819"/>
                    <a:pt x="61531" y="941190"/>
                  </a:cubicBezTo>
                  <a:cubicBezTo>
                    <a:pt x="63236" y="940333"/>
                    <a:pt x="65150" y="939933"/>
                    <a:pt x="67055" y="940047"/>
                  </a:cubicBezTo>
                  <a:close/>
                  <a:moveTo>
                    <a:pt x="1396269" y="921474"/>
                  </a:moveTo>
                  <a:cubicBezTo>
                    <a:pt x="1404156" y="921474"/>
                    <a:pt x="1410557" y="927875"/>
                    <a:pt x="1410557" y="935761"/>
                  </a:cubicBezTo>
                  <a:cubicBezTo>
                    <a:pt x="1410557" y="943648"/>
                    <a:pt x="1404156" y="950049"/>
                    <a:pt x="1396269" y="950049"/>
                  </a:cubicBezTo>
                  <a:cubicBezTo>
                    <a:pt x="1388382" y="950049"/>
                    <a:pt x="1381982" y="943648"/>
                    <a:pt x="1381982" y="935761"/>
                  </a:cubicBezTo>
                  <a:cubicBezTo>
                    <a:pt x="1381982" y="927875"/>
                    <a:pt x="1388382" y="921474"/>
                    <a:pt x="1396269" y="921474"/>
                  </a:cubicBezTo>
                  <a:close/>
                  <a:moveTo>
                    <a:pt x="80295" y="868514"/>
                  </a:moveTo>
                  <a:cubicBezTo>
                    <a:pt x="82181" y="868448"/>
                    <a:pt x="84057" y="868876"/>
                    <a:pt x="85724" y="869753"/>
                  </a:cubicBezTo>
                  <a:cubicBezTo>
                    <a:pt x="87515" y="870305"/>
                    <a:pt x="89124" y="871324"/>
                    <a:pt x="90392" y="872705"/>
                  </a:cubicBezTo>
                  <a:lnTo>
                    <a:pt x="92963" y="875372"/>
                  </a:lnTo>
                  <a:cubicBezTo>
                    <a:pt x="94763" y="877077"/>
                    <a:pt x="96049" y="879259"/>
                    <a:pt x="96678" y="881659"/>
                  </a:cubicBezTo>
                  <a:lnTo>
                    <a:pt x="96678" y="885469"/>
                  </a:lnTo>
                  <a:cubicBezTo>
                    <a:pt x="96678" y="887974"/>
                    <a:pt x="96020" y="890441"/>
                    <a:pt x="94773" y="892613"/>
                  </a:cubicBezTo>
                  <a:lnTo>
                    <a:pt x="92487" y="895565"/>
                  </a:lnTo>
                  <a:cubicBezTo>
                    <a:pt x="91249" y="896928"/>
                    <a:pt x="89667" y="897947"/>
                    <a:pt x="87915" y="898518"/>
                  </a:cubicBezTo>
                  <a:cubicBezTo>
                    <a:pt x="86210" y="899404"/>
                    <a:pt x="84305" y="899833"/>
                    <a:pt x="82390" y="899756"/>
                  </a:cubicBezTo>
                  <a:cubicBezTo>
                    <a:pt x="80504" y="899833"/>
                    <a:pt x="78628" y="899404"/>
                    <a:pt x="76961" y="898518"/>
                  </a:cubicBezTo>
                  <a:cubicBezTo>
                    <a:pt x="75190" y="897928"/>
                    <a:pt x="73589" y="896918"/>
                    <a:pt x="72294" y="895565"/>
                  </a:cubicBezTo>
                  <a:lnTo>
                    <a:pt x="69627" y="892898"/>
                  </a:lnTo>
                  <a:cubicBezTo>
                    <a:pt x="67922" y="891136"/>
                    <a:pt x="66684" y="888974"/>
                    <a:pt x="66007" y="886612"/>
                  </a:cubicBezTo>
                  <a:lnTo>
                    <a:pt x="66007" y="882802"/>
                  </a:lnTo>
                  <a:cubicBezTo>
                    <a:pt x="65969" y="880259"/>
                    <a:pt x="66636" y="877754"/>
                    <a:pt x="67912" y="875563"/>
                  </a:cubicBezTo>
                  <a:lnTo>
                    <a:pt x="70103" y="872705"/>
                  </a:lnTo>
                  <a:cubicBezTo>
                    <a:pt x="71370" y="871324"/>
                    <a:pt x="72980" y="870305"/>
                    <a:pt x="74770" y="869753"/>
                  </a:cubicBezTo>
                  <a:cubicBezTo>
                    <a:pt x="76475" y="868867"/>
                    <a:pt x="78380" y="868438"/>
                    <a:pt x="80295" y="868514"/>
                  </a:cubicBezTo>
                  <a:close/>
                  <a:moveTo>
                    <a:pt x="1374838" y="859180"/>
                  </a:moveTo>
                  <a:cubicBezTo>
                    <a:pt x="1378334" y="857532"/>
                    <a:pt x="1382391" y="857532"/>
                    <a:pt x="1385887" y="859180"/>
                  </a:cubicBezTo>
                  <a:cubicBezTo>
                    <a:pt x="1387640" y="859761"/>
                    <a:pt x="1389211" y="860780"/>
                    <a:pt x="1390459" y="862132"/>
                  </a:cubicBezTo>
                  <a:lnTo>
                    <a:pt x="1393126" y="864799"/>
                  </a:lnTo>
                  <a:cubicBezTo>
                    <a:pt x="1394869" y="866533"/>
                    <a:pt x="1396117" y="868705"/>
                    <a:pt x="1396746" y="871086"/>
                  </a:cubicBezTo>
                  <a:lnTo>
                    <a:pt x="1396841" y="874896"/>
                  </a:lnTo>
                  <a:cubicBezTo>
                    <a:pt x="1396850" y="877420"/>
                    <a:pt x="1396165" y="879887"/>
                    <a:pt x="1394841" y="882040"/>
                  </a:cubicBezTo>
                  <a:lnTo>
                    <a:pt x="1392650" y="884992"/>
                  </a:lnTo>
                  <a:cubicBezTo>
                    <a:pt x="1391374" y="886316"/>
                    <a:pt x="1389812" y="887326"/>
                    <a:pt x="1388078" y="887945"/>
                  </a:cubicBezTo>
                  <a:cubicBezTo>
                    <a:pt x="1386354" y="888783"/>
                    <a:pt x="1384468" y="889202"/>
                    <a:pt x="1382554" y="889183"/>
                  </a:cubicBezTo>
                  <a:cubicBezTo>
                    <a:pt x="1380639" y="889212"/>
                    <a:pt x="1378743" y="888793"/>
                    <a:pt x="1377029" y="887945"/>
                  </a:cubicBezTo>
                  <a:cubicBezTo>
                    <a:pt x="1375277" y="887374"/>
                    <a:pt x="1373695" y="886354"/>
                    <a:pt x="1372457" y="884992"/>
                  </a:cubicBezTo>
                  <a:lnTo>
                    <a:pt x="1369790" y="882325"/>
                  </a:lnTo>
                  <a:cubicBezTo>
                    <a:pt x="1368028" y="880592"/>
                    <a:pt x="1366742" y="878420"/>
                    <a:pt x="1366076" y="876039"/>
                  </a:cubicBezTo>
                  <a:lnTo>
                    <a:pt x="1366076" y="872229"/>
                  </a:lnTo>
                  <a:cubicBezTo>
                    <a:pt x="1366076" y="869695"/>
                    <a:pt x="1366732" y="867200"/>
                    <a:pt x="1367980" y="864990"/>
                  </a:cubicBezTo>
                  <a:lnTo>
                    <a:pt x="1370267" y="862132"/>
                  </a:lnTo>
                  <a:cubicBezTo>
                    <a:pt x="1371495" y="860751"/>
                    <a:pt x="1373076" y="859732"/>
                    <a:pt x="1374838" y="859180"/>
                  </a:cubicBezTo>
                  <a:close/>
                  <a:moveTo>
                    <a:pt x="93534" y="807650"/>
                  </a:moveTo>
                  <a:cubicBezTo>
                    <a:pt x="95430" y="807516"/>
                    <a:pt x="97316" y="807945"/>
                    <a:pt x="98964" y="808888"/>
                  </a:cubicBezTo>
                  <a:cubicBezTo>
                    <a:pt x="100754" y="809440"/>
                    <a:pt x="102364" y="810459"/>
                    <a:pt x="103631" y="811841"/>
                  </a:cubicBezTo>
                  <a:lnTo>
                    <a:pt x="106203" y="814412"/>
                  </a:lnTo>
                  <a:cubicBezTo>
                    <a:pt x="107993" y="816165"/>
                    <a:pt x="109270" y="818375"/>
                    <a:pt x="109918" y="820794"/>
                  </a:cubicBezTo>
                  <a:lnTo>
                    <a:pt x="109918" y="824509"/>
                  </a:lnTo>
                  <a:cubicBezTo>
                    <a:pt x="109918" y="827042"/>
                    <a:pt x="109260" y="829538"/>
                    <a:pt x="108013" y="831748"/>
                  </a:cubicBezTo>
                  <a:lnTo>
                    <a:pt x="105727" y="834605"/>
                  </a:lnTo>
                  <a:cubicBezTo>
                    <a:pt x="104526" y="836015"/>
                    <a:pt x="102936" y="837044"/>
                    <a:pt x="101154" y="837558"/>
                  </a:cubicBezTo>
                  <a:cubicBezTo>
                    <a:pt x="99468" y="838491"/>
                    <a:pt x="97554" y="838920"/>
                    <a:pt x="95630" y="838796"/>
                  </a:cubicBezTo>
                  <a:cubicBezTo>
                    <a:pt x="93734" y="838930"/>
                    <a:pt x="91848" y="838501"/>
                    <a:pt x="90201" y="837558"/>
                  </a:cubicBezTo>
                  <a:cubicBezTo>
                    <a:pt x="88410" y="837006"/>
                    <a:pt x="86801" y="835986"/>
                    <a:pt x="85534" y="834605"/>
                  </a:cubicBezTo>
                  <a:lnTo>
                    <a:pt x="82866" y="832034"/>
                  </a:lnTo>
                  <a:cubicBezTo>
                    <a:pt x="81143" y="830243"/>
                    <a:pt x="79895" y="828052"/>
                    <a:pt x="79247" y="825652"/>
                  </a:cubicBezTo>
                  <a:lnTo>
                    <a:pt x="79247" y="821937"/>
                  </a:lnTo>
                  <a:cubicBezTo>
                    <a:pt x="79199" y="819394"/>
                    <a:pt x="79857" y="816889"/>
                    <a:pt x="81152" y="814698"/>
                  </a:cubicBezTo>
                  <a:lnTo>
                    <a:pt x="83343" y="811841"/>
                  </a:lnTo>
                  <a:cubicBezTo>
                    <a:pt x="84609" y="810459"/>
                    <a:pt x="86219" y="809440"/>
                    <a:pt x="88010" y="808888"/>
                  </a:cubicBezTo>
                  <a:cubicBezTo>
                    <a:pt x="89696" y="807954"/>
                    <a:pt x="91611" y="807526"/>
                    <a:pt x="93534" y="807650"/>
                  </a:cubicBezTo>
                  <a:close/>
                  <a:moveTo>
                    <a:pt x="1361788" y="794410"/>
                  </a:moveTo>
                  <a:lnTo>
                    <a:pt x="1364455" y="794410"/>
                  </a:lnTo>
                  <a:cubicBezTo>
                    <a:pt x="1366989" y="794419"/>
                    <a:pt x="1369484" y="795076"/>
                    <a:pt x="1371694" y="796315"/>
                  </a:cubicBezTo>
                  <a:lnTo>
                    <a:pt x="1374552" y="798601"/>
                  </a:lnTo>
                  <a:cubicBezTo>
                    <a:pt x="1376352" y="800305"/>
                    <a:pt x="1377638" y="802487"/>
                    <a:pt x="1378266" y="804887"/>
                  </a:cubicBezTo>
                  <a:lnTo>
                    <a:pt x="1378743" y="808697"/>
                  </a:lnTo>
                  <a:cubicBezTo>
                    <a:pt x="1378876" y="810592"/>
                    <a:pt x="1378447" y="812478"/>
                    <a:pt x="1377504" y="814126"/>
                  </a:cubicBezTo>
                  <a:cubicBezTo>
                    <a:pt x="1376237" y="817651"/>
                    <a:pt x="1373485" y="820432"/>
                    <a:pt x="1369980" y="821746"/>
                  </a:cubicBezTo>
                  <a:cubicBezTo>
                    <a:pt x="1368265" y="822594"/>
                    <a:pt x="1366370" y="823013"/>
                    <a:pt x="1364455" y="822985"/>
                  </a:cubicBezTo>
                  <a:lnTo>
                    <a:pt x="1361788" y="822985"/>
                  </a:lnTo>
                  <a:cubicBezTo>
                    <a:pt x="1359264" y="822994"/>
                    <a:pt x="1356797" y="822308"/>
                    <a:pt x="1354645" y="820984"/>
                  </a:cubicBezTo>
                  <a:lnTo>
                    <a:pt x="1351692" y="818794"/>
                  </a:lnTo>
                  <a:cubicBezTo>
                    <a:pt x="1349968" y="817003"/>
                    <a:pt x="1348720" y="814812"/>
                    <a:pt x="1348072" y="812412"/>
                  </a:cubicBezTo>
                  <a:lnTo>
                    <a:pt x="1347501" y="808697"/>
                  </a:lnTo>
                  <a:cubicBezTo>
                    <a:pt x="1347472" y="806783"/>
                    <a:pt x="1347892" y="804887"/>
                    <a:pt x="1348739" y="803173"/>
                  </a:cubicBezTo>
                  <a:cubicBezTo>
                    <a:pt x="1350054" y="799667"/>
                    <a:pt x="1352835" y="796915"/>
                    <a:pt x="1356359" y="795648"/>
                  </a:cubicBezTo>
                  <a:cubicBezTo>
                    <a:pt x="1358007" y="794705"/>
                    <a:pt x="1359893" y="794276"/>
                    <a:pt x="1361788" y="794410"/>
                  </a:cubicBezTo>
                  <a:close/>
                  <a:moveTo>
                    <a:pt x="117347" y="733450"/>
                  </a:moveTo>
                  <a:cubicBezTo>
                    <a:pt x="119261" y="733383"/>
                    <a:pt x="121167" y="733802"/>
                    <a:pt x="122872" y="734688"/>
                  </a:cubicBezTo>
                  <a:cubicBezTo>
                    <a:pt x="126339" y="736002"/>
                    <a:pt x="129082" y="738746"/>
                    <a:pt x="130396" y="742213"/>
                  </a:cubicBezTo>
                  <a:cubicBezTo>
                    <a:pt x="131178" y="743813"/>
                    <a:pt x="131597" y="745575"/>
                    <a:pt x="131635" y="747356"/>
                  </a:cubicBezTo>
                  <a:lnTo>
                    <a:pt x="131635" y="752690"/>
                  </a:lnTo>
                  <a:cubicBezTo>
                    <a:pt x="131635" y="755243"/>
                    <a:pt x="130939" y="757738"/>
                    <a:pt x="129635" y="759929"/>
                  </a:cubicBezTo>
                  <a:lnTo>
                    <a:pt x="127444" y="762787"/>
                  </a:lnTo>
                  <a:cubicBezTo>
                    <a:pt x="125681" y="764492"/>
                    <a:pt x="123519" y="765730"/>
                    <a:pt x="121157" y="766406"/>
                  </a:cubicBezTo>
                  <a:lnTo>
                    <a:pt x="117347" y="766978"/>
                  </a:lnTo>
                  <a:cubicBezTo>
                    <a:pt x="115433" y="767054"/>
                    <a:pt x="113527" y="766625"/>
                    <a:pt x="111823" y="765739"/>
                  </a:cubicBezTo>
                  <a:cubicBezTo>
                    <a:pt x="110042" y="765225"/>
                    <a:pt x="108451" y="764196"/>
                    <a:pt x="107251" y="762787"/>
                  </a:cubicBezTo>
                  <a:cubicBezTo>
                    <a:pt x="105898" y="761539"/>
                    <a:pt x="104879" y="759967"/>
                    <a:pt x="104298" y="758215"/>
                  </a:cubicBezTo>
                  <a:cubicBezTo>
                    <a:pt x="103374" y="756529"/>
                    <a:pt x="102946" y="754614"/>
                    <a:pt x="103060" y="752690"/>
                  </a:cubicBezTo>
                  <a:lnTo>
                    <a:pt x="103060" y="747737"/>
                  </a:lnTo>
                  <a:cubicBezTo>
                    <a:pt x="103060" y="745232"/>
                    <a:pt x="103717" y="742765"/>
                    <a:pt x="104965" y="740593"/>
                  </a:cubicBezTo>
                  <a:lnTo>
                    <a:pt x="107251" y="737641"/>
                  </a:lnTo>
                  <a:cubicBezTo>
                    <a:pt x="108984" y="735898"/>
                    <a:pt x="111156" y="734650"/>
                    <a:pt x="113537" y="734021"/>
                  </a:cubicBezTo>
                  <a:close/>
                  <a:moveTo>
                    <a:pt x="1348549" y="720210"/>
                  </a:moveTo>
                  <a:cubicBezTo>
                    <a:pt x="1356436" y="720210"/>
                    <a:pt x="1362837" y="726611"/>
                    <a:pt x="1362837" y="734497"/>
                  </a:cubicBezTo>
                  <a:cubicBezTo>
                    <a:pt x="1362837" y="742384"/>
                    <a:pt x="1356436" y="748785"/>
                    <a:pt x="1348549" y="748785"/>
                  </a:cubicBezTo>
                  <a:cubicBezTo>
                    <a:pt x="1340662" y="748785"/>
                    <a:pt x="1334262" y="742384"/>
                    <a:pt x="1334262" y="734497"/>
                  </a:cubicBezTo>
                  <a:cubicBezTo>
                    <a:pt x="1334262" y="726611"/>
                    <a:pt x="1340662" y="720210"/>
                    <a:pt x="1348549" y="720210"/>
                  </a:cubicBezTo>
                  <a:close/>
                  <a:moveTo>
                    <a:pt x="138493" y="664584"/>
                  </a:moveTo>
                  <a:cubicBezTo>
                    <a:pt x="146380" y="664584"/>
                    <a:pt x="152781" y="670985"/>
                    <a:pt x="152781" y="678871"/>
                  </a:cubicBezTo>
                  <a:cubicBezTo>
                    <a:pt x="152781" y="686758"/>
                    <a:pt x="146380" y="693159"/>
                    <a:pt x="138493" y="693159"/>
                  </a:cubicBezTo>
                  <a:cubicBezTo>
                    <a:pt x="130606" y="693159"/>
                    <a:pt x="124206" y="686758"/>
                    <a:pt x="124206" y="678871"/>
                  </a:cubicBezTo>
                  <a:cubicBezTo>
                    <a:pt x="124206" y="670985"/>
                    <a:pt x="130606" y="664584"/>
                    <a:pt x="138493" y="664584"/>
                  </a:cubicBezTo>
                  <a:close/>
                  <a:moveTo>
                    <a:pt x="1316831" y="653820"/>
                  </a:moveTo>
                  <a:cubicBezTo>
                    <a:pt x="1318746" y="653754"/>
                    <a:pt x="1320651" y="654173"/>
                    <a:pt x="1322356" y="655059"/>
                  </a:cubicBezTo>
                  <a:cubicBezTo>
                    <a:pt x="1324089" y="655678"/>
                    <a:pt x="1325651" y="656688"/>
                    <a:pt x="1326927" y="658011"/>
                  </a:cubicBezTo>
                  <a:lnTo>
                    <a:pt x="1329595" y="660678"/>
                  </a:lnTo>
                  <a:cubicBezTo>
                    <a:pt x="1331300" y="662441"/>
                    <a:pt x="1332538" y="664603"/>
                    <a:pt x="1333214" y="666965"/>
                  </a:cubicBezTo>
                  <a:lnTo>
                    <a:pt x="1333786" y="670775"/>
                  </a:lnTo>
                  <a:cubicBezTo>
                    <a:pt x="1333738" y="673318"/>
                    <a:pt x="1333052" y="675804"/>
                    <a:pt x="1331785" y="678014"/>
                  </a:cubicBezTo>
                  <a:lnTo>
                    <a:pt x="1329595" y="680872"/>
                  </a:lnTo>
                  <a:cubicBezTo>
                    <a:pt x="1328328" y="682253"/>
                    <a:pt x="1326718" y="683272"/>
                    <a:pt x="1324928" y="683824"/>
                  </a:cubicBezTo>
                  <a:cubicBezTo>
                    <a:pt x="1323279" y="684767"/>
                    <a:pt x="1321394" y="685196"/>
                    <a:pt x="1319498" y="685062"/>
                  </a:cubicBezTo>
                  <a:cubicBezTo>
                    <a:pt x="1317574" y="685186"/>
                    <a:pt x="1315660" y="684758"/>
                    <a:pt x="1313974" y="683824"/>
                  </a:cubicBezTo>
                  <a:cubicBezTo>
                    <a:pt x="1312183" y="683272"/>
                    <a:pt x="1310573" y="682253"/>
                    <a:pt x="1309306" y="680872"/>
                  </a:cubicBezTo>
                  <a:lnTo>
                    <a:pt x="1306735" y="678204"/>
                  </a:lnTo>
                  <a:cubicBezTo>
                    <a:pt x="1304935" y="676500"/>
                    <a:pt x="1303649" y="674318"/>
                    <a:pt x="1303020" y="671918"/>
                  </a:cubicBezTo>
                  <a:lnTo>
                    <a:pt x="1302544" y="668108"/>
                  </a:lnTo>
                  <a:cubicBezTo>
                    <a:pt x="1302544" y="665603"/>
                    <a:pt x="1303201" y="663136"/>
                    <a:pt x="1304449" y="660964"/>
                  </a:cubicBezTo>
                  <a:lnTo>
                    <a:pt x="1306735" y="658011"/>
                  </a:lnTo>
                  <a:cubicBezTo>
                    <a:pt x="1307973" y="656649"/>
                    <a:pt x="1309554" y="655630"/>
                    <a:pt x="1311307" y="655059"/>
                  </a:cubicBezTo>
                  <a:cubicBezTo>
                    <a:pt x="1313011" y="654173"/>
                    <a:pt x="1314917" y="653744"/>
                    <a:pt x="1316831" y="653820"/>
                  </a:cubicBezTo>
                  <a:close/>
                  <a:moveTo>
                    <a:pt x="156781" y="601052"/>
                  </a:moveTo>
                  <a:lnTo>
                    <a:pt x="159639" y="601052"/>
                  </a:lnTo>
                  <a:cubicBezTo>
                    <a:pt x="162191" y="601024"/>
                    <a:pt x="164696" y="601719"/>
                    <a:pt x="166878" y="603053"/>
                  </a:cubicBezTo>
                  <a:lnTo>
                    <a:pt x="169830" y="605243"/>
                  </a:lnTo>
                  <a:cubicBezTo>
                    <a:pt x="171536" y="607006"/>
                    <a:pt x="172774" y="609168"/>
                    <a:pt x="173450" y="611530"/>
                  </a:cubicBezTo>
                  <a:lnTo>
                    <a:pt x="173641" y="615340"/>
                  </a:lnTo>
                  <a:cubicBezTo>
                    <a:pt x="173755" y="617254"/>
                    <a:pt x="173355" y="619159"/>
                    <a:pt x="172498" y="620864"/>
                  </a:cubicBezTo>
                  <a:cubicBezTo>
                    <a:pt x="171183" y="624370"/>
                    <a:pt x="168401" y="627122"/>
                    <a:pt x="164877" y="628389"/>
                  </a:cubicBezTo>
                  <a:cubicBezTo>
                    <a:pt x="163191" y="629323"/>
                    <a:pt x="161277" y="629751"/>
                    <a:pt x="159353" y="629627"/>
                  </a:cubicBezTo>
                  <a:lnTo>
                    <a:pt x="156781" y="629627"/>
                  </a:lnTo>
                  <a:cubicBezTo>
                    <a:pt x="154248" y="629627"/>
                    <a:pt x="151752" y="628970"/>
                    <a:pt x="149542" y="627722"/>
                  </a:cubicBezTo>
                  <a:lnTo>
                    <a:pt x="146685" y="625436"/>
                  </a:lnTo>
                  <a:cubicBezTo>
                    <a:pt x="144884" y="623731"/>
                    <a:pt x="143599" y="621550"/>
                    <a:pt x="142970" y="619150"/>
                  </a:cubicBezTo>
                  <a:lnTo>
                    <a:pt x="142494" y="615340"/>
                  </a:lnTo>
                  <a:cubicBezTo>
                    <a:pt x="142379" y="613416"/>
                    <a:pt x="142808" y="611501"/>
                    <a:pt x="143732" y="609815"/>
                  </a:cubicBezTo>
                  <a:cubicBezTo>
                    <a:pt x="144313" y="608063"/>
                    <a:pt x="145332" y="606491"/>
                    <a:pt x="146685" y="605243"/>
                  </a:cubicBezTo>
                  <a:cubicBezTo>
                    <a:pt x="147923" y="603881"/>
                    <a:pt x="149504" y="602862"/>
                    <a:pt x="151257" y="602291"/>
                  </a:cubicBezTo>
                  <a:cubicBezTo>
                    <a:pt x="152962" y="601405"/>
                    <a:pt x="154867" y="600976"/>
                    <a:pt x="156781" y="601052"/>
                  </a:cubicBezTo>
                  <a:close/>
                  <a:moveTo>
                    <a:pt x="1295590" y="593147"/>
                  </a:moveTo>
                  <a:cubicBezTo>
                    <a:pt x="1303477" y="593147"/>
                    <a:pt x="1309878" y="599548"/>
                    <a:pt x="1309878" y="607434"/>
                  </a:cubicBezTo>
                  <a:cubicBezTo>
                    <a:pt x="1309878" y="615321"/>
                    <a:pt x="1303477" y="621722"/>
                    <a:pt x="1295590" y="621722"/>
                  </a:cubicBezTo>
                  <a:cubicBezTo>
                    <a:pt x="1287703" y="621722"/>
                    <a:pt x="1281303" y="615321"/>
                    <a:pt x="1281303" y="607434"/>
                  </a:cubicBezTo>
                  <a:cubicBezTo>
                    <a:pt x="1281303" y="599548"/>
                    <a:pt x="1287703" y="593147"/>
                    <a:pt x="1295590" y="593147"/>
                  </a:cubicBezTo>
                  <a:close/>
                  <a:moveTo>
                    <a:pt x="186118" y="534853"/>
                  </a:moveTo>
                  <a:cubicBezTo>
                    <a:pt x="188033" y="534825"/>
                    <a:pt x="189928" y="535244"/>
                    <a:pt x="191642" y="536091"/>
                  </a:cubicBezTo>
                  <a:cubicBezTo>
                    <a:pt x="193414" y="536682"/>
                    <a:pt x="195014" y="537691"/>
                    <a:pt x="196310" y="539044"/>
                  </a:cubicBezTo>
                  <a:cubicBezTo>
                    <a:pt x="197634" y="540320"/>
                    <a:pt x="198644" y="541883"/>
                    <a:pt x="199263" y="543616"/>
                  </a:cubicBezTo>
                  <a:cubicBezTo>
                    <a:pt x="200196" y="545473"/>
                    <a:pt x="200587" y="547550"/>
                    <a:pt x="200406" y="549617"/>
                  </a:cubicBezTo>
                  <a:lnTo>
                    <a:pt x="200406" y="552284"/>
                  </a:lnTo>
                  <a:cubicBezTo>
                    <a:pt x="200444" y="554827"/>
                    <a:pt x="199777" y="557332"/>
                    <a:pt x="198501" y="559523"/>
                  </a:cubicBezTo>
                  <a:lnTo>
                    <a:pt x="196310" y="562380"/>
                  </a:lnTo>
                  <a:cubicBezTo>
                    <a:pt x="194557" y="564171"/>
                    <a:pt x="192348" y="565447"/>
                    <a:pt x="189928" y="566095"/>
                  </a:cubicBezTo>
                  <a:lnTo>
                    <a:pt x="186118" y="566095"/>
                  </a:lnTo>
                  <a:cubicBezTo>
                    <a:pt x="184223" y="566228"/>
                    <a:pt x="182337" y="565800"/>
                    <a:pt x="180689" y="564857"/>
                  </a:cubicBezTo>
                  <a:cubicBezTo>
                    <a:pt x="178898" y="564304"/>
                    <a:pt x="177289" y="563285"/>
                    <a:pt x="176022" y="561904"/>
                  </a:cubicBezTo>
                  <a:cubicBezTo>
                    <a:pt x="174679" y="560647"/>
                    <a:pt x="173659" y="559075"/>
                    <a:pt x="173069" y="557332"/>
                  </a:cubicBezTo>
                  <a:cubicBezTo>
                    <a:pt x="172221" y="555618"/>
                    <a:pt x="171802" y="553722"/>
                    <a:pt x="171831" y="551808"/>
                  </a:cubicBezTo>
                  <a:lnTo>
                    <a:pt x="171831" y="549141"/>
                  </a:lnTo>
                  <a:cubicBezTo>
                    <a:pt x="171859" y="546626"/>
                    <a:pt x="172555" y="544159"/>
                    <a:pt x="173831" y="541997"/>
                  </a:cubicBezTo>
                  <a:lnTo>
                    <a:pt x="176022" y="539044"/>
                  </a:lnTo>
                  <a:cubicBezTo>
                    <a:pt x="177812" y="537320"/>
                    <a:pt x="180003" y="536072"/>
                    <a:pt x="182403" y="535425"/>
                  </a:cubicBezTo>
                  <a:close/>
                  <a:moveTo>
                    <a:pt x="1268920" y="525519"/>
                  </a:moveTo>
                  <a:cubicBezTo>
                    <a:pt x="1272416" y="523871"/>
                    <a:pt x="1276473" y="523871"/>
                    <a:pt x="1279969" y="525519"/>
                  </a:cubicBezTo>
                  <a:cubicBezTo>
                    <a:pt x="1281722" y="526100"/>
                    <a:pt x="1283293" y="527119"/>
                    <a:pt x="1284541" y="528471"/>
                  </a:cubicBezTo>
                  <a:lnTo>
                    <a:pt x="1287208" y="531138"/>
                  </a:lnTo>
                  <a:cubicBezTo>
                    <a:pt x="1288913" y="532901"/>
                    <a:pt x="1290152" y="535063"/>
                    <a:pt x="1290828" y="537425"/>
                  </a:cubicBezTo>
                  <a:lnTo>
                    <a:pt x="1290923" y="541235"/>
                  </a:lnTo>
                  <a:cubicBezTo>
                    <a:pt x="1290923" y="543787"/>
                    <a:pt x="1290228" y="546283"/>
                    <a:pt x="1288923" y="548474"/>
                  </a:cubicBezTo>
                  <a:lnTo>
                    <a:pt x="1286732" y="551331"/>
                  </a:lnTo>
                  <a:cubicBezTo>
                    <a:pt x="1285484" y="552684"/>
                    <a:pt x="1283912" y="553703"/>
                    <a:pt x="1282160" y="554284"/>
                  </a:cubicBezTo>
                  <a:cubicBezTo>
                    <a:pt x="1280455" y="555170"/>
                    <a:pt x="1278550" y="555589"/>
                    <a:pt x="1276636" y="555522"/>
                  </a:cubicBezTo>
                  <a:cubicBezTo>
                    <a:pt x="1274721" y="555599"/>
                    <a:pt x="1272816" y="555170"/>
                    <a:pt x="1271111" y="554284"/>
                  </a:cubicBezTo>
                  <a:cubicBezTo>
                    <a:pt x="1269330" y="553770"/>
                    <a:pt x="1267739" y="552741"/>
                    <a:pt x="1266539" y="551331"/>
                  </a:cubicBezTo>
                  <a:lnTo>
                    <a:pt x="1263872" y="548664"/>
                  </a:lnTo>
                  <a:cubicBezTo>
                    <a:pt x="1262110" y="546931"/>
                    <a:pt x="1260824" y="544759"/>
                    <a:pt x="1260158" y="542378"/>
                  </a:cubicBezTo>
                  <a:lnTo>
                    <a:pt x="1260158" y="538568"/>
                  </a:lnTo>
                  <a:cubicBezTo>
                    <a:pt x="1260167" y="536034"/>
                    <a:pt x="1260824" y="533539"/>
                    <a:pt x="1262062" y="531329"/>
                  </a:cubicBezTo>
                  <a:lnTo>
                    <a:pt x="1264349" y="528471"/>
                  </a:lnTo>
                  <a:cubicBezTo>
                    <a:pt x="1265577" y="527090"/>
                    <a:pt x="1267158" y="526071"/>
                    <a:pt x="1268920" y="525519"/>
                  </a:cubicBezTo>
                  <a:close/>
                  <a:moveTo>
                    <a:pt x="212597" y="471321"/>
                  </a:moveTo>
                  <a:cubicBezTo>
                    <a:pt x="214511" y="471245"/>
                    <a:pt x="216417" y="471674"/>
                    <a:pt x="218122" y="472560"/>
                  </a:cubicBezTo>
                  <a:cubicBezTo>
                    <a:pt x="219912" y="473112"/>
                    <a:pt x="221522" y="474131"/>
                    <a:pt x="222789" y="475512"/>
                  </a:cubicBezTo>
                  <a:lnTo>
                    <a:pt x="225361" y="478179"/>
                  </a:lnTo>
                  <a:cubicBezTo>
                    <a:pt x="227123" y="479913"/>
                    <a:pt x="228409" y="482085"/>
                    <a:pt x="229076" y="484466"/>
                  </a:cubicBezTo>
                  <a:lnTo>
                    <a:pt x="229552" y="488276"/>
                  </a:lnTo>
                  <a:cubicBezTo>
                    <a:pt x="229542" y="490809"/>
                    <a:pt x="228885" y="493305"/>
                    <a:pt x="227647" y="495515"/>
                  </a:cubicBezTo>
                  <a:lnTo>
                    <a:pt x="225361" y="498372"/>
                  </a:lnTo>
                  <a:cubicBezTo>
                    <a:pt x="224160" y="499782"/>
                    <a:pt x="222570" y="500811"/>
                    <a:pt x="220788" y="501325"/>
                  </a:cubicBezTo>
                  <a:cubicBezTo>
                    <a:pt x="219084" y="502211"/>
                    <a:pt x="217179" y="502640"/>
                    <a:pt x="215264" y="502563"/>
                  </a:cubicBezTo>
                  <a:cubicBezTo>
                    <a:pt x="213350" y="502630"/>
                    <a:pt x="211445" y="502211"/>
                    <a:pt x="209740" y="501325"/>
                  </a:cubicBezTo>
                  <a:cubicBezTo>
                    <a:pt x="207987" y="500744"/>
                    <a:pt x="206415" y="499725"/>
                    <a:pt x="205168" y="498372"/>
                  </a:cubicBezTo>
                  <a:lnTo>
                    <a:pt x="202501" y="495705"/>
                  </a:lnTo>
                  <a:cubicBezTo>
                    <a:pt x="200795" y="493943"/>
                    <a:pt x="199558" y="491781"/>
                    <a:pt x="198881" y="489419"/>
                  </a:cubicBezTo>
                  <a:lnTo>
                    <a:pt x="198310" y="485609"/>
                  </a:lnTo>
                  <a:cubicBezTo>
                    <a:pt x="198357" y="483066"/>
                    <a:pt x="199043" y="480580"/>
                    <a:pt x="200310" y="478370"/>
                  </a:cubicBezTo>
                  <a:lnTo>
                    <a:pt x="202501" y="475512"/>
                  </a:lnTo>
                  <a:cubicBezTo>
                    <a:pt x="203767" y="474131"/>
                    <a:pt x="205377" y="473112"/>
                    <a:pt x="207168" y="472560"/>
                  </a:cubicBezTo>
                  <a:cubicBezTo>
                    <a:pt x="208835" y="471683"/>
                    <a:pt x="210711" y="471255"/>
                    <a:pt x="212597" y="471321"/>
                  </a:cubicBezTo>
                  <a:close/>
                  <a:moveTo>
                    <a:pt x="1256156" y="465797"/>
                  </a:moveTo>
                  <a:cubicBezTo>
                    <a:pt x="1258070" y="465683"/>
                    <a:pt x="1259975" y="466083"/>
                    <a:pt x="1261681" y="466940"/>
                  </a:cubicBezTo>
                  <a:cubicBezTo>
                    <a:pt x="1263366" y="467635"/>
                    <a:pt x="1264843" y="468750"/>
                    <a:pt x="1265967" y="470178"/>
                  </a:cubicBezTo>
                  <a:lnTo>
                    <a:pt x="1268634" y="472845"/>
                  </a:lnTo>
                  <a:cubicBezTo>
                    <a:pt x="1270396" y="474579"/>
                    <a:pt x="1271682" y="476751"/>
                    <a:pt x="1272348" y="479132"/>
                  </a:cubicBezTo>
                  <a:lnTo>
                    <a:pt x="1273111" y="482656"/>
                  </a:lnTo>
                  <a:cubicBezTo>
                    <a:pt x="1273111" y="485190"/>
                    <a:pt x="1272453" y="487685"/>
                    <a:pt x="1271206" y="489895"/>
                  </a:cubicBezTo>
                  <a:lnTo>
                    <a:pt x="1268920" y="492753"/>
                  </a:lnTo>
                  <a:cubicBezTo>
                    <a:pt x="1267719" y="494162"/>
                    <a:pt x="1266129" y="495191"/>
                    <a:pt x="1264348" y="495705"/>
                  </a:cubicBezTo>
                  <a:cubicBezTo>
                    <a:pt x="1262662" y="496639"/>
                    <a:pt x="1260747" y="497067"/>
                    <a:pt x="1258823" y="496944"/>
                  </a:cubicBezTo>
                  <a:cubicBezTo>
                    <a:pt x="1256899" y="497058"/>
                    <a:pt x="1254984" y="496629"/>
                    <a:pt x="1253298" y="495705"/>
                  </a:cubicBezTo>
                  <a:cubicBezTo>
                    <a:pt x="1251546" y="495124"/>
                    <a:pt x="1249974" y="494105"/>
                    <a:pt x="1248727" y="492753"/>
                  </a:cubicBezTo>
                  <a:lnTo>
                    <a:pt x="1246059" y="490181"/>
                  </a:lnTo>
                  <a:cubicBezTo>
                    <a:pt x="1244336" y="488390"/>
                    <a:pt x="1243087" y="486199"/>
                    <a:pt x="1242440" y="483799"/>
                  </a:cubicBezTo>
                  <a:lnTo>
                    <a:pt x="1241868" y="480084"/>
                  </a:lnTo>
                  <a:cubicBezTo>
                    <a:pt x="1241840" y="477532"/>
                    <a:pt x="1242535" y="475027"/>
                    <a:pt x="1243869" y="472845"/>
                  </a:cubicBezTo>
                  <a:lnTo>
                    <a:pt x="1246059" y="469893"/>
                  </a:lnTo>
                  <a:cubicBezTo>
                    <a:pt x="1247355" y="468540"/>
                    <a:pt x="1248955" y="467530"/>
                    <a:pt x="1250727" y="466940"/>
                  </a:cubicBezTo>
                  <a:cubicBezTo>
                    <a:pt x="1252403" y="466083"/>
                    <a:pt x="1254280" y="465692"/>
                    <a:pt x="1256156" y="465797"/>
                  </a:cubicBezTo>
                  <a:close/>
                  <a:moveTo>
                    <a:pt x="228314" y="414267"/>
                  </a:moveTo>
                  <a:cubicBezTo>
                    <a:pt x="231838" y="412743"/>
                    <a:pt x="235838" y="412743"/>
                    <a:pt x="239363" y="414267"/>
                  </a:cubicBezTo>
                  <a:cubicBezTo>
                    <a:pt x="241096" y="414886"/>
                    <a:pt x="242658" y="415896"/>
                    <a:pt x="243935" y="417220"/>
                  </a:cubicBezTo>
                  <a:lnTo>
                    <a:pt x="246602" y="419887"/>
                  </a:lnTo>
                  <a:cubicBezTo>
                    <a:pt x="248307" y="421649"/>
                    <a:pt x="249545" y="423811"/>
                    <a:pt x="250221" y="426173"/>
                  </a:cubicBezTo>
                  <a:lnTo>
                    <a:pt x="250316" y="429983"/>
                  </a:lnTo>
                  <a:cubicBezTo>
                    <a:pt x="250336" y="432536"/>
                    <a:pt x="249640" y="435041"/>
                    <a:pt x="248316" y="437222"/>
                  </a:cubicBezTo>
                  <a:lnTo>
                    <a:pt x="246125" y="440079"/>
                  </a:lnTo>
                  <a:cubicBezTo>
                    <a:pt x="244859" y="441461"/>
                    <a:pt x="243249" y="442480"/>
                    <a:pt x="241458" y="443032"/>
                  </a:cubicBezTo>
                  <a:cubicBezTo>
                    <a:pt x="239810" y="443975"/>
                    <a:pt x="237924" y="444404"/>
                    <a:pt x="236029" y="444270"/>
                  </a:cubicBezTo>
                  <a:cubicBezTo>
                    <a:pt x="234105" y="444394"/>
                    <a:pt x="232190" y="443966"/>
                    <a:pt x="230504" y="443032"/>
                  </a:cubicBezTo>
                  <a:cubicBezTo>
                    <a:pt x="228723" y="442518"/>
                    <a:pt x="227132" y="441489"/>
                    <a:pt x="225933" y="440079"/>
                  </a:cubicBezTo>
                  <a:lnTo>
                    <a:pt x="223265" y="437508"/>
                  </a:lnTo>
                  <a:cubicBezTo>
                    <a:pt x="221475" y="435755"/>
                    <a:pt x="220199" y="433545"/>
                    <a:pt x="219551" y="431126"/>
                  </a:cubicBezTo>
                  <a:lnTo>
                    <a:pt x="219551" y="427411"/>
                  </a:lnTo>
                  <a:cubicBezTo>
                    <a:pt x="219532" y="424868"/>
                    <a:pt x="220189" y="422373"/>
                    <a:pt x="221455" y="420172"/>
                  </a:cubicBezTo>
                  <a:lnTo>
                    <a:pt x="223742" y="417220"/>
                  </a:lnTo>
                  <a:cubicBezTo>
                    <a:pt x="224980" y="415857"/>
                    <a:pt x="226561" y="414838"/>
                    <a:pt x="228314" y="414267"/>
                  </a:cubicBezTo>
                  <a:close/>
                  <a:moveTo>
                    <a:pt x="1229391" y="397218"/>
                  </a:moveTo>
                  <a:cubicBezTo>
                    <a:pt x="1231316" y="397094"/>
                    <a:pt x="1233230" y="397522"/>
                    <a:pt x="1234916" y="398456"/>
                  </a:cubicBezTo>
                  <a:cubicBezTo>
                    <a:pt x="1236697" y="398970"/>
                    <a:pt x="1238288" y="399999"/>
                    <a:pt x="1239488" y="401409"/>
                  </a:cubicBezTo>
                  <a:lnTo>
                    <a:pt x="1242155" y="403980"/>
                  </a:lnTo>
                  <a:cubicBezTo>
                    <a:pt x="1243946" y="405733"/>
                    <a:pt x="1245222" y="407943"/>
                    <a:pt x="1245870" y="410362"/>
                  </a:cubicBezTo>
                  <a:lnTo>
                    <a:pt x="1246346" y="414172"/>
                  </a:lnTo>
                  <a:cubicBezTo>
                    <a:pt x="1246346" y="416677"/>
                    <a:pt x="1245689" y="419144"/>
                    <a:pt x="1244441" y="421316"/>
                  </a:cubicBezTo>
                  <a:lnTo>
                    <a:pt x="1242155" y="424269"/>
                  </a:lnTo>
                  <a:cubicBezTo>
                    <a:pt x="1240917" y="425631"/>
                    <a:pt x="1239336" y="426650"/>
                    <a:pt x="1237583" y="427221"/>
                  </a:cubicBezTo>
                  <a:cubicBezTo>
                    <a:pt x="1235868" y="428069"/>
                    <a:pt x="1233973" y="428488"/>
                    <a:pt x="1232059" y="428460"/>
                  </a:cubicBezTo>
                  <a:cubicBezTo>
                    <a:pt x="1230144" y="428479"/>
                    <a:pt x="1228258" y="428060"/>
                    <a:pt x="1226534" y="427221"/>
                  </a:cubicBezTo>
                  <a:cubicBezTo>
                    <a:pt x="1224800" y="426602"/>
                    <a:pt x="1223238" y="425593"/>
                    <a:pt x="1221962" y="424269"/>
                  </a:cubicBezTo>
                  <a:lnTo>
                    <a:pt x="1219295" y="421602"/>
                  </a:lnTo>
                  <a:cubicBezTo>
                    <a:pt x="1217590" y="419839"/>
                    <a:pt x="1216352" y="417677"/>
                    <a:pt x="1215675" y="415315"/>
                  </a:cubicBezTo>
                  <a:lnTo>
                    <a:pt x="1215104" y="411505"/>
                  </a:lnTo>
                  <a:cubicBezTo>
                    <a:pt x="1215085" y="408952"/>
                    <a:pt x="1215781" y="406447"/>
                    <a:pt x="1217104" y="404266"/>
                  </a:cubicBezTo>
                  <a:lnTo>
                    <a:pt x="1219295" y="401409"/>
                  </a:lnTo>
                  <a:cubicBezTo>
                    <a:pt x="1220562" y="400027"/>
                    <a:pt x="1222171" y="399008"/>
                    <a:pt x="1223962" y="398456"/>
                  </a:cubicBezTo>
                  <a:cubicBezTo>
                    <a:pt x="1225610" y="397513"/>
                    <a:pt x="1227496" y="397084"/>
                    <a:pt x="1229391" y="397218"/>
                  </a:cubicBezTo>
                  <a:close/>
                  <a:moveTo>
                    <a:pt x="270891" y="349497"/>
                  </a:moveTo>
                  <a:cubicBezTo>
                    <a:pt x="272806" y="349469"/>
                    <a:pt x="274701" y="349888"/>
                    <a:pt x="276415" y="350735"/>
                  </a:cubicBezTo>
                  <a:cubicBezTo>
                    <a:pt x="278158" y="351326"/>
                    <a:pt x="279730" y="352345"/>
                    <a:pt x="280987" y="353688"/>
                  </a:cubicBezTo>
                  <a:cubicBezTo>
                    <a:pt x="282368" y="354955"/>
                    <a:pt x="283388" y="356565"/>
                    <a:pt x="283940" y="358355"/>
                  </a:cubicBezTo>
                  <a:cubicBezTo>
                    <a:pt x="284978" y="360137"/>
                    <a:pt x="285417" y="362213"/>
                    <a:pt x="285178" y="364261"/>
                  </a:cubicBezTo>
                  <a:lnTo>
                    <a:pt x="285178" y="366928"/>
                  </a:lnTo>
                  <a:cubicBezTo>
                    <a:pt x="285169" y="369462"/>
                    <a:pt x="284511" y="371957"/>
                    <a:pt x="283274" y="374167"/>
                  </a:cubicBezTo>
                  <a:lnTo>
                    <a:pt x="280987" y="377024"/>
                  </a:lnTo>
                  <a:cubicBezTo>
                    <a:pt x="279254" y="378787"/>
                    <a:pt x="277082" y="380072"/>
                    <a:pt x="274701" y="380739"/>
                  </a:cubicBezTo>
                  <a:lnTo>
                    <a:pt x="270891" y="380739"/>
                  </a:lnTo>
                  <a:cubicBezTo>
                    <a:pt x="268967" y="380863"/>
                    <a:pt x="267053" y="380434"/>
                    <a:pt x="265367" y="379501"/>
                  </a:cubicBezTo>
                  <a:cubicBezTo>
                    <a:pt x="263614" y="378920"/>
                    <a:pt x="262042" y="377901"/>
                    <a:pt x="260794" y="376548"/>
                  </a:cubicBezTo>
                  <a:cubicBezTo>
                    <a:pt x="259384" y="375348"/>
                    <a:pt x="258356" y="373757"/>
                    <a:pt x="257841" y="371976"/>
                  </a:cubicBezTo>
                  <a:cubicBezTo>
                    <a:pt x="256956" y="370271"/>
                    <a:pt x="256527" y="368366"/>
                    <a:pt x="256603" y="366452"/>
                  </a:cubicBezTo>
                  <a:lnTo>
                    <a:pt x="256603" y="363785"/>
                  </a:lnTo>
                  <a:cubicBezTo>
                    <a:pt x="256594" y="361261"/>
                    <a:pt x="257280" y="358794"/>
                    <a:pt x="258604" y="356641"/>
                  </a:cubicBezTo>
                  <a:lnTo>
                    <a:pt x="260794" y="353688"/>
                  </a:lnTo>
                  <a:cubicBezTo>
                    <a:pt x="262556" y="351983"/>
                    <a:pt x="264718" y="350745"/>
                    <a:pt x="267081" y="350069"/>
                  </a:cubicBezTo>
                  <a:close/>
                  <a:moveTo>
                    <a:pt x="1191196" y="328352"/>
                  </a:moveTo>
                  <a:lnTo>
                    <a:pt x="1195006" y="328352"/>
                  </a:lnTo>
                  <a:cubicBezTo>
                    <a:pt x="1196930" y="328228"/>
                    <a:pt x="1198845" y="328656"/>
                    <a:pt x="1200531" y="329590"/>
                  </a:cubicBezTo>
                  <a:cubicBezTo>
                    <a:pt x="1202283" y="330171"/>
                    <a:pt x="1203855" y="331190"/>
                    <a:pt x="1205102" y="332543"/>
                  </a:cubicBezTo>
                  <a:cubicBezTo>
                    <a:pt x="1206484" y="333771"/>
                    <a:pt x="1207503" y="335353"/>
                    <a:pt x="1208055" y="337115"/>
                  </a:cubicBezTo>
                  <a:cubicBezTo>
                    <a:pt x="1209027" y="338953"/>
                    <a:pt x="1209456" y="341039"/>
                    <a:pt x="1209293" y="343115"/>
                  </a:cubicBezTo>
                  <a:lnTo>
                    <a:pt x="1209293" y="344830"/>
                  </a:lnTo>
                  <a:cubicBezTo>
                    <a:pt x="1209293" y="347335"/>
                    <a:pt x="1208636" y="349802"/>
                    <a:pt x="1207388" y="351974"/>
                  </a:cubicBezTo>
                  <a:lnTo>
                    <a:pt x="1205102" y="354926"/>
                  </a:lnTo>
                  <a:cubicBezTo>
                    <a:pt x="1203340" y="356631"/>
                    <a:pt x="1201178" y="357870"/>
                    <a:pt x="1198816" y="358546"/>
                  </a:cubicBezTo>
                  <a:lnTo>
                    <a:pt x="1195006" y="359117"/>
                  </a:lnTo>
                  <a:cubicBezTo>
                    <a:pt x="1193092" y="359194"/>
                    <a:pt x="1191186" y="358765"/>
                    <a:pt x="1189481" y="357879"/>
                  </a:cubicBezTo>
                  <a:cubicBezTo>
                    <a:pt x="1187748" y="357260"/>
                    <a:pt x="1186186" y="356250"/>
                    <a:pt x="1184909" y="354926"/>
                  </a:cubicBezTo>
                  <a:cubicBezTo>
                    <a:pt x="1183557" y="353679"/>
                    <a:pt x="1182537" y="352107"/>
                    <a:pt x="1181957" y="350354"/>
                  </a:cubicBezTo>
                  <a:cubicBezTo>
                    <a:pt x="1181071" y="348649"/>
                    <a:pt x="1180652" y="346744"/>
                    <a:pt x="1180718" y="344830"/>
                  </a:cubicBezTo>
                  <a:lnTo>
                    <a:pt x="1180718" y="342163"/>
                  </a:lnTo>
                  <a:cubicBezTo>
                    <a:pt x="1180728" y="339629"/>
                    <a:pt x="1181385" y="337134"/>
                    <a:pt x="1182624" y="334924"/>
                  </a:cubicBezTo>
                  <a:lnTo>
                    <a:pt x="1184909" y="332066"/>
                  </a:lnTo>
                  <a:cubicBezTo>
                    <a:pt x="1186643" y="330304"/>
                    <a:pt x="1188814" y="329018"/>
                    <a:pt x="1191196" y="328352"/>
                  </a:cubicBezTo>
                  <a:close/>
                  <a:moveTo>
                    <a:pt x="306800" y="297110"/>
                  </a:moveTo>
                  <a:cubicBezTo>
                    <a:pt x="309296" y="296443"/>
                    <a:pt x="311925" y="296443"/>
                    <a:pt x="314420" y="297110"/>
                  </a:cubicBezTo>
                  <a:lnTo>
                    <a:pt x="317849" y="298539"/>
                  </a:lnTo>
                  <a:cubicBezTo>
                    <a:pt x="319459" y="299405"/>
                    <a:pt x="320831" y="300644"/>
                    <a:pt x="321850" y="302158"/>
                  </a:cubicBezTo>
                  <a:cubicBezTo>
                    <a:pt x="323069" y="303558"/>
                    <a:pt x="323955" y="305216"/>
                    <a:pt x="324421" y="307016"/>
                  </a:cubicBezTo>
                  <a:lnTo>
                    <a:pt x="324136" y="307016"/>
                  </a:lnTo>
                  <a:cubicBezTo>
                    <a:pt x="324888" y="310759"/>
                    <a:pt x="324383" y="314636"/>
                    <a:pt x="322707" y="318065"/>
                  </a:cubicBezTo>
                  <a:cubicBezTo>
                    <a:pt x="321754" y="319875"/>
                    <a:pt x="320897" y="321589"/>
                    <a:pt x="320040" y="323399"/>
                  </a:cubicBezTo>
                  <a:cubicBezTo>
                    <a:pt x="318782" y="325485"/>
                    <a:pt x="317011" y="327228"/>
                    <a:pt x="314896" y="328447"/>
                  </a:cubicBezTo>
                  <a:lnTo>
                    <a:pt x="311467" y="329971"/>
                  </a:lnTo>
                  <a:cubicBezTo>
                    <a:pt x="308972" y="330638"/>
                    <a:pt x="306343" y="330638"/>
                    <a:pt x="303847" y="329971"/>
                  </a:cubicBezTo>
                  <a:lnTo>
                    <a:pt x="300514" y="328447"/>
                  </a:lnTo>
                  <a:cubicBezTo>
                    <a:pt x="297332" y="326552"/>
                    <a:pt x="294979" y="323523"/>
                    <a:pt x="293942" y="319970"/>
                  </a:cubicBezTo>
                  <a:cubicBezTo>
                    <a:pt x="293360" y="318112"/>
                    <a:pt x="293360" y="316112"/>
                    <a:pt x="293942" y="314255"/>
                  </a:cubicBezTo>
                  <a:cubicBezTo>
                    <a:pt x="294027" y="312359"/>
                    <a:pt x="294618" y="310512"/>
                    <a:pt x="295656" y="308921"/>
                  </a:cubicBezTo>
                  <a:lnTo>
                    <a:pt x="298323" y="303682"/>
                  </a:lnTo>
                  <a:cubicBezTo>
                    <a:pt x="299523" y="301549"/>
                    <a:pt x="301266" y="299777"/>
                    <a:pt x="303371" y="298539"/>
                  </a:cubicBezTo>
                  <a:close/>
                  <a:moveTo>
                    <a:pt x="1155287" y="272726"/>
                  </a:moveTo>
                  <a:cubicBezTo>
                    <a:pt x="1163174" y="272726"/>
                    <a:pt x="1169575" y="279127"/>
                    <a:pt x="1169575" y="287013"/>
                  </a:cubicBezTo>
                  <a:cubicBezTo>
                    <a:pt x="1169575" y="294900"/>
                    <a:pt x="1163174" y="301301"/>
                    <a:pt x="1155287" y="301301"/>
                  </a:cubicBezTo>
                  <a:cubicBezTo>
                    <a:pt x="1147400" y="301301"/>
                    <a:pt x="1141000" y="294900"/>
                    <a:pt x="1141000" y="287013"/>
                  </a:cubicBezTo>
                  <a:cubicBezTo>
                    <a:pt x="1141000" y="279127"/>
                    <a:pt x="1147400" y="272726"/>
                    <a:pt x="1155287" y="272726"/>
                  </a:cubicBezTo>
                  <a:close/>
                  <a:moveTo>
                    <a:pt x="342423" y="248913"/>
                  </a:moveTo>
                  <a:cubicBezTo>
                    <a:pt x="350310" y="248913"/>
                    <a:pt x="356711" y="255314"/>
                    <a:pt x="356711" y="263200"/>
                  </a:cubicBezTo>
                  <a:cubicBezTo>
                    <a:pt x="356711" y="271087"/>
                    <a:pt x="350310" y="277488"/>
                    <a:pt x="342423" y="277488"/>
                  </a:cubicBezTo>
                  <a:cubicBezTo>
                    <a:pt x="334536" y="277488"/>
                    <a:pt x="328136" y="271087"/>
                    <a:pt x="328136" y="263200"/>
                  </a:cubicBezTo>
                  <a:cubicBezTo>
                    <a:pt x="328136" y="255314"/>
                    <a:pt x="334536" y="248913"/>
                    <a:pt x="342423" y="248913"/>
                  </a:cubicBezTo>
                  <a:close/>
                  <a:moveTo>
                    <a:pt x="1115568" y="227863"/>
                  </a:moveTo>
                  <a:lnTo>
                    <a:pt x="1118235" y="227863"/>
                  </a:lnTo>
                  <a:cubicBezTo>
                    <a:pt x="1120778" y="227825"/>
                    <a:pt x="1123283" y="228492"/>
                    <a:pt x="1125474" y="229768"/>
                  </a:cubicBezTo>
                  <a:lnTo>
                    <a:pt x="1128331" y="232054"/>
                  </a:lnTo>
                  <a:cubicBezTo>
                    <a:pt x="1130074" y="233787"/>
                    <a:pt x="1131323" y="235959"/>
                    <a:pt x="1131951" y="238340"/>
                  </a:cubicBezTo>
                  <a:lnTo>
                    <a:pt x="1132522" y="242150"/>
                  </a:lnTo>
                  <a:cubicBezTo>
                    <a:pt x="1132589" y="244036"/>
                    <a:pt x="1132160" y="245913"/>
                    <a:pt x="1131284" y="247580"/>
                  </a:cubicBezTo>
                  <a:cubicBezTo>
                    <a:pt x="1130732" y="249370"/>
                    <a:pt x="1129713" y="250980"/>
                    <a:pt x="1128331" y="252247"/>
                  </a:cubicBezTo>
                  <a:cubicBezTo>
                    <a:pt x="1127055" y="253571"/>
                    <a:pt x="1125493" y="254581"/>
                    <a:pt x="1123760" y="255200"/>
                  </a:cubicBezTo>
                  <a:cubicBezTo>
                    <a:pt x="1122035" y="256038"/>
                    <a:pt x="1120149" y="256457"/>
                    <a:pt x="1118235" y="256438"/>
                  </a:cubicBezTo>
                  <a:lnTo>
                    <a:pt x="1115568" y="256438"/>
                  </a:lnTo>
                  <a:cubicBezTo>
                    <a:pt x="1113025" y="256390"/>
                    <a:pt x="1110539" y="255704"/>
                    <a:pt x="1108329" y="254438"/>
                  </a:cubicBezTo>
                  <a:lnTo>
                    <a:pt x="1105471" y="252247"/>
                  </a:lnTo>
                  <a:cubicBezTo>
                    <a:pt x="1103719" y="250466"/>
                    <a:pt x="1102442" y="248275"/>
                    <a:pt x="1101757" y="245865"/>
                  </a:cubicBezTo>
                  <a:lnTo>
                    <a:pt x="1101280" y="242150"/>
                  </a:lnTo>
                  <a:cubicBezTo>
                    <a:pt x="1101204" y="240236"/>
                    <a:pt x="1101633" y="238331"/>
                    <a:pt x="1102518" y="236626"/>
                  </a:cubicBezTo>
                  <a:cubicBezTo>
                    <a:pt x="1103033" y="234845"/>
                    <a:pt x="1104062" y="233254"/>
                    <a:pt x="1105471" y="232054"/>
                  </a:cubicBezTo>
                  <a:cubicBezTo>
                    <a:pt x="1106738" y="230701"/>
                    <a:pt x="1108310" y="229654"/>
                    <a:pt x="1110044" y="229006"/>
                  </a:cubicBezTo>
                  <a:cubicBezTo>
                    <a:pt x="1111748" y="228149"/>
                    <a:pt x="1113653" y="227749"/>
                    <a:pt x="1115568" y="227863"/>
                  </a:cubicBezTo>
                  <a:close/>
                  <a:moveTo>
                    <a:pt x="374142" y="206527"/>
                  </a:moveTo>
                  <a:lnTo>
                    <a:pt x="376809" y="206527"/>
                  </a:lnTo>
                  <a:cubicBezTo>
                    <a:pt x="379361" y="206527"/>
                    <a:pt x="381857" y="207222"/>
                    <a:pt x="384048" y="208527"/>
                  </a:cubicBezTo>
                  <a:lnTo>
                    <a:pt x="386905" y="210718"/>
                  </a:lnTo>
                  <a:cubicBezTo>
                    <a:pt x="388667" y="212451"/>
                    <a:pt x="389953" y="214623"/>
                    <a:pt x="390620" y="217004"/>
                  </a:cubicBezTo>
                  <a:lnTo>
                    <a:pt x="391096" y="220814"/>
                  </a:lnTo>
                  <a:cubicBezTo>
                    <a:pt x="391220" y="222738"/>
                    <a:pt x="390791" y="224653"/>
                    <a:pt x="389858" y="226339"/>
                  </a:cubicBezTo>
                  <a:cubicBezTo>
                    <a:pt x="389344" y="228120"/>
                    <a:pt x="388315" y="229710"/>
                    <a:pt x="386905" y="230911"/>
                  </a:cubicBezTo>
                  <a:cubicBezTo>
                    <a:pt x="385677" y="232292"/>
                    <a:pt x="384095" y="233311"/>
                    <a:pt x="382333" y="233863"/>
                  </a:cubicBezTo>
                  <a:cubicBezTo>
                    <a:pt x="380647" y="234797"/>
                    <a:pt x="378733" y="235225"/>
                    <a:pt x="376809" y="235102"/>
                  </a:cubicBezTo>
                  <a:lnTo>
                    <a:pt x="374142" y="235102"/>
                  </a:lnTo>
                  <a:cubicBezTo>
                    <a:pt x="371637" y="235102"/>
                    <a:pt x="369170" y="234444"/>
                    <a:pt x="366998" y="233197"/>
                  </a:cubicBezTo>
                  <a:lnTo>
                    <a:pt x="364045" y="230911"/>
                  </a:lnTo>
                  <a:cubicBezTo>
                    <a:pt x="362321" y="229158"/>
                    <a:pt x="361074" y="226996"/>
                    <a:pt x="360426" y="224624"/>
                  </a:cubicBezTo>
                  <a:lnTo>
                    <a:pt x="359854" y="220814"/>
                  </a:lnTo>
                  <a:cubicBezTo>
                    <a:pt x="359788" y="218900"/>
                    <a:pt x="360207" y="216995"/>
                    <a:pt x="361093" y="215290"/>
                  </a:cubicBezTo>
                  <a:cubicBezTo>
                    <a:pt x="361712" y="213556"/>
                    <a:pt x="362721" y="211994"/>
                    <a:pt x="364045" y="210718"/>
                  </a:cubicBezTo>
                  <a:cubicBezTo>
                    <a:pt x="365293" y="209365"/>
                    <a:pt x="366865" y="208346"/>
                    <a:pt x="368617" y="207765"/>
                  </a:cubicBezTo>
                  <a:cubicBezTo>
                    <a:pt x="370322" y="206879"/>
                    <a:pt x="372228" y="206460"/>
                    <a:pt x="374142" y="206527"/>
                  </a:cubicBezTo>
                  <a:close/>
                  <a:moveTo>
                    <a:pt x="1074229" y="172523"/>
                  </a:moveTo>
                  <a:cubicBezTo>
                    <a:pt x="1076106" y="172047"/>
                    <a:pt x="1078068" y="172047"/>
                    <a:pt x="1079944" y="172523"/>
                  </a:cubicBezTo>
                  <a:cubicBezTo>
                    <a:pt x="1081773" y="172913"/>
                    <a:pt x="1083450" y="173809"/>
                    <a:pt x="1084802" y="175095"/>
                  </a:cubicBezTo>
                  <a:cubicBezTo>
                    <a:pt x="1086364" y="176047"/>
                    <a:pt x="1087622" y="177438"/>
                    <a:pt x="1088421" y="179095"/>
                  </a:cubicBezTo>
                  <a:lnTo>
                    <a:pt x="1091089" y="184334"/>
                  </a:lnTo>
                  <a:cubicBezTo>
                    <a:pt x="1092374" y="186563"/>
                    <a:pt x="1093060" y="189096"/>
                    <a:pt x="1093089" y="191668"/>
                  </a:cubicBezTo>
                  <a:lnTo>
                    <a:pt x="1092517" y="195478"/>
                  </a:lnTo>
                  <a:cubicBezTo>
                    <a:pt x="1091841" y="197840"/>
                    <a:pt x="1090603" y="200003"/>
                    <a:pt x="1088898" y="201765"/>
                  </a:cubicBezTo>
                  <a:lnTo>
                    <a:pt x="1085945" y="204051"/>
                  </a:lnTo>
                  <a:cubicBezTo>
                    <a:pt x="1084354" y="205003"/>
                    <a:pt x="1082554" y="205556"/>
                    <a:pt x="1080706" y="205670"/>
                  </a:cubicBezTo>
                  <a:cubicBezTo>
                    <a:pt x="1078839" y="206194"/>
                    <a:pt x="1076858" y="206194"/>
                    <a:pt x="1074991" y="205670"/>
                  </a:cubicBezTo>
                  <a:cubicBezTo>
                    <a:pt x="1073182" y="205241"/>
                    <a:pt x="1071505" y="204355"/>
                    <a:pt x="1070134" y="203098"/>
                  </a:cubicBezTo>
                  <a:cubicBezTo>
                    <a:pt x="1068572" y="202108"/>
                    <a:pt x="1067286" y="200726"/>
                    <a:pt x="1066419" y="199098"/>
                  </a:cubicBezTo>
                  <a:lnTo>
                    <a:pt x="1063751" y="193764"/>
                  </a:lnTo>
                  <a:cubicBezTo>
                    <a:pt x="1062485" y="191563"/>
                    <a:pt x="1061828" y="189068"/>
                    <a:pt x="1061847" y="186525"/>
                  </a:cubicBezTo>
                  <a:lnTo>
                    <a:pt x="1062323" y="182810"/>
                  </a:lnTo>
                  <a:cubicBezTo>
                    <a:pt x="1062971" y="180391"/>
                    <a:pt x="1064247" y="178181"/>
                    <a:pt x="1066038" y="176428"/>
                  </a:cubicBezTo>
                  <a:lnTo>
                    <a:pt x="1068895" y="174237"/>
                  </a:lnTo>
                  <a:cubicBezTo>
                    <a:pt x="1070486" y="173199"/>
                    <a:pt x="1072333" y="172609"/>
                    <a:pt x="1074229" y="172523"/>
                  </a:cubicBezTo>
                  <a:close/>
                  <a:moveTo>
                    <a:pt x="399477" y="161568"/>
                  </a:moveTo>
                  <a:lnTo>
                    <a:pt x="403288" y="161568"/>
                  </a:lnTo>
                  <a:cubicBezTo>
                    <a:pt x="405211" y="161445"/>
                    <a:pt x="407126" y="161875"/>
                    <a:pt x="408812" y="162807"/>
                  </a:cubicBezTo>
                  <a:cubicBezTo>
                    <a:pt x="410574" y="163359"/>
                    <a:pt x="412155" y="164378"/>
                    <a:pt x="413384" y="165759"/>
                  </a:cubicBezTo>
                  <a:cubicBezTo>
                    <a:pt x="414794" y="166959"/>
                    <a:pt x="415822" y="168550"/>
                    <a:pt x="416337" y="170331"/>
                  </a:cubicBezTo>
                  <a:cubicBezTo>
                    <a:pt x="417271" y="172017"/>
                    <a:pt x="417699" y="173932"/>
                    <a:pt x="417575" y="175856"/>
                  </a:cubicBezTo>
                  <a:lnTo>
                    <a:pt x="417575" y="178428"/>
                  </a:lnTo>
                  <a:cubicBezTo>
                    <a:pt x="417575" y="180961"/>
                    <a:pt x="416918" y="183457"/>
                    <a:pt x="415670" y="185667"/>
                  </a:cubicBezTo>
                  <a:lnTo>
                    <a:pt x="413384" y="188524"/>
                  </a:lnTo>
                  <a:cubicBezTo>
                    <a:pt x="411651" y="190286"/>
                    <a:pt x="409479" y="191572"/>
                    <a:pt x="407098" y="192239"/>
                  </a:cubicBezTo>
                  <a:lnTo>
                    <a:pt x="403288" y="192239"/>
                  </a:lnTo>
                  <a:cubicBezTo>
                    <a:pt x="401363" y="192363"/>
                    <a:pt x="399449" y="191934"/>
                    <a:pt x="397763" y="191001"/>
                  </a:cubicBezTo>
                  <a:cubicBezTo>
                    <a:pt x="396011" y="190420"/>
                    <a:pt x="394439" y="189400"/>
                    <a:pt x="393191" y="188048"/>
                  </a:cubicBezTo>
                  <a:cubicBezTo>
                    <a:pt x="391781" y="186848"/>
                    <a:pt x="390753" y="185257"/>
                    <a:pt x="390238" y="183476"/>
                  </a:cubicBezTo>
                  <a:cubicBezTo>
                    <a:pt x="389352" y="181771"/>
                    <a:pt x="388924" y="179866"/>
                    <a:pt x="389000" y="177951"/>
                  </a:cubicBezTo>
                  <a:lnTo>
                    <a:pt x="389000" y="175380"/>
                  </a:lnTo>
                  <a:cubicBezTo>
                    <a:pt x="388981" y="172827"/>
                    <a:pt x="389676" y="170322"/>
                    <a:pt x="391001" y="168141"/>
                  </a:cubicBezTo>
                  <a:lnTo>
                    <a:pt x="393191" y="165283"/>
                  </a:lnTo>
                  <a:cubicBezTo>
                    <a:pt x="394925" y="163521"/>
                    <a:pt x="397096" y="162235"/>
                    <a:pt x="399477" y="161568"/>
                  </a:cubicBezTo>
                  <a:close/>
                  <a:moveTo>
                    <a:pt x="1030795" y="129946"/>
                  </a:moveTo>
                  <a:cubicBezTo>
                    <a:pt x="1032709" y="129868"/>
                    <a:pt x="1034615" y="130294"/>
                    <a:pt x="1036320" y="131184"/>
                  </a:cubicBezTo>
                  <a:cubicBezTo>
                    <a:pt x="1038110" y="131737"/>
                    <a:pt x="1039720" y="132757"/>
                    <a:pt x="1040987" y="134137"/>
                  </a:cubicBezTo>
                  <a:lnTo>
                    <a:pt x="1043558" y="136804"/>
                  </a:lnTo>
                  <a:cubicBezTo>
                    <a:pt x="1045339" y="138525"/>
                    <a:pt x="1046625" y="140698"/>
                    <a:pt x="1047273" y="143090"/>
                  </a:cubicBezTo>
                  <a:lnTo>
                    <a:pt x="1047749" y="146900"/>
                  </a:lnTo>
                  <a:cubicBezTo>
                    <a:pt x="1047740" y="149436"/>
                    <a:pt x="1047082" y="151927"/>
                    <a:pt x="1045845" y="154139"/>
                  </a:cubicBezTo>
                  <a:lnTo>
                    <a:pt x="1043558" y="156997"/>
                  </a:lnTo>
                  <a:cubicBezTo>
                    <a:pt x="1042320" y="158363"/>
                    <a:pt x="1040739" y="159381"/>
                    <a:pt x="1038986" y="159950"/>
                  </a:cubicBezTo>
                  <a:cubicBezTo>
                    <a:pt x="1037281" y="160839"/>
                    <a:pt x="1035377" y="161266"/>
                    <a:pt x="1033462" y="161188"/>
                  </a:cubicBezTo>
                  <a:cubicBezTo>
                    <a:pt x="1031547" y="161257"/>
                    <a:pt x="1029642" y="160831"/>
                    <a:pt x="1027938" y="159950"/>
                  </a:cubicBezTo>
                  <a:cubicBezTo>
                    <a:pt x="1026204" y="159334"/>
                    <a:pt x="1024642" y="158324"/>
                    <a:pt x="1023365" y="156997"/>
                  </a:cubicBezTo>
                  <a:lnTo>
                    <a:pt x="1020699" y="154330"/>
                  </a:lnTo>
                  <a:cubicBezTo>
                    <a:pt x="1018993" y="152563"/>
                    <a:pt x="1017755" y="150405"/>
                    <a:pt x="1017079" y="148043"/>
                  </a:cubicBezTo>
                  <a:lnTo>
                    <a:pt x="1016508" y="144233"/>
                  </a:lnTo>
                  <a:cubicBezTo>
                    <a:pt x="1016555" y="141690"/>
                    <a:pt x="1017241" y="139199"/>
                    <a:pt x="1018507" y="136994"/>
                  </a:cubicBezTo>
                  <a:lnTo>
                    <a:pt x="1020699" y="134137"/>
                  </a:lnTo>
                  <a:cubicBezTo>
                    <a:pt x="1021965" y="132757"/>
                    <a:pt x="1023575" y="131737"/>
                    <a:pt x="1025366" y="131184"/>
                  </a:cubicBezTo>
                  <a:cubicBezTo>
                    <a:pt x="1027032" y="130307"/>
                    <a:pt x="1028909" y="129880"/>
                    <a:pt x="1030795" y="129946"/>
                  </a:cubicBezTo>
                  <a:close/>
                  <a:moveTo>
                    <a:pt x="448532" y="129755"/>
                  </a:moveTo>
                  <a:cubicBezTo>
                    <a:pt x="451037" y="129752"/>
                    <a:pt x="453504" y="130409"/>
                    <a:pt x="455676" y="131660"/>
                  </a:cubicBezTo>
                  <a:lnTo>
                    <a:pt x="458629" y="133946"/>
                  </a:lnTo>
                  <a:cubicBezTo>
                    <a:pt x="459952" y="135219"/>
                    <a:pt x="460962" y="136784"/>
                    <a:pt x="461581" y="138518"/>
                  </a:cubicBezTo>
                  <a:lnTo>
                    <a:pt x="461772" y="138899"/>
                  </a:lnTo>
                  <a:cubicBezTo>
                    <a:pt x="463420" y="142397"/>
                    <a:pt x="463420" y="146449"/>
                    <a:pt x="461772" y="149948"/>
                  </a:cubicBezTo>
                  <a:cubicBezTo>
                    <a:pt x="461153" y="151680"/>
                    <a:pt x="460143" y="153246"/>
                    <a:pt x="458819" y="154520"/>
                  </a:cubicBezTo>
                  <a:lnTo>
                    <a:pt x="456152" y="157187"/>
                  </a:lnTo>
                  <a:cubicBezTo>
                    <a:pt x="454390" y="158891"/>
                    <a:pt x="452228" y="160134"/>
                    <a:pt x="449866" y="160806"/>
                  </a:cubicBezTo>
                  <a:lnTo>
                    <a:pt x="446056" y="161378"/>
                  </a:lnTo>
                  <a:cubicBezTo>
                    <a:pt x="443503" y="161378"/>
                    <a:pt x="441008" y="160686"/>
                    <a:pt x="438817" y="159378"/>
                  </a:cubicBezTo>
                  <a:lnTo>
                    <a:pt x="435959" y="157187"/>
                  </a:lnTo>
                  <a:cubicBezTo>
                    <a:pt x="434607" y="155938"/>
                    <a:pt x="433587" y="154365"/>
                    <a:pt x="433006" y="152615"/>
                  </a:cubicBezTo>
                  <a:cubicBezTo>
                    <a:pt x="431949" y="150836"/>
                    <a:pt x="431444" y="148777"/>
                    <a:pt x="431577" y="146709"/>
                  </a:cubicBezTo>
                  <a:cubicBezTo>
                    <a:pt x="431454" y="144787"/>
                    <a:pt x="431883" y="142871"/>
                    <a:pt x="432816" y="141185"/>
                  </a:cubicBezTo>
                  <a:cubicBezTo>
                    <a:pt x="433330" y="139406"/>
                    <a:pt x="434359" y="137817"/>
                    <a:pt x="435768" y="136613"/>
                  </a:cubicBezTo>
                  <a:lnTo>
                    <a:pt x="438436" y="133946"/>
                  </a:lnTo>
                  <a:cubicBezTo>
                    <a:pt x="440141" y="132143"/>
                    <a:pt x="442322" y="130856"/>
                    <a:pt x="444722" y="130231"/>
                  </a:cubicBezTo>
                  <a:close/>
                  <a:moveTo>
                    <a:pt x="972407" y="85940"/>
                  </a:moveTo>
                  <a:cubicBezTo>
                    <a:pt x="975874" y="84293"/>
                    <a:pt x="979893" y="84293"/>
                    <a:pt x="983361" y="85940"/>
                  </a:cubicBezTo>
                  <a:cubicBezTo>
                    <a:pt x="985132" y="86531"/>
                    <a:pt x="986732" y="87545"/>
                    <a:pt x="988028" y="88893"/>
                  </a:cubicBezTo>
                  <a:lnTo>
                    <a:pt x="990599" y="91560"/>
                  </a:lnTo>
                  <a:cubicBezTo>
                    <a:pt x="992361" y="93295"/>
                    <a:pt x="993647" y="95462"/>
                    <a:pt x="994314" y="97846"/>
                  </a:cubicBezTo>
                  <a:lnTo>
                    <a:pt x="994790" y="101656"/>
                  </a:lnTo>
                  <a:cubicBezTo>
                    <a:pt x="994790" y="104194"/>
                    <a:pt x="994133" y="106687"/>
                    <a:pt x="992886" y="108895"/>
                  </a:cubicBezTo>
                  <a:lnTo>
                    <a:pt x="990599" y="111753"/>
                  </a:lnTo>
                  <a:cubicBezTo>
                    <a:pt x="989399" y="113160"/>
                    <a:pt x="987809" y="114186"/>
                    <a:pt x="986027" y="114705"/>
                  </a:cubicBezTo>
                  <a:cubicBezTo>
                    <a:pt x="984341" y="115637"/>
                    <a:pt x="982427" y="116067"/>
                    <a:pt x="980503" y="115944"/>
                  </a:cubicBezTo>
                  <a:cubicBezTo>
                    <a:pt x="978579" y="116056"/>
                    <a:pt x="976665" y="115626"/>
                    <a:pt x="974979" y="114705"/>
                  </a:cubicBezTo>
                  <a:cubicBezTo>
                    <a:pt x="973226" y="114125"/>
                    <a:pt x="971654" y="113109"/>
                    <a:pt x="970406" y="111753"/>
                  </a:cubicBezTo>
                  <a:lnTo>
                    <a:pt x="967740" y="109086"/>
                  </a:lnTo>
                  <a:cubicBezTo>
                    <a:pt x="965996" y="107350"/>
                    <a:pt x="964748" y="105179"/>
                    <a:pt x="964120" y="102799"/>
                  </a:cubicBezTo>
                  <a:lnTo>
                    <a:pt x="963549" y="98989"/>
                  </a:lnTo>
                  <a:cubicBezTo>
                    <a:pt x="963577" y="96474"/>
                    <a:pt x="964272" y="94010"/>
                    <a:pt x="965548" y="91845"/>
                  </a:cubicBezTo>
                  <a:lnTo>
                    <a:pt x="967740" y="88893"/>
                  </a:lnTo>
                  <a:cubicBezTo>
                    <a:pt x="969035" y="87545"/>
                    <a:pt x="970635" y="86531"/>
                    <a:pt x="972407" y="85940"/>
                  </a:cubicBezTo>
                  <a:close/>
                  <a:moveTo>
                    <a:pt x="485107" y="83464"/>
                  </a:moveTo>
                  <a:cubicBezTo>
                    <a:pt x="488575" y="81818"/>
                    <a:pt x="492594" y="81818"/>
                    <a:pt x="496061" y="83464"/>
                  </a:cubicBezTo>
                  <a:cubicBezTo>
                    <a:pt x="497833" y="84056"/>
                    <a:pt x="499433" y="85069"/>
                    <a:pt x="500729" y="86417"/>
                  </a:cubicBezTo>
                  <a:lnTo>
                    <a:pt x="503205" y="89179"/>
                  </a:lnTo>
                  <a:cubicBezTo>
                    <a:pt x="504967" y="90915"/>
                    <a:pt x="506253" y="93082"/>
                    <a:pt x="506920" y="95466"/>
                  </a:cubicBezTo>
                  <a:lnTo>
                    <a:pt x="507492" y="98799"/>
                  </a:lnTo>
                  <a:cubicBezTo>
                    <a:pt x="507492" y="101337"/>
                    <a:pt x="506834" y="103831"/>
                    <a:pt x="505586" y="106038"/>
                  </a:cubicBezTo>
                  <a:lnTo>
                    <a:pt x="503300" y="108896"/>
                  </a:lnTo>
                  <a:cubicBezTo>
                    <a:pt x="502101" y="110304"/>
                    <a:pt x="500509" y="111331"/>
                    <a:pt x="498729" y="111849"/>
                  </a:cubicBezTo>
                  <a:cubicBezTo>
                    <a:pt x="497043" y="112780"/>
                    <a:pt x="495128" y="113210"/>
                    <a:pt x="493204" y="113087"/>
                  </a:cubicBezTo>
                  <a:cubicBezTo>
                    <a:pt x="491280" y="113199"/>
                    <a:pt x="489365" y="112770"/>
                    <a:pt x="487679" y="111849"/>
                  </a:cubicBezTo>
                  <a:cubicBezTo>
                    <a:pt x="485927" y="111269"/>
                    <a:pt x="484355" y="110252"/>
                    <a:pt x="483108" y="108896"/>
                  </a:cubicBezTo>
                  <a:lnTo>
                    <a:pt x="480631" y="106134"/>
                  </a:lnTo>
                  <a:cubicBezTo>
                    <a:pt x="478830" y="104428"/>
                    <a:pt x="477545" y="102249"/>
                    <a:pt x="476916" y="99847"/>
                  </a:cubicBezTo>
                  <a:lnTo>
                    <a:pt x="476440" y="96037"/>
                  </a:lnTo>
                  <a:cubicBezTo>
                    <a:pt x="476392" y="93525"/>
                    <a:pt x="477059" y="91050"/>
                    <a:pt x="478345" y="88893"/>
                  </a:cubicBezTo>
                  <a:lnTo>
                    <a:pt x="480631" y="85941"/>
                  </a:lnTo>
                  <a:cubicBezTo>
                    <a:pt x="481898" y="84761"/>
                    <a:pt x="483431" y="83911"/>
                    <a:pt x="485107" y="83464"/>
                  </a:cubicBezTo>
                  <a:close/>
                  <a:moveTo>
                    <a:pt x="537305" y="56413"/>
                  </a:moveTo>
                  <a:cubicBezTo>
                    <a:pt x="539895" y="55699"/>
                    <a:pt x="542619" y="55699"/>
                    <a:pt x="545211" y="56413"/>
                  </a:cubicBezTo>
                  <a:cubicBezTo>
                    <a:pt x="547706" y="57126"/>
                    <a:pt x="549992" y="58434"/>
                    <a:pt x="551878" y="60223"/>
                  </a:cubicBezTo>
                  <a:cubicBezTo>
                    <a:pt x="552725" y="61174"/>
                    <a:pt x="553487" y="62193"/>
                    <a:pt x="554164" y="63271"/>
                  </a:cubicBezTo>
                  <a:cubicBezTo>
                    <a:pt x="554736" y="64509"/>
                    <a:pt x="555688" y="65652"/>
                    <a:pt x="555688" y="66890"/>
                  </a:cubicBezTo>
                  <a:cubicBezTo>
                    <a:pt x="556650" y="69751"/>
                    <a:pt x="556755" y="72832"/>
                    <a:pt x="555973" y="75749"/>
                  </a:cubicBezTo>
                  <a:lnTo>
                    <a:pt x="554545" y="79178"/>
                  </a:lnTo>
                  <a:lnTo>
                    <a:pt x="552259" y="82130"/>
                  </a:lnTo>
                  <a:cubicBezTo>
                    <a:pt x="550421" y="83931"/>
                    <a:pt x="548163" y="85241"/>
                    <a:pt x="545687" y="85940"/>
                  </a:cubicBezTo>
                  <a:cubicBezTo>
                    <a:pt x="543096" y="86655"/>
                    <a:pt x="540371" y="86655"/>
                    <a:pt x="537781" y="85940"/>
                  </a:cubicBezTo>
                  <a:cubicBezTo>
                    <a:pt x="535285" y="85242"/>
                    <a:pt x="533018" y="83894"/>
                    <a:pt x="531209" y="82035"/>
                  </a:cubicBezTo>
                  <a:lnTo>
                    <a:pt x="529018" y="79082"/>
                  </a:lnTo>
                  <a:cubicBezTo>
                    <a:pt x="527741" y="76917"/>
                    <a:pt x="527046" y="74454"/>
                    <a:pt x="527018" y="71939"/>
                  </a:cubicBezTo>
                  <a:cubicBezTo>
                    <a:pt x="526827" y="70739"/>
                    <a:pt x="526827" y="69518"/>
                    <a:pt x="527018" y="68319"/>
                  </a:cubicBezTo>
                  <a:cubicBezTo>
                    <a:pt x="527104" y="66420"/>
                    <a:pt x="527694" y="64579"/>
                    <a:pt x="528732" y="62985"/>
                  </a:cubicBezTo>
                  <a:cubicBezTo>
                    <a:pt x="529627" y="61373"/>
                    <a:pt x="530904" y="60001"/>
                    <a:pt x="532447" y="58985"/>
                  </a:cubicBezTo>
                  <a:cubicBezTo>
                    <a:pt x="533818" y="57725"/>
                    <a:pt x="535495" y="56840"/>
                    <a:pt x="537305" y="56413"/>
                  </a:cubicBezTo>
                  <a:close/>
                  <a:moveTo>
                    <a:pt x="927354" y="51555"/>
                  </a:moveTo>
                  <a:cubicBezTo>
                    <a:pt x="930850" y="49905"/>
                    <a:pt x="934907" y="49905"/>
                    <a:pt x="938403" y="51555"/>
                  </a:cubicBezTo>
                  <a:cubicBezTo>
                    <a:pt x="940155" y="52135"/>
                    <a:pt x="941727" y="53151"/>
                    <a:pt x="942974" y="54508"/>
                  </a:cubicBezTo>
                  <a:lnTo>
                    <a:pt x="945642" y="57175"/>
                  </a:lnTo>
                  <a:cubicBezTo>
                    <a:pt x="947366" y="58927"/>
                    <a:pt x="948614" y="61091"/>
                    <a:pt x="949261" y="63461"/>
                  </a:cubicBezTo>
                  <a:lnTo>
                    <a:pt x="949357" y="67271"/>
                  </a:lnTo>
                  <a:cubicBezTo>
                    <a:pt x="949357" y="69821"/>
                    <a:pt x="948661" y="72322"/>
                    <a:pt x="947356" y="74510"/>
                  </a:cubicBezTo>
                  <a:lnTo>
                    <a:pt x="945166" y="77368"/>
                  </a:lnTo>
                  <a:cubicBezTo>
                    <a:pt x="942375" y="79880"/>
                    <a:pt x="938813" y="81359"/>
                    <a:pt x="935069" y="81559"/>
                  </a:cubicBezTo>
                  <a:cubicBezTo>
                    <a:pt x="933154" y="81637"/>
                    <a:pt x="931250" y="81210"/>
                    <a:pt x="929545" y="80321"/>
                  </a:cubicBezTo>
                  <a:cubicBezTo>
                    <a:pt x="927763" y="79802"/>
                    <a:pt x="926173" y="78776"/>
                    <a:pt x="924973" y="77368"/>
                  </a:cubicBezTo>
                  <a:lnTo>
                    <a:pt x="922305" y="74701"/>
                  </a:lnTo>
                  <a:cubicBezTo>
                    <a:pt x="920543" y="72965"/>
                    <a:pt x="919257" y="70798"/>
                    <a:pt x="918591" y="68414"/>
                  </a:cubicBezTo>
                  <a:lnTo>
                    <a:pt x="918591" y="64604"/>
                  </a:lnTo>
                  <a:cubicBezTo>
                    <a:pt x="918600" y="62069"/>
                    <a:pt x="919257" y="59578"/>
                    <a:pt x="920496" y="57365"/>
                  </a:cubicBezTo>
                  <a:lnTo>
                    <a:pt x="922782" y="54508"/>
                  </a:lnTo>
                  <a:cubicBezTo>
                    <a:pt x="923982" y="53100"/>
                    <a:pt x="925573" y="52074"/>
                    <a:pt x="927354" y="51555"/>
                  </a:cubicBezTo>
                  <a:close/>
                  <a:moveTo>
                    <a:pt x="584835" y="29553"/>
                  </a:moveTo>
                  <a:lnTo>
                    <a:pt x="588645" y="29553"/>
                  </a:lnTo>
                  <a:cubicBezTo>
                    <a:pt x="591179" y="29564"/>
                    <a:pt x="593674" y="30220"/>
                    <a:pt x="595883" y="31458"/>
                  </a:cubicBezTo>
                  <a:lnTo>
                    <a:pt x="598741" y="33744"/>
                  </a:lnTo>
                  <a:cubicBezTo>
                    <a:pt x="600151" y="34948"/>
                    <a:pt x="601180" y="36537"/>
                    <a:pt x="601694" y="38316"/>
                  </a:cubicBezTo>
                  <a:cubicBezTo>
                    <a:pt x="602580" y="40017"/>
                    <a:pt x="603009" y="41922"/>
                    <a:pt x="602932" y="43840"/>
                  </a:cubicBezTo>
                  <a:cubicBezTo>
                    <a:pt x="602732" y="47586"/>
                    <a:pt x="601256" y="51151"/>
                    <a:pt x="598741" y="53937"/>
                  </a:cubicBezTo>
                  <a:lnTo>
                    <a:pt x="596074" y="56509"/>
                  </a:lnTo>
                  <a:cubicBezTo>
                    <a:pt x="594350" y="58293"/>
                    <a:pt x="592178" y="59576"/>
                    <a:pt x="589788" y="60223"/>
                  </a:cubicBezTo>
                  <a:lnTo>
                    <a:pt x="585978" y="60223"/>
                  </a:lnTo>
                  <a:cubicBezTo>
                    <a:pt x="583435" y="60257"/>
                    <a:pt x="580930" y="59598"/>
                    <a:pt x="578739" y="58318"/>
                  </a:cubicBezTo>
                  <a:lnTo>
                    <a:pt x="575881" y="56032"/>
                  </a:lnTo>
                  <a:cubicBezTo>
                    <a:pt x="574471" y="54828"/>
                    <a:pt x="573443" y="53239"/>
                    <a:pt x="572928" y="51460"/>
                  </a:cubicBezTo>
                  <a:cubicBezTo>
                    <a:pt x="572042" y="49759"/>
                    <a:pt x="571614" y="47854"/>
                    <a:pt x="571690" y="45936"/>
                  </a:cubicBezTo>
                  <a:cubicBezTo>
                    <a:pt x="571623" y="44049"/>
                    <a:pt x="572052" y="42178"/>
                    <a:pt x="572928" y="40507"/>
                  </a:cubicBezTo>
                  <a:cubicBezTo>
                    <a:pt x="573481" y="38717"/>
                    <a:pt x="574500" y="37106"/>
                    <a:pt x="575881" y="35839"/>
                  </a:cubicBezTo>
                  <a:lnTo>
                    <a:pt x="578548" y="33268"/>
                  </a:lnTo>
                  <a:cubicBezTo>
                    <a:pt x="580281" y="31502"/>
                    <a:pt x="582453" y="30221"/>
                    <a:pt x="584835" y="29553"/>
                  </a:cubicBezTo>
                  <a:close/>
                  <a:moveTo>
                    <a:pt x="874585" y="28791"/>
                  </a:moveTo>
                  <a:cubicBezTo>
                    <a:pt x="882472" y="28791"/>
                    <a:pt x="888873" y="35188"/>
                    <a:pt x="888873" y="43078"/>
                  </a:cubicBezTo>
                  <a:cubicBezTo>
                    <a:pt x="888873" y="50969"/>
                    <a:pt x="882472" y="57366"/>
                    <a:pt x="874585" y="57366"/>
                  </a:cubicBezTo>
                  <a:cubicBezTo>
                    <a:pt x="866698" y="57366"/>
                    <a:pt x="860298" y="50969"/>
                    <a:pt x="860298" y="43078"/>
                  </a:cubicBezTo>
                  <a:cubicBezTo>
                    <a:pt x="860298" y="35188"/>
                    <a:pt x="866698" y="28791"/>
                    <a:pt x="874585" y="28791"/>
                  </a:cubicBezTo>
                  <a:close/>
                  <a:moveTo>
                    <a:pt x="638937" y="15931"/>
                  </a:moveTo>
                  <a:lnTo>
                    <a:pt x="644271" y="15931"/>
                  </a:lnTo>
                  <a:cubicBezTo>
                    <a:pt x="646776" y="15928"/>
                    <a:pt x="649243" y="16586"/>
                    <a:pt x="651414" y="17836"/>
                  </a:cubicBezTo>
                  <a:lnTo>
                    <a:pt x="654367" y="20122"/>
                  </a:lnTo>
                  <a:cubicBezTo>
                    <a:pt x="656110" y="21858"/>
                    <a:pt x="657358" y="24028"/>
                    <a:pt x="657987" y="26409"/>
                  </a:cubicBezTo>
                  <a:lnTo>
                    <a:pt x="658558" y="30219"/>
                  </a:lnTo>
                  <a:cubicBezTo>
                    <a:pt x="658634" y="32107"/>
                    <a:pt x="658206" y="33981"/>
                    <a:pt x="657320" y="35648"/>
                  </a:cubicBezTo>
                  <a:cubicBezTo>
                    <a:pt x="656729" y="37421"/>
                    <a:pt x="655720" y="39022"/>
                    <a:pt x="654367" y="40315"/>
                  </a:cubicBezTo>
                  <a:cubicBezTo>
                    <a:pt x="653091" y="41642"/>
                    <a:pt x="651529" y="42653"/>
                    <a:pt x="649795" y="43268"/>
                  </a:cubicBezTo>
                  <a:cubicBezTo>
                    <a:pt x="648071" y="44105"/>
                    <a:pt x="646185" y="44529"/>
                    <a:pt x="644271" y="44506"/>
                  </a:cubicBezTo>
                  <a:lnTo>
                    <a:pt x="638937" y="44506"/>
                  </a:lnTo>
                  <a:cubicBezTo>
                    <a:pt x="636384" y="44506"/>
                    <a:pt x="633889" y="43815"/>
                    <a:pt x="631698" y="42506"/>
                  </a:cubicBezTo>
                  <a:lnTo>
                    <a:pt x="628840" y="40315"/>
                  </a:lnTo>
                  <a:cubicBezTo>
                    <a:pt x="627135" y="38548"/>
                    <a:pt x="625897" y="36390"/>
                    <a:pt x="625221" y="34029"/>
                  </a:cubicBezTo>
                  <a:lnTo>
                    <a:pt x="624649" y="30219"/>
                  </a:lnTo>
                  <a:cubicBezTo>
                    <a:pt x="624573" y="28300"/>
                    <a:pt x="625001" y="26395"/>
                    <a:pt x="625887" y="24694"/>
                  </a:cubicBezTo>
                  <a:cubicBezTo>
                    <a:pt x="626402" y="22915"/>
                    <a:pt x="627430" y="21326"/>
                    <a:pt x="628840" y="20122"/>
                  </a:cubicBezTo>
                  <a:cubicBezTo>
                    <a:pt x="630088" y="18766"/>
                    <a:pt x="631660" y="17750"/>
                    <a:pt x="633412" y="17170"/>
                  </a:cubicBezTo>
                  <a:cubicBezTo>
                    <a:pt x="635098" y="16248"/>
                    <a:pt x="637013" y="15819"/>
                    <a:pt x="638937" y="15931"/>
                  </a:cubicBezTo>
                  <a:close/>
                  <a:moveTo>
                    <a:pt x="821626" y="5263"/>
                  </a:moveTo>
                  <a:cubicBezTo>
                    <a:pt x="823541" y="5233"/>
                    <a:pt x="825437" y="5658"/>
                    <a:pt x="827151" y="6502"/>
                  </a:cubicBezTo>
                  <a:cubicBezTo>
                    <a:pt x="830656" y="7816"/>
                    <a:pt x="833409" y="10601"/>
                    <a:pt x="834676" y="14122"/>
                  </a:cubicBezTo>
                  <a:cubicBezTo>
                    <a:pt x="835562" y="15685"/>
                    <a:pt x="836000" y="17468"/>
                    <a:pt x="835914" y="19265"/>
                  </a:cubicBezTo>
                  <a:lnTo>
                    <a:pt x="835914" y="22694"/>
                  </a:lnTo>
                  <a:cubicBezTo>
                    <a:pt x="835914" y="25232"/>
                    <a:pt x="835257" y="27725"/>
                    <a:pt x="834009" y="29933"/>
                  </a:cubicBezTo>
                  <a:lnTo>
                    <a:pt x="831723" y="32791"/>
                  </a:lnTo>
                  <a:cubicBezTo>
                    <a:pt x="830018" y="34594"/>
                    <a:pt x="827837" y="35880"/>
                    <a:pt x="825437" y="36505"/>
                  </a:cubicBezTo>
                  <a:lnTo>
                    <a:pt x="821626" y="36505"/>
                  </a:lnTo>
                  <a:cubicBezTo>
                    <a:pt x="819731" y="36642"/>
                    <a:pt x="817845" y="36211"/>
                    <a:pt x="816197" y="35267"/>
                  </a:cubicBezTo>
                  <a:cubicBezTo>
                    <a:pt x="812673" y="33997"/>
                    <a:pt x="809892" y="31247"/>
                    <a:pt x="808577" y="27742"/>
                  </a:cubicBezTo>
                  <a:cubicBezTo>
                    <a:pt x="807730" y="26025"/>
                    <a:pt x="807310" y="24131"/>
                    <a:pt x="807339" y="22218"/>
                  </a:cubicBezTo>
                  <a:lnTo>
                    <a:pt x="807339" y="19551"/>
                  </a:lnTo>
                  <a:cubicBezTo>
                    <a:pt x="807330" y="17030"/>
                    <a:pt x="808015" y="14555"/>
                    <a:pt x="809339" y="12407"/>
                  </a:cubicBezTo>
                  <a:lnTo>
                    <a:pt x="811530" y="9454"/>
                  </a:lnTo>
                  <a:cubicBezTo>
                    <a:pt x="813292" y="7750"/>
                    <a:pt x="815454" y="6507"/>
                    <a:pt x="817817" y="5835"/>
                  </a:cubicBezTo>
                  <a:close/>
                  <a:moveTo>
                    <a:pt x="691896" y="2691"/>
                  </a:moveTo>
                  <a:lnTo>
                    <a:pt x="697230" y="2691"/>
                  </a:lnTo>
                  <a:cubicBezTo>
                    <a:pt x="699735" y="2688"/>
                    <a:pt x="702202" y="3346"/>
                    <a:pt x="704373" y="4596"/>
                  </a:cubicBezTo>
                  <a:lnTo>
                    <a:pt x="707326" y="6882"/>
                  </a:lnTo>
                  <a:cubicBezTo>
                    <a:pt x="709069" y="8618"/>
                    <a:pt x="710317" y="10789"/>
                    <a:pt x="710946" y="13169"/>
                  </a:cubicBezTo>
                  <a:lnTo>
                    <a:pt x="711517" y="16979"/>
                  </a:lnTo>
                  <a:cubicBezTo>
                    <a:pt x="711593" y="18867"/>
                    <a:pt x="711165" y="20741"/>
                    <a:pt x="710279" y="22408"/>
                  </a:cubicBezTo>
                  <a:cubicBezTo>
                    <a:pt x="709688" y="24181"/>
                    <a:pt x="708679" y="25782"/>
                    <a:pt x="707326" y="27075"/>
                  </a:cubicBezTo>
                  <a:cubicBezTo>
                    <a:pt x="706050" y="28402"/>
                    <a:pt x="704488" y="29413"/>
                    <a:pt x="702754" y="30028"/>
                  </a:cubicBezTo>
                  <a:cubicBezTo>
                    <a:pt x="701030" y="30865"/>
                    <a:pt x="699144" y="31289"/>
                    <a:pt x="697230" y="31266"/>
                  </a:cubicBezTo>
                  <a:lnTo>
                    <a:pt x="691896" y="31266"/>
                  </a:lnTo>
                  <a:cubicBezTo>
                    <a:pt x="689343" y="31266"/>
                    <a:pt x="686848" y="30575"/>
                    <a:pt x="684657" y="29266"/>
                  </a:cubicBezTo>
                  <a:lnTo>
                    <a:pt x="681799" y="27075"/>
                  </a:lnTo>
                  <a:cubicBezTo>
                    <a:pt x="680066" y="25334"/>
                    <a:pt x="678809" y="23166"/>
                    <a:pt x="678180" y="20789"/>
                  </a:cubicBezTo>
                  <a:lnTo>
                    <a:pt x="677608" y="16979"/>
                  </a:lnTo>
                  <a:cubicBezTo>
                    <a:pt x="677532" y="15060"/>
                    <a:pt x="677960" y="13155"/>
                    <a:pt x="678846" y="11454"/>
                  </a:cubicBezTo>
                  <a:cubicBezTo>
                    <a:pt x="679361" y="9675"/>
                    <a:pt x="680389" y="8086"/>
                    <a:pt x="681799" y="6882"/>
                  </a:cubicBezTo>
                  <a:cubicBezTo>
                    <a:pt x="683047" y="5526"/>
                    <a:pt x="684619" y="4510"/>
                    <a:pt x="686371" y="3930"/>
                  </a:cubicBezTo>
                  <a:cubicBezTo>
                    <a:pt x="688057" y="2998"/>
                    <a:pt x="689972" y="2568"/>
                    <a:pt x="691896" y="2691"/>
                  </a:cubicBezTo>
                  <a:close/>
                  <a:moveTo>
                    <a:pt x="749521" y="25"/>
                  </a:moveTo>
                  <a:lnTo>
                    <a:pt x="753332" y="25"/>
                  </a:lnTo>
                  <a:cubicBezTo>
                    <a:pt x="755227" y="-113"/>
                    <a:pt x="757113" y="319"/>
                    <a:pt x="758761" y="1263"/>
                  </a:cubicBezTo>
                  <a:cubicBezTo>
                    <a:pt x="762285" y="2533"/>
                    <a:pt x="765066" y="5283"/>
                    <a:pt x="766381" y="8788"/>
                  </a:cubicBezTo>
                  <a:cubicBezTo>
                    <a:pt x="767152" y="10361"/>
                    <a:pt x="767581" y="12083"/>
                    <a:pt x="767619" y="13836"/>
                  </a:cubicBezTo>
                  <a:lnTo>
                    <a:pt x="767619" y="16503"/>
                  </a:lnTo>
                  <a:cubicBezTo>
                    <a:pt x="767591" y="19018"/>
                    <a:pt x="766895" y="21482"/>
                    <a:pt x="765619" y="23647"/>
                  </a:cubicBezTo>
                  <a:lnTo>
                    <a:pt x="763428" y="26599"/>
                  </a:lnTo>
                  <a:cubicBezTo>
                    <a:pt x="761647" y="28327"/>
                    <a:pt x="759446" y="29572"/>
                    <a:pt x="757047" y="30219"/>
                  </a:cubicBezTo>
                  <a:lnTo>
                    <a:pt x="753332" y="30790"/>
                  </a:lnTo>
                  <a:cubicBezTo>
                    <a:pt x="751417" y="30821"/>
                    <a:pt x="749521" y="30396"/>
                    <a:pt x="747807" y="29552"/>
                  </a:cubicBezTo>
                  <a:cubicBezTo>
                    <a:pt x="744254" y="28284"/>
                    <a:pt x="741454" y="25487"/>
                    <a:pt x="740187" y="21932"/>
                  </a:cubicBezTo>
                  <a:cubicBezTo>
                    <a:pt x="739330" y="20257"/>
                    <a:pt x="738940" y="18382"/>
                    <a:pt x="739044" y="16503"/>
                  </a:cubicBezTo>
                  <a:lnTo>
                    <a:pt x="739044" y="13836"/>
                  </a:lnTo>
                  <a:cubicBezTo>
                    <a:pt x="739006" y="11295"/>
                    <a:pt x="739673" y="8792"/>
                    <a:pt x="740949" y="6597"/>
                  </a:cubicBezTo>
                  <a:lnTo>
                    <a:pt x="743140" y="3739"/>
                  </a:lnTo>
                  <a:cubicBezTo>
                    <a:pt x="744893" y="1953"/>
                    <a:pt x="747102" y="669"/>
                    <a:pt x="749521" y="25"/>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3" name="Google Shape;413;p10"/>
            <p:cNvSpPr/>
            <p:nvPr/>
          </p:nvSpPr>
          <p:spPr>
            <a:xfrm>
              <a:off x="7560902" y="2779000"/>
              <a:ext cx="1135378" cy="1055945"/>
            </a:xfrm>
            <a:custGeom>
              <a:rect b="b" l="l" r="r" t="t"/>
              <a:pathLst>
                <a:path extrusionOk="0" h="1055945" w="1135378">
                  <a:moveTo>
                    <a:pt x="1118424" y="1024705"/>
                  </a:moveTo>
                  <a:cubicBezTo>
                    <a:pt x="1120339" y="1024677"/>
                    <a:pt x="1122234" y="1025096"/>
                    <a:pt x="1123949" y="1025943"/>
                  </a:cubicBezTo>
                  <a:cubicBezTo>
                    <a:pt x="1125701" y="1026515"/>
                    <a:pt x="1127282" y="1027534"/>
                    <a:pt x="1128521" y="1028896"/>
                  </a:cubicBezTo>
                  <a:lnTo>
                    <a:pt x="1131187" y="1031563"/>
                  </a:lnTo>
                  <a:cubicBezTo>
                    <a:pt x="1132921" y="1033325"/>
                    <a:pt x="1134198" y="1035478"/>
                    <a:pt x="1134902" y="1037850"/>
                  </a:cubicBezTo>
                  <a:lnTo>
                    <a:pt x="1135378" y="1041660"/>
                  </a:lnTo>
                  <a:cubicBezTo>
                    <a:pt x="1135398" y="1044212"/>
                    <a:pt x="1134702" y="1046717"/>
                    <a:pt x="1133378" y="1048899"/>
                  </a:cubicBezTo>
                  <a:lnTo>
                    <a:pt x="1131187" y="1051756"/>
                  </a:lnTo>
                  <a:cubicBezTo>
                    <a:pt x="1129940" y="1053109"/>
                    <a:pt x="1128368" y="1054128"/>
                    <a:pt x="1126615" y="1054709"/>
                  </a:cubicBezTo>
                  <a:cubicBezTo>
                    <a:pt x="1123120" y="1056357"/>
                    <a:pt x="1119062" y="1056357"/>
                    <a:pt x="1115567" y="1054709"/>
                  </a:cubicBezTo>
                  <a:cubicBezTo>
                    <a:pt x="1113805" y="1054156"/>
                    <a:pt x="1112223" y="1053137"/>
                    <a:pt x="1110994" y="1051756"/>
                  </a:cubicBezTo>
                  <a:lnTo>
                    <a:pt x="1108328" y="1049184"/>
                  </a:lnTo>
                  <a:cubicBezTo>
                    <a:pt x="1106603" y="1047394"/>
                    <a:pt x="1105356" y="1045203"/>
                    <a:pt x="1104708" y="1042803"/>
                  </a:cubicBezTo>
                  <a:lnTo>
                    <a:pt x="1104137" y="1038993"/>
                  </a:lnTo>
                  <a:cubicBezTo>
                    <a:pt x="1104127" y="1036469"/>
                    <a:pt x="1104813" y="1034002"/>
                    <a:pt x="1106137" y="1031849"/>
                  </a:cubicBezTo>
                  <a:lnTo>
                    <a:pt x="1108328" y="1028896"/>
                  </a:lnTo>
                  <a:cubicBezTo>
                    <a:pt x="1109604" y="1027572"/>
                    <a:pt x="1111166" y="1026562"/>
                    <a:pt x="1112899" y="1025943"/>
                  </a:cubicBezTo>
                  <a:cubicBezTo>
                    <a:pt x="1114624" y="1025105"/>
                    <a:pt x="1116510" y="1024686"/>
                    <a:pt x="1118424" y="1024705"/>
                  </a:cubicBezTo>
                  <a:close/>
                  <a:moveTo>
                    <a:pt x="8762" y="1015371"/>
                  </a:moveTo>
                  <a:cubicBezTo>
                    <a:pt x="12258" y="1013723"/>
                    <a:pt x="16315" y="1013723"/>
                    <a:pt x="19811" y="1015371"/>
                  </a:cubicBezTo>
                  <a:cubicBezTo>
                    <a:pt x="21545" y="1015990"/>
                    <a:pt x="23107" y="1016999"/>
                    <a:pt x="24383" y="1018323"/>
                  </a:cubicBezTo>
                  <a:lnTo>
                    <a:pt x="27050" y="1020990"/>
                  </a:lnTo>
                  <a:cubicBezTo>
                    <a:pt x="28755" y="1022753"/>
                    <a:pt x="29994" y="1024915"/>
                    <a:pt x="30670" y="1027277"/>
                  </a:cubicBezTo>
                  <a:lnTo>
                    <a:pt x="31241" y="1031087"/>
                  </a:lnTo>
                  <a:cubicBezTo>
                    <a:pt x="31241" y="1033639"/>
                    <a:pt x="30546" y="1036135"/>
                    <a:pt x="29241" y="1038326"/>
                  </a:cubicBezTo>
                  <a:lnTo>
                    <a:pt x="27050" y="1041183"/>
                  </a:lnTo>
                  <a:cubicBezTo>
                    <a:pt x="25783" y="1042565"/>
                    <a:pt x="24174" y="1043584"/>
                    <a:pt x="22383" y="1044136"/>
                  </a:cubicBezTo>
                  <a:cubicBezTo>
                    <a:pt x="20735" y="1045079"/>
                    <a:pt x="18849" y="1045508"/>
                    <a:pt x="16954" y="1045374"/>
                  </a:cubicBezTo>
                  <a:cubicBezTo>
                    <a:pt x="15029" y="1045498"/>
                    <a:pt x="13115" y="1045070"/>
                    <a:pt x="11429" y="1044136"/>
                  </a:cubicBezTo>
                  <a:cubicBezTo>
                    <a:pt x="9648" y="1043622"/>
                    <a:pt x="8057" y="1042593"/>
                    <a:pt x="6857" y="1041183"/>
                  </a:cubicBezTo>
                  <a:lnTo>
                    <a:pt x="4190" y="1038516"/>
                  </a:lnTo>
                  <a:cubicBezTo>
                    <a:pt x="2390" y="1036811"/>
                    <a:pt x="1104" y="1034630"/>
                    <a:pt x="476" y="1032230"/>
                  </a:cubicBezTo>
                  <a:lnTo>
                    <a:pt x="0" y="1028420"/>
                  </a:lnTo>
                  <a:cubicBezTo>
                    <a:pt x="0" y="1025915"/>
                    <a:pt x="656" y="1023448"/>
                    <a:pt x="1904" y="1021276"/>
                  </a:cubicBezTo>
                  <a:lnTo>
                    <a:pt x="4190" y="1018323"/>
                  </a:lnTo>
                  <a:cubicBezTo>
                    <a:pt x="5447" y="1016980"/>
                    <a:pt x="7019" y="1015961"/>
                    <a:pt x="8762" y="1015371"/>
                  </a:cubicBezTo>
                  <a:close/>
                  <a:moveTo>
                    <a:pt x="1113420" y="961444"/>
                  </a:moveTo>
                  <a:cubicBezTo>
                    <a:pt x="1117074" y="961314"/>
                    <a:pt x="1120777" y="962578"/>
                    <a:pt x="1123663" y="965269"/>
                  </a:cubicBezTo>
                  <a:lnTo>
                    <a:pt x="1124901" y="966984"/>
                  </a:lnTo>
                  <a:cubicBezTo>
                    <a:pt x="1128758" y="972032"/>
                    <a:pt x="1128825" y="979014"/>
                    <a:pt x="1125062" y="984138"/>
                  </a:cubicBezTo>
                  <a:cubicBezTo>
                    <a:pt x="1120386" y="990491"/>
                    <a:pt x="1111442" y="991854"/>
                    <a:pt x="1105089" y="987177"/>
                  </a:cubicBezTo>
                  <a:lnTo>
                    <a:pt x="1103470" y="985462"/>
                  </a:lnTo>
                  <a:cubicBezTo>
                    <a:pt x="1098355" y="979976"/>
                    <a:pt x="1098355" y="971470"/>
                    <a:pt x="1103470" y="965984"/>
                  </a:cubicBezTo>
                  <a:cubicBezTo>
                    <a:pt x="1106161" y="963097"/>
                    <a:pt x="1109766" y="961573"/>
                    <a:pt x="1113420" y="961444"/>
                  </a:cubicBezTo>
                  <a:close/>
                  <a:moveTo>
                    <a:pt x="14096" y="935933"/>
                  </a:moveTo>
                  <a:cubicBezTo>
                    <a:pt x="17563" y="934285"/>
                    <a:pt x="21582" y="934285"/>
                    <a:pt x="25049" y="935933"/>
                  </a:cubicBezTo>
                  <a:cubicBezTo>
                    <a:pt x="26821" y="936523"/>
                    <a:pt x="28421" y="937533"/>
                    <a:pt x="29717" y="938885"/>
                  </a:cubicBezTo>
                  <a:lnTo>
                    <a:pt x="32288" y="941552"/>
                  </a:lnTo>
                  <a:cubicBezTo>
                    <a:pt x="34050" y="943286"/>
                    <a:pt x="35336" y="945458"/>
                    <a:pt x="36003" y="947839"/>
                  </a:cubicBezTo>
                  <a:lnTo>
                    <a:pt x="36479" y="951649"/>
                  </a:lnTo>
                  <a:cubicBezTo>
                    <a:pt x="36470" y="954183"/>
                    <a:pt x="35812" y="956678"/>
                    <a:pt x="34574" y="958888"/>
                  </a:cubicBezTo>
                  <a:lnTo>
                    <a:pt x="32288" y="961745"/>
                  </a:lnTo>
                  <a:cubicBezTo>
                    <a:pt x="31088" y="963155"/>
                    <a:pt x="29498" y="964184"/>
                    <a:pt x="27716" y="964698"/>
                  </a:cubicBezTo>
                  <a:cubicBezTo>
                    <a:pt x="26030" y="965632"/>
                    <a:pt x="24116" y="966060"/>
                    <a:pt x="22192" y="965936"/>
                  </a:cubicBezTo>
                  <a:cubicBezTo>
                    <a:pt x="20268" y="966051"/>
                    <a:pt x="18353" y="965622"/>
                    <a:pt x="16668" y="964698"/>
                  </a:cubicBezTo>
                  <a:cubicBezTo>
                    <a:pt x="14915" y="964117"/>
                    <a:pt x="13343" y="963098"/>
                    <a:pt x="12095" y="961745"/>
                  </a:cubicBezTo>
                  <a:lnTo>
                    <a:pt x="9429" y="959078"/>
                  </a:lnTo>
                  <a:cubicBezTo>
                    <a:pt x="7685" y="957345"/>
                    <a:pt x="6437" y="955173"/>
                    <a:pt x="5809" y="952792"/>
                  </a:cubicBezTo>
                  <a:lnTo>
                    <a:pt x="5238" y="948982"/>
                  </a:lnTo>
                  <a:cubicBezTo>
                    <a:pt x="5266" y="946467"/>
                    <a:pt x="5961" y="944000"/>
                    <a:pt x="7237" y="941838"/>
                  </a:cubicBezTo>
                  <a:lnTo>
                    <a:pt x="9429" y="938885"/>
                  </a:lnTo>
                  <a:cubicBezTo>
                    <a:pt x="10724" y="937533"/>
                    <a:pt x="12324" y="936523"/>
                    <a:pt x="14096" y="935933"/>
                  </a:cubicBezTo>
                  <a:close/>
                  <a:moveTo>
                    <a:pt x="1100898" y="890117"/>
                  </a:moveTo>
                  <a:cubicBezTo>
                    <a:pt x="1102766" y="889593"/>
                    <a:pt x="1104746" y="889593"/>
                    <a:pt x="1106614" y="890117"/>
                  </a:cubicBezTo>
                  <a:cubicBezTo>
                    <a:pt x="1108442" y="890507"/>
                    <a:pt x="1110119" y="891403"/>
                    <a:pt x="1111471" y="892689"/>
                  </a:cubicBezTo>
                  <a:cubicBezTo>
                    <a:pt x="1113033" y="893679"/>
                    <a:pt x="1114310" y="895060"/>
                    <a:pt x="1115186" y="896689"/>
                  </a:cubicBezTo>
                  <a:lnTo>
                    <a:pt x="1117758" y="901928"/>
                  </a:lnTo>
                  <a:cubicBezTo>
                    <a:pt x="1119081" y="904147"/>
                    <a:pt x="1119777" y="906681"/>
                    <a:pt x="1119758" y="909262"/>
                  </a:cubicBezTo>
                  <a:lnTo>
                    <a:pt x="1119281" y="913072"/>
                  </a:lnTo>
                  <a:cubicBezTo>
                    <a:pt x="1118577" y="915444"/>
                    <a:pt x="1117300" y="917596"/>
                    <a:pt x="1115567" y="919358"/>
                  </a:cubicBezTo>
                  <a:lnTo>
                    <a:pt x="1112709" y="921549"/>
                  </a:lnTo>
                  <a:cubicBezTo>
                    <a:pt x="1111109" y="922568"/>
                    <a:pt x="1109271" y="923159"/>
                    <a:pt x="1107375" y="923264"/>
                  </a:cubicBezTo>
                  <a:cubicBezTo>
                    <a:pt x="1105508" y="923788"/>
                    <a:pt x="1103527" y="923788"/>
                    <a:pt x="1101660" y="923264"/>
                  </a:cubicBezTo>
                  <a:cubicBezTo>
                    <a:pt x="1099860" y="922797"/>
                    <a:pt x="1098203" y="921911"/>
                    <a:pt x="1096803" y="920692"/>
                  </a:cubicBezTo>
                  <a:cubicBezTo>
                    <a:pt x="1095288" y="919644"/>
                    <a:pt x="1094012" y="918282"/>
                    <a:pt x="1093088" y="916691"/>
                  </a:cubicBezTo>
                  <a:lnTo>
                    <a:pt x="1090516" y="911357"/>
                  </a:lnTo>
                  <a:cubicBezTo>
                    <a:pt x="1089192" y="909176"/>
                    <a:pt x="1088497" y="906671"/>
                    <a:pt x="1088516" y="904118"/>
                  </a:cubicBezTo>
                  <a:lnTo>
                    <a:pt x="1088992" y="900404"/>
                  </a:lnTo>
                  <a:cubicBezTo>
                    <a:pt x="1089678" y="897994"/>
                    <a:pt x="1090954" y="895803"/>
                    <a:pt x="1092707" y="894022"/>
                  </a:cubicBezTo>
                  <a:lnTo>
                    <a:pt x="1095564" y="891831"/>
                  </a:lnTo>
                  <a:cubicBezTo>
                    <a:pt x="1097165" y="890812"/>
                    <a:pt x="1099003" y="890222"/>
                    <a:pt x="1100898" y="890117"/>
                  </a:cubicBezTo>
                  <a:close/>
                  <a:moveTo>
                    <a:pt x="19334" y="872401"/>
                  </a:moveTo>
                  <a:cubicBezTo>
                    <a:pt x="22830" y="870753"/>
                    <a:pt x="26888" y="870753"/>
                    <a:pt x="30383" y="872401"/>
                  </a:cubicBezTo>
                  <a:cubicBezTo>
                    <a:pt x="32146" y="872953"/>
                    <a:pt x="33727" y="873972"/>
                    <a:pt x="34955" y="875353"/>
                  </a:cubicBezTo>
                  <a:lnTo>
                    <a:pt x="37622" y="878020"/>
                  </a:lnTo>
                  <a:cubicBezTo>
                    <a:pt x="39356" y="879782"/>
                    <a:pt x="40632" y="881935"/>
                    <a:pt x="41337" y="884307"/>
                  </a:cubicBezTo>
                  <a:lnTo>
                    <a:pt x="42004" y="888498"/>
                  </a:lnTo>
                  <a:cubicBezTo>
                    <a:pt x="42004" y="891051"/>
                    <a:pt x="41309" y="893546"/>
                    <a:pt x="40003" y="895737"/>
                  </a:cubicBezTo>
                  <a:lnTo>
                    <a:pt x="37813" y="898594"/>
                  </a:lnTo>
                  <a:cubicBezTo>
                    <a:pt x="36470" y="899842"/>
                    <a:pt x="34832" y="900728"/>
                    <a:pt x="33050" y="901166"/>
                  </a:cubicBezTo>
                  <a:cubicBezTo>
                    <a:pt x="29555" y="902814"/>
                    <a:pt x="25497" y="902814"/>
                    <a:pt x="22002" y="901166"/>
                  </a:cubicBezTo>
                  <a:cubicBezTo>
                    <a:pt x="20240" y="900614"/>
                    <a:pt x="18658" y="899594"/>
                    <a:pt x="17429" y="898213"/>
                  </a:cubicBezTo>
                  <a:lnTo>
                    <a:pt x="14763" y="895546"/>
                  </a:lnTo>
                  <a:cubicBezTo>
                    <a:pt x="13029" y="893784"/>
                    <a:pt x="11752" y="891632"/>
                    <a:pt x="11048" y="889260"/>
                  </a:cubicBezTo>
                  <a:lnTo>
                    <a:pt x="10572" y="885450"/>
                  </a:lnTo>
                  <a:cubicBezTo>
                    <a:pt x="10572" y="882897"/>
                    <a:pt x="11267" y="880402"/>
                    <a:pt x="12571" y="878211"/>
                  </a:cubicBezTo>
                  <a:lnTo>
                    <a:pt x="14763" y="875353"/>
                  </a:lnTo>
                  <a:cubicBezTo>
                    <a:pt x="16010" y="874001"/>
                    <a:pt x="17582" y="872982"/>
                    <a:pt x="19334" y="872401"/>
                  </a:cubicBezTo>
                  <a:close/>
                  <a:moveTo>
                    <a:pt x="1095088" y="834110"/>
                  </a:moveTo>
                  <a:cubicBezTo>
                    <a:pt x="1102975" y="834110"/>
                    <a:pt x="1109376" y="840511"/>
                    <a:pt x="1109376" y="848397"/>
                  </a:cubicBezTo>
                  <a:cubicBezTo>
                    <a:pt x="1109376" y="856284"/>
                    <a:pt x="1102975" y="862685"/>
                    <a:pt x="1095088" y="862685"/>
                  </a:cubicBezTo>
                  <a:cubicBezTo>
                    <a:pt x="1087201" y="862685"/>
                    <a:pt x="1080801" y="856284"/>
                    <a:pt x="1080801" y="848397"/>
                  </a:cubicBezTo>
                  <a:cubicBezTo>
                    <a:pt x="1080801" y="840511"/>
                    <a:pt x="1087201" y="834110"/>
                    <a:pt x="1095088" y="834110"/>
                  </a:cubicBezTo>
                  <a:close/>
                  <a:moveTo>
                    <a:pt x="40480" y="797058"/>
                  </a:moveTo>
                  <a:lnTo>
                    <a:pt x="43147" y="797058"/>
                  </a:lnTo>
                  <a:cubicBezTo>
                    <a:pt x="45652" y="797058"/>
                    <a:pt x="48118" y="797715"/>
                    <a:pt x="50290" y="798963"/>
                  </a:cubicBezTo>
                  <a:lnTo>
                    <a:pt x="53243" y="801249"/>
                  </a:lnTo>
                  <a:cubicBezTo>
                    <a:pt x="54986" y="802982"/>
                    <a:pt x="56234" y="805154"/>
                    <a:pt x="56863" y="807535"/>
                  </a:cubicBezTo>
                  <a:lnTo>
                    <a:pt x="57434" y="811345"/>
                  </a:lnTo>
                  <a:cubicBezTo>
                    <a:pt x="57453" y="813260"/>
                    <a:pt x="57034" y="815146"/>
                    <a:pt x="56196" y="816870"/>
                  </a:cubicBezTo>
                  <a:cubicBezTo>
                    <a:pt x="55577" y="818603"/>
                    <a:pt x="54567" y="820165"/>
                    <a:pt x="53243" y="821442"/>
                  </a:cubicBezTo>
                  <a:cubicBezTo>
                    <a:pt x="51948" y="822794"/>
                    <a:pt x="50347" y="823804"/>
                    <a:pt x="48576" y="824394"/>
                  </a:cubicBezTo>
                  <a:cubicBezTo>
                    <a:pt x="46909" y="825280"/>
                    <a:pt x="45033" y="825709"/>
                    <a:pt x="43147" y="825633"/>
                  </a:cubicBezTo>
                  <a:lnTo>
                    <a:pt x="40480" y="825633"/>
                  </a:lnTo>
                  <a:cubicBezTo>
                    <a:pt x="37927" y="825633"/>
                    <a:pt x="35431" y="824937"/>
                    <a:pt x="33241" y="823632"/>
                  </a:cubicBezTo>
                  <a:lnTo>
                    <a:pt x="30383" y="821442"/>
                  </a:lnTo>
                  <a:cubicBezTo>
                    <a:pt x="28621" y="819708"/>
                    <a:pt x="27335" y="817536"/>
                    <a:pt x="26669" y="815155"/>
                  </a:cubicBezTo>
                  <a:lnTo>
                    <a:pt x="26192" y="811345"/>
                  </a:lnTo>
                  <a:cubicBezTo>
                    <a:pt x="26069" y="809421"/>
                    <a:pt x="26497" y="807507"/>
                    <a:pt x="27430" y="805821"/>
                  </a:cubicBezTo>
                  <a:cubicBezTo>
                    <a:pt x="28745" y="802354"/>
                    <a:pt x="31488" y="799610"/>
                    <a:pt x="34955" y="798296"/>
                  </a:cubicBezTo>
                  <a:cubicBezTo>
                    <a:pt x="36641" y="797362"/>
                    <a:pt x="38556" y="796934"/>
                    <a:pt x="40480" y="797058"/>
                  </a:cubicBezTo>
                  <a:close/>
                  <a:moveTo>
                    <a:pt x="1084039" y="767912"/>
                  </a:moveTo>
                  <a:cubicBezTo>
                    <a:pt x="1085963" y="767797"/>
                    <a:pt x="1087877" y="768226"/>
                    <a:pt x="1089563" y="769150"/>
                  </a:cubicBezTo>
                  <a:cubicBezTo>
                    <a:pt x="1091316" y="769731"/>
                    <a:pt x="1092887" y="770750"/>
                    <a:pt x="1094135" y="772103"/>
                  </a:cubicBezTo>
                  <a:lnTo>
                    <a:pt x="1096802" y="774770"/>
                  </a:lnTo>
                  <a:cubicBezTo>
                    <a:pt x="1098545" y="776503"/>
                    <a:pt x="1099793" y="778675"/>
                    <a:pt x="1100422" y="781056"/>
                  </a:cubicBezTo>
                  <a:lnTo>
                    <a:pt x="1100517" y="784866"/>
                  </a:lnTo>
                  <a:cubicBezTo>
                    <a:pt x="1100489" y="787381"/>
                    <a:pt x="1099793" y="789848"/>
                    <a:pt x="1098517" y="792010"/>
                  </a:cubicBezTo>
                  <a:lnTo>
                    <a:pt x="1096326" y="794963"/>
                  </a:lnTo>
                  <a:cubicBezTo>
                    <a:pt x="1095031" y="796315"/>
                    <a:pt x="1093430" y="797325"/>
                    <a:pt x="1091659" y="797915"/>
                  </a:cubicBezTo>
                  <a:cubicBezTo>
                    <a:pt x="1089992" y="798792"/>
                    <a:pt x="1088116" y="799220"/>
                    <a:pt x="1086230" y="799154"/>
                  </a:cubicBezTo>
                  <a:cubicBezTo>
                    <a:pt x="1084315" y="799230"/>
                    <a:pt x="1082410" y="798801"/>
                    <a:pt x="1080705" y="797915"/>
                  </a:cubicBezTo>
                  <a:cubicBezTo>
                    <a:pt x="1078953" y="797344"/>
                    <a:pt x="1077371" y="796325"/>
                    <a:pt x="1076133" y="794963"/>
                  </a:cubicBezTo>
                  <a:lnTo>
                    <a:pt x="1073466" y="792296"/>
                  </a:lnTo>
                  <a:cubicBezTo>
                    <a:pt x="1071704" y="790562"/>
                    <a:pt x="1070418" y="788390"/>
                    <a:pt x="1069752" y="786009"/>
                  </a:cubicBezTo>
                  <a:lnTo>
                    <a:pt x="1069752" y="782199"/>
                  </a:lnTo>
                  <a:cubicBezTo>
                    <a:pt x="1069761" y="779666"/>
                    <a:pt x="1070418" y="777170"/>
                    <a:pt x="1071656" y="774960"/>
                  </a:cubicBezTo>
                  <a:lnTo>
                    <a:pt x="1073943" y="772103"/>
                  </a:lnTo>
                  <a:cubicBezTo>
                    <a:pt x="1075142" y="770693"/>
                    <a:pt x="1076733" y="769664"/>
                    <a:pt x="1078514" y="769150"/>
                  </a:cubicBezTo>
                  <a:cubicBezTo>
                    <a:pt x="1080200" y="768216"/>
                    <a:pt x="1082115" y="767788"/>
                    <a:pt x="1084039" y="767912"/>
                  </a:cubicBezTo>
                  <a:close/>
                  <a:moveTo>
                    <a:pt x="54006" y="714953"/>
                  </a:moveTo>
                  <a:lnTo>
                    <a:pt x="56673" y="714953"/>
                  </a:lnTo>
                  <a:cubicBezTo>
                    <a:pt x="59178" y="714953"/>
                    <a:pt x="61645" y="715610"/>
                    <a:pt x="63816" y="716858"/>
                  </a:cubicBezTo>
                  <a:lnTo>
                    <a:pt x="66769" y="719144"/>
                  </a:lnTo>
                  <a:cubicBezTo>
                    <a:pt x="68474" y="720906"/>
                    <a:pt x="69713" y="723068"/>
                    <a:pt x="70389" y="725430"/>
                  </a:cubicBezTo>
                  <a:lnTo>
                    <a:pt x="71151" y="729240"/>
                  </a:lnTo>
                  <a:cubicBezTo>
                    <a:pt x="71179" y="731155"/>
                    <a:pt x="70760" y="733050"/>
                    <a:pt x="69912" y="734765"/>
                  </a:cubicBezTo>
                  <a:cubicBezTo>
                    <a:pt x="69293" y="736498"/>
                    <a:pt x="68284" y="738060"/>
                    <a:pt x="66960" y="739337"/>
                  </a:cubicBezTo>
                  <a:cubicBezTo>
                    <a:pt x="64169" y="741851"/>
                    <a:pt x="60607" y="743328"/>
                    <a:pt x="56863" y="743528"/>
                  </a:cubicBezTo>
                  <a:lnTo>
                    <a:pt x="53530" y="743528"/>
                  </a:lnTo>
                  <a:cubicBezTo>
                    <a:pt x="50977" y="743528"/>
                    <a:pt x="48481" y="742832"/>
                    <a:pt x="46291" y="741527"/>
                  </a:cubicBezTo>
                  <a:lnTo>
                    <a:pt x="43433" y="739337"/>
                  </a:lnTo>
                  <a:cubicBezTo>
                    <a:pt x="41671" y="737603"/>
                    <a:pt x="40385" y="735431"/>
                    <a:pt x="39718" y="733050"/>
                  </a:cubicBezTo>
                  <a:lnTo>
                    <a:pt x="39718" y="729240"/>
                  </a:lnTo>
                  <a:cubicBezTo>
                    <a:pt x="39595" y="727316"/>
                    <a:pt x="40023" y="725402"/>
                    <a:pt x="40957" y="723716"/>
                  </a:cubicBezTo>
                  <a:cubicBezTo>
                    <a:pt x="41509" y="721954"/>
                    <a:pt x="42528" y="720372"/>
                    <a:pt x="43909" y="719144"/>
                  </a:cubicBezTo>
                  <a:cubicBezTo>
                    <a:pt x="45109" y="717734"/>
                    <a:pt x="46700" y="716705"/>
                    <a:pt x="48481" y="716191"/>
                  </a:cubicBezTo>
                  <a:cubicBezTo>
                    <a:pt x="50167" y="715257"/>
                    <a:pt x="52082" y="714829"/>
                    <a:pt x="54006" y="714953"/>
                  </a:cubicBezTo>
                  <a:close/>
                  <a:moveTo>
                    <a:pt x="1062608" y="697617"/>
                  </a:moveTo>
                  <a:cubicBezTo>
                    <a:pt x="1066103" y="695969"/>
                    <a:pt x="1070161" y="695969"/>
                    <a:pt x="1073657" y="697617"/>
                  </a:cubicBezTo>
                  <a:cubicBezTo>
                    <a:pt x="1075390" y="698236"/>
                    <a:pt x="1076952" y="699245"/>
                    <a:pt x="1078228" y="700569"/>
                  </a:cubicBezTo>
                  <a:lnTo>
                    <a:pt x="1080896" y="703236"/>
                  </a:lnTo>
                  <a:cubicBezTo>
                    <a:pt x="1082601" y="704999"/>
                    <a:pt x="1083839" y="707161"/>
                    <a:pt x="1084515" y="709523"/>
                  </a:cubicBezTo>
                  <a:lnTo>
                    <a:pt x="1085087" y="713333"/>
                  </a:lnTo>
                  <a:cubicBezTo>
                    <a:pt x="1085087" y="715885"/>
                    <a:pt x="1084391" y="718381"/>
                    <a:pt x="1083086" y="720572"/>
                  </a:cubicBezTo>
                  <a:lnTo>
                    <a:pt x="1080896" y="723429"/>
                  </a:lnTo>
                  <a:cubicBezTo>
                    <a:pt x="1079648" y="724782"/>
                    <a:pt x="1078076" y="725801"/>
                    <a:pt x="1076324" y="726382"/>
                  </a:cubicBezTo>
                  <a:cubicBezTo>
                    <a:pt x="1074638" y="727306"/>
                    <a:pt x="1072723" y="727735"/>
                    <a:pt x="1070799" y="727620"/>
                  </a:cubicBezTo>
                  <a:cubicBezTo>
                    <a:pt x="1068875" y="727744"/>
                    <a:pt x="1066961" y="727316"/>
                    <a:pt x="1065275" y="726382"/>
                  </a:cubicBezTo>
                  <a:cubicBezTo>
                    <a:pt x="1063493" y="725868"/>
                    <a:pt x="1061903" y="724839"/>
                    <a:pt x="1060703" y="723429"/>
                  </a:cubicBezTo>
                  <a:lnTo>
                    <a:pt x="1058036" y="720762"/>
                  </a:lnTo>
                  <a:cubicBezTo>
                    <a:pt x="1056236" y="719057"/>
                    <a:pt x="1054950" y="716876"/>
                    <a:pt x="1054321" y="714476"/>
                  </a:cubicBezTo>
                  <a:lnTo>
                    <a:pt x="1053845" y="710666"/>
                  </a:lnTo>
                  <a:cubicBezTo>
                    <a:pt x="1053845" y="708161"/>
                    <a:pt x="1054502" y="705694"/>
                    <a:pt x="1055750" y="703522"/>
                  </a:cubicBezTo>
                  <a:lnTo>
                    <a:pt x="1058036" y="700569"/>
                  </a:lnTo>
                  <a:cubicBezTo>
                    <a:pt x="1059312" y="699245"/>
                    <a:pt x="1060874" y="698236"/>
                    <a:pt x="1062608" y="697617"/>
                  </a:cubicBezTo>
                  <a:close/>
                  <a:moveTo>
                    <a:pt x="67245" y="646086"/>
                  </a:moveTo>
                  <a:lnTo>
                    <a:pt x="69912" y="646086"/>
                  </a:lnTo>
                  <a:cubicBezTo>
                    <a:pt x="72436" y="646077"/>
                    <a:pt x="74903" y="646763"/>
                    <a:pt x="77056" y="648087"/>
                  </a:cubicBezTo>
                  <a:lnTo>
                    <a:pt x="80008" y="650277"/>
                  </a:lnTo>
                  <a:cubicBezTo>
                    <a:pt x="81713" y="652040"/>
                    <a:pt x="82952" y="654202"/>
                    <a:pt x="83628" y="656564"/>
                  </a:cubicBezTo>
                  <a:lnTo>
                    <a:pt x="83723" y="660374"/>
                  </a:lnTo>
                  <a:cubicBezTo>
                    <a:pt x="83752" y="662288"/>
                    <a:pt x="83333" y="664184"/>
                    <a:pt x="82485" y="665898"/>
                  </a:cubicBezTo>
                  <a:cubicBezTo>
                    <a:pt x="81171" y="669404"/>
                    <a:pt x="78389" y="672156"/>
                    <a:pt x="74865" y="673423"/>
                  </a:cubicBezTo>
                  <a:cubicBezTo>
                    <a:pt x="73217" y="674366"/>
                    <a:pt x="71331" y="674795"/>
                    <a:pt x="69436" y="674661"/>
                  </a:cubicBezTo>
                  <a:lnTo>
                    <a:pt x="66768" y="674661"/>
                  </a:lnTo>
                  <a:cubicBezTo>
                    <a:pt x="64235" y="674652"/>
                    <a:pt x="61740" y="673995"/>
                    <a:pt x="59530" y="672756"/>
                  </a:cubicBezTo>
                  <a:lnTo>
                    <a:pt x="56672" y="670470"/>
                  </a:lnTo>
                  <a:cubicBezTo>
                    <a:pt x="54891" y="668746"/>
                    <a:pt x="53605" y="666575"/>
                    <a:pt x="52958" y="664184"/>
                  </a:cubicBezTo>
                  <a:lnTo>
                    <a:pt x="52958" y="660374"/>
                  </a:lnTo>
                  <a:cubicBezTo>
                    <a:pt x="52843" y="658450"/>
                    <a:pt x="53272" y="656535"/>
                    <a:pt x="54195" y="654849"/>
                  </a:cubicBezTo>
                  <a:cubicBezTo>
                    <a:pt x="54777" y="653097"/>
                    <a:pt x="55796" y="651525"/>
                    <a:pt x="57149" y="650277"/>
                  </a:cubicBezTo>
                  <a:cubicBezTo>
                    <a:pt x="58349" y="648868"/>
                    <a:pt x="59939" y="647839"/>
                    <a:pt x="61721" y="647325"/>
                  </a:cubicBezTo>
                  <a:cubicBezTo>
                    <a:pt x="63426" y="646439"/>
                    <a:pt x="65330" y="646010"/>
                    <a:pt x="67245" y="646086"/>
                  </a:cubicBezTo>
                  <a:close/>
                  <a:moveTo>
                    <a:pt x="1052226" y="640848"/>
                  </a:moveTo>
                  <a:cubicBezTo>
                    <a:pt x="1060113" y="640848"/>
                    <a:pt x="1066514" y="647249"/>
                    <a:pt x="1066514" y="655135"/>
                  </a:cubicBezTo>
                  <a:cubicBezTo>
                    <a:pt x="1066514" y="663022"/>
                    <a:pt x="1060113" y="669423"/>
                    <a:pt x="1052226" y="669423"/>
                  </a:cubicBezTo>
                  <a:cubicBezTo>
                    <a:pt x="1044339" y="669423"/>
                    <a:pt x="1037939" y="663022"/>
                    <a:pt x="1037939" y="655135"/>
                  </a:cubicBezTo>
                  <a:cubicBezTo>
                    <a:pt x="1037939" y="647249"/>
                    <a:pt x="1044339" y="640848"/>
                    <a:pt x="1052226" y="640848"/>
                  </a:cubicBezTo>
                  <a:close/>
                  <a:moveTo>
                    <a:pt x="83152" y="571982"/>
                  </a:moveTo>
                  <a:cubicBezTo>
                    <a:pt x="91039" y="571982"/>
                    <a:pt x="97440" y="578383"/>
                    <a:pt x="97440" y="586269"/>
                  </a:cubicBezTo>
                  <a:cubicBezTo>
                    <a:pt x="97440" y="594156"/>
                    <a:pt x="91039" y="600557"/>
                    <a:pt x="83152" y="600557"/>
                  </a:cubicBezTo>
                  <a:cubicBezTo>
                    <a:pt x="75265" y="600557"/>
                    <a:pt x="68865" y="594156"/>
                    <a:pt x="68865" y="586269"/>
                  </a:cubicBezTo>
                  <a:cubicBezTo>
                    <a:pt x="68865" y="578383"/>
                    <a:pt x="75265" y="571982"/>
                    <a:pt x="83152" y="571982"/>
                  </a:cubicBezTo>
                  <a:close/>
                  <a:moveTo>
                    <a:pt x="1022888" y="565220"/>
                  </a:moveTo>
                  <a:cubicBezTo>
                    <a:pt x="1026384" y="563572"/>
                    <a:pt x="1030442" y="563572"/>
                    <a:pt x="1033938" y="565220"/>
                  </a:cubicBezTo>
                  <a:cubicBezTo>
                    <a:pt x="1035671" y="565839"/>
                    <a:pt x="1037233" y="566848"/>
                    <a:pt x="1038509" y="568172"/>
                  </a:cubicBezTo>
                  <a:lnTo>
                    <a:pt x="1041177" y="570839"/>
                  </a:lnTo>
                  <a:cubicBezTo>
                    <a:pt x="1042881" y="572601"/>
                    <a:pt x="1044120" y="574764"/>
                    <a:pt x="1044796" y="577126"/>
                  </a:cubicBezTo>
                  <a:lnTo>
                    <a:pt x="1044891" y="580936"/>
                  </a:lnTo>
                  <a:cubicBezTo>
                    <a:pt x="1044910" y="583489"/>
                    <a:pt x="1044215" y="585994"/>
                    <a:pt x="1042891" y="588175"/>
                  </a:cubicBezTo>
                  <a:lnTo>
                    <a:pt x="1040700" y="591032"/>
                  </a:lnTo>
                  <a:cubicBezTo>
                    <a:pt x="1039452" y="592385"/>
                    <a:pt x="1037881" y="593404"/>
                    <a:pt x="1036128" y="593985"/>
                  </a:cubicBezTo>
                  <a:cubicBezTo>
                    <a:pt x="1034442" y="594909"/>
                    <a:pt x="1032528" y="595338"/>
                    <a:pt x="1030604" y="595223"/>
                  </a:cubicBezTo>
                  <a:cubicBezTo>
                    <a:pt x="1028680" y="595347"/>
                    <a:pt x="1026765" y="594919"/>
                    <a:pt x="1025080" y="593985"/>
                  </a:cubicBezTo>
                  <a:cubicBezTo>
                    <a:pt x="1023298" y="593471"/>
                    <a:pt x="1021708" y="592442"/>
                    <a:pt x="1020507" y="591032"/>
                  </a:cubicBezTo>
                  <a:lnTo>
                    <a:pt x="1017840" y="588365"/>
                  </a:lnTo>
                  <a:cubicBezTo>
                    <a:pt x="1016040" y="586661"/>
                    <a:pt x="1014754" y="584479"/>
                    <a:pt x="1014126" y="582079"/>
                  </a:cubicBezTo>
                  <a:lnTo>
                    <a:pt x="1014126" y="578269"/>
                  </a:lnTo>
                  <a:cubicBezTo>
                    <a:pt x="1014126" y="575764"/>
                    <a:pt x="1014782" y="573297"/>
                    <a:pt x="1016031" y="571125"/>
                  </a:cubicBezTo>
                  <a:lnTo>
                    <a:pt x="1018317" y="568172"/>
                  </a:lnTo>
                  <a:cubicBezTo>
                    <a:pt x="1019593" y="566848"/>
                    <a:pt x="1021155" y="565839"/>
                    <a:pt x="1022888" y="565220"/>
                  </a:cubicBezTo>
                  <a:close/>
                  <a:moveTo>
                    <a:pt x="1015364" y="513689"/>
                  </a:moveTo>
                  <a:cubicBezTo>
                    <a:pt x="1017278" y="513613"/>
                    <a:pt x="1019183" y="514042"/>
                    <a:pt x="1020888" y="514928"/>
                  </a:cubicBezTo>
                  <a:cubicBezTo>
                    <a:pt x="1022622" y="515547"/>
                    <a:pt x="1024184" y="516557"/>
                    <a:pt x="1025460" y="517880"/>
                  </a:cubicBezTo>
                  <a:cubicBezTo>
                    <a:pt x="1026812" y="519128"/>
                    <a:pt x="1027832" y="520700"/>
                    <a:pt x="1028413" y="522452"/>
                  </a:cubicBezTo>
                  <a:cubicBezTo>
                    <a:pt x="1029299" y="524157"/>
                    <a:pt x="1029718" y="526062"/>
                    <a:pt x="1029651" y="527977"/>
                  </a:cubicBezTo>
                  <a:lnTo>
                    <a:pt x="1029651" y="530644"/>
                  </a:lnTo>
                  <a:cubicBezTo>
                    <a:pt x="1029642" y="533178"/>
                    <a:pt x="1028984" y="535673"/>
                    <a:pt x="1027746" y="537883"/>
                  </a:cubicBezTo>
                  <a:lnTo>
                    <a:pt x="1025460" y="540740"/>
                  </a:lnTo>
                  <a:cubicBezTo>
                    <a:pt x="1023727" y="542503"/>
                    <a:pt x="1021555" y="543788"/>
                    <a:pt x="1019174" y="544455"/>
                  </a:cubicBezTo>
                  <a:lnTo>
                    <a:pt x="1015364" y="544931"/>
                  </a:lnTo>
                  <a:cubicBezTo>
                    <a:pt x="1013449" y="545008"/>
                    <a:pt x="1011544" y="544579"/>
                    <a:pt x="1009839" y="543693"/>
                  </a:cubicBezTo>
                  <a:cubicBezTo>
                    <a:pt x="1008087" y="543112"/>
                    <a:pt x="1006515" y="542093"/>
                    <a:pt x="1005267" y="540740"/>
                  </a:cubicBezTo>
                  <a:cubicBezTo>
                    <a:pt x="1003886" y="539512"/>
                    <a:pt x="1002867" y="537931"/>
                    <a:pt x="1002314" y="536168"/>
                  </a:cubicBezTo>
                  <a:cubicBezTo>
                    <a:pt x="1001428" y="534463"/>
                    <a:pt x="1001000" y="532558"/>
                    <a:pt x="1001076" y="530644"/>
                  </a:cubicBezTo>
                  <a:lnTo>
                    <a:pt x="1001076" y="527977"/>
                  </a:lnTo>
                  <a:cubicBezTo>
                    <a:pt x="1001076" y="525472"/>
                    <a:pt x="1001733" y="523005"/>
                    <a:pt x="1002981" y="520833"/>
                  </a:cubicBezTo>
                  <a:lnTo>
                    <a:pt x="1005267" y="517880"/>
                  </a:lnTo>
                  <a:cubicBezTo>
                    <a:pt x="1007029" y="516175"/>
                    <a:pt x="1009191" y="514937"/>
                    <a:pt x="1011553" y="514261"/>
                  </a:cubicBezTo>
                  <a:close/>
                  <a:moveTo>
                    <a:pt x="107155" y="500449"/>
                  </a:moveTo>
                  <a:lnTo>
                    <a:pt x="109822" y="500449"/>
                  </a:lnTo>
                  <a:cubicBezTo>
                    <a:pt x="112346" y="500440"/>
                    <a:pt x="114813" y="501126"/>
                    <a:pt x="116966" y="502450"/>
                  </a:cubicBezTo>
                  <a:lnTo>
                    <a:pt x="119918" y="504640"/>
                  </a:lnTo>
                  <a:cubicBezTo>
                    <a:pt x="121623" y="506403"/>
                    <a:pt x="122862" y="508565"/>
                    <a:pt x="123538" y="510927"/>
                  </a:cubicBezTo>
                  <a:lnTo>
                    <a:pt x="123633" y="514737"/>
                  </a:lnTo>
                  <a:cubicBezTo>
                    <a:pt x="123662" y="516651"/>
                    <a:pt x="123243" y="518547"/>
                    <a:pt x="122395" y="520261"/>
                  </a:cubicBezTo>
                  <a:cubicBezTo>
                    <a:pt x="121081" y="523767"/>
                    <a:pt x="118299" y="526519"/>
                    <a:pt x="114775" y="527786"/>
                  </a:cubicBezTo>
                  <a:cubicBezTo>
                    <a:pt x="113127" y="528729"/>
                    <a:pt x="111241" y="529158"/>
                    <a:pt x="109346" y="529024"/>
                  </a:cubicBezTo>
                  <a:lnTo>
                    <a:pt x="106678" y="529024"/>
                  </a:lnTo>
                  <a:cubicBezTo>
                    <a:pt x="104145" y="529015"/>
                    <a:pt x="101650" y="528358"/>
                    <a:pt x="99439" y="527119"/>
                  </a:cubicBezTo>
                  <a:lnTo>
                    <a:pt x="96582" y="524833"/>
                  </a:lnTo>
                  <a:cubicBezTo>
                    <a:pt x="94782" y="523128"/>
                    <a:pt x="93496" y="520947"/>
                    <a:pt x="92868" y="518547"/>
                  </a:cubicBezTo>
                  <a:lnTo>
                    <a:pt x="92868" y="514737"/>
                  </a:lnTo>
                  <a:cubicBezTo>
                    <a:pt x="92753" y="512813"/>
                    <a:pt x="93182" y="510898"/>
                    <a:pt x="94105" y="509212"/>
                  </a:cubicBezTo>
                  <a:cubicBezTo>
                    <a:pt x="94687" y="507460"/>
                    <a:pt x="95706" y="505888"/>
                    <a:pt x="97058" y="504640"/>
                  </a:cubicBezTo>
                  <a:cubicBezTo>
                    <a:pt x="98296" y="503278"/>
                    <a:pt x="99878" y="502259"/>
                    <a:pt x="101631" y="501688"/>
                  </a:cubicBezTo>
                  <a:cubicBezTo>
                    <a:pt x="103336" y="500802"/>
                    <a:pt x="105240" y="500373"/>
                    <a:pt x="107155" y="500449"/>
                  </a:cubicBezTo>
                  <a:close/>
                  <a:moveTo>
                    <a:pt x="988694" y="450157"/>
                  </a:moveTo>
                  <a:cubicBezTo>
                    <a:pt x="996581" y="450157"/>
                    <a:pt x="1002982" y="456558"/>
                    <a:pt x="1002982" y="464444"/>
                  </a:cubicBezTo>
                  <a:cubicBezTo>
                    <a:pt x="1002982" y="472331"/>
                    <a:pt x="996581" y="478732"/>
                    <a:pt x="988694" y="478732"/>
                  </a:cubicBezTo>
                  <a:cubicBezTo>
                    <a:pt x="980807" y="478732"/>
                    <a:pt x="974407" y="472331"/>
                    <a:pt x="974407" y="464444"/>
                  </a:cubicBezTo>
                  <a:cubicBezTo>
                    <a:pt x="974407" y="456558"/>
                    <a:pt x="980807" y="450157"/>
                    <a:pt x="988694" y="450157"/>
                  </a:cubicBezTo>
                  <a:close/>
                  <a:moveTo>
                    <a:pt x="114679" y="448538"/>
                  </a:moveTo>
                  <a:cubicBezTo>
                    <a:pt x="118175" y="446890"/>
                    <a:pt x="122232" y="446890"/>
                    <a:pt x="125728" y="448538"/>
                  </a:cubicBezTo>
                  <a:cubicBezTo>
                    <a:pt x="127462" y="449157"/>
                    <a:pt x="129024" y="450166"/>
                    <a:pt x="130300" y="451490"/>
                  </a:cubicBezTo>
                  <a:lnTo>
                    <a:pt x="132967" y="454157"/>
                  </a:lnTo>
                  <a:cubicBezTo>
                    <a:pt x="134672" y="455919"/>
                    <a:pt x="135911" y="458082"/>
                    <a:pt x="136587" y="460444"/>
                  </a:cubicBezTo>
                  <a:lnTo>
                    <a:pt x="137158" y="464254"/>
                  </a:lnTo>
                  <a:cubicBezTo>
                    <a:pt x="137158" y="466807"/>
                    <a:pt x="136463" y="469302"/>
                    <a:pt x="135158" y="471493"/>
                  </a:cubicBezTo>
                  <a:lnTo>
                    <a:pt x="132967" y="474350"/>
                  </a:lnTo>
                  <a:cubicBezTo>
                    <a:pt x="131700" y="475731"/>
                    <a:pt x="130091" y="476751"/>
                    <a:pt x="128300" y="477303"/>
                  </a:cubicBezTo>
                  <a:cubicBezTo>
                    <a:pt x="126652" y="478246"/>
                    <a:pt x="124767" y="478675"/>
                    <a:pt x="122871" y="478541"/>
                  </a:cubicBezTo>
                  <a:cubicBezTo>
                    <a:pt x="120947" y="478665"/>
                    <a:pt x="119032" y="478237"/>
                    <a:pt x="117346" y="477303"/>
                  </a:cubicBezTo>
                  <a:cubicBezTo>
                    <a:pt x="115565" y="476789"/>
                    <a:pt x="113974" y="475760"/>
                    <a:pt x="112774" y="474350"/>
                  </a:cubicBezTo>
                  <a:lnTo>
                    <a:pt x="110108" y="471683"/>
                  </a:lnTo>
                  <a:cubicBezTo>
                    <a:pt x="108307" y="469979"/>
                    <a:pt x="107021" y="467797"/>
                    <a:pt x="106393" y="465397"/>
                  </a:cubicBezTo>
                  <a:lnTo>
                    <a:pt x="105917" y="461587"/>
                  </a:lnTo>
                  <a:cubicBezTo>
                    <a:pt x="105917" y="459082"/>
                    <a:pt x="106573" y="456615"/>
                    <a:pt x="107821" y="454443"/>
                  </a:cubicBezTo>
                  <a:lnTo>
                    <a:pt x="110108" y="451490"/>
                  </a:lnTo>
                  <a:cubicBezTo>
                    <a:pt x="111345" y="450128"/>
                    <a:pt x="112927" y="449109"/>
                    <a:pt x="114679" y="448538"/>
                  </a:cubicBezTo>
                  <a:close/>
                  <a:moveTo>
                    <a:pt x="154590" y="381292"/>
                  </a:moveTo>
                  <a:cubicBezTo>
                    <a:pt x="162477" y="381292"/>
                    <a:pt x="168878" y="387693"/>
                    <a:pt x="168878" y="395579"/>
                  </a:cubicBezTo>
                  <a:lnTo>
                    <a:pt x="168878" y="397198"/>
                  </a:lnTo>
                  <a:cubicBezTo>
                    <a:pt x="168878" y="405085"/>
                    <a:pt x="162477" y="411486"/>
                    <a:pt x="154590" y="411486"/>
                  </a:cubicBezTo>
                  <a:cubicBezTo>
                    <a:pt x="146703" y="411486"/>
                    <a:pt x="140303" y="405085"/>
                    <a:pt x="140303" y="397198"/>
                  </a:cubicBezTo>
                  <a:lnTo>
                    <a:pt x="140303" y="395579"/>
                  </a:lnTo>
                  <a:cubicBezTo>
                    <a:pt x="140303" y="387693"/>
                    <a:pt x="146703" y="381292"/>
                    <a:pt x="154590" y="381292"/>
                  </a:cubicBezTo>
                  <a:close/>
                  <a:moveTo>
                    <a:pt x="962214" y="378624"/>
                  </a:moveTo>
                  <a:lnTo>
                    <a:pt x="964881" y="378624"/>
                  </a:lnTo>
                  <a:cubicBezTo>
                    <a:pt x="967424" y="378672"/>
                    <a:pt x="969920" y="379358"/>
                    <a:pt x="972120" y="380624"/>
                  </a:cubicBezTo>
                  <a:lnTo>
                    <a:pt x="974977" y="382815"/>
                  </a:lnTo>
                  <a:cubicBezTo>
                    <a:pt x="976701" y="384606"/>
                    <a:pt x="977949" y="386797"/>
                    <a:pt x="978597" y="389197"/>
                  </a:cubicBezTo>
                  <a:lnTo>
                    <a:pt x="979168" y="392912"/>
                  </a:lnTo>
                  <a:cubicBezTo>
                    <a:pt x="979245" y="394826"/>
                    <a:pt x="978816" y="396731"/>
                    <a:pt x="977930" y="398436"/>
                  </a:cubicBezTo>
                  <a:cubicBezTo>
                    <a:pt x="977378" y="400227"/>
                    <a:pt x="976358" y="401837"/>
                    <a:pt x="974977" y="403103"/>
                  </a:cubicBezTo>
                  <a:cubicBezTo>
                    <a:pt x="973682" y="404399"/>
                    <a:pt x="972120" y="405408"/>
                    <a:pt x="970405" y="406056"/>
                  </a:cubicBezTo>
                  <a:cubicBezTo>
                    <a:pt x="968691" y="406904"/>
                    <a:pt x="966786" y="407294"/>
                    <a:pt x="964881" y="407199"/>
                  </a:cubicBezTo>
                  <a:lnTo>
                    <a:pt x="962214" y="407199"/>
                  </a:lnTo>
                  <a:cubicBezTo>
                    <a:pt x="959671" y="407237"/>
                    <a:pt x="957166" y="406570"/>
                    <a:pt x="954975" y="405294"/>
                  </a:cubicBezTo>
                  <a:lnTo>
                    <a:pt x="952117" y="403103"/>
                  </a:lnTo>
                  <a:cubicBezTo>
                    <a:pt x="950365" y="401322"/>
                    <a:pt x="949088" y="399131"/>
                    <a:pt x="948402" y="396722"/>
                  </a:cubicBezTo>
                  <a:lnTo>
                    <a:pt x="947926" y="392912"/>
                  </a:lnTo>
                  <a:cubicBezTo>
                    <a:pt x="947860" y="391026"/>
                    <a:pt x="948288" y="389149"/>
                    <a:pt x="949164" y="387482"/>
                  </a:cubicBezTo>
                  <a:cubicBezTo>
                    <a:pt x="949717" y="385692"/>
                    <a:pt x="950736" y="384082"/>
                    <a:pt x="952117" y="382815"/>
                  </a:cubicBezTo>
                  <a:cubicBezTo>
                    <a:pt x="953394" y="381491"/>
                    <a:pt x="954956" y="380481"/>
                    <a:pt x="956689" y="379862"/>
                  </a:cubicBezTo>
                  <a:cubicBezTo>
                    <a:pt x="958404" y="379015"/>
                    <a:pt x="960299" y="378596"/>
                    <a:pt x="962214" y="378624"/>
                  </a:cubicBezTo>
                  <a:close/>
                  <a:moveTo>
                    <a:pt x="170497" y="333667"/>
                  </a:moveTo>
                  <a:lnTo>
                    <a:pt x="173164" y="333667"/>
                  </a:lnTo>
                  <a:cubicBezTo>
                    <a:pt x="175698" y="333676"/>
                    <a:pt x="178193" y="334333"/>
                    <a:pt x="180402" y="335572"/>
                  </a:cubicBezTo>
                  <a:lnTo>
                    <a:pt x="183260" y="337858"/>
                  </a:lnTo>
                  <a:cubicBezTo>
                    <a:pt x="184994" y="339601"/>
                    <a:pt x="186251" y="341763"/>
                    <a:pt x="186880" y="344144"/>
                  </a:cubicBezTo>
                  <a:lnTo>
                    <a:pt x="187451" y="347954"/>
                  </a:lnTo>
                  <a:cubicBezTo>
                    <a:pt x="187528" y="349869"/>
                    <a:pt x="187099" y="351774"/>
                    <a:pt x="186213" y="353479"/>
                  </a:cubicBezTo>
                  <a:cubicBezTo>
                    <a:pt x="184899" y="356946"/>
                    <a:pt x="182155" y="359689"/>
                    <a:pt x="178688" y="361003"/>
                  </a:cubicBezTo>
                  <a:cubicBezTo>
                    <a:pt x="176983" y="361889"/>
                    <a:pt x="175078" y="362308"/>
                    <a:pt x="173164" y="362242"/>
                  </a:cubicBezTo>
                  <a:lnTo>
                    <a:pt x="170497" y="362242"/>
                  </a:lnTo>
                  <a:cubicBezTo>
                    <a:pt x="167944" y="362242"/>
                    <a:pt x="165449" y="361546"/>
                    <a:pt x="163258" y="360241"/>
                  </a:cubicBezTo>
                  <a:lnTo>
                    <a:pt x="160400" y="358051"/>
                  </a:lnTo>
                  <a:cubicBezTo>
                    <a:pt x="158667" y="356289"/>
                    <a:pt x="157390" y="354136"/>
                    <a:pt x="156685" y="351764"/>
                  </a:cubicBezTo>
                  <a:lnTo>
                    <a:pt x="156209" y="347954"/>
                  </a:lnTo>
                  <a:cubicBezTo>
                    <a:pt x="156133" y="346040"/>
                    <a:pt x="156561" y="344135"/>
                    <a:pt x="157447" y="342430"/>
                  </a:cubicBezTo>
                  <a:cubicBezTo>
                    <a:pt x="157962" y="340648"/>
                    <a:pt x="158990" y="339058"/>
                    <a:pt x="160400" y="337858"/>
                  </a:cubicBezTo>
                  <a:cubicBezTo>
                    <a:pt x="161648" y="336505"/>
                    <a:pt x="163220" y="335486"/>
                    <a:pt x="164972" y="334905"/>
                  </a:cubicBezTo>
                  <a:cubicBezTo>
                    <a:pt x="166658" y="333971"/>
                    <a:pt x="168573" y="333543"/>
                    <a:pt x="170497" y="333667"/>
                  </a:cubicBezTo>
                  <a:close/>
                  <a:moveTo>
                    <a:pt x="930401" y="304424"/>
                  </a:moveTo>
                  <a:cubicBezTo>
                    <a:pt x="932315" y="304348"/>
                    <a:pt x="934221" y="304777"/>
                    <a:pt x="935925" y="305663"/>
                  </a:cubicBezTo>
                  <a:cubicBezTo>
                    <a:pt x="937706" y="306177"/>
                    <a:pt x="939297" y="307206"/>
                    <a:pt x="940497" y="308615"/>
                  </a:cubicBezTo>
                  <a:lnTo>
                    <a:pt x="943164" y="311282"/>
                  </a:lnTo>
                  <a:cubicBezTo>
                    <a:pt x="944926" y="313016"/>
                    <a:pt x="946212" y="315188"/>
                    <a:pt x="946879" y="317569"/>
                  </a:cubicBezTo>
                  <a:lnTo>
                    <a:pt x="947355" y="321379"/>
                  </a:lnTo>
                  <a:cubicBezTo>
                    <a:pt x="947346" y="323913"/>
                    <a:pt x="946688" y="326408"/>
                    <a:pt x="945450" y="328618"/>
                  </a:cubicBezTo>
                  <a:lnTo>
                    <a:pt x="943164" y="331476"/>
                  </a:lnTo>
                  <a:cubicBezTo>
                    <a:pt x="941964" y="332885"/>
                    <a:pt x="940374" y="333914"/>
                    <a:pt x="938592" y="334428"/>
                  </a:cubicBezTo>
                  <a:cubicBezTo>
                    <a:pt x="936887" y="335314"/>
                    <a:pt x="934982" y="335743"/>
                    <a:pt x="933068" y="335666"/>
                  </a:cubicBezTo>
                  <a:cubicBezTo>
                    <a:pt x="931153" y="335733"/>
                    <a:pt x="929248" y="335314"/>
                    <a:pt x="927543" y="334428"/>
                  </a:cubicBezTo>
                  <a:cubicBezTo>
                    <a:pt x="925791" y="333847"/>
                    <a:pt x="924219" y="332828"/>
                    <a:pt x="922971" y="331476"/>
                  </a:cubicBezTo>
                  <a:lnTo>
                    <a:pt x="920305" y="328808"/>
                  </a:lnTo>
                  <a:cubicBezTo>
                    <a:pt x="918599" y="327046"/>
                    <a:pt x="917361" y="324884"/>
                    <a:pt x="916685" y="322522"/>
                  </a:cubicBezTo>
                  <a:lnTo>
                    <a:pt x="916114" y="318712"/>
                  </a:lnTo>
                  <a:cubicBezTo>
                    <a:pt x="916161" y="316169"/>
                    <a:pt x="916847" y="313683"/>
                    <a:pt x="918113" y="311473"/>
                  </a:cubicBezTo>
                  <a:lnTo>
                    <a:pt x="920305" y="308615"/>
                  </a:lnTo>
                  <a:cubicBezTo>
                    <a:pt x="921571" y="307234"/>
                    <a:pt x="923181" y="306215"/>
                    <a:pt x="924972" y="305663"/>
                  </a:cubicBezTo>
                  <a:cubicBezTo>
                    <a:pt x="926638" y="304786"/>
                    <a:pt x="928515" y="304358"/>
                    <a:pt x="930401" y="304424"/>
                  </a:cubicBezTo>
                  <a:close/>
                  <a:moveTo>
                    <a:pt x="193166" y="270135"/>
                  </a:moveTo>
                  <a:lnTo>
                    <a:pt x="196976" y="270135"/>
                  </a:lnTo>
                  <a:cubicBezTo>
                    <a:pt x="198900" y="270011"/>
                    <a:pt x="200814" y="270439"/>
                    <a:pt x="202500" y="271373"/>
                  </a:cubicBezTo>
                  <a:cubicBezTo>
                    <a:pt x="204262" y="271925"/>
                    <a:pt x="205843" y="272945"/>
                    <a:pt x="207072" y="274326"/>
                  </a:cubicBezTo>
                  <a:cubicBezTo>
                    <a:pt x="208482" y="275526"/>
                    <a:pt x="209511" y="277116"/>
                    <a:pt x="210025" y="278898"/>
                  </a:cubicBezTo>
                  <a:cubicBezTo>
                    <a:pt x="210873" y="280441"/>
                    <a:pt x="211301" y="282184"/>
                    <a:pt x="211263" y="283946"/>
                  </a:cubicBezTo>
                  <a:lnTo>
                    <a:pt x="211263" y="286613"/>
                  </a:lnTo>
                  <a:cubicBezTo>
                    <a:pt x="211263" y="289118"/>
                    <a:pt x="210606" y="291585"/>
                    <a:pt x="209358" y="293757"/>
                  </a:cubicBezTo>
                  <a:lnTo>
                    <a:pt x="207072" y="296709"/>
                  </a:lnTo>
                  <a:cubicBezTo>
                    <a:pt x="205310" y="298414"/>
                    <a:pt x="203148" y="299653"/>
                    <a:pt x="200785" y="300329"/>
                  </a:cubicBezTo>
                  <a:lnTo>
                    <a:pt x="196976" y="300900"/>
                  </a:lnTo>
                  <a:cubicBezTo>
                    <a:pt x="195061" y="300929"/>
                    <a:pt x="193166" y="300510"/>
                    <a:pt x="191451" y="299662"/>
                  </a:cubicBezTo>
                  <a:cubicBezTo>
                    <a:pt x="189718" y="299043"/>
                    <a:pt x="188155" y="298033"/>
                    <a:pt x="186879" y="296709"/>
                  </a:cubicBezTo>
                  <a:cubicBezTo>
                    <a:pt x="185498" y="295443"/>
                    <a:pt x="184479" y="293833"/>
                    <a:pt x="183927" y="292042"/>
                  </a:cubicBezTo>
                  <a:cubicBezTo>
                    <a:pt x="183050" y="290375"/>
                    <a:pt x="182621" y="288499"/>
                    <a:pt x="182688" y="286613"/>
                  </a:cubicBezTo>
                  <a:lnTo>
                    <a:pt x="182688" y="283946"/>
                  </a:lnTo>
                  <a:cubicBezTo>
                    <a:pt x="182669" y="281393"/>
                    <a:pt x="183364" y="278888"/>
                    <a:pt x="184688" y="276707"/>
                  </a:cubicBezTo>
                  <a:lnTo>
                    <a:pt x="186879" y="273849"/>
                  </a:lnTo>
                  <a:cubicBezTo>
                    <a:pt x="188612" y="272087"/>
                    <a:pt x="190784" y="270801"/>
                    <a:pt x="193166" y="270135"/>
                  </a:cubicBezTo>
                  <a:close/>
                  <a:moveTo>
                    <a:pt x="901349" y="241370"/>
                  </a:moveTo>
                  <a:cubicBezTo>
                    <a:pt x="909236" y="241370"/>
                    <a:pt x="915637" y="247771"/>
                    <a:pt x="915637" y="255657"/>
                  </a:cubicBezTo>
                  <a:cubicBezTo>
                    <a:pt x="915637" y="263544"/>
                    <a:pt x="909236" y="269945"/>
                    <a:pt x="901349" y="269945"/>
                  </a:cubicBezTo>
                  <a:cubicBezTo>
                    <a:pt x="893462" y="269945"/>
                    <a:pt x="887062" y="263544"/>
                    <a:pt x="887062" y="255657"/>
                  </a:cubicBezTo>
                  <a:cubicBezTo>
                    <a:pt x="887062" y="247771"/>
                    <a:pt x="893462" y="241370"/>
                    <a:pt x="901349" y="241370"/>
                  </a:cubicBezTo>
                  <a:close/>
                  <a:moveTo>
                    <a:pt x="220789" y="233083"/>
                  </a:moveTo>
                  <a:lnTo>
                    <a:pt x="223455" y="233083"/>
                  </a:lnTo>
                  <a:cubicBezTo>
                    <a:pt x="225999" y="233045"/>
                    <a:pt x="228504" y="233711"/>
                    <a:pt x="230694" y="234988"/>
                  </a:cubicBezTo>
                  <a:lnTo>
                    <a:pt x="233552" y="237178"/>
                  </a:lnTo>
                  <a:cubicBezTo>
                    <a:pt x="235342" y="238931"/>
                    <a:pt x="236619" y="241141"/>
                    <a:pt x="237267" y="243560"/>
                  </a:cubicBezTo>
                  <a:lnTo>
                    <a:pt x="237743" y="247370"/>
                  </a:lnTo>
                  <a:cubicBezTo>
                    <a:pt x="237877" y="249266"/>
                    <a:pt x="237448" y="251152"/>
                    <a:pt x="236505" y="252799"/>
                  </a:cubicBezTo>
                  <a:cubicBezTo>
                    <a:pt x="235952" y="254590"/>
                    <a:pt x="234933" y="256200"/>
                    <a:pt x="233552" y="257467"/>
                  </a:cubicBezTo>
                  <a:cubicBezTo>
                    <a:pt x="232295" y="258810"/>
                    <a:pt x="230723" y="259829"/>
                    <a:pt x="228980" y="260420"/>
                  </a:cubicBezTo>
                  <a:cubicBezTo>
                    <a:pt x="227266" y="261267"/>
                    <a:pt x="225370" y="261686"/>
                    <a:pt x="223455" y="261658"/>
                  </a:cubicBezTo>
                  <a:lnTo>
                    <a:pt x="220789" y="261658"/>
                  </a:lnTo>
                  <a:cubicBezTo>
                    <a:pt x="218274" y="261629"/>
                    <a:pt x="215807" y="260934"/>
                    <a:pt x="213645" y="259658"/>
                  </a:cubicBezTo>
                  <a:lnTo>
                    <a:pt x="210692" y="257467"/>
                  </a:lnTo>
                  <a:cubicBezTo>
                    <a:pt x="208968" y="255676"/>
                    <a:pt x="207720" y="253485"/>
                    <a:pt x="207073" y="251085"/>
                  </a:cubicBezTo>
                  <a:lnTo>
                    <a:pt x="206501" y="247370"/>
                  </a:lnTo>
                  <a:cubicBezTo>
                    <a:pt x="206425" y="245456"/>
                    <a:pt x="206853" y="243551"/>
                    <a:pt x="207739" y="241846"/>
                  </a:cubicBezTo>
                  <a:cubicBezTo>
                    <a:pt x="208330" y="240074"/>
                    <a:pt x="209339" y="238474"/>
                    <a:pt x="210692" y="237178"/>
                  </a:cubicBezTo>
                  <a:cubicBezTo>
                    <a:pt x="211968" y="235855"/>
                    <a:pt x="213530" y="234845"/>
                    <a:pt x="215264" y="234226"/>
                  </a:cubicBezTo>
                  <a:cubicBezTo>
                    <a:pt x="216978" y="233378"/>
                    <a:pt x="218884" y="232987"/>
                    <a:pt x="220789" y="233083"/>
                  </a:cubicBezTo>
                  <a:close/>
                  <a:moveTo>
                    <a:pt x="250125" y="190696"/>
                  </a:moveTo>
                  <a:cubicBezTo>
                    <a:pt x="252040" y="190668"/>
                    <a:pt x="253935" y="191087"/>
                    <a:pt x="255650" y="191934"/>
                  </a:cubicBezTo>
                  <a:cubicBezTo>
                    <a:pt x="257403" y="192506"/>
                    <a:pt x="258983" y="193525"/>
                    <a:pt x="260222" y="194887"/>
                  </a:cubicBezTo>
                  <a:lnTo>
                    <a:pt x="262794" y="197649"/>
                  </a:lnTo>
                  <a:cubicBezTo>
                    <a:pt x="264518" y="199440"/>
                    <a:pt x="265765" y="201631"/>
                    <a:pt x="266413" y="204031"/>
                  </a:cubicBezTo>
                  <a:lnTo>
                    <a:pt x="266985" y="207746"/>
                  </a:lnTo>
                  <a:cubicBezTo>
                    <a:pt x="267004" y="210299"/>
                    <a:pt x="266308" y="212804"/>
                    <a:pt x="264984" y="214985"/>
                  </a:cubicBezTo>
                  <a:lnTo>
                    <a:pt x="262794" y="217842"/>
                  </a:lnTo>
                  <a:cubicBezTo>
                    <a:pt x="261546" y="219195"/>
                    <a:pt x="259974" y="220214"/>
                    <a:pt x="258222" y="220795"/>
                  </a:cubicBezTo>
                  <a:cubicBezTo>
                    <a:pt x="256536" y="221719"/>
                    <a:pt x="254621" y="222148"/>
                    <a:pt x="252697" y="222033"/>
                  </a:cubicBezTo>
                  <a:cubicBezTo>
                    <a:pt x="250773" y="222157"/>
                    <a:pt x="248858" y="221729"/>
                    <a:pt x="247172" y="220795"/>
                  </a:cubicBezTo>
                  <a:cubicBezTo>
                    <a:pt x="245392" y="220281"/>
                    <a:pt x="243800" y="219252"/>
                    <a:pt x="242601" y="217842"/>
                  </a:cubicBezTo>
                  <a:lnTo>
                    <a:pt x="240029" y="215175"/>
                  </a:lnTo>
                  <a:cubicBezTo>
                    <a:pt x="238305" y="213385"/>
                    <a:pt x="237057" y="211194"/>
                    <a:pt x="236409" y="208794"/>
                  </a:cubicBezTo>
                  <a:lnTo>
                    <a:pt x="235838" y="204984"/>
                  </a:lnTo>
                  <a:cubicBezTo>
                    <a:pt x="235828" y="202460"/>
                    <a:pt x="236514" y="199993"/>
                    <a:pt x="237838" y="197840"/>
                  </a:cubicBezTo>
                  <a:lnTo>
                    <a:pt x="240029" y="194887"/>
                  </a:lnTo>
                  <a:cubicBezTo>
                    <a:pt x="241305" y="193563"/>
                    <a:pt x="242867" y="192553"/>
                    <a:pt x="244601" y="191934"/>
                  </a:cubicBezTo>
                  <a:cubicBezTo>
                    <a:pt x="246325" y="191096"/>
                    <a:pt x="248211" y="190677"/>
                    <a:pt x="250125" y="190696"/>
                  </a:cubicBezTo>
                  <a:close/>
                  <a:moveTo>
                    <a:pt x="853630" y="180124"/>
                  </a:moveTo>
                  <a:cubicBezTo>
                    <a:pt x="855544" y="180010"/>
                    <a:pt x="857449" y="180410"/>
                    <a:pt x="859154" y="181267"/>
                  </a:cubicBezTo>
                  <a:cubicBezTo>
                    <a:pt x="860907" y="181838"/>
                    <a:pt x="862488" y="182858"/>
                    <a:pt x="863726" y="184220"/>
                  </a:cubicBezTo>
                  <a:lnTo>
                    <a:pt x="866393" y="186887"/>
                  </a:lnTo>
                  <a:cubicBezTo>
                    <a:pt x="868155" y="188620"/>
                    <a:pt x="869441" y="190792"/>
                    <a:pt x="870108" y="193173"/>
                  </a:cubicBezTo>
                  <a:lnTo>
                    <a:pt x="870584" y="196983"/>
                  </a:lnTo>
                  <a:cubicBezTo>
                    <a:pt x="870584" y="199517"/>
                    <a:pt x="869927" y="202012"/>
                    <a:pt x="868679" y="204222"/>
                  </a:cubicBezTo>
                  <a:lnTo>
                    <a:pt x="866393" y="207080"/>
                  </a:lnTo>
                  <a:cubicBezTo>
                    <a:pt x="865165" y="208461"/>
                    <a:pt x="863583" y="209480"/>
                    <a:pt x="861821" y="210032"/>
                  </a:cubicBezTo>
                  <a:cubicBezTo>
                    <a:pt x="858326" y="211680"/>
                    <a:pt x="854268" y="211680"/>
                    <a:pt x="850772" y="210032"/>
                  </a:cubicBezTo>
                  <a:cubicBezTo>
                    <a:pt x="849020" y="209451"/>
                    <a:pt x="847448" y="208432"/>
                    <a:pt x="846200" y="207080"/>
                  </a:cubicBezTo>
                  <a:lnTo>
                    <a:pt x="843533" y="204508"/>
                  </a:lnTo>
                  <a:cubicBezTo>
                    <a:pt x="841809" y="202717"/>
                    <a:pt x="840562" y="200526"/>
                    <a:pt x="839914" y="198126"/>
                  </a:cubicBezTo>
                  <a:lnTo>
                    <a:pt x="839342" y="194411"/>
                  </a:lnTo>
                  <a:cubicBezTo>
                    <a:pt x="839313" y="191859"/>
                    <a:pt x="840009" y="189354"/>
                    <a:pt x="841342" y="187172"/>
                  </a:cubicBezTo>
                  <a:lnTo>
                    <a:pt x="843533" y="184220"/>
                  </a:lnTo>
                  <a:cubicBezTo>
                    <a:pt x="844810" y="182896"/>
                    <a:pt x="846372" y="181886"/>
                    <a:pt x="848105" y="181267"/>
                  </a:cubicBezTo>
                  <a:cubicBezTo>
                    <a:pt x="849820" y="180419"/>
                    <a:pt x="851725" y="180029"/>
                    <a:pt x="853630" y="180124"/>
                  </a:cubicBezTo>
                  <a:close/>
                  <a:moveTo>
                    <a:pt x="295846" y="137928"/>
                  </a:moveTo>
                  <a:cubicBezTo>
                    <a:pt x="297046" y="137785"/>
                    <a:pt x="298265" y="137785"/>
                    <a:pt x="299465" y="137928"/>
                  </a:cubicBezTo>
                  <a:cubicBezTo>
                    <a:pt x="301361" y="138014"/>
                    <a:pt x="303208" y="138604"/>
                    <a:pt x="304799" y="139642"/>
                  </a:cubicBezTo>
                  <a:cubicBezTo>
                    <a:pt x="306390" y="140566"/>
                    <a:pt x="307752" y="141843"/>
                    <a:pt x="308800" y="143357"/>
                  </a:cubicBezTo>
                  <a:cubicBezTo>
                    <a:pt x="310057" y="144729"/>
                    <a:pt x="310943" y="146405"/>
                    <a:pt x="311371" y="148215"/>
                  </a:cubicBezTo>
                  <a:cubicBezTo>
                    <a:pt x="312105" y="150863"/>
                    <a:pt x="312105" y="153663"/>
                    <a:pt x="311371" y="156311"/>
                  </a:cubicBezTo>
                  <a:cubicBezTo>
                    <a:pt x="310638" y="158769"/>
                    <a:pt x="309333" y="161026"/>
                    <a:pt x="307561" y="162883"/>
                  </a:cubicBezTo>
                  <a:cubicBezTo>
                    <a:pt x="306608" y="163731"/>
                    <a:pt x="305589" y="164493"/>
                    <a:pt x="304513" y="165169"/>
                  </a:cubicBezTo>
                  <a:lnTo>
                    <a:pt x="300513" y="166598"/>
                  </a:lnTo>
                  <a:cubicBezTo>
                    <a:pt x="297789" y="167265"/>
                    <a:pt x="294950" y="167265"/>
                    <a:pt x="292226" y="166598"/>
                  </a:cubicBezTo>
                  <a:lnTo>
                    <a:pt x="288797" y="165169"/>
                  </a:lnTo>
                  <a:lnTo>
                    <a:pt x="285844" y="162883"/>
                  </a:lnTo>
                  <a:cubicBezTo>
                    <a:pt x="284044" y="161045"/>
                    <a:pt x="282730" y="158788"/>
                    <a:pt x="282034" y="156311"/>
                  </a:cubicBezTo>
                  <a:cubicBezTo>
                    <a:pt x="281320" y="153720"/>
                    <a:pt x="281320" y="150996"/>
                    <a:pt x="282034" y="148405"/>
                  </a:cubicBezTo>
                  <a:cubicBezTo>
                    <a:pt x="282663" y="146024"/>
                    <a:pt x="283910" y="143852"/>
                    <a:pt x="285654" y="142119"/>
                  </a:cubicBezTo>
                  <a:lnTo>
                    <a:pt x="288607" y="139833"/>
                  </a:lnTo>
                  <a:cubicBezTo>
                    <a:pt x="290807" y="138566"/>
                    <a:pt x="293302" y="137909"/>
                    <a:pt x="295846" y="137928"/>
                  </a:cubicBezTo>
                  <a:close/>
                  <a:moveTo>
                    <a:pt x="794098" y="130308"/>
                  </a:moveTo>
                  <a:cubicBezTo>
                    <a:pt x="795965" y="129784"/>
                    <a:pt x="797946" y="129784"/>
                    <a:pt x="799813" y="130308"/>
                  </a:cubicBezTo>
                  <a:cubicBezTo>
                    <a:pt x="801699" y="130403"/>
                    <a:pt x="803528" y="130965"/>
                    <a:pt x="805147" y="131927"/>
                  </a:cubicBezTo>
                  <a:lnTo>
                    <a:pt x="810385" y="134594"/>
                  </a:lnTo>
                  <a:cubicBezTo>
                    <a:pt x="812500" y="135851"/>
                    <a:pt x="814272" y="137623"/>
                    <a:pt x="815529" y="139737"/>
                  </a:cubicBezTo>
                  <a:lnTo>
                    <a:pt x="816958" y="143166"/>
                  </a:lnTo>
                  <a:cubicBezTo>
                    <a:pt x="817587" y="145605"/>
                    <a:pt x="817587" y="148157"/>
                    <a:pt x="816958" y="150596"/>
                  </a:cubicBezTo>
                  <a:lnTo>
                    <a:pt x="815529" y="154025"/>
                  </a:lnTo>
                  <a:cubicBezTo>
                    <a:pt x="814662" y="155635"/>
                    <a:pt x="813424" y="157006"/>
                    <a:pt x="811910" y="158025"/>
                  </a:cubicBezTo>
                  <a:cubicBezTo>
                    <a:pt x="810509" y="159245"/>
                    <a:pt x="808852" y="160130"/>
                    <a:pt x="807052" y="160597"/>
                  </a:cubicBezTo>
                  <a:cubicBezTo>
                    <a:pt x="803299" y="161388"/>
                    <a:pt x="799394" y="160854"/>
                    <a:pt x="796002" y="159073"/>
                  </a:cubicBezTo>
                  <a:lnTo>
                    <a:pt x="790668" y="156501"/>
                  </a:lnTo>
                  <a:cubicBezTo>
                    <a:pt x="788602" y="155216"/>
                    <a:pt x="786868" y="153453"/>
                    <a:pt x="785621" y="151358"/>
                  </a:cubicBezTo>
                  <a:lnTo>
                    <a:pt x="784096" y="147929"/>
                  </a:lnTo>
                  <a:cubicBezTo>
                    <a:pt x="783430" y="145433"/>
                    <a:pt x="783430" y="142804"/>
                    <a:pt x="784096" y="140309"/>
                  </a:cubicBezTo>
                  <a:lnTo>
                    <a:pt x="785621" y="136880"/>
                  </a:lnTo>
                  <a:cubicBezTo>
                    <a:pt x="786487" y="135270"/>
                    <a:pt x="787726" y="133899"/>
                    <a:pt x="789240" y="132879"/>
                  </a:cubicBezTo>
                  <a:cubicBezTo>
                    <a:pt x="790640" y="131660"/>
                    <a:pt x="792297" y="130774"/>
                    <a:pt x="794098" y="130308"/>
                  </a:cubicBezTo>
                  <a:close/>
                  <a:moveTo>
                    <a:pt x="338803" y="95351"/>
                  </a:moveTo>
                  <a:lnTo>
                    <a:pt x="342613" y="95351"/>
                  </a:lnTo>
                  <a:cubicBezTo>
                    <a:pt x="344537" y="95227"/>
                    <a:pt x="346452" y="95655"/>
                    <a:pt x="348138" y="96589"/>
                  </a:cubicBezTo>
                  <a:cubicBezTo>
                    <a:pt x="349890" y="97170"/>
                    <a:pt x="351462" y="98189"/>
                    <a:pt x="352709" y="99542"/>
                  </a:cubicBezTo>
                  <a:cubicBezTo>
                    <a:pt x="354091" y="100770"/>
                    <a:pt x="355110" y="102352"/>
                    <a:pt x="355662" y="104114"/>
                  </a:cubicBezTo>
                  <a:cubicBezTo>
                    <a:pt x="356472" y="105676"/>
                    <a:pt x="356900" y="107400"/>
                    <a:pt x="356900" y="109162"/>
                  </a:cubicBezTo>
                  <a:lnTo>
                    <a:pt x="356900" y="111829"/>
                  </a:lnTo>
                  <a:cubicBezTo>
                    <a:pt x="356900" y="114334"/>
                    <a:pt x="356243" y="116801"/>
                    <a:pt x="354995" y="118973"/>
                  </a:cubicBezTo>
                  <a:lnTo>
                    <a:pt x="352709" y="121925"/>
                  </a:lnTo>
                  <a:cubicBezTo>
                    <a:pt x="350947" y="123630"/>
                    <a:pt x="348785" y="124869"/>
                    <a:pt x="346423" y="125545"/>
                  </a:cubicBezTo>
                  <a:lnTo>
                    <a:pt x="342613" y="126116"/>
                  </a:lnTo>
                  <a:cubicBezTo>
                    <a:pt x="340699" y="126193"/>
                    <a:pt x="338793" y="125764"/>
                    <a:pt x="337088" y="124878"/>
                  </a:cubicBezTo>
                  <a:cubicBezTo>
                    <a:pt x="335355" y="124259"/>
                    <a:pt x="333793" y="123249"/>
                    <a:pt x="332516" y="121925"/>
                  </a:cubicBezTo>
                  <a:cubicBezTo>
                    <a:pt x="331164" y="120678"/>
                    <a:pt x="330144" y="119106"/>
                    <a:pt x="329564" y="117353"/>
                  </a:cubicBezTo>
                  <a:cubicBezTo>
                    <a:pt x="328678" y="115648"/>
                    <a:pt x="328259" y="113743"/>
                    <a:pt x="328325" y="111829"/>
                  </a:cubicBezTo>
                  <a:lnTo>
                    <a:pt x="328325" y="109162"/>
                  </a:lnTo>
                  <a:cubicBezTo>
                    <a:pt x="328335" y="106628"/>
                    <a:pt x="328992" y="104133"/>
                    <a:pt x="330231" y="101923"/>
                  </a:cubicBezTo>
                  <a:lnTo>
                    <a:pt x="332516" y="99065"/>
                  </a:lnTo>
                  <a:cubicBezTo>
                    <a:pt x="334250" y="97303"/>
                    <a:pt x="336421" y="96017"/>
                    <a:pt x="338803" y="95351"/>
                  </a:cubicBezTo>
                  <a:close/>
                  <a:moveTo>
                    <a:pt x="755712" y="76777"/>
                  </a:moveTo>
                  <a:cubicBezTo>
                    <a:pt x="757598" y="76739"/>
                    <a:pt x="759455" y="77168"/>
                    <a:pt x="761141" y="78015"/>
                  </a:cubicBezTo>
                  <a:cubicBezTo>
                    <a:pt x="762913" y="78606"/>
                    <a:pt x="764513" y="79616"/>
                    <a:pt x="765808" y="80968"/>
                  </a:cubicBezTo>
                  <a:lnTo>
                    <a:pt x="768476" y="83635"/>
                  </a:lnTo>
                  <a:cubicBezTo>
                    <a:pt x="770180" y="85397"/>
                    <a:pt x="771419" y="87559"/>
                    <a:pt x="772095" y="89922"/>
                  </a:cubicBezTo>
                  <a:lnTo>
                    <a:pt x="772095" y="93732"/>
                  </a:lnTo>
                  <a:cubicBezTo>
                    <a:pt x="772133" y="96275"/>
                    <a:pt x="771466" y="98780"/>
                    <a:pt x="770190" y="100971"/>
                  </a:cubicBezTo>
                  <a:lnTo>
                    <a:pt x="767999" y="103828"/>
                  </a:lnTo>
                  <a:cubicBezTo>
                    <a:pt x="766732" y="105209"/>
                    <a:pt x="765122" y="106228"/>
                    <a:pt x="763332" y="106781"/>
                  </a:cubicBezTo>
                  <a:cubicBezTo>
                    <a:pt x="761646" y="107714"/>
                    <a:pt x="759732" y="108143"/>
                    <a:pt x="757808" y="108019"/>
                  </a:cubicBezTo>
                  <a:cubicBezTo>
                    <a:pt x="755912" y="108152"/>
                    <a:pt x="754026" y="107724"/>
                    <a:pt x="752379" y="106781"/>
                  </a:cubicBezTo>
                  <a:cubicBezTo>
                    <a:pt x="750587" y="106228"/>
                    <a:pt x="748978" y="105209"/>
                    <a:pt x="747711" y="103828"/>
                  </a:cubicBezTo>
                  <a:lnTo>
                    <a:pt x="745139" y="101161"/>
                  </a:lnTo>
                  <a:cubicBezTo>
                    <a:pt x="743339" y="99456"/>
                    <a:pt x="742053" y="97275"/>
                    <a:pt x="741425" y="94875"/>
                  </a:cubicBezTo>
                  <a:lnTo>
                    <a:pt x="741425" y="91065"/>
                  </a:lnTo>
                  <a:cubicBezTo>
                    <a:pt x="741425" y="88560"/>
                    <a:pt x="742082" y="86093"/>
                    <a:pt x="743330" y="83921"/>
                  </a:cubicBezTo>
                  <a:lnTo>
                    <a:pt x="745616" y="80968"/>
                  </a:lnTo>
                  <a:cubicBezTo>
                    <a:pt x="746854" y="79606"/>
                    <a:pt x="748435" y="78587"/>
                    <a:pt x="750187" y="78015"/>
                  </a:cubicBezTo>
                  <a:cubicBezTo>
                    <a:pt x="751902" y="77168"/>
                    <a:pt x="753798" y="76749"/>
                    <a:pt x="755712" y="76777"/>
                  </a:cubicBezTo>
                  <a:close/>
                  <a:moveTo>
                    <a:pt x="392905" y="50298"/>
                  </a:moveTo>
                  <a:cubicBezTo>
                    <a:pt x="400791" y="50298"/>
                    <a:pt x="407193" y="56699"/>
                    <a:pt x="407193" y="64585"/>
                  </a:cubicBezTo>
                  <a:cubicBezTo>
                    <a:pt x="407193" y="72472"/>
                    <a:pt x="400791" y="78873"/>
                    <a:pt x="392905" y="78873"/>
                  </a:cubicBezTo>
                  <a:cubicBezTo>
                    <a:pt x="385018" y="78873"/>
                    <a:pt x="378618" y="72472"/>
                    <a:pt x="378618" y="64585"/>
                  </a:cubicBezTo>
                  <a:cubicBezTo>
                    <a:pt x="378618" y="56699"/>
                    <a:pt x="385018" y="50298"/>
                    <a:pt x="392905" y="50298"/>
                  </a:cubicBezTo>
                  <a:close/>
                  <a:moveTo>
                    <a:pt x="684179" y="37058"/>
                  </a:moveTo>
                  <a:lnTo>
                    <a:pt x="686846" y="37058"/>
                  </a:lnTo>
                  <a:cubicBezTo>
                    <a:pt x="689399" y="37058"/>
                    <a:pt x="691894" y="37753"/>
                    <a:pt x="694085" y="39058"/>
                  </a:cubicBezTo>
                  <a:lnTo>
                    <a:pt x="696943" y="41249"/>
                  </a:lnTo>
                  <a:cubicBezTo>
                    <a:pt x="698676" y="43011"/>
                    <a:pt x="699952" y="45164"/>
                    <a:pt x="700658" y="47536"/>
                  </a:cubicBezTo>
                  <a:lnTo>
                    <a:pt x="700658" y="51346"/>
                  </a:lnTo>
                  <a:cubicBezTo>
                    <a:pt x="700734" y="53260"/>
                    <a:pt x="700305" y="55165"/>
                    <a:pt x="699419" y="56870"/>
                  </a:cubicBezTo>
                  <a:cubicBezTo>
                    <a:pt x="698905" y="58651"/>
                    <a:pt x="697876" y="60242"/>
                    <a:pt x="696467" y="61442"/>
                  </a:cubicBezTo>
                  <a:cubicBezTo>
                    <a:pt x="695218" y="62795"/>
                    <a:pt x="693647" y="63814"/>
                    <a:pt x="691894" y="64395"/>
                  </a:cubicBezTo>
                  <a:cubicBezTo>
                    <a:pt x="690208" y="65328"/>
                    <a:pt x="688294" y="65757"/>
                    <a:pt x="686370" y="65633"/>
                  </a:cubicBezTo>
                  <a:lnTo>
                    <a:pt x="683703" y="65633"/>
                  </a:lnTo>
                  <a:cubicBezTo>
                    <a:pt x="681169" y="65624"/>
                    <a:pt x="678674" y="64966"/>
                    <a:pt x="676464" y="63728"/>
                  </a:cubicBezTo>
                  <a:lnTo>
                    <a:pt x="673606" y="61442"/>
                  </a:lnTo>
                  <a:cubicBezTo>
                    <a:pt x="671835" y="59709"/>
                    <a:pt x="670549" y="57546"/>
                    <a:pt x="669892" y="55156"/>
                  </a:cubicBezTo>
                  <a:lnTo>
                    <a:pt x="669892" y="51346"/>
                  </a:lnTo>
                  <a:cubicBezTo>
                    <a:pt x="670092" y="47602"/>
                    <a:pt x="671568" y="44040"/>
                    <a:pt x="674083" y="41249"/>
                  </a:cubicBezTo>
                  <a:cubicBezTo>
                    <a:pt x="675359" y="39925"/>
                    <a:pt x="676921" y="38916"/>
                    <a:pt x="678655" y="38296"/>
                  </a:cubicBezTo>
                  <a:cubicBezTo>
                    <a:pt x="680369" y="37449"/>
                    <a:pt x="682265" y="37030"/>
                    <a:pt x="684179" y="37058"/>
                  </a:cubicBezTo>
                  <a:close/>
                  <a:moveTo>
                    <a:pt x="625982" y="13532"/>
                  </a:moveTo>
                  <a:cubicBezTo>
                    <a:pt x="627868" y="13465"/>
                    <a:pt x="629745" y="13893"/>
                    <a:pt x="631412" y="14770"/>
                  </a:cubicBezTo>
                  <a:cubicBezTo>
                    <a:pt x="633202" y="15322"/>
                    <a:pt x="634812" y="16341"/>
                    <a:pt x="636079" y="17722"/>
                  </a:cubicBezTo>
                  <a:cubicBezTo>
                    <a:pt x="637402" y="18999"/>
                    <a:pt x="638412" y="20561"/>
                    <a:pt x="639031" y="22294"/>
                  </a:cubicBezTo>
                  <a:cubicBezTo>
                    <a:pt x="639946" y="24161"/>
                    <a:pt x="640374" y="26219"/>
                    <a:pt x="640270" y="28295"/>
                  </a:cubicBezTo>
                  <a:lnTo>
                    <a:pt x="640270" y="30962"/>
                  </a:lnTo>
                  <a:cubicBezTo>
                    <a:pt x="640222" y="33505"/>
                    <a:pt x="639536" y="35991"/>
                    <a:pt x="638269" y="38201"/>
                  </a:cubicBezTo>
                  <a:lnTo>
                    <a:pt x="636079" y="41059"/>
                  </a:lnTo>
                  <a:cubicBezTo>
                    <a:pt x="634297" y="42811"/>
                    <a:pt x="632107" y="44088"/>
                    <a:pt x="629697" y="44774"/>
                  </a:cubicBezTo>
                  <a:lnTo>
                    <a:pt x="625982" y="44774"/>
                  </a:lnTo>
                  <a:cubicBezTo>
                    <a:pt x="624068" y="44850"/>
                    <a:pt x="622163" y="44421"/>
                    <a:pt x="620458" y="43535"/>
                  </a:cubicBezTo>
                  <a:cubicBezTo>
                    <a:pt x="618667" y="42983"/>
                    <a:pt x="617057" y="41964"/>
                    <a:pt x="615790" y="40582"/>
                  </a:cubicBezTo>
                  <a:cubicBezTo>
                    <a:pt x="614467" y="39306"/>
                    <a:pt x="613457" y="37744"/>
                    <a:pt x="612838" y="36011"/>
                  </a:cubicBezTo>
                  <a:cubicBezTo>
                    <a:pt x="611981" y="34306"/>
                    <a:pt x="611580" y="32400"/>
                    <a:pt x="611695" y="30486"/>
                  </a:cubicBezTo>
                  <a:lnTo>
                    <a:pt x="611695" y="27819"/>
                  </a:lnTo>
                  <a:cubicBezTo>
                    <a:pt x="611656" y="25276"/>
                    <a:pt x="612323" y="22771"/>
                    <a:pt x="613600" y="20580"/>
                  </a:cubicBezTo>
                  <a:lnTo>
                    <a:pt x="615790" y="17722"/>
                  </a:lnTo>
                  <a:cubicBezTo>
                    <a:pt x="617572" y="15998"/>
                    <a:pt x="619772" y="14751"/>
                    <a:pt x="622172" y="14103"/>
                  </a:cubicBezTo>
                  <a:close/>
                  <a:moveTo>
                    <a:pt x="440625" y="13532"/>
                  </a:moveTo>
                  <a:cubicBezTo>
                    <a:pt x="442511" y="13465"/>
                    <a:pt x="444388" y="13893"/>
                    <a:pt x="446054" y="14770"/>
                  </a:cubicBezTo>
                  <a:cubicBezTo>
                    <a:pt x="447845" y="15322"/>
                    <a:pt x="449455" y="16341"/>
                    <a:pt x="450722" y="17722"/>
                  </a:cubicBezTo>
                  <a:cubicBezTo>
                    <a:pt x="452046" y="18999"/>
                    <a:pt x="453055" y="20561"/>
                    <a:pt x="453674" y="22294"/>
                  </a:cubicBezTo>
                  <a:cubicBezTo>
                    <a:pt x="454589" y="24161"/>
                    <a:pt x="455018" y="26219"/>
                    <a:pt x="454913" y="28295"/>
                  </a:cubicBezTo>
                  <a:lnTo>
                    <a:pt x="454913" y="30962"/>
                  </a:lnTo>
                  <a:cubicBezTo>
                    <a:pt x="454865" y="33505"/>
                    <a:pt x="454179" y="35991"/>
                    <a:pt x="452913" y="38201"/>
                  </a:cubicBezTo>
                  <a:lnTo>
                    <a:pt x="450722" y="41059"/>
                  </a:lnTo>
                  <a:cubicBezTo>
                    <a:pt x="448941" y="42811"/>
                    <a:pt x="446750" y="44088"/>
                    <a:pt x="444340" y="44774"/>
                  </a:cubicBezTo>
                  <a:lnTo>
                    <a:pt x="440625" y="44774"/>
                  </a:lnTo>
                  <a:cubicBezTo>
                    <a:pt x="438711" y="44850"/>
                    <a:pt x="436806" y="44421"/>
                    <a:pt x="435101" y="43535"/>
                  </a:cubicBezTo>
                  <a:cubicBezTo>
                    <a:pt x="433320" y="43021"/>
                    <a:pt x="431729" y="41992"/>
                    <a:pt x="430529" y="40582"/>
                  </a:cubicBezTo>
                  <a:cubicBezTo>
                    <a:pt x="429176" y="39316"/>
                    <a:pt x="428129" y="37744"/>
                    <a:pt x="427480" y="36011"/>
                  </a:cubicBezTo>
                  <a:cubicBezTo>
                    <a:pt x="426624" y="34306"/>
                    <a:pt x="426224" y="32400"/>
                    <a:pt x="426338" y="30486"/>
                  </a:cubicBezTo>
                  <a:lnTo>
                    <a:pt x="426338" y="27819"/>
                  </a:lnTo>
                  <a:cubicBezTo>
                    <a:pt x="426300" y="25276"/>
                    <a:pt x="426967" y="22771"/>
                    <a:pt x="428243" y="20580"/>
                  </a:cubicBezTo>
                  <a:lnTo>
                    <a:pt x="430529" y="17722"/>
                  </a:lnTo>
                  <a:cubicBezTo>
                    <a:pt x="432262" y="15979"/>
                    <a:pt x="434434" y="14732"/>
                    <a:pt x="436815" y="14103"/>
                  </a:cubicBezTo>
                  <a:close/>
                  <a:moveTo>
                    <a:pt x="562355" y="2673"/>
                  </a:moveTo>
                  <a:cubicBezTo>
                    <a:pt x="570242" y="2673"/>
                    <a:pt x="576643" y="9074"/>
                    <a:pt x="576643" y="16960"/>
                  </a:cubicBezTo>
                  <a:cubicBezTo>
                    <a:pt x="576643" y="24847"/>
                    <a:pt x="570242" y="31248"/>
                    <a:pt x="562355" y="31248"/>
                  </a:cubicBezTo>
                  <a:cubicBezTo>
                    <a:pt x="554468" y="31248"/>
                    <a:pt x="548068" y="24847"/>
                    <a:pt x="548068" y="16960"/>
                  </a:cubicBezTo>
                  <a:cubicBezTo>
                    <a:pt x="548068" y="9074"/>
                    <a:pt x="554468" y="2673"/>
                    <a:pt x="562355" y="2673"/>
                  </a:cubicBezTo>
                  <a:close/>
                  <a:moveTo>
                    <a:pt x="504157" y="6"/>
                  </a:moveTo>
                  <a:cubicBezTo>
                    <a:pt x="506071" y="-61"/>
                    <a:pt x="507976" y="358"/>
                    <a:pt x="509681" y="1244"/>
                  </a:cubicBezTo>
                  <a:cubicBezTo>
                    <a:pt x="511434" y="1825"/>
                    <a:pt x="513005" y="2844"/>
                    <a:pt x="514253" y="4197"/>
                  </a:cubicBezTo>
                  <a:cubicBezTo>
                    <a:pt x="515577" y="5473"/>
                    <a:pt x="516587" y="7035"/>
                    <a:pt x="517206" y="8769"/>
                  </a:cubicBezTo>
                  <a:cubicBezTo>
                    <a:pt x="518168" y="10616"/>
                    <a:pt x="518597" y="12693"/>
                    <a:pt x="518444" y="14769"/>
                  </a:cubicBezTo>
                  <a:lnTo>
                    <a:pt x="518444" y="17436"/>
                  </a:lnTo>
                  <a:cubicBezTo>
                    <a:pt x="518444" y="19989"/>
                    <a:pt x="517749" y="22485"/>
                    <a:pt x="516444" y="24675"/>
                  </a:cubicBezTo>
                  <a:lnTo>
                    <a:pt x="514253" y="27533"/>
                  </a:lnTo>
                  <a:cubicBezTo>
                    <a:pt x="512491" y="29266"/>
                    <a:pt x="510339" y="30543"/>
                    <a:pt x="507967" y="31248"/>
                  </a:cubicBezTo>
                  <a:lnTo>
                    <a:pt x="504157" y="31248"/>
                  </a:lnTo>
                  <a:cubicBezTo>
                    <a:pt x="502242" y="31324"/>
                    <a:pt x="500337" y="30895"/>
                    <a:pt x="498632" y="30009"/>
                  </a:cubicBezTo>
                  <a:cubicBezTo>
                    <a:pt x="496851" y="29495"/>
                    <a:pt x="495260" y="28466"/>
                    <a:pt x="494060" y="27057"/>
                  </a:cubicBezTo>
                  <a:cubicBezTo>
                    <a:pt x="492708" y="25809"/>
                    <a:pt x="491688" y="24237"/>
                    <a:pt x="491108" y="22485"/>
                  </a:cubicBezTo>
                  <a:cubicBezTo>
                    <a:pt x="490174" y="20799"/>
                    <a:pt x="489746" y="18884"/>
                    <a:pt x="489869" y="16960"/>
                  </a:cubicBezTo>
                  <a:lnTo>
                    <a:pt x="489869" y="14293"/>
                  </a:lnTo>
                  <a:cubicBezTo>
                    <a:pt x="489879" y="11759"/>
                    <a:pt x="490536" y="9264"/>
                    <a:pt x="491774" y="7054"/>
                  </a:cubicBezTo>
                  <a:lnTo>
                    <a:pt x="494060" y="4197"/>
                  </a:lnTo>
                  <a:cubicBezTo>
                    <a:pt x="495793" y="2454"/>
                    <a:pt x="497965" y="1206"/>
                    <a:pt x="500347" y="57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4" name="Google Shape;414;p10"/>
            <p:cNvSpPr/>
            <p:nvPr/>
          </p:nvSpPr>
          <p:spPr>
            <a:xfrm>
              <a:off x="7790431" y="3193182"/>
              <a:ext cx="683037" cy="689229"/>
            </a:xfrm>
            <a:custGeom>
              <a:rect b="b" l="l" r="r" t="t"/>
              <a:pathLst>
                <a:path extrusionOk="0" h="689229" w="683037">
                  <a:moveTo>
                    <a:pt x="682787" y="689200"/>
                  </a:moveTo>
                  <a:lnTo>
                    <a:pt x="529911" y="689200"/>
                  </a:lnTo>
                  <a:cubicBezTo>
                    <a:pt x="513528" y="423548"/>
                    <a:pt x="435137" y="222475"/>
                    <a:pt x="341030" y="222475"/>
                  </a:cubicBezTo>
                  <a:cubicBezTo>
                    <a:pt x="246923" y="222475"/>
                    <a:pt x="168628" y="423833"/>
                    <a:pt x="152150" y="689200"/>
                  </a:cubicBezTo>
                  <a:lnTo>
                    <a:pt x="-250" y="689200"/>
                  </a:lnTo>
                  <a:cubicBezTo>
                    <a:pt x="21942" y="300199"/>
                    <a:pt x="166437" y="-29"/>
                    <a:pt x="341411" y="-29"/>
                  </a:cubicBezTo>
                  <a:cubicBezTo>
                    <a:pt x="516385" y="-29"/>
                    <a:pt x="660594" y="300199"/>
                    <a:pt x="682787" y="6892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5" name="Google Shape;415;p10"/>
            <p:cNvSpPr/>
            <p:nvPr/>
          </p:nvSpPr>
          <p:spPr>
            <a:xfrm>
              <a:off x="7877871" y="3344630"/>
              <a:ext cx="508253" cy="537781"/>
            </a:xfrm>
            <a:custGeom>
              <a:rect b="b" l="l" r="r" t="t"/>
              <a:pathLst>
                <a:path extrusionOk="0" h="537781" w="508253">
                  <a:moveTo>
                    <a:pt x="508003" y="537181"/>
                  </a:moveTo>
                  <a:lnTo>
                    <a:pt x="508003" y="537752"/>
                  </a:lnTo>
                  <a:lnTo>
                    <a:pt x="425326" y="537752"/>
                  </a:lnTo>
                  <a:cubicBezTo>
                    <a:pt x="410467" y="297818"/>
                    <a:pt x="339601" y="116081"/>
                    <a:pt x="253876" y="116081"/>
                  </a:cubicBezTo>
                  <a:cubicBezTo>
                    <a:pt x="168151" y="116081"/>
                    <a:pt x="97095" y="297818"/>
                    <a:pt x="82426" y="537752"/>
                  </a:cubicBezTo>
                  <a:lnTo>
                    <a:pt x="-250" y="537752"/>
                  </a:lnTo>
                  <a:lnTo>
                    <a:pt x="-250" y="537181"/>
                  </a:lnTo>
                  <a:cubicBezTo>
                    <a:pt x="7846" y="414880"/>
                    <a:pt x="29753" y="304199"/>
                    <a:pt x="61471" y="215522"/>
                  </a:cubicBezTo>
                  <a:cubicBezTo>
                    <a:pt x="89380" y="137416"/>
                    <a:pt x="124813" y="76361"/>
                    <a:pt x="164913" y="39499"/>
                  </a:cubicBezTo>
                  <a:cubicBezTo>
                    <a:pt x="192726" y="13973"/>
                    <a:pt x="222730" y="-29"/>
                    <a:pt x="254162" y="-29"/>
                  </a:cubicBezTo>
                  <a:cubicBezTo>
                    <a:pt x="285595" y="-29"/>
                    <a:pt x="315598" y="13877"/>
                    <a:pt x="343412" y="39499"/>
                  </a:cubicBezTo>
                  <a:cubicBezTo>
                    <a:pt x="387417" y="79790"/>
                    <a:pt x="425707" y="149228"/>
                    <a:pt x="454664" y="238286"/>
                  </a:cubicBezTo>
                  <a:cubicBezTo>
                    <a:pt x="484591" y="335365"/>
                    <a:pt x="502498" y="435749"/>
                    <a:pt x="508003" y="537181"/>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6" name="Google Shape;416;p10"/>
            <p:cNvSpPr/>
            <p:nvPr/>
          </p:nvSpPr>
          <p:spPr>
            <a:xfrm>
              <a:off x="7959976" y="3460739"/>
              <a:ext cx="343471" cy="421671"/>
            </a:xfrm>
            <a:custGeom>
              <a:rect b="b" l="l" r="r" t="t"/>
              <a:pathLst>
                <a:path extrusionOk="0" h="421671" w="343471">
                  <a:moveTo>
                    <a:pt x="343221" y="421642"/>
                  </a:moveTo>
                  <a:lnTo>
                    <a:pt x="-250" y="421642"/>
                  </a:lnTo>
                  <a:cubicBezTo>
                    <a:pt x="14704" y="181708"/>
                    <a:pt x="85475" y="-29"/>
                    <a:pt x="171200" y="-29"/>
                  </a:cubicBezTo>
                  <a:cubicBezTo>
                    <a:pt x="256925" y="-29"/>
                    <a:pt x="328362" y="181708"/>
                    <a:pt x="343221" y="42164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7" name="Google Shape;417;p10"/>
            <p:cNvSpPr/>
            <p:nvPr/>
          </p:nvSpPr>
          <p:spPr>
            <a:xfrm>
              <a:off x="8030922" y="3643637"/>
              <a:ext cx="184632" cy="186684"/>
            </a:xfrm>
            <a:custGeom>
              <a:rect b="b" l="l" r="r" t="t"/>
              <a:pathLst>
                <a:path extrusionOk="0" h="186684" w="184632">
                  <a:moveTo>
                    <a:pt x="2092" y="51833"/>
                  </a:moveTo>
                  <a:cubicBezTo>
                    <a:pt x="578" y="45213"/>
                    <a:pt x="-193" y="38431"/>
                    <a:pt x="-193" y="31640"/>
                  </a:cubicBezTo>
                  <a:cubicBezTo>
                    <a:pt x="-508" y="27106"/>
                    <a:pt x="483" y="22581"/>
                    <a:pt x="2664" y="18590"/>
                  </a:cubicBezTo>
                  <a:cubicBezTo>
                    <a:pt x="7808" y="10589"/>
                    <a:pt x="19619" y="10208"/>
                    <a:pt x="29144" y="12209"/>
                  </a:cubicBezTo>
                  <a:cubicBezTo>
                    <a:pt x="56137" y="17924"/>
                    <a:pt x="79378" y="34954"/>
                    <a:pt x="92961" y="58976"/>
                  </a:cubicBezTo>
                  <a:cubicBezTo>
                    <a:pt x="91628" y="53166"/>
                    <a:pt x="112487" y="22400"/>
                    <a:pt x="121536" y="14399"/>
                  </a:cubicBezTo>
                  <a:cubicBezTo>
                    <a:pt x="130585" y="5913"/>
                    <a:pt x="142301" y="826"/>
                    <a:pt x="154683" y="17"/>
                  </a:cubicBezTo>
                  <a:cubicBezTo>
                    <a:pt x="161894" y="-384"/>
                    <a:pt x="168999" y="1845"/>
                    <a:pt x="174685" y="6303"/>
                  </a:cubicBezTo>
                  <a:cubicBezTo>
                    <a:pt x="183563" y="15523"/>
                    <a:pt x="186639" y="28896"/>
                    <a:pt x="182687" y="41069"/>
                  </a:cubicBezTo>
                  <a:cubicBezTo>
                    <a:pt x="179791" y="51775"/>
                    <a:pt x="175628" y="62100"/>
                    <a:pt x="170304" y="71835"/>
                  </a:cubicBezTo>
                  <a:cubicBezTo>
                    <a:pt x="157350" y="98219"/>
                    <a:pt x="122012" y="158036"/>
                    <a:pt x="107534" y="182420"/>
                  </a:cubicBezTo>
                  <a:cubicBezTo>
                    <a:pt x="104610" y="186792"/>
                    <a:pt x="98695" y="187973"/>
                    <a:pt x="94323" y="185049"/>
                  </a:cubicBezTo>
                  <a:cubicBezTo>
                    <a:pt x="93761" y="184678"/>
                    <a:pt x="93237" y="184240"/>
                    <a:pt x="92771" y="183754"/>
                  </a:cubicBezTo>
                  <a:cubicBezTo>
                    <a:pt x="70482" y="158513"/>
                    <a:pt x="10284" y="87932"/>
                    <a:pt x="2092" y="5183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8" name="Google Shape;418;p10"/>
            <p:cNvSpPr/>
            <p:nvPr/>
          </p:nvSpPr>
          <p:spPr>
            <a:xfrm>
              <a:off x="7903253" y="3398908"/>
              <a:ext cx="459219" cy="473417"/>
            </a:xfrm>
            <a:custGeom>
              <a:rect b="b" l="l" r="r" t="t"/>
              <a:pathLst>
                <a:path extrusionOk="0" h="473417" w="459219">
                  <a:moveTo>
                    <a:pt x="440150" y="444822"/>
                  </a:moveTo>
                  <a:lnTo>
                    <a:pt x="445389" y="444822"/>
                  </a:lnTo>
                  <a:cubicBezTo>
                    <a:pt x="447941" y="444803"/>
                    <a:pt x="450446" y="445499"/>
                    <a:pt x="452628" y="446823"/>
                  </a:cubicBezTo>
                  <a:lnTo>
                    <a:pt x="455485" y="449013"/>
                  </a:lnTo>
                  <a:cubicBezTo>
                    <a:pt x="457248" y="450747"/>
                    <a:pt x="458533" y="452919"/>
                    <a:pt x="459200" y="455300"/>
                  </a:cubicBezTo>
                  <a:lnTo>
                    <a:pt x="459200" y="459110"/>
                  </a:lnTo>
                  <a:cubicBezTo>
                    <a:pt x="459315" y="461024"/>
                    <a:pt x="458915" y="462929"/>
                    <a:pt x="458057" y="464634"/>
                  </a:cubicBezTo>
                  <a:cubicBezTo>
                    <a:pt x="457457" y="466397"/>
                    <a:pt x="456400" y="467968"/>
                    <a:pt x="455009" y="469206"/>
                  </a:cubicBezTo>
                  <a:cubicBezTo>
                    <a:pt x="453809" y="470616"/>
                    <a:pt x="452218" y="471645"/>
                    <a:pt x="450437" y="472159"/>
                  </a:cubicBezTo>
                  <a:cubicBezTo>
                    <a:pt x="448751" y="473093"/>
                    <a:pt x="446837" y="473521"/>
                    <a:pt x="444913" y="473397"/>
                  </a:cubicBezTo>
                  <a:lnTo>
                    <a:pt x="439674" y="473397"/>
                  </a:lnTo>
                  <a:cubicBezTo>
                    <a:pt x="437140" y="473388"/>
                    <a:pt x="434645" y="472731"/>
                    <a:pt x="432435" y="471492"/>
                  </a:cubicBezTo>
                  <a:lnTo>
                    <a:pt x="429577" y="469206"/>
                  </a:lnTo>
                  <a:cubicBezTo>
                    <a:pt x="427777" y="467501"/>
                    <a:pt x="426492" y="465320"/>
                    <a:pt x="425863" y="462920"/>
                  </a:cubicBezTo>
                  <a:lnTo>
                    <a:pt x="425863" y="459110"/>
                  </a:lnTo>
                  <a:cubicBezTo>
                    <a:pt x="425749" y="457186"/>
                    <a:pt x="426177" y="455271"/>
                    <a:pt x="427101" y="453585"/>
                  </a:cubicBezTo>
                  <a:cubicBezTo>
                    <a:pt x="427682" y="451833"/>
                    <a:pt x="428701" y="450261"/>
                    <a:pt x="430054" y="449013"/>
                  </a:cubicBezTo>
                  <a:cubicBezTo>
                    <a:pt x="431292" y="447651"/>
                    <a:pt x="432873" y="446632"/>
                    <a:pt x="434626" y="446061"/>
                  </a:cubicBezTo>
                  <a:cubicBezTo>
                    <a:pt x="436330" y="445175"/>
                    <a:pt x="438236" y="444746"/>
                    <a:pt x="440150" y="444822"/>
                  </a:cubicBezTo>
                  <a:close/>
                  <a:moveTo>
                    <a:pt x="14288" y="410724"/>
                  </a:moveTo>
                  <a:lnTo>
                    <a:pt x="14764" y="410724"/>
                  </a:lnTo>
                  <a:cubicBezTo>
                    <a:pt x="15964" y="410533"/>
                    <a:pt x="17183" y="410533"/>
                    <a:pt x="18383" y="410724"/>
                  </a:cubicBezTo>
                  <a:cubicBezTo>
                    <a:pt x="20241" y="410781"/>
                    <a:pt x="22051" y="411343"/>
                    <a:pt x="23622" y="412343"/>
                  </a:cubicBezTo>
                  <a:cubicBezTo>
                    <a:pt x="25260" y="413238"/>
                    <a:pt x="26670" y="414515"/>
                    <a:pt x="27718" y="416058"/>
                  </a:cubicBezTo>
                  <a:cubicBezTo>
                    <a:pt x="28947" y="417439"/>
                    <a:pt x="29804" y="419106"/>
                    <a:pt x="30194" y="420915"/>
                  </a:cubicBezTo>
                  <a:cubicBezTo>
                    <a:pt x="30680" y="423630"/>
                    <a:pt x="30413" y="426430"/>
                    <a:pt x="29432" y="429012"/>
                  </a:cubicBezTo>
                  <a:cubicBezTo>
                    <a:pt x="28794" y="431517"/>
                    <a:pt x="27479" y="433793"/>
                    <a:pt x="25622" y="435584"/>
                  </a:cubicBezTo>
                  <a:cubicBezTo>
                    <a:pt x="24727" y="436460"/>
                    <a:pt x="23737" y="437222"/>
                    <a:pt x="22670" y="437870"/>
                  </a:cubicBezTo>
                  <a:cubicBezTo>
                    <a:pt x="21526" y="438460"/>
                    <a:pt x="20355" y="438965"/>
                    <a:pt x="19145" y="439394"/>
                  </a:cubicBezTo>
                  <a:cubicBezTo>
                    <a:pt x="16421" y="440061"/>
                    <a:pt x="13582" y="440061"/>
                    <a:pt x="10858" y="439394"/>
                  </a:cubicBezTo>
                  <a:lnTo>
                    <a:pt x="7429" y="437965"/>
                  </a:lnTo>
                  <a:lnTo>
                    <a:pt x="4381" y="435679"/>
                  </a:lnTo>
                  <a:cubicBezTo>
                    <a:pt x="629" y="431869"/>
                    <a:pt x="-848" y="426383"/>
                    <a:pt x="476" y="421201"/>
                  </a:cubicBezTo>
                  <a:cubicBezTo>
                    <a:pt x="1133" y="418810"/>
                    <a:pt x="2419" y="416648"/>
                    <a:pt x="4191" y="414915"/>
                  </a:cubicBezTo>
                  <a:lnTo>
                    <a:pt x="7049" y="412629"/>
                  </a:lnTo>
                  <a:cubicBezTo>
                    <a:pt x="9258" y="411390"/>
                    <a:pt x="11754" y="410733"/>
                    <a:pt x="14288" y="410724"/>
                  </a:cubicBezTo>
                  <a:close/>
                  <a:moveTo>
                    <a:pt x="429863" y="391863"/>
                  </a:moveTo>
                  <a:cubicBezTo>
                    <a:pt x="431749" y="391787"/>
                    <a:pt x="433625" y="392216"/>
                    <a:pt x="435292" y="393102"/>
                  </a:cubicBezTo>
                  <a:cubicBezTo>
                    <a:pt x="437064" y="393692"/>
                    <a:pt x="438664" y="394702"/>
                    <a:pt x="439959" y="396054"/>
                  </a:cubicBezTo>
                  <a:lnTo>
                    <a:pt x="442531" y="398721"/>
                  </a:lnTo>
                  <a:cubicBezTo>
                    <a:pt x="444293" y="400455"/>
                    <a:pt x="445579" y="402627"/>
                    <a:pt x="446246" y="405008"/>
                  </a:cubicBezTo>
                  <a:lnTo>
                    <a:pt x="446246" y="408818"/>
                  </a:lnTo>
                  <a:cubicBezTo>
                    <a:pt x="446284" y="411361"/>
                    <a:pt x="445617" y="413866"/>
                    <a:pt x="444341" y="416057"/>
                  </a:cubicBezTo>
                  <a:lnTo>
                    <a:pt x="442055" y="418914"/>
                  </a:lnTo>
                  <a:cubicBezTo>
                    <a:pt x="440855" y="420324"/>
                    <a:pt x="439264" y="421353"/>
                    <a:pt x="437483" y="421867"/>
                  </a:cubicBezTo>
                  <a:cubicBezTo>
                    <a:pt x="435797" y="422800"/>
                    <a:pt x="433883" y="423229"/>
                    <a:pt x="431958" y="423105"/>
                  </a:cubicBezTo>
                  <a:cubicBezTo>
                    <a:pt x="430063" y="423239"/>
                    <a:pt x="428177" y="422810"/>
                    <a:pt x="426529" y="421867"/>
                  </a:cubicBezTo>
                  <a:cubicBezTo>
                    <a:pt x="424738" y="421315"/>
                    <a:pt x="423129" y="420296"/>
                    <a:pt x="421862" y="418914"/>
                  </a:cubicBezTo>
                  <a:lnTo>
                    <a:pt x="419290" y="416247"/>
                  </a:lnTo>
                  <a:cubicBezTo>
                    <a:pt x="417490" y="414542"/>
                    <a:pt x="416204" y="412361"/>
                    <a:pt x="415576" y="409961"/>
                  </a:cubicBezTo>
                  <a:lnTo>
                    <a:pt x="415576" y="406151"/>
                  </a:lnTo>
                  <a:cubicBezTo>
                    <a:pt x="415576" y="403646"/>
                    <a:pt x="416232" y="401179"/>
                    <a:pt x="417480" y="399007"/>
                  </a:cubicBezTo>
                  <a:lnTo>
                    <a:pt x="419766" y="396054"/>
                  </a:lnTo>
                  <a:cubicBezTo>
                    <a:pt x="421004" y="394692"/>
                    <a:pt x="422586" y="393673"/>
                    <a:pt x="424338" y="393102"/>
                  </a:cubicBezTo>
                  <a:cubicBezTo>
                    <a:pt x="426043" y="392216"/>
                    <a:pt x="427948" y="391787"/>
                    <a:pt x="429863" y="391863"/>
                  </a:cubicBezTo>
                  <a:close/>
                  <a:moveTo>
                    <a:pt x="21812" y="336238"/>
                  </a:moveTo>
                  <a:cubicBezTo>
                    <a:pt x="29699" y="336238"/>
                    <a:pt x="36100" y="342639"/>
                    <a:pt x="36100" y="350525"/>
                  </a:cubicBezTo>
                  <a:cubicBezTo>
                    <a:pt x="36100" y="358412"/>
                    <a:pt x="29699" y="364813"/>
                    <a:pt x="21812" y="364813"/>
                  </a:cubicBezTo>
                  <a:cubicBezTo>
                    <a:pt x="13925" y="364813"/>
                    <a:pt x="7525" y="358412"/>
                    <a:pt x="7525" y="350525"/>
                  </a:cubicBezTo>
                  <a:cubicBezTo>
                    <a:pt x="7525" y="342639"/>
                    <a:pt x="13925" y="336238"/>
                    <a:pt x="21812" y="336238"/>
                  </a:cubicBezTo>
                  <a:close/>
                  <a:moveTo>
                    <a:pt x="415194" y="320427"/>
                  </a:moveTo>
                  <a:lnTo>
                    <a:pt x="418909" y="320427"/>
                  </a:lnTo>
                  <a:cubicBezTo>
                    <a:pt x="420833" y="320303"/>
                    <a:pt x="422748" y="320731"/>
                    <a:pt x="424434" y="321665"/>
                  </a:cubicBezTo>
                  <a:cubicBezTo>
                    <a:pt x="426225" y="322217"/>
                    <a:pt x="427834" y="323237"/>
                    <a:pt x="429101" y="324618"/>
                  </a:cubicBezTo>
                  <a:cubicBezTo>
                    <a:pt x="430435" y="325884"/>
                    <a:pt x="431444" y="327456"/>
                    <a:pt x="432054" y="329190"/>
                  </a:cubicBezTo>
                  <a:cubicBezTo>
                    <a:pt x="432911" y="330895"/>
                    <a:pt x="433311" y="332800"/>
                    <a:pt x="433197" y="334714"/>
                  </a:cubicBezTo>
                  <a:lnTo>
                    <a:pt x="433197" y="337286"/>
                  </a:lnTo>
                  <a:cubicBezTo>
                    <a:pt x="433254" y="339829"/>
                    <a:pt x="432597" y="342344"/>
                    <a:pt x="431292" y="344525"/>
                  </a:cubicBezTo>
                  <a:lnTo>
                    <a:pt x="429101" y="347478"/>
                  </a:lnTo>
                  <a:cubicBezTo>
                    <a:pt x="427320" y="349202"/>
                    <a:pt x="425119" y="350449"/>
                    <a:pt x="422720" y="351097"/>
                  </a:cubicBezTo>
                  <a:lnTo>
                    <a:pt x="418909" y="351097"/>
                  </a:lnTo>
                  <a:cubicBezTo>
                    <a:pt x="417033" y="351192"/>
                    <a:pt x="415157" y="350802"/>
                    <a:pt x="413480" y="349954"/>
                  </a:cubicBezTo>
                  <a:cubicBezTo>
                    <a:pt x="409927" y="348687"/>
                    <a:pt x="407127" y="345887"/>
                    <a:pt x="405860" y="342334"/>
                  </a:cubicBezTo>
                  <a:cubicBezTo>
                    <a:pt x="405013" y="340620"/>
                    <a:pt x="404593" y="338724"/>
                    <a:pt x="404622" y="336810"/>
                  </a:cubicBezTo>
                  <a:lnTo>
                    <a:pt x="404622" y="334238"/>
                  </a:lnTo>
                  <a:cubicBezTo>
                    <a:pt x="404650" y="331695"/>
                    <a:pt x="405346" y="329199"/>
                    <a:pt x="406622" y="326999"/>
                  </a:cubicBezTo>
                  <a:lnTo>
                    <a:pt x="408813" y="324141"/>
                  </a:lnTo>
                  <a:cubicBezTo>
                    <a:pt x="410566" y="322351"/>
                    <a:pt x="412775" y="321074"/>
                    <a:pt x="415194" y="320427"/>
                  </a:cubicBezTo>
                  <a:close/>
                  <a:moveTo>
                    <a:pt x="32385" y="275373"/>
                  </a:moveTo>
                  <a:lnTo>
                    <a:pt x="35052" y="275373"/>
                  </a:lnTo>
                  <a:cubicBezTo>
                    <a:pt x="37576" y="275364"/>
                    <a:pt x="40043" y="276050"/>
                    <a:pt x="42196" y="277374"/>
                  </a:cubicBezTo>
                  <a:lnTo>
                    <a:pt x="45149" y="279564"/>
                  </a:lnTo>
                  <a:cubicBezTo>
                    <a:pt x="46853" y="281327"/>
                    <a:pt x="48092" y="283489"/>
                    <a:pt x="48768" y="285851"/>
                  </a:cubicBezTo>
                  <a:lnTo>
                    <a:pt x="49340" y="289661"/>
                  </a:lnTo>
                  <a:cubicBezTo>
                    <a:pt x="49368" y="291575"/>
                    <a:pt x="48949" y="293471"/>
                    <a:pt x="48101" y="295185"/>
                  </a:cubicBezTo>
                  <a:cubicBezTo>
                    <a:pt x="47511" y="296928"/>
                    <a:pt x="46492" y="298500"/>
                    <a:pt x="45149" y="299757"/>
                  </a:cubicBezTo>
                  <a:cubicBezTo>
                    <a:pt x="43882" y="301139"/>
                    <a:pt x="42272" y="302158"/>
                    <a:pt x="40482" y="302710"/>
                  </a:cubicBezTo>
                  <a:cubicBezTo>
                    <a:pt x="38833" y="303653"/>
                    <a:pt x="36947" y="304082"/>
                    <a:pt x="35052" y="303948"/>
                  </a:cubicBezTo>
                  <a:lnTo>
                    <a:pt x="32385" y="303948"/>
                  </a:lnTo>
                  <a:cubicBezTo>
                    <a:pt x="29851" y="303948"/>
                    <a:pt x="27356" y="303291"/>
                    <a:pt x="25146" y="302043"/>
                  </a:cubicBezTo>
                  <a:lnTo>
                    <a:pt x="22288" y="299757"/>
                  </a:lnTo>
                  <a:cubicBezTo>
                    <a:pt x="20526" y="298024"/>
                    <a:pt x="19240" y="295852"/>
                    <a:pt x="18574" y="293471"/>
                  </a:cubicBezTo>
                  <a:lnTo>
                    <a:pt x="18097" y="289661"/>
                  </a:lnTo>
                  <a:cubicBezTo>
                    <a:pt x="17974" y="287737"/>
                    <a:pt x="18402" y="285822"/>
                    <a:pt x="19336" y="284136"/>
                  </a:cubicBezTo>
                  <a:cubicBezTo>
                    <a:pt x="19917" y="282384"/>
                    <a:pt x="20936" y="280812"/>
                    <a:pt x="22288" y="279564"/>
                  </a:cubicBezTo>
                  <a:cubicBezTo>
                    <a:pt x="23489" y="278155"/>
                    <a:pt x="25080" y="277126"/>
                    <a:pt x="26860" y="276612"/>
                  </a:cubicBezTo>
                  <a:cubicBezTo>
                    <a:pt x="28565" y="275726"/>
                    <a:pt x="30470" y="275297"/>
                    <a:pt x="32385" y="275373"/>
                  </a:cubicBezTo>
                  <a:close/>
                  <a:moveTo>
                    <a:pt x="405669" y="262133"/>
                  </a:moveTo>
                  <a:cubicBezTo>
                    <a:pt x="407583" y="262057"/>
                    <a:pt x="409489" y="262486"/>
                    <a:pt x="411194" y="263372"/>
                  </a:cubicBezTo>
                  <a:cubicBezTo>
                    <a:pt x="412984" y="263924"/>
                    <a:pt x="414594" y="264943"/>
                    <a:pt x="415861" y="266324"/>
                  </a:cubicBezTo>
                  <a:lnTo>
                    <a:pt x="418433" y="268991"/>
                  </a:lnTo>
                  <a:cubicBezTo>
                    <a:pt x="420195" y="270725"/>
                    <a:pt x="421481" y="272897"/>
                    <a:pt x="422147" y="275278"/>
                  </a:cubicBezTo>
                  <a:lnTo>
                    <a:pt x="422624" y="279088"/>
                  </a:lnTo>
                  <a:cubicBezTo>
                    <a:pt x="422614" y="281622"/>
                    <a:pt x="421957" y="284117"/>
                    <a:pt x="420719" y="286327"/>
                  </a:cubicBezTo>
                  <a:lnTo>
                    <a:pt x="418433" y="289184"/>
                  </a:lnTo>
                  <a:cubicBezTo>
                    <a:pt x="417232" y="290594"/>
                    <a:pt x="415642" y="291623"/>
                    <a:pt x="413860" y="292137"/>
                  </a:cubicBezTo>
                  <a:cubicBezTo>
                    <a:pt x="412156" y="293023"/>
                    <a:pt x="410251" y="293452"/>
                    <a:pt x="408336" y="293375"/>
                  </a:cubicBezTo>
                  <a:cubicBezTo>
                    <a:pt x="406421" y="293442"/>
                    <a:pt x="404517" y="293023"/>
                    <a:pt x="402812" y="292137"/>
                  </a:cubicBezTo>
                  <a:cubicBezTo>
                    <a:pt x="401059" y="291556"/>
                    <a:pt x="399487" y="290537"/>
                    <a:pt x="398240" y="289184"/>
                  </a:cubicBezTo>
                  <a:lnTo>
                    <a:pt x="395573" y="286517"/>
                  </a:lnTo>
                  <a:cubicBezTo>
                    <a:pt x="393867" y="284755"/>
                    <a:pt x="392629" y="282593"/>
                    <a:pt x="391953" y="280231"/>
                  </a:cubicBezTo>
                  <a:lnTo>
                    <a:pt x="391382" y="276421"/>
                  </a:lnTo>
                  <a:cubicBezTo>
                    <a:pt x="391429" y="273878"/>
                    <a:pt x="392115" y="271392"/>
                    <a:pt x="393382" y="269182"/>
                  </a:cubicBezTo>
                  <a:lnTo>
                    <a:pt x="395573" y="266324"/>
                  </a:lnTo>
                  <a:cubicBezTo>
                    <a:pt x="396839" y="264943"/>
                    <a:pt x="398449" y="263924"/>
                    <a:pt x="400240" y="263372"/>
                  </a:cubicBezTo>
                  <a:cubicBezTo>
                    <a:pt x="401906" y="262495"/>
                    <a:pt x="403783" y="262067"/>
                    <a:pt x="405669" y="262133"/>
                  </a:cubicBezTo>
                  <a:close/>
                  <a:moveTo>
                    <a:pt x="47054" y="214509"/>
                  </a:moveTo>
                  <a:lnTo>
                    <a:pt x="50864" y="214509"/>
                  </a:lnTo>
                  <a:cubicBezTo>
                    <a:pt x="52788" y="214385"/>
                    <a:pt x="54702" y="214813"/>
                    <a:pt x="56388" y="215747"/>
                  </a:cubicBezTo>
                  <a:cubicBezTo>
                    <a:pt x="59856" y="217061"/>
                    <a:pt x="62598" y="219805"/>
                    <a:pt x="63913" y="223272"/>
                  </a:cubicBezTo>
                  <a:cubicBezTo>
                    <a:pt x="64760" y="224815"/>
                    <a:pt x="65190" y="226558"/>
                    <a:pt x="65151" y="228320"/>
                  </a:cubicBezTo>
                  <a:lnTo>
                    <a:pt x="65151" y="230987"/>
                  </a:lnTo>
                  <a:cubicBezTo>
                    <a:pt x="65151" y="233492"/>
                    <a:pt x="64494" y="235959"/>
                    <a:pt x="63246" y="238131"/>
                  </a:cubicBezTo>
                  <a:lnTo>
                    <a:pt x="60960" y="241083"/>
                  </a:lnTo>
                  <a:cubicBezTo>
                    <a:pt x="59227" y="242827"/>
                    <a:pt x="57055" y="244074"/>
                    <a:pt x="54674" y="244703"/>
                  </a:cubicBezTo>
                  <a:lnTo>
                    <a:pt x="50864" y="245275"/>
                  </a:lnTo>
                  <a:cubicBezTo>
                    <a:pt x="48978" y="245313"/>
                    <a:pt x="47120" y="244884"/>
                    <a:pt x="45434" y="244036"/>
                  </a:cubicBezTo>
                  <a:cubicBezTo>
                    <a:pt x="41882" y="242769"/>
                    <a:pt x="39081" y="239969"/>
                    <a:pt x="37814" y="236416"/>
                  </a:cubicBezTo>
                  <a:cubicBezTo>
                    <a:pt x="36976" y="234730"/>
                    <a:pt x="36557" y="232873"/>
                    <a:pt x="36576" y="230987"/>
                  </a:cubicBezTo>
                  <a:lnTo>
                    <a:pt x="36576" y="228320"/>
                  </a:lnTo>
                  <a:cubicBezTo>
                    <a:pt x="36557" y="225767"/>
                    <a:pt x="37252" y="223262"/>
                    <a:pt x="38577" y="221081"/>
                  </a:cubicBezTo>
                  <a:lnTo>
                    <a:pt x="40767" y="218223"/>
                  </a:lnTo>
                  <a:cubicBezTo>
                    <a:pt x="42501" y="216461"/>
                    <a:pt x="44673" y="215175"/>
                    <a:pt x="47054" y="214509"/>
                  </a:cubicBezTo>
                  <a:close/>
                  <a:moveTo>
                    <a:pt x="387191" y="198602"/>
                  </a:moveTo>
                  <a:cubicBezTo>
                    <a:pt x="395078" y="198602"/>
                    <a:pt x="401479" y="205003"/>
                    <a:pt x="401479" y="212889"/>
                  </a:cubicBezTo>
                  <a:cubicBezTo>
                    <a:pt x="401479" y="220776"/>
                    <a:pt x="395078" y="227177"/>
                    <a:pt x="387191" y="227177"/>
                  </a:cubicBezTo>
                  <a:cubicBezTo>
                    <a:pt x="379304" y="227177"/>
                    <a:pt x="372904" y="220776"/>
                    <a:pt x="372904" y="212889"/>
                  </a:cubicBezTo>
                  <a:cubicBezTo>
                    <a:pt x="372904" y="205003"/>
                    <a:pt x="379304" y="198602"/>
                    <a:pt x="387191" y="198602"/>
                  </a:cubicBezTo>
                  <a:close/>
                  <a:moveTo>
                    <a:pt x="66770" y="158883"/>
                  </a:moveTo>
                  <a:lnTo>
                    <a:pt x="69437" y="158883"/>
                  </a:lnTo>
                  <a:cubicBezTo>
                    <a:pt x="71970" y="158892"/>
                    <a:pt x="74466" y="159549"/>
                    <a:pt x="76676" y="160788"/>
                  </a:cubicBezTo>
                  <a:lnTo>
                    <a:pt x="79533" y="163074"/>
                  </a:lnTo>
                  <a:cubicBezTo>
                    <a:pt x="81267" y="164836"/>
                    <a:pt x="82543" y="166988"/>
                    <a:pt x="83248" y="169360"/>
                  </a:cubicBezTo>
                  <a:lnTo>
                    <a:pt x="83724" y="173170"/>
                  </a:lnTo>
                  <a:cubicBezTo>
                    <a:pt x="83801" y="175085"/>
                    <a:pt x="83372" y="176990"/>
                    <a:pt x="82486" y="178695"/>
                  </a:cubicBezTo>
                  <a:cubicBezTo>
                    <a:pt x="81172" y="182162"/>
                    <a:pt x="78428" y="184905"/>
                    <a:pt x="74962" y="186219"/>
                  </a:cubicBezTo>
                  <a:cubicBezTo>
                    <a:pt x="73256" y="187105"/>
                    <a:pt x="71351" y="187534"/>
                    <a:pt x="69437" y="187458"/>
                  </a:cubicBezTo>
                  <a:lnTo>
                    <a:pt x="66770" y="187458"/>
                  </a:lnTo>
                  <a:cubicBezTo>
                    <a:pt x="64217" y="187458"/>
                    <a:pt x="61722" y="186762"/>
                    <a:pt x="59531" y="185457"/>
                  </a:cubicBezTo>
                  <a:lnTo>
                    <a:pt x="56673" y="183267"/>
                  </a:lnTo>
                  <a:cubicBezTo>
                    <a:pt x="54940" y="181505"/>
                    <a:pt x="53663" y="179352"/>
                    <a:pt x="52959" y="176980"/>
                  </a:cubicBezTo>
                  <a:lnTo>
                    <a:pt x="52482" y="173170"/>
                  </a:lnTo>
                  <a:cubicBezTo>
                    <a:pt x="52406" y="171256"/>
                    <a:pt x="52835" y="169351"/>
                    <a:pt x="53720" y="167646"/>
                  </a:cubicBezTo>
                  <a:cubicBezTo>
                    <a:pt x="54273" y="165884"/>
                    <a:pt x="55292" y="164302"/>
                    <a:pt x="56673" y="163074"/>
                  </a:cubicBezTo>
                  <a:cubicBezTo>
                    <a:pt x="57921" y="161721"/>
                    <a:pt x="59493" y="160702"/>
                    <a:pt x="61246" y="160121"/>
                  </a:cubicBezTo>
                  <a:cubicBezTo>
                    <a:pt x="62932" y="159187"/>
                    <a:pt x="64846" y="158759"/>
                    <a:pt x="66770" y="158883"/>
                  </a:cubicBezTo>
                  <a:close/>
                  <a:moveTo>
                    <a:pt x="352710" y="132403"/>
                  </a:moveTo>
                  <a:lnTo>
                    <a:pt x="355378" y="132403"/>
                  </a:lnTo>
                  <a:cubicBezTo>
                    <a:pt x="357911" y="132403"/>
                    <a:pt x="360406" y="133060"/>
                    <a:pt x="362616" y="134308"/>
                  </a:cubicBezTo>
                  <a:lnTo>
                    <a:pt x="365474" y="136594"/>
                  </a:lnTo>
                  <a:cubicBezTo>
                    <a:pt x="367236" y="138327"/>
                    <a:pt x="368522" y="140499"/>
                    <a:pt x="369188" y="142880"/>
                  </a:cubicBezTo>
                  <a:lnTo>
                    <a:pt x="369665" y="146690"/>
                  </a:lnTo>
                  <a:cubicBezTo>
                    <a:pt x="369789" y="148614"/>
                    <a:pt x="369360" y="150529"/>
                    <a:pt x="368427" y="152215"/>
                  </a:cubicBezTo>
                  <a:cubicBezTo>
                    <a:pt x="367846" y="153967"/>
                    <a:pt x="366826" y="155539"/>
                    <a:pt x="365474" y="156787"/>
                  </a:cubicBezTo>
                  <a:cubicBezTo>
                    <a:pt x="364274" y="158196"/>
                    <a:pt x="362683" y="159225"/>
                    <a:pt x="360902" y="159739"/>
                  </a:cubicBezTo>
                  <a:cubicBezTo>
                    <a:pt x="359197" y="160625"/>
                    <a:pt x="357292" y="161054"/>
                    <a:pt x="355378" y="160978"/>
                  </a:cubicBezTo>
                  <a:lnTo>
                    <a:pt x="352710" y="160978"/>
                  </a:lnTo>
                  <a:cubicBezTo>
                    <a:pt x="350186" y="160987"/>
                    <a:pt x="347719" y="160301"/>
                    <a:pt x="345567" y="158977"/>
                  </a:cubicBezTo>
                  <a:lnTo>
                    <a:pt x="342614" y="156787"/>
                  </a:lnTo>
                  <a:cubicBezTo>
                    <a:pt x="340909" y="155024"/>
                    <a:pt x="339670" y="152862"/>
                    <a:pt x="338994" y="150500"/>
                  </a:cubicBezTo>
                  <a:lnTo>
                    <a:pt x="338423" y="146690"/>
                  </a:lnTo>
                  <a:cubicBezTo>
                    <a:pt x="338394" y="144776"/>
                    <a:pt x="338814" y="142880"/>
                    <a:pt x="339661" y="141166"/>
                  </a:cubicBezTo>
                  <a:cubicBezTo>
                    <a:pt x="340252" y="139423"/>
                    <a:pt x="341271" y="137851"/>
                    <a:pt x="342614" y="136594"/>
                  </a:cubicBezTo>
                  <a:cubicBezTo>
                    <a:pt x="343881" y="135212"/>
                    <a:pt x="345490" y="134193"/>
                    <a:pt x="347281" y="133641"/>
                  </a:cubicBezTo>
                  <a:cubicBezTo>
                    <a:pt x="348929" y="132698"/>
                    <a:pt x="350815" y="132269"/>
                    <a:pt x="352710" y="132403"/>
                  </a:cubicBezTo>
                  <a:close/>
                  <a:moveTo>
                    <a:pt x="85344" y="116496"/>
                  </a:moveTo>
                  <a:lnTo>
                    <a:pt x="88011" y="116496"/>
                  </a:lnTo>
                  <a:cubicBezTo>
                    <a:pt x="90536" y="116487"/>
                    <a:pt x="93002" y="117173"/>
                    <a:pt x="95155" y="118497"/>
                  </a:cubicBezTo>
                  <a:lnTo>
                    <a:pt x="98108" y="120687"/>
                  </a:lnTo>
                  <a:cubicBezTo>
                    <a:pt x="99813" y="122450"/>
                    <a:pt x="101051" y="124612"/>
                    <a:pt x="101727" y="126974"/>
                  </a:cubicBezTo>
                  <a:lnTo>
                    <a:pt x="101823" y="130784"/>
                  </a:lnTo>
                  <a:cubicBezTo>
                    <a:pt x="101851" y="132698"/>
                    <a:pt x="101432" y="134594"/>
                    <a:pt x="100584" y="136308"/>
                  </a:cubicBezTo>
                  <a:cubicBezTo>
                    <a:pt x="99270" y="139814"/>
                    <a:pt x="96489" y="142566"/>
                    <a:pt x="92964" y="143833"/>
                  </a:cubicBezTo>
                  <a:cubicBezTo>
                    <a:pt x="91316" y="144776"/>
                    <a:pt x="89430" y="145205"/>
                    <a:pt x="87535" y="145071"/>
                  </a:cubicBezTo>
                  <a:lnTo>
                    <a:pt x="84868" y="145071"/>
                  </a:lnTo>
                  <a:cubicBezTo>
                    <a:pt x="82334" y="145071"/>
                    <a:pt x="79839" y="144414"/>
                    <a:pt x="77629" y="143166"/>
                  </a:cubicBezTo>
                  <a:lnTo>
                    <a:pt x="74771" y="140880"/>
                  </a:lnTo>
                  <a:cubicBezTo>
                    <a:pt x="72990" y="139156"/>
                    <a:pt x="71704" y="136985"/>
                    <a:pt x="71057" y="134594"/>
                  </a:cubicBezTo>
                  <a:lnTo>
                    <a:pt x="71057" y="130784"/>
                  </a:lnTo>
                  <a:cubicBezTo>
                    <a:pt x="70943" y="128860"/>
                    <a:pt x="71371" y="126945"/>
                    <a:pt x="72295" y="125259"/>
                  </a:cubicBezTo>
                  <a:cubicBezTo>
                    <a:pt x="72876" y="123507"/>
                    <a:pt x="73895" y="121935"/>
                    <a:pt x="75248" y="120687"/>
                  </a:cubicBezTo>
                  <a:cubicBezTo>
                    <a:pt x="76448" y="119278"/>
                    <a:pt x="78039" y="118249"/>
                    <a:pt x="79820" y="117735"/>
                  </a:cubicBezTo>
                  <a:cubicBezTo>
                    <a:pt x="81524" y="116849"/>
                    <a:pt x="83430" y="116420"/>
                    <a:pt x="85344" y="116496"/>
                  </a:cubicBezTo>
                  <a:close/>
                  <a:moveTo>
                    <a:pt x="328993" y="76682"/>
                  </a:moveTo>
                  <a:cubicBezTo>
                    <a:pt x="329907" y="76539"/>
                    <a:pt x="330841" y="76539"/>
                    <a:pt x="331755" y="76682"/>
                  </a:cubicBezTo>
                  <a:lnTo>
                    <a:pt x="334136" y="76682"/>
                  </a:lnTo>
                  <a:cubicBezTo>
                    <a:pt x="336661" y="76672"/>
                    <a:pt x="339128" y="77358"/>
                    <a:pt x="341280" y="78682"/>
                  </a:cubicBezTo>
                  <a:lnTo>
                    <a:pt x="344233" y="80873"/>
                  </a:lnTo>
                  <a:cubicBezTo>
                    <a:pt x="345557" y="82149"/>
                    <a:pt x="346566" y="83711"/>
                    <a:pt x="347186" y="85445"/>
                  </a:cubicBezTo>
                  <a:lnTo>
                    <a:pt x="345090" y="84873"/>
                  </a:lnTo>
                  <a:cubicBezTo>
                    <a:pt x="346738" y="88369"/>
                    <a:pt x="346738" y="92427"/>
                    <a:pt x="345090" y="95922"/>
                  </a:cubicBezTo>
                  <a:cubicBezTo>
                    <a:pt x="344500" y="97666"/>
                    <a:pt x="343481" y="99237"/>
                    <a:pt x="342138" y="100494"/>
                  </a:cubicBezTo>
                  <a:cubicBezTo>
                    <a:pt x="341138" y="101380"/>
                    <a:pt x="340089" y="102209"/>
                    <a:pt x="338994" y="102971"/>
                  </a:cubicBezTo>
                  <a:lnTo>
                    <a:pt x="338327" y="102971"/>
                  </a:lnTo>
                  <a:cubicBezTo>
                    <a:pt x="337851" y="103161"/>
                    <a:pt x="335851" y="104495"/>
                    <a:pt x="334613" y="104495"/>
                  </a:cubicBezTo>
                  <a:cubicBezTo>
                    <a:pt x="333146" y="104828"/>
                    <a:pt x="331641" y="105019"/>
                    <a:pt x="330136" y="105067"/>
                  </a:cubicBezTo>
                  <a:lnTo>
                    <a:pt x="328041" y="105067"/>
                  </a:lnTo>
                  <a:cubicBezTo>
                    <a:pt x="327345" y="105105"/>
                    <a:pt x="326640" y="105105"/>
                    <a:pt x="325945" y="105067"/>
                  </a:cubicBezTo>
                  <a:lnTo>
                    <a:pt x="325278" y="105067"/>
                  </a:lnTo>
                  <a:cubicBezTo>
                    <a:pt x="324002" y="104609"/>
                    <a:pt x="322764" y="104066"/>
                    <a:pt x="321563" y="103447"/>
                  </a:cubicBezTo>
                  <a:cubicBezTo>
                    <a:pt x="320459" y="102733"/>
                    <a:pt x="319411" y="101933"/>
                    <a:pt x="318420" y="101066"/>
                  </a:cubicBezTo>
                  <a:cubicBezTo>
                    <a:pt x="316658" y="99332"/>
                    <a:pt x="315372" y="97161"/>
                    <a:pt x="314706" y="94780"/>
                  </a:cubicBezTo>
                  <a:lnTo>
                    <a:pt x="314706" y="90969"/>
                  </a:lnTo>
                  <a:cubicBezTo>
                    <a:pt x="314706" y="88436"/>
                    <a:pt x="315362" y="85940"/>
                    <a:pt x="316611" y="83730"/>
                  </a:cubicBezTo>
                  <a:lnTo>
                    <a:pt x="318897" y="80873"/>
                  </a:lnTo>
                  <a:cubicBezTo>
                    <a:pt x="320096" y="79463"/>
                    <a:pt x="321687" y="78435"/>
                    <a:pt x="323468" y="77920"/>
                  </a:cubicBezTo>
                  <a:cubicBezTo>
                    <a:pt x="325154" y="76987"/>
                    <a:pt x="327069" y="76558"/>
                    <a:pt x="328993" y="76682"/>
                  </a:cubicBezTo>
                  <a:close/>
                  <a:moveTo>
                    <a:pt x="111823" y="68871"/>
                  </a:moveTo>
                  <a:lnTo>
                    <a:pt x="114490" y="68871"/>
                  </a:lnTo>
                  <a:cubicBezTo>
                    <a:pt x="116995" y="68871"/>
                    <a:pt x="119462" y="69528"/>
                    <a:pt x="121633" y="70776"/>
                  </a:cubicBezTo>
                  <a:lnTo>
                    <a:pt x="124586" y="73062"/>
                  </a:lnTo>
                  <a:cubicBezTo>
                    <a:pt x="126330" y="74795"/>
                    <a:pt x="127577" y="76967"/>
                    <a:pt x="128206" y="79348"/>
                  </a:cubicBezTo>
                  <a:lnTo>
                    <a:pt x="128777" y="83158"/>
                  </a:lnTo>
                  <a:cubicBezTo>
                    <a:pt x="128796" y="85073"/>
                    <a:pt x="128377" y="86959"/>
                    <a:pt x="127539" y="88683"/>
                  </a:cubicBezTo>
                  <a:cubicBezTo>
                    <a:pt x="126920" y="90416"/>
                    <a:pt x="125910" y="91978"/>
                    <a:pt x="124586" y="93255"/>
                  </a:cubicBezTo>
                  <a:cubicBezTo>
                    <a:pt x="123291" y="94607"/>
                    <a:pt x="121691" y="95617"/>
                    <a:pt x="119919" y="96207"/>
                  </a:cubicBezTo>
                  <a:cubicBezTo>
                    <a:pt x="118252" y="97084"/>
                    <a:pt x="116376" y="97512"/>
                    <a:pt x="114490" y="97446"/>
                  </a:cubicBezTo>
                  <a:lnTo>
                    <a:pt x="111823" y="97446"/>
                  </a:lnTo>
                  <a:cubicBezTo>
                    <a:pt x="109270" y="97465"/>
                    <a:pt x="106765" y="96769"/>
                    <a:pt x="104584" y="95445"/>
                  </a:cubicBezTo>
                  <a:lnTo>
                    <a:pt x="101726" y="93255"/>
                  </a:lnTo>
                  <a:cubicBezTo>
                    <a:pt x="99964" y="91521"/>
                    <a:pt x="98678" y="89349"/>
                    <a:pt x="98012" y="86968"/>
                  </a:cubicBezTo>
                  <a:lnTo>
                    <a:pt x="97535" y="83158"/>
                  </a:lnTo>
                  <a:cubicBezTo>
                    <a:pt x="97412" y="81234"/>
                    <a:pt x="97840" y="79320"/>
                    <a:pt x="98774" y="77634"/>
                  </a:cubicBezTo>
                  <a:cubicBezTo>
                    <a:pt x="100088" y="74167"/>
                    <a:pt x="102831" y="71423"/>
                    <a:pt x="106298" y="70109"/>
                  </a:cubicBezTo>
                  <a:cubicBezTo>
                    <a:pt x="107984" y="69175"/>
                    <a:pt x="109899" y="68747"/>
                    <a:pt x="111823" y="68871"/>
                  </a:cubicBezTo>
                  <a:close/>
                  <a:moveTo>
                    <a:pt x="297179" y="31438"/>
                  </a:moveTo>
                  <a:cubicBezTo>
                    <a:pt x="299056" y="31333"/>
                    <a:pt x="300933" y="31724"/>
                    <a:pt x="302609" y="32581"/>
                  </a:cubicBezTo>
                  <a:cubicBezTo>
                    <a:pt x="304390" y="33210"/>
                    <a:pt x="305990" y="34248"/>
                    <a:pt x="307276" y="35629"/>
                  </a:cubicBezTo>
                  <a:lnTo>
                    <a:pt x="309943" y="38201"/>
                  </a:lnTo>
                  <a:cubicBezTo>
                    <a:pt x="311667" y="39991"/>
                    <a:pt x="312915" y="42182"/>
                    <a:pt x="313563" y="44582"/>
                  </a:cubicBezTo>
                  <a:lnTo>
                    <a:pt x="313563" y="48297"/>
                  </a:lnTo>
                  <a:cubicBezTo>
                    <a:pt x="313610" y="50840"/>
                    <a:pt x="312953" y="53345"/>
                    <a:pt x="311658" y="55536"/>
                  </a:cubicBezTo>
                  <a:lnTo>
                    <a:pt x="309467" y="58394"/>
                  </a:lnTo>
                  <a:cubicBezTo>
                    <a:pt x="308200" y="59775"/>
                    <a:pt x="306590" y="60794"/>
                    <a:pt x="304800" y="61346"/>
                  </a:cubicBezTo>
                  <a:cubicBezTo>
                    <a:pt x="303114" y="62280"/>
                    <a:pt x="301199" y="62708"/>
                    <a:pt x="299275" y="62585"/>
                  </a:cubicBezTo>
                  <a:cubicBezTo>
                    <a:pt x="297379" y="62718"/>
                    <a:pt x="295493" y="62289"/>
                    <a:pt x="293846" y="61346"/>
                  </a:cubicBezTo>
                  <a:cubicBezTo>
                    <a:pt x="292055" y="60794"/>
                    <a:pt x="290446" y="59775"/>
                    <a:pt x="289179" y="58394"/>
                  </a:cubicBezTo>
                  <a:lnTo>
                    <a:pt x="286607" y="55822"/>
                  </a:lnTo>
                  <a:cubicBezTo>
                    <a:pt x="284816" y="54069"/>
                    <a:pt x="283540" y="51860"/>
                    <a:pt x="282892" y="49440"/>
                  </a:cubicBezTo>
                  <a:lnTo>
                    <a:pt x="282892" y="45725"/>
                  </a:lnTo>
                  <a:cubicBezTo>
                    <a:pt x="282873" y="43182"/>
                    <a:pt x="283530" y="40687"/>
                    <a:pt x="284797" y="38486"/>
                  </a:cubicBezTo>
                  <a:lnTo>
                    <a:pt x="287083" y="35629"/>
                  </a:lnTo>
                  <a:cubicBezTo>
                    <a:pt x="288321" y="34238"/>
                    <a:pt x="289893" y="33181"/>
                    <a:pt x="291655" y="32581"/>
                  </a:cubicBezTo>
                  <a:cubicBezTo>
                    <a:pt x="293360" y="31724"/>
                    <a:pt x="295265" y="31324"/>
                    <a:pt x="297179" y="31438"/>
                  </a:cubicBezTo>
                  <a:close/>
                  <a:moveTo>
                    <a:pt x="143541" y="29152"/>
                  </a:moveTo>
                  <a:cubicBezTo>
                    <a:pt x="151428" y="29152"/>
                    <a:pt x="157829" y="35553"/>
                    <a:pt x="157829" y="43439"/>
                  </a:cubicBezTo>
                  <a:cubicBezTo>
                    <a:pt x="157829" y="51326"/>
                    <a:pt x="151428" y="57727"/>
                    <a:pt x="143541" y="57727"/>
                  </a:cubicBezTo>
                  <a:cubicBezTo>
                    <a:pt x="135655" y="57727"/>
                    <a:pt x="129254" y="51326"/>
                    <a:pt x="129254" y="43439"/>
                  </a:cubicBezTo>
                  <a:cubicBezTo>
                    <a:pt x="129254" y="35553"/>
                    <a:pt x="135655" y="29152"/>
                    <a:pt x="143541" y="29152"/>
                  </a:cubicBezTo>
                  <a:close/>
                  <a:moveTo>
                    <a:pt x="199167" y="2673"/>
                  </a:moveTo>
                  <a:cubicBezTo>
                    <a:pt x="201701" y="2682"/>
                    <a:pt x="204196" y="3339"/>
                    <a:pt x="206406" y="4578"/>
                  </a:cubicBezTo>
                  <a:lnTo>
                    <a:pt x="209264" y="6864"/>
                  </a:lnTo>
                  <a:cubicBezTo>
                    <a:pt x="210673" y="8064"/>
                    <a:pt x="211702" y="9654"/>
                    <a:pt x="212216" y="11436"/>
                  </a:cubicBezTo>
                  <a:cubicBezTo>
                    <a:pt x="213150" y="13122"/>
                    <a:pt x="213578" y="15036"/>
                    <a:pt x="213455" y="16960"/>
                  </a:cubicBezTo>
                  <a:cubicBezTo>
                    <a:pt x="213569" y="18884"/>
                    <a:pt x="213140" y="20799"/>
                    <a:pt x="212216" y="22485"/>
                  </a:cubicBezTo>
                  <a:cubicBezTo>
                    <a:pt x="211636" y="24237"/>
                    <a:pt x="210616" y="25809"/>
                    <a:pt x="209264" y="27057"/>
                  </a:cubicBezTo>
                  <a:lnTo>
                    <a:pt x="206597" y="29724"/>
                  </a:lnTo>
                  <a:cubicBezTo>
                    <a:pt x="204863" y="31467"/>
                    <a:pt x="202691" y="32715"/>
                    <a:pt x="200310" y="33343"/>
                  </a:cubicBezTo>
                  <a:lnTo>
                    <a:pt x="196500" y="33915"/>
                  </a:lnTo>
                  <a:cubicBezTo>
                    <a:pt x="193985" y="33886"/>
                    <a:pt x="191519" y="33191"/>
                    <a:pt x="189357" y="31914"/>
                  </a:cubicBezTo>
                  <a:lnTo>
                    <a:pt x="186403" y="29724"/>
                  </a:lnTo>
                  <a:cubicBezTo>
                    <a:pt x="185051" y="28428"/>
                    <a:pt x="184041" y="26828"/>
                    <a:pt x="183451" y="25056"/>
                  </a:cubicBezTo>
                  <a:cubicBezTo>
                    <a:pt x="182603" y="23370"/>
                    <a:pt x="182175" y="21513"/>
                    <a:pt x="182213" y="19627"/>
                  </a:cubicBezTo>
                  <a:cubicBezTo>
                    <a:pt x="182184" y="17713"/>
                    <a:pt x="182603" y="15817"/>
                    <a:pt x="183451" y="14103"/>
                  </a:cubicBezTo>
                  <a:cubicBezTo>
                    <a:pt x="184022" y="12350"/>
                    <a:pt x="185042" y="10769"/>
                    <a:pt x="186403" y="9531"/>
                  </a:cubicBezTo>
                  <a:lnTo>
                    <a:pt x="189071" y="6864"/>
                  </a:lnTo>
                  <a:cubicBezTo>
                    <a:pt x="190804" y="5102"/>
                    <a:pt x="192976" y="3816"/>
                    <a:pt x="195357" y="3149"/>
                  </a:cubicBezTo>
                  <a:close/>
                  <a:moveTo>
                    <a:pt x="249459" y="6"/>
                  </a:moveTo>
                  <a:lnTo>
                    <a:pt x="252126" y="6"/>
                  </a:lnTo>
                  <a:cubicBezTo>
                    <a:pt x="254660" y="15"/>
                    <a:pt x="257155" y="672"/>
                    <a:pt x="259365" y="1911"/>
                  </a:cubicBezTo>
                  <a:lnTo>
                    <a:pt x="262223" y="4197"/>
                  </a:lnTo>
                  <a:cubicBezTo>
                    <a:pt x="263985" y="5930"/>
                    <a:pt x="265271" y="8102"/>
                    <a:pt x="265937" y="10483"/>
                  </a:cubicBezTo>
                  <a:lnTo>
                    <a:pt x="266414" y="14293"/>
                  </a:lnTo>
                  <a:cubicBezTo>
                    <a:pt x="266537" y="16217"/>
                    <a:pt x="266109" y="18132"/>
                    <a:pt x="265175" y="19818"/>
                  </a:cubicBezTo>
                  <a:cubicBezTo>
                    <a:pt x="264595" y="21570"/>
                    <a:pt x="263575" y="23142"/>
                    <a:pt x="262223" y="24390"/>
                  </a:cubicBezTo>
                  <a:cubicBezTo>
                    <a:pt x="260994" y="25771"/>
                    <a:pt x="259413" y="26790"/>
                    <a:pt x="257651" y="27342"/>
                  </a:cubicBezTo>
                  <a:cubicBezTo>
                    <a:pt x="255946" y="28228"/>
                    <a:pt x="254041" y="28657"/>
                    <a:pt x="252126" y="28581"/>
                  </a:cubicBezTo>
                  <a:lnTo>
                    <a:pt x="249459" y="28581"/>
                  </a:lnTo>
                  <a:cubicBezTo>
                    <a:pt x="246954" y="28581"/>
                    <a:pt x="244487" y="27923"/>
                    <a:pt x="242316" y="26676"/>
                  </a:cubicBezTo>
                  <a:lnTo>
                    <a:pt x="239363" y="24390"/>
                  </a:lnTo>
                  <a:cubicBezTo>
                    <a:pt x="237658" y="22628"/>
                    <a:pt x="236420" y="20465"/>
                    <a:pt x="235743" y="18103"/>
                  </a:cubicBezTo>
                  <a:lnTo>
                    <a:pt x="235172" y="14293"/>
                  </a:lnTo>
                  <a:cubicBezTo>
                    <a:pt x="235143" y="12379"/>
                    <a:pt x="235562" y="10483"/>
                    <a:pt x="236410" y="8769"/>
                  </a:cubicBezTo>
                  <a:cubicBezTo>
                    <a:pt x="237029" y="7035"/>
                    <a:pt x="238039" y="5473"/>
                    <a:pt x="239363" y="4197"/>
                  </a:cubicBezTo>
                  <a:cubicBezTo>
                    <a:pt x="240611" y="2844"/>
                    <a:pt x="242182" y="1825"/>
                    <a:pt x="243935" y="1244"/>
                  </a:cubicBezTo>
                  <a:cubicBezTo>
                    <a:pt x="245640" y="358"/>
                    <a:pt x="247544" y="-61"/>
                    <a:pt x="249459" y="6"/>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9" name="Google Shape;419;p10"/>
            <p:cNvSpPr/>
            <p:nvPr/>
          </p:nvSpPr>
          <p:spPr>
            <a:xfrm>
              <a:off x="7806637" y="3226112"/>
              <a:ext cx="646919" cy="642421"/>
            </a:xfrm>
            <a:custGeom>
              <a:rect b="b" l="l" r="r" t="t"/>
              <a:pathLst>
                <a:path extrusionOk="0" h="642421" w="646919">
                  <a:moveTo>
                    <a:pt x="57075" y="619125"/>
                  </a:moveTo>
                  <a:lnTo>
                    <a:pt x="57171" y="619506"/>
                  </a:lnTo>
                  <a:cubicBezTo>
                    <a:pt x="62428" y="619506"/>
                    <a:pt x="66696" y="623773"/>
                    <a:pt x="66696" y="629031"/>
                  </a:cubicBezTo>
                  <a:cubicBezTo>
                    <a:pt x="66696" y="634289"/>
                    <a:pt x="62428" y="638556"/>
                    <a:pt x="57171" y="638556"/>
                  </a:cubicBezTo>
                  <a:cubicBezTo>
                    <a:pt x="49932" y="638651"/>
                    <a:pt x="42788" y="638937"/>
                    <a:pt x="35549" y="639699"/>
                  </a:cubicBezTo>
                  <a:cubicBezTo>
                    <a:pt x="33701" y="639794"/>
                    <a:pt x="31853" y="639985"/>
                    <a:pt x="30025" y="640270"/>
                  </a:cubicBezTo>
                  <a:lnTo>
                    <a:pt x="27453" y="640270"/>
                  </a:lnTo>
                  <a:lnTo>
                    <a:pt x="26500" y="640270"/>
                  </a:lnTo>
                  <a:cubicBezTo>
                    <a:pt x="22881" y="640747"/>
                    <a:pt x="19261" y="641413"/>
                    <a:pt x="15642" y="642080"/>
                  </a:cubicBezTo>
                  <a:cubicBezTo>
                    <a:pt x="15632" y="642080"/>
                    <a:pt x="15632" y="642080"/>
                    <a:pt x="15632" y="642080"/>
                  </a:cubicBezTo>
                  <a:cubicBezTo>
                    <a:pt x="10555" y="643471"/>
                    <a:pt x="5317" y="640489"/>
                    <a:pt x="3926" y="635413"/>
                  </a:cubicBezTo>
                  <a:cubicBezTo>
                    <a:pt x="3926" y="635413"/>
                    <a:pt x="3926" y="635403"/>
                    <a:pt x="3926" y="635403"/>
                  </a:cubicBezTo>
                  <a:cubicBezTo>
                    <a:pt x="2535" y="630326"/>
                    <a:pt x="5517" y="625087"/>
                    <a:pt x="10593" y="623697"/>
                  </a:cubicBezTo>
                  <a:cubicBezTo>
                    <a:pt x="25929" y="620839"/>
                    <a:pt x="41483" y="619315"/>
                    <a:pt x="57075" y="619125"/>
                  </a:cubicBezTo>
                  <a:close/>
                  <a:moveTo>
                    <a:pt x="634863" y="606932"/>
                  </a:moveTo>
                  <a:cubicBezTo>
                    <a:pt x="634872" y="606932"/>
                    <a:pt x="634872" y="606932"/>
                    <a:pt x="634872" y="606932"/>
                  </a:cubicBezTo>
                  <a:cubicBezTo>
                    <a:pt x="639949" y="605542"/>
                    <a:pt x="645188" y="608523"/>
                    <a:pt x="646578" y="613600"/>
                  </a:cubicBezTo>
                  <a:cubicBezTo>
                    <a:pt x="646578" y="613600"/>
                    <a:pt x="646578" y="613609"/>
                    <a:pt x="646578" y="613609"/>
                  </a:cubicBezTo>
                  <a:cubicBezTo>
                    <a:pt x="647969" y="618686"/>
                    <a:pt x="644988" y="623925"/>
                    <a:pt x="639911" y="625315"/>
                  </a:cubicBezTo>
                  <a:lnTo>
                    <a:pt x="599525" y="631793"/>
                  </a:lnTo>
                  <a:cubicBezTo>
                    <a:pt x="594448" y="633183"/>
                    <a:pt x="589200" y="630202"/>
                    <a:pt x="587809" y="625125"/>
                  </a:cubicBezTo>
                  <a:cubicBezTo>
                    <a:pt x="586418" y="620048"/>
                    <a:pt x="589400" y="614800"/>
                    <a:pt x="594477" y="613409"/>
                  </a:cubicBezTo>
                  <a:close/>
                  <a:moveTo>
                    <a:pt x="12118" y="570071"/>
                  </a:moveTo>
                  <a:lnTo>
                    <a:pt x="63077" y="578072"/>
                  </a:lnTo>
                  <a:cubicBezTo>
                    <a:pt x="63077" y="578072"/>
                    <a:pt x="63086" y="578072"/>
                    <a:pt x="63086" y="578072"/>
                  </a:cubicBezTo>
                  <a:cubicBezTo>
                    <a:pt x="68163" y="579472"/>
                    <a:pt x="71144" y="584720"/>
                    <a:pt x="69744" y="589788"/>
                  </a:cubicBezTo>
                  <a:cubicBezTo>
                    <a:pt x="69744" y="589788"/>
                    <a:pt x="69744" y="589797"/>
                    <a:pt x="69744" y="589797"/>
                  </a:cubicBezTo>
                  <a:cubicBezTo>
                    <a:pt x="68344" y="594874"/>
                    <a:pt x="63096" y="597855"/>
                    <a:pt x="58029" y="596455"/>
                  </a:cubicBezTo>
                  <a:lnTo>
                    <a:pt x="6974" y="588454"/>
                  </a:lnTo>
                  <a:cubicBezTo>
                    <a:pt x="1898" y="587035"/>
                    <a:pt x="-1065" y="581768"/>
                    <a:pt x="355" y="576691"/>
                  </a:cubicBezTo>
                  <a:cubicBezTo>
                    <a:pt x="1774" y="571614"/>
                    <a:pt x="7041" y="568652"/>
                    <a:pt x="12118" y="570071"/>
                  </a:cubicBezTo>
                  <a:close/>
                  <a:moveTo>
                    <a:pt x="634291" y="541591"/>
                  </a:moveTo>
                  <a:cubicBezTo>
                    <a:pt x="639549" y="541591"/>
                    <a:pt x="643816" y="545858"/>
                    <a:pt x="643816" y="551116"/>
                  </a:cubicBezTo>
                  <a:cubicBezTo>
                    <a:pt x="643816" y="556374"/>
                    <a:pt x="639549" y="560641"/>
                    <a:pt x="634291" y="560641"/>
                  </a:cubicBezTo>
                  <a:lnTo>
                    <a:pt x="584952" y="564927"/>
                  </a:lnTo>
                  <a:cubicBezTo>
                    <a:pt x="579694" y="564927"/>
                    <a:pt x="575427" y="560660"/>
                    <a:pt x="575427" y="555402"/>
                  </a:cubicBezTo>
                  <a:cubicBezTo>
                    <a:pt x="575427" y="550144"/>
                    <a:pt x="579694" y="545877"/>
                    <a:pt x="584952" y="545877"/>
                  </a:cubicBezTo>
                  <a:close/>
                  <a:moveTo>
                    <a:pt x="14785" y="508063"/>
                  </a:moveTo>
                  <a:cubicBezTo>
                    <a:pt x="32901" y="508806"/>
                    <a:pt x="50885" y="511520"/>
                    <a:pt x="68410" y="516159"/>
                  </a:cubicBezTo>
                  <a:lnTo>
                    <a:pt x="68410" y="515492"/>
                  </a:lnTo>
                  <a:cubicBezTo>
                    <a:pt x="68972" y="515597"/>
                    <a:pt x="69535" y="515750"/>
                    <a:pt x="70068" y="515949"/>
                  </a:cubicBezTo>
                  <a:cubicBezTo>
                    <a:pt x="74992" y="517807"/>
                    <a:pt x="77488" y="523293"/>
                    <a:pt x="75630" y="528218"/>
                  </a:cubicBezTo>
                  <a:cubicBezTo>
                    <a:pt x="73783" y="533142"/>
                    <a:pt x="68286" y="535628"/>
                    <a:pt x="63362" y="533780"/>
                  </a:cubicBezTo>
                  <a:cubicBezTo>
                    <a:pt x="55170" y="531637"/>
                    <a:pt x="46874" y="529923"/>
                    <a:pt x="38502" y="528637"/>
                  </a:cubicBezTo>
                  <a:lnTo>
                    <a:pt x="36026" y="528637"/>
                  </a:lnTo>
                  <a:lnTo>
                    <a:pt x="33739" y="528637"/>
                  </a:lnTo>
                  <a:lnTo>
                    <a:pt x="27453" y="527970"/>
                  </a:lnTo>
                  <a:cubicBezTo>
                    <a:pt x="23262" y="527113"/>
                    <a:pt x="18976" y="527113"/>
                    <a:pt x="14785" y="527113"/>
                  </a:cubicBezTo>
                  <a:cubicBezTo>
                    <a:pt x="9527" y="527113"/>
                    <a:pt x="5260" y="522846"/>
                    <a:pt x="5260" y="517588"/>
                  </a:cubicBezTo>
                  <a:cubicBezTo>
                    <a:pt x="5260" y="512330"/>
                    <a:pt x="9527" y="508063"/>
                    <a:pt x="14785" y="508063"/>
                  </a:cubicBezTo>
                  <a:close/>
                  <a:moveTo>
                    <a:pt x="626385" y="458723"/>
                  </a:moveTo>
                  <a:cubicBezTo>
                    <a:pt x="631433" y="457323"/>
                    <a:pt x="636672" y="460257"/>
                    <a:pt x="638100" y="465295"/>
                  </a:cubicBezTo>
                  <a:cubicBezTo>
                    <a:pt x="638129" y="465410"/>
                    <a:pt x="638158" y="465524"/>
                    <a:pt x="638186" y="465648"/>
                  </a:cubicBezTo>
                  <a:cubicBezTo>
                    <a:pt x="639329" y="470782"/>
                    <a:pt x="636090" y="475868"/>
                    <a:pt x="630956" y="477011"/>
                  </a:cubicBezTo>
                  <a:cubicBezTo>
                    <a:pt x="614974" y="481469"/>
                    <a:pt x="599239" y="486746"/>
                    <a:pt x="583808" y="492823"/>
                  </a:cubicBezTo>
                  <a:cubicBezTo>
                    <a:pt x="583798" y="492823"/>
                    <a:pt x="583798" y="492823"/>
                    <a:pt x="583798" y="492823"/>
                  </a:cubicBezTo>
                  <a:cubicBezTo>
                    <a:pt x="578721" y="494213"/>
                    <a:pt x="573483" y="491232"/>
                    <a:pt x="572092" y="486155"/>
                  </a:cubicBezTo>
                  <a:cubicBezTo>
                    <a:pt x="572092" y="486155"/>
                    <a:pt x="572092" y="486146"/>
                    <a:pt x="572092" y="486146"/>
                  </a:cubicBezTo>
                  <a:cubicBezTo>
                    <a:pt x="570701" y="481069"/>
                    <a:pt x="573683" y="475830"/>
                    <a:pt x="578760" y="474439"/>
                  </a:cubicBezTo>
                  <a:cubicBezTo>
                    <a:pt x="594333" y="468334"/>
                    <a:pt x="610230" y="463085"/>
                    <a:pt x="626385" y="458723"/>
                  </a:cubicBezTo>
                  <a:close/>
                  <a:moveTo>
                    <a:pt x="29358" y="446340"/>
                  </a:moveTo>
                  <a:cubicBezTo>
                    <a:pt x="37482" y="449245"/>
                    <a:pt x="45788" y="451627"/>
                    <a:pt x="54218" y="453484"/>
                  </a:cubicBezTo>
                  <a:cubicBezTo>
                    <a:pt x="58600" y="454437"/>
                    <a:pt x="62885" y="455294"/>
                    <a:pt x="67267" y="455961"/>
                  </a:cubicBezTo>
                  <a:lnTo>
                    <a:pt x="70125" y="456437"/>
                  </a:lnTo>
                  <a:lnTo>
                    <a:pt x="71458" y="456437"/>
                  </a:lnTo>
                  <a:lnTo>
                    <a:pt x="78317" y="457199"/>
                  </a:lnTo>
                  <a:lnTo>
                    <a:pt x="78317" y="457389"/>
                  </a:lnTo>
                  <a:cubicBezTo>
                    <a:pt x="83574" y="457389"/>
                    <a:pt x="87842" y="461657"/>
                    <a:pt x="87842" y="466914"/>
                  </a:cubicBezTo>
                  <a:cubicBezTo>
                    <a:pt x="87842" y="472172"/>
                    <a:pt x="83574" y="476439"/>
                    <a:pt x="78317" y="476439"/>
                  </a:cubicBezTo>
                  <a:cubicBezTo>
                    <a:pt x="59876" y="474744"/>
                    <a:pt x="41712" y="470810"/>
                    <a:pt x="24214" y="464723"/>
                  </a:cubicBezTo>
                  <a:cubicBezTo>
                    <a:pt x="19175" y="463295"/>
                    <a:pt x="16242" y="458056"/>
                    <a:pt x="17642" y="453008"/>
                  </a:cubicBezTo>
                  <a:cubicBezTo>
                    <a:pt x="17642" y="453008"/>
                    <a:pt x="17642" y="452998"/>
                    <a:pt x="17642" y="452998"/>
                  </a:cubicBezTo>
                  <a:cubicBezTo>
                    <a:pt x="19042" y="447921"/>
                    <a:pt x="24291" y="444940"/>
                    <a:pt x="29358" y="446340"/>
                  </a:cubicBezTo>
                  <a:close/>
                  <a:moveTo>
                    <a:pt x="615813" y="401382"/>
                  </a:moveTo>
                  <a:cubicBezTo>
                    <a:pt x="615822" y="401382"/>
                    <a:pt x="615822" y="401382"/>
                    <a:pt x="615822" y="401382"/>
                  </a:cubicBezTo>
                  <a:cubicBezTo>
                    <a:pt x="620899" y="399992"/>
                    <a:pt x="626137" y="402973"/>
                    <a:pt x="627528" y="408050"/>
                  </a:cubicBezTo>
                  <a:cubicBezTo>
                    <a:pt x="627643" y="408355"/>
                    <a:pt x="627747" y="408669"/>
                    <a:pt x="627823" y="408983"/>
                  </a:cubicBezTo>
                  <a:cubicBezTo>
                    <a:pt x="629166" y="414070"/>
                    <a:pt x="626137" y="419280"/>
                    <a:pt x="621051" y="420623"/>
                  </a:cubicBezTo>
                  <a:cubicBezTo>
                    <a:pt x="612984" y="422251"/>
                    <a:pt x="605021" y="424423"/>
                    <a:pt x="597239" y="427100"/>
                  </a:cubicBezTo>
                  <a:lnTo>
                    <a:pt x="591238" y="429386"/>
                  </a:lnTo>
                  <a:lnTo>
                    <a:pt x="588761" y="430338"/>
                  </a:lnTo>
                  <a:lnTo>
                    <a:pt x="587809" y="430338"/>
                  </a:lnTo>
                  <a:lnTo>
                    <a:pt x="587047" y="430338"/>
                  </a:lnTo>
                  <a:cubicBezTo>
                    <a:pt x="583427" y="431958"/>
                    <a:pt x="579712" y="433672"/>
                    <a:pt x="576093" y="435482"/>
                  </a:cubicBezTo>
                  <a:cubicBezTo>
                    <a:pt x="571588" y="438101"/>
                    <a:pt x="565816" y="436615"/>
                    <a:pt x="563139" y="432148"/>
                  </a:cubicBezTo>
                  <a:cubicBezTo>
                    <a:pt x="563139" y="432139"/>
                    <a:pt x="563130" y="432129"/>
                    <a:pt x="563120" y="432120"/>
                  </a:cubicBezTo>
                  <a:cubicBezTo>
                    <a:pt x="560482" y="427576"/>
                    <a:pt x="562025" y="421747"/>
                    <a:pt x="566568" y="419099"/>
                  </a:cubicBezTo>
                  <a:cubicBezTo>
                    <a:pt x="582084" y="410936"/>
                    <a:pt x="598658" y="404973"/>
                    <a:pt x="615813" y="401382"/>
                  </a:cubicBezTo>
                  <a:close/>
                  <a:moveTo>
                    <a:pt x="36978" y="384237"/>
                  </a:moveTo>
                  <a:cubicBezTo>
                    <a:pt x="53979" y="388809"/>
                    <a:pt x="70553" y="394867"/>
                    <a:pt x="86508" y="402335"/>
                  </a:cubicBezTo>
                  <a:cubicBezTo>
                    <a:pt x="86517" y="402344"/>
                    <a:pt x="86527" y="402344"/>
                    <a:pt x="86536" y="402354"/>
                  </a:cubicBezTo>
                  <a:cubicBezTo>
                    <a:pt x="91070" y="405011"/>
                    <a:pt x="92594" y="410841"/>
                    <a:pt x="89937" y="415384"/>
                  </a:cubicBezTo>
                  <a:cubicBezTo>
                    <a:pt x="89927" y="415394"/>
                    <a:pt x="89927" y="415403"/>
                    <a:pt x="89917" y="415413"/>
                  </a:cubicBezTo>
                  <a:cubicBezTo>
                    <a:pt x="87260" y="419947"/>
                    <a:pt x="81431" y="421470"/>
                    <a:pt x="76887" y="418813"/>
                  </a:cubicBezTo>
                  <a:lnTo>
                    <a:pt x="71267" y="416241"/>
                  </a:lnTo>
                  <a:lnTo>
                    <a:pt x="68601" y="415098"/>
                  </a:lnTo>
                  <a:lnTo>
                    <a:pt x="67076" y="414432"/>
                  </a:lnTo>
                  <a:cubicBezTo>
                    <a:pt x="63267" y="412812"/>
                    <a:pt x="59361" y="411384"/>
                    <a:pt x="55551" y="409955"/>
                  </a:cubicBezTo>
                  <a:cubicBezTo>
                    <a:pt x="47741" y="407193"/>
                    <a:pt x="39835" y="404716"/>
                    <a:pt x="31929" y="402621"/>
                  </a:cubicBezTo>
                  <a:cubicBezTo>
                    <a:pt x="26853" y="401230"/>
                    <a:pt x="23871" y="395982"/>
                    <a:pt x="25262" y="390905"/>
                  </a:cubicBezTo>
                  <a:cubicBezTo>
                    <a:pt x="26653" y="385828"/>
                    <a:pt x="31901" y="382847"/>
                    <a:pt x="36978" y="384237"/>
                  </a:cubicBezTo>
                  <a:close/>
                  <a:moveTo>
                    <a:pt x="588694" y="337927"/>
                  </a:moveTo>
                  <a:cubicBezTo>
                    <a:pt x="593238" y="335289"/>
                    <a:pt x="599067" y="336832"/>
                    <a:pt x="601715" y="341375"/>
                  </a:cubicBezTo>
                  <a:cubicBezTo>
                    <a:pt x="604315" y="345900"/>
                    <a:pt x="602792" y="351681"/>
                    <a:pt x="598286" y="354329"/>
                  </a:cubicBezTo>
                  <a:lnTo>
                    <a:pt x="554757" y="373379"/>
                  </a:lnTo>
                  <a:cubicBezTo>
                    <a:pt x="554747" y="373389"/>
                    <a:pt x="554738" y="373389"/>
                    <a:pt x="554728" y="373398"/>
                  </a:cubicBezTo>
                  <a:cubicBezTo>
                    <a:pt x="550185" y="376037"/>
                    <a:pt x="544356" y="374494"/>
                    <a:pt x="541708" y="369950"/>
                  </a:cubicBezTo>
                  <a:cubicBezTo>
                    <a:pt x="539107" y="365426"/>
                    <a:pt x="540631" y="359644"/>
                    <a:pt x="545136" y="356996"/>
                  </a:cubicBezTo>
                  <a:lnTo>
                    <a:pt x="588666" y="337946"/>
                  </a:lnTo>
                  <a:cubicBezTo>
                    <a:pt x="588676" y="337937"/>
                    <a:pt x="588685" y="337937"/>
                    <a:pt x="588694" y="337927"/>
                  </a:cubicBezTo>
                  <a:close/>
                  <a:moveTo>
                    <a:pt x="59743" y="315372"/>
                  </a:moveTo>
                  <a:cubicBezTo>
                    <a:pt x="75250" y="321440"/>
                    <a:pt x="91166" y="326402"/>
                    <a:pt x="107368" y="330231"/>
                  </a:cubicBezTo>
                  <a:cubicBezTo>
                    <a:pt x="112445" y="331622"/>
                    <a:pt x="115426" y="336870"/>
                    <a:pt x="114036" y="341947"/>
                  </a:cubicBezTo>
                  <a:cubicBezTo>
                    <a:pt x="112645" y="347024"/>
                    <a:pt x="107397" y="350005"/>
                    <a:pt x="102320" y="348615"/>
                  </a:cubicBezTo>
                  <a:cubicBezTo>
                    <a:pt x="86127" y="344747"/>
                    <a:pt x="70220" y="339775"/>
                    <a:pt x="54695" y="333755"/>
                  </a:cubicBezTo>
                  <a:cubicBezTo>
                    <a:pt x="49618" y="332365"/>
                    <a:pt x="46636" y="327117"/>
                    <a:pt x="48027" y="322040"/>
                  </a:cubicBezTo>
                  <a:cubicBezTo>
                    <a:pt x="49418" y="316963"/>
                    <a:pt x="54666" y="313982"/>
                    <a:pt x="59743" y="315372"/>
                  </a:cubicBezTo>
                  <a:close/>
                  <a:moveTo>
                    <a:pt x="569454" y="262680"/>
                  </a:moveTo>
                  <a:cubicBezTo>
                    <a:pt x="573997" y="260042"/>
                    <a:pt x="579827" y="261585"/>
                    <a:pt x="582475" y="266128"/>
                  </a:cubicBezTo>
                  <a:cubicBezTo>
                    <a:pt x="584932" y="270329"/>
                    <a:pt x="583827" y="275720"/>
                    <a:pt x="579903" y="278606"/>
                  </a:cubicBezTo>
                  <a:lnTo>
                    <a:pt x="553042" y="293274"/>
                  </a:lnTo>
                  <a:cubicBezTo>
                    <a:pt x="543993" y="298227"/>
                    <a:pt x="532658" y="306514"/>
                    <a:pt x="522277" y="300037"/>
                  </a:cubicBezTo>
                  <a:cubicBezTo>
                    <a:pt x="518790" y="297580"/>
                    <a:pt x="517362" y="293093"/>
                    <a:pt x="518781" y="289074"/>
                  </a:cubicBezTo>
                  <a:cubicBezTo>
                    <a:pt x="520543" y="284111"/>
                    <a:pt x="525982" y="281521"/>
                    <a:pt x="530944" y="283273"/>
                  </a:cubicBezTo>
                  <a:lnTo>
                    <a:pt x="531706" y="283273"/>
                  </a:lnTo>
                  <a:lnTo>
                    <a:pt x="534278" y="281940"/>
                  </a:lnTo>
                  <a:lnTo>
                    <a:pt x="545898" y="275558"/>
                  </a:lnTo>
                  <a:lnTo>
                    <a:pt x="569425" y="262699"/>
                  </a:lnTo>
                  <a:cubicBezTo>
                    <a:pt x="569435" y="262690"/>
                    <a:pt x="569444" y="262690"/>
                    <a:pt x="569454" y="262680"/>
                  </a:cubicBezTo>
                  <a:close/>
                  <a:moveTo>
                    <a:pt x="84412" y="249650"/>
                  </a:moveTo>
                  <a:cubicBezTo>
                    <a:pt x="86889" y="248964"/>
                    <a:pt x="89528" y="249307"/>
                    <a:pt x="91747" y="250602"/>
                  </a:cubicBezTo>
                  <a:cubicBezTo>
                    <a:pt x="102386" y="258460"/>
                    <a:pt x="113626" y="265471"/>
                    <a:pt x="125370" y="271557"/>
                  </a:cubicBezTo>
                  <a:cubicBezTo>
                    <a:pt x="129551" y="274215"/>
                    <a:pt x="130990" y="279625"/>
                    <a:pt x="128704" y="284006"/>
                  </a:cubicBezTo>
                  <a:cubicBezTo>
                    <a:pt x="126265" y="288674"/>
                    <a:pt x="120502" y="290474"/>
                    <a:pt x="115845" y="288035"/>
                  </a:cubicBezTo>
                  <a:cubicBezTo>
                    <a:pt x="104053" y="281939"/>
                    <a:pt x="92785" y="274900"/>
                    <a:pt x="82126" y="266985"/>
                  </a:cubicBezTo>
                  <a:cubicBezTo>
                    <a:pt x="80069" y="265671"/>
                    <a:pt x="78517" y="263689"/>
                    <a:pt x="77745" y="261365"/>
                  </a:cubicBezTo>
                  <a:cubicBezTo>
                    <a:pt x="77097" y="258860"/>
                    <a:pt x="77440" y="256203"/>
                    <a:pt x="78697" y="253936"/>
                  </a:cubicBezTo>
                  <a:cubicBezTo>
                    <a:pt x="79974" y="251821"/>
                    <a:pt x="82022" y="250278"/>
                    <a:pt x="84412" y="249650"/>
                  </a:cubicBezTo>
                  <a:close/>
                  <a:moveTo>
                    <a:pt x="539926" y="196005"/>
                  </a:moveTo>
                  <a:cubicBezTo>
                    <a:pt x="544470" y="193367"/>
                    <a:pt x="550300" y="194910"/>
                    <a:pt x="552947" y="199453"/>
                  </a:cubicBezTo>
                  <a:cubicBezTo>
                    <a:pt x="552957" y="199472"/>
                    <a:pt x="552966" y="199491"/>
                    <a:pt x="552976" y="199510"/>
                  </a:cubicBezTo>
                  <a:cubicBezTo>
                    <a:pt x="555586" y="204082"/>
                    <a:pt x="553995" y="209893"/>
                    <a:pt x="549423" y="212502"/>
                  </a:cubicBezTo>
                  <a:lnTo>
                    <a:pt x="505037" y="243935"/>
                  </a:lnTo>
                  <a:cubicBezTo>
                    <a:pt x="500655" y="246230"/>
                    <a:pt x="495236" y="244783"/>
                    <a:pt x="492587" y="240601"/>
                  </a:cubicBezTo>
                  <a:cubicBezTo>
                    <a:pt x="489759" y="236163"/>
                    <a:pt x="491073" y="230276"/>
                    <a:pt x="495512" y="227457"/>
                  </a:cubicBezTo>
                  <a:lnTo>
                    <a:pt x="539898" y="196024"/>
                  </a:lnTo>
                  <a:cubicBezTo>
                    <a:pt x="539908" y="196015"/>
                    <a:pt x="539917" y="196015"/>
                    <a:pt x="539926" y="196005"/>
                  </a:cubicBezTo>
                  <a:close/>
                  <a:moveTo>
                    <a:pt x="107273" y="187641"/>
                  </a:moveTo>
                  <a:cubicBezTo>
                    <a:pt x="124618" y="194023"/>
                    <a:pt x="141277" y="202129"/>
                    <a:pt x="156993" y="211835"/>
                  </a:cubicBezTo>
                  <a:lnTo>
                    <a:pt x="156422" y="211263"/>
                  </a:lnTo>
                  <a:cubicBezTo>
                    <a:pt x="156660" y="211387"/>
                    <a:pt x="156888" y="211521"/>
                    <a:pt x="157117" y="211663"/>
                  </a:cubicBezTo>
                  <a:cubicBezTo>
                    <a:pt x="161556" y="214483"/>
                    <a:pt x="162870" y="220369"/>
                    <a:pt x="160041" y="224817"/>
                  </a:cubicBezTo>
                  <a:cubicBezTo>
                    <a:pt x="157222" y="229256"/>
                    <a:pt x="151335" y="230561"/>
                    <a:pt x="146897" y="227742"/>
                  </a:cubicBezTo>
                  <a:cubicBezTo>
                    <a:pt x="139534" y="223131"/>
                    <a:pt x="131933" y="218902"/>
                    <a:pt x="124132" y="215073"/>
                  </a:cubicBezTo>
                  <a:cubicBezTo>
                    <a:pt x="120322" y="213168"/>
                    <a:pt x="116322" y="211359"/>
                    <a:pt x="112321" y="209644"/>
                  </a:cubicBezTo>
                  <a:lnTo>
                    <a:pt x="111559" y="209644"/>
                  </a:lnTo>
                  <a:lnTo>
                    <a:pt x="108702" y="208501"/>
                  </a:lnTo>
                  <a:lnTo>
                    <a:pt x="102224" y="206025"/>
                  </a:lnTo>
                  <a:cubicBezTo>
                    <a:pt x="102224" y="206025"/>
                    <a:pt x="102215" y="206025"/>
                    <a:pt x="102215" y="206025"/>
                  </a:cubicBezTo>
                  <a:cubicBezTo>
                    <a:pt x="97138" y="204624"/>
                    <a:pt x="94157" y="199376"/>
                    <a:pt x="95557" y="194309"/>
                  </a:cubicBezTo>
                  <a:cubicBezTo>
                    <a:pt x="95557" y="194309"/>
                    <a:pt x="95557" y="194299"/>
                    <a:pt x="95557" y="194299"/>
                  </a:cubicBezTo>
                  <a:cubicBezTo>
                    <a:pt x="96957" y="189222"/>
                    <a:pt x="102206" y="186241"/>
                    <a:pt x="107273" y="187641"/>
                  </a:cubicBezTo>
                  <a:close/>
                  <a:moveTo>
                    <a:pt x="501893" y="122491"/>
                  </a:moveTo>
                  <a:cubicBezTo>
                    <a:pt x="505608" y="118795"/>
                    <a:pt x="511609" y="118795"/>
                    <a:pt x="515323" y="122491"/>
                  </a:cubicBezTo>
                  <a:cubicBezTo>
                    <a:pt x="515342" y="122510"/>
                    <a:pt x="515361" y="122529"/>
                    <a:pt x="515381" y="122548"/>
                  </a:cubicBezTo>
                  <a:cubicBezTo>
                    <a:pt x="519057" y="126310"/>
                    <a:pt x="518990" y="132339"/>
                    <a:pt x="515228" y="136016"/>
                  </a:cubicBezTo>
                  <a:cubicBezTo>
                    <a:pt x="507818" y="142864"/>
                    <a:pt x="500855" y="150189"/>
                    <a:pt x="494369" y="157924"/>
                  </a:cubicBezTo>
                  <a:lnTo>
                    <a:pt x="489511" y="163924"/>
                  </a:lnTo>
                  <a:lnTo>
                    <a:pt x="488272" y="165544"/>
                  </a:lnTo>
                  <a:lnTo>
                    <a:pt x="486082" y="168592"/>
                  </a:lnTo>
                  <a:cubicBezTo>
                    <a:pt x="483129" y="172592"/>
                    <a:pt x="480366" y="176688"/>
                    <a:pt x="477700" y="180974"/>
                  </a:cubicBezTo>
                  <a:cubicBezTo>
                    <a:pt x="475042" y="184622"/>
                    <a:pt x="470185" y="185908"/>
                    <a:pt x="466070" y="184051"/>
                  </a:cubicBezTo>
                  <a:cubicBezTo>
                    <a:pt x="461279" y="181888"/>
                    <a:pt x="459154" y="176240"/>
                    <a:pt x="461316" y="171449"/>
                  </a:cubicBezTo>
                  <a:cubicBezTo>
                    <a:pt x="472623" y="153409"/>
                    <a:pt x="486263" y="136950"/>
                    <a:pt x="501893" y="122491"/>
                  </a:cubicBezTo>
                  <a:close/>
                  <a:moveTo>
                    <a:pt x="140038" y="121920"/>
                  </a:moveTo>
                  <a:cubicBezTo>
                    <a:pt x="142572" y="121986"/>
                    <a:pt x="144982" y="123006"/>
                    <a:pt x="146801" y="124777"/>
                  </a:cubicBezTo>
                  <a:cubicBezTo>
                    <a:pt x="162079" y="137007"/>
                    <a:pt x="176319" y="150485"/>
                    <a:pt x="189378" y="165068"/>
                  </a:cubicBezTo>
                  <a:cubicBezTo>
                    <a:pt x="193073" y="168783"/>
                    <a:pt x="193073" y="174784"/>
                    <a:pt x="189378" y="178498"/>
                  </a:cubicBezTo>
                  <a:cubicBezTo>
                    <a:pt x="185663" y="182194"/>
                    <a:pt x="179662" y="182194"/>
                    <a:pt x="175948" y="178498"/>
                  </a:cubicBezTo>
                  <a:cubicBezTo>
                    <a:pt x="162860" y="163915"/>
                    <a:pt x="148582" y="150438"/>
                    <a:pt x="133275" y="138207"/>
                  </a:cubicBezTo>
                  <a:cubicBezTo>
                    <a:pt x="129580" y="134493"/>
                    <a:pt x="129580" y="128492"/>
                    <a:pt x="133275" y="124777"/>
                  </a:cubicBezTo>
                  <a:cubicBezTo>
                    <a:pt x="135057" y="122958"/>
                    <a:pt x="137495" y="121929"/>
                    <a:pt x="140038" y="121920"/>
                  </a:cubicBezTo>
                  <a:close/>
                  <a:moveTo>
                    <a:pt x="463603" y="76199"/>
                  </a:moveTo>
                  <a:cubicBezTo>
                    <a:pt x="463613" y="76208"/>
                    <a:pt x="463622" y="76208"/>
                    <a:pt x="463632" y="76218"/>
                  </a:cubicBezTo>
                  <a:cubicBezTo>
                    <a:pt x="468165" y="78875"/>
                    <a:pt x="469689" y="84705"/>
                    <a:pt x="467032" y="89248"/>
                  </a:cubicBezTo>
                  <a:lnTo>
                    <a:pt x="438457" y="137540"/>
                  </a:lnTo>
                  <a:cubicBezTo>
                    <a:pt x="438447" y="137549"/>
                    <a:pt x="438447" y="137559"/>
                    <a:pt x="438438" y="137568"/>
                  </a:cubicBezTo>
                  <a:cubicBezTo>
                    <a:pt x="435781" y="142102"/>
                    <a:pt x="429941" y="143626"/>
                    <a:pt x="425408" y="140969"/>
                  </a:cubicBezTo>
                  <a:cubicBezTo>
                    <a:pt x="425398" y="140959"/>
                    <a:pt x="425389" y="140959"/>
                    <a:pt x="425379" y="140950"/>
                  </a:cubicBezTo>
                  <a:cubicBezTo>
                    <a:pt x="420845" y="138292"/>
                    <a:pt x="419321" y="132454"/>
                    <a:pt x="421978" y="127920"/>
                  </a:cubicBezTo>
                  <a:lnTo>
                    <a:pt x="450553" y="79628"/>
                  </a:lnTo>
                  <a:cubicBezTo>
                    <a:pt x="450563" y="79618"/>
                    <a:pt x="450563" y="79609"/>
                    <a:pt x="450573" y="79599"/>
                  </a:cubicBezTo>
                  <a:cubicBezTo>
                    <a:pt x="453230" y="75065"/>
                    <a:pt x="459059" y="73541"/>
                    <a:pt x="463603" y="76199"/>
                  </a:cubicBezTo>
                  <a:close/>
                  <a:moveTo>
                    <a:pt x="181282" y="58226"/>
                  </a:moveTo>
                  <a:cubicBezTo>
                    <a:pt x="185721" y="55397"/>
                    <a:pt x="191607" y="56711"/>
                    <a:pt x="194427" y="61150"/>
                  </a:cubicBezTo>
                  <a:cubicBezTo>
                    <a:pt x="208619" y="79981"/>
                    <a:pt x="221173" y="99993"/>
                    <a:pt x="231955" y="120967"/>
                  </a:cubicBezTo>
                  <a:lnTo>
                    <a:pt x="232431" y="120967"/>
                  </a:lnTo>
                  <a:cubicBezTo>
                    <a:pt x="232812" y="121491"/>
                    <a:pt x="233136" y="122053"/>
                    <a:pt x="233412" y="122643"/>
                  </a:cubicBezTo>
                  <a:cubicBezTo>
                    <a:pt x="235574" y="127444"/>
                    <a:pt x="233441" y="133083"/>
                    <a:pt x="228650" y="135245"/>
                  </a:cubicBezTo>
                  <a:cubicBezTo>
                    <a:pt x="223859" y="137417"/>
                    <a:pt x="218210" y="135283"/>
                    <a:pt x="216048" y="130492"/>
                  </a:cubicBezTo>
                  <a:cubicBezTo>
                    <a:pt x="205047" y="109527"/>
                    <a:pt x="192303" y="89515"/>
                    <a:pt x="177948" y="70675"/>
                  </a:cubicBezTo>
                  <a:cubicBezTo>
                    <a:pt x="175653" y="66293"/>
                    <a:pt x="177101" y="60874"/>
                    <a:pt x="181282" y="58226"/>
                  </a:cubicBezTo>
                  <a:close/>
                  <a:moveTo>
                    <a:pt x="395213" y="21336"/>
                  </a:moveTo>
                  <a:cubicBezTo>
                    <a:pt x="400471" y="21336"/>
                    <a:pt x="404738" y="25603"/>
                    <a:pt x="404738" y="30861"/>
                  </a:cubicBezTo>
                  <a:lnTo>
                    <a:pt x="397595" y="97536"/>
                  </a:lnTo>
                  <a:cubicBezTo>
                    <a:pt x="397595" y="102794"/>
                    <a:pt x="393327" y="107061"/>
                    <a:pt x="388070" y="107061"/>
                  </a:cubicBezTo>
                  <a:cubicBezTo>
                    <a:pt x="382812" y="107061"/>
                    <a:pt x="378545" y="102794"/>
                    <a:pt x="378545" y="97536"/>
                  </a:cubicBezTo>
                  <a:lnTo>
                    <a:pt x="385688" y="30861"/>
                  </a:lnTo>
                  <a:cubicBezTo>
                    <a:pt x="385688" y="25603"/>
                    <a:pt x="389955" y="21336"/>
                    <a:pt x="395213" y="21336"/>
                  </a:cubicBezTo>
                  <a:close/>
                  <a:moveTo>
                    <a:pt x="251291" y="7238"/>
                  </a:moveTo>
                  <a:cubicBezTo>
                    <a:pt x="251291" y="7238"/>
                    <a:pt x="251300" y="7238"/>
                    <a:pt x="251300" y="7238"/>
                  </a:cubicBezTo>
                  <a:cubicBezTo>
                    <a:pt x="256377" y="5848"/>
                    <a:pt x="261616" y="8829"/>
                    <a:pt x="263006" y="13906"/>
                  </a:cubicBezTo>
                  <a:cubicBezTo>
                    <a:pt x="272817" y="37909"/>
                    <a:pt x="280066" y="62874"/>
                    <a:pt x="284628" y="88391"/>
                  </a:cubicBezTo>
                  <a:cubicBezTo>
                    <a:pt x="284628" y="88391"/>
                    <a:pt x="284628" y="88401"/>
                    <a:pt x="284628" y="88401"/>
                  </a:cubicBezTo>
                  <a:cubicBezTo>
                    <a:pt x="286019" y="93478"/>
                    <a:pt x="283038" y="98716"/>
                    <a:pt x="277961" y="100107"/>
                  </a:cubicBezTo>
                  <a:cubicBezTo>
                    <a:pt x="277951" y="100107"/>
                    <a:pt x="277951" y="100107"/>
                    <a:pt x="277951" y="100107"/>
                  </a:cubicBezTo>
                  <a:cubicBezTo>
                    <a:pt x="272874" y="101498"/>
                    <a:pt x="267636" y="98516"/>
                    <a:pt x="266245" y="93440"/>
                  </a:cubicBezTo>
                  <a:cubicBezTo>
                    <a:pt x="261682" y="67922"/>
                    <a:pt x="254434" y="42957"/>
                    <a:pt x="244623" y="18954"/>
                  </a:cubicBezTo>
                  <a:cubicBezTo>
                    <a:pt x="244623" y="18954"/>
                    <a:pt x="244623" y="18945"/>
                    <a:pt x="244623" y="18945"/>
                  </a:cubicBezTo>
                  <a:cubicBezTo>
                    <a:pt x="243232" y="13868"/>
                    <a:pt x="246214" y="8629"/>
                    <a:pt x="251291" y="7238"/>
                  </a:cubicBezTo>
                  <a:close/>
                  <a:moveTo>
                    <a:pt x="327015" y="0"/>
                  </a:moveTo>
                  <a:cubicBezTo>
                    <a:pt x="332272" y="0"/>
                    <a:pt x="336540" y="4267"/>
                    <a:pt x="336540" y="9525"/>
                  </a:cubicBezTo>
                  <a:lnTo>
                    <a:pt x="341778" y="90582"/>
                  </a:lnTo>
                  <a:cubicBezTo>
                    <a:pt x="341778" y="95840"/>
                    <a:pt x="337511" y="100107"/>
                    <a:pt x="332253" y="100107"/>
                  </a:cubicBezTo>
                  <a:cubicBezTo>
                    <a:pt x="326995" y="100107"/>
                    <a:pt x="322728" y="95840"/>
                    <a:pt x="322728" y="90582"/>
                  </a:cubicBezTo>
                  <a:lnTo>
                    <a:pt x="317490" y="9525"/>
                  </a:lnTo>
                  <a:cubicBezTo>
                    <a:pt x="317490" y="4267"/>
                    <a:pt x="321757" y="0"/>
                    <a:pt x="327015"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20" name="Google Shape;420;p10"/>
          <p:cNvGrpSpPr/>
          <p:nvPr/>
        </p:nvGrpSpPr>
        <p:grpSpPr>
          <a:xfrm>
            <a:off x="8202043" y="3538751"/>
            <a:ext cx="2020700" cy="1595690"/>
            <a:chOff x="2276168" y="2436294"/>
            <a:chExt cx="2100738" cy="1568862"/>
          </a:xfrm>
        </p:grpSpPr>
        <p:sp>
          <p:nvSpPr>
            <p:cNvPr id="421" name="Google Shape;421;p10"/>
            <p:cNvSpPr/>
            <p:nvPr/>
          </p:nvSpPr>
          <p:spPr>
            <a:xfrm>
              <a:off x="3064022" y="3317387"/>
              <a:ext cx="558312" cy="555361"/>
            </a:xfrm>
            <a:custGeom>
              <a:rect b="b" l="l" r="r" t="t"/>
              <a:pathLst>
                <a:path extrusionOk="0" h="339152" w="340954">
                  <a:moveTo>
                    <a:pt x="8817" y="105379"/>
                  </a:moveTo>
                  <a:cubicBezTo>
                    <a:pt x="339" y="82900"/>
                    <a:pt x="-6709" y="54516"/>
                    <a:pt x="9483" y="36990"/>
                  </a:cubicBezTo>
                  <a:cubicBezTo>
                    <a:pt x="25676" y="19464"/>
                    <a:pt x="57870" y="26798"/>
                    <a:pt x="77968" y="42228"/>
                  </a:cubicBezTo>
                  <a:cubicBezTo>
                    <a:pt x="112877" y="69584"/>
                    <a:pt x="134232" y="110713"/>
                    <a:pt x="136547" y="155005"/>
                  </a:cubicBezTo>
                  <a:cubicBezTo>
                    <a:pt x="154244" y="92606"/>
                    <a:pt x="196812" y="40219"/>
                    <a:pt x="254276" y="10129"/>
                  </a:cubicBezTo>
                  <a:cubicBezTo>
                    <a:pt x="266182" y="2967"/>
                    <a:pt x="279927" y="-548"/>
                    <a:pt x="293805" y="33"/>
                  </a:cubicBezTo>
                  <a:cubicBezTo>
                    <a:pt x="314760" y="3900"/>
                    <a:pt x="331619" y="19464"/>
                    <a:pt x="337143" y="40038"/>
                  </a:cubicBezTo>
                  <a:cubicBezTo>
                    <a:pt x="342468" y="60621"/>
                    <a:pt x="341810" y="82300"/>
                    <a:pt x="335239" y="102522"/>
                  </a:cubicBezTo>
                  <a:cubicBezTo>
                    <a:pt x="318093" y="163958"/>
                    <a:pt x="154264" y="339123"/>
                    <a:pt x="154264" y="339123"/>
                  </a:cubicBezTo>
                  <a:cubicBezTo>
                    <a:pt x="154264" y="339123"/>
                    <a:pt x="31582" y="166053"/>
                    <a:pt x="8817" y="10537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2" name="Google Shape;422;p10"/>
            <p:cNvSpPr/>
            <p:nvPr/>
          </p:nvSpPr>
          <p:spPr>
            <a:xfrm>
              <a:off x="2276168" y="2436294"/>
              <a:ext cx="2100738" cy="1568862"/>
            </a:xfrm>
            <a:custGeom>
              <a:rect b="b" l="l" r="r" t="t"/>
              <a:pathLst>
                <a:path extrusionOk="0" h="1568862" w="2100738">
                  <a:moveTo>
                    <a:pt x="2100488" y="1550355"/>
                  </a:moveTo>
                  <a:cubicBezTo>
                    <a:pt x="2100488" y="1556546"/>
                    <a:pt x="2100488" y="1562738"/>
                    <a:pt x="2100488" y="1568833"/>
                  </a:cubicBezTo>
                  <a:lnTo>
                    <a:pt x="1631382" y="1568833"/>
                  </a:lnTo>
                  <a:cubicBezTo>
                    <a:pt x="1588615" y="929134"/>
                    <a:pt x="1344489" y="438788"/>
                    <a:pt x="1050357" y="438788"/>
                  </a:cubicBezTo>
                  <a:cubicBezTo>
                    <a:pt x="756225" y="438788"/>
                    <a:pt x="511623" y="929134"/>
                    <a:pt x="469332" y="1568833"/>
                  </a:cubicBezTo>
                  <a:lnTo>
                    <a:pt x="-250" y="1568833"/>
                  </a:lnTo>
                  <a:cubicBezTo>
                    <a:pt x="-250" y="1562738"/>
                    <a:pt x="-250" y="1556546"/>
                    <a:pt x="-250" y="1550355"/>
                  </a:cubicBezTo>
                  <a:cubicBezTo>
                    <a:pt x="-250" y="694153"/>
                    <a:pt x="470189" y="-29"/>
                    <a:pt x="1050452" y="-29"/>
                  </a:cubicBezTo>
                  <a:cubicBezTo>
                    <a:pt x="1630715" y="-29"/>
                    <a:pt x="2100488" y="694153"/>
                    <a:pt x="2100488" y="15503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3" name="Google Shape;423;p10"/>
            <p:cNvSpPr/>
            <p:nvPr/>
          </p:nvSpPr>
          <p:spPr>
            <a:xfrm>
              <a:off x="2467144" y="2603077"/>
              <a:ext cx="1718310" cy="1402079"/>
            </a:xfrm>
            <a:custGeom>
              <a:rect b="b" l="l" r="r" t="t"/>
              <a:pathLst>
                <a:path extrusionOk="0" h="1402079" w="1718310">
                  <a:moveTo>
                    <a:pt x="1718060" y="1402050"/>
                  </a:moveTo>
                  <a:lnTo>
                    <a:pt x="1440406" y="1402050"/>
                  </a:lnTo>
                  <a:cubicBezTo>
                    <a:pt x="1397639" y="762352"/>
                    <a:pt x="1153513" y="272005"/>
                    <a:pt x="859381" y="272005"/>
                  </a:cubicBezTo>
                  <a:cubicBezTo>
                    <a:pt x="565249" y="272005"/>
                    <a:pt x="320647" y="762352"/>
                    <a:pt x="278356" y="1402050"/>
                  </a:cubicBezTo>
                  <a:lnTo>
                    <a:pt x="-250" y="1402050"/>
                  </a:lnTo>
                  <a:cubicBezTo>
                    <a:pt x="19657" y="622049"/>
                    <a:pt x="396656" y="-29"/>
                    <a:pt x="858905" y="-29"/>
                  </a:cubicBezTo>
                  <a:cubicBezTo>
                    <a:pt x="1321153" y="-29"/>
                    <a:pt x="1698152" y="622049"/>
                    <a:pt x="1718060" y="140205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4" name="Google Shape;424;p10"/>
            <p:cNvSpPr/>
            <p:nvPr/>
          </p:nvSpPr>
          <p:spPr>
            <a:xfrm>
              <a:off x="2603828" y="2762430"/>
              <a:ext cx="1444942" cy="1242726"/>
            </a:xfrm>
            <a:custGeom>
              <a:rect b="b" l="l" r="r" t="t"/>
              <a:pathLst>
                <a:path extrusionOk="0" h="1242726" w="1444942">
                  <a:moveTo>
                    <a:pt x="1444692" y="1242697"/>
                  </a:moveTo>
                  <a:lnTo>
                    <a:pt x="1303722" y="1242697"/>
                  </a:lnTo>
                  <a:cubicBezTo>
                    <a:pt x="1260955" y="602999"/>
                    <a:pt x="1016829" y="112652"/>
                    <a:pt x="722697" y="112652"/>
                  </a:cubicBezTo>
                  <a:cubicBezTo>
                    <a:pt x="428565" y="112652"/>
                    <a:pt x="183963" y="602999"/>
                    <a:pt x="141672" y="1242697"/>
                  </a:cubicBezTo>
                  <a:lnTo>
                    <a:pt x="-250" y="1242697"/>
                  </a:lnTo>
                  <a:cubicBezTo>
                    <a:pt x="37850" y="544420"/>
                    <a:pt x="346555" y="-29"/>
                    <a:pt x="722221" y="-29"/>
                  </a:cubicBezTo>
                  <a:cubicBezTo>
                    <a:pt x="1097887" y="-29"/>
                    <a:pt x="1406878" y="544420"/>
                    <a:pt x="1444692" y="124269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5" name="Google Shape;425;p10"/>
            <p:cNvSpPr/>
            <p:nvPr/>
          </p:nvSpPr>
          <p:spPr>
            <a:xfrm>
              <a:off x="2345470" y="2477895"/>
              <a:ext cx="1991687" cy="1490148"/>
            </a:xfrm>
            <a:custGeom>
              <a:rect b="b" l="l" r="r" t="t"/>
              <a:pathLst>
                <a:path extrusionOk="0" h="1490148" w="1991687">
                  <a:moveTo>
                    <a:pt x="1967504" y="1369222"/>
                  </a:moveTo>
                  <a:cubicBezTo>
                    <a:pt x="1970267" y="1368907"/>
                    <a:pt x="1973058" y="1369440"/>
                    <a:pt x="1975506" y="1370746"/>
                  </a:cubicBezTo>
                  <a:cubicBezTo>
                    <a:pt x="1980649" y="1373889"/>
                    <a:pt x="1981220" y="1381604"/>
                    <a:pt x="1980268" y="1387890"/>
                  </a:cubicBezTo>
                  <a:cubicBezTo>
                    <a:pt x="1977801" y="1405397"/>
                    <a:pt x="1968086" y="1421047"/>
                    <a:pt x="1953503" y="1431039"/>
                  </a:cubicBezTo>
                  <a:cubicBezTo>
                    <a:pt x="1957027" y="1429991"/>
                    <a:pt x="1976553" y="1442755"/>
                    <a:pt x="1982078" y="1448565"/>
                  </a:cubicBezTo>
                  <a:cubicBezTo>
                    <a:pt x="1987507" y="1454404"/>
                    <a:pt x="1990850" y="1461871"/>
                    <a:pt x="1991603" y="1469806"/>
                  </a:cubicBezTo>
                  <a:cubicBezTo>
                    <a:pt x="1992022" y="1474482"/>
                    <a:pt x="1990879" y="1479169"/>
                    <a:pt x="1988364" y="1483140"/>
                  </a:cubicBezTo>
                  <a:cubicBezTo>
                    <a:pt x="1983126" y="1489141"/>
                    <a:pt x="1974867" y="1491561"/>
                    <a:pt x="1967219" y="1489332"/>
                  </a:cubicBezTo>
                  <a:cubicBezTo>
                    <a:pt x="1960618" y="1487674"/>
                    <a:pt x="1954236" y="1485274"/>
                    <a:pt x="1948169" y="1482188"/>
                  </a:cubicBezTo>
                  <a:cubicBezTo>
                    <a:pt x="1931596" y="1474378"/>
                    <a:pt x="1893781" y="1453042"/>
                    <a:pt x="1878351" y="1444088"/>
                  </a:cubicBezTo>
                  <a:cubicBezTo>
                    <a:pt x="1875436" y="1442212"/>
                    <a:pt x="1874588" y="1438316"/>
                    <a:pt x="1876465" y="1435401"/>
                  </a:cubicBezTo>
                  <a:cubicBezTo>
                    <a:pt x="1876655" y="1435106"/>
                    <a:pt x="1876874" y="1434820"/>
                    <a:pt x="1877112" y="1434563"/>
                  </a:cubicBezTo>
                  <a:cubicBezTo>
                    <a:pt x="1891686" y="1418942"/>
                    <a:pt x="1933119" y="1377794"/>
                    <a:pt x="1955122" y="1371317"/>
                  </a:cubicBezTo>
                  <a:cubicBezTo>
                    <a:pt x="1959151" y="1370146"/>
                    <a:pt x="1963313" y="1369440"/>
                    <a:pt x="1967504" y="1369222"/>
                  </a:cubicBezTo>
                  <a:close/>
                  <a:moveTo>
                    <a:pt x="24309" y="1351220"/>
                  </a:moveTo>
                  <a:cubicBezTo>
                    <a:pt x="28500" y="1351449"/>
                    <a:pt x="32654" y="1352144"/>
                    <a:pt x="36692" y="1353315"/>
                  </a:cubicBezTo>
                  <a:cubicBezTo>
                    <a:pt x="58504" y="1359792"/>
                    <a:pt x="100033" y="1401226"/>
                    <a:pt x="114607" y="1416561"/>
                  </a:cubicBezTo>
                  <a:cubicBezTo>
                    <a:pt x="114845" y="1416828"/>
                    <a:pt x="115064" y="1417114"/>
                    <a:pt x="115254" y="1417419"/>
                  </a:cubicBezTo>
                  <a:cubicBezTo>
                    <a:pt x="117102" y="1420362"/>
                    <a:pt x="116217" y="1424239"/>
                    <a:pt x="113273" y="1426086"/>
                  </a:cubicBezTo>
                  <a:cubicBezTo>
                    <a:pt x="97843" y="1435040"/>
                    <a:pt x="60028" y="1456471"/>
                    <a:pt x="43455" y="1464186"/>
                  </a:cubicBezTo>
                  <a:cubicBezTo>
                    <a:pt x="37416" y="1467339"/>
                    <a:pt x="31015" y="1469768"/>
                    <a:pt x="24405" y="1471426"/>
                  </a:cubicBezTo>
                  <a:cubicBezTo>
                    <a:pt x="16766" y="1473568"/>
                    <a:pt x="8574" y="1471121"/>
                    <a:pt x="3355" y="1465139"/>
                  </a:cubicBezTo>
                  <a:cubicBezTo>
                    <a:pt x="754" y="1461243"/>
                    <a:pt x="-388" y="1456557"/>
                    <a:pt x="116" y="1451899"/>
                  </a:cubicBezTo>
                  <a:cubicBezTo>
                    <a:pt x="859" y="1443936"/>
                    <a:pt x="4203" y="1436431"/>
                    <a:pt x="9641" y="1430563"/>
                  </a:cubicBezTo>
                  <a:cubicBezTo>
                    <a:pt x="15166" y="1424753"/>
                    <a:pt x="34692" y="1411990"/>
                    <a:pt x="38216" y="1413037"/>
                  </a:cubicBezTo>
                  <a:cubicBezTo>
                    <a:pt x="23605" y="1403074"/>
                    <a:pt x="13889" y="1387406"/>
                    <a:pt x="11451" y="1369889"/>
                  </a:cubicBezTo>
                  <a:cubicBezTo>
                    <a:pt x="10499" y="1363602"/>
                    <a:pt x="11070" y="1355887"/>
                    <a:pt x="16213" y="1352744"/>
                  </a:cubicBezTo>
                  <a:cubicBezTo>
                    <a:pt x="18699" y="1351429"/>
                    <a:pt x="21519" y="1350896"/>
                    <a:pt x="24309" y="1351220"/>
                  </a:cubicBezTo>
                  <a:close/>
                  <a:moveTo>
                    <a:pt x="1953693" y="1183103"/>
                  </a:moveTo>
                  <a:cubicBezTo>
                    <a:pt x="1956465" y="1182636"/>
                    <a:pt x="1959323" y="1182998"/>
                    <a:pt x="1961885" y="1184150"/>
                  </a:cubicBezTo>
                  <a:cubicBezTo>
                    <a:pt x="1967124" y="1187008"/>
                    <a:pt x="1968076" y="1194724"/>
                    <a:pt x="1967505" y="1201010"/>
                  </a:cubicBezTo>
                  <a:cubicBezTo>
                    <a:pt x="1966048" y="1218650"/>
                    <a:pt x="1957189" y="1234843"/>
                    <a:pt x="1943121" y="1245587"/>
                  </a:cubicBezTo>
                  <a:cubicBezTo>
                    <a:pt x="1946645" y="1244348"/>
                    <a:pt x="1966838" y="1256065"/>
                    <a:pt x="1972362" y="1261493"/>
                  </a:cubicBezTo>
                  <a:cubicBezTo>
                    <a:pt x="1978211" y="1267009"/>
                    <a:pt x="1982068" y="1274314"/>
                    <a:pt x="1983316" y="1282258"/>
                  </a:cubicBezTo>
                  <a:cubicBezTo>
                    <a:pt x="1984116" y="1286887"/>
                    <a:pt x="1983240" y="1291650"/>
                    <a:pt x="1980840" y="1295688"/>
                  </a:cubicBezTo>
                  <a:cubicBezTo>
                    <a:pt x="1975991" y="1301984"/>
                    <a:pt x="1967924" y="1304880"/>
                    <a:pt x="1960171" y="1303118"/>
                  </a:cubicBezTo>
                  <a:cubicBezTo>
                    <a:pt x="1953369" y="1301861"/>
                    <a:pt x="1946750" y="1299775"/>
                    <a:pt x="1940454" y="1296927"/>
                  </a:cubicBezTo>
                  <a:cubicBezTo>
                    <a:pt x="1923499" y="1290164"/>
                    <a:pt x="1884542" y="1270828"/>
                    <a:pt x="1868635" y="1262827"/>
                  </a:cubicBezTo>
                  <a:cubicBezTo>
                    <a:pt x="1865606" y="1261236"/>
                    <a:pt x="1864444" y="1257493"/>
                    <a:pt x="1866035" y="1254464"/>
                  </a:cubicBezTo>
                  <a:cubicBezTo>
                    <a:pt x="1866254" y="1254045"/>
                    <a:pt x="1866521" y="1253654"/>
                    <a:pt x="1866825" y="1253302"/>
                  </a:cubicBezTo>
                  <a:cubicBezTo>
                    <a:pt x="1880827" y="1237205"/>
                    <a:pt x="1919880" y="1193485"/>
                    <a:pt x="1941502" y="1185865"/>
                  </a:cubicBezTo>
                  <a:cubicBezTo>
                    <a:pt x="1945454" y="1184513"/>
                    <a:pt x="1949541" y="1183579"/>
                    <a:pt x="1953693" y="1183103"/>
                  </a:cubicBezTo>
                  <a:close/>
                  <a:moveTo>
                    <a:pt x="38025" y="1165101"/>
                  </a:moveTo>
                  <a:cubicBezTo>
                    <a:pt x="42225" y="1165502"/>
                    <a:pt x="46350" y="1166425"/>
                    <a:pt x="50312" y="1167864"/>
                  </a:cubicBezTo>
                  <a:cubicBezTo>
                    <a:pt x="71934" y="1175388"/>
                    <a:pt x="110986" y="1218918"/>
                    <a:pt x="124893" y="1235300"/>
                  </a:cubicBezTo>
                  <a:cubicBezTo>
                    <a:pt x="125150" y="1235606"/>
                    <a:pt x="125369" y="1235939"/>
                    <a:pt x="125569" y="1236291"/>
                  </a:cubicBezTo>
                  <a:cubicBezTo>
                    <a:pt x="127236" y="1239330"/>
                    <a:pt x="126121" y="1243149"/>
                    <a:pt x="123083" y="1244825"/>
                  </a:cubicBezTo>
                  <a:cubicBezTo>
                    <a:pt x="107176" y="1252731"/>
                    <a:pt x="68315" y="1272067"/>
                    <a:pt x="51264" y="1278925"/>
                  </a:cubicBezTo>
                  <a:cubicBezTo>
                    <a:pt x="44997" y="1281745"/>
                    <a:pt x="38406" y="1283792"/>
                    <a:pt x="31643" y="1285021"/>
                  </a:cubicBezTo>
                  <a:cubicBezTo>
                    <a:pt x="23890" y="1286755"/>
                    <a:pt x="15832" y="1283907"/>
                    <a:pt x="10879" y="1277687"/>
                  </a:cubicBezTo>
                  <a:cubicBezTo>
                    <a:pt x="8583" y="1273610"/>
                    <a:pt x="7717" y="1268885"/>
                    <a:pt x="8402" y="1264257"/>
                  </a:cubicBezTo>
                  <a:cubicBezTo>
                    <a:pt x="9612" y="1256303"/>
                    <a:pt x="13469" y="1248979"/>
                    <a:pt x="19356" y="1243492"/>
                  </a:cubicBezTo>
                  <a:cubicBezTo>
                    <a:pt x="24880" y="1237968"/>
                    <a:pt x="45168" y="1226347"/>
                    <a:pt x="48598" y="1227585"/>
                  </a:cubicBezTo>
                  <a:cubicBezTo>
                    <a:pt x="34567" y="1216813"/>
                    <a:pt x="25718" y="1200630"/>
                    <a:pt x="24214" y="1183008"/>
                  </a:cubicBezTo>
                  <a:cubicBezTo>
                    <a:pt x="23642" y="1176627"/>
                    <a:pt x="24595" y="1169007"/>
                    <a:pt x="29929" y="1166149"/>
                  </a:cubicBezTo>
                  <a:cubicBezTo>
                    <a:pt x="32453" y="1164959"/>
                    <a:pt x="35282" y="1164587"/>
                    <a:pt x="38025" y="1165101"/>
                  </a:cubicBezTo>
                  <a:close/>
                  <a:moveTo>
                    <a:pt x="1919784" y="997937"/>
                  </a:moveTo>
                  <a:cubicBezTo>
                    <a:pt x="1922452" y="997127"/>
                    <a:pt x="1925309" y="997127"/>
                    <a:pt x="1927976" y="997937"/>
                  </a:cubicBezTo>
                  <a:cubicBezTo>
                    <a:pt x="1933500" y="1000413"/>
                    <a:pt x="1935120" y="1008033"/>
                    <a:pt x="1935025" y="1014320"/>
                  </a:cubicBezTo>
                  <a:cubicBezTo>
                    <a:pt x="1934901" y="1032008"/>
                    <a:pt x="1927376" y="1048838"/>
                    <a:pt x="1914260" y="1060707"/>
                  </a:cubicBezTo>
                  <a:cubicBezTo>
                    <a:pt x="1917594" y="1059182"/>
                    <a:pt x="1938644" y="1069184"/>
                    <a:pt x="1944645" y="1074232"/>
                  </a:cubicBezTo>
                  <a:cubicBezTo>
                    <a:pt x="1950903" y="1079281"/>
                    <a:pt x="1955313" y="1086234"/>
                    <a:pt x="1957218" y="1094044"/>
                  </a:cubicBezTo>
                  <a:cubicBezTo>
                    <a:pt x="1958294" y="1098616"/>
                    <a:pt x="1957790" y="1103417"/>
                    <a:pt x="1955789" y="1107665"/>
                  </a:cubicBezTo>
                  <a:cubicBezTo>
                    <a:pt x="1951446" y="1114304"/>
                    <a:pt x="1943635" y="1117799"/>
                    <a:pt x="1935787" y="1116618"/>
                  </a:cubicBezTo>
                  <a:cubicBezTo>
                    <a:pt x="1928900" y="1115923"/>
                    <a:pt x="1922128" y="1114418"/>
                    <a:pt x="1915593" y="1112141"/>
                  </a:cubicBezTo>
                  <a:cubicBezTo>
                    <a:pt x="1898163" y="1106617"/>
                    <a:pt x="1857777" y="1090520"/>
                    <a:pt x="1841299" y="1083566"/>
                  </a:cubicBezTo>
                  <a:cubicBezTo>
                    <a:pt x="1838108" y="1082195"/>
                    <a:pt x="1836631" y="1078499"/>
                    <a:pt x="1837993" y="1075308"/>
                  </a:cubicBezTo>
                  <a:cubicBezTo>
                    <a:pt x="1838193" y="1074860"/>
                    <a:pt x="1838432" y="1074432"/>
                    <a:pt x="1838727" y="1074041"/>
                  </a:cubicBezTo>
                  <a:cubicBezTo>
                    <a:pt x="1851395" y="1057659"/>
                    <a:pt x="1887304" y="1010986"/>
                    <a:pt x="1907783" y="1001652"/>
                  </a:cubicBezTo>
                  <a:cubicBezTo>
                    <a:pt x="1911641" y="999994"/>
                    <a:pt x="1915670" y="998756"/>
                    <a:pt x="1919784" y="997937"/>
                  </a:cubicBezTo>
                  <a:close/>
                  <a:moveTo>
                    <a:pt x="63743" y="979934"/>
                  </a:moveTo>
                  <a:cubicBezTo>
                    <a:pt x="66410" y="979078"/>
                    <a:pt x="69268" y="979078"/>
                    <a:pt x="71934" y="979934"/>
                  </a:cubicBezTo>
                  <a:cubicBezTo>
                    <a:pt x="76068" y="980697"/>
                    <a:pt x="80098" y="981944"/>
                    <a:pt x="83936" y="983649"/>
                  </a:cubicBezTo>
                  <a:cubicBezTo>
                    <a:pt x="104891" y="992889"/>
                    <a:pt x="140324" y="1039561"/>
                    <a:pt x="152992" y="1055944"/>
                  </a:cubicBezTo>
                  <a:cubicBezTo>
                    <a:pt x="153287" y="1056335"/>
                    <a:pt x="153526" y="1056763"/>
                    <a:pt x="153726" y="1057211"/>
                  </a:cubicBezTo>
                  <a:cubicBezTo>
                    <a:pt x="155088" y="1060402"/>
                    <a:pt x="153611" y="1064097"/>
                    <a:pt x="150421" y="1065469"/>
                  </a:cubicBezTo>
                  <a:cubicBezTo>
                    <a:pt x="133942" y="1072422"/>
                    <a:pt x="93556" y="1088615"/>
                    <a:pt x="76125" y="1094044"/>
                  </a:cubicBezTo>
                  <a:cubicBezTo>
                    <a:pt x="69611" y="1096302"/>
                    <a:pt x="62876" y="1097835"/>
                    <a:pt x="56028" y="1098616"/>
                  </a:cubicBezTo>
                  <a:cubicBezTo>
                    <a:pt x="52990" y="1099331"/>
                    <a:pt x="49818" y="1099254"/>
                    <a:pt x="46827" y="1098378"/>
                  </a:cubicBezTo>
                  <a:cubicBezTo>
                    <a:pt x="37225" y="1095587"/>
                    <a:pt x="31711" y="1085548"/>
                    <a:pt x="34501" y="1075947"/>
                  </a:cubicBezTo>
                  <a:cubicBezTo>
                    <a:pt x="36378" y="1068155"/>
                    <a:pt x="40807" y="1061221"/>
                    <a:pt x="47074" y="1056230"/>
                  </a:cubicBezTo>
                  <a:cubicBezTo>
                    <a:pt x="53075" y="1051182"/>
                    <a:pt x="74125" y="1041085"/>
                    <a:pt x="77554" y="1042609"/>
                  </a:cubicBezTo>
                  <a:cubicBezTo>
                    <a:pt x="64410" y="1030798"/>
                    <a:pt x="56866" y="1013986"/>
                    <a:pt x="56790" y="996318"/>
                  </a:cubicBezTo>
                  <a:cubicBezTo>
                    <a:pt x="56695" y="989459"/>
                    <a:pt x="58314" y="982316"/>
                    <a:pt x="63743" y="979934"/>
                  </a:cubicBezTo>
                  <a:close/>
                  <a:moveTo>
                    <a:pt x="1859681" y="828964"/>
                  </a:moveTo>
                  <a:cubicBezTo>
                    <a:pt x="1862377" y="828106"/>
                    <a:pt x="1865273" y="828106"/>
                    <a:pt x="1867968" y="828964"/>
                  </a:cubicBezTo>
                  <a:cubicBezTo>
                    <a:pt x="1873397" y="831345"/>
                    <a:pt x="1875017" y="838489"/>
                    <a:pt x="1874922" y="845347"/>
                  </a:cubicBezTo>
                  <a:cubicBezTo>
                    <a:pt x="1874845" y="863016"/>
                    <a:pt x="1867302" y="879828"/>
                    <a:pt x="1854157" y="891639"/>
                  </a:cubicBezTo>
                  <a:cubicBezTo>
                    <a:pt x="1857491" y="890210"/>
                    <a:pt x="1878636" y="900211"/>
                    <a:pt x="1884542" y="905259"/>
                  </a:cubicBezTo>
                  <a:cubicBezTo>
                    <a:pt x="1890857" y="910241"/>
                    <a:pt x="1895295" y="917232"/>
                    <a:pt x="1897115" y="925071"/>
                  </a:cubicBezTo>
                  <a:cubicBezTo>
                    <a:pt x="1899982" y="934539"/>
                    <a:pt x="1894628" y="944531"/>
                    <a:pt x="1885170" y="947398"/>
                  </a:cubicBezTo>
                  <a:cubicBezTo>
                    <a:pt x="1882084" y="948331"/>
                    <a:pt x="1878807" y="948417"/>
                    <a:pt x="1875684" y="947646"/>
                  </a:cubicBezTo>
                  <a:cubicBezTo>
                    <a:pt x="1868825" y="946931"/>
                    <a:pt x="1862082" y="945397"/>
                    <a:pt x="1855586" y="943073"/>
                  </a:cubicBezTo>
                  <a:cubicBezTo>
                    <a:pt x="1838060" y="937644"/>
                    <a:pt x="1797769" y="921452"/>
                    <a:pt x="1781291" y="914498"/>
                  </a:cubicBezTo>
                  <a:cubicBezTo>
                    <a:pt x="1778119" y="913213"/>
                    <a:pt x="1776595" y="909603"/>
                    <a:pt x="1777881" y="906431"/>
                  </a:cubicBezTo>
                  <a:cubicBezTo>
                    <a:pt x="1778090" y="905907"/>
                    <a:pt x="1778376" y="905421"/>
                    <a:pt x="1778719" y="904973"/>
                  </a:cubicBezTo>
                  <a:cubicBezTo>
                    <a:pt x="1791292" y="888590"/>
                    <a:pt x="1826820" y="841918"/>
                    <a:pt x="1847775" y="832679"/>
                  </a:cubicBezTo>
                  <a:cubicBezTo>
                    <a:pt x="1851585" y="830974"/>
                    <a:pt x="1855576" y="829726"/>
                    <a:pt x="1859681" y="828964"/>
                  </a:cubicBezTo>
                  <a:close/>
                  <a:moveTo>
                    <a:pt x="124036" y="810866"/>
                  </a:moveTo>
                  <a:cubicBezTo>
                    <a:pt x="126703" y="810056"/>
                    <a:pt x="129561" y="810056"/>
                    <a:pt x="132228" y="810866"/>
                  </a:cubicBezTo>
                  <a:cubicBezTo>
                    <a:pt x="136362" y="811638"/>
                    <a:pt x="140381" y="812885"/>
                    <a:pt x="144229" y="814581"/>
                  </a:cubicBezTo>
                  <a:cubicBezTo>
                    <a:pt x="164994" y="823915"/>
                    <a:pt x="200427" y="870492"/>
                    <a:pt x="213285" y="886876"/>
                  </a:cubicBezTo>
                  <a:cubicBezTo>
                    <a:pt x="213581" y="887266"/>
                    <a:pt x="213819" y="887695"/>
                    <a:pt x="214019" y="888142"/>
                  </a:cubicBezTo>
                  <a:cubicBezTo>
                    <a:pt x="215381" y="891333"/>
                    <a:pt x="213905" y="895029"/>
                    <a:pt x="210713" y="896401"/>
                  </a:cubicBezTo>
                  <a:cubicBezTo>
                    <a:pt x="194235" y="903449"/>
                    <a:pt x="153849" y="919546"/>
                    <a:pt x="136323" y="924976"/>
                  </a:cubicBezTo>
                  <a:cubicBezTo>
                    <a:pt x="129846" y="927338"/>
                    <a:pt x="123093" y="928881"/>
                    <a:pt x="116226" y="929547"/>
                  </a:cubicBezTo>
                  <a:cubicBezTo>
                    <a:pt x="113187" y="930271"/>
                    <a:pt x="110016" y="930186"/>
                    <a:pt x="107015" y="929309"/>
                  </a:cubicBezTo>
                  <a:cubicBezTo>
                    <a:pt x="97471" y="926519"/>
                    <a:pt x="92004" y="916517"/>
                    <a:pt x="94794" y="906973"/>
                  </a:cubicBezTo>
                  <a:cubicBezTo>
                    <a:pt x="96699" y="899163"/>
                    <a:pt x="101119" y="892210"/>
                    <a:pt x="107367" y="887161"/>
                  </a:cubicBezTo>
                  <a:cubicBezTo>
                    <a:pt x="113368" y="882113"/>
                    <a:pt x="134418" y="872112"/>
                    <a:pt x="137752" y="873636"/>
                  </a:cubicBezTo>
                  <a:cubicBezTo>
                    <a:pt x="124617" y="861777"/>
                    <a:pt x="117083" y="844946"/>
                    <a:pt x="116988" y="827249"/>
                  </a:cubicBezTo>
                  <a:cubicBezTo>
                    <a:pt x="116892" y="820391"/>
                    <a:pt x="118512" y="813342"/>
                    <a:pt x="124036" y="810866"/>
                  </a:cubicBezTo>
                  <a:close/>
                  <a:moveTo>
                    <a:pt x="1810723" y="665229"/>
                  </a:moveTo>
                  <a:cubicBezTo>
                    <a:pt x="1816629" y="666182"/>
                    <a:pt x="1820248" y="673135"/>
                    <a:pt x="1821677" y="679326"/>
                  </a:cubicBezTo>
                  <a:cubicBezTo>
                    <a:pt x="1826087" y="696452"/>
                    <a:pt x="1823077" y="714636"/>
                    <a:pt x="1813390" y="729428"/>
                  </a:cubicBezTo>
                  <a:cubicBezTo>
                    <a:pt x="1816247" y="727142"/>
                    <a:pt x="1839203" y="731428"/>
                    <a:pt x="1846251" y="734762"/>
                  </a:cubicBezTo>
                  <a:cubicBezTo>
                    <a:pt x="1853586" y="738077"/>
                    <a:pt x="1859643" y="743696"/>
                    <a:pt x="1863492" y="750764"/>
                  </a:cubicBezTo>
                  <a:cubicBezTo>
                    <a:pt x="1865673" y="754917"/>
                    <a:pt x="1866416" y="759669"/>
                    <a:pt x="1865587" y="764290"/>
                  </a:cubicBezTo>
                  <a:cubicBezTo>
                    <a:pt x="1862987" y="771795"/>
                    <a:pt x="1856329" y="777157"/>
                    <a:pt x="1848442" y="778100"/>
                  </a:cubicBezTo>
                  <a:cubicBezTo>
                    <a:pt x="1841632" y="779082"/>
                    <a:pt x="1834726" y="779310"/>
                    <a:pt x="1827868" y="778767"/>
                  </a:cubicBezTo>
                  <a:cubicBezTo>
                    <a:pt x="1809580" y="777910"/>
                    <a:pt x="1766432" y="772576"/>
                    <a:pt x="1748811" y="770290"/>
                  </a:cubicBezTo>
                  <a:cubicBezTo>
                    <a:pt x="1745429" y="769509"/>
                    <a:pt x="1743315" y="766137"/>
                    <a:pt x="1744096" y="762756"/>
                  </a:cubicBezTo>
                  <a:cubicBezTo>
                    <a:pt x="1744172" y="762404"/>
                    <a:pt x="1744286" y="762051"/>
                    <a:pt x="1744429" y="761718"/>
                  </a:cubicBezTo>
                  <a:cubicBezTo>
                    <a:pt x="1752144" y="742001"/>
                    <a:pt x="1774623" y="687899"/>
                    <a:pt x="1792054" y="673611"/>
                  </a:cubicBezTo>
                  <a:cubicBezTo>
                    <a:pt x="1795340" y="670982"/>
                    <a:pt x="1798922" y="668744"/>
                    <a:pt x="1802722" y="666944"/>
                  </a:cubicBezTo>
                  <a:cubicBezTo>
                    <a:pt x="1805160" y="665582"/>
                    <a:pt x="1807942" y="664982"/>
                    <a:pt x="1810723" y="665229"/>
                  </a:cubicBezTo>
                  <a:close/>
                  <a:moveTo>
                    <a:pt x="180615" y="647131"/>
                  </a:moveTo>
                  <a:cubicBezTo>
                    <a:pt x="183405" y="646922"/>
                    <a:pt x="186187" y="647550"/>
                    <a:pt x="188615" y="648941"/>
                  </a:cubicBezTo>
                  <a:cubicBezTo>
                    <a:pt x="192416" y="650703"/>
                    <a:pt x="195997" y="652913"/>
                    <a:pt x="199284" y="655513"/>
                  </a:cubicBezTo>
                  <a:cubicBezTo>
                    <a:pt x="217190" y="669896"/>
                    <a:pt x="239479" y="723617"/>
                    <a:pt x="247480" y="743905"/>
                  </a:cubicBezTo>
                  <a:cubicBezTo>
                    <a:pt x="247613" y="744277"/>
                    <a:pt x="247718" y="744658"/>
                    <a:pt x="247785" y="745048"/>
                  </a:cubicBezTo>
                  <a:cubicBezTo>
                    <a:pt x="248356" y="748477"/>
                    <a:pt x="246051" y="751716"/>
                    <a:pt x="242622" y="752287"/>
                  </a:cubicBezTo>
                  <a:cubicBezTo>
                    <a:pt x="225001" y="754478"/>
                    <a:pt x="181853" y="759907"/>
                    <a:pt x="163565" y="760670"/>
                  </a:cubicBezTo>
                  <a:cubicBezTo>
                    <a:pt x="156678" y="761307"/>
                    <a:pt x="149735" y="761079"/>
                    <a:pt x="142895" y="760003"/>
                  </a:cubicBezTo>
                  <a:cubicBezTo>
                    <a:pt x="135009" y="759107"/>
                    <a:pt x="128351" y="753726"/>
                    <a:pt x="125846" y="746191"/>
                  </a:cubicBezTo>
                  <a:cubicBezTo>
                    <a:pt x="124988" y="741581"/>
                    <a:pt x="125694" y="736829"/>
                    <a:pt x="127846" y="732666"/>
                  </a:cubicBezTo>
                  <a:cubicBezTo>
                    <a:pt x="131675" y="725598"/>
                    <a:pt x="137733" y="720007"/>
                    <a:pt x="145087" y="716759"/>
                  </a:cubicBezTo>
                  <a:cubicBezTo>
                    <a:pt x="152135" y="713425"/>
                    <a:pt x="175090" y="709044"/>
                    <a:pt x="177947" y="711330"/>
                  </a:cubicBezTo>
                  <a:cubicBezTo>
                    <a:pt x="168251" y="696537"/>
                    <a:pt x="165241" y="678354"/>
                    <a:pt x="169661" y="661229"/>
                  </a:cubicBezTo>
                  <a:cubicBezTo>
                    <a:pt x="171090" y="655037"/>
                    <a:pt x="174709" y="648179"/>
                    <a:pt x="180615" y="647131"/>
                  </a:cubicBezTo>
                  <a:close/>
                  <a:moveTo>
                    <a:pt x="1729284" y="507781"/>
                  </a:moveTo>
                  <a:cubicBezTo>
                    <a:pt x="1735190" y="508829"/>
                    <a:pt x="1738809" y="515687"/>
                    <a:pt x="1740238" y="521878"/>
                  </a:cubicBezTo>
                  <a:cubicBezTo>
                    <a:pt x="1744658" y="539004"/>
                    <a:pt x="1741648" y="557187"/>
                    <a:pt x="1731952" y="571980"/>
                  </a:cubicBezTo>
                  <a:cubicBezTo>
                    <a:pt x="1734809" y="569694"/>
                    <a:pt x="1757765" y="573980"/>
                    <a:pt x="1764813" y="577409"/>
                  </a:cubicBezTo>
                  <a:cubicBezTo>
                    <a:pt x="1772166" y="580657"/>
                    <a:pt x="1778224" y="586248"/>
                    <a:pt x="1782053" y="593316"/>
                  </a:cubicBezTo>
                  <a:cubicBezTo>
                    <a:pt x="1784235" y="597468"/>
                    <a:pt x="1784968" y="602221"/>
                    <a:pt x="1784149" y="606841"/>
                  </a:cubicBezTo>
                  <a:cubicBezTo>
                    <a:pt x="1781586" y="614375"/>
                    <a:pt x="1774910" y="619747"/>
                    <a:pt x="1767004" y="620652"/>
                  </a:cubicBezTo>
                  <a:cubicBezTo>
                    <a:pt x="1760194" y="621681"/>
                    <a:pt x="1753288" y="621910"/>
                    <a:pt x="1746430" y="621319"/>
                  </a:cubicBezTo>
                  <a:cubicBezTo>
                    <a:pt x="1728141" y="620557"/>
                    <a:pt x="1684994" y="615128"/>
                    <a:pt x="1667372" y="612937"/>
                  </a:cubicBezTo>
                  <a:cubicBezTo>
                    <a:pt x="1663943" y="612366"/>
                    <a:pt x="1661638" y="609127"/>
                    <a:pt x="1662209" y="605698"/>
                  </a:cubicBezTo>
                  <a:cubicBezTo>
                    <a:pt x="1662276" y="605307"/>
                    <a:pt x="1662381" y="604927"/>
                    <a:pt x="1662515" y="604555"/>
                  </a:cubicBezTo>
                  <a:cubicBezTo>
                    <a:pt x="1670325" y="584648"/>
                    <a:pt x="1692804" y="530450"/>
                    <a:pt x="1710616" y="516163"/>
                  </a:cubicBezTo>
                  <a:cubicBezTo>
                    <a:pt x="1713921" y="513563"/>
                    <a:pt x="1717502" y="511334"/>
                    <a:pt x="1721284" y="509496"/>
                  </a:cubicBezTo>
                  <a:cubicBezTo>
                    <a:pt x="1723722" y="508134"/>
                    <a:pt x="1726503" y="507534"/>
                    <a:pt x="1729284" y="507781"/>
                  </a:cubicBezTo>
                  <a:close/>
                  <a:moveTo>
                    <a:pt x="262434" y="489778"/>
                  </a:moveTo>
                  <a:cubicBezTo>
                    <a:pt x="265216" y="489531"/>
                    <a:pt x="267997" y="490131"/>
                    <a:pt x="270435" y="491493"/>
                  </a:cubicBezTo>
                  <a:cubicBezTo>
                    <a:pt x="274255" y="493255"/>
                    <a:pt x="277846" y="495493"/>
                    <a:pt x="281103" y="498160"/>
                  </a:cubicBezTo>
                  <a:cubicBezTo>
                    <a:pt x="299010" y="512448"/>
                    <a:pt x="321394" y="566550"/>
                    <a:pt x="329300" y="586457"/>
                  </a:cubicBezTo>
                  <a:cubicBezTo>
                    <a:pt x="329433" y="586828"/>
                    <a:pt x="329538" y="587210"/>
                    <a:pt x="329604" y="587600"/>
                  </a:cubicBezTo>
                  <a:cubicBezTo>
                    <a:pt x="330176" y="591029"/>
                    <a:pt x="327861" y="594267"/>
                    <a:pt x="324442" y="594839"/>
                  </a:cubicBezTo>
                  <a:cubicBezTo>
                    <a:pt x="306821" y="597125"/>
                    <a:pt x="263672" y="602459"/>
                    <a:pt x="245384" y="603316"/>
                  </a:cubicBezTo>
                  <a:cubicBezTo>
                    <a:pt x="238488" y="603878"/>
                    <a:pt x="231554" y="603621"/>
                    <a:pt x="224715" y="602554"/>
                  </a:cubicBezTo>
                  <a:cubicBezTo>
                    <a:pt x="216829" y="601659"/>
                    <a:pt x="210170" y="596277"/>
                    <a:pt x="207665" y="588743"/>
                  </a:cubicBezTo>
                  <a:cubicBezTo>
                    <a:pt x="206798" y="584123"/>
                    <a:pt x="207541" y="579351"/>
                    <a:pt x="209761" y="575217"/>
                  </a:cubicBezTo>
                  <a:cubicBezTo>
                    <a:pt x="213524" y="568140"/>
                    <a:pt x="219562" y="562530"/>
                    <a:pt x="226906" y="559311"/>
                  </a:cubicBezTo>
                  <a:cubicBezTo>
                    <a:pt x="233954" y="555977"/>
                    <a:pt x="256910" y="551595"/>
                    <a:pt x="259767" y="553881"/>
                  </a:cubicBezTo>
                  <a:cubicBezTo>
                    <a:pt x="250071" y="539089"/>
                    <a:pt x="247061" y="520906"/>
                    <a:pt x="251481" y="503780"/>
                  </a:cubicBezTo>
                  <a:cubicBezTo>
                    <a:pt x="252909" y="497684"/>
                    <a:pt x="256529" y="490731"/>
                    <a:pt x="262434" y="489778"/>
                  </a:cubicBezTo>
                  <a:close/>
                  <a:moveTo>
                    <a:pt x="1619937" y="349094"/>
                  </a:moveTo>
                  <a:cubicBezTo>
                    <a:pt x="1625938" y="349094"/>
                    <a:pt x="1630605" y="355285"/>
                    <a:pt x="1633177" y="361000"/>
                  </a:cubicBezTo>
                  <a:cubicBezTo>
                    <a:pt x="1640530" y="377107"/>
                    <a:pt x="1640778" y="395567"/>
                    <a:pt x="1633844" y="411864"/>
                  </a:cubicBezTo>
                  <a:cubicBezTo>
                    <a:pt x="1636225" y="409006"/>
                    <a:pt x="1659561" y="409292"/>
                    <a:pt x="1667086" y="411864"/>
                  </a:cubicBezTo>
                  <a:cubicBezTo>
                    <a:pt x="1674925" y="413740"/>
                    <a:pt x="1681907" y="418198"/>
                    <a:pt x="1686898" y="424532"/>
                  </a:cubicBezTo>
                  <a:cubicBezTo>
                    <a:pt x="1689803" y="428180"/>
                    <a:pt x="1691346" y="432724"/>
                    <a:pt x="1691279" y="437391"/>
                  </a:cubicBezTo>
                  <a:cubicBezTo>
                    <a:pt x="1690136" y="445268"/>
                    <a:pt x="1684526" y="451774"/>
                    <a:pt x="1676896" y="454059"/>
                  </a:cubicBezTo>
                  <a:cubicBezTo>
                    <a:pt x="1670353" y="456260"/>
                    <a:pt x="1663581" y="457698"/>
                    <a:pt x="1656703" y="458346"/>
                  </a:cubicBezTo>
                  <a:cubicBezTo>
                    <a:pt x="1638606" y="460727"/>
                    <a:pt x="1595172" y="463108"/>
                    <a:pt x="1577361" y="463965"/>
                  </a:cubicBezTo>
                  <a:cubicBezTo>
                    <a:pt x="1573893" y="463975"/>
                    <a:pt x="1571074" y="461156"/>
                    <a:pt x="1571065" y="457688"/>
                  </a:cubicBezTo>
                  <a:cubicBezTo>
                    <a:pt x="1571065" y="457298"/>
                    <a:pt x="1571102" y="456917"/>
                    <a:pt x="1571169" y="456536"/>
                  </a:cubicBezTo>
                  <a:cubicBezTo>
                    <a:pt x="1575170" y="435105"/>
                    <a:pt x="1587743" y="377859"/>
                    <a:pt x="1602792" y="360619"/>
                  </a:cubicBezTo>
                  <a:cubicBezTo>
                    <a:pt x="1605640" y="357467"/>
                    <a:pt x="1608831" y="354656"/>
                    <a:pt x="1612317" y="352237"/>
                  </a:cubicBezTo>
                  <a:cubicBezTo>
                    <a:pt x="1614489" y="350456"/>
                    <a:pt x="1617147" y="349361"/>
                    <a:pt x="1619937" y="349094"/>
                  </a:cubicBezTo>
                  <a:close/>
                  <a:moveTo>
                    <a:pt x="371782" y="331092"/>
                  </a:moveTo>
                  <a:cubicBezTo>
                    <a:pt x="374572" y="331311"/>
                    <a:pt x="377230" y="332378"/>
                    <a:pt x="379402" y="334140"/>
                  </a:cubicBezTo>
                  <a:cubicBezTo>
                    <a:pt x="382907" y="336569"/>
                    <a:pt x="386107" y="339417"/>
                    <a:pt x="388927" y="342617"/>
                  </a:cubicBezTo>
                  <a:cubicBezTo>
                    <a:pt x="403976" y="359857"/>
                    <a:pt x="416549" y="417007"/>
                    <a:pt x="420454" y="437867"/>
                  </a:cubicBezTo>
                  <a:cubicBezTo>
                    <a:pt x="420617" y="438439"/>
                    <a:pt x="420693" y="439029"/>
                    <a:pt x="420693" y="439629"/>
                  </a:cubicBezTo>
                  <a:cubicBezTo>
                    <a:pt x="420664" y="443106"/>
                    <a:pt x="417826" y="445897"/>
                    <a:pt x="414358" y="445868"/>
                  </a:cubicBezTo>
                  <a:cubicBezTo>
                    <a:pt x="396642" y="445011"/>
                    <a:pt x="353208" y="442725"/>
                    <a:pt x="335015" y="440248"/>
                  </a:cubicBezTo>
                  <a:cubicBezTo>
                    <a:pt x="328166" y="439658"/>
                    <a:pt x="321413" y="438220"/>
                    <a:pt x="314917" y="435962"/>
                  </a:cubicBezTo>
                  <a:cubicBezTo>
                    <a:pt x="311822" y="435343"/>
                    <a:pt x="308946" y="433924"/>
                    <a:pt x="306574" y="431838"/>
                  </a:cubicBezTo>
                  <a:cubicBezTo>
                    <a:pt x="299096" y="425285"/>
                    <a:pt x="298354" y="413912"/>
                    <a:pt x="304916" y="406435"/>
                  </a:cubicBezTo>
                  <a:cubicBezTo>
                    <a:pt x="309907" y="400148"/>
                    <a:pt x="316842" y="395691"/>
                    <a:pt x="324633" y="393766"/>
                  </a:cubicBezTo>
                  <a:cubicBezTo>
                    <a:pt x="332158" y="391194"/>
                    <a:pt x="355494" y="391004"/>
                    <a:pt x="357875" y="393766"/>
                  </a:cubicBezTo>
                  <a:cubicBezTo>
                    <a:pt x="350998" y="377488"/>
                    <a:pt x="351236" y="359086"/>
                    <a:pt x="358542" y="342998"/>
                  </a:cubicBezTo>
                  <a:cubicBezTo>
                    <a:pt x="361209" y="337188"/>
                    <a:pt x="365781" y="331092"/>
                    <a:pt x="371782" y="331092"/>
                  </a:cubicBezTo>
                  <a:close/>
                  <a:moveTo>
                    <a:pt x="1494874" y="213839"/>
                  </a:moveTo>
                  <a:cubicBezTo>
                    <a:pt x="1500779" y="213172"/>
                    <a:pt x="1506018" y="218888"/>
                    <a:pt x="1509161" y="224412"/>
                  </a:cubicBezTo>
                  <a:cubicBezTo>
                    <a:pt x="1518010" y="239719"/>
                    <a:pt x="1519982" y="258054"/>
                    <a:pt x="1514591" y="274895"/>
                  </a:cubicBezTo>
                  <a:cubicBezTo>
                    <a:pt x="1516781" y="271942"/>
                    <a:pt x="1540022" y="269941"/>
                    <a:pt x="1547737" y="271275"/>
                  </a:cubicBezTo>
                  <a:cubicBezTo>
                    <a:pt x="1555682" y="272475"/>
                    <a:pt x="1563016" y="276257"/>
                    <a:pt x="1568597" y="282038"/>
                  </a:cubicBezTo>
                  <a:cubicBezTo>
                    <a:pt x="1575817" y="288877"/>
                    <a:pt x="1576122" y="300269"/>
                    <a:pt x="1569283" y="307489"/>
                  </a:cubicBezTo>
                  <a:cubicBezTo>
                    <a:pt x="1567130" y="309756"/>
                    <a:pt x="1564435" y="311423"/>
                    <a:pt x="1561453" y="312328"/>
                  </a:cubicBezTo>
                  <a:cubicBezTo>
                    <a:pt x="1555158" y="315204"/>
                    <a:pt x="1548538" y="317319"/>
                    <a:pt x="1541737" y="318614"/>
                  </a:cubicBezTo>
                  <a:cubicBezTo>
                    <a:pt x="1523925" y="322710"/>
                    <a:pt x="1480968" y="329092"/>
                    <a:pt x="1463346" y="331663"/>
                  </a:cubicBezTo>
                  <a:cubicBezTo>
                    <a:pt x="1459898" y="332045"/>
                    <a:pt x="1456793" y="329549"/>
                    <a:pt x="1456412" y="326101"/>
                  </a:cubicBezTo>
                  <a:cubicBezTo>
                    <a:pt x="1456364" y="325701"/>
                    <a:pt x="1456364" y="325301"/>
                    <a:pt x="1456393" y="324901"/>
                  </a:cubicBezTo>
                  <a:cubicBezTo>
                    <a:pt x="1458679" y="303946"/>
                    <a:pt x="1465727" y="245748"/>
                    <a:pt x="1479062" y="227174"/>
                  </a:cubicBezTo>
                  <a:cubicBezTo>
                    <a:pt x="1481491" y="223669"/>
                    <a:pt x="1484339" y="220469"/>
                    <a:pt x="1487540" y="217649"/>
                  </a:cubicBezTo>
                  <a:cubicBezTo>
                    <a:pt x="1489530" y="215659"/>
                    <a:pt x="1492093" y="214325"/>
                    <a:pt x="1494874" y="213839"/>
                  </a:cubicBezTo>
                  <a:close/>
                  <a:moveTo>
                    <a:pt x="496940" y="195932"/>
                  </a:moveTo>
                  <a:cubicBezTo>
                    <a:pt x="499683" y="196437"/>
                    <a:pt x="502207" y="197761"/>
                    <a:pt x="504179" y="199742"/>
                  </a:cubicBezTo>
                  <a:cubicBezTo>
                    <a:pt x="507332" y="202610"/>
                    <a:pt x="510180" y="205800"/>
                    <a:pt x="512656" y="209267"/>
                  </a:cubicBezTo>
                  <a:cubicBezTo>
                    <a:pt x="525992" y="227746"/>
                    <a:pt x="533135" y="285467"/>
                    <a:pt x="534945" y="307565"/>
                  </a:cubicBezTo>
                  <a:cubicBezTo>
                    <a:pt x="534974" y="307965"/>
                    <a:pt x="534974" y="308365"/>
                    <a:pt x="534926" y="308765"/>
                  </a:cubicBezTo>
                  <a:cubicBezTo>
                    <a:pt x="534545" y="312223"/>
                    <a:pt x="531439" y="314709"/>
                    <a:pt x="527991" y="314328"/>
                  </a:cubicBezTo>
                  <a:cubicBezTo>
                    <a:pt x="510370" y="311756"/>
                    <a:pt x="467413" y="305280"/>
                    <a:pt x="449601" y="301184"/>
                  </a:cubicBezTo>
                  <a:cubicBezTo>
                    <a:pt x="442838" y="299917"/>
                    <a:pt x="436247" y="297840"/>
                    <a:pt x="429979" y="294992"/>
                  </a:cubicBezTo>
                  <a:cubicBezTo>
                    <a:pt x="426627" y="293973"/>
                    <a:pt x="423636" y="291992"/>
                    <a:pt x="421388" y="289296"/>
                  </a:cubicBezTo>
                  <a:cubicBezTo>
                    <a:pt x="415025" y="281657"/>
                    <a:pt x="416054" y="270304"/>
                    <a:pt x="423693" y="263941"/>
                  </a:cubicBezTo>
                  <a:cubicBezTo>
                    <a:pt x="429246" y="258121"/>
                    <a:pt x="436589" y="254330"/>
                    <a:pt x="444553" y="253177"/>
                  </a:cubicBezTo>
                  <a:cubicBezTo>
                    <a:pt x="452173" y="251844"/>
                    <a:pt x="475509" y="253844"/>
                    <a:pt x="477604" y="256892"/>
                  </a:cubicBezTo>
                  <a:cubicBezTo>
                    <a:pt x="472147" y="240128"/>
                    <a:pt x="473985" y="221850"/>
                    <a:pt x="482653" y="206505"/>
                  </a:cubicBezTo>
                  <a:cubicBezTo>
                    <a:pt x="485700" y="201076"/>
                    <a:pt x="490940" y="195266"/>
                    <a:pt x="496940" y="195932"/>
                  </a:cubicBezTo>
                  <a:close/>
                  <a:moveTo>
                    <a:pt x="1328091" y="94015"/>
                  </a:moveTo>
                  <a:cubicBezTo>
                    <a:pt x="1333711" y="92014"/>
                    <a:pt x="1340093" y="96396"/>
                    <a:pt x="1344379" y="101063"/>
                  </a:cubicBezTo>
                  <a:cubicBezTo>
                    <a:pt x="1356514" y="113836"/>
                    <a:pt x="1362705" y="131124"/>
                    <a:pt x="1361429" y="148688"/>
                  </a:cubicBezTo>
                  <a:cubicBezTo>
                    <a:pt x="1362858" y="145259"/>
                    <a:pt x="1385051" y="137925"/>
                    <a:pt x="1392766" y="137449"/>
                  </a:cubicBezTo>
                  <a:cubicBezTo>
                    <a:pt x="1400795" y="136763"/>
                    <a:pt x="1408835" y="138734"/>
                    <a:pt x="1415626" y="143068"/>
                  </a:cubicBezTo>
                  <a:cubicBezTo>
                    <a:pt x="1419541" y="145630"/>
                    <a:pt x="1422484" y="149412"/>
                    <a:pt x="1424008" y="153831"/>
                  </a:cubicBezTo>
                  <a:cubicBezTo>
                    <a:pt x="1425465" y="161661"/>
                    <a:pt x="1422227" y="169624"/>
                    <a:pt x="1415721" y="174215"/>
                  </a:cubicBezTo>
                  <a:cubicBezTo>
                    <a:pt x="1410263" y="178463"/>
                    <a:pt x="1404310" y="182045"/>
                    <a:pt x="1398005" y="184883"/>
                  </a:cubicBezTo>
                  <a:cubicBezTo>
                    <a:pt x="1381622" y="192979"/>
                    <a:pt x="1340855" y="209267"/>
                    <a:pt x="1324758" y="215839"/>
                  </a:cubicBezTo>
                  <a:cubicBezTo>
                    <a:pt x="1321481" y="216982"/>
                    <a:pt x="1317899" y="215249"/>
                    <a:pt x="1316756" y="211963"/>
                  </a:cubicBezTo>
                  <a:cubicBezTo>
                    <a:pt x="1316623" y="211581"/>
                    <a:pt x="1316528" y="211191"/>
                    <a:pt x="1316471" y="210791"/>
                  </a:cubicBezTo>
                  <a:cubicBezTo>
                    <a:pt x="1313614" y="190217"/>
                    <a:pt x="1306946" y="131638"/>
                    <a:pt x="1315804" y="110397"/>
                  </a:cubicBezTo>
                  <a:cubicBezTo>
                    <a:pt x="1317366" y="106521"/>
                    <a:pt x="1319385" y="102844"/>
                    <a:pt x="1321805" y="99443"/>
                  </a:cubicBezTo>
                  <a:cubicBezTo>
                    <a:pt x="1323300" y="97044"/>
                    <a:pt x="1325491" y="95148"/>
                    <a:pt x="1328091" y="94015"/>
                  </a:cubicBezTo>
                  <a:close/>
                  <a:moveTo>
                    <a:pt x="663818" y="76012"/>
                  </a:moveTo>
                  <a:cubicBezTo>
                    <a:pt x="666371" y="77136"/>
                    <a:pt x="668524" y="78993"/>
                    <a:pt x="670010" y="81346"/>
                  </a:cubicBezTo>
                  <a:cubicBezTo>
                    <a:pt x="672448" y="84756"/>
                    <a:pt x="674486" y="88433"/>
                    <a:pt x="676106" y="92299"/>
                  </a:cubicBezTo>
                  <a:cubicBezTo>
                    <a:pt x="684773" y="114017"/>
                    <a:pt x="678201" y="171738"/>
                    <a:pt x="675439" y="192789"/>
                  </a:cubicBezTo>
                  <a:cubicBezTo>
                    <a:pt x="675381" y="193160"/>
                    <a:pt x="675287" y="193532"/>
                    <a:pt x="675163" y="193884"/>
                  </a:cubicBezTo>
                  <a:cubicBezTo>
                    <a:pt x="674019" y="197161"/>
                    <a:pt x="670429" y="198884"/>
                    <a:pt x="667152" y="197741"/>
                  </a:cubicBezTo>
                  <a:cubicBezTo>
                    <a:pt x="651055" y="191169"/>
                    <a:pt x="610288" y="174977"/>
                    <a:pt x="593905" y="166785"/>
                  </a:cubicBezTo>
                  <a:cubicBezTo>
                    <a:pt x="587618" y="163995"/>
                    <a:pt x="581703" y="160442"/>
                    <a:pt x="576283" y="156212"/>
                  </a:cubicBezTo>
                  <a:cubicBezTo>
                    <a:pt x="573597" y="154641"/>
                    <a:pt x="571368" y="152412"/>
                    <a:pt x="569797" y="149726"/>
                  </a:cubicBezTo>
                  <a:cubicBezTo>
                    <a:pt x="564758" y="141106"/>
                    <a:pt x="567654" y="130019"/>
                    <a:pt x="576283" y="124971"/>
                  </a:cubicBezTo>
                  <a:cubicBezTo>
                    <a:pt x="583056" y="120665"/>
                    <a:pt x="591057" y="118722"/>
                    <a:pt x="599048" y="119446"/>
                  </a:cubicBezTo>
                  <a:cubicBezTo>
                    <a:pt x="606859" y="119922"/>
                    <a:pt x="628957" y="127257"/>
                    <a:pt x="630385" y="130590"/>
                  </a:cubicBezTo>
                  <a:cubicBezTo>
                    <a:pt x="629128" y="113026"/>
                    <a:pt x="635310" y="95738"/>
                    <a:pt x="647435" y="82965"/>
                  </a:cubicBezTo>
                  <a:cubicBezTo>
                    <a:pt x="651722" y="78298"/>
                    <a:pt x="658199" y="74012"/>
                    <a:pt x="663818" y="76012"/>
                  </a:cubicBezTo>
                  <a:close/>
                  <a:moveTo>
                    <a:pt x="1168048" y="27971"/>
                  </a:moveTo>
                  <a:cubicBezTo>
                    <a:pt x="1171119" y="28793"/>
                    <a:pt x="1174215" y="30436"/>
                    <a:pt x="1176834" y="32103"/>
                  </a:cubicBezTo>
                  <a:cubicBezTo>
                    <a:pt x="1191436" y="42046"/>
                    <a:pt x="1201189" y="57667"/>
                    <a:pt x="1203695" y="75155"/>
                  </a:cubicBezTo>
                  <a:cubicBezTo>
                    <a:pt x="1204361" y="71536"/>
                    <a:pt x="1224459" y="59630"/>
                    <a:pt x="1232270" y="57534"/>
                  </a:cubicBezTo>
                  <a:cubicBezTo>
                    <a:pt x="1239966" y="55153"/>
                    <a:pt x="1248224" y="55353"/>
                    <a:pt x="1255797" y="58106"/>
                  </a:cubicBezTo>
                  <a:cubicBezTo>
                    <a:pt x="1260159" y="59792"/>
                    <a:pt x="1263845" y="62868"/>
                    <a:pt x="1266274" y="66869"/>
                  </a:cubicBezTo>
                  <a:cubicBezTo>
                    <a:pt x="1269341" y="74212"/>
                    <a:pt x="1267893" y="82671"/>
                    <a:pt x="1262559" y="88586"/>
                  </a:cubicBezTo>
                  <a:cubicBezTo>
                    <a:pt x="1258130" y="93882"/>
                    <a:pt x="1253082" y="98616"/>
                    <a:pt x="1247510" y="102683"/>
                  </a:cubicBezTo>
                  <a:cubicBezTo>
                    <a:pt x="1233222" y="114208"/>
                    <a:pt x="1197313" y="138592"/>
                    <a:pt x="1182549" y="148593"/>
                  </a:cubicBezTo>
                  <a:cubicBezTo>
                    <a:pt x="1179692" y="150565"/>
                    <a:pt x="1175777" y="149851"/>
                    <a:pt x="1173805" y="146993"/>
                  </a:cubicBezTo>
                  <a:cubicBezTo>
                    <a:pt x="1173472" y="146517"/>
                    <a:pt x="1173215" y="146002"/>
                    <a:pt x="1173024" y="145450"/>
                  </a:cubicBezTo>
                  <a:cubicBezTo>
                    <a:pt x="1165785" y="125257"/>
                    <a:pt x="1146831" y="69821"/>
                    <a:pt x="1150831" y="47343"/>
                  </a:cubicBezTo>
                  <a:cubicBezTo>
                    <a:pt x="1151545" y="43208"/>
                    <a:pt x="1152755" y="39180"/>
                    <a:pt x="1154450" y="35341"/>
                  </a:cubicBezTo>
                  <a:cubicBezTo>
                    <a:pt x="1155384" y="32693"/>
                    <a:pt x="1157118" y="30398"/>
                    <a:pt x="1159404" y="28769"/>
                  </a:cubicBezTo>
                  <a:cubicBezTo>
                    <a:pt x="1161928" y="27149"/>
                    <a:pt x="1164976" y="27149"/>
                    <a:pt x="1168048" y="27971"/>
                  </a:cubicBezTo>
                  <a:close/>
                  <a:moveTo>
                    <a:pt x="832410" y="10576"/>
                  </a:moveTo>
                  <a:cubicBezTo>
                    <a:pt x="834648" y="12234"/>
                    <a:pt x="836344" y="14520"/>
                    <a:pt x="837268" y="17149"/>
                  </a:cubicBezTo>
                  <a:cubicBezTo>
                    <a:pt x="838944" y="20987"/>
                    <a:pt x="840163" y="25016"/>
                    <a:pt x="840887" y="29150"/>
                  </a:cubicBezTo>
                  <a:cubicBezTo>
                    <a:pt x="844888" y="51724"/>
                    <a:pt x="826028" y="107255"/>
                    <a:pt x="818694" y="127353"/>
                  </a:cubicBezTo>
                  <a:cubicBezTo>
                    <a:pt x="818494" y="127962"/>
                    <a:pt x="818198" y="128534"/>
                    <a:pt x="817818" y="129048"/>
                  </a:cubicBezTo>
                  <a:cubicBezTo>
                    <a:pt x="815808" y="131810"/>
                    <a:pt x="811931" y="132420"/>
                    <a:pt x="809169" y="130400"/>
                  </a:cubicBezTo>
                  <a:cubicBezTo>
                    <a:pt x="794405" y="120495"/>
                    <a:pt x="758496" y="96015"/>
                    <a:pt x="744208" y="84585"/>
                  </a:cubicBezTo>
                  <a:cubicBezTo>
                    <a:pt x="738684" y="80452"/>
                    <a:pt x="733664" y="75689"/>
                    <a:pt x="729254" y="70393"/>
                  </a:cubicBezTo>
                  <a:cubicBezTo>
                    <a:pt x="723854" y="64554"/>
                    <a:pt x="722368" y="56106"/>
                    <a:pt x="725444" y="48772"/>
                  </a:cubicBezTo>
                  <a:cubicBezTo>
                    <a:pt x="727854" y="44723"/>
                    <a:pt x="731587" y="41628"/>
                    <a:pt x="736017" y="40008"/>
                  </a:cubicBezTo>
                  <a:cubicBezTo>
                    <a:pt x="743541" y="37218"/>
                    <a:pt x="751780" y="36989"/>
                    <a:pt x="759449" y="39341"/>
                  </a:cubicBezTo>
                  <a:cubicBezTo>
                    <a:pt x="767354" y="41533"/>
                    <a:pt x="787452" y="53343"/>
                    <a:pt x="788024" y="57058"/>
                  </a:cubicBezTo>
                  <a:cubicBezTo>
                    <a:pt x="790500" y="39532"/>
                    <a:pt x="800254" y="23873"/>
                    <a:pt x="814884" y="13910"/>
                  </a:cubicBezTo>
                  <a:cubicBezTo>
                    <a:pt x="819656" y="9623"/>
                    <a:pt x="826400" y="8347"/>
                    <a:pt x="832410" y="10576"/>
                  </a:cubicBezTo>
                  <a:close/>
                  <a:moveTo>
                    <a:pt x="1043294" y="3"/>
                  </a:moveTo>
                  <a:cubicBezTo>
                    <a:pt x="1047990" y="98"/>
                    <a:pt x="1052524" y="1774"/>
                    <a:pt x="1056153" y="4765"/>
                  </a:cubicBezTo>
                  <a:cubicBezTo>
                    <a:pt x="1061515" y="10661"/>
                    <a:pt x="1062963" y="19138"/>
                    <a:pt x="1059867" y="26482"/>
                  </a:cubicBezTo>
                  <a:cubicBezTo>
                    <a:pt x="1057438" y="32940"/>
                    <a:pt x="1054238" y="39084"/>
                    <a:pt x="1050342" y="44770"/>
                  </a:cubicBezTo>
                  <a:cubicBezTo>
                    <a:pt x="1040817" y="60391"/>
                    <a:pt x="1015004" y="95443"/>
                    <a:pt x="1004432" y="109635"/>
                  </a:cubicBezTo>
                  <a:cubicBezTo>
                    <a:pt x="1002165" y="112264"/>
                    <a:pt x="998193" y="112559"/>
                    <a:pt x="995564" y="110293"/>
                  </a:cubicBezTo>
                  <a:cubicBezTo>
                    <a:pt x="995326" y="110093"/>
                    <a:pt x="995107" y="109874"/>
                    <a:pt x="994907" y="109635"/>
                  </a:cubicBezTo>
                  <a:cubicBezTo>
                    <a:pt x="981191" y="93252"/>
                    <a:pt x="944901" y="47342"/>
                    <a:pt x="941186" y="24672"/>
                  </a:cubicBezTo>
                  <a:cubicBezTo>
                    <a:pt x="940490" y="20520"/>
                    <a:pt x="940262" y="16300"/>
                    <a:pt x="940519" y="12099"/>
                  </a:cubicBezTo>
                  <a:cubicBezTo>
                    <a:pt x="940567" y="9309"/>
                    <a:pt x="941424" y="6594"/>
                    <a:pt x="942995" y="4289"/>
                  </a:cubicBezTo>
                  <a:cubicBezTo>
                    <a:pt x="947901" y="155"/>
                    <a:pt x="954712" y="-874"/>
                    <a:pt x="960617" y="1622"/>
                  </a:cubicBezTo>
                  <a:cubicBezTo>
                    <a:pt x="977724" y="6098"/>
                    <a:pt x="992126" y="17633"/>
                    <a:pt x="1000241" y="33340"/>
                  </a:cubicBezTo>
                  <a:cubicBezTo>
                    <a:pt x="999669" y="29721"/>
                    <a:pt x="1014624" y="11814"/>
                    <a:pt x="1021005" y="7241"/>
                  </a:cubicBezTo>
                  <a:cubicBezTo>
                    <a:pt x="1027435" y="2441"/>
                    <a:pt x="1035274" y="-102"/>
                    <a:pt x="1043294" y="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6" name="Google Shape;426;p10"/>
            <p:cNvSpPr/>
            <p:nvPr/>
          </p:nvSpPr>
          <p:spPr>
            <a:xfrm>
              <a:off x="2501816" y="2622097"/>
              <a:ext cx="1678304" cy="1328844"/>
            </a:xfrm>
            <a:custGeom>
              <a:rect b="b" l="l" r="r" t="t"/>
              <a:pathLst>
                <a:path extrusionOk="0" h="1328844" w="1678304">
                  <a:moveTo>
                    <a:pt x="1664017" y="1295908"/>
                  </a:moveTo>
                  <a:cubicBezTo>
                    <a:pt x="1671904" y="1295908"/>
                    <a:pt x="1678304" y="1302309"/>
                    <a:pt x="1678304" y="1310195"/>
                  </a:cubicBezTo>
                  <a:cubicBezTo>
                    <a:pt x="1678304" y="1318082"/>
                    <a:pt x="1671904" y="1324483"/>
                    <a:pt x="1664017" y="1324483"/>
                  </a:cubicBezTo>
                  <a:cubicBezTo>
                    <a:pt x="1637404" y="1324102"/>
                    <a:pt x="1610801" y="1325530"/>
                    <a:pt x="1584388" y="1328769"/>
                  </a:cubicBezTo>
                  <a:cubicBezTo>
                    <a:pt x="1576482" y="1329722"/>
                    <a:pt x="1570101" y="1321435"/>
                    <a:pt x="1570101" y="1314482"/>
                  </a:cubicBezTo>
                  <a:cubicBezTo>
                    <a:pt x="1570348" y="1306700"/>
                    <a:pt x="1576606" y="1300442"/>
                    <a:pt x="1584388" y="1300194"/>
                  </a:cubicBezTo>
                  <a:cubicBezTo>
                    <a:pt x="1610801" y="1296955"/>
                    <a:pt x="1637404" y="1295527"/>
                    <a:pt x="1664017" y="1295908"/>
                  </a:cubicBezTo>
                  <a:close/>
                  <a:moveTo>
                    <a:pt x="14287" y="1263047"/>
                  </a:moveTo>
                  <a:lnTo>
                    <a:pt x="78009" y="1265714"/>
                  </a:lnTo>
                  <a:cubicBezTo>
                    <a:pt x="85896" y="1265714"/>
                    <a:pt x="92297" y="1272115"/>
                    <a:pt x="92297" y="1280002"/>
                  </a:cubicBezTo>
                  <a:cubicBezTo>
                    <a:pt x="92297" y="1287888"/>
                    <a:pt x="85896" y="1294289"/>
                    <a:pt x="78009" y="1294289"/>
                  </a:cubicBezTo>
                  <a:lnTo>
                    <a:pt x="14287" y="1291622"/>
                  </a:lnTo>
                  <a:cubicBezTo>
                    <a:pt x="6476" y="1291422"/>
                    <a:pt x="200" y="1285145"/>
                    <a:pt x="0" y="1277334"/>
                  </a:cubicBezTo>
                  <a:cubicBezTo>
                    <a:pt x="47" y="1269467"/>
                    <a:pt x="6419" y="1263094"/>
                    <a:pt x="14287" y="1263047"/>
                  </a:cubicBezTo>
                  <a:close/>
                  <a:moveTo>
                    <a:pt x="1637823" y="1189895"/>
                  </a:moveTo>
                  <a:cubicBezTo>
                    <a:pt x="1645672" y="1189999"/>
                    <a:pt x="1652006" y="1196334"/>
                    <a:pt x="1652111" y="1204182"/>
                  </a:cubicBezTo>
                  <a:cubicBezTo>
                    <a:pt x="1651911" y="1211993"/>
                    <a:pt x="1645634" y="1218270"/>
                    <a:pt x="1637823" y="1218470"/>
                  </a:cubicBezTo>
                  <a:lnTo>
                    <a:pt x="1566481" y="1225709"/>
                  </a:lnTo>
                  <a:cubicBezTo>
                    <a:pt x="1558594" y="1225709"/>
                    <a:pt x="1552194" y="1219308"/>
                    <a:pt x="1552194" y="1211421"/>
                  </a:cubicBezTo>
                  <a:cubicBezTo>
                    <a:pt x="1552194" y="1203535"/>
                    <a:pt x="1558594" y="1197134"/>
                    <a:pt x="1566481" y="1197134"/>
                  </a:cubicBezTo>
                  <a:close/>
                  <a:moveTo>
                    <a:pt x="23431" y="1169797"/>
                  </a:moveTo>
                  <a:lnTo>
                    <a:pt x="105632" y="1182275"/>
                  </a:lnTo>
                  <a:cubicBezTo>
                    <a:pt x="113004" y="1184409"/>
                    <a:pt x="117376" y="1191971"/>
                    <a:pt x="115538" y="1199420"/>
                  </a:cubicBezTo>
                  <a:cubicBezTo>
                    <a:pt x="113319" y="1206916"/>
                    <a:pt x="105594" y="1211326"/>
                    <a:pt x="98012" y="1209421"/>
                  </a:cubicBezTo>
                  <a:lnTo>
                    <a:pt x="15811" y="1196943"/>
                  </a:lnTo>
                  <a:cubicBezTo>
                    <a:pt x="8268" y="1194724"/>
                    <a:pt x="3847" y="1186933"/>
                    <a:pt x="5810" y="1179322"/>
                  </a:cubicBezTo>
                  <a:cubicBezTo>
                    <a:pt x="8268" y="1172007"/>
                    <a:pt x="15964" y="1167844"/>
                    <a:pt x="23431" y="1169797"/>
                  </a:cubicBezTo>
                  <a:close/>
                  <a:moveTo>
                    <a:pt x="1631156" y="1088072"/>
                  </a:moveTo>
                  <a:cubicBezTo>
                    <a:pt x="1638623" y="1086119"/>
                    <a:pt x="1646320" y="1090282"/>
                    <a:pt x="1648777" y="1097597"/>
                  </a:cubicBezTo>
                  <a:cubicBezTo>
                    <a:pt x="1648815" y="1097712"/>
                    <a:pt x="1648843" y="1097826"/>
                    <a:pt x="1648882" y="1097940"/>
                  </a:cubicBezTo>
                  <a:cubicBezTo>
                    <a:pt x="1650968" y="1105608"/>
                    <a:pt x="1646444" y="1113514"/>
                    <a:pt x="1638775" y="1115600"/>
                  </a:cubicBezTo>
                  <a:cubicBezTo>
                    <a:pt x="1608829" y="1122334"/>
                    <a:pt x="1578044" y="1124582"/>
                    <a:pt x="1547431" y="1122267"/>
                  </a:cubicBezTo>
                  <a:cubicBezTo>
                    <a:pt x="1539620" y="1122067"/>
                    <a:pt x="1533344" y="1115790"/>
                    <a:pt x="1533144" y="1107980"/>
                  </a:cubicBezTo>
                  <a:cubicBezTo>
                    <a:pt x="1533144" y="1107913"/>
                    <a:pt x="1533144" y="1107856"/>
                    <a:pt x="1533144" y="1107789"/>
                  </a:cubicBezTo>
                  <a:cubicBezTo>
                    <a:pt x="1533200" y="1099950"/>
                    <a:pt x="1539592" y="1093635"/>
                    <a:pt x="1547431" y="1093692"/>
                  </a:cubicBezTo>
                  <a:cubicBezTo>
                    <a:pt x="1575463" y="1095959"/>
                    <a:pt x="1603676" y="1094064"/>
                    <a:pt x="1631156" y="1088072"/>
                  </a:cubicBezTo>
                  <a:close/>
                  <a:moveTo>
                    <a:pt x="30098" y="1072547"/>
                  </a:moveTo>
                  <a:lnTo>
                    <a:pt x="109822" y="1080453"/>
                  </a:lnTo>
                  <a:cubicBezTo>
                    <a:pt x="117633" y="1080653"/>
                    <a:pt x="123910" y="1086930"/>
                    <a:pt x="124110" y="1094740"/>
                  </a:cubicBezTo>
                  <a:cubicBezTo>
                    <a:pt x="124110" y="1102627"/>
                    <a:pt x="117709" y="1109028"/>
                    <a:pt x="109822" y="1109028"/>
                  </a:cubicBezTo>
                  <a:lnTo>
                    <a:pt x="30098" y="1101122"/>
                  </a:lnTo>
                  <a:cubicBezTo>
                    <a:pt x="22287" y="1100922"/>
                    <a:pt x="16011" y="1094645"/>
                    <a:pt x="15811" y="1086834"/>
                  </a:cubicBezTo>
                  <a:cubicBezTo>
                    <a:pt x="15915" y="1078986"/>
                    <a:pt x="22249" y="1072651"/>
                    <a:pt x="30098" y="1072547"/>
                  </a:cubicBezTo>
                  <a:close/>
                  <a:moveTo>
                    <a:pt x="1602105" y="993585"/>
                  </a:moveTo>
                  <a:cubicBezTo>
                    <a:pt x="1609563" y="991680"/>
                    <a:pt x="1617230" y="995823"/>
                    <a:pt x="1619726" y="1003110"/>
                  </a:cubicBezTo>
                  <a:cubicBezTo>
                    <a:pt x="1619764" y="1003224"/>
                    <a:pt x="1619792" y="1003338"/>
                    <a:pt x="1619821" y="1003453"/>
                  </a:cubicBezTo>
                  <a:cubicBezTo>
                    <a:pt x="1621907" y="1011120"/>
                    <a:pt x="1617392" y="1019026"/>
                    <a:pt x="1609724" y="1021112"/>
                  </a:cubicBezTo>
                  <a:cubicBezTo>
                    <a:pt x="1586160" y="1024503"/>
                    <a:pt x="1562909" y="1029789"/>
                    <a:pt x="1540192" y="1036923"/>
                  </a:cubicBezTo>
                  <a:cubicBezTo>
                    <a:pt x="1532848" y="1038724"/>
                    <a:pt x="1525371" y="1034495"/>
                    <a:pt x="1523143" y="1027265"/>
                  </a:cubicBezTo>
                  <a:cubicBezTo>
                    <a:pt x="1520809" y="1019722"/>
                    <a:pt x="1525038" y="1011730"/>
                    <a:pt x="1532572" y="1009396"/>
                  </a:cubicBezTo>
                  <a:cubicBezTo>
                    <a:pt x="1555280" y="1002243"/>
                    <a:pt x="1578540" y="996957"/>
                    <a:pt x="1602105" y="993585"/>
                  </a:cubicBezTo>
                  <a:close/>
                  <a:moveTo>
                    <a:pt x="42385" y="961581"/>
                  </a:moveTo>
                  <a:lnTo>
                    <a:pt x="126872" y="986250"/>
                  </a:lnTo>
                  <a:cubicBezTo>
                    <a:pt x="126881" y="986250"/>
                    <a:pt x="126891" y="986260"/>
                    <a:pt x="126900" y="986260"/>
                  </a:cubicBezTo>
                  <a:cubicBezTo>
                    <a:pt x="134626" y="988527"/>
                    <a:pt x="139045" y="996623"/>
                    <a:pt x="136778" y="1004348"/>
                  </a:cubicBezTo>
                  <a:cubicBezTo>
                    <a:pt x="134444" y="1011720"/>
                    <a:pt x="126700" y="1015920"/>
                    <a:pt x="119252" y="1013873"/>
                  </a:cubicBezTo>
                  <a:lnTo>
                    <a:pt x="34765" y="989108"/>
                  </a:lnTo>
                  <a:cubicBezTo>
                    <a:pt x="34489" y="989041"/>
                    <a:pt x="34222" y="988965"/>
                    <a:pt x="33946" y="988879"/>
                  </a:cubicBezTo>
                  <a:cubicBezTo>
                    <a:pt x="26412" y="986555"/>
                    <a:pt x="22183" y="978554"/>
                    <a:pt x="24517" y="971010"/>
                  </a:cubicBezTo>
                  <a:cubicBezTo>
                    <a:pt x="26850" y="963476"/>
                    <a:pt x="34841" y="959247"/>
                    <a:pt x="42385" y="961581"/>
                  </a:cubicBezTo>
                  <a:close/>
                  <a:moveTo>
                    <a:pt x="1590198" y="894716"/>
                  </a:moveTo>
                  <a:cubicBezTo>
                    <a:pt x="1598046" y="894820"/>
                    <a:pt x="1604380" y="901155"/>
                    <a:pt x="1604485" y="909003"/>
                  </a:cubicBezTo>
                  <a:cubicBezTo>
                    <a:pt x="1604285" y="916814"/>
                    <a:pt x="1598008" y="923091"/>
                    <a:pt x="1590198" y="923291"/>
                  </a:cubicBezTo>
                  <a:lnTo>
                    <a:pt x="1515998" y="930625"/>
                  </a:lnTo>
                  <a:cubicBezTo>
                    <a:pt x="1508111" y="930625"/>
                    <a:pt x="1501711" y="924224"/>
                    <a:pt x="1501711" y="916338"/>
                  </a:cubicBezTo>
                  <a:cubicBezTo>
                    <a:pt x="1501911" y="908527"/>
                    <a:pt x="1508187" y="902250"/>
                    <a:pt x="1515998" y="902050"/>
                  </a:cubicBezTo>
                  <a:close/>
                  <a:moveTo>
                    <a:pt x="76294" y="870617"/>
                  </a:moveTo>
                  <a:lnTo>
                    <a:pt x="155923" y="885476"/>
                  </a:lnTo>
                  <a:cubicBezTo>
                    <a:pt x="156399" y="885581"/>
                    <a:pt x="156876" y="885714"/>
                    <a:pt x="157342" y="885867"/>
                  </a:cubicBezTo>
                  <a:cubicBezTo>
                    <a:pt x="164839" y="888334"/>
                    <a:pt x="168906" y="896411"/>
                    <a:pt x="166439" y="903907"/>
                  </a:cubicBezTo>
                  <a:cubicBezTo>
                    <a:pt x="163972" y="911404"/>
                    <a:pt x="155895" y="915471"/>
                    <a:pt x="148399" y="913003"/>
                  </a:cubicBezTo>
                  <a:lnTo>
                    <a:pt x="68770" y="898240"/>
                  </a:lnTo>
                  <a:cubicBezTo>
                    <a:pt x="61140" y="896163"/>
                    <a:pt x="56644" y="888296"/>
                    <a:pt x="58721" y="880666"/>
                  </a:cubicBezTo>
                  <a:cubicBezTo>
                    <a:pt x="60797" y="873037"/>
                    <a:pt x="68665" y="868541"/>
                    <a:pt x="76294" y="870617"/>
                  </a:cubicBezTo>
                  <a:close/>
                  <a:moveTo>
                    <a:pt x="1551431" y="795941"/>
                  </a:moveTo>
                  <a:cubicBezTo>
                    <a:pt x="1558899" y="793940"/>
                    <a:pt x="1566633" y="798122"/>
                    <a:pt x="1569053" y="805466"/>
                  </a:cubicBezTo>
                  <a:cubicBezTo>
                    <a:pt x="1569072" y="805523"/>
                    <a:pt x="1569081" y="805571"/>
                    <a:pt x="1569100" y="805627"/>
                  </a:cubicBezTo>
                  <a:cubicBezTo>
                    <a:pt x="1571253" y="813333"/>
                    <a:pt x="1566748" y="821315"/>
                    <a:pt x="1559051" y="823468"/>
                  </a:cubicBezTo>
                  <a:lnTo>
                    <a:pt x="1488281" y="846899"/>
                  </a:lnTo>
                  <a:cubicBezTo>
                    <a:pt x="1480651" y="849004"/>
                    <a:pt x="1472765" y="844528"/>
                    <a:pt x="1470659" y="836898"/>
                  </a:cubicBezTo>
                  <a:cubicBezTo>
                    <a:pt x="1468554" y="829268"/>
                    <a:pt x="1473031" y="821382"/>
                    <a:pt x="1480661" y="819277"/>
                  </a:cubicBezTo>
                  <a:close/>
                  <a:moveTo>
                    <a:pt x="96066" y="763401"/>
                  </a:moveTo>
                  <a:cubicBezTo>
                    <a:pt x="99479" y="762480"/>
                    <a:pt x="103222" y="762785"/>
                    <a:pt x="106584" y="764509"/>
                  </a:cubicBezTo>
                  <a:cubicBezTo>
                    <a:pt x="132368" y="775872"/>
                    <a:pt x="157761" y="787911"/>
                    <a:pt x="182784" y="800608"/>
                  </a:cubicBezTo>
                  <a:lnTo>
                    <a:pt x="183260" y="800132"/>
                  </a:lnTo>
                  <a:cubicBezTo>
                    <a:pt x="183565" y="800294"/>
                    <a:pt x="183860" y="800465"/>
                    <a:pt x="184155" y="800656"/>
                  </a:cubicBezTo>
                  <a:cubicBezTo>
                    <a:pt x="190823" y="804875"/>
                    <a:pt x="192804" y="813696"/>
                    <a:pt x="188594" y="820363"/>
                  </a:cubicBezTo>
                  <a:cubicBezTo>
                    <a:pt x="184374" y="827030"/>
                    <a:pt x="175545" y="829021"/>
                    <a:pt x="168878" y="824802"/>
                  </a:cubicBezTo>
                  <a:cubicBezTo>
                    <a:pt x="143474" y="812162"/>
                    <a:pt x="118081" y="800132"/>
                    <a:pt x="92678" y="788702"/>
                  </a:cubicBezTo>
                  <a:cubicBezTo>
                    <a:pt x="86191" y="784711"/>
                    <a:pt x="83933" y="776367"/>
                    <a:pt x="87534" y="769652"/>
                  </a:cubicBezTo>
                  <a:cubicBezTo>
                    <a:pt x="89573" y="766470"/>
                    <a:pt x="92654" y="764323"/>
                    <a:pt x="96066" y="763401"/>
                  </a:cubicBezTo>
                  <a:close/>
                  <a:moveTo>
                    <a:pt x="131349" y="679165"/>
                  </a:moveTo>
                  <a:lnTo>
                    <a:pt x="214407" y="707740"/>
                  </a:lnTo>
                  <a:cubicBezTo>
                    <a:pt x="221779" y="710074"/>
                    <a:pt x="226018" y="717789"/>
                    <a:pt x="224027" y="725266"/>
                  </a:cubicBezTo>
                  <a:cubicBezTo>
                    <a:pt x="221731" y="732667"/>
                    <a:pt x="213959" y="736896"/>
                    <a:pt x="206501" y="734791"/>
                  </a:cubicBezTo>
                  <a:lnTo>
                    <a:pt x="123348" y="706216"/>
                  </a:lnTo>
                  <a:cubicBezTo>
                    <a:pt x="116014" y="703844"/>
                    <a:pt x="111823" y="696138"/>
                    <a:pt x="113823" y="688690"/>
                  </a:cubicBezTo>
                  <a:cubicBezTo>
                    <a:pt x="116119" y="681289"/>
                    <a:pt x="123891" y="677060"/>
                    <a:pt x="131349" y="679165"/>
                  </a:cubicBezTo>
                  <a:close/>
                  <a:moveTo>
                    <a:pt x="1531964" y="670461"/>
                  </a:moveTo>
                  <a:cubicBezTo>
                    <a:pt x="1535384" y="671385"/>
                    <a:pt x="1538468" y="673559"/>
                    <a:pt x="1540478" y="676783"/>
                  </a:cubicBezTo>
                  <a:cubicBezTo>
                    <a:pt x="1544144" y="683403"/>
                    <a:pt x="1542068" y="691728"/>
                    <a:pt x="1535715" y="695833"/>
                  </a:cubicBezTo>
                  <a:cubicBezTo>
                    <a:pt x="1509026" y="711855"/>
                    <a:pt x="1479498" y="722589"/>
                    <a:pt x="1448752" y="727457"/>
                  </a:cubicBezTo>
                  <a:cubicBezTo>
                    <a:pt x="1441322" y="729352"/>
                    <a:pt x="1433683" y="725199"/>
                    <a:pt x="1431226" y="717932"/>
                  </a:cubicBezTo>
                  <a:cubicBezTo>
                    <a:pt x="1429121" y="710473"/>
                    <a:pt x="1433350" y="702701"/>
                    <a:pt x="1440751" y="700405"/>
                  </a:cubicBezTo>
                  <a:cubicBezTo>
                    <a:pt x="1455247" y="698167"/>
                    <a:pt x="1469507" y="694567"/>
                    <a:pt x="1483328" y="689642"/>
                  </a:cubicBezTo>
                  <a:cubicBezTo>
                    <a:pt x="1496615" y="684966"/>
                    <a:pt x="1509378" y="678936"/>
                    <a:pt x="1521428" y="671640"/>
                  </a:cubicBezTo>
                  <a:cubicBezTo>
                    <a:pt x="1524785" y="669863"/>
                    <a:pt x="1528543" y="669537"/>
                    <a:pt x="1531964" y="670461"/>
                  </a:cubicBezTo>
                  <a:close/>
                  <a:moveTo>
                    <a:pt x="161353" y="581152"/>
                  </a:moveTo>
                  <a:cubicBezTo>
                    <a:pt x="187195" y="591944"/>
                    <a:pt x="212817" y="603507"/>
                    <a:pt x="238220" y="615823"/>
                  </a:cubicBezTo>
                  <a:cubicBezTo>
                    <a:pt x="244611" y="619729"/>
                    <a:pt x="247002" y="627844"/>
                    <a:pt x="243745" y="634587"/>
                  </a:cubicBezTo>
                  <a:cubicBezTo>
                    <a:pt x="239601" y="641236"/>
                    <a:pt x="230991" y="643493"/>
                    <a:pt x="224123" y="639731"/>
                  </a:cubicBezTo>
                  <a:cubicBezTo>
                    <a:pt x="212312" y="633921"/>
                    <a:pt x="200311" y="628301"/>
                    <a:pt x="188309" y="622872"/>
                  </a:cubicBezTo>
                  <a:cubicBezTo>
                    <a:pt x="182308" y="620109"/>
                    <a:pt x="176212" y="617443"/>
                    <a:pt x="170211" y="614871"/>
                  </a:cubicBezTo>
                  <a:lnTo>
                    <a:pt x="160686" y="610870"/>
                  </a:lnTo>
                  <a:lnTo>
                    <a:pt x="156781" y="609251"/>
                  </a:lnTo>
                  <a:lnTo>
                    <a:pt x="156114" y="609251"/>
                  </a:lnTo>
                  <a:lnTo>
                    <a:pt x="153733" y="608203"/>
                  </a:lnTo>
                  <a:cubicBezTo>
                    <a:pt x="146275" y="605946"/>
                    <a:pt x="141884" y="598250"/>
                    <a:pt x="143732" y="590677"/>
                  </a:cubicBezTo>
                  <a:cubicBezTo>
                    <a:pt x="146066" y="583257"/>
                    <a:pt x="153866" y="579047"/>
                    <a:pt x="161353" y="581152"/>
                  </a:cubicBezTo>
                  <a:close/>
                  <a:moveTo>
                    <a:pt x="1501282" y="571663"/>
                  </a:moveTo>
                  <a:cubicBezTo>
                    <a:pt x="1504805" y="572592"/>
                    <a:pt x="1507979" y="574842"/>
                    <a:pt x="1509998" y="578200"/>
                  </a:cubicBezTo>
                  <a:cubicBezTo>
                    <a:pt x="1513731" y="585134"/>
                    <a:pt x="1511293" y="593783"/>
                    <a:pt x="1504473" y="597726"/>
                  </a:cubicBezTo>
                  <a:cubicBezTo>
                    <a:pt x="1476927" y="615729"/>
                    <a:pt x="1446171" y="628273"/>
                    <a:pt x="1413890" y="634683"/>
                  </a:cubicBezTo>
                  <a:cubicBezTo>
                    <a:pt x="1406451" y="636626"/>
                    <a:pt x="1398774" y="632464"/>
                    <a:pt x="1396365" y="625158"/>
                  </a:cubicBezTo>
                  <a:cubicBezTo>
                    <a:pt x="1394260" y="617700"/>
                    <a:pt x="1398488" y="609928"/>
                    <a:pt x="1405890" y="607632"/>
                  </a:cubicBezTo>
                  <a:cubicBezTo>
                    <a:pt x="1436132" y="601936"/>
                    <a:pt x="1464897" y="590173"/>
                    <a:pt x="1490472" y="573056"/>
                  </a:cubicBezTo>
                  <a:cubicBezTo>
                    <a:pt x="1493887" y="571127"/>
                    <a:pt x="1497758" y="570735"/>
                    <a:pt x="1501282" y="571663"/>
                  </a:cubicBezTo>
                  <a:close/>
                  <a:moveTo>
                    <a:pt x="199280" y="492969"/>
                  </a:moveTo>
                  <a:cubicBezTo>
                    <a:pt x="202822" y="492046"/>
                    <a:pt x="206715" y="492475"/>
                    <a:pt x="210120" y="494475"/>
                  </a:cubicBezTo>
                  <a:lnTo>
                    <a:pt x="281177" y="532575"/>
                  </a:lnTo>
                  <a:cubicBezTo>
                    <a:pt x="287902" y="536614"/>
                    <a:pt x="290150" y="545310"/>
                    <a:pt x="286225" y="552101"/>
                  </a:cubicBezTo>
                  <a:cubicBezTo>
                    <a:pt x="282149" y="558779"/>
                    <a:pt x="273538" y="561045"/>
                    <a:pt x="266699" y="557245"/>
                  </a:cubicBezTo>
                  <a:lnTo>
                    <a:pt x="195643" y="519145"/>
                  </a:lnTo>
                  <a:cubicBezTo>
                    <a:pt x="188832" y="515145"/>
                    <a:pt x="186546" y="506381"/>
                    <a:pt x="190547" y="499571"/>
                  </a:cubicBezTo>
                  <a:cubicBezTo>
                    <a:pt x="192547" y="496165"/>
                    <a:pt x="195738" y="493891"/>
                    <a:pt x="199280" y="492969"/>
                  </a:cubicBezTo>
                  <a:close/>
                  <a:moveTo>
                    <a:pt x="1439592" y="470250"/>
                  </a:moveTo>
                  <a:cubicBezTo>
                    <a:pt x="1443124" y="471177"/>
                    <a:pt x="1446313" y="473415"/>
                    <a:pt x="1448370" y="476758"/>
                  </a:cubicBezTo>
                  <a:cubicBezTo>
                    <a:pt x="1452285" y="483578"/>
                    <a:pt x="1449990" y="492275"/>
                    <a:pt x="1443227" y="496285"/>
                  </a:cubicBezTo>
                  <a:cubicBezTo>
                    <a:pt x="1417786" y="508105"/>
                    <a:pt x="1393402" y="522098"/>
                    <a:pt x="1370360" y="538099"/>
                  </a:cubicBezTo>
                  <a:cubicBezTo>
                    <a:pt x="1363550" y="542100"/>
                    <a:pt x="1354787" y="539814"/>
                    <a:pt x="1350787" y="533004"/>
                  </a:cubicBezTo>
                  <a:cubicBezTo>
                    <a:pt x="1346786" y="526193"/>
                    <a:pt x="1349072" y="517430"/>
                    <a:pt x="1355883" y="513429"/>
                  </a:cubicBezTo>
                  <a:cubicBezTo>
                    <a:pt x="1378952" y="497466"/>
                    <a:pt x="1403327" y="483483"/>
                    <a:pt x="1428749" y="471615"/>
                  </a:cubicBezTo>
                  <a:cubicBezTo>
                    <a:pt x="1432183" y="469710"/>
                    <a:pt x="1436059" y="469324"/>
                    <a:pt x="1439592" y="470250"/>
                  </a:cubicBezTo>
                  <a:close/>
                  <a:moveTo>
                    <a:pt x="262887" y="389975"/>
                  </a:moveTo>
                  <a:cubicBezTo>
                    <a:pt x="266431" y="389045"/>
                    <a:pt x="270324" y="389452"/>
                    <a:pt x="273748" y="391414"/>
                  </a:cubicBezTo>
                  <a:lnTo>
                    <a:pt x="339471" y="434372"/>
                  </a:lnTo>
                  <a:cubicBezTo>
                    <a:pt x="345919" y="438392"/>
                    <a:pt x="348157" y="446707"/>
                    <a:pt x="344614" y="453422"/>
                  </a:cubicBezTo>
                  <a:cubicBezTo>
                    <a:pt x="340642" y="460233"/>
                    <a:pt x="331898" y="462528"/>
                    <a:pt x="325088" y="458566"/>
                  </a:cubicBezTo>
                  <a:lnTo>
                    <a:pt x="259270" y="415608"/>
                  </a:lnTo>
                  <a:cubicBezTo>
                    <a:pt x="252907" y="411531"/>
                    <a:pt x="250678" y="403283"/>
                    <a:pt x="254126" y="396558"/>
                  </a:cubicBezTo>
                  <a:cubicBezTo>
                    <a:pt x="256151" y="393172"/>
                    <a:pt x="259344" y="390905"/>
                    <a:pt x="262887" y="389975"/>
                  </a:cubicBezTo>
                  <a:close/>
                  <a:moveTo>
                    <a:pt x="1382275" y="376619"/>
                  </a:moveTo>
                  <a:cubicBezTo>
                    <a:pt x="1385787" y="377527"/>
                    <a:pt x="1388963" y="379732"/>
                    <a:pt x="1391030" y="383032"/>
                  </a:cubicBezTo>
                  <a:cubicBezTo>
                    <a:pt x="1394640" y="389767"/>
                    <a:pt x="1392383" y="398158"/>
                    <a:pt x="1385887" y="402178"/>
                  </a:cubicBezTo>
                  <a:lnTo>
                    <a:pt x="1306448" y="436468"/>
                  </a:lnTo>
                  <a:cubicBezTo>
                    <a:pt x="1299609" y="440221"/>
                    <a:pt x="1291027" y="437963"/>
                    <a:pt x="1286922" y="431324"/>
                  </a:cubicBezTo>
                  <a:cubicBezTo>
                    <a:pt x="1283255" y="424647"/>
                    <a:pt x="1285474" y="416265"/>
                    <a:pt x="1291970" y="412274"/>
                  </a:cubicBezTo>
                  <a:lnTo>
                    <a:pt x="1371504" y="377985"/>
                  </a:lnTo>
                  <a:cubicBezTo>
                    <a:pt x="1374914" y="376099"/>
                    <a:pt x="1378762" y="375711"/>
                    <a:pt x="1382275" y="376619"/>
                  </a:cubicBezTo>
                  <a:close/>
                  <a:moveTo>
                    <a:pt x="379190" y="367792"/>
                  </a:moveTo>
                  <a:lnTo>
                    <a:pt x="379381" y="367982"/>
                  </a:lnTo>
                  <a:lnTo>
                    <a:pt x="379190" y="367840"/>
                  </a:lnTo>
                  <a:close/>
                  <a:moveTo>
                    <a:pt x="301940" y="316152"/>
                  </a:moveTo>
                  <a:cubicBezTo>
                    <a:pt x="305560" y="315485"/>
                    <a:pt x="309434" y="316199"/>
                    <a:pt x="312706" y="318452"/>
                  </a:cubicBezTo>
                  <a:lnTo>
                    <a:pt x="379190" y="367840"/>
                  </a:lnTo>
                  <a:lnTo>
                    <a:pt x="379190" y="387270"/>
                  </a:lnTo>
                  <a:cubicBezTo>
                    <a:pt x="373808" y="393043"/>
                    <a:pt x="364769" y="393366"/>
                    <a:pt x="358997" y="387985"/>
                  </a:cubicBezTo>
                  <a:cubicBezTo>
                    <a:pt x="354234" y="383222"/>
                    <a:pt x="349281" y="378650"/>
                    <a:pt x="344138" y="374364"/>
                  </a:cubicBezTo>
                  <a:lnTo>
                    <a:pt x="336804" y="368268"/>
                  </a:lnTo>
                  <a:lnTo>
                    <a:pt x="334994" y="366840"/>
                  </a:lnTo>
                  <a:lnTo>
                    <a:pt x="331375" y="364172"/>
                  </a:lnTo>
                  <a:cubicBezTo>
                    <a:pt x="320830" y="356419"/>
                    <a:pt x="309753" y="349409"/>
                    <a:pt x="298227" y="343217"/>
                  </a:cubicBezTo>
                  <a:cubicBezTo>
                    <a:pt x="297590" y="342903"/>
                    <a:pt x="296970" y="342541"/>
                    <a:pt x="296389" y="342141"/>
                  </a:cubicBezTo>
                  <a:cubicBezTo>
                    <a:pt x="289845" y="337635"/>
                    <a:pt x="288198" y="328682"/>
                    <a:pt x="292703" y="322139"/>
                  </a:cubicBezTo>
                  <a:cubicBezTo>
                    <a:pt x="294956" y="318867"/>
                    <a:pt x="298321" y="316819"/>
                    <a:pt x="301940" y="316152"/>
                  </a:cubicBezTo>
                  <a:close/>
                  <a:moveTo>
                    <a:pt x="1307782" y="278062"/>
                  </a:moveTo>
                  <a:cubicBezTo>
                    <a:pt x="1311425" y="278062"/>
                    <a:pt x="1315068" y="279429"/>
                    <a:pt x="1317878" y="282163"/>
                  </a:cubicBezTo>
                  <a:cubicBezTo>
                    <a:pt x="1320488" y="284887"/>
                    <a:pt x="1321983" y="288487"/>
                    <a:pt x="1322069" y="292259"/>
                  </a:cubicBezTo>
                  <a:cubicBezTo>
                    <a:pt x="1321945" y="296050"/>
                    <a:pt x="1320459" y="299670"/>
                    <a:pt x="1317878" y="302451"/>
                  </a:cubicBezTo>
                  <a:cubicBezTo>
                    <a:pt x="1301047" y="323339"/>
                    <a:pt x="1283559" y="343665"/>
                    <a:pt x="1265395" y="363410"/>
                  </a:cubicBezTo>
                  <a:cubicBezTo>
                    <a:pt x="1259794" y="368983"/>
                    <a:pt x="1250726" y="368964"/>
                    <a:pt x="1245155" y="363363"/>
                  </a:cubicBezTo>
                  <a:cubicBezTo>
                    <a:pt x="1239582" y="357763"/>
                    <a:pt x="1239602" y="348695"/>
                    <a:pt x="1245202" y="343122"/>
                  </a:cubicBezTo>
                  <a:cubicBezTo>
                    <a:pt x="1263395" y="323501"/>
                    <a:pt x="1280921" y="303118"/>
                    <a:pt x="1297685" y="282163"/>
                  </a:cubicBezTo>
                  <a:cubicBezTo>
                    <a:pt x="1300495" y="279429"/>
                    <a:pt x="1304139" y="278062"/>
                    <a:pt x="1307782" y="278062"/>
                  </a:cubicBezTo>
                  <a:close/>
                  <a:moveTo>
                    <a:pt x="378636" y="221602"/>
                  </a:moveTo>
                  <a:cubicBezTo>
                    <a:pt x="382178" y="220679"/>
                    <a:pt x="386072" y="221108"/>
                    <a:pt x="389477" y="223108"/>
                  </a:cubicBezTo>
                  <a:cubicBezTo>
                    <a:pt x="415013" y="240358"/>
                    <a:pt x="436702" y="262703"/>
                    <a:pt x="453199" y="288735"/>
                  </a:cubicBezTo>
                  <a:lnTo>
                    <a:pt x="452723" y="288926"/>
                  </a:lnTo>
                  <a:cubicBezTo>
                    <a:pt x="456723" y="295736"/>
                    <a:pt x="454437" y="304499"/>
                    <a:pt x="447626" y="308500"/>
                  </a:cubicBezTo>
                  <a:cubicBezTo>
                    <a:pt x="440816" y="312500"/>
                    <a:pt x="432053" y="310214"/>
                    <a:pt x="428053" y="303404"/>
                  </a:cubicBezTo>
                  <a:cubicBezTo>
                    <a:pt x="426148" y="300356"/>
                    <a:pt x="423195" y="296070"/>
                    <a:pt x="422147" y="294545"/>
                  </a:cubicBezTo>
                  <a:cubicBezTo>
                    <a:pt x="421100" y="293022"/>
                    <a:pt x="420052" y="291497"/>
                    <a:pt x="418909" y="290069"/>
                  </a:cubicBezTo>
                  <a:cubicBezTo>
                    <a:pt x="418471" y="289554"/>
                    <a:pt x="418052" y="289011"/>
                    <a:pt x="417671" y="288449"/>
                  </a:cubicBezTo>
                  <a:cubicBezTo>
                    <a:pt x="417689" y="288230"/>
                    <a:pt x="417689" y="288002"/>
                    <a:pt x="417671" y="287782"/>
                  </a:cubicBezTo>
                  <a:cubicBezTo>
                    <a:pt x="413860" y="282068"/>
                    <a:pt x="409193" y="277115"/>
                    <a:pt x="404335" y="272543"/>
                  </a:cubicBezTo>
                  <a:cubicBezTo>
                    <a:pt x="399478" y="267971"/>
                    <a:pt x="394430" y="262922"/>
                    <a:pt x="389190" y="258446"/>
                  </a:cubicBezTo>
                  <a:lnTo>
                    <a:pt x="385285" y="255302"/>
                  </a:lnTo>
                  <a:cubicBezTo>
                    <a:pt x="384666" y="254712"/>
                    <a:pt x="383990" y="254169"/>
                    <a:pt x="383285" y="253683"/>
                  </a:cubicBezTo>
                  <a:cubicBezTo>
                    <a:pt x="380523" y="251683"/>
                    <a:pt x="377856" y="249682"/>
                    <a:pt x="374998" y="247778"/>
                  </a:cubicBezTo>
                  <a:cubicBezTo>
                    <a:pt x="368188" y="243777"/>
                    <a:pt x="365902" y="235014"/>
                    <a:pt x="369903" y="228204"/>
                  </a:cubicBezTo>
                  <a:cubicBezTo>
                    <a:pt x="371903" y="224798"/>
                    <a:pt x="375094" y="222524"/>
                    <a:pt x="378636" y="221602"/>
                  </a:cubicBezTo>
                  <a:close/>
                  <a:moveTo>
                    <a:pt x="1245965" y="202719"/>
                  </a:moveTo>
                  <a:cubicBezTo>
                    <a:pt x="1249608" y="202719"/>
                    <a:pt x="1253251" y="204085"/>
                    <a:pt x="1256061" y="206819"/>
                  </a:cubicBezTo>
                  <a:cubicBezTo>
                    <a:pt x="1261585" y="212354"/>
                    <a:pt x="1261757" y="221269"/>
                    <a:pt x="1256442" y="227013"/>
                  </a:cubicBezTo>
                  <a:lnTo>
                    <a:pt x="1200816" y="290544"/>
                  </a:lnTo>
                  <a:cubicBezTo>
                    <a:pt x="1195215" y="296059"/>
                    <a:pt x="1186224" y="296059"/>
                    <a:pt x="1180623" y="290544"/>
                  </a:cubicBezTo>
                  <a:cubicBezTo>
                    <a:pt x="1175250" y="284886"/>
                    <a:pt x="1175250" y="276009"/>
                    <a:pt x="1180623" y="270351"/>
                  </a:cubicBezTo>
                  <a:lnTo>
                    <a:pt x="1235868" y="206819"/>
                  </a:lnTo>
                  <a:cubicBezTo>
                    <a:pt x="1238678" y="204085"/>
                    <a:pt x="1242322" y="202719"/>
                    <a:pt x="1245965" y="202719"/>
                  </a:cubicBezTo>
                  <a:close/>
                  <a:moveTo>
                    <a:pt x="459485" y="146581"/>
                  </a:moveTo>
                  <a:cubicBezTo>
                    <a:pt x="463133" y="146581"/>
                    <a:pt x="466781" y="147959"/>
                    <a:pt x="469581" y="150717"/>
                  </a:cubicBezTo>
                  <a:lnTo>
                    <a:pt x="527874" y="222155"/>
                  </a:lnTo>
                  <a:cubicBezTo>
                    <a:pt x="533246" y="227813"/>
                    <a:pt x="533246" y="236690"/>
                    <a:pt x="527874" y="242348"/>
                  </a:cubicBezTo>
                  <a:cubicBezTo>
                    <a:pt x="522292" y="247919"/>
                    <a:pt x="513263" y="247919"/>
                    <a:pt x="507681" y="242348"/>
                  </a:cubicBezTo>
                  <a:lnTo>
                    <a:pt x="449388" y="170910"/>
                  </a:lnTo>
                  <a:cubicBezTo>
                    <a:pt x="443969" y="165271"/>
                    <a:pt x="443969" y="156356"/>
                    <a:pt x="449388" y="150717"/>
                  </a:cubicBezTo>
                  <a:cubicBezTo>
                    <a:pt x="452189" y="147959"/>
                    <a:pt x="455837" y="146581"/>
                    <a:pt x="459485" y="146581"/>
                  </a:cubicBezTo>
                  <a:close/>
                  <a:moveTo>
                    <a:pt x="1164790" y="136421"/>
                  </a:moveTo>
                  <a:cubicBezTo>
                    <a:pt x="1168312" y="135511"/>
                    <a:pt x="1172174" y="135920"/>
                    <a:pt x="1175574" y="137859"/>
                  </a:cubicBezTo>
                  <a:cubicBezTo>
                    <a:pt x="1182223" y="141964"/>
                    <a:pt x="1184414" y="150603"/>
                    <a:pt x="1180528" y="157385"/>
                  </a:cubicBezTo>
                  <a:cubicBezTo>
                    <a:pt x="1165897" y="180903"/>
                    <a:pt x="1150000" y="203601"/>
                    <a:pt x="1132902" y="225394"/>
                  </a:cubicBezTo>
                  <a:cubicBezTo>
                    <a:pt x="1127283" y="230861"/>
                    <a:pt x="1118330" y="230861"/>
                    <a:pt x="1112710" y="225394"/>
                  </a:cubicBezTo>
                  <a:cubicBezTo>
                    <a:pt x="1110033" y="222717"/>
                    <a:pt x="1108519" y="219088"/>
                    <a:pt x="1108519" y="215297"/>
                  </a:cubicBezTo>
                  <a:cubicBezTo>
                    <a:pt x="1108614" y="211525"/>
                    <a:pt x="1110100" y="207925"/>
                    <a:pt x="1112710" y="205201"/>
                  </a:cubicBezTo>
                  <a:lnTo>
                    <a:pt x="1114805" y="202439"/>
                  </a:lnTo>
                  <a:lnTo>
                    <a:pt x="1117187" y="199390"/>
                  </a:lnTo>
                  <a:lnTo>
                    <a:pt x="1123092" y="191485"/>
                  </a:lnTo>
                  <a:cubicBezTo>
                    <a:pt x="1126997" y="186246"/>
                    <a:pt x="1130712" y="181007"/>
                    <a:pt x="1134522" y="175673"/>
                  </a:cubicBezTo>
                  <a:cubicBezTo>
                    <a:pt x="1141951" y="164910"/>
                    <a:pt x="1149095" y="154051"/>
                    <a:pt x="1156048" y="142907"/>
                  </a:cubicBezTo>
                  <a:cubicBezTo>
                    <a:pt x="1158087" y="139563"/>
                    <a:pt x="1161268" y="137332"/>
                    <a:pt x="1164790" y="136421"/>
                  </a:cubicBezTo>
                  <a:close/>
                  <a:moveTo>
                    <a:pt x="554069" y="78383"/>
                  </a:moveTo>
                  <a:cubicBezTo>
                    <a:pt x="557718" y="78383"/>
                    <a:pt x="561366" y="79761"/>
                    <a:pt x="564166" y="82519"/>
                  </a:cubicBezTo>
                  <a:cubicBezTo>
                    <a:pt x="588264" y="109332"/>
                    <a:pt x="606266" y="141050"/>
                    <a:pt x="616934" y="175483"/>
                  </a:cubicBezTo>
                  <a:cubicBezTo>
                    <a:pt x="618848" y="183084"/>
                    <a:pt x="614438" y="190847"/>
                    <a:pt x="606933" y="193104"/>
                  </a:cubicBezTo>
                  <a:cubicBezTo>
                    <a:pt x="599351" y="195057"/>
                    <a:pt x="591578" y="190628"/>
                    <a:pt x="589407" y="183103"/>
                  </a:cubicBezTo>
                  <a:cubicBezTo>
                    <a:pt x="580034" y="153433"/>
                    <a:pt x="564566" y="126048"/>
                    <a:pt x="543972" y="102712"/>
                  </a:cubicBezTo>
                  <a:cubicBezTo>
                    <a:pt x="538553" y="97073"/>
                    <a:pt x="538553" y="88158"/>
                    <a:pt x="543972" y="82519"/>
                  </a:cubicBezTo>
                  <a:cubicBezTo>
                    <a:pt x="546773" y="79761"/>
                    <a:pt x="550421" y="78383"/>
                    <a:pt x="554069" y="78383"/>
                  </a:cubicBezTo>
                  <a:close/>
                  <a:moveTo>
                    <a:pt x="1078765" y="76398"/>
                  </a:moveTo>
                  <a:cubicBezTo>
                    <a:pt x="1082282" y="75472"/>
                    <a:pt x="1086145" y="75855"/>
                    <a:pt x="1089564" y="77756"/>
                  </a:cubicBezTo>
                  <a:cubicBezTo>
                    <a:pt x="1096279" y="81794"/>
                    <a:pt x="1098565" y="90452"/>
                    <a:pt x="1094707" y="97282"/>
                  </a:cubicBezTo>
                  <a:cubicBezTo>
                    <a:pt x="1080106" y="120266"/>
                    <a:pt x="1066447" y="143859"/>
                    <a:pt x="1053750" y="168053"/>
                  </a:cubicBezTo>
                  <a:cubicBezTo>
                    <a:pt x="1053588" y="168358"/>
                    <a:pt x="1053417" y="168653"/>
                    <a:pt x="1053226" y="168948"/>
                  </a:cubicBezTo>
                  <a:cubicBezTo>
                    <a:pt x="1049006" y="175615"/>
                    <a:pt x="1040186" y="177597"/>
                    <a:pt x="1033519" y="173387"/>
                  </a:cubicBezTo>
                  <a:cubicBezTo>
                    <a:pt x="1026851" y="169167"/>
                    <a:pt x="1024860" y="160338"/>
                    <a:pt x="1029080" y="153670"/>
                  </a:cubicBezTo>
                  <a:cubicBezTo>
                    <a:pt x="1041653" y="129410"/>
                    <a:pt x="1055303" y="105826"/>
                    <a:pt x="1070038" y="82899"/>
                  </a:cubicBezTo>
                  <a:cubicBezTo>
                    <a:pt x="1072076" y="79560"/>
                    <a:pt x="1075248" y="77324"/>
                    <a:pt x="1078765" y="76398"/>
                  </a:cubicBezTo>
                  <a:close/>
                  <a:moveTo>
                    <a:pt x="657995" y="38820"/>
                  </a:moveTo>
                  <a:cubicBezTo>
                    <a:pt x="661537" y="39725"/>
                    <a:pt x="664735" y="41980"/>
                    <a:pt x="666749" y="45371"/>
                  </a:cubicBezTo>
                  <a:cubicBezTo>
                    <a:pt x="677665" y="67917"/>
                    <a:pt x="687209" y="91110"/>
                    <a:pt x="695324" y="114808"/>
                  </a:cubicBezTo>
                  <a:lnTo>
                    <a:pt x="695039" y="114522"/>
                  </a:lnTo>
                  <a:cubicBezTo>
                    <a:pt x="695124" y="114789"/>
                    <a:pt x="695200" y="115065"/>
                    <a:pt x="695267" y="115342"/>
                  </a:cubicBezTo>
                  <a:cubicBezTo>
                    <a:pt x="697144" y="122999"/>
                    <a:pt x="692457" y="130734"/>
                    <a:pt x="684789" y="132620"/>
                  </a:cubicBezTo>
                  <a:cubicBezTo>
                    <a:pt x="677122" y="134496"/>
                    <a:pt x="669388" y="129810"/>
                    <a:pt x="667511" y="122142"/>
                  </a:cubicBezTo>
                  <a:cubicBezTo>
                    <a:pt x="663606" y="111093"/>
                    <a:pt x="659510" y="100044"/>
                    <a:pt x="655033" y="89281"/>
                  </a:cubicBezTo>
                  <a:cubicBezTo>
                    <a:pt x="654757" y="88471"/>
                    <a:pt x="654443" y="87681"/>
                    <a:pt x="654081" y="86900"/>
                  </a:cubicBezTo>
                  <a:lnTo>
                    <a:pt x="654081" y="86042"/>
                  </a:lnTo>
                  <a:lnTo>
                    <a:pt x="653128" y="83661"/>
                  </a:lnTo>
                  <a:lnTo>
                    <a:pt x="649509" y="75660"/>
                  </a:lnTo>
                  <a:lnTo>
                    <a:pt x="648080" y="72517"/>
                  </a:lnTo>
                  <a:cubicBezTo>
                    <a:pt x="644042" y="69660"/>
                    <a:pt x="641460" y="65164"/>
                    <a:pt x="641031" y="60230"/>
                  </a:cubicBezTo>
                  <a:lnTo>
                    <a:pt x="640175" y="52515"/>
                  </a:lnTo>
                  <a:cubicBezTo>
                    <a:pt x="640222" y="47523"/>
                    <a:pt x="642880" y="42923"/>
                    <a:pt x="647175" y="40370"/>
                  </a:cubicBezTo>
                  <a:cubicBezTo>
                    <a:pt x="650566" y="38360"/>
                    <a:pt x="654453" y="37915"/>
                    <a:pt x="657995" y="38820"/>
                  </a:cubicBezTo>
                  <a:close/>
                  <a:moveTo>
                    <a:pt x="990123" y="33465"/>
                  </a:moveTo>
                  <a:cubicBezTo>
                    <a:pt x="997286" y="35827"/>
                    <a:pt x="1001458" y="43266"/>
                    <a:pt x="999744" y="50610"/>
                  </a:cubicBezTo>
                  <a:cubicBezTo>
                    <a:pt x="991838" y="77089"/>
                    <a:pt x="984027" y="103664"/>
                    <a:pt x="976122" y="130144"/>
                  </a:cubicBezTo>
                  <a:cubicBezTo>
                    <a:pt x="973865" y="137650"/>
                    <a:pt x="966102" y="142060"/>
                    <a:pt x="958500" y="140145"/>
                  </a:cubicBezTo>
                  <a:cubicBezTo>
                    <a:pt x="951119" y="137773"/>
                    <a:pt x="946918" y="130001"/>
                    <a:pt x="948975" y="122524"/>
                  </a:cubicBezTo>
                  <a:cubicBezTo>
                    <a:pt x="956786" y="96045"/>
                    <a:pt x="964692" y="69565"/>
                    <a:pt x="972502" y="42990"/>
                  </a:cubicBezTo>
                  <a:cubicBezTo>
                    <a:pt x="974960" y="35675"/>
                    <a:pt x="982656" y="31512"/>
                    <a:pt x="990123" y="33465"/>
                  </a:cubicBezTo>
                  <a:close/>
                  <a:moveTo>
                    <a:pt x="877061" y="9081"/>
                  </a:moveTo>
                  <a:cubicBezTo>
                    <a:pt x="884948" y="9081"/>
                    <a:pt x="891349" y="15482"/>
                    <a:pt x="891349" y="23368"/>
                  </a:cubicBezTo>
                  <a:cubicBezTo>
                    <a:pt x="890396" y="46323"/>
                    <a:pt x="889443" y="69183"/>
                    <a:pt x="888587" y="92138"/>
                  </a:cubicBezTo>
                  <a:cubicBezTo>
                    <a:pt x="888434" y="99968"/>
                    <a:pt x="882128" y="106274"/>
                    <a:pt x="874299" y="106426"/>
                  </a:cubicBezTo>
                  <a:cubicBezTo>
                    <a:pt x="866412" y="106426"/>
                    <a:pt x="860012" y="100025"/>
                    <a:pt x="860012" y="92138"/>
                  </a:cubicBezTo>
                  <a:cubicBezTo>
                    <a:pt x="860868" y="69183"/>
                    <a:pt x="861821" y="46323"/>
                    <a:pt x="862774" y="23368"/>
                  </a:cubicBezTo>
                  <a:cubicBezTo>
                    <a:pt x="862878" y="15519"/>
                    <a:pt x="869213" y="9185"/>
                    <a:pt x="877061" y="9081"/>
                  </a:cubicBezTo>
                  <a:close/>
                  <a:moveTo>
                    <a:pt x="747959" y="413"/>
                  </a:moveTo>
                  <a:cubicBezTo>
                    <a:pt x="755627" y="-1463"/>
                    <a:pt x="763361" y="3223"/>
                    <a:pt x="765238" y="10891"/>
                  </a:cubicBezTo>
                  <a:cubicBezTo>
                    <a:pt x="775334" y="39532"/>
                    <a:pt x="785364" y="68107"/>
                    <a:pt x="795337" y="96616"/>
                  </a:cubicBezTo>
                  <a:cubicBezTo>
                    <a:pt x="797109" y="104084"/>
                    <a:pt x="792708" y="111627"/>
                    <a:pt x="785336" y="113761"/>
                  </a:cubicBezTo>
                  <a:cubicBezTo>
                    <a:pt x="777897" y="115704"/>
                    <a:pt x="770220" y="111541"/>
                    <a:pt x="767809" y="104236"/>
                  </a:cubicBezTo>
                  <a:lnTo>
                    <a:pt x="737711" y="18511"/>
                  </a:lnTo>
                  <a:cubicBezTo>
                    <a:pt x="737625" y="18244"/>
                    <a:pt x="737548" y="17968"/>
                    <a:pt x="737482" y="17692"/>
                  </a:cubicBezTo>
                  <a:cubicBezTo>
                    <a:pt x="735605" y="10034"/>
                    <a:pt x="740292" y="2299"/>
                    <a:pt x="747959" y="41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7" name="Google Shape;427;p10"/>
            <p:cNvSpPr/>
            <p:nvPr/>
          </p:nvSpPr>
          <p:spPr>
            <a:xfrm>
              <a:off x="2667680" y="2795895"/>
              <a:ext cx="1323403" cy="1180361"/>
            </a:xfrm>
            <a:custGeom>
              <a:rect b="b" l="l" r="r" t="t"/>
              <a:pathLst>
                <a:path extrusionOk="0" h="1180361" w="1323403">
                  <a:moveTo>
                    <a:pt x="1309115" y="1151786"/>
                  </a:moveTo>
                  <a:cubicBezTo>
                    <a:pt x="1317002" y="1151786"/>
                    <a:pt x="1323403" y="1158187"/>
                    <a:pt x="1323403" y="1166073"/>
                  </a:cubicBezTo>
                  <a:cubicBezTo>
                    <a:pt x="1323403" y="1173960"/>
                    <a:pt x="1317002" y="1180361"/>
                    <a:pt x="1309115" y="1180361"/>
                  </a:cubicBezTo>
                  <a:cubicBezTo>
                    <a:pt x="1301228" y="1180361"/>
                    <a:pt x="1294828" y="1173960"/>
                    <a:pt x="1294828" y="1166073"/>
                  </a:cubicBezTo>
                  <a:cubicBezTo>
                    <a:pt x="1294828" y="1158187"/>
                    <a:pt x="1301228" y="1151786"/>
                    <a:pt x="1309115" y="1151786"/>
                  </a:cubicBezTo>
                  <a:close/>
                  <a:moveTo>
                    <a:pt x="8762" y="1134546"/>
                  </a:moveTo>
                  <a:cubicBezTo>
                    <a:pt x="12258" y="1132899"/>
                    <a:pt x="16316" y="1132899"/>
                    <a:pt x="19812" y="1134546"/>
                  </a:cubicBezTo>
                  <a:cubicBezTo>
                    <a:pt x="21564" y="1135127"/>
                    <a:pt x="23136" y="1136147"/>
                    <a:pt x="24383" y="1137499"/>
                  </a:cubicBezTo>
                  <a:lnTo>
                    <a:pt x="27050" y="1140071"/>
                  </a:lnTo>
                  <a:cubicBezTo>
                    <a:pt x="28775" y="1141862"/>
                    <a:pt x="30022" y="1144052"/>
                    <a:pt x="30670" y="1146453"/>
                  </a:cubicBezTo>
                  <a:lnTo>
                    <a:pt x="30765" y="1150168"/>
                  </a:lnTo>
                  <a:cubicBezTo>
                    <a:pt x="30794" y="1152720"/>
                    <a:pt x="30098" y="1155225"/>
                    <a:pt x="28765" y="1157407"/>
                  </a:cubicBezTo>
                  <a:lnTo>
                    <a:pt x="26574" y="1160359"/>
                  </a:lnTo>
                  <a:cubicBezTo>
                    <a:pt x="25279" y="1161712"/>
                    <a:pt x="23679" y="1162721"/>
                    <a:pt x="21907" y="1163312"/>
                  </a:cubicBezTo>
                  <a:cubicBezTo>
                    <a:pt x="20231" y="1164169"/>
                    <a:pt x="18354" y="1164560"/>
                    <a:pt x="16478" y="1164455"/>
                  </a:cubicBezTo>
                  <a:cubicBezTo>
                    <a:pt x="14563" y="1164569"/>
                    <a:pt x="12658" y="1164169"/>
                    <a:pt x="10954" y="1163312"/>
                  </a:cubicBezTo>
                  <a:cubicBezTo>
                    <a:pt x="9201" y="1162741"/>
                    <a:pt x="7619" y="1161722"/>
                    <a:pt x="6381" y="1160359"/>
                  </a:cubicBezTo>
                  <a:lnTo>
                    <a:pt x="3714" y="1157692"/>
                  </a:lnTo>
                  <a:cubicBezTo>
                    <a:pt x="1952" y="1155959"/>
                    <a:pt x="666" y="1153787"/>
                    <a:pt x="0" y="1151406"/>
                  </a:cubicBezTo>
                  <a:lnTo>
                    <a:pt x="0" y="1147596"/>
                  </a:lnTo>
                  <a:cubicBezTo>
                    <a:pt x="0" y="1145062"/>
                    <a:pt x="656" y="1142566"/>
                    <a:pt x="1905" y="1140357"/>
                  </a:cubicBezTo>
                  <a:lnTo>
                    <a:pt x="4191" y="1137499"/>
                  </a:lnTo>
                  <a:cubicBezTo>
                    <a:pt x="5390" y="1136089"/>
                    <a:pt x="6981" y="1135061"/>
                    <a:pt x="8762" y="1134546"/>
                  </a:cubicBezTo>
                  <a:close/>
                  <a:moveTo>
                    <a:pt x="1298447" y="1080349"/>
                  </a:moveTo>
                  <a:cubicBezTo>
                    <a:pt x="1300371" y="1080225"/>
                    <a:pt x="1302286" y="1080653"/>
                    <a:pt x="1303972" y="1081587"/>
                  </a:cubicBezTo>
                  <a:cubicBezTo>
                    <a:pt x="1305762" y="1082139"/>
                    <a:pt x="1307372" y="1083158"/>
                    <a:pt x="1308639" y="1084540"/>
                  </a:cubicBezTo>
                  <a:lnTo>
                    <a:pt x="1311210" y="1087111"/>
                  </a:lnTo>
                  <a:cubicBezTo>
                    <a:pt x="1313001" y="1088864"/>
                    <a:pt x="1314277" y="1091073"/>
                    <a:pt x="1314925" y="1093493"/>
                  </a:cubicBezTo>
                  <a:lnTo>
                    <a:pt x="1315401" y="1097208"/>
                  </a:lnTo>
                  <a:cubicBezTo>
                    <a:pt x="1315420" y="1099751"/>
                    <a:pt x="1314763" y="1102247"/>
                    <a:pt x="1313497" y="1104447"/>
                  </a:cubicBezTo>
                  <a:lnTo>
                    <a:pt x="1311210" y="1107400"/>
                  </a:lnTo>
                  <a:cubicBezTo>
                    <a:pt x="1309972" y="1108762"/>
                    <a:pt x="1308391" y="1109781"/>
                    <a:pt x="1306638" y="1110352"/>
                  </a:cubicBezTo>
                  <a:cubicBezTo>
                    <a:pt x="1304933" y="1111209"/>
                    <a:pt x="1303019" y="1111609"/>
                    <a:pt x="1301114" y="1111495"/>
                  </a:cubicBezTo>
                  <a:cubicBezTo>
                    <a:pt x="1299209" y="1111591"/>
                    <a:pt x="1297304" y="1111200"/>
                    <a:pt x="1295590" y="1110352"/>
                  </a:cubicBezTo>
                  <a:cubicBezTo>
                    <a:pt x="1293856" y="1109733"/>
                    <a:pt x="1292294" y="1108724"/>
                    <a:pt x="1291017" y="1107400"/>
                  </a:cubicBezTo>
                  <a:lnTo>
                    <a:pt x="1288351" y="1104732"/>
                  </a:lnTo>
                  <a:cubicBezTo>
                    <a:pt x="1286645" y="1102970"/>
                    <a:pt x="1285407" y="1100808"/>
                    <a:pt x="1284731" y="1098446"/>
                  </a:cubicBezTo>
                  <a:lnTo>
                    <a:pt x="1284160" y="1094636"/>
                  </a:lnTo>
                  <a:cubicBezTo>
                    <a:pt x="1284188" y="1092093"/>
                    <a:pt x="1284883" y="1089597"/>
                    <a:pt x="1286159" y="1087397"/>
                  </a:cubicBezTo>
                  <a:lnTo>
                    <a:pt x="1288351" y="1084540"/>
                  </a:lnTo>
                  <a:cubicBezTo>
                    <a:pt x="1289617" y="1083158"/>
                    <a:pt x="1291227" y="1082139"/>
                    <a:pt x="1293018" y="1081587"/>
                  </a:cubicBezTo>
                  <a:cubicBezTo>
                    <a:pt x="1294665" y="1080644"/>
                    <a:pt x="1296551" y="1080215"/>
                    <a:pt x="1298447" y="1080349"/>
                  </a:cubicBezTo>
                  <a:close/>
                  <a:moveTo>
                    <a:pt x="19525" y="1053870"/>
                  </a:moveTo>
                  <a:cubicBezTo>
                    <a:pt x="21449" y="1053746"/>
                    <a:pt x="23364" y="1054174"/>
                    <a:pt x="25050" y="1055107"/>
                  </a:cubicBezTo>
                  <a:cubicBezTo>
                    <a:pt x="26840" y="1055660"/>
                    <a:pt x="28450" y="1056679"/>
                    <a:pt x="29717" y="1058060"/>
                  </a:cubicBezTo>
                  <a:lnTo>
                    <a:pt x="32289" y="1060632"/>
                  </a:lnTo>
                  <a:cubicBezTo>
                    <a:pt x="34079" y="1062385"/>
                    <a:pt x="35355" y="1064595"/>
                    <a:pt x="36003" y="1067014"/>
                  </a:cubicBezTo>
                  <a:lnTo>
                    <a:pt x="36480" y="1070729"/>
                  </a:lnTo>
                  <a:cubicBezTo>
                    <a:pt x="36498" y="1073272"/>
                    <a:pt x="35841" y="1075767"/>
                    <a:pt x="34575" y="1077968"/>
                  </a:cubicBezTo>
                  <a:lnTo>
                    <a:pt x="32289" y="1080920"/>
                  </a:lnTo>
                  <a:cubicBezTo>
                    <a:pt x="31050" y="1082282"/>
                    <a:pt x="29469" y="1083302"/>
                    <a:pt x="27716" y="1083873"/>
                  </a:cubicBezTo>
                  <a:cubicBezTo>
                    <a:pt x="26012" y="1084731"/>
                    <a:pt x="24107" y="1085131"/>
                    <a:pt x="22192" y="1085016"/>
                  </a:cubicBezTo>
                  <a:cubicBezTo>
                    <a:pt x="20287" y="1085111"/>
                    <a:pt x="18382" y="1084721"/>
                    <a:pt x="16668" y="1083873"/>
                  </a:cubicBezTo>
                  <a:cubicBezTo>
                    <a:pt x="14934" y="1083254"/>
                    <a:pt x="13372" y="1082244"/>
                    <a:pt x="12096" y="1080920"/>
                  </a:cubicBezTo>
                  <a:lnTo>
                    <a:pt x="9429" y="1078254"/>
                  </a:lnTo>
                  <a:cubicBezTo>
                    <a:pt x="7723" y="1076492"/>
                    <a:pt x="6485" y="1074329"/>
                    <a:pt x="5809" y="1071967"/>
                  </a:cubicBezTo>
                  <a:lnTo>
                    <a:pt x="5238" y="1068157"/>
                  </a:lnTo>
                  <a:cubicBezTo>
                    <a:pt x="5266" y="1065614"/>
                    <a:pt x="5961" y="1063118"/>
                    <a:pt x="7238" y="1060918"/>
                  </a:cubicBezTo>
                  <a:lnTo>
                    <a:pt x="9429" y="1058060"/>
                  </a:lnTo>
                  <a:cubicBezTo>
                    <a:pt x="10695" y="1056679"/>
                    <a:pt x="12305" y="1055660"/>
                    <a:pt x="14096" y="1055107"/>
                  </a:cubicBezTo>
                  <a:cubicBezTo>
                    <a:pt x="15744" y="1054164"/>
                    <a:pt x="17630" y="1053736"/>
                    <a:pt x="19525" y="1053870"/>
                  </a:cubicBezTo>
                  <a:close/>
                  <a:moveTo>
                    <a:pt x="1290542" y="1024723"/>
                  </a:moveTo>
                  <a:lnTo>
                    <a:pt x="1293209" y="1024723"/>
                  </a:lnTo>
                  <a:cubicBezTo>
                    <a:pt x="1295743" y="1024733"/>
                    <a:pt x="1298238" y="1025389"/>
                    <a:pt x="1300447" y="1026628"/>
                  </a:cubicBezTo>
                  <a:lnTo>
                    <a:pt x="1303305" y="1028914"/>
                  </a:lnTo>
                  <a:cubicBezTo>
                    <a:pt x="1305039" y="1030676"/>
                    <a:pt x="1306315" y="1032829"/>
                    <a:pt x="1307020" y="1035200"/>
                  </a:cubicBezTo>
                  <a:lnTo>
                    <a:pt x="1307020" y="1039010"/>
                  </a:lnTo>
                  <a:cubicBezTo>
                    <a:pt x="1307096" y="1040925"/>
                    <a:pt x="1306667" y="1042830"/>
                    <a:pt x="1305781" y="1044535"/>
                  </a:cubicBezTo>
                  <a:cubicBezTo>
                    <a:pt x="1304467" y="1048002"/>
                    <a:pt x="1301724" y="1050745"/>
                    <a:pt x="1298257" y="1052060"/>
                  </a:cubicBezTo>
                  <a:cubicBezTo>
                    <a:pt x="1296552" y="1052945"/>
                    <a:pt x="1294647" y="1053374"/>
                    <a:pt x="1292732" y="1053298"/>
                  </a:cubicBezTo>
                  <a:lnTo>
                    <a:pt x="1290066" y="1053298"/>
                  </a:lnTo>
                  <a:cubicBezTo>
                    <a:pt x="1287513" y="1053298"/>
                    <a:pt x="1285017" y="1052602"/>
                    <a:pt x="1282826" y="1051298"/>
                  </a:cubicBezTo>
                  <a:lnTo>
                    <a:pt x="1279969" y="1049107"/>
                  </a:lnTo>
                  <a:cubicBezTo>
                    <a:pt x="1278235" y="1047345"/>
                    <a:pt x="1276959" y="1045192"/>
                    <a:pt x="1276254" y="1042820"/>
                  </a:cubicBezTo>
                  <a:lnTo>
                    <a:pt x="1276254" y="1039010"/>
                  </a:lnTo>
                  <a:cubicBezTo>
                    <a:pt x="1276178" y="1037096"/>
                    <a:pt x="1276606" y="1035191"/>
                    <a:pt x="1277492" y="1033486"/>
                  </a:cubicBezTo>
                  <a:cubicBezTo>
                    <a:pt x="1278045" y="1031724"/>
                    <a:pt x="1279064" y="1030143"/>
                    <a:pt x="1280445" y="1028914"/>
                  </a:cubicBezTo>
                  <a:cubicBezTo>
                    <a:pt x="1281693" y="1027561"/>
                    <a:pt x="1283265" y="1026542"/>
                    <a:pt x="1285017" y="1025961"/>
                  </a:cubicBezTo>
                  <a:cubicBezTo>
                    <a:pt x="1286703" y="1025028"/>
                    <a:pt x="1288618" y="1024599"/>
                    <a:pt x="1290542" y="1024723"/>
                  </a:cubicBezTo>
                  <a:close/>
                  <a:moveTo>
                    <a:pt x="30003" y="974050"/>
                  </a:moveTo>
                  <a:lnTo>
                    <a:pt x="32574" y="974050"/>
                  </a:lnTo>
                  <a:cubicBezTo>
                    <a:pt x="35118" y="974030"/>
                    <a:pt x="37613" y="974687"/>
                    <a:pt x="39813" y="975954"/>
                  </a:cubicBezTo>
                  <a:lnTo>
                    <a:pt x="42766" y="978241"/>
                  </a:lnTo>
                  <a:cubicBezTo>
                    <a:pt x="44509" y="979974"/>
                    <a:pt x="45757" y="982146"/>
                    <a:pt x="46386" y="984527"/>
                  </a:cubicBezTo>
                  <a:lnTo>
                    <a:pt x="47529" y="988527"/>
                  </a:lnTo>
                  <a:cubicBezTo>
                    <a:pt x="47624" y="990432"/>
                    <a:pt x="47233" y="992337"/>
                    <a:pt x="46386" y="994052"/>
                  </a:cubicBezTo>
                  <a:cubicBezTo>
                    <a:pt x="45519" y="995757"/>
                    <a:pt x="44281" y="997252"/>
                    <a:pt x="42766" y="998434"/>
                  </a:cubicBezTo>
                  <a:cubicBezTo>
                    <a:pt x="41471" y="999786"/>
                    <a:pt x="39870" y="1000796"/>
                    <a:pt x="38099" y="1001386"/>
                  </a:cubicBezTo>
                  <a:cubicBezTo>
                    <a:pt x="36384" y="1002234"/>
                    <a:pt x="34489" y="1002653"/>
                    <a:pt x="32574" y="1002625"/>
                  </a:cubicBezTo>
                  <a:lnTo>
                    <a:pt x="30003" y="1002625"/>
                  </a:lnTo>
                  <a:cubicBezTo>
                    <a:pt x="27450" y="1002643"/>
                    <a:pt x="24945" y="1001948"/>
                    <a:pt x="22764" y="1000624"/>
                  </a:cubicBezTo>
                  <a:lnTo>
                    <a:pt x="19906" y="998434"/>
                  </a:lnTo>
                  <a:cubicBezTo>
                    <a:pt x="18144" y="996700"/>
                    <a:pt x="16858" y="994528"/>
                    <a:pt x="16192" y="992147"/>
                  </a:cubicBezTo>
                  <a:lnTo>
                    <a:pt x="15715" y="988337"/>
                  </a:lnTo>
                  <a:cubicBezTo>
                    <a:pt x="15592" y="986413"/>
                    <a:pt x="16020" y="984498"/>
                    <a:pt x="16953" y="982812"/>
                  </a:cubicBezTo>
                  <a:cubicBezTo>
                    <a:pt x="18268" y="979345"/>
                    <a:pt x="21011" y="976602"/>
                    <a:pt x="24478" y="975288"/>
                  </a:cubicBezTo>
                  <a:cubicBezTo>
                    <a:pt x="26164" y="974354"/>
                    <a:pt x="28079" y="973926"/>
                    <a:pt x="30003" y="974050"/>
                  </a:cubicBezTo>
                  <a:close/>
                  <a:moveTo>
                    <a:pt x="1282636" y="950619"/>
                  </a:moveTo>
                  <a:cubicBezTo>
                    <a:pt x="1290523" y="950619"/>
                    <a:pt x="1296924" y="957020"/>
                    <a:pt x="1296924" y="964906"/>
                  </a:cubicBezTo>
                  <a:cubicBezTo>
                    <a:pt x="1296924" y="972793"/>
                    <a:pt x="1290523" y="979194"/>
                    <a:pt x="1282636" y="979194"/>
                  </a:cubicBezTo>
                  <a:cubicBezTo>
                    <a:pt x="1274749" y="979194"/>
                    <a:pt x="1268349" y="972793"/>
                    <a:pt x="1268349" y="964906"/>
                  </a:cubicBezTo>
                  <a:cubicBezTo>
                    <a:pt x="1268349" y="957020"/>
                    <a:pt x="1274749" y="950619"/>
                    <a:pt x="1282636" y="950619"/>
                  </a:cubicBezTo>
                  <a:close/>
                  <a:moveTo>
                    <a:pt x="43433" y="902898"/>
                  </a:moveTo>
                  <a:cubicBezTo>
                    <a:pt x="47176" y="903098"/>
                    <a:pt x="50738" y="904575"/>
                    <a:pt x="53529" y="907089"/>
                  </a:cubicBezTo>
                  <a:lnTo>
                    <a:pt x="56197" y="909757"/>
                  </a:lnTo>
                  <a:cubicBezTo>
                    <a:pt x="57901" y="911519"/>
                    <a:pt x="59140" y="913681"/>
                    <a:pt x="59816" y="916043"/>
                  </a:cubicBezTo>
                  <a:lnTo>
                    <a:pt x="59816" y="919853"/>
                  </a:lnTo>
                  <a:cubicBezTo>
                    <a:pt x="59854" y="922396"/>
                    <a:pt x="59187" y="924901"/>
                    <a:pt x="57911" y="927092"/>
                  </a:cubicBezTo>
                  <a:lnTo>
                    <a:pt x="55720" y="929950"/>
                  </a:lnTo>
                  <a:cubicBezTo>
                    <a:pt x="54453" y="931330"/>
                    <a:pt x="52843" y="932350"/>
                    <a:pt x="51053" y="932902"/>
                  </a:cubicBezTo>
                  <a:cubicBezTo>
                    <a:pt x="49348" y="933788"/>
                    <a:pt x="47443" y="934217"/>
                    <a:pt x="45528" y="934141"/>
                  </a:cubicBezTo>
                  <a:cubicBezTo>
                    <a:pt x="43642" y="934207"/>
                    <a:pt x="41766" y="933778"/>
                    <a:pt x="40100" y="932902"/>
                  </a:cubicBezTo>
                  <a:cubicBezTo>
                    <a:pt x="38308" y="932350"/>
                    <a:pt x="36699" y="931330"/>
                    <a:pt x="35432" y="929950"/>
                  </a:cubicBezTo>
                  <a:lnTo>
                    <a:pt x="32860" y="927282"/>
                  </a:lnTo>
                  <a:cubicBezTo>
                    <a:pt x="31098" y="925549"/>
                    <a:pt x="29812" y="923377"/>
                    <a:pt x="29146" y="920996"/>
                  </a:cubicBezTo>
                  <a:lnTo>
                    <a:pt x="29146" y="917186"/>
                  </a:lnTo>
                  <a:cubicBezTo>
                    <a:pt x="29155" y="914652"/>
                    <a:pt x="29812" y="912157"/>
                    <a:pt x="31051" y="909947"/>
                  </a:cubicBezTo>
                  <a:lnTo>
                    <a:pt x="33337" y="907089"/>
                  </a:lnTo>
                  <a:cubicBezTo>
                    <a:pt x="34536" y="905680"/>
                    <a:pt x="36127" y="904651"/>
                    <a:pt x="37908" y="904137"/>
                  </a:cubicBezTo>
                  <a:cubicBezTo>
                    <a:pt x="39613" y="903251"/>
                    <a:pt x="41519" y="902822"/>
                    <a:pt x="43433" y="902898"/>
                  </a:cubicBezTo>
                  <a:close/>
                  <a:moveTo>
                    <a:pt x="1260157" y="890134"/>
                  </a:moveTo>
                  <a:cubicBezTo>
                    <a:pt x="1262033" y="889658"/>
                    <a:pt x="1263995" y="889658"/>
                    <a:pt x="1265872" y="890134"/>
                  </a:cubicBezTo>
                  <a:cubicBezTo>
                    <a:pt x="1267739" y="890220"/>
                    <a:pt x="1269549" y="890820"/>
                    <a:pt x="1271111" y="891849"/>
                  </a:cubicBezTo>
                  <a:lnTo>
                    <a:pt x="1276445" y="894515"/>
                  </a:lnTo>
                  <a:cubicBezTo>
                    <a:pt x="1278559" y="895773"/>
                    <a:pt x="1280331" y="897544"/>
                    <a:pt x="1281588" y="899659"/>
                  </a:cubicBezTo>
                  <a:lnTo>
                    <a:pt x="1283017" y="903088"/>
                  </a:lnTo>
                  <a:cubicBezTo>
                    <a:pt x="1283684" y="905583"/>
                    <a:pt x="1283684" y="908212"/>
                    <a:pt x="1283017" y="910708"/>
                  </a:cubicBezTo>
                  <a:lnTo>
                    <a:pt x="1281588" y="914042"/>
                  </a:lnTo>
                  <a:cubicBezTo>
                    <a:pt x="1280740" y="915690"/>
                    <a:pt x="1279454" y="917071"/>
                    <a:pt x="1277873" y="918042"/>
                  </a:cubicBezTo>
                  <a:cubicBezTo>
                    <a:pt x="1276540" y="919357"/>
                    <a:pt x="1274854" y="920252"/>
                    <a:pt x="1273016" y="920614"/>
                  </a:cubicBezTo>
                  <a:cubicBezTo>
                    <a:pt x="1271149" y="921138"/>
                    <a:pt x="1269167" y="921138"/>
                    <a:pt x="1267301" y="920614"/>
                  </a:cubicBezTo>
                  <a:cubicBezTo>
                    <a:pt x="1265434" y="920528"/>
                    <a:pt x="1263624" y="919928"/>
                    <a:pt x="1262062" y="918899"/>
                  </a:cubicBezTo>
                  <a:lnTo>
                    <a:pt x="1256728" y="916233"/>
                  </a:lnTo>
                  <a:cubicBezTo>
                    <a:pt x="1254614" y="914975"/>
                    <a:pt x="1252842" y="913204"/>
                    <a:pt x="1251585" y="911089"/>
                  </a:cubicBezTo>
                  <a:lnTo>
                    <a:pt x="1250156" y="907755"/>
                  </a:lnTo>
                  <a:cubicBezTo>
                    <a:pt x="1249489" y="905260"/>
                    <a:pt x="1249489" y="902631"/>
                    <a:pt x="1250156" y="900135"/>
                  </a:cubicBezTo>
                  <a:lnTo>
                    <a:pt x="1251585" y="896707"/>
                  </a:lnTo>
                  <a:cubicBezTo>
                    <a:pt x="1252508" y="895115"/>
                    <a:pt x="1253784" y="893753"/>
                    <a:pt x="1255299" y="892706"/>
                  </a:cubicBezTo>
                  <a:cubicBezTo>
                    <a:pt x="1256671" y="891449"/>
                    <a:pt x="1258347" y="890563"/>
                    <a:pt x="1260157" y="890134"/>
                  </a:cubicBezTo>
                  <a:close/>
                  <a:moveTo>
                    <a:pt x="50577" y="832318"/>
                  </a:moveTo>
                  <a:cubicBezTo>
                    <a:pt x="52177" y="831984"/>
                    <a:pt x="53835" y="831984"/>
                    <a:pt x="55435" y="832318"/>
                  </a:cubicBezTo>
                  <a:cubicBezTo>
                    <a:pt x="56969" y="831984"/>
                    <a:pt x="58569" y="831984"/>
                    <a:pt x="60102" y="832318"/>
                  </a:cubicBezTo>
                  <a:cubicBezTo>
                    <a:pt x="61903" y="832784"/>
                    <a:pt x="63560" y="833670"/>
                    <a:pt x="64960" y="834889"/>
                  </a:cubicBezTo>
                  <a:cubicBezTo>
                    <a:pt x="66474" y="835938"/>
                    <a:pt x="67751" y="837300"/>
                    <a:pt x="68675" y="838890"/>
                  </a:cubicBezTo>
                  <a:cubicBezTo>
                    <a:pt x="69246" y="840033"/>
                    <a:pt x="70199" y="841272"/>
                    <a:pt x="70199" y="842415"/>
                  </a:cubicBezTo>
                  <a:cubicBezTo>
                    <a:pt x="70313" y="843786"/>
                    <a:pt x="70218" y="845167"/>
                    <a:pt x="69913" y="846510"/>
                  </a:cubicBezTo>
                  <a:cubicBezTo>
                    <a:pt x="69951" y="847149"/>
                    <a:pt x="69951" y="847777"/>
                    <a:pt x="69913" y="848415"/>
                  </a:cubicBezTo>
                  <a:lnTo>
                    <a:pt x="69913" y="850320"/>
                  </a:lnTo>
                  <a:cubicBezTo>
                    <a:pt x="69503" y="851501"/>
                    <a:pt x="68989" y="852654"/>
                    <a:pt x="68389" y="853749"/>
                  </a:cubicBezTo>
                  <a:lnTo>
                    <a:pt x="66198" y="856607"/>
                  </a:lnTo>
                  <a:lnTo>
                    <a:pt x="63341" y="858893"/>
                  </a:lnTo>
                  <a:lnTo>
                    <a:pt x="59911" y="860322"/>
                  </a:lnTo>
                  <a:lnTo>
                    <a:pt x="55911" y="860893"/>
                  </a:lnTo>
                  <a:lnTo>
                    <a:pt x="55340" y="860893"/>
                  </a:lnTo>
                  <a:lnTo>
                    <a:pt x="51529" y="860322"/>
                  </a:lnTo>
                  <a:cubicBezTo>
                    <a:pt x="50273" y="859950"/>
                    <a:pt x="49053" y="859445"/>
                    <a:pt x="47910" y="858797"/>
                  </a:cubicBezTo>
                  <a:cubicBezTo>
                    <a:pt x="46815" y="858150"/>
                    <a:pt x="45786" y="857387"/>
                    <a:pt x="44862" y="856511"/>
                  </a:cubicBezTo>
                  <a:cubicBezTo>
                    <a:pt x="44767" y="856511"/>
                    <a:pt x="42576" y="853654"/>
                    <a:pt x="42576" y="853654"/>
                  </a:cubicBezTo>
                  <a:cubicBezTo>
                    <a:pt x="41224" y="851377"/>
                    <a:pt x="40528" y="848777"/>
                    <a:pt x="40576" y="846129"/>
                  </a:cubicBezTo>
                  <a:cubicBezTo>
                    <a:pt x="40481" y="844824"/>
                    <a:pt x="40481" y="843519"/>
                    <a:pt x="40576" y="842224"/>
                  </a:cubicBezTo>
                  <a:lnTo>
                    <a:pt x="41338" y="840509"/>
                  </a:lnTo>
                  <a:cubicBezTo>
                    <a:pt x="41547" y="839919"/>
                    <a:pt x="41804" y="839347"/>
                    <a:pt x="42100" y="838795"/>
                  </a:cubicBezTo>
                  <a:cubicBezTo>
                    <a:pt x="43329" y="836709"/>
                    <a:pt x="45062" y="834975"/>
                    <a:pt x="47148" y="833746"/>
                  </a:cubicBezTo>
                  <a:close/>
                  <a:moveTo>
                    <a:pt x="1245297" y="814124"/>
                  </a:moveTo>
                  <a:cubicBezTo>
                    <a:pt x="1248793" y="812477"/>
                    <a:pt x="1252851" y="812477"/>
                    <a:pt x="1256347" y="814124"/>
                  </a:cubicBezTo>
                  <a:cubicBezTo>
                    <a:pt x="1258109" y="814677"/>
                    <a:pt x="1259690" y="815696"/>
                    <a:pt x="1260918" y="817077"/>
                  </a:cubicBezTo>
                  <a:lnTo>
                    <a:pt x="1263585" y="819744"/>
                  </a:lnTo>
                  <a:cubicBezTo>
                    <a:pt x="1265357" y="821478"/>
                    <a:pt x="1266643" y="823640"/>
                    <a:pt x="1267300" y="826031"/>
                  </a:cubicBezTo>
                  <a:lnTo>
                    <a:pt x="1267300" y="829841"/>
                  </a:lnTo>
                  <a:cubicBezTo>
                    <a:pt x="1267310" y="832365"/>
                    <a:pt x="1266624" y="834832"/>
                    <a:pt x="1265300" y="836985"/>
                  </a:cubicBezTo>
                  <a:lnTo>
                    <a:pt x="1263109" y="839937"/>
                  </a:lnTo>
                  <a:cubicBezTo>
                    <a:pt x="1261833" y="841261"/>
                    <a:pt x="1260271" y="842271"/>
                    <a:pt x="1258537" y="842890"/>
                  </a:cubicBezTo>
                  <a:cubicBezTo>
                    <a:pt x="1255042" y="844538"/>
                    <a:pt x="1250984" y="844538"/>
                    <a:pt x="1247488" y="842890"/>
                  </a:cubicBezTo>
                  <a:cubicBezTo>
                    <a:pt x="1245745" y="842299"/>
                    <a:pt x="1244174" y="841280"/>
                    <a:pt x="1242916" y="839937"/>
                  </a:cubicBezTo>
                  <a:lnTo>
                    <a:pt x="1240249" y="837270"/>
                  </a:lnTo>
                  <a:cubicBezTo>
                    <a:pt x="1238516" y="835508"/>
                    <a:pt x="1237239" y="833356"/>
                    <a:pt x="1236535" y="830984"/>
                  </a:cubicBezTo>
                  <a:lnTo>
                    <a:pt x="1236535" y="827174"/>
                  </a:lnTo>
                  <a:cubicBezTo>
                    <a:pt x="1236535" y="824621"/>
                    <a:pt x="1237230" y="822126"/>
                    <a:pt x="1238534" y="819935"/>
                  </a:cubicBezTo>
                  <a:lnTo>
                    <a:pt x="1240726" y="817077"/>
                  </a:lnTo>
                  <a:cubicBezTo>
                    <a:pt x="1241973" y="815725"/>
                    <a:pt x="1243545" y="814706"/>
                    <a:pt x="1245297" y="814124"/>
                  </a:cubicBezTo>
                  <a:close/>
                  <a:moveTo>
                    <a:pt x="59054" y="763833"/>
                  </a:moveTo>
                  <a:cubicBezTo>
                    <a:pt x="62550" y="762185"/>
                    <a:pt x="66607" y="762185"/>
                    <a:pt x="70103" y="763833"/>
                  </a:cubicBezTo>
                  <a:cubicBezTo>
                    <a:pt x="71865" y="764385"/>
                    <a:pt x="73446" y="765404"/>
                    <a:pt x="74675" y="766786"/>
                  </a:cubicBezTo>
                  <a:lnTo>
                    <a:pt x="77342" y="769452"/>
                  </a:lnTo>
                  <a:cubicBezTo>
                    <a:pt x="79123" y="771167"/>
                    <a:pt x="80371" y="773348"/>
                    <a:pt x="80962" y="775739"/>
                  </a:cubicBezTo>
                  <a:lnTo>
                    <a:pt x="81533" y="779549"/>
                  </a:lnTo>
                  <a:cubicBezTo>
                    <a:pt x="81542" y="782073"/>
                    <a:pt x="80857" y="784540"/>
                    <a:pt x="79533" y="786693"/>
                  </a:cubicBezTo>
                  <a:lnTo>
                    <a:pt x="77342" y="789645"/>
                  </a:lnTo>
                  <a:cubicBezTo>
                    <a:pt x="76066" y="790970"/>
                    <a:pt x="74504" y="791979"/>
                    <a:pt x="72770" y="792598"/>
                  </a:cubicBezTo>
                  <a:cubicBezTo>
                    <a:pt x="71046" y="793436"/>
                    <a:pt x="69160" y="793855"/>
                    <a:pt x="67246" y="793836"/>
                  </a:cubicBezTo>
                  <a:cubicBezTo>
                    <a:pt x="65331" y="793865"/>
                    <a:pt x="63435" y="793446"/>
                    <a:pt x="61721" y="792598"/>
                  </a:cubicBezTo>
                  <a:cubicBezTo>
                    <a:pt x="59969" y="792027"/>
                    <a:pt x="58387" y="791007"/>
                    <a:pt x="57149" y="789645"/>
                  </a:cubicBezTo>
                  <a:lnTo>
                    <a:pt x="54482" y="786979"/>
                  </a:lnTo>
                  <a:cubicBezTo>
                    <a:pt x="52749" y="785216"/>
                    <a:pt x="51472" y="783064"/>
                    <a:pt x="50768" y="780692"/>
                  </a:cubicBezTo>
                  <a:lnTo>
                    <a:pt x="50291" y="776882"/>
                  </a:lnTo>
                  <a:cubicBezTo>
                    <a:pt x="50272" y="774329"/>
                    <a:pt x="50968" y="771824"/>
                    <a:pt x="52291" y="769643"/>
                  </a:cubicBezTo>
                  <a:lnTo>
                    <a:pt x="54482" y="766786"/>
                  </a:lnTo>
                  <a:cubicBezTo>
                    <a:pt x="55730" y="765433"/>
                    <a:pt x="57302" y="764414"/>
                    <a:pt x="59054" y="763833"/>
                  </a:cubicBezTo>
                  <a:close/>
                  <a:moveTo>
                    <a:pt x="1237582" y="762595"/>
                  </a:moveTo>
                  <a:cubicBezTo>
                    <a:pt x="1245469" y="762595"/>
                    <a:pt x="1251870" y="768996"/>
                    <a:pt x="1251870" y="776882"/>
                  </a:cubicBezTo>
                  <a:cubicBezTo>
                    <a:pt x="1251870" y="784769"/>
                    <a:pt x="1245469" y="791170"/>
                    <a:pt x="1237582" y="791170"/>
                  </a:cubicBezTo>
                  <a:cubicBezTo>
                    <a:pt x="1229695" y="791170"/>
                    <a:pt x="1223295" y="784769"/>
                    <a:pt x="1223295" y="776882"/>
                  </a:cubicBezTo>
                  <a:cubicBezTo>
                    <a:pt x="1223295" y="768996"/>
                    <a:pt x="1229695" y="762595"/>
                    <a:pt x="1237582" y="762595"/>
                  </a:cubicBezTo>
                  <a:close/>
                  <a:moveTo>
                    <a:pt x="1219104" y="683156"/>
                  </a:moveTo>
                  <a:lnTo>
                    <a:pt x="1221676" y="683156"/>
                  </a:lnTo>
                  <a:cubicBezTo>
                    <a:pt x="1224210" y="683156"/>
                    <a:pt x="1226705" y="683813"/>
                    <a:pt x="1228915" y="685061"/>
                  </a:cubicBezTo>
                  <a:lnTo>
                    <a:pt x="1231773" y="687347"/>
                  </a:lnTo>
                  <a:cubicBezTo>
                    <a:pt x="1233554" y="689071"/>
                    <a:pt x="1234839" y="691242"/>
                    <a:pt x="1235488" y="693633"/>
                  </a:cubicBezTo>
                  <a:lnTo>
                    <a:pt x="1235488" y="697443"/>
                  </a:lnTo>
                  <a:cubicBezTo>
                    <a:pt x="1235601" y="699367"/>
                    <a:pt x="1235173" y="701282"/>
                    <a:pt x="1234249" y="702968"/>
                  </a:cubicBezTo>
                  <a:cubicBezTo>
                    <a:pt x="1233668" y="704721"/>
                    <a:pt x="1232649" y="706292"/>
                    <a:pt x="1231296" y="707540"/>
                  </a:cubicBezTo>
                  <a:cubicBezTo>
                    <a:pt x="1230058" y="708902"/>
                    <a:pt x="1228477" y="709921"/>
                    <a:pt x="1226724" y="710492"/>
                  </a:cubicBezTo>
                  <a:cubicBezTo>
                    <a:pt x="1225020" y="711378"/>
                    <a:pt x="1223114" y="711807"/>
                    <a:pt x="1221200" y="711731"/>
                  </a:cubicBezTo>
                  <a:lnTo>
                    <a:pt x="1218628" y="711731"/>
                  </a:lnTo>
                  <a:cubicBezTo>
                    <a:pt x="1216075" y="711759"/>
                    <a:pt x="1213570" y="711064"/>
                    <a:pt x="1211389" y="709731"/>
                  </a:cubicBezTo>
                  <a:lnTo>
                    <a:pt x="1208436" y="707540"/>
                  </a:lnTo>
                  <a:cubicBezTo>
                    <a:pt x="1206731" y="705778"/>
                    <a:pt x="1205493" y="703615"/>
                    <a:pt x="1204817" y="701253"/>
                  </a:cubicBezTo>
                  <a:lnTo>
                    <a:pt x="1204817" y="697443"/>
                  </a:lnTo>
                  <a:cubicBezTo>
                    <a:pt x="1204702" y="695529"/>
                    <a:pt x="1205103" y="693624"/>
                    <a:pt x="1205960" y="691919"/>
                  </a:cubicBezTo>
                  <a:cubicBezTo>
                    <a:pt x="1207274" y="688413"/>
                    <a:pt x="1210055" y="685661"/>
                    <a:pt x="1213580" y="684394"/>
                  </a:cubicBezTo>
                  <a:cubicBezTo>
                    <a:pt x="1215265" y="683461"/>
                    <a:pt x="1217180" y="683032"/>
                    <a:pt x="1219104" y="683156"/>
                  </a:cubicBezTo>
                  <a:close/>
                  <a:moveTo>
                    <a:pt x="87248" y="680489"/>
                  </a:moveTo>
                  <a:lnTo>
                    <a:pt x="91058" y="680489"/>
                  </a:lnTo>
                  <a:cubicBezTo>
                    <a:pt x="92972" y="680413"/>
                    <a:pt x="94877" y="680842"/>
                    <a:pt x="96583" y="681728"/>
                  </a:cubicBezTo>
                  <a:cubicBezTo>
                    <a:pt x="98345" y="682280"/>
                    <a:pt x="99925" y="683299"/>
                    <a:pt x="101154" y="684680"/>
                  </a:cubicBezTo>
                  <a:cubicBezTo>
                    <a:pt x="102507" y="685928"/>
                    <a:pt x="103526" y="687499"/>
                    <a:pt x="104107" y="689252"/>
                  </a:cubicBezTo>
                  <a:cubicBezTo>
                    <a:pt x="104955" y="690795"/>
                    <a:pt x="105383" y="692538"/>
                    <a:pt x="105345" y="694301"/>
                  </a:cubicBezTo>
                  <a:lnTo>
                    <a:pt x="105345" y="696967"/>
                  </a:lnTo>
                  <a:cubicBezTo>
                    <a:pt x="105336" y="699501"/>
                    <a:pt x="104679" y="701997"/>
                    <a:pt x="103440" y="704207"/>
                  </a:cubicBezTo>
                  <a:lnTo>
                    <a:pt x="101154" y="707064"/>
                  </a:lnTo>
                  <a:cubicBezTo>
                    <a:pt x="99392" y="708769"/>
                    <a:pt x="97230" y="710007"/>
                    <a:pt x="94868" y="710683"/>
                  </a:cubicBezTo>
                  <a:lnTo>
                    <a:pt x="91058" y="711255"/>
                  </a:lnTo>
                  <a:cubicBezTo>
                    <a:pt x="89144" y="711331"/>
                    <a:pt x="87238" y="710903"/>
                    <a:pt x="85533" y="710017"/>
                  </a:cubicBezTo>
                  <a:cubicBezTo>
                    <a:pt x="83800" y="709398"/>
                    <a:pt x="82238" y="708388"/>
                    <a:pt x="80961" y="707064"/>
                  </a:cubicBezTo>
                  <a:cubicBezTo>
                    <a:pt x="79609" y="705816"/>
                    <a:pt x="78589" y="704244"/>
                    <a:pt x="78009" y="702492"/>
                  </a:cubicBezTo>
                  <a:cubicBezTo>
                    <a:pt x="77123" y="700787"/>
                    <a:pt x="76704" y="698882"/>
                    <a:pt x="76770" y="696967"/>
                  </a:cubicBezTo>
                  <a:lnTo>
                    <a:pt x="76770" y="694301"/>
                  </a:lnTo>
                  <a:cubicBezTo>
                    <a:pt x="76770" y="691748"/>
                    <a:pt x="77466" y="689252"/>
                    <a:pt x="78771" y="687062"/>
                  </a:cubicBezTo>
                  <a:lnTo>
                    <a:pt x="80961" y="684204"/>
                  </a:lnTo>
                  <a:cubicBezTo>
                    <a:pt x="82695" y="682442"/>
                    <a:pt x="84866" y="681156"/>
                    <a:pt x="87248" y="680489"/>
                  </a:cubicBezTo>
                  <a:close/>
                  <a:moveTo>
                    <a:pt x="104298" y="635436"/>
                  </a:moveTo>
                  <a:lnTo>
                    <a:pt x="106965" y="635436"/>
                  </a:lnTo>
                  <a:cubicBezTo>
                    <a:pt x="109517" y="635436"/>
                    <a:pt x="112013" y="636131"/>
                    <a:pt x="114204" y="637437"/>
                  </a:cubicBezTo>
                  <a:lnTo>
                    <a:pt x="117061" y="639627"/>
                  </a:lnTo>
                  <a:cubicBezTo>
                    <a:pt x="118785" y="641418"/>
                    <a:pt x="120033" y="643609"/>
                    <a:pt x="120681" y="646009"/>
                  </a:cubicBezTo>
                  <a:lnTo>
                    <a:pt x="120776" y="649724"/>
                  </a:lnTo>
                  <a:cubicBezTo>
                    <a:pt x="120852" y="651639"/>
                    <a:pt x="120424" y="653543"/>
                    <a:pt x="119538" y="655248"/>
                  </a:cubicBezTo>
                  <a:cubicBezTo>
                    <a:pt x="119023" y="657030"/>
                    <a:pt x="117995" y="658620"/>
                    <a:pt x="116585" y="659820"/>
                  </a:cubicBezTo>
                  <a:cubicBezTo>
                    <a:pt x="115337" y="661173"/>
                    <a:pt x="113765" y="662192"/>
                    <a:pt x="112013" y="662773"/>
                  </a:cubicBezTo>
                  <a:cubicBezTo>
                    <a:pt x="110327" y="663697"/>
                    <a:pt x="108413" y="664126"/>
                    <a:pt x="106488" y="664011"/>
                  </a:cubicBezTo>
                  <a:lnTo>
                    <a:pt x="103822" y="664011"/>
                  </a:lnTo>
                  <a:cubicBezTo>
                    <a:pt x="101278" y="664049"/>
                    <a:pt x="98773" y="663383"/>
                    <a:pt x="96583" y="662107"/>
                  </a:cubicBezTo>
                  <a:lnTo>
                    <a:pt x="93725" y="659820"/>
                  </a:lnTo>
                  <a:cubicBezTo>
                    <a:pt x="91953" y="658087"/>
                    <a:pt x="90667" y="655924"/>
                    <a:pt x="90010" y="653534"/>
                  </a:cubicBezTo>
                  <a:lnTo>
                    <a:pt x="90010" y="649724"/>
                  </a:lnTo>
                  <a:cubicBezTo>
                    <a:pt x="89943" y="647838"/>
                    <a:pt x="90372" y="645962"/>
                    <a:pt x="91249" y="644295"/>
                  </a:cubicBezTo>
                  <a:cubicBezTo>
                    <a:pt x="91801" y="642504"/>
                    <a:pt x="92820" y="640894"/>
                    <a:pt x="94201" y="639627"/>
                  </a:cubicBezTo>
                  <a:cubicBezTo>
                    <a:pt x="95477" y="638303"/>
                    <a:pt x="97040" y="637294"/>
                    <a:pt x="98773" y="636674"/>
                  </a:cubicBezTo>
                  <a:cubicBezTo>
                    <a:pt x="100488" y="635827"/>
                    <a:pt x="102383" y="635408"/>
                    <a:pt x="104298" y="635436"/>
                  </a:cubicBezTo>
                  <a:close/>
                  <a:moveTo>
                    <a:pt x="1197863" y="624863"/>
                  </a:moveTo>
                  <a:lnTo>
                    <a:pt x="1203197" y="624863"/>
                  </a:lnTo>
                  <a:cubicBezTo>
                    <a:pt x="1205721" y="624854"/>
                    <a:pt x="1208188" y="625540"/>
                    <a:pt x="1210341" y="626864"/>
                  </a:cubicBezTo>
                  <a:lnTo>
                    <a:pt x="1213293" y="629054"/>
                  </a:lnTo>
                  <a:cubicBezTo>
                    <a:pt x="1214999" y="630817"/>
                    <a:pt x="1216236" y="632979"/>
                    <a:pt x="1216913" y="635341"/>
                  </a:cubicBezTo>
                  <a:lnTo>
                    <a:pt x="1217484" y="639151"/>
                  </a:lnTo>
                  <a:cubicBezTo>
                    <a:pt x="1217513" y="641065"/>
                    <a:pt x="1217094" y="642961"/>
                    <a:pt x="1216246" y="644676"/>
                  </a:cubicBezTo>
                  <a:cubicBezTo>
                    <a:pt x="1215675" y="646428"/>
                    <a:pt x="1214656" y="648009"/>
                    <a:pt x="1213293" y="649247"/>
                  </a:cubicBezTo>
                  <a:cubicBezTo>
                    <a:pt x="1212046" y="650600"/>
                    <a:pt x="1210474" y="651619"/>
                    <a:pt x="1208722" y="652200"/>
                  </a:cubicBezTo>
                  <a:cubicBezTo>
                    <a:pt x="1207036" y="653124"/>
                    <a:pt x="1205121" y="653553"/>
                    <a:pt x="1203197" y="653438"/>
                  </a:cubicBezTo>
                  <a:lnTo>
                    <a:pt x="1197863" y="653438"/>
                  </a:lnTo>
                  <a:cubicBezTo>
                    <a:pt x="1195329" y="653429"/>
                    <a:pt x="1192834" y="652772"/>
                    <a:pt x="1190624" y="651533"/>
                  </a:cubicBezTo>
                  <a:lnTo>
                    <a:pt x="1187766" y="649247"/>
                  </a:lnTo>
                  <a:cubicBezTo>
                    <a:pt x="1185994" y="647514"/>
                    <a:pt x="1184708" y="645352"/>
                    <a:pt x="1184052" y="642961"/>
                  </a:cubicBezTo>
                  <a:lnTo>
                    <a:pt x="1183575" y="639151"/>
                  </a:lnTo>
                  <a:cubicBezTo>
                    <a:pt x="1183509" y="637236"/>
                    <a:pt x="1183928" y="635331"/>
                    <a:pt x="1184814" y="633626"/>
                  </a:cubicBezTo>
                  <a:cubicBezTo>
                    <a:pt x="1185394" y="631874"/>
                    <a:pt x="1186414" y="630302"/>
                    <a:pt x="1187766" y="629054"/>
                  </a:cubicBezTo>
                  <a:cubicBezTo>
                    <a:pt x="1189043" y="627731"/>
                    <a:pt x="1190605" y="626721"/>
                    <a:pt x="1192338" y="626102"/>
                  </a:cubicBezTo>
                  <a:cubicBezTo>
                    <a:pt x="1194043" y="625216"/>
                    <a:pt x="1195949" y="624787"/>
                    <a:pt x="1197863" y="624863"/>
                  </a:cubicBezTo>
                  <a:close/>
                  <a:moveTo>
                    <a:pt x="1171384" y="553426"/>
                  </a:moveTo>
                  <a:lnTo>
                    <a:pt x="1174051" y="553426"/>
                  </a:lnTo>
                  <a:cubicBezTo>
                    <a:pt x="1176585" y="553436"/>
                    <a:pt x="1179080" y="554092"/>
                    <a:pt x="1181290" y="555331"/>
                  </a:cubicBezTo>
                  <a:lnTo>
                    <a:pt x="1184147" y="557617"/>
                  </a:lnTo>
                  <a:cubicBezTo>
                    <a:pt x="1185919" y="559350"/>
                    <a:pt x="1187205" y="561512"/>
                    <a:pt x="1187862" y="563903"/>
                  </a:cubicBezTo>
                  <a:lnTo>
                    <a:pt x="1187862" y="567713"/>
                  </a:lnTo>
                  <a:cubicBezTo>
                    <a:pt x="1187662" y="571457"/>
                    <a:pt x="1186186" y="575019"/>
                    <a:pt x="1183671" y="577810"/>
                  </a:cubicBezTo>
                  <a:cubicBezTo>
                    <a:pt x="1182395" y="579134"/>
                    <a:pt x="1180833" y="580143"/>
                    <a:pt x="1179099" y="580762"/>
                  </a:cubicBezTo>
                  <a:cubicBezTo>
                    <a:pt x="1177384" y="581610"/>
                    <a:pt x="1175489" y="582029"/>
                    <a:pt x="1173575" y="582001"/>
                  </a:cubicBezTo>
                  <a:lnTo>
                    <a:pt x="1170908" y="582001"/>
                  </a:lnTo>
                  <a:cubicBezTo>
                    <a:pt x="1168355" y="582001"/>
                    <a:pt x="1165860" y="581305"/>
                    <a:pt x="1163668" y="580001"/>
                  </a:cubicBezTo>
                  <a:lnTo>
                    <a:pt x="1160811" y="577810"/>
                  </a:lnTo>
                  <a:cubicBezTo>
                    <a:pt x="1159077" y="576048"/>
                    <a:pt x="1157801" y="573895"/>
                    <a:pt x="1157096" y="571523"/>
                  </a:cubicBezTo>
                  <a:lnTo>
                    <a:pt x="1157096" y="567713"/>
                  </a:lnTo>
                  <a:cubicBezTo>
                    <a:pt x="1157020" y="565799"/>
                    <a:pt x="1157448" y="563894"/>
                    <a:pt x="1158334" y="562188"/>
                  </a:cubicBezTo>
                  <a:cubicBezTo>
                    <a:pt x="1158849" y="560408"/>
                    <a:pt x="1159877" y="558817"/>
                    <a:pt x="1161287" y="557617"/>
                  </a:cubicBezTo>
                  <a:cubicBezTo>
                    <a:pt x="1162535" y="556264"/>
                    <a:pt x="1164107" y="555245"/>
                    <a:pt x="1165860" y="554664"/>
                  </a:cubicBezTo>
                  <a:cubicBezTo>
                    <a:pt x="1167545" y="553730"/>
                    <a:pt x="1169460" y="553302"/>
                    <a:pt x="1171384" y="553426"/>
                  </a:cubicBezTo>
                  <a:close/>
                  <a:moveTo>
                    <a:pt x="128111" y="542757"/>
                  </a:moveTo>
                  <a:lnTo>
                    <a:pt x="130778" y="542757"/>
                  </a:lnTo>
                  <a:cubicBezTo>
                    <a:pt x="133321" y="542805"/>
                    <a:pt x="135807" y="543491"/>
                    <a:pt x="138017" y="544758"/>
                  </a:cubicBezTo>
                  <a:lnTo>
                    <a:pt x="140874" y="546948"/>
                  </a:lnTo>
                  <a:cubicBezTo>
                    <a:pt x="142665" y="548701"/>
                    <a:pt x="143941" y="550911"/>
                    <a:pt x="144589" y="553330"/>
                  </a:cubicBezTo>
                  <a:lnTo>
                    <a:pt x="145065" y="557045"/>
                  </a:lnTo>
                  <a:cubicBezTo>
                    <a:pt x="145189" y="558969"/>
                    <a:pt x="144760" y="560884"/>
                    <a:pt x="143827" y="562570"/>
                  </a:cubicBezTo>
                  <a:cubicBezTo>
                    <a:pt x="143274" y="564360"/>
                    <a:pt x="142255" y="565970"/>
                    <a:pt x="140874" y="567237"/>
                  </a:cubicBezTo>
                  <a:cubicBezTo>
                    <a:pt x="139588" y="568551"/>
                    <a:pt x="138026" y="569561"/>
                    <a:pt x="136302" y="570189"/>
                  </a:cubicBezTo>
                  <a:cubicBezTo>
                    <a:pt x="134597" y="571047"/>
                    <a:pt x="132683" y="571447"/>
                    <a:pt x="130778" y="571332"/>
                  </a:cubicBezTo>
                  <a:lnTo>
                    <a:pt x="128111" y="571332"/>
                  </a:lnTo>
                  <a:cubicBezTo>
                    <a:pt x="125596" y="571380"/>
                    <a:pt x="123120" y="570713"/>
                    <a:pt x="120967" y="569427"/>
                  </a:cubicBezTo>
                  <a:lnTo>
                    <a:pt x="118014" y="567237"/>
                  </a:lnTo>
                  <a:cubicBezTo>
                    <a:pt x="116290" y="565455"/>
                    <a:pt x="115042" y="563255"/>
                    <a:pt x="114395" y="560855"/>
                  </a:cubicBezTo>
                  <a:lnTo>
                    <a:pt x="113823" y="557045"/>
                  </a:lnTo>
                  <a:cubicBezTo>
                    <a:pt x="113756" y="555159"/>
                    <a:pt x="114185" y="553282"/>
                    <a:pt x="115062" y="551616"/>
                  </a:cubicBezTo>
                  <a:cubicBezTo>
                    <a:pt x="115652" y="549844"/>
                    <a:pt x="116662" y="548244"/>
                    <a:pt x="118014" y="546948"/>
                  </a:cubicBezTo>
                  <a:cubicBezTo>
                    <a:pt x="119290" y="545625"/>
                    <a:pt x="120853" y="544615"/>
                    <a:pt x="122586" y="543996"/>
                  </a:cubicBezTo>
                  <a:cubicBezTo>
                    <a:pt x="124310" y="543157"/>
                    <a:pt x="126196" y="542738"/>
                    <a:pt x="128111" y="542757"/>
                  </a:cubicBezTo>
                  <a:close/>
                  <a:moveTo>
                    <a:pt x="1155477" y="489799"/>
                  </a:moveTo>
                  <a:cubicBezTo>
                    <a:pt x="1157392" y="489771"/>
                    <a:pt x="1159287" y="490190"/>
                    <a:pt x="1161002" y="491037"/>
                  </a:cubicBezTo>
                  <a:cubicBezTo>
                    <a:pt x="1162754" y="491609"/>
                    <a:pt x="1164335" y="492628"/>
                    <a:pt x="1165574" y="493990"/>
                  </a:cubicBezTo>
                  <a:lnTo>
                    <a:pt x="1168241" y="496657"/>
                  </a:lnTo>
                  <a:cubicBezTo>
                    <a:pt x="1170003" y="498390"/>
                    <a:pt x="1171288" y="500562"/>
                    <a:pt x="1171955" y="502944"/>
                  </a:cubicBezTo>
                  <a:lnTo>
                    <a:pt x="1172431" y="506754"/>
                  </a:lnTo>
                  <a:cubicBezTo>
                    <a:pt x="1172431" y="509287"/>
                    <a:pt x="1171774" y="511783"/>
                    <a:pt x="1170527" y="513992"/>
                  </a:cubicBezTo>
                  <a:lnTo>
                    <a:pt x="1168241" y="516850"/>
                  </a:lnTo>
                  <a:cubicBezTo>
                    <a:pt x="1167040" y="518260"/>
                    <a:pt x="1165450" y="519289"/>
                    <a:pt x="1163668" y="519803"/>
                  </a:cubicBezTo>
                  <a:cubicBezTo>
                    <a:pt x="1160173" y="521451"/>
                    <a:pt x="1156115" y="521451"/>
                    <a:pt x="1152620" y="519803"/>
                  </a:cubicBezTo>
                  <a:cubicBezTo>
                    <a:pt x="1150867" y="519222"/>
                    <a:pt x="1149296" y="518203"/>
                    <a:pt x="1148047" y="516850"/>
                  </a:cubicBezTo>
                  <a:lnTo>
                    <a:pt x="1145381" y="514278"/>
                  </a:lnTo>
                  <a:cubicBezTo>
                    <a:pt x="1143656" y="512497"/>
                    <a:pt x="1142409" y="510297"/>
                    <a:pt x="1141761" y="507897"/>
                  </a:cubicBezTo>
                  <a:lnTo>
                    <a:pt x="1141190" y="504087"/>
                  </a:lnTo>
                  <a:cubicBezTo>
                    <a:pt x="1141180" y="501562"/>
                    <a:pt x="1141866" y="499096"/>
                    <a:pt x="1143190" y="496943"/>
                  </a:cubicBezTo>
                  <a:lnTo>
                    <a:pt x="1145381" y="493990"/>
                  </a:lnTo>
                  <a:cubicBezTo>
                    <a:pt x="1146676" y="492637"/>
                    <a:pt x="1148276" y="491628"/>
                    <a:pt x="1150048" y="491037"/>
                  </a:cubicBezTo>
                  <a:cubicBezTo>
                    <a:pt x="1151734" y="490190"/>
                    <a:pt x="1153591" y="489771"/>
                    <a:pt x="1155477" y="489799"/>
                  </a:cubicBezTo>
                  <a:close/>
                  <a:moveTo>
                    <a:pt x="162591" y="489799"/>
                  </a:moveTo>
                  <a:cubicBezTo>
                    <a:pt x="170478" y="489799"/>
                    <a:pt x="176879" y="496200"/>
                    <a:pt x="176879" y="504086"/>
                  </a:cubicBezTo>
                  <a:cubicBezTo>
                    <a:pt x="176879" y="511973"/>
                    <a:pt x="170478" y="518374"/>
                    <a:pt x="162591" y="518374"/>
                  </a:cubicBezTo>
                  <a:cubicBezTo>
                    <a:pt x="154704" y="518374"/>
                    <a:pt x="148304" y="511973"/>
                    <a:pt x="148304" y="504086"/>
                  </a:cubicBezTo>
                  <a:cubicBezTo>
                    <a:pt x="148304" y="496200"/>
                    <a:pt x="154704" y="489799"/>
                    <a:pt x="162591" y="489799"/>
                  </a:cubicBezTo>
                  <a:close/>
                  <a:moveTo>
                    <a:pt x="174498" y="440269"/>
                  </a:moveTo>
                  <a:cubicBezTo>
                    <a:pt x="178241" y="439516"/>
                    <a:pt x="182118" y="440021"/>
                    <a:pt x="185547" y="441698"/>
                  </a:cubicBezTo>
                  <a:lnTo>
                    <a:pt x="190785" y="444364"/>
                  </a:lnTo>
                  <a:cubicBezTo>
                    <a:pt x="192900" y="445622"/>
                    <a:pt x="194672" y="447393"/>
                    <a:pt x="195929" y="449508"/>
                  </a:cubicBezTo>
                  <a:lnTo>
                    <a:pt x="197357" y="452937"/>
                  </a:lnTo>
                  <a:cubicBezTo>
                    <a:pt x="198072" y="455528"/>
                    <a:pt x="198072" y="458252"/>
                    <a:pt x="197357" y="460843"/>
                  </a:cubicBezTo>
                  <a:lnTo>
                    <a:pt x="195929" y="464272"/>
                  </a:lnTo>
                  <a:cubicBezTo>
                    <a:pt x="195062" y="465882"/>
                    <a:pt x="193824" y="467253"/>
                    <a:pt x="192309" y="468272"/>
                  </a:cubicBezTo>
                  <a:cubicBezTo>
                    <a:pt x="190928" y="469501"/>
                    <a:pt x="189261" y="470358"/>
                    <a:pt x="187452" y="470749"/>
                  </a:cubicBezTo>
                  <a:cubicBezTo>
                    <a:pt x="185594" y="471330"/>
                    <a:pt x="183594" y="471330"/>
                    <a:pt x="181737" y="470749"/>
                  </a:cubicBezTo>
                  <a:cubicBezTo>
                    <a:pt x="179841" y="470663"/>
                    <a:pt x="177993" y="470073"/>
                    <a:pt x="176403" y="469034"/>
                  </a:cubicBezTo>
                  <a:lnTo>
                    <a:pt x="171069" y="466367"/>
                  </a:lnTo>
                  <a:cubicBezTo>
                    <a:pt x="168982" y="465139"/>
                    <a:pt x="167249" y="463405"/>
                    <a:pt x="166020" y="461319"/>
                  </a:cubicBezTo>
                  <a:lnTo>
                    <a:pt x="164497" y="457890"/>
                  </a:lnTo>
                  <a:cubicBezTo>
                    <a:pt x="163830" y="455395"/>
                    <a:pt x="163830" y="452766"/>
                    <a:pt x="164497" y="450270"/>
                  </a:cubicBezTo>
                  <a:lnTo>
                    <a:pt x="166020" y="446841"/>
                  </a:lnTo>
                  <a:cubicBezTo>
                    <a:pt x="166887" y="445231"/>
                    <a:pt x="168125" y="443860"/>
                    <a:pt x="169640" y="442841"/>
                  </a:cubicBezTo>
                  <a:cubicBezTo>
                    <a:pt x="171040" y="441622"/>
                    <a:pt x="172697" y="440736"/>
                    <a:pt x="174498" y="440269"/>
                  </a:cubicBezTo>
                  <a:close/>
                  <a:moveTo>
                    <a:pt x="1126426" y="423219"/>
                  </a:moveTo>
                  <a:cubicBezTo>
                    <a:pt x="1128312" y="423200"/>
                    <a:pt x="1130170" y="423619"/>
                    <a:pt x="1131856" y="424458"/>
                  </a:cubicBezTo>
                  <a:cubicBezTo>
                    <a:pt x="1135408" y="425724"/>
                    <a:pt x="1138209" y="428525"/>
                    <a:pt x="1139475" y="432078"/>
                  </a:cubicBezTo>
                  <a:cubicBezTo>
                    <a:pt x="1140390" y="433907"/>
                    <a:pt x="1140818" y="435945"/>
                    <a:pt x="1140714" y="437983"/>
                  </a:cubicBezTo>
                  <a:lnTo>
                    <a:pt x="1140714" y="440650"/>
                  </a:lnTo>
                  <a:cubicBezTo>
                    <a:pt x="1140685" y="443193"/>
                    <a:pt x="1139990" y="445689"/>
                    <a:pt x="1138713" y="447889"/>
                  </a:cubicBezTo>
                  <a:lnTo>
                    <a:pt x="1136523" y="450747"/>
                  </a:lnTo>
                  <a:cubicBezTo>
                    <a:pt x="1134770" y="452537"/>
                    <a:pt x="1132560" y="453813"/>
                    <a:pt x="1130141" y="454461"/>
                  </a:cubicBezTo>
                  <a:lnTo>
                    <a:pt x="1126426" y="454461"/>
                  </a:lnTo>
                  <a:cubicBezTo>
                    <a:pt x="1124502" y="454585"/>
                    <a:pt x="1122588" y="454156"/>
                    <a:pt x="1120902" y="453223"/>
                  </a:cubicBezTo>
                  <a:cubicBezTo>
                    <a:pt x="1119111" y="452671"/>
                    <a:pt x="1117501" y="451651"/>
                    <a:pt x="1116234" y="450270"/>
                  </a:cubicBezTo>
                  <a:cubicBezTo>
                    <a:pt x="1114901" y="449003"/>
                    <a:pt x="1113891" y="447432"/>
                    <a:pt x="1113282" y="445698"/>
                  </a:cubicBezTo>
                  <a:cubicBezTo>
                    <a:pt x="1112424" y="443993"/>
                    <a:pt x="1112024" y="442079"/>
                    <a:pt x="1112139" y="440174"/>
                  </a:cubicBezTo>
                  <a:lnTo>
                    <a:pt x="1112139" y="437507"/>
                  </a:lnTo>
                  <a:cubicBezTo>
                    <a:pt x="1112091" y="434993"/>
                    <a:pt x="1112758" y="432516"/>
                    <a:pt x="1114044" y="430363"/>
                  </a:cubicBezTo>
                  <a:lnTo>
                    <a:pt x="1116234" y="427410"/>
                  </a:lnTo>
                  <a:cubicBezTo>
                    <a:pt x="1118025" y="425686"/>
                    <a:pt x="1120216" y="424439"/>
                    <a:pt x="1122616" y="423791"/>
                  </a:cubicBezTo>
                  <a:close/>
                  <a:moveTo>
                    <a:pt x="212597" y="369212"/>
                  </a:moveTo>
                  <a:cubicBezTo>
                    <a:pt x="214435" y="368736"/>
                    <a:pt x="216369" y="368736"/>
                    <a:pt x="218216" y="369212"/>
                  </a:cubicBezTo>
                  <a:cubicBezTo>
                    <a:pt x="220055" y="369574"/>
                    <a:pt x="221741" y="370469"/>
                    <a:pt x="223074" y="371784"/>
                  </a:cubicBezTo>
                  <a:cubicBezTo>
                    <a:pt x="224675" y="372727"/>
                    <a:pt x="225970" y="374117"/>
                    <a:pt x="226789" y="375785"/>
                  </a:cubicBezTo>
                  <a:cubicBezTo>
                    <a:pt x="228218" y="378175"/>
                    <a:pt x="228980" y="380909"/>
                    <a:pt x="228980" y="383690"/>
                  </a:cubicBezTo>
                  <a:lnTo>
                    <a:pt x="227265" y="384928"/>
                  </a:lnTo>
                  <a:cubicBezTo>
                    <a:pt x="227265" y="385404"/>
                    <a:pt x="227265" y="388262"/>
                    <a:pt x="227265" y="388738"/>
                  </a:cubicBezTo>
                  <a:cubicBezTo>
                    <a:pt x="226427" y="391281"/>
                    <a:pt x="225065" y="393615"/>
                    <a:pt x="223265" y="395596"/>
                  </a:cubicBezTo>
                  <a:lnTo>
                    <a:pt x="220121" y="397977"/>
                  </a:lnTo>
                  <a:lnTo>
                    <a:pt x="219359" y="398454"/>
                  </a:lnTo>
                  <a:cubicBezTo>
                    <a:pt x="218883" y="398644"/>
                    <a:pt x="216883" y="399978"/>
                    <a:pt x="215645" y="399978"/>
                  </a:cubicBezTo>
                  <a:cubicBezTo>
                    <a:pt x="214264" y="400263"/>
                    <a:pt x="212864" y="400454"/>
                    <a:pt x="211454" y="400549"/>
                  </a:cubicBezTo>
                  <a:cubicBezTo>
                    <a:pt x="208720" y="400521"/>
                    <a:pt x="206025" y="399797"/>
                    <a:pt x="203643" y="398454"/>
                  </a:cubicBezTo>
                  <a:cubicBezTo>
                    <a:pt x="202481" y="397777"/>
                    <a:pt x="201424" y="396949"/>
                    <a:pt x="200500" y="395978"/>
                  </a:cubicBezTo>
                  <a:cubicBezTo>
                    <a:pt x="198652" y="394034"/>
                    <a:pt x="197280" y="391691"/>
                    <a:pt x="196500" y="389119"/>
                  </a:cubicBezTo>
                  <a:cubicBezTo>
                    <a:pt x="195833" y="386624"/>
                    <a:pt x="195833" y="383995"/>
                    <a:pt x="196500" y="381499"/>
                  </a:cubicBezTo>
                  <a:lnTo>
                    <a:pt x="197928" y="378070"/>
                  </a:lnTo>
                  <a:cubicBezTo>
                    <a:pt x="199186" y="375955"/>
                    <a:pt x="200958" y="374184"/>
                    <a:pt x="203072" y="372927"/>
                  </a:cubicBezTo>
                  <a:lnTo>
                    <a:pt x="206501" y="371498"/>
                  </a:lnTo>
                  <a:lnTo>
                    <a:pt x="207263" y="370927"/>
                  </a:lnTo>
                  <a:cubicBezTo>
                    <a:pt x="208854" y="369888"/>
                    <a:pt x="210701" y="369298"/>
                    <a:pt x="212597" y="369212"/>
                  </a:cubicBezTo>
                  <a:close/>
                  <a:moveTo>
                    <a:pt x="1089087" y="358639"/>
                  </a:moveTo>
                  <a:cubicBezTo>
                    <a:pt x="1092583" y="356992"/>
                    <a:pt x="1096641" y="356992"/>
                    <a:pt x="1100137" y="358639"/>
                  </a:cubicBezTo>
                  <a:cubicBezTo>
                    <a:pt x="1101870" y="359259"/>
                    <a:pt x="1103432" y="360268"/>
                    <a:pt x="1104708" y="361592"/>
                  </a:cubicBezTo>
                  <a:lnTo>
                    <a:pt x="1107376" y="364259"/>
                  </a:lnTo>
                  <a:cubicBezTo>
                    <a:pt x="1109080" y="366022"/>
                    <a:pt x="1110319" y="368184"/>
                    <a:pt x="1110995" y="370546"/>
                  </a:cubicBezTo>
                  <a:lnTo>
                    <a:pt x="1111567" y="374356"/>
                  </a:lnTo>
                  <a:cubicBezTo>
                    <a:pt x="1111585" y="376909"/>
                    <a:pt x="1110890" y="379414"/>
                    <a:pt x="1109566" y="381595"/>
                  </a:cubicBezTo>
                  <a:lnTo>
                    <a:pt x="1107376" y="384452"/>
                  </a:lnTo>
                  <a:cubicBezTo>
                    <a:pt x="1106128" y="385805"/>
                    <a:pt x="1104556" y="386824"/>
                    <a:pt x="1102803" y="387405"/>
                  </a:cubicBezTo>
                  <a:cubicBezTo>
                    <a:pt x="1101117" y="388329"/>
                    <a:pt x="1099203" y="388758"/>
                    <a:pt x="1097279" y="388643"/>
                  </a:cubicBezTo>
                  <a:cubicBezTo>
                    <a:pt x="1095355" y="388767"/>
                    <a:pt x="1093441" y="388339"/>
                    <a:pt x="1091755" y="387405"/>
                  </a:cubicBezTo>
                  <a:cubicBezTo>
                    <a:pt x="1089973" y="386891"/>
                    <a:pt x="1088383" y="385862"/>
                    <a:pt x="1087183" y="384452"/>
                  </a:cubicBezTo>
                  <a:lnTo>
                    <a:pt x="1084516" y="381880"/>
                  </a:lnTo>
                  <a:cubicBezTo>
                    <a:pt x="1082725" y="380128"/>
                    <a:pt x="1081449" y="377918"/>
                    <a:pt x="1080801" y="375499"/>
                  </a:cubicBezTo>
                  <a:lnTo>
                    <a:pt x="1080325" y="371689"/>
                  </a:lnTo>
                  <a:cubicBezTo>
                    <a:pt x="1080325" y="369184"/>
                    <a:pt x="1080982" y="366717"/>
                    <a:pt x="1082230" y="364545"/>
                  </a:cubicBezTo>
                  <a:lnTo>
                    <a:pt x="1084516" y="361592"/>
                  </a:lnTo>
                  <a:cubicBezTo>
                    <a:pt x="1085773" y="360249"/>
                    <a:pt x="1087344" y="359230"/>
                    <a:pt x="1089087" y="358639"/>
                  </a:cubicBezTo>
                  <a:close/>
                  <a:moveTo>
                    <a:pt x="242029" y="320254"/>
                  </a:moveTo>
                  <a:cubicBezTo>
                    <a:pt x="243944" y="320226"/>
                    <a:pt x="245839" y="320645"/>
                    <a:pt x="247554" y="321492"/>
                  </a:cubicBezTo>
                  <a:cubicBezTo>
                    <a:pt x="249307" y="322064"/>
                    <a:pt x="250887" y="323083"/>
                    <a:pt x="252126" y="324445"/>
                  </a:cubicBezTo>
                  <a:lnTo>
                    <a:pt x="254888" y="327016"/>
                  </a:lnTo>
                  <a:cubicBezTo>
                    <a:pt x="256650" y="328750"/>
                    <a:pt x="257936" y="330922"/>
                    <a:pt x="258603" y="333303"/>
                  </a:cubicBezTo>
                  <a:lnTo>
                    <a:pt x="259079" y="337114"/>
                  </a:lnTo>
                  <a:cubicBezTo>
                    <a:pt x="259069" y="339647"/>
                    <a:pt x="258412" y="342142"/>
                    <a:pt x="257174" y="344352"/>
                  </a:cubicBezTo>
                  <a:lnTo>
                    <a:pt x="254888" y="347210"/>
                  </a:lnTo>
                  <a:cubicBezTo>
                    <a:pt x="253688" y="348619"/>
                    <a:pt x="252097" y="349648"/>
                    <a:pt x="250316" y="350163"/>
                  </a:cubicBezTo>
                  <a:cubicBezTo>
                    <a:pt x="248630" y="351096"/>
                    <a:pt x="246715" y="351525"/>
                    <a:pt x="244792" y="351401"/>
                  </a:cubicBezTo>
                  <a:cubicBezTo>
                    <a:pt x="242867" y="351515"/>
                    <a:pt x="240953" y="351087"/>
                    <a:pt x="239267" y="350163"/>
                  </a:cubicBezTo>
                  <a:cubicBezTo>
                    <a:pt x="237514" y="349581"/>
                    <a:pt x="235943" y="348562"/>
                    <a:pt x="234695" y="347210"/>
                  </a:cubicBezTo>
                  <a:lnTo>
                    <a:pt x="231933" y="344733"/>
                  </a:lnTo>
                  <a:cubicBezTo>
                    <a:pt x="230209" y="342943"/>
                    <a:pt x="228961" y="340752"/>
                    <a:pt x="228313" y="338351"/>
                  </a:cubicBezTo>
                  <a:lnTo>
                    <a:pt x="227742" y="334542"/>
                  </a:lnTo>
                  <a:cubicBezTo>
                    <a:pt x="227732" y="332017"/>
                    <a:pt x="228418" y="329551"/>
                    <a:pt x="229742" y="327398"/>
                  </a:cubicBezTo>
                  <a:lnTo>
                    <a:pt x="231933" y="324445"/>
                  </a:lnTo>
                  <a:cubicBezTo>
                    <a:pt x="233228" y="323092"/>
                    <a:pt x="234828" y="322083"/>
                    <a:pt x="236600" y="321492"/>
                  </a:cubicBezTo>
                  <a:cubicBezTo>
                    <a:pt x="238286" y="320645"/>
                    <a:pt x="240143" y="320226"/>
                    <a:pt x="242029" y="320254"/>
                  </a:cubicBezTo>
                  <a:close/>
                  <a:moveTo>
                    <a:pt x="1062799" y="299204"/>
                  </a:moveTo>
                  <a:cubicBezTo>
                    <a:pt x="1064723" y="299080"/>
                    <a:pt x="1066637" y="299508"/>
                    <a:pt x="1068323" y="300442"/>
                  </a:cubicBezTo>
                  <a:cubicBezTo>
                    <a:pt x="1070104" y="300956"/>
                    <a:pt x="1071695" y="301985"/>
                    <a:pt x="1072895" y="303395"/>
                  </a:cubicBezTo>
                  <a:lnTo>
                    <a:pt x="1075562" y="306062"/>
                  </a:lnTo>
                  <a:cubicBezTo>
                    <a:pt x="1077363" y="307766"/>
                    <a:pt x="1078649" y="309948"/>
                    <a:pt x="1079277" y="312348"/>
                  </a:cubicBezTo>
                  <a:lnTo>
                    <a:pt x="1079753" y="316158"/>
                  </a:lnTo>
                  <a:cubicBezTo>
                    <a:pt x="1079753" y="318663"/>
                    <a:pt x="1079096" y="321130"/>
                    <a:pt x="1077848" y="323302"/>
                  </a:cubicBezTo>
                  <a:lnTo>
                    <a:pt x="1075562" y="326255"/>
                  </a:lnTo>
                  <a:cubicBezTo>
                    <a:pt x="1074324" y="327617"/>
                    <a:pt x="1072743" y="328636"/>
                    <a:pt x="1070990" y="329207"/>
                  </a:cubicBezTo>
                  <a:cubicBezTo>
                    <a:pt x="1069276" y="330055"/>
                    <a:pt x="1067380" y="330474"/>
                    <a:pt x="1065466" y="330446"/>
                  </a:cubicBezTo>
                  <a:cubicBezTo>
                    <a:pt x="1063551" y="330464"/>
                    <a:pt x="1061665" y="330046"/>
                    <a:pt x="1059941" y="329207"/>
                  </a:cubicBezTo>
                  <a:cubicBezTo>
                    <a:pt x="1058208" y="328588"/>
                    <a:pt x="1056646" y="327579"/>
                    <a:pt x="1055369" y="326255"/>
                  </a:cubicBezTo>
                  <a:lnTo>
                    <a:pt x="1052703" y="323587"/>
                  </a:lnTo>
                  <a:cubicBezTo>
                    <a:pt x="1050997" y="321825"/>
                    <a:pt x="1049759" y="319663"/>
                    <a:pt x="1049083" y="317301"/>
                  </a:cubicBezTo>
                  <a:lnTo>
                    <a:pt x="1048512" y="313491"/>
                  </a:lnTo>
                  <a:cubicBezTo>
                    <a:pt x="1048512" y="310938"/>
                    <a:pt x="1049207" y="308443"/>
                    <a:pt x="1050511" y="306252"/>
                  </a:cubicBezTo>
                  <a:lnTo>
                    <a:pt x="1052703" y="303395"/>
                  </a:lnTo>
                  <a:cubicBezTo>
                    <a:pt x="1053969" y="302013"/>
                    <a:pt x="1055579" y="300994"/>
                    <a:pt x="1057370" y="300442"/>
                  </a:cubicBezTo>
                  <a:cubicBezTo>
                    <a:pt x="1059017" y="299499"/>
                    <a:pt x="1060903" y="299070"/>
                    <a:pt x="1062799" y="299204"/>
                  </a:cubicBezTo>
                  <a:close/>
                  <a:moveTo>
                    <a:pt x="269461" y="259865"/>
                  </a:moveTo>
                  <a:cubicBezTo>
                    <a:pt x="271337" y="259389"/>
                    <a:pt x="273300" y="259389"/>
                    <a:pt x="275176" y="259865"/>
                  </a:cubicBezTo>
                  <a:cubicBezTo>
                    <a:pt x="276976" y="260332"/>
                    <a:pt x="278634" y="261218"/>
                    <a:pt x="280034" y="262437"/>
                  </a:cubicBezTo>
                  <a:cubicBezTo>
                    <a:pt x="281596" y="263427"/>
                    <a:pt x="282872" y="264809"/>
                    <a:pt x="283748" y="266437"/>
                  </a:cubicBezTo>
                  <a:lnTo>
                    <a:pt x="286320" y="271676"/>
                  </a:lnTo>
                  <a:cubicBezTo>
                    <a:pt x="287644" y="273895"/>
                    <a:pt x="288339" y="276429"/>
                    <a:pt x="288321" y="279010"/>
                  </a:cubicBezTo>
                  <a:lnTo>
                    <a:pt x="288321" y="282820"/>
                  </a:lnTo>
                  <a:cubicBezTo>
                    <a:pt x="287616" y="285183"/>
                    <a:pt x="286339" y="287345"/>
                    <a:pt x="284606" y="289107"/>
                  </a:cubicBezTo>
                  <a:lnTo>
                    <a:pt x="281748" y="291393"/>
                  </a:lnTo>
                  <a:cubicBezTo>
                    <a:pt x="280167" y="292450"/>
                    <a:pt x="278310" y="293012"/>
                    <a:pt x="276415" y="293012"/>
                  </a:cubicBezTo>
                  <a:cubicBezTo>
                    <a:pt x="274547" y="293536"/>
                    <a:pt x="272566" y="293536"/>
                    <a:pt x="270699" y="293012"/>
                  </a:cubicBezTo>
                  <a:cubicBezTo>
                    <a:pt x="268899" y="292545"/>
                    <a:pt x="267242" y="291659"/>
                    <a:pt x="265841" y="290440"/>
                  </a:cubicBezTo>
                  <a:cubicBezTo>
                    <a:pt x="264327" y="289402"/>
                    <a:pt x="263051" y="288031"/>
                    <a:pt x="262127" y="286440"/>
                  </a:cubicBezTo>
                  <a:lnTo>
                    <a:pt x="259555" y="281106"/>
                  </a:lnTo>
                  <a:cubicBezTo>
                    <a:pt x="258231" y="278953"/>
                    <a:pt x="257545" y="276486"/>
                    <a:pt x="257555" y="273962"/>
                  </a:cubicBezTo>
                  <a:lnTo>
                    <a:pt x="257555" y="270152"/>
                  </a:lnTo>
                  <a:cubicBezTo>
                    <a:pt x="258212" y="267761"/>
                    <a:pt x="259498" y="265599"/>
                    <a:pt x="261270" y="263866"/>
                  </a:cubicBezTo>
                  <a:lnTo>
                    <a:pt x="264127" y="261579"/>
                  </a:lnTo>
                  <a:cubicBezTo>
                    <a:pt x="265727" y="260560"/>
                    <a:pt x="267566" y="259970"/>
                    <a:pt x="269461" y="259865"/>
                  </a:cubicBezTo>
                  <a:close/>
                  <a:moveTo>
                    <a:pt x="1021937" y="243577"/>
                  </a:moveTo>
                  <a:lnTo>
                    <a:pt x="1025747" y="243577"/>
                  </a:lnTo>
                  <a:cubicBezTo>
                    <a:pt x="1027661" y="243501"/>
                    <a:pt x="1029566" y="243930"/>
                    <a:pt x="1031272" y="244816"/>
                  </a:cubicBezTo>
                  <a:cubicBezTo>
                    <a:pt x="1033052" y="245330"/>
                    <a:pt x="1034643" y="246359"/>
                    <a:pt x="1035843" y="247768"/>
                  </a:cubicBezTo>
                  <a:cubicBezTo>
                    <a:pt x="1037196" y="249016"/>
                    <a:pt x="1038215" y="250587"/>
                    <a:pt x="1038796" y="252340"/>
                  </a:cubicBezTo>
                  <a:cubicBezTo>
                    <a:pt x="1039644" y="253883"/>
                    <a:pt x="1040072" y="255626"/>
                    <a:pt x="1040034" y="257388"/>
                  </a:cubicBezTo>
                  <a:lnTo>
                    <a:pt x="1040034" y="262722"/>
                  </a:lnTo>
                  <a:cubicBezTo>
                    <a:pt x="1040034" y="265227"/>
                    <a:pt x="1039377" y="267695"/>
                    <a:pt x="1038129" y="269866"/>
                  </a:cubicBezTo>
                  <a:lnTo>
                    <a:pt x="1035843" y="272819"/>
                  </a:lnTo>
                  <a:cubicBezTo>
                    <a:pt x="1034091" y="274543"/>
                    <a:pt x="1031929" y="275791"/>
                    <a:pt x="1029557" y="276438"/>
                  </a:cubicBezTo>
                  <a:lnTo>
                    <a:pt x="1025747" y="277010"/>
                  </a:lnTo>
                  <a:cubicBezTo>
                    <a:pt x="1023833" y="277077"/>
                    <a:pt x="1021927" y="276648"/>
                    <a:pt x="1020222" y="275772"/>
                  </a:cubicBezTo>
                  <a:cubicBezTo>
                    <a:pt x="1018489" y="275153"/>
                    <a:pt x="1016927" y="274143"/>
                    <a:pt x="1015650" y="272819"/>
                  </a:cubicBezTo>
                  <a:cubicBezTo>
                    <a:pt x="1014298" y="271571"/>
                    <a:pt x="1013278" y="270000"/>
                    <a:pt x="1012698" y="268247"/>
                  </a:cubicBezTo>
                  <a:cubicBezTo>
                    <a:pt x="1011812" y="266542"/>
                    <a:pt x="1011393" y="264637"/>
                    <a:pt x="1011459" y="262722"/>
                  </a:cubicBezTo>
                  <a:lnTo>
                    <a:pt x="1011459" y="257388"/>
                  </a:lnTo>
                  <a:cubicBezTo>
                    <a:pt x="1011459" y="254836"/>
                    <a:pt x="1012155" y="252340"/>
                    <a:pt x="1013460" y="250150"/>
                  </a:cubicBezTo>
                  <a:lnTo>
                    <a:pt x="1015650" y="247292"/>
                  </a:lnTo>
                  <a:cubicBezTo>
                    <a:pt x="1017413" y="245559"/>
                    <a:pt x="1019565" y="244282"/>
                    <a:pt x="1021937" y="243577"/>
                  </a:cubicBezTo>
                  <a:close/>
                  <a:moveTo>
                    <a:pt x="308228" y="212050"/>
                  </a:moveTo>
                  <a:lnTo>
                    <a:pt x="310800" y="212050"/>
                  </a:lnTo>
                  <a:cubicBezTo>
                    <a:pt x="313343" y="212002"/>
                    <a:pt x="315848" y="212659"/>
                    <a:pt x="318039" y="213954"/>
                  </a:cubicBezTo>
                  <a:lnTo>
                    <a:pt x="320896" y="216146"/>
                  </a:lnTo>
                  <a:cubicBezTo>
                    <a:pt x="322687" y="217898"/>
                    <a:pt x="323964" y="220108"/>
                    <a:pt x="324611" y="222527"/>
                  </a:cubicBezTo>
                  <a:lnTo>
                    <a:pt x="324611" y="226337"/>
                  </a:lnTo>
                  <a:cubicBezTo>
                    <a:pt x="324744" y="228233"/>
                    <a:pt x="324316" y="230119"/>
                    <a:pt x="323373" y="231766"/>
                  </a:cubicBezTo>
                  <a:cubicBezTo>
                    <a:pt x="322106" y="235291"/>
                    <a:pt x="319354" y="238072"/>
                    <a:pt x="315848" y="239387"/>
                  </a:cubicBezTo>
                  <a:cubicBezTo>
                    <a:pt x="314134" y="240234"/>
                    <a:pt x="312238" y="240653"/>
                    <a:pt x="310324" y="240625"/>
                  </a:cubicBezTo>
                  <a:lnTo>
                    <a:pt x="307752" y="240625"/>
                  </a:lnTo>
                  <a:cubicBezTo>
                    <a:pt x="305208" y="240606"/>
                    <a:pt x="302703" y="239920"/>
                    <a:pt x="300513" y="238625"/>
                  </a:cubicBezTo>
                  <a:lnTo>
                    <a:pt x="297655" y="236434"/>
                  </a:lnTo>
                  <a:cubicBezTo>
                    <a:pt x="295865" y="234681"/>
                    <a:pt x="294588" y="232471"/>
                    <a:pt x="293941" y="230052"/>
                  </a:cubicBezTo>
                  <a:lnTo>
                    <a:pt x="293941" y="226337"/>
                  </a:lnTo>
                  <a:cubicBezTo>
                    <a:pt x="293827" y="224422"/>
                    <a:pt x="294227" y="222518"/>
                    <a:pt x="295083" y="220813"/>
                  </a:cubicBezTo>
                  <a:cubicBezTo>
                    <a:pt x="295713" y="219032"/>
                    <a:pt x="296750" y="217432"/>
                    <a:pt x="298132" y="216146"/>
                  </a:cubicBezTo>
                  <a:cubicBezTo>
                    <a:pt x="299398" y="214812"/>
                    <a:pt x="300970" y="213802"/>
                    <a:pt x="302703" y="213193"/>
                  </a:cubicBezTo>
                  <a:cubicBezTo>
                    <a:pt x="304409" y="212335"/>
                    <a:pt x="306314" y="211935"/>
                    <a:pt x="308228" y="212050"/>
                  </a:cubicBezTo>
                  <a:close/>
                  <a:moveTo>
                    <a:pt x="983836" y="193286"/>
                  </a:moveTo>
                  <a:lnTo>
                    <a:pt x="984312" y="193286"/>
                  </a:lnTo>
                  <a:cubicBezTo>
                    <a:pt x="985513" y="193095"/>
                    <a:pt x="986732" y="193095"/>
                    <a:pt x="987932" y="193286"/>
                  </a:cubicBezTo>
                  <a:cubicBezTo>
                    <a:pt x="989808" y="193400"/>
                    <a:pt x="991637" y="193953"/>
                    <a:pt x="993266" y="194905"/>
                  </a:cubicBezTo>
                  <a:cubicBezTo>
                    <a:pt x="994857" y="195829"/>
                    <a:pt x="996218" y="197105"/>
                    <a:pt x="997267" y="198620"/>
                  </a:cubicBezTo>
                  <a:cubicBezTo>
                    <a:pt x="998486" y="200020"/>
                    <a:pt x="999372" y="201677"/>
                    <a:pt x="999838" y="203478"/>
                  </a:cubicBezTo>
                  <a:cubicBezTo>
                    <a:pt x="1000295" y="206202"/>
                    <a:pt x="999991" y="209002"/>
                    <a:pt x="998981" y="211574"/>
                  </a:cubicBezTo>
                  <a:cubicBezTo>
                    <a:pt x="998266" y="214069"/>
                    <a:pt x="996924" y="216327"/>
                    <a:pt x="995075" y="218146"/>
                  </a:cubicBezTo>
                  <a:cubicBezTo>
                    <a:pt x="994180" y="219023"/>
                    <a:pt x="993189" y="219784"/>
                    <a:pt x="992123" y="220432"/>
                  </a:cubicBezTo>
                  <a:cubicBezTo>
                    <a:pt x="991008" y="221080"/>
                    <a:pt x="989827" y="221585"/>
                    <a:pt x="988598" y="221956"/>
                  </a:cubicBezTo>
                  <a:cubicBezTo>
                    <a:pt x="985874" y="222623"/>
                    <a:pt x="983036" y="222623"/>
                    <a:pt x="980312" y="221956"/>
                  </a:cubicBezTo>
                  <a:lnTo>
                    <a:pt x="976883" y="220527"/>
                  </a:lnTo>
                  <a:lnTo>
                    <a:pt x="973930" y="218241"/>
                  </a:lnTo>
                  <a:cubicBezTo>
                    <a:pt x="972092" y="216431"/>
                    <a:pt x="970777" y="214165"/>
                    <a:pt x="970120" y="211669"/>
                  </a:cubicBezTo>
                  <a:cubicBezTo>
                    <a:pt x="969406" y="209078"/>
                    <a:pt x="969406" y="206354"/>
                    <a:pt x="970120" y="203764"/>
                  </a:cubicBezTo>
                  <a:cubicBezTo>
                    <a:pt x="970768" y="201392"/>
                    <a:pt x="972016" y="199230"/>
                    <a:pt x="973739" y="197477"/>
                  </a:cubicBezTo>
                  <a:lnTo>
                    <a:pt x="976692" y="195191"/>
                  </a:lnTo>
                  <a:cubicBezTo>
                    <a:pt x="978864" y="193943"/>
                    <a:pt x="981331" y="193286"/>
                    <a:pt x="983836" y="193286"/>
                  </a:cubicBezTo>
                  <a:close/>
                  <a:moveTo>
                    <a:pt x="342613" y="156233"/>
                  </a:moveTo>
                  <a:lnTo>
                    <a:pt x="345280" y="156233"/>
                  </a:lnTo>
                  <a:cubicBezTo>
                    <a:pt x="347785" y="156233"/>
                    <a:pt x="350252" y="156890"/>
                    <a:pt x="352424" y="158138"/>
                  </a:cubicBezTo>
                  <a:lnTo>
                    <a:pt x="355377" y="160424"/>
                  </a:lnTo>
                  <a:cubicBezTo>
                    <a:pt x="357120" y="162157"/>
                    <a:pt x="358368" y="164329"/>
                    <a:pt x="358996" y="166710"/>
                  </a:cubicBezTo>
                  <a:lnTo>
                    <a:pt x="359092" y="170520"/>
                  </a:lnTo>
                  <a:cubicBezTo>
                    <a:pt x="359158" y="172435"/>
                    <a:pt x="358739" y="174340"/>
                    <a:pt x="357853" y="176045"/>
                  </a:cubicBezTo>
                  <a:cubicBezTo>
                    <a:pt x="356539" y="179512"/>
                    <a:pt x="353795" y="182255"/>
                    <a:pt x="350328" y="183569"/>
                  </a:cubicBezTo>
                  <a:cubicBezTo>
                    <a:pt x="348624" y="184455"/>
                    <a:pt x="346718" y="184874"/>
                    <a:pt x="344804" y="184808"/>
                  </a:cubicBezTo>
                  <a:lnTo>
                    <a:pt x="342137" y="184808"/>
                  </a:lnTo>
                  <a:cubicBezTo>
                    <a:pt x="339584" y="184808"/>
                    <a:pt x="337089" y="184112"/>
                    <a:pt x="334898" y="182808"/>
                  </a:cubicBezTo>
                  <a:lnTo>
                    <a:pt x="332040" y="180617"/>
                  </a:lnTo>
                  <a:cubicBezTo>
                    <a:pt x="330278" y="178884"/>
                    <a:pt x="328992" y="176712"/>
                    <a:pt x="328325" y="174330"/>
                  </a:cubicBezTo>
                  <a:lnTo>
                    <a:pt x="328325" y="170520"/>
                  </a:lnTo>
                  <a:cubicBezTo>
                    <a:pt x="328202" y="168596"/>
                    <a:pt x="328631" y="166682"/>
                    <a:pt x="329564" y="164996"/>
                  </a:cubicBezTo>
                  <a:cubicBezTo>
                    <a:pt x="330078" y="163215"/>
                    <a:pt x="331107" y="161624"/>
                    <a:pt x="332516" y="160424"/>
                  </a:cubicBezTo>
                  <a:cubicBezTo>
                    <a:pt x="333745" y="159043"/>
                    <a:pt x="335327" y="158024"/>
                    <a:pt x="337089" y="157471"/>
                  </a:cubicBezTo>
                  <a:cubicBezTo>
                    <a:pt x="338775" y="156538"/>
                    <a:pt x="340689" y="156109"/>
                    <a:pt x="342613" y="156233"/>
                  </a:cubicBezTo>
                  <a:close/>
                  <a:moveTo>
                    <a:pt x="938402" y="140327"/>
                  </a:moveTo>
                  <a:cubicBezTo>
                    <a:pt x="940326" y="140212"/>
                    <a:pt x="942240" y="140641"/>
                    <a:pt x="943926" y="141565"/>
                  </a:cubicBezTo>
                  <a:cubicBezTo>
                    <a:pt x="945679" y="142146"/>
                    <a:pt x="947250" y="143165"/>
                    <a:pt x="948498" y="144518"/>
                  </a:cubicBezTo>
                  <a:lnTo>
                    <a:pt x="951165" y="147185"/>
                  </a:lnTo>
                  <a:cubicBezTo>
                    <a:pt x="952908" y="148918"/>
                    <a:pt x="954156" y="151090"/>
                    <a:pt x="954785" y="153471"/>
                  </a:cubicBezTo>
                  <a:lnTo>
                    <a:pt x="955356" y="157281"/>
                  </a:lnTo>
                  <a:cubicBezTo>
                    <a:pt x="955366" y="159805"/>
                    <a:pt x="954680" y="162272"/>
                    <a:pt x="953356" y="164425"/>
                  </a:cubicBezTo>
                  <a:lnTo>
                    <a:pt x="951165" y="167378"/>
                  </a:lnTo>
                  <a:cubicBezTo>
                    <a:pt x="949870" y="168730"/>
                    <a:pt x="948269" y="169740"/>
                    <a:pt x="946498" y="170331"/>
                  </a:cubicBezTo>
                  <a:cubicBezTo>
                    <a:pt x="944831" y="171226"/>
                    <a:pt x="942955" y="171645"/>
                    <a:pt x="941069" y="171569"/>
                  </a:cubicBezTo>
                  <a:cubicBezTo>
                    <a:pt x="939154" y="171645"/>
                    <a:pt x="937249" y="171216"/>
                    <a:pt x="935544" y="170331"/>
                  </a:cubicBezTo>
                  <a:cubicBezTo>
                    <a:pt x="933792" y="169759"/>
                    <a:pt x="932211" y="168740"/>
                    <a:pt x="930972" y="167378"/>
                  </a:cubicBezTo>
                  <a:lnTo>
                    <a:pt x="928306" y="164711"/>
                  </a:lnTo>
                  <a:cubicBezTo>
                    <a:pt x="926543" y="162977"/>
                    <a:pt x="925257" y="160806"/>
                    <a:pt x="924591" y="158424"/>
                  </a:cubicBezTo>
                  <a:lnTo>
                    <a:pt x="924115" y="154614"/>
                  </a:lnTo>
                  <a:cubicBezTo>
                    <a:pt x="924124" y="152081"/>
                    <a:pt x="924781" y="149585"/>
                    <a:pt x="926019" y="147375"/>
                  </a:cubicBezTo>
                  <a:lnTo>
                    <a:pt x="928306" y="144518"/>
                  </a:lnTo>
                  <a:cubicBezTo>
                    <a:pt x="929505" y="143108"/>
                    <a:pt x="931096" y="142079"/>
                    <a:pt x="932877" y="141565"/>
                  </a:cubicBezTo>
                  <a:cubicBezTo>
                    <a:pt x="934563" y="140631"/>
                    <a:pt x="936478" y="140203"/>
                    <a:pt x="938402" y="140327"/>
                  </a:cubicBezTo>
                  <a:close/>
                  <a:moveTo>
                    <a:pt x="389096" y="113848"/>
                  </a:moveTo>
                  <a:lnTo>
                    <a:pt x="392906" y="113848"/>
                  </a:lnTo>
                  <a:cubicBezTo>
                    <a:pt x="394830" y="113724"/>
                    <a:pt x="396745" y="114152"/>
                    <a:pt x="398430" y="115085"/>
                  </a:cubicBezTo>
                  <a:cubicBezTo>
                    <a:pt x="400211" y="115600"/>
                    <a:pt x="401802" y="116629"/>
                    <a:pt x="403002" y="118039"/>
                  </a:cubicBezTo>
                  <a:cubicBezTo>
                    <a:pt x="404384" y="119267"/>
                    <a:pt x="405403" y="120848"/>
                    <a:pt x="405955" y="122610"/>
                  </a:cubicBezTo>
                  <a:cubicBezTo>
                    <a:pt x="406803" y="124153"/>
                    <a:pt x="407231" y="125896"/>
                    <a:pt x="407193" y="127658"/>
                  </a:cubicBezTo>
                  <a:lnTo>
                    <a:pt x="407193" y="132992"/>
                  </a:lnTo>
                  <a:cubicBezTo>
                    <a:pt x="407193" y="135497"/>
                    <a:pt x="406536" y="137965"/>
                    <a:pt x="405288" y="140136"/>
                  </a:cubicBezTo>
                  <a:lnTo>
                    <a:pt x="403002" y="143089"/>
                  </a:lnTo>
                  <a:cubicBezTo>
                    <a:pt x="401249" y="144813"/>
                    <a:pt x="399087" y="146061"/>
                    <a:pt x="396716" y="146708"/>
                  </a:cubicBezTo>
                  <a:lnTo>
                    <a:pt x="392906" y="147280"/>
                  </a:lnTo>
                  <a:cubicBezTo>
                    <a:pt x="390991" y="147309"/>
                    <a:pt x="389096" y="146890"/>
                    <a:pt x="387381" y="146042"/>
                  </a:cubicBezTo>
                  <a:cubicBezTo>
                    <a:pt x="385648" y="145423"/>
                    <a:pt x="384085" y="144413"/>
                    <a:pt x="382809" y="143089"/>
                  </a:cubicBezTo>
                  <a:cubicBezTo>
                    <a:pt x="381428" y="141822"/>
                    <a:pt x="380409" y="140212"/>
                    <a:pt x="379857" y="138422"/>
                  </a:cubicBezTo>
                  <a:cubicBezTo>
                    <a:pt x="378980" y="136755"/>
                    <a:pt x="378551" y="134878"/>
                    <a:pt x="378618" y="132992"/>
                  </a:cubicBezTo>
                  <a:lnTo>
                    <a:pt x="378618" y="127658"/>
                  </a:lnTo>
                  <a:cubicBezTo>
                    <a:pt x="378618" y="125106"/>
                    <a:pt x="379314" y="122610"/>
                    <a:pt x="380619" y="120420"/>
                  </a:cubicBezTo>
                  <a:lnTo>
                    <a:pt x="382809" y="117562"/>
                  </a:lnTo>
                  <a:cubicBezTo>
                    <a:pt x="384543" y="115800"/>
                    <a:pt x="386714" y="114514"/>
                    <a:pt x="389096" y="113848"/>
                  </a:cubicBezTo>
                  <a:close/>
                  <a:moveTo>
                    <a:pt x="888206" y="89844"/>
                  </a:moveTo>
                  <a:cubicBezTo>
                    <a:pt x="890120" y="89768"/>
                    <a:pt x="892026" y="90197"/>
                    <a:pt x="893731" y="91083"/>
                  </a:cubicBezTo>
                  <a:cubicBezTo>
                    <a:pt x="895511" y="91597"/>
                    <a:pt x="897103" y="92626"/>
                    <a:pt x="898302" y="94035"/>
                  </a:cubicBezTo>
                  <a:lnTo>
                    <a:pt x="903636" y="99369"/>
                  </a:lnTo>
                  <a:cubicBezTo>
                    <a:pt x="905342" y="101132"/>
                    <a:pt x="906580" y="103294"/>
                    <a:pt x="907256" y="105656"/>
                  </a:cubicBezTo>
                  <a:lnTo>
                    <a:pt x="907827" y="109466"/>
                  </a:lnTo>
                  <a:cubicBezTo>
                    <a:pt x="907827" y="112019"/>
                    <a:pt x="907132" y="114514"/>
                    <a:pt x="905827" y="116705"/>
                  </a:cubicBezTo>
                  <a:lnTo>
                    <a:pt x="903636" y="119562"/>
                  </a:lnTo>
                  <a:cubicBezTo>
                    <a:pt x="900845" y="122077"/>
                    <a:pt x="897283" y="123553"/>
                    <a:pt x="893540" y="123753"/>
                  </a:cubicBezTo>
                  <a:cubicBezTo>
                    <a:pt x="891626" y="123830"/>
                    <a:pt x="889720" y="123401"/>
                    <a:pt x="888015" y="122515"/>
                  </a:cubicBezTo>
                  <a:cubicBezTo>
                    <a:pt x="886234" y="122001"/>
                    <a:pt x="884643" y="120972"/>
                    <a:pt x="883444" y="119562"/>
                  </a:cubicBezTo>
                  <a:lnTo>
                    <a:pt x="878110" y="114228"/>
                  </a:lnTo>
                  <a:cubicBezTo>
                    <a:pt x="876385" y="112476"/>
                    <a:pt x="875138" y="110314"/>
                    <a:pt x="874490" y="107942"/>
                  </a:cubicBezTo>
                  <a:lnTo>
                    <a:pt x="873919" y="104132"/>
                  </a:lnTo>
                  <a:cubicBezTo>
                    <a:pt x="873919" y="101579"/>
                    <a:pt x="874614" y="99083"/>
                    <a:pt x="875919" y="96893"/>
                  </a:cubicBezTo>
                  <a:lnTo>
                    <a:pt x="878110" y="94035"/>
                  </a:lnTo>
                  <a:cubicBezTo>
                    <a:pt x="879357" y="92683"/>
                    <a:pt x="880929" y="91663"/>
                    <a:pt x="882681" y="91083"/>
                  </a:cubicBezTo>
                  <a:cubicBezTo>
                    <a:pt x="884386" y="90197"/>
                    <a:pt x="886292" y="89778"/>
                    <a:pt x="888206" y="89844"/>
                  </a:cubicBezTo>
                  <a:close/>
                  <a:moveTo>
                    <a:pt x="440626" y="71460"/>
                  </a:moveTo>
                  <a:cubicBezTo>
                    <a:pt x="442512" y="71394"/>
                    <a:pt x="444388" y="71822"/>
                    <a:pt x="446055" y="72699"/>
                  </a:cubicBezTo>
                  <a:cubicBezTo>
                    <a:pt x="447845" y="73251"/>
                    <a:pt x="449455" y="74270"/>
                    <a:pt x="450722" y="75651"/>
                  </a:cubicBezTo>
                  <a:lnTo>
                    <a:pt x="453293" y="78318"/>
                  </a:lnTo>
                  <a:cubicBezTo>
                    <a:pt x="455056" y="80052"/>
                    <a:pt x="456341" y="82224"/>
                    <a:pt x="457008" y="84605"/>
                  </a:cubicBezTo>
                  <a:lnTo>
                    <a:pt x="457484" y="88415"/>
                  </a:lnTo>
                  <a:cubicBezTo>
                    <a:pt x="457475" y="90948"/>
                    <a:pt x="456818" y="93444"/>
                    <a:pt x="455580" y="95654"/>
                  </a:cubicBezTo>
                  <a:lnTo>
                    <a:pt x="453293" y="98511"/>
                  </a:lnTo>
                  <a:cubicBezTo>
                    <a:pt x="452093" y="99921"/>
                    <a:pt x="450503" y="100950"/>
                    <a:pt x="448722" y="101464"/>
                  </a:cubicBezTo>
                  <a:cubicBezTo>
                    <a:pt x="447016" y="102350"/>
                    <a:pt x="445112" y="102778"/>
                    <a:pt x="443197" y="102702"/>
                  </a:cubicBezTo>
                  <a:cubicBezTo>
                    <a:pt x="439454" y="102502"/>
                    <a:pt x="435892" y="101026"/>
                    <a:pt x="433100" y="98511"/>
                  </a:cubicBezTo>
                  <a:lnTo>
                    <a:pt x="430434" y="95844"/>
                  </a:lnTo>
                  <a:cubicBezTo>
                    <a:pt x="428709" y="94092"/>
                    <a:pt x="427462" y="91930"/>
                    <a:pt x="426814" y="89558"/>
                  </a:cubicBezTo>
                  <a:lnTo>
                    <a:pt x="426338" y="85748"/>
                  </a:lnTo>
                  <a:cubicBezTo>
                    <a:pt x="426300" y="83204"/>
                    <a:pt x="426967" y="80699"/>
                    <a:pt x="428243" y="78509"/>
                  </a:cubicBezTo>
                  <a:lnTo>
                    <a:pt x="430434" y="75651"/>
                  </a:lnTo>
                  <a:cubicBezTo>
                    <a:pt x="431701" y="74270"/>
                    <a:pt x="433310" y="73251"/>
                    <a:pt x="435101" y="72699"/>
                  </a:cubicBezTo>
                  <a:cubicBezTo>
                    <a:pt x="436806" y="71813"/>
                    <a:pt x="438711" y="71384"/>
                    <a:pt x="440626" y="71460"/>
                  </a:cubicBezTo>
                  <a:close/>
                  <a:moveTo>
                    <a:pt x="840390" y="55554"/>
                  </a:moveTo>
                  <a:cubicBezTo>
                    <a:pt x="842304" y="55526"/>
                    <a:pt x="844200" y="55945"/>
                    <a:pt x="845914" y="56792"/>
                  </a:cubicBezTo>
                  <a:cubicBezTo>
                    <a:pt x="849419" y="58107"/>
                    <a:pt x="852172" y="60889"/>
                    <a:pt x="853439" y="64413"/>
                  </a:cubicBezTo>
                  <a:cubicBezTo>
                    <a:pt x="854439" y="66137"/>
                    <a:pt x="854877" y="68137"/>
                    <a:pt x="854677" y="70128"/>
                  </a:cubicBezTo>
                  <a:lnTo>
                    <a:pt x="854677" y="72985"/>
                  </a:lnTo>
                  <a:cubicBezTo>
                    <a:pt x="854668" y="75519"/>
                    <a:pt x="854010" y="78014"/>
                    <a:pt x="852772" y="80224"/>
                  </a:cubicBezTo>
                  <a:lnTo>
                    <a:pt x="850486" y="83082"/>
                  </a:lnTo>
                  <a:cubicBezTo>
                    <a:pt x="848782" y="84882"/>
                    <a:pt x="846600" y="86168"/>
                    <a:pt x="844200" y="86796"/>
                  </a:cubicBezTo>
                  <a:lnTo>
                    <a:pt x="840390" y="86796"/>
                  </a:lnTo>
                  <a:cubicBezTo>
                    <a:pt x="838466" y="86911"/>
                    <a:pt x="836551" y="86482"/>
                    <a:pt x="834866" y="85558"/>
                  </a:cubicBezTo>
                  <a:cubicBezTo>
                    <a:pt x="833113" y="84977"/>
                    <a:pt x="831541" y="83958"/>
                    <a:pt x="830293" y="82605"/>
                  </a:cubicBezTo>
                  <a:cubicBezTo>
                    <a:pt x="828931" y="81367"/>
                    <a:pt x="827912" y="79786"/>
                    <a:pt x="827340" y="78034"/>
                  </a:cubicBezTo>
                  <a:cubicBezTo>
                    <a:pt x="826454" y="76328"/>
                    <a:pt x="826026" y="74423"/>
                    <a:pt x="826102" y="72509"/>
                  </a:cubicBezTo>
                  <a:lnTo>
                    <a:pt x="826102" y="69842"/>
                  </a:lnTo>
                  <a:cubicBezTo>
                    <a:pt x="826093" y="67318"/>
                    <a:pt x="826779" y="64841"/>
                    <a:pt x="828103" y="62698"/>
                  </a:cubicBezTo>
                  <a:lnTo>
                    <a:pt x="830293" y="59745"/>
                  </a:lnTo>
                  <a:cubicBezTo>
                    <a:pt x="832055" y="58041"/>
                    <a:pt x="834217" y="56802"/>
                    <a:pt x="836580" y="56126"/>
                  </a:cubicBezTo>
                  <a:close/>
                  <a:moveTo>
                    <a:pt x="489203" y="47934"/>
                  </a:moveTo>
                  <a:cubicBezTo>
                    <a:pt x="490365" y="47744"/>
                    <a:pt x="491556" y="47744"/>
                    <a:pt x="492727" y="47934"/>
                  </a:cubicBezTo>
                  <a:cubicBezTo>
                    <a:pt x="494623" y="48020"/>
                    <a:pt x="496471" y="48611"/>
                    <a:pt x="498061" y="49649"/>
                  </a:cubicBezTo>
                  <a:cubicBezTo>
                    <a:pt x="499719" y="50449"/>
                    <a:pt x="501109" y="51697"/>
                    <a:pt x="502062" y="53268"/>
                  </a:cubicBezTo>
                  <a:cubicBezTo>
                    <a:pt x="503347" y="54621"/>
                    <a:pt x="504243" y="56297"/>
                    <a:pt x="504633" y="58126"/>
                  </a:cubicBezTo>
                  <a:cubicBezTo>
                    <a:pt x="505281" y="60765"/>
                    <a:pt x="505215" y="63527"/>
                    <a:pt x="504443" y="66127"/>
                  </a:cubicBezTo>
                  <a:cubicBezTo>
                    <a:pt x="503767" y="68613"/>
                    <a:pt x="502452" y="70880"/>
                    <a:pt x="500633" y="72700"/>
                  </a:cubicBezTo>
                  <a:cubicBezTo>
                    <a:pt x="499681" y="73576"/>
                    <a:pt x="498661" y="74366"/>
                    <a:pt x="497585" y="75081"/>
                  </a:cubicBezTo>
                  <a:cubicBezTo>
                    <a:pt x="496442" y="75729"/>
                    <a:pt x="495223" y="76233"/>
                    <a:pt x="493966" y="76605"/>
                  </a:cubicBezTo>
                  <a:cubicBezTo>
                    <a:pt x="491213" y="77319"/>
                    <a:pt x="488336" y="77319"/>
                    <a:pt x="485583" y="76605"/>
                  </a:cubicBezTo>
                  <a:lnTo>
                    <a:pt x="482155" y="75176"/>
                  </a:lnTo>
                  <a:lnTo>
                    <a:pt x="479202" y="72890"/>
                  </a:lnTo>
                  <a:cubicBezTo>
                    <a:pt x="477392" y="71061"/>
                    <a:pt x="476087" y="68794"/>
                    <a:pt x="475392" y="66318"/>
                  </a:cubicBezTo>
                  <a:cubicBezTo>
                    <a:pt x="474725" y="63727"/>
                    <a:pt x="474725" y="61003"/>
                    <a:pt x="475392" y="58412"/>
                  </a:cubicBezTo>
                  <a:cubicBezTo>
                    <a:pt x="476058" y="56031"/>
                    <a:pt x="477344" y="53859"/>
                    <a:pt x="479107" y="52125"/>
                  </a:cubicBezTo>
                  <a:lnTo>
                    <a:pt x="481964" y="49839"/>
                  </a:lnTo>
                  <a:cubicBezTo>
                    <a:pt x="484174" y="48601"/>
                    <a:pt x="486669" y="47944"/>
                    <a:pt x="489203" y="47934"/>
                  </a:cubicBezTo>
                  <a:close/>
                  <a:moveTo>
                    <a:pt x="541686" y="31741"/>
                  </a:moveTo>
                  <a:lnTo>
                    <a:pt x="543877" y="31741"/>
                  </a:lnTo>
                  <a:cubicBezTo>
                    <a:pt x="546401" y="31732"/>
                    <a:pt x="548868" y="32418"/>
                    <a:pt x="551020" y="33742"/>
                  </a:cubicBezTo>
                  <a:lnTo>
                    <a:pt x="553973" y="35932"/>
                  </a:lnTo>
                  <a:cubicBezTo>
                    <a:pt x="555678" y="37695"/>
                    <a:pt x="556917" y="39857"/>
                    <a:pt x="557593" y="42219"/>
                  </a:cubicBezTo>
                  <a:lnTo>
                    <a:pt x="558164" y="46029"/>
                  </a:lnTo>
                  <a:cubicBezTo>
                    <a:pt x="558193" y="47944"/>
                    <a:pt x="557774" y="49839"/>
                    <a:pt x="556926" y="51554"/>
                  </a:cubicBezTo>
                  <a:cubicBezTo>
                    <a:pt x="556354" y="53306"/>
                    <a:pt x="555335" y="54888"/>
                    <a:pt x="553973" y="56126"/>
                  </a:cubicBezTo>
                  <a:cubicBezTo>
                    <a:pt x="552726" y="57478"/>
                    <a:pt x="551154" y="58497"/>
                    <a:pt x="549401" y="59079"/>
                  </a:cubicBezTo>
                  <a:cubicBezTo>
                    <a:pt x="547715" y="60002"/>
                    <a:pt x="545801" y="60431"/>
                    <a:pt x="543877" y="60316"/>
                  </a:cubicBezTo>
                  <a:lnTo>
                    <a:pt x="541210" y="60316"/>
                  </a:lnTo>
                  <a:cubicBezTo>
                    <a:pt x="538676" y="60307"/>
                    <a:pt x="536181" y="59650"/>
                    <a:pt x="533971" y="58412"/>
                  </a:cubicBezTo>
                  <a:lnTo>
                    <a:pt x="531114" y="56126"/>
                  </a:lnTo>
                  <a:cubicBezTo>
                    <a:pt x="529332" y="54402"/>
                    <a:pt x="528046" y="52230"/>
                    <a:pt x="527399" y="49839"/>
                  </a:cubicBezTo>
                  <a:lnTo>
                    <a:pt x="527399" y="46029"/>
                  </a:lnTo>
                  <a:cubicBezTo>
                    <a:pt x="527284" y="44105"/>
                    <a:pt x="527713" y="42191"/>
                    <a:pt x="528637" y="40505"/>
                  </a:cubicBezTo>
                  <a:cubicBezTo>
                    <a:pt x="529218" y="38752"/>
                    <a:pt x="530237" y="37181"/>
                    <a:pt x="531590" y="35932"/>
                  </a:cubicBezTo>
                  <a:cubicBezTo>
                    <a:pt x="532818" y="34552"/>
                    <a:pt x="534399" y="33533"/>
                    <a:pt x="536162" y="32980"/>
                  </a:cubicBezTo>
                  <a:cubicBezTo>
                    <a:pt x="537867" y="32094"/>
                    <a:pt x="539772" y="31665"/>
                    <a:pt x="541686" y="31741"/>
                  </a:cubicBezTo>
                  <a:close/>
                  <a:moveTo>
                    <a:pt x="778382" y="21169"/>
                  </a:moveTo>
                  <a:lnTo>
                    <a:pt x="782192" y="21169"/>
                  </a:lnTo>
                  <a:cubicBezTo>
                    <a:pt x="785936" y="21369"/>
                    <a:pt x="789498" y="22845"/>
                    <a:pt x="792289" y="25360"/>
                  </a:cubicBezTo>
                  <a:cubicBezTo>
                    <a:pt x="793612" y="26636"/>
                    <a:pt x="794622" y="28199"/>
                    <a:pt x="795241" y="29932"/>
                  </a:cubicBezTo>
                  <a:cubicBezTo>
                    <a:pt x="796013" y="31504"/>
                    <a:pt x="796441" y="33227"/>
                    <a:pt x="796480" y="34980"/>
                  </a:cubicBezTo>
                  <a:lnTo>
                    <a:pt x="796480" y="37647"/>
                  </a:lnTo>
                  <a:cubicBezTo>
                    <a:pt x="796480" y="40200"/>
                    <a:pt x="795784" y="42695"/>
                    <a:pt x="794479" y="44886"/>
                  </a:cubicBezTo>
                  <a:lnTo>
                    <a:pt x="792289" y="47744"/>
                  </a:lnTo>
                  <a:cubicBezTo>
                    <a:pt x="790527" y="49448"/>
                    <a:pt x="788364" y="50687"/>
                    <a:pt x="786002" y="51363"/>
                  </a:cubicBezTo>
                  <a:lnTo>
                    <a:pt x="782192" y="51935"/>
                  </a:lnTo>
                  <a:cubicBezTo>
                    <a:pt x="780278" y="52011"/>
                    <a:pt x="778373" y="51582"/>
                    <a:pt x="776668" y="50697"/>
                  </a:cubicBezTo>
                  <a:cubicBezTo>
                    <a:pt x="774915" y="50125"/>
                    <a:pt x="773334" y="49106"/>
                    <a:pt x="772096" y="47744"/>
                  </a:cubicBezTo>
                  <a:cubicBezTo>
                    <a:pt x="770743" y="46496"/>
                    <a:pt x="769724" y="44924"/>
                    <a:pt x="769143" y="43171"/>
                  </a:cubicBezTo>
                  <a:cubicBezTo>
                    <a:pt x="768219" y="41486"/>
                    <a:pt x="767790" y="39571"/>
                    <a:pt x="767905" y="37647"/>
                  </a:cubicBezTo>
                  <a:lnTo>
                    <a:pt x="767905" y="34980"/>
                  </a:lnTo>
                  <a:cubicBezTo>
                    <a:pt x="767914" y="32447"/>
                    <a:pt x="768571" y="29951"/>
                    <a:pt x="769810" y="27741"/>
                  </a:cubicBezTo>
                  <a:lnTo>
                    <a:pt x="772096" y="24884"/>
                  </a:lnTo>
                  <a:cubicBezTo>
                    <a:pt x="773801" y="23083"/>
                    <a:pt x="775982" y="21798"/>
                    <a:pt x="778382" y="21169"/>
                  </a:cubicBezTo>
                  <a:close/>
                  <a:moveTo>
                    <a:pt x="599407" y="12978"/>
                  </a:moveTo>
                  <a:cubicBezTo>
                    <a:pt x="607294" y="12978"/>
                    <a:pt x="613695" y="19379"/>
                    <a:pt x="613695" y="27265"/>
                  </a:cubicBezTo>
                  <a:cubicBezTo>
                    <a:pt x="613695" y="35152"/>
                    <a:pt x="607294" y="41553"/>
                    <a:pt x="599407" y="41553"/>
                  </a:cubicBezTo>
                  <a:cubicBezTo>
                    <a:pt x="591520" y="41553"/>
                    <a:pt x="585120" y="35152"/>
                    <a:pt x="585120" y="27265"/>
                  </a:cubicBezTo>
                  <a:cubicBezTo>
                    <a:pt x="585120" y="19379"/>
                    <a:pt x="591520" y="12978"/>
                    <a:pt x="599407" y="12978"/>
                  </a:cubicBezTo>
                  <a:close/>
                  <a:moveTo>
                    <a:pt x="720089" y="7928"/>
                  </a:moveTo>
                  <a:lnTo>
                    <a:pt x="723899" y="7928"/>
                  </a:lnTo>
                  <a:cubicBezTo>
                    <a:pt x="725813" y="7852"/>
                    <a:pt x="727718" y="8281"/>
                    <a:pt x="729424" y="9167"/>
                  </a:cubicBezTo>
                  <a:cubicBezTo>
                    <a:pt x="731186" y="9720"/>
                    <a:pt x="732766" y="10748"/>
                    <a:pt x="733995" y="12119"/>
                  </a:cubicBezTo>
                  <a:cubicBezTo>
                    <a:pt x="735348" y="13368"/>
                    <a:pt x="736367" y="14939"/>
                    <a:pt x="736948" y="16692"/>
                  </a:cubicBezTo>
                  <a:cubicBezTo>
                    <a:pt x="737939" y="18463"/>
                    <a:pt x="738367" y="20483"/>
                    <a:pt x="738186" y="22502"/>
                  </a:cubicBezTo>
                  <a:lnTo>
                    <a:pt x="738186" y="24407"/>
                  </a:lnTo>
                  <a:cubicBezTo>
                    <a:pt x="738177" y="26941"/>
                    <a:pt x="737520" y="29436"/>
                    <a:pt x="736281" y="31646"/>
                  </a:cubicBezTo>
                  <a:lnTo>
                    <a:pt x="733995" y="34504"/>
                  </a:lnTo>
                  <a:cubicBezTo>
                    <a:pt x="732233" y="36209"/>
                    <a:pt x="730071" y="37446"/>
                    <a:pt x="727709" y="38123"/>
                  </a:cubicBezTo>
                  <a:lnTo>
                    <a:pt x="723899" y="38695"/>
                  </a:lnTo>
                  <a:cubicBezTo>
                    <a:pt x="721985" y="38771"/>
                    <a:pt x="720079" y="38342"/>
                    <a:pt x="718374" y="37456"/>
                  </a:cubicBezTo>
                  <a:cubicBezTo>
                    <a:pt x="716641" y="36837"/>
                    <a:pt x="715079" y="35827"/>
                    <a:pt x="713802" y="34504"/>
                  </a:cubicBezTo>
                  <a:cubicBezTo>
                    <a:pt x="712450" y="33256"/>
                    <a:pt x="711430" y="31684"/>
                    <a:pt x="710850" y="29932"/>
                  </a:cubicBezTo>
                  <a:cubicBezTo>
                    <a:pt x="709964" y="28227"/>
                    <a:pt x="709545" y="26321"/>
                    <a:pt x="709611" y="24407"/>
                  </a:cubicBezTo>
                  <a:lnTo>
                    <a:pt x="709611" y="21740"/>
                  </a:lnTo>
                  <a:cubicBezTo>
                    <a:pt x="709611" y="19187"/>
                    <a:pt x="710307" y="16692"/>
                    <a:pt x="711612" y="14501"/>
                  </a:cubicBezTo>
                  <a:lnTo>
                    <a:pt x="713802" y="11643"/>
                  </a:lnTo>
                  <a:cubicBezTo>
                    <a:pt x="715536" y="9881"/>
                    <a:pt x="717707" y="8595"/>
                    <a:pt x="720089" y="7928"/>
                  </a:cubicBezTo>
                  <a:close/>
                  <a:moveTo>
                    <a:pt x="663035" y="24"/>
                  </a:moveTo>
                  <a:cubicBezTo>
                    <a:pt x="664931" y="-110"/>
                    <a:pt x="666817" y="319"/>
                    <a:pt x="668464" y="1262"/>
                  </a:cubicBezTo>
                  <a:cubicBezTo>
                    <a:pt x="671988" y="2529"/>
                    <a:pt x="674770" y="5281"/>
                    <a:pt x="676084" y="8787"/>
                  </a:cubicBezTo>
                  <a:cubicBezTo>
                    <a:pt x="677008" y="10644"/>
                    <a:pt x="677427" y="12711"/>
                    <a:pt x="677322" y="14787"/>
                  </a:cubicBezTo>
                  <a:lnTo>
                    <a:pt x="677322" y="17359"/>
                  </a:lnTo>
                  <a:cubicBezTo>
                    <a:pt x="677342" y="19912"/>
                    <a:pt x="676646" y="22417"/>
                    <a:pt x="675323" y="24598"/>
                  </a:cubicBezTo>
                  <a:lnTo>
                    <a:pt x="673131" y="27456"/>
                  </a:lnTo>
                  <a:cubicBezTo>
                    <a:pt x="671398" y="29218"/>
                    <a:pt x="669226" y="30504"/>
                    <a:pt x="666845" y="31170"/>
                  </a:cubicBezTo>
                  <a:lnTo>
                    <a:pt x="663035" y="31170"/>
                  </a:lnTo>
                  <a:cubicBezTo>
                    <a:pt x="661111" y="31294"/>
                    <a:pt x="659196" y="30865"/>
                    <a:pt x="657510" y="29932"/>
                  </a:cubicBezTo>
                  <a:cubicBezTo>
                    <a:pt x="654044" y="28618"/>
                    <a:pt x="651300" y="25874"/>
                    <a:pt x="649986" y="22407"/>
                  </a:cubicBezTo>
                  <a:cubicBezTo>
                    <a:pt x="649052" y="20721"/>
                    <a:pt x="648624" y="18807"/>
                    <a:pt x="648747" y="16883"/>
                  </a:cubicBezTo>
                  <a:lnTo>
                    <a:pt x="648747" y="14311"/>
                  </a:lnTo>
                  <a:cubicBezTo>
                    <a:pt x="648747" y="11778"/>
                    <a:pt x="649405" y="9282"/>
                    <a:pt x="650653" y="7072"/>
                  </a:cubicBezTo>
                  <a:lnTo>
                    <a:pt x="652938" y="4215"/>
                  </a:lnTo>
                  <a:cubicBezTo>
                    <a:pt x="654644" y="2414"/>
                    <a:pt x="656825" y="1128"/>
                    <a:pt x="659225" y="50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28" name="Google Shape;428;p10"/>
          <p:cNvGrpSpPr/>
          <p:nvPr/>
        </p:nvGrpSpPr>
        <p:grpSpPr>
          <a:xfrm>
            <a:off x="4323172" y="3538622"/>
            <a:ext cx="1786150" cy="1512375"/>
            <a:chOff x="7704962" y="4793777"/>
            <a:chExt cx="1856898" cy="1486948"/>
          </a:xfrm>
        </p:grpSpPr>
        <p:sp>
          <p:nvSpPr>
            <p:cNvPr id="429" name="Google Shape;429;p10"/>
            <p:cNvSpPr/>
            <p:nvPr/>
          </p:nvSpPr>
          <p:spPr>
            <a:xfrm>
              <a:off x="7704962" y="4793777"/>
              <a:ext cx="1856898" cy="1486947"/>
            </a:xfrm>
            <a:custGeom>
              <a:rect b="b" l="l" r="r" t="t"/>
              <a:pathLst>
                <a:path extrusionOk="0" h="1486947" w="1856898">
                  <a:moveTo>
                    <a:pt x="1856648" y="1486918"/>
                  </a:moveTo>
                  <a:lnTo>
                    <a:pt x="1301722" y="1486918"/>
                  </a:lnTo>
                  <a:cubicBezTo>
                    <a:pt x="1231332" y="919419"/>
                    <a:pt x="1088076" y="531370"/>
                    <a:pt x="922817" y="531370"/>
                  </a:cubicBezTo>
                  <a:cubicBezTo>
                    <a:pt x="757559" y="531370"/>
                    <a:pt x="614207" y="919419"/>
                    <a:pt x="543627" y="1486918"/>
                  </a:cubicBezTo>
                  <a:lnTo>
                    <a:pt x="-250" y="1486918"/>
                  </a:lnTo>
                  <a:cubicBezTo>
                    <a:pt x="68710" y="644908"/>
                    <a:pt x="458092" y="-29"/>
                    <a:pt x="928151" y="-29"/>
                  </a:cubicBezTo>
                  <a:cubicBezTo>
                    <a:pt x="1398210" y="-29"/>
                    <a:pt x="1787687" y="644908"/>
                    <a:pt x="1856648" y="148691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0" name="Google Shape;430;p10"/>
            <p:cNvSpPr/>
            <p:nvPr/>
          </p:nvSpPr>
          <p:spPr>
            <a:xfrm>
              <a:off x="7819262" y="4944177"/>
              <a:ext cx="1617249" cy="1336548"/>
            </a:xfrm>
            <a:custGeom>
              <a:rect b="b" l="l" r="r" t="t"/>
              <a:pathLst>
                <a:path extrusionOk="0" h="1336548" w="1617249">
                  <a:moveTo>
                    <a:pt x="1616999" y="1336519"/>
                  </a:moveTo>
                  <a:lnTo>
                    <a:pt x="1187422" y="1336519"/>
                  </a:lnTo>
                  <a:cubicBezTo>
                    <a:pt x="1117032" y="769019"/>
                    <a:pt x="973776" y="380971"/>
                    <a:pt x="808517" y="380971"/>
                  </a:cubicBezTo>
                  <a:cubicBezTo>
                    <a:pt x="643259" y="380971"/>
                    <a:pt x="499907" y="769019"/>
                    <a:pt x="429327" y="1336519"/>
                  </a:cubicBezTo>
                  <a:lnTo>
                    <a:pt x="-250" y="1336519"/>
                  </a:lnTo>
                  <a:cubicBezTo>
                    <a:pt x="88713" y="569090"/>
                    <a:pt x="417135" y="-29"/>
                    <a:pt x="808517" y="-29"/>
                  </a:cubicBezTo>
                  <a:cubicBezTo>
                    <a:pt x="1199900" y="-29"/>
                    <a:pt x="1528226" y="569090"/>
                    <a:pt x="1616999" y="133651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1" name="Google Shape;431;p10"/>
            <p:cNvSpPr/>
            <p:nvPr/>
          </p:nvSpPr>
          <p:spPr>
            <a:xfrm>
              <a:off x="7934515" y="5066192"/>
              <a:ext cx="1397889" cy="1214532"/>
            </a:xfrm>
            <a:custGeom>
              <a:rect b="b" l="l" r="r" t="t"/>
              <a:pathLst>
                <a:path extrusionOk="0" h="1214532" w="1397889">
                  <a:moveTo>
                    <a:pt x="1397639" y="1214504"/>
                  </a:moveTo>
                  <a:lnTo>
                    <a:pt x="1072170" y="1214504"/>
                  </a:lnTo>
                  <a:cubicBezTo>
                    <a:pt x="1001780" y="647004"/>
                    <a:pt x="858523" y="258956"/>
                    <a:pt x="693265" y="258956"/>
                  </a:cubicBezTo>
                  <a:cubicBezTo>
                    <a:pt x="528006" y="258956"/>
                    <a:pt x="384655" y="647004"/>
                    <a:pt x="314075" y="1214504"/>
                  </a:cubicBezTo>
                  <a:lnTo>
                    <a:pt x="-250" y="1214504"/>
                  </a:lnTo>
                  <a:cubicBezTo>
                    <a:pt x="95000" y="509654"/>
                    <a:pt x="371891" y="-29"/>
                    <a:pt x="698694" y="-29"/>
                  </a:cubicBezTo>
                  <a:cubicBezTo>
                    <a:pt x="1025497" y="-29"/>
                    <a:pt x="1302389" y="509749"/>
                    <a:pt x="1397639" y="121450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2" name="Google Shape;432;p10"/>
            <p:cNvSpPr/>
            <p:nvPr/>
          </p:nvSpPr>
          <p:spPr>
            <a:xfrm>
              <a:off x="8075580" y="5199256"/>
              <a:ext cx="1104900" cy="1081468"/>
            </a:xfrm>
            <a:custGeom>
              <a:rect b="b" l="l" r="r" t="t"/>
              <a:pathLst>
                <a:path extrusionOk="0" h="1081468" w="1104900">
                  <a:moveTo>
                    <a:pt x="1104650" y="1081439"/>
                  </a:moveTo>
                  <a:lnTo>
                    <a:pt x="931104" y="1081439"/>
                  </a:lnTo>
                  <a:cubicBezTo>
                    <a:pt x="860714" y="513939"/>
                    <a:pt x="717458" y="125891"/>
                    <a:pt x="552200" y="125891"/>
                  </a:cubicBezTo>
                  <a:cubicBezTo>
                    <a:pt x="386941" y="125891"/>
                    <a:pt x="243589" y="513939"/>
                    <a:pt x="173009" y="1081439"/>
                  </a:cubicBezTo>
                  <a:lnTo>
                    <a:pt x="-250" y="1081439"/>
                  </a:lnTo>
                  <a:cubicBezTo>
                    <a:pt x="89666" y="446407"/>
                    <a:pt x="303121" y="-29"/>
                    <a:pt x="552200" y="-29"/>
                  </a:cubicBezTo>
                  <a:cubicBezTo>
                    <a:pt x="801279" y="-29"/>
                    <a:pt x="1014638" y="446407"/>
                    <a:pt x="1104650" y="108143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3" name="Google Shape;433;p10"/>
            <p:cNvSpPr/>
            <p:nvPr/>
          </p:nvSpPr>
          <p:spPr>
            <a:xfrm>
              <a:off x="9081261" y="5668282"/>
              <a:ext cx="155860" cy="150070"/>
            </a:xfrm>
            <a:custGeom>
              <a:rect b="b" l="l" r="r" t="t"/>
              <a:pathLst>
                <a:path extrusionOk="0" h="150070" w="155860">
                  <a:moveTo>
                    <a:pt x="122304" y="146451"/>
                  </a:moveTo>
                  <a:lnTo>
                    <a:pt x="82395" y="127401"/>
                  </a:lnTo>
                  <a:cubicBezTo>
                    <a:pt x="80689" y="126552"/>
                    <a:pt x="78680" y="126552"/>
                    <a:pt x="76965" y="127401"/>
                  </a:cubicBezTo>
                  <a:lnTo>
                    <a:pt x="38294" y="149308"/>
                  </a:lnTo>
                  <a:cubicBezTo>
                    <a:pt x="35493" y="150870"/>
                    <a:pt x="31950" y="149851"/>
                    <a:pt x="30398" y="147051"/>
                  </a:cubicBezTo>
                  <a:cubicBezTo>
                    <a:pt x="29779" y="145936"/>
                    <a:pt x="29540" y="144659"/>
                    <a:pt x="29721" y="143403"/>
                  </a:cubicBezTo>
                  <a:lnTo>
                    <a:pt x="35913" y="99397"/>
                  </a:lnTo>
                  <a:cubicBezTo>
                    <a:pt x="36170" y="97520"/>
                    <a:pt x="35493" y="95635"/>
                    <a:pt x="34103" y="94349"/>
                  </a:cubicBezTo>
                  <a:lnTo>
                    <a:pt x="1337" y="64250"/>
                  </a:lnTo>
                  <a:cubicBezTo>
                    <a:pt x="-845" y="61973"/>
                    <a:pt x="-768" y="58354"/>
                    <a:pt x="1508" y="56172"/>
                  </a:cubicBezTo>
                  <a:cubicBezTo>
                    <a:pt x="2261" y="55458"/>
                    <a:pt x="3185" y="54953"/>
                    <a:pt x="4194" y="54725"/>
                  </a:cubicBezTo>
                  <a:lnTo>
                    <a:pt x="48009" y="47010"/>
                  </a:lnTo>
                  <a:cubicBezTo>
                    <a:pt x="49886" y="46628"/>
                    <a:pt x="51467" y="45400"/>
                    <a:pt x="52295" y="43675"/>
                  </a:cubicBezTo>
                  <a:lnTo>
                    <a:pt x="70774" y="3194"/>
                  </a:lnTo>
                  <a:cubicBezTo>
                    <a:pt x="72146" y="356"/>
                    <a:pt x="75565" y="-835"/>
                    <a:pt x="78404" y="546"/>
                  </a:cubicBezTo>
                  <a:cubicBezTo>
                    <a:pt x="79566" y="1099"/>
                    <a:pt x="80499" y="2042"/>
                    <a:pt x="81061" y="3194"/>
                  </a:cubicBezTo>
                  <a:lnTo>
                    <a:pt x="101921" y="42533"/>
                  </a:lnTo>
                  <a:cubicBezTo>
                    <a:pt x="102854" y="44181"/>
                    <a:pt x="104521" y="45276"/>
                    <a:pt x="106398" y="45485"/>
                  </a:cubicBezTo>
                  <a:lnTo>
                    <a:pt x="150593" y="50629"/>
                  </a:lnTo>
                  <a:cubicBezTo>
                    <a:pt x="153727" y="51010"/>
                    <a:pt x="155956" y="53867"/>
                    <a:pt x="155566" y="57001"/>
                  </a:cubicBezTo>
                  <a:cubicBezTo>
                    <a:pt x="155423" y="58173"/>
                    <a:pt x="154918" y="59277"/>
                    <a:pt x="154118" y="60154"/>
                  </a:cubicBezTo>
                  <a:lnTo>
                    <a:pt x="123161" y="92158"/>
                  </a:lnTo>
                  <a:cubicBezTo>
                    <a:pt x="121818" y="93501"/>
                    <a:pt x="121238" y="95444"/>
                    <a:pt x="121638" y="97301"/>
                  </a:cubicBezTo>
                  <a:lnTo>
                    <a:pt x="130496" y="140926"/>
                  </a:lnTo>
                  <a:cubicBezTo>
                    <a:pt x="130706" y="144079"/>
                    <a:pt x="128324" y="146803"/>
                    <a:pt x="125171" y="147012"/>
                  </a:cubicBezTo>
                  <a:cubicBezTo>
                    <a:pt x="124180" y="147070"/>
                    <a:pt x="123200" y="146879"/>
                    <a:pt x="122304" y="146451"/>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4" name="Google Shape;434;p10"/>
            <p:cNvSpPr/>
            <p:nvPr/>
          </p:nvSpPr>
          <p:spPr>
            <a:xfrm>
              <a:off x="8122779" y="5668305"/>
              <a:ext cx="155842" cy="150046"/>
            </a:xfrm>
            <a:custGeom>
              <a:rect b="b" l="l" r="r" t="t"/>
              <a:pathLst>
                <a:path extrusionOk="0" h="150046" w="155842">
                  <a:moveTo>
                    <a:pt x="122381" y="146427"/>
                  </a:moveTo>
                  <a:lnTo>
                    <a:pt x="82376" y="127377"/>
                  </a:lnTo>
                  <a:cubicBezTo>
                    <a:pt x="80699" y="126511"/>
                    <a:pt x="78719" y="126511"/>
                    <a:pt x="77042" y="127377"/>
                  </a:cubicBezTo>
                  <a:lnTo>
                    <a:pt x="38275" y="149285"/>
                  </a:lnTo>
                  <a:cubicBezTo>
                    <a:pt x="35475" y="150847"/>
                    <a:pt x="31931" y="149828"/>
                    <a:pt x="30379" y="147027"/>
                  </a:cubicBezTo>
                  <a:cubicBezTo>
                    <a:pt x="29760" y="145913"/>
                    <a:pt x="29522" y="144636"/>
                    <a:pt x="29703" y="143379"/>
                  </a:cubicBezTo>
                  <a:lnTo>
                    <a:pt x="35894" y="99374"/>
                  </a:lnTo>
                  <a:cubicBezTo>
                    <a:pt x="36199" y="97488"/>
                    <a:pt x="35523" y="95583"/>
                    <a:pt x="34084" y="94325"/>
                  </a:cubicBezTo>
                  <a:lnTo>
                    <a:pt x="1318" y="64227"/>
                  </a:lnTo>
                  <a:cubicBezTo>
                    <a:pt x="-853" y="61941"/>
                    <a:pt x="-758" y="58321"/>
                    <a:pt x="1528" y="56149"/>
                  </a:cubicBezTo>
                  <a:cubicBezTo>
                    <a:pt x="2290" y="55425"/>
                    <a:pt x="3243" y="54921"/>
                    <a:pt x="4271" y="54702"/>
                  </a:cubicBezTo>
                  <a:lnTo>
                    <a:pt x="48086" y="46986"/>
                  </a:lnTo>
                  <a:cubicBezTo>
                    <a:pt x="49934" y="46596"/>
                    <a:pt x="51477" y="45357"/>
                    <a:pt x="52277" y="43652"/>
                  </a:cubicBezTo>
                  <a:lnTo>
                    <a:pt x="70755" y="3171"/>
                  </a:lnTo>
                  <a:cubicBezTo>
                    <a:pt x="72194" y="304"/>
                    <a:pt x="75689" y="-849"/>
                    <a:pt x="78557" y="590"/>
                  </a:cubicBezTo>
                  <a:cubicBezTo>
                    <a:pt x="79671" y="1152"/>
                    <a:pt x="80576" y="2057"/>
                    <a:pt x="81138" y="3171"/>
                  </a:cubicBezTo>
                  <a:lnTo>
                    <a:pt x="101998" y="42509"/>
                  </a:lnTo>
                  <a:cubicBezTo>
                    <a:pt x="102902" y="44176"/>
                    <a:pt x="104588" y="45281"/>
                    <a:pt x="106474" y="45462"/>
                  </a:cubicBezTo>
                  <a:lnTo>
                    <a:pt x="150575" y="50606"/>
                  </a:lnTo>
                  <a:cubicBezTo>
                    <a:pt x="153709" y="50987"/>
                    <a:pt x="155938" y="53844"/>
                    <a:pt x="155547" y="56978"/>
                  </a:cubicBezTo>
                  <a:cubicBezTo>
                    <a:pt x="155404" y="58150"/>
                    <a:pt x="154900" y="59254"/>
                    <a:pt x="154099" y="60131"/>
                  </a:cubicBezTo>
                  <a:lnTo>
                    <a:pt x="123238" y="92135"/>
                  </a:lnTo>
                  <a:cubicBezTo>
                    <a:pt x="121895" y="93478"/>
                    <a:pt x="121314" y="95421"/>
                    <a:pt x="121714" y="97278"/>
                  </a:cubicBezTo>
                  <a:lnTo>
                    <a:pt x="130573" y="140903"/>
                  </a:lnTo>
                  <a:cubicBezTo>
                    <a:pt x="130782" y="144055"/>
                    <a:pt x="128401" y="146780"/>
                    <a:pt x="125248" y="146989"/>
                  </a:cubicBezTo>
                  <a:cubicBezTo>
                    <a:pt x="124257" y="147047"/>
                    <a:pt x="123276" y="146856"/>
                    <a:pt x="122381" y="14642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5" name="Google Shape;435;p10"/>
            <p:cNvSpPr/>
            <p:nvPr/>
          </p:nvSpPr>
          <p:spPr>
            <a:xfrm>
              <a:off x="7854441" y="5903835"/>
              <a:ext cx="155860" cy="149967"/>
            </a:xfrm>
            <a:custGeom>
              <a:rect b="b" l="l" r="r" t="t"/>
              <a:pathLst>
                <a:path extrusionOk="0" h="149967" w="155860">
                  <a:moveTo>
                    <a:pt x="122304" y="146355"/>
                  </a:moveTo>
                  <a:lnTo>
                    <a:pt x="82395" y="127305"/>
                  </a:lnTo>
                  <a:cubicBezTo>
                    <a:pt x="80689" y="126457"/>
                    <a:pt x="78680" y="126457"/>
                    <a:pt x="76965" y="127305"/>
                  </a:cubicBezTo>
                  <a:lnTo>
                    <a:pt x="38294" y="149212"/>
                  </a:lnTo>
                  <a:cubicBezTo>
                    <a:pt x="35484" y="150765"/>
                    <a:pt x="31950" y="149746"/>
                    <a:pt x="30397" y="146936"/>
                  </a:cubicBezTo>
                  <a:cubicBezTo>
                    <a:pt x="29807" y="145860"/>
                    <a:pt x="29569" y="144621"/>
                    <a:pt x="29721" y="143402"/>
                  </a:cubicBezTo>
                  <a:lnTo>
                    <a:pt x="35913" y="99302"/>
                  </a:lnTo>
                  <a:cubicBezTo>
                    <a:pt x="36217" y="97416"/>
                    <a:pt x="35541" y="95510"/>
                    <a:pt x="34103" y="94254"/>
                  </a:cubicBezTo>
                  <a:lnTo>
                    <a:pt x="1337" y="64154"/>
                  </a:lnTo>
                  <a:cubicBezTo>
                    <a:pt x="-845" y="61878"/>
                    <a:pt x="-768" y="58258"/>
                    <a:pt x="1508" y="56077"/>
                  </a:cubicBezTo>
                  <a:cubicBezTo>
                    <a:pt x="2261" y="55363"/>
                    <a:pt x="3184" y="54858"/>
                    <a:pt x="4194" y="54629"/>
                  </a:cubicBezTo>
                  <a:lnTo>
                    <a:pt x="48009" y="46914"/>
                  </a:lnTo>
                  <a:cubicBezTo>
                    <a:pt x="49895" y="46562"/>
                    <a:pt x="51495" y="45323"/>
                    <a:pt x="52295" y="43580"/>
                  </a:cubicBezTo>
                  <a:lnTo>
                    <a:pt x="70774" y="3195"/>
                  </a:lnTo>
                  <a:cubicBezTo>
                    <a:pt x="72145" y="356"/>
                    <a:pt x="75565" y="-835"/>
                    <a:pt x="78413" y="546"/>
                  </a:cubicBezTo>
                  <a:cubicBezTo>
                    <a:pt x="79566" y="1099"/>
                    <a:pt x="80499" y="2042"/>
                    <a:pt x="81061" y="3195"/>
                  </a:cubicBezTo>
                  <a:lnTo>
                    <a:pt x="102016" y="42532"/>
                  </a:lnTo>
                  <a:cubicBezTo>
                    <a:pt x="102892" y="44180"/>
                    <a:pt x="104540" y="45295"/>
                    <a:pt x="106397" y="45486"/>
                  </a:cubicBezTo>
                  <a:lnTo>
                    <a:pt x="150593" y="50629"/>
                  </a:lnTo>
                  <a:cubicBezTo>
                    <a:pt x="153727" y="51010"/>
                    <a:pt x="155956" y="53867"/>
                    <a:pt x="155566" y="57001"/>
                  </a:cubicBezTo>
                  <a:cubicBezTo>
                    <a:pt x="155423" y="58173"/>
                    <a:pt x="154918" y="59278"/>
                    <a:pt x="154118" y="60154"/>
                  </a:cubicBezTo>
                  <a:lnTo>
                    <a:pt x="123161" y="92158"/>
                  </a:lnTo>
                  <a:cubicBezTo>
                    <a:pt x="121847" y="93520"/>
                    <a:pt x="121314" y="95453"/>
                    <a:pt x="121733" y="97301"/>
                  </a:cubicBezTo>
                  <a:lnTo>
                    <a:pt x="130496" y="140926"/>
                  </a:lnTo>
                  <a:cubicBezTo>
                    <a:pt x="130648" y="144078"/>
                    <a:pt x="128219" y="146765"/>
                    <a:pt x="125066" y="146917"/>
                  </a:cubicBezTo>
                  <a:cubicBezTo>
                    <a:pt x="124114" y="146965"/>
                    <a:pt x="123161" y="146774"/>
                    <a:pt x="122304" y="146355"/>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6" name="Google Shape;436;p10"/>
            <p:cNvSpPr/>
            <p:nvPr/>
          </p:nvSpPr>
          <p:spPr>
            <a:xfrm>
              <a:off x="9286639" y="5828230"/>
              <a:ext cx="155751" cy="150027"/>
            </a:xfrm>
            <a:custGeom>
              <a:rect b="b" l="l" r="r" t="t"/>
              <a:pathLst>
                <a:path extrusionOk="0" h="150027" w="155751">
                  <a:moveTo>
                    <a:pt x="122191" y="146712"/>
                  </a:moveTo>
                  <a:lnTo>
                    <a:pt x="82185" y="127186"/>
                  </a:lnTo>
                  <a:cubicBezTo>
                    <a:pt x="80519" y="126291"/>
                    <a:pt x="78518" y="126291"/>
                    <a:pt x="76851" y="127186"/>
                  </a:cubicBezTo>
                  <a:lnTo>
                    <a:pt x="38275" y="149189"/>
                  </a:lnTo>
                  <a:cubicBezTo>
                    <a:pt x="35561" y="150809"/>
                    <a:pt x="32055" y="149923"/>
                    <a:pt x="30436" y="147208"/>
                  </a:cubicBezTo>
                  <a:cubicBezTo>
                    <a:pt x="29750" y="146055"/>
                    <a:pt x="29493" y="144703"/>
                    <a:pt x="29703" y="143379"/>
                  </a:cubicBezTo>
                  <a:lnTo>
                    <a:pt x="35894" y="99373"/>
                  </a:lnTo>
                  <a:cubicBezTo>
                    <a:pt x="36199" y="97487"/>
                    <a:pt x="35523" y="95582"/>
                    <a:pt x="34084" y="94325"/>
                  </a:cubicBezTo>
                  <a:lnTo>
                    <a:pt x="1318" y="64226"/>
                  </a:lnTo>
                  <a:cubicBezTo>
                    <a:pt x="-853" y="61940"/>
                    <a:pt x="-758" y="58321"/>
                    <a:pt x="1528" y="56149"/>
                  </a:cubicBezTo>
                  <a:cubicBezTo>
                    <a:pt x="2290" y="55425"/>
                    <a:pt x="3243" y="54920"/>
                    <a:pt x="4271" y="54701"/>
                  </a:cubicBezTo>
                  <a:lnTo>
                    <a:pt x="48086" y="46986"/>
                  </a:lnTo>
                  <a:cubicBezTo>
                    <a:pt x="49934" y="46595"/>
                    <a:pt x="51477" y="45357"/>
                    <a:pt x="52277" y="43652"/>
                  </a:cubicBezTo>
                  <a:lnTo>
                    <a:pt x="70755" y="3171"/>
                  </a:lnTo>
                  <a:cubicBezTo>
                    <a:pt x="72194" y="304"/>
                    <a:pt x="75689" y="-848"/>
                    <a:pt x="78557" y="590"/>
                  </a:cubicBezTo>
                  <a:cubicBezTo>
                    <a:pt x="79671" y="1151"/>
                    <a:pt x="80576" y="2057"/>
                    <a:pt x="81138" y="3171"/>
                  </a:cubicBezTo>
                  <a:lnTo>
                    <a:pt x="101998" y="42414"/>
                  </a:lnTo>
                  <a:cubicBezTo>
                    <a:pt x="102855" y="44100"/>
                    <a:pt x="104503" y="45252"/>
                    <a:pt x="106379" y="45462"/>
                  </a:cubicBezTo>
                  <a:lnTo>
                    <a:pt x="150575" y="50510"/>
                  </a:lnTo>
                  <a:cubicBezTo>
                    <a:pt x="153747" y="50996"/>
                    <a:pt x="155919" y="53967"/>
                    <a:pt x="155433" y="57139"/>
                  </a:cubicBezTo>
                  <a:cubicBezTo>
                    <a:pt x="155261" y="58206"/>
                    <a:pt x="154804" y="59216"/>
                    <a:pt x="154099" y="60035"/>
                  </a:cubicBezTo>
                  <a:lnTo>
                    <a:pt x="123238" y="92039"/>
                  </a:lnTo>
                  <a:cubicBezTo>
                    <a:pt x="121895" y="93382"/>
                    <a:pt x="121314" y="95325"/>
                    <a:pt x="121714" y="97183"/>
                  </a:cubicBezTo>
                  <a:lnTo>
                    <a:pt x="130573" y="140712"/>
                  </a:lnTo>
                  <a:cubicBezTo>
                    <a:pt x="131030" y="143893"/>
                    <a:pt x="128820" y="146827"/>
                    <a:pt x="125639" y="147284"/>
                  </a:cubicBezTo>
                  <a:cubicBezTo>
                    <a:pt x="124457" y="147455"/>
                    <a:pt x="123257" y="147255"/>
                    <a:pt x="122191" y="14671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7" name="Google Shape;437;p10"/>
            <p:cNvSpPr/>
            <p:nvPr/>
          </p:nvSpPr>
          <p:spPr>
            <a:xfrm>
              <a:off x="9048514" y="6040161"/>
              <a:ext cx="155479" cy="149932"/>
            </a:xfrm>
            <a:custGeom>
              <a:rect b="b" l="l" r="r" t="t"/>
              <a:pathLst>
                <a:path extrusionOk="0" h="149932" w="155479">
                  <a:moveTo>
                    <a:pt x="122000" y="146618"/>
                  </a:moveTo>
                  <a:lnTo>
                    <a:pt x="81995" y="127091"/>
                  </a:lnTo>
                  <a:cubicBezTo>
                    <a:pt x="80328" y="126196"/>
                    <a:pt x="78328" y="126196"/>
                    <a:pt x="76661" y="127091"/>
                  </a:cubicBezTo>
                  <a:lnTo>
                    <a:pt x="38275" y="149094"/>
                  </a:lnTo>
                  <a:cubicBezTo>
                    <a:pt x="35561" y="150713"/>
                    <a:pt x="32055" y="149827"/>
                    <a:pt x="30436" y="147113"/>
                  </a:cubicBezTo>
                  <a:cubicBezTo>
                    <a:pt x="29750" y="145960"/>
                    <a:pt x="29493" y="144608"/>
                    <a:pt x="29703" y="143283"/>
                  </a:cubicBezTo>
                  <a:lnTo>
                    <a:pt x="35894" y="99278"/>
                  </a:lnTo>
                  <a:cubicBezTo>
                    <a:pt x="36199" y="97392"/>
                    <a:pt x="35523" y="95487"/>
                    <a:pt x="34084" y="94230"/>
                  </a:cubicBezTo>
                  <a:lnTo>
                    <a:pt x="1318" y="64131"/>
                  </a:lnTo>
                  <a:cubicBezTo>
                    <a:pt x="-853" y="61845"/>
                    <a:pt x="-758" y="58225"/>
                    <a:pt x="1528" y="56054"/>
                  </a:cubicBezTo>
                  <a:cubicBezTo>
                    <a:pt x="2290" y="55330"/>
                    <a:pt x="3243" y="54825"/>
                    <a:pt x="4271" y="54606"/>
                  </a:cubicBezTo>
                  <a:lnTo>
                    <a:pt x="47800" y="46986"/>
                  </a:lnTo>
                  <a:cubicBezTo>
                    <a:pt x="49639" y="46595"/>
                    <a:pt x="51191" y="45357"/>
                    <a:pt x="51991" y="43652"/>
                  </a:cubicBezTo>
                  <a:lnTo>
                    <a:pt x="70470" y="3171"/>
                  </a:lnTo>
                  <a:cubicBezTo>
                    <a:pt x="71908" y="304"/>
                    <a:pt x="75404" y="-848"/>
                    <a:pt x="78271" y="590"/>
                  </a:cubicBezTo>
                  <a:cubicBezTo>
                    <a:pt x="79385" y="1151"/>
                    <a:pt x="80290" y="2057"/>
                    <a:pt x="80852" y="3171"/>
                  </a:cubicBezTo>
                  <a:lnTo>
                    <a:pt x="101712" y="42414"/>
                  </a:lnTo>
                  <a:cubicBezTo>
                    <a:pt x="102588" y="44128"/>
                    <a:pt x="104274" y="45281"/>
                    <a:pt x="106189" y="45462"/>
                  </a:cubicBezTo>
                  <a:lnTo>
                    <a:pt x="150385" y="50510"/>
                  </a:lnTo>
                  <a:cubicBezTo>
                    <a:pt x="153547" y="51044"/>
                    <a:pt x="155680" y="54044"/>
                    <a:pt x="155147" y="57206"/>
                  </a:cubicBezTo>
                  <a:cubicBezTo>
                    <a:pt x="154966" y="58254"/>
                    <a:pt x="154509" y="59235"/>
                    <a:pt x="153814" y="60035"/>
                  </a:cubicBezTo>
                  <a:lnTo>
                    <a:pt x="122953" y="92039"/>
                  </a:lnTo>
                  <a:cubicBezTo>
                    <a:pt x="121610" y="93382"/>
                    <a:pt x="121028" y="95325"/>
                    <a:pt x="121428" y="97183"/>
                  </a:cubicBezTo>
                  <a:lnTo>
                    <a:pt x="130287" y="140712"/>
                  </a:lnTo>
                  <a:cubicBezTo>
                    <a:pt x="130658" y="143903"/>
                    <a:pt x="128372" y="146779"/>
                    <a:pt x="125182" y="147151"/>
                  </a:cubicBezTo>
                  <a:cubicBezTo>
                    <a:pt x="124096" y="147275"/>
                    <a:pt x="122990" y="147094"/>
                    <a:pt x="122000" y="14661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38" name="Google Shape;438;p10"/>
          <p:cNvGrpSpPr/>
          <p:nvPr/>
        </p:nvGrpSpPr>
        <p:grpSpPr>
          <a:xfrm>
            <a:off x="2294838" y="3497289"/>
            <a:ext cx="1874841" cy="1595812"/>
            <a:chOff x="6360115" y="1830926"/>
            <a:chExt cx="1949102" cy="1885188"/>
          </a:xfrm>
        </p:grpSpPr>
        <p:sp>
          <p:nvSpPr>
            <p:cNvPr id="439" name="Google Shape;439;p10"/>
            <p:cNvSpPr/>
            <p:nvPr/>
          </p:nvSpPr>
          <p:spPr>
            <a:xfrm>
              <a:off x="6360115" y="1830926"/>
              <a:ext cx="1949102" cy="1884997"/>
            </a:xfrm>
            <a:custGeom>
              <a:rect b="b" l="l" r="r" t="t"/>
              <a:pathLst>
                <a:path extrusionOk="0" h="1884997" w="1949102">
                  <a:moveTo>
                    <a:pt x="1948851" y="1591789"/>
                  </a:moveTo>
                  <a:cubicBezTo>
                    <a:pt x="1948937" y="1689753"/>
                    <a:pt x="1943403" y="1787642"/>
                    <a:pt x="1932278" y="1884968"/>
                  </a:cubicBezTo>
                  <a:lnTo>
                    <a:pt x="1484603" y="1884968"/>
                  </a:lnTo>
                  <a:cubicBezTo>
                    <a:pt x="1488156" y="1828323"/>
                    <a:pt x="1489965" y="1770411"/>
                    <a:pt x="1490032" y="1711232"/>
                  </a:cubicBezTo>
                  <a:cubicBezTo>
                    <a:pt x="1490032" y="1053150"/>
                    <a:pt x="1259336" y="519750"/>
                    <a:pt x="974729" y="519750"/>
                  </a:cubicBezTo>
                  <a:cubicBezTo>
                    <a:pt x="690122" y="519750"/>
                    <a:pt x="459332" y="1053150"/>
                    <a:pt x="459332" y="1711232"/>
                  </a:cubicBezTo>
                  <a:cubicBezTo>
                    <a:pt x="459332" y="1770287"/>
                    <a:pt x="461142" y="1828199"/>
                    <a:pt x="464761" y="1884968"/>
                  </a:cubicBezTo>
                  <a:lnTo>
                    <a:pt x="16324" y="1884968"/>
                  </a:lnTo>
                  <a:cubicBezTo>
                    <a:pt x="5199" y="1787642"/>
                    <a:pt x="-335" y="1689753"/>
                    <a:pt x="-249" y="1591789"/>
                  </a:cubicBezTo>
                  <a:cubicBezTo>
                    <a:pt x="-249" y="712727"/>
                    <a:pt x="436091" y="-29"/>
                    <a:pt x="974253" y="-29"/>
                  </a:cubicBezTo>
                  <a:cubicBezTo>
                    <a:pt x="1512416" y="-29"/>
                    <a:pt x="1948851" y="712727"/>
                    <a:pt x="1948851" y="159178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0" name="Google Shape;440;p10"/>
            <p:cNvSpPr/>
            <p:nvPr/>
          </p:nvSpPr>
          <p:spPr>
            <a:xfrm>
              <a:off x="6529563" y="2009616"/>
              <a:ext cx="1610396" cy="1706308"/>
            </a:xfrm>
            <a:custGeom>
              <a:rect b="b" l="l" r="r" t="t"/>
              <a:pathLst>
                <a:path extrusionOk="0" h="1706308" w="1610396">
                  <a:moveTo>
                    <a:pt x="1610144" y="1314421"/>
                  </a:moveTo>
                  <a:cubicBezTo>
                    <a:pt x="1610344" y="1445894"/>
                    <a:pt x="1598161" y="1577092"/>
                    <a:pt x="1573758" y="1706279"/>
                  </a:cubicBezTo>
                  <a:lnTo>
                    <a:pt x="1314869" y="1706279"/>
                  </a:lnTo>
                  <a:cubicBezTo>
                    <a:pt x="1318422" y="1649634"/>
                    <a:pt x="1320232" y="1591722"/>
                    <a:pt x="1320298" y="1532543"/>
                  </a:cubicBezTo>
                  <a:cubicBezTo>
                    <a:pt x="1320298" y="874461"/>
                    <a:pt x="1089603" y="341061"/>
                    <a:pt x="804996" y="341061"/>
                  </a:cubicBezTo>
                  <a:cubicBezTo>
                    <a:pt x="520388" y="341061"/>
                    <a:pt x="289598" y="874461"/>
                    <a:pt x="289598" y="1532543"/>
                  </a:cubicBezTo>
                  <a:cubicBezTo>
                    <a:pt x="289598" y="1591598"/>
                    <a:pt x="291408" y="1649510"/>
                    <a:pt x="295027" y="1706279"/>
                  </a:cubicBezTo>
                  <a:lnTo>
                    <a:pt x="36138" y="1706279"/>
                  </a:lnTo>
                  <a:cubicBezTo>
                    <a:pt x="11735" y="1577092"/>
                    <a:pt x="-448" y="1445894"/>
                    <a:pt x="-248" y="1314421"/>
                  </a:cubicBezTo>
                  <a:cubicBezTo>
                    <a:pt x="-248" y="588235"/>
                    <a:pt x="360273" y="-29"/>
                    <a:pt x="804996" y="-29"/>
                  </a:cubicBezTo>
                  <a:cubicBezTo>
                    <a:pt x="1249718" y="-29"/>
                    <a:pt x="1610144" y="588235"/>
                    <a:pt x="1610144" y="131442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1" name="Google Shape;441;p10"/>
            <p:cNvSpPr/>
            <p:nvPr/>
          </p:nvSpPr>
          <p:spPr>
            <a:xfrm>
              <a:off x="6707870" y="2162587"/>
              <a:ext cx="1253782" cy="1553527"/>
            </a:xfrm>
            <a:custGeom>
              <a:rect b="b" l="l" r="r" t="t"/>
              <a:pathLst>
                <a:path extrusionOk="0" h="1553527" w="1253782">
                  <a:moveTo>
                    <a:pt x="1253529" y="1191548"/>
                  </a:moveTo>
                  <a:cubicBezTo>
                    <a:pt x="1253748" y="1312802"/>
                    <a:pt x="1243899" y="1433874"/>
                    <a:pt x="1224097" y="1553498"/>
                  </a:cubicBezTo>
                  <a:lnTo>
                    <a:pt x="1136562" y="1553498"/>
                  </a:lnTo>
                  <a:cubicBezTo>
                    <a:pt x="1140115" y="1496853"/>
                    <a:pt x="1141925" y="1438941"/>
                    <a:pt x="1141991" y="1379762"/>
                  </a:cubicBezTo>
                  <a:cubicBezTo>
                    <a:pt x="1141991" y="721680"/>
                    <a:pt x="911296" y="188280"/>
                    <a:pt x="626689" y="188280"/>
                  </a:cubicBezTo>
                  <a:cubicBezTo>
                    <a:pt x="342082" y="188280"/>
                    <a:pt x="111291" y="721680"/>
                    <a:pt x="111291" y="1379762"/>
                  </a:cubicBezTo>
                  <a:cubicBezTo>
                    <a:pt x="111291" y="1438817"/>
                    <a:pt x="113101" y="1496729"/>
                    <a:pt x="116720" y="1553498"/>
                  </a:cubicBezTo>
                  <a:lnTo>
                    <a:pt x="29185" y="1553498"/>
                  </a:lnTo>
                  <a:cubicBezTo>
                    <a:pt x="9383" y="1433874"/>
                    <a:pt x="-466" y="1312802"/>
                    <a:pt x="-247" y="1191548"/>
                  </a:cubicBezTo>
                  <a:cubicBezTo>
                    <a:pt x="-247" y="533466"/>
                    <a:pt x="280455" y="-29"/>
                    <a:pt x="626689" y="-29"/>
                  </a:cubicBezTo>
                  <a:cubicBezTo>
                    <a:pt x="972922" y="-29"/>
                    <a:pt x="1253529" y="533466"/>
                    <a:pt x="1253529" y="119154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2" name="Google Shape;442;p10"/>
            <p:cNvSpPr/>
            <p:nvPr/>
          </p:nvSpPr>
          <p:spPr>
            <a:xfrm>
              <a:off x="7036665" y="2979819"/>
              <a:ext cx="572542" cy="572702"/>
            </a:xfrm>
            <a:custGeom>
              <a:rect b="b" l="l" r="r" t="t"/>
              <a:pathLst>
                <a:path extrusionOk="0" h="572702" w="572542">
                  <a:moveTo>
                    <a:pt x="7064" y="158893"/>
                  </a:moveTo>
                  <a:cubicBezTo>
                    <a:pt x="2359" y="138557"/>
                    <a:pt x="-32" y="117755"/>
                    <a:pt x="-79" y="96885"/>
                  </a:cubicBezTo>
                  <a:cubicBezTo>
                    <a:pt x="-1032" y="83017"/>
                    <a:pt x="2007" y="69167"/>
                    <a:pt x="8683" y="56975"/>
                  </a:cubicBezTo>
                  <a:cubicBezTo>
                    <a:pt x="24781" y="32401"/>
                    <a:pt x="61547" y="31258"/>
                    <a:pt x="90980" y="37354"/>
                  </a:cubicBezTo>
                  <a:cubicBezTo>
                    <a:pt x="174476" y="54680"/>
                    <a:pt x="246580" y="106877"/>
                    <a:pt x="289100" y="180800"/>
                  </a:cubicBezTo>
                  <a:cubicBezTo>
                    <a:pt x="284908" y="162989"/>
                    <a:pt x="349678" y="68786"/>
                    <a:pt x="378253" y="44117"/>
                  </a:cubicBezTo>
                  <a:cubicBezTo>
                    <a:pt x="406495" y="18047"/>
                    <a:pt x="442862" y="2502"/>
                    <a:pt x="481219" y="111"/>
                  </a:cubicBezTo>
                  <a:cubicBezTo>
                    <a:pt x="503526" y="-1108"/>
                    <a:pt x="525539" y="5645"/>
                    <a:pt x="543322" y="19161"/>
                  </a:cubicBezTo>
                  <a:cubicBezTo>
                    <a:pt x="573421" y="44117"/>
                    <a:pt x="576850" y="88408"/>
                    <a:pt x="568087" y="125651"/>
                  </a:cubicBezTo>
                  <a:cubicBezTo>
                    <a:pt x="559048" y="158502"/>
                    <a:pt x="546265" y="190202"/>
                    <a:pt x="529987" y="220139"/>
                  </a:cubicBezTo>
                  <a:cubicBezTo>
                    <a:pt x="489696" y="300815"/>
                    <a:pt x="379968" y="484172"/>
                    <a:pt x="334819" y="558943"/>
                  </a:cubicBezTo>
                  <a:cubicBezTo>
                    <a:pt x="326618" y="572430"/>
                    <a:pt x="309035" y="576707"/>
                    <a:pt x="295558" y="568506"/>
                  </a:cubicBezTo>
                  <a:cubicBezTo>
                    <a:pt x="293148" y="567039"/>
                    <a:pt x="290976" y="565229"/>
                    <a:pt x="289100" y="563134"/>
                  </a:cubicBezTo>
                  <a:cubicBezTo>
                    <a:pt x="219376" y="485791"/>
                    <a:pt x="32401" y="269954"/>
                    <a:pt x="7064" y="15889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3" name="Google Shape;443;p10"/>
            <p:cNvSpPr/>
            <p:nvPr/>
          </p:nvSpPr>
          <p:spPr>
            <a:xfrm>
              <a:off x="6563445" y="2031041"/>
              <a:ext cx="1552706" cy="1390767"/>
            </a:xfrm>
            <a:custGeom>
              <a:rect b="b" l="l" r="r" t="t"/>
              <a:pathLst>
                <a:path extrusionOk="0" h="1390767" w="1552706">
                  <a:moveTo>
                    <a:pt x="28004" y="1270240"/>
                  </a:moveTo>
                  <a:cubicBezTo>
                    <a:pt x="34862" y="1272640"/>
                    <a:pt x="41415" y="1275831"/>
                    <a:pt x="47530" y="1279765"/>
                  </a:cubicBezTo>
                  <a:cubicBezTo>
                    <a:pt x="64103" y="1289290"/>
                    <a:pt x="101442" y="1315484"/>
                    <a:pt x="116681" y="1326152"/>
                  </a:cubicBezTo>
                  <a:cubicBezTo>
                    <a:pt x="119310" y="1328257"/>
                    <a:pt x="119739" y="1332086"/>
                    <a:pt x="117634" y="1334724"/>
                  </a:cubicBezTo>
                  <a:cubicBezTo>
                    <a:pt x="117358" y="1335077"/>
                    <a:pt x="117034" y="1335391"/>
                    <a:pt x="116681" y="1335677"/>
                  </a:cubicBezTo>
                  <a:cubicBezTo>
                    <a:pt x="99441" y="1349583"/>
                    <a:pt x="50959" y="1386159"/>
                    <a:pt x="26956" y="1389969"/>
                  </a:cubicBezTo>
                  <a:cubicBezTo>
                    <a:pt x="22584" y="1390712"/>
                    <a:pt x="18136" y="1390941"/>
                    <a:pt x="13716" y="1390636"/>
                  </a:cubicBezTo>
                  <a:cubicBezTo>
                    <a:pt x="10735" y="1390655"/>
                    <a:pt x="7820" y="1389788"/>
                    <a:pt x="5334" y="1388160"/>
                  </a:cubicBezTo>
                  <a:cubicBezTo>
                    <a:pt x="905" y="1383378"/>
                    <a:pt x="-295" y="1376434"/>
                    <a:pt x="2286" y="1370443"/>
                  </a:cubicBezTo>
                  <a:cubicBezTo>
                    <a:pt x="7163" y="1352926"/>
                    <a:pt x="19288" y="1338334"/>
                    <a:pt x="35624" y="1330343"/>
                  </a:cubicBezTo>
                  <a:cubicBezTo>
                    <a:pt x="31814" y="1331010"/>
                    <a:pt x="12669" y="1315865"/>
                    <a:pt x="7906" y="1309483"/>
                  </a:cubicBezTo>
                  <a:cubicBezTo>
                    <a:pt x="2744" y="1303092"/>
                    <a:pt x="-47" y="1295119"/>
                    <a:pt x="0" y="1286909"/>
                  </a:cubicBezTo>
                  <a:cubicBezTo>
                    <a:pt x="48" y="1282137"/>
                    <a:pt x="1801" y="1277536"/>
                    <a:pt x="4953" y="1273955"/>
                  </a:cubicBezTo>
                  <a:cubicBezTo>
                    <a:pt x="11364" y="1268554"/>
                    <a:pt x="20222" y="1267125"/>
                    <a:pt x="28004" y="1270240"/>
                  </a:cubicBezTo>
                  <a:close/>
                  <a:moveTo>
                    <a:pt x="1524668" y="1231378"/>
                  </a:moveTo>
                  <a:cubicBezTo>
                    <a:pt x="1527620" y="1230920"/>
                    <a:pt x="1530630" y="1231349"/>
                    <a:pt x="1533335" y="1232616"/>
                  </a:cubicBezTo>
                  <a:cubicBezTo>
                    <a:pt x="1538765" y="1235664"/>
                    <a:pt x="1539527" y="1243474"/>
                    <a:pt x="1538669" y="1249761"/>
                  </a:cubicBezTo>
                  <a:cubicBezTo>
                    <a:pt x="1536383" y="1267706"/>
                    <a:pt x="1526535" y="1283822"/>
                    <a:pt x="1511618" y="1294052"/>
                  </a:cubicBezTo>
                  <a:cubicBezTo>
                    <a:pt x="1515333" y="1292909"/>
                    <a:pt x="1536383" y="1305292"/>
                    <a:pt x="1542003" y="1310911"/>
                  </a:cubicBezTo>
                  <a:cubicBezTo>
                    <a:pt x="1547842" y="1316579"/>
                    <a:pt x="1551576" y="1324075"/>
                    <a:pt x="1552576" y="1332152"/>
                  </a:cubicBezTo>
                  <a:cubicBezTo>
                    <a:pt x="1553109" y="1336886"/>
                    <a:pt x="1552004" y="1341667"/>
                    <a:pt x="1549433" y="1345678"/>
                  </a:cubicBezTo>
                  <a:cubicBezTo>
                    <a:pt x="1543861" y="1351935"/>
                    <a:pt x="1535269" y="1354583"/>
                    <a:pt x="1527144" y="1352536"/>
                  </a:cubicBezTo>
                  <a:cubicBezTo>
                    <a:pt x="1520019" y="1351078"/>
                    <a:pt x="1513085" y="1348811"/>
                    <a:pt x="1506475" y="1345773"/>
                  </a:cubicBezTo>
                  <a:cubicBezTo>
                    <a:pt x="1488758" y="1338439"/>
                    <a:pt x="1448087" y="1317865"/>
                    <a:pt x="1431513" y="1309387"/>
                  </a:cubicBezTo>
                  <a:cubicBezTo>
                    <a:pt x="1428542" y="1307692"/>
                    <a:pt x="1427513" y="1303911"/>
                    <a:pt x="1429208" y="1300939"/>
                  </a:cubicBezTo>
                  <a:cubicBezTo>
                    <a:pt x="1429427" y="1300558"/>
                    <a:pt x="1429694" y="1300196"/>
                    <a:pt x="1429989" y="1299862"/>
                  </a:cubicBezTo>
                  <a:cubicBezTo>
                    <a:pt x="1445420" y="1283765"/>
                    <a:pt x="1488473" y="1240807"/>
                    <a:pt x="1511618" y="1233759"/>
                  </a:cubicBezTo>
                  <a:cubicBezTo>
                    <a:pt x="1515867" y="1232501"/>
                    <a:pt x="1520248" y="1231701"/>
                    <a:pt x="1524668" y="1231378"/>
                  </a:cubicBezTo>
                  <a:close/>
                  <a:moveTo>
                    <a:pt x="1512952" y="1083074"/>
                  </a:moveTo>
                  <a:cubicBezTo>
                    <a:pt x="1515895" y="1082655"/>
                    <a:pt x="1518905" y="1083083"/>
                    <a:pt x="1521619" y="1084312"/>
                  </a:cubicBezTo>
                  <a:cubicBezTo>
                    <a:pt x="1527048" y="1087360"/>
                    <a:pt x="1527811" y="1095171"/>
                    <a:pt x="1526953" y="1101552"/>
                  </a:cubicBezTo>
                  <a:cubicBezTo>
                    <a:pt x="1524563" y="1119555"/>
                    <a:pt x="1514533" y="1135661"/>
                    <a:pt x="1499426" y="1145748"/>
                  </a:cubicBezTo>
                  <a:cubicBezTo>
                    <a:pt x="1503236" y="1144605"/>
                    <a:pt x="1524191" y="1156988"/>
                    <a:pt x="1529906" y="1162703"/>
                  </a:cubicBezTo>
                  <a:cubicBezTo>
                    <a:pt x="1535850" y="1168332"/>
                    <a:pt x="1539679" y="1175828"/>
                    <a:pt x="1540764" y="1183944"/>
                  </a:cubicBezTo>
                  <a:cubicBezTo>
                    <a:pt x="1541336" y="1188649"/>
                    <a:pt x="1540221" y="1193412"/>
                    <a:pt x="1537621" y="1197374"/>
                  </a:cubicBezTo>
                  <a:cubicBezTo>
                    <a:pt x="1532049" y="1203632"/>
                    <a:pt x="1523458" y="1206280"/>
                    <a:pt x="1515333" y="1204232"/>
                  </a:cubicBezTo>
                  <a:cubicBezTo>
                    <a:pt x="1508198" y="1202813"/>
                    <a:pt x="1501255" y="1200546"/>
                    <a:pt x="1494663" y="1197469"/>
                  </a:cubicBezTo>
                  <a:cubicBezTo>
                    <a:pt x="1476947" y="1190135"/>
                    <a:pt x="1436371" y="1169561"/>
                    <a:pt x="1419797" y="1161084"/>
                  </a:cubicBezTo>
                  <a:cubicBezTo>
                    <a:pt x="1416825" y="1159502"/>
                    <a:pt x="1415692" y="1155816"/>
                    <a:pt x="1417263" y="1152845"/>
                  </a:cubicBezTo>
                  <a:cubicBezTo>
                    <a:pt x="1417511" y="1152378"/>
                    <a:pt x="1417816" y="1151949"/>
                    <a:pt x="1418178" y="1151559"/>
                  </a:cubicBezTo>
                  <a:cubicBezTo>
                    <a:pt x="1433608" y="1135461"/>
                    <a:pt x="1476661" y="1092504"/>
                    <a:pt x="1499902" y="1085455"/>
                  </a:cubicBezTo>
                  <a:cubicBezTo>
                    <a:pt x="1504150" y="1084198"/>
                    <a:pt x="1508532" y="1083398"/>
                    <a:pt x="1512952" y="1083074"/>
                  </a:cubicBezTo>
                  <a:close/>
                  <a:moveTo>
                    <a:pt x="28004" y="1080407"/>
                  </a:moveTo>
                  <a:cubicBezTo>
                    <a:pt x="34833" y="1082883"/>
                    <a:pt x="41377" y="1086074"/>
                    <a:pt x="47530" y="1089932"/>
                  </a:cubicBezTo>
                  <a:cubicBezTo>
                    <a:pt x="64103" y="1099457"/>
                    <a:pt x="101442" y="1125651"/>
                    <a:pt x="116681" y="1136319"/>
                  </a:cubicBezTo>
                  <a:cubicBezTo>
                    <a:pt x="119310" y="1138424"/>
                    <a:pt x="119739" y="1142253"/>
                    <a:pt x="117634" y="1144891"/>
                  </a:cubicBezTo>
                  <a:cubicBezTo>
                    <a:pt x="117358" y="1145243"/>
                    <a:pt x="117034" y="1145558"/>
                    <a:pt x="116681" y="1145844"/>
                  </a:cubicBezTo>
                  <a:cubicBezTo>
                    <a:pt x="99441" y="1159750"/>
                    <a:pt x="50959" y="1196421"/>
                    <a:pt x="26956" y="1200231"/>
                  </a:cubicBezTo>
                  <a:cubicBezTo>
                    <a:pt x="22575" y="1200898"/>
                    <a:pt x="18136" y="1201089"/>
                    <a:pt x="13716" y="1200803"/>
                  </a:cubicBezTo>
                  <a:cubicBezTo>
                    <a:pt x="10754" y="1200803"/>
                    <a:pt x="7849" y="1199984"/>
                    <a:pt x="5334" y="1198422"/>
                  </a:cubicBezTo>
                  <a:cubicBezTo>
                    <a:pt x="905" y="1193602"/>
                    <a:pt x="-286" y="1186630"/>
                    <a:pt x="2286" y="1180610"/>
                  </a:cubicBezTo>
                  <a:cubicBezTo>
                    <a:pt x="7192" y="1163112"/>
                    <a:pt x="19317" y="1148530"/>
                    <a:pt x="35624" y="1140510"/>
                  </a:cubicBezTo>
                  <a:cubicBezTo>
                    <a:pt x="31814" y="1141176"/>
                    <a:pt x="12669" y="1126032"/>
                    <a:pt x="7906" y="1119650"/>
                  </a:cubicBezTo>
                  <a:cubicBezTo>
                    <a:pt x="2744" y="1113258"/>
                    <a:pt x="-47" y="1105286"/>
                    <a:pt x="0" y="1097076"/>
                  </a:cubicBezTo>
                  <a:cubicBezTo>
                    <a:pt x="38" y="1092332"/>
                    <a:pt x="1801" y="1087760"/>
                    <a:pt x="4953" y="1084217"/>
                  </a:cubicBezTo>
                  <a:cubicBezTo>
                    <a:pt x="11326" y="1078740"/>
                    <a:pt x="20212" y="1077273"/>
                    <a:pt x="28004" y="1080407"/>
                  </a:cubicBezTo>
                  <a:close/>
                  <a:moveTo>
                    <a:pt x="1486567" y="923434"/>
                  </a:moveTo>
                  <a:cubicBezTo>
                    <a:pt x="1489520" y="923053"/>
                    <a:pt x="1492530" y="923510"/>
                    <a:pt x="1495235" y="924768"/>
                  </a:cubicBezTo>
                  <a:cubicBezTo>
                    <a:pt x="1500664" y="927816"/>
                    <a:pt x="1501426" y="935626"/>
                    <a:pt x="1500569" y="941913"/>
                  </a:cubicBezTo>
                  <a:cubicBezTo>
                    <a:pt x="1498197" y="959953"/>
                    <a:pt x="1488167" y="976098"/>
                    <a:pt x="1473042" y="986204"/>
                  </a:cubicBezTo>
                  <a:cubicBezTo>
                    <a:pt x="1476852" y="985061"/>
                    <a:pt x="1497807" y="997443"/>
                    <a:pt x="1503522" y="1003063"/>
                  </a:cubicBezTo>
                  <a:cubicBezTo>
                    <a:pt x="1509446" y="1008711"/>
                    <a:pt x="1513276" y="1016198"/>
                    <a:pt x="1514380" y="1024304"/>
                  </a:cubicBezTo>
                  <a:cubicBezTo>
                    <a:pt x="1514962" y="1029038"/>
                    <a:pt x="1513847" y="1033838"/>
                    <a:pt x="1511237" y="1037829"/>
                  </a:cubicBezTo>
                  <a:cubicBezTo>
                    <a:pt x="1505665" y="1044087"/>
                    <a:pt x="1497073" y="1046735"/>
                    <a:pt x="1488949" y="1044687"/>
                  </a:cubicBezTo>
                  <a:cubicBezTo>
                    <a:pt x="1481824" y="1043230"/>
                    <a:pt x="1474890" y="1040963"/>
                    <a:pt x="1468279" y="1037925"/>
                  </a:cubicBezTo>
                  <a:cubicBezTo>
                    <a:pt x="1450563" y="1030590"/>
                    <a:pt x="1409986" y="1010016"/>
                    <a:pt x="1393413" y="1001539"/>
                  </a:cubicBezTo>
                  <a:cubicBezTo>
                    <a:pt x="1390441" y="999958"/>
                    <a:pt x="1389308" y="996272"/>
                    <a:pt x="1390879" y="993300"/>
                  </a:cubicBezTo>
                  <a:cubicBezTo>
                    <a:pt x="1391127" y="992833"/>
                    <a:pt x="1391432" y="992405"/>
                    <a:pt x="1391794" y="992014"/>
                  </a:cubicBezTo>
                  <a:cubicBezTo>
                    <a:pt x="1406843" y="975917"/>
                    <a:pt x="1450182" y="932959"/>
                    <a:pt x="1473518" y="925911"/>
                  </a:cubicBezTo>
                  <a:cubicBezTo>
                    <a:pt x="1477766" y="924615"/>
                    <a:pt x="1482138" y="923787"/>
                    <a:pt x="1486567" y="923434"/>
                  </a:cubicBezTo>
                  <a:close/>
                  <a:moveTo>
                    <a:pt x="48006" y="910766"/>
                  </a:moveTo>
                  <a:cubicBezTo>
                    <a:pt x="54874" y="913148"/>
                    <a:pt x="61427" y="916339"/>
                    <a:pt x="67533" y="920291"/>
                  </a:cubicBezTo>
                  <a:cubicBezTo>
                    <a:pt x="84106" y="929816"/>
                    <a:pt x="121539" y="955915"/>
                    <a:pt x="136779" y="966583"/>
                  </a:cubicBezTo>
                  <a:cubicBezTo>
                    <a:pt x="139408" y="968688"/>
                    <a:pt x="139837" y="972517"/>
                    <a:pt x="137732" y="975156"/>
                  </a:cubicBezTo>
                  <a:cubicBezTo>
                    <a:pt x="137456" y="975508"/>
                    <a:pt x="137132" y="975822"/>
                    <a:pt x="136779" y="976108"/>
                  </a:cubicBezTo>
                  <a:cubicBezTo>
                    <a:pt x="119539" y="990110"/>
                    <a:pt x="70962" y="1026686"/>
                    <a:pt x="47054" y="1030496"/>
                  </a:cubicBezTo>
                  <a:cubicBezTo>
                    <a:pt x="42653" y="1031239"/>
                    <a:pt x="38177" y="1031458"/>
                    <a:pt x="33719" y="1031162"/>
                  </a:cubicBezTo>
                  <a:cubicBezTo>
                    <a:pt x="30747" y="1031162"/>
                    <a:pt x="27832" y="1030305"/>
                    <a:pt x="25337" y="1028686"/>
                  </a:cubicBezTo>
                  <a:cubicBezTo>
                    <a:pt x="21003" y="1023847"/>
                    <a:pt x="19850" y="1016951"/>
                    <a:pt x="22384" y="1010969"/>
                  </a:cubicBezTo>
                  <a:cubicBezTo>
                    <a:pt x="27261" y="993453"/>
                    <a:pt x="39386" y="978861"/>
                    <a:pt x="55722" y="970869"/>
                  </a:cubicBezTo>
                  <a:cubicBezTo>
                    <a:pt x="51912" y="971441"/>
                    <a:pt x="32766" y="956391"/>
                    <a:pt x="27909" y="949914"/>
                  </a:cubicBezTo>
                  <a:cubicBezTo>
                    <a:pt x="22803" y="943542"/>
                    <a:pt x="20050" y="935598"/>
                    <a:pt x="20098" y="927435"/>
                  </a:cubicBezTo>
                  <a:cubicBezTo>
                    <a:pt x="20146" y="922663"/>
                    <a:pt x="21898" y="918063"/>
                    <a:pt x="25051" y="914481"/>
                  </a:cubicBezTo>
                  <a:cubicBezTo>
                    <a:pt x="31423" y="909090"/>
                    <a:pt x="40253" y="907661"/>
                    <a:pt x="48006" y="910766"/>
                  </a:cubicBezTo>
                  <a:close/>
                  <a:moveTo>
                    <a:pt x="1449325" y="765987"/>
                  </a:moveTo>
                  <a:cubicBezTo>
                    <a:pt x="1452154" y="765129"/>
                    <a:pt x="1455164" y="765129"/>
                    <a:pt x="1457993" y="765987"/>
                  </a:cubicBezTo>
                  <a:cubicBezTo>
                    <a:pt x="1463803" y="768273"/>
                    <a:pt x="1465613" y="775512"/>
                    <a:pt x="1465613" y="782370"/>
                  </a:cubicBezTo>
                  <a:cubicBezTo>
                    <a:pt x="1465555" y="800610"/>
                    <a:pt x="1457678" y="817946"/>
                    <a:pt x="1443991" y="829995"/>
                  </a:cubicBezTo>
                  <a:cubicBezTo>
                    <a:pt x="1447515" y="828375"/>
                    <a:pt x="1469994" y="837900"/>
                    <a:pt x="1476376" y="842853"/>
                  </a:cubicBezTo>
                  <a:cubicBezTo>
                    <a:pt x="1483005" y="847644"/>
                    <a:pt x="1487777" y="854579"/>
                    <a:pt x="1489901" y="862475"/>
                  </a:cubicBezTo>
                  <a:cubicBezTo>
                    <a:pt x="1491063" y="867104"/>
                    <a:pt x="1490559" y="871990"/>
                    <a:pt x="1488473" y="876286"/>
                  </a:cubicBezTo>
                  <a:cubicBezTo>
                    <a:pt x="1483748" y="883154"/>
                    <a:pt x="1475595" y="886821"/>
                    <a:pt x="1467327" y="885811"/>
                  </a:cubicBezTo>
                  <a:cubicBezTo>
                    <a:pt x="1460078" y="885335"/>
                    <a:pt x="1452916" y="883992"/>
                    <a:pt x="1445991" y="881811"/>
                  </a:cubicBezTo>
                  <a:cubicBezTo>
                    <a:pt x="1427417" y="876762"/>
                    <a:pt x="1384459" y="861618"/>
                    <a:pt x="1366934" y="855331"/>
                  </a:cubicBezTo>
                  <a:cubicBezTo>
                    <a:pt x="1363781" y="854303"/>
                    <a:pt x="1362066" y="850912"/>
                    <a:pt x="1363095" y="847759"/>
                  </a:cubicBezTo>
                  <a:cubicBezTo>
                    <a:pt x="1363324" y="847045"/>
                    <a:pt x="1363695" y="846387"/>
                    <a:pt x="1364171" y="845806"/>
                  </a:cubicBezTo>
                  <a:cubicBezTo>
                    <a:pt x="1377411" y="827899"/>
                    <a:pt x="1414559" y="779703"/>
                    <a:pt x="1436657" y="770178"/>
                  </a:cubicBezTo>
                  <a:cubicBezTo>
                    <a:pt x="1440714" y="768311"/>
                    <a:pt x="1444962" y="766911"/>
                    <a:pt x="1449325" y="765987"/>
                  </a:cubicBezTo>
                  <a:close/>
                  <a:moveTo>
                    <a:pt x="61341" y="744460"/>
                  </a:moveTo>
                  <a:cubicBezTo>
                    <a:pt x="68914" y="740917"/>
                    <a:pt x="77829" y="741869"/>
                    <a:pt x="84487" y="746937"/>
                  </a:cubicBezTo>
                  <a:cubicBezTo>
                    <a:pt x="90478" y="751013"/>
                    <a:pt x="95946" y="755814"/>
                    <a:pt x="100775" y="761224"/>
                  </a:cubicBezTo>
                  <a:cubicBezTo>
                    <a:pt x="114205" y="774940"/>
                    <a:pt x="143447" y="809897"/>
                    <a:pt x="155353" y="824184"/>
                  </a:cubicBezTo>
                  <a:cubicBezTo>
                    <a:pt x="157496" y="826851"/>
                    <a:pt x="157068" y="830747"/>
                    <a:pt x="154410" y="832890"/>
                  </a:cubicBezTo>
                  <a:cubicBezTo>
                    <a:pt x="154000" y="833214"/>
                    <a:pt x="153543" y="833490"/>
                    <a:pt x="153067" y="833709"/>
                  </a:cubicBezTo>
                  <a:cubicBezTo>
                    <a:pt x="132588" y="842282"/>
                    <a:pt x="76105" y="864856"/>
                    <a:pt x="51912" y="862189"/>
                  </a:cubicBezTo>
                  <a:cubicBezTo>
                    <a:pt x="47492" y="861722"/>
                    <a:pt x="43139" y="860732"/>
                    <a:pt x="38958" y="859236"/>
                  </a:cubicBezTo>
                  <a:cubicBezTo>
                    <a:pt x="36090" y="858474"/>
                    <a:pt x="33500" y="856884"/>
                    <a:pt x="31528" y="854664"/>
                  </a:cubicBezTo>
                  <a:cubicBezTo>
                    <a:pt x="28604" y="848854"/>
                    <a:pt x="29309" y="841872"/>
                    <a:pt x="33338" y="836757"/>
                  </a:cubicBezTo>
                  <a:cubicBezTo>
                    <a:pt x="42692" y="821175"/>
                    <a:pt x="58246" y="810325"/>
                    <a:pt x="76105" y="806944"/>
                  </a:cubicBezTo>
                  <a:cubicBezTo>
                    <a:pt x="72200" y="806468"/>
                    <a:pt x="57722" y="786846"/>
                    <a:pt x="54769" y="779417"/>
                  </a:cubicBezTo>
                  <a:cubicBezTo>
                    <a:pt x="51531" y="771892"/>
                    <a:pt x="50959" y="763491"/>
                    <a:pt x="53150" y="755604"/>
                  </a:cubicBezTo>
                  <a:cubicBezTo>
                    <a:pt x="54464" y="751032"/>
                    <a:pt x="57369" y="747079"/>
                    <a:pt x="61341" y="744460"/>
                  </a:cubicBezTo>
                  <a:close/>
                  <a:moveTo>
                    <a:pt x="1410558" y="607300"/>
                  </a:moveTo>
                  <a:cubicBezTo>
                    <a:pt x="1416559" y="609015"/>
                    <a:pt x="1419131" y="616349"/>
                    <a:pt x="1420083" y="622731"/>
                  </a:cubicBezTo>
                  <a:cubicBezTo>
                    <a:pt x="1421912" y="640828"/>
                    <a:pt x="1415873" y="658830"/>
                    <a:pt x="1403509" y="672165"/>
                  </a:cubicBezTo>
                  <a:cubicBezTo>
                    <a:pt x="1406939" y="670165"/>
                    <a:pt x="1430180" y="677309"/>
                    <a:pt x="1437038" y="681690"/>
                  </a:cubicBezTo>
                  <a:cubicBezTo>
                    <a:pt x="1444134" y="685758"/>
                    <a:pt x="1449620" y="692149"/>
                    <a:pt x="1452563" y="699788"/>
                  </a:cubicBezTo>
                  <a:cubicBezTo>
                    <a:pt x="1454230" y="704274"/>
                    <a:pt x="1454230" y="709208"/>
                    <a:pt x="1452563" y="713694"/>
                  </a:cubicBezTo>
                  <a:cubicBezTo>
                    <a:pt x="1448601" y="721086"/>
                    <a:pt x="1440848" y="725639"/>
                    <a:pt x="1432466" y="725505"/>
                  </a:cubicBezTo>
                  <a:cubicBezTo>
                    <a:pt x="1425217" y="725705"/>
                    <a:pt x="1417959" y="725105"/>
                    <a:pt x="1410844" y="723696"/>
                  </a:cubicBezTo>
                  <a:cubicBezTo>
                    <a:pt x="1391794" y="720648"/>
                    <a:pt x="1347598" y="709980"/>
                    <a:pt x="1329500" y="705598"/>
                  </a:cubicBezTo>
                  <a:cubicBezTo>
                    <a:pt x="1326243" y="704769"/>
                    <a:pt x="1324271" y="701445"/>
                    <a:pt x="1325100" y="698188"/>
                  </a:cubicBezTo>
                  <a:cubicBezTo>
                    <a:pt x="1325252" y="697607"/>
                    <a:pt x="1325481" y="697054"/>
                    <a:pt x="1325785" y="696549"/>
                  </a:cubicBezTo>
                  <a:cubicBezTo>
                    <a:pt x="1336739" y="677404"/>
                    <a:pt x="1368743" y="625588"/>
                    <a:pt x="1389698" y="613396"/>
                  </a:cubicBezTo>
                  <a:cubicBezTo>
                    <a:pt x="1393527" y="611167"/>
                    <a:pt x="1397585" y="609348"/>
                    <a:pt x="1401795" y="607967"/>
                  </a:cubicBezTo>
                  <a:cubicBezTo>
                    <a:pt x="1404586" y="606891"/>
                    <a:pt x="1407634" y="606662"/>
                    <a:pt x="1410558" y="607300"/>
                  </a:cubicBezTo>
                  <a:close/>
                  <a:moveTo>
                    <a:pt x="141447" y="570629"/>
                  </a:moveTo>
                  <a:cubicBezTo>
                    <a:pt x="149657" y="568905"/>
                    <a:pt x="158144" y="571829"/>
                    <a:pt x="163545" y="578249"/>
                  </a:cubicBezTo>
                  <a:cubicBezTo>
                    <a:pt x="168412" y="583602"/>
                    <a:pt x="172660" y="589479"/>
                    <a:pt x="176213" y="595775"/>
                  </a:cubicBezTo>
                  <a:cubicBezTo>
                    <a:pt x="186309" y="612253"/>
                    <a:pt x="206979" y="652925"/>
                    <a:pt x="215456" y="669308"/>
                  </a:cubicBezTo>
                  <a:cubicBezTo>
                    <a:pt x="216933" y="672394"/>
                    <a:pt x="215627" y="676090"/>
                    <a:pt x="212542" y="677566"/>
                  </a:cubicBezTo>
                  <a:cubicBezTo>
                    <a:pt x="212046" y="677804"/>
                    <a:pt x="211522" y="677976"/>
                    <a:pt x="210979" y="678071"/>
                  </a:cubicBezTo>
                  <a:cubicBezTo>
                    <a:pt x="189167" y="682357"/>
                    <a:pt x="129064" y="691787"/>
                    <a:pt x="106109" y="683786"/>
                  </a:cubicBezTo>
                  <a:cubicBezTo>
                    <a:pt x="101899" y="682348"/>
                    <a:pt x="97879" y="680433"/>
                    <a:pt x="94107" y="678071"/>
                  </a:cubicBezTo>
                  <a:cubicBezTo>
                    <a:pt x="91479" y="676709"/>
                    <a:pt x="89316" y="674585"/>
                    <a:pt x="87916" y="671975"/>
                  </a:cubicBezTo>
                  <a:cubicBezTo>
                    <a:pt x="85345" y="666355"/>
                    <a:pt x="89250" y="659592"/>
                    <a:pt x="93631" y="654925"/>
                  </a:cubicBezTo>
                  <a:cubicBezTo>
                    <a:pt x="106195" y="641800"/>
                    <a:pt x="123768" y="634656"/>
                    <a:pt x="141923" y="635304"/>
                  </a:cubicBezTo>
                  <a:cubicBezTo>
                    <a:pt x="138304" y="634065"/>
                    <a:pt x="128588" y="611682"/>
                    <a:pt x="127350" y="603776"/>
                  </a:cubicBezTo>
                  <a:cubicBezTo>
                    <a:pt x="125854" y="595718"/>
                    <a:pt x="127131" y="587393"/>
                    <a:pt x="130969" y="580154"/>
                  </a:cubicBezTo>
                  <a:cubicBezTo>
                    <a:pt x="133255" y="575868"/>
                    <a:pt x="136960" y="572496"/>
                    <a:pt x="141447" y="570629"/>
                  </a:cubicBezTo>
                  <a:close/>
                  <a:moveTo>
                    <a:pt x="1338263" y="454328"/>
                  </a:moveTo>
                  <a:cubicBezTo>
                    <a:pt x="1344455" y="455376"/>
                    <a:pt x="1347788" y="462425"/>
                    <a:pt x="1349122" y="468711"/>
                  </a:cubicBezTo>
                  <a:cubicBezTo>
                    <a:pt x="1352779" y="486523"/>
                    <a:pt x="1348693" y="505049"/>
                    <a:pt x="1337882" y="519670"/>
                  </a:cubicBezTo>
                  <a:cubicBezTo>
                    <a:pt x="1341025" y="517289"/>
                    <a:pt x="1364933" y="521956"/>
                    <a:pt x="1372172" y="525480"/>
                  </a:cubicBezTo>
                  <a:cubicBezTo>
                    <a:pt x="1379678" y="528766"/>
                    <a:pt x="1385802" y="534558"/>
                    <a:pt x="1389508" y="541863"/>
                  </a:cubicBezTo>
                  <a:cubicBezTo>
                    <a:pt x="1391613" y="546111"/>
                    <a:pt x="1392146" y="550969"/>
                    <a:pt x="1391032" y="555579"/>
                  </a:cubicBezTo>
                  <a:cubicBezTo>
                    <a:pt x="1387803" y="563428"/>
                    <a:pt x="1380440" y="568800"/>
                    <a:pt x="1371982" y="569486"/>
                  </a:cubicBezTo>
                  <a:cubicBezTo>
                    <a:pt x="1364762" y="570295"/>
                    <a:pt x="1357485" y="570295"/>
                    <a:pt x="1350265" y="569486"/>
                  </a:cubicBezTo>
                  <a:cubicBezTo>
                    <a:pt x="1331215" y="568438"/>
                    <a:pt x="1285971" y="562628"/>
                    <a:pt x="1267492" y="559961"/>
                  </a:cubicBezTo>
                  <a:cubicBezTo>
                    <a:pt x="1264120" y="559399"/>
                    <a:pt x="1261835" y="556217"/>
                    <a:pt x="1262396" y="552836"/>
                  </a:cubicBezTo>
                  <a:cubicBezTo>
                    <a:pt x="1262482" y="552341"/>
                    <a:pt x="1262625" y="551855"/>
                    <a:pt x="1262825" y="551388"/>
                  </a:cubicBezTo>
                  <a:cubicBezTo>
                    <a:pt x="1272350" y="532052"/>
                    <a:pt x="1298639" y="476998"/>
                    <a:pt x="1318261" y="462615"/>
                  </a:cubicBezTo>
                  <a:cubicBezTo>
                    <a:pt x="1321833" y="459955"/>
                    <a:pt x="1325700" y="457717"/>
                    <a:pt x="1329786" y="455948"/>
                  </a:cubicBezTo>
                  <a:cubicBezTo>
                    <a:pt x="1332386" y="454576"/>
                    <a:pt x="1335339" y="454012"/>
                    <a:pt x="1338263" y="454328"/>
                  </a:cubicBezTo>
                  <a:close/>
                  <a:moveTo>
                    <a:pt x="206502" y="424610"/>
                  </a:moveTo>
                  <a:cubicBezTo>
                    <a:pt x="214684" y="422880"/>
                    <a:pt x="223152" y="425811"/>
                    <a:pt x="228505" y="432230"/>
                  </a:cubicBezTo>
                  <a:cubicBezTo>
                    <a:pt x="233401" y="437578"/>
                    <a:pt x="237677" y="443457"/>
                    <a:pt x="241268" y="449756"/>
                  </a:cubicBezTo>
                  <a:cubicBezTo>
                    <a:pt x="251270" y="466235"/>
                    <a:pt x="272034" y="506906"/>
                    <a:pt x="280416" y="523289"/>
                  </a:cubicBezTo>
                  <a:cubicBezTo>
                    <a:pt x="281902" y="526366"/>
                    <a:pt x="280607" y="530071"/>
                    <a:pt x="277530" y="531557"/>
                  </a:cubicBezTo>
                  <a:cubicBezTo>
                    <a:pt x="277054" y="531786"/>
                    <a:pt x="276549" y="531948"/>
                    <a:pt x="276035" y="532052"/>
                  </a:cubicBezTo>
                  <a:cubicBezTo>
                    <a:pt x="253651" y="536720"/>
                    <a:pt x="193548" y="546149"/>
                    <a:pt x="170688" y="538148"/>
                  </a:cubicBezTo>
                  <a:cubicBezTo>
                    <a:pt x="166592" y="536577"/>
                    <a:pt x="162687" y="534529"/>
                    <a:pt x="159068" y="532052"/>
                  </a:cubicBezTo>
                  <a:cubicBezTo>
                    <a:pt x="156458" y="530662"/>
                    <a:pt x="154305" y="528547"/>
                    <a:pt x="152876" y="525956"/>
                  </a:cubicBezTo>
                  <a:cubicBezTo>
                    <a:pt x="150304" y="520337"/>
                    <a:pt x="154210" y="513574"/>
                    <a:pt x="158591" y="508907"/>
                  </a:cubicBezTo>
                  <a:cubicBezTo>
                    <a:pt x="171174" y="495753"/>
                    <a:pt x="188786" y="488618"/>
                    <a:pt x="206978" y="489285"/>
                  </a:cubicBezTo>
                  <a:cubicBezTo>
                    <a:pt x="203264" y="488047"/>
                    <a:pt x="193548" y="465663"/>
                    <a:pt x="192310" y="457757"/>
                  </a:cubicBezTo>
                  <a:cubicBezTo>
                    <a:pt x="190795" y="449691"/>
                    <a:pt x="192110" y="441349"/>
                    <a:pt x="196025" y="434135"/>
                  </a:cubicBezTo>
                  <a:cubicBezTo>
                    <a:pt x="198263" y="429805"/>
                    <a:pt x="201978" y="426424"/>
                    <a:pt x="206502" y="424610"/>
                  </a:cubicBezTo>
                  <a:close/>
                  <a:moveTo>
                    <a:pt x="1258253" y="304024"/>
                  </a:moveTo>
                  <a:cubicBezTo>
                    <a:pt x="1264444" y="305072"/>
                    <a:pt x="1267778" y="312120"/>
                    <a:pt x="1269111" y="318407"/>
                  </a:cubicBezTo>
                  <a:cubicBezTo>
                    <a:pt x="1272845" y="336218"/>
                    <a:pt x="1268759" y="354778"/>
                    <a:pt x="1257872" y="369365"/>
                  </a:cubicBezTo>
                  <a:cubicBezTo>
                    <a:pt x="1261015" y="366984"/>
                    <a:pt x="1284923" y="371651"/>
                    <a:pt x="1292162" y="375176"/>
                  </a:cubicBezTo>
                  <a:cubicBezTo>
                    <a:pt x="1299667" y="378463"/>
                    <a:pt x="1305792" y="384254"/>
                    <a:pt x="1309497" y="391559"/>
                  </a:cubicBezTo>
                  <a:cubicBezTo>
                    <a:pt x="1311650" y="395830"/>
                    <a:pt x="1312193" y="400732"/>
                    <a:pt x="1311021" y="405370"/>
                  </a:cubicBezTo>
                  <a:cubicBezTo>
                    <a:pt x="1307821" y="413223"/>
                    <a:pt x="1300429" y="418577"/>
                    <a:pt x="1291971" y="419181"/>
                  </a:cubicBezTo>
                  <a:cubicBezTo>
                    <a:pt x="1284780" y="420229"/>
                    <a:pt x="1277493" y="420420"/>
                    <a:pt x="1270254" y="419753"/>
                  </a:cubicBezTo>
                  <a:cubicBezTo>
                    <a:pt x="1251204" y="418705"/>
                    <a:pt x="1205865" y="412799"/>
                    <a:pt x="1187482" y="410228"/>
                  </a:cubicBezTo>
                  <a:cubicBezTo>
                    <a:pt x="1184100" y="409718"/>
                    <a:pt x="1181777" y="406563"/>
                    <a:pt x="1182281" y="403182"/>
                  </a:cubicBezTo>
                  <a:cubicBezTo>
                    <a:pt x="1182367" y="402657"/>
                    <a:pt x="1182510" y="402144"/>
                    <a:pt x="1182719" y="401655"/>
                  </a:cubicBezTo>
                  <a:cubicBezTo>
                    <a:pt x="1192340" y="381557"/>
                    <a:pt x="1218724" y="326693"/>
                    <a:pt x="1238250" y="312311"/>
                  </a:cubicBezTo>
                  <a:cubicBezTo>
                    <a:pt x="1241822" y="309680"/>
                    <a:pt x="1245689" y="307474"/>
                    <a:pt x="1249776" y="305738"/>
                  </a:cubicBezTo>
                  <a:cubicBezTo>
                    <a:pt x="1252366" y="304339"/>
                    <a:pt x="1255319" y="303742"/>
                    <a:pt x="1258253" y="304024"/>
                  </a:cubicBezTo>
                  <a:close/>
                  <a:moveTo>
                    <a:pt x="298705" y="278402"/>
                  </a:moveTo>
                  <a:cubicBezTo>
                    <a:pt x="307011" y="277356"/>
                    <a:pt x="315202" y="281031"/>
                    <a:pt x="319946" y="287927"/>
                  </a:cubicBezTo>
                  <a:cubicBezTo>
                    <a:pt x="324346" y="293817"/>
                    <a:pt x="328023" y="300212"/>
                    <a:pt x="330899" y="306977"/>
                  </a:cubicBezTo>
                  <a:cubicBezTo>
                    <a:pt x="339281" y="324312"/>
                    <a:pt x="355950" y="366603"/>
                    <a:pt x="362713" y="383939"/>
                  </a:cubicBezTo>
                  <a:cubicBezTo>
                    <a:pt x="363884" y="387150"/>
                    <a:pt x="362227" y="390705"/>
                    <a:pt x="359017" y="391877"/>
                  </a:cubicBezTo>
                  <a:cubicBezTo>
                    <a:pt x="358522" y="392059"/>
                    <a:pt x="357998" y="392176"/>
                    <a:pt x="357474" y="392225"/>
                  </a:cubicBezTo>
                  <a:cubicBezTo>
                    <a:pt x="335376" y="393749"/>
                    <a:pt x="274607" y="397178"/>
                    <a:pt x="252604" y="387082"/>
                  </a:cubicBezTo>
                  <a:cubicBezTo>
                    <a:pt x="248565" y="385208"/>
                    <a:pt x="244727" y="382910"/>
                    <a:pt x="241174" y="380224"/>
                  </a:cubicBezTo>
                  <a:cubicBezTo>
                    <a:pt x="238736" y="378543"/>
                    <a:pt x="236802" y="376241"/>
                    <a:pt x="235554" y="373556"/>
                  </a:cubicBezTo>
                  <a:cubicBezTo>
                    <a:pt x="233554" y="367651"/>
                    <a:pt x="238126" y="361269"/>
                    <a:pt x="242984" y="357078"/>
                  </a:cubicBezTo>
                  <a:cubicBezTo>
                    <a:pt x="256757" y="345206"/>
                    <a:pt x="274978" y="339828"/>
                    <a:pt x="292990" y="342314"/>
                  </a:cubicBezTo>
                  <a:cubicBezTo>
                    <a:pt x="289466" y="340695"/>
                    <a:pt x="281941" y="317454"/>
                    <a:pt x="281465" y="309453"/>
                  </a:cubicBezTo>
                  <a:cubicBezTo>
                    <a:pt x="280731" y="301306"/>
                    <a:pt x="282855" y="293157"/>
                    <a:pt x="287465" y="286403"/>
                  </a:cubicBezTo>
                  <a:cubicBezTo>
                    <a:pt x="290085" y="282425"/>
                    <a:pt x="294095" y="279570"/>
                    <a:pt x="298705" y="278402"/>
                  </a:cubicBezTo>
                  <a:close/>
                  <a:moveTo>
                    <a:pt x="1137000" y="179817"/>
                  </a:moveTo>
                  <a:cubicBezTo>
                    <a:pt x="1143191" y="178675"/>
                    <a:pt x="1148716" y="184199"/>
                    <a:pt x="1152145" y="189342"/>
                  </a:cubicBezTo>
                  <a:cubicBezTo>
                    <a:pt x="1161774" y="204747"/>
                    <a:pt x="1164346" y="223544"/>
                    <a:pt x="1159193" y="240968"/>
                  </a:cubicBezTo>
                  <a:cubicBezTo>
                    <a:pt x="1161289" y="237729"/>
                    <a:pt x="1185387" y="233824"/>
                    <a:pt x="1193388" y="234586"/>
                  </a:cubicBezTo>
                  <a:cubicBezTo>
                    <a:pt x="1201570" y="235138"/>
                    <a:pt x="1209314" y="238503"/>
                    <a:pt x="1215296" y="244111"/>
                  </a:cubicBezTo>
                  <a:cubicBezTo>
                    <a:pt x="1218782" y="247360"/>
                    <a:pt x="1220982" y="251756"/>
                    <a:pt x="1221487" y="256494"/>
                  </a:cubicBezTo>
                  <a:cubicBezTo>
                    <a:pt x="1221058" y="264706"/>
                    <a:pt x="1216153" y="272021"/>
                    <a:pt x="1208723" y="275544"/>
                  </a:cubicBezTo>
                  <a:cubicBezTo>
                    <a:pt x="1202341" y="279016"/>
                    <a:pt x="1195560" y="281702"/>
                    <a:pt x="1188530" y="283545"/>
                  </a:cubicBezTo>
                  <a:cubicBezTo>
                    <a:pt x="1170147" y="289260"/>
                    <a:pt x="1125760" y="299261"/>
                    <a:pt x="1107568" y="303357"/>
                  </a:cubicBezTo>
                  <a:cubicBezTo>
                    <a:pt x="1104272" y="304052"/>
                    <a:pt x="1101043" y="301946"/>
                    <a:pt x="1100348" y="298652"/>
                  </a:cubicBezTo>
                  <a:cubicBezTo>
                    <a:pt x="1100224" y="298069"/>
                    <a:pt x="1100186" y="297473"/>
                    <a:pt x="1100233" y="296880"/>
                  </a:cubicBezTo>
                  <a:cubicBezTo>
                    <a:pt x="1102043" y="275353"/>
                    <a:pt x="1108044" y="214774"/>
                    <a:pt x="1121093" y="194581"/>
                  </a:cubicBezTo>
                  <a:cubicBezTo>
                    <a:pt x="1123512" y="190838"/>
                    <a:pt x="1126361" y="187386"/>
                    <a:pt x="1129571" y="184294"/>
                  </a:cubicBezTo>
                  <a:cubicBezTo>
                    <a:pt x="1131580" y="182139"/>
                    <a:pt x="1134152" y="180588"/>
                    <a:pt x="1137000" y="179817"/>
                  </a:cubicBezTo>
                  <a:close/>
                  <a:moveTo>
                    <a:pt x="424910" y="142194"/>
                  </a:moveTo>
                  <a:cubicBezTo>
                    <a:pt x="433273" y="142331"/>
                    <a:pt x="440874" y="147102"/>
                    <a:pt x="444627" y="154576"/>
                  </a:cubicBezTo>
                  <a:cubicBezTo>
                    <a:pt x="448199" y="160892"/>
                    <a:pt x="451009" y="167606"/>
                    <a:pt x="453009" y="174579"/>
                  </a:cubicBezTo>
                  <a:cubicBezTo>
                    <a:pt x="459105" y="192771"/>
                    <a:pt x="470154" y="236967"/>
                    <a:pt x="474536" y="255065"/>
                  </a:cubicBezTo>
                  <a:cubicBezTo>
                    <a:pt x="475326" y="258337"/>
                    <a:pt x="473316" y="261632"/>
                    <a:pt x="470049" y="262424"/>
                  </a:cubicBezTo>
                  <a:cubicBezTo>
                    <a:pt x="469487" y="262559"/>
                    <a:pt x="468916" y="262615"/>
                    <a:pt x="468344" y="262590"/>
                  </a:cubicBezTo>
                  <a:cubicBezTo>
                    <a:pt x="446151" y="261352"/>
                    <a:pt x="385477" y="256875"/>
                    <a:pt x="364998" y="243921"/>
                  </a:cubicBezTo>
                  <a:cubicBezTo>
                    <a:pt x="361207" y="241563"/>
                    <a:pt x="357692" y="238784"/>
                    <a:pt x="354520" y="235634"/>
                  </a:cubicBezTo>
                  <a:cubicBezTo>
                    <a:pt x="352273" y="233705"/>
                    <a:pt x="350644" y="231153"/>
                    <a:pt x="349853" y="228300"/>
                  </a:cubicBezTo>
                  <a:cubicBezTo>
                    <a:pt x="348615" y="222204"/>
                    <a:pt x="353949" y="216489"/>
                    <a:pt x="359378" y="212965"/>
                  </a:cubicBezTo>
                  <a:cubicBezTo>
                    <a:pt x="374580" y="203041"/>
                    <a:pt x="393297" y="200094"/>
                    <a:pt x="410813" y="204868"/>
                  </a:cubicBezTo>
                  <a:cubicBezTo>
                    <a:pt x="407479" y="202773"/>
                    <a:pt x="403098" y="178770"/>
                    <a:pt x="403670" y="170769"/>
                  </a:cubicBezTo>
                  <a:cubicBezTo>
                    <a:pt x="404031" y="162594"/>
                    <a:pt x="407194" y="154793"/>
                    <a:pt x="412623" y="148671"/>
                  </a:cubicBezTo>
                  <a:cubicBezTo>
                    <a:pt x="415823" y="145127"/>
                    <a:pt x="420176" y="142832"/>
                    <a:pt x="424910" y="142194"/>
                  </a:cubicBezTo>
                  <a:close/>
                  <a:moveTo>
                    <a:pt x="1000696" y="67708"/>
                  </a:moveTo>
                  <a:cubicBezTo>
                    <a:pt x="1006602" y="65803"/>
                    <a:pt x="1012889" y="70566"/>
                    <a:pt x="1016889" y="75519"/>
                  </a:cubicBezTo>
                  <a:cubicBezTo>
                    <a:pt x="1028414" y="89598"/>
                    <a:pt x="1033339" y="107947"/>
                    <a:pt x="1030415" y="125906"/>
                  </a:cubicBezTo>
                  <a:cubicBezTo>
                    <a:pt x="1032129" y="122382"/>
                    <a:pt x="1055465" y="115428"/>
                    <a:pt x="1063561" y="115238"/>
                  </a:cubicBezTo>
                  <a:cubicBezTo>
                    <a:pt x="1071744" y="114699"/>
                    <a:pt x="1079859" y="117022"/>
                    <a:pt x="1086517" y="121810"/>
                  </a:cubicBezTo>
                  <a:cubicBezTo>
                    <a:pt x="1090394" y="124540"/>
                    <a:pt x="1093108" y="128615"/>
                    <a:pt x="1094137" y="133240"/>
                  </a:cubicBezTo>
                  <a:cubicBezTo>
                    <a:pt x="1094908" y="141578"/>
                    <a:pt x="1090984" y="149654"/>
                    <a:pt x="1083945" y="154195"/>
                  </a:cubicBezTo>
                  <a:cubicBezTo>
                    <a:pt x="1078049" y="158460"/>
                    <a:pt x="1071658" y="161980"/>
                    <a:pt x="1064895" y="164673"/>
                  </a:cubicBezTo>
                  <a:cubicBezTo>
                    <a:pt x="1047464" y="172674"/>
                    <a:pt x="1004697" y="188199"/>
                    <a:pt x="987171" y="194581"/>
                  </a:cubicBezTo>
                  <a:cubicBezTo>
                    <a:pt x="983990" y="195688"/>
                    <a:pt x="980513" y="194009"/>
                    <a:pt x="979408" y="190829"/>
                  </a:cubicBezTo>
                  <a:cubicBezTo>
                    <a:pt x="979208" y="190258"/>
                    <a:pt x="979094" y="189661"/>
                    <a:pt x="979075" y="189057"/>
                  </a:cubicBezTo>
                  <a:cubicBezTo>
                    <a:pt x="978218" y="167054"/>
                    <a:pt x="976027" y="106189"/>
                    <a:pt x="986695" y="84377"/>
                  </a:cubicBezTo>
                  <a:cubicBezTo>
                    <a:pt x="988666" y="80386"/>
                    <a:pt x="991067" y="76618"/>
                    <a:pt x="993839" y="73137"/>
                  </a:cubicBezTo>
                  <a:cubicBezTo>
                    <a:pt x="995553" y="70700"/>
                    <a:pt x="997934" y="68814"/>
                    <a:pt x="1000696" y="67708"/>
                  </a:cubicBezTo>
                  <a:close/>
                  <a:moveTo>
                    <a:pt x="580073" y="52278"/>
                  </a:moveTo>
                  <a:cubicBezTo>
                    <a:pt x="587769" y="55619"/>
                    <a:pt x="592979" y="62957"/>
                    <a:pt x="593598" y="71328"/>
                  </a:cubicBezTo>
                  <a:cubicBezTo>
                    <a:pt x="594456" y="78541"/>
                    <a:pt x="594456" y="85831"/>
                    <a:pt x="593598" y="93045"/>
                  </a:cubicBezTo>
                  <a:cubicBezTo>
                    <a:pt x="592265" y="112095"/>
                    <a:pt x="585693" y="157243"/>
                    <a:pt x="582930" y="175626"/>
                  </a:cubicBezTo>
                  <a:cubicBezTo>
                    <a:pt x="582397" y="178951"/>
                    <a:pt x="579273" y="181215"/>
                    <a:pt x="575949" y="180682"/>
                  </a:cubicBezTo>
                  <a:cubicBezTo>
                    <a:pt x="575396" y="180595"/>
                    <a:pt x="574863" y="180432"/>
                    <a:pt x="574358" y="180198"/>
                  </a:cubicBezTo>
                  <a:cubicBezTo>
                    <a:pt x="554451" y="170578"/>
                    <a:pt x="500063" y="143432"/>
                    <a:pt x="485966" y="123620"/>
                  </a:cubicBezTo>
                  <a:cubicBezTo>
                    <a:pt x="483385" y="119997"/>
                    <a:pt x="481213" y="116100"/>
                    <a:pt x="479489" y="111999"/>
                  </a:cubicBezTo>
                  <a:cubicBezTo>
                    <a:pt x="478136" y="109358"/>
                    <a:pt x="477603" y="106372"/>
                    <a:pt x="477965" y="103427"/>
                  </a:cubicBezTo>
                  <a:cubicBezTo>
                    <a:pt x="479108" y="97331"/>
                    <a:pt x="486252" y="93902"/>
                    <a:pt x="492538" y="92854"/>
                  </a:cubicBezTo>
                  <a:cubicBezTo>
                    <a:pt x="510369" y="89405"/>
                    <a:pt x="528819" y="93776"/>
                    <a:pt x="543211" y="104856"/>
                  </a:cubicBezTo>
                  <a:cubicBezTo>
                    <a:pt x="541020" y="101712"/>
                    <a:pt x="545973" y="77900"/>
                    <a:pt x="549593" y="70661"/>
                  </a:cubicBezTo>
                  <a:cubicBezTo>
                    <a:pt x="553060" y="63258"/>
                    <a:pt x="558937" y="57249"/>
                    <a:pt x="566262" y="53611"/>
                  </a:cubicBezTo>
                  <a:cubicBezTo>
                    <a:pt x="570567" y="51565"/>
                    <a:pt x="575453" y="51094"/>
                    <a:pt x="580073" y="52278"/>
                  </a:cubicBezTo>
                  <a:close/>
                  <a:moveTo>
                    <a:pt x="839058" y="20940"/>
                  </a:moveTo>
                  <a:cubicBezTo>
                    <a:pt x="855679" y="28064"/>
                    <a:pt x="868490" y="41915"/>
                    <a:pt x="874300" y="59040"/>
                  </a:cubicBezTo>
                  <a:cubicBezTo>
                    <a:pt x="874300" y="55135"/>
                    <a:pt x="891731" y="38276"/>
                    <a:pt x="898780" y="34371"/>
                  </a:cubicBezTo>
                  <a:cubicBezTo>
                    <a:pt x="905752" y="30078"/>
                    <a:pt x="914020" y="28390"/>
                    <a:pt x="922116" y="29608"/>
                  </a:cubicBezTo>
                  <a:cubicBezTo>
                    <a:pt x="926840" y="30260"/>
                    <a:pt x="931165" y="32594"/>
                    <a:pt x="934308" y="36180"/>
                  </a:cubicBezTo>
                  <a:cubicBezTo>
                    <a:pt x="938775" y="43262"/>
                    <a:pt x="938994" y="52224"/>
                    <a:pt x="934880" y="59517"/>
                  </a:cubicBezTo>
                  <a:cubicBezTo>
                    <a:pt x="931555" y="65992"/>
                    <a:pt x="927497" y="72064"/>
                    <a:pt x="922783" y="77614"/>
                  </a:cubicBezTo>
                  <a:cubicBezTo>
                    <a:pt x="910972" y="92664"/>
                    <a:pt x="880206" y="126287"/>
                    <a:pt x="867633" y="139908"/>
                  </a:cubicBezTo>
                  <a:cubicBezTo>
                    <a:pt x="865271" y="142311"/>
                    <a:pt x="861413" y="142346"/>
                    <a:pt x="859013" y="139988"/>
                  </a:cubicBezTo>
                  <a:cubicBezTo>
                    <a:pt x="858670" y="139648"/>
                    <a:pt x="858365" y="139270"/>
                    <a:pt x="858108" y="138860"/>
                  </a:cubicBezTo>
                  <a:cubicBezTo>
                    <a:pt x="846583" y="120000"/>
                    <a:pt x="816769" y="66946"/>
                    <a:pt x="816293" y="42657"/>
                  </a:cubicBezTo>
                  <a:cubicBezTo>
                    <a:pt x="816189" y="38211"/>
                    <a:pt x="816607" y="33768"/>
                    <a:pt x="817532" y="29418"/>
                  </a:cubicBezTo>
                  <a:cubicBezTo>
                    <a:pt x="817903" y="26492"/>
                    <a:pt x="819132" y="23742"/>
                    <a:pt x="821056" y="21512"/>
                  </a:cubicBezTo>
                  <a:cubicBezTo>
                    <a:pt x="826418" y="17792"/>
                    <a:pt x="833467" y="17569"/>
                    <a:pt x="839058" y="20940"/>
                  </a:cubicBezTo>
                  <a:close/>
                  <a:moveTo>
                    <a:pt x="733521" y="81"/>
                  </a:moveTo>
                  <a:cubicBezTo>
                    <a:pt x="738283" y="-349"/>
                    <a:pt x="743046" y="934"/>
                    <a:pt x="746951" y="3701"/>
                  </a:cubicBezTo>
                  <a:cubicBezTo>
                    <a:pt x="752990" y="9486"/>
                    <a:pt x="755333" y="18136"/>
                    <a:pt x="753047" y="26180"/>
                  </a:cubicBezTo>
                  <a:cubicBezTo>
                    <a:pt x="751352" y="33235"/>
                    <a:pt x="748865" y="40074"/>
                    <a:pt x="745617" y="46563"/>
                  </a:cubicBezTo>
                  <a:cubicBezTo>
                    <a:pt x="737712" y="64089"/>
                    <a:pt x="715804" y="103713"/>
                    <a:pt x="706851" y="120287"/>
                  </a:cubicBezTo>
                  <a:cubicBezTo>
                    <a:pt x="705051" y="123195"/>
                    <a:pt x="701240" y="124096"/>
                    <a:pt x="698326" y="122298"/>
                  </a:cubicBezTo>
                  <a:cubicBezTo>
                    <a:pt x="697973" y="122075"/>
                    <a:pt x="697630" y="121817"/>
                    <a:pt x="697326" y="121525"/>
                  </a:cubicBezTo>
                  <a:cubicBezTo>
                    <a:pt x="681705" y="105999"/>
                    <a:pt x="640176" y="61518"/>
                    <a:pt x="633794" y="38086"/>
                  </a:cubicBezTo>
                  <a:cubicBezTo>
                    <a:pt x="632651" y="33790"/>
                    <a:pt x="631975" y="29383"/>
                    <a:pt x="631794" y="24942"/>
                  </a:cubicBezTo>
                  <a:cubicBezTo>
                    <a:pt x="631470" y="21987"/>
                    <a:pt x="632032" y="19002"/>
                    <a:pt x="633413" y="16369"/>
                  </a:cubicBezTo>
                  <a:cubicBezTo>
                    <a:pt x="636556" y="11035"/>
                    <a:pt x="644367" y="10464"/>
                    <a:pt x="650748" y="11511"/>
                  </a:cubicBezTo>
                  <a:cubicBezTo>
                    <a:pt x="668589" y="14465"/>
                    <a:pt x="684343" y="24851"/>
                    <a:pt x="694087" y="40086"/>
                  </a:cubicBezTo>
                  <a:cubicBezTo>
                    <a:pt x="693039" y="36372"/>
                    <a:pt x="706089" y="15798"/>
                    <a:pt x="711994" y="10273"/>
                  </a:cubicBezTo>
                  <a:cubicBezTo>
                    <a:pt x="717757" y="4461"/>
                    <a:pt x="725377" y="854"/>
                    <a:pt x="733521" y="8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4" name="Google Shape;444;p10"/>
            <p:cNvSpPr/>
            <p:nvPr/>
          </p:nvSpPr>
          <p:spPr>
            <a:xfrm>
              <a:off x="6746717" y="2253819"/>
              <a:ext cx="1172243" cy="1179289"/>
            </a:xfrm>
            <a:custGeom>
              <a:rect b="b" l="l" r="r" t="t"/>
              <a:pathLst>
                <a:path extrusionOk="0" h="1179289" w="1172243">
                  <a:moveTo>
                    <a:pt x="14288" y="1150714"/>
                  </a:moveTo>
                  <a:cubicBezTo>
                    <a:pt x="22175" y="1150714"/>
                    <a:pt x="28576" y="1157115"/>
                    <a:pt x="28576" y="1165001"/>
                  </a:cubicBezTo>
                  <a:cubicBezTo>
                    <a:pt x="28576" y="1172888"/>
                    <a:pt x="22175" y="1179289"/>
                    <a:pt x="14288" y="1179289"/>
                  </a:cubicBezTo>
                  <a:cubicBezTo>
                    <a:pt x="6401" y="1179289"/>
                    <a:pt x="1" y="1172888"/>
                    <a:pt x="1" y="1165001"/>
                  </a:cubicBezTo>
                  <a:cubicBezTo>
                    <a:pt x="1" y="1157115"/>
                    <a:pt x="6401" y="1150714"/>
                    <a:pt x="14288" y="1150714"/>
                  </a:cubicBezTo>
                  <a:close/>
                  <a:moveTo>
                    <a:pt x="1157955" y="1136617"/>
                  </a:moveTo>
                  <a:cubicBezTo>
                    <a:pt x="1165842" y="1136617"/>
                    <a:pt x="1172243" y="1143018"/>
                    <a:pt x="1172243" y="1150904"/>
                  </a:cubicBezTo>
                  <a:cubicBezTo>
                    <a:pt x="1172243" y="1158791"/>
                    <a:pt x="1165842" y="1165192"/>
                    <a:pt x="1157955" y="1165192"/>
                  </a:cubicBezTo>
                  <a:cubicBezTo>
                    <a:pt x="1150068" y="1165192"/>
                    <a:pt x="1143668" y="1158791"/>
                    <a:pt x="1143668" y="1150904"/>
                  </a:cubicBezTo>
                  <a:cubicBezTo>
                    <a:pt x="1143668" y="1143018"/>
                    <a:pt x="1150068" y="1136617"/>
                    <a:pt x="1157955" y="1136617"/>
                  </a:cubicBezTo>
                  <a:close/>
                  <a:moveTo>
                    <a:pt x="14288" y="1076610"/>
                  </a:moveTo>
                  <a:lnTo>
                    <a:pt x="21337" y="1076610"/>
                  </a:lnTo>
                  <a:cubicBezTo>
                    <a:pt x="23890" y="1076591"/>
                    <a:pt x="26395" y="1077286"/>
                    <a:pt x="28576" y="1078610"/>
                  </a:cubicBezTo>
                  <a:lnTo>
                    <a:pt x="31434" y="1080801"/>
                  </a:lnTo>
                  <a:cubicBezTo>
                    <a:pt x="33196" y="1082534"/>
                    <a:pt x="34481" y="1084706"/>
                    <a:pt x="35148" y="1087087"/>
                  </a:cubicBezTo>
                  <a:lnTo>
                    <a:pt x="35625" y="1090897"/>
                  </a:lnTo>
                  <a:cubicBezTo>
                    <a:pt x="35748" y="1092821"/>
                    <a:pt x="35320" y="1094736"/>
                    <a:pt x="34386" y="1096422"/>
                  </a:cubicBezTo>
                  <a:cubicBezTo>
                    <a:pt x="33834" y="1098184"/>
                    <a:pt x="32815" y="1099765"/>
                    <a:pt x="31434" y="1100994"/>
                  </a:cubicBezTo>
                  <a:cubicBezTo>
                    <a:pt x="30233" y="1102403"/>
                    <a:pt x="28643" y="1103432"/>
                    <a:pt x="26861" y="1103946"/>
                  </a:cubicBezTo>
                  <a:cubicBezTo>
                    <a:pt x="25176" y="1104880"/>
                    <a:pt x="23261" y="1105308"/>
                    <a:pt x="21337" y="1105185"/>
                  </a:cubicBezTo>
                  <a:lnTo>
                    <a:pt x="14288" y="1105185"/>
                  </a:lnTo>
                  <a:cubicBezTo>
                    <a:pt x="11783" y="1105185"/>
                    <a:pt x="9316" y="1104527"/>
                    <a:pt x="7145" y="1103280"/>
                  </a:cubicBezTo>
                  <a:lnTo>
                    <a:pt x="4192" y="1100994"/>
                  </a:lnTo>
                  <a:cubicBezTo>
                    <a:pt x="2487" y="1099232"/>
                    <a:pt x="1249" y="1097069"/>
                    <a:pt x="572" y="1094707"/>
                  </a:cubicBezTo>
                  <a:lnTo>
                    <a:pt x="1" y="1090897"/>
                  </a:lnTo>
                  <a:cubicBezTo>
                    <a:pt x="-28" y="1088983"/>
                    <a:pt x="392" y="1087087"/>
                    <a:pt x="1239" y="1085373"/>
                  </a:cubicBezTo>
                  <a:cubicBezTo>
                    <a:pt x="1858" y="1083639"/>
                    <a:pt x="2868" y="1082077"/>
                    <a:pt x="4192" y="1080801"/>
                  </a:cubicBezTo>
                  <a:cubicBezTo>
                    <a:pt x="5440" y="1079448"/>
                    <a:pt x="7011" y="1078429"/>
                    <a:pt x="8764" y="1077848"/>
                  </a:cubicBezTo>
                  <a:cubicBezTo>
                    <a:pt x="10469" y="1076962"/>
                    <a:pt x="12374" y="1076543"/>
                    <a:pt x="14288" y="1076610"/>
                  </a:cubicBezTo>
                  <a:close/>
                  <a:moveTo>
                    <a:pt x="1150621" y="1055464"/>
                  </a:moveTo>
                  <a:lnTo>
                    <a:pt x="1154336" y="1055464"/>
                  </a:lnTo>
                  <a:cubicBezTo>
                    <a:pt x="1156260" y="1055340"/>
                    <a:pt x="1158174" y="1055768"/>
                    <a:pt x="1159860" y="1056702"/>
                  </a:cubicBezTo>
                  <a:cubicBezTo>
                    <a:pt x="1163384" y="1057969"/>
                    <a:pt x="1166166" y="1060721"/>
                    <a:pt x="1167480" y="1064227"/>
                  </a:cubicBezTo>
                  <a:cubicBezTo>
                    <a:pt x="1168680" y="1065970"/>
                    <a:pt x="1169338" y="1068018"/>
                    <a:pt x="1169385" y="1070132"/>
                  </a:cubicBezTo>
                  <a:lnTo>
                    <a:pt x="1169385" y="1073656"/>
                  </a:lnTo>
                  <a:cubicBezTo>
                    <a:pt x="1169433" y="1076171"/>
                    <a:pt x="1168775" y="1078648"/>
                    <a:pt x="1167480" y="1080800"/>
                  </a:cubicBezTo>
                  <a:lnTo>
                    <a:pt x="1164527" y="1082896"/>
                  </a:lnTo>
                  <a:cubicBezTo>
                    <a:pt x="1162737" y="1084620"/>
                    <a:pt x="1160546" y="1085867"/>
                    <a:pt x="1158146" y="1086515"/>
                  </a:cubicBezTo>
                  <a:lnTo>
                    <a:pt x="1154336" y="1087087"/>
                  </a:lnTo>
                  <a:cubicBezTo>
                    <a:pt x="1152450" y="1087153"/>
                    <a:pt x="1150573" y="1086725"/>
                    <a:pt x="1148906" y="1085848"/>
                  </a:cubicBezTo>
                  <a:cubicBezTo>
                    <a:pt x="1147135" y="1085258"/>
                    <a:pt x="1145535" y="1084248"/>
                    <a:pt x="1144239" y="1082896"/>
                  </a:cubicBezTo>
                  <a:cubicBezTo>
                    <a:pt x="1142915" y="1081619"/>
                    <a:pt x="1141906" y="1080057"/>
                    <a:pt x="1141286" y="1078324"/>
                  </a:cubicBezTo>
                  <a:cubicBezTo>
                    <a:pt x="1140448" y="1076600"/>
                    <a:pt x="1140029" y="1074714"/>
                    <a:pt x="1140048" y="1072799"/>
                  </a:cubicBezTo>
                  <a:lnTo>
                    <a:pt x="1140048" y="1069275"/>
                  </a:lnTo>
                  <a:cubicBezTo>
                    <a:pt x="1140077" y="1066732"/>
                    <a:pt x="1140772" y="1064236"/>
                    <a:pt x="1142048" y="1062036"/>
                  </a:cubicBezTo>
                  <a:lnTo>
                    <a:pt x="1144239" y="1059178"/>
                  </a:lnTo>
                  <a:cubicBezTo>
                    <a:pt x="1145992" y="1057388"/>
                    <a:pt x="1148202" y="1056111"/>
                    <a:pt x="1150621" y="1055464"/>
                  </a:cubicBezTo>
                  <a:close/>
                  <a:moveTo>
                    <a:pt x="17812" y="977739"/>
                  </a:moveTo>
                  <a:cubicBezTo>
                    <a:pt x="19727" y="977663"/>
                    <a:pt x="21632" y="978092"/>
                    <a:pt x="23337" y="978978"/>
                  </a:cubicBezTo>
                  <a:cubicBezTo>
                    <a:pt x="25089" y="979549"/>
                    <a:pt x="26671" y="980568"/>
                    <a:pt x="27909" y="981930"/>
                  </a:cubicBezTo>
                  <a:lnTo>
                    <a:pt x="31433" y="985455"/>
                  </a:lnTo>
                  <a:cubicBezTo>
                    <a:pt x="33195" y="987188"/>
                    <a:pt x="34481" y="989360"/>
                    <a:pt x="35148" y="991741"/>
                  </a:cubicBezTo>
                  <a:lnTo>
                    <a:pt x="35624" y="995551"/>
                  </a:lnTo>
                  <a:cubicBezTo>
                    <a:pt x="35671" y="998094"/>
                    <a:pt x="35014" y="1000599"/>
                    <a:pt x="33719" y="1002790"/>
                  </a:cubicBezTo>
                  <a:lnTo>
                    <a:pt x="31433" y="1005648"/>
                  </a:lnTo>
                  <a:cubicBezTo>
                    <a:pt x="30233" y="1007057"/>
                    <a:pt x="28642" y="1008086"/>
                    <a:pt x="26861" y="1008600"/>
                  </a:cubicBezTo>
                  <a:cubicBezTo>
                    <a:pt x="25175" y="1009534"/>
                    <a:pt x="23261" y="1009963"/>
                    <a:pt x="21337" y="1009839"/>
                  </a:cubicBezTo>
                  <a:cubicBezTo>
                    <a:pt x="19441" y="1009972"/>
                    <a:pt x="17555" y="1009543"/>
                    <a:pt x="15907" y="1008600"/>
                  </a:cubicBezTo>
                  <a:cubicBezTo>
                    <a:pt x="14116" y="1008048"/>
                    <a:pt x="12507" y="1007029"/>
                    <a:pt x="11240" y="1005648"/>
                  </a:cubicBezTo>
                  <a:lnTo>
                    <a:pt x="7716" y="1002124"/>
                  </a:lnTo>
                  <a:cubicBezTo>
                    <a:pt x="5973" y="1000390"/>
                    <a:pt x="4725" y="998218"/>
                    <a:pt x="4096" y="995837"/>
                  </a:cubicBezTo>
                  <a:lnTo>
                    <a:pt x="3525" y="992027"/>
                  </a:lnTo>
                  <a:cubicBezTo>
                    <a:pt x="3515" y="989503"/>
                    <a:pt x="4201" y="987036"/>
                    <a:pt x="5525" y="984883"/>
                  </a:cubicBezTo>
                  <a:lnTo>
                    <a:pt x="7716" y="981930"/>
                  </a:lnTo>
                  <a:cubicBezTo>
                    <a:pt x="9011" y="980578"/>
                    <a:pt x="10611" y="979568"/>
                    <a:pt x="12383" y="978978"/>
                  </a:cubicBezTo>
                  <a:cubicBezTo>
                    <a:pt x="14050" y="978092"/>
                    <a:pt x="15926" y="977663"/>
                    <a:pt x="17812" y="977739"/>
                  </a:cubicBezTo>
                  <a:close/>
                  <a:moveTo>
                    <a:pt x="1133476" y="946022"/>
                  </a:moveTo>
                  <a:cubicBezTo>
                    <a:pt x="1141363" y="946022"/>
                    <a:pt x="1147764" y="952423"/>
                    <a:pt x="1147764" y="960309"/>
                  </a:cubicBezTo>
                  <a:cubicBezTo>
                    <a:pt x="1147764" y="968196"/>
                    <a:pt x="1141363" y="974597"/>
                    <a:pt x="1133476" y="974597"/>
                  </a:cubicBezTo>
                  <a:cubicBezTo>
                    <a:pt x="1125589" y="974597"/>
                    <a:pt x="1119189" y="968196"/>
                    <a:pt x="1119189" y="960309"/>
                  </a:cubicBezTo>
                  <a:cubicBezTo>
                    <a:pt x="1119189" y="952423"/>
                    <a:pt x="1125589" y="946022"/>
                    <a:pt x="1133476" y="946022"/>
                  </a:cubicBezTo>
                  <a:close/>
                  <a:moveTo>
                    <a:pt x="24480" y="889348"/>
                  </a:moveTo>
                  <a:lnTo>
                    <a:pt x="28481" y="889348"/>
                  </a:lnTo>
                  <a:cubicBezTo>
                    <a:pt x="30995" y="889300"/>
                    <a:pt x="33472" y="889957"/>
                    <a:pt x="35625" y="891253"/>
                  </a:cubicBezTo>
                  <a:lnTo>
                    <a:pt x="38577" y="893539"/>
                  </a:lnTo>
                  <a:cubicBezTo>
                    <a:pt x="40320" y="895272"/>
                    <a:pt x="41568" y="897444"/>
                    <a:pt x="42197" y="899825"/>
                  </a:cubicBezTo>
                  <a:lnTo>
                    <a:pt x="42387" y="903635"/>
                  </a:lnTo>
                  <a:cubicBezTo>
                    <a:pt x="42406" y="905521"/>
                    <a:pt x="41987" y="907378"/>
                    <a:pt x="41149" y="909064"/>
                  </a:cubicBezTo>
                  <a:cubicBezTo>
                    <a:pt x="39882" y="912617"/>
                    <a:pt x="37082" y="915417"/>
                    <a:pt x="33529" y="916684"/>
                  </a:cubicBezTo>
                  <a:cubicBezTo>
                    <a:pt x="31843" y="917523"/>
                    <a:pt x="29986" y="917942"/>
                    <a:pt x="28100" y="917923"/>
                  </a:cubicBezTo>
                  <a:lnTo>
                    <a:pt x="24480" y="917923"/>
                  </a:lnTo>
                  <a:cubicBezTo>
                    <a:pt x="21966" y="917894"/>
                    <a:pt x="19499" y="917199"/>
                    <a:pt x="17337" y="915922"/>
                  </a:cubicBezTo>
                  <a:lnTo>
                    <a:pt x="14384" y="913732"/>
                  </a:lnTo>
                  <a:cubicBezTo>
                    <a:pt x="12660" y="911941"/>
                    <a:pt x="11412" y="909750"/>
                    <a:pt x="10764" y="907350"/>
                  </a:cubicBezTo>
                  <a:lnTo>
                    <a:pt x="10193" y="903635"/>
                  </a:lnTo>
                  <a:cubicBezTo>
                    <a:pt x="10164" y="901721"/>
                    <a:pt x="10583" y="899825"/>
                    <a:pt x="11431" y="898111"/>
                  </a:cubicBezTo>
                  <a:cubicBezTo>
                    <a:pt x="12746" y="894605"/>
                    <a:pt x="15527" y="891853"/>
                    <a:pt x="19051" y="890586"/>
                  </a:cubicBezTo>
                  <a:cubicBezTo>
                    <a:pt x="20699" y="889643"/>
                    <a:pt x="22585" y="889214"/>
                    <a:pt x="24480" y="889348"/>
                  </a:cubicBezTo>
                  <a:close/>
                  <a:moveTo>
                    <a:pt x="1119093" y="850677"/>
                  </a:moveTo>
                  <a:lnTo>
                    <a:pt x="1122903" y="850677"/>
                  </a:lnTo>
                  <a:cubicBezTo>
                    <a:pt x="1124827" y="850553"/>
                    <a:pt x="1126741" y="850981"/>
                    <a:pt x="1128427" y="851915"/>
                  </a:cubicBezTo>
                  <a:cubicBezTo>
                    <a:pt x="1130180" y="852496"/>
                    <a:pt x="1131751" y="853515"/>
                    <a:pt x="1132999" y="854868"/>
                  </a:cubicBezTo>
                  <a:cubicBezTo>
                    <a:pt x="1134409" y="856068"/>
                    <a:pt x="1135438" y="857658"/>
                    <a:pt x="1135952" y="859440"/>
                  </a:cubicBezTo>
                  <a:cubicBezTo>
                    <a:pt x="1136762" y="861002"/>
                    <a:pt x="1137190" y="862726"/>
                    <a:pt x="1137190" y="864488"/>
                  </a:cubicBezTo>
                  <a:lnTo>
                    <a:pt x="1137190" y="868012"/>
                  </a:lnTo>
                  <a:cubicBezTo>
                    <a:pt x="1137190" y="870565"/>
                    <a:pt x="1136495" y="873060"/>
                    <a:pt x="1135190" y="875251"/>
                  </a:cubicBezTo>
                  <a:lnTo>
                    <a:pt x="1132999" y="878109"/>
                  </a:lnTo>
                  <a:cubicBezTo>
                    <a:pt x="1131237" y="879842"/>
                    <a:pt x="1129085" y="881119"/>
                    <a:pt x="1126713" y="881823"/>
                  </a:cubicBezTo>
                  <a:lnTo>
                    <a:pt x="1122903" y="882300"/>
                  </a:lnTo>
                  <a:cubicBezTo>
                    <a:pt x="1120988" y="882376"/>
                    <a:pt x="1119083" y="881947"/>
                    <a:pt x="1117378" y="881061"/>
                  </a:cubicBezTo>
                  <a:cubicBezTo>
                    <a:pt x="1115616" y="880509"/>
                    <a:pt x="1114035" y="879490"/>
                    <a:pt x="1112806" y="878109"/>
                  </a:cubicBezTo>
                  <a:cubicBezTo>
                    <a:pt x="1111454" y="876861"/>
                    <a:pt x="1110434" y="875289"/>
                    <a:pt x="1109854" y="873537"/>
                  </a:cubicBezTo>
                  <a:cubicBezTo>
                    <a:pt x="1108920" y="871851"/>
                    <a:pt x="1108492" y="869936"/>
                    <a:pt x="1108615" y="868012"/>
                  </a:cubicBezTo>
                  <a:lnTo>
                    <a:pt x="1108615" y="864488"/>
                  </a:lnTo>
                  <a:cubicBezTo>
                    <a:pt x="1108625" y="861954"/>
                    <a:pt x="1109282" y="859459"/>
                    <a:pt x="1110520" y="857249"/>
                  </a:cubicBezTo>
                  <a:lnTo>
                    <a:pt x="1112806" y="854391"/>
                  </a:lnTo>
                  <a:cubicBezTo>
                    <a:pt x="1114540" y="852629"/>
                    <a:pt x="1116712" y="851343"/>
                    <a:pt x="1119093" y="850677"/>
                  </a:cubicBezTo>
                  <a:close/>
                  <a:moveTo>
                    <a:pt x="35815" y="811814"/>
                  </a:moveTo>
                  <a:lnTo>
                    <a:pt x="39339" y="811814"/>
                  </a:lnTo>
                  <a:cubicBezTo>
                    <a:pt x="41863" y="811805"/>
                    <a:pt x="44330" y="812491"/>
                    <a:pt x="46483" y="813815"/>
                  </a:cubicBezTo>
                  <a:lnTo>
                    <a:pt x="49436" y="816005"/>
                  </a:lnTo>
                  <a:cubicBezTo>
                    <a:pt x="51141" y="817768"/>
                    <a:pt x="52379" y="819930"/>
                    <a:pt x="53055" y="822292"/>
                  </a:cubicBezTo>
                  <a:lnTo>
                    <a:pt x="53150" y="826102"/>
                  </a:lnTo>
                  <a:cubicBezTo>
                    <a:pt x="53227" y="828016"/>
                    <a:pt x="52798" y="829921"/>
                    <a:pt x="51912" y="831626"/>
                  </a:cubicBezTo>
                  <a:cubicBezTo>
                    <a:pt x="51341" y="833379"/>
                    <a:pt x="50322" y="834960"/>
                    <a:pt x="48959" y="836199"/>
                  </a:cubicBezTo>
                  <a:cubicBezTo>
                    <a:pt x="47712" y="837551"/>
                    <a:pt x="46140" y="838570"/>
                    <a:pt x="44387" y="839151"/>
                  </a:cubicBezTo>
                  <a:cubicBezTo>
                    <a:pt x="42701" y="840075"/>
                    <a:pt x="40787" y="840504"/>
                    <a:pt x="38863" y="840389"/>
                  </a:cubicBezTo>
                  <a:lnTo>
                    <a:pt x="35339" y="840389"/>
                  </a:lnTo>
                  <a:cubicBezTo>
                    <a:pt x="32805" y="840389"/>
                    <a:pt x="30309" y="839732"/>
                    <a:pt x="28100" y="838484"/>
                  </a:cubicBezTo>
                  <a:lnTo>
                    <a:pt x="25242" y="836199"/>
                  </a:lnTo>
                  <a:cubicBezTo>
                    <a:pt x="23480" y="834465"/>
                    <a:pt x="22194" y="832293"/>
                    <a:pt x="21527" y="829912"/>
                  </a:cubicBezTo>
                  <a:lnTo>
                    <a:pt x="21527" y="826102"/>
                  </a:lnTo>
                  <a:cubicBezTo>
                    <a:pt x="21404" y="824178"/>
                    <a:pt x="21832" y="822263"/>
                    <a:pt x="22766" y="820577"/>
                  </a:cubicBezTo>
                  <a:cubicBezTo>
                    <a:pt x="23347" y="818825"/>
                    <a:pt x="24366" y="817253"/>
                    <a:pt x="25718" y="816005"/>
                  </a:cubicBezTo>
                  <a:cubicBezTo>
                    <a:pt x="26919" y="814596"/>
                    <a:pt x="28509" y="813567"/>
                    <a:pt x="30290" y="813053"/>
                  </a:cubicBezTo>
                  <a:cubicBezTo>
                    <a:pt x="31995" y="812167"/>
                    <a:pt x="33900" y="811738"/>
                    <a:pt x="35815" y="811814"/>
                  </a:cubicBezTo>
                  <a:close/>
                  <a:moveTo>
                    <a:pt x="1099757" y="767142"/>
                  </a:moveTo>
                  <a:cubicBezTo>
                    <a:pt x="1103224" y="765494"/>
                    <a:pt x="1107244" y="765494"/>
                    <a:pt x="1110711" y="767142"/>
                  </a:cubicBezTo>
                  <a:cubicBezTo>
                    <a:pt x="1112482" y="767732"/>
                    <a:pt x="1114083" y="768742"/>
                    <a:pt x="1115378" y="770094"/>
                  </a:cubicBezTo>
                  <a:lnTo>
                    <a:pt x="1118902" y="773619"/>
                  </a:lnTo>
                  <a:cubicBezTo>
                    <a:pt x="1120607" y="775381"/>
                    <a:pt x="1121846" y="777543"/>
                    <a:pt x="1122522" y="779905"/>
                  </a:cubicBezTo>
                  <a:lnTo>
                    <a:pt x="1122617" y="783715"/>
                  </a:lnTo>
                  <a:cubicBezTo>
                    <a:pt x="1122636" y="786268"/>
                    <a:pt x="1121941" y="788773"/>
                    <a:pt x="1120617" y="790954"/>
                  </a:cubicBezTo>
                  <a:lnTo>
                    <a:pt x="1118426" y="793812"/>
                  </a:lnTo>
                  <a:cubicBezTo>
                    <a:pt x="1117159" y="795193"/>
                    <a:pt x="1115549" y="796212"/>
                    <a:pt x="1113759" y="796764"/>
                  </a:cubicBezTo>
                  <a:cubicBezTo>
                    <a:pt x="1112111" y="797707"/>
                    <a:pt x="1110225" y="798136"/>
                    <a:pt x="1108330" y="798003"/>
                  </a:cubicBezTo>
                  <a:cubicBezTo>
                    <a:pt x="1106406" y="798126"/>
                    <a:pt x="1104491" y="797698"/>
                    <a:pt x="1102805" y="796764"/>
                  </a:cubicBezTo>
                  <a:cubicBezTo>
                    <a:pt x="1101024" y="796250"/>
                    <a:pt x="1099433" y="795221"/>
                    <a:pt x="1098233" y="793812"/>
                  </a:cubicBezTo>
                  <a:lnTo>
                    <a:pt x="1094709" y="790287"/>
                  </a:lnTo>
                  <a:cubicBezTo>
                    <a:pt x="1092908" y="788582"/>
                    <a:pt x="1091623" y="786401"/>
                    <a:pt x="1090994" y="784001"/>
                  </a:cubicBezTo>
                  <a:lnTo>
                    <a:pt x="1090994" y="780191"/>
                  </a:lnTo>
                  <a:cubicBezTo>
                    <a:pt x="1090946" y="777676"/>
                    <a:pt x="1091603" y="775200"/>
                    <a:pt x="1092899" y="773047"/>
                  </a:cubicBezTo>
                  <a:lnTo>
                    <a:pt x="1095185" y="770094"/>
                  </a:lnTo>
                  <a:cubicBezTo>
                    <a:pt x="1096423" y="768732"/>
                    <a:pt x="1098004" y="767713"/>
                    <a:pt x="1099757" y="767142"/>
                  </a:cubicBezTo>
                  <a:close/>
                  <a:moveTo>
                    <a:pt x="49626" y="723517"/>
                  </a:moveTo>
                  <a:lnTo>
                    <a:pt x="53150" y="723517"/>
                  </a:lnTo>
                  <a:cubicBezTo>
                    <a:pt x="55693" y="723565"/>
                    <a:pt x="58179" y="724251"/>
                    <a:pt x="60389" y="725517"/>
                  </a:cubicBezTo>
                  <a:lnTo>
                    <a:pt x="63247" y="727708"/>
                  </a:lnTo>
                  <a:cubicBezTo>
                    <a:pt x="65037" y="729461"/>
                    <a:pt x="66314" y="731670"/>
                    <a:pt x="66961" y="734090"/>
                  </a:cubicBezTo>
                  <a:lnTo>
                    <a:pt x="67342" y="737805"/>
                  </a:lnTo>
                  <a:cubicBezTo>
                    <a:pt x="67418" y="739719"/>
                    <a:pt x="66990" y="741624"/>
                    <a:pt x="66104" y="743329"/>
                  </a:cubicBezTo>
                  <a:cubicBezTo>
                    <a:pt x="65552" y="745120"/>
                    <a:pt x="64532" y="746730"/>
                    <a:pt x="63151" y="747996"/>
                  </a:cubicBezTo>
                  <a:cubicBezTo>
                    <a:pt x="61875" y="749320"/>
                    <a:pt x="60313" y="750330"/>
                    <a:pt x="58579" y="750949"/>
                  </a:cubicBezTo>
                  <a:cubicBezTo>
                    <a:pt x="56874" y="751806"/>
                    <a:pt x="54969" y="752206"/>
                    <a:pt x="53055" y="752092"/>
                  </a:cubicBezTo>
                  <a:lnTo>
                    <a:pt x="49626" y="752092"/>
                  </a:lnTo>
                  <a:cubicBezTo>
                    <a:pt x="47082" y="752130"/>
                    <a:pt x="44587" y="751463"/>
                    <a:pt x="42387" y="750187"/>
                  </a:cubicBezTo>
                  <a:lnTo>
                    <a:pt x="39529" y="747996"/>
                  </a:lnTo>
                  <a:cubicBezTo>
                    <a:pt x="37739" y="746244"/>
                    <a:pt x="36462" y="744034"/>
                    <a:pt x="35814" y="741615"/>
                  </a:cubicBezTo>
                  <a:lnTo>
                    <a:pt x="35338" y="737805"/>
                  </a:lnTo>
                  <a:cubicBezTo>
                    <a:pt x="35205" y="735909"/>
                    <a:pt x="35633" y="734023"/>
                    <a:pt x="36576" y="732375"/>
                  </a:cubicBezTo>
                  <a:cubicBezTo>
                    <a:pt x="37129" y="730585"/>
                    <a:pt x="38148" y="728975"/>
                    <a:pt x="39529" y="727708"/>
                  </a:cubicBezTo>
                  <a:cubicBezTo>
                    <a:pt x="40787" y="726365"/>
                    <a:pt x="42358" y="725346"/>
                    <a:pt x="44101" y="724755"/>
                  </a:cubicBezTo>
                  <a:cubicBezTo>
                    <a:pt x="45816" y="723908"/>
                    <a:pt x="47711" y="723489"/>
                    <a:pt x="49626" y="723517"/>
                  </a:cubicBezTo>
                  <a:close/>
                  <a:moveTo>
                    <a:pt x="1087565" y="677703"/>
                  </a:moveTo>
                  <a:cubicBezTo>
                    <a:pt x="1089490" y="677579"/>
                    <a:pt x="1091404" y="678008"/>
                    <a:pt x="1093090" y="678941"/>
                  </a:cubicBezTo>
                  <a:cubicBezTo>
                    <a:pt x="1094871" y="679455"/>
                    <a:pt x="1096462" y="680484"/>
                    <a:pt x="1097662" y="681894"/>
                  </a:cubicBezTo>
                  <a:lnTo>
                    <a:pt x="1101186" y="685418"/>
                  </a:lnTo>
                  <a:cubicBezTo>
                    <a:pt x="1102987" y="687123"/>
                    <a:pt x="1104273" y="689304"/>
                    <a:pt x="1104901" y="691704"/>
                  </a:cubicBezTo>
                  <a:lnTo>
                    <a:pt x="1105377" y="695514"/>
                  </a:lnTo>
                  <a:cubicBezTo>
                    <a:pt x="1105377" y="698020"/>
                    <a:pt x="1104720" y="700487"/>
                    <a:pt x="1103472" y="702658"/>
                  </a:cubicBezTo>
                  <a:lnTo>
                    <a:pt x="1101186" y="705611"/>
                  </a:lnTo>
                  <a:cubicBezTo>
                    <a:pt x="1099948" y="706973"/>
                    <a:pt x="1098367" y="707992"/>
                    <a:pt x="1096614" y="708564"/>
                  </a:cubicBezTo>
                  <a:cubicBezTo>
                    <a:pt x="1094900" y="709411"/>
                    <a:pt x="1093004" y="709830"/>
                    <a:pt x="1091090" y="709802"/>
                  </a:cubicBezTo>
                  <a:cubicBezTo>
                    <a:pt x="1089204" y="709830"/>
                    <a:pt x="1087347" y="709411"/>
                    <a:pt x="1085661" y="708564"/>
                  </a:cubicBezTo>
                  <a:cubicBezTo>
                    <a:pt x="1083889" y="707973"/>
                    <a:pt x="1082289" y="706963"/>
                    <a:pt x="1080993" y="705611"/>
                  </a:cubicBezTo>
                  <a:lnTo>
                    <a:pt x="1077469" y="702087"/>
                  </a:lnTo>
                  <a:cubicBezTo>
                    <a:pt x="1075764" y="700324"/>
                    <a:pt x="1074526" y="698162"/>
                    <a:pt x="1073850" y="695800"/>
                  </a:cubicBezTo>
                  <a:lnTo>
                    <a:pt x="1073278" y="691990"/>
                  </a:lnTo>
                  <a:cubicBezTo>
                    <a:pt x="1073259" y="689437"/>
                    <a:pt x="1073954" y="686932"/>
                    <a:pt x="1075278" y="684751"/>
                  </a:cubicBezTo>
                  <a:lnTo>
                    <a:pt x="1077469" y="681894"/>
                  </a:lnTo>
                  <a:cubicBezTo>
                    <a:pt x="1078717" y="680541"/>
                    <a:pt x="1080289" y="679522"/>
                    <a:pt x="1082041" y="678941"/>
                  </a:cubicBezTo>
                  <a:cubicBezTo>
                    <a:pt x="1083727" y="678017"/>
                    <a:pt x="1085641" y="677588"/>
                    <a:pt x="1087565" y="677703"/>
                  </a:cubicBezTo>
                  <a:close/>
                  <a:moveTo>
                    <a:pt x="74295" y="638841"/>
                  </a:moveTo>
                  <a:cubicBezTo>
                    <a:pt x="76219" y="638717"/>
                    <a:pt x="78134" y="639145"/>
                    <a:pt x="79820" y="640079"/>
                  </a:cubicBezTo>
                  <a:cubicBezTo>
                    <a:pt x="81601" y="640593"/>
                    <a:pt x="83192" y="641622"/>
                    <a:pt x="84392" y="643032"/>
                  </a:cubicBezTo>
                  <a:cubicBezTo>
                    <a:pt x="85773" y="644260"/>
                    <a:pt x="86792" y="645842"/>
                    <a:pt x="87345" y="647604"/>
                  </a:cubicBezTo>
                  <a:cubicBezTo>
                    <a:pt x="88278" y="649290"/>
                    <a:pt x="88707" y="651204"/>
                    <a:pt x="88583" y="653128"/>
                  </a:cubicBezTo>
                  <a:lnTo>
                    <a:pt x="88583" y="656652"/>
                  </a:lnTo>
                  <a:cubicBezTo>
                    <a:pt x="88573" y="659186"/>
                    <a:pt x="87916" y="661682"/>
                    <a:pt x="86678" y="663891"/>
                  </a:cubicBezTo>
                  <a:lnTo>
                    <a:pt x="84392" y="666749"/>
                  </a:lnTo>
                  <a:cubicBezTo>
                    <a:pt x="82687" y="668549"/>
                    <a:pt x="80505" y="669835"/>
                    <a:pt x="78105" y="670464"/>
                  </a:cubicBezTo>
                  <a:lnTo>
                    <a:pt x="74295" y="670940"/>
                  </a:lnTo>
                  <a:cubicBezTo>
                    <a:pt x="70552" y="670740"/>
                    <a:pt x="66990" y="669263"/>
                    <a:pt x="64199" y="666749"/>
                  </a:cubicBezTo>
                  <a:cubicBezTo>
                    <a:pt x="62875" y="665472"/>
                    <a:pt x="61865" y="663910"/>
                    <a:pt x="61246" y="662177"/>
                  </a:cubicBezTo>
                  <a:cubicBezTo>
                    <a:pt x="60398" y="660462"/>
                    <a:pt x="59979" y="658567"/>
                    <a:pt x="60008" y="656652"/>
                  </a:cubicBezTo>
                  <a:lnTo>
                    <a:pt x="60008" y="653128"/>
                  </a:lnTo>
                  <a:cubicBezTo>
                    <a:pt x="60008" y="650575"/>
                    <a:pt x="60703" y="648080"/>
                    <a:pt x="62008" y="645889"/>
                  </a:cubicBezTo>
                  <a:lnTo>
                    <a:pt x="64199" y="643032"/>
                  </a:lnTo>
                  <a:cubicBezTo>
                    <a:pt x="65951" y="641241"/>
                    <a:pt x="68161" y="639965"/>
                    <a:pt x="70581" y="639317"/>
                  </a:cubicBezTo>
                  <a:close/>
                  <a:moveTo>
                    <a:pt x="1069944" y="596454"/>
                  </a:moveTo>
                  <a:cubicBezTo>
                    <a:pt x="1077831" y="596454"/>
                    <a:pt x="1084232" y="602855"/>
                    <a:pt x="1084232" y="610741"/>
                  </a:cubicBezTo>
                  <a:cubicBezTo>
                    <a:pt x="1084232" y="618628"/>
                    <a:pt x="1077831" y="625029"/>
                    <a:pt x="1069944" y="625029"/>
                  </a:cubicBezTo>
                  <a:cubicBezTo>
                    <a:pt x="1062057" y="625029"/>
                    <a:pt x="1055657" y="618628"/>
                    <a:pt x="1055657" y="610741"/>
                  </a:cubicBezTo>
                  <a:cubicBezTo>
                    <a:pt x="1055657" y="602855"/>
                    <a:pt x="1062057" y="596454"/>
                    <a:pt x="1069944" y="596454"/>
                  </a:cubicBezTo>
                  <a:close/>
                  <a:moveTo>
                    <a:pt x="88488" y="547019"/>
                  </a:moveTo>
                  <a:lnTo>
                    <a:pt x="92012" y="547019"/>
                  </a:lnTo>
                  <a:cubicBezTo>
                    <a:pt x="94537" y="547010"/>
                    <a:pt x="97004" y="547696"/>
                    <a:pt x="99156" y="549020"/>
                  </a:cubicBezTo>
                  <a:lnTo>
                    <a:pt x="102109" y="551210"/>
                  </a:lnTo>
                  <a:cubicBezTo>
                    <a:pt x="103814" y="552973"/>
                    <a:pt x="105052" y="555135"/>
                    <a:pt x="105728" y="557497"/>
                  </a:cubicBezTo>
                  <a:lnTo>
                    <a:pt x="105824" y="561307"/>
                  </a:lnTo>
                  <a:cubicBezTo>
                    <a:pt x="105900" y="563221"/>
                    <a:pt x="105471" y="565126"/>
                    <a:pt x="104585" y="566831"/>
                  </a:cubicBezTo>
                  <a:cubicBezTo>
                    <a:pt x="104014" y="568584"/>
                    <a:pt x="102995" y="570165"/>
                    <a:pt x="101633" y="571403"/>
                  </a:cubicBezTo>
                  <a:cubicBezTo>
                    <a:pt x="100385" y="572756"/>
                    <a:pt x="98813" y="573775"/>
                    <a:pt x="97061" y="574356"/>
                  </a:cubicBezTo>
                  <a:cubicBezTo>
                    <a:pt x="95375" y="575280"/>
                    <a:pt x="93460" y="575709"/>
                    <a:pt x="91536" y="575594"/>
                  </a:cubicBezTo>
                  <a:lnTo>
                    <a:pt x="88012" y="575594"/>
                  </a:lnTo>
                  <a:cubicBezTo>
                    <a:pt x="85478" y="575594"/>
                    <a:pt x="82983" y="574937"/>
                    <a:pt x="80773" y="573689"/>
                  </a:cubicBezTo>
                  <a:lnTo>
                    <a:pt x="77915" y="571403"/>
                  </a:lnTo>
                  <a:cubicBezTo>
                    <a:pt x="76115" y="569698"/>
                    <a:pt x="74829" y="567517"/>
                    <a:pt x="74201" y="565117"/>
                  </a:cubicBezTo>
                  <a:lnTo>
                    <a:pt x="74201" y="561307"/>
                  </a:lnTo>
                  <a:cubicBezTo>
                    <a:pt x="74086" y="559383"/>
                    <a:pt x="74515" y="557468"/>
                    <a:pt x="75439" y="555782"/>
                  </a:cubicBezTo>
                  <a:cubicBezTo>
                    <a:pt x="76020" y="554030"/>
                    <a:pt x="77039" y="552458"/>
                    <a:pt x="78392" y="551210"/>
                  </a:cubicBezTo>
                  <a:cubicBezTo>
                    <a:pt x="79630" y="549848"/>
                    <a:pt x="81211" y="548829"/>
                    <a:pt x="82964" y="548258"/>
                  </a:cubicBezTo>
                  <a:cubicBezTo>
                    <a:pt x="84669" y="547372"/>
                    <a:pt x="86574" y="546943"/>
                    <a:pt x="88488" y="547019"/>
                  </a:cubicBezTo>
                  <a:close/>
                  <a:moveTo>
                    <a:pt x="1055847" y="533399"/>
                  </a:moveTo>
                  <a:cubicBezTo>
                    <a:pt x="1057743" y="533265"/>
                    <a:pt x="1059628" y="533694"/>
                    <a:pt x="1061276" y="534637"/>
                  </a:cubicBezTo>
                  <a:cubicBezTo>
                    <a:pt x="1063067" y="535189"/>
                    <a:pt x="1064677" y="536208"/>
                    <a:pt x="1065943" y="537590"/>
                  </a:cubicBezTo>
                  <a:lnTo>
                    <a:pt x="1069468" y="541114"/>
                  </a:lnTo>
                  <a:cubicBezTo>
                    <a:pt x="1071173" y="542876"/>
                    <a:pt x="1072411" y="545038"/>
                    <a:pt x="1073087" y="547400"/>
                  </a:cubicBezTo>
                  <a:lnTo>
                    <a:pt x="1073659" y="551210"/>
                  </a:lnTo>
                  <a:cubicBezTo>
                    <a:pt x="1073659" y="553763"/>
                    <a:pt x="1072963" y="556258"/>
                    <a:pt x="1071659" y="558449"/>
                  </a:cubicBezTo>
                  <a:lnTo>
                    <a:pt x="1069468" y="561307"/>
                  </a:lnTo>
                  <a:cubicBezTo>
                    <a:pt x="1068220" y="562659"/>
                    <a:pt x="1066648" y="563679"/>
                    <a:pt x="1064896" y="564260"/>
                  </a:cubicBezTo>
                  <a:cubicBezTo>
                    <a:pt x="1063191" y="565145"/>
                    <a:pt x="1061286" y="565564"/>
                    <a:pt x="1059371" y="565498"/>
                  </a:cubicBezTo>
                  <a:cubicBezTo>
                    <a:pt x="1057457" y="565574"/>
                    <a:pt x="1055552" y="565145"/>
                    <a:pt x="1053847" y="564260"/>
                  </a:cubicBezTo>
                  <a:cubicBezTo>
                    <a:pt x="1052066" y="563745"/>
                    <a:pt x="1050475" y="562717"/>
                    <a:pt x="1049275" y="561307"/>
                  </a:cubicBezTo>
                  <a:lnTo>
                    <a:pt x="1045751" y="557783"/>
                  </a:lnTo>
                  <a:cubicBezTo>
                    <a:pt x="1043988" y="556049"/>
                    <a:pt x="1042702" y="553877"/>
                    <a:pt x="1042036" y="551496"/>
                  </a:cubicBezTo>
                  <a:lnTo>
                    <a:pt x="1041560" y="547686"/>
                  </a:lnTo>
                  <a:cubicBezTo>
                    <a:pt x="1041569" y="545152"/>
                    <a:pt x="1042226" y="542657"/>
                    <a:pt x="1043465" y="540447"/>
                  </a:cubicBezTo>
                  <a:lnTo>
                    <a:pt x="1045751" y="537590"/>
                  </a:lnTo>
                  <a:cubicBezTo>
                    <a:pt x="1046951" y="536180"/>
                    <a:pt x="1048541" y="535151"/>
                    <a:pt x="1050323" y="534637"/>
                  </a:cubicBezTo>
                  <a:cubicBezTo>
                    <a:pt x="1052009" y="533703"/>
                    <a:pt x="1053923" y="533275"/>
                    <a:pt x="1055847" y="533399"/>
                  </a:cubicBezTo>
                  <a:close/>
                  <a:moveTo>
                    <a:pt x="120206" y="472915"/>
                  </a:moveTo>
                  <a:cubicBezTo>
                    <a:pt x="128093" y="472915"/>
                    <a:pt x="134494" y="479316"/>
                    <a:pt x="134494" y="487202"/>
                  </a:cubicBezTo>
                  <a:cubicBezTo>
                    <a:pt x="134494" y="495089"/>
                    <a:pt x="128093" y="501490"/>
                    <a:pt x="120206" y="501490"/>
                  </a:cubicBezTo>
                  <a:cubicBezTo>
                    <a:pt x="112319" y="501490"/>
                    <a:pt x="105919" y="495089"/>
                    <a:pt x="105919" y="487202"/>
                  </a:cubicBezTo>
                  <a:cubicBezTo>
                    <a:pt x="105919" y="479316"/>
                    <a:pt x="112319" y="472915"/>
                    <a:pt x="120206" y="472915"/>
                  </a:cubicBezTo>
                  <a:close/>
                  <a:moveTo>
                    <a:pt x="1016795" y="458818"/>
                  </a:moveTo>
                  <a:lnTo>
                    <a:pt x="1020319" y="458818"/>
                  </a:lnTo>
                  <a:cubicBezTo>
                    <a:pt x="1022862" y="458780"/>
                    <a:pt x="1025358" y="459447"/>
                    <a:pt x="1027558" y="460723"/>
                  </a:cubicBezTo>
                  <a:lnTo>
                    <a:pt x="1030416" y="463009"/>
                  </a:lnTo>
                  <a:cubicBezTo>
                    <a:pt x="1032216" y="464714"/>
                    <a:pt x="1033502" y="466895"/>
                    <a:pt x="1034130" y="469295"/>
                  </a:cubicBezTo>
                  <a:lnTo>
                    <a:pt x="1034607" y="473105"/>
                  </a:lnTo>
                  <a:cubicBezTo>
                    <a:pt x="1034673" y="474991"/>
                    <a:pt x="1034245" y="476868"/>
                    <a:pt x="1033369" y="478535"/>
                  </a:cubicBezTo>
                  <a:cubicBezTo>
                    <a:pt x="1032816" y="480325"/>
                    <a:pt x="1031797" y="481935"/>
                    <a:pt x="1030416" y="483202"/>
                  </a:cubicBezTo>
                  <a:cubicBezTo>
                    <a:pt x="1029139" y="484526"/>
                    <a:pt x="1027577" y="485535"/>
                    <a:pt x="1025844" y="486155"/>
                  </a:cubicBezTo>
                  <a:cubicBezTo>
                    <a:pt x="1024129" y="487002"/>
                    <a:pt x="1022234" y="487422"/>
                    <a:pt x="1020319" y="487393"/>
                  </a:cubicBezTo>
                  <a:lnTo>
                    <a:pt x="1016795" y="487393"/>
                  </a:lnTo>
                  <a:cubicBezTo>
                    <a:pt x="1014252" y="487345"/>
                    <a:pt x="1011766" y="486659"/>
                    <a:pt x="1009556" y="485393"/>
                  </a:cubicBezTo>
                  <a:lnTo>
                    <a:pt x="1006698" y="483202"/>
                  </a:lnTo>
                  <a:cubicBezTo>
                    <a:pt x="1004908" y="481449"/>
                    <a:pt x="1003631" y="479240"/>
                    <a:pt x="1002984" y="476820"/>
                  </a:cubicBezTo>
                  <a:lnTo>
                    <a:pt x="1002507" y="473105"/>
                  </a:lnTo>
                  <a:cubicBezTo>
                    <a:pt x="1002384" y="471181"/>
                    <a:pt x="1002812" y="469267"/>
                    <a:pt x="1003746" y="467581"/>
                  </a:cubicBezTo>
                  <a:cubicBezTo>
                    <a:pt x="1004260" y="465800"/>
                    <a:pt x="1005289" y="464209"/>
                    <a:pt x="1006698" y="463009"/>
                  </a:cubicBezTo>
                  <a:cubicBezTo>
                    <a:pt x="1007946" y="461637"/>
                    <a:pt x="1009518" y="460590"/>
                    <a:pt x="1011271" y="459961"/>
                  </a:cubicBezTo>
                  <a:cubicBezTo>
                    <a:pt x="1012975" y="459104"/>
                    <a:pt x="1014880" y="458704"/>
                    <a:pt x="1016795" y="458818"/>
                  </a:cubicBezTo>
                  <a:close/>
                  <a:moveTo>
                    <a:pt x="148305" y="395000"/>
                  </a:moveTo>
                  <a:cubicBezTo>
                    <a:pt x="150296" y="395010"/>
                    <a:pt x="152258" y="395495"/>
                    <a:pt x="154020" y="396429"/>
                  </a:cubicBezTo>
                  <a:cubicBezTo>
                    <a:pt x="155754" y="397048"/>
                    <a:pt x="157316" y="398058"/>
                    <a:pt x="158592" y="399382"/>
                  </a:cubicBezTo>
                  <a:lnTo>
                    <a:pt x="162116" y="402906"/>
                  </a:lnTo>
                  <a:cubicBezTo>
                    <a:pt x="163878" y="404668"/>
                    <a:pt x="165126" y="406868"/>
                    <a:pt x="165736" y="409288"/>
                  </a:cubicBezTo>
                  <a:lnTo>
                    <a:pt x="166117" y="412812"/>
                  </a:lnTo>
                  <a:cubicBezTo>
                    <a:pt x="166145" y="415365"/>
                    <a:pt x="165450" y="417870"/>
                    <a:pt x="164117" y="420051"/>
                  </a:cubicBezTo>
                  <a:lnTo>
                    <a:pt x="161926" y="423004"/>
                  </a:lnTo>
                  <a:cubicBezTo>
                    <a:pt x="160630" y="424299"/>
                    <a:pt x="159068" y="425309"/>
                    <a:pt x="157354" y="425956"/>
                  </a:cubicBezTo>
                  <a:cubicBezTo>
                    <a:pt x="155639" y="426804"/>
                    <a:pt x="153734" y="427195"/>
                    <a:pt x="151829" y="427099"/>
                  </a:cubicBezTo>
                  <a:cubicBezTo>
                    <a:pt x="149915" y="427214"/>
                    <a:pt x="148010" y="426814"/>
                    <a:pt x="146305" y="425956"/>
                  </a:cubicBezTo>
                  <a:cubicBezTo>
                    <a:pt x="144571" y="425347"/>
                    <a:pt x="143000" y="424337"/>
                    <a:pt x="141733" y="423004"/>
                  </a:cubicBezTo>
                  <a:lnTo>
                    <a:pt x="138209" y="419384"/>
                  </a:lnTo>
                  <a:cubicBezTo>
                    <a:pt x="136408" y="417679"/>
                    <a:pt x="135122" y="415498"/>
                    <a:pt x="134494" y="413098"/>
                  </a:cubicBezTo>
                  <a:lnTo>
                    <a:pt x="134018" y="409288"/>
                  </a:lnTo>
                  <a:cubicBezTo>
                    <a:pt x="134018" y="406783"/>
                    <a:pt x="134675" y="404316"/>
                    <a:pt x="135923" y="402144"/>
                  </a:cubicBezTo>
                  <a:lnTo>
                    <a:pt x="138209" y="399191"/>
                  </a:lnTo>
                  <a:cubicBezTo>
                    <a:pt x="139447" y="397829"/>
                    <a:pt x="141028" y="396810"/>
                    <a:pt x="142781" y="396238"/>
                  </a:cubicBezTo>
                  <a:cubicBezTo>
                    <a:pt x="144495" y="395391"/>
                    <a:pt x="146391" y="394972"/>
                    <a:pt x="148305" y="395000"/>
                  </a:cubicBezTo>
                  <a:close/>
                  <a:moveTo>
                    <a:pt x="989362" y="363758"/>
                  </a:moveTo>
                  <a:cubicBezTo>
                    <a:pt x="991162" y="364225"/>
                    <a:pt x="992820" y="365110"/>
                    <a:pt x="994220" y="366330"/>
                  </a:cubicBezTo>
                  <a:cubicBezTo>
                    <a:pt x="995734" y="367349"/>
                    <a:pt x="996973" y="368720"/>
                    <a:pt x="997839" y="370330"/>
                  </a:cubicBezTo>
                  <a:lnTo>
                    <a:pt x="1001459" y="377379"/>
                  </a:lnTo>
                  <a:cubicBezTo>
                    <a:pt x="1002497" y="379579"/>
                    <a:pt x="1002992" y="381998"/>
                    <a:pt x="1002888" y="384427"/>
                  </a:cubicBezTo>
                  <a:lnTo>
                    <a:pt x="1002888" y="388237"/>
                  </a:lnTo>
                  <a:cubicBezTo>
                    <a:pt x="1002221" y="390618"/>
                    <a:pt x="1000935" y="392790"/>
                    <a:pt x="999173" y="394524"/>
                  </a:cubicBezTo>
                  <a:lnTo>
                    <a:pt x="996315" y="396810"/>
                  </a:lnTo>
                  <a:cubicBezTo>
                    <a:pt x="994744" y="397867"/>
                    <a:pt x="992877" y="398429"/>
                    <a:pt x="990981" y="398429"/>
                  </a:cubicBezTo>
                  <a:cubicBezTo>
                    <a:pt x="989114" y="398953"/>
                    <a:pt x="987133" y="398953"/>
                    <a:pt x="985266" y="398429"/>
                  </a:cubicBezTo>
                  <a:cubicBezTo>
                    <a:pt x="983466" y="397962"/>
                    <a:pt x="981809" y="397076"/>
                    <a:pt x="980408" y="395857"/>
                  </a:cubicBezTo>
                  <a:cubicBezTo>
                    <a:pt x="978894" y="394838"/>
                    <a:pt x="977656" y="393466"/>
                    <a:pt x="976789" y="391857"/>
                  </a:cubicBezTo>
                  <a:lnTo>
                    <a:pt x="973170" y="384808"/>
                  </a:lnTo>
                  <a:cubicBezTo>
                    <a:pt x="971931" y="382598"/>
                    <a:pt x="971274" y="380103"/>
                    <a:pt x="971265" y="377569"/>
                  </a:cubicBezTo>
                  <a:lnTo>
                    <a:pt x="971741" y="373759"/>
                  </a:lnTo>
                  <a:cubicBezTo>
                    <a:pt x="972407" y="371378"/>
                    <a:pt x="973693" y="369206"/>
                    <a:pt x="975456" y="367473"/>
                  </a:cubicBezTo>
                  <a:lnTo>
                    <a:pt x="978313" y="365282"/>
                  </a:lnTo>
                  <a:cubicBezTo>
                    <a:pt x="981704" y="363501"/>
                    <a:pt x="985609" y="362967"/>
                    <a:pt x="989362" y="363758"/>
                  </a:cubicBezTo>
                  <a:close/>
                  <a:moveTo>
                    <a:pt x="183738" y="317562"/>
                  </a:moveTo>
                  <a:cubicBezTo>
                    <a:pt x="185662" y="317438"/>
                    <a:pt x="187576" y="317866"/>
                    <a:pt x="189262" y="318800"/>
                  </a:cubicBezTo>
                  <a:cubicBezTo>
                    <a:pt x="191053" y="319352"/>
                    <a:pt x="192663" y="320371"/>
                    <a:pt x="193930" y="321753"/>
                  </a:cubicBezTo>
                  <a:cubicBezTo>
                    <a:pt x="195073" y="322896"/>
                    <a:pt x="196216" y="324134"/>
                    <a:pt x="197454" y="325277"/>
                  </a:cubicBezTo>
                  <a:cubicBezTo>
                    <a:pt x="199159" y="327039"/>
                    <a:pt x="200397" y="329201"/>
                    <a:pt x="201074" y="331563"/>
                  </a:cubicBezTo>
                  <a:lnTo>
                    <a:pt x="201645" y="335373"/>
                  </a:lnTo>
                  <a:cubicBezTo>
                    <a:pt x="201597" y="337917"/>
                    <a:pt x="200912" y="340402"/>
                    <a:pt x="199645" y="342612"/>
                  </a:cubicBezTo>
                  <a:lnTo>
                    <a:pt x="197454" y="345470"/>
                  </a:lnTo>
                  <a:cubicBezTo>
                    <a:pt x="196187" y="346851"/>
                    <a:pt x="194577" y="347870"/>
                    <a:pt x="192787" y="348423"/>
                  </a:cubicBezTo>
                  <a:cubicBezTo>
                    <a:pt x="191120" y="349299"/>
                    <a:pt x="189243" y="349727"/>
                    <a:pt x="187358" y="349661"/>
                  </a:cubicBezTo>
                  <a:cubicBezTo>
                    <a:pt x="185443" y="349737"/>
                    <a:pt x="183538" y="349308"/>
                    <a:pt x="181833" y="348423"/>
                  </a:cubicBezTo>
                  <a:cubicBezTo>
                    <a:pt x="180042" y="347870"/>
                    <a:pt x="178433" y="346851"/>
                    <a:pt x="177166" y="345470"/>
                  </a:cubicBezTo>
                  <a:cubicBezTo>
                    <a:pt x="176023" y="344327"/>
                    <a:pt x="174880" y="343089"/>
                    <a:pt x="173642" y="341946"/>
                  </a:cubicBezTo>
                  <a:cubicBezTo>
                    <a:pt x="171936" y="340183"/>
                    <a:pt x="170698" y="338021"/>
                    <a:pt x="170022" y="335659"/>
                  </a:cubicBezTo>
                  <a:lnTo>
                    <a:pt x="169451" y="331849"/>
                  </a:lnTo>
                  <a:cubicBezTo>
                    <a:pt x="169498" y="329306"/>
                    <a:pt x="170184" y="326820"/>
                    <a:pt x="171451" y="324610"/>
                  </a:cubicBezTo>
                  <a:lnTo>
                    <a:pt x="173642" y="321753"/>
                  </a:lnTo>
                  <a:cubicBezTo>
                    <a:pt x="174908" y="320371"/>
                    <a:pt x="176518" y="319352"/>
                    <a:pt x="178309" y="318800"/>
                  </a:cubicBezTo>
                  <a:cubicBezTo>
                    <a:pt x="179957" y="317857"/>
                    <a:pt x="181842" y="317428"/>
                    <a:pt x="183738" y="317562"/>
                  </a:cubicBezTo>
                  <a:close/>
                  <a:moveTo>
                    <a:pt x="946405" y="285748"/>
                  </a:moveTo>
                  <a:lnTo>
                    <a:pt x="949929" y="285748"/>
                  </a:lnTo>
                  <a:cubicBezTo>
                    <a:pt x="952453" y="285739"/>
                    <a:pt x="954920" y="286424"/>
                    <a:pt x="957073" y="287748"/>
                  </a:cubicBezTo>
                  <a:lnTo>
                    <a:pt x="960026" y="289939"/>
                  </a:lnTo>
                  <a:cubicBezTo>
                    <a:pt x="961730" y="291701"/>
                    <a:pt x="962969" y="293863"/>
                    <a:pt x="963645" y="296226"/>
                  </a:cubicBezTo>
                  <a:lnTo>
                    <a:pt x="963740" y="300036"/>
                  </a:lnTo>
                  <a:cubicBezTo>
                    <a:pt x="963769" y="301950"/>
                    <a:pt x="963350" y="303846"/>
                    <a:pt x="962502" y="305560"/>
                  </a:cubicBezTo>
                  <a:cubicBezTo>
                    <a:pt x="961188" y="309065"/>
                    <a:pt x="958406" y="311818"/>
                    <a:pt x="954882" y="313085"/>
                  </a:cubicBezTo>
                  <a:cubicBezTo>
                    <a:pt x="953234" y="314028"/>
                    <a:pt x="951348" y="314456"/>
                    <a:pt x="949453" y="314323"/>
                  </a:cubicBezTo>
                  <a:lnTo>
                    <a:pt x="945928" y="314323"/>
                  </a:lnTo>
                  <a:cubicBezTo>
                    <a:pt x="943395" y="314323"/>
                    <a:pt x="940899" y="313666"/>
                    <a:pt x="938690" y="312418"/>
                  </a:cubicBezTo>
                  <a:lnTo>
                    <a:pt x="935832" y="310132"/>
                  </a:lnTo>
                  <a:cubicBezTo>
                    <a:pt x="934032" y="308427"/>
                    <a:pt x="932746" y="306246"/>
                    <a:pt x="932117" y="303846"/>
                  </a:cubicBezTo>
                  <a:lnTo>
                    <a:pt x="932117" y="300036"/>
                  </a:lnTo>
                  <a:cubicBezTo>
                    <a:pt x="931984" y="298140"/>
                    <a:pt x="932413" y="296254"/>
                    <a:pt x="933356" y="294606"/>
                  </a:cubicBezTo>
                  <a:cubicBezTo>
                    <a:pt x="934622" y="291082"/>
                    <a:pt x="937375" y="288301"/>
                    <a:pt x="940880" y="286986"/>
                  </a:cubicBezTo>
                  <a:cubicBezTo>
                    <a:pt x="942595" y="286139"/>
                    <a:pt x="944490" y="285720"/>
                    <a:pt x="946405" y="285748"/>
                  </a:cubicBezTo>
                  <a:close/>
                  <a:moveTo>
                    <a:pt x="233172" y="229265"/>
                  </a:moveTo>
                  <a:cubicBezTo>
                    <a:pt x="235087" y="229235"/>
                    <a:pt x="236982" y="229660"/>
                    <a:pt x="238697" y="230504"/>
                  </a:cubicBezTo>
                  <a:cubicBezTo>
                    <a:pt x="242202" y="231818"/>
                    <a:pt x="244955" y="234603"/>
                    <a:pt x="246222" y="238124"/>
                  </a:cubicBezTo>
                  <a:cubicBezTo>
                    <a:pt x="247260" y="239906"/>
                    <a:pt x="247698" y="241978"/>
                    <a:pt x="247460" y="244029"/>
                  </a:cubicBezTo>
                  <a:lnTo>
                    <a:pt x="247460" y="247553"/>
                  </a:lnTo>
                  <a:cubicBezTo>
                    <a:pt x="247460" y="250087"/>
                    <a:pt x="246803" y="252582"/>
                    <a:pt x="245555" y="254792"/>
                  </a:cubicBezTo>
                  <a:lnTo>
                    <a:pt x="243269" y="257650"/>
                  </a:lnTo>
                  <a:cubicBezTo>
                    <a:pt x="241564" y="259450"/>
                    <a:pt x="239383" y="260736"/>
                    <a:pt x="236982" y="261365"/>
                  </a:cubicBezTo>
                  <a:lnTo>
                    <a:pt x="233172" y="261365"/>
                  </a:lnTo>
                  <a:cubicBezTo>
                    <a:pt x="231277" y="261498"/>
                    <a:pt x="229391" y="261069"/>
                    <a:pt x="227743" y="260126"/>
                  </a:cubicBezTo>
                  <a:cubicBezTo>
                    <a:pt x="224219" y="258859"/>
                    <a:pt x="221438" y="256107"/>
                    <a:pt x="220123" y="252602"/>
                  </a:cubicBezTo>
                  <a:cubicBezTo>
                    <a:pt x="219275" y="250887"/>
                    <a:pt x="218856" y="248992"/>
                    <a:pt x="218885" y="247077"/>
                  </a:cubicBezTo>
                  <a:lnTo>
                    <a:pt x="218885" y="243553"/>
                  </a:lnTo>
                  <a:cubicBezTo>
                    <a:pt x="218875" y="241032"/>
                    <a:pt x="219561" y="238557"/>
                    <a:pt x="220885" y="236409"/>
                  </a:cubicBezTo>
                  <a:lnTo>
                    <a:pt x="223076" y="233456"/>
                  </a:lnTo>
                  <a:cubicBezTo>
                    <a:pt x="224838" y="231752"/>
                    <a:pt x="227000" y="230509"/>
                    <a:pt x="229362" y="229837"/>
                  </a:cubicBezTo>
                  <a:close/>
                  <a:moveTo>
                    <a:pt x="900780" y="204501"/>
                  </a:moveTo>
                  <a:cubicBezTo>
                    <a:pt x="908667" y="204501"/>
                    <a:pt x="915068" y="210898"/>
                    <a:pt x="915068" y="218788"/>
                  </a:cubicBezTo>
                  <a:cubicBezTo>
                    <a:pt x="915068" y="226679"/>
                    <a:pt x="908667" y="233076"/>
                    <a:pt x="900780" y="233076"/>
                  </a:cubicBezTo>
                  <a:cubicBezTo>
                    <a:pt x="892893" y="233076"/>
                    <a:pt x="886493" y="226679"/>
                    <a:pt x="886493" y="218788"/>
                  </a:cubicBezTo>
                  <a:cubicBezTo>
                    <a:pt x="886493" y="210898"/>
                    <a:pt x="892893" y="204501"/>
                    <a:pt x="900780" y="204501"/>
                  </a:cubicBezTo>
                  <a:close/>
                  <a:moveTo>
                    <a:pt x="282608" y="175926"/>
                  </a:moveTo>
                  <a:cubicBezTo>
                    <a:pt x="290495" y="175926"/>
                    <a:pt x="296896" y="182323"/>
                    <a:pt x="296896" y="190213"/>
                  </a:cubicBezTo>
                  <a:cubicBezTo>
                    <a:pt x="296896" y="198104"/>
                    <a:pt x="290495" y="204501"/>
                    <a:pt x="282608" y="204501"/>
                  </a:cubicBezTo>
                  <a:cubicBezTo>
                    <a:pt x="274721" y="204501"/>
                    <a:pt x="268321" y="198104"/>
                    <a:pt x="268321" y="190213"/>
                  </a:cubicBezTo>
                  <a:cubicBezTo>
                    <a:pt x="268321" y="182323"/>
                    <a:pt x="274721" y="175926"/>
                    <a:pt x="282608" y="175926"/>
                  </a:cubicBezTo>
                  <a:close/>
                  <a:moveTo>
                    <a:pt x="843630" y="141064"/>
                  </a:moveTo>
                  <a:cubicBezTo>
                    <a:pt x="851517" y="141064"/>
                    <a:pt x="857918" y="147461"/>
                    <a:pt x="857918" y="155351"/>
                  </a:cubicBezTo>
                  <a:cubicBezTo>
                    <a:pt x="857918" y="163242"/>
                    <a:pt x="851517" y="169639"/>
                    <a:pt x="843630" y="169639"/>
                  </a:cubicBezTo>
                  <a:cubicBezTo>
                    <a:pt x="835743" y="169639"/>
                    <a:pt x="829343" y="163242"/>
                    <a:pt x="829343" y="155351"/>
                  </a:cubicBezTo>
                  <a:cubicBezTo>
                    <a:pt x="829343" y="147461"/>
                    <a:pt x="835743" y="141064"/>
                    <a:pt x="843630" y="141064"/>
                  </a:cubicBezTo>
                  <a:close/>
                  <a:moveTo>
                    <a:pt x="324994" y="116299"/>
                  </a:moveTo>
                  <a:lnTo>
                    <a:pt x="328518" y="116299"/>
                  </a:lnTo>
                  <a:cubicBezTo>
                    <a:pt x="331071" y="116299"/>
                    <a:pt x="333567" y="116990"/>
                    <a:pt x="335757" y="118299"/>
                  </a:cubicBezTo>
                  <a:lnTo>
                    <a:pt x="338615" y="120490"/>
                  </a:lnTo>
                  <a:cubicBezTo>
                    <a:pt x="340377" y="122225"/>
                    <a:pt x="341663" y="124392"/>
                    <a:pt x="342329" y="126776"/>
                  </a:cubicBezTo>
                  <a:lnTo>
                    <a:pt x="342806" y="130586"/>
                  </a:lnTo>
                  <a:cubicBezTo>
                    <a:pt x="342930" y="132509"/>
                    <a:pt x="342501" y="134425"/>
                    <a:pt x="341568" y="136111"/>
                  </a:cubicBezTo>
                  <a:cubicBezTo>
                    <a:pt x="340253" y="139581"/>
                    <a:pt x="337510" y="142321"/>
                    <a:pt x="334043" y="143636"/>
                  </a:cubicBezTo>
                  <a:cubicBezTo>
                    <a:pt x="332357" y="144567"/>
                    <a:pt x="330442" y="144997"/>
                    <a:pt x="328518" y="144874"/>
                  </a:cubicBezTo>
                  <a:lnTo>
                    <a:pt x="324994" y="144874"/>
                  </a:lnTo>
                  <a:cubicBezTo>
                    <a:pt x="322460" y="144862"/>
                    <a:pt x="319965" y="144207"/>
                    <a:pt x="317755" y="142969"/>
                  </a:cubicBezTo>
                  <a:lnTo>
                    <a:pt x="314897" y="140683"/>
                  </a:lnTo>
                  <a:cubicBezTo>
                    <a:pt x="313145" y="138937"/>
                    <a:pt x="311869" y="136773"/>
                    <a:pt x="311183" y="134396"/>
                  </a:cubicBezTo>
                  <a:lnTo>
                    <a:pt x="310706" y="130586"/>
                  </a:lnTo>
                  <a:cubicBezTo>
                    <a:pt x="310640" y="128669"/>
                    <a:pt x="311059" y="126766"/>
                    <a:pt x="311945" y="125062"/>
                  </a:cubicBezTo>
                  <a:cubicBezTo>
                    <a:pt x="312526" y="123312"/>
                    <a:pt x="313545" y="121739"/>
                    <a:pt x="314897" y="120490"/>
                  </a:cubicBezTo>
                  <a:cubicBezTo>
                    <a:pt x="316174" y="119163"/>
                    <a:pt x="317736" y="118152"/>
                    <a:pt x="319469" y="117537"/>
                  </a:cubicBezTo>
                  <a:cubicBezTo>
                    <a:pt x="321174" y="116648"/>
                    <a:pt x="323079" y="116221"/>
                    <a:pt x="324994" y="116299"/>
                  </a:cubicBezTo>
                  <a:close/>
                  <a:moveTo>
                    <a:pt x="771431" y="67912"/>
                  </a:moveTo>
                  <a:cubicBezTo>
                    <a:pt x="774898" y="66266"/>
                    <a:pt x="778917" y="66266"/>
                    <a:pt x="782385" y="67912"/>
                  </a:cubicBezTo>
                  <a:cubicBezTo>
                    <a:pt x="784156" y="68504"/>
                    <a:pt x="785757" y="69517"/>
                    <a:pt x="787052" y="70865"/>
                  </a:cubicBezTo>
                  <a:cubicBezTo>
                    <a:pt x="788195" y="72103"/>
                    <a:pt x="789338" y="73246"/>
                    <a:pt x="790576" y="74389"/>
                  </a:cubicBezTo>
                  <a:cubicBezTo>
                    <a:pt x="792281" y="76156"/>
                    <a:pt x="793519" y="78314"/>
                    <a:pt x="794196" y="80676"/>
                  </a:cubicBezTo>
                  <a:lnTo>
                    <a:pt x="794767" y="84486"/>
                  </a:lnTo>
                  <a:cubicBezTo>
                    <a:pt x="794739" y="87031"/>
                    <a:pt x="794043" y="89524"/>
                    <a:pt x="792767" y="91725"/>
                  </a:cubicBezTo>
                  <a:lnTo>
                    <a:pt x="790576" y="94582"/>
                  </a:lnTo>
                  <a:cubicBezTo>
                    <a:pt x="789309" y="95962"/>
                    <a:pt x="787699" y="96982"/>
                    <a:pt x="785909" y="97535"/>
                  </a:cubicBezTo>
                  <a:cubicBezTo>
                    <a:pt x="784261" y="98479"/>
                    <a:pt x="782375" y="98910"/>
                    <a:pt x="780480" y="98773"/>
                  </a:cubicBezTo>
                  <a:cubicBezTo>
                    <a:pt x="778556" y="98896"/>
                    <a:pt x="776641" y="98466"/>
                    <a:pt x="774955" y="97535"/>
                  </a:cubicBezTo>
                  <a:cubicBezTo>
                    <a:pt x="773164" y="96982"/>
                    <a:pt x="771555" y="95962"/>
                    <a:pt x="770288" y="94582"/>
                  </a:cubicBezTo>
                  <a:lnTo>
                    <a:pt x="766764" y="91058"/>
                  </a:lnTo>
                  <a:cubicBezTo>
                    <a:pt x="765021" y="89322"/>
                    <a:pt x="763773" y="87152"/>
                    <a:pt x="763144" y="84771"/>
                  </a:cubicBezTo>
                  <a:lnTo>
                    <a:pt x="762573" y="80961"/>
                  </a:lnTo>
                  <a:cubicBezTo>
                    <a:pt x="762601" y="78446"/>
                    <a:pt x="763297" y="75983"/>
                    <a:pt x="764573" y="73818"/>
                  </a:cubicBezTo>
                  <a:lnTo>
                    <a:pt x="766764" y="70865"/>
                  </a:lnTo>
                  <a:cubicBezTo>
                    <a:pt x="768059" y="69517"/>
                    <a:pt x="769659" y="68504"/>
                    <a:pt x="771431" y="67912"/>
                  </a:cubicBezTo>
                  <a:close/>
                  <a:moveTo>
                    <a:pt x="395574" y="63340"/>
                  </a:moveTo>
                  <a:cubicBezTo>
                    <a:pt x="397489" y="63262"/>
                    <a:pt x="399394" y="63688"/>
                    <a:pt x="401099" y="64578"/>
                  </a:cubicBezTo>
                  <a:cubicBezTo>
                    <a:pt x="402852" y="65147"/>
                    <a:pt x="404433" y="66164"/>
                    <a:pt x="405671" y="67531"/>
                  </a:cubicBezTo>
                  <a:cubicBezTo>
                    <a:pt x="407023" y="68780"/>
                    <a:pt x="408043" y="70353"/>
                    <a:pt x="408624" y="72103"/>
                  </a:cubicBezTo>
                  <a:cubicBezTo>
                    <a:pt x="409633" y="73931"/>
                    <a:pt x="410071" y="76024"/>
                    <a:pt x="409862" y="78104"/>
                  </a:cubicBezTo>
                  <a:lnTo>
                    <a:pt x="409862" y="81628"/>
                  </a:lnTo>
                  <a:cubicBezTo>
                    <a:pt x="409862" y="84165"/>
                    <a:pt x="409205" y="86659"/>
                    <a:pt x="407957" y="88867"/>
                  </a:cubicBezTo>
                  <a:lnTo>
                    <a:pt x="405671" y="91724"/>
                  </a:lnTo>
                  <a:cubicBezTo>
                    <a:pt x="403966" y="93527"/>
                    <a:pt x="401785" y="94814"/>
                    <a:pt x="399384" y="95439"/>
                  </a:cubicBezTo>
                  <a:lnTo>
                    <a:pt x="395574" y="95439"/>
                  </a:lnTo>
                  <a:cubicBezTo>
                    <a:pt x="393679" y="95576"/>
                    <a:pt x="391793" y="95145"/>
                    <a:pt x="390145" y="94201"/>
                  </a:cubicBezTo>
                  <a:cubicBezTo>
                    <a:pt x="386621" y="92931"/>
                    <a:pt x="383840" y="90180"/>
                    <a:pt x="382525" y="86676"/>
                  </a:cubicBezTo>
                  <a:cubicBezTo>
                    <a:pt x="381678" y="84959"/>
                    <a:pt x="381258" y="83065"/>
                    <a:pt x="381287" y="81152"/>
                  </a:cubicBezTo>
                  <a:lnTo>
                    <a:pt x="381287" y="77627"/>
                  </a:lnTo>
                  <a:cubicBezTo>
                    <a:pt x="381278" y="75106"/>
                    <a:pt x="381963" y="72632"/>
                    <a:pt x="383287" y="70484"/>
                  </a:cubicBezTo>
                  <a:lnTo>
                    <a:pt x="385478" y="67531"/>
                  </a:lnTo>
                  <a:cubicBezTo>
                    <a:pt x="387269" y="65803"/>
                    <a:pt x="389459" y="64558"/>
                    <a:pt x="391860" y="63911"/>
                  </a:cubicBezTo>
                  <a:close/>
                  <a:moveTo>
                    <a:pt x="705994" y="24288"/>
                  </a:moveTo>
                  <a:lnTo>
                    <a:pt x="709804" y="24288"/>
                  </a:lnTo>
                  <a:cubicBezTo>
                    <a:pt x="711718" y="24175"/>
                    <a:pt x="713623" y="24569"/>
                    <a:pt x="715328" y="25430"/>
                  </a:cubicBezTo>
                  <a:cubicBezTo>
                    <a:pt x="718833" y="26745"/>
                    <a:pt x="721586" y="29530"/>
                    <a:pt x="722853" y="33051"/>
                  </a:cubicBezTo>
                  <a:cubicBezTo>
                    <a:pt x="723729" y="34718"/>
                    <a:pt x="724129" y="36599"/>
                    <a:pt x="723996" y="38480"/>
                  </a:cubicBezTo>
                  <a:lnTo>
                    <a:pt x="723996" y="42004"/>
                  </a:lnTo>
                  <a:cubicBezTo>
                    <a:pt x="723996" y="44511"/>
                    <a:pt x="723339" y="46975"/>
                    <a:pt x="722091" y="49148"/>
                  </a:cubicBezTo>
                  <a:lnTo>
                    <a:pt x="719805" y="52101"/>
                  </a:lnTo>
                  <a:cubicBezTo>
                    <a:pt x="718167" y="54040"/>
                    <a:pt x="716023" y="55490"/>
                    <a:pt x="713614" y="56292"/>
                  </a:cubicBezTo>
                  <a:lnTo>
                    <a:pt x="709804" y="56863"/>
                  </a:lnTo>
                  <a:cubicBezTo>
                    <a:pt x="707889" y="56886"/>
                    <a:pt x="706003" y="56462"/>
                    <a:pt x="704279" y="55625"/>
                  </a:cubicBezTo>
                  <a:cubicBezTo>
                    <a:pt x="702546" y="55009"/>
                    <a:pt x="700983" y="53999"/>
                    <a:pt x="699707" y="52672"/>
                  </a:cubicBezTo>
                  <a:cubicBezTo>
                    <a:pt x="698364" y="51379"/>
                    <a:pt x="697345" y="49776"/>
                    <a:pt x="696754" y="48005"/>
                  </a:cubicBezTo>
                  <a:cubicBezTo>
                    <a:pt x="695878" y="46333"/>
                    <a:pt x="695449" y="44462"/>
                    <a:pt x="695516" y="42576"/>
                  </a:cubicBezTo>
                  <a:lnTo>
                    <a:pt x="695516" y="38099"/>
                  </a:lnTo>
                  <a:cubicBezTo>
                    <a:pt x="695488" y="35546"/>
                    <a:pt x="696183" y="33037"/>
                    <a:pt x="697516" y="30860"/>
                  </a:cubicBezTo>
                  <a:lnTo>
                    <a:pt x="699707" y="27907"/>
                  </a:lnTo>
                  <a:cubicBezTo>
                    <a:pt x="701469" y="26203"/>
                    <a:pt x="703632" y="24960"/>
                    <a:pt x="705994" y="24288"/>
                  </a:cubicBezTo>
                  <a:close/>
                  <a:moveTo>
                    <a:pt x="462630" y="20954"/>
                  </a:moveTo>
                  <a:cubicBezTo>
                    <a:pt x="470517" y="20954"/>
                    <a:pt x="476918" y="27351"/>
                    <a:pt x="476918" y="35241"/>
                  </a:cubicBezTo>
                  <a:cubicBezTo>
                    <a:pt x="476918" y="43132"/>
                    <a:pt x="470517" y="49529"/>
                    <a:pt x="462630" y="49529"/>
                  </a:cubicBezTo>
                  <a:cubicBezTo>
                    <a:pt x="454743" y="49529"/>
                    <a:pt x="448343" y="43132"/>
                    <a:pt x="448343" y="35241"/>
                  </a:cubicBezTo>
                  <a:cubicBezTo>
                    <a:pt x="448343" y="27351"/>
                    <a:pt x="454743" y="20954"/>
                    <a:pt x="462630" y="20954"/>
                  </a:cubicBezTo>
                  <a:close/>
                  <a:moveTo>
                    <a:pt x="625126" y="3332"/>
                  </a:moveTo>
                  <a:cubicBezTo>
                    <a:pt x="628869" y="3532"/>
                    <a:pt x="632432" y="5011"/>
                    <a:pt x="635222" y="7523"/>
                  </a:cubicBezTo>
                  <a:lnTo>
                    <a:pt x="638747" y="11047"/>
                  </a:lnTo>
                  <a:cubicBezTo>
                    <a:pt x="640452" y="12814"/>
                    <a:pt x="641690" y="14972"/>
                    <a:pt x="642366" y="17334"/>
                  </a:cubicBezTo>
                  <a:lnTo>
                    <a:pt x="642938" y="21144"/>
                  </a:lnTo>
                  <a:cubicBezTo>
                    <a:pt x="642938" y="23693"/>
                    <a:pt x="642242" y="26195"/>
                    <a:pt x="640938" y="28383"/>
                  </a:cubicBezTo>
                  <a:lnTo>
                    <a:pt x="638747" y="31240"/>
                  </a:lnTo>
                  <a:cubicBezTo>
                    <a:pt x="637499" y="32596"/>
                    <a:pt x="635927" y="33613"/>
                    <a:pt x="634175" y="34193"/>
                  </a:cubicBezTo>
                  <a:cubicBezTo>
                    <a:pt x="632489" y="35114"/>
                    <a:pt x="630574" y="35544"/>
                    <a:pt x="628650" y="35431"/>
                  </a:cubicBezTo>
                  <a:cubicBezTo>
                    <a:pt x="626726" y="35554"/>
                    <a:pt x="624812" y="35124"/>
                    <a:pt x="623126" y="34193"/>
                  </a:cubicBezTo>
                  <a:cubicBezTo>
                    <a:pt x="621345" y="33675"/>
                    <a:pt x="619754" y="32648"/>
                    <a:pt x="618554" y="31240"/>
                  </a:cubicBezTo>
                  <a:lnTo>
                    <a:pt x="615030" y="27716"/>
                  </a:lnTo>
                  <a:cubicBezTo>
                    <a:pt x="613267" y="25980"/>
                    <a:pt x="611981" y="23813"/>
                    <a:pt x="611315" y="21429"/>
                  </a:cubicBezTo>
                  <a:lnTo>
                    <a:pt x="610839" y="17619"/>
                  </a:lnTo>
                  <a:cubicBezTo>
                    <a:pt x="610848" y="15084"/>
                    <a:pt x="611505" y="12593"/>
                    <a:pt x="612744" y="10380"/>
                  </a:cubicBezTo>
                  <a:lnTo>
                    <a:pt x="615030" y="7523"/>
                  </a:lnTo>
                  <a:cubicBezTo>
                    <a:pt x="616230" y="6115"/>
                    <a:pt x="617820" y="5088"/>
                    <a:pt x="619602" y="4570"/>
                  </a:cubicBezTo>
                  <a:cubicBezTo>
                    <a:pt x="621306" y="3681"/>
                    <a:pt x="623212" y="3254"/>
                    <a:pt x="625126" y="3332"/>
                  </a:cubicBezTo>
                  <a:close/>
                  <a:moveTo>
                    <a:pt x="527781" y="1237"/>
                  </a:moveTo>
                  <a:cubicBezTo>
                    <a:pt x="531277" y="-413"/>
                    <a:pt x="535335" y="-413"/>
                    <a:pt x="538830" y="1237"/>
                  </a:cubicBezTo>
                  <a:cubicBezTo>
                    <a:pt x="540583" y="1817"/>
                    <a:pt x="542155" y="2833"/>
                    <a:pt x="543402" y="4190"/>
                  </a:cubicBezTo>
                  <a:lnTo>
                    <a:pt x="546927" y="7714"/>
                  </a:lnTo>
                  <a:cubicBezTo>
                    <a:pt x="548689" y="9450"/>
                    <a:pt x="549975" y="11616"/>
                    <a:pt x="550641" y="14001"/>
                  </a:cubicBezTo>
                  <a:lnTo>
                    <a:pt x="551118" y="17811"/>
                  </a:lnTo>
                  <a:cubicBezTo>
                    <a:pt x="551108" y="20346"/>
                    <a:pt x="550451" y="22837"/>
                    <a:pt x="549213" y="25050"/>
                  </a:cubicBezTo>
                  <a:lnTo>
                    <a:pt x="546927" y="27907"/>
                  </a:lnTo>
                  <a:cubicBezTo>
                    <a:pt x="545679" y="29263"/>
                    <a:pt x="544107" y="30280"/>
                    <a:pt x="542355" y="30860"/>
                  </a:cubicBezTo>
                  <a:cubicBezTo>
                    <a:pt x="538859" y="32510"/>
                    <a:pt x="534801" y="32510"/>
                    <a:pt x="531306" y="30860"/>
                  </a:cubicBezTo>
                  <a:cubicBezTo>
                    <a:pt x="529553" y="30280"/>
                    <a:pt x="527981" y="29263"/>
                    <a:pt x="526734" y="27907"/>
                  </a:cubicBezTo>
                  <a:lnTo>
                    <a:pt x="523209" y="24383"/>
                  </a:lnTo>
                  <a:cubicBezTo>
                    <a:pt x="521447" y="22647"/>
                    <a:pt x="520161" y="20480"/>
                    <a:pt x="519495" y="18096"/>
                  </a:cubicBezTo>
                  <a:lnTo>
                    <a:pt x="519019" y="14286"/>
                  </a:lnTo>
                  <a:cubicBezTo>
                    <a:pt x="519028" y="11751"/>
                    <a:pt x="519685" y="9260"/>
                    <a:pt x="520923" y="7047"/>
                  </a:cubicBezTo>
                  <a:lnTo>
                    <a:pt x="523209" y="4190"/>
                  </a:lnTo>
                  <a:cubicBezTo>
                    <a:pt x="524438" y="2812"/>
                    <a:pt x="526019" y="1793"/>
                    <a:pt x="527781" y="123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5" name="Google Shape;445;p10"/>
            <p:cNvSpPr/>
            <p:nvPr/>
          </p:nvSpPr>
          <p:spPr>
            <a:xfrm>
              <a:off x="6434806" y="1917905"/>
              <a:ext cx="1822132" cy="1451349"/>
            </a:xfrm>
            <a:custGeom>
              <a:rect b="b" l="l" r="r" t="t"/>
              <a:pathLst>
                <a:path extrusionOk="0" h="1451349" w="1822132">
                  <a:moveTo>
                    <a:pt x="14288" y="1422758"/>
                  </a:moveTo>
                  <a:lnTo>
                    <a:pt x="17907" y="1422758"/>
                  </a:lnTo>
                  <a:cubicBezTo>
                    <a:pt x="20422" y="1422787"/>
                    <a:pt x="22889" y="1423482"/>
                    <a:pt x="25051" y="1424759"/>
                  </a:cubicBezTo>
                  <a:lnTo>
                    <a:pt x="28004" y="1426949"/>
                  </a:lnTo>
                  <a:cubicBezTo>
                    <a:pt x="29728" y="1428740"/>
                    <a:pt x="30975" y="1430931"/>
                    <a:pt x="31623" y="1433331"/>
                  </a:cubicBezTo>
                  <a:lnTo>
                    <a:pt x="32195" y="1437046"/>
                  </a:lnTo>
                  <a:cubicBezTo>
                    <a:pt x="32223" y="1438960"/>
                    <a:pt x="31804" y="1440856"/>
                    <a:pt x="30956" y="1442570"/>
                  </a:cubicBezTo>
                  <a:cubicBezTo>
                    <a:pt x="30366" y="1444342"/>
                    <a:pt x="29356" y="1445942"/>
                    <a:pt x="28004" y="1447238"/>
                  </a:cubicBezTo>
                  <a:cubicBezTo>
                    <a:pt x="26689" y="1448552"/>
                    <a:pt x="25089" y="1449562"/>
                    <a:pt x="23336" y="1450190"/>
                  </a:cubicBezTo>
                  <a:cubicBezTo>
                    <a:pt x="21660" y="1451038"/>
                    <a:pt x="19784" y="1451438"/>
                    <a:pt x="17907" y="1451333"/>
                  </a:cubicBezTo>
                  <a:lnTo>
                    <a:pt x="14288" y="1451333"/>
                  </a:lnTo>
                  <a:cubicBezTo>
                    <a:pt x="11773" y="1451381"/>
                    <a:pt x="9296" y="1450724"/>
                    <a:pt x="7144" y="1449428"/>
                  </a:cubicBezTo>
                  <a:lnTo>
                    <a:pt x="4191" y="1447238"/>
                  </a:lnTo>
                  <a:cubicBezTo>
                    <a:pt x="2467" y="1445447"/>
                    <a:pt x="1219" y="1443256"/>
                    <a:pt x="572" y="1440856"/>
                  </a:cubicBezTo>
                  <a:lnTo>
                    <a:pt x="0" y="1437046"/>
                  </a:lnTo>
                  <a:cubicBezTo>
                    <a:pt x="-19" y="1435160"/>
                    <a:pt x="400" y="1433303"/>
                    <a:pt x="1238" y="1431617"/>
                  </a:cubicBezTo>
                  <a:cubicBezTo>
                    <a:pt x="2505" y="1428064"/>
                    <a:pt x="5306" y="1425263"/>
                    <a:pt x="8858" y="1423997"/>
                  </a:cubicBezTo>
                  <a:cubicBezTo>
                    <a:pt x="10544" y="1423158"/>
                    <a:pt x="12402" y="1422739"/>
                    <a:pt x="14288" y="1422758"/>
                  </a:cubicBezTo>
                  <a:close/>
                  <a:moveTo>
                    <a:pt x="1804320" y="1369799"/>
                  </a:moveTo>
                  <a:cubicBezTo>
                    <a:pt x="1806234" y="1369780"/>
                    <a:pt x="1808120" y="1370199"/>
                    <a:pt x="1809844" y="1371037"/>
                  </a:cubicBezTo>
                  <a:cubicBezTo>
                    <a:pt x="1811578" y="1371656"/>
                    <a:pt x="1813140" y="1372666"/>
                    <a:pt x="1814416" y="1373990"/>
                  </a:cubicBezTo>
                  <a:lnTo>
                    <a:pt x="1817941" y="1377514"/>
                  </a:lnTo>
                  <a:cubicBezTo>
                    <a:pt x="1819665" y="1379305"/>
                    <a:pt x="1820913" y="1381496"/>
                    <a:pt x="1821560" y="1383896"/>
                  </a:cubicBezTo>
                  <a:lnTo>
                    <a:pt x="1822132" y="1387706"/>
                  </a:lnTo>
                  <a:cubicBezTo>
                    <a:pt x="1822141" y="1390230"/>
                    <a:pt x="1821456" y="1392697"/>
                    <a:pt x="1820132" y="1394850"/>
                  </a:cubicBezTo>
                  <a:lnTo>
                    <a:pt x="1817941" y="1397803"/>
                  </a:lnTo>
                  <a:cubicBezTo>
                    <a:pt x="1816664" y="1399127"/>
                    <a:pt x="1815102" y="1400136"/>
                    <a:pt x="1813369" y="1400755"/>
                  </a:cubicBezTo>
                  <a:cubicBezTo>
                    <a:pt x="1811645" y="1401594"/>
                    <a:pt x="1809759" y="1402013"/>
                    <a:pt x="1807844" y="1401994"/>
                  </a:cubicBezTo>
                  <a:cubicBezTo>
                    <a:pt x="1805930" y="1402022"/>
                    <a:pt x="1804034" y="1401603"/>
                    <a:pt x="1802320" y="1400755"/>
                  </a:cubicBezTo>
                  <a:cubicBezTo>
                    <a:pt x="1800567" y="1400184"/>
                    <a:pt x="1798986" y="1399165"/>
                    <a:pt x="1797748" y="1397803"/>
                  </a:cubicBezTo>
                  <a:lnTo>
                    <a:pt x="1794224" y="1394278"/>
                  </a:lnTo>
                  <a:cubicBezTo>
                    <a:pt x="1792433" y="1392526"/>
                    <a:pt x="1791157" y="1390316"/>
                    <a:pt x="1790509" y="1387897"/>
                  </a:cubicBezTo>
                  <a:lnTo>
                    <a:pt x="1790033" y="1384087"/>
                  </a:lnTo>
                  <a:cubicBezTo>
                    <a:pt x="1790033" y="1381582"/>
                    <a:pt x="1790690" y="1379115"/>
                    <a:pt x="1791938" y="1376943"/>
                  </a:cubicBezTo>
                  <a:lnTo>
                    <a:pt x="1794224" y="1373990"/>
                  </a:lnTo>
                  <a:cubicBezTo>
                    <a:pt x="1795462" y="1372628"/>
                    <a:pt x="1797043" y="1371609"/>
                    <a:pt x="1798796" y="1371037"/>
                  </a:cubicBezTo>
                  <a:cubicBezTo>
                    <a:pt x="1800510" y="1370190"/>
                    <a:pt x="1802406" y="1369771"/>
                    <a:pt x="1804320" y="1369799"/>
                  </a:cubicBezTo>
                  <a:close/>
                  <a:moveTo>
                    <a:pt x="14954" y="1345415"/>
                  </a:moveTo>
                  <a:lnTo>
                    <a:pt x="15716" y="1345415"/>
                  </a:lnTo>
                  <a:cubicBezTo>
                    <a:pt x="17040" y="1345177"/>
                    <a:pt x="18392" y="1345177"/>
                    <a:pt x="19717" y="1345415"/>
                  </a:cubicBezTo>
                  <a:cubicBezTo>
                    <a:pt x="21612" y="1345501"/>
                    <a:pt x="23460" y="1346092"/>
                    <a:pt x="25050" y="1347130"/>
                  </a:cubicBezTo>
                  <a:cubicBezTo>
                    <a:pt x="26660" y="1347997"/>
                    <a:pt x="28032" y="1349235"/>
                    <a:pt x="29051" y="1350749"/>
                  </a:cubicBezTo>
                  <a:cubicBezTo>
                    <a:pt x="30270" y="1352149"/>
                    <a:pt x="31156" y="1353807"/>
                    <a:pt x="31623" y="1355607"/>
                  </a:cubicBezTo>
                  <a:cubicBezTo>
                    <a:pt x="32004" y="1358350"/>
                    <a:pt x="31642" y="1361151"/>
                    <a:pt x="30575" y="1363703"/>
                  </a:cubicBezTo>
                  <a:cubicBezTo>
                    <a:pt x="29860" y="1366228"/>
                    <a:pt x="28517" y="1368513"/>
                    <a:pt x="26670" y="1370371"/>
                  </a:cubicBezTo>
                  <a:cubicBezTo>
                    <a:pt x="25746" y="1371276"/>
                    <a:pt x="24717" y="1372076"/>
                    <a:pt x="23621" y="1372752"/>
                  </a:cubicBezTo>
                  <a:cubicBezTo>
                    <a:pt x="22479" y="1373400"/>
                    <a:pt x="21259" y="1373905"/>
                    <a:pt x="20002" y="1374276"/>
                  </a:cubicBezTo>
                  <a:cubicBezTo>
                    <a:pt x="17192" y="1375038"/>
                    <a:pt x="14240" y="1375038"/>
                    <a:pt x="11430" y="1374276"/>
                  </a:cubicBezTo>
                  <a:lnTo>
                    <a:pt x="8001" y="1372847"/>
                  </a:lnTo>
                  <a:cubicBezTo>
                    <a:pt x="6972" y="1372143"/>
                    <a:pt x="5991" y="1371381"/>
                    <a:pt x="5048" y="1370561"/>
                  </a:cubicBezTo>
                  <a:cubicBezTo>
                    <a:pt x="3229" y="1368723"/>
                    <a:pt x="1895" y="1366466"/>
                    <a:pt x="1143" y="1363989"/>
                  </a:cubicBezTo>
                  <a:cubicBezTo>
                    <a:pt x="476" y="1361332"/>
                    <a:pt x="476" y="1358550"/>
                    <a:pt x="1143" y="1355893"/>
                  </a:cubicBezTo>
                  <a:cubicBezTo>
                    <a:pt x="1809" y="1353512"/>
                    <a:pt x="3095" y="1351340"/>
                    <a:pt x="4857" y="1349606"/>
                  </a:cubicBezTo>
                  <a:lnTo>
                    <a:pt x="7715" y="1347416"/>
                  </a:lnTo>
                  <a:cubicBezTo>
                    <a:pt x="9906" y="1346111"/>
                    <a:pt x="12401" y="1345415"/>
                    <a:pt x="14954" y="1345415"/>
                  </a:cubicBezTo>
                  <a:close/>
                  <a:moveTo>
                    <a:pt x="1797272" y="1323984"/>
                  </a:moveTo>
                  <a:cubicBezTo>
                    <a:pt x="1799167" y="1323850"/>
                    <a:pt x="1801053" y="1324279"/>
                    <a:pt x="1802701" y="1325222"/>
                  </a:cubicBezTo>
                  <a:cubicBezTo>
                    <a:pt x="1806225" y="1326489"/>
                    <a:pt x="1809007" y="1329241"/>
                    <a:pt x="1810321" y="1332747"/>
                  </a:cubicBezTo>
                  <a:cubicBezTo>
                    <a:pt x="1811169" y="1334461"/>
                    <a:pt x="1811588" y="1336357"/>
                    <a:pt x="1811559" y="1338271"/>
                  </a:cubicBezTo>
                  <a:lnTo>
                    <a:pt x="1811559" y="1341795"/>
                  </a:lnTo>
                  <a:cubicBezTo>
                    <a:pt x="1811569" y="1344319"/>
                    <a:pt x="1810883" y="1346786"/>
                    <a:pt x="1809559" y="1348939"/>
                  </a:cubicBezTo>
                  <a:lnTo>
                    <a:pt x="1807368" y="1351892"/>
                  </a:lnTo>
                  <a:cubicBezTo>
                    <a:pt x="1805577" y="1353616"/>
                    <a:pt x="1803387" y="1354864"/>
                    <a:pt x="1800986" y="1355511"/>
                  </a:cubicBezTo>
                  <a:lnTo>
                    <a:pt x="1797272" y="1356083"/>
                  </a:lnTo>
                  <a:cubicBezTo>
                    <a:pt x="1795357" y="1356111"/>
                    <a:pt x="1793462" y="1355692"/>
                    <a:pt x="1791747" y="1354845"/>
                  </a:cubicBezTo>
                  <a:cubicBezTo>
                    <a:pt x="1788242" y="1353530"/>
                    <a:pt x="1785489" y="1350749"/>
                    <a:pt x="1784223" y="1347224"/>
                  </a:cubicBezTo>
                  <a:cubicBezTo>
                    <a:pt x="1783280" y="1345577"/>
                    <a:pt x="1782851" y="1343691"/>
                    <a:pt x="1782984" y="1341795"/>
                  </a:cubicBezTo>
                  <a:lnTo>
                    <a:pt x="1782984" y="1338271"/>
                  </a:lnTo>
                  <a:cubicBezTo>
                    <a:pt x="1782984" y="1335737"/>
                    <a:pt x="1783642" y="1333242"/>
                    <a:pt x="1784889" y="1331032"/>
                  </a:cubicBezTo>
                  <a:lnTo>
                    <a:pt x="1787175" y="1328174"/>
                  </a:lnTo>
                  <a:cubicBezTo>
                    <a:pt x="1788880" y="1326374"/>
                    <a:pt x="1791061" y="1325088"/>
                    <a:pt x="1793462" y="1324460"/>
                  </a:cubicBezTo>
                  <a:close/>
                  <a:moveTo>
                    <a:pt x="25241" y="1281598"/>
                  </a:moveTo>
                  <a:lnTo>
                    <a:pt x="28479" y="1281598"/>
                  </a:lnTo>
                  <a:cubicBezTo>
                    <a:pt x="30984" y="1281598"/>
                    <a:pt x="33451" y="1282255"/>
                    <a:pt x="35623" y="1283503"/>
                  </a:cubicBezTo>
                  <a:lnTo>
                    <a:pt x="38576" y="1285789"/>
                  </a:lnTo>
                  <a:cubicBezTo>
                    <a:pt x="40300" y="1287541"/>
                    <a:pt x="41548" y="1289703"/>
                    <a:pt x="42195" y="1292075"/>
                  </a:cubicBezTo>
                  <a:lnTo>
                    <a:pt x="42576" y="1295885"/>
                  </a:lnTo>
                  <a:cubicBezTo>
                    <a:pt x="42643" y="1297800"/>
                    <a:pt x="42224" y="1299705"/>
                    <a:pt x="41338" y="1301410"/>
                  </a:cubicBezTo>
                  <a:cubicBezTo>
                    <a:pt x="40719" y="1303143"/>
                    <a:pt x="39709" y="1304705"/>
                    <a:pt x="38385" y="1305982"/>
                  </a:cubicBezTo>
                  <a:cubicBezTo>
                    <a:pt x="37138" y="1307334"/>
                    <a:pt x="35566" y="1308353"/>
                    <a:pt x="33813" y="1308934"/>
                  </a:cubicBezTo>
                  <a:cubicBezTo>
                    <a:pt x="32109" y="1309820"/>
                    <a:pt x="30203" y="1310239"/>
                    <a:pt x="28289" y="1310173"/>
                  </a:cubicBezTo>
                  <a:lnTo>
                    <a:pt x="24765" y="1310173"/>
                  </a:lnTo>
                  <a:cubicBezTo>
                    <a:pt x="22212" y="1310192"/>
                    <a:pt x="19707" y="1309496"/>
                    <a:pt x="17526" y="1308172"/>
                  </a:cubicBezTo>
                  <a:lnTo>
                    <a:pt x="14668" y="1305982"/>
                  </a:lnTo>
                  <a:cubicBezTo>
                    <a:pt x="12906" y="1304248"/>
                    <a:pt x="11620" y="1302076"/>
                    <a:pt x="10953" y="1299695"/>
                  </a:cubicBezTo>
                  <a:lnTo>
                    <a:pt x="10953" y="1295885"/>
                  </a:lnTo>
                  <a:cubicBezTo>
                    <a:pt x="10830" y="1293961"/>
                    <a:pt x="11258" y="1292047"/>
                    <a:pt x="12192" y="1290361"/>
                  </a:cubicBezTo>
                  <a:cubicBezTo>
                    <a:pt x="13506" y="1286894"/>
                    <a:pt x="16249" y="1284150"/>
                    <a:pt x="19717" y="1282836"/>
                  </a:cubicBezTo>
                  <a:cubicBezTo>
                    <a:pt x="21402" y="1281902"/>
                    <a:pt x="23317" y="1281474"/>
                    <a:pt x="25241" y="1281598"/>
                  </a:cubicBezTo>
                  <a:close/>
                  <a:moveTo>
                    <a:pt x="1790129" y="1249784"/>
                  </a:moveTo>
                  <a:lnTo>
                    <a:pt x="1793748" y="1249784"/>
                  </a:lnTo>
                  <a:cubicBezTo>
                    <a:pt x="1796272" y="1249774"/>
                    <a:pt x="1798739" y="1250460"/>
                    <a:pt x="1800892" y="1251784"/>
                  </a:cubicBezTo>
                  <a:lnTo>
                    <a:pt x="1803845" y="1253975"/>
                  </a:lnTo>
                  <a:cubicBezTo>
                    <a:pt x="1805550" y="1255737"/>
                    <a:pt x="1806788" y="1257899"/>
                    <a:pt x="1807464" y="1260261"/>
                  </a:cubicBezTo>
                  <a:lnTo>
                    <a:pt x="1808036" y="1264071"/>
                  </a:lnTo>
                  <a:cubicBezTo>
                    <a:pt x="1808064" y="1265986"/>
                    <a:pt x="1807645" y="1267881"/>
                    <a:pt x="1806797" y="1269596"/>
                  </a:cubicBezTo>
                  <a:cubicBezTo>
                    <a:pt x="1805483" y="1273101"/>
                    <a:pt x="1802701" y="1275853"/>
                    <a:pt x="1799177" y="1277120"/>
                  </a:cubicBezTo>
                  <a:cubicBezTo>
                    <a:pt x="1797529" y="1278063"/>
                    <a:pt x="1795643" y="1278492"/>
                    <a:pt x="1793748" y="1278359"/>
                  </a:cubicBezTo>
                  <a:lnTo>
                    <a:pt x="1790129" y="1278359"/>
                  </a:lnTo>
                  <a:cubicBezTo>
                    <a:pt x="1787624" y="1278359"/>
                    <a:pt x="1785157" y="1277701"/>
                    <a:pt x="1782985" y="1276454"/>
                  </a:cubicBezTo>
                  <a:lnTo>
                    <a:pt x="1780032" y="1274167"/>
                  </a:lnTo>
                  <a:cubicBezTo>
                    <a:pt x="1778289" y="1272434"/>
                    <a:pt x="1777041" y="1270262"/>
                    <a:pt x="1776413" y="1267881"/>
                  </a:cubicBezTo>
                  <a:lnTo>
                    <a:pt x="1775841" y="1264071"/>
                  </a:lnTo>
                  <a:cubicBezTo>
                    <a:pt x="1775822" y="1262156"/>
                    <a:pt x="1776241" y="1260271"/>
                    <a:pt x="1777079" y="1258546"/>
                  </a:cubicBezTo>
                  <a:cubicBezTo>
                    <a:pt x="1777698" y="1256813"/>
                    <a:pt x="1778708" y="1255251"/>
                    <a:pt x="1780032" y="1253975"/>
                  </a:cubicBezTo>
                  <a:cubicBezTo>
                    <a:pt x="1781327" y="1252622"/>
                    <a:pt x="1782928" y="1251612"/>
                    <a:pt x="1784699" y="1251022"/>
                  </a:cubicBezTo>
                  <a:cubicBezTo>
                    <a:pt x="1786366" y="1250145"/>
                    <a:pt x="1788243" y="1249717"/>
                    <a:pt x="1790129" y="1249784"/>
                  </a:cubicBezTo>
                  <a:close/>
                  <a:moveTo>
                    <a:pt x="29051" y="1207683"/>
                  </a:moveTo>
                  <a:lnTo>
                    <a:pt x="29813" y="1207683"/>
                  </a:lnTo>
                  <a:cubicBezTo>
                    <a:pt x="31137" y="1207445"/>
                    <a:pt x="32489" y="1207445"/>
                    <a:pt x="33813" y="1207683"/>
                  </a:cubicBezTo>
                  <a:cubicBezTo>
                    <a:pt x="35709" y="1207769"/>
                    <a:pt x="37557" y="1208360"/>
                    <a:pt x="39147" y="1209398"/>
                  </a:cubicBezTo>
                  <a:cubicBezTo>
                    <a:pt x="40814" y="1210217"/>
                    <a:pt x="42205" y="1211512"/>
                    <a:pt x="43148" y="1213112"/>
                  </a:cubicBezTo>
                  <a:cubicBezTo>
                    <a:pt x="44462" y="1214446"/>
                    <a:pt x="45358" y="1216132"/>
                    <a:pt x="45719" y="1217970"/>
                  </a:cubicBezTo>
                  <a:cubicBezTo>
                    <a:pt x="46081" y="1220685"/>
                    <a:pt x="45719" y="1223447"/>
                    <a:pt x="44672" y="1225971"/>
                  </a:cubicBezTo>
                  <a:cubicBezTo>
                    <a:pt x="44005" y="1228505"/>
                    <a:pt x="42653" y="1230810"/>
                    <a:pt x="40767" y="1232639"/>
                  </a:cubicBezTo>
                  <a:cubicBezTo>
                    <a:pt x="39843" y="1233544"/>
                    <a:pt x="38823" y="1234344"/>
                    <a:pt x="37719" y="1235020"/>
                  </a:cubicBezTo>
                  <a:lnTo>
                    <a:pt x="34099" y="1236544"/>
                  </a:lnTo>
                  <a:cubicBezTo>
                    <a:pt x="31280" y="1237192"/>
                    <a:pt x="28346" y="1237192"/>
                    <a:pt x="25527" y="1236544"/>
                  </a:cubicBezTo>
                  <a:lnTo>
                    <a:pt x="22098" y="1235115"/>
                  </a:lnTo>
                  <a:cubicBezTo>
                    <a:pt x="21069" y="1234410"/>
                    <a:pt x="20088" y="1233648"/>
                    <a:pt x="19145" y="1232829"/>
                  </a:cubicBezTo>
                  <a:cubicBezTo>
                    <a:pt x="15364" y="1228962"/>
                    <a:pt x="13916" y="1223380"/>
                    <a:pt x="15335" y="1218161"/>
                  </a:cubicBezTo>
                  <a:cubicBezTo>
                    <a:pt x="15963" y="1215780"/>
                    <a:pt x="17211" y="1213608"/>
                    <a:pt x="18954" y="1211874"/>
                  </a:cubicBezTo>
                  <a:lnTo>
                    <a:pt x="21907" y="1209588"/>
                  </a:lnTo>
                  <a:cubicBezTo>
                    <a:pt x="24060" y="1208293"/>
                    <a:pt x="26536" y="1207636"/>
                    <a:pt x="29051" y="1207683"/>
                  </a:cubicBezTo>
                  <a:close/>
                  <a:moveTo>
                    <a:pt x="1776032" y="1179204"/>
                  </a:moveTo>
                  <a:lnTo>
                    <a:pt x="1779556" y="1179204"/>
                  </a:lnTo>
                  <a:cubicBezTo>
                    <a:pt x="1782090" y="1179204"/>
                    <a:pt x="1784585" y="1179861"/>
                    <a:pt x="1786795" y="1181109"/>
                  </a:cubicBezTo>
                  <a:lnTo>
                    <a:pt x="1789652" y="1183395"/>
                  </a:lnTo>
                  <a:cubicBezTo>
                    <a:pt x="1791414" y="1185128"/>
                    <a:pt x="1792700" y="1187300"/>
                    <a:pt x="1793367" y="1189681"/>
                  </a:cubicBezTo>
                  <a:lnTo>
                    <a:pt x="1793843" y="1193491"/>
                  </a:lnTo>
                  <a:cubicBezTo>
                    <a:pt x="1793967" y="1195416"/>
                    <a:pt x="1793539" y="1197330"/>
                    <a:pt x="1792605" y="1199016"/>
                  </a:cubicBezTo>
                  <a:cubicBezTo>
                    <a:pt x="1792024" y="1200769"/>
                    <a:pt x="1791005" y="1202340"/>
                    <a:pt x="1789652" y="1203588"/>
                  </a:cubicBezTo>
                  <a:cubicBezTo>
                    <a:pt x="1788452" y="1204998"/>
                    <a:pt x="1786862" y="1206026"/>
                    <a:pt x="1785081" y="1206541"/>
                  </a:cubicBezTo>
                  <a:cubicBezTo>
                    <a:pt x="1783375" y="1207426"/>
                    <a:pt x="1781471" y="1207855"/>
                    <a:pt x="1779556" y="1207779"/>
                  </a:cubicBezTo>
                  <a:lnTo>
                    <a:pt x="1776032" y="1207779"/>
                  </a:lnTo>
                  <a:cubicBezTo>
                    <a:pt x="1773508" y="1207788"/>
                    <a:pt x="1771041" y="1207103"/>
                    <a:pt x="1768888" y="1205779"/>
                  </a:cubicBezTo>
                  <a:lnTo>
                    <a:pt x="1765935" y="1203588"/>
                  </a:lnTo>
                  <a:cubicBezTo>
                    <a:pt x="1764230" y="1201826"/>
                    <a:pt x="1762992" y="1199664"/>
                    <a:pt x="1762316" y="1197301"/>
                  </a:cubicBezTo>
                  <a:lnTo>
                    <a:pt x="1761744" y="1193491"/>
                  </a:lnTo>
                  <a:cubicBezTo>
                    <a:pt x="1761668" y="1191577"/>
                    <a:pt x="1762096" y="1189672"/>
                    <a:pt x="1762982" y="1187967"/>
                  </a:cubicBezTo>
                  <a:cubicBezTo>
                    <a:pt x="1763573" y="1186224"/>
                    <a:pt x="1764592" y="1184652"/>
                    <a:pt x="1765935" y="1183395"/>
                  </a:cubicBezTo>
                  <a:cubicBezTo>
                    <a:pt x="1767183" y="1182042"/>
                    <a:pt x="1768754" y="1181023"/>
                    <a:pt x="1770507" y="1180442"/>
                  </a:cubicBezTo>
                  <a:cubicBezTo>
                    <a:pt x="1772193" y="1179518"/>
                    <a:pt x="1774108" y="1179090"/>
                    <a:pt x="1776032" y="1179204"/>
                  </a:cubicBezTo>
                  <a:close/>
                  <a:moveTo>
                    <a:pt x="31813" y="1140532"/>
                  </a:moveTo>
                  <a:cubicBezTo>
                    <a:pt x="33699" y="1140504"/>
                    <a:pt x="35556" y="1140923"/>
                    <a:pt x="37242" y="1141770"/>
                  </a:cubicBezTo>
                  <a:cubicBezTo>
                    <a:pt x="39014" y="1142361"/>
                    <a:pt x="40614" y="1143371"/>
                    <a:pt x="41909" y="1144723"/>
                  </a:cubicBezTo>
                  <a:lnTo>
                    <a:pt x="48958" y="1151772"/>
                  </a:lnTo>
                  <a:cubicBezTo>
                    <a:pt x="50692" y="1153534"/>
                    <a:pt x="51968" y="1155686"/>
                    <a:pt x="52673" y="1158058"/>
                  </a:cubicBezTo>
                  <a:lnTo>
                    <a:pt x="53149" y="1161868"/>
                  </a:lnTo>
                  <a:cubicBezTo>
                    <a:pt x="53168" y="1164421"/>
                    <a:pt x="52473" y="1166926"/>
                    <a:pt x="51149" y="1169107"/>
                  </a:cubicBezTo>
                  <a:lnTo>
                    <a:pt x="48958" y="1171965"/>
                  </a:lnTo>
                  <a:cubicBezTo>
                    <a:pt x="47710" y="1173317"/>
                    <a:pt x="46139" y="1174336"/>
                    <a:pt x="44386" y="1174917"/>
                  </a:cubicBezTo>
                  <a:cubicBezTo>
                    <a:pt x="40890" y="1176565"/>
                    <a:pt x="36833" y="1176565"/>
                    <a:pt x="33337" y="1174917"/>
                  </a:cubicBezTo>
                  <a:cubicBezTo>
                    <a:pt x="31575" y="1174365"/>
                    <a:pt x="29994" y="1173346"/>
                    <a:pt x="28765" y="1171965"/>
                  </a:cubicBezTo>
                  <a:lnTo>
                    <a:pt x="21717" y="1164916"/>
                  </a:lnTo>
                  <a:cubicBezTo>
                    <a:pt x="19916" y="1163211"/>
                    <a:pt x="18630" y="1161030"/>
                    <a:pt x="18002" y="1158630"/>
                  </a:cubicBezTo>
                  <a:lnTo>
                    <a:pt x="17526" y="1154820"/>
                  </a:lnTo>
                  <a:cubicBezTo>
                    <a:pt x="17526" y="1152315"/>
                    <a:pt x="18183" y="1149848"/>
                    <a:pt x="19431" y="1147676"/>
                  </a:cubicBezTo>
                  <a:lnTo>
                    <a:pt x="21717" y="1144723"/>
                  </a:lnTo>
                  <a:cubicBezTo>
                    <a:pt x="22955" y="1143361"/>
                    <a:pt x="24536" y="1142342"/>
                    <a:pt x="26288" y="1141770"/>
                  </a:cubicBezTo>
                  <a:cubicBezTo>
                    <a:pt x="28003" y="1140923"/>
                    <a:pt x="29899" y="1140504"/>
                    <a:pt x="31813" y="1140532"/>
                  </a:cubicBezTo>
                  <a:close/>
                  <a:moveTo>
                    <a:pt x="1766125" y="1087668"/>
                  </a:moveTo>
                  <a:lnTo>
                    <a:pt x="1766888" y="1087668"/>
                  </a:lnTo>
                  <a:cubicBezTo>
                    <a:pt x="1768212" y="1087430"/>
                    <a:pt x="1769564" y="1087430"/>
                    <a:pt x="1770888" y="1087668"/>
                  </a:cubicBezTo>
                  <a:cubicBezTo>
                    <a:pt x="1772783" y="1087773"/>
                    <a:pt x="1774622" y="1088364"/>
                    <a:pt x="1776222" y="1089383"/>
                  </a:cubicBezTo>
                  <a:cubicBezTo>
                    <a:pt x="1777832" y="1090250"/>
                    <a:pt x="1779203" y="1091488"/>
                    <a:pt x="1780223" y="1093002"/>
                  </a:cubicBezTo>
                  <a:cubicBezTo>
                    <a:pt x="1781451" y="1094383"/>
                    <a:pt x="1782308" y="1096060"/>
                    <a:pt x="1782699" y="1097860"/>
                  </a:cubicBezTo>
                  <a:cubicBezTo>
                    <a:pt x="1783175" y="1100622"/>
                    <a:pt x="1782842" y="1103470"/>
                    <a:pt x="1781747" y="1106052"/>
                  </a:cubicBezTo>
                  <a:cubicBezTo>
                    <a:pt x="1781004" y="1108585"/>
                    <a:pt x="1779661" y="1110900"/>
                    <a:pt x="1777841" y="1112814"/>
                  </a:cubicBezTo>
                  <a:cubicBezTo>
                    <a:pt x="1776889" y="1113662"/>
                    <a:pt x="1775870" y="1114424"/>
                    <a:pt x="1774793" y="1115100"/>
                  </a:cubicBezTo>
                  <a:lnTo>
                    <a:pt x="1771174" y="1116624"/>
                  </a:lnTo>
                  <a:cubicBezTo>
                    <a:pt x="1768402" y="1117386"/>
                    <a:pt x="1765468" y="1117386"/>
                    <a:pt x="1762697" y="1116624"/>
                  </a:cubicBezTo>
                  <a:cubicBezTo>
                    <a:pt x="1761487" y="1116234"/>
                    <a:pt x="1760315" y="1115758"/>
                    <a:pt x="1759172" y="1115196"/>
                  </a:cubicBezTo>
                  <a:lnTo>
                    <a:pt x="1756220" y="1112910"/>
                  </a:lnTo>
                  <a:cubicBezTo>
                    <a:pt x="1754372" y="1111052"/>
                    <a:pt x="1753029" y="1108766"/>
                    <a:pt x="1752314" y="1106242"/>
                  </a:cubicBezTo>
                  <a:cubicBezTo>
                    <a:pt x="1751600" y="1103594"/>
                    <a:pt x="1751600" y="1100794"/>
                    <a:pt x="1752314" y="1098146"/>
                  </a:cubicBezTo>
                  <a:cubicBezTo>
                    <a:pt x="1752991" y="1095784"/>
                    <a:pt x="1754229" y="1093621"/>
                    <a:pt x="1755934" y="1091859"/>
                  </a:cubicBezTo>
                  <a:lnTo>
                    <a:pt x="1758887" y="1089669"/>
                  </a:lnTo>
                  <a:cubicBezTo>
                    <a:pt x="1761068" y="1088335"/>
                    <a:pt x="1763573" y="1087640"/>
                    <a:pt x="1766125" y="1087668"/>
                  </a:cubicBezTo>
                  <a:close/>
                  <a:moveTo>
                    <a:pt x="46101" y="1069762"/>
                  </a:moveTo>
                  <a:cubicBezTo>
                    <a:pt x="48634" y="1069771"/>
                    <a:pt x="51130" y="1070428"/>
                    <a:pt x="53340" y="1071667"/>
                  </a:cubicBezTo>
                  <a:lnTo>
                    <a:pt x="56197" y="1073953"/>
                  </a:lnTo>
                  <a:cubicBezTo>
                    <a:pt x="57607" y="1075153"/>
                    <a:pt x="58636" y="1076744"/>
                    <a:pt x="59150" y="1078525"/>
                  </a:cubicBezTo>
                  <a:cubicBezTo>
                    <a:pt x="60798" y="1082020"/>
                    <a:pt x="60798" y="1086078"/>
                    <a:pt x="59150" y="1089574"/>
                  </a:cubicBezTo>
                  <a:cubicBezTo>
                    <a:pt x="58569" y="1091326"/>
                    <a:pt x="57550" y="1092898"/>
                    <a:pt x="56197" y="1094146"/>
                  </a:cubicBezTo>
                  <a:lnTo>
                    <a:pt x="52673" y="1097670"/>
                  </a:lnTo>
                  <a:cubicBezTo>
                    <a:pt x="50911" y="1099404"/>
                    <a:pt x="48758" y="1100680"/>
                    <a:pt x="46387" y="1101385"/>
                  </a:cubicBezTo>
                  <a:lnTo>
                    <a:pt x="42577" y="1101861"/>
                  </a:lnTo>
                  <a:cubicBezTo>
                    <a:pt x="40024" y="1101861"/>
                    <a:pt x="37528" y="1101166"/>
                    <a:pt x="35338" y="1099861"/>
                  </a:cubicBezTo>
                  <a:lnTo>
                    <a:pt x="32480" y="1097670"/>
                  </a:lnTo>
                  <a:cubicBezTo>
                    <a:pt x="31128" y="1096422"/>
                    <a:pt x="30108" y="1094851"/>
                    <a:pt x="29527" y="1093098"/>
                  </a:cubicBezTo>
                  <a:cubicBezTo>
                    <a:pt x="27880" y="1089602"/>
                    <a:pt x="27880" y="1085545"/>
                    <a:pt x="29527" y="1082049"/>
                  </a:cubicBezTo>
                  <a:cubicBezTo>
                    <a:pt x="30080" y="1080287"/>
                    <a:pt x="31099" y="1078706"/>
                    <a:pt x="32480" y="1077477"/>
                  </a:cubicBezTo>
                  <a:lnTo>
                    <a:pt x="36004" y="1073953"/>
                  </a:lnTo>
                  <a:cubicBezTo>
                    <a:pt x="37738" y="1072191"/>
                    <a:pt x="39910" y="1070905"/>
                    <a:pt x="42291" y="1070238"/>
                  </a:cubicBezTo>
                  <a:close/>
                  <a:moveTo>
                    <a:pt x="1749362" y="1021184"/>
                  </a:moveTo>
                  <a:cubicBezTo>
                    <a:pt x="1751228" y="1020660"/>
                    <a:pt x="1753210" y="1020660"/>
                    <a:pt x="1755076" y="1021184"/>
                  </a:cubicBezTo>
                  <a:lnTo>
                    <a:pt x="1758505" y="1021660"/>
                  </a:lnTo>
                  <a:cubicBezTo>
                    <a:pt x="1760925" y="1022308"/>
                    <a:pt x="1763135" y="1023584"/>
                    <a:pt x="1764887" y="1025375"/>
                  </a:cubicBezTo>
                  <a:lnTo>
                    <a:pt x="1767078" y="1028232"/>
                  </a:lnTo>
                  <a:cubicBezTo>
                    <a:pt x="1768373" y="1030452"/>
                    <a:pt x="1769031" y="1032995"/>
                    <a:pt x="1768983" y="1035566"/>
                  </a:cubicBezTo>
                  <a:lnTo>
                    <a:pt x="1768507" y="1039376"/>
                  </a:lnTo>
                  <a:cubicBezTo>
                    <a:pt x="1768078" y="1041186"/>
                    <a:pt x="1767192" y="1042863"/>
                    <a:pt x="1765935" y="1044234"/>
                  </a:cubicBezTo>
                  <a:cubicBezTo>
                    <a:pt x="1764982" y="1045806"/>
                    <a:pt x="1763592" y="1047054"/>
                    <a:pt x="1761934" y="1047854"/>
                  </a:cubicBezTo>
                  <a:cubicBezTo>
                    <a:pt x="1760344" y="1048892"/>
                    <a:pt x="1758496" y="1049482"/>
                    <a:pt x="1756600" y="1049568"/>
                  </a:cubicBezTo>
                  <a:cubicBezTo>
                    <a:pt x="1754762" y="1050092"/>
                    <a:pt x="1752819" y="1050092"/>
                    <a:pt x="1750981" y="1049568"/>
                  </a:cubicBezTo>
                  <a:lnTo>
                    <a:pt x="1747456" y="1048997"/>
                  </a:lnTo>
                  <a:cubicBezTo>
                    <a:pt x="1745075" y="1048330"/>
                    <a:pt x="1742904" y="1047044"/>
                    <a:pt x="1741170" y="1045282"/>
                  </a:cubicBezTo>
                  <a:lnTo>
                    <a:pt x="1738979" y="1042424"/>
                  </a:lnTo>
                  <a:cubicBezTo>
                    <a:pt x="1737655" y="1040243"/>
                    <a:pt x="1736960" y="1037738"/>
                    <a:pt x="1736979" y="1035185"/>
                  </a:cubicBezTo>
                  <a:lnTo>
                    <a:pt x="1737550" y="1031375"/>
                  </a:lnTo>
                  <a:cubicBezTo>
                    <a:pt x="1738589" y="1027823"/>
                    <a:pt x="1740941" y="1024794"/>
                    <a:pt x="1744123" y="1022898"/>
                  </a:cubicBezTo>
                  <a:cubicBezTo>
                    <a:pt x="1745685" y="1021869"/>
                    <a:pt x="1747495" y="1021269"/>
                    <a:pt x="1749362" y="1021184"/>
                  </a:cubicBezTo>
                  <a:close/>
                  <a:moveTo>
                    <a:pt x="57341" y="1002896"/>
                  </a:moveTo>
                  <a:lnTo>
                    <a:pt x="58103" y="1002896"/>
                  </a:lnTo>
                  <a:cubicBezTo>
                    <a:pt x="59427" y="1002658"/>
                    <a:pt x="60779" y="1002658"/>
                    <a:pt x="62103" y="1002896"/>
                  </a:cubicBezTo>
                  <a:cubicBezTo>
                    <a:pt x="63999" y="1002982"/>
                    <a:pt x="65847" y="1003573"/>
                    <a:pt x="67437" y="1004611"/>
                  </a:cubicBezTo>
                  <a:cubicBezTo>
                    <a:pt x="69047" y="1005506"/>
                    <a:pt x="70419" y="1006783"/>
                    <a:pt x="71438" y="1008325"/>
                  </a:cubicBezTo>
                  <a:cubicBezTo>
                    <a:pt x="72695" y="1009697"/>
                    <a:pt x="73581" y="1011374"/>
                    <a:pt x="74009" y="1013183"/>
                  </a:cubicBezTo>
                  <a:cubicBezTo>
                    <a:pt x="74352" y="1015869"/>
                    <a:pt x="73991" y="1018593"/>
                    <a:pt x="72962" y="1021089"/>
                  </a:cubicBezTo>
                  <a:cubicBezTo>
                    <a:pt x="72247" y="1023613"/>
                    <a:pt x="70904" y="1025899"/>
                    <a:pt x="69057" y="1027757"/>
                  </a:cubicBezTo>
                  <a:cubicBezTo>
                    <a:pt x="68132" y="1028661"/>
                    <a:pt x="67113" y="1029462"/>
                    <a:pt x="66008" y="1030138"/>
                  </a:cubicBezTo>
                  <a:lnTo>
                    <a:pt x="62389" y="1031662"/>
                  </a:lnTo>
                  <a:cubicBezTo>
                    <a:pt x="59579" y="1032376"/>
                    <a:pt x="56627" y="1032376"/>
                    <a:pt x="53817" y="1031662"/>
                  </a:cubicBezTo>
                  <a:lnTo>
                    <a:pt x="50388" y="1030233"/>
                  </a:lnTo>
                  <a:cubicBezTo>
                    <a:pt x="49435" y="1029662"/>
                    <a:pt x="46577" y="1027280"/>
                    <a:pt x="47435" y="1028042"/>
                  </a:cubicBezTo>
                  <a:cubicBezTo>
                    <a:pt x="45587" y="1026185"/>
                    <a:pt x="44244" y="1023899"/>
                    <a:pt x="43530" y="1021375"/>
                  </a:cubicBezTo>
                  <a:cubicBezTo>
                    <a:pt x="42863" y="1018746"/>
                    <a:pt x="42863" y="1016003"/>
                    <a:pt x="43530" y="1013374"/>
                  </a:cubicBezTo>
                  <a:cubicBezTo>
                    <a:pt x="44158" y="1010973"/>
                    <a:pt x="45444" y="1008792"/>
                    <a:pt x="47244" y="1007087"/>
                  </a:cubicBezTo>
                  <a:lnTo>
                    <a:pt x="50102" y="1004801"/>
                  </a:lnTo>
                  <a:cubicBezTo>
                    <a:pt x="52312" y="1003554"/>
                    <a:pt x="54807" y="1002896"/>
                    <a:pt x="57341" y="1002896"/>
                  </a:cubicBezTo>
                  <a:close/>
                  <a:moveTo>
                    <a:pt x="1730216" y="953271"/>
                  </a:moveTo>
                  <a:lnTo>
                    <a:pt x="1733645" y="953271"/>
                  </a:lnTo>
                  <a:cubicBezTo>
                    <a:pt x="1736189" y="953252"/>
                    <a:pt x="1738684" y="953909"/>
                    <a:pt x="1740884" y="955176"/>
                  </a:cubicBezTo>
                  <a:lnTo>
                    <a:pt x="1743742" y="957462"/>
                  </a:lnTo>
                  <a:cubicBezTo>
                    <a:pt x="1745542" y="959167"/>
                    <a:pt x="1746828" y="961348"/>
                    <a:pt x="1747457" y="963748"/>
                  </a:cubicBezTo>
                  <a:lnTo>
                    <a:pt x="1748028" y="967558"/>
                  </a:lnTo>
                  <a:cubicBezTo>
                    <a:pt x="1748133" y="969435"/>
                    <a:pt x="1747742" y="971311"/>
                    <a:pt x="1746885" y="972987"/>
                  </a:cubicBezTo>
                  <a:cubicBezTo>
                    <a:pt x="1746256" y="974769"/>
                    <a:pt x="1745218" y="976369"/>
                    <a:pt x="1743837" y="977655"/>
                  </a:cubicBezTo>
                  <a:cubicBezTo>
                    <a:pt x="1742599" y="979017"/>
                    <a:pt x="1741018" y="980036"/>
                    <a:pt x="1739265" y="980607"/>
                  </a:cubicBezTo>
                  <a:cubicBezTo>
                    <a:pt x="1737551" y="981455"/>
                    <a:pt x="1735655" y="981874"/>
                    <a:pt x="1733741" y="981846"/>
                  </a:cubicBezTo>
                  <a:lnTo>
                    <a:pt x="1730216" y="981846"/>
                  </a:lnTo>
                  <a:cubicBezTo>
                    <a:pt x="1727692" y="981855"/>
                    <a:pt x="1725225" y="981169"/>
                    <a:pt x="1723073" y="979845"/>
                  </a:cubicBezTo>
                  <a:lnTo>
                    <a:pt x="1720120" y="977655"/>
                  </a:lnTo>
                  <a:cubicBezTo>
                    <a:pt x="1718415" y="975892"/>
                    <a:pt x="1717177" y="973730"/>
                    <a:pt x="1716500" y="971368"/>
                  </a:cubicBezTo>
                  <a:lnTo>
                    <a:pt x="1715929" y="967558"/>
                  </a:lnTo>
                  <a:cubicBezTo>
                    <a:pt x="1715900" y="965644"/>
                    <a:pt x="1716319" y="963748"/>
                    <a:pt x="1717167" y="962034"/>
                  </a:cubicBezTo>
                  <a:cubicBezTo>
                    <a:pt x="1718482" y="958528"/>
                    <a:pt x="1721263" y="955776"/>
                    <a:pt x="1724787" y="954509"/>
                  </a:cubicBezTo>
                  <a:cubicBezTo>
                    <a:pt x="1726435" y="953566"/>
                    <a:pt x="1728321" y="953137"/>
                    <a:pt x="1730216" y="953271"/>
                  </a:cubicBezTo>
                  <a:close/>
                  <a:moveTo>
                    <a:pt x="70866" y="935554"/>
                  </a:moveTo>
                  <a:lnTo>
                    <a:pt x="74390" y="935554"/>
                  </a:lnTo>
                  <a:cubicBezTo>
                    <a:pt x="76914" y="935545"/>
                    <a:pt x="79381" y="936230"/>
                    <a:pt x="81534" y="937554"/>
                  </a:cubicBezTo>
                  <a:lnTo>
                    <a:pt x="84486" y="939745"/>
                  </a:lnTo>
                  <a:cubicBezTo>
                    <a:pt x="86210" y="941536"/>
                    <a:pt x="87458" y="943727"/>
                    <a:pt x="88106" y="946127"/>
                  </a:cubicBezTo>
                  <a:lnTo>
                    <a:pt x="88201" y="949842"/>
                  </a:lnTo>
                  <a:cubicBezTo>
                    <a:pt x="88230" y="951756"/>
                    <a:pt x="87811" y="953652"/>
                    <a:pt x="86963" y="955366"/>
                  </a:cubicBezTo>
                  <a:cubicBezTo>
                    <a:pt x="85649" y="958871"/>
                    <a:pt x="82867" y="961624"/>
                    <a:pt x="79343" y="962891"/>
                  </a:cubicBezTo>
                  <a:cubicBezTo>
                    <a:pt x="77695" y="963834"/>
                    <a:pt x="75809" y="964263"/>
                    <a:pt x="73913" y="964129"/>
                  </a:cubicBezTo>
                  <a:lnTo>
                    <a:pt x="70389" y="964129"/>
                  </a:lnTo>
                  <a:cubicBezTo>
                    <a:pt x="67846" y="964148"/>
                    <a:pt x="65351" y="963491"/>
                    <a:pt x="63150" y="962224"/>
                  </a:cubicBezTo>
                  <a:lnTo>
                    <a:pt x="60198" y="959938"/>
                  </a:lnTo>
                  <a:cubicBezTo>
                    <a:pt x="58455" y="958205"/>
                    <a:pt x="57207" y="956033"/>
                    <a:pt x="56578" y="953652"/>
                  </a:cubicBezTo>
                  <a:lnTo>
                    <a:pt x="56578" y="949842"/>
                  </a:lnTo>
                  <a:cubicBezTo>
                    <a:pt x="56473" y="947965"/>
                    <a:pt x="56864" y="946089"/>
                    <a:pt x="57721" y="944412"/>
                  </a:cubicBezTo>
                  <a:cubicBezTo>
                    <a:pt x="58988" y="940860"/>
                    <a:pt x="61788" y="938059"/>
                    <a:pt x="65341" y="936792"/>
                  </a:cubicBezTo>
                  <a:cubicBezTo>
                    <a:pt x="67056" y="935945"/>
                    <a:pt x="68951" y="935526"/>
                    <a:pt x="70866" y="935554"/>
                  </a:cubicBezTo>
                  <a:close/>
                  <a:moveTo>
                    <a:pt x="1708975" y="875547"/>
                  </a:moveTo>
                  <a:cubicBezTo>
                    <a:pt x="1716862" y="875547"/>
                    <a:pt x="1723263" y="881948"/>
                    <a:pt x="1723263" y="889834"/>
                  </a:cubicBezTo>
                  <a:cubicBezTo>
                    <a:pt x="1723263" y="897721"/>
                    <a:pt x="1716862" y="904122"/>
                    <a:pt x="1708975" y="904122"/>
                  </a:cubicBezTo>
                  <a:cubicBezTo>
                    <a:pt x="1701088" y="904122"/>
                    <a:pt x="1694688" y="897721"/>
                    <a:pt x="1694688" y="889834"/>
                  </a:cubicBezTo>
                  <a:cubicBezTo>
                    <a:pt x="1694688" y="881948"/>
                    <a:pt x="1701088" y="875547"/>
                    <a:pt x="1708975" y="875547"/>
                  </a:cubicBezTo>
                  <a:close/>
                  <a:moveTo>
                    <a:pt x="84963" y="840305"/>
                  </a:moveTo>
                  <a:lnTo>
                    <a:pt x="88487" y="840305"/>
                  </a:lnTo>
                  <a:cubicBezTo>
                    <a:pt x="91021" y="840314"/>
                    <a:pt x="93516" y="840971"/>
                    <a:pt x="95726" y="842210"/>
                  </a:cubicBezTo>
                  <a:lnTo>
                    <a:pt x="98584" y="844496"/>
                  </a:lnTo>
                  <a:cubicBezTo>
                    <a:pt x="100327" y="846229"/>
                    <a:pt x="101575" y="848401"/>
                    <a:pt x="102203" y="850782"/>
                  </a:cubicBezTo>
                  <a:lnTo>
                    <a:pt x="102775" y="854592"/>
                  </a:lnTo>
                  <a:cubicBezTo>
                    <a:pt x="102575" y="858335"/>
                    <a:pt x="101098" y="861898"/>
                    <a:pt x="98584" y="864689"/>
                  </a:cubicBezTo>
                  <a:cubicBezTo>
                    <a:pt x="97307" y="866013"/>
                    <a:pt x="95745" y="867022"/>
                    <a:pt x="94012" y="867641"/>
                  </a:cubicBezTo>
                  <a:cubicBezTo>
                    <a:pt x="92288" y="868480"/>
                    <a:pt x="90402" y="868899"/>
                    <a:pt x="88487" y="868880"/>
                  </a:cubicBezTo>
                  <a:lnTo>
                    <a:pt x="84963" y="868880"/>
                  </a:lnTo>
                  <a:cubicBezTo>
                    <a:pt x="82410" y="868899"/>
                    <a:pt x="79905" y="868203"/>
                    <a:pt x="77724" y="866879"/>
                  </a:cubicBezTo>
                  <a:lnTo>
                    <a:pt x="74866" y="864689"/>
                  </a:lnTo>
                  <a:cubicBezTo>
                    <a:pt x="73076" y="862936"/>
                    <a:pt x="71799" y="860726"/>
                    <a:pt x="71152" y="858307"/>
                  </a:cubicBezTo>
                  <a:lnTo>
                    <a:pt x="70675" y="854592"/>
                  </a:lnTo>
                  <a:cubicBezTo>
                    <a:pt x="70552" y="852668"/>
                    <a:pt x="70980" y="850753"/>
                    <a:pt x="71914" y="849068"/>
                  </a:cubicBezTo>
                  <a:cubicBezTo>
                    <a:pt x="73228" y="845601"/>
                    <a:pt x="75971" y="842857"/>
                    <a:pt x="79439" y="841543"/>
                  </a:cubicBezTo>
                  <a:cubicBezTo>
                    <a:pt x="81124" y="840609"/>
                    <a:pt x="83039" y="840181"/>
                    <a:pt x="84963" y="840305"/>
                  </a:cubicBezTo>
                  <a:close/>
                  <a:moveTo>
                    <a:pt x="1684305" y="790870"/>
                  </a:moveTo>
                  <a:cubicBezTo>
                    <a:pt x="1686201" y="790736"/>
                    <a:pt x="1688086" y="791165"/>
                    <a:pt x="1689734" y="792108"/>
                  </a:cubicBezTo>
                  <a:cubicBezTo>
                    <a:pt x="1693259" y="793375"/>
                    <a:pt x="1696040" y="796127"/>
                    <a:pt x="1697354" y="799633"/>
                  </a:cubicBezTo>
                  <a:cubicBezTo>
                    <a:pt x="1698202" y="801347"/>
                    <a:pt x="1698621" y="803243"/>
                    <a:pt x="1698593" y="805157"/>
                  </a:cubicBezTo>
                  <a:lnTo>
                    <a:pt x="1698593" y="808681"/>
                  </a:lnTo>
                  <a:cubicBezTo>
                    <a:pt x="1698564" y="811196"/>
                    <a:pt x="1697869" y="813663"/>
                    <a:pt x="1696592" y="815825"/>
                  </a:cubicBezTo>
                  <a:lnTo>
                    <a:pt x="1694401" y="818778"/>
                  </a:lnTo>
                  <a:cubicBezTo>
                    <a:pt x="1692611" y="820502"/>
                    <a:pt x="1690420" y="821750"/>
                    <a:pt x="1688020" y="822397"/>
                  </a:cubicBezTo>
                  <a:lnTo>
                    <a:pt x="1684305" y="822969"/>
                  </a:lnTo>
                  <a:cubicBezTo>
                    <a:pt x="1682391" y="823045"/>
                    <a:pt x="1680485" y="822616"/>
                    <a:pt x="1678781" y="821731"/>
                  </a:cubicBezTo>
                  <a:cubicBezTo>
                    <a:pt x="1677009" y="821140"/>
                    <a:pt x="1675409" y="820130"/>
                    <a:pt x="1674113" y="818778"/>
                  </a:cubicBezTo>
                  <a:cubicBezTo>
                    <a:pt x="1672789" y="817502"/>
                    <a:pt x="1671780" y="815939"/>
                    <a:pt x="1671160" y="814206"/>
                  </a:cubicBezTo>
                  <a:cubicBezTo>
                    <a:pt x="1670313" y="812491"/>
                    <a:pt x="1669922" y="810586"/>
                    <a:pt x="1670018" y="808681"/>
                  </a:cubicBezTo>
                  <a:lnTo>
                    <a:pt x="1670018" y="805157"/>
                  </a:lnTo>
                  <a:cubicBezTo>
                    <a:pt x="1669970" y="802614"/>
                    <a:pt x="1670627" y="800109"/>
                    <a:pt x="1671923" y="797918"/>
                  </a:cubicBezTo>
                  <a:lnTo>
                    <a:pt x="1674113" y="795061"/>
                  </a:lnTo>
                  <a:cubicBezTo>
                    <a:pt x="1675866" y="793270"/>
                    <a:pt x="1678076" y="791994"/>
                    <a:pt x="1680495" y="791346"/>
                  </a:cubicBezTo>
                  <a:close/>
                  <a:moveTo>
                    <a:pt x="109633" y="773153"/>
                  </a:moveTo>
                  <a:lnTo>
                    <a:pt x="113157" y="773153"/>
                  </a:lnTo>
                  <a:cubicBezTo>
                    <a:pt x="115710" y="773134"/>
                    <a:pt x="118215" y="773830"/>
                    <a:pt x="120396" y="775154"/>
                  </a:cubicBezTo>
                  <a:lnTo>
                    <a:pt x="123254" y="777344"/>
                  </a:lnTo>
                  <a:cubicBezTo>
                    <a:pt x="125016" y="779078"/>
                    <a:pt x="126301" y="781250"/>
                    <a:pt x="126968" y="783631"/>
                  </a:cubicBezTo>
                  <a:lnTo>
                    <a:pt x="127445" y="787441"/>
                  </a:lnTo>
                  <a:cubicBezTo>
                    <a:pt x="127568" y="789365"/>
                    <a:pt x="127140" y="791279"/>
                    <a:pt x="126206" y="792965"/>
                  </a:cubicBezTo>
                  <a:cubicBezTo>
                    <a:pt x="124892" y="796432"/>
                    <a:pt x="122149" y="799176"/>
                    <a:pt x="118682" y="800490"/>
                  </a:cubicBezTo>
                  <a:cubicBezTo>
                    <a:pt x="116996" y="801424"/>
                    <a:pt x="115081" y="801852"/>
                    <a:pt x="113157" y="801728"/>
                  </a:cubicBezTo>
                  <a:lnTo>
                    <a:pt x="109633" y="801728"/>
                  </a:lnTo>
                  <a:cubicBezTo>
                    <a:pt x="107128" y="801728"/>
                    <a:pt x="104661" y="801071"/>
                    <a:pt x="102489" y="799823"/>
                  </a:cubicBezTo>
                  <a:lnTo>
                    <a:pt x="99536" y="797537"/>
                  </a:lnTo>
                  <a:cubicBezTo>
                    <a:pt x="97793" y="795804"/>
                    <a:pt x="96545" y="793632"/>
                    <a:pt x="95917" y="791251"/>
                  </a:cubicBezTo>
                  <a:lnTo>
                    <a:pt x="95345" y="787441"/>
                  </a:lnTo>
                  <a:cubicBezTo>
                    <a:pt x="95269" y="785555"/>
                    <a:pt x="95698" y="783679"/>
                    <a:pt x="96583" y="782012"/>
                  </a:cubicBezTo>
                  <a:cubicBezTo>
                    <a:pt x="97174" y="780240"/>
                    <a:pt x="98184" y="778640"/>
                    <a:pt x="99536" y="777344"/>
                  </a:cubicBezTo>
                  <a:cubicBezTo>
                    <a:pt x="100813" y="776020"/>
                    <a:pt x="102375" y="775011"/>
                    <a:pt x="104108" y="774392"/>
                  </a:cubicBezTo>
                  <a:cubicBezTo>
                    <a:pt x="105832" y="773553"/>
                    <a:pt x="107718" y="773134"/>
                    <a:pt x="109633" y="773153"/>
                  </a:cubicBezTo>
                  <a:close/>
                  <a:moveTo>
                    <a:pt x="1656016" y="706574"/>
                  </a:moveTo>
                  <a:cubicBezTo>
                    <a:pt x="1663903" y="706574"/>
                    <a:pt x="1670304" y="712975"/>
                    <a:pt x="1670304" y="720861"/>
                  </a:cubicBezTo>
                  <a:cubicBezTo>
                    <a:pt x="1670304" y="728748"/>
                    <a:pt x="1663903" y="735149"/>
                    <a:pt x="1656016" y="735149"/>
                  </a:cubicBezTo>
                  <a:cubicBezTo>
                    <a:pt x="1648129" y="735149"/>
                    <a:pt x="1641729" y="728748"/>
                    <a:pt x="1641729" y="720861"/>
                  </a:cubicBezTo>
                  <a:cubicBezTo>
                    <a:pt x="1641729" y="712975"/>
                    <a:pt x="1648129" y="706574"/>
                    <a:pt x="1656016" y="706574"/>
                  </a:cubicBezTo>
                  <a:close/>
                  <a:moveTo>
                    <a:pt x="138969" y="695429"/>
                  </a:moveTo>
                  <a:lnTo>
                    <a:pt x="139731" y="695429"/>
                  </a:lnTo>
                  <a:cubicBezTo>
                    <a:pt x="141055" y="695191"/>
                    <a:pt x="142408" y="695191"/>
                    <a:pt x="143732" y="695429"/>
                  </a:cubicBezTo>
                  <a:cubicBezTo>
                    <a:pt x="145618" y="695525"/>
                    <a:pt x="147447" y="696087"/>
                    <a:pt x="149066" y="697049"/>
                  </a:cubicBezTo>
                  <a:cubicBezTo>
                    <a:pt x="150571" y="698096"/>
                    <a:pt x="151781" y="699506"/>
                    <a:pt x="152590" y="701144"/>
                  </a:cubicBezTo>
                  <a:cubicBezTo>
                    <a:pt x="153876" y="702497"/>
                    <a:pt x="154771" y="704173"/>
                    <a:pt x="155162" y="706002"/>
                  </a:cubicBezTo>
                  <a:cubicBezTo>
                    <a:pt x="155562" y="708593"/>
                    <a:pt x="155305" y="711250"/>
                    <a:pt x="154400" y="713717"/>
                  </a:cubicBezTo>
                  <a:cubicBezTo>
                    <a:pt x="153733" y="716251"/>
                    <a:pt x="152381" y="718556"/>
                    <a:pt x="150495" y="720385"/>
                  </a:cubicBezTo>
                  <a:cubicBezTo>
                    <a:pt x="149580" y="721261"/>
                    <a:pt x="148590" y="722061"/>
                    <a:pt x="147542" y="722766"/>
                  </a:cubicBezTo>
                  <a:cubicBezTo>
                    <a:pt x="146418" y="723395"/>
                    <a:pt x="145237" y="723900"/>
                    <a:pt x="144018" y="724290"/>
                  </a:cubicBezTo>
                  <a:cubicBezTo>
                    <a:pt x="141208" y="725052"/>
                    <a:pt x="138255" y="725052"/>
                    <a:pt x="135445" y="724290"/>
                  </a:cubicBezTo>
                  <a:lnTo>
                    <a:pt x="132016" y="722861"/>
                  </a:lnTo>
                  <a:cubicBezTo>
                    <a:pt x="130987" y="722157"/>
                    <a:pt x="130006" y="721394"/>
                    <a:pt x="129063" y="720575"/>
                  </a:cubicBezTo>
                  <a:cubicBezTo>
                    <a:pt x="127244" y="718756"/>
                    <a:pt x="125930" y="716489"/>
                    <a:pt x="125253" y="714003"/>
                  </a:cubicBezTo>
                  <a:cubicBezTo>
                    <a:pt x="124539" y="711355"/>
                    <a:pt x="124539" y="708555"/>
                    <a:pt x="125253" y="705907"/>
                  </a:cubicBezTo>
                  <a:cubicBezTo>
                    <a:pt x="125930" y="703545"/>
                    <a:pt x="127168" y="701382"/>
                    <a:pt x="128873" y="699620"/>
                  </a:cubicBezTo>
                  <a:lnTo>
                    <a:pt x="131826" y="697430"/>
                  </a:lnTo>
                  <a:cubicBezTo>
                    <a:pt x="133978" y="696106"/>
                    <a:pt x="136445" y="695420"/>
                    <a:pt x="138969" y="695429"/>
                  </a:cubicBezTo>
                  <a:close/>
                  <a:moveTo>
                    <a:pt x="163258" y="632183"/>
                  </a:moveTo>
                  <a:lnTo>
                    <a:pt x="164020" y="632183"/>
                  </a:lnTo>
                  <a:cubicBezTo>
                    <a:pt x="165344" y="631945"/>
                    <a:pt x="166696" y="631945"/>
                    <a:pt x="168020" y="632183"/>
                  </a:cubicBezTo>
                  <a:cubicBezTo>
                    <a:pt x="169916" y="632269"/>
                    <a:pt x="171764" y="632860"/>
                    <a:pt x="173354" y="633898"/>
                  </a:cubicBezTo>
                  <a:cubicBezTo>
                    <a:pt x="174945" y="634822"/>
                    <a:pt x="176316" y="636098"/>
                    <a:pt x="177355" y="637613"/>
                  </a:cubicBezTo>
                  <a:cubicBezTo>
                    <a:pt x="178612" y="638984"/>
                    <a:pt x="179498" y="640661"/>
                    <a:pt x="179926" y="642470"/>
                  </a:cubicBezTo>
                  <a:cubicBezTo>
                    <a:pt x="180289" y="645185"/>
                    <a:pt x="179926" y="647947"/>
                    <a:pt x="178879" y="650471"/>
                  </a:cubicBezTo>
                  <a:cubicBezTo>
                    <a:pt x="178164" y="652995"/>
                    <a:pt x="176821" y="655281"/>
                    <a:pt x="174974" y="657139"/>
                  </a:cubicBezTo>
                  <a:cubicBezTo>
                    <a:pt x="174049" y="658044"/>
                    <a:pt x="173030" y="658844"/>
                    <a:pt x="171925" y="659520"/>
                  </a:cubicBezTo>
                  <a:cubicBezTo>
                    <a:pt x="170764" y="660130"/>
                    <a:pt x="169554" y="660635"/>
                    <a:pt x="168306" y="661044"/>
                  </a:cubicBezTo>
                  <a:cubicBezTo>
                    <a:pt x="165496" y="661758"/>
                    <a:pt x="162543" y="661758"/>
                    <a:pt x="159733" y="661044"/>
                  </a:cubicBezTo>
                  <a:lnTo>
                    <a:pt x="156305" y="659615"/>
                  </a:lnTo>
                  <a:cubicBezTo>
                    <a:pt x="155352" y="658949"/>
                    <a:pt x="152494" y="656567"/>
                    <a:pt x="153352" y="657329"/>
                  </a:cubicBezTo>
                  <a:cubicBezTo>
                    <a:pt x="149494" y="653500"/>
                    <a:pt x="148008" y="647900"/>
                    <a:pt x="149447" y="642661"/>
                  </a:cubicBezTo>
                  <a:cubicBezTo>
                    <a:pt x="150113" y="640280"/>
                    <a:pt x="151399" y="638108"/>
                    <a:pt x="153161" y="636374"/>
                  </a:cubicBezTo>
                  <a:lnTo>
                    <a:pt x="156019" y="634088"/>
                  </a:lnTo>
                  <a:cubicBezTo>
                    <a:pt x="158229" y="632841"/>
                    <a:pt x="160724" y="632183"/>
                    <a:pt x="163258" y="632183"/>
                  </a:cubicBezTo>
                  <a:close/>
                  <a:moveTo>
                    <a:pt x="1627823" y="618372"/>
                  </a:moveTo>
                  <a:lnTo>
                    <a:pt x="1631633" y="618372"/>
                  </a:lnTo>
                  <a:cubicBezTo>
                    <a:pt x="1633433" y="618839"/>
                    <a:pt x="1635090" y="619724"/>
                    <a:pt x="1636490" y="620944"/>
                  </a:cubicBezTo>
                  <a:cubicBezTo>
                    <a:pt x="1639291" y="622820"/>
                    <a:pt x="1641158" y="625801"/>
                    <a:pt x="1641634" y="629135"/>
                  </a:cubicBezTo>
                  <a:lnTo>
                    <a:pt x="1643730" y="631802"/>
                  </a:lnTo>
                  <a:cubicBezTo>
                    <a:pt x="1644977" y="633907"/>
                    <a:pt x="1645672" y="636307"/>
                    <a:pt x="1645730" y="638755"/>
                  </a:cubicBezTo>
                  <a:lnTo>
                    <a:pt x="1645253" y="642565"/>
                  </a:lnTo>
                  <a:cubicBezTo>
                    <a:pt x="1644825" y="644375"/>
                    <a:pt x="1643939" y="646051"/>
                    <a:pt x="1642682" y="647423"/>
                  </a:cubicBezTo>
                  <a:cubicBezTo>
                    <a:pt x="1641663" y="648966"/>
                    <a:pt x="1640291" y="650242"/>
                    <a:pt x="1638681" y="651138"/>
                  </a:cubicBezTo>
                  <a:cubicBezTo>
                    <a:pt x="1637090" y="652176"/>
                    <a:pt x="1635243" y="652767"/>
                    <a:pt x="1633347" y="652852"/>
                  </a:cubicBezTo>
                  <a:cubicBezTo>
                    <a:pt x="1631471" y="653329"/>
                    <a:pt x="1629509" y="653329"/>
                    <a:pt x="1627632" y="652852"/>
                  </a:cubicBezTo>
                  <a:cubicBezTo>
                    <a:pt x="1626118" y="652386"/>
                    <a:pt x="1624651" y="651785"/>
                    <a:pt x="1623251" y="651043"/>
                  </a:cubicBezTo>
                  <a:lnTo>
                    <a:pt x="1622774" y="651043"/>
                  </a:lnTo>
                  <a:cubicBezTo>
                    <a:pt x="1621631" y="650280"/>
                    <a:pt x="1620584" y="649423"/>
                    <a:pt x="1619536" y="648566"/>
                  </a:cubicBezTo>
                  <a:cubicBezTo>
                    <a:pt x="1618250" y="647109"/>
                    <a:pt x="1617040" y="645575"/>
                    <a:pt x="1615916" y="643994"/>
                  </a:cubicBezTo>
                  <a:cubicBezTo>
                    <a:pt x="1615212" y="642575"/>
                    <a:pt x="1614612" y="641108"/>
                    <a:pt x="1614107" y="639613"/>
                  </a:cubicBezTo>
                  <a:cubicBezTo>
                    <a:pt x="1613707" y="638022"/>
                    <a:pt x="1613478" y="636393"/>
                    <a:pt x="1613440" y="634755"/>
                  </a:cubicBezTo>
                  <a:cubicBezTo>
                    <a:pt x="1613345" y="634412"/>
                    <a:pt x="1613345" y="634050"/>
                    <a:pt x="1613440" y="633707"/>
                  </a:cubicBezTo>
                  <a:cubicBezTo>
                    <a:pt x="1613535" y="632269"/>
                    <a:pt x="1613726" y="630840"/>
                    <a:pt x="1614011" y="629421"/>
                  </a:cubicBezTo>
                  <a:cubicBezTo>
                    <a:pt x="1614011" y="628849"/>
                    <a:pt x="1614011" y="628849"/>
                    <a:pt x="1614011" y="628849"/>
                  </a:cubicBezTo>
                  <a:cubicBezTo>
                    <a:pt x="1614669" y="626458"/>
                    <a:pt x="1615954" y="624296"/>
                    <a:pt x="1617726" y="622563"/>
                  </a:cubicBezTo>
                  <a:lnTo>
                    <a:pt x="1620584" y="620277"/>
                  </a:lnTo>
                  <a:cubicBezTo>
                    <a:pt x="1622793" y="619039"/>
                    <a:pt x="1625289" y="618381"/>
                    <a:pt x="1627823" y="618372"/>
                  </a:cubicBezTo>
                  <a:close/>
                  <a:moveTo>
                    <a:pt x="1602867" y="547220"/>
                  </a:moveTo>
                  <a:cubicBezTo>
                    <a:pt x="1604781" y="547142"/>
                    <a:pt x="1606686" y="547569"/>
                    <a:pt x="1608391" y="548458"/>
                  </a:cubicBezTo>
                  <a:cubicBezTo>
                    <a:pt x="1611858" y="549773"/>
                    <a:pt x="1614601" y="552513"/>
                    <a:pt x="1615916" y="555983"/>
                  </a:cubicBezTo>
                  <a:cubicBezTo>
                    <a:pt x="1616878" y="557828"/>
                    <a:pt x="1617306" y="559907"/>
                    <a:pt x="1617154" y="561984"/>
                  </a:cubicBezTo>
                  <a:lnTo>
                    <a:pt x="1617154" y="565508"/>
                  </a:lnTo>
                  <a:cubicBezTo>
                    <a:pt x="1617154" y="568045"/>
                    <a:pt x="1616497" y="570539"/>
                    <a:pt x="1615249" y="572747"/>
                  </a:cubicBezTo>
                  <a:lnTo>
                    <a:pt x="1612963" y="575604"/>
                  </a:lnTo>
                  <a:cubicBezTo>
                    <a:pt x="1611230" y="577369"/>
                    <a:pt x="1609058" y="578650"/>
                    <a:pt x="1606677" y="579319"/>
                  </a:cubicBezTo>
                  <a:lnTo>
                    <a:pt x="1602867" y="579319"/>
                  </a:lnTo>
                  <a:cubicBezTo>
                    <a:pt x="1600943" y="579442"/>
                    <a:pt x="1599028" y="579012"/>
                    <a:pt x="1597342" y="578081"/>
                  </a:cubicBezTo>
                  <a:cubicBezTo>
                    <a:pt x="1595589" y="577501"/>
                    <a:pt x="1594018" y="576484"/>
                    <a:pt x="1592770" y="575128"/>
                  </a:cubicBezTo>
                  <a:cubicBezTo>
                    <a:pt x="1591360" y="573924"/>
                    <a:pt x="1590332" y="572334"/>
                    <a:pt x="1589817" y="570556"/>
                  </a:cubicBezTo>
                  <a:cubicBezTo>
                    <a:pt x="1588931" y="568855"/>
                    <a:pt x="1588503" y="566950"/>
                    <a:pt x="1588579" y="565032"/>
                  </a:cubicBezTo>
                  <a:lnTo>
                    <a:pt x="1588579" y="561507"/>
                  </a:lnTo>
                  <a:cubicBezTo>
                    <a:pt x="1588589" y="558972"/>
                    <a:pt x="1589246" y="556481"/>
                    <a:pt x="1590484" y="554268"/>
                  </a:cubicBezTo>
                  <a:lnTo>
                    <a:pt x="1592770" y="551411"/>
                  </a:lnTo>
                  <a:cubicBezTo>
                    <a:pt x="1594532" y="549707"/>
                    <a:pt x="1596694" y="548464"/>
                    <a:pt x="1599057" y="547791"/>
                  </a:cubicBezTo>
                  <a:close/>
                  <a:moveTo>
                    <a:pt x="197643" y="543696"/>
                  </a:moveTo>
                  <a:lnTo>
                    <a:pt x="201453" y="543696"/>
                  </a:lnTo>
                  <a:cubicBezTo>
                    <a:pt x="204006" y="543696"/>
                    <a:pt x="206501" y="544387"/>
                    <a:pt x="208692" y="545696"/>
                  </a:cubicBezTo>
                  <a:lnTo>
                    <a:pt x="211550" y="547887"/>
                  </a:lnTo>
                  <a:cubicBezTo>
                    <a:pt x="212902" y="549135"/>
                    <a:pt x="213921" y="550709"/>
                    <a:pt x="214502" y="552459"/>
                  </a:cubicBezTo>
                  <a:cubicBezTo>
                    <a:pt x="216150" y="555957"/>
                    <a:pt x="216150" y="560009"/>
                    <a:pt x="214502" y="563508"/>
                  </a:cubicBezTo>
                  <a:cubicBezTo>
                    <a:pt x="213950" y="565269"/>
                    <a:pt x="212931" y="566848"/>
                    <a:pt x="211550" y="568080"/>
                  </a:cubicBezTo>
                  <a:lnTo>
                    <a:pt x="208025" y="571604"/>
                  </a:lnTo>
                  <a:cubicBezTo>
                    <a:pt x="206292" y="573369"/>
                    <a:pt x="204120" y="574650"/>
                    <a:pt x="201739" y="575319"/>
                  </a:cubicBezTo>
                  <a:lnTo>
                    <a:pt x="197929" y="575319"/>
                  </a:lnTo>
                  <a:cubicBezTo>
                    <a:pt x="195395" y="575307"/>
                    <a:pt x="192900" y="574652"/>
                    <a:pt x="190690" y="573414"/>
                  </a:cubicBezTo>
                  <a:lnTo>
                    <a:pt x="187832" y="571128"/>
                  </a:lnTo>
                  <a:cubicBezTo>
                    <a:pt x="186423" y="569924"/>
                    <a:pt x="185394" y="568335"/>
                    <a:pt x="184880" y="566556"/>
                  </a:cubicBezTo>
                  <a:cubicBezTo>
                    <a:pt x="183946" y="564870"/>
                    <a:pt x="183518" y="562953"/>
                    <a:pt x="183641" y="561031"/>
                  </a:cubicBezTo>
                  <a:cubicBezTo>
                    <a:pt x="183527" y="559110"/>
                    <a:pt x="183956" y="557196"/>
                    <a:pt x="184880" y="555507"/>
                  </a:cubicBezTo>
                  <a:cubicBezTo>
                    <a:pt x="185461" y="553757"/>
                    <a:pt x="186480" y="552183"/>
                    <a:pt x="187832" y="550935"/>
                  </a:cubicBezTo>
                  <a:lnTo>
                    <a:pt x="191357" y="547411"/>
                  </a:lnTo>
                  <a:cubicBezTo>
                    <a:pt x="193119" y="545678"/>
                    <a:pt x="195281" y="544402"/>
                    <a:pt x="197643" y="543696"/>
                  </a:cubicBezTo>
                  <a:close/>
                  <a:moveTo>
                    <a:pt x="236982" y="466067"/>
                  </a:moveTo>
                  <a:lnTo>
                    <a:pt x="240792" y="466067"/>
                  </a:lnTo>
                  <a:cubicBezTo>
                    <a:pt x="242688" y="465930"/>
                    <a:pt x="244574" y="466361"/>
                    <a:pt x="246221" y="467305"/>
                  </a:cubicBezTo>
                  <a:cubicBezTo>
                    <a:pt x="249746" y="468575"/>
                    <a:pt x="252527" y="471325"/>
                    <a:pt x="253841" y="474830"/>
                  </a:cubicBezTo>
                  <a:cubicBezTo>
                    <a:pt x="254537" y="476617"/>
                    <a:pt x="254794" y="478543"/>
                    <a:pt x="254603" y="480449"/>
                  </a:cubicBezTo>
                  <a:lnTo>
                    <a:pt x="254603" y="483974"/>
                  </a:lnTo>
                  <a:cubicBezTo>
                    <a:pt x="254613" y="486495"/>
                    <a:pt x="253927" y="488970"/>
                    <a:pt x="252603" y="491117"/>
                  </a:cubicBezTo>
                  <a:lnTo>
                    <a:pt x="250412" y="494070"/>
                  </a:lnTo>
                  <a:cubicBezTo>
                    <a:pt x="248650" y="495774"/>
                    <a:pt x="246488" y="497017"/>
                    <a:pt x="244126" y="497690"/>
                  </a:cubicBezTo>
                  <a:lnTo>
                    <a:pt x="240316" y="498261"/>
                  </a:lnTo>
                  <a:cubicBezTo>
                    <a:pt x="238401" y="498292"/>
                    <a:pt x="236506" y="497867"/>
                    <a:pt x="234791" y="497023"/>
                  </a:cubicBezTo>
                  <a:cubicBezTo>
                    <a:pt x="233143" y="496223"/>
                    <a:pt x="231734" y="495008"/>
                    <a:pt x="230696" y="493499"/>
                  </a:cubicBezTo>
                  <a:cubicBezTo>
                    <a:pt x="229343" y="492250"/>
                    <a:pt x="228324" y="490676"/>
                    <a:pt x="227743" y="488927"/>
                  </a:cubicBezTo>
                  <a:cubicBezTo>
                    <a:pt x="226819" y="487237"/>
                    <a:pt x="226390" y="485323"/>
                    <a:pt x="226505" y="483402"/>
                  </a:cubicBezTo>
                  <a:lnTo>
                    <a:pt x="226505" y="479878"/>
                  </a:lnTo>
                  <a:cubicBezTo>
                    <a:pt x="226505" y="477340"/>
                    <a:pt x="227162" y="474847"/>
                    <a:pt x="228409" y="472639"/>
                  </a:cubicBezTo>
                  <a:lnTo>
                    <a:pt x="230696" y="469781"/>
                  </a:lnTo>
                  <a:cubicBezTo>
                    <a:pt x="232400" y="467978"/>
                    <a:pt x="234582" y="466691"/>
                    <a:pt x="236982" y="466067"/>
                  </a:cubicBezTo>
                  <a:close/>
                  <a:moveTo>
                    <a:pt x="1548098" y="463781"/>
                  </a:moveTo>
                  <a:cubicBezTo>
                    <a:pt x="1551594" y="462131"/>
                    <a:pt x="1555651" y="462131"/>
                    <a:pt x="1559147" y="463781"/>
                  </a:cubicBezTo>
                  <a:cubicBezTo>
                    <a:pt x="1560909" y="464337"/>
                    <a:pt x="1562490" y="465356"/>
                    <a:pt x="1563719" y="466734"/>
                  </a:cubicBezTo>
                  <a:lnTo>
                    <a:pt x="1567243" y="470258"/>
                  </a:lnTo>
                  <a:cubicBezTo>
                    <a:pt x="1569044" y="471964"/>
                    <a:pt x="1570329" y="474142"/>
                    <a:pt x="1570958" y="476545"/>
                  </a:cubicBezTo>
                  <a:lnTo>
                    <a:pt x="1571434" y="480355"/>
                  </a:lnTo>
                  <a:cubicBezTo>
                    <a:pt x="1571434" y="482862"/>
                    <a:pt x="1570777" y="485326"/>
                    <a:pt x="1569529" y="487498"/>
                  </a:cubicBezTo>
                  <a:lnTo>
                    <a:pt x="1567243" y="490451"/>
                  </a:lnTo>
                  <a:cubicBezTo>
                    <a:pt x="1566005" y="491817"/>
                    <a:pt x="1564424" y="492835"/>
                    <a:pt x="1562671" y="493404"/>
                  </a:cubicBezTo>
                  <a:cubicBezTo>
                    <a:pt x="1559176" y="495054"/>
                    <a:pt x="1555118" y="495054"/>
                    <a:pt x="1551622" y="493404"/>
                  </a:cubicBezTo>
                  <a:cubicBezTo>
                    <a:pt x="1549889" y="492788"/>
                    <a:pt x="1548326" y="491778"/>
                    <a:pt x="1547050" y="490451"/>
                  </a:cubicBezTo>
                  <a:lnTo>
                    <a:pt x="1543526" y="486927"/>
                  </a:lnTo>
                  <a:cubicBezTo>
                    <a:pt x="1541773" y="485146"/>
                    <a:pt x="1540497" y="482951"/>
                    <a:pt x="1539811" y="480545"/>
                  </a:cubicBezTo>
                  <a:lnTo>
                    <a:pt x="1539335" y="476830"/>
                  </a:lnTo>
                  <a:cubicBezTo>
                    <a:pt x="1539316" y="474279"/>
                    <a:pt x="1540011" y="471773"/>
                    <a:pt x="1541335" y="469591"/>
                  </a:cubicBezTo>
                  <a:lnTo>
                    <a:pt x="1543526" y="466734"/>
                  </a:lnTo>
                  <a:cubicBezTo>
                    <a:pt x="1544774" y="465377"/>
                    <a:pt x="1546346" y="464361"/>
                    <a:pt x="1548098" y="463781"/>
                  </a:cubicBezTo>
                  <a:close/>
                  <a:moveTo>
                    <a:pt x="1516380" y="400154"/>
                  </a:moveTo>
                  <a:cubicBezTo>
                    <a:pt x="1519847" y="398508"/>
                    <a:pt x="1523866" y="398508"/>
                    <a:pt x="1527334" y="400154"/>
                  </a:cubicBezTo>
                  <a:cubicBezTo>
                    <a:pt x="1529105" y="400746"/>
                    <a:pt x="1530705" y="401759"/>
                    <a:pt x="1532001" y="403107"/>
                  </a:cubicBezTo>
                  <a:lnTo>
                    <a:pt x="1535525" y="406631"/>
                  </a:lnTo>
                  <a:cubicBezTo>
                    <a:pt x="1537249" y="408417"/>
                    <a:pt x="1538497" y="410614"/>
                    <a:pt x="1539145" y="413013"/>
                  </a:cubicBezTo>
                  <a:lnTo>
                    <a:pt x="1539716" y="416728"/>
                  </a:lnTo>
                  <a:cubicBezTo>
                    <a:pt x="1539697" y="419275"/>
                    <a:pt x="1539011" y="421771"/>
                    <a:pt x="1537716" y="423967"/>
                  </a:cubicBezTo>
                  <a:lnTo>
                    <a:pt x="1535525" y="426919"/>
                  </a:lnTo>
                  <a:cubicBezTo>
                    <a:pt x="1534230" y="428267"/>
                    <a:pt x="1532630" y="429281"/>
                    <a:pt x="1530858" y="429872"/>
                  </a:cubicBezTo>
                  <a:cubicBezTo>
                    <a:pt x="1529182" y="430721"/>
                    <a:pt x="1527305" y="431115"/>
                    <a:pt x="1525429" y="431015"/>
                  </a:cubicBezTo>
                  <a:cubicBezTo>
                    <a:pt x="1523514" y="431128"/>
                    <a:pt x="1521609" y="430733"/>
                    <a:pt x="1519904" y="429872"/>
                  </a:cubicBezTo>
                  <a:cubicBezTo>
                    <a:pt x="1518133" y="429281"/>
                    <a:pt x="1516532" y="428267"/>
                    <a:pt x="1515237" y="426919"/>
                  </a:cubicBezTo>
                  <a:lnTo>
                    <a:pt x="1511713" y="423300"/>
                  </a:lnTo>
                  <a:cubicBezTo>
                    <a:pt x="1509970" y="421564"/>
                    <a:pt x="1508722" y="419394"/>
                    <a:pt x="1508093" y="417013"/>
                  </a:cubicBezTo>
                  <a:lnTo>
                    <a:pt x="1507522" y="413203"/>
                  </a:lnTo>
                  <a:cubicBezTo>
                    <a:pt x="1507550" y="410688"/>
                    <a:pt x="1508246" y="408225"/>
                    <a:pt x="1509522" y="406060"/>
                  </a:cubicBezTo>
                  <a:lnTo>
                    <a:pt x="1511713" y="403107"/>
                  </a:lnTo>
                  <a:cubicBezTo>
                    <a:pt x="1513008" y="401759"/>
                    <a:pt x="1514608" y="400746"/>
                    <a:pt x="1516380" y="400154"/>
                  </a:cubicBezTo>
                  <a:close/>
                  <a:moveTo>
                    <a:pt x="278892" y="398916"/>
                  </a:moveTo>
                  <a:cubicBezTo>
                    <a:pt x="281445" y="398902"/>
                    <a:pt x="283950" y="399593"/>
                    <a:pt x="286131" y="400916"/>
                  </a:cubicBezTo>
                  <a:lnTo>
                    <a:pt x="288988" y="403107"/>
                  </a:lnTo>
                  <a:cubicBezTo>
                    <a:pt x="290369" y="404374"/>
                    <a:pt x="291388" y="405985"/>
                    <a:pt x="291941" y="407774"/>
                  </a:cubicBezTo>
                  <a:cubicBezTo>
                    <a:pt x="292979" y="409556"/>
                    <a:pt x="293417" y="411629"/>
                    <a:pt x="293179" y="413680"/>
                  </a:cubicBezTo>
                  <a:cubicBezTo>
                    <a:pt x="293303" y="415602"/>
                    <a:pt x="292874" y="417518"/>
                    <a:pt x="291941" y="419204"/>
                  </a:cubicBezTo>
                  <a:cubicBezTo>
                    <a:pt x="291427" y="420983"/>
                    <a:pt x="290398" y="422572"/>
                    <a:pt x="288988" y="423776"/>
                  </a:cubicBezTo>
                  <a:lnTo>
                    <a:pt x="285464" y="427396"/>
                  </a:lnTo>
                  <a:cubicBezTo>
                    <a:pt x="283730" y="429141"/>
                    <a:pt x="281559" y="430390"/>
                    <a:pt x="279178" y="431015"/>
                  </a:cubicBezTo>
                  <a:lnTo>
                    <a:pt x="275368" y="431015"/>
                  </a:lnTo>
                  <a:cubicBezTo>
                    <a:pt x="272853" y="431061"/>
                    <a:pt x="270376" y="430401"/>
                    <a:pt x="268224" y="429110"/>
                  </a:cubicBezTo>
                  <a:lnTo>
                    <a:pt x="265271" y="426919"/>
                  </a:lnTo>
                  <a:cubicBezTo>
                    <a:pt x="263928" y="425626"/>
                    <a:pt x="262909" y="424024"/>
                    <a:pt x="262318" y="422252"/>
                  </a:cubicBezTo>
                  <a:cubicBezTo>
                    <a:pt x="260671" y="418787"/>
                    <a:pt x="260671" y="414764"/>
                    <a:pt x="262318" y="411299"/>
                  </a:cubicBezTo>
                  <a:cubicBezTo>
                    <a:pt x="262909" y="409527"/>
                    <a:pt x="263928" y="407925"/>
                    <a:pt x="265271" y="406631"/>
                  </a:cubicBezTo>
                  <a:cubicBezTo>
                    <a:pt x="266509" y="405488"/>
                    <a:pt x="267652" y="404345"/>
                    <a:pt x="268795" y="403107"/>
                  </a:cubicBezTo>
                  <a:cubicBezTo>
                    <a:pt x="270586" y="401379"/>
                    <a:pt x="272777" y="400134"/>
                    <a:pt x="275177" y="399488"/>
                  </a:cubicBezTo>
                  <a:close/>
                  <a:moveTo>
                    <a:pt x="1475994" y="349481"/>
                  </a:moveTo>
                  <a:lnTo>
                    <a:pt x="1479518" y="349481"/>
                  </a:lnTo>
                  <a:cubicBezTo>
                    <a:pt x="1482033" y="349512"/>
                    <a:pt x="1484500" y="350201"/>
                    <a:pt x="1486662" y="351482"/>
                  </a:cubicBezTo>
                  <a:lnTo>
                    <a:pt x="1489615" y="353672"/>
                  </a:lnTo>
                  <a:cubicBezTo>
                    <a:pt x="1491339" y="355458"/>
                    <a:pt x="1492586" y="357655"/>
                    <a:pt x="1493234" y="360054"/>
                  </a:cubicBezTo>
                  <a:lnTo>
                    <a:pt x="1493806" y="363769"/>
                  </a:lnTo>
                  <a:cubicBezTo>
                    <a:pt x="1493834" y="365682"/>
                    <a:pt x="1493415" y="367576"/>
                    <a:pt x="1492567" y="369293"/>
                  </a:cubicBezTo>
                  <a:cubicBezTo>
                    <a:pt x="1491300" y="372848"/>
                    <a:pt x="1488500" y="375645"/>
                    <a:pt x="1484947" y="376913"/>
                  </a:cubicBezTo>
                  <a:cubicBezTo>
                    <a:pt x="1483271" y="377771"/>
                    <a:pt x="1481395" y="378166"/>
                    <a:pt x="1479518" y="378056"/>
                  </a:cubicBezTo>
                  <a:lnTo>
                    <a:pt x="1475994" y="378056"/>
                  </a:lnTo>
                  <a:cubicBezTo>
                    <a:pt x="1473451" y="378105"/>
                    <a:pt x="1470946" y="377445"/>
                    <a:pt x="1468755" y="376151"/>
                  </a:cubicBezTo>
                  <a:lnTo>
                    <a:pt x="1465897" y="373961"/>
                  </a:lnTo>
                  <a:cubicBezTo>
                    <a:pt x="1464107" y="372204"/>
                    <a:pt x="1462830" y="370000"/>
                    <a:pt x="1462182" y="367579"/>
                  </a:cubicBezTo>
                  <a:lnTo>
                    <a:pt x="1461706" y="363769"/>
                  </a:lnTo>
                  <a:cubicBezTo>
                    <a:pt x="1461573" y="361876"/>
                    <a:pt x="1462002" y="359985"/>
                    <a:pt x="1462945" y="358340"/>
                  </a:cubicBezTo>
                  <a:cubicBezTo>
                    <a:pt x="1464211" y="354819"/>
                    <a:pt x="1466964" y="352034"/>
                    <a:pt x="1470469" y="350720"/>
                  </a:cubicBezTo>
                  <a:cubicBezTo>
                    <a:pt x="1472184" y="349876"/>
                    <a:pt x="1474079" y="349451"/>
                    <a:pt x="1475994" y="349481"/>
                  </a:cubicBezTo>
                  <a:close/>
                  <a:moveTo>
                    <a:pt x="321659" y="343290"/>
                  </a:moveTo>
                  <a:lnTo>
                    <a:pt x="325469" y="343290"/>
                  </a:lnTo>
                  <a:cubicBezTo>
                    <a:pt x="327850" y="343958"/>
                    <a:pt x="330022" y="345239"/>
                    <a:pt x="331756" y="347005"/>
                  </a:cubicBezTo>
                  <a:lnTo>
                    <a:pt x="333946" y="349862"/>
                  </a:lnTo>
                  <a:cubicBezTo>
                    <a:pt x="334985" y="351456"/>
                    <a:pt x="335575" y="353297"/>
                    <a:pt x="335661" y="355196"/>
                  </a:cubicBezTo>
                  <a:cubicBezTo>
                    <a:pt x="336280" y="357213"/>
                    <a:pt x="336280" y="359370"/>
                    <a:pt x="335661" y="361387"/>
                  </a:cubicBezTo>
                  <a:cubicBezTo>
                    <a:pt x="335194" y="363184"/>
                    <a:pt x="334308" y="364847"/>
                    <a:pt x="333089" y="366245"/>
                  </a:cubicBezTo>
                  <a:cubicBezTo>
                    <a:pt x="332070" y="367759"/>
                    <a:pt x="330698" y="369001"/>
                    <a:pt x="329089" y="369865"/>
                  </a:cubicBezTo>
                  <a:lnTo>
                    <a:pt x="322040" y="373484"/>
                  </a:lnTo>
                  <a:cubicBezTo>
                    <a:pt x="319849" y="374764"/>
                    <a:pt x="317344" y="375422"/>
                    <a:pt x="314801" y="375389"/>
                  </a:cubicBezTo>
                  <a:lnTo>
                    <a:pt x="310991" y="374913"/>
                  </a:lnTo>
                  <a:cubicBezTo>
                    <a:pt x="308629" y="374240"/>
                    <a:pt x="306467" y="372997"/>
                    <a:pt x="304705" y="371293"/>
                  </a:cubicBezTo>
                  <a:lnTo>
                    <a:pt x="302514" y="368340"/>
                  </a:lnTo>
                  <a:cubicBezTo>
                    <a:pt x="301476" y="366747"/>
                    <a:pt x="300885" y="364906"/>
                    <a:pt x="300799" y="363007"/>
                  </a:cubicBezTo>
                  <a:cubicBezTo>
                    <a:pt x="300276" y="361170"/>
                    <a:pt x="300276" y="359224"/>
                    <a:pt x="300799" y="357387"/>
                  </a:cubicBezTo>
                  <a:cubicBezTo>
                    <a:pt x="301228" y="355574"/>
                    <a:pt x="302114" y="353901"/>
                    <a:pt x="303371" y="352529"/>
                  </a:cubicBezTo>
                  <a:cubicBezTo>
                    <a:pt x="304362" y="350965"/>
                    <a:pt x="305743" y="349685"/>
                    <a:pt x="307372" y="348814"/>
                  </a:cubicBezTo>
                  <a:lnTo>
                    <a:pt x="314420" y="345195"/>
                  </a:lnTo>
                  <a:cubicBezTo>
                    <a:pt x="316630" y="343957"/>
                    <a:pt x="319126" y="343301"/>
                    <a:pt x="321659" y="343290"/>
                  </a:cubicBezTo>
                  <a:close/>
                  <a:moveTo>
                    <a:pt x="1437132" y="300142"/>
                  </a:moveTo>
                  <a:cubicBezTo>
                    <a:pt x="1445019" y="300142"/>
                    <a:pt x="1451420" y="306539"/>
                    <a:pt x="1451420" y="314429"/>
                  </a:cubicBezTo>
                  <a:cubicBezTo>
                    <a:pt x="1451420" y="322320"/>
                    <a:pt x="1445019" y="328717"/>
                    <a:pt x="1437132" y="328717"/>
                  </a:cubicBezTo>
                  <a:cubicBezTo>
                    <a:pt x="1429245" y="328717"/>
                    <a:pt x="1422845" y="322320"/>
                    <a:pt x="1422845" y="314429"/>
                  </a:cubicBezTo>
                  <a:cubicBezTo>
                    <a:pt x="1422845" y="306539"/>
                    <a:pt x="1429245" y="300142"/>
                    <a:pt x="1437132" y="300142"/>
                  </a:cubicBezTo>
                  <a:close/>
                  <a:moveTo>
                    <a:pt x="363950" y="278901"/>
                  </a:moveTo>
                  <a:lnTo>
                    <a:pt x="367665" y="279473"/>
                  </a:lnTo>
                  <a:cubicBezTo>
                    <a:pt x="369504" y="279833"/>
                    <a:pt x="371189" y="280728"/>
                    <a:pt x="372523" y="282044"/>
                  </a:cubicBezTo>
                  <a:cubicBezTo>
                    <a:pt x="374123" y="282986"/>
                    <a:pt x="375419" y="284377"/>
                    <a:pt x="376238" y="286045"/>
                  </a:cubicBezTo>
                  <a:cubicBezTo>
                    <a:pt x="377038" y="287317"/>
                    <a:pt x="377562" y="288746"/>
                    <a:pt x="377762" y="290236"/>
                  </a:cubicBezTo>
                  <a:lnTo>
                    <a:pt x="379762" y="292807"/>
                  </a:lnTo>
                  <a:cubicBezTo>
                    <a:pt x="381057" y="294837"/>
                    <a:pt x="381810" y="297166"/>
                    <a:pt x="381953" y="299570"/>
                  </a:cubicBezTo>
                  <a:lnTo>
                    <a:pt x="381381" y="303380"/>
                  </a:lnTo>
                  <a:cubicBezTo>
                    <a:pt x="380991" y="305206"/>
                    <a:pt x="380095" y="306887"/>
                    <a:pt x="378809" y="308238"/>
                  </a:cubicBezTo>
                  <a:cubicBezTo>
                    <a:pt x="377819" y="309799"/>
                    <a:pt x="376438" y="311079"/>
                    <a:pt x="374809" y="311953"/>
                  </a:cubicBezTo>
                  <a:cubicBezTo>
                    <a:pt x="373237" y="312957"/>
                    <a:pt x="371428" y="313516"/>
                    <a:pt x="369570" y="313572"/>
                  </a:cubicBezTo>
                  <a:cubicBezTo>
                    <a:pt x="367703" y="314097"/>
                    <a:pt x="365722" y="314097"/>
                    <a:pt x="363855" y="313572"/>
                  </a:cubicBezTo>
                  <a:cubicBezTo>
                    <a:pt x="362331" y="313094"/>
                    <a:pt x="360864" y="312455"/>
                    <a:pt x="359474" y="311667"/>
                  </a:cubicBezTo>
                  <a:lnTo>
                    <a:pt x="358997" y="311667"/>
                  </a:lnTo>
                  <a:cubicBezTo>
                    <a:pt x="357826" y="310893"/>
                    <a:pt x="356711" y="310033"/>
                    <a:pt x="355664" y="309095"/>
                  </a:cubicBezTo>
                  <a:cubicBezTo>
                    <a:pt x="354987" y="308429"/>
                    <a:pt x="354378" y="307695"/>
                    <a:pt x="353854" y="306904"/>
                  </a:cubicBezTo>
                  <a:cubicBezTo>
                    <a:pt x="353282" y="306142"/>
                    <a:pt x="352616" y="305380"/>
                    <a:pt x="352139" y="304619"/>
                  </a:cubicBezTo>
                  <a:cubicBezTo>
                    <a:pt x="351358" y="303204"/>
                    <a:pt x="350749" y="301701"/>
                    <a:pt x="350330" y="300142"/>
                  </a:cubicBezTo>
                  <a:cubicBezTo>
                    <a:pt x="349949" y="298578"/>
                    <a:pt x="349691" y="296985"/>
                    <a:pt x="349568" y="295379"/>
                  </a:cubicBezTo>
                  <a:lnTo>
                    <a:pt x="349568" y="294236"/>
                  </a:lnTo>
                  <a:cubicBezTo>
                    <a:pt x="350139" y="292903"/>
                    <a:pt x="350139" y="290617"/>
                    <a:pt x="350139" y="290045"/>
                  </a:cubicBezTo>
                  <a:cubicBezTo>
                    <a:pt x="350139" y="289474"/>
                    <a:pt x="350139" y="289474"/>
                    <a:pt x="350139" y="289474"/>
                  </a:cubicBezTo>
                  <a:cubicBezTo>
                    <a:pt x="350787" y="287053"/>
                    <a:pt x="352063" y="284848"/>
                    <a:pt x="353854" y="283092"/>
                  </a:cubicBezTo>
                  <a:lnTo>
                    <a:pt x="356711" y="280901"/>
                  </a:lnTo>
                  <a:cubicBezTo>
                    <a:pt x="358893" y="279578"/>
                    <a:pt x="361398" y="278887"/>
                    <a:pt x="363950" y="278901"/>
                  </a:cubicBezTo>
                  <a:close/>
                  <a:moveTo>
                    <a:pt x="406241" y="229371"/>
                  </a:moveTo>
                  <a:lnTo>
                    <a:pt x="409765" y="229371"/>
                  </a:lnTo>
                  <a:cubicBezTo>
                    <a:pt x="412318" y="229371"/>
                    <a:pt x="414814" y="230062"/>
                    <a:pt x="417004" y="231371"/>
                  </a:cubicBezTo>
                  <a:lnTo>
                    <a:pt x="419862" y="233562"/>
                  </a:lnTo>
                  <a:cubicBezTo>
                    <a:pt x="421567" y="235329"/>
                    <a:pt x="422805" y="237487"/>
                    <a:pt x="423481" y="239848"/>
                  </a:cubicBezTo>
                  <a:lnTo>
                    <a:pt x="424053" y="243658"/>
                  </a:lnTo>
                  <a:cubicBezTo>
                    <a:pt x="424129" y="245577"/>
                    <a:pt x="423701" y="247482"/>
                    <a:pt x="422815" y="249183"/>
                  </a:cubicBezTo>
                  <a:cubicBezTo>
                    <a:pt x="422300" y="250962"/>
                    <a:pt x="421272" y="252551"/>
                    <a:pt x="419862" y="253755"/>
                  </a:cubicBezTo>
                  <a:cubicBezTo>
                    <a:pt x="418614" y="255111"/>
                    <a:pt x="417042" y="256127"/>
                    <a:pt x="415290" y="256708"/>
                  </a:cubicBezTo>
                  <a:cubicBezTo>
                    <a:pt x="413604" y="257629"/>
                    <a:pt x="411689" y="258058"/>
                    <a:pt x="409765" y="257946"/>
                  </a:cubicBezTo>
                  <a:lnTo>
                    <a:pt x="406241" y="257946"/>
                  </a:lnTo>
                  <a:cubicBezTo>
                    <a:pt x="403708" y="257948"/>
                    <a:pt x="401212" y="257291"/>
                    <a:pt x="399002" y="256041"/>
                  </a:cubicBezTo>
                  <a:lnTo>
                    <a:pt x="396145" y="253755"/>
                  </a:lnTo>
                  <a:cubicBezTo>
                    <a:pt x="394344" y="252049"/>
                    <a:pt x="393058" y="249871"/>
                    <a:pt x="392430" y="247468"/>
                  </a:cubicBezTo>
                  <a:lnTo>
                    <a:pt x="391954" y="243658"/>
                  </a:lnTo>
                  <a:cubicBezTo>
                    <a:pt x="391839" y="241737"/>
                    <a:pt x="392268" y="239824"/>
                    <a:pt x="393192" y="238134"/>
                  </a:cubicBezTo>
                  <a:cubicBezTo>
                    <a:pt x="393773" y="236384"/>
                    <a:pt x="394792" y="234811"/>
                    <a:pt x="396145" y="233562"/>
                  </a:cubicBezTo>
                  <a:cubicBezTo>
                    <a:pt x="397383" y="232196"/>
                    <a:pt x="398964" y="231178"/>
                    <a:pt x="400717" y="230609"/>
                  </a:cubicBezTo>
                  <a:cubicBezTo>
                    <a:pt x="402422" y="229719"/>
                    <a:pt x="404327" y="229293"/>
                    <a:pt x="406241" y="229371"/>
                  </a:cubicBezTo>
                  <a:close/>
                  <a:moveTo>
                    <a:pt x="1382172" y="223656"/>
                  </a:moveTo>
                  <a:cubicBezTo>
                    <a:pt x="1385668" y="222006"/>
                    <a:pt x="1389726" y="222006"/>
                    <a:pt x="1393221" y="223656"/>
                  </a:cubicBezTo>
                  <a:cubicBezTo>
                    <a:pt x="1394974" y="224236"/>
                    <a:pt x="1396546" y="225252"/>
                    <a:pt x="1397793" y="226609"/>
                  </a:cubicBezTo>
                  <a:lnTo>
                    <a:pt x="1401318" y="230133"/>
                  </a:lnTo>
                  <a:cubicBezTo>
                    <a:pt x="1403080" y="231869"/>
                    <a:pt x="1404366" y="234036"/>
                    <a:pt x="1405032" y="236420"/>
                  </a:cubicBezTo>
                  <a:lnTo>
                    <a:pt x="1405032" y="240230"/>
                  </a:lnTo>
                  <a:cubicBezTo>
                    <a:pt x="1405023" y="242765"/>
                    <a:pt x="1404366" y="245256"/>
                    <a:pt x="1403127" y="247469"/>
                  </a:cubicBezTo>
                  <a:lnTo>
                    <a:pt x="1400842" y="250326"/>
                  </a:lnTo>
                  <a:cubicBezTo>
                    <a:pt x="1399613" y="251703"/>
                    <a:pt x="1398032" y="252723"/>
                    <a:pt x="1396269" y="253279"/>
                  </a:cubicBezTo>
                  <a:cubicBezTo>
                    <a:pt x="1392774" y="254929"/>
                    <a:pt x="1388716" y="254929"/>
                    <a:pt x="1385220" y="253279"/>
                  </a:cubicBezTo>
                  <a:cubicBezTo>
                    <a:pt x="1383468" y="252699"/>
                    <a:pt x="1381896" y="251682"/>
                    <a:pt x="1380648" y="250326"/>
                  </a:cubicBezTo>
                  <a:lnTo>
                    <a:pt x="1377124" y="246802"/>
                  </a:lnTo>
                  <a:cubicBezTo>
                    <a:pt x="1375362" y="245066"/>
                    <a:pt x="1374076" y="242899"/>
                    <a:pt x="1373410" y="240515"/>
                  </a:cubicBezTo>
                  <a:lnTo>
                    <a:pt x="1373410" y="236705"/>
                  </a:lnTo>
                  <a:cubicBezTo>
                    <a:pt x="1373419" y="234170"/>
                    <a:pt x="1374076" y="231679"/>
                    <a:pt x="1375314" y="229466"/>
                  </a:cubicBezTo>
                  <a:lnTo>
                    <a:pt x="1377601" y="226609"/>
                  </a:lnTo>
                  <a:cubicBezTo>
                    <a:pt x="1378848" y="225252"/>
                    <a:pt x="1380420" y="224236"/>
                    <a:pt x="1382172" y="223656"/>
                  </a:cubicBezTo>
                  <a:close/>
                  <a:moveTo>
                    <a:pt x="455200" y="188032"/>
                  </a:moveTo>
                  <a:cubicBezTo>
                    <a:pt x="457067" y="187508"/>
                    <a:pt x="459048" y="187508"/>
                    <a:pt x="460915" y="188032"/>
                  </a:cubicBezTo>
                  <a:cubicBezTo>
                    <a:pt x="462791" y="188146"/>
                    <a:pt x="464620" y="188701"/>
                    <a:pt x="466249" y="189652"/>
                  </a:cubicBezTo>
                  <a:lnTo>
                    <a:pt x="473298" y="193271"/>
                  </a:lnTo>
                  <a:cubicBezTo>
                    <a:pt x="475393" y="194522"/>
                    <a:pt x="477155" y="196251"/>
                    <a:pt x="478441" y="198319"/>
                  </a:cubicBezTo>
                  <a:lnTo>
                    <a:pt x="479870" y="201748"/>
                  </a:lnTo>
                  <a:cubicBezTo>
                    <a:pt x="480555" y="204274"/>
                    <a:pt x="480555" y="206938"/>
                    <a:pt x="479870" y="209464"/>
                  </a:cubicBezTo>
                  <a:lnTo>
                    <a:pt x="478441" y="212893"/>
                  </a:lnTo>
                  <a:cubicBezTo>
                    <a:pt x="477517" y="214484"/>
                    <a:pt x="476241" y="215850"/>
                    <a:pt x="474726" y="216893"/>
                  </a:cubicBezTo>
                  <a:cubicBezTo>
                    <a:pt x="473326" y="218114"/>
                    <a:pt x="471669" y="218995"/>
                    <a:pt x="469868" y="219465"/>
                  </a:cubicBezTo>
                  <a:cubicBezTo>
                    <a:pt x="467992" y="219940"/>
                    <a:pt x="466030" y="219940"/>
                    <a:pt x="464153" y="219465"/>
                  </a:cubicBezTo>
                  <a:cubicBezTo>
                    <a:pt x="462258" y="219361"/>
                    <a:pt x="460420" y="218771"/>
                    <a:pt x="458819" y="217750"/>
                  </a:cubicBezTo>
                  <a:lnTo>
                    <a:pt x="451771" y="214226"/>
                  </a:lnTo>
                  <a:cubicBezTo>
                    <a:pt x="449695" y="212914"/>
                    <a:pt x="447942" y="211157"/>
                    <a:pt x="446627" y="209083"/>
                  </a:cubicBezTo>
                  <a:lnTo>
                    <a:pt x="445199" y="205654"/>
                  </a:lnTo>
                  <a:cubicBezTo>
                    <a:pt x="444532" y="203157"/>
                    <a:pt x="444532" y="200530"/>
                    <a:pt x="445199" y="198034"/>
                  </a:cubicBezTo>
                  <a:lnTo>
                    <a:pt x="446627" y="194605"/>
                  </a:lnTo>
                  <a:cubicBezTo>
                    <a:pt x="447551" y="193013"/>
                    <a:pt x="448828" y="191647"/>
                    <a:pt x="450342" y="190604"/>
                  </a:cubicBezTo>
                  <a:cubicBezTo>
                    <a:pt x="451742" y="189383"/>
                    <a:pt x="453400" y="188502"/>
                    <a:pt x="455200" y="188032"/>
                  </a:cubicBezTo>
                  <a:close/>
                  <a:moveTo>
                    <a:pt x="1317022" y="170126"/>
                  </a:moveTo>
                  <a:lnTo>
                    <a:pt x="1320546" y="170126"/>
                  </a:lnTo>
                  <a:cubicBezTo>
                    <a:pt x="1323099" y="170126"/>
                    <a:pt x="1325594" y="170817"/>
                    <a:pt x="1327785" y="172126"/>
                  </a:cubicBezTo>
                  <a:lnTo>
                    <a:pt x="1330642" y="174317"/>
                  </a:lnTo>
                  <a:cubicBezTo>
                    <a:pt x="1332376" y="176078"/>
                    <a:pt x="1333652" y="178236"/>
                    <a:pt x="1334357" y="180603"/>
                  </a:cubicBezTo>
                  <a:lnTo>
                    <a:pt x="1334833" y="184413"/>
                  </a:lnTo>
                  <a:cubicBezTo>
                    <a:pt x="1334909" y="186332"/>
                    <a:pt x="1334481" y="188237"/>
                    <a:pt x="1333595" y="189938"/>
                  </a:cubicBezTo>
                  <a:cubicBezTo>
                    <a:pt x="1333081" y="191716"/>
                    <a:pt x="1332052" y="193306"/>
                    <a:pt x="1330642" y="194510"/>
                  </a:cubicBezTo>
                  <a:cubicBezTo>
                    <a:pt x="1329395" y="195866"/>
                    <a:pt x="1327823" y="196882"/>
                    <a:pt x="1326070" y="197463"/>
                  </a:cubicBezTo>
                  <a:cubicBezTo>
                    <a:pt x="1324385" y="198394"/>
                    <a:pt x="1322470" y="198824"/>
                    <a:pt x="1320546" y="198701"/>
                  </a:cubicBezTo>
                  <a:lnTo>
                    <a:pt x="1317022" y="198701"/>
                  </a:lnTo>
                  <a:cubicBezTo>
                    <a:pt x="1314517" y="198704"/>
                    <a:pt x="1312050" y="198046"/>
                    <a:pt x="1309878" y="196796"/>
                  </a:cubicBezTo>
                  <a:lnTo>
                    <a:pt x="1306925" y="194510"/>
                  </a:lnTo>
                  <a:cubicBezTo>
                    <a:pt x="1305201" y="192758"/>
                    <a:pt x="1303953" y="190594"/>
                    <a:pt x="1303306" y="188223"/>
                  </a:cubicBezTo>
                  <a:lnTo>
                    <a:pt x="1302734" y="184413"/>
                  </a:lnTo>
                  <a:cubicBezTo>
                    <a:pt x="1302715" y="182501"/>
                    <a:pt x="1303134" y="180609"/>
                    <a:pt x="1303972" y="178889"/>
                  </a:cubicBezTo>
                  <a:cubicBezTo>
                    <a:pt x="1304592" y="177155"/>
                    <a:pt x="1305601" y="175590"/>
                    <a:pt x="1306925" y="174317"/>
                  </a:cubicBezTo>
                  <a:cubicBezTo>
                    <a:pt x="1309716" y="171805"/>
                    <a:pt x="1313278" y="170326"/>
                    <a:pt x="1317022" y="170126"/>
                  </a:cubicBezTo>
                  <a:close/>
                  <a:moveTo>
                    <a:pt x="512159" y="137741"/>
                  </a:moveTo>
                  <a:cubicBezTo>
                    <a:pt x="514065" y="137641"/>
                    <a:pt x="515969" y="138035"/>
                    <a:pt x="517684" y="138884"/>
                  </a:cubicBezTo>
                  <a:cubicBezTo>
                    <a:pt x="519399" y="139535"/>
                    <a:pt x="520961" y="140542"/>
                    <a:pt x="522256" y="141836"/>
                  </a:cubicBezTo>
                  <a:lnTo>
                    <a:pt x="529305" y="148980"/>
                  </a:lnTo>
                  <a:cubicBezTo>
                    <a:pt x="531076" y="150692"/>
                    <a:pt x="532333" y="152871"/>
                    <a:pt x="532924" y="155267"/>
                  </a:cubicBezTo>
                  <a:lnTo>
                    <a:pt x="533495" y="159077"/>
                  </a:lnTo>
                  <a:cubicBezTo>
                    <a:pt x="533505" y="161598"/>
                    <a:pt x="532819" y="164072"/>
                    <a:pt x="531495" y="166220"/>
                  </a:cubicBezTo>
                  <a:lnTo>
                    <a:pt x="529305" y="169173"/>
                  </a:lnTo>
                  <a:cubicBezTo>
                    <a:pt x="528028" y="170500"/>
                    <a:pt x="526466" y="171510"/>
                    <a:pt x="524732" y="172126"/>
                  </a:cubicBezTo>
                  <a:cubicBezTo>
                    <a:pt x="521237" y="173776"/>
                    <a:pt x="517179" y="173776"/>
                    <a:pt x="513683" y="172126"/>
                  </a:cubicBezTo>
                  <a:cubicBezTo>
                    <a:pt x="511931" y="171557"/>
                    <a:pt x="510350" y="170540"/>
                    <a:pt x="509111" y="169173"/>
                  </a:cubicBezTo>
                  <a:lnTo>
                    <a:pt x="502063" y="162125"/>
                  </a:lnTo>
                  <a:cubicBezTo>
                    <a:pt x="500272" y="160368"/>
                    <a:pt x="498996" y="158164"/>
                    <a:pt x="498348" y="155743"/>
                  </a:cubicBezTo>
                  <a:lnTo>
                    <a:pt x="497872" y="152028"/>
                  </a:lnTo>
                  <a:cubicBezTo>
                    <a:pt x="497853" y="149490"/>
                    <a:pt x="498510" y="146991"/>
                    <a:pt x="499777" y="144789"/>
                  </a:cubicBezTo>
                  <a:lnTo>
                    <a:pt x="502063" y="141836"/>
                  </a:lnTo>
                  <a:cubicBezTo>
                    <a:pt x="503330" y="140501"/>
                    <a:pt x="504901" y="139488"/>
                    <a:pt x="506635" y="138884"/>
                  </a:cubicBezTo>
                  <a:cubicBezTo>
                    <a:pt x="508340" y="138022"/>
                    <a:pt x="510245" y="137628"/>
                    <a:pt x="512159" y="137741"/>
                  </a:cubicBezTo>
                  <a:close/>
                  <a:moveTo>
                    <a:pt x="1264062" y="113642"/>
                  </a:moveTo>
                  <a:lnTo>
                    <a:pt x="1267587" y="113642"/>
                  </a:lnTo>
                  <a:cubicBezTo>
                    <a:pt x="1270139" y="113642"/>
                    <a:pt x="1272635" y="114333"/>
                    <a:pt x="1274826" y="115642"/>
                  </a:cubicBezTo>
                  <a:lnTo>
                    <a:pt x="1277683" y="117833"/>
                  </a:lnTo>
                  <a:cubicBezTo>
                    <a:pt x="1279445" y="119568"/>
                    <a:pt x="1280731" y="121736"/>
                    <a:pt x="1281398" y="124119"/>
                  </a:cubicBezTo>
                  <a:lnTo>
                    <a:pt x="1281874" y="127929"/>
                  </a:lnTo>
                  <a:cubicBezTo>
                    <a:pt x="1281950" y="129848"/>
                    <a:pt x="1281522" y="131753"/>
                    <a:pt x="1280636" y="133454"/>
                  </a:cubicBezTo>
                  <a:cubicBezTo>
                    <a:pt x="1280122" y="135232"/>
                    <a:pt x="1279093" y="136822"/>
                    <a:pt x="1277683" y="138026"/>
                  </a:cubicBezTo>
                  <a:cubicBezTo>
                    <a:pt x="1276435" y="139382"/>
                    <a:pt x="1274864" y="140398"/>
                    <a:pt x="1273111" y="140979"/>
                  </a:cubicBezTo>
                  <a:cubicBezTo>
                    <a:pt x="1271425" y="141910"/>
                    <a:pt x="1269511" y="142340"/>
                    <a:pt x="1267587" y="142217"/>
                  </a:cubicBezTo>
                  <a:lnTo>
                    <a:pt x="1264062" y="142217"/>
                  </a:lnTo>
                  <a:cubicBezTo>
                    <a:pt x="1261557" y="142220"/>
                    <a:pt x="1259090" y="141562"/>
                    <a:pt x="1256919" y="140312"/>
                  </a:cubicBezTo>
                  <a:lnTo>
                    <a:pt x="1253966" y="138026"/>
                  </a:lnTo>
                  <a:cubicBezTo>
                    <a:pt x="1252261" y="136259"/>
                    <a:pt x="1251023" y="134101"/>
                    <a:pt x="1250346" y="131739"/>
                  </a:cubicBezTo>
                  <a:lnTo>
                    <a:pt x="1249775" y="127929"/>
                  </a:lnTo>
                  <a:cubicBezTo>
                    <a:pt x="1249746" y="126016"/>
                    <a:pt x="1250166" y="124122"/>
                    <a:pt x="1251013" y="122405"/>
                  </a:cubicBezTo>
                  <a:cubicBezTo>
                    <a:pt x="1251632" y="120671"/>
                    <a:pt x="1252642" y="119106"/>
                    <a:pt x="1253966" y="117833"/>
                  </a:cubicBezTo>
                  <a:cubicBezTo>
                    <a:pt x="1256757" y="115321"/>
                    <a:pt x="1260319" y="113842"/>
                    <a:pt x="1264062" y="113642"/>
                  </a:cubicBezTo>
                  <a:close/>
                  <a:moveTo>
                    <a:pt x="578929" y="91829"/>
                  </a:moveTo>
                  <a:lnTo>
                    <a:pt x="582739" y="91829"/>
                  </a:lnTo>
                  <a:cubicBezTo>
                    <a:pt x="584663" y="91706"/>
                    <a:pt x="586578" y="92136"/>
                    <a:pt x="588264" y="93068"/>
                  </a:cubicBezTo>
                  <a:cubicBezTo>
                    <a:pt x="590026" y="93624"/>
                    <a:pt x="591607" y="94643"/>
                    <a:pt x="592836" y="96020"/>
                  </a:cubicBezTo>
                  <a:cubicBezTo>
                    <a:pt x="594246" y="97224"/>
                    <a:pt x="595274" y="98814"/>
                    <a:pt x="595789" y="100592"/>
                  </a:cubicBezTo>
                  <a:cubicBezTo>
                    <a:pt x="596693" y="102419"/>
                    <a:pt x="597027" y="104479"/>
                    <a:pt x="596741" y="106498"/>
                  </a:cubicBezTo>
                  <a:lnTo>
                    <a:pt x="596741" y="110022"/>
                  </a:lnTo>
                  <a:cubicBezTo>
                    <a:pt x="596741" y="112529"/>
                    <a:pt x="596084" y="114993"/>
                    <a:pt x="594836" y="117166"/>
                  </a:cubicBezTo>
                  <a:lnTo>
                    <a:pt x="592550" y="120119"/>
                  </a:lnTo>
                  <a:cubicBezTo>
                    <a:pt x="590788" y="121823"/>
                    <a:pt x="588626" y="123066"/>
                    <a:pt x="586264" y="123738"/>
                  </a:cubicBezTo>
                  <a:lnTo>
                    <a:pt x="582454" y="124310"/>
                  </a:lnTo>
                  <a:cubicBezTo>
                    <a:pt x="580539" y="124388"/>
                    <a:pt x="578634" y="123961"/>
                    <a:pt x="576929" y="123071"/>
                  </a:cubicBezTo>
                  <a:cubicBezTo>
                    <a:pt x="575196" y="122456"/>
                    <a:pt x="573634" y="121445"/>
                    <a:pt x="572357" y="120119"/>
                  </a:cubicBezTo>
                  <a:cubicBezTo>
                    <a:pt x="571005" y="118870"/>
                    <a:pt x="569986" y="117296"/>
                    <a:pt x="569404" y="115547"/>
                  </a:cubicBezTo>
                  <a:cubicBezTo>
                    <a:pt x="568518" y="113843"/>
                    <a:pt x="568100" y="111939"/>
                    <a:pt x="568166" y="110022"/>
                  </a:cubicBezTo>
                  <a:lnTo>
                    <a:pt x="568166" y="106498"/>
                  </a:lnTo>
                  <a:cubicBezTo>
                    <a:pt x="568071" y="103627"/>
                    <a:pt x="568871" y="100797"/>
                    <a:pt x="570452" y="98402"/>
                  </a:cubicBezTo>
                  <a:lnTo>
                    <a:pt x="572643" y="95544"/>
                  </a:lnTo>
                  <a:cubicBezTo>
                    <a:pt x="574377" y="93779"/>
                    <a:pt x="576548" y="92498"/>
                    <a:pt x="578929" y="91829"/>
                  </a:cubicBezTo>
                  <a:close/>
                  <a:moveTo>
                    <a:pt x="1194721" y="74875"/>
                  </a:moveTo>
                  <a:cubicBezTo>
                    <a:pt x="1196597" y="74400"/>
                    <a:pt x="1198559" y="74400"/>
                    <a:pt x="1200436" y="74875"/>
                  </a:cubicBezTo>
                  <a:cubicBezTo>
                    <a:pt x="1202274" y="75236"/>
                    <a:pt x="1203960" y="76131"/>
                    <a:pt x="1205294" y="77447"/>
                  </a:cubicBezTo>
                  <a:cubicBezTo>
                    <a:pt x="1206875" y="78414"/>
                    <a:pt x="1208161" y="79798"/>
                    <a:pt x="1209008" y="81447"/>
                  </a:cubicBezTo>
                  <a:lnTo>
                    <a:pt x="1212628" y="88496"/>
                  </a:lnTo>
                  <a:cubicBezTo>
                    <a:pt x="1213875" y="90669"/>
                    <a:pt x="1214533" y="93133"/>
                    <a:pt x="1214533" y="95640"/>
                  </a:cubicBezTo>
                  <a:lnTo>
                    <a:pt x="1214057" y="99450"/>
                  </a:lnTo>
                  <a:cubicBezTo>
                    <a:pt x="1213428" y="101852"/>
                    <a:pt x="1212142" y="104030"/>
                    <a:pt x="1210342" y="105736"/>
                  </a:cubicBezTo>
                  <a:lnTo>
                    <a:pt x="1207484" y="108022"/>
                  </a:lnTo>
                  <a:cubicBezTo>
                    <a:pt x="1205894" y="109059"/>
                    <a:pt x="1204046" y="109651"/>
                    <a:pt x="1202150" y="109737"/>
                  </a:cubicBezTo>
                  <a:cubicBezTo>
                    <a:pt x="1200274" y="110212"/>
                    <a:pt x="1198312" y="110212"/>
                    <a:pt x="1196435" y="109737"/>
                  </a:cubicBezTo>
                  <a:cubicBezTo>
                    <a:pt x="1194635" y="109267"/>
                    <a:pt x="1192978" y="108386"/>
                    <a:pt x="1191578" y="107165"/>
                  </a:cubicBezTo>
                  <a:cubicBezTo>
                    <a:pt x="1190063" y="106122"/>
                    <a:pt x="1188787" y="104756"/>
                    <a:pt x="1187863" y="103164"/>
                  </a:cubicBezTo>
                  <a:lnTo>
                    <a:pt x="1184339" y="96116"/>
                  </a:lnTo>
                  <a:cubicBezTo>
                    <a:pt x="1183005" y="93939"/>
                    <a:pt x="1182310" y="91430"/>
                    <a:pt x="1182338" y="88877"/>
                  </a:cubicBezTo>
                  <a:lnTo>
                    <a:pt x="1182910" y="85162"/>
                  </a:lnTo>
                  <a:cubicBezTo>
                    <a:pt x="1183557" y="82763"/>
                    <a:pt x="1184805" y="80566"/>
                    <a:pt x="1186529" y="78780"/>
                  </a:cubicBezTo>
                  <a:lnTo>
                    <a:pt x="1189482" y="76590"/>
                  </a:lnTo>
                  <a:cubicBezTo>
                    <a:pt x="1191044" y="75556"/>
                    <a:pt x="1192854" y="74964"/>
                    <a:pt x="1194721" y="74875"/>
                  </a:cubicBezTo>
                  <a:close/>
                  <a:moveTo>
                    <a:pt x="639223" y="60016"/>
                  </a:moveTo>
                  <a:lnTo>
                    <a:pt x="642747" y="60016"/>
                  </a:lnTo>
                  <a:cubicBezTo>
                    <a:pt x="645300" y="60016"/>
                    <a:pt x="647795" y="60707"/>
                    <a:pt x="649986" y="62016"/>
                  </a:cubicBezTo>
                  <a:lnTo>
                    <a:pt x="652844" y="64207"/>
                  </a:lnTo>
                  <a:cubicBezTo>
                    <a:pt x="654606" y="65942"/>
                    <a:pt x="655891" y="68110"/>
                    <a:pt x="656558" y="70493"/>
                  </a:cubicBezTo>
                  <a:lnTo>
                    <a:pt x="657034" y="74303"/>
                  </a:lnTo>
                  <a:cubicBezTo>
                    <a:pt x="657158" y="76225"/>
                    <a:pt x="656730" y="78142"/>
                    <a:pt x="655796" y="79828"/>
                  </a:cubicBezTo>
                  <a:cubicBezTo>
                    <a:pt x="655244" y="81589"/>
                    <a:pt x="654225" y="83168"/>
                    <a:pt x="652844" y="84400"/>
                  </a:cubicBezTo>
                  <a:cubicBezTo>
                    <a:pt x="651643" y="85808"/>
                    <a:pt x="650053" y="86834"/>
                    <a:pt x="648272" y="87353"/>
                  </a:cubicBezTo>
                  <a:cubicBezTo>
                    <a:pt x="646586" y="88284"/>
                    <a:pt x="644671" y="88714"/>
                    <a:pt x="642747" y="88591"/>
                  </a:cubicBezTo>
                  <a:lnTo>
                    <a:pt x="639223" y="88591"/>
                  </a:lnTo>
                  <a:cubicBezTo>
                    <a:pt x="636689" y="88579"/>
                    <a:pt x="634194" y="87924"/>
                    <a:pt x="631984" y="86686"/>
                  </a:cubicBezTo>
                  <a:lnTo>
                    <a:pt x="629126" y="84400"/>
                  </a:lnTo>
                  <a:cubicBezTo>
                    <a:pt x="627393" y="82639"/>
                    <a:pt x="626116" y="80480"/>
                    <a:pt x="625412" y="78113"/>
                  </a:cubicBezTo>
                  <a:lnTo>
                    <a:pt x="624935" y="74303"/>
                  </a:lnTo>
                  <a:cubicBezTo>
                    <a:pt x="624859" y="72385"/>
                    <a:pt x="625288" y="70480"/>
                    <a:pt x="626173" y="68779"/>
                  </a:cubicBezTo>
                  <a:cubicBezTo>
                    <a:pt x="627488" y="65309"/>
                    <a:pt x="630231" y="62569"/>
                    <a:pt x="633698" y="61254"/>
                  </a:cubicBezTo>
                  <a:cubicBezTo>
                    <a:pt x="635403" y="60364"/>
                    <a:pt x="637308" y="59938"/>
                    <a:pt x="639223" y="60016"/>
                  </a:cubicBezTo>
                  <a:close/>
                  <a:moveTo>
                    <a:pt x="1136999" y="45920"/>
                  </a:moveTo>
                  <a:lnTo>
                    <a:pt x="1140524" y="45920"/>
                  </a:lnTo>
                  <a:cubicBezTo>
                    <a:pt x="1143057" y="45918"/>
                    <a:pt x="1145553" y="46574"/>
                    <a:pt x="1147763" y="47825"/>
                  </a:cubicBezTo>
                  <a:lnTo>
                    <a:pt x="1150620" y="50111"/>
                  </a:lnTo>
                  <a:cubicBezTo>
                    <a:pt x="1152401" y="51832"/>
                    <a:pt x="1153687" y="54005"/>
                    <a:pt x="1154335" y="56397"/>
                  </a:cubicBezTo>
                  <a:lnTo>
                    <a:pt x="1154811" y="60207"/>
                  </a:lnTo>
                  <a:cubicBezTo>
                    <a:pt x="1154925" y="62128"/>
                    <a:pt x="1154497" y="64042"/>
                    <a:pt x="1153573" y="65732"/>
                  </a:cubicBezTo>
                  <a:cubicBezTo>
                    <a:pt x="1152992" y="67481"/>
                    <a:pt x="1151973" y="69055"/>
                    <a:pt x="1150620" y="70304"/>
                  </a:cubicBezTo>
                  <a:cubicBezTo>
                    <a:pt x="1149420" y="71711"/>
                    <a:pt x="1147829" y="72738"/>
                    <a:pt x="1146048" y="73256"/>
                  </a:cubicBezTo>
                  <a:cubicBezTo>
                    <a:pt x="1144343" y="74146"/>
                    <a:pt x="1142438" y="74573"/>
                    <a:pt x="1140524" y="74495"/>
                  </a:cubicBezTo>
                  <a:lnTo>
                    <a:pt x="1136999" y="74495"/>
                  </a:lnTo>
                  <a:cubicBezTo>
                    <a:pt x="1134475" y="74507"/>
                    <a:pt x="1132008" y="73814"/>
                    <a:pt x="1129856" y="72494"/>
                  </a:cubicBezTo>
                  <a:lnTo>
                    <a:pt x="1126903" y="70304"/>
                  </a:lnTo>
                  <a:cubicBezTo>
                    <a:pt x="1125198" y="68537"/>
                    <a:pt x="1123960" y="66378"/>
                    <a:pt x="1123283" y="64017"/>
                  </a:cubicBezTo>
                  <a:lnTo>
                    <a:pt x="1122712" y="60207"/>
                  </a:lnTo>
                  <a:cubicBezTo>
                    <a:pt x="1122683" y="58294"/>
                    <a:pt x="1123102" y="56400"/>
                    <a:pt x="1123950" y="54683"/>
                  </a:cubicBezTo>
                  <a:cubicBezTo>
                    <a:pt x="1125265" y="51178"/>
                    <a:pt x="1128046" y="48428"/>
                    <a:pt x="1131570" y="47158"/>
                  </a:cubicBezTo>
                  <a:cubicBezTo>
                    <a:pt x="1133218" y="46214"/>
                    <a:pt x="1135104" y="45783"/>
                    <a:pt x="1136999" y="45920"/>
                  </a:cubicBezTo>
                  <a:close/>
                  <a:moveTo>
                    <a:pt x="699230" y="28298"/>
                  </a:moveTo>
                  <a:lnTo>
                    <a:pt x="702754" y="28298"/>
                  </a:lnTo>
                  <a:cubicBezTo>
                    <a:pt x="705297" y="28249"/>
                    <a:pt x="707802" y="28909"/>
                    <a:pt x="709993" y="30203"/>
                  </a:cubicBezTo>
                  <a:lnTo>
                    <a:pt x="712850" y="32394"/>
                  </a:lnTo>
                  <a:cubicBezTo>
                    <a:pt x="714641" y="34150"/>
                    <a:pt x="715917" y="36354"/>
                    <a:pt x="716565" y="38775"/>
                  </a:cubicBezTo>
                  <a:lnTo>
                    <a:pt x="717041" y="42585"/>
                  </a:lnTo>
                  <a:cubicBezTo>
                    <a:pt x="717175" y="44478"/>
                    <a:pt x="716746" y="46369"/>
                    <a:pt x="715803" y="48014"/>
                  </a:cubicBezTo>
                  <a:cubicBezTo>
                    <a:pt x="714536" y="51535"/>
                    <a:pt x="711784" y="54320"/>
                    <a:pt x="708278" y="55634"/>
                  </a:cubicBezTo>
                  <a:cubicBezTo>
                    <a:pt x="706564" y="56478"/>
                    <a:pt x="704668" y="56903"/>
                    <a:pt x="702754" y="56873"/>
                  </a:cubicBezTo>
                  <a:lnTo>
                    <a:pt x="699230" y="56873"/>
                  </a:lnTo>
                  <a:cubicBezTo>
                    <a:pt x="696687" y="56829"/>
                    <a:pt x="694200" y="56140"/>
                    <a:pt x="691991" y="54873"/>
                  </a:cubicBezTo>
                  <a:lnTo>
                    <a:pt x="689133" y="52682"/>
                  </a:lnTo>
                  <a:cubicBezTo>
                    <a:pt x="687409" y="50896"/>
                    <a:pt x="686161" y="48699"/>
                    <a:pt x="685514" y="46300"/>
                  </a:cubicBezTo>
                  <a:lnTo>
                    <a:pt x="684942" y="42585"/>
                  </a:lnTo>
                  <a:cubicBezTo>
                    <a:pt x="684866" y="40667"/>
                    <a:pt x="685294" y="38762"/>
                    <a:pt x="686180" y="37061"/>
                  </a:cubicBezTo>
                  <a:cubicBezTo>
                    <a:pt x="686771" y="35289"/>
                    <a:pt x="687790" y="33687"/>
                    <a:pt x="689133" y="32394"/>
                  </a:cubicBezTo>
                  <a:cubicBezTo>
                    <a:pt x="690410" y="31067"/>
                    <a:pt x="691971" y="30056"/>
                    <a:pt x="693705" y="29441"/>
                  </a:cubicBezTo>
                  <a:cubicBezTo>
                    <a:pt x="695419" y="28592"/>
                    <a:pt x="697325" y="28199"/>
                    <a:pt x="699230" y="28298"/>
                  </a:cubicBezTo>
                  <a:close/>
                  <a:moveTo>
                    <a:pt x="1062895" y="21440"/>
                  </a:moveTo>
                  <a:cubicBezTo>
                    <a:pt x="1064809" y="21410"/>
                    <a:pt x="1066705" y="21835"/>
                    <a:pt x="1068419" y="22679"/>
                  </a:cubicBezTo>
                  <a:cubicBezTo>
                    <a:pt x="1070153" y="23294"/>
                    <a:pt x="1071715" y="24304"/>
                    <a:pt x="1072991" y="25631"/>
                  </a:cubicBezTo>
                  <a:cubicBezTo>
                    <a:pt x="1074372" y="26898"/>
                    <a:pt x="1075392" y="28509"/>
                    <a:pt x="1075944" y="30299"/>
                  </a:cubicBezTo>
                  <a:cubicBezTo>
                    <a:pt x="1076821" y="31937"/>
                    <a:pt x="1077249" y="33777"/>
                    <a:pt x="1077182" y="35633"/>
                  </a:cubicBezTo>
                  <a:lnTo>
                    <a:pt x="1077182" y="39157"/>
                  </a:lnTo>
                  <a:cubicBezTo>
                    <a:pt x="1077211" y="41710"/>
                    <a:pt x="1076516" y="44217"/>
                    <a:pt x="1075182" y="46396"/>
                  </a:cubicBezTo>
                  <a:lnTo>
                    <a:pt x="1072991" y="49349"/>
                  </a:lnTo>
                  <a:cubicBezTo>
                    <a:pt x="1071287" y="51260"/>
                    <a:pt x="1069124" y="52703"/>
                    <a:pt x="1066705" y="53540"/>
                  </a:cubicBezTo>
                  <a:lnTo>
                    <a:pt x="1062895" y="53540"/>
                  </a:lnTo>
                  <a:cubicBezTo>
                    <a:pt x="1060980" y="53652"/>
                    <a:pt x="1059075" y="53258"/>
                    <a:pt x="1057370" y="52397"/>
                  </a:cubicBezTo>
                  <a:cubicBezTo>
                    <a:pt x="1055646" y="51770"/>
                    <a:pt x="1054084" y="50760"/>
                    <a:pt x="1052798" y="49444"/>
                  </a:cubicBezTo>
                  <a:cubicBezTo>
                    <a:pt x="1051417" y="48177"/>
                    <a:pt x="1050398" y="46566"/>
                    <a:pt x="1049846" y="44777"/>
                  </a:cubicBezTo>
                  <a:cubicBezTo>
                    <a:pt x="1048912" y="43091"/>
                    <a:pt x="1048484" y="41174"/>
                    <a:pt x="1048607" y="39252"/>
                  </a:cubicBezTo>
                  <a:lnTo>
                    <a:pt x="1048607" y="35728"/>
                  </a:lnTo>
                  <a:cubicBezTo>
                    <a:pt x="1048607" y="33221"/>
                    <a:pt x="1049265" y="30757"/>
                    <a:pt x="1050513" y="28584"/>
                  </a:cubicBezTo>
                  <a:lnTo>
                    <a:pt x="1052798" y="25631"/>
                  </a:lnTo>
                  <a:cubicBezTo>
                    <a:pt x="1054561" y="23927"/>
                    <a:pt x="1056723" y="22684"/>
                    <a:pt x="1059085" y="22012"/>
                  </a:cubicBezTo>
                  <a:close/>
                  <a:moveTo>
                    <a:pt x="770001" y="10582"/>
                  </a:moveTo>
                  <a:cubicBezTo>
                    <a:pt x="771886" y="10515"/>
                    <a:pt x="773763" y="10943"/>
                    <a:pt x="775430" y="11820"/>
                  </a:cubicBezTo>
                  <a:cubicBezTo>
                    <a:pt x="777220" y="12373"/>
                    <a:pt x="778830" y="13393"/>
                    <a:pt x="780097" y="14773"/>
                  </a:cubicBezTo>
                  <a:lnTo>
                    <a:pt x="783621" y="18297"/>
                  </a:lnTo>
                  <a:cubicBezTo>
                    <a:pt x="785326" y="20064"/>
                    <a:pt x="786564" y="22222"/>
                    <a:pt x="787241" y="24584"/>
                  </a:cubicBezTo>
                  <a:lnTo>
                    <a:pt x="787812" y="28394"/>
                  </a:lnTo>
                  <a:cubicBezTo>
                    <a:pt x="787784" y="30939"/>
                    <a:pt x="787088" y="33432"/>
                    <a:pt x="785812" y="35633"/>
                  </a:cubicBezTo>
                  <a:lnTo>
                    <a:pt x="783621" y="38490"/>
                  </a:lnTo>
                  <a:cubicBezTo>
                    <a:pt x="782354" y="39870"/>
                    <a:pt x="780745" y="40889"/>
                    <a:pt x="778954" y="41443"/>
                  </a:cubicBezTo>
                  <a:cubicBezTo>
                    <a:pt x="777306" y="42387"/>
                    <a:pt x="775420" y="42818"/>
                    <a:pt x="773525" y="42681"/>
                  </a:cubicBezTo>
                  <a:cubicBezTo>
                    <a:pt x="771601" y="42804"/>
                    <a:pt x="769686" y="42374"/>
                    <a:pt x="768000" y="41443"/>
                  </a:cubicBezTo>
                  <a:cubicBezTo>
                    <a:pt x="766219" y="40925"/>
                    <a:pt x="764629" y="39898"/>
                    <a:pt x="763428" y="38490"/>
                  </a:cubicBezTo>
                  <a:lnTo>
                    <a:pt x="759809" y="34966"/>
                  </a:lnTo>
                  <a:cubicBezTo>
                    <a:pt x="758085" y="33214"/>
                    <a:pt x="756837" y="31050"/>
                    <a:pt x="756189" y="28679"/>
                  </a:cubicBezTo>
                  <a:lnTo>
                    <a:pt x="755713" y="24869"/>
                  </a:lnTo>
                  <a:cubicBezTo>
                    <a:pt x="755675" y="22328"/>
                    <a:pt x="756342" y="19826"/>
                    <a:pt x="757618" y="17630"/>
                  </a:cubicBezTo>
                  <a:lnTo>
                    <a:pt x="759809" y="14773"/>
                  </a:lnTo>
                  <a:cubicBezTo>
                    <a:pt x="761076" y="13393"/>
                    <a:pt x="762685" y="12373"/>
                    <a:pt x="764476" y="11820"/>
                  </a:cubicBezTo>
                  <a:cubicBezTo>
                    <a:pt x="766181" y="10930"/>
                    <a:pt x="768086" y="10504"/>
                    <a:pt x="770001" y="10582"/>
                  </a:cubicBezTo>
                  <a:close/>
                  <a:moveTo>
                    <a:pt x="905447" y="8391"/>
                  </a:moveTo>
                  <a:cubicBezTo>
                    <a:pt x="908942" y="6741"/>
                    <a:pt x="913000" y="6741"/>
                    <a:pt x="916496" y="8391"/>
                  </a:cubicBezTo>
                  <a:cubicBezTo>
                    <a:pt x="918258" y="8947"/>
                    <a:pt x="919839" y="9966"/>
                    <a:pt x="921067" y="11344"/>
                  </a:cubicBezTo>
                  <a:lnTo>
                    <a:pt x="924497" y="15059"/>
                  </a:lnTo>
                  <a:cubicBezTo>
                    <a:pt x="926240" y="16794"/>
                    <a:pt x="927487" y="18965"/>
                    <a:pt x="928116" y="21345"/>
                  </a:cubicBezTo>
                  <a:lnTo>
                    <a:pt x="928592" y="25155"/>
                  </a:lnTo>
                  <a:cubicBezTo>
                    <a:pt x="928640" y="27668"/>
                    <a:pt x="927983" y="30142"/>
                    <a:pt x="926688" y="32299"/>
                  </a:cubicBezTo>
                  <a:lnTo>
                    <a:pt x="924497" y="35252"/>
                  </a:lnTo>
                  <a:cubicBezTo>
                    <a:pt x="923201" y="36599"/>
                    <a:pt x="921601" y="37613"/>
                    <a:pt x="919829" y="38204"/>
                  </a:cubicBezTo>
                  <a:cubicBezTo>
                    <a:pt x="916362" y="39851"/>
                    <a:pt x="912343" y="39851"/>
                    <a:pt x="908876" y="38204"/>
                  </a:cubicBezTo>
                  <a:cubicBezTo>
                    <a:pt x="907104" y="37613"/>
                    <a:pt x="905504" y="36599"/>
                    <a:pt x="904208" y="35252"/>
                  </a:cubicBezTo>
                  <a:lnTo>
                    <a:pt x="900875" y="31537"/>
                  </a:lnTo>
                  <a:cubicBezTo>
                    <a:pt x="899141" y="29776"/>
                    <a:pt x="897865" y="27617"/>
                    <a:pt x="897160" y="25250"/>
                  </a:cubicBezTo>
                  <a:lnTo>
                    <a:pt x="896684" y="21440"/>
                  </a:lnTo>
                  <a:cubicBezTo>
                    <a:pt x="896684" y="18890"/>
                    <a:pt x="897379" y="16389"/>
                    <a:pt x="898684" y="14201"/>
                  </a:cubicBezTo>
                  <a:lnTo>
                    <a:pt x="900875" y="11344"/>
                  </a:lnTo>
                  <a:cubicBezTo>
                    <a:pt x="902122" y="9987"/>
                    <a:pt x="903694" y="8971"/>
                    <a:pt x="905447" y="8391"/>
                  </a:cubicBezTo>
                  <a:close/>
                  <a:moveTo>
                    <a:pt x="984790" y="7629"/>
                  </a:moveTo>
                  <a:cubicBezTo>
                    <a:pt x="986666" y="7154"/>
                    <a:pt x="988628" y="7154"/>
                    <a:pt x="990505" y="7629"/>
                  </a:cubicBezTo>
                  <a:cubicBezTo>
                    <a:pt x="992400" y="7733"/>
                    <a:pt x="994239" y="8324"/>
                    <a:pt x="995839" y="9344"/>
                  </a:cubicBezTo>
                  <a:lnTo>
                    <a:pt x="1002888" y="12868"/>
                  </a:lnTo>
                  <a:cubicBezTo>
                    <a:pt x="1004954" y="14157"/>
                    <a:pt x="1006688" y="15921"/>
                    <a:pt x="1007936" y="18011"/>
                  </a:cubicBezTo>
                  <a:lnTo>
                    <a:pt x="1009459" y="21440"/>
                  </a:lnTo>
                  <a:cubicBezTo>
                    <a:pt x="1010126" y="23937"/>
                    <a:pt x="1010126" y="26564"/>
                    <a:pt x="1009459" y="29060"/>
                  </a:cubicBezTo>
                  <a:lnTo>
                    <a:pt x="1007936" y="32489"/>
                  </a:lnTo>
                  <a:cubicBezTo>
                    <a:pt x="1007069" y="34097"/>
                    <a:pt x="1005831" y="35470"/>
                    <a:pt x="1004316" y="36490"/>
                  </a:cubicBezTo>
                  <a:cubicBezTo>
                    <a:pt x="1002935" y="37719"/>
                    <a:pt x="1001259" y="38571"/>
                    <a:pt x="999458" y="38966"/>
                  </a:cubicBezTo>
                  <a:cubicBezTo>
                    <a:pt x="997601" y="39551"/>
                    <a:pt x="995601" y="39551"/>
                    <a:pt x="993743" y="38966"/>
                  </a:cubicBezTo>
                  <a:cubicBezTo>
                    <a:pt x="991848" y="38881"/>
                    <a:pt x="990000" y="38288"/>
                    <a:pt x="988409" y="37252"/>
                  </a:cubicBezTo>
                  <a:lnTo>
                    <a:pt x="981361" y="33728"/>
                  </a:lnTo>
                  <a:cubicBezTo>
                    <a:pt x="979246" y="32470"/>
                    <a:pt x="977475" y="30701"/>
                    <a:pt x="976217" y="28584"/>
                  </a:cubicBezTo>
                  <a:lnTo>
                    <a:pt x="974789" y="25251"/>
                  </a:lnTo>
                  <a:cubicBezTo>
                    <a:pt x="974122" y="22754"/>
                    <a:pt x="974122" y="20127"/>
                    <a:pt x="974789" y="17630"/>
                  </a:cubicBezTo>
                  <a:lnTo>
                    <a:pt x="976217" y="14202"/>
                  </a:lnTo>
                  <a:cubicBezTo>
                    <a:pt x="978246" y="11105"/>
                    <a:pt x="981275" y="8787"/>
                    <a:pt x="984790" y="7629"/>
                  </a:cubicBezTo>
                  <a:close/>
                  <a:moveTo>
                    <a:pt x="843724" y="9"/>
                  </a:moveTo>
                  <a:lnTo>
                    <a:pt x="847534" y="9"/>
                  </a:lnTo>
                  <a:cubicBezTo>
                    <a:pt x="849449" y="-69"/>
                    <a:pt x="851353" y="357"/>
                    <a:pt x="853059" y="1247"/>
                  </a:cubicBezTo>
                  <a:cubicBezTo>
                    <a:pt x="856526" y="2562"/>
                    <a:pt x="859269" y="5302"/>
                    <a:pt x="860583" y="8772"/>
                  </a:cubicBezTo>
                  <a:cubicBezTo>
                    <a:pt x="861469" y="10473"/>
                    <a:pt x="861898" y="12378"/>
                    <a:pt x="861821" y="14296"/>
                  </a:cubicBezTo>
                  <a:lnTo>
                    <a:pt x="861821" y="17821"/>
                  </a:lnTo>
                  <a:cubicBezTo>
                    <a:pt x="861821" y="20370"/>
                    <a:pt x="861126" y="22872"/>
                    <a:pt x="859821" y="25060"/>
                  </a:cubicBezTo>
                  <a:lnTo>
                    <a:pt x="857631" y="27917"/>
                  </a:lnTo>
                  <a:cubicBezTo>
                    <a:pt x="855897" y="29682"/>
                    <a:pt x="853725" y="30963"/>
                    <a:pt x="851344" y="31632"/>
                  </a:cubicBezTo>
                  <a:lnTo>
                    <a:pt x="847534" y="31632"/>
                  </a:lnTo>
                  <a:cubicBezTo>
                    <a:pt x="845610" y="31755"/>
                    <a:pt x="843695" y="31325"/>
                    <a:pt x="842010" y="30394"/>
                  </a:cubicBezTo>
                  <a:cubicBezTo>
                    <a:pt x="838542" y="29079"/>
                    <a:pt x="835799" y="26339"/>
                    <a:pt x="834485" y="22869"/>
                  </a:cubicBezTo>
                  <a:cubicBezTo>
                    <a:pt x="833551" y="21183"/>
                    <a:pt x="833123" y="19267"/>
                    <a:pt x="833246" y="17344"/>
                  </a:cubicBezTo>
                  <a:lnTo>
                    <a:pt x="833246" y="13820"/>
                  </a:lnTo>
                  <a:cubicBezTo>
                    <a:pt x="833256" y="11285"/>
                    <a:pt x="833913" y="8794"/>
                    <a:pt x="835152" y="6581"/>
                  </a:cubicBezTo>
                  <a:lnTo>
                    <a:pt x="837437" y="3724"/>
                  </a:lnTo>
                  <a:cubicBezTo>
                    <a:pt x="839171" y="1959"/>
                    <a:pt x="841343" y="678"/>
                    <a:pt x="843724" y="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46" name="Google Shape;446;p10"/>
          <p:cNvGrpSpPr/>
          <p:nvPr/>
        </p:nvGrpSpPr>
        <p:grpSpPr>
          <a:xfrm>
            <a:off x="21054" y="3517018"/>
            <a:ext cx="2120292" cy="1555581"/>
            <a:chOff x="2627756" y="4718244"/>
            <a:chExt cx="2204275" cy="1529428"/>
          </a:xfrm>
        </p:grpSpPr>
        <p:sp>
          <p:nvSpPr>
            <p:cNvPr id="447" name="Google Shape;447;p10"/>
            <p:cNvSpPr/>
            <p:nvPr/>
          </p:nvSpPr>
          <p:spPr>
            <a:xfrm>
              <a:off x="2627756" y="4718244"/>
              <a:ext cx="2204275" cy="1529428"/>
            </a:xfrm>
            <a:custGeom>
              <a:rect b="b" l="l" r="r" t="t"/>
              <a:pathLst>
                <a:path extrusionOk="0" h="1529428" w="2204275">
                  <a:moveTo>
                    <a:pt x="2204025" y="1529400"/>
                  </a:moveTo>
                  <a:lnTo>
                    <a:pt x="1597568" y="1529400"/>
                  </a:lnTo>
                  <a:cubicBezTo>
                    <a:pt x="1554420" y="1024575"/>
                    <a:pt x="1348871" y="642908"/>
                    <a:pt x="1102268" y="642908"/>
                  </a:cubicBezTo>
                  <a:cubicBezTo>
                    <a:pt x="855666" y="642908"/>
                    <a:pt x="649831" y="1024956"/>
                    <a:pt x="606968" y="1529400"/>
                  </a:cubicBezTo>
                  <a:lnTo>
                    <a:pt x="-250" y="1529400"/>
                  </a:lnTo>
                  <a:cubicBezTo>
                    <a:pt x="62805" y="668625"/>
                    <a:pt x="532197" y="-29"/>
                    <a:pt x="1101888" y="-29"/>
                  </a:cubicBezTo>
                  <a:cubicBezTo>
                    <a:pt x="1671578" y="-29"/>
                    <a:pt x="2140970" y="668625"/>
                    <a:pt x="2204025" y="152940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8" name="Google Shape;448;p10"/>
            <p:cNvSpPr/>
            <p:nvPr/>
          </p:nvSpPr>
          <p:spPr>
            <a:xfrm>
              <a:off x="2833972" y="4939223"/>
              <a:ext cx="1792700" cy="1308449"/>
            </a:xfrm>
            <a:custGeom>
              <a:rect b="b" l="l" r="r" t="t"/>
              <a:pathLst>
                <a:path extrusionOk="0" h="1308449" w="1792700">
                  <a:moveTo>
                    <a:pt x="1792450" y="1308420"/>
                  </a:moveTo>
                  <a:lnTo>
                    <a:pt x="1391352" y="1308420"/>
                  </a:lnTo>
                  <a:cubicBezTo>
                    <a:pt x="1348204" y="803595"/>
                    <a:pt x="1142654" y="421929"/>
                    <a:pt x="896052" y="421929"/>
                  </a:cubicBezTo>
                  <a:cubicBezTo>
                    <a:pt x="649450" y="421929"/>
                    <a:pt x="443614" y="803976"/>
                    <a:pt x="400752" y="1308420"/>
                  </a:cubicBezTo>
                  <a:lnTo>
                    <a:pt x="-250" y="1308420"/>
                  </a:lnTo>
                  <a:cubicBezTo>
                    <a:pt x="57947" y="570042"/>
                    <a:pt x="437233" y="-29"/>
                    <a:pt x="896433" y="-29"/>
                  </a:cubicBezTo>
                  <a:cubicBezTo>
                    <a:pt x="1355633" y="-29"/>
                    <a:pt x="1734252" y="570042"/>
                    <a:pt x="1792450" y="130842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9" name="Google Shape;449;p10"/>
            <p:cNvSpPr/>
            <p:nvPr/>
          </p:nvSpPr>
          <p:spPr>
            <a:xfrm>
              <a:off x="2996850" y="5116960"/>
              <a:ext cx="1467326" cy="1130712"/>
            </a:xfrm>
            <a:custGeom>
              <a:rect b="b" l="l" r="r" t="t"/>
              <a:pathLst>
                <a:path extrusionOk="0" h="1130712" w="1467326">
                  <a:moveTo>
                    <a:pt x="1467076" y="1130683"/>
                  </a:moveTo>
                  <a:lnTo>
                    <a:pt x="1228475" y="1130683"/>
                  </a:lnTo>
                  <a:cubicBezTo>
                    <a:pt x="1185326" y="625858"/>
                    <a:pt x="979777" y="244192"/>
                    <a:pt x="733175" y="244192"/>
                  </a:cubicBezTo>
                  <a:cubicBezTo>
                    <a:pt x="486572" y="244192"/>
                    <a:pt x="280737" y="626240"/>
                    <a:pt x="237875" y="1130683"/>
                  </a:cubicBezTo>
                  <a:lnTo>
                    <a:pt x="-250" y="1130683"/>
                  </a:lnTo>
                  <a:cubicBezTo>
                    <a:pt x="56900" y="489461"/>
                    <a:pt x="364081" y="-29"/>
                    <a:pt x="733937" y="-29"/>
                  </a:cubicBezTo>
                  <a:cubicBezTo>
                    <a:pt x="1103792" y="-29"/>
                    <a:pt x="1409545" y="489461"/>
                    <a:pt x="1467076" y="113068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0" name="Google Shape;450;p10"/>
            <p:cNvSpPr/>
            <p:nvPr/>
          </p:nvSpPr>
          <p:spPr>
            <a:xfrm>
              <a:off x="2741145" y="5848345"/>
              <a:ext cx="230912" cy="245689"/>
            </a:xfrm>
            <a:custGeom>
              <a:rect b="b" l="l" r="r" t="t"/>
              <a:pathLst>
                <a:path extrusionOk="0" h="245689" w="230912">
                  <a:moveTo>
                    <a:pt x="38665" y="161459"/>
                  </a:moveTo>
                  <a:cubicBezTo>
                    <a:pt x="22063" y="146781"/>
                    <a:pt x="9452" y="128131"/>
                    <a:pt x="1994" y="107262"/>
                  </a:cubicBezTo>
                  <a:cubicBezTo>
                    <a:pt x="-4007" y="86022"/>
                    <a:pt x="1994" y="59637"/>
                    <a:pt x="20377" y="48398"/>
                  </a:cubicBezTo>
                  <a:cubicBezTo>
                    <a:pt x="38760" y="37158"/>
                    <a:pt x="65145" y="43445"/>
                    <a:pt x="81623" y="57923"/>
                  </a:cubicBezTo>
                  <a:cubicBezTo>
                    <a:pt x="97158" y="73896"/>
                    <a:pt x="108769" y="93270"/>
                    <a:pt x="115532" y="114501"/>
                  </a:cubicBezTo>
                  <a:cubicBezTo>
                    <a:pt x="115532" y="84879"/>
                    <a:pt x="116770" y="53541"/>
                    <a:pt x="133153" y="28776"/>
                  </a:cubicBezTo>
                  <a:cubicBezTo>
                    <a:pt x="149536" y="4011"/>
                    <a:pt x="185636" y="-9324"/>
                    <a:pt x="209353" y="7440"/>
                  </a:cubicBezTo>
                  <a:cubicBezTo>
                    <a:pt x="233071" y="24204"/>
                    <a:pt x="232689" y="61447"/>
                    <a:pt x="228403" y="91546"/>
                  </a:cubicBezTo>
                  <a:cubicBezTo>
                    <a:pt x="223260" y="130599"/>
                    <a:pt x="174301" y="245660"/>
                    <a:pt x="174301" y="245660"/>
                  </a:cubicBezTo>
                  <a:cubicBezTo>
                    <a:pt x="174301" y="245660"/>
                    <a:pt x="66288" y="189272"/>
                    <a:pt x="38665" y="16145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1" name="Google Shape;451;p10"/>
            <p:cNvSpPr/>
            <p:nvPr/>
          </p:nvSpPr>
          <p:spPr>
            <a:xfrm>
              <a:off x="3087623" y="5659790"/>
              <a:ext cx="146348" cy="152876"/>
            </a:xfrm>
            <a:custGeom>
              <a:rect b="b" l="l" r="r" t="t"/>
              <a:pathLst>
                <a:path extrusionOk="0" h="152876" w="146348">
                  <a:moveTo>
                    <a:pt x="10893" y="74932"/>
                  </a:moveTo>
                  <a:cubicBezTo>
                    <a:pt x="2930" y="61683"/>
                    <a:pt x="-918" y="46367"/>
                    <a:pt x="-156" y="30927"/>
                  </a:cubicBezTo>
                  <a:cubicBezTo>
                    <a:pt x="1025" y="15230"/>
                    <a:pt x="12865" y="2400"/>
                    <a:pt x="28419" y="-29"/>
                  </a:cubicBezTo>
                  <a:cubicBezTo>
                    <a:pt x="40449" y="238"/>
                    <a:pt x="51498" y="6686"/>
                    <a:pt x="57661" y="17020"/>
                  </a:cubicBezTo>
                  <a:cubicBezTo>
                    <a:pt x="63519" y="27307"/>
                    <a:pt x="67576" y="38518"/>
                    <a:pt x="69663" y="50168"/>
                  </a:cubicBezTo>
                  <a:cubicBezTo>
                    <a:pt x="71358" y="33423"/>
                    <a:pt x="80083" y="18192"/>
                    <a:pt x="93666" y="8257"/>
                  </a:cubicBezTo>
                  <a:cubicBezTo>
                    <a:pt x="103191" y="466"/>
                    <a:pt x="116126" y="-1706"/>
                    <a:pt x="127670" y="2543"/>
                  </a:cubicBezTo>
                  <a:cubicBezTo>
                    <a:pt x="134652" y="6143"/>
                    <a:pt x="140071" y="12172"/>
                    <a:pt x="142910" y="19497"/>
                  </a:cubicBezTo>
                  <a:cubicBezTo>
                    <a:pt x="153959" y="44834"/>
                    <a:pt x="134718" y="57597"/>
                    <a:pt x="109382" y="95697"/>
                  </a:cubicBezTo>
                  <a:cubicBezTo>
                    <a:pt x="90903" y="123129"/>
                    <a:pt x="73663" y="152847"/>
                    <a:pt x="73663" y="152847"/>
                  </a:cubicBezTo>
                  <a:cubicBezTo>
                    <a:pt x="73663" y="152847"/>
                    <a:pt x="23562" y="99221"/>
                    <a:pt x="10893" y="74932"/>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2" name="Google Shape;452;p10"/>
            <p:cNvSpPr/>
            <p:nvPr/>
          </p:nvSpPr>
          <p:spPr>
            <a:xfrm>
              <a:off x="4379898" y="6035601"/>
              <a:ext cx="128258" cy="133204"/>
            </a:xfrm>
            <a:custGeom>
              <a:rect b="b" l="l" r="r" t="t"/>
              <a:pathLst>
                <a:path extrusionOk="0" h="133204" w="128258">
                  <a:moveTo>
                    <a:pt x="9352" y="65358"/>
                  </a:moveTo>
                  <a:cubicBezTo>
                    <a:pt x="2504" y="53871"/>
                    <a:pt x="-811" y="40621"/>
                    <a:pt x="-173" y="27258"/>
                  </a:cubicBezTo>
                  <a:cubicBezTo>
                    <a:pt x="827" y="13446"/>
                    <a:pt x="11276" y="2169"/>
                    <a:pt x="24973" y="111"/>
                  </a:cubicBezTo>
                  <a:cubicBezTo>
                    <a:pt x="35527" y="340"/>
                    <a:pt x="45204" y="5998"/>
                    <a:pt x="50595" y="15065"/>
                  </a:cubicBezTo>
                  <a:cubicBezTo>
                    <a:pt x="55672" y="23934"/>
                    <a:pt x="59206" y="33592"/>
                    <a:pt x="61073" y="43640"/>
                  </a:cubicBezTo>
                  <a:cubicBezTo>
                    <a:pt x="62549" y="28905"/>
                    <a:pt x="70245" y="15495"/>
                    <a:pt x="82218" y="6779"/>
                  </a:cubicBezTo>
                  <a:cubicBezTo>
                    <a:pt x="90533" y="26"/>
                    <a:pt x="101782" y="-1860"/>
                    <a:pt x="111841" y="1826"/>
                  </a:cubicBezTo>
                  <a:cubicBezTo>
                    <a:pt x="117965" y="4998"/>
                    <a:pt x="122738" y="10275"/>
                    <a:pt x="125271" y="16685"/>
                  </a:cubicBezTo>
                  <a:cubicBezTo>
                    <a:pt x="134796" y="38878"/>
                    <a:pt x="118127" y="50023"/>
                    <a:pt x="95839" y="83360"/>
                  </a:cubicBezTo>
                  <a:cubicBezTo>
                    <a:pt x="79742" y="107267"/>
                    <a:pt x="64692" y="133176"/>
                    <a:pt x="64692" y="133176"/>
                  </a:cubicBezTo>
                  <a:cubicBezTo>
                    <a:pt x="64692" y="133176"/>
                    <a:pt x="20591" y="86598"/>
                    <a:pt x="9352" y="6535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3" name="Google Shape;453;p10"/>
            <p:cNvSpPr/>
            <p:nvPr/>
          </p:nvSpPr>
          <p:spPr>
            <a:xfrm>
              <a:off x="3024633" y="6062221"/>
              <a:ext cx="130581" cy="130492"/>
            </a:xfrm>
            <a:custGeom>
              <a:rect b="b" l="l" r="r" t="t"/>
              <a:pathLst>
                <a:path extrusionOk="0" h="130492" w="130581">
                  <a:moveTo>
                    <a:pt x="4732" y="48929"/>
                  </a:moveTo>
                  <a:cubicBezTo>
                    <a:pt x="732" y="40928"/>
                    <a:pt x="-2983" y="30641"/>
                    <a:pt x="2542" y="23593"/>
                  </a:cubicBezTo>
                  <a:cubicBezTo>
                    <a:pt x="8066" y="16544"/>
                    <a:pt x="20639" y="18163"/>
                    <a:pt x="28831" y="23116"/>
                  </a:cubicBezTo>
                  <a:cubicBezTo>
                    <a:pt x="43051" y="31879"/>
                    <a:pt x="52729" y="46424"/>
                    <a:pt x="55310" y="62931"/>
                  </a:cubicBezTo>
                  <a:cubicBezTo>
                    <a:pt x="59958" y="38966"/>
                    <a:pt x="74341" y="17992"/>
                    <a:pt x="95029" y="5019"/>
                  </a:cubicBezTo>
                  <a:cubicBezTo>
                    <a:pt x="99382" y="2000"/>
                    <a:pt x="104497" y="247"/>
                    <a:pt x="109793" y="-29"/>
                  </a:cubicBezTo>
                  <a:cubicBezTo>
                    <a:pt x="117832" y="571"/>
                    <a:pt x="124823" y="5714"/>
                    <a:pt x="127795" y="13211"/>
                  </a:cubicBezTo>
                  <a:cubicBezTo>
                    <a:pt x="130539" y="20678"/>
                    <a:pt x="131072" y="28784"/>
                    <a:pt x="129319" y="36546"/>
                  </a:cubicBezTo>
                  <a:cubicBezTo>
                    <a:pt x="124938" y="59883"/>
                    <a:pt x="68836" y="130463"/>
                    <a:pt x="68836" y="130463"/>
                  </a:cubicBezTo>
                  <a:cubicBezTo>
                    <a:pt x="68836" y="130463"/>
                    <a:pt x="15591" y="70646"/>
                    <a:pt x="4732" y="4892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4" name="Google Shape;454;p10"/>
            <p:cNvSpPr/>
            <p:nvPr/>
          </p:nvSpPr>
          <p:spPr>
            <a:xfrm>
              <a:off x="4419494" y="5717840"/>
              <a:ext cx="238149" cy="234939"/>
            </a:xfrm>
            <a:custGeom>
              <a:rect b="b" l="l" r="r" t="t"/>
              <a:pathLst>
                <a:path extrusionOk="0" h="234939" w="238149">
                  <a:moveTo>
                    <a:pt x="45" y="47934"/>
                  </a:moveTo>
                  <a:cubicBezTo>
                    <a:pt x="-1003" y="31170"/>
                    <a:pt x="45" y="10691"/>
                    <a:pt x="14809" y="2595"/>
                  </a:cubicBezTo>
                  <a:cubicBezTo>
                    <a:pt x="29573" y="-5501"/>
                    <a:pt x="49956" y="6405"/>
                    <a:pt x="60434" y="20978"/>
                  </a:cubicBezTo>
                  <a:cubicBezTo>
                    <a:pt x="78522" y="46391"/>
                    <a:pt x="84618" y="78433"/>
                    <a:pt x="77102" y="108704"/>
                  </a:cubicBezTo>
                  <a:cubicBezTo>
                    <a:pt x="102486" y="70832"/>
                    <a:pt x="142482" y="45229"/>
                    <a:pt x="187497" y="38028"/>
                  </a:cubicBezTo>
                  <a:cubicBezTo>
                    <a:pt x="197193" y="35876"/>
                    <a:pt x="207309" y="36543"/>
                    <a:pt x="216643" y="39933"/>
                  </a:cubicBezTo>
                  <a:cubicBezTo>
                    <a:pt x="230045" y="46868"/>
                    <a:pt x="238294" y="60860"/>
                    <a:pt x="237884" y="75938"/>
                  </a:cubicBezTo>
                  <a:cubicBezTo>
                    <a:pt x="237265" y="90758"/>
                    <a:pt x="232293" y="105074"/>
                    <a:pt x="223597" y="117086"/>
                  </a:cubicBezTo>
                  <a:cubicBezTo>
                    <a:pt x="199118" y="154138"/>
                    <a:pt x="51099" y="234910"/>
                    <a:pt x="51099" y="234910"/>
                  </a:cubicBezTo>
                  <a:cubicBezTo>
                    <a:pt x="51099" y="234910"/>
                    <a:pt x="2712" y="93083"/>
                    <a:pt x="45" y="47934"/>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55" name="Google Shape;455;p10"/>
          <p:cNvGrpSpPr/>
          <p:nvPr/>
        </p:nvGrpSpPr>
        <p:grpSpPr>
          <a:xfrm>
            <a:off x="2066615" y="5285693"/>
            <a:ext cx="2020700" cy="1595690"/>
            <a:chOff x="2276168" y="2436294"/>
            <a:chExt cx="2100738" cy="1568862"/>
          </a:xfrm>
        </p:grpSpPr>
        <p:sp>
          <p:nvSpPr>
            <p:cNvPr id="456" name="Google Shape;456;p10"/>
            <p:cNvSpPr/>
            <p:nvPr/>
          </p:nvSpPr>
          <p:spPr>
            <a:xfrm>
              <a:off x="3064022" y="3317387"/>
              <a:ext cx="558312" cy="555361"/>
            </a:xfrm>
            <a:custGeom>
              <a:rect b="b" l="l" r="r" t="t"/>
              <a:pathLst>
                <a:path extrusionOk="0" h="339152" w="340954">
                  <a:moveTo>
                    <a:pt x="8817" y="105379"/>
                  </a:moveTo>
                  <a:cubicBezTo>
                    <a:pt x="339" y="82900"/>
                    <a:pt x="-6709" y="54516"/>
                    <a:pt x="9483" y="36990"/>
                  </a:cubicBezTo>
                  <a:cubicBezTo>
                    <a:pt x="25676" y="19464"/>
                    <a:pt x="57870" y="26798"/>
                    <a:pt x="77968" y="42228"/>
                  </a:cubicBezTo>
                  <a:cubicBezTo>
                    <a:pt x="112877" y="69584"/>
                    <a:pt x="134232" y="110713"/>
                    <a:pt x="136547" y="155005"/>
                  </a:cubicBezTo>
                  <a:cubicBezTo>
                    <a:pt x="154244" y="92606"/>
                    <a:pt x="196812" y="40219"/>
                    <a:pt x="254276" y="10129"/>
                  </a:cubicBezTo>
                  <a:cubicBezTo>
                    <a:pt x="266182" y="2967"/>
                    <a:pt x="279927" y="-548"/>
                    <a:pt x="293805" y="33"/>
                  </a:cubicBezTo>
                  <a:cubicBezTo>
                    <a:pt x="314760" y="3900"/>
                    <a:pt x="331619" y="19464"/>
                    <a:pt x="337143" y="40038"/>
                  </a:cubicBezTo>
                  <a:cubicBezTo>
                    <a:pt x="342468" y="60621"/>
                    <a:pt x="341810" y="82300"/>
                    <a:pt x="335239" y="102522"/>
                  </a:cubicBezTo>
                  <a:cubicBezTo>
                    <a:pt x="318093" y="163958"/>
                    <a:pt x="154264" y="339123"/>
                    <a:pt x="154264" y="339123"/>
                  </a:cubicBezTo>
                  <a:cubicBezTo>
                    <a:pt x="154264" y="339123"/>
                    <a:pt x="31582" y="166053"/>
                    <a:pt x="8817" y="10537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7" name="Google Shape;457;p10"/>
            <p:cNvSpPr/>
            <p:nvPr/>
          </p:nvSpPr>
          <p:spPr>
            <a:xfrm>
              <a:off x="2276168" y="2436294"/>
              <a:ext cx="2100738" cy="1568862"/>
            </a:xfrm>
            <a:custGeom>
              <a:rect b="b" l="l" r="r" t="t"/>
              <a:pathLst>
                <a:path extrusionOk="0" h="1568862" w="2100738">
                  <a:moveTo>
                    <a:pt x="2100488" y="1550355"/>
                  </a:moveTo>
                  <a:cubicBezTo>
                    <a:pt x="2100488" y="1556546"/>
                    <a:pt x="2100488" y="1562738"/>
                    <a:pt x="2100488" y="1568833"/>
                  </a:cubicBezTo>
                  <a:lnTo>
                    <a:pt x="1631382" y="1568833"/>
                  </a:lnTo>
                  <a:cubicBezTo>
                    <a:pt x="1588615" y="929134"/>
                    <a:pt x="1344489" y="438788"/>
                    <a:pt x="1050357" y="438788"/>
                  </a:cubicBezTo>
                  <a:cubicBezTo>
                    <a:pt x="756225" y="438788"/>
                    <a:pt x="511623" y="929134"/>
                    <a:pt x="469332" y="1568833"/>
                  </a:cubicBezTo>
                  <a:lnTo>
                    <a:pt x="-250" y="1568833"/>
                  </a:lnTo>
                  <a:cubicBezTo>
                    <a:pt x="-250" y="1562738"/>
                    <a:pt x="-250" y="1556546"/>
                    <a:pt x="-250" y="1550355"/>
                  </a:cubicBezTo>
                  <a:cubicBezTo>
                    <a:pt x="-250" y="694153"/>
                    <a:pt x="470189" y="-29"/>
                    <a:pt x="1050452" y="-29"/>
                  </a:cubicBezTo>
                  <a:cubicBezTo>
                    <a:pt x="1630715" y="-29"/>
                    <a:pt x="2100488" y="694153"/>
                    <a:pt x="2100488" y="15503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8" name="Google Shape;458;p10"/>
            <p:cNvSpPr/>
            <p:nvPr/>
          </p:nvSpPr>
          <p:spPr>
            <a:xfrm>
              <a:off x="2467144" y="2603077"/>
              <a:ext cx="1718310" cy="1402079"/>
            </a:xfrm>
            <a:custGeom>
              <a:rect b="b" l="l" r="r" t="t"/>
              <a:pathLst>
                <a:path extrusionOk="0" h="1402079" w="1718310">
                  <a:moveTo>
                    <a:pt x="1718060" y="1402050"/>
                  </a:moveTo>
                  <a:lnTo>
                    <a:pt x="1440406" y="1402050"/>
                  </a:lnTo>
                  <a:cubicBezTo>
                    <a:pt x="1397639" y="762352"/>
                    <a:pt x="1153513" y="272005"/>
                    <a:pt x="859381" y="272005"/>
                  </a:cubicBezTo>
                  <a:cubicBezTo>
                    <a:pt x="565249" y="272005"/>
                    <a:pt x="320647" y="762352"/>
                    <a:pt x="278356" y="1402050"/>
                  </a:cubicBezTo>
                  <a:lnTo>
                    <a:pt x="-250" y="1402050"/>
                  </a:lnTo>
                  <a:cubicBezTo>
                    <a:pt x="19657" y="622049"/>
                    <a:pt x="396656" y="-29"/>
                    <a:pt x="858905" y="-29"/>
                  </a:cubicBezTo>
                  <a:cubicBezTo>
                    <a:pt x="1321153" y="-29"/>
                    <a:pt x="1698152" y="622049"/>
                    <a:pt x="1718060" y="140205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9" name="Google Shape;459;p10"/>
            <p:cNvSpPr/>
            <p:nvPr/>
          </p:nvSpPr>
          <p:spPr>
            <a:xfrm>
              <a:off x="2603828" y="2762430"/>
              <a:ext cx="1444942" cy="1242726"/>
            </a:xfrm>
            <a:custGeom>
              <a:rect b="b" l="l" r="r" t="t"/>
              <a:pathLst>
                <a:path extrusionOk="0" h="1242726" w="1444942">
                  <a:moveTo>
                    <a:pt x="1444692" y="1242697"/>
                  </a:moveTo>
                  <a:lnTo>
                    <a:pt x="1303722" y="1242697"/>
                  </a:lnTo>
                  <a:cubicBezTo>
                    <a:pt x="1260955" y="602999"/>
                    <a:pt x="1016829" y="112652"/>
                    <a:pt x="722697" y="112652"/>
                  </a:cubicBezTo>
                  <a:cubicBezTo>
                    <a:pt x="428565" y="112652"/>
                    <a:pt x="183963" y="602999"/>
                    <a:pt x="141672" y="1242697"/>
                  </a:cubicBezTo>
                  <a:lnTo>
                    <a:pt x="-250" y="1242697"/>
                  </a:lnTo>
                  <a:cubicBezTo>
                    <a:pt x="37850" y="544420"/>
                    <a:pt x="346555" y="-29"/>
                    <a:pt x="722221" y="-29"/>
                  </a:cubicBezTo>
                  <a:cubicBezTo>
                    <a:pt x="1097887" y="-29"/>
                    <a:pt x="1406878" y="544420"/>
                    <a:pt x="1444692" y="124269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0" name="Google Shape;460;p10"/>
            <p:cNvSpPr/>
            <p:nvPr/>
          </p:nvSpPr>
          <p:spPr>
            <a:xfrm>
              <a:off x="2345470" y="2477895"/>
              <a:ext cx="1991687" cy="1490148"/>
            </a:xfrm>
            <a:custGeom>
              <a:rect b="b" l="l" r="r" t="t"/>
              <a:pathLst>
                <a:path extrusionOk="0" h="1490148" w="1991687">
                  <a:moveTo>
                    <a:pt x="1967504" y="1369222"/>
                  </a:moveTo>
                  <a:cubicBezTo>
                    <a:pt x="1970267" y="1368907"/>
                    <a:pt x="1973058" y="1369440"/>
                    <a:pt x="1975506" y="1370746"/>
                  </a:cubicBezTo>
                  <a:cubicBezTo>
                    <a:pt x="1980649" y="1373889"/>
                    <a:pt x="1981220" y="1381604"/>
                    <a:pt x="1980268" y="1387890"/>
                  </a:cubicBezTo>
                  <a:cubicBezTo>
                    <a:pt x="1977801" y="1405397"/>
                    <a:pt x="1968086" y="1421047"/>
                    <a:pt x="1953503" y="1431039"/>
                  </a:cubicBezTo>
                  <a:cubicBezTo>
                    <a:pt x="1957027" y="1429991"/>
                    <a:pt x="1976553" y="1442755"/>
                    <a:pt x="1982078" y="1448565"/>
                  </a:cubicBezTo>
                  <a:cubicBezTo>
                    <a:pt x="1987507" y="1454404"/>
                    <a:pt x="1990850" y="1461871"/>
                    <a:pt x="1991603" y="1469806"/>
                  </a:cubicBezTo>
                  <a:cubicBezTo>
                    <a:pt x="1992022" y="1474482"/>
                    <a:pt x="1990879" y="1479169"/>
                    <a:pt x="1988364" y="1483140"/>
                  </a:cubicBezTo>
                  <a:cubicBezTo>
                    <a:pt x="1983126" y="1489141"/>
                    <a:pt x="1974867" y="1491561"/>
                    <a:pt x="1967219" y="1489332"/>
                  </a:cubicBezTo>
                  <a:cubicBezTo>
                    <a:pt x="1960618" y="1487674"/>
                    <a:pt x="1954236" y="1485274"/>
                    <a:pt x="1948169" y="1482188"/>
                  </a:cubicBezTo>
                  <a:cubicBezTo>
                    <a:pt x="1931596" y="1474378"/>
                    <a:pt x="1893781" y="1453042"/>
                    <a:pt x="1878351" y="1444088"/>
                  </a:cubicBezTo>
                  <a:cubicBezTo>
                    <a:pt x="1875436" y="1442212"/>
                    <a:pt x="1874588" y="1438316"/>
                    <a:pt x="1876465" y="1435401"/>
                  </a:cubicBezTo>
                  <a:cubicBezTo>
                    <a:pt x="1876655" y="1435106"/>
                    <a:pt x="1876874" y="1434820"/>
                    <a:pt x="1877112" y="1434563"/>
                  </a:cubicBezTo>
                  <a:cubicBezTo>
                    <a:pt x="1891686" y="1418942"/>
                    <a:pt x="1933119" y="1377794"/>
                    <a:pt x="1955122" y="1371317"/>
                  </a:cubicBezTo>
                  <a:cubicBezTo>
                    <a:pt x="1959151" y="1370146"/>
                    <a:pt x="1963313" y="1369440"/>
                    <a:pt x="1967504" y="1369222"/>
                  </a:cubicBezTo>
                  <a:close/>
                  <a:moveTo>
                    <a:pt x="24309" y="1351220"/>
                  </a:moveTo>
                  <a:cubicBezTo>
                    <a:pt x="28500" y="1351449"/>
                    <a:pt x="32654" y="1352144"/>
                    <a:pt x="36692" y="1353315"/>
                  </a:cubicBezTo>
                  <a:cubicBezTo>
                    <a:pt x="58504" y="1359792"/>
                    <a:pt x="100033" y="1401226"/>
                    <a:pt x="114607" y="1416561"/>
                  </a:cubicBezTo>
                  <a:cubicBezTo>
                    <a:pt x="114845" y="1416828"/>
                    <a:pt x="115064" y="1417114"/>
                    <a:pt x="115254" y="1417419"/>
                  </a:cubicBezTo>
                  <a:cubicBezTo>
                    <a:pt x="117102" y="1420362"/>
                    <a:pt x="116217" y="1424239"/>
                    <a:pt x="113273" y="1426086"/>
                  </a:cubicBezTo>
                  <a:cubicBezTo>
                    <a:pt x="97843" y="1435040"/>
                    <a:pt x="60028" y="1456471"/>
                    <a:pt x="43455" y="1464186"/>
                  </a:cubicBezTo>
                  <a:cubicBezTo>
                    <a:pt x="37416" y="1467339"/>
                    <a:pt x="31015" y="1469768"/>
                    <a:pt x="24405" y="1471426"/>
                  </a:cubicBezTo>
                  <a:cubicBezTo>
                    <a:pt x="16766" y="1473568"/>
                    <a:pt x="8574" y="1471121"/>
                    <a:pt x="3355" y="1465139"/>
                  </a:cubicBezTo>
                  <a:cubicBezTo>
                    <a:pt x="754" y="1461243"/>
                    <a:pt x="-388" y="1456557"/>
                    <a:pt x="116" y="1451899"/>
                  </a:cubicBezTo>
                  <a:cubicBezTo>
                    <a:pt x="859" y="1443936"/>
                    <a:pt x="4203" y="1436431"/>
                    <a:pt x="9641" y="1430563"/>
                  </a:cubicBezTo>
                  <a:cubicBezTo>
                    <a:pt x="15166" y="1424753"/>
                    <a:pt x="34692" y="1411990"/>
                    <a:pt x="38216" y="1413037"/>
                  </a:cubicBezTo>
                  <a:cubicBezTo>
                    <a:pt x="23605" y="1403074"/>
                    <a:pt x="13889" y="1387406"/>
                    <a:pt x="11451" y="1369889"/>
                  </a:cubicBezTo>
                  <a:cubicBezTo>
                    <a:pt x="10499" y="1363602"/>
                    <a:pt x="11070" y="1355887"/>
                    <a:pt x="16213" y="1352744"/>
                  </a:cubicBezTo>
                  <a:cubicBezTo>
                    <a:pt x="18699" y="1351429"/>
                    <a:pt x="21519" y="1350896"/>
                    <a:pt x="24309" y="1351220"/>
                  </a:cubicBezTo>
                  <a:close/>
                  <a:moveTo>
                    <a:pt x="1953693" y="1183103"/>
                  </a:moveTo>
                  <a:cubicBezTo>
                    <a:pt x="1956465" y="1182636"/>
                    <a:pt x="1959323" y="1182998"/>
                    <a:pt x="1961885" y="1184150"/>
                  </a:cubicBezTo>
                  <a:cubicBezTo>
                    <a:pt x="1967124" y="1187008"/>
                    <a:pt x="1968076" y="1194724"/>
                    <a:pt x="1967505" y="1201010"/>
                  </a:cubicBezTo>
                  <a:cubicBezTo>
                    <a:pt x="1966048" y="1218650"/>
                    <a:pt x="1957189" y="1234843"/>
                    <a:pt x="1943121" y="1245587"/>
                  </a:cubicBezTo>
                  <a:cubicBezTo>
                    <a:pt x="1946645" y="1244348"/>
                    <a:pt x="1966838" y="1256065"/>
                    <a:pt x="1972362" y="1261493"/>
                  </a:cubicBezTo>
                  <a:cubicBezTo>
                    <a:pt x="1978211" y="1267009"/>
                    <a:pt x="1982068" y="1274314"/>
                    <a:pt x="1983316" y="1282258"/>
                  </a:cubicBezTo>
                  <a:cubicBezTo>
                    <a:pt x="1984116" y="1286887"/>
                    <a:pt x="1983240" y="1291650"/>
                    <a:pt x="1980840" y="1295688"/>
                  </a:cubicBezTo>
                  <a:cubicBezTo>
                    <a:pt x="1975991" y="1301984"/>
                    <a:pt x="1967924" y="1304880"/>
                    <a:pt x="1960171" y="1303118"/>
                  </a:cubicBezTo>
                  <a:cubicBezTo>
                    <a:pt x="1953369" y="1301861"/>
                    <a:pt x="1946750" y="1299775"/>
                    <a:pt x="1940454" y="1296927"/>
                  </a:cubicBezTo>
                  <a:cubicBezTo>
                    <a:pt x="1923499" y="1290164"/>
                    <a:pt x="1884542" y="1270828"/>
                    <a:pt x="1868635" y="1262827"/>
                  </a:cubicBezTo>
                  <a:cubicBezTo>
                    <a:pt x="1865606" y="1261236"/>
                    <a:pt x="1864444" y="1257493"/>
                    <a:pt x="1866035" y="1254464"/>
                  </a:cubicBezTo>
                  <a:cubicBezTo>
                    <a:pt x="1866254" y="1254045"/>
                    <a:pt x="1866521" y="1253654"/>
                    <a:pt x="1866825" y="1253302"/>
                  </a:cubicBezTo>
                  <a:cubicBezTo>
                    <a:pt x="1880827" y="1237205"/>
                    <a:pt x="1919880" y="1193485"/>
                    <a:pt x="1941502" y="1185865"/>
                  </a:cubicBezTo>
                  <a:cubicBezTo>
                    <a:pt x="1945454" y="1184513"/>
                    <a:pt x="1949541" y="1183579"/>
                    <a:pt x="1953693" y="1183103"/>
                  </a:cubicBezTo>
                  <a:close/>
                  <a:moveTo>
                    <a:pt x="38025" y="1165101"/>
                  </a:moveTo>
                  <a:cubicBezTo>
                    <a:pt x="42225" y="1165502"/>
                    <a:pt x="46350" y="1166425"/>
                    <a:pt x="50312" y="1167864"/>
                  </a:cubicBezTo>
                  <a:cubicBezTo>
                    <a:pt x="71934" y="1175388"/>
                    <a:pt x="110986" y="1218918"/>
                    <a:pt x="124893" y="1235300"/>
                  </a:cubicBezTo>
                  <a:cubicBezTo>
                    <a:pt x="125150" y="1235606"/>
                    <a:pt x="125369" y="1235939"/>
                    <a:pt x="125569" y="1236291"/>
                  </a:cubicBezTo>
                  <a:cubicBezTo>
                    <a:pt x="127236" y="1239330"/>
                    <a:pt x="126121" y="1243149"/>
                    <a:pt x="123083" y="1244825"/>
                  </a:cubicBezTo>
                  <a:cubicBezTo>
                    <a:pt x="107176" y="1252731"/>
                    <a:pt x="68315" y="1272067"/>
                    <a:pt x="51264" y="1278925"/>
                  </a:cubicBezTo>
                  <a:cubicBezTo>
                    <a:pt x="44997" y="1281745"/>
                    <a:pt x="38406" y="1283792"/>
                    <a:pt x="31643" y="1285021"/>
                  </a:cubicBezTo>
                  <a:cubicBezTo>
                    <a:pt x="23890" y="1286755"/>
                    <a:pt x="15832" y="1283907"/>
                    <a:pt x="10879" y="1277687"/>
                  </a:cubicBezTo>
                  <a:cubicBezTo>
                    <a:pt x="8583" y="1273610"/>
                    <a:pt x="7717" y="1268885"/>
                    <a:pt x="8402" y="1264257"/>
                  </a:cubicBezTo>
                  <a:cubicBezTo>
                    <a:pt x="9612" y="1256303"/>
                    <a:pt x="13469" y="1248979"/>
                    <a:pt x="19356" y="1243492"/>
                  </a:cubicBezTo>
                  <a:cubicBezTo>
                    <a:pt x="24880" y="1237968"/>
                    <a:pt x="45168" y="1226347"/>
                    <a:pt x="48598" y="1227585"/>
                  </a:cubicBezTo>
                  <a:cubicBezTo>
                    <a:pt x="34567" y="1216813"/>
                    <a:pt x="25718" y="1200630"/>
                    <a:pt x="24214" y="1183008"/>
                  </a:cubicBezTo>
                  <a:cubicBezTo>
                    <a:pt x="23642" y="1176627"/>
                    <a:pt x="24595" y="1169007"/>
                    <a:pt x="29929" y="1166149"/>
                  </a:cubicBezTo>
                  <a:cubicBezTo>
                    <a:pt x="32453" y="1164959"/>
                    <a:pt x="35282" y="1164587"/>
                    <a:pt x="38025" y="1165101"/>
                  </a:cubicBezTo>
                  <a:close/>
                  <a:moveTo>
                    <a:pt x="1919784" y="997937"/>
                  </a:moveTo>
                  <a:cubicBezTo>
                    <a:pt x="1922452" y="997127"/>
                    <a:pt x="1925309" y="997127"/>
                    <a:pt x="1927976" y="997937"/>
                  </a:cubicBezTo>
                  <a:cubicBezTo>
                    <a:pt x="1933500" y="1000413"/>
                    <a:pt x="1935120" y="1008033"/>
                    <a:pt x="1935025" y="1014320"/>
                  </a:cubicBezTo>
                  <a:cubicBezTo>
                    <a:pt x="1934901" y="1032008"/>
                    <a:pt x="1927376" y="1048838"/>
                    <a:pt x="1914260" y="1060707"/>
                  </a:cubicBezTo>
                  <a:cubicBezTo>
                    <a:pt x="1917594" y="1059182"/>
                    <a:pt x="1938644" y="1069184"/>
                    <a:pt x="1944645" y="1074232"/>
                  </a:cubicBezTo>
                  <a:cubicBezTo>
                    <a:pt x="1950903" y="1079281"/>
                    <a:pt x="1955313" y="1086234"/>
                    <a:pt x="1957218" y="1094044"/>
                  </a:cubicBezTo>
                  <a:cubicBezTo>
                    <a:pt x="1958294" y="1098616"/>
                    <a:pt x="1957790" y="1103417"/>
                    <a:pt x="1955789" y="1107665"/>
                  </a:cubicBezTo>
                  <a:cubicBezTo>
                    <a:pt x="1951446" y="1114304"/>
                    <a:pt x="1943635" y="1117799"/>
                    <a:pt x="1935787" y="1116618"/>
                  </a:cubicBezTo>
                  <a:cubicBezTo>
                    <a:pt x="1928900" y="1115923"/>
                    <a:pt x="1922128" y="1114418"/>
                    <a:pt x="1915593" y="1112141"/>
                  </a:cubicBezTo>
                  <a:cubicBezTo>
                    <a:pt x="1898163" y="1106617"/>
                    <a:pt x="1857777" y="1090520"/>
                    <a:pt x="1841299" y="1083566"/>
                  </a:cubicBezTo>
                  <a:cubicBezTo>
                    <a:pt x="1838108" y="1082195"/>
                    <a:pt x="1836631" y="1078499"/>
                    <a:pt x="1837993" y="1075308"/>
                  </a:cubicBezTo>
                  <a:cubicBezTo>
                    <a:pt x="1838193" y="1074860"/>
                    <a:pt x="1838432" y="1074432"/>
                    <a:pt x="1838727" y="1074041"/>
                  </a:cubicBezTo>
                  <a:cubicBezTo>
                    <a:pt x="1851395" y="1057659"/>
                    <a:pt x="1887304" y="1010986"/>
                    <a:pt x="1907783" y="1001652"/>
                  </a:cubicBezTo>
                  <a:cubicBezTo>
                    <a:pt x="1911641" y="999994"/>
                    <a:pt x="1915670" y="998756"/>
                    <a:pt x="1919784" y="997937"/>
                  </a:cubicBezTo>
                  <a:close/>
                  <a:moveTo>
                    <a:pt x="63743" y="979934"/>
                  </a:moveTo>
                  <a:cubicBezTo>
                    <a:pt x="66410" y="979078"/>
                    <a:pt x="69268" y="979078"/>
                    <a:pt x="71934" y="979934"/>
                  </a:cubicBezTo>
                  <a:cubicBezTo>
                    <a:pt x="76068" y="980697"/>
                    <a:pt x="80098" y="981944"/>
                    <a:pt x="83936" y="983649"/>
                  </a:cubicBezTo>
                  <a:cubicBezTo>
                    <a:pt x="104891" y="992889"/>
                    <a:pt x="140324" y="1039561"/>
                    <a:pt x="152992" y="1055944"/>
                  </a:cubicBezTo>
                  <a:cubicBezTo>
                    <a:pt x="153287" y="1056335"/>
                    <a:pt x="153526" y="1056763"/>
                    <a:pt x="153726" y="1057211"/>
                  </a:cubicBezTo>
                  <a:cubicBezTo>
                    <a:pt x="155088" y="1060402"/>
                    <a:pt x="153611" y="1064097"/>
                    <a:pt x="150421" y="1065469"/>
                  </a:cubicBezTo>
                  <a:cubicBezTo>
                    <a:pt x="133942" y="1072422"/>
                    <a:pt x="93556" y="1088615"/>
                    <a:pt x="76125" y="1094044"/>
                  </a:cubicBezTo>
                  <a:cubicBezTo>
                    <a:pt x="69611" y="1096302"/>
                    <a:pt x="62876" y="1097835"/>
                    <a:pt x="56028" y="1098616"/>
                  </a:cubicBezTo>
                  <a:cubicBezTo>
                    <a:pt x="52990" y="1099331"/>
                    <a:pt x="49818" y="1099254"/>
                    <a:pt x="46827" y="1098378"/>
                  </a:cubicBezTo>
                  <a:cubicBezTo>
                    <a:pt x="37225" y="1095587"/>
                    <a:pt x="31711" y="1085548"/>
                    <a:pt x="34501" y="1075947"/>
                  </a:cubicBezTo>
                  <a:cubicBezTo>
                    <a:pt x="36378" y="1068155"/>
                    <a:pt x="40807" y="1061221"/>
                    <a:pt x="47074" y="1056230"/>
                  </a:cubicBezTo>
                  <a:cubicBezTo>
                    <a:pt x="53075" y="1051182"/>
                    <a:pt x="74125" y="1041085"/>
                    <a:pt x="77554" y="1042609"/>
                  </a:cubicBezTo>
                  <a:cubicBezTo>
                    <a:pt x="64410" y="1030798"/>
                    <a:pt x="56866" y="1013986"/>
                    <a:pt x="56790" y="996318"/>
                  </a:cubicBezTo>
                  <a:cubicBezTo>
                    <a:pt x="56695" y="989459"/>
                    <a:pt x="58314" y="982316"/>
                    <a:pt x="63743" y="979934"/>
                  </a:cubicBezTo>
                  <a:close/>
                  <a:moveTo>
                    <a:pt x="1859681" y="828964"/>
                  </a:moveTo>
                  <a:cubicBezTo>
                    <a:pt x="1862377" y="828106"/>
                    <a:pt x="1865273" y="828106"/>
                    <a:pt x="1867968" y="828964"/>
                  </a:cubicBezTo>
                  <a:cubicBezTo>
                    <a:pt x="1873397" y="831345"/>
                    <a:pt x="1875017" y="838489"/>
                    <a:pt x="1874922" y="845347"/>
                  </a:cubicBezTo>
                  <a:cubicBezTo>
                    <a:pt x="1874845" y="863016"/>
                    <a:pt x="1867302" y="879828"/>
                    <a:pt x="1854157" y="891639"/>
                  </a:cubicBezTo>
                  <a:cubicBezTo>
                    <a:pt x="1857491" y="890210"/>
                    <a:pt x="1878636" y="900211"/>
                    <a:pt x="1884542" y="905259"/>
                  </a:cubicBezTo>
                  <a:cubicBezTo>
                    <a:pt x="1890857" y="910241"/>
                    <a:pt x="1895295" y="917232"/>
                    <a:pt x="1897115" y="925071"/>
                  </a:cubicBezTo>
                  <a:cubicBezTo>
                    <a:pt x="1899982" y="934539"/>
                    <a:pt x="1894628" y="944531"/>
                    <a:pt x="1885170" y="947398"/>
                  </a:cubicBezTo>
                  <a:cubicBezTo>
                    <a:pt x="1882084" y="948331"/>
                    <a:pt x="1878807" y="948417"/>
                    <a:pt x="1875684" y="947646"/>
                  </a:cubicBezTo>
                  <a:cubicBezTo>
                    <a:pt x="1868825" y="946931"/>
                    <a:pt x="1862082" y="945397"/>
                    <a:pt x="1855586" y="943073"/>
                  </a:cubicBezTo>
                  <a:cubicBezTo>
                    <a:pt x="1838060" y="937644"/>
                    <a:pt x="1797769" y="921452"/>
                    <a:pt x="1781291" y="914498"/>
                  </a:cubicBezTo>
                  <a:cubicBezTo>
                    <a:pt x="1778119" y="913213"/>
                    <a:pt x="1776595" y="909603"/>
                    <a:pt x="1777881" y="906431"/>
                  </a:cubicBezTo>
                  <a:cubicBezTo>
                    <a:pt x="1778090" y="905907"/>
                    <a:pt x="1778376" y="905421"/>
                    <a:pt x="1778719" y="904973"/>
                  </a:cubicBezTo>
                  <a:cubicBezTo>
                    <a:pt x="1791292" y="888590"/>
                    <a:pt x="1826820" y="841918"/>
                    <a:pt x="1847775" y="832679"/>
                  </a:cubicBezTo>
                  <a:cubicBezTo>
                    <a:pt x="1851585" y="830974"/>
                    <a:pt x="1855576" y="829726"/>
                    <a:pt x="1859681" y="828964"/>
                  </a:cubicBezTo>
                  <a:close/>
                  <a:moveTo>
                    <a:pt x="124036" y="810866"/>
                  </a:moveTo>
                  <a:cubicBezTo>
                    <a:pt x="126703" y="810056"/>
                    <a:pt x="129561" y="810056"/>
                    <a:pt x="132228" y="810866"/>
                  </a:cubicBezTo>
                  <a:cubicBezTo>
                    <a:pt x="136362" y="811638"/>
                    <a:pt x="140381" y="812885"/>
                    <a:pt x="144229" y="814581"/>
                  </a:cubicBezTo>
                  <a:cubicBezTo>
                    <a:pt x="164994" y="823915"/>
                    <a:pt x="200427" y="870492"/>
                    <a:pt x="213285" y="886876"/>
                  </a:cubicBezTo>
                  <a:cubicBezTo>
                    <a:pt x="213581" y="887266"/>
                    <a:pt x="213819" y="887695"/>
                    <a:pt x="214019" y="888142"/>
                  </a:cubicBezTo>
                  <a:cubicBezTo>
                    <a:pt x="215381" y="891333"/>
                    <a:pt x="213905" y="895029"/>
                    <a:pt x="210713" y="896401"/>
                  </a:cubicBezTo>
                  <a:cubicBezTo>
                    <a:pt x="194235" y="903449"/>
                    <a:pt x="153849" y="919546"/>
                    <a:pt x="136323" y="924976"/>
                  </a:cubicBezTo>
                  <a:cubicBezTo>
                    <a:pt x="129846" y="927338"/>
                    <a:pt x="123093" y="928881"/>
                    <a:pt x="116226" y="929547"/>
                  </a:cubicBezTo>
                  <a:cubicBezTo>
                    <a:pt x="113187" y="930271"/>
                    <a:pt x="110016" y="930186"/>
                    <a:pt x="107015" y="929309"/>
                  </a:cubicBezTo>
                  <a:cubicBezTo>
                    <a:pt x="97471" y="926519"/>
                    <a:pt x="92004" y="916517"/>
                    <a:pt x="94794" y="906973"/>
                  </a:cubicBezTo>
                  <a:cubicBezTo>
                    <a:pt x="96699" y="899163"/>
                    <a:pt x="101119" y="892210"/>
                    <a:pt x="107367" y="887161"/>
                  </a:cubicBezTo>
                  <a:cubicBezTo>
                    <a:pt x="113368" y="882113"/>
                    <a:pt x="134418" y="872112"/>
                    <a:pt x="137752" y="873636"/>
                  </a:cubicBezTo>
                  <a:cubicBezTo>
                    <a:pt x="124617" y="861777"/>
                    <a:pt x="117083" y="844946"/>
                    <a:pt x="116988" y="827249"/>
                  </a:cubicBezTo>
                  <a:cubicBezTo>
                    <a:pt x="116892" y="820391"/>
                    <a:pt x="118512" y="813342"/>
                    <a:pt x="124036" y="810866"/>
                  </a:cubicBezTo>
                  <a:close/>
                  <a:moveTo>
                    <a:pt x="1810723" y="665229"/>
                  </a:moveTo>
                  <a:cubicBezTo>
                    <a:pt x="1816629" y="666182"/>
                    <a:pt x="1820248" y="673135"/>
                    <a:pt x="1821677" y="679326"/>
                  </a:cubicBezTo>
                  <a:cubicBezTo>
                    <a:pt x="1826087" y="696452"/>
                    <a:pt x="1823077" y="714636"/>
                    <a:pt x="1813390" y="729428"/>
                  </a:cubicBezTo>
                  <a:cubicBezTo>
                    <a:pt x="1816247" y="727142"/>
                    <a:pt x="1839203" y="731428"/>
                    <a:pt x="1846251" y="734762"/>
                  </a:cubicBezTo>
                  <a:cubicBezTo>
                    <a:pt x="1853586" y="738077"/>
                    <a:pt x="1859643" y="743696"/>
                    <a:pt x="1863492" y="750764"/>
                  </a:cubicBezTo>
                  <a:cubicBezTo>
                    <a:pt x="1865673" y="754917"/>
                    <a:pt x="1866416" y="759669"/>
                    <a:pt x="1865587" y="764290"/>
                  </a:cubicBezTo>
                  <a:cubicBezTo>
                    <a:pt x="1862987" y="771795"/>
                    <a:pt x="1856329" y="777157"/>
                    <a:pt x="1848442" y="778100"/>
                  </a:cubicBezTo>
                  <a:cubicBezTo>
                    <a:pt x="1841632" y="779082"/>
                    <a:pt x="1834726" y="779310"/>
                    <a:pt x="1827868" y="778767"/>
                  </a:cubicBezTo>
                  <a:cubicBezTo>
                    <a:pt x="1809580" y="777910"/>
                    <a:pt x="1766432" y="772576"/>
                    <a:pt x="1748811" y="770290"/>
                  </a:cubicBezTo>
                  <a:cubicBezTo>
                    <a:pt x="1745429" y="769509"/>
                    <a:pt x="1743315" y="766137"/>
                    <a:pt x="1744096" y="762756"/>
                  </a:cubicBezTo>
                  <a:cubicBezTo>
                    <a:pt x="1744172" y="762404"/>
                    <a:pt x="1744286" y="762051"/>
                    <a:pt x="1744429" y="761718"/>
                  </a:cubicBezTo>
                  <a:cubicBezTo>
                    <a:pt x="1752144" y="742001"/>
                    <a:pt x="1774623" y="687899"/>
                    <a:pt x="1792054" y="673611"/>
                  </a:cubicBezTo>
                  <a:cubicBezTo>
                    <a:pt x="1795340" y="670982"/>
                    <a:pt x="1798922" y="668744"/>
                    <a:pt x="1802722" y="666944"/>
                  </a:cubicBezTo>
                  <a:cubicBezTo>
                    <a:pt x="1805160" y="665582"/>
                    <a:pt x="1807942" y="664982"/>
                    <a:pt x="1810723" y="665229"/>
                  </a:cubicBezTo>
                  <a:close/>
                  <a:moveTo>
                    <a:pt x="180615" y="647131"/>
                  </a:moveTo>
                  <a:cubicBezTo>
                    <a:pt x="183405" y="646922"/>
                    <a:pt x="186187" y="647550"/>
                    <a:pt x="188615" y="648941"/>
                  </a:cubicBezTo>
                  <a:cubicBezTo>
                    <a:pt x="192416" y="650703"/>
                    <a:pt x="195997" y="652913"/>
                    <a:pt x="199284" y="655513"/>
                  </a:cubicBezTo>
                  <a:cubicBezTo>
                    <a:pt x="217190" y="669896"/>
                    <a:pt x="239479" y="723617"/>
                    <a:pt x="247480" y="743905"/>
                  </a:cubicBezTo>
                  <a:cubicBezTo>
                    <a:pt x="247613" y="744277"/>
                    <a:pt x="247718" y="744658"/>
                    <a:pt x="247785" y="745048"/>
                  </a:cubicBezTo>
                  <a:cubicBezTo>
                    <a:pt x="248356" y="748477"/>
                    <a:pt x="246051" y="751716"/>
                    <a:pt x="242622" y="752287"/>
                  </a:cubicBezTo>
                  <a:cubicBezTo>
                    <a:pt x="225001" y="754478"/>
                    <a:pt x="181853" y="759907"/>
                    <a:pt x="163565" y="760670"/>
                  </a:cubicBezTo>
                  <a:cubicBezTo>
                    <a:pt x="156678" y="761307"/>
                    <a:pt x="149735" y="761079"/>
                    <a:pt x="142895" y="760003"/>
                  </a:cubicBezTo>
                  <a:cubicBezTo>
                    <a:pt x="135009" y="759107"/>
                    <a:pt x="128351" y="753726"/>
                    <a:pt x="125846" y="746191"/>
                  </a:cubicBezTo>
                  <a:cubicBezTo>
                    <a:pt x="124988" y="741581"/>
                    <a:pt x="125694" y="736829"/>
                    <a:pt x="127846" y="732666"/>
                  </a:cubicBezTo>
                  <a:cubicBezTo>
                    <a:pt x="131675" y="725598"/>
                    <a:pt x="137733" y="720007"/>
                    <a:pt x="145087" y="716759"/>
                  </a:cubicBezTo>
                  <a:cubicBezTo>
                    <a:pt x="152135" y="713425"/>
                    <a:pt x="175090" y="709044"/>
                    <a:pt x="177947" y="711330"/>
                  </a:cubicBezTo>
                  <a:cubicBezTo>
                    <a:pt x="168251" y="696537"/>
                    <a:pt x="165241" y="678354"/>
                    <a:pt x="169661" y="661229"/>
                  </a:cubicBezTo>
                  <a:cubicBezTo>
                    <a:pt x="171090" y="655037"/>
                    <a:pt x="174709" y="648179"/>
                    <a:pt x="180615" y="647131"/>
                  </a:cubicBezTo>
                  <a:close/>
                  <a:moveTo>
                    <a:pt x="1729284" y="507781"/>
                  </a:moveTo>
                  <a:cubicBezTo>
                    <a:pt x="1735190" y="508829"/>
                    <a:pt x="1738809" y="515687"/>
                    <a:pt x="1740238" y="521878"/>
                  </a:cubicBezTo>
                  <a:cubicBezTo>
                    <a:pt x="1744658" y="539004"/>
                    <a:pt x="1741648" y="557187"/>
                    <a:pt x="1731952" y="571980"/>
                  </a:cubicBezTo>
                  <a:cubicBezTo>
                    <a:pt x="1734809" y="569694"/>
                    <a:pt x="1757765" y="573980"/>
                    <a:pt x="1764813" y="577409"/>
                  </a:cubicBezTo>
                  <a:cubicBezTo>
                    <a:pt x="1772166" y="580657"/>
                    <a:pt x="1778224" y="586248"/>
                    <a:pt x="1782053" y="593316"/>
                  </a:cubicBezTo>
                  <a:cubicBezTo>
                    <a:pt x="1784235" y="597468"/>
                    <a:pt x="1784968" y="602221"/>
                    <a:pt x="1784149" y="606841"/>
                  </a:cubicBezTo>
                  <a:cubicBezTo>
                    <a:pt x="1781586" y="614375"/>
                    <a:pt x="1774910" y="619747"/>
                    <a:pt x="1767004" y="620652"/>
                  </a:cubicBezTo>
                  <a:cubicBezTo>
                    <a:pt x="1760194" y="621681"/>
                    <a:pt x="1753288" y="621910"/>
                    <a:pt x="1746430" y="621319"/>
                  </a:cubicBezTo>
                  <a:cubicBezTo>
                    <a:pt x="1728141" y="620557"/>
                    <a:pt x="1684994" y="615128"/>
                    <a:pt x="1667372" y="612937"/>
                  </a:cubicBezTo>
                  <a:cubicBezTo>
                    <a:pt x="1663943" y="612366"/>
                    <a:pt x="1661638" y="609127"/>
                    <a:pt x="1662209" y="605698"/>
                  </a:cubicBezTo>
                  <a:cubicBezTo>
                    <a:pt x="1662276" y="605307"/>
                    <a:pt x="1662381" y="604927"/>
                    <a:pt x="1662515" y="604555"/>
                  </a:cubicBezTo>
                  <a:cubicBezTo>
                    <a:pt x="1670325" y="584648"/>
                    <a:pt x="1692804" y="530450"/>
                    <a:pt x="1710616" y="516163"/>
                  </a:cubicBezTo>
                  <a:cubicBezTo>
                    <a:pt x="1713921" y="513563"/>
                    <a:pt x="1717502" y="511334"/>
                    <a:pt x="1721284" y="509496"/>
                  </a:cubicBezTo>
                  <a:cubicBezTo>
                    <a:pt x="1723722" y="508134"/>
                    <a:pt x="1726503" y="507534"/>
                    <a:pt x="1729284" y="507781"/>
                  </a:cubicBezTo>
                  <a:close/>
                  <a:moveTo>
                    <a:pt x="262434" y="489778"/>
                  </a:moveTo>
                  <a:cubicBezTo>
                    <a:pt x="265216" y="489531"/>
                    <a:pt x="267997" y="490131"/>
                    <a:pt x="270435" y="491493"/>
                  </a:cubicBezTo>
                  <a:cubicBezTo>
                    <a:pt x="274255" y="493255"/>
                    <a:pt x="277846" y="495493"/>
                    <a:pt x="281103" y="498160"/>
                  </a:cubicBezTo>
                  <a:cubicBezTo>
                    <a:pt x="299010" y="512448"/>
                    <a:pt x="321394" y="566550"/>
                    <a:pt x="329300" y="586457"/>
                  </a:cubicBezTo>
                  <a:cubicBezTo>
                    <a:pt x="329433" y="586828"/>
                    <a:pt x="329538" y="587210"/>
                    <a:pt x="329604" y="587600"/>
                  </a:cubicBezTo>
                  <a:cubicBezTo>
                    <a:pt x="330176" y="591029"/>
                    <a:pt x="327861" y="594267"/>
                    <a:pt x="324442" y="594839"/>
                  </a:cubicBezTo>
                  <a:cubicBezTo>
                    <a:pt x="306821" y="597125"/>
                    <a:pt x="263672" y="602459"/>
                    <a:pt x="245384" y="603316"/>
                  </a:cubicBezTo>
                  <a:cubicBezTo>
                    <a:pt x="238488" y="603878"/>
                    <a:pt x="231554" y="603621"/>
                    <a:pt x="224715" y="602554"/>
                  </a:cubicBezTo>
                  <a:cubicBezTo>
                    <a:pt x="216829" y="601659"/>
                    <a:pt x="210170" y="596277"/>
                    <a:pt x="207665" y="588743"/>
                  </a:cubicBezTo>
                  <a:cubicBezTo>
                    <a:pt x="206798" y="584123"/>
                    <a:pt x="207541" y="579351"/>
                    <a:pt x="209761" y="575217"/>
                  </a:cubicBezTo>
                  <a:cubicBezTo>
                    <a:pt x="213524" y="568140"/>
                    <a:pt x="219562" y="562530"/>
                    <a:pt x="226906" y="559311"/>
                  </a:cubicBezTo>
                  <a:cubicBezTo>
                    <a:pt x="233954" y="555977"/>
                    <a:pt x="256910" y="551595"/>
                    <a:pt x="259767" y="553881"/>
                  </a:cubicBezTo>
                  <a:cubicBezTo>
                    <a:pt x="250071" y="539089"/>
                    <a:pt x="247061" y="520906"/>
                    <a:pt x="251481" y="503780"/>
                  </a:cubicBezTo>
                  <a:cubicBezTo>
                    <a:pt x="252909" y="497684"/>
                    <a:pt x="256529" y="490731"/>
                    <a:pt x="262434" y="489778"/>
                  </a:cubicBezTo>
                  <a:close/>
                  <a:moveTo>
                    <a:pt x="1619937" y="349094"/>
                  </a:moveTo>
                  <a:cubicBezTo>
                    <a:pt x="1625938" y="349094"/>
                    <a:pt x="1630605" y="355285"/>
                    <a:pt x="1633177" y="361000"/>
                  </a:cubicBezTo>
                  <a:cubicBezTo>
                    <a:pt x="1640530" y="377107"/>
                    <a:pt x="1640778" y="395567"/>
                    <a:pt x="1633844" y="411864"/>
                  </a:cubicBezTo>
                  <a:cubicBezTo>
                    <a:pt x="1636225" y="409006"/>
                    <a:pt x="1659561" y="409292"/>
                    <a:pt x="1667086" y="411864"/>
                  </a:cubicBezTo>
                  <a:cubicBezTo>
                    <a:pt x="1674925" y="413740"/>
                    <a:pt x="1681907" y="418198"/>
                    <a:pt x="1686898" y="424532"/>
                  </a:cubicBezTo>
                  <a:cubicBezTo>
                    <a:pt x="1689803" y="428180"/>
                    <a:pt x="1691346" y="432724"/>
                    <a:pt x="1691279" y="437391"/>
                  </a:cubicBezTo>
                  <a:cubicBezTo>
                    <a:pt x="1690136" y="445268"/>
                    <a:pt x="1684526" y="451774"/>
                    <a:pt x="1676896" y="454059"/>
                  </a:cubicBezTo>
                  <a:cubicBezTo>
                    <a:pt x="1670353" y="456260"/>
                    <a:pt x="1663581" y="457698"/>
                    <a:pt x="1656703" y="458346"/>
                  </a:cubicBezTo>
                  <a:cubicBezTo>
                    <a:pt x="1638606" y="460727"/>
                    <a:pt x="1595172" y="463108"/>
                    <a:pt x="1577361" y="463965"/>
                  </a:cubicBezTo>
                  <a:cubicBezTo>
                    <a:pt x="1573893" y="463975"/>
                    <a:pt x="1571074" y="461156"/>
                    <a:pt x="1571065" y="457688"/>
                  </a:cubicBezTo>
                  <a:cubicBezTo>
                    <a:pt x="1571065" y="457298"/>
                    <a:pt x="1571102" y="456917"/>
                    <a:pt x="1571169" y="456536"/>
                  </a:cubicBezTo>
                  <a:cubicBezTo>
                    <a:pt x="1575170" y="435105"/>
                    <a:pt x="1587743" y="377859"/>
                    <a:pt x="1602792" y="360619"/>
                  </a:cubicBezTo>
                  <a:cubicBezTo>
                    <a:pt x="1605640" y="357467"/>
                    <a:pt x="1608831" y="354656"/>
                    <a:pt x="1612317" y="352237"/>
                  </a:cubicBezTo>
                  <a:cubicBezTo>
                    <a:pt x="1614489" y="350456"/>
                    <a:pt x="1617147" y="349361"/>
                    <a:pt x="1619937" y="349094"/>
                  </a:cubicBezTo>
                  <a:close/>
                  <a:moveTo>
                    <a:pt x="371782" y="331092"/>
                  </a:moveTo>
                  <a:cubicBezTo>
                    <a:pt x="374572" y="331311"/>
                    <a:pt x="377230" y="332378"/>
                    <a:pt x="379402" y="334140"/>
                  </a:cubicBezTo>
                  <a:cubicBezTo>
                    <a:pt x="382907" y="336569"/>
                    <a:pt x="386107" y="339417"/>
                    <a:pt x="388927" y="342617"/>
                  </a:cubicBezTo>
                  <a:cubicBezTo>
                    <a:pt x="403976" y="359857"/>
                    <a:pt x="416549" y="417007"/>
                    <a:pt x="420454" y="437867"/>
                  </a:cubicBezTo>
                  <a:cubicBezTo>
                    <a:pt x="420617" y="438439"/>
                    <a:pt x="420693" y="439029"/>
                    <a:pt x="420693" y="439629"/>
                  </a:cubicBezTo>
                  <a:cubicBezTo>
                    <a:pt x="420664" y="443106"/>
                    <a:pt x="417826" y="445897"/>
                    <a:pt x="414358" y="445868"/>
                  </a:cubicBezTo>
                  <a:cubicBezTo>
                    <a:pt x="396642" y="445011"/>
                    <a:pt x="353208" y="442725"/>
                    <a:pt x="335015" y="440248"/>
                  </a:cubicBezTo>
                  <a:cubicBezTo>
                    <a:pt x="328166" y="439658"/>
                    <a:pt x="321413" y="438220"/>
                    <a:pt x="314917" y="435962"/>
                  </a:cubicBezTo>
                  <a:cubicBezTo>
                    <a:pt x="311822" y="435343"/>
                    <a:pt x="308946" y="433924"/>
                    <a:pt x="306574" y="431838"/>
                  </a:cubicBezTo>
                  <a:cubicBezTo>
                    <a:pt x="299096" y="425285"/>
                    <a:pt x="298354" y="413912"/>
                    <a:pt x="304916" y="406435"/>
                  </a:cubicBezTo>
                  <a:cubicBezTo>
                    <a:pt x="309907" y="400148"/>
                    <a:pt x="316842" y="395691"/>
                    <a:pt x="324633" y="393766"/>
                  </a:cubicBezTo>
                  <a:cubicBezTo>
                    <a:pt x="332158" y="391194"/>
                    <a:pt x="355494" y="391004"/>
                    <a:pt x="357875" y="393766"/>
                  </a:cubicBezTo>
                  <a:cubicBezTo>
                    <a:pt x="350998" y="377488"/>
                    <a:pt x="351236" y="359086"/>
                    <a:pt x="358542" y="342998"/>
                  </a:cubicBezTo>
                  <a:cubicBezTo>
                    <a:pt x="361209" y="337188"/>
                    <a:pt x="365781" y="331092"/>
                    <a:pt x="371782" y="331092"/>
                  </a:cubicBezTo>
                  <a:close/>
                  <a:moveTo>
                    <a:pt x="1494874" y="213839"/>
                  </a:moveTo>
                  <a:cubicBezTo>
                    <a:pt x="1500779" y="213172"/>
                    <a:pt x="1506018" y="218888"/>
                    <a:pt x="1509161" y="224412"/>
                  </a:cubicBezTo>
                  <a:cubicBezTo>
                    <a:pt x="1518010" y="239719"/>
                    <a:pt x="1519982" y="258054"/>
                    <a:pt x="1514591" y="274895"/>
                  </a:cubicBezTo>
                  <a:cubicBezTo>
                    <a:pt x="1516781" y="271942"/>
                    <a:pt x="1540022" y="269941"/>
                    <a:pt x="1547737" y="271275"/>
                  </a:cubicBezTo>
                  <a:cubicBezTo>
                    <a:pt x="1555682" y="272475"/>
                    <a:pt x="1563016" y="276257"/>
                    <a:pt x="1568597" y="282038"/>
                  </a:cubicBezTo>
                  <a:cubicBezTo>
                    <a:pt x="1575817" y="288877"/>
                    <a:pt x="1576122" y="300269"/>
                    <a:pt x="1569283" y="307489"/>
                  </a:cubicBezTo>
                  <a:cubicBezTo>
                    <a:pt x="1567130" y="309756"/>
                    <a:pt x="1564435" y="311423"/>
                    <a:pt x="1561453" y="312328"/>
                  </a:cubicBezTo>
                  <a:cubicBezTo>
                    <a:pt x="1555158" y="315204"/>
                    <a:pt x="1548538" y="317319"/>
                    <a:pt x="1541737" y="318614"/>
                  </a:cubicBezTo>
                  <a:cubicBezTo>
                    <a:pt x="1523925" y="322710"/>
                    <a:pt x="1480968" y="329092"/>
                    <a:pt x="1463346" y="331663"/>
                  </a:cubicBezTo>
                  <a:cubicBezTo>
                    <a:pt x="1459898" y="332045"/>
                    <a:pt x="1456793" y="329549"/>
                    <a:pt x="1456412" y="326101"/>
                  </a:cubicBezTo>
                  <a:cubicBezTo>
                    <a:pt x="1456364" y="325701"/>
                    <a:pt x="1456364" y="325301"/>
                    <a:pt x="1456393" y="324901"/>
                  </a:cubicBezTo>
                  <a:cubicBezTo>
                    <a:pt x="1458679" y="303946"/>
                    <a:pt x="1465727" y="245748"/>
                    <a:pt x="1479062" y="227174"/>
                  </a:cubicBezTo>
                  <a:cubicBezTo>
                    <a:pt x="1481491" y="223669"/>
                    <a:pt x="1484339" y="220469"/>
                    <a:pt x="1487540" y="217649"/>
                  </a:cubicBezTo>
                  <a:cubicBezTo>
                    <a:pt x="1489530" y="215659"/>
                    <a:pt x="1492093" y="214325"/>
                    <a:pt x="1494874" y="213839"/>
                  </a:cubicBezTo>
                  <a:close/>
                  <a:moveTo>
                    <a:pt x="496940" y="195932"/>
                  </a:moveTo>
                  <a:cubicBezTo>
                    <a:pt x="499683" y="196437"/>
                    <a:pt x="502207" y="197761"/>
                    <a:pt x="504179" y="199742"/>
                  </a:cubicBezTo>
                  <a:cubicBezTo>
                    <a:pt x="507332" y="202610"/>
                    <a:pt x="510180" y="205800"/>
                    <a:pt x="512656" y="209267"/>
                  </a:cubicBezTo>
                  <a:cubicBezTo>
                    <a:pt x="525992" y="227746"/>
                    <a:pt x="533135" y="285467"/>
                    <a:pt x="534945" y="307565"/>
                  </a:cubicBezTo>
                  <a:cubicBezTo>
                    <a:pt x="534974" y="307965"/>
                    <a:pt x="534974" y="308365"/>
                    <a:pt x="534926" y="308765"/>
                  </a:cubicBezTo>
                  <a:cubicBezTo>
                    <a:pt x="534545" y="312223"/>
                    <a:pt x="531439" y="314709"/>
                    <a:pt x="527991" y="314328"/>
                  </a:cubicBezTo>
                  <a:cubicBezTo>
                    <a:pt x="510370" y="311756"/>
                    <a:pt x="467413" y="305280"/>
                    <a:pt x="449601" y="301184"/>
                  </a:cubicBezTo>
                  <a:cubicBezTo>
                    <a:pt x="442838" y="299917"/>
                    <a:pt x="436247" y="297840"/>
                    <a:pt x="429979" y="294992"/>
                  </a:cubicBezTo>
                  <a:cubicBezTo>
                    <a:pt x="426627" y="293973"/>
                    <a:pt x="423636" y="291992"/>
                    <a:pt x="421388" y="289296"/>
                  </a:cubicBezTo>
                  <a:cubicBezTo>
                    <a:pt x="415025" y="281657"/>
                    <a:pt x="416054" y="270304"/>
                    <a:pt x="423693" y="263941"/>
                  </a:cubicBezTo>
                  <a:cubicBezTo>
                    <a:pt x="429246" y="258121"/>
                    <a:pt x="436589" y="254330"/>
                    <a:pt x="444553" y="253177"/>
                  </a:cubicBezTo>
                  <a:cubicBezTo>
                    <a:pt x="452173" y="251844"/>
                    <a:pt x="475509" y="253844"/>
                    <a:pt x="477604" y="256892"/>
                  </a:cubicBezTo>
                  <a:cubicBezTo>
                    <a:pt x="472147" y="240128"/>
                    <a:pt x="473985" y="221850"/>
                    <a:pt x="482653" y="206505"/>
                  </a:cubicBezTo>
                  <a:cubicBezTo>
                    <a:pt x="485700" y="201076"/>
                    <a:pt x="490940" y="195266"/>
                    <a:pt x="496940" y="195932"/>
                  </a:cubicBezTo>
                  <a:close/>
                  <a:moveTo>
                    <a:pt x="1328091" y="94015"/>
                  </a:moveTo>
                  <a:cubicBezTo>
                    <a:pt x="1333711" y="92014"/>
                    <a:pt x="1340093" y="96396"/>
                    <a:pt x="1344379" y="101063"/>
                  </a:cubicBezTo>
                  <a:cubicBezTo>
                    <a:pt x="1356514" y="113836"/>
                    <a:pt x="1362705" y="131124"/>
                    <a:pt x="1361429" y="148688"/>
                  </a:cubicBezTo>
                  <a:cubicBezTo>
                    <a:pt x="1362858" y="145259"/>
                    <a:pt x="1385051" y="137925"/>
                    <a:pt x="1392766" y="137449"/>
                  </a:cubicBezTo>
                  <a:cubicBezTo>
                    <a:pt x="1400795" y="136763"/>
                    <a:pt x="1408835" y="138734"/>
                    <a:pt x="1415626" y="143068"/>
                  </a:cubicBezTo>
                  <a:cubicBezTo>
                    <a:pt x="1419541" y="145630"/>
                    <a:pt x="1422484" y="149412"/>
                    <a:pt x="1424008" y="153831"/>
                  </a:cubicBezTo>
                  <a:cubicBezTo>
                    <a:pt x="1425465" y="161661"/>
                    <a:pt x="1422227" y="169624"/>
                    <a:pt x="1415721" y="174215"/>
                  </a:cubicBezTo>
                  <a:cubicBezTo>
                    <a:pt x="1410263" y="178463"/>
                    <a:pt x="1404310" y="182045"/>
                    <a:pt x="1398005" y="184883"/>
                  </a:cubicBezTo>
                  <a:cubicBezTo>
                    <a:pt x="1381622" y="192979"/>
                    <a:pt x="1340855" y="209267"/>
                    <a:pt x="1324758" y="215839"/>
                  </a:cubicBezTo>
                  <a:cubicBezTo>
                    <a:pt x="1321481" y="216982"/>
                    <a:pt x="1317899" y="215249"/>
                    <a:pt x="1316756" y="211963"/>
                  </a:cubicBezTo>
                  <a:cubicBezTo>
                    <a:pt x="1316623" y="211581"/>
                    <a:pt x="1316528" y="211191"/>
                    <a:pt x="1316471" y="210791"/>
                  </a:cubicBezTo>
                  <a:cubicBezTo>
                    <a:pt x="1313614" y="190217"/>
                    <a:pt x="1306946" y="131638"/>
                    <a:pt x="1315804" y="110397"/>
                  </a:cubicBezTo>
                  <a:cubicBezTo>
                    <a:pt x="1317366" y="106521"/>
                    <a:pt x="1319385" y="102844"/>
                    <a:pt x="1321805" y="99443"/>
                  </a:cubicBezTo>
                  <a:cubicBezTo>
                    <a:pt x="1323300" y="97044"/>
                    <a:pt x="1325491" y="95148"/>
                    <a:pt x="1328091" y="94015"/>
                  </a:cubicBezTo>
                  <a:close/>
                  <a:moveTo>
                    <a:pt x="663818" y="76012"/>
                  </a:moveTo>
                  <a:cubicBezTo>
                    <a:pt x="666371" y="77136"/>
                    <a:pt x="668524" y="78993"/>
                    <a:pt x="670010" y="81346"/>
                  </a:cubicBezTo>
                  <a:cubicBezTo>
                    <a:pt x="672448" y="84756"/>
                    <a:pt x="674486" y="88433"/>
                    <a:pt x="676106" y="92299"/>
                  </a:cubicBezTo>
                  <a:cubicBezTo>
                    <a:pt x="684773" y="114017"/>
                    <a:pt x="678201" y="171738"/>
                    <a:pt x="675439" y="192789"/>
                  </a:cubicBezTo>
                  <a:cubicBezTo>
                    <a:pt x="675381" y="193160"/>
                    <a:pt x="675287" y="193532"/>
                    <a:pt x="675163" y="193884"/>
                  </a:cubicBezTo>
                  <a:cubicBezTo>
                    <a:pt x="674019" y="197161"/>
                    <a:pt x="670429" y="198884"/>
                    <a:pt x="667152" y="197741"/>
                  </a:cubicBezTo>
                  <a:cubicBezTo>
                    <a:pt x="651055" y="191169"/>
                    <a:pt x="610288" y="174977"/>
                    <a:pt x="593905" y="166785"/>
                  </a:cubicBezTo>
                  <a:cubicBezTo>
                    <a:pt x="587618" y="163995"/>
                    <a:pt x="581703" y="160442"/>
                    <a:pt x="576283" y="156212"/>
                  </a:cubicBezTo>
                  <a:cubicBezTo>
                    <a:pt x="573597" y="154641"/>
                    <a:pt x="571368" y="152412"/>
                    <a:pt x="569797" y="149726"/>
                  </a:cubicBezTo>
                  <a:cubicBezTo>
                    <a:pt x="564758" y="141106"/>
                    <a:pt x="567654" y="130019"/>
                    <a:pt x="576283" y="124971"/>
                  </a:cubicBezTo>
                  <a:cubicBezTo>
                    <a:pt x="583056" y="120665"/>
                    <a:pt x="591057" y="118722"/>
                    <a:pt x="599048" y="119446"/>
                  </a:cubicBezTo>
                  <a:cubicBezTo>
                    <a:pt x="606859" y="119922"/>
                    <a:pt x="628957" y="127257"/>
                    <a:pt x="630385" y="130590"/>
                  </a:cubicBezTo>
                  <a:cubicBezTo>
                    <a:pt x="629128" y="113026"/>
                    <a:pt x="635310" y="95738"/>
                    <a:pt x="647435" y="82965"/>
                  </a:cubicBezTo>
                  <a:cubicBezTo>
                    <a:pt x="651722" y="78298"/>
                    <a:pt x="658199" y="74012"/>
                    <a:pt x="663818" y="76012"/>
                  </a:cubicBezTo>
                  <a:close/>
                  <a:moveTo>
                    <a:pt x="1168048" y="27971"/>
                  </a:moveTo>
                  <a:cubicBezTo>
                    <a:pt x="1171119" y="28793"/>
                    <a:pt x="1174215" y="30436"/>
                    <a:pt x="1176834" y="32103"/>
                  </a:cubicBezTo>
                  <a:cubicBezTo>
                    <a:pt x="1191436" y="42046"/>
                    <a:pt x="1201189" y="57667"/>
                    <a:pt x="1203695" y="75155"/>
                  </a:cubicBezTo>
                  <a:cubicBezTo>
                    <a:pt x="1204361" y="71536"/>
                    <a:pt x="1224459" y="59630"/>
                    <a:pt x="1232270" y="57534"/>
                  </a:cubicBezTo>
                  <a:cubicBezTo>
                    <a:pt x="1239966" y="55153"/>
                    <a:pt x="1248224" y="55353"/>
                    <a:pt x="1255797" y="58106"/>
                  </a:cubicBezTo>
                  <a:cubicBezTo>
                    <a:pt x="1260159" y="59792"/>
                    <a:pt x="1263845" y="62868"/>
                    <a:pt x="1266274" y="66869"/>
                  </a:cubicBezTo>
                  <a:cubicBezTo>
                    <a:pt x="1269341" y="74212"/>
                    <a:pt x="1267893" y="82671"/>
                    <a:pt x="1262559" y="88586"/>
                  </a:cubicBezTo>
                  <a:cubicBezTo>
                    <a:pt x="1258130" y="93882"/>
                    <a:pt x="1253082" y="98616"/>
                    <a:pt x="1247510" y="102683"/>
                  </a:cubicBezTo>
                  <a:cubicBezTo>
                    <a:pt x="1233222" y="114208"/>
                    <a:pt x="1197313" y="138592"/>
                    <a:pt x="1182549" y="148593"/>
                  </a:cubicBezTo>
                  <a:cubicBezTo>
                    <a:pt x="1179692" y="150565"/>
                    <a:pt x="1175777" y="149851"/>
                    <a:pt x="1173805" y="146993"/>
                  </a:cubicBezTo>
                  <a:cubicBezTo>
                    <a:pt x="1173472" y="146517"/>
                    <a:pt x="1173215" y="146002"/>
                    <a:pt x="1173024" y="145450"/>
                  </a:cubicBezTo>
                  <a:cubicBezTo>
                    <a:pt x="1165785" y="125257"/>
                    <a:pt x="1146831" y="69821"/>
                    <a:pt x="1150831" y="47343"/>
                  </a:cubicBezTo>
                  <a:cubicBezTo>
                    <a:pt x="1151545" y="43208"/>
                    <a:pt x="1152755" y="39180"/>
                    <a:pt x="1154450" y="35341"/>
                  </a:cubicBezTo>
                  <a:cubicBezTo>
                    <a:pt x="1155384" y="32693"/>
                    <a:pt x="1157118" y="30398"/>
                    <a:pt x="1159404" y="28769"/>
                  </a:cubicBezTo>
                  <a:cubicBezTo>
                    <a:pt x="1161928" y="27149"/>
                    <a:pt x="1164976" y="27149"/>
                    <a:pt x="1168048" y="27971"/>
                  </a:cubicBezTo>
                  <a:close/>
                  <a:moveTo>
                    <a:pt x="832410" y="10576"/>
                  </a:moveTo>
                  <a:cubicBezTo>
                    <a:pt x="834648" y="12234"/>
                    <a:pt x="836344" y="14520"/>
                    <a:pt x="837268" y="17149"/>
                  </a:cubicBezTo>
                  <a:cubicBezTo>
                    <a:pt x="838944" y="20987"/>
                    <a:pt x="840163" y="25016"/>
                    <a:pt x="840887" y="29150"/>
                  </a:cubicBezTo>
                  <a:cubicBezTo>
                    <a:pt x="844888" y="51724"/>
                    <a:pt x="826028" y="107255"/>
                    <a:pt x="818694" y="127353"/>
                  </a:cubicBezTo>
                  <a:cubicBezTo>
                    <a:pt x="818494" y="127962"/>
                    <a:pt x="818198" y="128534"/>
                    <a:pt x="817818" y="129048"/>
                  </a:cubicBezTo>
                  <a:cubicBezTo>
                    <a:pt x="815808" y="131810"/>
                    <a:pt x="811931" y="132420"/>
                    <a:pt x="809169" y="130400"/>
                  </a:cubicBezTo>
                  <a:cubicBezTo>
                    <a:pt x="794405" y="120495"/>
                    <a:pt x="758496" y="96015"/>
                    <a:pt x="744208" y="84585"/>
                  </a:cubicBezTo>
                  <a:cubicBezTo>
                    <a:pt x="738684" y="80452"/>
                    <a:pt x="733664" y="75689"/>
                    <a:pt x="729254" y="70393"/>
                  </a:cubicBezTo>
                  <a:cubicBezTo>
                    <a:pt x="723854" y="64554"/>
                    <a:pt x="722368" y="56106"/>
                    <a:pt x="725444" y="48772"/>
                  </a:cubicBezTo>
                  <a:cubicBezTo>
                    <a:pt x="727854" y="44723"/>
                    <a:pt x="731587" y="41628"/>
                    <a:pt x="736017" y="40008"/>
                  </a:cubicBezTo>
                  <a:cubicBezTo>
                    <a:pt x="743541" y="37218"/>
                    <a:pt x="751780" y="36989"/>
                    <a:pt x="759449" y="39341"/>
                  </a:cubicBezTo>
                  <a:cubicBezTo>
                    <a:pt x="767354" y="41533"/>
                    <a:pt x="787452" y="53343"/>
                    <a:pt x="788024" y="57058"/>
                  </a:cubicBezTo>
                  <a:cubicBezTo>
                    <a:pt x="790500" y="39532"/>
                    <a:pt x="800254" y="23873"/>
                    <a:pt x="814884" y="13910"/>
                  </a:cubicBezTo>
                  <a:cubicBezTo>
                    <a:pt x="819656" y="9623"/>
                    <a:pt x="826400" y="8347"/>
                    <a:pt x="832410" y="10576"/>
                  </a:cubicBezTo>
                  <a:close/>
                  <a:moveTo>
                    <a:pt x="1043294" y="3"/>
                  </a:moveTo>
                  <a:cubicBezTo>
                    <a:pt x="1047990" y="98"/>
                    <a:pt x="1052524" y="1774"/>
                    <a:pt x="1056153" y="4765"/>
                  </a:cubicBezTo>
                  <a:cubicBezTo>
                    <a:pt x="1061515" y="10661"/>
                    <a:pt x="1062963" y="19138"/>
                    <a:pt x="1059867" y="26482"/>
                  </a:cubicBezTo>
                  <a:cubicBezTo>
                    <a:pt x="1057438" y="32940"/>
                    <a:pt x="1054238" y="39084"/>
                    <a:pt x="1050342" y="44770"/>
                  </a:cubicBezTo>
                  <a:cubicBezTo>
                    <a:pt x="1040817" y="60391"/>
                    <a:pt x="1015004" y="95443"/>
                    <a:pt x="1004432" y="109635"/>
                  </a:cubicBezTo>
                  <a:cubicBezTo>
                    <a:pt x="1002165" y="112264"/>
                    <a:pt x="998193" y="112559"/>
                    <a:pt x="995564" y="110293"/>
                  </a:cubicBezTo>
                  <a:cubicBezTo>
                    <a:pt x="995326" y="110093"/>
                    <a:pt x="995107" y="109874"/>
                    <a:pt x="994907" y="109635"/>
                  </a:cubicBezTo>
                  <a:cubicBezTo>
                    <a:pt x="981191" y="93252"/>
                    <a:pt x="944901" y="47342"/>
                    <a:pt x="941186" y="24672"/>
                  </a:cubicBezTo>
                  <a:cubicBezTo>
                    <a:pt x="940490" y="20520"/>
                    <a:pt x="940262" y="16300"/>
                    <a:pt x="940519" y="12099"/>
                  </a:cubicBezTo>
                  <a:cubicBezTo>
                    <a:pt x="940567" y="9309"/>
                    <a:pt x="941424" y="6594"/>
                    <a:pt x="942995" y="4289"/>
                  </a:cubicBezTo>
                  <a:cubicBezTo>
                    <a:pt x="947901" y="155"/>
                    <a:pt x="954712" y="-874"/>
                    <a:pt x="960617" y="1622"/>
                  </a:cubicBezTo>
                  <a:cubicBezTo>
                    <a:pt x="977724" y="6098"/>
                    <a:pt x="992126" y="17633"/>
                    <a:pt x="1000241" y="33340"/>
                  </a:cubicBezTo>
                  <a:cubicBezTo>
                    <a:pt x="999669" y="29721"/>
                    <a:pt x="1014624" y="11814"/>
                    <a:pt x="1021005" y="7241"/>
                  </a:cubicBezTo>
                  <a:cubicBezTo>
                    <a:pt x="1027435" y="2441"/>
                    <a:pt x="1035274" y="-102"/>
                    <a:pt x="1043294" y="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1" name="Google Shape;461;p10"/>
            <p:cNvSpPr/>
            <p:nvPr/>
          </p:nvSpPr>
          <p:spPr>
            <a:xfrm>
              <a:off x="2501816" y="2622097"/>
              <a:ext cx="1678304" cy="1328844"/>
            </a:xfrm>
            <a:custGeom>
              <a:rect b="b" l="l" r="r" t="t"/>
              <a:pathLst>
                <a:path extrusionOk="0" h="1328844" w="1678304">
                  <a:moveTo>
                    <a:pt x="1664017" y="1295908"/>
                  </a:moveTo>
                  <a:cubicBezTo>
                    <a:pt x="1671904" y="1295908"/>
                    <a:pt x="1678304" y="1302309"/>
                    <a:pt x="1678304" y="1310195"/>
                  </a:cubicBezTo>
                  <a:cubicBezTo>
                    <a:pt x="1678304" y="1318082"/>
                    <a:pt x="1671904" y="1324483"/>
                    <a:pt x="1664017" y="1324483"/>
                  </a:cubicBezTo>
                  <a:cubicBezTo>
                    <a:pt x="1637404" y="1324102"/>
                    <a:pt x="1610801" y="1325530"/>
                    <a:pt x="1584388" y="1328769"/>
                  </a:cubicBezTo>
                  <a:cubicBezTo>
                    <a:pt x="1576482" y="1329722"/>
                    <a:pt x="1570101" y="1321435"/>
                    <a:pt x="1570101" y="1314482"/>
                  </a:cubicBezTo>
                  <a:cubicBezTo>
                    <a:pt x="1570348" y="1306700"/>
                    <a:pt x="1576606" y="1300442"/>
                    <a:pt x="1584388" y="1300194"/>
                  </a:cubicBezTo>
                  <a:cubicBezTo>
                    <a:pt x="1610801" y="1296955"/>
                    <a:pt x="1637404" y="1295527"/>
                    <a:pt x="1664017" y="1295908"/>
                  </a:cubicBezTo>
                  <a:close/>
                  <a:moveTo>
                    <a:pt x="14287" y="1263047"/>
                  </a:moveTo>
                  <a:lnTo>
                    <a:pt x="78009" y="1265714"/>
                  </a:lnTo>
                  <a:cubicBezTo>
                    <a:pt x="85896" y="1265714"/>
                    <a:pt x="92297" y="1272115"/>
                    <a:pt x="92297" y="1280002"/>
                  </a:cubicBezTo>
                  <a:cubicBezTo>
                    <a:pt x="92297" y="1287888"/>
                    <a:pt x="85896" y="1294289"/>
                    <a:pt x="78009" y="1294289"/>
                  </a:cubicBezTo>
                  <a:lnTo>
                    <a:pt x="14287" y="1291622"/>
                  </a:lnTo>
                  <a:cubicBezTo>
                    <a:pt x="6476" y="1291422"/>
                    <a:pt x="200" y="1285145"/>
                    <a:pt x="0" y="1277334"/>
                  </a:cubicBezTo>
                  <a:cubicBezTo>
                    <a:pt x="47" y="1269467"/>
                    <a:pt x="6419" y="1263094"/>
                    <a:pt x="14287" y="1263047"/>
                  </a:cubicBezTo>
                  <a:close/>
                  <a:moveTo>
                    <a:pt x="1637823" y="1189895"/>
                  </a:moveTo>
                  <a:cubicBezTo>
                    <a:pt x="1645672" y="1189999"/>
                    <a:pt x="1652006" y="1196334"/>
                    <a:pt x="1652111" y="1204182"/>
                  </a:cubicBezTo>
                  <a:cubicBezTo>
                    <a:pt x="1651911" y="1211993"/>
                    <a:pt x="1645634" y="1218270"/>
                    <a:pt x="1637823" y="1218470"/>
                  </a:cubicBezTo>
                  <a:lnTo>
                    <a:pt x="1566481" y="1225709"/>
                  </a:lnTo>
                  <a:cubicBezTo>
                    <a:pt x="1558594" y="1225709"/>
                    <a:pt x="1552194" y="1219308"/>
                    <a:pt x="1552194" y="1211421"/>
                  </a:cubicBezTo>
                  <a:cubicBezTo>
                    <a:pt x="1552194" y="1203535"/>
                    <a:pt x="1558594" y="1197134"/>
                    <a:pt x="1566481" y="1197134"/>
                  </a:cubicBezTo>
                  <a:close/>
                  <a:moveTo>
                    <a:pt x="23431" y="1169797"/>
                  </a:moveTo>
                  <a:lnTo>
                    <a:pt x="105632" y="1182275"/>
                  </a:lnTo>
                  <a:cubicBezTo>
                    <a:pt x="113004" y="1184409"/>
                    <a:pt x="117376" y="1191971"/>
                    <a:pt x="115538" y="1199420"/>
                  </a:cubicBezTo>
                  <a:cubicBezTo>
                    <a:pt x="113319" y="1206916"/>
                    <a:pt x="105594" y="1211326"/>
                    <a:pt x="98012" y="1209421"/>
                  </a:cubicBezTo>
                  <a:lnTo>
                    <a:pt x="15811" y="1196943"/>
                  </a:lnTo>
                  <a:cubicBezTo>
                    <a:pt x="8268" y="1194724"/>
                    <a:pt x="3847" y="1186933"/>
                    <a:pt x="5810" y="1179322"/>
                  </a:cubicBezTo>
                  <a:cubicBezTo>
                    <a:pt x="8268" y="1172007"/>
                    <a:pt x="15964" y="1167844"/>
                    <a:pt x="23431" y="1169797"/>
                  </a:cubicBezTo>
                  <a:close/>
                  <a:moveTo>
                    <a:pt x="1631156" y="1088072"/>
                  </a:moveTo>
                  <a:cubicBezTo>
                    <a:pt x="1638623" y="1086119"/>
                    <a:pt x="1646320" y="1090282"/>
                    <a:pt x="1648777" y="1097597"/>
                  </a:cubicBezTo>
                  <a:cubicBezTo>
                    <a:pt x="1648815" y="1097712"/>
                    <a:pt x="1648843" y="1097826"/>
                    <a:pt x="1648882" y="1097940"/>
                  </a:cubicBezTo>
                  <a:cubicBezTo>
                    <a:pt x="1650968" y="1105608"/>
                    <a:pt x="1646444" y="1113514"/>
                    <a:pt x="1638775" y="1115600"/>
                  </a:cubicBezTo>
                  <a:cubicBezTo>
                    <a:pt x="1608829" y="1122334"/>
                    <a:pt x="1578044" y="1124582"/>
                    <a:pt x="1547431" y="1122267"/>
                  </a:cubicBezTo>
                  <a:cubicBezTo>
                    <a:pt x="1539620" y="1122067"/>
                    <a:pt x="1533344" y="1115790"/>
                    <a:pt x="1533144" y="1107980"/>
                  </a:cubicBezTo>
                  <a:cubicBezTo>
                    <a:pt x="1533144" y="1107913"/>
                    <a:pt x="1533144" y="1107856"/>
                    <a:pt x="1533144" y="1107789"/>
                  </a:cubicBezTo>
                  <a:cubicBezTo>
                    <a:pt x="1533200" y="1099950"/>
                    <a:pt x="1539592" y="1093635"/>
                    <a:pt x="1547431" y="1093692"/>
                  </a:cubicBezTo>
                  <a:cubicBezTo>
                    <a:pt x="1575463" y="1095959"/>
                    <a:pt x="1603676" y="1094064"/>
                    <a:pt x="1631156" y="1088072"/>
                  </a:cubicBezTo>
                  <a:close/>
                  <a:moveTo>
                    <a:pt x="30098" y="1072547"/>
                  </a:moveTo>
                  <a:lnTo>
                    <a:pt x="109822" y="1080453"/>
                  </a:lnTo>
                  <a:cubicBezTo>
                    <a:pt x="117633" y="1080653"/>
                    <a:pt x="123910" y="1086930"/>
                    <a:pt x="124110" y="1094740"/>
                  </a:cubicBezTo>
                  <a:cubicBezTo>
                    <a:pt x="124110" y="1102627"/>
                    <a:pt x="117709" y="1109028"/>
                    <a:pt x="109822" y="1109028"/>
                  </a:cubicBezTo>
                  <a:lnTo>
                    <a:pt x="30098" y="1101122"/>
                  </a:lnTo>
                  <a:cubicBezTo>
                    <a:pt x="22287" y="1100922"/>
                    <a:pt x="16011" y="1094645"/>
                    <a:pt x="15811" y="1086834"/>
                  </a:cubicBezTo>
                  <a:cubicBezTo>
                    <a:pt x="15915" y="1078986"/>
                    <a:pt x="22249" y="1072651"/>
                    <a:pt x="30098" y="1072547"/>
                  </a:cubicBezTo>
                  <a:close/>
                  <a:moveTo>
                    <a:pt x="1602105" y="993585"/>
                  </a:moveTo>
                  <a:cubicBezTo>
                    <a:pt x="1609563" y="991680"/>
                    <a:pt x="1617230" y="995823"/>
                    <a:pt x="1619726" y="1003110"/>
                  </a:cubicBezTo>
                  <a:cubicBezTo>
                    <a:pt x="1619764" y="1003224"/>
                    <a:pt x="1619792" y="1003338"/>
                    <a:pt x="1619821" y="1003453"/>
                  </a:cubicBezTo>
                  <a:cubicBezTo>
                    <a:pt x="1621907" y="1011120"/>
                    <a:pt x="1617392" y="1019026"/>
                    <a:pt x="1609724" y="1021112"/>
                  </a:cubicBezTo>
                  <a:cubicBezTo>
                    <a:pt x="1586160" y="1024503"/>
                    <a:pt x="1562909" y="1029789"/>
                    <a:pt x="1540192" y="1036923"/>
                  </a:cubicBezTo>
                  <a:cubicBezTo>
                    <a:pt x="1532848" y="1038724"/>
                    <a:pt x="1525371" y="1034495"/>
                    <a:pt x="1523143" y="1027265"/>
                  </a:cubicBezTo>
                  <a:cubicBezTo>
                    <a:pt x="1520809" y="1019722"/>
                    <a:pt x="1525038" y="1011730"/>
                    <a:pt x="1532572" y="1009396"/>
                  </a:cubicBezTo>
                  <a:cubicBezTo>
                    <a:pt x="1555280" y="1002243"/>
                    <a:pt x="1578540" y="996957"/>
                    <a:pt x="1602105" y="993585"/>
                  </a:cubicBezTo>
                  <a:close/>
                  <a:moveTo>
                    <a:pt x="42385" y="961581"/>
                  </a:moveTo>
                  <a:lnTo>
                    <a:pt x="126872" y="986250"/>
                  </a:lnTo>
                  <a:cubicBezTo>
                    <a:pt x="126881" y="986250"/>
                    <a:pt x="126891" y="986260"/>
                    <a:pt x="126900" y="986260"/>
                  </a:cubicBezTo>
                  <a:cubicBezTo>
                    <a:pt x="134626" y="988527"/>
                    <a:pt x="139045" y="996623"/>
                    <a:pt x="136778" y="1004348"/>
                  </a:cubicBezTo>
                  <a:cubicBezTo>
                    <a:pt x="134444" y="1011720"/>
                    <a:pt x="126700" y="1015920"/>
                    <a:pt x="119252" y="1013873"/>
                  </a:cubicBezTo>
                  <a:lnTo>
                    <a:pt x="34765" y="989108"/>
                  </a:lnTo>
                  <a:cubicBezTo>
                    <a:pt x="34489" y="989041"/>
                    <a:pt x="34222" y="988965"/>
                    <a:pt x="33946" y="988879"/>
                  </a:cubicBezTo>
                  <a:cubicBezTo>
                    <a:pt x="26412" y="986555"/>
                    <a:pt x="22183" y="978554"/>
                    <a:pt x="24517" y="971010"/>
                  </a:cubicBezTo>
                  <a:cubicBezTo>
                    <a:pt x="26850" y="963476"/>
                    <a:pt x="34841" y="959247"/>
                    <a:pt x="42385" y="961581"/>
                  </a:cubicBezTo>
                  <a:close/>
                  <a:moveTo>
                    <a:pt x="1590198" y="894716"/>
                  </a:moveTo>
                  <a:cubicBezTo>
                    <a:pt x="1598046" y="894820"/>
                    <a:pt x="1604380" y="901155"/>
                    <a:pt x="1604485" y="909003"/>
                  </a:cubicBezTo>
                  <a:cubicBezTo>
                    <a:pt x="1604285" y="916814"/>
                    <a:pt x="1598008" y="923091"/>
                    <a:pt x="1590198" y="923291"/>
                  </a:cubicBezTo>
                  <a:lnTo>
                    <a:pt x="1515998" y="930625"/>
                  </a:lnTo>
                  <a:cubicBezTo>
                    <a:pt x="1508111" y="930625"/>
                    <a:pt x="1501711" y="924224"/>
                    <a:pt x="1501711" y="916338"/>
                  </a:cubicBezTo>
                  <a:cubicBezTo>
                    <a:pt x="1501911" y="908527"/>
                    <a:pt x="1508187" y="902250"/>
                    <a:pt x="1515998" y="902050"/>
                  </a:cubicBezTo>
                  <a:close/>
                  <a:moveTo>
                    <a:pt x="76294" y="870617"/>
                  </a:moveTo>
                  <a:lnTo>
                    <a:pt x="155923" y="885476"/>
                  </a:lnTo>
                  <a:cubicBezTo>
                    <a:pt x="156399" y="885581"/>
                    <a:pt x="156876" y="885714"/>
                    <a:pt x="157342" y="885867"/>
                  </a:cubicBezTo>
                  <a:cubicBezTo>
                    <a:pt x="164839" y="888334"/>
                    <a:pt x="168906" y="896411"/>
                    <a:pt x="166439" y="903907"/>
                  </a:cubicBezTo>
                  <a:cubicBezTo>
                    <a:pt x="163972" y="911404"/>
                    <a:pt x="155895" y="915471"/>
                    <a:pt x="148399" y="913003"/>
                  </a:cubicBezTo>
                  <a:lnTo>
                    <a:pt x="68770" y="898240"/>
                  </a:lnTo>
                  <a:cubicBezTo>
                    <a:pt x="61140" y="896163"/>
                    <a:pt x="56644" y="888296"/>
                    <a:pt x="58721" y="880666"/>
                  </a:cubicBezTo>
                  <a:cubicBezTo>
                    <a:pt x="60797" y="873037"/>
                    <a:pt x="68665" y="868541"/>
                    <a:pt x="76294" y="870617"/>
                  </a:cubicBezTo>
                  <a:close/>
                  <a:moveTo>
                    <a:pt x="1551431" y="795941"/>
                  </a:moveTo>
                  <a:cubicBezTo>
                    <a:pt x="1558899" y="793940"/>
                    <a:pt x="1566633" y="798122"/>
                    <a:pt x="1569053" y="805466"/>
                  </a:cubicBezTo>
                  <a:cubicBezTo>
                    <a:pt x="1569072" y="805523"/>
                    <a:pt x="1569081" y="805571"/>
                    <a:pt x="1569100" y="805627"/>
                  </a:cubicBezTo>
                  <a:cubicBezTo>
                    <a:pt x="1571253" y="813333"/>
                    <a:pt x="1566748" y="821315"/>
                    <a:pt x="1559051" y="823468"/>
                  </a:cubicBezTo>
                  <a:lnTo>
                    <a:pt x="1488281" y="846899"/>
                  </a:lnTo>
                  <a:cubicBezTo>
                    <a:pt x="1480651" y="849004"/>
                    <a:pt x="1472765" y="844528"/>
                    <a:pt x="1470659" y="836898"/>
                  </a:cubicBezTo>
                  <a:cubicBezTo>
                    <a:pt x="1468554" y="829268"/>
                    <a:pt x="1473031" y="821382"/>
                    <a:pt x="1480661" y="819277"/>
                  </a:cubicBezTo>
                  <a:close/>
                  <a:moveTo>
                    <a:pt x="96066" y="763401"/>
                  </a:moveTo>
                  <a:cubicBezTo>
                    <a:pt x="99479" y="762480"/>
                    <a:pt x="103222" y="762785"/>
                    <a:pt x="106584" y="764509"/>
                  </a:cubicBezTo>
                  <a:cubicBezTo>
                    <a:pt x="132368" y="775872"/>
                    <a:pt x="157761" y="787911"/>
                    <a:pt x="182784" y="800608"/>
                  </a:cubicBezTo>
                  <a:lnTo>
                    <a:pt x="183260" y="800132"/>
                  </a:lnTo>
                  <a:cubicBezTo>
                    <a:pt x="183565" y="800294"/>
                    <a:pt x="183860" y="800465"/>
                    <a:pt x="184155" y="800656"/>
                  </a:cubicBezTo>
                  <a:cubicBezTo>
                    <a:pt x="190823" y="804875"/>
                    <a:pt x="192804" y="813696"/>
                    <a:pt x="188594" y="820363"/>
                  </a:cubicBezTo>
                  <a:cubicBezTo>
                    <a:pt x="184374" y="827030"/>
                    <a:pt x="175545" y="829021"/>
                    <a:pt x="168878" y="824802"/>
                  </a:cubicBezTo>
                  <a:cubicBezTo>
                    <a:pt x="143474" y="812162"/>
                    <a:pt x="118081" y="800132"/>
                    <a:pt x="92678" y="788702"/>
                  </a:cubicBezTo>
                  <a:cubicBezTo>
                    <a:pt x="86191" y="784711"/>
                    <a:pt x="83933" y="776367"/>
                    <a:pt x="87534" y="769652"/>
                  </a:cubicBezTo>
                  <a:cubicBezTo>
                    <a:pt x="89573" y="766470"/>
                    <a:pt x="92654" y="764323"/>
                    <a:pt x="96066" y="763401"/>
                  </a:cubicBezTo>
                  <a:close/>
                  <a:moveTo>
                    <a:pt x="131349" y="679165"/>
                  </a:moveTo>
                  <a:lnTo>
                    <a:pt x="214407" y="707740"/>
                  </a:lnTo>
                  <a:cubicBezTo>
                    <a:pt x="221779" y="710074"/>
                    <a:pt x="226018" y="717789"/>
                    <a:pt x="224027" y="725266"/>
                  </a:cubicBezTo>
                  <a:cubicBezTo>
                    <a:pt x="221731" y="732667"/>
                    <a:pt x="213959" y="736896"/>
                    <a:pt x="206501" y="734791"/>
                  </a:cubicBezTo>
                  <a:lnTo>
                    <a:pt x="123348" y="706216"/>
                  </a:lnTo>
                  <a:cubicBezTo>
                    <a:pt x="116014" y="703844"/>
                    <a:pt x="111823" y="696138"/>
                    <a:pt x="113823" y="688690"/>
                  </a:cubicBezTo>
                  <a:cubicBezTo>
                    <a:pt x="116119" y="681289"/>
                    <a:pt x="123891" y="677060"/>
                    <a:pt x="131349" y="679165"/>
                  </a:cubicBezTo>
                  <a:close/>
                  <a:moveTo>
                    <a:pt x="1531964" y="670461"/>
                  </a:moveTo>
                  <a:cubicBezTo>
                    <a:pt x="1535384" y="671385"/>
                    <a:pt x="1538468" y="673559"/>
                    <a:pt x="1540478" y="676783"/>
                  </a:cubicBezTo>
                  <a:cubicBezTo>
                    <a:pt x="1544144" y="683403"/>
                    <a:pt x="1542068" y="691728"/>
                    <a:pt x="1535715" y="695833"/>
                  </a:cubicBezTo>
                  <a:cubicBezTo>
                    <a:pt x="1509026" y="711855"/>
                    <a:pt x="1479498" y="722589"/>
                    <a:pt x="1448752" y="727457"/>
                  </a:cubicBezTo>
                  <a:cubicBezTo>
                    <a:pt x="1441322" y="729352"/>
                    <a:pt x="1433683" y="725199"/>
                    <a:pt x="1431226" y="717932"/>
                  </a:cubicBezTo>
                  <a:cubicBezTo>
                    <a:pt x="1429121" y="710473"/>
                    <a:pt x="1433350" y="702701"/>
                    <a:pt x="1440751" y="700405"/>
                  </a:cubicBezTo>
                  <a:cubicBezTo>
                    <a:pt x="1455247" y="698167"/>
                    <a:pt x="1469507" y="694567"/>
                    <a:pt x="1483328" y="689642"/>
                  </a:cubicBezTo>
                  <a:cubicBezTo>
                    <a:pt x="1496615" y="684966"/>
                    <a:pt x="1509378" y="678936"/>
                    <a:pt x="1521428" y="671640"/>
                  </a:cubicBezTo>
                  <a:cubicBezTo>
                    <a:pt x="1524785" y="669863"/>
                    <a:pt x="1528543" y="669537"/>
                    <a:pt x="1531964" y="670461"/>
                  </a:cubicBezTo>
                  <a:close/>
                  <a:moveTo>
                    <a:pt x="161353" y="581152"/>
                  </a:moveTo>
                  <a:cubicBezTo>
                    <a:pt x="187195" y="591944"/>
                    <a:pt x="212817" y="603507"/>
                    <a:pt x="238220" y="615823"/>
                  </a:cubicBezTo>
                  <a:cubicBezTo>
                    <a:pt x="244611" y="619729"/>
                    <a:pt x="247002" y="627844"/>
                    <a:pt x="243745" y="634587"/>
                  </a:cubicBezTo>
                  <a:cubicBezTo>
                    <a:pt x="239601" y="641236"/>
                    <a:pt x="230991" y="643493"/>
                    <a:pt x="224123" y="639731"/>
                  </a:cubicBezTo>
                  <a:cubicBezTo>
                    <a:pt x="212312" y="633921"/>
                    <a:pt x="200311" y="628301"/>
                    <a:pt x="188309" y="622872"/>
                  </a:cubicBezTo>
                  <a:cubicBezTo>
                    <a:pt x="182308" y="620109"/>
                    <a:pt x="176212" y="617443"/>
                    <a:pt x="170211" y="614871"/>
                  </a:cubicBezTo>
                  <a:lnTo>
                    <a:pt x="160686" y="610870"/>
                  </a:lnTo>
                  <a:lnTo>
                    <a:pt x="156781" y="609251"/>
                  </a:lnTo>
                  <a:lnTo>
                    <a:pt x="156114" y="609251"/>
                  </a:lnTo>
                  <a:lnTo>
                    <a:pt x="153733" y="608203"/>
                  </a:lnTo>
                  <a:cubicBezTo>
                    <a:pt x="146275" y="605946"/>
                    <a:pt x="141884" y="598250"/>
                    <a:pt x="143732" y="590677"/>
                  </a:cubicBezTo>
                  <a:cubicBezTo>
                    <a:pt x="146066" y="583257"/>
                    <a:pt x="153866" y="579047"/>
                    <a:pt x="161353" y="581152"/>
                  </a:cubicBezTo>
                  <a:close/>
                  <a:moveTo>
                    <a:pt x="1501282" y="571663"/>
                  </a:moveTo>
                  <a:cubicBezTo>
                    <a:pt x="1504805" y="572592"/>
                    <a:pt x="1507979" y="574842"/>
                    <a:pt x="1509998" y="578200"/>
                  </a:cubicBezTo>
                  <a:cubicBezTo>
                    <a:pt x="1513731" y="585134"/>
                    <a:pt x="1511293" y="593783"/>
                    <a:pt x="1504473" y="597726"/>
                  </a:cubicBezTo>
                  <a:cubicBezTo>
                    <a:pt x="1476927" y="615729"/>
                    <a:pt x="1446171" y="628273"/>
                    <a:pt x="1413890" y="634683"/>
                  </a:cubicBezTo>
                  <a:cubicBezTo>
                    <a:pt x="1406451" y="636626"/>
                    <a:pt x="1398774" y="632464"/>
                    <a:pt x="1396365" y="625158"/>
                  </a:cubicBezTo>
                  <a:cubicBezTo>
                    <a:pt x="1394260" y="617700"/>
                    <a:pt x="1398488" y="609928"/>
                    <a:pt x="1405890" y="607632"/>
                  </a:cubicBezTo>
                  <a:cubicBezTo>
                    <a:pt x="1436132" y="601936"/>
                    <a:pt x="1464897" y="590173"/>
                    <a:pt x="1490472" y="573056"/>
                  </a:cubicBezTo>
                  <a:cubicBezTo>
                    <a:pt x="1493887" y="571127"/>
                    <a:pt x="1497758" y="570735"/>
                    <a:pt x="1501282" y="571663"/>
                  </a:cubicBezTo>
                  <a:close/>
                  <a:moveTo>
                    <a:pt x="199280" y="492969"/>
                  </a:moveTo>
                  <a:cubicBezTo>
                    <a:pt x="202822" y="492046"/>
                    <a:pt x="206715" y="492475"/>
                    <a:pt x="210120" y="494475"/>
                  </a:cubicBezTo>
                  <a:lnTo>
                    <a:pt x="281177" y="532575"/>
                  </a:lnTo>
                  <a:cubicBezTo>
                    <a:pt x="287902" y="536614"/>
                    <a:pt x="290150" y="545310"/>
                    <a:pt x="286225" y="552101"/>
                  </a:cubicBezTo>
                  <a:cubicBezTo>
                    <a:pt x="282149" y="558779"/>
                    <a:pt x="273538" y="561045"/>
                    <a:pt x="266699" y="557245"/>
                  </a:cubicBezTo>
                  <a:lnTo>
                    <a:pt x="195643" y="519145"/>
                  </a:lnTo>
                  <a:cubicBezTo>
                    <a:pt x="188832" y="515145"/>
                    <a:pt x="186546" y="506381"/>
                    <a:pt x="190547" y="499571"/>
                  </a:cubicBezTo>
                  <a:cubicBezTo>
                    <a:pt x="192547" y="496165"/>
                    <a:pt x="195738" y="493891"/>
                    <a:pt x="199280" y="492969"/>
                  </a:cubicBezTo>
                  <a:close/>
                  <a:moveTo>
                    <a:pt x="1439592" y="470250"/>
                  </a:moveTo>
                  <a:cubicBezTo>
                    <a:pt x="1443124" y="471177"/>
                    <a:pt x="1446313" y="473415"/>
                    <a:pt x="1448370" y="476758"/>
                  </a:cubicBezTo>
                  <a:cubicBezTo>
                    <a:pt x="1452285" y="483578"/>
                    <a:pt x="1449990" y="492275"/>
                    <a:pt x="1443227" y="496285"/>
                  </a:cubicBezTo>
                  <a:cubicBezTo>
                    <a:pt x="1417786" y="508105"/>
                    <a:pt x="1393402" y="522098"/>
                    <a:pt x="1370360" y="538099"/>
                  </a:cubicBezTo>
                  <a:cubicBezTo>
                    <a:pt x="1363550" y="542100"/>
                    <a:pt x="1354787" y="539814"/>
                    <a:pt x="1350787" y="533004"/>
                  </a:cubicBezTo>
                  <a:cubicBezTo>
                    <a:pt x="1346786" y="526193"/>
                    <a:pt x="1349072" y="517430"/>
                    <a:pt x="1355883" y="513429"/>
                  </a:cubicBezTo>
                  <a:cubicBezTo>
                    <a:pt x="1378952" y="497466"/>
                    <a:pt x="1403327" y="483483"/>
                    <a:pt x="1428749" y="471615"/>
                  </a:cubicBezTo>
                  <a:cubicBezTo>
                    <a:pt x="1432183" y="469710"/>
                    <a:pt x="1436059" y="469324"/>
                    <a:pt x="1439592" y="470250"/>
                  </a:cubicBezTo>
                  <a:close/>
                  <a:moveTo>
                    <a:pt x="262887" y="389975"/>
                  </a:moveTo>
                  <a:cubicBezTo>
                    <a:pt x="266431" y="389045"/>
                    <a:pt x="270324" y="389452"/>
                    <a:pt x="273748" y="391414"/>
                  </a:cubicBezTo>
                  <a:lnTo>
                    <a:pt x="339471" y="434372"/>
                  </a:lnTo>
                  <a:cubicBezTo>
                    <a:pt x="345919" y="438392"/>
                    <a:pt x="348157" y="446707"/>
                    <a:pt x="344614" y="453422"/>
                  </a:cubicBezTo>
                  <a:cubicBezTo>
                    <a:pt x="340642" y="460233"/>
                    <a:pt x="331898" y="462528"/>
                    <a:pt x="325088" y="458566"/>
                  </a:cubicBezTo>
                  <a:lnTo>
                    <a:pt x="259270" y="415608"/>
                  </a:lnTo>
                  <a:cubicBezTo>
                    <a:pt x="252907" y="411531"/>
                    <a:pt x="250678" y="403283"/>
                    <a:pt x="254126" y="396558"/>
                  </a:cubicBezTo>
                  <a:cubicBezTo>
                    <a:pt x="256151" y="393172"/>
                    <a:pt x="259344" y="390905"/>
                    <a:pt x="262887" y="389975"/>
                  </a:cubicBezTo>
                  <a:close/>
                  <a:moveTo>
                    <a:pt x="1382275" y="376619"/>
                  </a:moveTo>
                  <a:cubicBezTo>
                    <a:pt x="1385787" y="377527"/>
                    <a:pt x="1388963" y="379732"/>
                    <a:pt x="1391030" y="383032"/>
                  </a:cubicBezTo>
                  <a:cubicBezTo>
                    <a:pt x="1394640" y="389767"/>
                    <a:pt x="1392383" y="398158"/>
                    <a:pt x="1385887" y="402178"/>
                  </a:cubicBezTo>
                  <a:lnTo>
                    <a:pt x="1306448" y="436468"/>
                  </a:lnTo>
                  <a:cubicBezTo>
                    <a:pt x="1299609" y="440221"/>
                    <a:pt x="1291027" y="437963"/>
                    <a:pt x="1286922" y="431324"/>
                  </a:cubicBezTo>
                  <a:cubicBezTo>
                    <a:pt x="1283255" y="424647"/>
                    <a:pt x="1285474" y="416265"/>
                    <a:pt x="1291970" y="412274"/>
                  </a:cubicBezTo>
                  <a:lnTo>
                    <a:pt x="1371504" y="377985"/>
                  </a:lnTo>
                  <a:cubicBezTo>
                    <a:pt x="1374914" y="376099"/>
                    <a:pt x="1378762" y="375711"/>
                    <a:pt x="1382275" y="376619"/>
                  </a:cubicBezTo>
                  <a:close/>
                  <a:moveTo>
                    <a:pt x="379190" y="367792"/>
                  </a:moveTo>
                  <a:lnTo>
                    <a:pt x="379381" y="367982"/>
                  </a:lnTo>
                  <a:lnTo>
                    <a:pt x="379190" y="367840"/>
                  </a:lnTo>
                  <a:close/>
                  <a:moveTo>
                    <a:pt x="301940" y="316152"/>
                  </a:moveTo>
                  <a:cubicBezTo>
                    <a:pt x="305560" y="315485"/>
                    <a:pt x="309434" y="316199"/>
                    <a:pt x="312706" y="318452"/>
                  </a:cubicBezTo>
                  <a:lnTo>
                    <a:pt x="379190" y="367840"/>
                  </a:lnTo>
                  <a:lnTo>
                    <a:pt x="379190" y="387270"/>
                  </a:lnTo>
                  <a:cubicBezTo>
                    <a:pt x="373808" y="393043"/>
                    <a:pt x="364769" y="393366"/>
                    <a:pt x="358997" y="387985"/>
                  </a:cubicBezTo>
                  <a:cubicBezTo>
                    <a:pt x="354234" y="383222"/>
                    <a:pt x="349281" y="378650"/>
                    <a:pt x="344138" y="374364"/>
                  </a:cubicBezTo>
                  <a:lnTo>
                    <a:pt x="336804" y="368268"/>
                  </a:lnTo>
                  <a:lnTo>
                    <a:pt x="334994" y="366840"/>
                  </a:lnTo>
                  <a:lnTo>
                    <a:pt x="331375" y="364172"/>
                  </a:lnTo>
                  <a:cubicBezTo>
                    <a:pt x="320830" y="356419"/>
                    <a:pt x="309753" y="349409"/>
                    <a:pt x="298227" y="343217"/>
                  </a:cubicBezTo>
                  <a:cubicBezTo>
                    <a:pt x="297590" y="342903"/>
                    <a:pt x="296970" y="342541"/>
                    <a:pt x="296389" y="342141"/>
                  </a:cubicBezTo>
                  <a:cubicBezTo>
                    <a:pt x="289845" y="337635"/>
                    <a:pt x="288198" y="328682"/>
                    <a:pt x="292703" y="322139"/>
                  </a:cubicBezTo>
                  <a:cubicBezTo>
                    <a:pt x="294956" y="318867"/>
                    <a:pt x="298321" y="316819"/>
                    <a:pt x="301940" y="316152"/>
                  </a:cubicBezTo>
                  <a:close/>
                  <a:moveTo>
                    <a:pt x="1307782" y="278062"/>
                  </a:moveTo>
                  <a:cubicBezTo>
                    <a:pt x="1311425" y="278062"/>
                    <a:pt x="1315068" y="279429"/>
                    <a:pt x="1317878" y="282163"/>
                  </a:cubicBezTo>
                  <a:cubicBezTo>
                    <a:pt x="1320488" y="284887"/>
                    <a:pt x="1321983" y="288487"/>
                    <a:pt x="1322069" y="292259"/>
                  </a:cubicBezTo>
                  <a:cubicBezTo>
                    <a:pt x="1321945" y="296050"/>
                    <a:pt x="1320459" y="299670"/>
                    <a:pt x="1317878" y="302451"/>
                  </a:cubicBezTo>
                  <a:cubicBezTo>
                    <a:pt x="1301047" y="323339"/>
                    <a:pt x="1283559" y="343665"/>
                    <a:pt x="1265395" y="363410"/>
                  </a:cubicBezTo>
                  <a:cubicBezTo>
                    <a:pt x="1259794" y="368983"/>
                    <a:pt x="1250726" y="368964"/>
                    <a:pt x="1245155" y="363363"/>
                  </a:cubicBezTo>
                  <a:cubicBezTo>
                    <a:pt x="1239582" y="357763"/>
                    <a:pt x="1239602" y="348695"/>
                    <a:pt x="1245202" y="343122"/>
                  </a:cubicBezTo>
                  <a:cubicBezTo>
                    <a:pt x="1263395" y="323501"/>
                    <a:pt x="1280921" y="303118"/>
                    <a:pt x="1297685" y="282163"/>
                  </a:cubicBezTo>
                  <a:cubicBezTo>
                    <a:pt x="1300495" y="279429"/>
                    <a:pt x="1304139" y="278062"/>
                    <a:pt x="1307782" y="278062"/>
                  </a:cubicBezTo>
                  <a:close/>
                  <a:moveTo>
                    <a:pt x="378636" y="221602"/>
                  </a:moveTo>
                  <a:cubicBezTo>
                    <a:pt x="382178" y="220679"/>
                    <a:pt x="386072" y="221108"/>
                    <a:pt x="389477" y="223108"/>
                  </a:cubicBezTo>
                  <a:cubicBezTo>
                    <a:pt x="415013" y="240358"/>
                    <a:pt x="436702" y="262703"/>
                    <a:pt x="453199" y="288735"/>
                  </a:cubicBezTo>
                  <a:lnTo>
                    <a:pt x="452723" y="288926"/>
                  </a:lnTo>
                  <a:cubicBezTo>
                    <a:pt x="456723" y="295736"/>
                    <a:pt x="454437" y="304499"/>
                    <a:pt x="447626" y="308500"/>
                  </a:cubicBezTo>
                  <a:cubicBezTo>
                    <a:pt x="440816" y="312500"/>
                    <a:pt x="432053" y="310214"/>
                    <a:pt x="428053" y="303404"/>
                  </a:cubicBezTo>
                  <a:cubicBezTo>
                    <a:pt x="426148" y="300356"/>
                    <a:pt x="423195" y="296070"/>
                    <a:pt x="422147" y="294545"/>
                  </a:cubicBezTo>
                  <a:cubicBezTo>
                    <a:pt x="421100" y="293022"/>
                    <a:pt x="420052" y="291497"/>
                    <a:pt x="418909" y="290069"/>
                  </a:cubicBezTo>
                  <a:cubicBezTo>
                    <a:pt x="418471" y="289554"/>
                    <a:pt x="418052" y="289011"/>
                    <a:pt x="417671" y="288449"/>
                  </a:cubicBezTo>
                  <a:cubicBezTo>
                    <a:pt x="417689" y="288230"/>
                    <a:pt x="417689" y="288002"/>
                    <a:pt x="417671" y="287782"/>
                  </a:cubicBezTo>
                  <a:cubicBezTo>
                    <a:pt x="413860" y="282068"/>
                    <a:pt x="409193" y="277115"/>
                    <a:pt x="404335" y="272543"/>
                  </a:cubicBezTo>
                  <a:cubicBezTo>
                    <a:pt x="399478" y="267971"/>
                    <a:pt x="394430" y="262922"/>
                    <a:pt x="389190" y="258446"/>
                  </a:cubicBezTo>
                  <a:lnTo>
                    <a:pt x="385285" y="255302"/>
                  </a:lnTo>
                  <a:cubicBezTo>
                    <a:pt x="384666" y="254712"/>
                    <a:pt x="383990" y="254169"/>
                    <a:pt x="383285" y="253683"/>
                  </a:cubicBezTo>
                  <a:cubicBezTo>
                    <a:pt x="380523" y="251683"/>
                    <a:pt x="377856" y="249682"/>
                    <a:pt x="374998" y="247778"/>
                  </a:cubicBezTo>
                  <a:cubicBezTo>
                    <a:pt x="368188" y="243777"/>
                    <a:pt x="365902" y="235014"/>
                    <a:pt x="369903" y="228204"/>
                  </a:cubicBezTo>
                  <a:cubicBezTo>
                    <a:pt x="371903" y="224798"/>
                    <a:pt x="375094" y="222524"/>
                    <a:pt x="378636" y="221602"/>
                  </a:cubicBezTo>
                  <a:close/>
                  <a:moveTo>
                    <a:pt x="1245965" y="202719"/>
                  </a:moveTo>
                  <a:cubicBezTo>
                    <a:pt x="1249608" y="202719"/>
                    <a:pt x="1253251" y="204085"/>
                    <a:pt x="1256061" y="206819"/>
                  </a:cubicBezTo>
                  <a:cubicBezTo>
                    <a:pt x="1261585" y="212354"/>
                    <a:pt x="1261757" y="221269"/>
                    <a:pt x="1256442" y="227013"/>
                  </a:cubicBezTo>
                  <a:lnTo>
                    <a:pt x="1200816" y="290544"/>
                  </a:lnTo>
                  <a:cubicBezTo>
                    <a:pt x="1195215" y="296059"/>
                    <a:pt x="1186224" y="296059"/>
                    <a:pt x="1180623" y="290544"/>
                  </a:cubicBezTo>
                  <a:cubicBezTo>
                    <a:pt x="1175250" y="284886"/>
                    <a:pt x="1175250" y="276009"/>
                    <a:pt x="1180623" y="270351"/>
                  </a:cubicBezTo>
                  <a:lnTo>
                    <a:pt x="1235868" y="206819"/>
                  </a:lnTo>
                  <a:cubicBezTo>
                    <a:pt x="1238678" y="204085"/>
                    <a:pt x="1242322" y="202719"/>
                    <a:pt x="1245965" y="202719"/>
                  </a:cubicBezTo>
                  <a:close/>
                  <a:moveTo>
                    <a:pt x="459485" y="146581"/>
                  </a:moveTo>
                  <a:cubicBezTo>
                    <a:pt x="463133" y="146581"/>
                    <a:pt x="466781" y="147959"/>
                    <a:pt x="469581" y="150717"/>
                  </a:cubicBezTo>
                  <a:lnTo>
                    <a:pt x="527874" y="222155"/>
                  </a:lnTo>
                  <a:cubicBezTo>
                    <a:pt x="533246" y="227813"/>
                    <a:pt x="533246" y="236690"/>
                    <a:pt x="527874" y="242348"/>
                  </a:cubicBezTo>
                  <a:cubicBezTo>
                    <a:pt x="522292" y="247919"/>
                    <a:pt x="513263" y="247919"/>
                    <a:pt x="507681" y="242348"/>
                  </a:cubicBezTo>
                  <a:lnTo>
                    <a:pt x="449388" y="170910"/>
                  </a:lnTo>
                  <a:cubicBezTo>
                    <a:pt x="443969" y="165271"/>
                    <a:pt x="443969" y="156356"/>
                    <a:pt x="449388" y="150717"/>
                  </a:cubicBezTo>
                  <a:cubicBezTo>
                    <a:pt x="452189" y="147959"/>
                    <a:pt x="455837" y="146581"/>
                    <a:pt x="459485" y="146581"/>
                  </a:cubicBezTo>
                  <a:close/>
                  <a:moveTo>
                    <a:pt x="1164790" y="136421"/>
                  </a:moveTo>
                  <a:cubicBezTo>
                    <a:pt x="1168312" y="135511"/>
                    <a:pt x="1172174" y="135920"/>
                    <a:pt x="1175574" y="137859"/>
                  </a:cubicBezTo>
                  <a:cubicBezTo>
                    <a:pt x="1182223" y="141964"/>
                    <a:pt x="1184414" y="150603"/>
                    <a:pt x="1180528" y="157385"/>
                  </a:cubicBezTo>
                  <a:cubicBezTo>
                    <a:pt x="1165897" y="180903"/>
                    <a:pt x="1150000" y="203601"/>
                    <a:pt x="1132902" y="225394"/>
                  </a:cubicBezTo>
                  <a:cubicBezTo>
                    <a:pt x="1127283" y="230861"/>
                    <a:pt x="1118330" y="230861"/>
                    <a:pt x="1112710" y="225394"/>
                  </a:cubicBezTo>
                  <a:cubicBezTo>
                    <a:pt x="1110033" y="222717"/>
                    <a:pt x="1108519" y="219088"/>
                    <a:pt x="1108519" y="215297"/>
                  </a:cubicBezTo>
                  <a:cubicBezTo>
                    <a:pt x="1108614" y="211525"/>
                    <a:pt x="1110100" y="207925"/>
                    <a:pt x="1112710" y="205201"/>
                  </a:cubicBezTo>
                  <a:lnTo>
                    <a:pt x="1114805" y="202439"/>
                  </a:lnTo>
                  <a:lnTo>
                    <a:pt x="1117187" y="199390"/>
                  </a:lnTo>
                  <a:lnTo>
                    <a:pt x="1123092" y="191485"/>
                  </a:lnTo>
                  <a:cubicBezTo>
                    <a:pt x="1126997" y="186246"/>
                    <a:pt x="1130712" y="181007"/>
                    <a:pt x="1134522" y="175673"/>
                  </a:cubicBezTo>
                  <a:cubicBezTo>
                    <a:pt x="1141951" y="164910"/>
                    <a:pt x="1149095" y="154051"/>
                    <a:pt x="1156048" y="142907"/>
                  </a:cubicBezTo>
                  <a:cubicBezTo>
                    <a:pt x="1158087" y="139563"/>
                    <a:pt x="1161268" y="137332"/>
                    <a:pt x="1164790" y="136421"/>
                  </a:cubicBezTo>
                  <a:close/>
                  <a:moveTo>
                    <a:pt x="554069" y="78383"/>
                  </a:moveTo>
                  <a:cubicBezTo>
                    <a:pt x="557718" y="78383"/>
                    <a:pt x="561366" y="79761"/>
                    <a:pt x="564166" y="82519"/>
                  </a:cubicBezTo>
                  <a:cubicBezTo>
                    <a:pt x="588264" y="109332"/>
                    <a:pt x="606266" y="141050"/>
                    <a:pt x="616934" y="175483"/>
                  </a:cubicBezTo>
                  <a:cubicBezTo>
                    <a:pt x="618848" y="183084"/>
                    <a:pt x="614438" y="190847"/>
                    <a:pt x="606933" y="193104"/>
                  </a:cubicBezTo>
                  <a:cubicBezTo>
                    <a:pt x="599351" y="195057"/>
                    <a:pt x="591578" y="190628"/>
                    <a:pt x="589407" y="183103"/>
                  </a:cubicBezTo>
                  <a:cubicBezTo>
                    <a:pt x="580034" y="153433"/>
                    <a:pt x="564566" y="126048"/>
                    <a:pt x="543972" y="102712"/>
                  </a:cubicBezTo>
                  <a:cubicBezTo>
                    <a:pt x="538553" y="97073"/>
                    <a:pt x="538553" y="88158"/>
                    <a:pt x="543972" y="82519"/>
                  </a:cubicBezTo>
                  <a:cubicBezTo>
                    <a:pt x="546773" y="79761"/>
                    <a:pt x="550421" y="78383"/>
                    <a:pt x="554069" y="78383"/>
                  </a:cubicBezTo>
                  <a:close/>
                  <a:moveTo>
                    <a:pt x="1078765" y="76398"/>
                  </a:moveTo>
                  <a:cubicBezTo>
                    <a:pt x="1082282" y="75472"/>
                    <a:pt x="1086145" y="75855"/>
                    <a:pt x="1089564" y="77756"/>
                  </a:cubicBezTo>
                  <a:cubicBezTo>
                    <a:pt x="1096279" y="81794"/>
                    <a:pt x="1098565" y="90452"/>
                    <a:pt x="1094707" y="97282"/>
                  </a:cubicBezTo>
                  <a:cubicBezTo>
                    <a:pt x="1080106" y="120266"/>
                    <a:pt x="1066447" y="143859"/>
                    <a:pt x="1053750" y="168053"/>
                  </a:cubicBezTo>
                  <a:cubicBezTo>
                    <a:pt x="1053588" y="168358"/>
                    <a:pt x="1053417" y="168653"/>
                    <a:pt x="1053226" y="168948"/>
                  </a:cubicBezTo>
                  <a:cubicBezTo>
                    <a:pt x="1049006" y="175615"/>
                    <a:pt x="1040186" y="177597"/>
                    <a:pt x="1033519" y="173387"/>
                  </a:cubicBezTo>
                  <a:cubicBezTo>
                    <a:pt x="1026851" y="169167"/>
                    <a:pt x="1024860" y="160338"/>
                    <a:pt x="1029080" y="153670"/>
                  </a:cubicBezTo>
                  <a:cubicBezTo>
                    <a:pt x="1041653" y="129410"/>
                    <a:pt x="1055303" y="105826"/>
                    <a:pt x="1070038" y="82899"/>
                  </a:cubicBezTo>
                  <a:cubicBezTo>
                    <a:pt x="1072076" y="79560"/>
                    <a:pt x="1075248" y="77324"/>
                    <a:pt x="1078765" y="76398"/>
                  </a:cubicBezTo>
                  <a:close/>
                  <a:moveTo>
                    <a:pt x="657995" y="38820"/>
                  </a:moveTo>
                  <a:cubicBezTo>
                    <a:pt x="661537" y="39725"/>
                    <a:pt x="664735" y="41980"/>
                    <a:pt x="666749" y="45371"/>
                  </a:cubicBezTo>
                  <a:cubicBezTo>
                    <a:pt x="677665" y="67917"/>
                    <a:pt x="687209" y="91110"/>
                    <a:pt x="695324" y="114808"/>
                  </a:cubicBezTo>
                  <a:lnTo>
                    <a:pt x="695039" y="114522"/>
                  </a:lnTo>
                  <a:cubicBezTo>
                    <a:pt x="695124" y="114789"/>
                    <a:pt x="695200" y="115065"/>
                    <a:pt x="695267" y="115342"/>
                  </a:cubicBezTo>
                  <a:cubicBezTo>
                    <a:pt x="697144" y="122999"/>
                    <a:pt x="692457" y="130734"/>
                    <a:pt x="684789" y="132620"/>
                  </a:cubicBezTo>
                  <a:cubicBezTo>
                    <a:pt x="677122" y="134496"/>
                    <a:pt x="669388" y="129810"/>
                    <a:pt x="667511" y="122142"/>
                  </a:cubicBezTo>
                  <a:cubicBezTo>
                    <a:pt x="663606" y="111093"/>
                    <a:pt x="659510" y="100044"/>
                    <a:pt x="655033" y="89281"/>
                  </a:cubicBezTo>
                  <a:cubicBezTo>
                    <a:pt x="654757" y="88471"/>
                    <a:pt x="654443" y="87681"/>
                    <a:pt x="654081" y="86900"/>
                  </a:cubicBezTo>
                  <a:lnTo>
                    <a:pt x="654081" y="86042"/>
                  </a:lnTo>
                  <a:lnTo>
                    <a:pt x="653128" y="83661"/>
                  </a:lnTo>
                  <a:lnTo>
                    <a:pt x="649509" y="75660"/>
                  </a:lnTo>
                  <a:lnTo>
                    <a:pt x="648080" y="72517"/>
                  </a:lnTo>
                  <a:cubicBezTo>
                    <a:pt x="644042" y="69660"/>
                    <a:pt x="641460" y="65164"/>
                    <a:pt x="641031" y="60230"/>
                  </a:cubicBezTo>
                  <a:lnTo>
                    <a:pt x="640175" y="52515"/>
                  </a:lnTo>
                  <a:cubicBezTo>
                    <a:pt x="640222" y="47523"/>
                    <a:pt x="642880" y="42923"/>
                    <a:pt x="647175" y="40370"/>
                  </a:cubicBezTo>
                  <a:cubicBezTo>
                    <a:pt x="650566" y="38360"/>
                    <a:pt x="654453" y="37915"/>
                    <a:pt x="657995" y="38820"/>
                  </a:cubicBezTo>
                  <a:close/>
                  <a:moveTo>
                    <a:pt x="990123" y="33465"/>
                  </a:moveTo>
                  <a:cubicBezTo>
                    <a:pt x="997286" y="35827"/>
                    <a:pt x="1001458" y="43266"/>
                    <a:pt x="999744" y="50610"/>
                  </a:cubicBezTo>
                  <a:cubicBezTo>
                    <a:pt x="991838" y="77089"/>
                    <a:pt x="984027" y="103664"/>
                    <a:pt x="976122" y="130144"/>
                  </a:cubicBezTo>
                  <a:cubicBezTo>
                    <a:pt x="973865" y="137650"/>
                    <a:pt x="966102" y="142060"/>
                    <a:pt x="958500" y="140145"/>
                  </a:cubicBezTo>
                  <a:cubicBezTo>
                    <a:pt x="951119" y="137773"/>
                    <a:pt x="946918" y="130001"/>
                    <a:pt x="948975" y="122524"/>
                  </a:cubicBezTo>
                  <a:cubicBezTo>
                    <a:pt x="956786" y="96045"/>
                    <a:pt x="964692" y="69565"/>
                    <a:pt x="972502" y="42990"/>
                  </a:cubicBezTo>
                  <a:cubicBezTo>
                    <a:pt x="974960" y="35675"/>
                    <a:pt x="982656" y="31512"/>
                    <a:pt x="990123" y="33465"/>
                  </a:cubicBezTo>
                  <a:close/>
                  <a:moveTo>
                    <a:pt x="877061" y="9081"/>
                  </a:moveTo>
                  <a:cubicBezTo>
                    <a:pt x="884948" y="9081"/>
                    <a:pt x="891349" y="15482"/>
                    <a:pt x="891349" y="23368"/>
                  </a:cubicBezTo>
                  <a:cubicBezTo>
                    <a:pt x="890396" y="46323"/>
                    <a:pt x="889443" y="69183"/>
                    <a:pt x="888587" y="92138"/>
                  </a:cubicBezTo>
                  <a:cubicBezTo>
                    <a:pt x="888434" y="99968"/>
                    <a:pt x="882128" y="106274"/>
                    <a:pt x="874299" y="106426"/>
                  </a:cubicBezTo>
                  <a:cubicBezTo>
                    <a:pt x="866412" y="106426"/>
                    <a:pt x="860012" y="100025"/>
                    <a:pt x="860012" y="92138"/>
                  </a:cubicBezTo>
                  <a:cubicBezTo>
                    <a:pt x="860868" y="69183"/>
                    <a:pt x="861821" y="46323"/>
                    <a:pt x="862774" y="23368"/>
                  </a:cubicBezTo>
                  <a:cubicBezTo>
                    <a:pt x="862878" y="15519"/>
                    <a:pt x="869213" y="9185"/>
                    <a:pt x="877061" y="9081"/>
                  </a:cubicBezTo>
                  <a:close/>
                  <a:moveTo>
                    <a:pt x="747959" y="413"/>
                  </a:moveTo>
                  <a:cubicBezTo>
                    <a:pt x="755627" y="-1463"/>
                    <a:pt x="763361" y="3223"/>
                    <a:pt x="765238" y="10891"/>
                  </a:cubicBezTo>
                  <a:cubicBezTo>
                    <a:pt x="775334" y="39532"/>
                    <a:pt x="785364" y="68107"/>
                    <a:pt x="795337" y="96616"/>
                  </a:cubicBezTo>
                  <a:cubicBezTo>
                    <a:pt x="797109" y="104084"/>
                    <a:pt x="792708" y="111627"/>
                    <a:pt x="785336" y="113761"/>
                  </a:cubicBezTo>
                  <a:cubicBezTo>
                    <a:pt x="777897" y="115704"/>
                    <a:pt x="770220" y="111541"/>
                    <a:pt x="767809" y="104236"/>
                  </a:cubicBezTo>
                  <a:lnTo>
                    <a:pt x="737711" y="18511"/>
                  </a:lnTo>
                  <a:cubicBezTo>
                    <a:pt x="737625" y="18244"/>
                    <a:pt x="737548" y="17968"/>
                    <a:pt x="737482" y="17692"/>
                  </a:cubicBezTo>
                  <a:cubicBezTo>
                    <a:pt x="735605" y="10034"/>
                    <a:pt x="740292" y="2299"/>
                    <a:pt x="747959" y="41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2" name="Google Shape;462;p10"/>
            <p:cNvSpPr/>
            <p:nvPr/>
          </p:nvSpPr>
          <p:spPr>
            <a:xfrm>
              <a:off x="2667680" y="2795895"/>
              <a:ext cx="1323403" cy="1180361"/>
            </a:xfrm>
            <a:custGeom>
              <a:rect b="b" l="l" r="r" t="t"/>
              <a:pathLst>
                <a:path extrusionOk="0" h="1180361" w="1323403">
                  <a:moveTo>
                    <a:pt x="1309115" y="1151786"/>
                  </a:moveTo>
                  <a:cubicBezTo>
                    <a:pt x="1317002" y="1151786"/>
                    <a:pt x="1323403" y="1158187"/>
                    <a:pt x="1323403" y="1166073"/>
                  </a:cubicBezTo>
                  <a:cubicBezTo>
                    <a:pt x="1323403" y="1173960"/>
                    <a:pt x="1317002" y="1180361"/>
                    <a:pt x="1309115" y="1180361"/>
                  </a:cubicBezTo>
                  <a:cubicBezTo>
                    <a:pt x="1301228" y="1180361"/>
                    <a:pt x="1294828" y="1173960"/>
                    <a:pt x="1294828" y="1166073"/>
                  </a:cubicBezTo>
                  <a:cubicBezTo>
                    <a:pt x="1294828" y="1158187"/>
                    <a:pt x="1301228" y="1151786"/>
                    <a:pt x="1309115" y="1151786"/>
                  </a:cubicBezTo>
                  <a:close/>
                  <a:moveTo>
                    <a:pt x="8762" y="1134546"/>
                  </a:moveTo>
                  <a:cubicBezTo>
                    <a:pt x="12258" y="1132899"/>
                    <a:pt x="16316" y="1132899"/>
                    <a:pt x="19812" y="1134546"/>
                  </a:cubicBezTo>
                  <a:cubicBezTo>
                    <a:pt x="21564" y="1135127"/>
                    <a:pt x="23136" y="1136147"/>
                    <a:pt x="24383" y="1137499"/>
                  </a:cubicBezTo>
                  <a:lnTo>
                    <a:pt x="27050" y="1140071"/>
                  </a:lnTo>
                  <a:cubicBezTo>
                    <a:pt x="28775" y="1141862"/>
                    <a:pt x="30022" y="1144052"/>
                    <a:pt x="30670" y="1146453"/>
                  </a:cubicBezTo>
                  <a:lnTo>
                    <a:pt x="30765" y="1150168"/>
                  </a:lnTo>
                  <a:cubicBezTo>
                    <a:pt x="30794" y="1152720"/>
                    <a:pt x="30098" y="1155225"/>
                    <a:pt x="28765" y="1157407"/>
                  </a:cubicBezTo>
                  <a:lnTo>
                    <a:pt x="26574" y="1160359"/>
                  </a:lnTo>
                  <a:cubicBezTo>
                    <a:pt x="25279" y="1161712"/>
                    <a:pt x="23679" y="1162721"/>
                    <a:pt x="21907" y="1163312"/>
                  </a:cubicBezTo>
                  <a:cubicBezTo>
                    <a:pt x="20231" y="1164169"/>
                    <a:pt x="18354" y="1164560"/>
                    <a:pt x="16478" y="1164455"/>
                  </a:cubicBezTo>
                  <a:cubicBezTo>
                    <a:pt x="14563" y="1164569"/>
                    <a:pt x="12658" y="1164169"/>
                    <a:pt x="10954" y="1163312"/>
                  </a:cubicBezTo>
                  <a:cubicBezTo>
                    <a:pt x="9201" y="1162741"/>
                    <a:pt x="7619" y="1161722"/>
                    <a:pt x="6381" y="1160359"/>
                  </a:cubicBezTo>
                  <a:lnTo>
                    <a:pt x="3714" y="1157692"/>
                  </a:lnTo>
                  <a:cubicBezTo>
                    <a:pt x="1952" y="1155959"/>
                    <a:pt x="666" y="1153787"/>
                    <a:pt x="0" y="1151406"/>
                  </a:cubicBezTo>
                  <a:lnTo>
                    <a:pt x="0" y="1147596"/>
                  </a:lnTo>
                  <a:cubicBezTo>
                    <a:pt x="0" y="1145062"/>
                    <a:pt x="656" y="1142566"/>
                    <a:pt x="1905" y="1140357"/>
                  </a:cubicBezTo>
                  <a:lnTo>
                    <a:pt x="4191" y="1137499"/>
                  </a:lnTo>
                  <a:cubicBezTo>
                    <a:pt x="5390" y="1136089"/>
                    <a:pt x="6981" y="1135061"/>
                    <a:pt x="8762" y="1134546"/>
                  </a:cubicBezTo>
                  <a:close/>
                  <a:moveTo>
                    <a:pt x="1298447" y="1080349"/>
                  </a:moveTo>
                  <a:cubicBezTo>
                    <a:pt x="1300371" y="1080225"/>
                    <a:pt x="1302286" y="1080653"/>
                    <a:pt x="1303972" y="1081587"/>
                  </a:cubicBezTo>
                  <a:cubicBezTo>
                    <a:pt x="1305762" y="1082139"/>
                    <a:pt x="1307372" y="1083158"/>
                    <a:pt x="1308639" y="1084540"/>
                  </a:cubicBezTo>
                  <a:lnTo>
                    <a:pt x="1311210" y="1087111"/>
                  </a:lnTo>
                  <a:cubicBezTo>
                    <a:pt x="1313001" y="1088864"/>
                    <a:pt x="1314277" y="1091073"/>
                    <a:pt x="1314925" y="1093493"/>
                  </a:cubicBezTo>
                  <a:lnTo>
                    <a:pt x="1315401" y="1097208"/>
                  </a:lnTo>
                  <a:cubicBezTo>
                    <a:pt x="1315420" y="1099751"/>
                    <a:pt x="1314763" y="1102247"/>
                    <a:pt x="1313497" y="1104447"/>
                  </a:cubicBezTo>
                  <a:lnTo>
                    <a:pt x="1311210" y="1107400"/>
                  </a:lnTo>
                  <a:cubicBezTo>
                    <a:pt x="1309972" y="1108762"/>
                    <a:pt x="1308391" y="1109781"/>
                    <a:pt x="1306638" y="1110352"/>
                  </a:cubicBezTo>
                  <a:cubicBezTo>
                    <a:pt x="1304933" y="1111209"/>
                    <a:pt x="1303019" y="1111609"/>
                    <a:pt x="1301114" y="1111495"/>
                  </a:cubicBezTo>
                  <a:cubicBezTo>
                    <a:pt x="1299209" y="1111591"/>
                    <a:pt x="1297304" y="1111200"/>
                    <a:pt x="1295590" y="1110352"/>
                  </a:cubicBezTo>
                  <a:cubicBezTo>
                    <a:pt x="1293856" y="1109733"/>
                    <a:pt x="1292294" y="1108724"/>
                    <a:pt x="1291017" y="1107400"/>
                  </a:cubicBezTo>
                  <a:lnTo>
                    <a:pt x="1288351" y="1104732"/>
                  </a:lnTo>
                  <a:cubicBezTo>
                    <a:pt x="1286645" y="1102970"/>
                    <a:pt x="1285407" y="1100808"/>
                    <a:pt x="1284731" y="1098446"/>
                  </a:cubicBezTo>
                  <a:lnTo>
                    <a:pt x="1284160" y="1094636"/>
                  </a:lnTo>
                  <a:cubicBezTo>
                    <a:pt x="1284188" y="1092093"/>
                    <a:pt x="1284883" y="1089597"/>
                    <a:pt x="1286159" y="1087397"/>
                  </a:cubicBezTo>
                  <a:lnTo>
                    <a:pt x="1288351" y="1084540"/>
                  </a:lnTo>
                  <a:cubicBezTo>
                    <a:pt x="1289617" y="1083158"/>
                    <a:pt x="1291227" y="1082139"/>
                    <a:pt x="1293018" y="1081587"/>
                  </a:cubicBezTo>
                  <a:cubicBezTo>
                    <a:pt x="1294665" y="1080644"/>
                    <a:pt x="1296551" y="1080215"/>
                    <a:pt x="1298447" y="1080349"/>
                  </a:cubicBezTo>
                  <a:close/>
                  <a:moveTo>
                    <a:pt x="19525" y="1053870"/>
                  </a:moveTo>
                  <a:cubicBezTo>
                    <a:pt x="21449" y="1053746"/>
                    <a:pt x="23364" y="1054174"/>
                    <a:pt x="25050" y="1055107"/>
                  </a:cubicBezTo>
                  <a:cubicBezTo>
                    <a:pt x="26840" y="1055660"/>
                    <a:pt x="28450" y="1056679"/>
                    <a:pt x="29717" y="1058060"/>
                  </a:cubicBezTo>
                  <a:lnTo>
                    <a:pt x="32289" y="1060632"/>
                  </a:lnTo>
                  <a:cubicBezTo>
                    <a:pt x="34079" y="1062385"/>
                    <a:pt x="35355" y="1064595"/>
                    <a:pt x="36003" y="1067014"/>
                  </a:cubicBezTo>
                  <a:lnTo>
                    <a:pt x="36480" y="1070729"/>
                  </a:lnTo>
                  <a:cubicBezTo>
                    <a:pt x="36498" y="1073272"/>
                    <a:pt x="35841" y="1075767"/>
                    <a:pt x="34575" y="1077968"/>
                  </a:cubicBezTo>
                  <a:lnTo>
                    <a:pt x="32289" y="1080920"/>
                  </a:lnTo>
                  <a:cubicBezTo>
                    <a:pt x="31050" y="1082282"/>
                    <a:pt x="29469" y="1083302"/>
                    <a:pt x="27716" y="1083873"/>
                  </a:cubicBezTo>
                  <a:cubicBezTo>
                    <a:pt x="26012" y="1084731"/>
                    <a:pt x="24107" y="1085131"/>
                    <a:pt x="22192" y="1085016"/>
                  </a:cubicBezTo>
                  <a:cubicBezTo>
                    <a:pt x="20287" y="1085111"/>
                    <a:pt x="18382" y="1084721"/>
                    <a:pt x="16668" y="1083873"/>
                  </a:cubicBezTo>
                  <a:cubicBezTo>
                    <a:pt x="14934" y="1083254"/>
                    <a:pt x="13372" y="1082244"/>
                    <a:pt x="12096" y="1080920"/>
                  </a:cubicBezTo>
                  <a:lnTo>
                    <a:pt x="9429" y="1078254"/>
                  </a:lnTo>
                  <a:cubicBezTo>
                    <a:pt x="7723" y="1076492"/>
                    <a:pt x="6485" y="1074329"/>
                    <a:pt x="5809" y="1071967"/>
                  </a:cubicBezTo>
                  <a:lnTo>
                    <a:pt x="5238" y="1068157"/>
                  </a:lnTo>
                  <a:cubicBezTo>
                    <a:pt x="5266" y="1065614"/>
                    <a:pt x="5961" y="1063118"/>
                    <a:pt x="7238" y="1060918"/>
                  </a:cubicBezTo>
                  <a:lnTo>
                    <a:pt x="9429" y="1058060"/>
                  </a:lnTo>
                  <a:cubicBezTo>
                    <a:pt x="10695" y="1056679"/>
                    <a:pt x="12305" y="1055660"/>
                    <a:pt x="14096" y="1055107"/>
                  </a:cubicBezTo>
                  <a:cubicBezTo>
                    <a:pt x="15744" y="1054164"/>
                    <a:pt x="17630" y="1053736"/>
                    <a:pt x="19525" y="1053870"/>
                  </a:cubicBezTo>
                  <a:close/>
                  <a:moveTo>
                    <a:pt x="1290542" y="1024723"/>
                  </a:moveTo>
                  <a:lnTo>
                    <a:pt x="1293209" y="1024723"/>
                  </a:lnTo>
                  <a:cubicBezTo>
                    <a:pt x="1295743" y="1024733"/>
                    <a:pt x="1298238" y="1025389"/>
                    <a:pt x="1300447" y="1026628"/>
                  </a:cubicBezTo>
                  <a:lnTo>
                    <a:pt x="1303305" y="1028914"/>
                  </a:lnTo>
                  <a:cubicBezTo>
                    <a:pt x="1305039" y="1030676"/>
                    <a:pt x="1306315" y="1032829"/>
                    <a:pt x="1307020" y="1035200"/>
                  </a:cubicBezTo>
                  <a:lnTo>
                    <a:pt x="1307020" y="1039010"/>
                  </a:lnTo>
                  <a:cubicBezTo>
                    <a:pt x="1307096" y="1040925"/>
                    <a:pt x="1306667" y="1042830"/>
                    <a:pt x="1305781" y="1044535"/>
                  </a:cubicBezTo>
                  <a:cubicBezTo>
                    <a:pt x="1304467" y="1048002"/>
                    <a:pt x="1301724" y="1050745"/>
                    <a:pt x="1298257" y="1052060"/>
                  </a:cubicBezTo>
                  <a:cubicBezTo>
                    <a:pt x="1296552" y="1052945"/>
                    <a:pt x="1294647" y="1053374"/>
                    <a:pt x="1292732" y="1053298"/>
                  </a:cubicBezTo>
                  <a:lnTo>
                    <a:pt x="1290066" y="1053298"/>
                  </a:lnTo>
                  <a:cubicBezTo>
                    <a:pt x="1287513" y="1053298"/>
                    <a:pt x="1285017" y="1052602"/>
                    <a:pt x="1282826" y="1051298"/>
                  </a:cubicBezTo>
                  <a:lnTo>
                    <a:pt x="1279969" y="1049107"/>
                  </a:lnTo>
                  <a:cubicBezTo>
                    <a:pt x="1278235" y="1047345"/>
                    <a:pt x="1276959" y="1045192"/>
                    <a:pt x="1276254" y="1042820"/>
                  </a:cubicBezTo>
                  <a:lnTo>
                    <a:pt x="1276254" y="1039010"/>
                  </a:lnTo>
                  <a:cubicBezTo>
                    <a:pt x="1276178" y="1037096"/>
                    <a:pt x="1276606" y="1035191"/>
                    <a:pt x="1277492" y="1033486"/>
                  </a:cubicBezTo>
                  <a:cubicBezTo>
                    <a:pt x="1278045" y="1031724"/>
                    <a:pt x="1279064" y="1030143"/>
                    <a:pt x="1280445" y="1028914"/>
                  </a:cubicBezTo>
                  <a:cubicBezTo>
                    <a:pt x="1281693" y="1027561"/>
                    <a:pt x="1283265" y="1026542"/>
                    <a:pt x="1285017" y="1025961"/>
                  </a:cubicBezTo>
                  <a:cubicBezTo>
                    <a:pt x="1286703" y="1025028"/>
                    <a:pt x="1288618" y="1024599"/>
                    <a:pt x="1290542" y="1024723"/>
                  </a:cubicBezTo>
                  <a:close/>
                  <a:moveTo>
                    <a:pt x="30003" y="974050"/>
                  </a:moveTo>
                  <a:lnTo>
                    <a:pt x="32574" y="974050"/>
                  </a:lnTo>
                  <a:cubicBezTo>
                    <a:pt x="35118" y="974030"/>
                    <a:pt x="37613" y="974687"/>
                    <a:pt x="39813" y="975954"/>
                  </a:cubicBezTo>
                  <a:lnTo>
                    <a:pt x="42766" y="978241"/>
                  </a:lnTo>
                  <a:cubicBezTo>
                    <a:pt x="44509" y="979974"/>
                    <a:pt x="45757" y="982146"/>
                    <a:pt x="46386" y="984527"/>
                  </a:cubicBezTo>
                  <a:lnTo>
                    <a:pt x="47529" y="988527"/>
                  </a:lnTo>
                  <a:cubicBezTo>
                    <a:pt x="47624" y="990432"/>
                    <a:pt x="47233" y="992337"/>
                    <a:pt x="46386" y="994052"/>
                  </a:cubicBezTo>
                  <a:cubicBezTo>
                    <a:pt x="45519" y="995757"/>
                    <a:pt x="44281" y="997252"/>
                    <a:pt x="42766" y="998434"/>
                  </a:cubicBezTo>
                  <a:cubicBezTo>
                    <a:pt x="41471" y="999786"/>
                    <a:pt x="39870" y="1000796"/>
                    <a:pt x="38099" y="1001386"/>
                  </a:cubicBezTo>
                  <a:cubicBezTo>
                    <a:pt x="36384" y="1002234"/>
                    <a:pt x="34489" y="1002653"/>
                    <a:pt x="32574" y="1002625"/>
                  </a:cubicBezTo>
                  <a:lnTo>
                    <a:pt x="30003" y="1002625"/>
                  </a:lnTo>
                  <a:cubicBezTo>
                    <a:pt x="27450" y="1002643"/>
                    <a:pt x="24945" y="1001948"/>
                    <a:pt x="22764" y="1000624"/>
                  </a:cubicBezTo>
                  <a:lnTo>
                    <a:pt x="19906" y="998434"/>
                  </a:lnTo>
                  <a:cubicBezTo>
                    <a:pt x="18144" y="996700"/>
                    <a:pt x="16858" y="994528"/>
                    <a:pt x="16192" y="992147"/>
                  </a:cubicBezTo>
                  <a:lnTo>
                    <a:pt x="15715" y="988337"/>
                  </a:lnTo>
                  <a:cubicBezTo>
                    <a:pt x="15592" y="986413"/>
                    <a:pt x="16020" y="984498"/>
                    <a:pt x="16953" y="982812"/>
                  </a:cubicBezTo>
                  <a:cubicBezTo>
                    <a:pt x="18268" y="979345"/>
                    <a:pt x="21011" y="976602"/>
                    <a:pt x="24478" y="975288"/>
                  </a:cubicBezTo>
                  <a:cubicBezTo>
                    <a:pt x="26164" y="974354"/>
                    <a:pt x="28079" y="973926"/>
                    <a:pt x="30003" y="974050"/>
                  </a:cubicBezTo>
                  <a:close/>
                  <a:moveTo>
                    <a:pt x="1282636" y="950619"/>
                  </a:moveTo>
                  <a:cubicBezTo>
                    <a:pt x="1290523" y="950619"/>
                    <a:pt x="1296924" y="957020"/>
                    <a:pt x="1296924" y="964906"/>
                  </a:cubicBezTo>
                  <a:cubicBezTo>
                    <a:pt x="1296924" y="972793"/>
                    <a:pt x="1290523" y="979194"/>
                    <a:pt x="1282636" y="979194"/>
                  </a:cubicBezTo>
                  <a:cubicBezTo>
                    <a:pt x="1274749" y="979194"/>
                    <a:pt x="1268349" y="972793"/>
                    <a:pt x="1268349" y="964906"/>
                  </a:cubicBezTo>
                  <a:cubicBezTo>
                    <a:pt x="1268349" y="957020"/>
                    <a:pt x="1274749" y="950619"/>
                    <a:pt x="1282636" y="950619"/>
                  </a:cubicBezTo>
                  <a:close/>
                  <a:moveTo>
                    <a:pt x="43433" y="902898"/>
                  </a:moveTo>
                  <a:cubicBezTo>
                    <a:pt x="47176" y="903098"/>
                    <a:pt x="50738" y="904575"/>
                    <a:pt x="53529" y="907089"/>
                  </a:cubicBezTo>
                  <a:lnTo>
                    <a:pt x="56197" y="909757"/>
                  </a:lnTo>
                  <a:cubicBezTo>
                    <a:pt x="57901" y="911519"/>
                    <a:pt x="59140" y="913681"/>
                    <a:pt x="59816" y="916043"/>
                  </a:cubicBezTo>
                  <a:lnTo>
                    <a:pt x="59816" y="919853"/>
                  </a:lnTo>
                  <a:cubicBezTo>
                    <a:pt x="59854" y="922396"/>
                    <a:pt x="59187" y="924901"/>
                    <a:pt x="57911" y="927092"/>
                  </a:cubicBezTo>
                  <a:lnTo>
                    <a:pt x="55720" y="929950"/>
                  </a:lnTo>
                  <a:cubicBezTo>
                    <a:pt x="54453" y="931330"/>
                    <a:pt x="52843" y="932350"/>
                    <a:pt x="51053" y="932902"/>
                  </a:cubicBezTo>
                  <a:cubicBezTo>
                    <a:pt x="49348" y="933788"/>
                    <a:pt x="47443" y="934217"/>
                    <a:pt x="45528" y="934141"/>
                  </a:cubicBezTo>
                  <a:cubicBezTo>
                    <a:pt x="43642" y="934207"/>
                    <a:pt x="41766" y="933778"/>
                    <a:pt x="40100" y="932902"/>
                  </a:cubicBezTo>
                  <a:cubicBezTo>
                    <a:pt x="38308" y="932350"/>
                    <a:pt x="36699" y="931330"/>
                    <a:pt x="35432" y="929950"/>
                  </a:cubicBezTo>
                  <a:lnTo>
                    <a:pt x="32860" y="927282"/>
                  </a:lnTo>
                  <a:cubicBezTo>
                    <a:pt x="31098" y="925549"/>
                    <a:pt x="29812" y="923377"/>
                    <a:pt x="29146" y="920996"/>
                  </a:cubicBezTo>
                  <a:lnTo>
                    <a:pt x="29146" y="917186"/>
                  </a:lnTo>
                  <a:cubicBezTo>
                    <a:pt x="29155" y="914652"/>
                    <a:pt x="29812" y="912157"/>
                    <a:pt x="31051" y="909947"/>
                  </a:cubicBezTo>
                  <a:lnTo>
                    <a:pt x="33337" y="907089"/>
                  </a:lnTo>
                  <a:cubicBezTo>
                    <a:pt x="34536" y="905680"/>
                    <a:pt x="36127" y="904651"/>
                    <a:pt x="37908" y="904137"/>
                  </a:cubicBezTo>
                  <a:cubicBezTo>
                    <a:pt x="39613" y="903251"/>
                    <a:pt x="41519" y="902822"/>
                    <a:pt x="43433" y="902898"/>
                  </a:cubicBezTo>
                  <a:close/>
                  <a:moveTo>
                    <a:pt x="1260157" y="890134"/>
                  </a:moveTo>
                  <a:cubicBezTo>
                    <a:pt x="1262033" y="889658"/>
                    <a:pt x="1263995" y="889658"/>
                    <a:pt x="1265872" y="890134"/>
                  </a:cubicBezTo>
                  <a:cubicBezTo>
                    <a:pt x="1267739" y="890220"/>
                    <a:pt x="1269549" y="890820"/>
                    <a:pt x="1271111" y="891849"/>
                  </a:cubicBezTo>
                  <a:lnTo>
                    <a:pt x="1276445" y="894515"/>
                  </a:lnTo>
                  <a:cubicBezTo>
                    <a:pt x="1278559" y="895773"/>
                    <a:pt x="1280331" y="897544"/>
                    <a:pt x="1281588" y="899659"/>
                  </a:cubicBezTo>
                  <a:lnTo>
                    <a:pt x="1283017" y="903088"/>
                  </a:lnTo>
                  <a:cubicBezTo>
                    <a:pt x="1283684" y="905583"/>
                    <a:pt x="1283684" y="908212"/>
                    <a:pt x="1283017" y="910708"/>
                  </a:cubicBezTo>
                  <a:lnTo>
                    <a:pt x="1281588" y="914042"/>
                  </a:lnTo>
                  <a:cubicBezTo>
                    <a:pt x="1280740" y="915690"/>
                    <a:pt x="1279454" y="917071"/>
                    <a:pt x="1277873" y="918042"/>
                  </a:cubicBezTo>
                  <a:cubicBezTo>
                    <a:pt x="1276540" y="919357"/>
                    <a:pt x="1274854" y="920252"/>
                    <a:pt x="1273016" y="920614"/>
                  </a:cubicBezTo>
                  <a:cubicBezTo>
                    <a:pt x="1271149" y="921138"/>
                    <a:pt x="1269167" y="921138"/>
                    <a:pt x="1267301" y="920614"/>
                  </a:cubicBezTo>
                  <a:cubicBezTo>
                    <a:pt x="1265434" y="920528"/>
                    <a:pt x="1263624" y="919928"/>
                    <a:pt x="1262062" y="918899"/>
                  </a:cubicBezTo>
                  <a:lnTo>
                    <a:pt x="1256728" y="916233"/>
                  </a:lnTo>
                  <a:cubicBezTo>
                    <a:pt x="1254614" y="914975"/>
                    <a:pt x="1252842" y="913204"/>
                    <a:pt x="1251585" y="911089"/>
                  </a:cubicBezTo>
                  <a:lnTo>
                    <a:pt x="1250156" y="907755"/>
                  </a:lnTo>
                  <a:cubicBezTo>
                    <a:pt x="1249489" y="905260"/>
                    <a:pt x="1249489" y="902631"/>
                    <a:pt x="1250156" y="900135"/>
                  </a:cubicBezTo>
                  <a:lnTo>
                    <a:pt x="1251585" y="896707"/>
                  </a:lnTo>
                  <a:cubicBezTo>
                    <a:pt x="1252508" y="895115"/>
                    <a:pt x="1253784" y="893753"/>
                    <a:pt x="1255299" y="892706"/>
                  </a:cubicBezTo>
                  <a:cubicBezTo>
                    <a:pt x="1256671" y="891449"/>
                    <a:pt x="1258347" y="890563"/>
                    <a:pt x="1260157" y="890134"/>
                  </a:cubicBezTo>
                  <a:close/>
                  <a:moveTo>
                    <a:pt x="50577" y="832318"/>
                  </a:moveTo>
                  <a:cubicBezTo>
                    <a:pt x="52177" y="831984"/>
                    <a:pt x="53835" y="831984"/>
                    <a:pt x="55435" y="832318"/>
                  </a:cubicBezTo>
                  <a:cubicBezTo>
                    <a:pt x="56969" y="831984"/>
                    <a:pt x="58569" y="831984"/>
                    <a:pt x="60102" y="832318"/>
                  </a:cubicBezTo>
                  <a:cubicBezTo>
                    <a:pt x="61903" y="832784"/>
                    <a:pt x="63560" y="833670"/>
                    <a:pt x="64960" y="834889"/>
                  </a:cubicBezTo>
                  <a:cubicBezTo>
                    <a:pt x="66474" y="835938"/>
                    <a:pt x="67751" y="837300"/>
                    <a:pt x="68675" y="838890"/>
                  </a:cubicBezTo>
                  <a:cubicBezTo>
                    <a:pt x="69246" y="840033"/>
                    <a:pt x="70199" y="841272"/>
                    <a:pt x="70199" y="842415"/>
                  </a:cubicBezTo>
                  <a:cubicBezTo>
                    <a:pt x="70313" y="843786"/>
                    <a:pt x="70218" y="845167"/>
                    <a:pt x="69913" y="846510"/>
                  </a:cubicBezTo>
                  <a:cubicBezTo>
                    <a:pt x="69951" y="847149"/>
                    <a:pt x="69951" y="847777"/>
                    <a:pt x="69913" y="848415"/>
                  </a:cubicBezTo>
                  <a:lnTo>
                    <a:pt x="69913" y="850320"/>
                  </a:lnTo>
                  <a:cubicBezTo>
                    <a:pt x="69503" y="851501"/>
                    <a:pt x="68989" y="852654"/>
                    <a:pt x="68389" y="853749"/>
                  </a:cubicBezTo>
                  <a:lnTo>
                    <a:pt x="66198" y="856607"/>
                  </a:lnTo>
                  <a:lnTo>
                    <a:pt x="63341" y="858893"/>
                  </a:lnTo>
                  <a:lnTo>
                    <a:pt x="59911" y="860322"/>
                  </a:lnTo>
                  <a:lnTo>
                    <a:pt x="55911" y="860893"/>
                  </a:lnTo>
                  <a:lnTo>
                    <a:pt x="55340" y="860893"/>
                  </a:lnTo>
                  <a:lnTo>
                    <a:pt x="51529" y="860322"/>
                  </a:lnTo>
                  <a:cubicBezTo>
                    <a:pt x="50273" y="859950"/>
                    <a:pt x="49053" y="859445"/>
                    <a:pt x="47910" y="858797"/>
                  </a:cubicBezTo>
                  <a:cubicBezTo>
                    <a:pt x="46815" y="858150"/>
                    <a:pt x="45786" y="857387"/>
                    <a:pt x="44862" y="856511"/>
                  </a:cubicBezTo>
                  <a:cubicBezTo>
                    <a:pt x="44767" y="856511"/>
                    <a:pt x="42576" y="853654"/>
                    <a:pt x="42576" y="853654"/>
                  </a:cubicBezTo>
                  <a:cubicBezTo>
                    <a:pt x="41224" y="851377"/>
                    <a:pt x="40528" y="848777"/>
                    <a:pt x="40576" y="846129"/>
                  </a:cubicBezTo>
                  <a:cubicBezTo>
                    <a:pt x="40481" y="844824"/>
                    <a:pt x="40481" y="843519"/>
                    <a:pt x="40576" y="842224"/>
                  </a:cubicBezTo>
                  <a:lnTo>
                    <a:pt x="41338" y="840509"/>
                  </a:lnTo>
                  <a:cubicBezTo>
                    <a:pt x="41547" y="839919"/>
                    <a:pt x="41804" y="839347"/>
                    <a:pt x="42100" y="838795"/>
                  </a:cubicBezTo>
                  <a:cubicBezTo>
                    <a:pt x="43329" y="836709"/>
                    <a:pt x="45062" y="834975"/>
                    <a:pt x="47148" y="833746"/>
                  </a:cubicBezTo>
                  <a:close/>
                  <a:moveTo>
                    <a:pt x="1245297" y="814124"/>
                  </a:moveTo>
                  <a:cubicBezTo>
                    <a:pt x="1248793" y="812477"/>
                    <a:pt x="1252851" y="812477"/>
                    <a:pt x="1256347" y="814124"/>
                  </a:cubicBezTo>
                  <a:cubicBezTo>
                    <a:pt x="1258109" y="814677"/>
                    <a:pt x="1259690" y="815696"/>
                    <a:pt x="1260918" y="817077"/>
                  </a:cubicBezTo>
                  <a:lnTo>
                    <a:pt x="1263585" y="819744"/>
                  </a:lnTo>
                  <a:cubicBezTo>
                    <a:pt x="1265357" y="821478"/>
                    <a:pt x="1266643" y="823640"/>
                    <a:pt x="1267300" y="826031"/>
                  </a:cubicBezTo>
                  <a:lnTo>
                    <a:pt x="1267300" y="829841"/>
                  </a:lnTo>
                  <a:cubicBezTo>
                    <a:pt x="1267310" y="832365"/>
                    <a:pt x="1266624" y="834832"/>
                    <a:pt x="1265300" y="836985"/>
                  </a:cubicBezTo>
                  <a:lnTo>
                    <a:pt x="1263109" y="839937"/>
                  </a:lnTo>
                  <a:cubicBezTo>
                    <a:pt x="1261833" y="841261"/>
                    <a:pt x="1260271" y="842271"/>
                    <a:pt x="1258537" y="842890"/>
                  </a:cubicBezTo>
                  <a:cubicBezTo>
                    <a:pt x="1255042" y="844538"/>
                    <a:pt x="1250984" y="844538"/>
                    <a:pt x="1247488" y="842890"/>
                  </a:cubicBezTo>
                  <a:cubicBezTo>
                    <a:pt x="1245745" y="842299"/>
                    <a:pt x="1244174" y="841280"/>
                    <a:pt x="1242916" y="839937"/>
                  </a:cubicBezTo>
                  <a:lnTo>
                    <a:pt x="1240249" y="837270"/>
                  </a:lnTo>
                  <a:cubicBezTo>
                    <a:pt x="1238516" y="835508"/>
                    <a:pt x="1237239" y="833356"/>
                    <a:pt x="1236535" y="830984"/>
                  </a:cubicBezTo>
                  <a:lnTo>
                    <a:pt x="1236535" y="827174"/>
                  </a:lnTo>
                  <a:cubicBezTo>
                    <a:pt x="1236535" y="824621"/>
                    <a:pt x="1237230" y="822126"/>
                    <a:pt x="1238534" y="819935"/>
                  </a:cubicBezTo>
                  <a:lnTo>
                    <a:pt x="1240726" y="817077"/>
                  </a:lnTo>
                  <a:cubicBezTo>
                    <a:pt x="1241973" y="815725"/>
                    <a:pt x="1243545" y="814706"/>
                    <a:pt x="1245297" y="814124"/>
                  </a:cubicBezTo>
                  <a:close/>
                  <a:moveTo>
                    <a:pt x="59054" y="763833"/>
                  </a:moveTo>
                  <a:cubicBezTo>
                    <a:pt x="62550" y="762185"/>
                    <a:pt x="66607" y="762185"/>
                    <a:pt x="70103" y="763833"/>
                  </a:cubicBezTo>
                  <a:cubicBezTo>
                    <a:pt x="71865" y="764385"/>
                    <a:pt x="73446" y="765404"/>
                    <a:pt x="74675" y="766786"/>
                  </a:cubicBezTo>
                  <a:lnTo>
                    <a:pt x="77342" y="769452"/>
                  </a:lnTo>
                  <a:cubicBezTo>
                    <a:pt x="79123" y="771167"/>
                    <a:pt x="80371" y="773348"/>
                    <a:pt x="80962" y="775739"/>
                  </a:cubicBezTo>
                  <a:lnTo>
                    <a:pt x="81533" y="779549"/>
                  </a:lnTo>
                  <a:cubicBezTo>
                    <a:pt x="81542" y="782073"/>
                    <a:pt x="80857" y="784540"/>
                    <a:pt x="79533" y="786693"/>
                  </a:cubicBezTo>
                  <a:lnTo>
                    <a:pt x="77342" y="789645"/>
                  </a:lnTo>
                  <a:cubicBezTo>
                    <a:pt x="76066" y="790970"/>
                    <a:pt x="74504" y="791979"/>
                    <a:pt x="72770" y="792598"/>
                  </a:cubicBezTo>
                  <a:cubicBezTo>
                    <a:pt x="71046" y="793436"/>
                    <a:pt x="69160" y="793855"/>
                    <a:pt x="67246" y="793836"/>
                  </a:cubicBezTo>
                  <a:cubicBezTo>
                    <a:pt x="65331" y="793865"/>
                    <a:pt x="63435" y="793446"/>
                    <a:pt x="61721" y="792598"/>
                  </a:cubicBezTo>
                  <a:cubicBezTo>
                    <a:pt x="59969" y="792027"/>
                    <a:pt x="58387" y="791007"/>
                    <a:pt x="57149" y="789645"/>
                  </a:cubicBezTo>
                  <a:lnTo>
                    <a:pt x="54482" y="786979"/>
                  </a:lnTo>
                  <a:cubicBezTo>
                    <a:pt x="52749" y="785216"/>
                    <a:pt x="51472" y="783064"/>
                    <a:pt x="50768" y="780692"/>
                  </a:cubicBezTo>
                  <a:lnTo>
                    <a:pt x="50291" y="776882"/>
                  </a:lnTo>
                  <a:cubicBezTo>
                    <a:pt x="50272" y="774329"/>
                    <a:pt x="50968" y="771824"/>
                    <a:pt x="52291" y="769643"/>
                  </a:cubicBezTo>
                  <a:lnTo>
                    <a:pt x="54482" y="766786"/>
                  </a:lnTo>
                  <a:cubicBezTo>
                    <a:pt x="55730" y="765433"/>
                    <a:pt x="57302" y="764414"/>
                    <a:pt x="59054" y="763833"/>
                  </a:cubicBezTo>
                  <a:close/>
                  <a:moveTo>
                    <a:pt x="1237582" y="762595"/>
                  </a:moveTo>
                  <a:cubicBezTo>
                    <a:pt x="1245469" y="762595"/>
                    <a:pt x="1251870" y="768996"/>
                    <a:pt x="1251870" y="776882"/>
                  </a:cubicBezTo>
                  <a:cubicBezTo>
                    <a:pt x="1251870" y="784769"/>
                    <a:pt x="1245469" y="791170"/>
                    <a:pt x="1237582" y="791170"/>
                  </a:cubicBezTo>
                  <a:cubicBezTo>
                    <a:pt x="1229695" y="791170"/>
                    <a:pt x="1223295" y="784769"/>
                    <a:pt x="1223295" y="776882"/>
                  </a:cubicBezTo>
                  <a:cubicBezTo>
                    <a:pt x="1223295" y="768996"/>
                    <a:pt x="1229695" y="762595"/>
                    <a:pt x="1237582" y="762595"/>
                  </a:cubicBezTo>
                  <a:close/>
                  <a:moveTo>
                    <a:pt x="1219104" y="683156"/>
                  </a:moveTo>
                  <a:lnTo>
                    <a:pt x="1221676" y="683156"/>
                  </a:lnTo>
                  <a:cubicBezTo>
                    <a:pt x="1224210" y="683156"/>
                    <a:pt x="1226705" y="683813"/>
                    <a:pt x="1228915" y="685061"/>
                  </a:cubicBezTo>
                  <a:lnTo>
                    <a:pt x="1231773" y="687347"/>
                  </a:lnTo>
                  <a:cubicBezTo>
                    <a:pt x="1233554" y="689071"/>
                    <a:pt x="1234839" y="691242"/>
                    <a:pt x="1235488" y="693633"/>
                  </a:cubicBezTo>
                  <a:lnTo>
                    <a:pt x="1235488" y="697443"/>
                  </a:lnTo>
                  <a:cubicBezTo>
                    <a:pt x="1235601" y="699367"/>
                    <a:pt x="1235173" y="701282"/>
                    <a:pt x="1234249" y="702968"/>
                  </a:cubicBezTo>
                  <a:cubicBezTo>
                    <a:pt x="1233668" y="704721"/>
                    <a:pt x="1232649" y="706292"/>
                    <a:pt x="1231296" y="707540"/>
                  </a:cubicBezTo>
                  <a:cubicBezTo>
                    <a:pt x="1230058" y="708902"/>
                    <a:pt x="1228477" y="709921"/>
                    <a:pt x="1226724" y="710492"/>
                  </a:cubicBezTo>
                  <a:cubicBezTo>
                    <a:pt x="1225020" y="711378"/>
                    <a:pt x="1223114" y="711807"/>
                    <a:pt x="1221200" y="711731"/>
                  </a:cubicBezTo>
                  <a:lnTo>
                    <a:pt x="1218628" y="711731"/>
                  </a:lnTo>
                  <a:cubicBezTo>
                    <a:pt x="1216075" y="711759"/>
                    <a:pt x="1213570" y="711064"/>
                    <a:pt x="1211389" y="709731"/>
                  </a:cubicBezTo>
                  <a:lnTo>
                    <a:pt x="1208436" y="707540"/>
                  </a:lnTo>
                  <a:cubicBezTo>
                    <a:pt x="1206731" y="705778"/>
                    <a:pt x="1205493" y="703615"/>
                    <a:pt x="1204817" y="701253"/>
                  </a:cubicBezTo>
                  <a:lnTo>
                    <a:pt x="1204817" y="697443"/>
                  </a:lnTo>
                  <a:cubicBezTo>
                    <a:pt x="1204702" y="695529"/>
                    <a:pt x="1205103" y="693624"/>
                    <a:pt x="1205960" y="691919"/>
                  </a:cubicBezTo>
                  <a:cubicBezTo>
                    <a:pt x="1207274" y="688413"/>
                    <a:pt x="1210055" y="685661"/>
                    <a:pt x="1213580" y="684394"/>
                  </a:cubicBezTo>
                  <a:cubicBezTo>
                    <a:pt x="1215265" y="683461"/>
                    <a:pt x="1217180" y="683032"/>
                    <a:pt x="1219104" y="683156"/>
                  </a:cubicBezTo>
                  <a:close/>
                  <a:moveTo>
                    <a:pt x="87248" y="680489"/>
                  </a:moveTo>
                  <a:lnTo>
                    <a:pt x="91058" y="680489"/>
                  </a:lnTo>
                  <a:cubicBezTo>
                    <a:pt x="92972" y="680413"/>
                    <a:pt x="94877" y="680842"/>
                    <a:pt x="96583" y="681728"/>
                  </a:cubicBezTo>
                  <a:cubicBezTo>
                    <a:pt x="98345" y="682280"/>
                    <a:pt x="99925" y="683299"/>
                    <a:pt x="101154" y="684680"/>
                  </a:cubicBezTo>
                  <a:cubicBezTo>
                    <a:pt x="102507" y="685928"/>
                    <a:pt x="103526" y="687499"/>
                    <a:pt x="104107" y="689252"/>
                  </a:cubicBezTo>
                  <a:cubicBezTo>
                    <a:pt x="104955" y="690795"/>
                    <a:pt x="105383" y="692538"/>
                    <a:pt x="105345" y="694301"/>
                  </a:cubicBezTo>
                  <a:lnTo>
                    <a:pt x="105345" y="696967"/>
                  </a:lnTo>
                  <a:cubicBezTo>
                    <a:pt x="105336" y="699501"/>
                    <a:pt x="104679" y="701997"/>
                    <a:pt x="103440" y="704207"/>
                  </a:cubicBezTo>
                  <a:lnTo>
                    <a:pt x="101154" y="707064"/>
                  </a:lnTo>
                  <a:cubicBezTo>
                    <a:pt x="99392" y="708769"/>
                    <a:pt x="97230" y="710007"/>
                    <a:pt x="94868" y="710683"/>
                  </a:cubicBezTo>
                  <a:lnTo>
                    <a:pt x="91058" y="711255"/>
                  </a:lnTo>
                  <a:cubicBezTo>
                    <a:pt x="89144" y="711331"/>
                    <a:pt x="87238" y="710903"/>
                    <a:pt x="85533" y="710017"/>
                  </a:cubicBezTo>
                  <a:cubicBezTo>
                    <a:pt x="83800" y="709398"/>
                    <a:pt x="82238" y="708388"/>
                    <a:pt x="80961" y="707064"/>
                  </a:cubicBezTo>
                  <a:cubicBezTo>
                    <a:pt x="79609" y="705816"/>
                    <a:pt x="78589" y="704244"/>
                    <a:pt x="78009" y="702492"/>
                  </a:cubicBezTo>
                  <a:cubicBezTo>
                    <a:pt x="77123" y="700787"/>
                    <a:pt x="76704" y="698882"/>
                    <a:pt x="76770" y="696967"/>
                  </a:cubicBezTo>
                  <a:lnTo>
                    <a:pt x="76770" y="694301"/>
                  </a:lnTo>
                  <a:cubicBezTo>
                    <a:pt x="76770" y="691748"/>
                    <a:pt x="77466" y="689252"/>
                    <a:pt x="78771" y="687062"/>
                  </a:cubicBezTo>
                  <a:lnTo>
                    <a:pt x="80961" y="684204"/>
                  </a:lnTo>
                  <a:cubicBezTo>
                    <a:pt x="82695" y="682442"/>
                    <a:pt x="84866" y="681156"/>
                    <a:pt x="87248" y="680489"/>
                  </a:cubicBezTo>
                  <a:close/>
                  <a:moveTo>
                    <a:pt x="104298" y="635436"/>
                  </a:moveTo>
                  <a:lnTo>
                    <a:pt x="106965" y="635436"/>
                  </a:lnTo>
                  <a:cubicBezTo>
                    <a:pt x="109517" y="635436"/>
                    <a:pt x="112013" y="636131"/>
                    <a:pt x="114204" y="637437"/>
                  </a:cubicBezTo>
                  <a:lnTo>
                    <a:pt x="117061" y="639627"/>
                  </a:lnTo>
                  <a:cubicBezTo>
                    <a:pt x="118785" y="641418"/>
                    <a:pt x="120033" y="643609"/>
                    <a:pt x="120681" y="646009"/>
                  </a:cubicBezTo>
                  <a:lnTo>
                    <a:pt x="120776" y="649724"/>
                  </a:lnTo>
                  <a:cubicBezTo>
                    <a:pt x="120852" y="651639"/>
                    <a:pt x="120424" y="653543"/>
                    <a:pt x="119538" y="655248"/>
                  </a:cubicBezTo>
                  <a:cubicBezTo>
                    <a:pt x="119023" y="657030"/>
                    <a:pt x="117995" y="658620"/>
                    <a:pt x="116585" y="659820"/>
                  </a:cubicBezTo>
                  <a:cubicBezTo>
                    <a:pt x="115337" y="661173"/>
                    <a:pt x="113765" y="662192"/>
                    <a:pt x="112013" y="662773"/>
                  </a:cubicBezTo>
                  <a:cubicBezTo>
                    <a:pt x="110327" y="663697"/>
                    <a:pt x="108413" y="664126"/>
                    <a:pt x="106488" y="664011"/>
                  </a:cubicBezTo>
                  <a:lnTo>
                    <a:pt x="103822" y="664011"/>
                  </a:lnTo>
                  <a:cubicBezTo>
                    <a:pt x="101278" y="664049"/>
                    <a:pt x="98773" y="663383"/>
                    <a:pt x="96583" y="662107"/>
                  </a:cubicBezTo>
                  <a:lnTo>
                    <a:pt x="93725" y="659820"/>
                  </a:lnTo>
                  <a:cubicBezTo>
                    <a:pt x="91953" y="658087"/>
                    <a:pt x="90667" y="655924"/>
                    <a:pt x="90010" y="653534"/>
                  </a:cubicBezTo>
                  <a:lnTo>
                    <a:pt x="90010" y="649724"/>
                  </a:lnTo>
                  <a:cubicBezTo>
                    <a:pt x="89943" y="647838"/>
                    <a:pt x="90372" y="645962"/>
                    <a:pt x="91249" y="644295"/>
                  </a:cubicBezTo>
                  <a:cubicBezTo>
                    <a:pt x="91801" y="642504"/>
                    <a:pt x="92820" y="640894"/>
                    <a:pt x="94201" y="639627"/>
                  </a:cubicBezTo>
                  <a:cubicBezTo>
                    <a:pt x="95477" y="638303"/>
                    <a:pt x="97040" y="637294"/>
                    <a:pt x="98773" y="636674"/>
                  </a:cubicBezTo>
                  <a:cubicBezTo>
                    <a:pt x="100488" y="635827"/>
                    <a:pt x="102383" y="635408"/>
                    <a:pt x="104298" y="635436"/>
                  </a:cubicBezTo>
                  <a:close/>
                  <a:moveTo>
                    <a:pt x="1197863" y="624863"/>
                  </a:moveTo>
                  <a:lnTo>
                    <a:pt x="1203197" y="624863"/>
                  </a:lnTo>
                  <a:cubicBezTo>
                    <a:pt x="1205721" y="624854"/>
                    <a:pt x="1208188" y="625540"/>
                    <a:pt x="1210341" y="626864"/>
                  </a:cubicBezTo>
                  <a:lnTo>
                    <a:pt x="1213293" y="629054"/>
                  </a:lnTo>
                  <a:cubicBezTo>
                    <a:pt x="1214999" y="630817"/>
                    <a:pt x="1216236" y="632979"/>
                    <a:pt x="1216913" y="635341"/>
                  </a:cubicBezTo>
                  <a:lnTo>
                    <a:pt x="1217484" y="639151"/>
                  </a:lnTo>
                  <a:cubicBezTo>
                    <a:pt x="1217513" y="641065"/>
                    <a:pt x="1217094" y="642961"/>
                    <a:pt x="1216246" y="644676"/>
                  </a:cubicBezTo>
                  <a:cubicBezTo>
                    <a:pt x="1215675" y="646428"/>
                    <a:pt x="1214656" y="648009"/>
                    <a:pt x="1213293" y="649247"/>
                  </a:cubicBezTo>
                  <a:cubicBezTo>
                    <a:pt x="1212046" y="650600"/>
                    <a:pt x="1210474" y="651619"/>
                    <a:pt x="1208722" y="652200"/>
                  </a:cubicBezTo>
                  <a:cubicBezTo>
                    <a:pt x="1207036" y="653124"/>
                    <a:pt x="1205121" y="653553"/>
                    <a:pt x="1203197" y="653438"/>
                  </a:cubicBezTo>
                  <a:lnTo>
                    <a:pt x="1197863" y="653438"/>
                  </a:lnTo>
                  <a:cubicBezTo>
                    <a:pt x="1195329" y="653429"/>
                    <a:pt x="1192834" y="652772"/>
                    <a:pt x="1190624" y="651533"/>
                  </a:cubicBezTo>
                  <a:lnTo>
                    <a:pt x="1187766" y="649247"/>
                  </a:lnTo>
                  <a:cubicBezTo>
                    <a:pt x="1185994" y="647514"/>
                    <a:pt x="1184708" y="645352"/>
                    <a:pt x="1184052" y="642961"/>
                  </a:cubicBezTo>
                  <a:lnTo>
                    <a:pt x="1183575" y="639151"/>
                  </a:lnTo>
                  <a:cubicBezTo>
                    <a:pt x="1183509" y="637236"/>
                    <a:pt x="1183928" y="635331"/>
                    <a:pt x="1184814" y="633626"/>
                  </a:cubicBezTo>
                  <a:cubicBezTo>
                    <a:pt x="1185394" y="631874"/>
                    <a:pt x="1186414" y="630302"/>
                    <a:pt x="1187766" y="629054"/>
                  </a:cubicBezTo>
                  <a:cubicBezTo>
                    <a:pt x="1189043" y="627731"/>
                    <a:pt x="1190605" y="626721"/>
                    <a:pt x="1192338" y="626102"/>
                  </a:cubicBezTo>
                  <a:cubicBezTo>
                    <a:pt x="1194043" y="625216"/>
                    <a:pt x="1195949" y="624787"/>
                    <a:pt x="1197863" y="624863"/>
                  </a:cubicBezTo>
                  <a:close/>
                  <a:moveTo>
                    <a:pt x="1171384" y="553426"/>
                  </a:moveTo>
                  <a:lnTo>
                    <a:pt x="1174051" y="553426"/>
                  </a:lnTo>
                  <a:cubicBezTo>
                    <a:pt x="1176585" y="553436"/>
                    <a:pt x="1179080" y="554092"/>
                    <a:pt x="1181290" y="555331"/>
                  </a:cubicBezTo>
                  <a:lnTo>
                    <a:pt x="1184147" y="557617"/>
                  </a:lnTo>
                  <a:cubicBezTo>
                    <a:pt x="1185919" y="559350"/>
                    <a:pt x="1187205" y="561512"/>
                    <a:pt x="1187862" y="563903"/>
                  </a:cubicBezTo>
                  <a:lnTo>
                    <a:pt x="1187862" y="567713"/>
                  </a:lnTo>
                  <a:cubicBezTo>
                    <a:pt x="1187662" y="571457"/>
                    <a:pt x="1186186" y="575019"/>
                    <a:pt x="1183671" y="577810"/>
                  </a:cubicBezTo>
                  <a:cubicBezTo>
                    <a:pt x="1182395" y="579134"/>
                    <a:pt x="1180833" y="580143"/>
                    <a:pt x="1179099" y="580762"/>
                  </a:cubicBezTo>
                  <a:cubicBezTo>
                    <a:pt x="1177384" y="581610"/>
                    <a:pt x="1175489" y="582029"/>
                    <a:pt x="1173575" y="582001"/>
                  </a:cubicBezTo>
                  <a:lnTo>
                    <a:pt x="1170908" y="582001"/>
                  </a:lnTo>
                  <a:cubicBezTo>
                    <a:pt x="1168355" y="582001"/>
                    <a:pt x="1165860" y="581305"/>
                    <a:pt x="1163668" y="580001"/>
                  </a:cubicBezTo>
                  <a:lnTo>
                    <a:pt x="1160811" y="577810"/>
                  </a:lnTo>
                  <a:cubicBezTo>
                    <a:pt x="1159077" y="576048"/>
                    <a:pt x="1157801" y="573895"/>
                    <a:pt x="1157096" y="571523"/>
                  </a:cubicBezTo>
                  <a:lnTo>
                    <a:pt x="1157096" y="567713"/>
                  </a:lnTo>
                  <a:cubicBezTo>
                    <a:pt x="1157020" y="565799"/>
                    <a:pt x="1157448" y="563894"/>
                    <a:pt x="1158334" y="562188"/>
                  </a:cubicBezTo>
                  <a:cubicBezTo>
                    <a:pt x="1158849" y="560408"/>
                    <a:pt x="1159877" y="558817"/>
                    <a:pt x="1161287" y="557617"/>
                  </a:cubicBezTo>
                  <a:cubicBezTo>
                    <a:pt x="1162535" y="556264"/>
                    <a:pt x="1164107" y="555245"/>
                    <a:pt x="1165860" y="554664"/>
                  </a:cubicBezTo>
                  <a:cubicBezTo>
                    <a:pt x="1167545" y="553730"/>
                    <a:pt x="1169460" y="553302"/>
                    <a:pt x="1171384" y="553426"/>
                  </a:cubicBezTo>
                  <a:close/>
                  <a:moveTo>
                    <a:pt x="128111" y="542757"/>
                  </a:moveTo>
                  <a:lnTo>
                    <a:pt x="130778" y="542757"/>
                  </a:lnTo>
                  <a:cubicBezTo>
                    <a:pt x="133321" y="542805"/>
                    <a:pt x="135807" y="543491"/>
                    <a:pt x="138017" y="544758"/>
                  </a:cubicBezTo>
                  <a:lnTo>
                    <a:pt x="140874" y="546948"/>
                  </a:lnTo>
                  <a:cubicBezTo>
                    <a:pt x="142665" y="548701"/>
                    <a:pt x="143941" y="550911"/>
                    <a:pt x="144589" y="553330"/>
                  </a:cubicBezTo>
                  <a:lnTo>
                    <a:pt x="145065" y="557045"/>
                  </a:lnTo>
                  <a:cubicBezTo>
                    <a:pt x="145189" y="558969"/>
                    <a:pt x="144760" y="560884"/>
                    <a:pt x="143827" y="562570"/>
                  </a:cubicBezTo>
                  <a:cubicBezTo>
                    <a:pt x="143274" y="564360"/>
                    <a:pt x="142255" y="565970"/>
                    <a:pt x="140874" y="567237"/>
                  </a:cubicBezTo>
                  <a:cubicBezTo>
                    <a:pt x="139588" y="568551"/>
                    <a:pt x="138026" y="569561"/>
                    <a:pt x="136302" y="570189"/>
                  </a:cubicBezTo>
                  <a:cubicBezTo>
                    <a:pt x="134597" y="571047"/>
                    <a:pt x="132683" y="571447"/>
                    <a:pt x="130778" y="571332"/>
                  </a:cubicBezTo>
                  <a:lnTo>
                    <a:pt x="128111" y="571332"/>
                  </a:lnTo>
                  <a:cubicBezTo>
                    <a:pt x="125596" y="571380"/>
                    <a:pt x="123120" y="570713"/>
                    <a:pt x="120967" y="569427"/>
                  </a:cubicBezTo>
                  <a:lnTo>
                    <a:pt x="118014" y="567237"/>
                  </a:lnTo>
                  <a:cubicBezTo>
                    <a:pt x="116290" y="565455"/>
                    <a:pt x="115042" y="563255"/>
                    <a:pt x="114395" y="560855"/>
                  </a:cubicBezTo>
                  <a:lnTo>
                    <a:pt x="113823" y="557045"/>
                  </a:lnTo>
                  <a:cubicBezTo>
                    <a:pt x="113756" y="555159"/>
                    <a:pt x="114185" y="553282"/>
                    <a:pt x="115062" y="551616"/>
                  </a:cubicBezTo>
                  <a:cubicBezTo>
                    <a:pt x="115652" y="549844"/>
                    <a:pt x="116662" y="548244"/>
                    <a:pt x="118014" y="546948"/>
                  </a:cubicBezTo>
                  <a:cubicBezTo>
                    <a:pt x="119290" y="545625"/>
                    <a:pt x="120853" y="544615"/>
                    <a:pt x="122586" y="543996"/>
                  </a:cubicBezTo>
                  <a:cubicBezTo>
                    <a:pt x="124310" y="543157"/>
                    <a:pt x="126196" y="542738"/>
                    <a:pt x="128111" y="542757"/>
                  </a:cubicBezTo>
                  <a:close/>
                  <a:moveTo>
                    <a:pt x="1155477" y="489799"/>
                  </a:moveTo>
                  <a:cubicBezTo>
                    <a:pt x="1157392" y="489771"/>
                    <a:pt x="1159287" y="490190"/>
                    <a:pt x="1161002" y="491037"/>
                  </a:cubicBezTo>
                  <a:cubicBezTo>
                    <a:pt x="1162754" y="491609"/>
                    <a:pt x="1164335" y="492628"/>
                    <a:pt x="1165574" y="493990"/>
                  </a:cubicBezTo>
                  <a:lnTo>
                    <a:pt x="1168241" y="496657"/>
                  </a:lnTo>
                  <a:cubicBezTo>
                    <a:pt x="1170003" y="498390"/>
                    <a:pt x="1171288" y="500562"/>
                    <a:pt x="1171955" y="502944"/>
                  </a:cubicBezTo>
                  <a:lnTo>
                    <a:pt x="1172431" y="506754"/>
                  </a:lnTo>
                  <a:cubicBezTo>
                    <a:pt x="1172431" y="509287"/>
                    <a:pt x="1171774" y="511783"/>
                    <a:pt x="1170527" y="513992"/>
                  </a:cubicBezTo>
                  <a:lnTo>
                    <a:pt x="1168241" y="516850"/>
                  </a:lnTo>
                  <a:cubicBezTo>
                    <a:pt x="1167040" y="518260"/>
                    <a:pt x="1165450" y="519289"/>
                    <a:pt x="1163668" y="519803"/>
                  </a:cubicBezTo>
                  <a:cubicBezTo>
                    <a:pt x="1160173" y="521451"/>
                    <a:pt x="1156115" y="521451"/>
                    <a:pt x="1152620" y="519803"/>
                  </a:cubicBezTo>
                  <a:cubicBezTo>
                    <a:pt x="1150867" y="519222"/>
                    <a:pt x="1149296" y="518203"/>
                    <a:pt x="1148047" y="516850"/>
                  </a:cubicBezTo>
                  <a:lnTo>
                    <a:pt x="1145381" y="514278"/>
                  </a:lnTo>
                  <a:cubicBezTo>
                    <a:pt x="1143656" y="512497"/>
                    <a:pt x="1142409" y="510297"/>
                    <a:pt x="1141761" y="507897"/>
                  </a:cubicBezTo>
                  <a:lnTo>
                    <a:pt x="1141190" y="504087"/>
                  </a:lnTo>
                  <a:cubicBezTo>
                    <a:pt x="1141180" y="501562"/>
                    <a:pt x="1141866" y="499096"/>
                    <a:pt x="1143190" y="496943"/>
                  </a:cubicBezTo>
                  <a:lnTo>
                    <a:pt x="1145381" y="493990"/>
                  </a:lnTo>
                  <a:cubicBezTo>
                    <a:pt x="1146676" y="492637"/>
                    <a:pt x="1148276" y="491628"/>
                    <a:pt x="1150048" y="491037"/>
                  </a:cubicBezTo>
                  <a:cubicBezTo>
                    <a:pt x="1151734" y="490190"/>
                    <a:pt x="1153591" y="489771"/>
                    <a:pt x="1155477" y="489799"/>
                  </a:cubicBezTo>
                  <a:close/>
                  <a:moveTo>
                    <a:pt x="162591" y="489799"/>
                  </a:moveTo>
                  <a:cubicBezTo>
                    <a:pt x="170478" y="489799"/>
                    <a:pt x="176879" y="496200"/>
                    <a:pt x="176879" y="504086"/>
                  </a:cubicBezTo>
                  <a:cubicBezTo>
                    <a:pt x="176879" y="511973"/>
                    <a:pt x="170478" y="518374"/>
                    <a:pt x="162591" y="518374"/>
                  </a:cubicBezTo>
                  <a:cubicBezTo>
                    <a:pt x="154704" y="518374"/>
                    <a:pt x="148304" y="511973"/>
                    <a:pt x="148304" y="504086"/>
                  </a:cubicBezTo>
                  <a:cubicBezTo>
                    <a:pt x="148304" y="496200"/>
                    <a:pt x="154704" y="489799"/>
                    <a:pt x="162591" y="489799"/>
                  </a:cubicBezTo>
                  <a:close/>
                  <a:moveTo>
                    <a:pt x="174498" y="440269"/>
                  </a:moveTo>
                  <a:cubicBezTo>
                    <a:pt x="178241" y="439516"/>
                    <a:pt x="182118" y="440021"/>
                    <a:pt x="185547" y="441698"/>
                  </a:cubicBezTo>
                  <a:lnTo>
                    <a:pt x="190785" y="444364"/>
                  </a:lnTo>
                  <a:cubicBezTo>
                    <a:pt x="192900" y="445622"/>
                    <a:pt x="194672" y="447393"/>
                    <a:pt x="195929" y="449508"/>
                  </a:cubicBezTo>
                  <a:lnTo>
                    <a:pt x="197357" y="452937"/>
                  </a:lnTo>
                  <a:cubicBezTo>
                    <a:pt x="198072" y="455528"/>
                    <a:pt x="198072" y="458252"/>
                    <a:pt x="197357" y="460843"/>
                  </a:cubicBezTo>
                  <a:lnTo>
                    <a:pt x="195929" y="464272"/>
                  </a:lnTo>
                  <a:cubicBezTo>
                    <a:pt x="195062" y="465882"/>
                    <a:pt x="193824" y="467253"/>
                    <a:pt x="192309" y="468272"/>
                  </a:cubicBezTo>
                  <a:cubicBezTo>
                    <a:pt x="190928" y="469501"/>
                    <a:pt x="189261" y="470358"/>
                    <a:pt x="187452" y="470749"/>
                  </a:cubicBezTo>
                  <a:cubicBezTo>
                    <a:pt x="185594" y="471330"/>
                    <a:pt x="183594" y="471330"/>
                    <a:pt x="181737" y="470749"/>
                  </a:cubicBezTo>
                  <a:cubicBezTo>
                    <a:pt x="179841" y="470663"/>
                    <a:pt x="177993" y="470073"/>
                    <a:pt x="176403" y="469034"/>
                  </a:cubicBezTo>
                  <a:lnTo>
                    <a:pt x="171069" y="466367"/>
                  </a:lnTo>
                  <a:cubicBezTo>
                    <a:pt x="168982" y="465139"/>
                    <a:pt x="167249" y="463405"/>
                    <a:pt x="166020" y="461319"/>
                  </a:cubicBezTo>
                  <a:lnTo>
                    <a:pt x="164497" y="457890"/>
                  </a:lnTo>
                  <a:cubicBezTo>
                    <a:pt x="163830" y="455395"/>
                    <a:pt x="163830" y="452766"/>
                    <a:pt x="164497" y="450270"/>
                  </a:cubicBezTo>
                  <a:lnTo>
                    <a:pt x="166020" y="446841"/>
                  </a:lnTo>
                  <a:cubicBezTo>
                    <a:pt x="166887" y="445231"/>
                    <a:pt x="168125" y="443860"/>
                    <a:pt x="169640" y="442841"/>
                  </a:cubicBezTo>
                  <a:cubicBezTo>
                    <a:pt x="171040" y="441622"/>
                    <a:pt x="172697" y="440736"/>
                    <a:pt x="174498" y="440269"/>
                  </a:cubicBezTo>
                  <a:close/>
                  <a:moveTo>
                    <a:pt x="1126426" y="423219"/>
                  </a:moveTo>
                  <a:cubicBezTo>
                    <a:pt x="1128312" y="423200"/>
                    <a:pt x="1130170" y="423619"/>
                    <a:pt x="1131856" y="424458"/>
                  </a:cubicBezTo>
                  <a:cubicBezTo>
                    <a:pt x="1135408" y="425724"/>
                    <a:pt x="1138209" y="428525"/>
                    <a:pt x="1139475" y="432078"/>
                  </a:cubicBezTo>
                  <a:cubicBezTo>
                    <a:pt x="1140390" y="433907"/>
                    <a:pt x="1140818" y="435945"/>
                    <a:pt x="1140714" y="437983"/>
                  </a:cubicBezTo>
                  <a:lnTo>
                    <a:pt x="1140714" y="440650"/>
                  </a:lnTo>
                  <a:cubicBezTo>
                    <a:pt x="1140685" y="443193"/>
                    <a:pt x="1139990" y="445689"/>
                    <a:pt x="1138713" y="447889"/>
                  </a:cubicBezTo>
                  <a:lnTo>
                    <a:pt x="1136523" y="450747"/>
                  </a:lnTo>
                  <a:cubicBezTo>
                    <a:pt x="1134770" y="452537"/>
                    <a:pt x="1132560" y="453813"/>
                    <a:pt x="1130141" y="454461"/>
                  </a:cubicBezTo>
                  <a:lnTo>
                    <a:pt x="1126426" y="454461"/>
                  </a:lnTo>
                  <a:cubicBezTo>
                    <a:pt x="1124502" y="454585"/>
                    <a:pt x="1122588" y="454156"/>
                    <a:pt x="1120902" y="453223"/>
                  </a:cubicBezTo>
                  <a:cubicBezTo>
                    <a:pt x="1119111" y="452671"/>
                    <a:pt x="1117501" y="451651"/>
                    <a:pt x="1116234" y="450270"/>
                  </a:cubicBezTo>
                  <a:cubicBezTo>
                    <a:pt x="1114901" y="449003"/>
                    <a:pt x="1113891" y="447432"/>
                    <a:pt x="1113282" y="445698"/>
                  </a:cubicBezTo>
                  <a:cubicBezTo>
                    <a:pt x="1112424" y="443993"/>
                    <a:pt x="1112024" y="442079"/>
                    <a:pt x="1112139" y="440174"/>
                  </a:cubicBezTo>
                  <a:lnTo>
                    <a:pt x="1112139" y="437507"/>
                  </a:lnTo>
                  <a:cubicBezTo>
                    <a:pt x="1112091" y="434993"/>
                    <a:pt x="1112758" y="432516"/>
                    <a:pt x="1114044" y="430363"/>
                  </a:cubicBezTo>
                  <a:lnTo>
                    <a:pt x="1116234" y="427410"/>
                  </a:lnTo>
                  <a:cubicBezTo>
                    <a:pt x="1118025" y="425686"/>
                    <a:pt x="1120216" y="424439"/>
                    <a:pt x="1122616" y="423791"/>
                  </a:cubicBezTo>
                  <a:close/>
                  <a:moveTo>
                    <a:pt x="212597" y="369212"/>
                  </a:moveTo>
                  <a:cubicBezTo>
                    <a:pt x="214435" y="368736"/>
                    <a:pt x="216369" y="368736"/>
                    <a:pt x="218216" y="369212"/>
                  </a:cubicBezTo>
                  <a:cubicBezTo>
                    <a:pt x="220055" y="369574"/>
                    <a:pt x="221741" y="370469"/>
                    <a:pt x="223074" y="371784"/>
                  </a:cubicBezTo>
                  <a:cubicBezTo>
                    <a:pt x="224675" y="372727"/>
                    <a:pt x="225970" y="374117"/>
                    <a:pt x="226789" y="375785"/>
                  </a:cubicBezTo>
                  <a:cubicBezTo>
                    <a:pt x="228218" y="378175"/>
                    <a:pt x="228980" y="380909"/>
                    <a:pt x="228980" y="383690"/>
                  </a:cubicBezTo>
                  <a:lnTo>
                    <a:pt x="227265" y="384928"/>
                  </a:lnTo>
                  <a:cubicBezTo>
                    <a:pt x="227265" y="385404"/>
                    <a:pt x="227265" y="388262"/>
                    <a:pt x="227265" y="388738"/>
                  </a:cubicBezTo>
                  <a:cubicBezTo>
                    <a:pt x="226427" y="391281"/>
                    <a:pt x="225065" y="393615"/>
                    <a:pt x="223265" y="395596"/>
                  </a:cubicBezTo>
                  <a:lnTo>
                    <a:pt x="220121" y="397977"/>
                  </a:lnTo>
                  <a:lnTo>
                    <a:pt x="219359" y="398454"/>
                  </a:lnTo>
                  <a:cubicBezTo>
                    <a:pt x="218883" y="398644"/>
                    <a:pt x="216883" y="399978"/>
                    <a:pt x="215645" y="399978"/>
                  </a:cubicBezTo>
                  <a:cubicBezTo>
                    <a:pt x="214264" y="400263"/>
                    <a:pt x="212864" y="400454"/>
                    <a:pt x="211454" y="400549"/>
                  </a:cubicBezTo>
                  <a:cubicBezTo>
                    <a:pt x="208720" y="400521"/>
                    <a:pt x="206025" y="399797"/>
                    <a:pt x="203643" y="398454"/>
                  </a:cubicBezTo>
                  <a:cubicBezTo>
                    <a:pt x="202481" y="397777"/>
                    <a:pt x="201424" y="396949"/>
                    <a:pt x="200500" y="395978"/>
                  </a:cubicBezTo>
                  <a:cubicBezTo>
                    <a:pt x="198652" y="394034"/>
                    <a:pt x="197280" y="391691"/>
                    <a:pt x="196500" y="389119"/>
                  </a:cubicBezTo>
                  <a:cubicBezTo>
                    <a:pt x="195833" y="386624"/>
                    <a:pt x="195833" y="383995"/>
                    <a:pt x="196500" y="381499"/>
                  </a:cubicBezTo>
                  <a:lnTo>
                    <a:pt x="197928" y="378070"/>
                  </a:lnTo>
                  <a:cubicBezTo>
                    <a:pt x="199186" y="375955"/>
                    <a:pt x="200958" y="374184"/>
                    <a:pt x="203072" y="372927"/>
                  </a:cubicBezTo>
                  <a:lnTo>
                    <a:pt x="206501" y="371498"/>
                  </a:lnTo>
                  <a:lnTo>
                    <a:pt x="207263" y="370927"/>
                  </a:lnTo>
                  <a:cubicBezTo>
                    <a:pt x="208854" y="369888"/>
                    <a:pt x="210701" y="369298"/>
                    <a:pt x="212597" y="369212"/>
                  </a:cubicBezTo>
                  <a:close/>
                  <a:moveTo>
                    <a:pt x="1089087" y="358639"/>
                  </a:moveTo>
                  <a:cubicBezTo>
                    <a:pt x="1092583" y="356992"/>
                    <a:pt x="1096641" y="356992"/>
                    <a:pt x="1100137" y="358639"/>
                  </a:cubicBezTo>
                  <a:cubicBezTo>
                    <a:pt x="1101870" y="359259"/>
                    <a:pt x="1103432" y="360268"/>
                    <a:pt x="1104708" y="361592"/>
                  </a:cubicBezTo>
                  <a:lnTo>
                    <a:pt x="1107376" y="364259"/>
                  </a:lnTo>
                  <a:cubicBezTo>
                    <a:pt x="1109080" y="366022"/>
                    <a:pt x="1110319" y="368184"/>
                    <a:pt x="1110995" y="370546"/>
                  </a:cubicBezTo>
                  <a:lnTo>
                    <a:pt x="1111567" y="374356"/>
                  </a:lnTo>
                  <a:cubicBezTo>
                    <a:pt x="1111585" y="376909"/>
                    <a:pt x="1110890" y="379414"/>
                    <a:pt x="1109566" y="381595"/>
                  </a:cubicBezTo>
                  <a:lnTo>
                    <a:pt x="1107376" y="384452"/>
                  </a:lnTo>
                  <a:cubicBezTo>
                    <a:pt x="1106128" y="385805"/>
                    <a:pt x="1104556" y="386824"/>
                    <a:pt x="1102803" y="387405"/>
                  </a:cubicBezTo>
                  <a:cubicBezTo>
                    <a:pt x="1101117" y="388329"/>
                    <a:pt x="1099203" y="388758"/>
                    <a:pt x="1097279" y="388643"/>
                  </a:cubicBezTo>
                  <a:cubicBezTo>
                    <a:pt x="1095355" y="388767"/>
                    <a:pt x="1093441" y="388339"/>
                    <a:pt x="1091755" y="387405"/>
                  </a:cubicBezTo>
                  <a:cubicBezTo>
                    <a:pt x="1089973" y="386891"/>
                    <a:pt x="1088383" y="385862"/>
                    <a:pt x="1087183" y="384452"/>
                  </a:cubicBezTo>
                  <a:lnTo>
                    <a:pt x="1084516" y="381880"/>
                  </a:lnTo>
                  <a:cubicBezTo>
                    <a:pt x="1082725" y="380128"/>
                    <a:pt x="1081449" y="377918"/>
                    <a:pt x="1080801" y="375499"/>
                  </a:cubicBezTo>
                  <a:lnTo>
                    <a:pt x="1080325" y="371689"/>
                  </a:lnTo>
                  <a:cubicBezTo>
                    <a:pt x="1080325" y="369184"/>
                    <a:pt x="1080982" y="366717"/>
                    <a:pt x="1082230" y="364545"/>
                  </a:cubicBezTo>
                  <a:lnTo>
                    <a:pt x="1084516" y="361592"/>
                  </a:lnTo>
                  <a:cubicBezTo>
                    <a:pt x="1085773" y="360249"/>
                    <a:pt x="1087344" y="359230"/>
                    <a:pt x="1089087" y="358639"/>
                  </a:cubicBezTo>
                  <a:close/>
                  <a:moveTo>
                    <a:pt x="242029" y="320254"/>
                  </a:moveTo>
                  <a:cubicBezTo>
                    <a:pt x="243944" y="320226"/>
                    <a:pt x="245839" y="320645"/>
                    <a:pt x="247554" y="321492"/>
                  </a:cubicBezTo>
                  <a:cubicBezTo>
                    <a:pt x="249307" y="322064"/>
                    <a:pt x="250887" y="323083"/>
                    <a:pt x="252126" y="324445"/>
                  </a:cubicBezTo>
                  <a:lnTo>
                    <a:pt x="254888" y="327016"/>
                  </a:lnTo>
                  <a:cubicBezTo>
                    <a:pt x="256650" y="328750"/>
                    <a:pt x="257936" y="330922"/>
                    <a:pt x="258603" y="333303"/>
                  </a:cubicBezTo>
                  <a:lnTo>
                    <a:pt x="259079" y="337114"/>
                  </a:lnTo>
                  <a:cubicBezTo>
                    <a:pt x="259069" y="339647"/>
                    <a:pt x="258412" y="342142"/>
                    <a:pt x="257174" y="344352"/>
                  </a:cubicBezTo>
                  <a:lnTo>
                    <a:pt x="254888" y="347210"/>
                  </a:lnTo>
                  <a:cubicBezTo>
                    <a:pt x="253688" y="348619"/>
                    <a:pt x="252097" y="349648"/>
                    <a:pt x="250316" y="350163"/>
                  </a:cubicBezTo>
                  <a:cubicBezTo>
                    <a:pt x="248630" y="351096"/>
                    <a:pt x="246715" y="351525"/>
                    <a:pt x="244792" y="351401"/>
                  </a:cubicBezTo>
                  <a:cubicBezTo>
                    <a:pt x="242867" y="351515"/>
                    <a:pt x="240953" y="351087"/>
                    <a:pt x="239267" y="350163"/>
                  </a:cubicBezTo>
                  <a:cubicBezTo>
                    <a:pt x="237514" y="349581"/>
                    <a:pt x="235943" y="348562"/>
                    <a:pt x="234695" y="347210"/>
                  </a:cubicBezTo>
                  <a:lnTo>
                    <a:pt x="231933" y="344733"/>
                  </a:lnTo>
                  <a:cubicBezTo>
                    <a:pt x="230209" y="342943"/>
                    <a:pt x="228961" y="340752"/>
                    <a:pt x="228313" y="338351"/>
                  </a:cubicBezTo>
                  <a:lnTo>
                    <a:pt x="227742" y="334542"/>
                  </a:lnTo>
                  <a:cubicBezTo>
                    <a:pt x="227732" y="332017"/>
                    <a:pt x="228418" y="329551"/>
                    <a:pt x="229742" y="327398"/>
                  </a:cubicBezTo>
                  <a:lnTo>
                    <a:pt x="231933" y="324445"/>
                  </a:lnTo>
                  <a:cubicBezTo>
                    <a:pt x="233228" y="323092"/>
                    <a:pt x="234828" y="322083"/>
                    <a:pt x="236600" y="321492"/>
                  </a:cubicBezTo>
                  <a:cubicBezTo>
                    <a:pt x="238286" y="320645"/>
                    <a:pt x="240143" y="320226"/>
                    <a:pt x="242029" y="320254"/>
                  </a:cubicBezTo>
                  <a:close/>
                  <a:moveTo>
                    <a:pt x="1062799" y="299204"/>
                  </a:moveTo>
                  <a:cubicBezTo>
                    <a:pt x="1064723" y="299080"/>
                    <a:pt x="1066637" y="299508"/>
                    <a:pt x="1068323" y="300442"/>
                  </a:cubicBezTo>
                  <a:cubicBezTo>
                    <a:pt x="1070104" y="300956"/>
                    <a:pt x="1071695" y="301985"/>
                    <a:pt x="1072895" y="303395"/>
                  </a:cubicBezTo>
                  <a:lnTo>
                    <a:pt x="1075562" y="306062"/>
                  </a:lnTo>
                  <a:cubicBezTo>
                    <a:pt x="1077363" y="307766"/>
                    <a:pt x="1078649" y="309948"/>
                    <a:pt x="1079277" y="312348"/>
                  </a:cubicBezTo>
                  <a:lnTo>
                    <a:pt x="1079753" y="316158"/>
                  </a:lnTo>
                  <a:cubicBezTo>
                    <a:pt x="1079753" y="318663"/>
                    <a:pt x="1079096" y="321130"/>
                    <a:pt x="1077848" y="323302"/>
                  </a:cubicBezTo>
                  <a:lnTo>
                    <a:pt x="1075562" y="326255"/>
                  </a:lnTo>
                  <a:cubicBezTo>
                    <a:pt x="1074324" y="327617"/>
                    <a:pt x="1072743" y="328636"/>
                    <a:pt x="1070990" y="329207"/>
                  </a:cubicBezTo>
                  <a:cubicBezTo>
                    <a:pt x="1069276" y="330055"/>
                    <a:pt x="1067380" y="330474"/>
                    <a:pt x="1065466" y="330446"/>
                  </a:cubicBezTo>
                  <a:cubicBezTo>
                    <a:pt x="1063551" y="330464"/>
                    <a:pt x="1061665" y="330046"/>
                    <a:pt x="1059941" y="329207"/>
                  </a:cubicBezTo>
                  <a:cubicBezTo>
                    <a:pt x="1058208" y="328588"/>
                    <a:pt x="1056646" y="327579"/>
                    <a:pt x="1055369" y="326255"/>
                  </a:cubicBezTo>
                  <a:lnTo>
                    <a:pt x="1052703" y="323587"/>
                  </a:lnTo>
                  <a:cubicBezTo>
                    <a:pt x="1050997" y="321825"/>
                    <a:pt x="1049759" y="319663"/>
                    <a:pt x="1049083" y="317301"/>
                  </a:cubicBezTo>
                  <a:lnTo>
                    <a:pt x="1048512" y="313491"/>
                  </a:lnTo>
                  <a:cubicBezTo>
                    <a:pt x="1048512" y="310938"/>
                    <a:pt x="1049207" y="308443"/>
                    <a:pt x="1050511" y="306252"/>
                  </a:cubicBezTo>
                  <a:lnTo>
                    <a:pt x="1052703" y="303395"/>
                  </a:lnTo>
                  <a:cubicBezTo>
                    <a:pt x="1053969" y="302013"/>
                    <a:pt x="1055579" y="300994"/>
                    <a:pt x="1057370" y="300442"/>
                  </a:cubicBezTo>
                  <a:cubicBezTo>
                    <a:pt x="1059017" y="299499"/>
                    <a:pt x="1060903" y="299070"/>
                    <a:pt x="1062799" y="299204"/>
                  </a:cubicBezTo>
                  <a:close/>
                  <a:moveTo>
                    <a:pt x="269461" y="259865"/>
                  </a:moveTo>
                  <a:cubicBezTo>
                    <a:pt x="271337" y="259389"/>
                    <a:pt x="273300" y="259389"/>
                    <a:pt x="275176" y="259865"/>
                  </a:cubicBezTo>
                  <a:cubicBezTo>
                    <a:pt x="276976" y="260332"/>
                    <a:pt x="278634" y="261218"/>
                    <a:pt x="280034" y="262437"/>
                  </a:cubicBezTo>
                  <a:cubicBezTo>
                    <a:pt x="281596" y="263427"/>
                    <a:pt x="282872" y="264809"/>
                    <a:pt x="283748" y="266437"/>
                  </a:cubicBezTo>
                  <a:lnTo>
                    <a:pt x="286320" y="271676"/>
                  </a:lnTo>
                  <a:cubicBezTo>
                    <a:pt x="287644" y="273895"/>
                    <a:pt x="288339" y="276429"/>
                    <a:pt x="288321" y="279010"/>
                  </a:cubicBezTo>
                  <a:lnTo>
                    <a:pt x="288321" y="282820"/>
                  </a:lnTo>
                  <a:cubicBezTo>
                    <a:pt x="287616" y="285183"/>
                    <a:pt x="286339" y="287345"/>
                    <a:pt x="284606" y="289107"/>
                  </a:cubicBezTo>
                  <a:lnTo>
                    <a:pt x="281748" y="291393"/>
                  </a:lnTo>
                  <a:cubicBezTo>
                    <a:pt x="280167" y="292450"/>
                    <a:pt x="278310" y="293012"/>
                    <a:pt x="276415" y="293012"/>
                  </a:cubicBezTo>
                  <a:cubicBezTo>
                    <a:pt x="274547" y="293536"/>
                    <a:pt x="272566" y="293536"/>
                    <a:pt x="270699" y="293012"/>
                  </a:cubicBezTo>
                  <a:cubicBezTo>
                    <a:pt x="268899" y="292545"/>
                    <a:pt x="267242" y="291659"/>
                    <a:pt x="265841" y="290440"/>
                  </a:cubicBezTo>
                  <a:cubicBezTo>
                    <a:pt x="264327" y="289402"/>
                    <a:pt x="263051" y="288031"/>
                    <a:pt x="262127" y="286440"/>
                  </a:cubicBezTo>
                  <a:lnTo>
                    <a:pt x="259555" y="281106"/>
                  </a:lnTo>
                  <a:cubicBezTo>
                    <a:pt x="258231" y="278953"/>
                    <a:pt x="257545" y="276486"/>
                    <a:pt x="257555" y="273962"/>
                  </a:cubicBezTo>
                  <a:lnTo>
                    <a:pt x="257555" y="270152"/>
                  </a:lnTo>
                  <a:cubicBezTo>
                    <a:pt x="258212" y="267761"/>
                    <a:pt x="259498" y="265599"/>
                    <a:pt x="261270" y="263866"/>
                  </a:cubicBezTo>
                  <a:lnTo>
                    <a:pt x="264127" y="261579"/>
                  </a:lnTo>
                  <a:cubicBezTo>
                    <a:pt x="265727" y="260560"/>
                    <a:pt x="267566" y="259970"/>
                    <a:pt x="269461" y="259865"/>
                  </a:cubicBezTo>
                  <a:close/>
                  <a:moveTo>
                    <a:pt x="1021937" y="243577"/>
                  </a:moveTo>
                  <a:lnTo>
                    <a:pt x="1025747" y="243577"/>
                  </a:lnTo>
                  <a:cubicBezTo>
                    <a:pt x="1027661" y="243501"/>
                    <a:pt x="1029566" y="243930"/>
                    <a:pt x="1031272" y="244816"/>
                  </a:cubicBezTo>
                  <a:cubicBezTo>
                    <a:pt x="1033052" y="245330"/>
                    <a:pt x="1034643" y="246359"/>
                    <a:pt x="1035843" y="247768"/>
                  </a:cubicBezTo>
                  <a:cubicBezTo>
                    <a:pt x="1037196" y="249016"/>
                    <a:pt x="1038215" y="250587"/>
                    <a:pt x="1038796" y="252340"/>
                  </a:cubicBezTo>
                  <a:cubicBezTo>
                    <a:pt x="1039644" y="253883"/>
                    <a:pt x="1040072" y="255626"/>
                    <a:pt x="1040034" y="257388"/>
                  </a:cubicBezTo>
                  <a:lnTo>
                    <a:pt x="1040034" y="262722"/>
                  </a:lnTo>
                  <a:cubicBezTo>
                    <a:pt x="1040034" y="265227"/>
                    <a:pt x="1039377" y="267695"/>
                    <a:pt x="1038129" y="269866"/>
                  </a:cubicBezTo>
                  <a:lnTo>
                    <a:pt x="1035843" y="272819"/>
                  </a:lnTo>
                  <a:cubicBezTo>
                    <a:pt x="1034091" y="274543"/>
                    <a:pt x="1031929" y="275791"/>
                    <a:pt x="1029557" y="276438"/>
                  </a:cubicBezTo>
                  <a:lnTo>
                    <a:pt x="1025747" y="277010"/>
                  </a:lnTo>
                  <a:cubicBezTo>
                    <a:pt x="1023833" y="277077"/>
                    <a:pt x="1021927" y="276648"/>
                    <a:pt x="1020222" y="275772"/>
                  </a:cubicBezTo>
                  <a:cubicBezTo>
                    <a:pt x="1018489" y="275153"/>
                    <a:pt x="1016927" y="274143"/>
                    <a:pt x="1015650" y="272819"/>
                  </a:cubicBezTo>
                  <a:cubicBezTo>
                    <a:pt x="1014298" y="271571"/>
                    <a:pt x="1013278" y="270000"/>
                    <a:pt x="1012698" y="268247"/>
                  </a:cubicBezTo>
                  <a:cubicBezTo>
                    <a:pt x="1011812" y="266542"/>
                    <a:pt x="1011393" y="264637"/>
                    <a:pt x="1011459" y="262722"/>
                  </a:cubicBezTo>
                  <a:lnTo>
                    <a:pt x="1011459" y="257388"/>
                  </a:lnTo>
                  <a:cubicBezTo>
                    <a:pt x="1011459" y="254836"/>
                    <a:pt x="1012155" y="252340"/>
                    <a:pt x="1013460" y="250150"/>
                  </a:cubicBezTo>
                  <a:lnTo>
                    <a:pt x="1015650" y="247292"/>
                  </a:lnTo>
                  <a:cubicBezTo>
                    <a:pt x="1017413" y="245559"/>
                    <a:pt x="1019565" y="244282"/>
                    <a:pt x="1021937" y="243577"/>
                  </a:cubicBezTo>
                  <a:close/>
                  <a:moveTo>
                    <a:pt x="308228" y="212050"/>
                  </a:moveTo>
                  <a:lnTo>
                    <a:pt x="310800" y="212050"/>
                  </a:lnTo>
                  <a:cubicBezTo>
                    <a:pt x="313343" y="212002"/>
                    <a:pt x="315848" y="212659"/>
                    <a:pt x="318039" y="213954"/>
                  </a:cubicBezTo>
                  <a:lnTo>
                    <a:pt x="320896" y="216146"/>
                  </a:lnTo>
                  <a:cubicBezTo>
                    <a:pt x="322687" y="217898"/>
                    <a:pt x="323964" y="220108"/>
                    <a:pt x="324611" y="222527"/>
                  </a:cubicBezTo>
                  <a:lnTo>
                    <a:pt x="324611" y="226337"/>
                  </a:lnTo>
                  <a:cubicBezTo>
                    <a:pt x="324744" y="228233"/>
                    <a:pt x="324316" y="230119"/>
                    <a:pt x="323373" y="231766"/>
                  </a:cubicBezTo>
                  <a:cubicBezTo>
                    <a:pt x="322106" y="235291"/>
                    <a:pt x="319354" y="238072"/>
                    <a:pt x="315848" y="239387"/>
                  </a:cubicBezTo>
                  <a:cubicBezTo>
                    <a:pt x="314134" y="240234"/>
                    <a:pt x="312238" y="240653"/>
                    <a:pt x="310324" y="240625"/>
                  </a:cubicBezTo>
                  <a:lnTo>
                    <a:pt x="307752" y="240625"/>
                  </a:lnTo>
                  <a:cubicBezTo>
                    <a:pt x="305208" y="240606"/>
                    <a:pt x="302703" y="239920"/>
                    <a:pt x="300513" y="238625"/>
                  </a:cubicBezTo>
                  <a:lnTo>
                    <a:pt x="297655" y="236434"/>
                  </a:lnTo>
                  <a:cubicBezTo>
                    <a:pt x="295865" y="234681"/>
                    <a:pt x="294588" y="232471"/>
                    <a:pt x="293941" y="230052"/>
                  </a:cubicBezTo>
                  <a:lnTo>
                    <a:pt x="293941" y="226337"/>
                  </a:lnTo>
                  <a:cubicBezTo>
                    <a:pt x="293827" y="224422"/>
                    <a:pt x="294227" y="222518"/>
                    <a:pt x="295083" y="220813"/>
                  </a:cubicBezTo>
                  <a:cubicBezTo>
                    <a:pt x="295713" y="219032"/>
                    <a:pt x="296750" y="217432"/>
                    <a:pt x="298132" y="216146"/>
                  </a:cubicBezTo>
                  <a:cubicBezTo>
                    <a:pt x="299398" y="214812"/>
                    <a:pt x="300970" y="213802"/>
                    <a:pt x="302703" y="213193"/>
                  </a:cubicBezTo>
                  <a:cubicBezTo>
                    <a:pt x="304409" y="212335"/>
                    <a:pt x="306314" y="211935"/>
                    <a:pt x="308228" y="212050"/>
                  </a:cubicBezTo>
                  <a:close/>
                  <a:moveTo>
                    <a:pt x="983836" y="193286"/>
                  </a:moveTo>
                  <a:lnTo>
                    <a:pt x="984312" y="193286"/>
                  </a:lnTo>
                  <a:cubicBezTo>
                    <a:pt x="985513" y="193095"/>
                    <a:pt x="986732" y="193095"/>
                    <a:pt x="987932" y="193286"/>
                  </a:cubicBezTo>
                  <a:cubicBezTo>
                    <a:pt x="989808" y="193400"/>
                    <a:pt x="991637" y="193953"/>
                    <a:pt x="993266" y="194905"/>
                  </a:cubicBezTo>
                  <a:cubicBezTo>
                    <a:pt x="994857" y="195829"/>
                    <a:pt x="996218" y="197105"/>
                    <a:pt x="997267" y="198620"/>
                  </a:cubicBezTo>
                  <a:cubicBezTo>
                    <a:pt x="998486" y="200020"/>
                    <a:pt x="999372" y="201677"/>
                    <a:pt x="999838" y="203478"/>
                  </a:cubicBezTo>
                  <a:cubicBezTo>
                    <a:pt x="1000295" y="206202"/>
                    <a:pt x="999991" y="209002"/>
                    <a:pt x="998981" y="211574"/>
                  </a:cubicBezTo>
                  <a:cubicBezTo>
                    <a:pt x="998266" y="214069"/>
                    <a:pt x="996924" y="216327"/>
                    <a:pt x="995075" y="218146"/>
                  </a:cubicBezTo>
                  <a:cubicBezTo>
                    <a:pt x="994180" y="219023"/>
                    <a:pt x="993189" y="219784"/>
                    <a:pt x="992123" y="220432"/>
                  </a:cubicBezTo>
                  <a:cubicBezTo>
                    <a:pt x="991008" y="221080"/>
                    <a:pt x="989827" y="221585"/>
                    <a:pt x="988598" y="221956"/>
                  </a:cubicBezTo>
                  <a:cubicBezTo>
                    <a:pt x="985874" y="222623"/>
                    <a:pt x="983036" y="222623"/>
                    <a:pt x="980312" y="221956"/>
                  </a:cubicBezTo>
                  <a:lnTo>
                    <a:pt x="976883" y="220527"/>
                  </a:lnTo>
                  <a:lnTo>
                    <a:pt x="973930" y="218241"/>
                  </a:lnTo>
                  <a:cubicBezTo>
                    <a:pt x="972092" y="216431"/>
                    <a:pt x="970777" y="214165"/>
                    <a:pt x="970120" y="211669"/>
                  </a:cubicBezTo>
                  <a:cubicBezTo>
                    <a:pt x="969406" y="209078"/>
                    <a:pt x="969406" y="206354"/>
                    <a:pt x="970120" y="203764"/>
                  </a:cubicBezTo>
                  <a:cubicBezTo>
                    <a:pt x="970768" y="201392"/>
                    <a:pt x="972016" y="199230"/>
                    <a:pt x="973739" y="197477"/>
                  </a:cubicBezTo>
                  <a:lnTo>
                    <a:pt x="976692" y="195191"/>
                  </a:lnTo>
                  <a:cubicBezTo>
                    <a:pt x="978864" y="193943"/>
                    <a:pt x="981331" y="193286"/>
                    <a:pt x="983836" y="193286"/>
                  </a:cubicBezTo>
                  <a:close/>
                  <a:moveTo>
                    <a:pt x="342613" y="156233"/>
                  </a:moveTo>
                  <a:lnTo>
                    <a:pt x="345280" y="156233"/>
                  </a:lnTo>
                  <a:cubicBezTo>
                    <a:pt x="347785" y="156233"/>
                    <a:pt x="350252" y="156890"/>
                    <a:pt x="352424" y="158138"/>
                  </a:cubicBezTo>
                  <a:lnTo>
                    <a:pt x="355377" y="160424"/>
                  </a:lnTo>
                  <a:cubicBezTo>
                    <a:pt x="357120" y="162157"/>
                    <a:pt x="358368" y="164329"/>
                    <a:pt x="358996" y="166710"/>
                  </a:cubicBezTo>
                  <a:lnTo>
                    <a:pt x="359092" y="170520"/>
                  </a:lnTo>
                  <a:cubicBezTo>
                    <a:pt x="359158" y="172435"/>
                    <a:pt x="358739" y="174340"/>
                    <a:pt x="357853" y="176045"/>
                  </a:cubicBezTo>
                  <a:cubicBezTo>
                    <a:pt x="356539" y="179512"/>
                    <a:pt x="353795" y="182255"/>
                    <a:pt x="350328" y="183569"/>
                  </a:cubicBezTo>
                  <a:cubicBezTo>
                    <a:pt x="348624" y="184455"/>
                    <a:pt x="346718" y="184874"/>
                    <a:pt x="344804" y="184808"/>
                  </a:cubicBezTo>
                  <a:lnTo>
                    <a:pt x="342137" y="184808"/>
                  </a:lnTo>
                  <a:cubicBezTo>
                    <a:pt x="339584" y="184808"/>
                    <a:pt x="337089" y="184112"/>
                    <a:pt x="334898" y="182808"/>
                  </a:cubicBezTo>
                  <a:lnTo>
                    <a:pt x="332040" y="180617"/>
                  </a:lnTo>
                  <a:cubicBezTo>
                    <a:pt x="330278" y="178884"/>
                    <a:pt x="328992" y="176712"/>
                    <a:pt x="328325" y="174330"/>
                  </a:cubicBezTo>
                  <a:lnTo>
                    <a:pt x="328325" y="170520"/>
                  </a:lnTo>
                  <a:cubicBezTo>
                    <a:pt x="328202" y="168596"/>
                    <a:pt x="328631" y="166682"/>
                    <a:pt x="329564" y="164996"/>
                  </a:cubicBezTo>
                  <a:cubicBezTo>
                    <a:pt x="330078" y="163215"/>
                    <a:pt x="331107" y="161624"/>
                    <a:pt x="332516" y="160424"/>
                  </a:cubicBezTo>
                  <a:cubicBezTo>
                    <a:pt x="333745" y="159043"/>
                    <a:pt x="335327" y="158024"/>
                    <a:pt x="337089" y="157471"/>
                  </a:cubicBezTo>
                  <a:cubicBezTo>
                    <a:pt x="338775" y="156538"/>
                    <a:pt x="340689" y="156109"/>
                    <a:pt x="342613" y="156233"/>
                  </a:cubicBezTo>
                  <a:close/>
                  <a:moveTo>
                    <a:pt x="938402" y="140327"/>
                  </a:moveTo>
                  <a:cubicBezTo>
                    <a:pt x="940326" y="140212"/>
                    <a:pt x="942240" y="140641"/>
                    <a:pt x="943926" y="141565"/>
                  </a:cubicBezTo>
                  <a:cubicBezTo>
                    <a:pt x="945679" y="142146"/>
                    <a:pt x="947250" y="143165"/>
                    <a:pt x="948498" y="144518"/>
                  </a:cubicBezTo>
                  <a:lnTo>
                    <a:pt x="951165" y="147185"/>
                  </a:lnTo>
                  <a:cubicBezTo>
                    <a:pt x="952908" y="148918"/>
                    <a:pt x="954156" y="151090"/>
                    <a:pt x="954785" y="153471"/>
                  </a:cubicBezTo>
                  <a:lnTo>
                    <a:pt x="955356" y="157281"/>
                  </a:lnTo>
                  <a:cubicBezTo>
                    <a:pt x="955366" y="159805"/>
                    <a:pt x="954680" y="162272"/>
                    <a:pt x="953356" y="164425"/>
                  </a:cubicBezTo>
                  <a:lnTo>
                    <a:pt x="951165" y="167378"/>
                  </a:lnTo>
                  <a:cubicBezTo>
                    <a:pt x="949870" y="168730"/>
                    <a:pt x="948269" y="169740"/>
                    <a:pt x="946498" y="170331"/>
                  </a:cubicBezTo>
                  <a:cubicBezTo>
                    <a:pt x="944831" y="171226"/>
                    <a:pt x="942955" y="171645"/>
                    <a:pt x="941069" y="171569"/>
                  </a:cubicBezTo>
                  <a:cubicBezTo>
                    <a:pt x="939154" y="171645"/>
                    <a:pt x="937249" y="171216"/>
                    <a:pt x="935544" y="170331"/>
                  </a:cubicBezTo>
                  <a:cubicBezTo>
                    <a:pt x="933792" y="169759"/>
                    <a:pt x="932211" y="168740"/>
                    <a:pt x="930972" y="167378"/>
                  </a:cubicBezTo>
                  <a:lnTo>
                    <a:pt x="928306" y="164711"/>
                  </a:lnTo>
                  <a:cubicBezTo>
                    <a:pt x="926543" y="162977"/>
                    <a:pt x="925257" y="160806"/>
                    <a:pt x="924591" y="158424"/>
                  </a:cubicBezTo>
                  <a:lnTo>
                    <a:pt x="924115" y="154614"/>
                  </a:lnTo>
                  <a:cubicBezTo>
                    <a:pt x="924124" y="152081"/>
                    <a:pt x="924781" y="149585"/>
                    <a:pt x="926019" y="147375"/>
                  </a:cubicBezTo>
                  <a:lnTo>
                    <a:pt x="928306" y="144518"/>
                  </a:lnTo>
                  <a:cubicBezTo>
                    <a:pt x="929505" y="143108"/>
                    <a:pt x="931096" y="142079"/>
                    <a:pt x="932877" y="141565"/>
                  </a:cubicBezTo>
                  <a:cubicBezTo>
                    <a:pt x="934563" y="140631"/>
                    <a:pt x="936478" y="140203"/>
                    <a:pt x="938402" y="140327"/>
                  </a:cubicBezTo>
                  <a:close/>
                  <a:moveTo>
                    <a:pt x="389096" y="113848"/>
                  </a:moveTo>
                  <a:lnTo>
                    <a:pt x="392906" y="113848"/>
                  </a:lnTo>
                  <a:cubicBezTo>
                    <a:pt x="394830" y="113724"/>
                    <a:pt x="396745" y="114152"/>
                    <a:pt x="398430" y="115085"/>
                  </a:cubicBezTo>
                  <a:cubicBezTo>
                    <a:pt x="400211" y="115600"/>
                    <a:pt x="401802" y="116629"/>
                    <a:pt x="403002" y="118039"/>
                  </a:cubicBezTo>
                  <a:cubicBezTo>
                    <a:pt x="404384" y="119267"/>
                    <a:pt x="405403" y="120848"/>
                    <a:pt x="405955" y="122610"/>
                  </a:cubicBezTo>
                  <a:cubicBezTo>
                    <a:pt x="406803" y="124153"/>
                    <a:pt x="407231" y="125896"/>
                    <a:pt x="407193" y="127658"/>
                  </a:cubicBezTo>
                  <a:lnTo>
                    <a:pt x="407193" y="132992"/>
                  </a:lnTo>
                  <a:cubicBezTo>
                    <a:pt x="407193" y="135497"/>
                    <a:pt x="406536" y="137965"/>
                    <a:pt x="405288" y="140136"/>
                  </a:cubicBezTo>
                  <a:lnTo>
                    <a:pt x="403002" y="143089"/>
                  </a:lnTo>
                  <a:cubicBezTo>
                    <a:pt x="401249" y="144813"/>
                    <a:pt x="399087" y="146061"/>
                    <a:pt x="396716" y="146708"/>
                  </a:cubicBezTo>
                  <a:lnTo>
                    <a:pt x="392906" y="147280"/>
                  </a:lnTo>
                  <a:cubicBezTo>
                    <a:pt x="390991" y="147309"/>
                    <a:pt x="389096" y="146890"/>
                    <a:pt x="387381" y="146042"/>
                  </a:cubicBezTo>
                  <a:cubicBezTo>
                    <a:pt x="385648" y="145423"/>
                    <a:pt x="384085" y="144413"/>
                    <a:pt x="382809" y="143089"/>
                  </a:cubicBezTo>
                  <a:cubicBezTo>
                    <a:pt x="381428" y="141822"/>
                    <a:pt x="380409" y="140212"/>
                    <a:pt x="379857" y="138422"/>
                  </a:cubicBezTo>
                  <a:cubicBezTo>
                    <a:pt x="378980" y="136755"/>
                    <a:pt x="378551" y="134878"/>
                    <a:pt x="378618" y="132992"/>
                  </a:cubicBezTo>
                  <a:lnTo>
                    <a:pt x="378618" y="127658"/>
                  </a:lnTo>
                  <a:cubicBezTo>
                    <a:pt x="378618" y="125106"/>
                    <a:pt x="379314" y="122610"/>
                    <a:pt x="380619" y="120420"/>
                  </a:cubicBezTo>
                  <a:lnTo>
                    <a:pt x="382809" y="117562"/>
                  </a:lnTo>
                  <a:cubicBezTo>
                    <a:pt x="384543" y="115800"/>
                    <a:pt x="386714" y="114514"/>
                    <a:pt x="389096" y="113848"/>
                  </a:cubicBezTo>
                  <a:close/>
                  <a:moveTo>
                    <a:pt x="888206" y="89844"/>
                  </a:moveTo>
                  <a:cubicBezTo>
                    <a:pt x="890120" y="89768"/>
                    <a:pt x="892026" y="90197"/>
                    <a:pt x="893731" y="91083"/>
                  </a:cubicBezTo>
                  <a:cubicBezTo>
                    <a:pt x="895511" y="91597"/>
                    <a:pt x="897103" y="92626"/>
                    <a:pt x="898302" y="94035"/>
                  </a:cubicBezTo>
                  <a:lnTo>
                    <a:pt x="903636" y="99369"/>
                  </a:lnTo>
                  <a:cubicBezTo>
                    <a:pt x="905342" y="101132"/>
                    <a:pt x="906580" y="103294"/>
                    <a:pt x="907256" y="105656"/>
                  </a:cubicBezTo>
                  <a:lnTo>
                    <a:pt x="907827" y="109466"/>
                  </a:lnTo>
                  <a:cubicBezTo>
                    <a:pt x="907827" y="112019"/>
                    <a:pt x="907132" y="114514"/>
                    <a:pt x="905827" y="116705"/>
                  </a:cubicBezTo>
                  <a:lnTo>
                    <a:pt x="903636" y="119562"/>
                  </a:lnTo>
                  <a:cubicBezTo>
                    <a:pt x="900845" y="122077"/>
                    <a:pt x="897283" y="123553"/>
                    <a:pt x="893540" y="123753"/>
                  </a:cubicBezTo>
                  <a:cubicBezTo>
                    <a:pt x="891626" y="123830"/>
                    <a:pt x="889720" y="123401"/>
                    <a:pt x="888015" y="122515"/>
                  </a:cubicBezTo>
                  <a:cubicBezTo>
                    <a:pt x="886234" y="122001"/>
                    <a:pt x="884643" y="120972"/>
                    <a:pt x="883444" y="119562"/>
                  </a:cubicBezTo>
                  <a:lnTo>
                    <a:pt x="878110" y="114228"/>
                  </a:lnTo>
                  <a:cubicBezTo>
                    <a:pt x="876385" y="112476"/>
                    <a:pt x="875138" y="110314"/>
                    <a:pt x="874490" y="107942"/>
                  </a:cubicBezTo>
                  <a:lnTo>
                    <a:pt x="873919" y="104132"/>
                  </a:lnTo>
                  <a:cubicBezTo>
                    <a:pt x="873919" y="101579"/>
                    <a:pt x="874614" y="99083"/>
                    <a:pt x="875919" y="96893"/>
                  </a:cubicBezTo>
                  <a:lnTo>
                    <a:pt x="878110" y="94035"/>
                  </a:lnTo>
                  <a:cubicBezTo>
                    <a:pt x="879357" y="92683"/>
                    <a:pt x="880929" y="91663"/>
                    <a:pt x="882681" y="91083"/>
                  </a:cubicBezTo>
                  <a:cubicBezTo>
                    <a:pt x="884386" y="90197"/>
                    <a:pt x="886292" y="89778"/>
                    <a:pt x="888206" y="89844"/>
                  </a:cubicBezTo>
                  <a:close/>
                  <a:moveTo>
                    <a:pt x="440626" y="71460"/>
                  </a:moveTo>
                  <a:cubicBezTo>
                    <a:pt x="442512" y="71394"/>
                    <a:pt x="444388" y="71822"/>
                    <a:pt x="446055" y="72699"/>
                  </a:cubicBezTo>
                  <a:cubicBezTo>
                    <a:pt x="447845" y="73251"/>
                    <a:pt x="449455" y="74270"/>
                    <a:pt x="450722" y="75651"/>
                  </a:cubicBezTo>
                  <a:lnTo>
                    <a:pt x="453293" y="78318"/>
                  </a:lnTo>
                  <a:cubicBezTo>
                    <a:pt x="455056" y="80052"/>
                    <a:pt x="456341" y="82224"/>
                    <a:pt x="457008" y="84605"/>
                  </a:cubicBezTo>
                  <a:lnTo>
                    <a:pt x="457484" y="88415"/>
                  </a:lnTo>
                  <a:cubicBezTo>
                    <a:pt x="457475" y="90948"/>
                    <a:pt x="456818" y="93444"/>
                    <a:pt x="455580" y="95654"/>
                  </a:cubicBezTo>
                  <a:lnTo>
                    <a:pt x="453293" y="98511"/>
                  </a:lnTo>
                  <a:cubicBezTo>
                    <a:pt x="452093" y="99921"/>
                    <a:pt x="450503" y="100950"/>
                    <a:pt x="448722" y="101464"/>
                  </a:cubicBezTo>
                  <a:cubicBezTo>
                    <a:pt x="447016" y="102350"/>
                    <a:pt x="445112" y="102778"/>
                    <a:pt x="443197" y="102702"/>
                  </a:cubicBezTo>
                  <a:cubicBezTo>
                    <a:pt x="439454" y="102502"/>
                    <a:pt x="435892" y="101026"/>
                    <a:pt x="433100" y="98511"/>
                  </a:cubicBezTo>
                  <a:lnTo>
                    <a:pt x="430434" y="95844"/>
                  </a:lnTo>
                  <a:cubicBezTo>
                    <a:pt x="428709" y="94092"/>
                    <a:pt x="427462" y="91930"/>
                    <a:pt x="426814" y="89558"/>
                  </a:cubicBezTo>
                  <a:lnTo>
                    <a:pt x="426338" y="85748"/>
                  </a:lnTo>
                  <a:cubicBezTo>
                    <a:pt x="426300" y="83204"/>
                    <a:pt x="426967" y="80699"/>
                    <a:pt x="428243" y="78509"/>
                  </a:cubicBezTo>
                  <a:lnTo>
                    <a:pt x="430434" y="75651"/>
                  </a:lnTo>
                  <a:cubicBezTo>
                    <a:pt x="431701" y="74270"/>
                    <a:pt x="433310" y="73251"/>
                    <a:pt x="435101" y="72699"/>
                  </a:cubicBezTo>
                  <a:cubicBezTo>
                    <a:pt x="436806" y="71813"/>
                    <a:pt x="438711" y="71384"/>
                    <a:pt x="440626" y="71460"/>
                  </a:cubicBezTo>
                  <a:close/>
                  <a:moveTo>
                    <a:pt x="840390" y="55554"/>
                  </a:moveTo>
                  <a:cubicBezTo>
                    <a:pt x="842304" y="55526"/>
                    <a:pt x="844200" y="55945"/>
                    <a:pt x="845914" y="56792"/>
                  </a:cubicBezTo>
                  <a:cubicBezTo>
                    <a:pt x="849419" y="58107"/>
                    <a:pt x="852172" y="60889"/>
                    <a:pt x="853439" y="64413"/>
                  </a:cubicBezTo>
                  <a:cubicBezTo>
                    <a:pt x="854439" y="66137"/>
                    <a:pt x="854877" y="68137"/>
                    <a:pt x="854677" y="70128"/>
                  </a:cubicBezTo>
                  <a:lnTo>
                    <a:pt x="854677" y="72985"/>
                  </a:lnTo>
                  <a:cubicBezTo>
                    <a:pt x="854668" y="75519"/>
                    <a:pt x="854010" y="78014"/>
                    <a:pt x="852772" y="80224"/>
                  </a:cubicBezTo>
                  <a:lnTo>
                    <a:pt x="850486" y="83082"/>
                  </a:lnTo>
                  <a:cubicBezTo>
                    <a:pt x="848782" y="84882"/>
                    <a:pt x="846600" y="86168"/>
                    <a:pt x="844200" y="86796"/>
                  </a:cubicBezTo>
                  <a:lnTo>
                    <a:pt x="840390" y="86796"/>
                  </a:lnTo>
                  <a:cubicBezTo>
                    <a:pt x="838466" y="86911"/>
                    <a:pt x="836551" y="86482"/>
                    <a:pt x="834866" y="85558"/>
                  </a:cubicBezTo>
                  <a:cubicBezTo>
                    <a:pt x="833113" y="84977"/>
                    <a:pt x="831541" y="83958"/>
                    <a:pt x="830293" y="82605"/>
                  </a:cubicBezTo>
                  <a:cubicBezTo>
                    <a:pt x="828931" y="81367"/>
                    <a:pt x="827912" y="79786"/>
                    <a:pt x="827340" y="78034"/>
                  </a:cubicBezTo>
                  <a:cubicBezTo>
                    <a:pt x="826454" y="76328"/>
                    <a:pt x="826026" y="74423"/>
                    <a:pt x="826102" y="72509"/>
                  </a:cubicBezTo>
                  <a:lnTo>
                    <a:pt x="826102" y="69842"/>
                  </a:lnTo>
                  <a:cubicBezTo>
                    <a:pt x="826093" y="67318"/>
                    <a:pt x="826779" y="64841"/>
                    <a:pt x="828103" y="62698"/>
                  </a:cubicBezTo>
                  <a:lnTo>
                    <a:pt x="830293" y="59745"/>
                  </a:lnTo>
                  <a:cubicBezTo>
                    <a:pt x="832055" y="58041"/>
                    <a:pt x="834217" y="56802"/>
                    <a:pt x="836580" y="56126"/>
                  </a:cubicBezTo>
                  <a:close/>
                  <a:moveTo>
                    <a:pt x="489203" y="47934"/>
                  </a:moveTo>
                  <a:cubicBezTo>
                    <a:pt x="490365" y="47744"/>
                    <a:pt x="491556" y="47744"/>
                    <a:pt x="492727" y="47934"/>
                  </a:cubicBezTo>
                  <a:cubicBezTo>
                    <a:pt x="494623" y="48020"/>
                    <a:pt x="496471" y="48611"/>
                    <a:pt x="498061" y="49649"/>
                  </a:cubicBezTo>
                  <a:cubicBezTo>
                    <a:pt x="499719" y="50449"/>
                    <a:pt x="501109" y="51697"/>
                    <a:pt x="502062" y="53268"/>
                  </a:cubicBezTo>
                  <a:cubicBezTo>
                    <a:pt x="503347" y="54621"/>
                    <a:pt x="504243" y="56297"/>
                    <a:pt x="504633" y="58126"/>
                  </a:cubicBezTo>
                  <a:cubicBezTo>
                    <a:pt x="505281" y="60765"/>
                    <a:pt x="505215" y="63527"/>
                    <a:pt x="504443" y="66127"/>
                  </a:cubicBezTo>
                  <a:cubicBezTo>
                    <a:pt x="503767" y="68613"/>
                    <a:pt x="502452" y="70880"/>
                    <a:pt x="500633" y="72700"/>
                  </a:cubicBezTo>
                  <a:cubicBezTo>
                    <a:pt x="499681" y="73576"/>
                    <a:pt x="498661" y="74366"/>
                    <a:pt x="497585" y="75081"/>
                  </a:cubicBezTo>
                  <a:cubicBezTo>
                    <a:pt x="496442" y="75729"/>
                    <a:pt x="495223" y="76233"/>
                    <a:pt x="493966" y="76605"/>
                  </a:cubicBezTo>
                  <a:cubicBezTo>
                    <a:pt x="491213" y="77319"/>
                    <a:pt x="488336" y="77319"/>
                    <a:pt x="485583" y="76605"/>
                  </a:cubicBezTo>
                  <a:lnTo>
                    <a:pt x="482155" y="75176"/>
                  </a:lnTo>
                  <a:lnTo>
                    <a:pt x="479202" y="72890"/>
                  </a:lnTo>
                  <a:cubicBezTo>
                    <a:pt x="477392" y="71061"/>
                    <a:pt x="476087" y="68794"/>
                    <a:pt x="475392" y="66318"/>
                  </a:cubicBezTo>
                  <a:cubicBezTo>
                    <a:pt x="474725" y="63727"/>
                    <a:pt x="474725" y="61003"/>
                    <a:pt x="475392" y="58412"/>
                  </a:cubicBezTo>
                  <a:cubicBezTo>
                    <a:pt x="476058" y="56031"/>
                    <a:pt x="477344" y="53859"/>
                    <a:pt x="479107" y="52125"/>
                  </a:cubicBezTo>
                  <a:lnTo>
                    <a:pt x="481964" y="49839"/>
                  </a:lnTo>
                  <a:cubicBezTo>
                    <a:pt x="484174" y="48601"/>
                    <a:pt x="486669" y="47944"/>
                    <a:pt x="489203" y="47934"/>
                  </a:cubicBezTo>
                  <a:close/>
                  <a:moveTo>
                    <a:pt x="541686" y="31741"/>
                  </a:moveTo>
                  <a:lnTo>
                    <a:pt x="543877" y="31741"/>
                  </a:lnTo>
                  <a:cubicBezTo>
                    <a:pt x="546401" y="31732"/>
                    <a:pt x="548868" y="32418"/>
                    <a:pt x="551020" y="33742"/>
                  </a:cubicBezTo>
                  <a:lnTo>
                    <a:pt x="553973" y="35932"/>
                  </a:lnTo>
                  <a:cubicBezTo>
                    <a:pt x="555678" y="37695"/>
                    <a:pt x="556917" y="39857"/>
                    <a:pt x="557593" y="42219"/>
                  </a:cubicBezTo>
                  <a:lnTo>
                    <a:pt x="558164" y="46029"/>
                  </a:lnTo>
                  <a:cubicBezTo>
                    <a:pt x="558193" y="47944"/>
                    <a:pt x="557774" y="49839"/>
                    <a:pt x="556926" y="51554"/>
                  </a:cubicBezTo>
                  <a:cubicBezTo>
                    <a:pt x="556354" y="53306"/>
                    <a:pt x="555335" y="54888"/>
                    <a:pt x="553973" y="56126"/>
                  </a:cubicBezTo>
                  <a:cubicBezTo>
                    <a:pt x="552726" y="57478"/>
                    <a:pt x="551154" y="58497"/>
                    <a:pt x="549401" y="59079"/>
                  </a:cubicBezTo>
                  <a:cubicBezTo>
                    <a:pt x="547715" y="60002"/>
                    <a:pt x="545801" y="60431"/>
                    <a:pt x="543877" y="60316"/>
                  </a:cubicBezTo>
                  <a:lnTo>
                    <a:pt x="541210" y="60316"/>
                  </a:lnTo>
                  <a:cubicBezTo>
                    <a:pt x="538676" y="60307"/>
                    <a:pt x="536181" y="59650"/>
                    <a:pt x="533971" y="58412"/>
                  </a:cubicBezTo>
                  <a:lnTo>
                    <a:pt x="531114" y="56126"/>
                  </a:lnTo>
                  <a:cubicBezTo>
                    <a:pt x="529332" y="54402"/>
                    <a:pt x="528046" y="52230"/>
                    <a:pt x="527399" y="49839"/>
                  </a:cubicBezTo>
                  <a:lnTo>
                    <a:pt x="527399" y="46029"/>
                  </a:lnTo>
                  <a:cubicBezTo>
                    <a:pt x="527284" y="44105"/>
                    <a:pt x="527713" y="42191"/>
                    <a:pt x="528637" y="40505"/>
                  </a:cubicBezTo>
                  <a:cubicBezTo>
                    <a:pt x="529218" y="38752"/>
                    <a:pt x="530237" y="37181"/>
                    <a:pt x="531590" y="35932"/>
                  </a:cubicBezTo>
                  <a:cubicBezTo>
                    <a:pt x="532818" y="34552"/>
                    <a:pt x="534399" y="33533"/>
                    <a:pt x="536162" y="32980"/>
                  </a:cubicBezTo>
                  <a:cubicBezTo>
                    <a:pt x="537867" y="32094"/>
                    <a:pt x="539772" y="31665"/>
                    <a:pt x="541686" y="31741"/>
                  </a:cubicBezTo>
                  <a:close/>
                  <a:moveTo>
                    <a:pt x="778382" y="21169"/>
                  </a:moveTo>
                  <a:lnTo>
                    <a:pt x="782192" y="21169"/>
                  </a:lnTo>
                  <a:cubicBezTo>
                    <a:pt x="785936" y="21369"/>
                    <a:pt x="789498" y="22845"/>
                    <a:pt x="792289" y="25360"/>
                  </a:cubicBezTo>
                  <a:cubicBezTo>
                    <a:pt x="793612" y="26636"/>
                    <a:pt x="794622" y="28199"/>
                    <a:pt x="795241" y="29932"/>
                  </a:cubicBezTo>
                  <a:cubicBezTo>
                    <a:pt x="796013" y="31504"/>
                    <a:pt x="796441" y="33227"/>
                    <a:pt x="796480" y="34980"/>
                  </a:cubicBezTo>
                  <a:lnTo>
                    <a:pt x="796480" y="37647"/>
                  </a:lnTo>
                  <a:cubicBezTo>
                    <a:pt x="796480" y="40200"/>
                    <a:pt x="795784" y="42695"/>
                    <a:pt x="794479" y="44886"/>
                  </a:cubicBezTo>
                  <a:lnTo>
                    <a:pt x="792289" y="47744"/>
                  </a:lnTo>
                  <a:cubicBezTo>
                    <a:pt x="790527" y="49448"/>
                    <a:pt x="788364" y="50687"/>
                    <a:pt x="786002" y="51363"/>
                  </a:cubicBezTo>
                  <a:lnTo>
                    <a:pt x="782192" y="51935"/>
                  </a:lnTo>
                  <a:cubicBezTo>
                    <a:pt x="780278" y="52011"/>
                    <a:pt x="778373" y="51582"/>
                    <a:pt x="776668" y="50697"/>
                  </a:cubicBezTo>
                  <a:cubicBezTo>
                    <a:pt x="774915" y="50125"/>
                    <a:pt x="773334" y="49106"/>
                    <a:pt x="772096" y="47744"/>
                  </a:cubicBezTo>
                  <a:cubicBezTo>
                    <a:pt x="770743" y="46496"/>
                    <a:pt x="769724" y="44924"/>
                    <a:pt x="769143" y="43171"/>
                  </a:cubicBezTo>
                  <a:cubicBezTo>
                    <a:pt x="768219" y="41486"/>
                    <a:pt x="767790" y="39571"/>
                    <a:pt x="767905" y="37647"/>
                  </a:cubicBezTo>
                  <a:lnTo>
                    <a:pt x="767905" y="34980"/>
                  </a:lnTo>
                  <a:cubicBezTo>
                    <a:pt x="767914" y="32447"/>
                    <a:pt x="768571" y="29951"/>
                    <a:pt x="769810" y="27741"/>
                  </a:cubicBezTo>
                  <a:lnTo>
                    <a:pt x="772096" y="24884"/>
                  </a:lnTo>
                  <a:cubicBezTo>
                    <a:pt x="773801" y="23083"/>
                    <a:pt x="775982" y="21798"/>
                    <a:pt x="778382" y="21169"/>
                  </a:cubicBezTo>
                  <a:close/>
                  <a:moveTo>
                    <a:pt x="599407" y="12978"/>
                  </a:moveTo>
                  <a:cubicBezTo>
                    <a:pt x="607294" y="12978"/>
                    <a:pt x="613695" y="19379"/>
                    <a:pt x="613695" y="27265"/>
                  </a:cubicBezTo>
                  <a:cubicBezTo>
                    <a:pt x="613695" y="35152"/>
                    <a:pt x="607294" y="41553"/>
                    <a:pt x="599407" y="41553"/>
                  </a:cubicBezTo>
                  <a:cubicBezTo>
                    <a:pt x="591520" y="41553"/>
                    <a:pt x="585120" y="35152"/>
                    <a:pt x="585120" y="27265"/>
                  </a:cubicBezTo>
                  <a:cubicBezTo>
                    <a:pt x="585120" y="19379"/>
                    <a:pt x="591520" y="12978"/>
                    <a:pt x="599407" y="12978"/>
                  </a:cubicBezTo>
                  <a:close/>
                  <a:moveTo>
                    <a:pt x="720089" y="7928"/>
                  </a:moveTo>
                  <a:lnTo>
                    <a:pt x="723899" y="7928"/>
                  </a:lnTo>
                  <a:cubicBezTo>
                    <a:pt x="725813" y="7852"/>
                    <a:pt x="727718" y="8281"/>
                    <a:pt x="729424" y="9167"/>
                  </a:cubicBezTo>
                  <a:cubicBezTo>
                    <a:pt x="731186" y="9720"/>
                    <a:pt x="732766" y="10748"/>
                    <a:pt x="733995" y="12119"/>
                  </a:cubicBezTo>
                  <a:cubicBezTo>
                    <a:pt x="735348" y="13368"/>
                    <a:pt x="736367" y="14939"/>
                    <a:pt x="736948" y="16692"/>
                  </a:cubicBezTo>
                  <a:cubicBezTo>
                    <a:pt x="737939" y="18463"/>
                    <a:pt x="738367" y="20483"/>
                    <a:pt x="738186" y="22502"/>
                  </a:cubicBezTo>
                  <a:lnTo>
                    <a:pt x="738186" y="24407"/>
                  </a:lnTo>
                  <a:cubicBezTo>
                    <a:pt x="738177" y="26941"/>
                    <a:pt x="737520" y="29436"/>
                    <a:pt x="736281" y="31646"/>
                  </a:cubicBezTo>
                  <a:lnTo>
                    <a:pt x="733995" y="34504"/>
                  </a:lnTo>
                  <a:cubicBezTo>
                    <a:pt x="732233" y="36209"/>
                    <a:pt x="730071" y="37446"/>
                    <a:pt x="727709" y="38123"/>
                  </a:cubicBezTo>
                  <a:lnTo>
                    <a:pt x="723899" y="38695"/>
                  </a:lnTo>
                  <a:cubicBezTo>
                    <a:pt x="721985" y="38771"/>
                    <a:pt x="720079" y="38342"/>
                    <a:pt x="718374" y="37456"/>
                  </a:cubicBezTo>
                  <a:cubicBezTo>
                    <a:pt x="716641" y="36837"/>
                    <a:pt x="715079" y="35827"/>
                    <a:pt x="713802" y="34504"/>
                  </a:cubicBezTo>
                  <a:cubicBezTo>
                    <a:pt x="712450" y="33256"/>
                    <a:pt x="711430" y="31684"/>
                    <a:pt x="710850" y="29932"/>
                  </a:cubicBezTo>
                  <a:cubicBezTo>
                    <a:pt x="709964" y="28227"/>
                    <a:pt x="709545" y="26321"/>
                    <a:pt x="709611" y="24407"/>
                  </a:cubicBezTo>
                  <a:lnTo>
                    <a:pt x="709611" y="21740"/>
                  </a:lnTo>
                  <a:cubicBezTo>
                    <a:pt x="709611" y="19187"/>
                    <a:pt x="710307" y="16692"/>
                    <a:pt x="711612" y="14501"/>
                  </a:cubicBezTo>
                  <a:lnTo>
                    <a:pt x="713802" y="11643"/>
                  </a:lnTo>
                  <a:cubicBezTo>
                    <a:pt x="715536" y="9881"/>
                    <a:pt x="717707" y="8595"/>
                    <a:pt x="720089" y="7928"/>
                  </a:cubicBezTo>
                  <a:close/>
                  <a:moveTo>
                    <a:pt x="663035" y="24"/>
                  </a:moveTo>
                  <a:cubicBezTo>
                    <a:pt x="664931" y="-110"/>
                    <a:pt x="666817" y="319"/>
                    <a:pt x="668464" y="1262"/>
                  </a:cubicBezTo>
                  <a:cubicBezTo>
                    <a:pt x="671988" y="2529"/>
                    <a:pt x="674770" y="5281"/>
                    <a:pt x="676084" y="8787"/>
                  </a:cubicBezTo>
                  <a:cubicBezTo>
                    <a:pt x="677008" y="10644"/>
                    <a:pt x="677427" y="12711"/>
                    <a:pt x="677322" y="14787"/>
                  </a:cubicBezTo>
                  <a:lnTo>
                    <a:pt x="677322" y="17359"/>
                  </a:lnTo>
                  <a:cubicBezTo>
                    <a:pt x="677342" y="19912"/>
                    <a:pt x="676646" y="22417"/>
                    <a:pt x="675323" y="24598"/>
                  </a:cubicBezTo>
                  <a:lnTo>
                    <a:pt x="673131" y="27456"/>
                  </a:lnTo>
                  <a:cubicBezTo>
                    <a:pt x="671398" y="29218"/>
                    <a:pt x="669226" y="30504"/>
                    <a:pt x="666845" y="31170"/>
                  </a:cubicBezTo>
                  <a:lnTo>
                    <a:pt x="663035" y="31170"/>
                  </a:lnTo>
                  <a:cubicBezTo>
                    <a:pt x="661111" y="31294"/>
                    <a:pt x="659196" y="30865"/>
                    <a:pt x="657510" y="29932"/>
                  </a:cubicBezTo>
                  <a:cubicBezTo>
                    <a:pt x="654044" y="28618"/>
                    <a:pt x="651300" y="25874"/>
                    <a:pt x="649986" y="22407"/>
                  </a:cubicBezTo>
                  <a:cubicBezTo>
                    <a:pt x="649052" y="20721"/>
                    <a:pt x="648624" y="18807"/>
                    <a:pt x="648747" y="16883"/>
                  </a:cubicBezTo>
                  <a:lnTo>
                    <a:pt x="648747" y="14311"/>
                  </a:lnTo>
                  <a:cubicBezTo>
                    <a:pt x="648747" y="11778"/>
                    <a:pt x="649405" y="9282"/>
                    <a:pt x="650653" y="7072"/>
                  </a:cubicBezTo>
                  <a:lnTo>
                    <a:pt x="652938" y="4215"/>
                  </a:lnTo>
                  <a:cubicBezTo>
                    <a:pt x="654644" y="2414"/>
                    <a:pt x="656825" y="1128"/>
                    <a:pt x="659225" y="50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63" name="Google Shape;463;p10"/>
          <p:cNvGrpSpPr/>
          <p:nvPr/>
        </p:nvGrpSpPr>
        <p:grpSpPr>
          <a:xfrm>
            <a:off x="4135280" y="5169076"/>
            <a:ext cx="1946120" cy="1709038"/>
            <a:chOff x="7119967" y="2202106"/>
            <a:chExt cx="2023204" cy="1680305"/>
          </a:xfrm>
        </p:grpSpPr>
        <p:sp>
          <p:nvSpPr>
            <p:cNvPr id="464" name="Google Shape;464;p10"/>
            <p:cNvSpPr/>
            <p:nvPr/>
          </p:nvSpPr>
          <p:spPr>
            <a:xfrm>
              <a:off x="7119967" y="2202106"/>
              <a:ext cx="2023204" cy="1669732"/>
            </a:xfrm>
            <a:custGeom>
              <a:rect b="b" l="l" r="r" t="t"/>
              <a:pathLst>
                <a:path extrusionOk="0" h="1669732" w="2023204">
                  <a:moveTo>
                    <a:pt x="2022955" y="1669703"/>
                  </a:moveTo>
                  <a:lnTo>
                    <a:pt x="1466600" y="1669703"/>
                  </a:lnTo>
                  <a:cubicBezTo>
                    <a:pt x="1426976" y="1119063"/>
                    <a:pt x="1238000" y="701868"/>
                    <a:pt x="1011685" y="701868"/>
                  </a:cubicBezTo>
                  <a:cubicBezTo>
                    <a:pt x="785371" y="701868"/>
                    <a:pt x="596300" y="1119254"/>
                    <a:pt x="556581" y="1669703"/>
                  </a:cubicBezTo>
                  <a:lnTo>
                    <a:pt x="-250" y="1669703"/>
                  </a:lnTo>
                  <a:cubicBezTo>
                    <a:pt x="57566" y="729967"/>
                    <a:pt x="488382" y="-29"/>
                    <a:pt x="1011209" y="-29"/>
                  </a:cubicBezTo>
                  <a:cubicBezTo>
                    <a:pt x="1534037" y="-29"/>
                    <a:pt x="1965138" y="729967"/>
                    <a:pt x="2022955" y="166970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5" name="Google Shape;465;p10"/>
            <p:cNvSpPr/>
            <p:nvPr/>
          </p:nvSpPr>
          <p:spPr>
            <a:xfrm>
              <a:off x="7308752" y="2443088"/>
              <a:ext cx="1646015" cy="1428749"/>
            </a:xfrm>
            <a:custGeom>
              <a:rect b="b" l="l" r="r" t="t"/>
              <a:pathLst>
                <a:path extrusionOk="0" h="1428749" w="1646015">
                  <a:moveTo>
                    <a:pt x="1645765" y="1428721"/>
                  </a:moveTo>
                  <a:lnTo>
                    <a:pt x="1277814" y="1428721"/>
                  </a:lnTo>
                  <a:cubicBezTo>
                    <a:pt x="1238190" y="878080"/>
                    <a:pt x="1049214" y="460886"/>
                    <a:pt x="822900" y="460886"/>
                  </a:cubicBezTo>
                  <a:cubicBezTo>
                    <a:pt x="596586" y="460886"/>
                    <a:pt x="407515" y="878271"/>
                    <a:pt x="367796" y="1428721"/>
                  </a:cubicBezTo>
                  <a:lnTo>
                    <a:pt x="-250" y="1428721"/>
                  </a:lnTo>
                  <a:cubicBezTo>
                    <a:pt x="53185" y="622620"/>
                    <a:pt x="401228" y="-29"/>
                    <a:pt x="822709" y="-29"/>
                  </a:cubicBezTo>
                  <a:cubicBezTo>
                    <a:pt x="1244190" y="-29"/>
                    <a:pt x="1592139" y="622620"/>
                    <a:pt x="1645765" y="1428721"/>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6" name="Google Shape;466;p10"/>
            <p:cNvSpPr/>
            <p:nvPr/>
          </p:nvSpPr>
          <p:spPr>
            <a:xfrm>
              <a:off x="7457723" y="2637398"/>
              <a:ext cx="1348168" cy="1234439"/>
            </a:xfrm>
            <a:custGeom>
              <a:rect b="b" l="l" r="r" t="t"/>
              <a:pathLst>
                <a:path extrusionOk="0" h="1234439" w="1348168">
                  <a:moveTo>
                    <a:pt x="1347918" y="1234411"/>
                  </a:moveTo>
                  <a:lnTo>
                    <a:pt x="1128843" y="1234411"/>
                  </a:lnTo>
                  <a:cubicBezTo>
                    <a:pt x="1089219" y="683770"/>
                    <a:pt x="900243" y="266576"/>
                    <a:pt x="673929" y="266576"/>
                  </a:cubicBezTo>
                  <a:cubicBezTo>
                    <a:pt x="447615" y="266576"/>
                    <a:pt x="258544" y="683961"/>
                    <a:pt x="218825" y="1234411"/>
                  </a:cubicBezTo>
                  <a:lnTo>
                    <a:pt x="-250" y="1234411"/>
                  </a:lnTo>
                  <a:cubicBezTo>
                    <a:pt x="52518" y="534419"/>
                    <a:pt x="334077" y="-29"/>
                    <a:pt x="673548" y="-29"/>
                  </a:cubicBezTo>
                  <a:cubicBezTo>
                    <a:pt x="1013019" y="-29"/>
                    <a:pt x="1294864" y="534419"/>
                    <a:pt x="1347918" y="1234411"/>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7" name="Google Shape;467;p10"/>
            <p:cNvSpPr/>
            <p:nvPr/>
          </p:nvSpPr>
          <p:spPr>
            <a:xfrm>
              <a:off x="7145232" y="2253815"/>
              <a:ext cx="1949451" cy="1592902"/>
            </a:xfrm>
            <a:custGeom>
              <a:rect b="b" l="l" r="r" t="t"/>
              <a:pathLst>
                <a:path extrusionOk="0" h="1592902" w="1949451">
                  <a:moveTo>
                    <a:pt x="126301" y="1549423"/>
                  </a:moveTo>
                  <a:cubicBezTo>
                    <a:pt x="134188" y="1549423"/>
                    <a:pt x="140589" y="1555824"/>
                    <a:pt x="140589" y="1563710"/>
                  </a:cubicBezTo>
                  <a:cubicBezTo>
                    <a:pt x="140589" y="1571597"/>
                    <a:pt x="134188" y="1577998"/>
                    <a:pt x="126301" y="1577998"/>
                  </a:cubicBezTo>
                  <a:cubicBezTo>
                    <a:pt x="108860" y="1577417"/>
                    <a:pt x="91411" y="1579084"/>
                    <a:pt x="74390" y="1582951"/>
                  </a:cubicBezTo>
                  <a:lnTo>
                    <a:pt x="18859" y="1591047"/>
                  </a:lnTo>
                  <a:cubicBezTo>
                    <a:pt x="11430" y="1592942"/>
                    <a:pt x="3781" y="1588790"/>
                    <a:pt x="1333" y="1581522"/>
                  </a:cubicBezTo>
                  <a:cubicBezTo>
                    <a:pt x="-772" y="1574035"/>
                    <a:pt x="3438" y="1566234"/>
                    <a:pt x="10858" y="1563901"/>
                  </a:cubicBezTo>
                  <a:lnTo>
                    <a:pt x="68580" y="1555519"/>
                  </a:lnTo>
                  <a:cubicBezTo>
                    <a:pt x="87315" y="1551252"/>
                    <a:pt x="106517" y="1549366"/>
                    <a:pt x="125730" y="1549899"/>
                  </a:cubicBezTo>
                  <a:close/>
                  <a:moveTo>
                    <a:pt x="1931289" y="1548661"/>
                  </a:moveTo>
                  <a:cubicBezTo>
                    <a:pt x="1938880" y="1546852"/>
                    <a:pt x="1946576" y="1551224"/>
                    <a:pt x="1948910" y="1558663"/>
                  </a:cubicBezTo>
                  <a:cubicBezTo>
                    <a:pt x="1951015" y="1566149"/>
                    <a:pt x="1946805" y="1573950"/>
                    <a:pt x="1939385" y="1576284"/>
                  </a:cubicBezTo>
                  <a:cubicBezTo>
                    <a:pt x="1911000" y="1580732"/>
                    <a:pt x="1882806" y="1586123"/>
                    <a:pt x="1854803" y="1592477"/>
                  </a:cubicBezTo>
                  <a:cubicBezTo>
                    <a:pt x="1847211" y="1594334"/>
                    <a:pt x="1839477" y="1589952"/>
                    <a:pt x="1837182" y="1582475"/>
                  </a:cubicBezTo>
                  <a:cubicBezTo>
                    <a:pt x="1835181" y="1575008"/>
                    <a:pt x="1839363" y="1567273"/>
                    <a:pt x="1846707" y="1564854"/>
                  </a:cubicBezTo>
                  <a:cubicBezTo>
                    <a:pt x="1874710" y="1558186"/>
                    <a:pt x="1902714" y="1553138"/>
                    <a:pt x="1931289" y="1548661"/>
                  </a:cubicBezTo>
                  <a:close/>
                  <a:moveTo>
                    <a:pt x="14287" y="1458079"/>
                  </a:moveTo>
                  <a:lnTo>
                    <a:pt x="130682" y="1465794"/>
                  </a:lnTo>
                  <a:cubicBezTo>
                    <a:pt x="138569" y="1465794"/>
                    <a:pt x="144970" y="1472195"/>
                    <a:pt x="144970" y="1480081"/>
                  </a:cubicBezTo>
                  <a:cubicBezTo>
                    <a:pt x="144970" y="1487968"/>
                    <a:pt x="138569" y="1494369"/>
                    <a:pt x="130682" y="1494369"/>
                  </a:cubicBezTo>
                  <a:lnTo>
                    <a:pt x="14287" y="1486654"/>
                  </a:lnTo>
                  <a:cubicBezTo>
                    <a:pt x="6476" y="1486454"/>
                    <a:pt x="200" y="1480177"/>
                    <a:pt x="0" y="1472366"/>
                  </a:cubicBezTo>
                  <a:cubicBezTo>
                    <a:pt x="47" y="1464499"/>
                    <a:pt x="6419" y="1458126"/>
                    <a:pt x="14287" y="1458079"/>
                  </a:cubicBezTo>
                  <a:close/>
                  <a:moveTo>
                    <a:pt x="1924050" y="1441219"/>
                  </a:moveTo>
                  <a:cubicBezTo>
                    <a:pt x="1931517" y="1439219"/>
                    <a:pt x="1939252" y="1443400"/>
                    <a:pt x="1941671" y="1450744"/>
                  </a:cubicBezTo>
                  <a:cubicBezTo>
                    <a:pt x="1943614" y="1458183"/>
                    <a:pt x="1939452" y="1465860"/>
                    <a:pt x="1932146" y="1468270"/>
                  </a:cubicBezTo>
                  <a:cubicBezTo>
                    <a:pt x="1900618" y="1476271"/>
                    <a:pt x="1869281" y="1485510"/>
                    <a:pt x="1838420" y="1495892"/>
                  </a:cubicBezTo>
                  <a:cubicBezTo>
                    <a:pt x="1830971" y="1497940"/>
                    <a:pt x="1823228" y="1493740"/>
                    <a:pt x="1820894" y="1486367"/>
                  </a:cubicBezTo>
                  <a:cubicBezTo>
                    <a:pt x="1818894" y="1478919"/>
                    <a:pt x="1823085" y="1471213"/>
                    <a:pt x="1830419" y="1468841"/>
                  </a:cubicBezTo>
                  <a:cubicBezTo>
                    <a:pt x="1861090" y="1458431"/>
                    <a:pt x="1892303" y="1449220"/>
                    <a:pt x="1924050" y="1441219"/>
                  </a:cubicBezTo>
                  <a:close/>
                  <a:moveTo>
                    <a:pt x="1908429" y="1350541"/>
                  </a:moveTo>
                  <a:cubicBezTo>
                    <a:pt x="1915897" y="1348541"/>
                    <a:pt x="1923631" y="1352722"/>
                    <a:pt x="1926050" y="1360066"/>
                  </a:cubicBezTo>
                  <a:cubicBezTo>
                    <a:pt x="1928250" y="1367800"/>
                    <a:pt x="1923774" y="1375849"/>
                    <a:pt x="1916049" y="1378068"/>
                  </a:cubicBezTo>
                  <a:cubicBezTo>
                    <a:pt x="1884807" y="1385117"/>
                    <a:pt x="1853536" y="1391813"/>
                    <a:pt x="1822228" y="1398166"/>
                  </a:cubicBezTo>
                  <a:cubicBezTo>
                    <a:pt x="1814598" y="1400271"/>
                    <a:pt x="1806711" y="1395794"/>
                    <a:pt x="1804606" y="1388165"/>
                  </a:cubicBezTo>
                  <a:cubicBezTo>
                    <a:pt x="1802502" y="1380535"/>
                    <a:pt x="1806978" y="1372648"/>
                    <a:pt x="1814608" y="1370543"/>
                  </a:cubicBezTo>
                  <a:cubicBezTo>
                    <a:pt x="1845917" y="1364133"/>
                    <a:pt x="1877187" y="1357465"/>
                    <a:pt x="1908429" y="1350541"/>
                  </a:cubicBezTo>
                  <a:close/>
                  <a:moveTo>
                    <a:pt x="33623" y="1348446"/>
                  </a:moveTo>
                  <a:cubicBezTo>
                    <a:pt x="70723" y="1347217"/>
                    <a:pt x="107766" y="1352142"/>
                    <a:pt x="143256" y="1363019"/>
                  </a:cubicBezTo>
                  <a:cubicBezTo>
                    <a:pt x="143532" y="1363086"/>
                    <a:pt x="143799" y="1363162"/>
                    <a:pt x="144075" y="1363248"/>
                  </a:cubicBezTo>
                  <a:cubicBezTo>
                    <a:pt x="151609" y="1365572"/>
                    <a:pt x="155838" y="1373573"/>
                    <a:pt x="153505" y="1381117"/>
                  </a:cubicBezTo>
                  <a:cubicBezTo>
                    <a:pt x="151171" y="1388651"/>
                    <a:pt x="143180" y="1392880"/>
                    <a:pt x="135636" y="1390547"/>
                  </a:cubicBezTo>
                  <a:cubicBezTo>
                    <a:pt x="102613" y="1380450"/>
                    <a:pt x="68142" y="1375878"/>
                    <a:pt x="33623" y="1377021"/>
                  </a:cubicBezTo>
                  <a:cubicBezTo>
                    <a:pt x="25736" y="1377021"/>
                    <a:pt x="19336" y="1370620"/>
                    <a:pt x="19336" y="1362733"/>
                  </a:cubicBezTo>
                  <a:cubicBezTo>
                    <a:pt x="19336" y="1354847"/>
                    <a:pt x="25736" y="1348446"/>
                    <a:pt x="33623" y="1348446"/>
                  </a:cubicBezTo>
                  <a:close/>
                  <a:moveTo>
                    <a:pt x="1899666" y="1245576"/>
                  </a:moveTo>
                  <a:cubicBezTo>
                    <a:pt x="1907667" y="1244623"/>
                    <a:pt x="1913667" y="1252910"/>
                    <a:pt x="1914144" y="1259863"/>
                  </a:cubicBezTo>
                  <a:cubicBezTo>
                    <a:pt x="1913991" y="1267693"/>
                    <a:pt x="1907686" y="1273998"/>
                    <a:pt x="1899856" y="1274151"/>
                  </a:cubicBezTo>
                  <a:cubicBezTo>
                    <a:pt x="1884788" y="1276113"/>
                    <a:pt x="1869833" y="1278942"/>
                    <a:pt x="1855089" y="1282628"/>
                  </a:cubicBezTo>
                  <a:cubicBezTo>
                    <a:pt x="1839563" y="1288019"/>
                    <a:pt x="1823637" y="1292191"/>
                    <a:pt x="1807464" y="1295106"/>
                  </a:cubicBezTo>
                  <a:cubicBezTo>
                    <a:pt x="1799577" y="1295106"/>
                    <a:pt x="1793177" y="1288705"/>
                    <a:pt x="1793177" y="1280818"/>
                  </a:cubicBezTo>
                  <a:cubicBezTo>
                    <a:pt x="1793177" y="1272932"/>
                    <a:pt x="1799577" y="1266531"/>
                    <a:pt x="1807464" y="1266531"/>
                  </a:cubicBezTo>
                  <a:cubicBezTo>
                    <a:pt x="1809083" y="1266340"/>
                    <a:pt x="1814131" y="1265007"/>
                    <a:pt x="1816989" y="1264150"/>
                  </a:cubicBezTo>
                  <a:lnTo>
                    <a:pt x="1828609" y="1260340"/>
                  </a:lnTo>
                  <a:cubicBezTo>
                    <a:pt x="1835944" y="1258149"/>
                    <a:pt x="1843278" y="1256053"/>
                    <a:pt x="1850707" y="1254244"/>
                  </a:cubicBezTo>
                  <a:cubicBezTo>
                    <a:pt x="1866842" y="1250405"/>
                    <a:pt x="1883197" y="1247519"/>
                    <a:pt x="1899666" y="1245576"/>
                  </a:cubicBezTo>
                  <a:close/>
                  <a:moveTo>
                    <a:pt x="46005" y="1241957"/>
                  </a:moveTo>
                  <a:cubicBezTo>
                    <a:pt x="87382" y="1244138"/>
                    <a:pt x="128311" y="1251691"/>
                    <a:pt x="167735" y="1264436"/>
                  </a:cubicBezTo>
                  <a:lnTo>
                    <a:pt x="167830" y="1264912"/>
                  </a:lnTo>
                  <a:cubicBezTo>
                    <a:pt x="168306" y="1265017"/>
                    <a:pt x="168782" y="1265150"/>
                    <a:pt x="169249" y="1265303"/>
                  </a:cubicBezTo>
                  <a:cubicBezTo>
                    <a:pt x="176745" y="1267770"/>
                    <a:pt x="180812" y="1275847"/>
                    <a:pt x="178346" y="1283343"/>
                  </a:cubicBezTo>
                  <a:cubicBezTo>
                    <a:pt x="175878" y="1290839"/>
                    <a:pt x="167802" y="1294906"/>
                    <a:pt x="160305" y="1292439"/>
                  </a:cubicBezTo>
                  <a:cubicBezTo>
                    <a:pt x="123319" y="1280219"/>
                    <a:pt x="84896" y="1272846"/>
                    <a:pt x="46005" y="1270532"/>
                  </a:cubicBezTo>
                  <a:cubicBezTo>
                    <a:pt x="38119" y="1270532"/>
                    <a:pt x="31718" y="1264131"/>
                    <a:pt x="31718" y="1256244"/>
                  </a:cubicBezTo>
                  <a:cubicBezTo>
                    <a:pt x="31718" y="1248358"/>
                    <a:pt x="38119" y="1241957"/>
                    <a:pt x="46005" y="1241957"/>
                  </a:cubicBezTo>
                  <a:close/>
                  <a:moveTo>
                    <a:pt x="1883758" y="1138705"/>
                  </a:moveTo>
                  <a:cubicBezTo>
                    <a:pt x="1891340" y="1136753"/>
                    <a:pt x="1899113" y="1141182"/>
                    <a:pt x="1901285" y="1148707"/>
                  </a:cubicBezTo>
                  <a:cubicBezTo>
                    <a:pt x="1903009" y="1156022"/>
                    <a:pt x="1898884" y="1163451"/>
                    <a:pt x="1891760" y="1165852"/>
                  </a:cubicBezTo>
                  <a:cubicBezTo>
                    <a:pt x="1859327" y="1173757"/>
                    <a:pt x="1827504" y="1183940"/>
                    <a:pt x="1796510" y="1196332"/>
                  </a:cubicBezTo>
                  <a:cubicBezTo>
                    <a:pt x="1789061" y="1198379"/>
                    <a:pt x="1781318" y="1194179"/>
                    <a:pt x="1778983" y="1186807"/>
                  </a:cubicBezTo>
                  <a:cubicBezTo>
                    <a:pt x="1777079" y="1179349"/>
                    <a:pt x="1781222" y="1171681"/>
                    <a:pt x="1788508" y="1169185"/>
                  </a:cubicBezTo>
                  <a:cubicBezTo>
                    <a:pt x="1819531" y="1156879"/>
                    <a:pt x="1851355" y="1146697"/>
                    <a:pt x="1883758" y="1138705"/>
                  </a:cubicBezTo>
                  <a:close/>
                  <a:moveTo>
                    <a:pt x="87058" y="1122037"/>
                  </a:moveTo>
                  <a:cubicBezTo>
                    <a:pt x="117281" y="1132133"/>
                    <a:pt x="147732" y="1141439"/>
                    <a:pt x="178403" y="1149945"/>
                  </a:cubicBezTo>
                  <a:lnTo>
                    <a:pt x="178022" y="1149564"/>
                  </a:lnTo>
                  <a:cubicBezTo>
                    <a:pt x="178298" y="1149631"/>
                    <a:pt x="178565" y="1149707"/>
                    <a:pt x="178841" y="1149793"/>
                  </a:cubicBezTo>
                  <a:cubicBezTo>
                    <a:pt x="186375" y="1152117"/>
                    <a:pt x="190604" y="1160118"/>
                    <a:pt x="188271" y="1167662"/>
                  </a:cubicBezTo>
                  <a:cubicBezTo>
                    <a:pt x="185937" y="1175196"/>
                    <a:pt x="177946" y="1179425"/>
                    <a:pt x="170402" y="1177091"/>
                  </a:cubicBezTo>
                  <a:cubicBezTo>
                    <a:pt x="139664" y="1168586"/>
                    <a:pt x="109223" y="1159280"/>
                    <a:pt x="79057" y="1149183"/>
                  </a:cubicBezTo>
                  <a:cubicBezTo>
                    <a:pt x="71742" y="1146726"/>
                    <a:pt x="67579" y="1139030"/>
                    <a:pt x="69532" y="1131562"/>
                  </a:cubicBezTo>
                  <a:cubicBezTo>
                    <a:pt x="71828" y="1124161"/>
                    <a:pt x="79600" y="1119932"/>
                    <a:pt x="87058" y="1122037"/>
                  </a:cubicBezTo>
                  <a:close/>
                  <a:moveTo>
                    <a:pt x="1837467" y="1034693"/>
                  </a:moveTo>
                  <a:cubicBezTo>
                    <a:pt x="1844915" y="1032645"/>
                    <a:pt x="1852660" y="1036845"/>
                    <a:pt x="1854993" y="1044218"/>
                  </a:cubicBezTo>
                  <a:cubicBezTo>
                    <a:pt x="1857241" y="1051780"/>
                    <a:pt x="1853060" y="1059762"/>
                    <a:pt x="1845564" y="1062220"/>
                  </a:cubicBezTo>
                  <a:cubicBezTo>
                    <a:pt x="1819312" y="1071811"/>
                    <a:pt x="1792157" y="1078708"/>
                    <a:pt x="1764506" y="1082794"/>
                  </a:cubicBezTo>
                  <a:cubicBezTo>
                    <a:pt x="1756914" y="1084604"/>
                    <a:pt x="1749218" y="1080232"/>
                    <a:pt x="1746884" y="1072793"/>
                  </a:cubicBezTo>
                  <a:cubicBezTo>
                    <a:pt x="1744837" y="1065344"/>
                    <a:pt x="1749037" y="1057600"/>
                    <a:pt x="1756409" y="1055267"/>
                  </a:cubicBezTo>
                  <a:cubicBezTo>
                    <a:pt x="1784060" y="1051190"/>
                    <a:pt x="1811216" y="1044294"/>
                    <a:pt x="1837467" y="1034693"/>
                  </a:cubicBezTo>
                  <a:close/>
                  <a:moveTo>
                    <a:pt x="106489" y="1012785"/>
                  </a:moveTo>
                  <a:lnTo>
                    <a:pt x="201739" y="1048027"/>
                  </a:lnTo>
                  <a:cubicBezTo>
                    <a:pt x="209245" y="1050485"/>
                    <a:pt x="213483" y="1058419"/>
                    <a:pt x="211360" y="1066030"/>
                  </a:cubicBezTo>
                  <a:cubicBezTo>
                    <a:pt x="209064" y="1073478"/>
                    <a:pt x="201225" y="1077717"/>
                    <a:pt x="193738" y="1075555"/>
                  </a:cubicBezTo>
                  <a:lnTo>
                    <a:pt x="98488" y="1040407"/>
                  </a:lnTo>
                  <a:cubicBezTo>
                    <a:pt x="91135" y="1037988"/>
                    <a:pt x="86963" y="1030254"/>
                    <a:pt x="88963" y="1022786"/>
                  </a:cubicBezTo>
                  <a:cubicBezTo>
                    <a:pt x="91049" y="1015195"/>
                    <a:pt x="98888" y="1010718"/>
                    <a:pt x="106489" y="1012785"/>
                  </a:cubicBezTo>
                  <a:close/>
                  <a:moveTo>
                    <a:pt x="1829753" y="914577"/>
                  </a:moveTo>
                  <a:cubicBezTo>
                    <a:pt x="1833396" y="914577"/>
                    <a:pt x="1837039" y="915943"/>
                    <a:pt x="1839849" y="918677"/>
                  </a:cubicBezTo>
                  <a:cubicBezTo>
                    <a:pt x="1839897" y="918725"/>
                    <a:pt x="1839944" y="918773"/>
                    <a:pt x="1839992" y="918820"/>
                  </a:cubicBezTo>
                  <a:cubicBezTo>
                    <a:pt x="1845678" y="924373"/>
                    <a:pt x="1845783" y="933479"/>
                    <a:pt x="1840230" y="939156"/>
                  </a:cubicBezTo>
                  <a:cubicBezTo>
                    <a:pt x="1824418" y="950910"/>
                    <a:pt x="1807121" y="960511"/>
                    <a:pt x="1788795" y="967731"/>
                  </a:cubicBezTo>
                  <a:cubicBezTo>
                    <a:pt x="1769650" y="975827"/>
                    <a:pt x="1749933" y="983447"/>
                    <a:pt x="1730883" y="991353"/>
                  </a:cubicBezTo>
                  <a:cubicBezTo>
                    <a:pt x="1723282" y="993420"/>
                    <a:pt x="1715443" y="988943"/>
                    <a:pt x="1713357" y="981352"/>
                  </a:cubicBezTo>
                  <a:cubicBezTo>
                    <a:pt x="1711414" y="973913"/>
                    <a:pt x="1715576" y="966236"/>
                    <a:pt x="1722882" y="963826"/>
                  </a:cubicBezTo>
                  <a:cubicBezTo>
                    <a:pt x="1740789" y="956492"/>
                    <a:pt x="1758791" y="949348"/>
                    <a:pt x="1776698" y="941918"/>
                  </a:cubicBezTo>
                  <a:cubicBezTo>
                    <a:pt x="1791929" y="935984"/>
                    <a:pt x="1806359" y="928174"/>
                    <a:pt x="1819656" y="918677"/>
                  </a:cubicBezTo>
                  <a:cubicBezTo>
                    <a:pt x="1822466" y="915943"/>
                    <a:pt x="1826109" y="914577"/>
                    <a:pt x="1829753" y="914577"/>
                  </a:cubicBezTo>
                  <a:close/>
                  <a:moveTo>
                    <a:pt x="139922" y="914296"/>
                  </a:moveTo>
                  <a:cubicBezTo>
                    <a:pt x="173573" y="923183"/>
                    <a:pt x="206663" y="933984"/>
                    <a:pt x="239172" y="946681"/>
                  </a:cubicBezTo>
                  <a:cubicBezTo>
                    <a:pt x="246678" y="948939"/>
                    <a:pt x="251088" y="956702"/>
                    <a:pt x="249173" y="964303"/>
                  </a:cubicBezTo>
                  <a:cubicBezTo>
                    <a:pt x="247002" y="971827"/>
                    <a:pt x="239229" y="976256"/>
                    <a:pt x="231648" y="974304"/>
                  </a:cubicBezTo>
                  <a:cubicBezTo>
                    <a:pt x="199005" y="961921"/>
                    <a:pt x="165896" y="951091"/>
                    <a:pt x="132302" y="941824"/>
                  </a:cubicBezTo>
                  <a:cubicBezTo>
                    <a:pt x="125072" y="939595"/>
                    <a:pt x="120843" y="932117"/>
                    <a:pt x="122643" y="924774"/>
                  </a:cubicBezTo>
                  <a:cubicBezTo>
                    <a:pt x="124520" y="917106"/>
                    <a:pt x="132254" y="912420"/>
                    <a:pt x="139922" y="914296"/>
                  </a:cubicBezTo>
                  <a:close/>
                  <a:moveTo>
                    <a:pt x="173831" y="823333"/>
                  </a:moveTo>
                  <a:cubicBezTo>
                    <a:pt x="208254" y="832867"/>
                    <a:pt x="241391" y="846555"/>
                    <a:pt x="272510" y="864100"/>
                  </a:cubicBezTo>
                  <a:lnTo>
                    <a:pt x="272510" y="864290"/>
                  </a:lnTo>
                  <a:cubicBezTo>
                    <a:pt x="272814" y="864452"/>
                    <a:pt x="273110" y="864624"/>
                    <a:pt x="273405" y="864814"/>
                  </a:cubicBezTo>
                  <a:cubicBezTo>
                    <a:pt x="280072" y="869034"/>
                    <a:pt x="282054" y="877854"/>
                    <a:pt x="277844" y="884521"/>
                  </a:cubicBezTo>
                  <a:cubicBezTo>
                    <a:pt x="273624" y="891189"/>
                    <a:pt x="264794" y="893180"/>
                    <a:pt x="258127" y="888960"/>
                  </a:cubicBezTo>
                  <a:cubicBezTo>
                    <a:pt x="229171" y="872539"/>
                    <a:pt x="198300" y="859737"/>
                    <a:pt x="166211" y="850860"/>
                  </a:cubicBezTo>
                  <a:cubicBezTo>
                    <a:pt x="165934" y="850793"/>
                    <a:pt x="165668" y="850717"/>
                    <a:pt x="165392" y="850631"/>
                  </a:cubicBezTo>
                  <a:cubicBezTo>
                    <a:pt x="157857" y="848307"/>
                    <a:pt x="153628" y="840306"/>
                    <a:pt x="155961" y="832762"/>
                  </a:cubicBezTo>
                  <a:cubicBezTo>
                    <a:pt x="158295" y="825228"/>
                    <a:pt x="166296" y="820999"/>
                    <a:pt x="173831" y="823333"/>
                  </a:cubicBezTo>
                  <a:close/>
                  <a:moveTo>
                    <a:pt x="1797267" y="811642"/>
                  </a:moveTo>
                  <a:cubicBezTo>
                    <a:pt x="1800806" y="812569"/>
                    <a:pt x="1803997" y="814822"/>
                    <a:pt x="1806035" y="818189"/>
                  </a:cubicBezTo>
                  <a:cubicBezTo>
                    <a:pt x="1809835" y="825028"/>
                    <a:pt x="1807569" y="833639"/>
                    <a:pt x="1800892" y="837715"/>
                  </a:cubicBezTo>
                  <a:cubicBezTo>
                    <a:pt x="1766697" y="856137"/>
                    <a:pt x="1734045" y="877282"/>
                    <a:pt x="1703260" y="900961"/>
                  </a:cubicBezTo>
                  <a:cubicBezTo>
                    <a:pt x="1697593" y="906391"/>
                    <a:pt x="1688649" y="906391"/>
                    <a:pt x="1682972" y="900961"/>
                  </a:cubicBezTo>
                  <a:cubicBezTo>
                    <a:pt x="1677457" y="895361"/>
                    <a:pt x="1677457" y="886369"/>
                    <a:pt x="1682972" y="880769"/>
                  </a:cubicBezTo>
                  <a:cubicBezTo>
                    <a:pt x="1715604" y="855489"/>
                    <a:pt x="1750190" y="832839"/>
                    <a:pt x="1786413" y="813046"/>
                  </a:cubicBezTo>
                  <a:cubicBezTo>
                    <a:pt x="1789842" y="811112"/>
                    <a:pt x="1793728" y="810715"/>
                    <a:pt x="1797267" y="811642"/>
                  </a:cubicBezTo>
                  <a:close/>
                  <a:moveTo>
                    <a:pt x="215360" y="742942"/>
                  </a:moveTo>
                  <a:lnTo>
                    <a:pt x="310610" y="782280"/>
                  </a:lnTo>
                  <a:cubicBezTo>
                    <a:pt x="317963" y="784700"/>
                    <a:pt x="322173" y="792405"/>
                    <a:pt x="320230" y="799901"/>
                  </a:cubicBezTo>
                  <a:cubicBezTo>
                    <a:pt x="317896" y="807321"/>
                    <a:pt x="310095" y="811531"/>
                    <a:pt x="302608" y="809426"/>
                  </a:cubicBezTo>
                  <a:lnTo>
                    <a:pt x="207358" y="770088"/>
                  </a:lnTo>
                  <a:cubicBezTo>
                    <a:pt x="200072" y="767593"/>
                    <a:pt x="195929" y="759925"/>
                    <a:pt x="197833" y="752467"/>
                  </a:cubicBezTo>
                  <a:cubicBezTo>
                    <a:pt x="200129" y="745066"/>
                    <a:pt x="207901" y="740837"/>
                    <a:pt x="215360" y="742942"/>
                  </a:cubicBezTo>
                  <a:close/>
                  <a:moveTo>
                    <a:pt x="1752183" y="717379"/>
                  </a:moveTo>
                  <a:cubicBezTo>
                    <a:pt x="1755603" y="718303"/>
                    <a:pt x="1758687" y="720477"/>
                    <a:pt x="1760696" y="723701"/>
                  </a:cubicBezTo>
                  <a:cubicBezTo>
                    <a:pt x="1764849" y="730445"/>
                    <a:pt x="1762811" y="739275"/>
                    <a:pt x="1756124" y="743513"/>
                  </a:cubicBezTo>
                  <a:cubicBezTo>
                    <a:pt x="1748981" y="748466"/>
                    <a:pt x="1742313" y="753134"/>
                    <a:pt x="1735074" y="758563"/>
                  </a:cubicBezTo>
                  <a:cubicBezTo>
                    <a:pt x="1727835" y="763992"/>
                    <a:pt x="1723644" y="767135"/>
                    <a:pt x="1716977" y="772469"/>
                  </a:cubicBezTo>
                  <a:cubicBezTo>
                    <a:pt x="1703642" y="783042"/>
                    <a:pt x="1690783" y="793996"/>
                    <a:pt x="1678210" y="805426"/>
                  </a:cubicBezTo>
                  <a:cubicBezTo>
                    <a:pt x="1672552" y="810798"/>
                    <a:pt x="1663675" y="810798"/>
                    <a:pt x="1658017" y="805426"/>
                  </a:cubicBezTo>
                  <a:cubicBezTo>
                    <a:pt x="1652492" y="799825"/>
                    <a:pt x="1652492" y="790834"/>
                    <a:pt x="1658017" y="785233"/>
                  </a:cubicBezTo>
                  <a:cubicBezTo>
                    <a:pt x="1684420" y="761220"/>
                    <a:pt x="1712357" y="738951"/>
                    <a:pt x="1741646" y="718558"/>
                  </a:cubicBezTo>
                  <a:cubicBezTo>
                    <a:pt x="1745004" y="716781"/>
                    <a:pt x="1748762" y="716455"/>
                    <a:pt x="1752183" y="717379"/>
                  </a:cubicBezTo>
                  <a:close/>
                  <a:moveTo>
                    <a:pt x="236492" y="649353"/>
                  </a:moveTo>
                  <a:cubicBezTo>
                    <a:pt x="240061" y="648549"/>
                    <a:pt x="243935" y="649106"/>
                    <a:pt x="247268" y="651216"/>
                  </a:cubicBezTo>
                  <a:cubicBezTo>
                    <a:pt x="276415" y="665218"/>
                    <a:pt x="305561" y="680648"/>
                    <a:pt x="333565" y="697317"/>
                  </a:cubicBezTo>
                  <a:cubicBezTo>
                    <a:pt x="339899" y="701318"/>
                    <a:pt x="342061" y="709538"/>
                    <a:pt x="338518" y="716139"/>
                  </a:cubicBezTo>
                  <a:cubicBezTo>
                    <a:pt x="334794" y="723092"/>
                    <a:pt x="326135" y="725711"/>
                    <a:pt x="319182" y="721987"/>
                  </a:cubicBezTo>
                  <a:cubicBezTo>
                    <a:pt x="291055" y="705290"/>
                    <a:pt x="262289" y="689916"/>
                    <a:pt x="232886" y="675886"/>
                  </a:cubicBezTo>
                  <a:cubicBezTo>
                    <a:pt x="232581" y="675724"/>
                    <a:pt x="232285" y="675553"/>
                    <a:pt x="231990" y="675362"/>
                  </a:cubicBezTo>
                  <a:cubicBezTo>
                    <a:pt x="225323" y="671143"/>
                    <a:pt x="223342" y="662322"/>
                    <a:pt x="227552" y="655655"/>
                  </a:cubicBezTo>
                  <a:cubicBezTo>
                    <a:pt x="229662" y="652321"/>
                    <a:pt x="232924" y="650156"/>
                    <a:pt x="236492" y="649353"/>
                  </a:cubicBezTo>
                  <a:close/>
                  <a:moveTo>
                    <a:pt x="1703498" y="631463"/>
                  </a:moveTo>
                  <a:cubicBezTo>
                    <a:pt x="1707146" y="631463"/>
                    <a:pt x="1710794" y="632809"/>
                    <a:pt x="1713642" y="635500"/>
                  </a:cubicBezTo>
                  <a:cubicBezTo>
                    <a:pt x="1719157" y="641101"/>
                    <a:pt x="1719157" y="650092"/>
                    <a:pt x="1713642" y="655693"/>
                  </a:cubicBezTo>
                  <a:cubicBezTo>
                    <a:pt x="1690144" y="676334"/>
                    <a:pt x="1666236" y="696527"/>
                    <a:pt x="1641919" y="716272"/>
                  </a:cubicBezTo>
                  <a:cubicBezTo>
                    <a:pt x="1636261" y="721644"/>
                    <a:pt x="1627384" y="721644"/>
                    <a:pt x="1621726" y="716272"/>
                  </a:cubicBezTo>
                  <a:cubicBezTo>
                    <a:pt x="1616211" y="710671"/>
                    <a:pt x="1616211" y="701680"/>
                    <a:pt x="1621726" y="696079"/>
                  </a:cubicBezTo>
                  <a:cubicBezTo>
                    <a:pt x="1646043" y="676391"/>
                    <a:pt x="1669923" y="656198"/>
                    <a:pt x="1693354" y="635500"/>
                  </a:cubicBezTo>
                  <a:cubicBezTo>
                    <a:pt x="1696202" y="632809"/>
                    <a:pt x="1699850" y="631463"/>
                    <a:pt x="1703498" y="631463"/>
                  </a:cubicBezTo>
                  <a:close/>
                  <a:moveTo>
                    <a:pt x="286226" y="550917"/>
                  </a:moveTo>
                  <a:cubicBezTo>
                    <a:pt x="320897" y="564967"/>
                    <a:pt x="353340" y="583998"/>
                    <a:pt x="382524" y="607400"/>
                  </a:cubicBezTo>
                  <a:lnTo>
                    <a:pt x="382143" y="606829"/>
                  </a:lnTo>
                  <a:cubicBezTo>
                    <a:pt x="382391" y="607058"/>
                    <a:pt x="382628" y="607296"/>
                    <a:pt x="382858" y="607543"/>
                  </a:cubicBezTo>
                  <a:cubicBezTo>
                    <a:pt x="388239" y="613316"/>
                    <a:pt x="387915" y="622355"/>
                    <a:pt x="382143" y="627736"/>
                  </a:cubicBezTo>
                  <a:cubicBezTo>
                    <a:pt x="376371" y="633118"/>
                    <a:pt x="367332" y="632794"/>
                    <a:pt x="361950" y="627022"/>
                  </a:cubicBezTo>
                  <a:cubicBezTo>
                    <a:pt x="349205" y="616954"/>
                    <a:pt x="335775" y="607791"/>
                    <a:pt x="321754" y="599590"/>
                  </a:cubicBezTo>
                  <a:cubicBezTo>
                    <a:pt x="314515" y="595304"/>
                    <a:pt x="306514" y="590922"/>
                    <a:pt x="299466" y="587493"/>
                  </a:cubicBezTo>
                  <a:cubicBezTo>
                    <a:pt x="292418" y="584064"/>
                    <a:pt x="284130" y="580350"/>
                    <a:pt x="278225" y="577968"/>
                  </a:cubicBezTo>
                  <a:cubicBezTo>
                    <a:pt x="270957" y="575520"/>
                    <a:pt x="266805" y="567872"/>
                    <a:pt x="268700" y="560442"/>
                  </a:cubicBezTo>
                  <a:cubicBezTo>
                    <a:pt x="270948" y="553003"/>
                    <a:pt x="278759" y="548755"/>
                    <a:pt x="286226" y="550917"/>
                  </a:cubicBezTo>
                  <a:close/>
                  <a:moveTo>
                    <a:pt x="1676250" y="540377"/>
                  </a:moveTo>
                  <a:cubicBezTo>
                    <a:pt x="1679663" y="541297"/>
                    <a:pt x="1682744" y="543445"/>
                    <a:pt x="1684782" y="546631"/>
                  </a:cubicBezTo>
                  <a:cubicBezTo>
                    <a:pt x="1684791" y="546650"/>
                    <a:pt x="1684811" y="546679"/>
                    <a:pt x="1684820" y="546698"/>
                  </a:cubicBezTo>
                  <a:cubicBezTo>
                    <a:pt x="1688954" y="553422"/>
                    <a:pt x="1686840" y="562224"/>
                    <a:pt x="1680115" y="566348"/>
                  </a:cubicBezTo>
                  <a:cubicBezTo>
                    <a:pt x="1664970" y="574444"/>
                    <a:pt x="1649349" y="583779"/>
                    <a:pt x="1635633" y="592542"/>
                  </a:cubicBezTo>
                  <a:cubicBezTo>
                    <a:pt x="1621917" y="601305"/>
                    <a:pt x="1606962" y="611592"/>
                    <a:pt x="1595247" y="621117"/>
                  </a:cubicBezTo>
                  <a:cubicBezTo>
                    <a:pt x="1589551" y="626498"/>
                    <a:pt x="1580655" y="626498"/>
                    <a:pt x="1574959" y="621117"/>
                  </a:cubicBezTo>
                  <a:cubicBezTo>
                    <a:pt x="1569444" y="615516"/>
                    <a:pt x="1569444" y="606524"/>
                    <a:pt x="1574959" y="600924"/>
                  </a:cubicBezTo>
                  <a:cubicBezTo>
                    <a:pt x="1603420" y="578502"/>
                    <a:pt x="1633795" y="558614"/>
                    <a:pt x="1665732" y="541488"/>
                  </a:cubicBezTo>
                  <a:cubicBezTo>
                    <a:pt x="1669095" y="539764"/>
                    <a:pt x="1672838" y="539457"/>
                    <a:pt x="1676250" y="540377"/>
                  </a:cubicBezTo>
                  <a:close/>
                  <a:moveTo>
                    <a:pt x="335486" y="451851"/>
                  </a:moveTo>
                  <a:cubicBezTo>
                    <a:pt x="338917" y="450925"/>
                    <a:pt x="342691" y="451271"/>
                    <a:pt x="346043" y="453096"/>
                  </a:cubicBezTo>
                  <a:lnTo>
                    <a:pt x="434435" y="514627"/>
                  </a:lnTo>
                  <a:cubicBezTo>
                    <a:pt x="441017" y="518523"/>
                    <a:pt x="443465" y="526838"/>
                    <a:pt x="440055" y="533677"/>
                  </a:cubicBezTo>
                  <a:cubicBezTo>
                    <a:pt x="436045" y="540440"/>
                    <a:pt x="427349" y="542736"/>
                    <a:pt x="420529" y="538821"/>
                  </a:cubicBezTo>
                  <a:lnTo>
                    <a:pt x="332137" y="477289"/>
                  </a:lnTo>
                  <a:cubicBezTo>
                    <a:pt x="325726" y="473242"/>
                    <a:pt x="323498" y="464961"/>
                    <a:pt x="326993" y="458239"/>
                  </a:cubicBezTo>
                  <a:cubicBezTo>
                    <a:pt x="328970" y="454975"/>
                    <a:pt x="332056" y="452777"/>
                    <a:pt x="335486" y="451851"/>
                  </a:cubicBezTo>
                  <a:close/>
                  <a:moveTo>
                    <a:pt x="1623426" y="444014"/>
                  </a:moveTo>
                  <a:cubicBezTo>
                    <a:pt x="1626958" y="444940"/>
                    <a:pt x="1630146" y="447179"/>
                    <a:pt x="1632203" y="450524"/>
                  </a:cubicBezTo>
                  <a:cubicBezTo>
                    <a:pt x="1636004" y="457359"/>
                    <a:pt x="1633737" y="465977"/>
                    <a:pt x="1627060" y="470051"/>
                  </a:cubicBezTo>
                  <a:cubicBezTo>
                    <a:pt x="1619440" y="475099"/>
                    <a:pt x="1612010" y="480147"/>
                    <a:pt x="1604676" y="485481"/>
                  </a:cubicBezTo>
                  <a:lnTo>
                    <a:pt x="1594103" y="493292"/>
                  </a:lnTo>
                  <a:lnTo>
                    <a:pt x="1585912" y="499578"/>
                  </a:lnTo>
                  <a:cubicBezTo>
                    <a:pt x="1572196" y="510532"/>
                    <a:pt x="1558861" y="521962"/>
                    <a:pt x="1546002" y="534059"/>
                  </a:cubicBezTo>
                  <a:cubicBezTo>
                    <a:pt x="1540401" y="539631"/>
                    <a:pt x="1531333" y="539612"/>
                    <a:pt x="1525762" y="534011"/>
                  </a:cubicBezTo>
                  <a:cubicBezTo>
                    <a:pt x="1520189" y="528410"/>
                    <a:pt x="1520209" y="519342"/>
                    <a:pt x="1525809" y="513770"/>
                  </a:cubicBezTo>
                  <a:cubicBezTo>
                    <a:pt x="1552775" y="488590"/>
                    <a:pt x="1581797" y="465713"/>
                    <a:pt x="1612582" y="445381"/>
                  </a:cubicBezTo>
                  <a:cubicBezTo>
                    <a:pt x="1616016" y="443474"/>
                    <a:pt x="1619893" y="443088"/>
                    <a:pt x="1623426" y="444014"/>
                  </a:cubicBezTo>
                  <a:close/>
                  <a:moveTo>
                    <a:pt x="388567" y="372035"/>
                  </a:moveTo>
                  <a:cubicBezTo>
                    <a:pt x="392094" y="371106"/>
                    <a:pt x="395973" y="371510"/>
                    <a:pt x="399383" y="373466"/>
                  </a:cubicBezTo>
                  <a:lnTo>
                    <a:pt x="487966" y="429473"/>
                  </a:lnTo>
                  <a:lnTo>
                    <a:pt x="487966" y="428997"/>
                  </a:lnTo>
                  <a:cubicBezTo>
                    <a:pt x="494776" y="432995"/>
                    <a:pt x="497062" y="441759"/>
                    <a:pt x="493062" y="448571"/>
                  </a:cubicBezTo>
                  <a:cubicBezTo>
                    <a:pt x="489061" y="455383"/>
                    <a:pt x="480298" y="457665"/>
                    <a:pt x="473487" y="453667"/>
                  </a:cubicBezTo>
                  <a:lnTo>
                    <a:pt x="384905" y="397660"/>
                  </a:lnTo>
                  <a:cubicBezTo>
                    <a:pt x="378533" y="393582"/>
                    <a:pt x="376342" y="385308"/>
                    <a:pt x="379857" y="378610"/>
                  </a:cubicBezTo>
                  <a:cubicBezTo>
                    <a:pt x="381862" y="375228"/>
                    <a:pt x="385039" y="372965"/>
                    <a:pt x="388567" y="372035"/>
                  </a:cubicBezTo>
                  <a:close/>
                  <a:moveTo>
                    <a:pt x="1549432" y="355592"/>
                  </a:moveTo>
                  <a:cubicBezTo>
                    <a:pt x="1553071" y="355592"/>
                    <a:pt x="1556709" y="356946"/>
                    <a:pt x="1559528" y="359656"/>
                  </a:cubicBezTo>
                  <a:cubicBezTo>
                    <a:pt x="1565101" y="365234"/>
                    <a:pt x="1565101" y="374271"/>
                    <a:pt x="1559528" y="379849"/>
                  </a:cubicBezTo>
                  <a:lnTo>
                    <a:pt x="1479995" y="445000"/>
                  </a:lnTo>
                  <a:cubicBezTo>
                    <a:pt x="1474318" y="450322"/>
                    <a:pt x="1465478" y="450322"/>
                    <a:pt x="1459802" y="445000"/>
                  </a:cubicBezTo>
                  <a:cubicBezTo>
                    <a:pt x="1454229" y="439422"/>
                    <a:pt x="1454229" y="430385"/>
                    <a:pt x="1459802" y="424807"/>
                  </a:cubicBezTo>
                  <a:lnTo>
                    <a:pt x="1539335" y="359656"/>
                  </a:lnTo>
                  <a:cubicBezTo>
                    <a:pt x="1542155" y="356946"/>
                    <a:pt x="1545794" y="355592"/>
                    <a:pt x="1549432" y="355592"/>
                  </a:cubicBezTo>
                  <a:close/>
                  <a:moveTo>
                    <a:pt x="455217" y="285570"/>
                  </a:moveTo>
                  <a:cubicBezTo>
                    <a:pt x="458759" y="284647"/>
                    <a:pt x="462653" y="285076"/>
                    <a:pt x="466058" y="287075"/>
                  </a:cubicBezTo>
                  <a:cubicBezTo>
                    <a:pt x="501586" y="307078"/>
                    <a:pt x="530732" y="336700"/>
                    <a:pt x="558736" y="366133"/>
                  </a:cubicBezTo>
                  <a:cubicBezTo>
                    <a:pt x="564280" y="371797"/>
                    <a:pt x="564280" y="380852"/>
                    <a:pt x="558736" y="386516"/>
                  </a:cubicBezTo>
                  <a:cubicBezTo>
                    <a:pt x="553135" y="392036"/>
                    <a:pt x="544144" y="392036"/>
                    <a:pt x="538543" y="386516"/>
                  </a:cubicBezTo>
                  <a:cubicBezTo>
                    <a:pt x="525018" y="372324"/>
                    <a:pt x="511492" y="358227"/>
                    <a:pt x="497014" y="345082"/>
                  </a:cubicBezTo>
                  <a:cubicBezTo>
                    <a:pt x="489870" y="338701"/>
                    <a:pt x="482346" y="332414"/>
                    <a:pt x="475773" y="327556"/>
                  </a:cubicBezTo>
                  <a:cubicBezTo>
                    <a:pt x="468039" y="321801"/>
                    <a:pt x="459962" y="316521"/>
                    <a:pt x="451580" y="311745"/>
                  </a:cubicBezTo>
                  <a:cubicBezTo>
                    <a:pt x="444770" y="307747"/>
                    <a:pt x="442483" y="298983"/>
                    <a:pt x="446484" y="292171"/>
                  </a:cubicBezTo>
                  <a:cubicBezTo>
                    <a:pt x="448484" y="288765"/>
                    <a:pt x="451675" y="286492"/>
                    <a:pt x="455217" y="285570"/>
                  </a:cubicBezTo>
                  <a:close/>
                  <a:moveTo>
                    <a:pt x="1485710" y="267163"/>
                  </a:moveTo>
                  <a:cubicBezTo>
                    <a:pt x="1489354" y="267163"/>
                    <a:pt x="1492997" y="268530"/>
                    <a:pt x="1495806" y="271264"/>
                  </a:cubicBezTo>
                  <a:cubicBezTo>
                    <a:pt x="1500931" y="276839"/>
                    <a:pt x="1500931" y="285406"/>
                    <a:pt x="1495806" y="290981"/>
                  </a:cubicBezTo>
                  <a:cubicBezTo>
                    <a:pt x="1480957" y="307055"/>
                    <a:pt x="1465250" y="322317"/>
                    <a:pt x="1448753" y="336701"/>
                  </a:cubicBezTo>
                  <a:cubicBezTo>
                    <a:pt x="1440561" y="343749"/>
                    <a:pt x="1432179" y="350607"/>
                    <a:pt x="1423702" y="357275"/>
                  </a:cubicBezTo>
                  <a:cubicBezTo>
                    <a:pt x="1419006" y="361618"/>
                    <a:pt x="1413796" y="365362"/>
                    <a:pt x="1408176" y="368419"/>
                  </a:cubicBezTo>
                  <a:cubicBezTo>
                    <a:pt x="1400423" y="372351"/>
                    <a:pt x="1390946" y="369500"/>
                    <a:pt x="1386649" y="361942"/>
                  </a:cubicBezTo>
                  <a:cubicBezTo>
                    <a:pt x="1383183" y="355239"/>
                    <a:pt x="1385364" y="346997"/>
                    <a:pt x="1391698" y="342892"/>
                  </a:cubicBezTo>
                  <a:cubicBezTo>
                    <a:pt x="1393832" y="341632"/>
                    <a:pt x="1396270" y="340974"/>
                    <a:pt x="1398746" y="340987"/>
                  </a:cubicBezTo>
                  <a:lnTo>
                    <a:pt x="1400080" y="340130"/>
                  </a:lnTo>
                  <a:lnTo>
                    <a:pt x="1404080" y="337082"/>
                  </a:lnTo>
                  <a:lnTo>
                    <a:pt x="1414653" y="328700"/>
                  </a:lnTo>
                  <a:cubicBezTo>
                    <a:pt x="1421797" y="322794"/>
                    <a:pt x="1428750" y="316794"/>
                    <a:pt x="1435608" y="310698"/>
                  </a:cubicBezTo>
                  <a:cubicBezTo>
                    <a:pt x="1449610" y="298125"/>
                    <a:pt x="1462849" y="284980"/>
                    <a:pt x="1475613" y="271264"/>
                  </a:cubicBezTo>
                  <a:cubicBezTo>
                    <a:pt x="1478423" y="268530"/>
                    <a:pt x="1482067" y="267163"/>
                    <a:pt x="1485710" y="267163"/>
                  </a:cubicBezTo>
                  <a:close/>
                  <a:moveTo>
                    <a:pt x="527817" y="206079"/>
                  </a:moveTo>
                  <a:cubicBezTo>
                    <a:pt x="531237" y="205155"/>
                    <a:pt x="534995" y="205481"/>
                    <a:pt x="538352" y="207255"/>
                  </a:cubicBezTo>
                  <a:cubicBezTo>
                    <a:pt x="568337" y="229823"/>
                    <a:pt x="593398" y="258283"/>
                    <a:pt x="611981" y="290885"/>
                  </a:cubicBezTo>
                  <a:cubicBezTo>
                    <a:pt x="615410" y="297702"/>
                    <a:pt x="613000" y="306011"/>
                    <a:pt x="606456" y="309935"/>
                  </a:cubicBezTo>
                  <a:cubicBezTo>
                    <a:pt x="599645" y="313901"/>
                    <a:pt x="590902" y="311599"/>
                    <a:pt x="586930" y="304791"/>
                  </a:cubicBezTo>
                  <a:cubicBezTo>
                    <a:pt x="582644" y="297362"/>
                    <a:pt x="578072" y="290028"/>
                    <a:pt x="573119" y="282979"/>
                  </a:cubicBezTo>
                  <a:lnTo>
                    <a:pt x="569214" y="277550"/>
                  </a:lnTo>
                  <a:lnTo>
                    <a:pt x="567404" y="275169"/>
                  </a:lnTo>
                  <a:cubicBezTo>
                    <a:pt x="564736" y="272025"/>
                    <a:pt x="562070" y="268787"/>
                    <a:pt x="559307" y="265644"/>
                  </a:cubicBezTo>
                  <a:cubicBezTo>
                    <a:pt x="553697" y="258967"/>
                    <a:pt x="547715" y="252607"/>
                    <a:pt x="541400" y="246594"/>
                  </a:cubicBezTo>
                  <a:cubicBezTo>
                    <a:pt x="538257" y="243641"/>
                    <a:pt x="535114" y="240879"/>
                    <a:pt x="531875" y="238116"/>
                  </a:cubicBezTo>
                  <a:lnTo>
                    <a:pt x="527303" y="234402"/>
                  </a:lnTo>
                  <a:lnTo>
                    <a:pt x="524636" y="232306"/>
                  </a:lnTo>
                  <a:lnTo>
                    <a:pt x="523970" y="232306"/>
                  </a:lnTo>
                  <a:cubicBezTo>
                    <a:pt x="517331" y="227996"/>
                    <a:pt x="515264" y="219212"/>
                    <a:pt x="519302" y="212399"/>
                  </a:cubicBezTo>
                  <a:cubicBezTo>
                    <a:pt x="521312" y="209175"/>
                    <a:pt x="524396" y="207002"/>
                    <a:pt x="527817" y="206079"/>
                  </a:cubicBezTo>
                  <a:close/>
                  <a:moveTo>
                    <a:pt x="1409510" y="173836"/>
                  </a:moveTo>
                  <a:cubicBezTo>
                    <a:pt x="1413163" y="173836"/>
                    <a:pt x="1416815" y="175228"/>
                    <a:pt x="1419606" y="178014"/>
                  </a:cubicBezTo>
                  <a:cubicBezTo>
                    <a:pt x="1424749" y="183525"/>
                    <a:pt x="1424911" y="192024"/>
                    <a:pt x="1419987" y="197731"/>
                  </a:cubicBezTo>
                  <a:cubicBezTo>
                    <a:pt x="1393355" y="230920"/>
                    <a:pt x="1373134" y="268776"/>
                    <a:pt x="1360361" y="309364"/>
                  </a:cubicBezTo>
                  <a:cubicBezTo>
                    <a:pt x="1354836" y="326890"/>
                    <a:pt x="1327213" y="319365"/>
                    <a:pt x="1332738" y="301839"/>
                  </a:cubicBezTo>
                  <a:cubicBezTo>
                    <a:pt x="1347045" y="256768"/>
                    <a:pt x="1369657" y="214770"/>
                    <a:pt x="1399413" y="178014"/>
                  </a:cubicBezTo>
                  <a:cubicBezTo>
                    <a:pt x="1402204" y="175228"/>
                    <a:pt x="1405857" y="173836"/>
                    <a:pt x="1409510" y="173836"/>
                  </a:cubicBezTo>
                  <a:close/>
                  <a:moveTo>
                    <a:pt x="629530" y="127618"/>
                  </a:moveTo>
                  <a:cubicBezTo>
                    <a:pt x="632941" y="128522"/>
                    <a:pt x="636027" y="130651"/>
                    <a:pt x="638080" y="133818"/>
                  </a:cubicBezTo>
                  <a:cubicBezTo>
                    <a:pt x="663026" y="166388"/>
                    <a:pt x="683533" y="202135"/>
                    <a:pt x="699040" y="240117"/>
                  </a:cubicBezTo>
                  <a:cubicBezTo>
                    <a:pt x="700573" y="247264"/>
                    <a:pt x="696458" y="254416"/>
                    <a:pt x="689515" y="256690"/>
                  </a:cubicBezTo>
                  <a:cubicBezTo>
                    <a:pt x="682085" y="258588"/>
                    <a:pt x="674437" y="254435"/>
                    <a:pt x="671989" y="247165"/>
                  </a:cubicBezTo>
                  <a:cubicBezTo>
                    <a:pt x="657053" y="211651"/>
                    <a:pt x="637517" y="178252"/>
                    <a:pt x="613886" y="147820"/>
                  </a:cubicBezTo>
                  <a:cubicBezTo>
                    <a:pt x="610238" y="141115"/>
                    <a:pt x="612505" y="132726"/>
                    <a:pt x="619030" y="128770"/>
                  </a:cubicBezTo>
                  <a:cubicBezTo>
                    <a:pt x="622383" y="127035"/>
                    <a:pt x="626119" y="126714"/>
                    <a:pt x="629530" y="127618"/>
                  </a:cubicBezTo>
                  <a:close/>
                  <a:moveTo>
                    <a:pt x="1325536" y="127117"/>
                  </a:moveTo>
                  <a:cubicBezTo>
                    <a:pt x="1328956" y="126193"/>
                    <a:pt x="1332714" y="126519"/>
                    <a:pt x="1336071" y="128293"/>
                  </a:cubicBezTo>
                  <a:cubicBezTo>
                    <a:pt x="1343053" y="132143"/>
                    <a:pt x="1345606" y="140917"/>
                    <a:pt x="1341787" y="147915"/>
                  </a:cubicBezTo>
                  <a:cubicBezTo>
                    <a:pt x="1331299" y="163897"/>
                    <a:pt x="1322165" y="180718"/>
                    <a:pt x="1314450" y="198207"/>
                  </a:cubicBezTo>
                  <a:cubicBezTo>
                    <a:pt x="1311021" y="206303"/>
                    <a:pt x="1307782" y="214685"/>
                    <a:pt x="1304925" y="223162"/>
                  </a:cubicBezTo>
                  <a:cubicBezTo>
                    <a:pt x="1303496" y="227353"/>
                    <a:pt x="1302162" y="231640"/>
                    <a:pt x="1300829" y="235926"/>
                  </a:cubicBezTo>
                  <a:cubicBezTo>
                    <a:pt x="1300162" y="238117"/>
                    <a:pt x="1299591" y="240307"/>
                    <a:pt x="1298924" y="242403"/>
                  </a:cubicBezTo>
                  <a:cubicBezTo>
                    <a:pt x="1298962" y="242592"/>
                    <a:pt x="1298962" y="242786"/>
                    <a:pt x="1298924" y="242974"/>
                  </a:cubicBezTo>
                  <a:lnTo>
                    <a:pt x="1298924" y="243736"/>
                  </a:lnTo>
                  <a:cubicBezTo>
                    <a:pt x="1300372" y="249953"/>
                    <a:pt x="1297733" y="256405"/>
                    <a:pt x="1292352" y="259834"/>
                  </a:cubicBezTo>
                  <a:cubicBezTo>
                    <a:pt x="1291094" y="260620"/>
                    <a:pt x="1289723" y="261222"/>
                    <a:pt x="1288294" y="261620"/>
                  </a:cubicBezTo>
                  <a:cubicBezTo>
                    <a:pt x="1280083" y="263900"/>
                    <a:pt x="1271577" y="259092"/>
                    <a:pt x="1269301" y="250880"/>
                  </a:cubicBezTo>
                  <a:cubicBezTo>
                    <a:pt x="1268453" y="244406"/>
                    <a:pt x="1269378" y="237823"/>
                    <a:pt x="1271968" y="231830"/>
                  </a:cubicBezTo>
                  <a:cubicBezTo>
                    <a:pt x="1275207" y="220591"/>
                    <a:pt x="1279017" y="209446"/>
                    <a:pt x="1283398" y="198493"/>
                  </a:cubicBezTo>
                  <a:cubicBezTo>
                    <a:pt x="1292419" y="175746"/>
                    <a:pt x="1303687" y="153954"/>
                    <a:pt x="1317021" y="133437"/>
                  </a:cubicBezTo>
                  <a:cubicBezTo>
                    <a:pt x="1319031" y="130213"/>
                    <a:pt x="1322115" y="128040"/>
                    <a:pt x="1325536" y="127117"/>
                  </a:cubicBezTo>
                  <a:close/>
                  <a:moveTo>
                    <a:pt x="1237646" y="89103"/>
                  </a:moveTo>
                  <a:cubicBezTo>
                    <a:pt x="1241174" y="88191"/>
                    <a:pt x="1245046" y="88611"/>
                    <a:pt x="1248442" y="90575"/>
                  </a:cubicBezTo>
                  <a:cubicBezTo>
                    <a:pt x="1255119" y="94648"/>
                    <a:pt x="1257385" y="103267"/>
                    <a:pt x="1253585" y="110101"/>
                  </a:cubicBezTo>
                  <a:cubicBezTo>
                    <a:pt x="1237336" y="141413"/>
                    <a:pt x="1224000" y="174159"/>
                    <a:pt x="1213771" y="207923"/>
                  </a:cubicBezTo>
                  <a:cubicBezTo>
                    <a:pt x="1211485" y="214878"/>
                    <a:pt x="1204303" y="218973"/>
                    <a:pt x="1197150" y="217409"/>
                  </a:cubicBezTo>
                  <a:cubicBezTo>
                    <a:pt x="1189444" y="215723"/>
                    <a:pt x="1184557" y="208106"/>
                    <a:pt x="1186243" y="200398"/>
                  </a:cubicBezTo>
                  <a:cubicBezTo>
                    <a:pt x="1197235" y="164241"/>
                    <a:pt x="1211513" y="129169"/>
                    <a:pt x="1228915" y="95623"/>
                  </a:cubicBezTo>
                  <a:cubicBezTo>
                    <a:pt x="1230935" y="92258"/>
                    <a:pt x="1234118" y="90014"/>
                    <a:pt x="1237646" y="89103"/>
                  </a:cubicBezTo>
                  <a:close/>
                  <a:moveTo>
                    <a:pt x="731391" y="71180"/>
                  </a:moveTo>
                  <a:cubicBezTo>
                    <a:pt x="734915" y="72103"/>
                    <a:pt x="738101" y="74317"/>
                    <a:pt x="740187" y="77620"/>
                  </a:cubicBezTo>
                  <a:cubicBezTo>
                    <a:pt x="761904" y="107668"/>
                    <a:pt x="778630" y="141020"/>
                    <a:pt x="789717" y="176394"/>
                  </a:cubicBezTo>
                  <a:cubicBezTo>
                    <a:pt x="791441" y="183803"/>
                    <a:pt x="787098" y="191275"/>
                    <a:pt x="779811" y="193444"/>
                  </a:cubicBezTo>
                  <a:cubicBezTo>
                    <a:pt x="772344" y="195448"/>
                    <a:pt x="764609" y="191268"/>
                    <a:pt x="762190" y="183919"/>
                  </a:cubicBezTo>
                  <a:cubicBezTo>
                    <a:pt x="751712" y="150936"/>
                    <a:pt x="735920" y="119887"/>
                    <a:pt x="715422" y="92003"/>
                  </a:cubicBezTo>
                  <a:cubicBezTo>
                    <a:pt x="711564" y="85175"/>
                    <a:pt x="713851" y="76518"/>
                    <a:pt x="720565" y="72477"/>
                  </a:cubicBezTo>
                  <a:cubicBezTo>
                    <a:pt x="724004" y="70621"/>
                    <a:pt x="727867" y="70256"/>
                    <a:pt x="731391" y="71180"/>
                  </a:cubicBezTo>
                  <a:close/>
                  <a:moveTo>
                    <a:pt x="1161574" y="40473"/>
                  </a:moveTo>
                  <a:cubicBezTo>
                    <a:pt x="1168966" y="42685"/>
                    <a:pt x="1173290" y="50334"/>
                    <a:pt x="1171385" y="57808"/>
                  </a:cubicBezTo>
                  <a:cubicBezTo>
                    <a:pt x="1163574" y="76858"/>
                    <a:pt x="1155668" y="95908"/>
                    <a:pt x="1148048" y="114958"/>
                  </a:cubicBezTo>
                  <a:cubicBezTo>
                    <a:pt x="1140409" y="132899"/>
                    <a:pt x="1135799" y="151988"/>
                    <a:pt x="1134428" y="171441"/>
                  </a:cubicBezTo>
                  <a:cubicBezTo>
                    <a:pt x="1134428" y="179332"/>
                    <a:pt x="1128027" y="185729"/>
                    <a:pt x="1120140" y="185729"/>
                  </a:cubicBezTo>
                  <a:cubicBezTo>
                    <a:pt x="1112253" y="185729"/>
                    <a:pt x="1105853" y="179332"/>
                    <a:pt x="1105853" y="171441"/>
                  </a:cubicBezTo>
                  <a:cubicBezTo>
                    <a:pt x="1108424" y="128293"/>
                    <a:pt x="1127951" y="89431"/>
                    <a:pt x="1143953" y="49998"/>
                  </a:cubicBezTo>
                  <a:cubicBezTo>
                    <a:pt x="1146410" y="42682"/>
                    <a:pt x="1154107" y="38519"/>
                    <a:pt x="1161574" y="40473"/>
                  </a:cubicBezTo>
                  <a:close/>
                  <a:moveTo>
                    <a:pt x="831330" y="21935"/>
                  </a:moveTo>
                  <a:cubicBezTo>
                    <a:pt x="838224" y="20042"/>
                    <a:pt x="846248" y="22614"/>
                    <a:pt x="848486" y="31520"/>
                  </a:cubicBezTo>
                  <a:cubicBezTo>
                    <a:pt x="858869" y="72982"/>
                    <a:pt x="867136" y="114946"/>
                    <a:pt x="873252" y="157250"/>
                  </a:cubicBezTo>
                  <a:cubicBezTo>
                    <a:pt x="875271" y="164994"/>
                    <a:pt x="870747" y="172936"/>
                    <a:pt x="863060" y="175157"/>
                  </a:cubicBezTo>
                  <a:cubicBezTo>
                    <a:pt x="855430" y="176980"/>
                    <a:pt x="847725" y="172432"/>
                    <a:pt x="845629" y="164870"/>
                  </a:cubicBezTo>
                  <a:cubicBezTo>
                    <a:pt x="839600" y="122559"/>
                    <a:pt x="831370" y="80591"/>
                    <a:pt x="820959" y="39140"/>
                  </a:cubicBezTo>
                  <a:cubicBezTo>
                    <a:pt x="818673" y="30186"/>
                    <a:pt x="824436" y="23828"/>
                    <a:pt x="831330" y="21935"/>
                  </a:cubicBezTo>
                  <a:close/>
                  <a:moveTo>
                    <a:pt x="1041178" y="3707"/>
                  </a:moveTo>
                  <a:cubicBezTo>
                    <a:pt x="1049065" y="3707"/>
                    <a:pt x="1055466" y="10104"/>
                    <a:pt x="1055466" y="17994"/>
                  </a:cubicBezTo>
                  <a:cubicBezTo>
                    <a:pt x="1056923" y="56920"/>
                    <a:pt x="1056923" y="95750"/>
                    <a:pt x="1055466" y="134485"/>
                  </a:cubicBezTo>
                  <a:cubicBezTo>
                    <a:pt x="1055466" y="142376"/>
                    <a:pt x="1049065" y="148773"/>
                    <a:pt x="1041178" y="148773"/>
                  </a:cubicBezTo>
                  <a:cubicBezTo>
                    <a:pt x="1033291" y="148773"/>
                    <a:pt x="1026891" y="142376"/>
                    <a:pt x="1026891" y="134485"/>
                  </a:cubicBezTo>
                  <a:cubicBezTo>
                    <a:pt x="1028290" y="95687"/>
                    <a:pt x="1028290" y="56856"/>
                    <a:pt x="1026891" y="17994"/>
                  </a:cubicBezTo>
                  <a:cubicBezTo>
                    <a:pt x="1026891" y="10104"/>
                    <a:pt x="1033291" y="3707"/>
                    <a:pt x="1041178" y="3707"/>
                  </a:cubicBezTo>
                  <a:close/>
                  <a:moveTo>
                    <a:pt x="940022" y="87"/>
                  </a:moveTo>
                  <a:cubicBezTo>
                    <a:pt x="946403" y="224"/>
                    <a:pt x="951985" y="4452"/>
                    <a:pt x="953833" y="10564"/>
                  </a:cubicBezTo>
                  <a:cubicBezTo>
                    <a:pt x="962844" y="53242"/>
                    <a:pt x="969682" y="96351"/>
                    <a:pt x="974312" y="139723"/>
                  </a:cubicBezTo>
                  <a:cubicBezTo>
                    <a:pt x="974312" y="147614"/>
                    <a:pt x="967911" y="154011"/>
                    <a:pt x="960024" y="154011"/>
                  </a:cubicBezTo>
                  <a:cubicBezTo>
                    <a:pt x="952242" y="153763"/>
                    <a:pt x="945984" y="147509"/>
                    <a:pt x="945737" y="139723"/>
                  </a:cubicBezTo>
                  <a:cubicBezTo>
                    <a:pt x="941641" y="101814"/>
                    <a:pt x="935640" y="64190"/>
                    <a:pt x="928020" y="26852"/>
                  </a:cubicBezTo>
                  <a:cubicBezTo>
                    <a:pt x="924829" y="24334"/>
                    <a:pt x="923058" y="20431"/>
                    <a:pt x="923258" y="16375"/>
                  </a:cubicBezTo>
                  <a:cubicBezTo>
                    <a:pt x="924210" y="7612"/>
                    <a:pt x="930021" y="-961"/>
                    <a:pt x="940022" y="87"/>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8" name="Google Shape;468;p10"/>
            <p:cNvSpPr/>
            <p:nvPr/>
          </p:nvSpPr>
          <p:spPr>
            <a:xfrm>
              <a:off x="7396004" y="2599572"/>
              <a:ext cx="1450275" cy="1240917"/>
            </a:xfrm>
            <a:custGeom>
              <a:rect b="b" l="l" r="r" t="t"/>
              <a:pathLst>
                <a:path extrusionOk="0" h="1240917" w="1450275">
                  <a:moveTo>
                    <a:pt x="1432178" y="1210081"/>
                  </a:moveTo>
                  <a:lnTo>
                    <a:pt x="1435988" y="1210081"/>
                  </a:lnTo>
                  <a:cubicBezTo>
                    <a:pt x="1437902" y="1210014"/>
                    <a:pt x="1439807" y="1210433"/>
                    <a:pt x="1441513" y="1211319"/>
                  </a:cubicBezTo>
                  <a:cubicBezTo>
                    <a:pt x="1443265" y="1211900"/>
                    <a:pt x="1444837" y="1212919"/>
                    <a:pt x="1446084" y="1214272"/>
                  </a:cubicBezTo>
                  <a:cubicBezTo>
                    <a:pt x="1447409" y="1215548"/>
                    <a:pt x="1448418" y="1217110"/>
                    <a:pt x="1449037" y="1218844"/>
                  </a:cubicBezTo>
                  <a:cubicBezTo>
                    <a:pt x="1449847" y="1220406"/>
                    <a:pt x="1450275" y="1222130"/>
                    <a:pt x="1450275" y="1223892"/>
                  </a:cubicBezTo>
                  <a:lnTo>
                    <a:pt x="1450275" y="1226559"/>
                  </a:lnTo>
                  <a:cubicBezTo>
                    <a:pt x="1450275" y="1229112"/>
                    <a:pt x="1449580" y="1231607"/>
                    <a:pt x="1448276" y="1233798"/>
                  </a:cubicBezTo>
                  <a:lnTo>
                    <a:pt x="1446084" y="1236655"/>
                  </a:lnTo>
                  <a:cubicBezTo>
                    <a:pt x="1444322" y="1238389"/>
                    <a:pt x="1442170" y="1239665"/>
                    <a:pt x="1439798" y="1240370"/>
                  </a:cubicBezTo>
                  <a:lnTo>
                    <a:pt x="1435988" y="1240846"/>
                  </a:lnTo>
                  <a:cubicBezTo>
                    <a:pt x="1434073" y="1240923"/>
                    <a:pt x="1432168" y="1240494"/>
                    <a:pt x="1430463" y="1239608"/>
                  </a:cubicBezTo>
                  <a:cubicBezTo>
                    <a:pt x="1428683" y="1239094"/>
                    <a:pt x="1427092" y="1238065"/>
                    <a:pt x="1425891" y="1236655"/>
                  </a:cubicBezTo>
                  <a:cubicBezTo>
                    <a:pt x="1424539" y="1235408"/>
                    <a:pt x="1423520" y="1233836"/>
                    <a:pt x="1422939" y="1232083"/>
                  </a:cubicBezTo>
                  <a:cubicBezTo>
                    <a:pt x="1422005" y="1230397"/>
                    <a:pt x="1421577" y="1228483"/>
                    <a:pt x="1421700" y="1226559"/>
                  </a:cubicBezTo>
                  <a:lnTo>
                    <a:pt x="1421700" y="1223892"/>
                  </a:lnTo>
                  <a:cubicBezTo>
                    <a:pt x="1421710" y="1221358"/>
                    <a:pt x="1422367" y="1218863"/>
                    <a:pt x="1423606" y="1216653"/>
                  </a:cubicBezTo>
                  <a:lnTo>
                    <a:pt x="1425891" y="1213795"/>
                  </a:lnTo>
                  <a:cubicBezTo>
                    <a:pt x="1427625" y="1212024"/>
                    <a:pt x="1429787" y="1210738"/>
                    <a:pt x="1432178" y="1210081"/>
                  </a:cubicBezTo>
                  <a:close/>
                  <a:moveTo>
                    <a:pt x="12382" y="1207509"/>
                  </a:moveTo>
                  <a:cubicBezTo>
                    <a:pt x="14249" y="1206985"/>
                    <a:pt x="16231" y="1206985"/>
                    <a:pt x="18097" y="1207509"/>
                  </a:cubicBezTo>
                  <a:cubicBezTo>
                    <a:pt x="19907" y="1207937"/>
                    <a:pt x="21584" y="1208823"/>
                    <a:pt x="22955" y="1210080"/>
                  </a:cubicBezTo>
                  <a:cubicBezTo>
                    <a:pt x="24470" y="1211128"/>
                    <a:pt x="25746" y="1212490"/>
                    <a:pt x="26670" y="1214081"/>
                  </a:cubicBezTo>
                  <a:lnTo>
                    <a:pt x="29337" y="1219415"/>
                  </a:lnTo>
                  <a:cubicBezTo>
                    <a:pt x="30584" y="1221587"/>
                    <a:pt x="31242" y="1224054"/>
                    <a:pt x="31242" y="1226559"/>
                  </a:cubicBezTo>
                  <a:lnTo>
                    <a:pt x="30766" y="1230273"/>
                  </a:lnTo>
                  <a:cubicBezTo>
                    <a:pt x="30118" y="1232693"/>
                    <a:pt x="28841" y="1234903"/>
                    <a:pt x="27051" y="1236655"/>
                  </a:cubicBezTo>
                  <a:lnTo>
                    <a:pt x="24193" y="1238846"/>
                  </a:lnTo>
                  <a:cubicBezTo>
                    <a:pt x="22603" y="1239884"/>
                    <a:pt x="20755" y="1240475"/>
                    <a:pt x="18859" y="1240560"/>
                  </a:cubicBezTo>
                  <a:cubicBezTo>
                    <a:pt x="16983" y="1241037"/>
                    <a:pt x="15021" y="1241037"/>
                    <a:pt x="13144" y="1240560"/>
                  </a:cubicBezTo>
                  <a:cubicBezTo>
                    <a:pt x="11316" y="1240170"/>
                    <a:pt x="9639" y="1239275"/>
                    <a:pt x="8286" y="1237989"/>
                  </a:cubicBezTo>
                  <a:cubicBezTo>
                    <a:pt x="6724" y="1237036"/>
                    <a:pt x="5467" y="1235645"/>
                    <a:pt x="4667" y="1233988"/>
                  </a:cubicBezTo>
                  <a:lnTo>
                    <a:pt x="2000" y="1228749"/>
                  </a:lnTo>
                  <a:cubicBezTo>
                    <a:pt x="695" y="1226559"/>
                    <a:pt x="0" y="1224063"/>
                    <a:pt x="0" y="1221510"/>
                  </a:cubicBezTo>
                  <a:lnTo>
                    <a:pt x="571" y="1217700"/>
                  </a:lnTo>
                  <a:cubicBezTo>
                    <a:pt x="1248" y="1215338"/>
                    <a:pt x="2486" y="1213176"/>
                    <a:pt x="4191" y="1211414"/>
                  </a:cubicBezTo>
                  <a:lnTo>
                    <a:pt x="7049" y="1209128"/>
                  </a:lnTo>
                  <a:cubicBezTo>
                    <a:pt x="8658" y="1208137"/>
                    <a:pt x="10497" y="1207575"/>
                    <a:pt x="12382" y="1207509"/>
                  </a:cubicBezTo>
                  <a:close/>
                  <a:moveTo>
                    <a:pt x="1424177" y="1135977"/>
                  </a:moveTo>
                  <a:lnTo>
                    <a:pt x="1427988" y="1135977"/>
                  </a:lnTo>
                  <a:cubicBezTo>
                    <a:pt x="1429911" y="1135853"/>
                    <a:pt x="1431826" y="1136281"/>
                    <a:pt x="1433512" y="1137215"/>
                  </a:cubicBezTo>
                  <a:cubicBezTo>
                    <a:pt x="1436979" y="1138529"/>
                    <a:pt x="1439722" y="1141273"/>
                    <a:pt x="1441037" y="1144740"/>
                  </a:cubicBezTo>
                  <a:cubicBezTo>
                    <a:pt x="1441932" y="1146368"/>
                    <a:pt x="1442361" y="1148216"/>
                    <a:pt x="1442275" y="1150074"/>
                  </a:cubicBezTo>
                  <a:lnTo>
                    <a:pt x="1442275" y="1152741"/>
                  </a:lnTo>
                  <a:cubicBezTo>
                    <a:pt x="1442275" y="1155246"/>
                    <a:pt x="1441618" y="1157713"/>
                    <a:pt x="1440370" y="1159884"/>
                  </a:cubicBezTo>
                  <a:lnTo>
                    <a:pt x="1438084" y="1162837"/>
                  </a:lnTo>
                  <a:cubicBezTo>
                    <a:pt x="1436351" y="1164580"/>
                    <a:pt x="1434179" y="1165828"/>
                    <a:pt x="1431797" y="1166457"/>
                  </a:cubicBezTo>
                  <a:lnTo>
                    <a:pt x="1427988" y="1167028"/>
                  </a:lnTo>
                  <a:cubicBezTo>
                    <a:pt x="1426102" y="1167066"/>
                    <a:pt x="1424244" y="1166638"/>
                    <a:pt x="1422558" y="1165790"/>
                  </a:cubicBezTo>
                  <a:cubicBezTo>
                    <a:pt x="1419006" y="1164523"/>
                    <a:pt x="1416205" y="1161723"/>
                    <a:pt x="1414938" y="1158170"/>
                  </a:cubicBezTo>
                  <a:cubicBezTo>
                    <a:pt x="1414100" y="1156484"/>
                    <a:pt x="1413681" y="1154627"/>
                    <a:pt x="1413700" y="1152741"/>
                  </a:cubicBezTo>
                  <a:lnTo>
                    <a:pt x="1413700" y="1149788"/>
                  </a:lnTo>
                  <a:cubicBezTo>
                    <a:pt x="1413681" y="1147235"/>
                    <a:pt x="1414376" y="1144730"/>
                    <a:pt x="1415700" y="1142549"/>
                  </a:cubicBezTo>
                  <a:lnTo>
                    <a:pt x="1417891" y="1139691"/>
                  </a:lnTo>
                  <a:cubicBezTo>
                    <a:pt x="1419624" y="1137929"/>
                    <a:pt x="1421796" y="1136643"/>
                    <a:pt x="1424177" y="1135977"/>
                  </a:cubicBezTo>
                  <a:close/>
                  <a:moveTo>
                    <a:pt x="29908" y="1135977"/>
                  </a:moveTo>
                  <a:cubicBezTo>
                    <a:pt x="37795" y="1135977"/>
                    <a:pt x="44196" y="1142378"/>
                    <a:pt x="44196" y="1150264"/>
                  </a:cubicBezTo>
                  <a:cubicBezTo>
                    <a:pt x="44196" y="1158151"/>
                    <a:pt x="37795" y="1164552"/>
                    <a:pt x="29908" y="1164552"/>
                  </a:cubicBezTo>
                  <a:cubicBezTo>
                    <a:pt x="22021" y="1164552"/>
                    <a:pt x="15621" y="1158151"/>
                    <a:pt x="15621" y="1150264"/>
                  </a:cubicBezTo>
                  <a:cubicBezTo>
                    <a:pt x="15621" y="1142378"/>
                    <a:pt x="22021" y="1135977"/>
                    <a:pt x="29908" y="1135977"/>
                  </a:cubicBezTo>
                  <a:close/>
                  <a:moveTo>
                    <a:pt x="35623" y="1067111"/>
                  </a:moveTo>
                  <a:lnTo>
                    <a:pt x="38290" y="1067111"/>
                  </a:lnTo>
                  <a:cubicBezTo>
                    <a:pt x="40795" y="1067111"/>
                    <a:pt x="43261" y="1067768"/>
                    <a:pt x="45433" y="1069016"/>
                  </a:cubicBezTo>
                  <a:lnTo>
                    <a:pt x="48386" y="1071302"/>
                  </a:lnTo>
                  <a:cubicBezTo>
                    <a:pt x="50091" y="1073064"/>
                    <a:pt x="51330" y="1075226"/>
                    <a:pt x="52006" y="1077588"/>
                  </a:cubicBezTo>
                  <a:lnTo>
                    <a:pt x="52101" y="1081398"/>
                  </a:lnTo>
                  <a:cubicBezTo>
                    <a:pt x="52177" y="1083313"/>
                    <a:pt x="51749" y="1085218"/>
                    <a:pt x="50863" y="1086923"/>
                  </a:cubicBezTo>
                  <a:cubicBezTo>
                    <a:pt x="50244" y="1088656"/>
                    <a:pt x="49234" y="1090218"/>
                    <a:pt x="47910" y="1091495"/>
                  </a:cubicBezTo>
                  <a:cubicBezTo>
                    <a:pt x="46662" y="1092847"/>
                    <a:pt x="45090" y="1093866"/>
                    <a:pt x="43338" y="1094447"/>
                  </a:cubicBezTo>
                  <a:cubicBezTo>
                    <a:pt x="41633" y="1095333"/>
                    <a:pt x="39728" y="1095752"/>
                    <a:pt x="37813" y="1095686"/>
                  </a:cubicBezTo>
                  <a:lnTo>
                    <a:pt x="35146" y="1095686"/>
                  </a:lnTo>
                  <a:cubicBezTo>
                    <a:pt x="32593" y="1095686"/>
                    <a:pt x="30098" y="1094990"/>
                    <a:pt x="27907" y="1093685"/>
                  </a:cubicBezTo>
                  <a:lnTo>
                    <a:pt x="25050" y="1091495"/>
                  </a:lnTo>
                  <a:cubicBezTo>
                    <a:pt x="23288" y="1089761"/>
                    <a:pt x="22002" y="1087589"/>
                    <a:pt x="21335" y="1085208"/>
                  </a:cubicBezTo>
                  <a:lnTo>
                    <a:pt x="21335" y="1081398"/>
                  </a:lnTo>
                  <a:cubicBezTo>
                    <a:pt x="21212" y="1079474"/>
                    <a:pt x="21640" y="1077560"/>
                    <a:pt x="22573" y="1075874"/>
                  </a:cubicBezTo>
                  <a:cubicBezTo>
                    <a:pt x="23888" y="1072407"/>
                    <a:pt x="26631" y="1069663"/>
                    <a:pt x="30098" y="1068349"/>
                  </a:cubicBezTo>
                  <a:cubicBezTo>
                    <a:pt x="31784" y="1067416"/>
                    <a:pt x="33699" y="1066987"/>
                    <a:pt x="35623" y="1067111"/>
                  </a:cubicBezTo>
                  <a:close/>
                  <a:moveTo>
                    <a:pt x="1422748" y="1067016"/>
                  </a:moveTo>
                  <a:cubicBezTo>
                    <a:pt x="1430635" y="1067016"/>
                    <a:pt x="1437036" y="1073417"/>
                    <a:pt x="1437036" y="1081303"/>
                  </a:cubicBezTo>
                  <a:cubicBezTo>
                    <a:pt x="1437036" y="1089190"/>
                    <a:pt x="1430635" y="1095591"/>
                    <a:pt x="1422748" y="1095591"/>
                  </a:cubicBezTo>
                  <a:cubicBezTo>
                    <a:pt x="1414861" y="1095591"/>
                    <a:pt x="1408461" y="1089190"/>
                    <a:pt x="1408461" y="1081303"/>
                  </a:cubicBezTo>
                  <a:cubicBezTo>
                    <a:pt x="1408461" y="1073417"/>
                    <a:pt x="1414861" y="1067016"/>
                    <a:pt x="1422748" y="1067016"/>
                  </a:cubicBezTo>
                  <a:close/>
                  <a:moveTo>
                    <a:pt x="53816" y="1003579"/>
                  </a:moveTo>
                  <a:lnTo>
                    <a:pt x="56388" y="1003579"/>
                  </a:lnTo>
                  <a:cubicBezTo>
                    <a:pt x="58922" y="1003579"/>
                    <a:pt x="61417" y="1004236"/>
                    <a:pt x="63627" y="1005484"/>
                  </a:cubicBezTo>
                  <a:lnTo>
                    <a:pt x="66485" y="1007770"/>
                  </a:lnTo>
                  <a:cubicBezTo>
                    <a:pt x="68285" y="1009475"/>
                    <a:pt x="69570" y="1011656"/>
                    <a:pt x="70199" y="1014056"/>
                  </a:cubicBezTo>
                  <a:lnTo>
                    <a:pt x="70199" y="1017866"/>
                  </a:lnTo>
                  <a:cubicBezTo>
                    <a:pt x="70313" y="1019790"/>
                    <a:pt x="69885" y="1021705"/>
                    <a:pt x="68961" y="1023391"/>
                  </a:cubicBezTo>
                  <a:cubicBezTo>
                    <a:pt x="68380" y="1025143"/>
                    <a:pt x="67361" y="1026715"/>
                    <a:pt x="66008" y="1027963"/>
                  </a:cubicBezTo>
                  <a:cubicBezTo>
                    <a:pt x="64770" y="1029325"/>
                    <a:pt x="63189" y="1030344"/>
                    <a:pt x="61436" y="1030915"/>
                  </a:cubicBezTo>
                  <a:cubicBezTo>
                    <a:pt x="59731" y="1031801"/>
                    <a:pt x="57826" y="1032230"/>
                    <a:pt x="55911" y="1032154"/>
                  </a:cubicBezTo>
                  <a:lnTo>
                    <a:pt x="53340" y="1032154"/>
                  </a:lnTo>
                  <a:cubicBezTo>
                    <a:pt x="50787" y="1032182"/>
                    <a:pt x="48282" y="1031487"/>
                    <a:pt x="46101" y="1030153"/>
                  </a:cubicBezTo>
                  <a:lnTo>
                    <a:pt x="43148" y="1027963"/>
                  </a:lnTo>
                  <a:cubicBezTo>
                    <a:pt x="41443" y="1026201"/>
                    <a:pt x="40205" y="1024038"/>
                    <a:pt x="39529" y="1021676"/>
                  </a:cubicBezTo>
                  <a:lnTo>
                    <a:pt x="39529" y="1017866"/>
                  </a:lnTo>
                  <a:cubicBezTo>
                    <a:pt x="39414" y="1015952"/>
                    <a:pt x="39814" y="1014047"/>
                    <a:pt x="40672" y="1012342"/>
                  </a:cubicBezTo>
                  <a:cubicBezTo>
                    <a:pt x="41986" y="1008836"/>
                    <a:pt x="44767" y="1006084"/>
                    <a:pt x="48292" y="1004817"/>
                  </a:cubicBezTo>
                  <a:cubicBezTo>
                    <a:pt x="49978" y="1003883"/>
                    <a:pt x="51892" y="1003455"/>
                    <a:pt x="53816" y="1003579"/>
                  </a:cubicBezTo>
                  <a:close/>
                  <a:moveTo>
                    <a:pt x="1412176" y="1000912"/>
                  </a:moveTo>
                  <a:cubicBezTo>
                    <a:pt x="1420063" y="1000912"/>
                    <a:pt x="1426464" y="1007313"/>
                    <a:pt x="1426464" y="1015199"/>
                  </a:cubicBezTo>
                  <a:cubicBezTo>
                    <a:pt x="1426464" y="1023086"/>
                    <a:pt x="1420063" y="1029487"/>
                    <a:pt x="1412176" y="1029487"/>
                  </a:cubicBezTo>
                  <a:cubicBezTo>
                    <a:pt x="1404289" y="1029487"/>
                    <a:pt x="1397889" y="1023086"/>
                    <a:pt x="1397889" y="1015199"/>
                  </a:cubicBezTo>
                  <a:cubicBezTo>
                    <a:pt x="1397889" y="1007313"/>
                    <a:pt x="1404289" y="1000912"/>
                    <a:pt x="1412176" y="1000912"/>
                  </a:cubicBezTo>
                  <a:close/>
                  <a:moveTo>
                    <a:pt x="67055" y="940047"/>
                  </a:moveTo>
                  <a:lnTo>
                    <a:pt x="69627" y="940047"/>
                  </a:lnTo>
                  <a:cubicBezTo>
                    <a:pt x="72170" y="939999"/>
                    <a:pt x="74675" y="940656"/>
                    <a:pt x="76866" y="941952"/>
                  </a:cubicBezTo>
                  <a:lnTo>
                    <a:pt x="79723" y="944238"/>
                  </a:lnTo>
                  <a:cubicBezTo>
                    <a:pt x="81524" y="945943"/>
                    <a:pt x="82809" y="948124"/>
                    <a:pt x="83438" y="950524"/>
                  </a:cubicBezTo>
                  <a:lnTo>
                    <a:pt x="83438" y="954334"/>
                  </a:lnTo>
                  <a:cubicBezTo>
                    <a:pt x="83572" y="956230"/>
                    <a:pt x="83143" y="958116"/>
                    <a:pt x="82200" y="959764"/>
                  </a:cubicBezTo>
                  <a:cubicBezTo>
                    <a:pt x="80933" y="963288"/>
                    <a:pt x="78180" y="966069"/>
                    <a:pt x="74675" y="967384"/>
                  </a:cubicBezTo>
                  <a:cubicBezTo>
                    <a:pt x="72961" y="968231"/>
                    <a:pt x="71065" y="968651"/>
                    <a:pt x="69150" y="968622"/>
                  </a:cubicBezTo>
                  <a:lnTo>
                    <a:pt x="66579" y="968622"/>
                  </a:lnTo>
                  <a:cubicBezTo>
                    <a:pt x="64036" y="968603"/>
                    <a:pt x="61531" y="967917"/>
                    <a:pt x="59340" y="966622"/>
                  </a:cubicBezTo>
                  <a:lnTo>
                    <a:pt x="56387" y="964431"/>
                  </a:lnTo>
                  <a:cubicBezTo>
                    <a:pt x="54663" y="962640"/>
                    <a:pt x="53415" y="960449"/>
                    <a:pt x="52768" y="958049"/>
                  </a:cubicBezTo>
                  <a:lnTo>
                    <a:pt x="52768" y="954334"/>
                  </a:lnTo>
                  <a:cubicBezTo>
                    <a:pt x="52653" y="952420"/>
                    <a:pt x="53053" y="950515"/>
                    <a:pt x="53911" y="948810"/>
                  </a:cubicBezTo>
                  <a:cubicBezTo>
                    <a:pt x="54482" y="947057"/>
                    <a:pt x="55501" y="945476"/>
                    <a:pt x="56863" y="944238"/>
                  </a:cubicBezTo>
                  <a:cubicBezTo>
                    <a:pt x="58149" y="942857"/>
                    <a:pt x="59749" y="941819"/>
                    <a:pt x="61531" y="941190"/>
                  </a:cubicBezTo>
                  <a:cubicBezTo>
                    <a:pt x="63236" y="940333"/>
                    <a:pt x="65150" y="939933"/>
                    <a:pt x="67055" y="940047"/>
                  </a:cubicBezTo>
                  <a:close/>
                  <a:moveTo>
                    <a:pt x="1396269" y="921474"/>
                  </a:moveTo>
                  <a:cubicBezTo>
                    <a:pt x="1404156" y="921474"/>
                    <a:pt x="1410557" y="927875"/>
                    <a:pt x="1410557" y="935761"/>
                  </a:cubicBezTo>
                  <a:cubicBezTo>
                    <a:pt x="1410557" y="943648"/>
                    <a:pt x="1404156" y="950049"/>
                    <a:pt x="1396269" y="950049"/>
                  </a:cubicBezTo>
                  <a:cubicBezTo>
                    <a:pt x="1388382" y="950049"/>
                    <a:pt x="1381982" y="943648"/>
                    <a:pt x="1381982" y="935761"/>
                  </a:cubicBezTo>
                  <a:cubicBezTo>
                    <a:pt x="1381982" y="927875"/>
                    <a:pt x="1388382" y="921474"/>
                    <a:pt x="1396269" y="921474"/>
                  </a:cubicBezTo>
                  <a:close/>
                  <a:moveTo>
                    <a:pt x="80295" y="868514"/>
                  </a:moveTo>
                  <a:cubicBezTo>
                    <a:pt x="82181" y="868448"/>
                    <a:pt x="84057" y="868876"/>
                    <a:pt x="85724" y="869753"/>
                  </a:cubicBezTo>
                  <a:cubicBezTo>
                    <a:pt x="87515" y="870305"/>
                    <a:pt x="89124" y="871324"/>
                    <a:pt x="90392" y="872705"/>
                  </a:cubicBezTo>
                  <a:lnTo>
                    <a:pt x="92963" y="875372"/>
                  </a:lnTo>
                  <a:cubicBezTo>
                    <a:pt x="94763" y="877077"/>
                    <a:pt x="96049" y="879259"/>
                    <a:pt x="96678" y="881659"/>
                  </a:cubicBezTo>
                  <a:lnTo>
                    <a:pt x="96678" y="885469"/>
                  </a:lnTo>
                  <a:cubicBezTo>
                    <a:pt x="96678" y="887974"/>
                    <a:pt x="96020" y="890441"/>
                    <a:pt x="94773" y="892613"/>
                  </a:cubicBezTo>
                  <a:lnTo>
                    <a:pt x="92487" y="895565"/>
                  </a:lnTo>
                  <a:cubicBezTo>
                    <a:pt x="91249" y="896928"/>
                    <a:pt x="89667" y="897947"/>
                    <a:pt x="87915" y="898518"/>
                  </a:cubicBezTo>
                  <a:cubicBezTo>
                    <a:pt x="86210" y="899404"/>
                    <a:pt x="84305" y="899833"/>
                    <a:pt x="82390" y="899756"/>
                  </a:cubicBezTo>
                  <a:cubicBezTo>
                    <a:pt x="80504" y="899833"/>
                    <a:pt x="78628" y="899404"/>
                    <a:pt x="76961" y="898518"/>
                  </a:cubicBezTo>
                  <a:cubicBezTo>
                    <a:pt x="75190" y="897928"/>
                    <a:pt x="73589" y="896918"/>
                    <a:pt x="72294" y="895565"/>
                  </a:cubicBezTo>
                  <a:lnTo>
                    <a:pt x="69627" y="892898"/>
                  </a:lnTo>
                  <a:cubicBezTo>
                    <a:pt x="67922" y="891136"/>
                    <a:pt x="66684" y="888974"/>
                    <a:pt x="66007" y="886612"/>
                  </a:cubicBezTo>
                  <a:lnTo>
                    <a:pt x="66007" y="882802"/>
                  </a:lnTo>
                  <a:cubicBezTo>
                    <a:pt x="65969" y="880259"/>
                    <a:pt x="66636" y="877754"/>
                    <a:pt x="67912" y="875563"/>
                  </a:cubicBezTo>
                  <a:lnTo>
                    <a:pt x="70103" y="872705"/>
                  </a:lnTo>
                  <a:cubicBezTo>
                    <a:pt x="71370" y="871324"/>
                    <a:pt x="72980" y="870305"/>
                    <a:pt x="74770" y="869753"/>
                  </a:cubicBezTo>
                  <a:cubicBezTo>
                    <a:pt x="76475" y="868867"/>
                    <a:pt x="78380" y="868438"/>
                    <a:pt x="80295" y="868514"/>
                  </a:cubicBezTo>
                  <a:close/>
                  <a:moveTo>
                    <a:pt x="1374838" y="859180"/>
                  </a:moveTo>
                  <a:cubicBezTo>
                    <a:pt x="1378334" y="857532"/>
                    <a:pt x="1382391" y="857532"/>
                    <a:pt x="1385887" y="859180"/>
                  </a:cubicBezTo>
                  <a:cubicBezTo>
                    <a:pt x="1387640" y="859761"/>
                    <a:pt x="1389211" y="860780"/>
                    <a:pt x="1390459" y="862132"/>
                  </a:cubicBezTo>
                  <a:lnTo>
                    <a:pt x="1393126" y="864799"/>
                  </a:lnTo>
                  <a:cubicBezTo>
                    <a:pt x="1394869" y="866533"/>
                    <a:pt x="1396117" y="868705"/>
                    <a:pt x="1396746" y="871086"/>
                  </a:cubicBezTo>
                  <a:lnTo>
                    <a:pt x="1396841" y="874896"/>
                  </a:lnTo>
                  <a:cubicBezTo>
                    <a:pt x="1396850" y="877420"/>
                    <a:pt x="1396165" y="879887"/>
                    <a:pt x="1394841" y="882040"/>
                  </a:cubicBezTo>
                  <a:lnTo>
                    <a:pt x="1392650" y="884992"/>
                  </a:lnTo>
                  <a:cubicBezTo>
                    <a:pt x="1391374" y="886316"/>
                    <a:pt x="1389812" y="887326"/>
                    <a:pt x="1388078" y="887945"/>
                  </a:cubicBezTo>
                  <a:cubicBezTo>
                    <a:pt x="1386354" y="888783"/>
                    <a:pt x="1384468" y="889202"/>
                    <a:pt x="1382554" y="889183"/>
                  </a:cubicBezTo>
                  <a:cubicBezTo>
                    <a:pt x="1380639" y="889212"/>
                    <a:pt x="1378743" y="888793"/>
                    <a:pt x="1377029" y="887945"/>
                  </a:cubicBezTo>
                  <a:cubicBezTo>
                    <a:pt x="1375277" y="887374"/>
                    <a:pt x="1373695" y="886354"/>
                    <a:pt x="1372457" y="884992"/>
                  </a:cubicBezTo>
                  <a:lnTo>
                    <a:pt x="1369790" y="882325"/>
                  </a:lnTo>
                  <a:cubicBezTo>
                    <a:pt x="1368028" y="880592"/>
                    <a:pt x="1366742" y="878420"/>
                    <a:pt x="1366076" y="876039"/>
                  </a:cubicBezTo>
                  <a:lnTo>
                    <a:pt x="1366076" y="872229"/>
                  </a:lnTo>
                  <a:cubicBezTo>
                    <a:pt x="1366076" y="869695"/>
                    <a:pt x="1366732" y="867200"/>
                    <a:pt x="1367980" y="864990"/>
                  </a:cubicBezTo>
                  <a:lnTo>
                    <a:pt x="1370267" y="862132"/>
                  </a:lnTo>
                  <a:cubicBezTo>
                    <a:pt x="1371495" y="860751"/>
                    <a:pt x="1373076" y="859732"/>
                    <a:pt x="1374838" y="859180"/>
                  </a:cubicBezTo>
                  <a:close/>
                  <a:moveTo>
                    <a:pt x="93534" y="807650"/>
                  </a:moveTo>
                  <a:cubicBezTo>
                    <a:pt x="95430" y="807516"/>
                    <a:pt x="97316" y="807945"/>
                    <a:pt x="98964" y="808888"/>
                  </a:cubicBezTo>
                  <a:cubicBezTo>
                    <a:pt x="100754" y="809440"/>
                    <a:pt x="102364" y="810459"/>
                    <a:pt x="103631" y="811841"/>
                  </a:cubicBezTo>
                  <a:lnTo>
                    <a:pt x="106203" y="814412"/>
                  </a:lnTo>
                  <a:cubicBezTo>
                    <a:pt x="107993" y="816165"/>
                    <a:pt x="109270" y="818375"/>
                    <a:pt x="109918" y="820794"/>
                  </a:cubicBezTo>
                  <a:lnTo>
                    <a:pt x="109918" y="824509"/>
                  </a:lnTo>
                  <a:cubicBezTo>
                    <a:pt x="109918" y="827042"/>
                    <a:pt x="109260" y="829538"/>
                    <a:pt x="108013" y="831748"/>
                  </a:cubicBezTo>
                  <a:lnTo>
                    <a:pt x="105727" y="834605"/>
                  </a:lnTo>
                  <a:cubicBezTo>
                    <a:pt x="104526" y="836015"/>
                    <a:pt x="102936" y="837044"/>
                    <a:pt x="101154" y="837558"/>
                  </a:cubicBezTo>
                  <a:cubicBezTo>
                    <a:pt x="99468" y="838491"/>
                    <a:pt x="97554" y="838920"/>
                    <a:pt x="95630" y="838796"/>
                  </a:cubicBezTo>
                  <a:cubicBezTo>
                    <a:pt x="93734" y="838930"/>
                    <a:pt x="91848" y="838501"/>
                    <a:pt x="90201" y="837558"/>
                  </a:cubicBezTo>
                  <a:cubicBezTo>
                    <a:pt x="88410" y="837006"/>
                    <a:pt x="86801" y="835986"/>
                    <a:pt x="85534" y="834605"/>
                  </a:cubicBezTo>
                  <a:lnTo>
                    <a:pt x="82866" y="832034"/>
                  </a:lnTo>
                  <a:cubicBezTo>
                    <a:pt x="81143" y="830243"/>
                    <a:pt x="79895" y="828052"/>
                    <a:pt x="79247" y="825652"/>
                  </a:cubicBezTo>
                  <a:lnTo>
                    <a:pt x="79247" y="821937"/>
                  </a:lnTo>
                  <a:cubicBezTo>
                    <a:pt x="79199" y="819394"/>
                    <a:pt x="79857" y="816889"/>
                    <a:pt x="81152" y="814698"/>
                  </a:cubicBezTo>
                  <a:lnTo>
                    <a:pt x="83343" y="811841"/>
                  </a:lnTo>
                  <a:cubicBezTo>
                    <a:pt x="84609" y="810459"/>
                    <a:pt x="86219" y="809440"/>
                    <a:pt x="88010" y="808888"/>
                  </a:cubicBezTo>
                  <a:cubicBezTo>
                    <a:pt x="89696" y="807954"/>
                    <a:pt x="91611" y="807526"/>
                    <a:pt x="93534" y="807650"/>
                  </a:cubicBezTo>
                  <a:close/>
                  <a:moveTo>
                    <a:pt x="1361788" y="794410"/>
                  </a:moveTo>
                  <a:lnTo>
                    <a:pt x="1364455" y="794410"/>
                  </a:lnTo>
                  <a:cubicBezTo>
                    <a:pt x="1366989" y="794419"/>
                    <a:pt x="1369484" y="795076"/>
                    <a:pt x="1371694" y="796315"/>
                  </a:cubicBezTo>
                  <a:lnTo>
                    <a:pt x="1374552" y="798601"/>
                  </a:lnTo>
                  <a:cubicBezTo>
                    <a:pt x="1376352" y="800305"/>
                    <a:pt x="1377638" y="802487"/>
                    <a:pt x="1378266" y="804887"/>
                  </a:cubicBezTo>
                  <a:lnTo>
                    <a:pt x="1378743" y="808697"/>
                  </a:lnTo>
                  <a:cubicBezTo>
                    <a:pt x="1378876" y="810592"/>
                    <a:pt x="1378447" y="812478"/>
                    <a:pt x="1377504" y="814126"/>
                  </a:cubicBezTo>
                  <a:cubicBezTo>
                    <a:pt x="1376237" y="817651"/>
                    <a:pt x="1373485" y="820432"/>
                    <a:pt x="1369980" y="821746"/>
                  </a:cubicBezTo>
                  <a:cubicBezTo>
                    <a:pt x="1368265" y="822594"/>
                    <a:pt x="1366370" y="823013"/>
                    <a:pt x="1364455" y="822985"/>
                  </a:cubicBezTo>
                  <a:lnTo>
                    <a:pt x="1361788" y="822985"/>
                  </a:lnTo>
                  <a:cubicBezTo>
                    <a:pt x="1359264" y="822994"/>
                    <a:pt x="1356797" y="822308"/>
                    <a:pt x="1354645" y="820984"/>
                  </a:cubicBezTo>
                  <a:lnTo>
                    <a:pt x="1351692" y="818794"/>
                  </a:lnTo>
                  <a:cubicBezTo>
                    <a:pt x="1349968" y="817003"/>
                    <a:pt x="1348720" y="814812"/>
                    <a:pt x="1348072" y="812412"/>
                  </a:cubicBezTo>
                  <a:lnTo>
                    <a:pt x="1347501" y="808697"/>
                  </a:lnTo>
                  <a:cubicBezTo>
                    <a:pt x="1347472" y="806783"/>
                    <a:pt x="1347892" y="804887"/>
                    <a:pt x="1348739" y="803173"/>
                  </a:cubicBezTo>
                  <a:cubicBezTo>
                    <a:pt x="1350054" y="799667"/>
                    <a:pt x="1352835" y="796915"/>
                    <a:pt x="1356359" y="795648"/>
                  </a:cubicBezTo>
                  <a:cubicBezTo>
                    <a:pt x="1358007" y="794705"/>
                    <a:pt x="1359893" y="794276"/>
                    <a:pt x="1361788" y="794410"/>
                  </a:cubicBezTo>
                  <a:close/>
                  <a:moveTo>
                    <a:pt x="117347" y="733450"/>
                  </a:moveTo>
                  <a:cubicBezTo>
                    <a:pt x="119261" y="733383"/>
                    <a:pt x="121167" y="733802"/>
                    <a:pt x="122872" y="734688"/>
                  </a:cubicBezTo>
                  <a:cubicBezTo>
                    <a:pt x="126339" y="736002"/>
                    <a:pt x="129082" y="738746"/>
                    <a:pt x="130396" y="742213"/>
                  </a:cubicBezTo>
                  <a:cubicBezTo>
                    <a:pt x="131178" y="743813"/>
                    <a:pt x="131597" y="745575"/>
                    <a:pt x="131635" y="747356"/>
                  </a:cubicBezTo>
                  <a:lnTo>
                    <a:pt x="131635" y="752690"/>
                  </a:lnTo>
                  <a:cubicBezTo>
                    <a:pt x="131635" y="755243"/>
                    <a:pt x="130939" y="757738"/>
                    <a:pt x="129635" y="759929"/>
                  </a:cubicBezTo>
                  <a:lnTo>
                    <a:pt x="127444" y="762787"/>
                  </a:lnTo>
                  <a:cubicBezTo>
                    <a:pt x="125681" y="764492"/>
                    <a:pt x="123519" y="765730"/>
                    <a:pt x="121157" y="766406"/>
                  </a:cubicBezTo>
                  <a:lnTo>
                    <a:pt x="117347" y="766978"/>
                  </a:lnTo>
                  <a:cubicBezTo>
                    <a:pt x="115433" y="767054"/>
                    <a:pt x="113527" y="766625"/>
                    <a:pt x="111823" y="765739"/>
                  </a:cubicBezTo>
                  <a:cubicBezTo>
                    <a:pt x="110042" y="765225"/>
                    <a:pt x="108451" y="764196"/>
                    <a:pt x="107251" y="762787"/>
                  </a:cubicBezTo>
                  <a:cubicBezTo>
                    <a:pt x="105898" y="761539"/>
                    <a:pt x="104879" y="759967"/>
                    <a:pt x="104298" y="758215"/>
                  </a:cubicBezTo>
                  <a:cubicBezTo>
                    <a:pt x="103374" y="756529"/>
                    <a:pt x="102946" y="754614"/>
                    <a:pt x="103060" y="752690"/>
                  </a:cubicBezTo>
                  <a:lnTo>
                    <a:pt x="103060" y="747737"/>
                  </a:lnTo>
                  <a:cubicBezTo>
                    <a:pt x="103060" y="745232"/>
                    <a:pt x="103717" y="742765"/>
                    <a:pt x="104965" y="740593"/>
                  </a:cubicBezTo>
                  <a:lnTo>
                    <a:pt x="107251" y="737641"/>
                  </a:lnTo>
                  <a:cubicBezTo>
                    <a:pt x="108984" y="735898"/>
                    <a:pt x="111156" y="734650"/>
                    <a:pt x="113537" y="734021"/>
                  </a:cubicBezTo>
                  <a:close/>
                  <a:moveTo>
                    <a:pt x="1348549" y="720210"/>
                  </a:moveTo>
                  <a:cubicBezTo>
                    <a:pt x="1356436" y="720210"/>
                    <a:pt x="1362837" y="726611"/>
                    <a:pt x="1362837" y="734497"/>
                  </a:cubicBezTo>
                  <a:cubicBezTo>
                    <a:pt x="1362837" y="742384"/>
                    <a:pt x="1356436" y="748785"/>
                    <a:pt x="1348549" y="748785"/>
                  </a:cubicBezTo>
                  <a:cubicBezTo>
                    <a:pt x="1340662" y="748785"/>
                    <a:pt x="1334262" y="742384"/>
                    <a:pt x="1334262" y="734497"/>
                  </a:cubicBezTo>
                  <a:cubicBezTo>
                    <a:pt x="1334262" y="726611"/>
                    <a:pt x="1340662" y="720210"/>
                    <a:pt x="1348549" y="720210"/>
                  </a:cubicBezTo>
                  <a:close/>
                  <a:moveTo>
                    <a:pt x="138493" y="664584"/>
                  </a:moveTo>
                  <a:cubicBezTo>
                    <a:pt x="146380" y="664584"/>
                    <a:pt x="152781" y="670985"/>
                    <a:pt x="152781" y="678871"/>
                  </a:cubicBezTo>
                  <a:cubicBezTo>
                    <a:pt x="152781" y="686758"/>
                    <a:pt x="146380" y="693159"/>
                    <a:pt x="138493" y="693159"/>
                  </a:cubicBezTo>
                  <a:cubicBezTo>
                    <a:pt x="130606" y="693159"/>
                    <a:pt x="124206" y="686758"/>
                    <a:pt x="124206" y="678871"/>
                  </a:cubicBezTo>
                  <a:cubicBezTo>
                    <a:pt x="124206" y="670985"/>
                    <a:pt x="130606" y="664584"/>
                    <a:pt x="138493" y="664584"/>
                  </a:cubicBezTo>
                  <a:close/>
                  <a:moveTo>
                    <a:pt x="1316831" y="653820"/>
                  </a:moveTo>
                  <a:cubicBezTo>
                    <a:pt x="1318746" y="653754"/>
                    <a:pt x="1320651" y="654173"/>
                    <a:pt x="1322356" y="655059"/>
                  </a:cubicBezTo>
                  <a:cubicBezTo>
                    <a:pt x="1324089" y="655678"/>
                    <a:pt x="1325651" y="656688"/>
                    <a:pt x="1326927" y="658011"/>
                  </a:cubicBezTo>
                  <a:lnTo>
                    <a:pt x="1329595" y="660678"/>
                  </a:lnTo>
                  <a:cubicBezTo>
                    <a:pt x="1331300" y="662441"/>
                    <a:pt x="1332538" y="664603"/>
                    <a:pt x="1333214" y="666965"/>
                  </a:cubicBezTo>
                  <a:lnTo>
                    <a:pt x="1333786" y="670775"/>
                  </a:lnTo>
                  <a:cubicBezTo>
                    <a:pt x="1333738" y="673318"/>
                    <a:pt x="1333052" y="675804"/>
                    <a:pt x="1331785" y="678014"/>
                  </a:cubicBezTo>
                  <a:lnTo>
                    <a:pt x="1329595" y="680872"/>
                  </a:lnTo>
                  <a:cubicBezTo>
                    <a:pt x="1328328" y="682253"/>
                    <a:pt x="1326718" y="683272"/>
                    <a:pt x="1324928" y="683824"/>
                  </a:cubicBezTo>
                  <a:cubicBezTo>
                    <a:pt x="1323279" y="684767"/>
                    <a:pt x="1321394" y="685196"/>
                    <a:pt x="1319498" y="685062"/>
                  </a:cubicBezTo>
                  <a:cubicBezTo>
                    <a:pt x="1317574" y="685186"/>
                    <a:pt x="1315660" y="684758"/>
                    <a:pt x="1313974" y="683824"/>
                  </a:cubicBezTo>
                  <a:cubicBezTo>
                    <a:pt x="1312183" y="683272"/>
                    <a:pt x="1310573" y="682253"/>
                    <a:pt x="1309306" y="680872"/>
                  </a:cubicBezTo>
                  <a:lnTo>
                    <a:pt x="1306735" y="678204"/>
                  </a:lnTo>
                  <a:cubicBezTo>
                    <a:pt x="1304935" y="676500"/>
                    <a:pt x="1303649" y="674318"/>
                    <a:pt x="1303020" y="671918"/>
                  </a:cubicBezTo>
                  <a:lnTo>
                    <a:pt x="1302544" y="668108"/>
                  </a:lnTo>
                  <a:cubicBezTo>
                    <a:pt x="1302544" y="665603"/>
                    <a:pt x="1303201" y="663136"/>
                    <a:pt x="1304449" y="660964"/>
                  </a:cubicBezTo>
                  <a:lnTo>
                    <a:pt x="1306735" y="658011"/>
                  </a:lnTo>
                  <a:cubicBezTo>
                    <a:pt x="1307973" y="656649"/>
                    <a:pt x="1309554" y="655630"/>
                    <a:pt x="1311307" y="655059"/>
                  </a:cubicBezTo>
                  <a:cubicBezTo>
                    <a:pt x="1313011" y="654173"/>
                    <a:pt x="1314917" y="653744"/>
                    <a:pt x="1316831" y="653820"/>
                  </a:cubicBezTo>
                  <a:close/>
                  <a:moveTo>
                    <a:pt x="156781" y="601052"/>
                  </a:moveTo>
                  <a:lnTo>
                    <a:pt x="159639" y="601052"/>
                  </a:lnTo>
                  <a:cubicBezTo>
                    <a:pt x="162191" y="601024"/>
                    <a:pt x="164696" y="601719"/>
                    <a:pt x="166878" y="603053"/>
                  </a:cubicBezTo>
                  <a:lnTo>
                    <a:pt x="169830" y="605243"/>
                  </a:lnTo>
                  <a:cubicBezTo>
                    <a:pt x="171536" y="607006"/>
                    <a:pt x="172774" y="609168"/>
                    <a:pt x="173450" y="611530"/>
                  </a:cubicBezTo>
                  <a:lnTo>
                    <a:pt x="173641" y="615340"/>
                  </a:lnTo>
                  <a:cubicBezTo>
                    <a:pt x="173755" y="617254"/>
                    <a:pt x="173355" y="619159"/>
                    <a:pt x="172498" y="620864"/>
                  </a:cubicBezTo>
                  <a:cubicBezTo>
                    <a:pt x="171183" y="624370"/>
                    <a:pt x="168401" y="627122"/>
                    <a:pt x="164877" y="628389"/>
                  </a:cubicBezTo>
                  <a:cubicBezTo>
                    <a:pt x="163191" y="629323"/>
                    <a:pt x="161277" y="629751"/>
                    <a:pt x="159353" y="629627"/>
                  </a:cubicBezTo>
                  <a:lnTo>
                    <a:pt x="156781" y="629627"/>
                  </a:lnTo>
                  <a:cubicBezTo>
                    <a:pt x="154248" y="629627"/>
                    <a:pt x="151752" y="628970"/>
                    <a:pt x="149542" y="627722"/>
                  </a:cubicBezTo>
                  <a:lnTo>
                    <a:pt x="146685" y="625436"/>
                  </a:lnTo>
                  <a:cubicBezTo>
                    <a:pt x="144884" y="623731"/>
                    <a:pt x="143599" y="621550"/>
                    <a:pt x="142970" y="619150"/>
                  </a:cubicBezTo>
                  <a:lnTo>
                    <a:pt x="142494" y="615340"/>
                  </a:lnTo>
                  <a:cubicBezTo>
                    <a:pt x="142379" y="613416"/>
                    <a:pt x="142808" y="611501"/>
                    <a:pt x="143732" y="609815"/>
                  </a:cubicBezTo>
                  <a:cubicBezTo>
                    <a:pt x="144313" y="608063"/>
                    <a:pt x="145332" y="606491"/>
                    <a:pt x="146685" y="605243"/>
                  </a:cubicBezTo>
                  <a:cubicBezTo>
                    <a:pt x="147923" y="603881"/>
                    <a:pt x="149504" y="602862"/>
                    <a:pt x="151257" y="602291"/>
                  </a:cubicBezTo>
                  <a:cubicBezTo>
                    <a:pt x="152962" y="601405"/>
                    <a:pt x="154867" y="600976"/>
                    <a:pt x="156781" y="601052"/>
                  </a:cubicBezTo>
                  <a:close/>
                  <a:moveTo>
                    <a:pt x="1295590" y="593147"/>
                  </a:moveTo>
                  <a:cubicBezTo>
                    <a:pt x="1303477" y="593147"/>
                    <a:pt x="1309878" y="599548"/>
                    <a:pt x="1309878" y="607434"/>
                  </a:cubicBezTo>
                  <a:cubicBezTo>
                    <a:pt x="1309878" y="615321"/>
                    <a:pt x="1303477" y="621722"/>
                    <a:pt x="1295590" y="621722"/>
                  </a:cubicBezTo>
                  <a:cubicBezTo>
                    <a:pt x="1287703" y="621722"/>
                    <a:pt x="1281303" y="615321"/>
                    <a:pt x="1281303" y="607434"/>
                  </a:cubicBezTo>
                  <a:cubicBezTo>
                    <a:pt x="1281303" y="599548"/>
                    <a:pt x="1287703" y="593147"/>
                    <a:pt x="1295590" y="593147"/>
                  </a:cubicBezTo>
                  <a:close/>
                  <a:moveTo>
                    <a:pt x="186118" y="534853"/>
                  </a:moveTo>
                  <a:cubicBezTo>
                    <a:pt x="188033" y="534825"/>
                    <a:pt x="189928" y="535244"/>
                    <a:pt x="191642" y="536091"/>
                  </a:cubicBezTo>
                  <a:cubicBezTo>
                    <a:pt x="193414" y="536682"/>
                    <a:pt x="195014" y="537691"/>
                    <a:pt x="196310" y="539044"/>
                  </a:cubicBezTo>
                  <a:cubicBezTo>
                    <a:pt x="197634" y="540320"/>
                    <a:pt x="198644" y="541883"/>
                    <a:pt x="199263" y="543616"/>
                  </a:cubicBezTo>
                  <a:cubicBezTo>
                    <a:pt x="200196" y="545473"/>
                    <a:pt x="200587" y="547550"/>
                    <a:pt x="200406" y="549617"/>
                  </a:cubicBezTo>
                  <a:lnTo>
                    <a:pt x="200406" y="552284"/>
                  </a:lnTo>
                  <a:cubicBezTo>
                    <a:pt x="200444" y="554827"/>
                    <a:pt x="199777" y="557332"/>
                    <a:pt x="198501" y="559523"/>
                  </a:cubicBezTo>
                  <a:lnTo>
                    <a:pt x="196310" y="562380"/>
                  </a:lnTo>
                  <a:cubicBezTo>
                    <a:pt x="194557" y="564171"/>
                    <a:pt x="192348" y="565447"/>
                    <a:pt x="189928" y="566095"/>
                  </a:cubicBezTo>
                  <a:lnTo>
                    <a:pt x="186118" y="566095"/>
                  </a:lnTo>
                  <a:cubicBezTo>
                    <a:pt x="184223" y="566228"/>
                    <a:pt x="182337" y="565800"/>
                    <a:pt x="180689" y="564857"/>
                  </a:cubicBezTo>
                  <a:cubicBezTo>
                    <a:pt x="178898" y="564304"/>
                    <a:pt x="177289" y="563285"/>
                    <a:pt x="176022" y="561904"/>
                  </a:cubicBezTo>
                  <a:cubicBezTo>
                    <a:pt x="174679" y="560647"/>
                    <a:pt x="173659" y="559075"/>
                    <a:pt x="173069" y="557332"/>
                  </a:cubicBezTo>
                  <a:cubicBezTo>
                    <a:pt x="172221" y="555618"/>
                    <a:pt x="171802" y="553722"/>
                    <a:pt x="171831" y="551808"/>
                  </a:cubicBezTo>
                  <a:lnTo>
                    <a:pt x="171831" y="549141"/>
                  </a:lnTo>
                  <a:cubicBezTo>
                    <a:pt x="171859" y="546626"/>
                    <a:pt x="172555" y="544159"/>
                    <a:pt x="173831" y="541997"/>
                  </a:cubicBezTo>
                  <a:lnTo>
                    <a:pt x="176022" y="539044"/>
                  </a:lnTo>
                  <a:cubicBezTo>
                    <a:pt x="177812" y="537320"/>
                    <a:pt x="180003" y="536072"/>
                    <a:pt x="182403" y="535425"/>
                  </a:cubicBezTo>
                  <a:close/>
                  <a:moveTo>
                    <a:pt x="1268920" y="525519"/>
                  </a:moveTo>
                  <a:cubicBezTo>
                    <a:pt x="1272416" y="523871"/>
                    <a:pt x="1276473" y="523871"/>
                    <a:pt x="1279969" y="525519"/>
                  </a:cubicBezTo>
                  <a:cubicBezTo>
                    <a:pt x="1281722" y="526100"/>
                    <a:pt x="1283293" y="527119"/>
                    <a:pt x="1284541" y="528471"/>
                  </a:cubicBezTo>
                  <a:lnTo>
                    <a:pt x="1287208" y="531138"/>
                  </a:lnTo>
                  <a:cubicBezTo>
                    <a:pt x="1288913" y="532901"/>
                    <a:pt x="1290152" y="535063"/>
                    <a:pt x="1290828" y="537425"/>
                  </a:cubicBezTo>
                  <a:lnTo>
                    <a:pt x="1290923" y="541235"/>
                  </a:lnTo>
                  <a:cubicBezTo>
                    <a:pt x="1290923" y="543787"/>
                    <a:pt x="1290228" y="546283"/>
                    <a:pt x="1288923" y="548474"/>
                  </a:cubicBezTo>
                  <a:lnTo>
                    <a:pt x="1286732" y="551331"/>
                  </a:lnTo>
                  <a:cubicBezTo>
                    <a:pt x="1285484" y="552684"/>
                    <a:pt x="1283912" y="553703"/>
                    <a:pt x="1282160" y="554284"/>
                  </a:cubicBezTo>
                  <a:cubicBezTo>
                    <a:pt x="1280455" y="555170"/>
                    <a:pt x="1278550" y="555589"/>
                    <a:pt x="1276636" y="555522"/>
                  </a:cubicBezTo>
                  <a:cubicBezTo>
                    <a:pt x="1274721" y="555599"/>
                    <a:pt x="1272816" y="555170"/>
                    <a:pt x="1271111" y="554284"/>
                  </a:cubicBezTo>
                  <a:cubicBezTo>
                    <a:pt x="1269330" y="553770"/>
                    <a:pt x="1267739" y="552741"/>
                    <a:pt x="1266539" y="551331"/>
                  </a:cubicBezTo>
                  <a:lnTo>
                    <a:pt x="1263872" y="548664"/>
                  </a:lnTo>
                  <a:cubicBezTo>
                    <a:pt x="1262110" y="546931"/>
                    <a:pt x="1260824" y="544759"/>
                    <a:pt x="1260158" y="542378"/>
                  </a:cubicBezTo>
                  <a:lnTo>
                    <a:pt x="1260158" y="538568"/>
                  </a:lnTo>
                  <a:cubicBezTo>
                    <a:pt x="1260167" y="536034"/>
                    <a:pt x="1260824" y="533539"/>
                    <a:pt x="1262062" y="531329"/>
                  </a:cubicBezTo>
                  <a:lnTo>
                    <a:pt x="1264349" y="528471"/>
                  </a:lnTo>
                  <a:cubicBezTo>
                    <a:pt x="1265577" y="527090"/>
                    <a:pt x="1267158" y="526071"/>
                    <a:pt x="1268920" y="525519"/>
                  </a:cubicBezTo>
                  <a:close/>
                  <a:moveTo>
                    <a:pt x="212597" y="471321"/>
                  </a:moveTo>
                  <a:cubicBezTo>
                    <a:pt x="214511" y="471245"/>
                    <a:pt x="216417" y="471674"/>
                    <a:pt x="218122" y="472560"/>
                  </a:cubicBezTo>
                  <a:cubicBezTo>
                    <a:pt x="219912" y="473112"/>
                    <a:pt x="221522" y="474131"/>
                    <a:pt x="222789" y="475512"/>
                  </a:cubicBezTo>
                  <a:lnTo>
                    <a:pt x="225361" y="478179"/>
                  </a:lnTo>
                  <a:cubicBezTo>
                    <a:pt x="227123" y="479913"/>
                    <a:pt x="228409" y="482085"/>
                    <a:pt x="229076" y="484466"/>
                  </a:cubicBezTo>
                  <a:lnTo>
                    <a:pt x="229552" y="488276"/>
                  </a:lnTo>
                  <a:cubicBezTo>
                    <a:pt x="229542" y="490809"/>
                    <a:pt x="228885" y="493305"/>
                    <a:pt x="227647" y="495515"/>
                  </a:cubicBezTo>
                  <a:lnTo>
                    <a:pt x="225361" y="498372"/>
                  </a:lnTo>
                  <a:cubicBezTo>
                    <a:pt x="224160" y="499782"/>
                    <a:pt x="222570" y="500811"/>
                    <a:pt x="220788" y="501325"/>
                  </a:cubicBezTo>
                  <a:cubicBezTo>
                    <a:pt x="219084" y="502211"/>
                    <a:pt x="217179" y="502640"/>
                    <a:pt x="215264" y="502563"/>
                  </a:cubicBezTo>
                  <a:cubicBezTo>
                    <a:pt x="213350" y="502630"/>
                    <a:pt x="211445" y="502211"/>
                    <a:pt x="209740" y="501325"/>
                  </a:cubicBezTo>
                  <a:cubicBezTo>
                    <a:pt x="207987" y="500744"/>
                    <a:pt x="206415" y="499725"/>
                    <a:pt x="205168" y="498372"/>
                  </a:cubicBezTo>
                  <a:lnTo>
                    <a:pt x="202501" y="495705"/>
                  </a:lnTo>
                  <a:cubicBezTo>
                    <a:pt x="200795" y="493943"/>
                    <a:pt x="199558" y="491781"/>
                    <a:pt x="198881" y="489419"/>
                  </a:cubicBezTo>
                  <a:lnTo>
                    <a:pt x="198310" y="485609"/>
                  </a:lnTo>
                  <a:cubicBezTo>
                    <a:pt x="198357" y="483066"/>
                    <a:pt x="199043" y="480580"/>
                    <a:pt x="200310" y="478370"/>
                  </a:cubicBezTo>
                  <a:lnTo>
                    <a:pt x="202501" y="475512"/>
                  </a:lnTo>
                  <a:cubicBezTo>
                    <a:pt x="203767" y="474131"/>
                    <a:pt x="205377" y="473112"/>
                    <a:pt x="207168" y="472560"/>
                  </a:cubicBezTo>
                  <a:cubicBezTo>
                    <a:pt x="208835" y="471683"/>
                    <a:pt x="210711" y="471255"/>
                    <a:pt x="212597" y="471321"/>
                  </a:cubicBezTo>
                  <a:close/>
                  <a:moveTo>
                    <a:pt x="1256156" y="465797"/>
                  </a:moveTo>
                  <a:cubicBezTo>
                    <a:pt x="1258070" y="465683"/>
                    <a:pt x="1259975" y="466083"/>
                    <a:pt x="1261681" y="466940"/>
                  </a:cubicBezTo>
                  <a:cubicBezTo>
                    <a:pt x="1263366" y="467635"/>
                    <a:pt x="1264843" y="468750"/>
                    <a:pt x="1265967" y="470178"/>
                  </a:cubicBezTo>
                  <a:lnTo>
                    <a:pt x="1268634" y="472845"/>
                  </a:lnTo>
                  <a:cubicBezTo>
                    <a:pt x="1270396" y="474579"/>
                    <a:pt x="1271682" y="476751"/>
                    <a:pt x="1272348" y="479132"/>
                  </a:cubicBezTo>
                  <a:lnTo>
                    <a:pt x="1273111" y="482656"/>
                  </a:lnTo>
                  <a:cubicBezTo>
                    <a:pt x="1273111" y="485190"/>
                    <a:pt x="1272453" y="487685"/>
                    <a:pt x="1271206" y="489895"/>
                  </a:cubicBezTo>
                  <a:lnTo>
                    <a:pt x="1268920" y="492753"/>
                  </a:lnTo>
                  <a:cubicBezTo>
                    <a:pt x="1267719" y="494162"/>
                    <a:pt x="1266129" y="495191"/>
                    <a:pt x="1264348" y="495705"/>
                  </a:cubicBezTo>
                  <a:cubicBezTo>
                    <a:pt x="1262662" y="496639"/>
                    <a:pt x="1260747" y="497067"/>
                    <a:pt x="1258823" y="496944"/>
                  </a:cubicBezTo>
                  <a:cubicBezTo>
                    <a:pt x="1256899" y="497058"/>
                    <a:pt x="1254984" y="496629"/>
                    <a:pt x="1253298" y="495705"/>
                  </a:cubicBezTo>
                  <a:cubicBezTo>
                    <a:pt x="1251546" y="495124"/>
                    <a:pt x="1249974" y="494105"/>
                    <a:pt x="1248727" y="492753"/>
                  </a:cubicBezTo>
                  <a:lnTo>
                    <a:pt x="1246059" y="490181"/>
                  </a:lnTo>
                  <a:cubicBezTo>
                    <a:pt x="1244336" y="488390"/>
                    <a:pt x="1243087" y="486199"/>
                    <a:pt x="1242440" y="483799"/>
                  </a:cubicBezTo>
                  <a:lnTo>
                    <a:pt x="1241868" y="480084"/>
                  </a:lnTo>
                  <a:cubicBezTo>
                    <a:pt x="1241840" y="477532"/>
                    <a:pt x="1242535" y="475027"/>
                    <a:pt x="1243869" y="472845"/>
                  </a:cubicBezTo>
                  <a:lnTo>
                    <a:pt x="1246059" y="469893"/>
                  </a:lnTo>
                  <a:cubicBezTo>
                    <a:pt x="1247355" y="468540"/>
                    <a:pt x="1248955" y="467530"/>
                    <a:pt x="1250727" y="466940"/>
                  </a:cubicBezTo>
                  <a:cubicBezTo>
                    <a:pt x="1252403" y="466083"/>
                    <a:pt x="1254280" y="465692"/>
                    <a:pt x="1256156" y="465797"/>
                  </a:cubicBezTo>
                  <a:close/>
                  <a:moveTo>
                    <a:pt x="228314" y="414267"/>
                  </a:moveTo>
                  <a:cubicBezTo>
                    <a:pt x="231838" y="412743"/>
                    <a:pt x="235838" y="412743"/>
                    <a:pt x="239363" y="414267"/>
                  </a:cubicBezTo>
                  <a:cubicBezTo>
                    <a:pt x="241096" y="414886"/>
                    <a:pt x="242658" y="415896"/>
                    <a:pt x="243935" y="417220"/>
                  </a:cubicBezTo>
                  <a:lnTo>
                    <a:pt x="246602" y="419887"/>
                  </a:lnTo>
                  <a:cubicBezTo>
                    <a:pt x="248307" y="421649"/>
                    <a:pt x="249545" y="423811"/>
                    <a:pt x="250221" y="426173"/>
                  </a:cubicBezTo>
                  <a:lnTo>
                    <a:pt x="250316" y="429983"/>
                  </a:lnTo>
                  <a:cubicBezTo>
                    <a:pt x="250336" y="432536"/>
                    <a:pt x="249640" y="435041"/>
                    <a:pt x="248316" y="437222"/>
                  </a:cubicBezTo>
                  <a:lnTo>
                    <a:pt x="246125" y="440079"/>
                  </a:lnTo>
                  <a:cubicBezTo>
                    <a:pt x="244859" y="441461"/>
                    <a:pt x="243249" y="442480"/>
                    <a:pt x="241458" y="443032"/>
                  </a:cubicBezTo>
                  <a:cubicBezTo>
                    <a:pt x="239810" y="443975"/>
                    <a:pt x="237924" y="444404"/>
                    <a:pt x="236029" y="444270"/>
                  </a:cubicBezTo>
                  <a:cubicBezTo>
                    <a:pt x="234105" y="444394"/>
                    <a:pt x="232190" y="443966"/>
                    <a:pt x="230504" y="443032"/>
                  </a:cubicBezTo>
                  <a:cubicBezTo>
                    <a:pt x="228723" y="442518"/>
                    <a:pt x="227132" y="441489"/>
                    <a:pt x="225933" y="440079"/>
                  </a:cubicBezTo>
                  <a:lnTo>
                    <a:pt x="223265" y="437508"/>
                  </a:lnTo>
                  <a:cubicBezTo>
                    <a:pt x="221475" y="435755"/>
                    <a:pt x="220199" y="433545"/>
                    <a:pt x="219551" y="431126"/>
                  </a:cubicBezTo>
                  <a:lnTo>
                    <a:pt x="219551" y="427411"/>
                  </a:lnTo>
                  <a:cubicBezTo>
                    <a:pt x="219532" y="424868"/>
                    <a:pt x="220189" y="422373"/>
                    <a:pt x="221455" y="420172"/>
                  </a:cubicBezTo>
                  <a:lnTo>
                    <a:pt x="223742" y="417220"/>
                  </a:lnTo>
                  <a:cubicBezTo>
                    <a:pt x="224980" y="415857"/>
                    <a:pt x="226561" y="414838"/>
                    <a:pt x="228314" y="414267"/>
                  </a:cubicBezTo>
                  <a:close/>
                  <a:moveTo>
                    <a:pt x="1229391" y="397218"/>
                  </a:moveTo>
                  <a:cubicBezTo>
                    <a:pt x="1231316" y="397094"/>
                    <a:pt x="1233230" y="397522"/>
                    <a:pt x="1234916" y="398456"/>
                  </a:cubicBezTo>
                  <a:cubicBezTo>
                    <a:pt x="1236697" y="398970"/>
                    <a:pt x="1238288" y="399999"/>
                    <a:pt x="1239488" y="401409"/>
                  </a:cubicBezTo>
                  <a:lnTo>
                    <a:pt x="1242155" y="403980"/>
                  </a:lnTo>
                  <a:cubicBezTo>
                    <a:pt x="1243946" y="405733"/>
                    <a:pt x="1245222" y="407943"/>
                    <a:pt x="1245870" y="410362"/>
                  </a:cubicBezTo>
                  <a:lnTo>
                    <a:pt x="1246346" y="414172"/>
                  </a:lnTo>
                  <a:cubicBezTo>
                    <a:pt x="1246346" y="416677"/>
                    <a:pt x="1245689" y="419144"/>
                    <a:pt x="1244441" y="421316"/>
                  </a:cubicBezTo>
                  <a:lnTo>
                    <a:pt x="1242155" y="424269"/>
                  </a:lnTo>
                  <a:cubicBezTo>
                    <a:pt x="1240917" y="425631"/>
                    <a:pt x="1239336" y="426650"/>
                    <a:pt x="1237583" y="427221"/>
                  </a:cubicBezTo>
                  <a:cubicBezTo>
                    <a:pt x="1235868" y="428069"/>
                    <a:pt x="1233973" y="428488"/>
                    <a:pt x="1232059" y="428460"/>
                  </a:cubicBezTo>
                  <a:cubicBezTo>
                    <a:pt x="1230144" y="428479"/>
                    <a:pt x="1228258" y="428060"/>
                    <a:pt x="1226534" y="427221"/>
                  </a:cubicBezTo>
                  <a:cubicBezTo>
                    <a:pt x="1224800" y="426602"/>
                    <a:pt x="1223238" y="425593"/>
                    <a:pt x="1221962" y="424269"/>
                  </a:cubicBezTo>
                  <a:lnTo>
                    <a:pt x="1219295" y="421602"/>
                  </a:lnTo>
                  <a:cubicBezTo>
                    <a:pt x="1217590" y="419839"/>
                    <a:pt x="1216352" y="417677"/>
                    <a:pt x="1215675" y="415315"/>
                  </a:cubicBezTo>
                  <a:lnTo>
                    <a:pt x="1215104" y="411505"/>
                  </a:lnTo>
                  <a:cubicBezTo>
                    <a:pt x="1215085" y="408952"/>
                    <a:pt x="1215781" y="406447"/>
                    <a:pt x="1217104" y="404266"/>
                  </a:cubicBezTo>
                  <a:lnTo>
                    <a:pt x="1219295" y="401409"/>
                  </a:lnTo>
                  <a:cubicBezTo>
                    <a:pt x="1220562" y="400027"/>
                    <a:pt x="1222171" y="399008"/>
                    <a:pt x="1223962" y="398456"/>
                  </a:cubicBezTo>
                  <a:cubicBezTo>
                    <a:pt x="1225610" y="397513"/>
                    <a:pt x="1227496" y="397084"/>
                    <a:pt x="1229391" y="397218"/>
                  </a:cubicBezTo>
                  <a:close/>
                  <a:moveTo>
                    <a:pt x="270891" y="349497"/>
                  </a:moveTo>
                  <a:cubicBezTo>
                    <a:pt x="272806" y="349469"/>
                    <a:pt x="274701" y="349888"/>
                    <a:pt x="276415" y="350735"/>
                  </a:cubicBezTo>
                  <a:cubicBezTo>
                    <a:pt x="278158" y="351326"/>
                    <a:pt x="279730" y="352345"/>
                    <a:pt x="280987" y="353688"/>
                  </a:cubicBezTo>
                  <a:cubicBezTo>
                    <a:pt x="282368" y="354955"/>
                    <a:pt x="283388" y="356565"/>
                    <a:pt x="283940" y="358355"/>
                  </a:cubicBezTo>
                  <a:cubicBezTo>
                    <a:pt x="284978" y="360137"/>
                    <a:pt x="285417" y="362213"/>
                    <a:pt x="285178" y="364261"/>
                  </a:cubicBezTo>
                  <a:lnTo>
                    <a:pt x="285178" y="366928"/>
                  </a:lnTo>
                  <a:cubicBezTo>
                    <a:pt x="285169" y="369462"/>
                    <a:pt x="284511" y="371957"/>
                    <a:pt x="283274" y="374167"/>
                  </a:cubicBezTo>
                  <a:lnTo>
                    <a:pt x="280987" y="377024"/>
                  </a:lnTo>
                  <a:cubicBezTo>
                    <a:pt x="279254" y="378787"/>
                    <a:pt x="277082" y="380072"/>
                    <a:pt x="274701" y="380739"/>
                  </a:cubicBezTo>
                  <a:lnTo>
                    <a:pt x="270891" y="380739"/>
                  </a:lnTo>
                  <a:cubicBezTo>
                    <a:pt x="268967" y="380863"/>
                    <a:pt x="267053" y="380434"/>
                    <a:pt x="265367" y="379501"/>
                  </a:cubicBezTo>
                  <a:cubicBezTo>
                    <a:pt x="263614" y="378920"/>
                    <a:pt x="262042" y="377901"/>
                    <a:pt x="260794" y="376548"/>
                  </a:cubicBezTo>
                  <a:cubicBezTo>
                    <a:pt x="259384" y="375348"/>
                    <a:pt x="258356" y="373757"/>
                    <a:pt x="257841" y="371976"/>
                  </a:cubicBezTo>
                  <a:cubicBezTo>
                    <a:pt x="256956" y="370271"/>
                    <a:pt x="256527" y="368366"/>
                    <a:pt x="256603" y="366452"/>
                  </a:cubicBezTo>
                  <a:lnTo>
                    <a:pt x="256603" y="363785"/>
                  </a:lnTo>
                  <a:cubicBezTo>
                    <a:pt x="256594" y="361261"/>
                    <a:pt x="257280" y="358794"/>
                    <a:pt x="258604" y="356641"/>
                  </a:cubicBezTo>
                  <a:lnTo>
                    <a:pt x="260794" y="353688"/>
                  </a:lnTo>
                  <a:cubicBezTo>
                    <a:pt x="262556" y="351983"/>
                    <a:pt x="264718" y="350745"/>
                    <a:pt x="267081" y="350069"/>
                  </a:cubicBezTo>
                  <a:close/>
                  <a:moveTo>
                    <a:pt x="1191196" y="328352"/>
                  </a:moveTo>
                  <a:lnTo>
                    <a:pt x="1195006" y="328352"/>
                  </a:lnTo>
                  <a:cubicBezTo>
                    <a:pt x="1196930" y="328228"/>
                    <a:pt x="1198845" y="328656"/>
                    <a:pt x="1200531" y="329590"/>
                  </a:cubicBezTo>
                  <a:cubicBezTo>
                    <a:pt x="1202283" y="330171"/>
                    <a:pt x="1203855" y="331190"/>
                    <a:pt x="1205102" y="332543"/>
                  </a:cubicBezTo>
                  <a:cubicBezTo>
                    <a:pt x="1206484" y="333771"/>
                    <a:pt x="1207503" y="335353"/>
                    <a:pt x="1208055" y="337115"/>
                  </a:cubicBezTo>
                  <a:cubicBezTo>
                    <a:pt x="1209027" y="338953"/>
                    <a:pt x="1209456" y="341039"/>
                    <a:pt x="1209293" y="343115"/>
                  </a:cubicBezTo>
                  <a:lnTo>
                    <a:pt x="1209293" y="344830"/>
                  </a:lnTo>
                  <a:cubicBezTo>
                    <a:pt x="1209293" y="347335"/>
                    <a:pt x="1208636" y="349802"/>
                    <a:pt x="1207388" y="351974"/>
                  </a:cubicBezTo>
                  <a:lnTo>
                    <a:pt x="1205102" y="354926"/>
                  </a:lnTo>
                  <a:cubicBezTo>
                    <a:pt x="1203340" y="356631"/>
                    <a:pt x="1201178" y="357870"/>
                    <a:pt x="1198816" y="358546"/>
                  </a:cubicBezTo>
                  <a:lnTo>
                    <a:pt x="1195006" y="359117"/>
                  </a:lnTo>
                  <a:cubicBezTo>
                    <a:pt x="1193092" y="359194"/>
                    <a:pt x="1191186" y="358765"/>
                    <a:pt x="1189481" y="357879"/>
                  </a:cubicBezTo>
                  <a:cubicBezTo>
                    <a:pt x="1187748" y="357260"/>
                    <a:pt x="1186186" y="356250"/>
                    <a:pt x="1184909" y="354926"/>
                  </a:cubicBezTo>
                  <a:cubicBezTo>
                    <a:pt x="1183557" y="353679"/>
                    <a:pt x="1182537" y="352107"/>
                    <a:pt x="1181957" y="350354"/>
                  </a:cubicBezTo>
                  <a:cubicBezTo>
                    <a:pt x="1181071" y="348649"/>
                    <a:pt x="1180652" y="346744"/>
                    <a:pt x="1180718" y="344830"/>
                  </a:cubicBezTo>
                  <a:lnTo>
                    <a:pt x="1180718" y="342163"/>
                  </a:lnTo>
                  <a:cubicBezTo>
                    <a:pt x="1180728" y="339629"/>
                    <a:pt x="1181385" y="337134"/>
                    <a:pt x="1182624" y="334924"/>
                  </a:cubicBezTo>
                  <a:lnTo>
                    <a:pt x="1184909" y="332066"/>
                  </a:lnTo>
                  <a:cubicBezTo>
                    <a:pt x="1186643" y="330304"/>
                    <a:pt x="1188814" y="329018"/>
                    <a:pt x="1191196" y="328352"/>
                  </a:cubicBezTo>
                  <a:close/>
                  <a:moveTo>
                    <a:pt x="306800" y="297110"/>
                  </a:moveTo>
                  <a:cubicBezTo>
                    <a:pt x="309296" y="296443"/>
                    <a:pt x="311925" y="296443"/>
                    <a:pt x="314420" y="297110"/>
                  </a:cubicBezTo>
                  <a:lnTo>
                    <a:pt x="317849" y="298539"/>
                  </a:lnTo>
                  <a:cubicBezTo>
                    <a:pt x="319459" y="299405"/>
                    <a:pt x="320831" y="300644"/>
                    <a:pt x="321850" y="302158"/>
                  </a:cubicBezTo>
                  <a:cubicBezTo>
                    <a:pt x="323069" y="303558"/>
                    <a:pt x="323955" y="305216"/>
                    <a:pt x="324421" y="307016"/>
                  </a:cubicBezTo>
                  <a:lnTo>
                    <a:pt x="324136" y="307016"/>
                  </a:lnTo>
                  <a:cubicBezTo>
                    <a:pt x="324888" y="310759"/>
                    <a:pt x="324383" y="314636"/>
                    <a:pt x="322707" y="318065"/>
                  </a:cubicBezTo>
                  <a:cubicBezTo>
                    <a:pt x="321754" y="319875"/>
                    <a:pt x="320897" y="321589"/>
                    <a:pt x="320040" y="323399"/>
                  </a:cubicBezTo>
                  <a:cubicBezTo>
                    <a:pt x="318782" y="325485"/>
                    <a:pt x="317011" y="327228"/>
                    <a:pt x="314896" y="328447"/>
                  </a:cubicBezTo>
                  <a:lnTo>
                    <a:pt x="311467" y="329971"/>
                  </a:lnTo>
                  <a:cubicBezTo>
                    <a:pt x="308972" y="330638"/>
                    <a:pt x="306343" y="330638"/>
                    <a:pt x="303847" y="329971"/>
                  </a:cubicBezTo>
                  <a:lnTo>
                    <a:pt x="300514" y="328447"/>
                  </a:lnTo>
                  <a:cubicBezTo>
                    <a:pt x="297332" y="326552"/>
                    <a:pt x="294979" y="323523"/>
                    <a:pt x="293942" y="319970"/>
                  </a:cubicBezTo>
                  <a:cubicBezTo>
                    <a:pt x="293360" y="318112"/>
                    <a:pt x="293360" y="316112"/>
                    <a:pt x="293942" y="314255"/>
                  </a:cubicBezTo>
                  <a:cubicBezTo>
                    <a:pt x="294027" y="312359"/>
                    <a:pt x="294618" y="310512"/>
                    <a:pt x="295656" y="308921"/>
                  </a:cubicBezTo>
                  <a:lnTo>
                    <a:pt x="298323" y="303682"/>
                  </a:lnTo>
                  <a:cubicBezTo>
                    <a:pt x="299523" y="301549"/>
                    <a:pt x="301266" y="299777"/>
                    <a:pt x="303371" y="298539"/>
                  </a:cubicBezTo>
                  <a:close/>
                  <a:moveTo>
                    <a:pt x="1155287" y="272726"/>
                  </a:moveTo>
                  <a:cubicBezTo>
                    <a:pt x="1163174" y="272726"/>
                    <a:pt x="1169575" y="279127"/>
                    <a:pt x="1169575" y="287013"/>
                  </a:cubicBezTo>
                  <a:cubicBezTo>
                    <a:pt x="1169575" y="294900"/>
                    <a:pt x="1163174" y="301301"/>
                    <a:pt x="1155287" y="301301"/>
                  </a:cubicBezTo>
                  <a:cubicBezTo>
                    <a:pt x="1147400" y="301301"/>
                    <a:pt x="1141000" y="294900"/>
                    <a:pt x="1141000" y="287013"/>
                  </a:cubicBezTo>
                  <a:cubicBezTo>
                    <a:pt x="1141000" y="279127"/>
                    <a:pt x="1147400" y="272726"/>
                    <a:pt x="1155287" y="272726"/>
                  </a:cubicBezTo>
                  <a:close/>
                  <a:moveTo>
                    <a:pt x="342423" y="248913"/>
                  </a:moveTo>
                  <a:cubicBezTo>
                    <a:pt x="350310" y="248913"/>
                    <a:pt x="356711" y="255314"/>
                    <a:pt x="356711" y="263200"/>
                  </a:cubicBezTo>
                  <a:cubicBezTo>
                    <a:pt x="356711" y="271087"/>
                    <a:pt x="350310" y="277488"/>
                    <a:pt x="342423" y="277488"/>
                  </a:cubicBezTo>
                  <a:cubicBezTo>
                    <a:pt x="334536" y="277488"/>
                    <a:pt x="328136" y="271087"/>
                    <a:pt x="328136" y="263200"/>
                  </a:cubicBezTo>
                  <a:cubicBezTo>
                    <a:pt x="328136" y="255314"/>
                    <a:pt x="334536" y="248913"/>
                    <a:pt x="342423" y="248913"/>
                  </a:cubicBezTo>
                  <a:close/>
                  <a:moveTo>
                    <a:pt x="1115568" y="227863"/>
                  </a:moveTo>
                  <a:lnTo>
                    <a:pt x="1118235" y="227863"/>
                  </a:lnTo>
                  <a:cubicBezTo>
                    <a:pt x="1120778" y="227825"/>
                    <a:pt x="1123283" y="228492"/>
                    <a:pt x="1125474" y="229768"/>
                  </a:cubicBezTo>
                  <a:lnTo>
                    <a:pt x="1128331" y="232054"/>
                  </a:lnTo>
                  <a:cubicBezTo>
                    <a:pt x="1130074" y="233787"/>
                    <a:pt x="1131323" y="235959"/>
                    <a:pt x="1131951" y="238340"/>
                  </a:cubicBezTo>
                  <a:lnTo>
                    <a:pt x="1132522" y="242150"/>
                  </a:lnTo>
                  <a:cubicBezTo>
                    <a:pt x="1132589" y="244036"/>
                    <a:pt x="1132160" y="245913"/>
                    <a:pt x="1131284" y="247580"/>
                  </a:cubicBezTo>
                  <a:cubicBezTo>
                    <a:pt x="1130732" y="249370"/>
                    <a:pt x="1129713" y="250980"/>
                    <a:pt x="1128331" y="252247"/>
                  </a:cubicBezTo>
                  <a:cubicBezTo>
                    <a:pt x="1127055" y="253571"/>
                    <a:pt x="1125493" y="254581"/>
                    <a:pt x="1123760" y="255200"/>
                  </a:cubicBezTo>
                  <a:cubicBezTo>
                    <a:pt x="1122035" y="256038"/>
                    <a:pt x="1120149" y="256457"/>
                    <a:pt x="1118235" y="256438"/>
                  </a:cubicBezTo>
                  <a:lnTo>
                    <a:pt x="1115568" y="256438"/>
                  </a:lnTo>
                  <a:cubicBezTo>
                    <a:pt x="1113025" y="256390"/>
                    <a:pt x="1110539" y="255704"/>
                    <a:pt x="1108329" y="254438"/>
                  </a:cubicBezTo>
                  <a:lnTo>
                    <a:pt x="1105471" y="252247"/>
                  </a:lnTo>
                  <a:cubicBezTo>
                    <a:pt x="1103719" y="250466"/>
                    <a:pt x="1102442" y="248275"/>
                    <a:pt x="1101757" y="245865"/>
                  </a:cubicBezTo>
                  <a:lnTo>
                    <a:pt x="1101280" y="242150"/>
                  </a:lnTo>
                  <a:cubicBezTo>
                    <a:pt x="1101204" y="240236"/>
                    <a:pt x="1101633" y="238331"/>
                    <a:pt x="1102518" y="236626"/>
                  </a:cubicBezTo>
                  <a:cubicBezTo>
                    <a:pt x="1103033" y="234845"/>
                    <a:pt x="1104062" y="233254"/>
                    <a:pt x="1105471" y="232054"/>
                  </a:cubicBezTo>
                  <a:cubicBezTo>
                    <a:pt x="1106738" y="230701"/>
                    <a:pt x="1108310" y="229654"/>
                    <a:pt x="1110044" y="229006"/>
                  </a:cubicBezTo>
                  <a:cubicBezTo>
                    <a:pt x="1111748" y="228149"/>
                    <a:pt x="1113653" y="227749"/>
                    <a:pt x="1115568" y="227863"/>
                  </a:cubicBezTo>
                  <a:close/>
                  <a:moveTo>
                    <a:pt x="374142" y="206527"/>
                  </a:moveTo>
                  <a:lnTo>
                    <a:pt x="376809" y="206527"/>
                  </a:lnTo>
                  <a:cubicBezTo>
                    <a:pt x="379361" y="206527"/>
                    <a:pt x="381857" y="207222"/>
                    <a:pt x="384048" y="208527"/>
                  </a:cubicBezTo>
                  <a:lnTo>
                    <a:pt x="386905" y="210718"/>
                  </a:lnTo>
                  <a:cubicBezTo>
                    <a:pt x="388667" y="212451"/>
                    <a:pt x="389953" y="214623"/>
                    <a:pt x="390620" y="217004"/>
                  </a:cubicBezTo>
                  <a:lnTo>
                    <a:pt x="391096" y="220814"/>
                  </a:lnTo>
                  <a:cubicBezTo>
                    <a:pt x="391220" y="222738"/>
                    <a:pt x="390791" y="224653"/>
                    <a:pt x="389858" y="226339"/>
                  </a:cubicBezTo>
                  <a:cubicBezTo>
                    <a:pt x="389344" y="228120"/>
                    <a:pt x="388315" y="229710"/>
                    <a:pt x="386905" y="230911"/>
                  </a:cubicBezTo>
                  <a:cubicBezTo>
                    <a:pt x="385677" y="232292"/>
                    <a:pt x="384095" y="233311"/>
                    <a:pt x="382333" y="233863"/>
                  </a:cubicBezTo>
                  <a:cubicBezTo>
                    <a:pt x="380647" y="234797"/>
                    <a:pt x="378733" y="235225"/>
                    <a:pt x="376809" y="235102"/>
                  </a:cubicBezTo>
                  <a:lnTo>
                    <a:pt x="374142" y="235102"/>
                  </a:lnTo>
                  <a:cubicBezTo>
                    <a:pt x="371637" y="235102"/>
                    <a:pt x="369170" y="234444"/>
                    <a:pt x="366998" y="233197"/>
                  </a:cubicBezTo>
                  <a:lnTo>
                    <a:pt x="364045" y="230911"/>
                  </a:lnTo>
                  <a:cubicBezTo>
                    <a:pt x="362321" y="229158"/>
                    <a:pt x="361074" y="226996"/>
                    <a:pt x="360426" y="224624"/>
                  </a:cubicBezTo>
                  <a:lnTo>
                    <a:pt x="359854" y="220814"/>
                  </a:lnTo>
                  <a:cubicBezTo>
                    <a:pt x="359788" y="218900"/>
                    <a:pt x="360207" y="216995"/>
                    <a:pt x="361093" y="215290"/>
                  </a:cubicBezTo>
                  <a:cubicBezTo>
                    <a:pt x="361712" y="213556"/>
                    <a:pt x="362721" y="211994"/>
                    <a:pt x="364045" y="210718"/>
                  </a:cubicBezTo>
                  <a:cubicBezTo>
                    <a:pt x="365293" y="209365"/>
                    <a:pt x="366865" y="208346"/>
                    <a:pt x="368617" y="207765"/>
                  </a:cubicBezTo>
                  <a:cubicBezTo>
                    <a:pt x="370322" y="206879"/>
                    <a:pt x="372228" y="206460"/>
                    <a:pt x="374142" y="206527"/>
                  </a:cubicBezTo>
                  <a:close/>
                  <a:moveTo>
                    <a:pt x="1074229" y="172523"/>
                  </a:moveTo>
                  <a:cubicBezTo>
                    <a:pt x="1076106" y="172047"/>
                    <a:pt x="1078068" y="172047"/>
                    <a:pt x="1079944" y="172523"/>
                  </a:cubicBezTo>
                  <a:cubicBezTo>
                    <a:pt x="1081773" y="172913"/>
                    <a:pt x="1083450" y="173809"/>
                    <a:pt x="1084802" y="175095"/>
                  </a:cubicBezTo>
                  <a:cubicBezTo>
                    <a:pt x="1086364" y="176047"/>
                    <a:pt x="1087622" y="177438"/>
                    <a:pt x="1088421" y="179095"/>
                  </a:cubicBezTo>
                  <a:lnTo>
                    <a:pt x="1091089" y="184334"/>
                  </a:lnTo>
                  <a:cubicBezTo>
                    <a:pt x="1092374" y="186563"/>
                    <a:pt x="1093060" y="189096"/>
                    <a:pt x="1093089" y="191668"/>
                  </a:cubicBezTo>
                  <a:lnTo>
                    <a:pt x="1092517" y="195478"/>
                  </a:lnTo>
                  <a:cubicBezTo>
                    <a:pt x="1091841" y="197840"/>
                    <a:pt x="1090603" y="200003"/>
                    <a:pt x="1088898" y="201765"/>
                  </a:cubicBezTo>
                  <a:lnTo>
                    <a:pt x="1085945" y="204051"/>
                  </a:lnTo>
                  <a:cubicBezTo>
                    <a:pt x="1084354" y="205003"/>
                    <a:pt x="1082554" y="205556"/>
                    <a:pt x="1080706" y="205670"/>
                  </a:cubicBezTo>
                  <a:cubicBezTo>
                    <a:pt x="1078839" y="206194"/>
                    <a:pt x="1076858" y="206194"/>
                    <a:pt x="1074991" y="205670"/>
                  </a:cubicBezTo>
                  <a:cubicBezTo>
                    <a:pt x="1073182" y="205241"/>
                    <a:pt x="1071505" y="204355"/>
                    <a:pt x="1070134" y="203098"/>
                  </a:cubicBezTo>
                  <a:cubicBezTo>
                    <a:pt x="1068572" y="202108"/>
                    <a:pt x="1067286" y="200726"/>
                    <a:pt x="1066419" y="199098"/>
                  </a:cubicBezTo>
                  <a:lnTo>
                    <a:pt x="1063751" y="193764"/>
                  </a:lnTo>
                  <a:cubicBezTo>
                    <a:pt x="1062485" y="191563"/>
                    <a:pt x="1061828" y="189068"/>
                    <a:pt x="1061847" y="186525"/>
                  </a:cubicBezTo>
                  <a:lnTo>
                    <a:pt x="1062323" y="182810"/>
                  </a:lnTo>
                  <a:cubicBezTo>
                    <a:pt x="1062971" y="180391"/>
                    <a:pt x="1064247" y="178181"/>
                    <a:pt x="1066038" y="176428"/>
                  </a:cubicBezTo>
                  <a:lnTo>
                    <a:pt x="1068895" y="174237"/>
                  </a:lnTo>
                  <a:cubicBezTo>
                    <a:pt x="1070486" y="173199"/>
                    <a:pt x="1072333" y="172609"/>
                    <a:pt x="1074229" y="172523"/>
                  </a:cubicBezTo>
                  <a:close/>
                  <a:moveTo>
                    <a:pt x="399477" y="161568"/>
                  </a:moveTo>
                  <a:lnTo>
                    <a:pt x="403288" y="161568"/>
                  </a:lnTo>
                  <a:cubicBezTo>
                    <a:pt x="405211" y="161445"/>
                    <a:pt x="407126" y="161875"/>
                    <a:pt x="408812" y="162807"/>
                  </a:cubicBezTo>
                  <a:cubicBezTo>
                    <a:pt x="410574" y="163359"/>
                    <a:pt x="412155" y="164378"/>
                    <a:pt x="413384" y="165759"/>
                  </a:cubicBezTo>
                  <a:cubicBezTo>
                    <a:pt x="414794" y="166959"/>
                    <a:pt x="415822" y="168550"/>
                    <a:pt x="416337" y="170331"/>
                  </a:cubicBezTo>
                  <a:cubicBezTo>
                    <a:pt x="417271" y="172017"/>
                    <a:pt x="417699" y="173932"/>
                    <a:pt x="417575" y="175856"/>
                  </a:cubicBezTo>
                  <a:lnTo>
                    <a:pt x="417575" y="178428"/>
                  </a:lnTo>
                  <a:cubicBezTo>
                    <a:pt x="417575" y="180961"/>
                    <a:pt x="416918" y="183457"/>
                    <a:pt x="415670" y="185667"/>
                  </a:cubicBezTo>
                  <a:lnTo>
                    <a:pt x="413384" y="188524"/>
                  </a:lnTo>
                  <a:cubicBezTo>
                    <a:pt x="411651" y="190286"/>
                    <a:pt x="409479" y="191572"/>
                    <a:pt x="407098" y="192239"/>
                  </a:cubicBezTo>
                  <a:lnTo>
                    <a:pt x="403288" y="192239"/>
                  </a:lnTo>
                  <a:cubicBezTo>
                    <a:pt x="401363" y="192363"/>
                    <a:pt x="399449" y="191934"/>
                    <a:pt x="397763" y="191001"/>
                  </a:cubicBezTo>
                  <a:cubicBezTo>
                    <a:pt x="396011" y="190420"/>
                    <a:pt x="394439" y="189400"/>
                    <a:pt x="393191" y="188048"/>
                  </a:cubicBezTo>
                  <a:cubicBezTo>
                    <a:pt x="391781" y="186848"/>
                    <a:pt x="390753" y="185257"/>
                    <a:pt x="390238" y="183476"/>
                  </a:cubicBezTo>
                  <a:cubicBezTo>
                    <a:pt x="389352" y="181771"/>
                    <a:pt x="388924" y="179866"/>
                    <a:pt x="389000" y="177951"/>
                  </a:cubicBezTo>
                  <a:lnTo>
                    <a:pt x="389000" y="175380"/>
                  </a:lnTo>
                  <a:cubicBezTo>
                    <a:pt x="388981" y="172827"/>
                    <a:pt x="389676" y="170322"/>
                    <a:pt x="391001" y="168141"/>
                  </a:cubicBezTo>
                  <a:lnTo>
                    <a:pt x="393191" y="165283"/>
                  </a:lnTo>
                  <a:cubicBezTo>
                    <a:pt x="394925" y="163521"/>
                    <a:pt x="397096" y="162235"/>
                    <a:pt x="399477" y="161568"/>
                  </a:cubicBezTo>
                  <a:close/>
                  <a:moveTo>
                    <a:pt x="1030795" y="129946"/>
                  </a:moveTo>
                  <a:cubicBezTo>
                    <a:pt x="1032709" y="129868"/>
                    <a:pt x="1034615" y="130294"/>
                    <a:pt x="1036320" y="131184"/>
                  </a:cubicBezTo>
                  <a:cubicBezTo>
                    <a:pt x="1038110" y="131737"/>
                    <a:pt x="1039720" y="132757"/>
                    <a:pt x="1040987" y="134137"/>
                  </a:cubicBezTo>
                  <a:lnTo>
                    <a:pt x="1043558" y="136804"/>
                  </a:lnTo>
                  <a:cubicBezTo>
                    <a:pt x="1045339" y="138525"/>
                    <a:pt x="1046625" y="140698"/>
                    <a:pt x="1047273" y="143090"/>
                  </a:cubicBezTo>
                  <a:lnTo>
                    <a:pt x="1047749" y="146900"/>
                  </a:lnTo>
                  <a:cubicBezTo>
                    <a:pt x="1047740" y="149436"/>
                    <a:pt x="1047082" y="151927"/>
                    <a:pt x="1045845" y="154139"/>
                  </a:cubicBezTo>
                  <a:lnTo>
                    <a:pt x="1043558" y="156997"/>
                  </a:lnTo>
                  <a:cubicBezTo>
                    <a:pt x="1042320" y="158363"/>
                    <a:pt x="1040739" y="159381"/>
                    <a:pt x="1038986" y="159950"/>
                  </a:cubicBezTo>
                  <a:cubicBezTo>
                    <a:pt x="1037281" y="160839"/>
                    <a:pt x="1035377" y="161266"/>
                    <a:pt x="1033462" y="161188"/>
                  </a:cubicBezTo>
                  <a:cubicBezTo>
                    <a:pt x="1031547" y="161257"/>
                    <a:pt x="1029642" y="160831"/>
                    <a:pt x="1027938" y="159950"/>
                  </a:cubicBezTo>
                  <a:cubicBezTo>
                    <a:pt x="1026204" y="159334"/>
                    <a:pt x="1024642" y="158324"/>
                    <a:pt x="1023365" y="156997"/>
                  </a:cubicBezTo>
                  <a:lnTo>
                    <a:pt x="1020699" y="154330"/>
                  </a:lnTo>
                  <a:cubicBezTo>
                    <a:pt x="1018993" y="152563"/>
                    <a:pt x="1017755" y="150405"/>
                    <a:pt x="1017079" y="148043"/>
                  </a:cubicBezTo>
                  <a:lnTo>
                    <a:pt x="1016508" y="144233"/>
                  </a:lnTo>
                  <a:cubicBezTo>
                    <a:pt x="1016555" y="141690"/>
                    <a:pt x="1017241" y="139199"/>
                    <a:pt x="1018507" y="136994"/>
                  </a:cubicBezTo>
                  <a:lnTo>
                    <a:pt x="1020699" y="134137"/>
                  </a:lnTo>
                  <a:cubicBezTo>
                    <a:pt x="1021965" y="132757"/>
                    <a:pt x="1023575" y="131737"/>
                    <a:pt x="1025366" y="131184"/>
                  </a:cubicBezTo>
                  <a:cubicBezTo>
                    <a:pt x="1027032" y="130307"/>
                    <a:pt x="1028909" y="129880"/>
                    <a:pt x="1030795" y="129946"/>
                  </a:cubicBezTo>
                  <a:close/>
                  <a:moveTo>
                    <a:pt x="448532" y="129755"/>
                  </a:moveTo>
                  <a:cubicBezTo>
                    <a:pt x="451037" y="129752"/>
                    <a:pt x="453504" y="130409"/>
                    <a:pt x="455676" y="131660"/>
                  </a:cubicBezTo>
                  <a:lnTo>
                    <a:pt x="458629" y="133946"/>
                  </a:lnTo>
                  <a:cubicBezTo>
                    <a:pt x="459952" y="135219"/>
                    <a:pt x="460962" y="136784"/>
                    <a:pt x="461581" y="138518"/>
                  </a:cubicBezTo>
                  <a:lnTo>
                    <a:pt x="461772" y="138899"/>
                  </a:lnTo>
                  <a:cubicBezTo>
                    <a:pt x="463420" y="142397"/>
                    <a:pt x="463420" y="146449"/>
                    <a:pt x="461772" y="149948"/>
                  </a:cubicBezTo>
                  <a:cubicBezTo>
                    <a:pt x="461153" y="151680"/>
                    <a:pt x="460143" y="153246"/>
                    <a:pt x="458819" y="154520"/>
                  </a:cubicBezTo>
                  <a:lnTo>
                    <a:pt x="456152" y="157187"/>
                  </a:lnTo>
                  <a:cubicBezTo>
                    <a:pt x="454390" y="158891"/>
                    <a:pt x="452228" y="160134"/>
                    <a:pt x="449866" y="160806"/>
                  </a:cubicBezTo>
                  <a:lnTo>
                    <a:pt x="446056" y="161378"/>
                  </a:lnTo>
                  <a:cubicBezTo>
                    <a:pt x="443503" y="161378"/>
                    <a:pt x="441008" y="160686"/>
                    <a:pt x="438817" y="159378"/>
                  </a:cubicBezTo>
                  <a:lnTo>
                    <a:pt x="435959" y="157187"/>
                  </a:lnTo>
                  <a:cubicBezTo>
                    <a:pt x="434607" y="155938"/>
                    <a:pt x="433587" y="154365"/>
                    <a:pt x="433006" y="152615"/>
                  </a:cubicBezTo>
                  <a:cubicBezTo>
                    <a:pt x="431949" y="150836"/>
                    <a:pt x="431444" y="148777"/>
                    <a:pt x="431577" y="146709"/>
                  </a:cubicBezTo>
                  <a:cubicBezTo>
                    <a:pt x="431454" y="144787"/>
                    <a:pt x="431883" y="142871"/>
                    <a:pt x="432816" y="141185"/>
                  </a:cubicBezTo>
                  <a:cubicBezTo>
                    <a:pt x="433330" y="139406"/>
                    <a:pt x="434359" y="137817"/>
                    <a:pt x="435768" y="136613"/>
                  </a:cubicBezTo>
                  <a:lnTo>
                    <a:pt x="438436" y="133946"/>
                  </a:lnTo>
                  <a:cubicBezTo>
                    <a:pt x="440141" y="132143"/>
                    <a:pt x="442322" y="130856"/>
                    <a:pt x="444722" y="130231"/>
                  </a:cubicBezTo>
                  <a:close/>
                  <a:moveTo>
                    <a:pt x="972407" y="85940"/>
                  </a:moveTo>
                  <a:cubicBezTo>
                    <a:pt x="975874" y="84293"/>
                    <a:pt x="979893" y="84293"/>
                    <a:pt x="983361" y="85940"/>
                  </a:cubicBezTo>
                  <a:cubicBezTo>
                    <a:pt x="985132" y="86531"/>
                    <a:pt x="986732" y="87545"/>
                    <a:pt x="988028" y="88893"/>
                  </a:cubicBezTo>
                  <a:lnTo>
                    <a:pt x="990599" y="91560"/>
                  </a:lnTo>
                  <a:cubicBezTo>
                    <a:pt x="992361" y="93295"/>
                    <a:pt x="993647" y="95462"/>
                    <a:pt x="994314" y="97846"/>
                  </a:cubicBezTo>
                  <a:lnTo>
                    <a:pt x="994790" y="101656"/>
                  </a:lnTo>
                  <a:cubicBezTo>
                    <a:pt x="994790" y="104194"/>
                    <a:pt x="994133" y="106687"/>
                    <a:pt x="992886" y="108895"/>
                  </a:cubicBezTo>
                  <a:lnTo>
                    <a:pt x="990599" y="111753"/>
                  </a:lnTo>
                  <a:cubicBezTo>
                    <a:pt x="989399" y="113160"/>
                    <a:pt x="987809" y="114186"/>
                    <a:pt x="986027" y="114705"/>
                  </a:cubicBezTo>
                  <a:cubicBezTo>
                    <a:pt x="984341" y="115637"/>
                    <a:pt x="982427" y="116067"/>
                    <a:pt x="980503" y="115944"/>
                  </a:cubicBezTo>
                  <a:cubicBezTo>
                    <a:pt x="978579" y="116056"/>
                    <a:pt x="976665" y="115626"/>
                    <a:pt x="974979" y="114705"/>
                  </a:cubicBezTo>
                  <a:cubicBezTo>
                    <a:pt x="973226" y="114125"/>
                    <a:pt x="971654" y="113109"/>
                    <a:pt x="970406" y="111753"/>
                  </a:cubicBezTo>
                  <a:lnTo>
                    <a:pt x="967740" y="109086"/>
                  </a:lnTo>
                  <a:cubicBezTo>
                    <a:pt x="965996" y="107350"/>
                    <a:pt x="964748" y="105179"/>
                    <a:pt x="964120" y="102799"/>
                  </a:cubicBezTo>
                  <a:lnTo>
                    <a:pt x="963549" y="98989"/>
                  </a:lnTo>
                  <a:cubicBezTo>
                    <a:pt x="963577" y="96474"/>
                    <a:pt x="964272" y="94010"/>
                    <a:pt x="965548" y="91845"/>
                  </a:cubicBezTo>
                  <a:lnTo>
                    <a:pt x="967740" y="88893"/>
                  </a:lnTo>
                  <a:cubicBezTo>
                    <a:pt x="969035" y="87545"/>
                    <a:pt x="970635" y="86531"/>
                    <a:pt x="972407" y="85940"/>
                  </a:cubicBezTo>
                  <a:close/>
                  <a:moveTo>
                    <a:pt x="485107" y="83464"/>
                  </a:moveTo>
                  <a:cubicBezTo>
                    <a:pt x="488575" y="81818"/>
                    <a:pt x="492594" y="81818"/>
                    <a:pt x="496061" y="83464"/>
                  </a:cubicBezTo>
                  <a:cubicBezTo>
                    <a:pt x="497833" y="84056"/>
                    <a:pt x="499433" y="85069"/>
                    <a:pt x="500729" y="86417"/>
                  </a:cubicBezTo>
                  <a:lnTo>
                    <a:pt x="503205" y="89179"/>
                  </a:lnTo>
                  <a:cubicBezTo>
                    <a:pt x="504967" y="90915"/>
                    <a:pt x="506253" y="93082"/>
                    <a:pt x="506920" y="95466"/>
                  </a:cubicBezTo>
                  <a:lnTo>
                    <a:pt x="507492" y="98799"/>
                  </a:lnTo>
                  <a:cubicBezTo>
                    <a:pt x="507492" y="101337"/>
                    <a:pt x="506834" y="103831"/>
                    <a:pt x="505586" y="106038"/>
                  </a:cubicBezTo>
                  <a:lnTo>
                    <a:pt x="503300" y="108896"/>
                  </a:lnTo>
                  <a:cubicBezTo>
                    <a:pt x="502101" y="110304"/>
                    <a:pt x="500509" y="111331"/>
                    <a:pt x="498729" y="111849"/>
                  </a:cubicBezTo>
                  <a:cubicBezTo>
                    <a:pt x="497043" y="112780"/>
                    <a:pt x="495128" y="113210"/>
                    <a:pt x="493204" y="113087"/>
                  </a:cubicBezTo>
                  <a:cubicBezTo>
                    <a:pt x="491280" y="113199"/>
                    <a:pt x="489365" y="112770"/>
                    <a:pt x="487679" y="111849"/>
                  </a:cubicBezTo>
                  <a:cubicBezTo>
                    <a:pt x="485927" y="111269"/>
                    <a:pt x="484355" y="110252"/>
                    <a:pt x="483108" y="108896"/>
                  </a:cubicBezTo>
                  <a:lnTo>
                    <a:pt x="480631" y="106134"/>
                  </a:lnTo>
                  <a:cubicBezTo>
                    <a:pt x="478830" y="104428"/>
                    <a:pt x="477545" y="102249"/>
                    <a:pt x="476916" y="99847"/>
                  </a:cubicBezTo>
                  <a:lnTo>
                    <a:pt x="476440" y="96037"/>
                  </a:lnTo>
                  <a:cubicBezTo>
                    <a:pt x="476392" y="93525"/>
                    <a:pt x="477059" y="91050"/>
                    <a:pt x="478345" y="88893"/>
                  </a:cubicBezTo>
                  <a:lnTo>
                    <a:pt x="480631" y="85941"/>
                  </a:lnTo>
                  <a:cubicBezTo>
                    <a:pt x="481898" y="84761"/>
                    <a:pt x="483431" y="83911"/>
                    <a:pt x="485107" y="83464"/>
                  </a:cubicBezTo>
                  <a:close/>
                  <a:moveTo>
                    <a:pt x="537305" y="56413"/>
                  </a:moveTo>
                  <a:cubicBezTo>
                    <a:pt x="539895" y="55699"/>
                    <a:pt x="542619" y="55699"/>
                    <a:pt x="545211" y="56413"/>
                  </a:cubicBezTo>
                  <a:cubicBezTo>
                    <a:pt x="547706" y="57126"/>
                    <a:pt x="549992" y="58434"/>
                    <a:pt x="551878" y="60223"/>
                  </a:cubicBezTo>
                  <a:cubicBezTo>
                    <a:pt x="552725" y="61174"/>
                    <a:pt x="553487" y="62193"/>
                    <a:pt x="554164" y="63271"/>
                  </a:cubicBezTo>
                  <a:cubicBezTo>
                    <a:pt x="554736" y="64509"/>
                    <a:pt x="555688" y="65652"/>
                    <a:pt x="555688" y="66890"/>
                  </a:cubicBezTo>
                  <a:cubicBezTo>
                    <a:pt x="556650" y="69751"/>
                    <a:pt x="556755" y="72832"/>
                    <a:pt x="555973" y="75749"/>
                  </a:cubicBezTo>
                  <a:lnTo>
                    <a:pt x="554545" y="79178"/>
                  </a:lnTo>
                  <a:lnTo>
                    <a:pt x="552259" y="82130"/>
                  </a:lnTo>
                  <a:cubicBezTo>
                    <a:pt x="550421" y="83931"/>
                    <a:pt x="548163" y="85241"/>
                    <a:pt x="545687" y="85940"/>
                  </a:cubicBezTo>
                  <a:cubicBezTo>
                    <a:pt x="543096" y="86655"/>
                    <a:pt x="540371" y="86655"/>
                    <a:pt x="537781" y="85940"/>
                  </a:cubicBezTo>
                  <a:cubicBezTo>
                    <a:pt x="535285" y="85242"/>
                    <a:pt x="533018" y="83894"/>
                    <a:pt x="531209" y="82035"/>
                  </a:cubicBezTo>
                  <a:lnTo>
                    <a:pt x="529018" y="79082"/>
                  </a:lnTo>
                  <a:cubicBezTo>
                    <a:pt x="527741" y="76917"/>
                    <a:pt x="527046" y="74454"/>
                    <a:pt x="527018" y="71939"/>
                  </a:cubicBezTo>
                  <a:cubicBezTo>
                    <a:pt x="526827" y="70739"/>
                    <a:pt x="526827" y="69518"/>
                    <a:pt x="527018" y="68319"/>
                  </a:cubicBezTo>
                  <a:cubicBezTo>
                    <a:pt x="527104" y="66420"/>
                    <a:pt x="527694" y="64579"/>
                    <a:pt x="528732" y="62985"/>
                  </a:cubicBezTo>
                  <a:cubicBezTo>
                    <a:pt x="529627" y="61373"/>
                    <a:pt x="530904" y="60001"/>
                    <a:pt x="532447" y="58985"/>
                  </a:cubicBezTo>
                  <a:cubicBezTo>
                    <a:pt x="533818" y="57725"/>
                    <a:pt x="535495" y="56840"/>
                    <a:pt x="537305" y="56413"/>
                  </a:cubicBezTo>
                  <a:close/>
                  <a:moveTo>
                    <a:pt x="927354" y="51555"/>
                  </a:moveTo>
                  <a:cubicBezTo>
                    <a:pt x="930850" y="49905"/>
                    <a:pt x="934907" y="49905"/>
                    <a:pt x="938403" y="51555"/>
                  </a:cubicBezTo>
                  <a:cubicBezTo>
                    <a:pt x="940155" y="52135"/>
                    <a:pt x="941727" y="53151"/>
                    <a:pt x="942974" y="54508"/>
                  </a:cubicBezTo>
                  <a:lnTo>
                    <a:pt x="945642" y="57175"/>
                  </a:lnTo>
                  <a:cubicBezTo>
                    <a:pt x="947366" y="58927"/>
                    <a:pt x="948614" y="61091"/>
                    <a:pt x="949261" y="63461"/>
                  </a:cubicBezTo>
                  <a:lnTo>
                    <a:pt x="949357" y="67271"/>
                  </a:lnTo>
                  <a:cubicBezTo>
                    <a:pt x="949357" y="69821"/>
                    <a:pt x="948661" y="72322"/>
                    <a:pt x="947356" y="74510"/>
                  </a:cubicBezTo>
                  <a:lnTo>
                    <a:pt x="945166" y="77368"/>
                  </a:lnTo>
                  <a:cubicBezTo>
                    <a:pt x="942375" y="79880"/>
                    <a:pt x="938813" y="81359"/>
                    <a:pt x="935069" y="81559"/>
                  </a:cubicBezTo>
                  <a:cubicBezTo>
                    <a:pt x="933154" y="81637"/>
                    <a:pt x="931250" y="81210"/>
                    <a:pt x="929545" y="80321"/>
                  </a:cubicBezTo>
                  <a:cubicBezTo>
                    <a:pt x="927763" y="79802"/>
                    <a:pt x="926173" y="78776"/>
                    <a:pt x="924973" y="77368"/>
                  </a:cubicBezTo>
                  <a:lnTo>
                    <a:pt x="922305" y="74701"/>
                  </a:lnTo>
                  <a:cubicBezTo>
                    <a:pt x="920543" y="72965"/>
                    <a:pt x="919257" y="70798"/>
                    <a:pt x="918591" y="68414"/>
                  </a:cubicBezTo>
                  <a:lnTo>
                    <a:pt x="918591" y="64604"/>
                  </a:lnTo>
                  <a:cubicBezTo>
                    <a:pt x="918600" y="62069"/>
                    <a:pt x="919257" y="59578"/>
                    <a:pt x="920496" y="57365"/>
                  </a:cubicBezTo>
                  <a:lnTo>
                    <a:pt x="922782" y="54508"/>
                  </a:lnTo>
                  <a:cubicBezTo>
                    <a:pt x="923982" y="53100"/>
                    <a:pt x="925573" y="52074"/>
                    <a:pt x="927354" y="51555"/>
                  </a:cubicBezTo>
                  <a:close/>
                  <a:moveTo>
                    <a:pt x="584835" y="29553"/>
                  </a:moveTo>
                  <a:lnTo>
                    <a:pt x="588645" y="29553"/>
                  </a:lnTo>
                  <a:cubicBezTo>
                    <a:pt x="591179" y="29564"/>
                    <a:pt x="593674" y="30220"/>
                    <a:pt x="595883" y="31458"/>
                  </a:cubicBezTo>
                  <a:lnTo>
                    <a:pt x="598741" y="33744"/>
                  </a:lnTo>
                  <a:cubicBezTo>
                    <a:pt x="600151" y="34948"/>
                    <a:pt x="601180" y="36537"/>
                    <a:pt x="601694" y="38316"/>
                  </a:cubicBezTo>
                  <a:cubicBezTo>
                    <a:pt x="602580" y="40017"/>
                    <a:pt x="603009" y="41922"/>
                    <a:pt x="602932" y="43840"/>
                  </a:cubicBezTo>
                  <a:cubicBezTo>
                    <a:pt x="602732" y="47586"/>
                    <a:pt x="601256" y="51151"/>
                    <a:pt x="598741" y="53937"/>
                  </a:cubicBezTo>
                  <a:lnTo>
                    <a:pt x="596074" y="56509"/>
                  </a:lnTo>
                  <a:cubicBezTo>
                    <a:pt x="594350" y="58293"/>
                    <a:pt x="592178" y="59576"/>
                    <a:pt x="589788" y="60223"/>
                  </a:cubicBezTo>
                  <a:lnTo>
                    <a:pt x="585978" y="60223"/>
                  </a:lnTo>
                  <a:cubicBezTo>
                    <a:pt x="583435" y="60257"/>
                    <a:pt x="580930" y="59598"/>
                    <a:pt x="578739" y="58318"/>
                  </a:cubicBezTo>
                  <a:lnTo>
                    <a:pt x="575881" y="56032"/>
                  </a:lnTo>
                  <a:cubicBezTo>
                    <a:pt x="574471" y="54828"/>
                    <a:pt x="573443" y="53239"/>
                    <a:pt x="572928" y="51460"/>
                  </a:cubicBezTo>
                  <a:cubicBezTo>
                    <a:pt x="572042" y="49759"/>
                    <a:pt x="571614" y="47854"/>
                    <a:pt x="571690" y="45936"/>
                  </a:cubicBezTo>
                  <a:cubicBezTo>
                    <a:pt x="571623" y="44049"/>
                    <a:pt x="572052" y="42178"/>
                    <a:pt x="572928" y="40507"/>
                  </a:cubicBezTo>
                  <a:cubicBezTo>
                    <a:pt x="573481" y="38717"/>
                    <a:pt x="574500" y="37106"/>
                    <a:pt x="575881" y="35839"/>
                  </a:cubicBezTo>
                  <a:lnTo>
                    <a:pt x="578548" y="33268"/>
                  </a:lnTo>
                  <a:cubicBezTo>
                    <a:pt x="580281" y="31502"/>
                    <a:pt x="582453" y="30221"/>
                    <a:pt x="584835" y="29553"/>
                  </a:cubicBezTo>
                  <a:close/>
                  <a:moveTo>
                    <a:pt x="874585" y="28791"/>
                  </a:moveTo>
                  <a:cubicBezTo>
                    <a:pt x="882472" y="28791"/>
                    <a:pt x="888873" y="35188"/>
                    <a:pt x="888873" y="43078"/>
                  </a:cubicBezTo>
                  <a:cubicBezTo>
                    <a:pt x="888873" y="50969"/>
                    <a:pt x="882472" y="57366"/>
                    <a:pt x="874585" y="57366"/>
                  </a:cubicBezTo>
                  <a:cubicBezTo>
                    <a:pt x="866698" y="57366"/>
                    <a:pt x="860298" y="50969"/>
                    <a:pt x="860298" y="43078"/>
                  </a:cubicBezTo>
                  <a:cubicBezTo>
                    <a:pt x="860298" y="35188"/>
                    <a:pt x="866698" y="28791"/>
                    <a:pt x="874585" y="28791"/>
                  </a:cubicBezTo>
                  <a:close/>
                  <a:moveTo>
                    <a:pt x="638937" y="15931"/>
                  </a:moveTo>
                  <a:lnTo>
                    <a:pt x="644271" y="15931"/>
                  </a:lnTo>
                  <a:cubicBezTo>
                    <a:pt x="646776" y="15928"/>
                    <a:pt x="649243" y="16586"/>
                    <a:pt x="651414" y="17836"/>
                  </a:cubicBezTo>
                  <a:lnTo>
                    <a:pt x="654367" y="20122"/>
                  </a:lnTo>
                  <a:cubicBezTo>
                    <a:pt x="656110" y="21858"/>
                    <a:pt x="657358" y="24028"/>
                    <a:pt x="657987" y="26409"/>
                  </a:cubicBezTo>
                  <a:lnTo>
                    <a:pt x="658558" y="30219"/>
                  </a:lnTo>
                  <a:cubicBezTo>
                    <a:pt x="658634" y="32107"/>
                    <a:pt x="658206" y="33981"/>
                    <a:pt x="657320" y="35648"/>
                  </a:cubicBezTo>
                  <a:cubicBezTo>
                    <a:pt x="656729" y="37421"/>
                    <a:pt x="655720" y="39022"/>
                    <a:pt x="654367" y="40315"/>
                  </a:cubicBezTo>
                  <a:cubicBezTo>
                    <a:pt x="653091" y="41642"/>
                    <a:pt x="651529" y="42653"/>
                    <a:pt x="649795" y="43268"/>
                  </a:cubicBezTo>
                  <a:cubicBezTo>
                    <a:pt x="648071" y="44105"/>
                    <a:pt x="646185" y="44529"/>
                    <a:pt x="644271" y="44506"/>
                  </a:cubicBezTo>
                  <a:lnTo>
                    <a:pt x="638937" y="44506"/>
                  </a:lnTo>
                  <a:cubicBezTo>
                    <a:pt x="636384" y="44506"/>
                    <a:pt x="633889" y="43815"/>
                    <a:pt x="631698" y="42506"/>
                  </a:cubicBezTo>
                  <a:lnTo>
                    <a:pt x="628840" y="40315"/>
                  </a:lnTo>
                  <a:cubicBezTo>
                    <a:pt x="627135" y="38548"/>
                    <a:pt x="625897" y="36390"/>
                    <a:pt x="625221" y="34029"/>
                  </a:cubicBezTo>
                  <a:lnTo>
                    <a:pt x="624649" y="30219"/>
                  </a:lnTo>
                  <a:cubicBezTo>
                    <a:pt x="624573" y="28300"/>
                    <a:pt x="625001" y="26395"/>
                    <a:pt x="625887" y="24694"/>
                  </a:cubicBezTo>
                  <a:cubicBezTo>
                    <a:pt x="626402" y="22915"/>
                    <a:pt x="627430" y="21326"/>
                    <a:pt x="628840" y="20122"/>
                  </a:cubicBezTo>
                  <a:cubicBezTo>
                    <a:pt x="630088" y="18766"/>
                    <a:pt x="631660" y="17750"/>
                    <a:pt x="633412" y="17170"/>
                  </a:cubicBezTo>
                  <a:cubicBezTo>
                    <a:pt x="635098" y="16248"/>
                    <a:pt x="637013" y="15819"/>
                    <a:pt x="638937" y="15931"/>
                  </a:cubicBezTo>
                  <a:close/>
                  <a:moveTo>
                    <a:pt x="821626" y="5263"/>
                  </a:moveTo>
                  <a:cubicBezTo>
                    <a:pt x="823541" y="5233"/>
                    <a:pt x="825437" y="5658"/>
                    <a:pt x="827151" y="6502"/>
                  </a:cubicBezTo>
                  <a:cubicBezTo>
                    <a:pt x="830656" y="7816"/>
                    <a:pt x="833409" y="10601"/>
                    <a:pt x="834676" y="14122"/>
                  </a:cubicBezTo>
                  <a:cubicBezTo>
                    <a:pt x="835562" y="15685"/>
                    <a:pt x="836000" y="17468"/>
                    <a:pt x="835914" y="19265"/>
                  </a:cubicBezTo>
                  <a:lnTo>
                    <a:pt x="835914" y="22694"/>
                  </a:lnTo>
                  <a:cubicBezTo>
                    <a:pt x="835914" y="25232"/>
                    <a:pt x="835257" y="27725"/>
                    <a:pt x="834009" y="29933"/>
                  </a:cubicBezTo>
                  <a:lnTo>
                    <a:pt x="831723" y="32791"/>
                  </a:lnTo>
                  <a:cubicBezTo>
                    <a:pt x="830018" y="34594"/>
                    <a:pt x="827837" y="35880"/>
                    <a:pt x="825437" y="36505"/>
                  </a:cubicBezTo>
                  <a:lnTo>
                    <a:pt x="821626" y="36505"/>
                  </a:lnTo>
                  <a:cubicBezTo>
                    <a:pt x="819731" y="36642"/>
                    <a:pt x="817845" y="36211"/>
                    <a:pt x="816197" y="35267"/>
                  </a:cubicBezTo>
                  <a:cubicBezTo>
                    <a:pt x="812673" y="33997"/>
                    <a:pt x="809892" y="31247"/>
                    <a:pt x="808577" y="27742"/>
                  </a:cubicBezTo>
                  <a:cubicBezTo>
                    <a:pt x="807730" y="26025"/>
                    <a:pt x="807310" y="24131"/>
                    <a:pt x="807339" y="22218"/>
                  </a:cubicBezTo>
                  <a:lnTo>
                    <a:pt x="807339" y="19551"/>
                  </a:lnTo>
                  <a:cubicBezTo>
                    <a:pt x="807330" y="17030"/>
                    <a:pt x="808015" y="14555"/>
                    <a:pt x="809339" y="12407"/>
                  </a:cubicBezTo>
                  <a:lnTo>
                    <a:pt x="811530" y="9454"/>
                  </a:lnTo>
                  <a:cubicBezTo>
                    <a:pt x="813292" y="7750"/>
                    <a:pt x="815454" y="6507"/>
                    <a:pt x="817817" y="5835"/>
                  </a:cubicBezTo>
                  <a:close/>
                  <a:moveTo>
                    <a:pt x="691896" y="2691"/>
                  </a:moveTo>
                  <a:lnTo>
                    <a:pt x="697230" y="2691"/>
                  </a:lnTo>
                  <a:cubicBezTo>
                    <a:pt x="699735" y="2688"/>
                    <a:pt x="702202" y="3346"/>
                    <a:pt x="704373" y="4596"/>
                  </a:cubicBezTo>
                  <a:lnTo>
                    <a:pt x="707326" y="6882"/>
                  </a:lnTo>
                  <a:cubicBezTo>
                    <a:pt x="709069" y="8618"/>
                    <a:pt x="710317" y="10789"/>
                    <a:pt x="710946" y="13169"/>
                  </a:cubicBezTo>
                  <a:lnTo>
                    <a:pt x="711517" y="16979"/>
                  </a:lnTo>
                  <a:cubicBezTo>
                    <a:pt x="711593" y="18867"/>
                    <a:pt x="711165" y="20741"/>
                    <a:pt x="710279" y="22408"/>
                  </a:cubicBezTo>
                  <a:cubicBezTo>
                    <a:pt x="709688" y="24181"/>
                    <a:pt x="708679" y="25782"/>
                    <a:pt x="707326" y="27075"/>
                  </a:cubicBezTo>
                  <a:cubicBezTo>
                    <a:pt x="706050" y="28402"/>
                    <a:pt x="704488" y="29413"/>
                    <a:pt x="702754" y="30028"/>
                  </a:cubicBezTo>
                  <a:cubicBezTo>
                    <a:pt x="701030" y="30865"/>
                    <a:pt x="699144" y="31289"/>
                    <a:pt x="697230" y="31266"/>
                  </a:cubicBezTo>
                  <a:lnTo>
                    <a:pt x="691896" y="31266"/>
                  </a:lnTo>
                  <a:cubicBezTo>
                    <a:pt x="689343" y="31266"/>
                    <a:pt x="686848" y="30575"/>
                    <a:pt x="684657" y="29266"/>
                  </a:cubicBezTo>
                  <a:lnTo>
                    <a:pt x="681799" y="27075"/>
                  </a:lnTo>
                  <a:cubicBezTo>
                    <a:pt x="680066" y="25334"/>
                    <a:pt x="678809" y="23166"/>
                    <a:pt x="678180" y="20789"/>
                  </a:cubicBezTo>
                  <a:lnTo>
                    <a:pt x="677608" y="16979"/>
                  </a:lnTo>
                  <a:cubicBezTo>
                    <a:pt x="677532" y="15060"/>
                    <a:pt x="677960" y="13155"/>
                    <a:pt x="678846" y="11454"/>
                  </a:cubicBezTo>
                  <a:cubicBezTo>
                    <a:pt x="679361" y="9675"/>
                    <a:pt x="680389" y="8086"/>
                    <a:pt x="681799" y="6882"/>
                  </a:cubicBezTo>
                  <a:cubicBezTo>
                    <a:pt x="683047" y="5526"/>
                    <a:pt x="684619" y="4510"/>
                    <a:pt x="686371" y="3930"/>
                  </a:cubicBezTo>
                  <a:cubicBezTo>
                    <a:pt x="688057" y="2998"/>
                    <a:pt x="689972" y="2568"/>
                    <a:pt x="691896" y="2691"/>
                  </a:cubicBezTo>
                  <a:close/>
                  <a:moveTo>
                    <a:pt x="749521" y="25"/>
                  </a:moveTo>
                  <a:lnTo>
                    <a:pt x="753332" y="25"/>
                  </a:lnTo>
                  <a:cubicBezTo>
                    <a:pt x="755227" y="-113"/>
                    <a:pt x="757113" y="319"/>
                    <a:pt x="758761" y="1263"/>
                  </a:cubicBezTo>
                  <a:cubicBezTo>
                    <a:pt x="762285" y="2533"/>
                    <a:pt x="765066" y="5283"/>
                    <a:pt x="766381" y="8788"/>
                  </a:cubicBezTo>
                  <a:cubicBezTo>
                    <a:pt x="767152" y="10361"/>
                    <a:pt x="767581" y="12083"/>
                    <a:pt x="767619" y="13836"/>
                  </a:cubicBezTo>
                  <a:lnTo>
                    <a:pt x="767619" y="16503"/>
                  </a:lnTo>
                  <a:cubicBezTo>
                    <a:pt x="767591" y="19018"/>
                    <a:pt x="766895" y="21482"/>
                    <a:pt x="765619" y="23647"/>
                  </a:cubicBezTo>
                  <a:lnTo>
                    <a:pt x="763428" y="26599"/>
                  </a:lnTo>
                  <a:cubicBezTo>
                    <a:pt x="761647" y="28327"/>
                    <a:pt x="759446" y="29572"/>
                    <a:pt x="757047" y="30219"/>
                  </a:cubicBezTo>
                  <a:lnTo>
                    <a:pt x="753332" y="30790"/>
                  </a:lnTo>
                  <a:cubicBezTo>
                    <a:pt x="751417" y="30821"/>
                    <a:pt x="749521" y="30396"/>
                    <a:pt x="747807" y="29552"/>
                  </a:cubicBezTo>
                  <a:cubicBezTo>
                    <a:pt x="744254" y="28284"/>
                    <a:pt x="741454" y="25487"/>
                    <a:pt x="740187" y="21932"/>
                  </a:cubicBezTo>
                  <a:cubicBezTo>
                    <a:pt x="739330" y="20257"/>
                    <a:pt x="738940" y="18382"/>
                    <a:pt x="739044" y="16503"/>
                  </a:cubicBezTo>
                  <a:lnTo>
                    <a:pt x="739044" y="13836"/>
                  </a:lnTo>
                  <a:cubicBezTo>
                    <a:pt x="739006" y="11295"/>
                    <a:pt x="739673" y="8792"/>
                    <a:pt x="740949" y="6597"/>
                  </a:cubicBezTo>
                  <a:lnTo>
                    <a:pt x="743140" y="3739"/>
                  </a:lnTo>
                  <a:cubicBezTo>
                    <a:pt x="744893" y="1953"/>
                    <a:pt x="747102" y="669"/>
                    <a:pt x="749521" y="25"/>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9" name="Google Shape;469;p10"/>
            <p:cNvSpPr/>
            <p:nvPr/>
          </p:nvSpPr>
          <p:spPr>
            <a:xfrm>
              <a:off x="7560902" y="2779000"/>
              <a:ext cx="1135378" cy="1055945"/>
            </a:xfrm>
            <a:custGeom>
              <a:rect b="b" l="l" r="r" t="t"/>
              <a:pathLst>
                <a:path extrusionOk="0" h="1055945" w="1135378">
                  <a:moveTo>
                    <a:pt x="1118424" y="1024705"/>
                  </a:moveTo>
                  <a:cubicBezTo>
                    <a:pt x="1120339" y="1024677"/>
                    <a:pt x="1122234" y="1025096"/>
                    <a:pt x="1123949" y="1025943"/>
                  </a:cubicBezTo>
                  <a:cubicBezTo>
                    <a:pt x="1125701" y="1026515"/>
                    <a:pt x="1127282" y="1027534"/>
                    <a:pt x="1128521" y="1028896"/>
                  </a:cubicBezTo>
                  <a:lnTo>
                    <a:pt x="1131187" y="1031563"/>
                  </a:lnTo>
                  <a:cubicBezTo>
                    <a:pt x="1132921" y="1033325"/>
                    <a:pt x="1134198" y="1035478"/>
                    <a:pt x="1134902" y="1037850"/>
                  </a:cubicBezTo>
                  <a:lnTo>
                    <a:pt x="1135378" y="1041660"/>
                  </a:lnTo>
                  <a:cubicBezTo>
                    <a:pt x="1135398" y="1044212"/>
                    <a:pt x="1134702" y="1046717"/>
                    <a:pt x="1133378" y="1048899"/>
                  </a:cubicBezTo>
                  <a:lnTo>
                    <a:pt x="1131187" y="1051756"/>
                  </a:lnTo>
                  <a:cubicBezTo>
                    <a:pt x="1129940" y="1053109"/>
                    <a:pt x="1128368" y="1054128"/>
                    <a:pt x="1126615" y="1054709"/>
                  </a:cubicBezTo>
                  <a:cubicBezTo>
                    <a:pt x="1123120" y="1056357"/>
                    <a:pt x="1119062" y="1056357"/>
                    <a:pt x="1115567" y="1054709"/>
                  </a:cubicBezTo>
                  <a:cubicBezTo>
                    <a:pt x="1113805" y="1054156"/>
                    <a:pt x="1112223" y="1053137"/>
                    <a:pt x="1110994" y="1051756"/>
                  </a:cubicBezTo>
                  <a:lnTo>
                    <a:pt x="1108328" y="1049184"/>
                  </a:lnTo>
                  <a:cubicBezTo>
                    <a:pt x="1106603" y="1047394"/>
                    <a:pt x="1105356" y="1045203"/>
                    <a:pt x="1104708" y="1042803"/>
                  </a:cubicBezTo>
                  <a:lnTo>
                    <a:pt x="1104137" y="1038993"/>
                  </a:lnTo>
                  <a:cubicBezTo>
                    <a:pt x="1104127" y="1036469"/>
                    <a:pt x="1104813" y="1034002"/>
                    <a:pt x="1106137" y="1031849"/>
                  </a:cubicBezTo>
                  <a:lnTo>
                    <a:pt x="1108328" y="1028896"/>
                  </a:lnTo>
                  <a:cubicBezTo>
                    <a:pt x="1109604" y="1027572"/>
                    <a:pt x="1111166" y="1026562"/>
                    <a:pt x="1112899" y="1025943"/>
                  </a:cubicBezTo>
                  <a:cubicBezTo>
                    <a:pt x="1114624" y="1025105"/>
                    <a:pt x="1116510" y="1024686"/>
                    <a:pt x="1118424" y="1024705"/>
                  </a:cubicBezTo>
                  <a:close/>
                  <a:moveTo>
                    <a:pt x="8762" y="1015371"/>
                  </a:moveTo>
                  <a:cubicBezTo>
                    <a:pt x="12258" y="1013723"/>
                    <a:pt x="16315" y="1013723"/>
                    <a:pt x="19811" y="1015371"/>
                  </a:cubicBezTo>
                  <a:cubicBezTo>
                    <a:pt x="21545" y="1015990"/>
                    <a:pt x="23107" y="1016999"/>
                    <a:pt x="24383" y="1018323"/>
                  </a:cubicBezTo>
                  <a:lnTo>
                    <a:pt x="27050" y="1020990"/>
                  </a:lnTo>
                  <a:cubicBezTo>
                    <a:pt x="28755" y="1022753"/>
                    <a:pt x="29994" y="1024915"/>
                    <a:pt x="30670" y="1027277"/>
                  </a:cubicBezTo>
                  <a:lnTo>
                    <a:pt x="31241" y="1031087"/>
                  </a:lnTo>
                  <a:cubicBezTo>
                    <a:pt x="31241" y="1033639"/>
                    <a:pt x="30546" y="1036135"/>
                    <a:pt x="29241" y="1038326"/>
                  </a:cubicBezTo>
                  <a:lnTo>
                    <a:pt x="27050" y="1041183"/>
                  </a:lnTo>
                  <a:cubicBezTo>
                    <a:pt x="25783" y="1042565"/>
                    <a:pt x="24174" y="1043584"/>
                    <a:pt x="22383" y="1044136"/>
                  </a:cubicBezTo>
                  <a:cubicBezTo>
                    <a:pt x="20735" y="1045079"/>
                    <a:pt x="18849" y="1045508"/>
                    <a:pt x="16954" y="1045374"/>
                  </a:cubicBezTo>
                  <a:cubicBezTo>
                    <a:pt x="15029" y="1045498"/>
                    <a:pt x="13115" y="1045070"/>
                    <a:pt x="11429" y="1044136"/>
                  </a:cubicBezTo>
                  <a:cubicBezTo>
                    <a:pt x="9648" y="1043622"/>
                    <a:pt x="8057" y="1042593"/>
                    <a:pt x="6857" y="1041183"/>
                  </a:cubicBezTo>
                  <a:lnTo>
                    <a:pt x="4190" y="1038516"/>
                  </a:lnTo>
                  <a:cubicBezTo>
                    <a:pt x="2390" y="1036811"/>
                    <a:pt x="1104" y="1034630"/>
                    <a:pt x="476" y="1032230"/>
                  </a:cubicBezTo>
                  <a:lnTo>
                    <a:pt x="0" y="1028420"/>
                  </a:lnTo>
                  <a:cubicBezTo>
                    <a:pt x="0" y="1025915"/>
                    <a:pt x="656" y="1023448"/>
                    <a:pt x="1904" y="1021276"/>
                  </a:cubicBezTo>
                  <a:lnTo>
                    <a:pt x="4190" y="1018323"/>
                  </a:lnTo>
                  <a:cubicBezTo>
                    <a:pt x="5447" y="1016980"/>
                    <a:pt x="7019" y="1015961"/>
                    <a:pt x="8762" y="1015371"/>
                  </a:cubicBezTo>
                  <a:close/>
                  <a:moveTo>
                    <a:pt x="1113420" y="961444"/>
                  </a:moveTo>
                  <a:cubicBezTo>
                    <a:pt x="1117074" y="961314"/>
                    <a:pt x="1120777" y="962578"/>
                    <a:pt x="1123663" y="965269"/>
                  </a:cubicBezTo>
                  <a:lnTo>
                    <a:pt x="1124901" y="966984"/>
                  </a:lnTo>
                  <a:cubicBezTo>
                    <a:pt x="1128758" y="972032"/>
                    <a:pt x="1128825" y="979014"/>
                    <a:pt x="1125062" y="984138"/>
                  </a:cubicBezTo>
                  <a:cubicBezTo>
                    <a:pt x="1120386" y="990491"/>
                    <a:pt x="1111442" y="991854"/>
                    <a:pt x="1105089" y="987177"/>
                  </a:cubicBezTo>
                  <a:lnTo>
                    <a:pt x="1103470" y="985462"/>
                  </a:lnTo>
                  <a:cubicBezTo>
                    <a:pt x="1098355" y="979976"/>
                    <a:pt x="1098355" y="971470"/>
                    <a:pt x="1103470" y="965984"/>
                  </a:cubicBezTo>
                  <a:cubicBezTo>
                    <a:pt x="1106161" y="963097"/>
                    <a:pt x="1109766" y="961573"/>
                    <a:pt x="1113420" y="961444"/>
                  </a:cubicBezTo>
                  <a:close/>
                  <a:moveTo>
                    <a:pt x="14096" y="935933"/>
                  </a:moveTo>
                  <a:cubicBezTo>
                    <a:pt x="17563" y="934285"/>
                    <a:pt x="21582" y="934285"/>
                    <a:pt x="25049" y="935933"/>
                  </a:cubicBezTo>
                  <a:cubicBezTo>
                    <a:pt x="26821" y="936523"/>
                    <a:pt x="28421" y="937533"/>
                    <a:pt x="29717" y="938885"/>
                  </a:cubicBezTo>
                  <a:lnTo>
                    <a:pt x="32288" y="941552"/>
                  </a:lnTo>
                  <a:cubicBezTo>
                    <a:pt x="34050" y="943286"/>
                    <a:pt x="35336" y="945458"/>
                    <a:pt x="36003" y="947839"/>
                  </a:cubicBezTo>
                  <a:lnTo>
                    <a:pt x="36479" y="951649"/>
                  </a:lnTo>
                  <a:cubicBezTo>
                    <a:pt x="36470" y="954183"/>
                    <a:pt x="35812" y="956678"/>
                    <a:pt x="34574" y="958888"/>
                  </a:cubicBezTo>
                  <a:lnTo>
                    <a:pt x="32288" y="961745"/>
                  </a:lnTo>
                  <a:cubicBezTo>
                    <a:pt x="31088" y="963155"/>
                    <a:pt x="29498" y="964184"/>
                    <a:pt x="27716" y="964698"/>
                  </a:cubicBezTo>
                  <a:cubicBezTo>
                    <a:pt x="26030" y="965632"/>
                    <a:pt x="24116" y="966060"/>
                    <a:pt x="22192" y="965936"/>
                  </a:cubicBezTo>
                  <a:cubicBezTo>
                    <a:pt x="20268" y="966051"/>
                    <a:pt x="18353" y="965622"/>
                    <a:pt x="16668" y="964698"/>
                  </a:cubicBezTo>
                  <a:cubicBezTo>
                    <a:pt x="14915" y="964117"/>
                    <a:pt x="13343" y="963098"/>
                    <a:pt x="12095" y="961745"/>
                  </a:cubicBezTo>
                  <a:lnTo>
                    <a:pt x="9429" y="959078"/>
                  </a:lnTo>
                  <a:cubicBezTo>
                    <a:pt x="7685" y="957345"/>
                    <a:pt x="6437" y="955173"/>
                    <a:pt x="5809" y="952792"/>
                  </a:cubicBezTo>
                  <a:lnTo>
                    <a:pt x="5238" y="948982"/>
                  </a:lnTo>
                  <a:cubicBezTo>
                    <a:pt x="5266" y="946467"/>
                    <a:pt x="5961" y="944000"/>
                    <a:pt x="7237" y="941838"/>
                  </a:cubicBezTo>
                  <a:lnTo>
                    <a:pt x="9429" y="938885"/>
                  </a:lnTo>
                  <a:cubicBezTo>
                    <a:pt x="10724" y="937533"/>
                    <a:pt x="12324" y="936523"/>
                    <a:pt x="14096" y="935933"/>
                  </a:cubicBezTo>
                  <a:close/>
                  <a:moveTo>
                    <a:pt x="1100898" y="890117"/>
                  </a:moveTo>
                  <a:cubicBezTo>
                    <a:pt x="1102766" y="889593"/>
                    <a:pt x="1104746" y="889593"/>
                    <a:pt x="1106614" y="890117"/>
                  </a:cubicBezTo>
                  <a:cubicBezTo>
                    <a:pt x="1108442" y="890507"/>
                    <a:pt x="1110119" y="891403"/>
                    <a:pt x="1111471" y="892689"/>
                  </a:cubicBezTo>
                  <a:cubicBezTo>
                    <a:pt x="1113033" y="893679"/>
                    <a:pt x="1114310" y="895060"/>
                    <a:pt x="1115186" y="896689"/>
                  </a:cubicBezTo>
                  <a:lnTo>
                    <a:pt x="1117758" y="901928"/>
                  </a:lnTo>
                  <a:cubicBezTo>
                    <a:pt x="1119081" y="904147"/>
                    <a:pt x="1119777" y="906681"/>
                    <a:pt x="1119758" y="909262"/>
                  </a:cubicBezTo>
                  <a:lnTo>
                    <a:pt x="1119281" y="913072"/>
                  </a:lnTo>
                  <a:cubicBezTo>
                    <a:pt x="1118577" y="915444"/>
                    <a:pt x="1117300" y="917596"/>
                    <a:pt x="1115567" y="919358"/>
                  </a:cubicBezTo>
                  <a:lnTo>
                    <a:pt x="1112709" y="921549"/>
                  </a:lnTo>
                  <a:cubicBezTo>
                    <a:pt x="1111109" y="922568"/>
                    <a:pt x="1109271" y="923159"/>
                    <a:pt x="1107375" y="923264"/>
                  </a:cubicBezTo>
                  <a:cubicBezTo>
                    <a:pt x="1105508" y="923788"/>
                    <a:pt x="1103527" y="923788"/>
                    <a:pt x="1101660" y="923264"/>
                  </a:cubicBezTo>
                  <a:cubicBezTo>
                    <a:pt x="1099860" y="922797"/>
                    <a:pt x="1098203" y="921911"/>
                    <a:pt x="1096803" y="920692"/>
                  </a:cubicBezTo>
                  <a:cubicBezTo>
                    <a:pt x="1095288" y="919644"/>
                    <a:pt x="1094012" y="918282"/>
                    <a:pt x="1093088" y="916691"/>
                  </a:cubicBezTo>
                  <a:lnTo>
                    <a:pt x="1090516" y="911357"/>
                  </a:lnTo>
                  <a:cubicBezTo>
                    <a:pt x="1089192" y="909176"/>
                    <a:pt x="1088497" y="906671"/>
                    <a:pt x="1088516" y="904118"/>
                  </a:cubicBezTo>
                  <a:lnTo>
                    <a:pt x="1088992" y="900404"/>
                  </a:lnTo>
                  <a:cubicBezTo>
                    <a:pt x="1089678" y="897994"/>
                    <a:pt x="1090954" y="895803"/>
                    <a:pt x="1092707" y="894022"/>
                  </a:cubicBezTo>
                  <a:lnTo>
                    <a:pt x="1095564" y="891831"/>
                  </a:lnTo>
                  <a:cubicBezTo>
                    <a:pt x="1097165" y="890812"/>
                    <a:pt x="1099003" y="890222"/>
                    <a:pt x="1100898" y="890117"/>
                  </a:cubicBezTo>
                  <a:close/>
                  <a:moveTo>
                    <a:pt x="19334" y="872401"/>
                  </a:moveTo>
                  <a:cubicBezTo>
                    <a:pt x="22830" y="870753"/>
                    <a:pt x="26888" y="870753"/>
                    <a:pt x="30383" y="872401"/>
                  </a:cubicBezTo>
                  <a:cubicBezTo>
                    <a:pt x="32146" y="872953"/>
                    <a:pt x="33727" y="873972"/>
                    <a:pt x="34955" y="875353"/>
                  </a:cubicBezTo>
                  <a:lnTo>
                    <a:pt x="37622" y="878020"/>
                  </a:lnTo>
                  <a:cubicBezTo>
                    <a:pt x="39356" y="879782"/>
                    <a:pt x="40632" y="881935"/>
                    <a:pt x="41337" y="884307"/>
                  </a:cubicBezTo>
                  <a:lnTo>
                    <a:pt x="42004" y="888498"/>
                  </a:lnTo>
                  <a:cubicBezTo>
                    <a:pt x="42004" y="891051"/>
                    <a:pt x="41309" y="893546"/>
                    <a:pt x="40003" y="895737"/>
                  </a:cubicBezTo>
                  <a:lnTo>
                    <a:pt x="37813" y="898594"/>
                  </a:lnTo>
                  <a:cubicBezTo>
                    <a:pt x="36470" y="899842"/>
                    <a:pt x="34832" y="900728"/>
                    <a:pt x="33050" y="901166"/>
                  </a:cubicBezTo>
                  <a:cubicBezTo>
                    <a:pt x="29555" y="902814"/>
                    <a:pt x="25497" y="902814"/>
                    <a:pt x="22002" y="901166"/>
                  </a:cubicBezTo>
                  <a:cubicBezTo>
                    <a:pt x="20240" y="900614"/>
                    <a:pt x="18658" y="899594"/>
                    <a:pt x="17429" y="898213"/>
                  </a:cubicBezTo>
                  <a:lnTo>
                    <a:pt x="14763" y="895546"/>
                  </a:lnTo>
                  <a:cubicBezTo>
                    <a:pt x="13029" y="893784"/>
                    <a:pt x="11752" y="891632"/>
                    <a:pt x="11048" y="889260"/>
                  </a:cubicBezTo>
                  <a:lnTo>
                    <a:pt x="10572" y="885450"/>
                  </a:lnTo>
                  <a:cubicBezTo>
                    <a:pt x="10572" y="882897"/>
                    <a:pt x="11267" y="880402"/>
                    <a:pt x="12571" y="878211"/>
                  </a:cubicBezTo>
                  <a:lnTo>
                    <a:pt x="14763" y="875353"/>
                  </a:lnTo>
                  <a:cubicBezTo>
                    <a:pt x="16010" y="874001"/>
                    <a:pt x="17582" y="872982"/>
                    <a:pt x="19334" y="872401"/>
                  </a:cubicBezTo>
                  <a:close/>
                  <a:moveTo>
                    <a:pt x="1095088" y="834110"/>
                  </a:moveTo>
                  <a:cubicBezTo>
                    <a:pt x="1102975" y="834110"/>
                    <a:pt x="1109376" y="840511"/>
                    <a:pt x="1109376" y="848397"/>
                  </a:cubicBezTo>
                  <a:cubicBezTo>
                    <a:pt x="1109376" y="856284"/>
                    <a:pt x="1102975" y="862685"/>
                    <a:pt x="1095088" y="862685"/>
                  </a:cubicBezTo>
                  <a:cubicBezTo>
                    <a:pt x="1087201" y="862685"/>
                    <a:pt x="1080801" y="856284"/>
                    <a:pt x="1080801" y="848397"/>
                  </a:cubicBezTo>
                  <a:cubicBezTo>
                    <a:pt x="1080801" y="840511"/>
                    <a:pt x="1087201" y="834110"/>
                    <a:pt x="1095088" y="834110"/>
                  </a:cubicBezTo>
                  <a:close/>
                  <a:moveTo>
                    <a:pt x="40480" y="797058"/>
                  </a:moveTo>
                  <a:lnTo>
                    <a:pt x="43147" y="797058"/>
                  </a:lnTo>
                  <a:cubicBezTo>
                    <a:pt x="45652" y="797058"/>
                    <a:pt x="48118" y="797715"/>
                    <a:pt x="50290" y="798963"/>
                  </a:cubicBezTo>
                  <a:lnTo>
                    <a:pt x="53243" y="801249"/>
                  </a:lnTo>
                  <a:cubicBezTo>
                    <a:pt x="54986" y="802982"/>
                    <a:pt x="56234" y="805154"/>
                    <a:pt x="56863" y="807535"/>
                  </a:cubicBezTo>
                  <a:lnTo>
                    <a:pt x="57434" y="811345"/>
                  </a:lnTo>
                  <a:cubicBezTo>
                    <a:pt x="57453" y="813260"/>
                    <a:pt x="57034" y="815146"/>
                    <a:pt x="56196" y="816870"/>
                  </a:cubicBezTo>
                  <a:cubicBezTo>
                    <a:pt x="55577" y="818603"/>
                    <a:pt x="54567" y="820165"/>
                    <a:pt x="53243" y="821442"/>
                  </a:cubicBezTo>
                  <a:cubicBezTo>
                    <a:pt x="51948" y="822794"/>
                    <a:pt x="50347" y="823804"/>
                    <a:pt x="48576" y="824394"/>
                  </a:cubicBezTo>
                  <a:cubicBezTo>
                    <a:pt x="46909" y="825280"/>
                    <a:pt x="45033" y="825709"/>
                    <a:pt x="43147" y="825633"/>
                  </a:cubicBezTo>
                  <a:lnTo>
                    <a:pt x="40480" y="825633"/>
                  </a:lnTo>
                  <a:cubicBezTo>
                    <a:pt x="37927" y="825633"/>
                    <a:pt x="35431" y="824937"/>
                    <a:pt x="33241" y="823632"/>
                  </a:cubicBezTo>
                  <a:lnTo>
                    <a:pt x="30383" y="821442"/>
                  </a:lnTo>
                  <a:cubicBezTo>
                    <a:pt x="28621" y="819708"/>
                    <a:pt x="27335" y="817536"/>
                    <a:pt x="26669" y="815155"/>
                  </a:cubicBezTo>
                  <a:lnTo>
                    <a:pt x="26192" y="811345"/>
                  </a:lnTo>
                  <a:cubicBezTo>
                    <a:pt x="26069" y="809421"/>
                    <a:pt x="26497" y="807507"/>
                    <a:pt x="27430" y="805821"/>
                  </a:cubicBezTo>
                  <a:cubicBezTo>
                    <a:pt x="28745" y="802354"/>
                    <a:pt x="31488" y="799610"/>
                    <a:pt x="34955" y="798296"/>
                  </a:cubicBezTo>
                  <a:cubicBezTo>
                    <a:pt x="36641" y="797362"/>
                    <a:pt x="38556" y="796934"/>
                    <a:pt x="40480" y="797058"/>
                  </a:cubicBezTo>
                  <a:close/>
                  <a:moveTo>
                    <a:pt x="1084039" y="767912"/>
                  </a:moveTo>
                  <a:cubicBezTo>
                    <a:pt x="1085963" y="767797"/>
                    <a:pt x="1087877" y="768226"/>
                    <a:pt x="1089563" y="769150"/>
                  </a:cubicBezTo>
                  <a:cubicBezTo>
                    <a:pt x="1091316" y="769731"/>
                    <a:pt x="1092887" y="770750"/>
                    <a:pt x="1094135" y="772103"/>
                  </a:cubicBezTo>
                  <a:lnTo>
                    <a:pt x="1096802" y="774770"/>
                  </a:lnTo>
                  <a:cubicBezTo>
                    <a:pt x="1098545" y="776503"/>
                    <a:pt x="1099793" y="778675"/>
                    <a:pt x="1100422" y="781056"/>
                  </a:cubicBezTo>
                  <a:lnTo>
                    <a:pt x="1100517" y="784866"/>
                  </a:lnTo>
                  <a:cubicBezTo>
                    <a:pt x="1100489" y="787381"/>
                    <a:pt x="1099793" y="789848"/>
                    <a:pt x="1098517" y="792010"/>
                  </a:cubicBezTo>
                  <a:lnTo>
                    <a:pt x="1096326" y="794963"/>
                  </a:lnTo>
                  <a:cubicBezTo>
                    <a:pt x="1095031" y="796315"/>
                    <a:pt x="1093430" y="797325"/>
                    <a:pt x="1091659" y="797915"/>
                  </a:cubicBezTo>
                  <a:cubicBezTo>
                    <a:pt x="1089992" y="798792"/>
                    <a:pt x="1088116" y="799220"/>
                    <a:pt x="1086230" y="799154"/>
                  </a:cubicBezTo>
                  <a:cubicBezTo>
                    <a:pt x="1084315" y="799230"/>
                    <a:pt x="1082410" y="798801"/>
                    <a:pt x="1080705" y="797915"/>
                  </a:cubicBezTo>
                  <a:cubicBezTo>
                    <a:pt x="1078953" y="797344"/>
                    <a:pt x="1077371" y="796325"/>
                    <a:pt x="1076133" y="794963"/>
                  </a:cubicBezTo>
                  <a:lnTo>
                    <a:pt x="1073466" y="792296"/>
                  </a:lnTo>
                  <a:cubicBezTo>
                    <a:pt x="1071704" y="790562"/>
                    <a:pt x="1070418" y="788390"/>
                    <a:pt x="1069752" y="786009"/>
                  </a:cubicBezTo>
                  <a:lnTo>
                    <a:pt x="1069752" y="782199"/>
                  </a:lnTo>
                  <a:cubicBezTo>
                    <a:pt x="1069761" y="779666"/>
                    <a:pt x="1070418" y="777170"/>
                    <a:pt x="1071656" y="774960"/>
                  </a:cubicBezTo>
                  <a:lnTo>
                    <a:pt x="1073943" y="772103"/>
                  </a:lnTo>
                  <a:cubicBezTo>
                    <a:pt x="1075142" y="770693"/>
                    <a:pt x="1076733" y="769664"/>
                    <a:pt x="1078514" y="769150"/>
                  </a:cubicBezTo>
                  <a:cubicBezTo>
                    <a:pt x="1080200" y="768216"/>
                    <a:pt x="1082115" y="767788"/>
                    <a:pt x="1084039" y="767912"/>
                  </a:cubicBezTo>
                  <a:close/>
                  <a:moveTo>
                    <a:pt x="54006" y="714953"/>
                  </a:moveTo>
                  <a:lnTo>
                    <a:pt x="56673" y="714953"/>
                  </a:lnTo>
                  <a:cubicBezTo>
                    <a:pt x="59178" y="714953"/>
                    <a:pt x="61645" y="715610"/>
                    <a:pt x="63816" y="716858"/>
                  </a:cubicBezTo>
                  <a:lnTo>
                    <a:pt x="66769" y="719144"/>
                  </a:lnTo>
                  <a:cubicBezTo>
                    <a:pt x="68474" y="720906"/>
                    <a:pt x="69713" y="723068"/>
                    <a:pt x="70389" y="725430"/>
                  </a:cubicBezTo>
                  <a:lnTo>
                    <a:pt x="71151" y="729240"/>
                  </a:lnTo>
                  <a:cubicBezTo>
                    <a:pt x="71179" y="731155"/>
                    <a:pt x="70760" y="733050"/>
                    <a:pt x="69912" y="734765"/>
                  </a:cubicBezTo>
                  <a:cubicBezTo>
                    <a:pt x="69293" y="736498"/>
                    <a:pt x="68284" y="738060"/>
                    <a:pt x="66960" y="739337"/>
                  </a:cubicBezTo>
                  <a:cubicBezTo>
                    <a:pt x="64169" y="741851"/>
                    <a:pt x="60607" y="743328"/>
                    <a:pt x="56863" y="743528"/>
                  </a:cubicBezTo>
                  <a:lnTo>
                    <a:pt x="53530" y="743528"/>
                  </a:lnTo>
                  <a:cubicBezTo>
                    <a:pt x="50977" y="743528"/>
                    <a:pt x="48481" y="742832"/>
                    <a:pt x="46291" y="741527"/>
                  </a:cubicBezTo>
                  <a:lnTo>
                    <a:pt x="43433" y="739337"/>
                  </a:lnTo>
                  <a:cubicBezTo>
                    <a:pt x="41671" y="737603"/>
                    <a:pt x="40385" y="735431"/>
                    <a:pt x="39718" y="733050"/>
                  </a:cubicBezTo>
                  <a:lnTo>
                    <a:pt x="39718" y="729240"/>
                  </a:lnTo>
                  <a:cubicBezTo>
                    <a:pt x="39595" y="727316"/>
                    <a:pt x="40023" y="725402"/>
                    <a:pt x="40957" y="723716"/>
                  </a:cubicBezTo>
                  <a:cubicBezTo>
                    <a:pt x="41509" y="721954"/>
                    <a:pt x="42528" y="720372"/>
                    <a:pt x="43909" y="719144"/>
                  </a:cubicBezTo>
                  <a:cubicBezTo>
                    <a:pt x="45109" y="717734"/>
                    <a:pt x="46700" y="716705"/>
                    <a:pt x="48481" y="716191"/>
                  </a:cubicBezTo>
                  <a:cubicBezTo>
                    <a:pt x="50167" y="715257"/>
                    <a:pt x="52082" y="714829"/>
                    <a:pt x="54006" y="714953"/>
                  </a:cubicBezTo>
                  <a:close/>
                  <a:moveTo>
                    <a:pt x="1062608" y="697617"/>
                  </a:moveTo>
                  <a:cubicBezTo>
                    <a:pt x="1066103" y="695969"/>
                    <a:pt x="1070161" y="695969"/>
                    <a:pt x="1073657" y="697617"/>
                  </a:cubicBezTo>
                  <a:cubicBezTo>
                    <a:pt x="1075390" y="698236"/>
                    <a:pt x="1076952" y="699245"/>
                    <a:pt x="1078228" y="700569"/>
                  </a:cubicBezTo>
                  <a:lnTo>
                    <a:pt x="1080896" y="703236"/>
                  </a:lnTo>
                  <a:cubicBezTo>
                    <a:pt x="1082601" y="704999"/>
                    <a:pt x="1083839" y="707161"/>
                    <a:pt x="1084515" y="709523"/>
                  </a:cubicBezTo>
                  <a:lnTo>
                    <a:pt x="1085087" y="713333"/>
                  </a:lnTo>
                  <a:cubicBezTo>
                    <a:pt x="1085087" y="715885"/>
                    <a:pt x="1084391" y="718381"/>
                    <a:pt x="1083086" y="720572"/>
                  </a:cubicBezTo>
                  <a:lnTo>
                    <a:pt x="1080896" y="723429"/>
                  </a:lnTo>
                  <a:cubicBezTo>
                    <a:pt x="1079648" y="724782"/>
                    <a:pt x="1078076" y="725801"/>
                    <a:pt x="1076324" y="726382"/>
                  </a:cubicBezTo>
                  <a:cubicBezTo>
                    <a:pt x="1074638" y="727306"/>
                    <a:pt x="1072723" y="727735"/>
                    <a:pt x="1070799" y="727620"/>
                  </a:cubicBezTo>
                  <a:cubicBezTo>
                    <a:pt x="1068875" y="727744"/>
                    <a:pt x="1066961" y="727316"/>
                    <a:pt x="1065275" y="726382"/>
                  </a:cubicBezTo>
                  <a:cubicBezTo>
                    <a:pt x="1063493" y="725868"/>
                    <a:pt x="1061903" y="724839"/>
                    <a:pt x="1060703" y="723429"/>
                  </a:cubicBezTo>
                  <a:lnTo>
                    <a:pt x="1058036" y="720762"/>
                  </a:lnTo>
                  <a:cubicBezTo>
                    <a:pt x="1056236" y="719057"/>
                    <a:pt x="1054950" y="716876"/>
                    <a:pt x="1054321" y="714476"/>
                  </a:cubicBezTo>
                  <a:lnTo>
                    <a:pt x="1053845" y="710666"/>
                  </a:lnTo>
                  <a:cubicBezTo>
                    <a:pt x="1053845" y="708161"/>
                    <a:pt x="1054502" y="705694"/>
                    <a:pt x="1055750" y="703522"/>
                  </a:cubicBezTo>
                  <a:lnTo>
                    <a:pt x="1058036" y="700569"/>
                  </a:lnTo>
                  <a:cubicBezTo>
                    <a:pt x="1059312" y="699245"/>
                    <a:pt x="1060874" y="698236"/>
                    <a:pt x="1062608" y="697617"/>
                  </a:cubicBezTo>
                  <a:close/>
                  <a:moveTo>
                    <a:pt x="67245" y="646086"/>
                  </a:moveTo>
                  <a:lnTo>
                    <a:pt x="69912" y="646086"/>
                  </a:lnTo>
                  <a:cubicBezTo>
                    <a:pt x="72436" y="646077"/>
                    <a:pt x="74903" y="646763"/>
                    <a:pt x="77056" y="648087"/>
                  </a:cubicBezTo>
                  <a:lnTo>
                    <a:pt x="80008" y="650277"/>
                  </a:lnTo>
                  <a:cubicBezTo>
                    <a:pt x="81713" y="652040"/>
                    <a:pt x="82952" y="654202"/>
                    <a:pt x="83628" y="656564"/>
                  </a:cubicBezTo>
                  <a:lnTo>
                    <a:pt x="83723" y="660374"/>
                  </a:lnTo>
                  <a:cubicBezTo>
                    <a:pt x="83752" y="662288"/>
                    <a:pt x="83333" y="664184"/>
                    <a:pt x="82485" y="665898"/>
                  </a:cubicBezTo>
                  <a:cubicBezTo>
                    <a:pt x="81171" y="669404"/>
                    <a:pt x="78389" y="672156"/>
                    <a:pt x="74865" y="673423"/>
                  </a:cubicBezTo>
                  <a:cubicBezTo>
                    <a:pt x="73217" y="674366"/>
                    <a:pt x="71331" y="674795"/>
                    <a:pt x="69436" y="674661"/>
                  </a:cubicBezTo>
                  <a:lnTo>
                    <a:pt x="66768" y="674661"/>
                  </a:lnTo>
                  <a:cubicBezTo>
                    <a:pt x="64235" y="674652"/>
                    <a:pt x="61740" y="673995"/>
                    <a:pt x="59530" y="672756"/>
                  </a:cubicBezTo>
                  <a:lnTo>
                    <a:pt x="56672" y="670470"/>
                  </a:lnTo>
                  <a:cubicBezTo>
                    <a:pt x="54891" y="668746"/>
                    <a:pt x="53605" y="666575"/>
                    <a:pt x="52958" y="664184"/>
                  </a:cubicBezTo>
                  <a:lnTo>
                    <a:pt x="52958" y="660374"/>
                  </a:lnTo>
                  <a:cubicBezTo>
                    <a:pt x="52843" y="658450"/>
                    <a:pt x="53272" y="656535"/>
                    <a:pt x="54195" y="654849"/>
                  </a:cubicBezTo>
                  <a:cubicBezTo>
                    <a:pt x="54777" y="653097"/>
                    <a:pt x="55796" y="651525"/>
                    <a:pt x="57149" y="650277"/>
                  </a:cubicBezTo>
                  <a:cubicBezTo>
                    <a:pt x="58349" y="648868"/>
                    <a:pt x="59939" y="647839"/>
                    <a:pt x="61721" y="647325"/>
                  </a:cubicBezTo>
                  <a:cubicBezTo>
                    <a:pt x="63426" y="646439"/>
                    <a:pt x="65330" y="646010"/>
                    <a:pt x="67245" y="646086"/>
                  </a:cubicBezTo>
                  <a:close/>
                  <a:moveTo>
                    <a:pt x="1052226" y="640848"/>
                  </a:moveTo>
                  <a:cubicBezTo>
                    <a:pt x="1060113" y="640848"/>
                    <a:pt x="1066514" y="647249"/>
                    <a:pt x="1066514" y="655135"/>
                  </a:cubicBezTo>
                  <a:cubicBezTo>
                    <a:pt x="1066514" y="663022"/>
                    <a:pt x="1060113" y="669423"/>
                    <a:pt x="1052226" y="669423"/>
                  </a:cubicBezTo>
                  <a:cubicBezTo>
                    <a:pt x="1044339" y="669423"/>
                    <a:pt x="1037939" y="663022"/>
                    <a:pt x="1037939" y="655135"/>
                  </a:cubicBezTo>
                  <a:cubicBezTo>
                    <a:pt x="1037939" y="647249"/>
                    <a:pt x="1044339" y="640848"/>
                    <a:pt x="1052226" y="640848"/>
                  </a:cubicBezTo>
                  <a:close/>
                  <a:moveTo>
                    <a:pt x="83152" y="571982"/>
                  </a:moveTo>
                  <a:cubicBezTo>
                    <a:pt x="91039" y="571982"/>
                    <a:pt x="97440" y="578383"/>
                    <a:pt x="97440" y="586269"/>
                  </a:cubicBezTo>
                  <a:cubicBezTo>
                    <a:pt x="97440" y="594156"/>
                    <a:pt x="91039" y="600557"/>
                    <a:pt x="83152" y="600557"/>
                  </a:cubicBezTo>
                  <a:cubicBezTo>
                    <a:pt x="75265" y="600557"/>
                    <a:pt x="68865" y="594156"/>
                    <a:pt x="68865" y="586269"/>
                  </a:cubicBezTo>
                  <a:cubicBezTo>
                    <a:pt x="68865" y="578383"/>
                    <a:pt x="75265" y="571982"/>
                    <a:pt x="83152" y="571982"/>
                  </a:cubicBezTo>
                  <a:close/>
                  <a:moveTo>
                    <a:pt x="1022888" y="565220"/>
                  </a:moveTo>
                  <a:cubicBezTo>
                    <a:pt x="1026384" y="563572"/>
                    <a:pt x="1030442" y="563572"/>
                    <a:pt x="1033938" y="565220"/>
                  </a:cubicBezTo>
                  <a:cubicBezTo>
                    <a:pt x="1035671" y="565839"/>
                    <a:pt x="1037233" y="566848"/>
                    <a:pt x="1038509" y="568172"/>
                  </a:cubicBezTo>
                  <a:lnTo>
                    <a:pt x="1041177" y="570839"/>
                  </a:lnTo>
                  <a:cubicBezTo>
                    <a:pt x="1042881" y="572601"/>
                    <a:pt x="1044120" y="574764"/>
                    <a:pt x="1044796" y="577126"/>
                  </a:cubicBezTo>
                  <a:lnTo>
                    <a:pt x="1044891" y="580936"/>
                  </a:lnTo>
                  <a:cubicBezTo>
                    <a:pt x="1044910" y="583489"/>
                    <a:pt x="1044215" y="585994"/>
                    <a:pt x="1042891" y="588175"/>
                  </a:cubicBezTo>
                  <a:lnTo>
                    <a:pt x="1040700" y="591032"/>
                  </a:lnTo>
                  <a:cubicBezTo>
                    <a:pt x="1039452" y="592385"/>
                    <a:pt x="1037881" y="593404"/>
                    <a:pt x="1036128" y="593985"/>
                  </a:cubicBezTo>
                  <a:cubicBezTo>
                    <a:pt x="1034442" y="594909"/>
                    <a:pt x="1032528" y="595338"/>
                    <a:pt x="1030604" y="595223"/>
                  </a:cubicBezTo>
                  <a:cubicBezTo>
                    <a:pt x="1028680" y="595347"/>
                    <a:pt x="1026765" y="594919"/>
                    <a:pt x="1025080" y="593985"/>
                  </a:cubicBezTo>
                  <a:cubicBezTo>
                    <a:pt x="1023298" y="593471"/>
                    <a:pt x="1021708" y="592442"/>
                    <a:pt x="1020507" y="591032"/>
                  </a:cubicBezTo>
                  <a:lnTo>
                    <a:pt x="1017840" y="588365"/>
                  </a:lnTo>
                  <a:cubicBezTo>
                    <a:pt x="1016040" y="586661"/>
                    <a:pt x="1014754" y="584479"/>
                    <a:pt x="1014126" y="582079"/>
                  </a:cubicBezTo>
                  <a:lnTo>
                    <a:pt x="1014126" y="578269"/>
                  </a:lnTo>
                  <a:cubicBezTo>
                    <a:pt x="1014126" y="575764"/>
                    <a:pt x="1014782" y="573297"/>
                    <a:pt x="1016031" y="571125"/>
                  </a:cubicBezTo>
                  <a:lnTo>
                    <a:pt x="1018317" y="568172"/>
                  </a:lnTo>
                  <a:cubicBezTo>
                    <a:pt x="1019593" y="566848"/>
                    <a:pt x="1021155" y="565839"/>
                    <a:pt x="1022888" y="565220"/>
                  </a:cubicBezTo>
                  <a:close/>
                  <a:moveTo>
                    <a:pt x="1015364" y="513689"/>
                  </a:moveTo>
                  <a:cubicBezTo>
                    <a:pt x="1017278" y="513613"/>
                    <a:pt x="1019183" y="514042"/>
                    <a:pt x="1020888" y="514928"/>
                  </a:cubicBezTo>
                  <a:cubicBezTo>
                    <a:pt x="1022622" y="515547"/>
                    <a:pt x="1024184" y="516557"/>
                    <a:pt x="1025460" y="517880"/>
                  </a:cubicBezTo>
                  <a:cubicBezTo>
                    <a:pt x="1026812" y="519128"/>
                    <a:pt x="1027832" y="520700"/>
                    <a:pt x="1028413" y="522452"/>
                  </a:cubicBezTo>
                  <a:cubicBezTo>
                    <a:pt x="1029299" y="524157"/>
                    <a:pt x="1029718" y="526062"/>
                    <a:pt x="1029651" y="527977"/>
                  </a:cubicBezTo>
                  <a:lnTo>
                    <a:pt x="1029651" y="530644"/>
                  </a:lnTo>
                  <a:cubicBezTo>
                    <a:pt x="1029642" y="533178"/>
                    <a:pt x="1028984" y="535673"/>
                    <a:pt x="1027746" y="537883"/>
                  </a:cubicBezTo>
                  <a:lnTo>
                    <a:pt x="1025460" y="540740"/>
                  </a:lnTo>
                  <a:cubicBezTo>
                    <a:pt x="1023727" y="542503"/>
                    <a:pt x="1021555" y="543788"/>
                    <a:pt x="1019174" y="544455"/>
                  </a:cubicBezTo>
                  <a:lnTo>
                    <a:pt x="1015364" y="544931"/>
                  </a:lnTo>
                  <a:cubicBezTo>
                    <a:pt x="1013449" y="545008"/>
                    <a:pt x="1011544" y="544579"/>
                    <a:pt x="1009839" y="543693"/>
                  </a:cubicBezTo>
                  <a:cubicBezTo>
                    <a:pt x="1008087" y="543112"/>
                    <a:pt x="1006515" y="542093"/>
                    <a:pt x="1005267" y="540740"/>
                  </a:cubicBezTo>
                  <a:cubicBezTo>
                    <a:pt x="1003886" y="539512"/>
                    <a:pt x="1002867" y="537931"/>
                    <a:pt x="1002314" y="536168"/>
                  </a:cubicBezTo>
                  <a:cubicBezTo>
                    <a:pt x="1001428" y="534463"/>
                    <a:pt x="1001000" y="532558"/>
                    <a:pt x="1001076" y="530644"/>
                  </a:cubicBezTo>
                  <a:lnTo>
                    <a:pt x="1001076" y="527977"/>
                  </a:lnTo>
                  <a:cubicBezTo>
                    <a:pt x="1001076" y="525472"/>
                    <a:pt x="1001733" y="523005"/>
                    <a:pt x="1002981" y="520833"/>
                  </a:cubicBezTo>
                  <a:lnTo>
                    <a:pt x="1005267" y="517880"/>
                  </a:lnTo>
                  <a:cubicBezTo>
                    <a:pt x="1007029" y="516175"/>
                    <a:pt x="1009191" y="514937"/>
                    <a:pt x="1011553" y="514261"/>
                  </a:cubicBezTo>
                  <a:close/>
                  <a:moveTo>
                    <a:pt x="107155" y="500449"/>
                  </a:moveTo>
                  <a:lnTo>
                    <a:pt x="109822" y="500449"/>
                  </a:lnTo>
                  <a:cubicBezTo>
                    <a:pt x="112346" y="500440"/>
                    <a:pt x="114813" y="501126"/>
                    <a:pt x="116966" y="502450"/>
                  </a:cubicBezTo>
                  <a:lnTo>
                    <a:pt x="119918" y="504640"/>
                  </a:lnTo>
                  <a:cubicBezTo>
                    <a:pt x="121623" y="506403"/>
                    <a:pt x="122862" y="508565"/>
                    <a:pt x="123538" y="510927"/>
                  </a:cubicBezTo>
                  <a:lnTo>
                    <a:pt x="123633" y="514737"/>
                  </a:lnTo>
                  <a:cubicBezTo>
                    <a:pt x="123662" y="516651"/>
                    <a:pt x="123243" y="518547"/>
                    <a:pt x="122395" y="520261"/>
                  </a:cubicBezTo>
                  <a:cubicBezTo>
                    <a:pt x="121081" y="523767"/>
                    <a:pt x="118299" y="526519"/>
                    <a:pt x="114775" y="527786"/>
                  </a:cubicBezTo>
                  <a:cubicBezTo>
                    <a:pt x="113127" y="528729"/>
                    <a:pt x="111241" y="529158"/>
                    <a:pt x="109346" y="529024"/>
                  </a:cubicBezTo>
                  <a:lnTo>
                    <a:pt x="106678" y="529024"/>
                  </a:lnTo>
                  <a:cubicBezTo>
                    <a:pt x="104145" y="529015"/>
                    <a:pt x="101650" y="528358"/>
                    <a:pt x="99439" y="527119"/>
                  </a:cubicBezTo>
                  <a:lnTo>
                    <a:pt x="96582" y="524833"/>
                  </a:lnTo>
                  <a:cubicBezTo>
                    <a:pt x="94782" y="523128"/>
                    <a:pt x="93496" y="520947"/>
                    <a:pt x="92868" y="518547"/>
                  </a:cubicBezTo>
                  <a:lnTo>
                    <a:pt x="92868" y="514737"/>
                  </a:lnTo>
                  <a:cubicBezTo>
                    <a:pt x="92753" y="512813"/>
                    <a:pt x="93182" y="510898"/>
                    <a:pt x="94105" y="509212"/>
                  </a:cubicBezTo>
                  <a:cubicBezTo>
                    <a:pt x="94687" y="507460"/>
                    <a:pt x="95706" y="505888"/>
                    <a:pt x="97058" y="504640"/>
                  </a:cubicBezTo>
                  <a:cubicBezTo>
                    <a:pt x="98296" y="503278"/>
                    <a:pt x="99878" y="502259"/>
                    <a:pt x="101631" y="501688"/>
                  </a:cubicBezTo>
                  <a:cubicBezTo>
                    <a:pt x="103336" y="500802"/>
                    <a:pt x="105240" y="500373"/>
                    <a:pt x="107155" y="500449"/>
                  </a:cubicBezTo>
                  <a:close/>
                  <a:moveTo>
                    <a:pt x="988694" y="450157"/>
                  </a:moveTo>
                  <a:cubicBezTo>
                    <a:pt x="996581" y="450157"/>
                    <a:pt x="1002982" y="456558"/>
                    <a:pt x="1002982" y="464444"/>
                  </a:cubicBezTo>
                  <a:cubicBezTo>
                    <a:pt x="1002982" y="472331"/>
                    <a:pt x="996581" y="478732"/>
                    <a:pt x="988694" y="478732"/>
                  </a:cubicBezTo>
                  <a:cubicBezTo>
                    <a:pt x="980807" y="478732"/>
                    <a:pt x="974407" y="472331"/>
                    <a:pt x="974407" y="464444"/>
                  </a:cubicBezTo>
                  <a:cubicBezTo>
                    <a:pt x="974407" y="456558"/>
                    <a:pt x="980807" y="450157"/>
                    <a:pt x="988694" y="450157"/>
                  </a:cubicBezTo>
                  <a:close/>
                  <a:moveTo>
                    <a:pt x="114679" y="448538"/>
                  </a:moveTo>
                  <a:cubicBezTo>
                    <a:pt x="118175" y="446890"/>
                    <a:pt x="122232" y="446890"/>
                    <a:pt x="125728" y="448538"/>
                  </a:cubicBezTo>
                  <a:cubicBezTo>
                    <a:pt x="127462" y="449157"/>
                    <a:pt x="129024" y="450166"/>
                    <a:pt x="130300" y="451490"/>
                  </a:cubicBezTo>
                  <a:lnTo>
                    <a:pt x="132967" y="454157"/>
                  </a:lnTo>
                  <a:cubicBezTo>
                    <a:pt x="134672" y="455919"/>
                    <a:pt x="135911" y="458082"/>
                    <a:pt x="136587" y="460444"/>
                  </a:cubicBezTo>
                  <a:lnTo>
                    <a:pt x="137158" y="464254"/>
                  </a:lnTo>
                  <a:cubicBezTo>
                    <a:pt x="137158" y="466807"/>
                    <a:pt x="136463" y="469302"/>
                    <a:pt x="135158" y="471493"/>
                  </a:cubicBezTo>
                  <a:lnTo>
                    <a:pt x="132967" y="474350"/>
                  </a:lnTo>
                  <a:cubicBezTo>
                    <a:pt x="131700" y="475731"/>
                    <a:pt x="130091" y="476751"/>
                    <a:pt x="128300" y="477303"/>
                  </a:cubicBezTo>
                  <a:cubicBezTo>
                    <a:pt x="126652" y="478246"/>
                    <a:pt x="124767" y="478675"/>
                    <a:pt x="122871" y="478541"/>
                  </a:cubicBezTo>
                  <a:cubicBezTo>
                    <a:pt x="120947" y="478665"/>
                    <a:pt x="119032" y="478237"/>
                    <a:pt x="117346" y="477303"/>
                  </a:cubicBezTo>
                  <a:cubicBezTo>
                    <a:pt x="115565" y="476789"/>
                    <a:pt x="113974" y="475760"/>
                    <a:pt x="112774" y="474350"/>
                  </a:cubicBezTo>
                  <a:lnTo>
                    <a:pt x="110108" y="471683"/>
                  </a:lnTo>
                  <a:cubicBezTo>
                    <a:pt x="108307" y="469979"/>
                    <a:pt x="107021" y="467797"/>
                    <a:pt x="106393" y="465397"/>
                  </a:cubicBezTo>
                  <a:lnTo>
                    <a:pt x="105917" y="461587"/>
                  </a:lnTo>
                  <a:cubicBezTo>
                    <a:pt x="105917" y="459082"/>
                    <a:pt x="106573" y="456615"/>
                    <a:pt x="107821" y="454443"/>
                  </a:cubicBezTo>
                  <a:lnTo>
                    <a:pt x="110108" y="451490"/>
                  </a:lnTo>
                  <a:cubicBezTo>
                    <a:pt x="111345" y="450128"/>
                    <a:pt x="112927" y="449109"/>
                    <a:pt x="114679" y="448538"/>
                  </a:cubicBezTo>
                  <a:close/>
                  <a:moveTo>
                    <a:pt x="154590" y="381292"/>
                  </a:moveTo>
                  <a:cubicBezTo>
                    <a:pt x="162477" y="381292"/>
                    <a:pt x="168878" y="387693"/>
                    <a:pt x="168878" y="395579"/>
                  </a:cubicBezTo>
                  <a:lnTo>
                    <a:pt x="168878" y="397198"/>
                  </a:lnTo>
                  <a:cubicBezTo>
                    <a:pt x="168878" y="405085"/>
                    <a:pt x="162477" y="411486"/>
                    <a:pt x="154590" y="411486"/>
                  </a:cubicBezTo>
                  <a:cubicBezTo>
                    <a:pt x="146703" y="411486"/>
                    <a:pt x="140303" y="405085"/>
                    <a:pt x="140303" y="397198"/>
                  </a:cubicBezTo>
                  <a:lnTo>
                    <a:pt x="140303" y="395579"/>
                  </a:lnTo>
                  <a:cubicBezTo>
                    <a:pt x="140303" y="387693"/>
                    <a:pt x="146703" y="381292"/>
                    <a:pt x="154590" y="381292"/>
                  </a:cubicBezTo>
                  <a:close/>
                  <a:moveTo>
                    <a:pt x="962214" y="378624"/>
                  </a:moveTo>
                  <a:lnTo>
                    <a:pt x="964881" y="378624"/>
                  </a:lnTo>
                  <a:cubicBezTo>
                    <a:pt x="967424" y="378672"/>
                    <a:pt x="969920" y="379358"/>
                    <a:pt x="972120" y="380624"/>
                  </a:cubicBezTo>
                  <a:lnTo>
                    <a:pt x="974977" y="382815"/>
                  </a:lnTo>
                  <a:cubicBezTo>
                    <a:pt x="976701" y="384606"/>
                    <a:pt x="977949" y="386797"/>
                    <a:pt x="978597" y="389197"/>
                  </a:cubicBezTo>
                  <a:lnTo>
                    <a:pt x="979168" y="392912"/>
                  </a:lnTo>
                  <a:cubicBezTo>
                    <a:pt x="979245" y="394826"/>
                    <a:pt x="978816" y="396731"/>
                    <a:pt x="977930" y="398436"/>
                  </a:cubicBezTo>
                  <a:cubicBezTo>
                    <a:pt x="977378" y="400227"/>
                    <a:pt x="976358" y="401837"/>
                    <a:pt x="974977" y="403103"/>
                  </a:cubicBezTo>
                  <a:cubicBezTo>
                    <a:pt x="973682" y="404399"/>
                    <a:pt x="972120" y="405408"/>
                    <a:pt x="970405" y="406056"/>
                  </a:cubicBezTo>
                  <a:cubicBezTo>
                    <a:pt x="968691" y="406904"/>
                    <a:pt x="966786" y="407294"/>
                    <a:pt x="964881" y="407199"/>
                  </a:cubicBezTo>
                  <a:lnTo>
                    <a:pt x="962214" y="407199"/>
                  </a:lnTo>
                  <a:cubicBezTo>
                    <a:pt x="959671" y="407237"/>
                    <a:pt x="957166" y="406570"/>
                    <a:pt x="954975" y="405294"/>
                  </a:cubicBezTo>
                  <a:lnTo>
                    <a:pt x="952117" y="403103"/>
                  </a:lnTo>
                  <a:cubicBezTo>
                    <a:pt x="950365" y="401322"/>
                    <a:pt x="949088" y="399131"/>
                    <a:pt x="948402" y="396722"/>
                  </a:cubicBezTo>
                  <a:lnTo>
                    <a:pt x="947926" y="392912"/>
                  </a:lnTo>
                  <a:cubicBezTo>
                    <a:pt x="947860" y="391026"/>
                    <a:pt x="948288" y="389149"/>
                    <a:pt x="949164" y="387482"/>
                  </a:cubicBezTo>
                  <a:cubicBezTo>
                    <a:pt x="949717" y="385692"/>
                    <a:pt x="950736" y="384082"/>
                    <a:pt x="952117" y="382815"/>
                  </a:cubicBezTo>
                  <a:cubicBezTo>
                    <a:pt x="953394" y="381491"/>
                    <a:pt x="954956" y="380481"/>
                    <a:pt x="956689" y="379862"/>
                  </a:cubicBezTo>
                  <a:cubicBezTo>
                    <a:pt x="958404" y="379015"/>
                    <a:pt x="960299" y="378596"/>
                    <a:pt x="962214" y="378624"/>
                  </a:cubicBezTo>
                  <a:close/>
                  <a:moveTo>
                    <a:pt x="170497" y="333667"/>
                  </a:moveTo>
                  <a:lnTo>
                    <a:pt x="173164" y="333667"/>
                  </a:lnTo>
                  <a:cubicBezTo>
                    <a:pt x="175698" y="333676"/>
                    <a:pt x="178193" y="334333"/>
                    <a:pt x="180402" y="335572"/>
                  </a:cubicBezTo>
                  <a:lnTo>
                    <a:pt x="183260" y="337858"/>
                  </a:lnTo>
                  <a:cubicBezTo>
                    <a:pt x="184994" y="339601"/>
                    <a:pt x="186251" y="341763"/>
                    <a:pt x="186880" y="344144"/>
                  </a:cubicBezTo>
                  <a:lnTo>
                    <a:pt x="187451" y="347954"/>
                  </a:lnTo>
                  <a:cubicBezTo>
                    <a:pt x="187528" y="349869"/>
                    <a:pt x="187099" y="351774"/>
                    <a:pt x="186213" y="353479"/>
                  </a:cubicBezTo>
                  <a:cubicBezTo>
                    <a:pt x="184899" y="356946"/>
                    <a:pt x="182155" y="359689"/>
                    <a:pt x="178688" y="361003"/>
                  </a:cubicBezTo>
                  <a:cubicBezTo>
                    <a:pt x="176983" y="361889"/>
                    <a:pt x="175078" y="362308"/>
                    <a:pt x="173164" y="362242"/>
                  </a:cubicBezTo>
                  <a:lnTo>
                    <a:pt x="170497" y="362242"/>
                  </a:lnTo>
                  <a:cubicBezTo>
                    <a:pt x="167944" y="362242"/>
                    <a:pt x="165449" y="361546"/>
                    <a:pt x="163258" y="360241"/>
                  </a:cubicBezTo>
                  <a:lnTo>
                    <a:pt x="160400" y="358051"/>
                  </a:lnTo>
                  <a:cubicBezTo>
                    <a:pt x="158667" y="356289"/>
                    <a:pt x="157390" y="354136"/>
                    <a:pt x="156685" y="351764"/>
                  </a:cubicBezTo>
                  <a:lnTo>
                    <a:pt x="156209" y="347954"/>
                  </a:lnTo>
                  <a:cubicBezTo>
                    <a:pt x="156133" y="346040"/>
                    <a:pt x="156561" y="344135"/>
                    <a:pt x="157447" y="342430"/>
                  </a:cubicBezTo>
                  <a:cubicBezTo>
                    <a:pt x="157962" y="340648"/>
                    <a:pt x="158990" y="339058"/>
                    <a:pt x="160400" y="337858"/>
                  </a:cubicBezTo>
                  <a:cubicBezTo>
                    <a:pt x="161648" y="336505"/>
                    <a:pt x="163220" y="335486"/>
                    <a:pt x="164972" y="334905"/>
                  </a:cubicBezTo>
                  <a:cubicBezTo>
                    <a:pt x="166658" y="333971"/>
                    <a:pt x="168573" y="333543"/>
                    <a:pt x="170497" y="333667"/>
                  </a:cubicBezTo>
                  <a:close/>
                  <a:moveTo>
                    <a:pt x="930401" y="304424"/>
                  </a:moveTo>
                  <a:cubicBezTo>
                    <a:pt x="932315" y="304348"/>
                    <a:pt x="934221" y="304777"/>
                    <a:pt x="935925" y="305663"/>
                  </a:cubicBezTo>
                  <a:cubicBezTo>
                    <a:pt x="937706" y="306177"/>
                    <a:pt x="939297" y="307206"/>
                    <a:pt x="940497" y="308615"/>
                  </a:cubicBezTo>
                  <a:lnTo>
                    <a:pt x="943164" y="311282"/>
                  </a:lnTo>
                  <a:cubicBezTo>
                    <a:pt x="944926" y="313016"/>
                    <a:pt x="946212" y="315188"/>
                    <a:pt x="946879" y="317569"/>
                  </a:cubicBezTo>
                  <a:lnTo>
                    <a:pt x="947355" y="321379"/>
                  </a:lnTo>
                  <a:cubicBezTo>
                    <a:pt x="947346" y="323913"/>
                    <a:pt x="946688" y="326408"/>
                    <a:pt x="945450" y="328618"/>
                  </a:cubicBezTo>
                  <a:lnTo>
                    <a:pt x="943164" y="331476"/>
                  </a:lnTo>
                  <a:cubicBezTo>
                    <a:pt x="941964" y="332885"/>
                    <a:pt x="940374" y="333914"/>
                    <a:pt x="938592" y="334428"/>
                  </a:cubicBezTo>
                  <a:cubicBezTo>
                    <a:pt x="936887" y="335314"/>
                    <a:pt x="934982" y="335743"/>
                    <a:pt x="933068" y="335666"/>
                  </a:cubicBezTo>
                  <a:cubicBezTo>
                    <a:pt x="931153" y="335733"/>
                    <a:pt x="929248" y="335314"/>
                    <a:pt x="927543" y="334428"/>
                  </a:cubicBezTo>
                  <a:cubicBezTo>
                    <a:pt x="925791" y="333847"/>
                    <a:pt x="924219" y="332828"/>
                    <a:pt x="922971" y="331476"/>
                  </a:cubicBezTo>
                  <a:lnTo>
                    <a:pt x="920305" y="328808"/>
                  </a:lnTo>
                  <a:cubicBezTo>
                    <a:pt x="918599" y="327046"/>
                    <a:pt x="917361" y="324884"/>
                    <a:pt x="916685" y="322522"/>
                  </a:cubicBezTo>
                  <a:lnTo>
                    <a:pt x="916114" y="318712"/>
                  </a:lnTo>
                  <a:cubicBezTo>
                    <a:pt x="916161" y="316169"/>
                    <a:pt x="916847" y="313683"/>
                    <a:pt x="918113" y="311473"/>
                  </a:cubicBezTo>
                  <a:lnTo>
                    <a:pt x="920305" y="308615"/>
                  </a:lnTo>
                  <a:cubicBezTo>
                    <a:pt x="921571" y="307234"/>
                    <a:pt x="923181" y="306215"/>
                    <a:pt x="924972" y="305663"/>
                  </a:cubicBezTo>
                  <a:cubicBezTo>
                    <a:pt x="926638" y="304786"/>
                    <a:pt x="928515" y="304358"/>
                    <a:pt x="930401" y="304424"/>
                  </a:cubicBezTo>
                  <a:close/>
                  <a:moveTo>
                    <a:pt x="193166" y="270135"/>
                  </a:moveTo>
                  <a:lnTo>
                    <a:pt x="196976" y="270135"/>
                  </a:lnTo>
                  <a:cubicBezTo>
                    <a:pt x="198900" y="270011"/>
                    <a:pt x="200814" y="270439"/>
                    <a:pt x="202500" y="271373"/>
                  </a:cubicBezTo>
                  <a:cubicBezTo>
                    <a:pt x="204262" y="271925"/>
                    <a:pt x="205843" y="272945"/>
                    <a:pt x="207072" y="274326"/>
                  </a:cubicBezTo>
                  <a:cubicBezTo>
                    <a:pt x="208482" y="275526"/>
                    <a:pt x="209511" y="277116"/>
                    <a:pt x="210025" y="278898"/>
                  </a:cubicBezTo>
                  <a:cubicBezTo>
                    <a:pt x="210873" y="280441"/>
                    <a:pt x="211301" y="282184"/>
                    <a:pt x="211263" y="283946"/>
                  </a:cubicBezTo>
                  <a:lnTo>
                    <a:pt x="211263" y="286613"/>
                  </a:lnTo>
                  <a:cubicBezTo>
                    <a:pt x="211263" y="289118"/>
                    <a:pt x="210606" y="291585"/>
                    <a:pt x="209358" y="293757"/>
                  </a:cubicBezTo>
                  <a:lnTo>
                    <a:pt x="207072" y="296709"/>
                  </a:lnTo>
                  <a:cubicBezTo>
                    <a:pt x="205310" y="298414"/>
                    <a:pt x="203148" y="299653"/>
                    <a:pt x="200785" y="300329"/>
                  </a:cubicBezTo>
                  <a:lnTo>
                    <a:pt x="196976" y="300900"/>
                  </a:lnTo>
                  <a:cubicBezTo>
                    <a:pt x="195061" y="300929"/>
                    <a:pt x="193166" y="300510"/>
                    <a:pt x="191451" y="299662"/>
                  </a:cubicBezTo>
                  <a:cubicBezTo>
                    <a:pt x="189718" y="299043"/>
                    <a:pt x="188155" y="298033"/>
                    <a:pt x="186879" y="296709"/>
                  </a:cubicBezTo>
                  <a:cubicBezTo>
                    <a:pt x="185498" y="295443"/>
                    <a:pt x="184479" y="293833"/>
                    <a:pt x="183927" y="292042"/>
                  </a:cubicBezTo>
                  <a:cubicBezTo>
                    <a:pt x="183050" y="290375"/>
                    <a:pt x="182621" y="288499"/>
                    <a:pt x="182688" y="286613"/>
                  </a:cubicBezTo>
                  <a:lnTo>
                    <a:pt x="182688" y="283946"/>
                  </a:lnTo>
                  <a:cubicBezTo>
                    <a:pt x="182669" y="281393"/>
                    <a:pt x="183364" y="278888"/>
                    <a:pt x="184688" y="276707"/>
                  </a:cubicBezTo>
                  <a:lnTo>
                    <a:pt x="186879" y="273849"/>
                  </a:lnTo>
                  <a:cubicBezTo>
                    <a:pt x="188612" y="272087"/>
                    <a:pt x="190784" y="270801"/>
                    <a:pt x="193166" y="270135"/>
                  </a:cubicBezTo>
                  <a:close/>
                  <a:moveTo>
                    <a:pt x="901349" y="241370"/>
                  </a:moveTo>
                  <a:cubicBezTo>
                    <a:pt x="909236" y="241370"/>
                    <a:pt x="915637" y="247771"/>
                    <a:pt x="915637" y="255657"/>
                  </a:cubicBezTo>
                  <a:cubicBezTo>
                    <a:pt x="915637" y="263544"/>
                    <a:pt x="909236" y="269945"/>
                    <a:pt x="901349" y="269945"/>
                  </a:cubicBezTo>
                  <a:cubicBezTo>
                    <a:pt x="893462" y="269945"/>
                    <a:pt x="887062" y="263544"/>
                    <a:pt x="887062" y="255657"/>
                  </a:cubicBezTo>
                  <a:cubicBezTo>
                    <a:pt x="887062" y="247771"/>
                    <a:pt x="893462" y="241370"/>
                    <a:pt x="901349" y="241370"/>
                  </a:cubicBezTo>
                  <a:close/>
                  <a:moveTo>
                    <a:pt x="220789" y="233083"/>
                  </a:moveTo>
                  <a:lnTo>
                    <a:pt x="223455" y="233083"/>
                  </a:lnTo>
                  <a:cubicBezTo>
                    <a:pt x="225999" y="233045"/>
                    <a:pt x="228504" y="233711"/>
                    <a:pt x="230694" y="234988"/>
                  </a:cubicBezTo>
                  <a:lnTo>
                    <a:pt x="233552" y="237178"/>
                  </a:lnTo>
                  <a:cubicBezTo>
                    <a:pt x="235342" y="238931"/>
                    <a:pt x="236619" y="241141"/>
                    <a:pt x="237267" y="243560"/>
                  </a:cubicBezTo>
                  <a:lnTo>
                    <a:pt x="237743" y="247370"/>
                  </a:lnTo>
                  <a:cubicBezTo>
                    <a:pt x="237877" y="249266"/>
                    <a:pt x="237448" y="251152"/>
                    <a:pt x="236505" y="252799"/>
                  </a:cubicBezTo>
                  <a:cubicBezTo>
                    <a:pt x="235952" y="254590"/>
                    <a:pt x="234933" y="256200"/>
                    <a:pt x="233552" y="257467"/>
                  </a:cubicBezTo>
                  <a:cubicBezTo>
                    <a:pt x="232295" y="258810"/>
                    <a:pt x="230723" y="259829"/>
                    <a:pt x="228980" y="260420"/>
                  </a:cubicBezTo>
                  <a:cubicBezTo>
                    <a:pt x="227266" y="261267"/>
                    <a:pt x="225370" y="261686"/>
                    <a:pt x="223455" y="261658"/>
                  </a:cubicBezTo>
                  <a:lnTo>
                    <a:pt x="220789" y="261658"/>
                  </a:lnTo>
                  <a:cubicBezTo>
                    <a:pt x="218274" y="261629"/>
                    <a:pt x="215807" y="260934"/>
                    <a:pt x="213645" y="259658"/>
                  </a:cubicBezTo>
                  <a:lnTo>
                    <a:pt x="210692" y="257467"/>
                  </a:lnTo>
                  <a:cubicBezTo>
                    <a:pt x="208968" y="255676"/>
                    <a:pt x="207720" y="253485"/>
                    <a:pt x="207073" y="251085"/>
                  </a:cubicBezTo>
                  <a:lnTo>
                    <a:pt x="206501" y="247370"/>
                  </a:lnTo>
                  <a:cubicBezTo>
                    <a:pt x="206425" y="245456"/>
                    <a:pt x="206853" y="243551"/>
                    <a:pt x="207739" y="241846"/>
                  </a:cubicBezTo>
                  <a:cubicBezTo>
                    <a:pt x="208330" y="240074"/>
                    <a:pt x="209339" y="238474"/>
                    <a:pt x="210692" y="237178"/>
                  </a:cubicBezTo>
                  <a:cubicBezTo>
                    <a:pt x="211968" y="235855"/>
                    <a:pt x="213530" y="234845"/>
                    <a:pt x="215264" y="234226"/>
                  </a:cubicBezTo>
                  <a:cubicBezTo>
                    <a:pt x="216978" y="233378"/>
                    <a:pt x="218884" y="232987"/>
                    <a:pt x="220789" y="233083"/>
                  </a:cubicBezTo>
                  <a:close/>
                  <a:moveTo>
                    <a:pt x="250125" y="190696"/>
                  </a:moveTo>
                  <a:cubicBezTo>
                    <a:pt x="252040" y="190668"/>
                    <a:pt x="253935" y="191087"/>
                    <a:pt x="255650" y="191934"/>
                  </a:cubicBezTo>
                  <a:cubicBezTo>
                    <a:pt x="257403" y="192506"/>
                    <a:pt x="258983" y="193525"/>
                    <a:pt x="260222" y="194887"/>
                  </a:cubicBezTo>
                  <a:lnTo>
                    <a:pt x="262794" y="197649"/>
                  </a:lnTo>
                  <a:cubicBezTo>
                    <a:pt x="264518" y="199440"/>
                    <a:pt x="265765" y="201631"/>
                    <a:pt x="266413" y="204031"/>
                  </a:cubicBezTo>
                  <a:lnTo>
                    <a:pt x="266985" y="207746"/>
                  </a:lnTo>
                  <a:cubicBezTo>
                    <a:pt x="267004" y="210299"/>
                    <a:pt x="266308" y="212804"/>
                    <a:pt x="264984" y="214985"/>
                  </a:cubicBezTo>
                  <a:lnTo>
                    <a:pt x="262794" y="217842"/>
                  </a:lnTo>
                  <a:cubicBezTo>
                    <a:pt x="261546" y="219195"/>
                    <a:pt x="259974" y="220214"/>
                    <a:pt x="258222" y="220795"/>
                  </a:cubicBezTo>
                  <a:cubicBezTo>
                    <a:pt x="256536" y="221719"/>
                    <a:pt x="254621" y="222148"/>
                    <a:pt x="252697" y="222033"/>
                  </a:cubicBezTo>
                  <a:cubicBezTo>
                    <a:pt x="250773" y="222157"/>
                    <a:pt x="248858" y="221729"/>
                    <a:pt x="247172" y="220795"/>
                  </a:cubicBezTo>
                  <a:cubicBezTo>
                    <a:pt x="245392" y="220281"/>
                    <a:pt x="243800" y="219252"/>
                    <a:pt x="242601" y="217842"/>
                  </a:cubicBezTo>
                  <a:lnTo>
                    <a:pt x="240029" y="215175"/>
                  </a:lnTo>
                  <a:cubicBezTo>
                    <a:pt x="238305" y="213385"/>
                    <a:pt x="237057" y="211194"/>
                    <a:pt x="236409" y="208794"/>
                  </a:cubicBezTo>
                  <a:lnTo>
                    <a:pt x="235838" y="204984"/>
                  </a:lnTo>
                  <a:cubicBezTo>
                    <a:pt x="235828" y="202460"/>
                    <a:pt x="236514" y="199993"/>
                    <a:pt x="237838" y="197840"/>
                  </a:cubicBezTo>
                  <a:lnTo>
                    <a:pt x="240029" y="194887"/>
                  </a:lnTo>
                  <a:cubicBezTo>
                    <a:pt x="241305" y="193563"/>
                    <a:pt x="242867" y="192553"/>
                    <a:pt x="244601" y="191934"/>
                  </a:cubicBezTo>
                  <a:cubicBezTo>
                    <a:pt x="246325" y="191096"/>
                    <a:pt x="248211" y="190677"/>
                    <a:pt x="250125" y="190696"/>
                  </a:cubicBezTo>
                  <a:close/>
                  <a:moveTo>
                    <a:pt x="853630" y="180124"/>
                  </a:moveTo>
                  <a:cubicBezTo>
                    <a:pt x="855544" y="180010"/>
                    <a:pt x="857449" y="180410"/>
                    <a:pt x="859154" y="181267"/>
                  </a:cubicBezTo>
                  <a:cubicBezTo>
                    <a:pt x="860907" y="181838"/>
                    <a:pt x="862488" y="182858"/>
                    <a:pt x="863726" y="184220"/>
                  </a:cubicBezTo>
                  <a:lnTo>
                    <a:pt x="866393" y="186887"/>
                  </a:lnTo>
                  <a:cubicBezTo>
                    <a:pt x="868155" y="188620"/>
                    <a:pt x="869441" y="190792"/>
                    <a:pt x="870108" y="193173"/>
                  </a:cubicBezTo>
                  <a:lnTo>
                    <a:pt x="870584" y="196983"/>
                  </a:lnTo>
                  <a:cubicBezTo>
                    <a:pt x="870584" y="199517"/>
                    <a:pt x="869927" y="202012"/>
                    <a:pt x="868679" y="204222"/>
                  </a:cubicBezTo>
                  <a:lnTo>
                    <a:pt x="866393" y="207080"/>
                  </a:lnTo>
                  <a:cubicBezTo>
                    <a:pt x="865165" y="208461"/>
                    <a:pt x="863583" y="209480"/>
                    <a:pt x="861821" y="210032"/>
                  </a:cubicBezTo>
                  <a:cubicBezTo>
                    <a:pt x="858326" y="211680"/>
                    <a:pt x="854268" y="211680"/>
                    <a:pt x="850772" y="210032"/>
                  </a:cubicBezTo>
                  <a:cubicBezTo>
                    <a:pt x="849020" y="209451"/>
                    <a:pt x="847448" y="208432"/>
                    <a:pt x="846200" y="207080"/>
                  </a:cubicBezTo>
                  <a:lnTo>
                    <a:pt x="843533" y="204508"/>
                  </a:lnTo>
                  <a:cubicBezTo>
                    <a:pt x="841809" y="202717"/>
                    <a:pt x="840562" y="200526"/>
                    <a:pt x="839914" y="198126"/>
                  </a:cubicBezTo>
                  <a:lnTo>
                    <a:pt x="839342" y="194411"/>
                  </a:lnTo>
                  <a:cubicBezTo>
                    <a:pt x="839313" y="191859"/>
                    <a:pt x="840009" y="189354"/>
                    <a:pt x="841342" y="187172"/>
                  </a:cubicBezTo>
                  <a:lnTo>
                    <a:pt x="843533" y="184220"/>
                  </a:lnTo>
                  <a:cubicBezTo>
                    <a:pt x="844810" y="182896"/>
                    <a:pt x="846372" y="181886"/>
                    <a:pt x="848105" y="181267"/>
                  </a:cubicBezTo>
                  <a:cubicBezTo>
                    <a:pt x="849820" y="180419"/>
                    <a:pt x="851725" y="180029"/>
                    <a:pt x="853630" y="180124"/>
                  </a:cubicBezTo>
                  <a:close/>
                  <a:moveTo>
                    <a:pt x="295846" y="137928"/>
                  </a:moveTo>
                  <a:cubicBezTo>
                    <a:pt x="297046" y="137785"/>
                    <a:pt x="298265" y="137785"/>
                    <a:pt x="299465" y="137928"/>
                  </a:cubicBezTo>
                  <a:cubicBezTo>
                    <a:pt x="301361" y="138014"/>
                    <a:pt x="303208" y="138604"/>
                    <a:pt x="304799" y="139642"/>
                  </a:cubicBezTo>
                  <a:cubicBezTo>
                    <a:pt x="306390" y="140566"/>
                    <a:pt x="307752" y="141843"/>
                    <a:pt x="308800" y="143357"/>
                  </a:cubicBezTo>
                  <a:cubicBezTo>
                    <a:pt x="310057" y="144729"/>
                    <a:pt x="310943" y="146405"/>
                    <a:pt x="311371" y="148215"/>
                  </a:cubicBezTo>
                  <a:cubicBezTo>
                    <a:pt x="312105" y="150863"/>
                    <a:pt x="312105" y="153663"/>
                    <a:pt x="311371" y="156311"/>
                  </a:cubicBezTo>
                  <a:cubicBezTo>
                    <a:pt x="310638" y="158769"/>
                    <a:pt x="309333" y="161026"/>
                    <a:pt x="307561" y="162883"/>
                  </a:cubicBezTo>
                  <a:cubicBezTo>
                    <a:pt x="306608" y="163731"/>
                    <a:pt x="305589" y="164493"/>
                    <a:pt x="304513" y="165169"/>
                  </a:cubicBezTo>
                  <a:lnTo>
                    <a:pt x="300513" y="166598"/>
                  </a:lnTo>
                  <a:cubicBezTo>
                    <a:pt x="297789" y="167265"/>
                    <a:pt x="294950" y="167265"/>
                    <a:pt x="292226" y="166598"/>
                  </a:cubicBezTo>
                  <a:lnTo>
                    <a:pt x="288797" y="165169"/>
                  </a:lnTo>
                  <a:lnTo>
                    <a:pt x="285844" y="162883"/>
                  </a:lnTo>
                  <a:cubicBezTo>
                    <a:pt x="284044" y="161045"/>
                    <a:pt x="282730" y="158788"/>
                    <a:pt x="282034" y="156311"/>
                  </a:cubicBezTo>
                  <a:cubicBezTo>
                    <a:pt x="281320" y="153720"/>
                    <a:pt x="281320" y="150996"/>
                    <a:pt x="282034" y="148405"/>
                  </a:cubicBezTo>
                  <a:cubicBezTo>
                    <a:pt x="282663" y="146024"/>
                    <a:pt x="283910" y="143852"/>
                    <a:pt x="285654" y="142119"/>
                  </a:cubicBezTo>
                  <a:lnTo>
                    <a:pt x="288607" y="139833"/>
                  </a:lnTo>
                  <a:cubicBezTo>
                    <a:pt x="290807" y="138566"/>
                    <a:pt x="293302" y="137909"/>
                    <a:pt x="295846" y="137928"/>
                  </a:cubicBezTo>
                  <a:close/>
                  <a:moveTo>
                    <a:pt x="794098" y="130308"/>
                  </a:moveTo>
                  <a:cubicBezTo>
                    <a:pt x="795965" y="129784"/>
                    <a:pt x="797946" y="129784"/>
                    <a:pt x="799813" y="130308"/>
                  </a:cubicBezTo>
                  <a:cubicBezTo>
                    <a:pt x="801699" y="130403"/>
                    <a:pt x="803528" y="130965"/>
                    <a:pt x="805147" y="131927"/>
                  </a:cubicBezTo>
                  <a:lnTo>
                    <a:pt x="810385" y="134594"/>
                  </a:lnTo>
                  <a:cubicBezTo>
                    <a:pt x="812500" y="135851"/>
                    <a:pt x="814272" y="137623"/>
                    <a:pt x="815529" y="139737"/>
                  </a:cubicBezTo>
                  <a:lnTo>
                    <a:pt x="816958" y="143166"/>
                  </a:lnTo>
                  <a:cubicBezTo>
                    <a:pt x="817587" y="145605"/>
                    <a:pt x="817587" y="148157"/>
                    <a:pt x="816958" y="150596"/>
                  </a:cubicBezTo>
                  <a:lnTo>
                    <a:pt x="815529" y="154025"/>
                  </a:lnTo>
                  <a:cubicBezTo>
                    <a:pt x="814662" y="155635"/>
                    <a:pt x="813424" y="157006"/>
                    <a:pt x="811910" y="158025"/>
                  </a:cubicBezTo>
                  <a:cubicBezTo>
                    <a:pt x="810509" y="159245"/>
                    <a:pt x="808852" y="160130"/>
                    <a:pt x="807052" y="160597"/>
                  </a:cubicBezTo>
                  <a:cubicBezTo>
                    <a:pt x="803299" y="161388"/>
                    <a:pt x="799394" y="160854"/>
                    <a:pt x="796002" y="159073"/>
                  </a:cubicBezTo>
                  <a:lnTo>
                    <a:pt x="790668" y="156501"/>
                  </a:lnTo>
                  <a:cubicBezTo>
                    <a:pt x="788602" y="155216"/>
                    <a:pt x="786868" y="153453"/>
                    <a:pt x="785621" y="151358"/>
                  </a:cubicBezTo>
                  <a:lnTo>
                    <a:pt x="784096" y="147929"/>
                  </a:lnTo>
                  <a:cubicBezTo>
                    <a:pt x="783430" y="145433"/>
                    <a:pt x="783430" y="142804"/>
                    <a:pt x="784096" y="140309"/>
                  </a:cubicBezTo>
                  <a:lnTo>
                    <a:pt x="785621" y="136880"/>
                  </a:lnTo>
                  <a:cubicBezTo>
                    <a:pt x="786487" y="135270"/>
                    <a:pt x="787726" y="133899"/>
                    <a:pt x="789240" y="132879"/>
                  </a:cubicBezTo>
                  <a:cubicBezTo>
                    <a:pt x="790640" y="131660"/>
                    <a:pt x="792297" y="130774"/>
                    <a:pt x="794098" y="130308"/>
                  </a:cubicBezTo>
                  <a:close/>
                  <a:moveTo>
                    <a:pt x="338803" y="95351"/>
                  </a:moveTo>
                  <a:lnTo>
                    <a:pt x="342613" y="95351"/>
                  </a:lnTo>
                  <a:cubicBezTo>
                    <a:pt x="344537" y="95227"/>
                    <a:pt x="346452" y="95655"/>
                    <a:pt x="348138" y="96589"/>
                  </a:cubicBezTo>
                  <a:cubicBezTo>
                    <a:pt x="349890" y="97170"/>
                    <a:pt x="351462" y="98189"/>
                    <a:pt x="352709" y="99542"/>
                  </a:cubicBezTo>
                  <a:cubicBezTo>
                    <a:pt x="354091" y="100770"/>
                    <a:pt x="355110" y="102352"/>
                    <a:pt x="355662" y="104114"/>
                  </a:cubicBezTo>
                  <a:cubicBezTo>
                    <a:pt x="356472" y="105676"/>
                    <a:pt x="356900" y="107400"/>
                    <a:pt x="356900" y="109162"/>
                  </a:cubicBezTo>
                  <a:lnTo>
                    <a:pt x="356900" y="111829"/>
                  </a:lnTo>
                  <a:cubicBezTo>
                    <a:pt x="356900" y="114334"/>
                    <a:pt x="356243" y="116801"/>
                    <a:pt x="354995" y="118973"/>
                  </a:cubicBezTo>
                  <a:lnTo>
                    <a:pt x="352709" y="121925"/>
                  </a:lnTo>
                  <a:cubicBezTo>
                    <a:pt x="350947" y="123630"/>
                    <a:pt x="348785" y="124869"/>
                    <a:pt x="346423" y="125545"/>
                  </a:cubicBezTo>
                  <a:lnTo>
                    <a:pt x="342613" y="126116"/>
                  </a:lnTo>
                  <a:cubicBezTo>
                    <a:pt x="340699" y="126193"/>
                    <a:pt x="338793" y="125764"/>
                    <a:pt x="337088" y="124878"/>
                  </a:cubicBezTo>
                  <a:cubicBezTo>
                    <a:pt x="335355" y="124259"/>
                    <a:pt x="333793" y="123249"/>
                    <a:pt x="332516" y="121925"/>
                  </a:cubicBezTo>
                  <a:cubicBezTo>
                    <a:pt x="331164" y="120678"/>
                    <a:pt x="330144" y="119106"/>
                    <a:pt x="329564" y="117353"/>
                  </a:cubicBezTo>
                  <a:cubicBezTo>
                    <a:pt x="328678" y="115648"/>
                    <a:pt x="328259" y="113743"/>
                    <a:pt x="328325" y="111829"/>
                  </a:cubicBezTo>
                  <a:lnTo>
                    <a:pt x="328325" y="109162"/>
                  </a:lnTo>
                  <a:cubicBezTo>
                    <a:pt x="328335" y="106628"/>
                    <a:pt x="328992" y="104133"/>
                    <a:pt x="330231" y="101923"/>
                  </a:cubicBezTo>
                  <a:lnTo>
                    <a:pt x="332516" y="99065"/>
                  </a:lnTo>
                  <a:cubicBezTo>
                    <a:pt x="334250" y="97303"/>
                    <a:pt x="336421" y="96017"/>
                    <a:pt x="338803" y="95351"/>
                  </a:cubicBezTo>
                  <a:close/>
                  <a:moveTo>
                    <a:pt x="755712" y="76777"/>
                  </a:moveTo>
                  <a:cubicBezTo>
                    <a:pt x="757598" y="76739"/>
                    <a:pt x="759455" y="77168"/>
                    <a:pt x="761141" y="78015"/>
                  </a:cubicBezTo>
                  <a:cubicBezTo>
                    <a:pt x="762913" y="78606"/>
                    <a:pt x="764513" y="79616"/>
                    <a:pt x="765808" y="80968"/>
                  </a:cubicBezTo>
                  <a:lnTo>
                    <a:pt x="768476" y="83635"/>
                  </a:lnTo>
                  <a:cubicBezTo>
                    <a:pt x="770180" y="85397"/>
                    <a:pt x="771419" y="87559"/>
                    <a:pt x="772095" y="89922"/>
                  </a:cubicBezTo>
                  <a:lnTo>
                    <a:pt x="772095" y="93732"/>
                  </a:lnTo>
                  <a:cubicBezTo>
                    <a:pt x="772133" y="96275"/>
                    <a:pt x="771466" y="98780"/>
                    <a:pt x="770190" y="100971"/>
                  </a:cubicBezTo>
                  <a:lnTo>
                    <a:pt x="767999" y="103828"/>
                  </a:lnTo>
                  <a:cubicBezTo>
                    <a:pt x="766732" y="105209"/>
                    <a:pt x="765122" y="106228"/>
                    <a:pt x="763332" y="106781"/>
                  </a:cubicBezTo>
                  <a:cubicBezTo>
                    <a:pt x="761646" y="107714"/>
                    <a:pt x="759732" y="108143"/>
                    <a:pt x="757808" y="108019"/>
                  </a:cubicBezTo>
                  <a:cubicBezTo>
                    <a:pt x="755912" y="108152"/>
                    <a:pt x="754026" y="107724"/>
                    <a:pt x="752379" y="106781"/>
                  </a:cubicBezTo>
                  <a:cubicBezTo>
                    <a:pt x="750587" y="106228"/>
                    <a:pt x="748978" y="105209"/>
                    <a:pt x="747711" y="103828"/>
                  </a:cubicBezTo>
                  <a:lnTo>
                    <a:pt x="745139" y="101161"/>
                  </a:lnTo>
                  <a:cubicBezTo>
                    <a:pt x="743339" y="99456"/>
                    <a:pt x="742053" y="97275"/>
                    <a:pt x="741425" y="94875"/>
                  </a:cubicBezTo>
                  <a:lnTo>
                    <a:pt x="741425" y="91065"/>
                  </a:lnTo>
                  <a:cubicBezTo>
                    <a:pt x="741425" y="88560"/>
                    <a:pt x="742082" y="86093"/>
                    <a:pt x="743330" y="83921"/>
                  </a:cubicBezTo>
                  <a:lnTo>
                    <a:pt x="745616" y="80968"/>
                  </a:lnTo>
                  <a:cubicBezTo>
                    <a:pt x="746854" y="79606"/>
                    <a:pt x="748435" y="78587"/>
                    <a:pt x="750187" y="78015"/>
                  </a:cubicBezTo>
                  <a:cubicBezTo>
                    <a:pt x="751902" y="77168"/>
                    <a:pt x="753798" y="76749"/>
                    <a:pt x="755712" y="76777"/>
                  </a:cubicBezTo>
                  <a:close/>
                  <a:moveTo>
                    <a:pt x="392905" y="50298"/>
                  </a:moveTo>
                  <a:cubicBezTo>
                    <a:pt x="400791" y="50298"/>
                    <a:pt x="407193" y="56699"/>
                    <a:pt x="407193" y="64585"/>
                  </a:cubicBezTo>
                  <a:cubicBezTo>
                    <a:pt x="407193" y="72472"/>
                    <a:pt x="400791" y="78873"/>
                    <a:pt x="392905" y="78873"/>
                  </a:cubicBezTo>
                  <a:cubicBezTo>
                    <a:pt x="385018" y="78873"/>
                    <a:pt x="378618" y="72472"/>
                    <a:pt x="378618" y="64585"/>
                  </a:cubicBezTo>
                  <a:cubicBezTo>
                    <a:pt x="378618" y="56699"/>
                    <a:pt x="385018" y="50298"/>
                    <a:pt x="392905" y="50298"/>
                  </a:cubicBezTo>
                  <a:close/>
                  <a:moveTo>
                    <a:pt x="684179" y="37058"/>
                  </a:moveTo>
                  <a:lnTo>
                    <a:pt x="686846" y="37058"/>
                  </a:lnTo>
                  <a:cubicBezTo>
                    <a:pt x="689399" y="37058"/>
                    <a:pt x="691894" y="37753"/>
                    <a:pt x="694085" y="39058"/>
                  </a:cubicBezTo>
                  <a:lnTo>
                    <a:pt x="696943" y="41249"/>
                  </a:lnTo>
                  <a:cubicBezTo>
                    <a:pt x="698676" y="43011"/>
                    <a:pt x="699952" y="45164"/>
                    <a:pt x="700658" y="47536"/>
                  </a:cubicBezTo>
                  <a:lnTo>
                    <a:pt x="700658" y="51346"/>
                  </a:lnTo>
                  <a:cubicBezTo>
                    <a:pt x="700734" y="53260"/>
                    <a:pt x="700305" y="55165"/>
                    <a:pt x="699419" y="56870"/>
                  </a:cubicBezTo>
                  <a:cubicBezTo>
                    <a:pt x="698905" y="58651"/>
                    <a:pt x="697876" y="60242"/>
                    <a:pt x="696467" y="61442"/>
                  </a:cubicBezTo>
                  <a:cubicBezTo>
                    <a:pt x="695218" y="62795"/>
                    <a:pt x="693647" y="63814"/>
                    <a:pt x="691894" y="64395"/>
                  </a:cubicBezTo>
                  <a:cubicBezTo>
                    <a:pt x="690208" y="65328"/>
                    <a:pt x="688294" y="65757"/>
                    <a:pt x="686370" y="65633"/>
                  </a:cubicBezTo>
                  <a:lnTo>
                    <a:pt x="683703" y="65633"/>
                  </a:lnTo>
                  <a:cubicBezTo>
                    <a:pt x="681169" y="65624"/>
                    <a:pt x="678674" y="64966"/>
                    <a:pt x="676464" y="63728"/>
                  </a:cubicBezTo>
                  <a:lnTo>
                    <a:pt x="673606" y="61442"/>
                  </a:lnTo>
                  <a:cubicBezTo>
                    <a:pt x="671835" y="59709"/>
                    <a:pt x="670549" y="57546"/>
                    <a:pt x="669892" y="55156"/>
                  </a:cubicBezTo>
                  <a:lnTo>
                    <a:pt x="669892" y="51346"/>
                  </a:lnTo>
                  <a:cubicBezTo>
                    <a:pt x="670092" y="47602"/>
                    <a:pt x="671568" y="44040"/>
                    <a:pt x="674083" y="41249"/>
                  </a:cubicBezTo>
                  <a:cubicBezTo>
                    <a:pt x="675359" y="39925"/>
                    <a:pt x="676921" y="38916"/>
                    <a:pt x="678655" y="38296"/>
                  </a:cubicBezTo>
                  <a:cubicBezTo>
                    <a:pt x="680369" y="37449"/>
                    <a:pt x="682265" y="37030"/>
                    <a:pt x="684179" y="37058"/>
                  </a:cubicBezTo>
                  <a:close/>
                  <a:moveTo>
                    <a:pt x="625982" y="13532"/>
                  </a:moveTo>
                  <a:cubicBezTo>
                    <a:pt x="627868" y="13465"/>
                    <a:pt x="629745" y="13893"/>
                    <a:pt x="631412" y="14770"/>
                  </a:cubicBezTo>
                  <a:cubicBezTo>
                    <a:pt x="633202" y="15322"/>
                    <a:pt x="634812" y="16341"/>
                    <a:pt x="636079" y="17722"/>
                  </a:cubicBezTo>
                  <a:cubicBezTo>
                    <a:pt x="637402" y="18999"/>
                    <a:pt x="638412" y="20561"/>
                    <a:pt x="639031" y="22294"/>
                  </a:cubicBezTo>
                  <a:cubicBezTo>
                    <a:pt x="639946" y="24161"/>
                    <a:pt x="640374" y="26219"/>
                    <a:pt x="640270" y="28295"/>
                  </a:cubicBezTo>
                  <a:lnTo>
                    <a:pt x="640270" y="30962"/>
                  </a:lnTo>
                  <a:cubicBezTo>
                    <a:pt x="640222" y="33505"/>
                    <a:pt x="639536" y="35991"/>
                    <a:pt x="638269" y="38201"/>
                  </a:cubicBezTo>
                  <a:lnTo>
                    <a:pt x="636079" y="41059"/>
                  </a:lnTo>
                  <a:cubicBezTo>
                    <a:pt x="634297" y="42811"/>
                    <a:pt x="632107" y="44088"/>
                    <a:pt x="629697" y="44774"/>
                  </a:cubicBezTo>
                  <a:lnTo>
                    <a:pt x="625982" y="44774"/>
                  </a:lnTo>
                  <a:cubicBezTo>
                    <a:pt x="624068" y="44850"/>
                    <a:pt x="622163" y="44421"/>
                    <a:pt x="620458" y="43535"/>
                  </a:cubicBezTo>
                  <a:cubicBezTo>
                    <a:pt x="618667" y="42983"/>
                    <a:pt x="617057" y="41964"/>
                    <a:pt x="615790" y="40582"/>
                  </a:cubicBezTo>
                  <a:cubicBezTo>
                    <a:pt x="614467" y="39306"/>
                    <a:pt x="613457" y="37744"/>
                    <a:pt x="612838" y="36011"/>
                  </a:cubicBezTo>
                  <a:cubicBezTo>
                    <a:pt x="611981" y="34306"/>
                    <a:pt x="611580" y="32400"/>
                    <a:pt x="611695" y="30486"/>
                  </a:cubicBezTo>
                  <a:lnTo>
                    <a:pt x="611695" y="27819"/>
                  </a:lnTo>
                  <a:cubicBezTo>
                    <a:pt x="611656" y="25276"/>
                    <a:pt x="612323" y="22771"/>
                    <a:pt x="613600" y="20580"/>
                  </a:cubicBezTo>
                  <a:lnTo>
                    <a:pt x="615790" y="17722"/>
                  </a:lnTo>
                  <a:cubicBezTo>
                    <a:pt x="617572" y="15998"/>
                    <a:pt x="619772" y="14751"/>
                    <a:pt x="622172" y="14103"/>
                  </a:cubicBezTo>
                  <a:close/>
                  <a:moveTo>
                    <a:pt x="440625" y="13532"/>
                  </a:moveTo>
                  <a:cubicBezTo>
                    <a:pt x="442511" y="13465"/>
                    <a:pt x="444388" y="13893"/>
                    <a:pt x="446054" y="14770"/>
                  </a:cubicBezTo>
                  <a:cubicBezTo>
                    <a:pt x="447845" y="15322"/>
                    <a:pt x="449455" y="16341"/>
                    <a:pt x="450722" y="17722"/>
                  </a:cubicBezTo>
                  <a:cubicBezTo>
                    <a:pt x="452046" y="18999"/>
                    <a:pt x="453055" y="20561"/>
                    <a:pt x="453674" y="22294"/>
                  </a:cubicBezTo>
                  <a:cubicBezTo>
                    <a:pt x="454589" y="24161"/>
                    <a:pt x="455018" y="26219"/>
                    <a:pt x="454913" y="28295"/>
                  </a:cubicBezTo>
                  <a:lnTo>
                    <a:pt x="454913" y="30962"/>
                  </a:lnTo>
                  <a:cubicBezTo>
                    <a:pt x="454865" y="33505"/>
                    <a:pt x="454179" y="35991"/>
                    <a:pt x="452913" y="38201"/>
                  </a:cubicBezTo>
                  <a:lnTo>
                    <a:pt x="450722" y="41059"/>
                  </a:lnTo>
                  <a:cubicBezTo>
                    <a:pt x="448941" y="42811"/>
                    <a:pt x="446750" y="44088"/>
                    <a:pt x="444340" y="44774"/>
                  </a:cubicBezTo>
                  <a:lnTo>
                    <a:pt x="440625" y="44774"/>
                  </a:lnTo>
                  <a:cubicBezTo>
                    <a:pt x="438711" y="44850"/>
                    <a:pt x="436806" y="44421"/>
                    <a:pt x="435101" y="43535"/>
                  </a:cubicBezTo>
                  <a:cubicBezTo>
                    <a:pt x="433320" y="43021"/>
                    <a:pt x="431729" y="41992"/>
                    <a:pt x="430529" y="40582"/>
                  </a:cubicBezTo>
                  <a:cubicBezTo>
                    <a:pt x="429176" y="39316"/>
                    <a:pt x="428129" y="37744"/>
                    <a:pt x="427480" y="36011"/>
                  </a:cubicBezTo>
                  <a:cubicBezTo>
                    <a:pt x="426624" y="34306"/>
                    <a:pt x="426224" y="32400"/>
                    <a:pt x="426338" y="30486"/>
                  </a:cubicBezTo>
                  <a:lnTo>
                    <a:pt x="426338" y="27819"/>
                  </a:lnTo>
                  <a:cubicBezTo>
                    <a:pt x="426300" y="25276"/>
                    <a:pt x="426967" y="22771"/>
                    <a:pt x="428243" y="20580"/>
                  </a:cubicBezTo>
                  <a:lnTo>
                    <a:pt x="430529" y="17722"/>
                  </a:lnTo>
                  <a:cubicBezTo>
                    <a:pt x="432262" y="15979"/>
                    <a:pt x="434434" y="14732"/>
                    <a:pt x="436815" y="14103"/>
                  </a:cubicBezTo>
                  <a:close/>
                  <a:moveTo>
                    <a:pt x="562355" y="2673"/>
                  </a:moveTo>
                  <a:cubicBezTo>
                    <a:pt x="570242" y="2673"/>
                    <a:pt x="576643" y="9074"/>
                    <a:pt x="576643" y="16960"/>
                  </a:cubicBezTo>
                  <a:cubicBezTo>
                    <a:pt x="576643" y="24847"/>
                    <a:pt x="570242" y="31248"/>
                    <a:pt x="562355" y="31248"/>
                  </a:cubicBezTo>
                  <a:cubicBezTo>
                    <a:pt x="554468" y="31248"/>
                    <a:pt x="548068" y="24847"/>
                    <a:pt x="548068" y="16960"/>
                  </a:cubicBezTo>
                  <a:cubicBezTo>
                    <a:pt x="548068" y="9074"/>
                    <a:pt x="554468" y="2673"/>
                    <a:pt x="562355" y="2673"/>
                  </a:cubicBezTo>
                  <a:close/>
                  <a:moveTo>
                    <a:pt x="504157" y="6"/>
                  </a:moveTo>
                  <a:cubicBezTo>
                    <a:pt x="506071" y="-61"/>
                    <a:pt x="507976" y="358"/>
                    <a:pt x="509681" y="1244"/>
                  </a:cubicBezTo>
                  <a:cubicBezTo>
                    <a:pt x="511434" y="1825"/>
                    <a:pt x="513005" y="2844"/>
                    <a:pt x="514253" y="4197"/>
                  </a:cubicBezTo>
                  <a:cubicBezTo>
                    <a:pt x="515577" y="5473"/>
                    <a:pt x="516587" y="7035"/>
                    <a:pt x="517206" y="8769"/>
                  </a:cubicBezTo>
                  <a:cubicBezTo>
                    <a:pt x="518168" y="10616"/>
                    <a:pt x="518597" y="12693"/>
                    <a:pt x="518444" y="14769"/>
                  </a:cubicBezTo>
                  <a:lnTo>
                    <a:pt x="518444" y="17436"/>
                  </a:lnTo>
                  <a:cubicBezTo>
                    <a:pt x="518444" y="19989"/>
                    <a:pt x="517749" y="22485"/>
                    <a:pt x="516444" y="24675"/>
                  </a:cubicBezTo>
                  <a:lnTo>
                    <a:pt x="514253" y="27533"/>
                  </a:lnTo>
                  <a:cubicBezTo>
                    <a:pt x="512491" y="29266"/>
                    <a:pt x="510339" y="30543"/>
                    <a:pt x="507967" y="31248"/>
                  </a:cubicBezTo>
                  <a:lnTo>
                    <a:pt x="504157" y="31248"/>
                  </a:lnTo>
                  <a:cubicBezTo>
                    <a:pt x="502242" y="31324"/>
                    <a:pt x="500337" y="30895"/>
                    <a:pt x="498632" y="30009"/>
                  </a:cubicBezTo>
                  <a:cubicBezTo>
                    <a:pt x="496851" y="29495"/>
                    <a:pt x="495260" y="28466"/>
                    <a:pt x="494060" y="27057"/>
                  </a:cubicBezTo>
                  <a:cubicBezTo>
                    <a:pt x="492708" y="25809"/>
                    <a:pt x="491688" y="24237"/>
                    <a:pt x="491108" y="22485"/>
                  </a:cubicBezTo>
                  <a:cubicBezTo>
                    <a:pt x="490174" y="20799"/>
                    <a:pt x="489746" y="18884"/>
                    <a:pt x="489869" y="16960"/>
                  </a:cubicBezTo>
                  <a:lnTo>
                    <a:pt x="489869" y="14293"/>
                  </a:lnTo>
                  <a:cubicBezTo>
                    <a:pt x="489879" y="11759"/>
                    <a:pt x="490536" y="9264"/>
                    <a:pt x="491774" y="7054"/>
                  </a:cubicBezTo>
                  <a:lnTo>
                    <a:pt x="494060" y="4197"/>
                  </a:lnTo>
                  <a:cubicBezTo>
                    <a:pt x="495793" y="2454"/>
                    <a:pt x="497965" y="1206"/>
                    <a:pt x="500347" y="57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0" name="Google Shape;470;p10"/>
            <p:cNvSpPr/>
            <p:nvPr/>
          </p:nvSpPr>
          <p:spPr>
            <a:xfrm>
              <a:off x="7790431" y="3193182"/>
              <a:ext cx="683037" cy="689229"/>
            </a:xfrm>
            <a:custGeom>
              <a:rect b="b" l="l" r="r" t="t"/>
              <a:pathLst>
                <a:path extrusionOk="0" h="689229" w="683037">
                  <a:moveTo>
                    <a:pt x="682787" y="689200"/>
                  </a:moveTo>
                  <a:lnTo>
                    <a:pt x="529911" y="689200"/>
                  </a:lnTo>
                  <a:cubicBezTo>
                    <a:pt x="513528" y="423548"/>
                    <a:pt x="435137" y="222475"/>
                    <a:pt x="341030" y="222475"/>
                  </a:cubicBezTo>
                  <a:cubicBezTo>
                    <a:pt x="246923" y="222475"/>
                    <a:pt x="168628" y="423833"/>
                    <a:pt x="152150" y="689200"/>
                  </a:cubicBezTo>
                  <a:lnTo>
                    <a:pt x="-250" y="689200"/>
                  </a:lnTo>
                  <a:cubicBezTo>
                    <a:pt x="21942" y="300199"/>
                    <a:pt x="166437" y="-29"/>
                    <a:pt x="341411" y="-29"/>
                  </a:cubicBezTo>
                  <a:cubicBezTo>
                    <a:pt x="516385" y="-29"/>
                    <a:pt x="660594" y="300199"/>
                    <a:pt x="682787" y="6892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1" name="Google Shape;471;p10"/>
            <p:cNvSpPr/>
            <p:nvPr/>
          </p:nvSpPr>
          <p:spPr>
            <a:xfrm>
              <a:off x="7877871" y="3344630"/>
              <a:ext cx="508253" cy="537781"/>
            </a:xfrm>
            <a:custGeom>
              <a:rect b="b" l="l" r="r" t="t"/>
              <a:pathLst>
                <a:path extrusionOk="0" h="537781" w="508253">
                  <a:moveTo>
                    <a:pt x="508003" y="537181"/>
                  </a:moveTo>
                  <a:lnTo>
                    <a:pt x="508003" y="537752"/>
                  </a:lnTo>
                  <a:lnTo>
                    <a:pt x="425326" y="537752"/>
                  </a:lnTo>
                  <a:cubicBezTo>
                    <a:pt x="410467" y="297818"/>
                    <a:pt x="339601" y="116081"/>
                    <a:pt x="253876" y="116081"/>
                  </a:cubicBezTo>
                  <a:cubicBezTo>
                    <a:pt x="168151" y="116081"/>
                    <a:pt x="97095" y="297818"/>
                    <a:pt x="82426" y="537752"/>
                  </a:cubicBezTo>
                  <a:lnTo>
                    <a:pt x="-250" y="537752"/>
                  </a:lnTo>
                  <a:lnTo>
                    <a:pt x="-250" y="537181"/>
                  </a:lnTo>
                  <a:cubicBezTo>
                    <a:pt x="7846" y="414880"/>
                    <a:pt x="29753" y="304199"/>
                    <a:pt x="61471" y="215522"/>
                  </a:cubicBezTo>
                  <a:cubicBezTo>
                    <a:pt x="89380" y="137416"/>
                    <a:pt x="124813" y="76361"/>
                    <a:pt x="164913" y="39499"/>
                  </a:cubicBezTo>
                  <a:cubicBezTo>
                    <a:pt x="192726" y="13973"/>
                    <a:pt x="222730" y="-29"/>
                    <a:pt x="254162" y="-29"/>
                  </a:cubicBezTo>
                  <a:cubicBezTo>
                    <a:pt x="285595" y="-29"/>
                    <a:pt x="315598" y="13877"/>
                    <a:pt x="343412" y="39499"/>
                  </a:cubicBezTo>
                  <a:cubicBezTo>
                    <a:pt x="387417" y="79790"/>
                    <a:pt x="425707" y="149228"/>
                    <a:pt x="454664" y="238286"/>
                  </a:cubicBezTo>
                  <a:cubicBezTo>
                    <a:pt x="484591" y="335365"/>
                    <a:pt x="502498" y="435749"/>
                    <a:pt x="508003" y="537181"/>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2" name="Google Shape;472;p10"/>
            <p:cNvSpPr/>
            <p:nvPr/>
          </p:nvSpPr>
          <p:spPr>
            <a:xfrm>
              <a:off x="7959976" y="3460739"/>
              <a:ext cx="343471" cy="421671"/>
            </a:xfrm>
            <a:custGeom>
              <a:rect b="b" l="l" r="r" t="t"/>
              <a:pathLst>
                <a:path extrusionOk="0" h="421671" w="343471">
                  <a:moveTo>
                    <a:pt x="343221" y="421642"/>
                  </a:moveTo>
                  <a:lnTo>
                    <a:pt x="-250" y="421642"/>
                  </a:lnTo>
                  <a:cubicBezTo>
                    <a:pt x="14704" y="181708"/>
                    <a:pt x="85475" y="-29"/>
                    <a:pt x="171200" y="-29"/>
                  </a:cubicBezTo>
                  <a:cubicBezTo>
                    <a:pt x="256925" y="-29"/>
                    <a:pt x="328362" y="181708"/>
                    <a:pt x="343221" y="42164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3" name="Google Shape;473;p10"/>
            <p:cNvSpPr/>
            <p:nvPr/>
          </p:nvSpPr>
          <p:spPr>
            <a:xfrm>
              <a:off x="8030922" y="3643637"/>
              <a:ext cx="184632" cy="186684"/>
            </a:xfrm>
            <a:custGeom>
              <a:rect b="b" l="l" r="r" t="t"/>
              <a:pathLst>
                <a:path extrusionOk="0" h="186684" w="184632">
                  <a:moveTo>
                    <a:pt x="2092" y="51833"/>
                  </a:moveTo>
                  <a:cubicBezTo>
                    <a:pt x="578" y="45213"/>
                    <a:pt x="-193" y="38431"/>
                    <a:pt x="-193" y="31640"/>
                  </a:cubicBezTo>
                  <a:cubicBezTo>
                    <a:pt x="-508" y="27106"/>
                    <a:pt x="483" y="22581"/>
                    <a:pt x="2664" y="18590"/>
                  </a:cubicBezTo>
                  <a:cubicBezTo>
                    <a:pt x="7808" y="10589"/>
                    <a:pt x="19619" y="10208"/>
                    <a:pt x="29144" y="12209"/>
                  </a:cubicBezTo>
                  <a:cubicBezTo>
                    <a:pt x="56137" y="17924"/>
                    <a:pt x="79378" y="34954"/>
                    <a:pt x="92961" y="58976"/>
                  </a:cubicBezTo>
                  <a:cubicBezTo>
                    <a:pt x="91628" y="53166"/>
                    <a:pt x="112487" y="22400"/>
                    <a:pt x="121536" y="14399"/>
                  </a:cubicBezTo>
                  <a:cubicBezTo>
                    <a:pt x="130585" y="5913"/>
                    <a:pt x="142301" y="826"/>
                    <a:pt x="154683" y="17"/>
                  </a:cubicBezTo>
                  <a:cubicBezTo>
                    <a:pt x="161894" y="-384"/>
                    <a:pt x="168999" y="1845"/>
                    <a:pt x="174685" y="6303"/>
                  </a:cubicBezTo>
                  <a:cubicBezTo>
                    <a:pt x="183563" y="15523"/>
                    <a:pt x="186639" y="28896"/>
                    <a:pt x="182687" y="41069"/>
                  </a:cubicBezTo>
                  <a:cubicBezTo>
                    <a:pt x="179791" y="51775"/>
                    <a:pt x="175628" y="62100"/>
                    <a:pt x="170304" y="71835"/>
                  </a:cubicBezTo>
                  <a:cubicBezTo>
                    <a:pt x="157350" y="98219"/>
                    <a:pt x="122012" y="158036"/>
                    <a:pt x="107534" y="182420"/>
                  </a:cubicBezTo>
                  <a:cubicBezTo>
                    <a:pt x="104610" y="186792"/>
                    <a:pt x="98695" y="187973"/>
                    <a:pt x="94323" y="185049"/>
                  </a:cubicBezTo>
                  <a:cubicBezTo>
                    <a:pt x="93761" y="184678"/>
                    <a:pt x="93237" y="184240"/>
                    <a:pt x="92771" y="183754"/>
                  </a:cubicBezTo>
                  <a:cubicBezTo>
                    <a:pt x="70482" y="158513"/>
                    <a:pt x="10284" y="87932"/>
                    <a:pt x="2092" y="5183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4" name="Google Shape;474;p10"/>
            <p:cNvSpPr/>
            <p:nvPr/>
          </p:nvSpPr>
          <p:spPr>
            <a:xfrm>
              <a:off x="7903253" y="3398908"/>
              <a:ext cx="459219" cy="473417"/>
            </a:xfrm>
            <a:custGeom>
              <a:rect b="b" l="l" r="r" t="t"/>
              <a:pathLst>
                <a:path extrusionOk="0" h="473417" w="459219">
                  <a:moveTo>
                    <a:pt x="440150" y="444822"/>
                  </a:moveTo>
                  <a:lnTo>
                    <a:pt x="445389" y="444822"/>
                  </a:lnTo>
                  <a:cubicBezTo>
                    <a:pt x="447941" y="444803"/>
                    <a:pt x="450446" y="445499"/>
                    <a:pt x="452628" y="446823"/>
                  </a:cubicBezTo>
                  <a:lnTo>
                    <a:pt x="455485" y="449013"/>
                  </a:lnTo>
                  <a:cubicBezTo>
                    <a:pt x="457248" y="450747"/>
                    <a:pt x="458533" y="452919"/>
                    <a:pt x="459200" y="455300"/>
                  </a:cubicBezTo>
                  <a:lnTo>
                    <a:pt x="459200" y="459110"/>
                  </a:lnTo>
                  <a:cubicBezTo>
                    <a:pt x="459315" y="461024"/>
                    <a:pt x="458915" y="462929"/>
                    <a:pt x="458057" y="464634"/>
                  </a:cubicBezTo>
                  <a:cubicBezTo>
                    <a:pt x="457457" y="466397"/>
                    <a:pt x="456400" y="467968"/>
                    <a:pt x="455009" y="469206"/>
                  </a:cubicBezTo>
                  <a:cubicBezTo>
                    <a:pt x="453809" y="470616"/>
                    <a:pt x="452218" y="471645"/>
                    <a:pt x="450437" y="472159"/>
                  </a:cubicBezTo>
                  <a:cubicBezTo>
                    <a:pt x="448751" y="473093"/>
                    <a:pt x="446837" y="473521"/>
                    <a:pt x="444913" y="473397"/>
                  </a:cubicBezTo>
                  <a:lnTo>
                    <a:pt x="439674" y="473397"/>
                  </a:lnTo>
                  <a:cubicBezTo>
                    <a:pt x="437140" y="473388"/>
                    <a:pt x="434645" y="472731"/>
                    <a:pt x="432435" y="471492"/>
                  </a:cubicBezTo>
                  <a:lnTo>
                    <a:pt x="429577" y="469206"/>
                  </a:lnTo>
                  <a:cubicBezTo>
                    <a:pt x="427777" y="467501"/>
                    <a:pt x="426492" y="465320"/>
                    <a:pt x="425863" y="462920"/>
                  </a:cubicBezTo>
                  <a:lnTo>
                    <a:pt x="425863" y="459110"/>
                  </a:lnTo>
                  <a:cubicBezTo>
                    <a:pt x="425749" y="457186"/>
                    <a:pt x="426177" y="455271"/>
                    <a:pt x="427101" y="453585"/>
                  </a:cubicBezTo>
                  <a:cubicBezTo>
                    <a:pt x="427682" y="451833"/>
                    <a:pt x="428701" y="450261"/>
                    <a:pt x="430054" y="449013"/>
                  </a:cubicBezTo>
                  <a:cubicBezTo>
                    <a:pt x="431292" y="447651"/>
                    <a:pt x="432873" y="446632"/>
                    <a:pt x="434626" y="446061"/>
                  </a:cubicBezTo>
                  <a:cubicBezTo>
                    <a:pt x="436330" y="445175"/>
                    <a:pt x="438236" y="444746"/>
                    <a:pt x="440150" y="444822"/>
                  </a:cubicBezTo>
                  <a:close/>
                  <a:moveTo>
                    <a:pt x="14288" y="410724"/>
                  </a:moveTo>
                  <a:lnTo>
                    <a:pt x="14764" y="410724"/>
                  </a:lnTo>
                  <a:cubicBezTo>
                    <a:pt x="15964" y="410533"/>
                    <a:pt x="17183" y="410533"/>
                    <a:pt x="18383" y="410724"/>
                  </a:cubicBezTo>
                  <a:cubicBezTo>
                    <a:pt x="20241" y="410781"/>
                    <a:pt x="22051" y="411343"/>
                    <a:pt x="23622" y="412343"/>
                  </a:cubicBezTo>
                  <a:cubicBezTo>
                    <a:pt x="25260" y="413238"/>
                    <a:pt x="26670" y="414515"/>
                    <a:pt x="27718" y="416058"/>
                  </a:cubicBezTo>
                  <a:cubicBezTo>
                    <a:pt x="28947" y="417439"/>
                    <a:pt x="29804" y="419106"/>
                    <a:pt x="30194" y="420915"/>
                  </a:cubicBezTo>
                  <a:cubicBezTo>
                    <a:pt x="30680" y="423630"/>
                    <a:pt x="30413" y="426430"/>
                    <a:pt x="29432" y="429012"/>
                  </a:cubicBezTo>
                  <a:cubicBezTo>
                    <a:pt x="28794" y="431517"/>
                    <a:pt x="27479" y="433793"/>
                    <a:pt x="25622" y="435584"/>
                  </a:cubicBezTo>
                  <a:cubicBezTo>
                    <a:pt x="24727" y="436460"/>
                    <a:pt x="23737" y="437222"/>
                    <a:pt x="22670" y="437870"/>
                  </a:cubicBezTo>
                  <a:cubicBezTo>
                    <a:pt x="21526" y="438460"/>
                    <a:pt x="20355" y="438965"/>
                    <a:pt x="19145" y="439394"/>
                  </a:cubicBezTo>
                  <a:cubicBezTo>
                    <a:pt x="16421" y="440061"/>
                    <a:pt x="13582" y="440061"/>
                    <a:pt x="10858" y="439394"/>
                  </a:cubicBezTo>
                  <a:lnTo>
                    <a:pt x="7429" y="437965"/>
                  </a:lnTo>
                  <a:lnTo>
                    <a:pt x="4381" y="435679"/>
                  </a:lnTo>
                  <a:cubicBezTo>
                    <a:pt x="629" y="431869"/>
                    <a:pt x="-848" y="426383"/>
                    <a:pt x="476" y="421201"/>
                  </a:cubicBezTo>
                  <a:cubicBezTo>
                    <a:pt x="1133" y="418810"/>
                    <a:pt x="2419" y="416648"/>
                    <a:pt x="4191" y="414915"/>
                  </a:cubicBezTo>
                  <a:lnTo>
                    <a:pt x="7049" y="412629"/>
                  </a:lnTo>
                  <a:cubicBezTo>
                    <a:pt x="9258" y="411390"/>
                    <a:pt x="11754" y="410733"/>
                    <a:pt x="14288" y="410724"/>
                  </a:cubicBezTo>
                  <a:close/>
                  <a:moveTo>
                    <a:pt x="429863" y="391863"/>
                  </a:moveTo>
                  <a:cubicBezTo>
                    <a:pt x="431749" y="391787"/>
                    <a:pt x="433625" y="392216"/>
                    <a:pt x="435292" y="393102"/>
                  </a:cubicBezTo>
                  <a:cubicBezTo>
                    <a:pt x="437064" y="393692"/>
                    <a:pt x="438664" y="394702"/>
                    <a:pt x="439959" y="396054"/>
                  </a:cubicBezTo>
                  <a:lnTo>
                    <a:pt x="442531" y="398721"/>
                  </a:lnTo>
                  <a:cubicBezTo>
                    <a:pt x="444293" y="400455"/>
                    <a:pt x="445579" y="402627"/>
                    <a:pt x="446246" y="405008"/>
                  </a:cubicBezTo>
                  <a:lnTo>
                    <a:pt x="446246" y="408818"/>
                  </a:lnTo>
                  <a:cubicBezTo>
                    <a:pt x="446284" y="411361"/>
                    <a:pt x="445617" y="413866"/>
                    <a:pt x="444341" y="416057"/>
                  </a:cubicBezTo>
                  <a:lnTo>
                    <a:pt x="442055" y="418914"/>
                  </a:lnTo>
                  <a:cubicBezTo>
                    <a:pt x="440855" y="420324"/>
                    <a:pt x="439264" y="421353"/>
                    <a:pt x="437483" y="421867"/>
                  </a:cubicBezTo>
                  <a:cubicBezTo>
                    <a:pt x="435797" y="422800"/>
                    <a:pt x="433883" y="423229"/>
                    <a:pt x="431958" y="423105"/>
                  </a:cubicBezTo>
                  <a:cubicBezTo>
                    <a:pt x="430063" y="423239"/>
                    <a:pt x="428177" y="422810"/>
                    <a:pt x="426529" y="421867"/>
                  </a:cubicBezTo>
                  <a:cubicBezTo>
                    <a:pt x="424738" y="421315"/>
                    <a:pt x="423129" y="420296"/>
                    <a:pt x="421862" y="418914"/>
                  </a:cubicBezTo>
                  <a:lnTo>
                    <a:pt x="419290" y="416247"/>
                  </a:lnTo>
                  <a:cubicBezTo>
                    <a:pt x="417490" y="414542"/>
                    <a:pt x="416204" y="412361"/>
                    <a:pt x="415576" y="409961"/>
                  </a:cubicBezTo>
                  <a:lnTo>
                    <a:pt x="415576" y="406151"/>
                  </a:lnTo>
                  <a:cubicBezTo>
                    <a:pt x="415576" y="403646"/>
                    <a:pt x="416232" y="401179"/>
                    <a:pt x="417480" y="399007"/>
                  </a:cubicBezTo>
                  <a:lnTo>
                    <a:pt x="419766" y="396054"/>
                  </a:lnTo>
                  <a:cubicBezTo>
                    <a:pt x="421004" y="394692"/>
                    <a:pt x="422586" y="393673"/>
                    <a:pt x="424338" y="393102"/>
                  </a:cubicBezTo>
                  <a:cubicBezTo>
                    <a:pt x="426043" y="392216"/>
                    <a:pt x="427948" y="391787"/>
                    <a:pt x="429863" y="391863"/>
                  </a:cubicBezTo>
                  <a:close/>
                  <a:moveTo>
                    <a:pt x="21812" y="336238"/>
                  </a:moveTo>
                  <a:cubicBezTo>
                    <a:pt x="29699" y="336238"/>
                    <a:pt x="36100" y="342639"/>
                    <a:pt x="36100" y="350525"/>
                  </a:cubicBezTo>
                  <a:cubicBezTo>
                    <a:pt x="36100" y="358412"/>
                    <a:pt x="29699" y="364813"/>
                    <a:pt x="21812" y="364813"/>
                  </a:cubicBezTo>
                  <a:cubicBezTo>
                    <a:pt x="13925" y="364813"/>
                    <a:pt x="7525" y="358412"/>
                    <a:pt x="7525" y="350525"/>
                  </a:cubicBezTo>
                  <a:cubicBezTo>
                    <a:pt x="7525" y="342639"/>
                    <a:pt x="13925" y="336238"/>
                    <a:pt x="21812" y="336238"/>
                  </a:cubicBezTo>
                  <a:close/>
                  <a:moveTo>
                    <a:pt x="415194" y="320427"/>
                  </a:moveTo>
                  <a:lnTo>
                    <a:pt x="418909" y="320427"/>
                  </a:lnTo>
                  <a:cubicBezTo>
                    <a:pt x="420833" y="320303"/>
                    <a:pt x="422748" y="320731"/>
                    <a:pt x="424434" y="321665"/>
                  </a:cubicBezTo>
                  <a:cubicBezTo>
                    <a:pt x="426225" y="322217"/>
                    <a:pt x="427834" y="323237"/>
                    <a:pt x="429101" y="324618"/>
                  </a:cubicBezTo>
                  <a:cubicBezTo>
                    <a:pt x="430435" y="325884"/>
                    <a:pt x="431444" y="327456"/>
                    <a:pt x="432054" y="329190"/>
                  </a:cubicBezTo>
                  <a:cubicBezTo>
                    <a:pt x="432911" y="330895"/>
                    <a:pt x="433311" y="332800"/>
                    <a:pt x="433197" y="334714"/>
                  </a:cubicBezTo>
                  <a:lnTo>
                    <a:pt x="433197" y="337286"/>
                  </a:lnTo>
                  <a:cubicBezTo>
                    <a:pt x="433254" y="339829"/>
                    <a:pt x="432597" y="342344"/>
                    <a:pt x="431292" y="344525"/>
                  </a:cubicBezTo>
                  <a:lnTo>
                    <a:pt x="429101" y="347478"/>
                  </a:lnTo>
                  <a:cubicBezTo>
                    <a:pt x="427320" y="349202"/>
                    <a:pt x="425119" y="350449"/>
                    <a:pt x="422720" y="351097"/>
                  </a:cubicBezTo>
                  <a:lnTo>
                    <a:pt x="418909" y="351097"/>
                  </a:lnTo>
                  <a:cubicBezTo>
                    <a:pt x="417033" y="351192"/>
                    <a:pt x="415157" y="350802"/>
                    <a:pt x="413480" y="349954"/>
                  </a:cubicBezTo>
                  <a:cubicBezTo>
                    <a:pt x="409927" y="348687"/>
                    <a:pt x="407127" y="345887"/>
                    <a:pt x="405860" y="342334"/>
                  </a:cubicBezTo>
                  <a:cubicBezTo>
                    <a:pt x="405013" y="340620"/>
                    <a:pt x="404593" y="338724"/>
                    <a:pt x="404622" y="336810"/>
                  </a:cubicBezTo>
                  <a:lnTo>
                    <a:pt x="404622" y="334238"/>
                  </a:lnTo>
                  <a:cubicBezTo>
                    <a:pt x="404650" y="331695"/>
                    <a:pt x="405346" y="329199"/>
                    <a:pt x="406622" y="326999"/>
                  </a:cubicBezTo>
                  <a:lnTo>
                    <a:pt x="408813" y="324141"/>
                  </a:lnTo>
                  <a:cubicBezTo>
                    <a:pt x="410566" y="322351"/>
                    <a:pt x="412775" y="321074"/>
                    <a:pt x="415194" y="320427"/>
                  </a:cubicBezTo>
                  <a:close/>
                  <a:moveTo>
                    <a:pt x="32385" y="275373"/>
                  </a:moveTo>
                  <a:lnTo>
                    <a:pt x="35052" y="275373"/>
                  </a:lnTo>
                  <a:cubicBezTo>
                    <a:pt x="37576" y="275364"/>
                    <a:pt x="40043" y="276050"/>
                    <a:pt x="42196" y="277374"/>
                  </a:cubicBezTo>
                  <a:lnTo>
                    <a:pt x="45149" y="279564"/>
                  </a:lnTo>
                  <a:cubicBezTo>
                    <a:pt x="46853" y="281327"/>
                    <a:pt x="48092" y="283489"/>
                    <a:pt x="48768" y="285851"/>
                  </a:cubicBezTo>
                  <a:lnTo>
                    <a:pt x="49340" y="289661"/>
                  </a:lnTo>
                  <a:cubicBezTo>
                    <a:pt x="49368" y="291575"/>
                    <a:pt x="48949" y="293471"/>
                    <a:pt x="48101" y="295185"/>
                  </a:cubicBezTo>
                  <a:cubicBezTo>
                    <a:pt x="47511" y="296928"/>
                    <a:pt x="46492" y="298500"/>
                    <a:pt x="45149" y="299757"/>
                  </a:cubicBezTo>
                  <a:cubicBezTo>
                    <a:pt x="43882" y="301139"/>
                    <a:pt x="42272" y="302158"/>
                    <a:pt x="40482" y="302710"/>
                  </a:cubicBezTo>
                  <a:cubicBezTo>
                    <a:pt x="38833" y="303653"/>
                    <a:pt x="36947" y="304082"/>
                    <a:pt x="35052" y="303948"/>
                  </a:cubicBezTo>
                  <a:lnTo>
                    <a:pt x="32385" y="303948"/>
                  </a:lnTo>
                  <a:cubicBezTo>
                    <a:pt x="29851" y="303948"/>
                    <a:pt x="27356" y="303291"/>
                    <a:pt x="25146" y="302043"/>
                  </a:cubicBezTo>
                  <a:lnTo>
                    <a:pt x="22288" y="299757"/>
                  </a:lnTo>
                  <a:cubicBezTo>
                    <a:pt x="20526" y="298024"/>
                    <a:pt x="19240" y="295852"/>
                    <a:pt x="18574" y="293471"/>
                  </a:cubicBezTo>
                  <a:lnTo>
                    <a:pt x="18097" y="289661"/>
                  </a:lnTo>
                  <a:cubicBezTo>
                    <a:pt x="17974" y="287737"/>
                    <a:pt x="18402" y="285822"/>
                    <a:pt x="19336" y="284136"/>
                  </a:cubicBezTo>
                  <a:cubicBezTo>
                    <a:pt x="19917" y="282384"/>
                    <a:pt x="20936" y="280812"/>
                    <a:pt x="22288" y="279564"/>
                  </a:cubicBezTo>
                  <a:cubicBezTo>
                    <a:pt x="23489" y="278155"/>
                    <a:pt x="25080" y="277126"/>
                    <a:pt x="26860" y="276612"/>
                  </a:cubicBezTo>
                  <a:cubicBezTo>
                    <a:pt x="28565" y="275726"/>
                    <a:pt x="30470" y="275297"/>
                    <a:pt x="32385" y="275373"/>
                  </a:cubicBezTo>
                  <a:close/>
                  <a:moveTo>
                    <a:pt x="405669" y="262133"/>
                  </a:moveTo>
                  <a:cubicBezTo>
                    <a:pt x="407583" y="262057"/>
                    <a:pt x="409489" y="262486"/>
                    <a:pt x="411194" y="263372"/>
                  </a:cubicBezTo>
                  <a:cubicBezTo>
                    <a:pt x="412984" y="263924"/>
                    <a:pt x="414594" y="264943"/>
                    <a:pt x="415861" y="266324"/>
                  </a:cubicBezTo>
                  <a:lnTo>
                    <a:pt x="418433" y="268991"/>
                  </a:lnTo>
                  <a:cubicBezTo>
                    <a:pt x="420195" y="270725"/>
                    <a:pt x="421481" y="272897"/>
                    <a:pt x="422147" y="275278"/>
                  </a:cubicBezTo>
                  <a:lnTo>
                    <a:pt x="422624" y="279088"/>
                  </a:lnTo>
                  <a:cubicBezTo>
                    <a:pt x="422614" y="281622"/>
                    <a:pt x="421957" y="284117"/>
                    <a:pt x="420719" y="286327"/>
                  </a:cubicBezTo>
                  <a:lnTo>
                    <a:pt x="418433" y="289184"/>
                  </a:lnTo>
                  <a:cubicBezTo>
                    <a:pt x="417232" y="290594"/>
                    <a:pt x="415642" y="291623"/>
                    <a:pt x="413860" y="292137"/>
                  </a:cubicBezTo>
                  <a:cubicBezTo>
                    <a:pt x="412156" y="293023"/>
                    <a:pt x="410251" y="293452"/>
                    <a:pt x="408336" y="293375"/>
                  </a:cubicBezTo>
                  <a:cubicBezTo>
                    <a:pt x="406421" y="293442"/>
                    <a:pt x="404517" y="293023"/>
                    <a:pt x="402812" y="292137"/>
                  </a:cubicBezTo>
                  <a:cubicBezTo>
                    <a:pt x="401059" y="291556"/>
                    <a:pt x="399487" y="290537"/>
                    <a:pt x="398240" y="289184"/>
                  </a:cubicBezTo>
                  <a:lnTo>
                    <a:pt x="395573" y="286517"/>
                  </a:lnTo>
                  <a:cubicBezTo>
                    <a:pt x="393867" y="284755"/>
                    <a:pt x="392629" y="282593"/>
                    <a:pt x="391953" y="280231"/>
                  </a:cubicBezTo>
                  <a:lnTo>
                    <a:pt x="391382" y="276421"/>
                  </a:lnTo>
                  <a:cubicBezTo>
                    <a:pt x="391429" y="273878"/>
                    <a:pt x="392115" y="271392"/>
                    <a:pt x="393382" y="269182"/>
                  </a:cubicBezTo>
                  <a:lnTo>
                    <a:pt x="395573" y="266324"/>
                  </a:lnTo>
                  <a:cubicBezTo>
                    <a:pt x="396839" y="264943"/>
                    <a:pt x="398449" y="263924"/>
                    <a:pt x="400240" y="263372"/>
                  </a:cubicBezTo>
                  <a:cubicBezTo>
                    <a:pt x="401906" y="262495"/>
                    <a:pt x="403783" y="262067"/>
                    <a:pt x="405669" y="262133"/>
                  </a:cubicBezTo>
                  <a:close/>
                  <a:moveTo>
                    <a:pt x="47054" y="214509"/>
                  </a:moveTo>
                  <a:lnTo>
                    <a:pt x="50864" y="214509"/>
                  </a:lnTo>
                  <a:cubicBezTo>
                    <a:pt x="52788" y="214385"/>
                    <a:pt x="54702" y="214813"/>
                    <a:pt x="56388" y="215747"/>
                  </a:cubicBezTo>
                  <a:cubicBezTo>
                    <a:pt x="59856" y="217061"/>
                    <a:pt x="62598" y="219805"/>
                    <a:pt x="63913" y="223272"/>
                  </a:cubicBezTo>
                  <a:cubicBezTo>
                    <a:pt x="64760" y="224815"/>
                    <a:pt x="65190" y="226558"/>
                    <a:pt x="65151" y="228320"/>
                  </a:cubicBezTo>
                  <a:lnTo>
                    <a:pt x="65151" y="230987"/>
                  </a:lnTo>
                  <a:cubicBezTo>
                    <a:pt x="65151" y="233492"/>
                    <a:pt x="64494" y="235959"/>
                    <a:pt x="63246" y="238131"/>
                  </a:cubicBezTo>
                  <a:lnTo>
                    <a:pt x="60960" y="241083"/>
                  </a:lnTo>
                  <a:cubicBezTo>
                    <a:pt x="59227" y="242827"/>
                    <a:pt x="57055" y="244074"/>
                    <a:pt x="54674" y="244703"/>
                  </a:cubicBezTo>
                  <a:lnTo>
                    <a:pt x="50864" y="245275"/>
                  </a:lnTo>
                  <a:cubicBezTo>
                    <a:pt x="48978" y="245313"/>
                    <a:pt x="47120" y="244884"/>
                    <a:pt x="45434" y="244036"/>
                  </a:cubicBezTo>
                  <a:cubicBezTo>
                    <a:pt x="41882" y="242769"/>
                    <a:pt x="39081" y="239969"/>
                    <a:pt x="37814" y="236416"/>
                  </a:cubicBezTo>
                  <a:cubicBezTo>
                    <a:pt x="36976" y="234730"/>
                    <a:pt x="36557" y="232873"/>
                    <a:pt x="36576" y="230987"/>
                  </a:cubicBezTo>
                  <a:lnTo>
                    <a:pt x="36576" y="228320"/>
                  </a:lnTo>
                  <a:cubicBezTo>
                    <a:pt x="36557" y="225767"/>
                    <a:pt x="37252" y="223262"/>
                    <a:pt x="38577" y="221081"/>
                  </a:cubicBezTo>
                  <a:lnTo>
                    <a:pt x="40767" y="218223"/>
                  </a:lnTo>
                  <a:cubicBezTo>
                    <a:pt x="42501" y="216461"/>
                    <a:pt x="44673" y="215175"/>
                    <a:pt x="47054" y="214509"/>
                  </a:cubicBezTo>
                  <a:close/>
                  <a:moveTo>
                    <a:pt x="387191" y="198602"/>
                  </a:moveTo>
                  <a:cubicBezTo>
                    <a:pt x="395078" y="198602"/>
                    <a:pt x="401479" y="205003"/>
                    <a:pt x="401479" y="212889"/>
                  </a:cubicBezTo>
                  <a:cubicBezTo>
                    <a:pt x="401479" y="220776"/>
                    <a:pt x="395078" y="227177"/>
                    <a:pt x="387191" y="227177"/>
                  </a:cubicBezTo>
                  <a:cubicBezTo>
                    <a:pt x="379304" y="227177"/>
                    <a:pt x="372904" y="220776"/>
                    <a:pt x="372904" y="212889"/>
                  </a:cubicBezTo>
                  <a:cubicBezTo>
                    <a:pt x="372904" y="205003"/>
                    <a:pt x="379304" y="198602"/>
                    <a:pt x="387191" y="198602"/>
                  </a:cubicBezTo>
                  <a:close/>
                  <a:moveTo>
                    <a:pt x="66770" y="158883"/>
                  </a:moveTo>
                  <a:lnTo>
                    <a:pt x="69437" y="158883"/>
                  </a:lnTo>
                  <a:cubicBezTo>
                    <a:pt x="71970" y="158892"/>
                    <a:pt x="74466" y="159549"/>
                    <a:pt x="76676" y="160788"/>
                  </a:cubicBezTo>
                  <a:lnTo>
                    <a:pt x="79533" y="163074"/>
                  </a:lnTo>
                  <a:cubicBezTo>
                    <a:pt x="81267" y="164836"/>
                    <a:pt x="82543" y="166988"/>
                    <a:pt x="83248" y="169360"/>
                  </a:cubicBezTo>
                  <a:lnTo>
                    <a:pt x="83724" y="173170"/>
                  </a:lnTo>
                  <a:cubicBezTo>
                    <a:pt x="83801" y="175085"/>
                    <a:pt x="83372" y="176990"/>
                    <a:pt x="82486" y="178695"/>
                  </a:cubicBezTo>
                  <a:cubicBezTo>
                    <a:pt x="81172" y="182162"/>
                    <a:pt x="78428" y="184905"/>
                    <a:pt x="74962" y="186219"/>
                  </a:cubicBezTo>
                  <a:cubicBezTo>
                    <a:pt x="73256" y="187105"/>
                    <a:pt x="71351" y="187534"/>
                    <a:pt x="69437" y="187458"/>
                  </a:cubicBezTo>
                  <a:lnTo>
                    <a:pt x="66770" y="187458"/>
                  </a:lnTo>
                  <a:cubicBezTo>
                    <a:pt x="64217" y="187458"/>
                    <a:pt x="61722" y="186762"/>
                    <a:pt x="59531" y="185457"/>
                  </a:cubicBezTo>
                  <a:lnTo>
                    <a:pt x="56673" y="183267"/>
                  </a:lnTo>
                  <a:cubicBezTo>
                    <a:pt x="54940" y="181505"/>
                    <a:pt x="53663" y="179352"/>
                    <a:pt x="52959" y="176980"/>
                  </a:cubicBezTo>
                  <a:lnTo>
                    <a:pt x="52482" y="173170"/>
                  </a:lnTo>
                  <a:cubicBezTo>
                    <a:pt x="52406" y="171256"/>
                    <a:pt x="52835" y="169351"/>
                    <a:pt x="53720" y="167646"/>
                  </a:cubicBezTo>
                  <a:cubicBezTo>
                    <a:pt x="54273" y="165884"/>
                    <a:pt x="55292" y="164302"/>
                    <a:pt x="56673" y="163074"/>
                  </a:cubicBezTo>
                  <a:cubicBezTo>
                    <a:pt x="57921" y="161721"/>
                    <a:pt x="59493" y="160702"/>
                    <a:pt x="61246" y="160121"/>
                  </a:cubicBezTo>
                  <a:cubicBezTo>
                    <a:pt x="62932" y="159187"/>
                    <a:pt x="64846" y="158759"/>
                    <a:pt x="66770" y="158883"/>
                  </a:cubicBezTo>
                  <a:close/>
                  <a:moveTo>
                    <a:pt x="352710" y="132403"/>
                  </a:moveTo>
                  <a:lnTo>
                    <a:pt x="355378" y="132403"/>
                  </a:lnTo>
                  <a:cubicBezTo>
                    <a:pt x="357911" y="132403"/>
                    <a:pt x="360406" y="133060"/>
                    <a:pt x="362616" y="134308"/>
                  </a:cubicBezTo>
                  <a:lnTo>
                    <a:pt x="365474" y="136594"/>
                  </a:lnTo>
                  <a:cubicBezTo>
                    <a:pt x="367236" y="138327"/>
                    <a:pt x="368522" y="140499"/>
                    <a:pt x="369188" y="142880"/>
                  </a:cubicBezTo>
                  <a:lnTo>
                    <a:pt x="369665" y="146690"/>
                  </a:lnTo>
                  <a:cubicBezTo>
                    <a:pt x="369789" y="148614"/>
                    <a:pt x="369360" y="150529"/>
                    <a:pt x="368427" y="152215"/>
                  </a:cubicBezTo>
                  <a:cubicBezTo>
                    <a:pt x="367846" y="153967"/>
                    <a:pt x="366826" y="155539"/>
                    <a:pt x="365474" y="156787"/>
                  </a:cubicBezTo>
                  <a:cubicBezTo>
                    <a:pt x="364274" y="158196"/>
                    <a:pt x="362683" y="159225"/>
                    <a:pt x="360902" y="159739"/>
                  </a:cubicBezTo>
                  <a:cubicBezTo>
                    <a:pt x="359197" y="160625"/>
                    <a:pt x="357292" y="161054"/>
                    <a:pt x="355378" y="160978"/>
                  </a:cubicBezTo>
                  <a:lnTo>
                    <a:pt x="352710" y="160978"/>
                  </a:lnTo>
                  <a:cubicBezTo>
                    <a:pt x="350186" y="160987"/>
                    <a:pt x="347719" y="160301"/>
                    <a:pt x="345567" y="158977"/>
                  </a:cubicBezTo>
                  <a:lnTo>
                    <a:pt x="342614" y="156787"/>
                  </a:lnTo>
                  <a:cubicBezTo>
                    <a:pt x="340909" y="155024"/>
                    <a:pt x="339670" y="152862"/>
                    <a:pt x="338994" y="150500"/>
                  </a:cubicBezTo>
                  <a:lnTo>
                    <a:pt x="338423" y="146690"/>
                  </a:lnTo>
                  <a:cubicBezTo>
                    <a:pt x="338394" y="144776"/>
                    <a:pt x="338814" y="142880"/>
                    <a:pt x="339661" y="141166"/>
                  </a:cubicBezTo>
                  <a:cubicBezTo>
                    <a:pt x="340252" y="139423"/>
                    <a:pt x="341271" y="137851"/>
                    <a:pt x="342614" y="136594"/>
                  </a:cubicBezTo>
                  <a:cubicBezTo>
                    <a:pt x="343881" y="135212"/>
                    <a:pt x="345490" y="134193"/>
                    <a:pt x="347281" y="133641"/>
                  </a:cubicBezTo>
                  <a:cubicBezTo>
                    <a:pt x="348929" y="132698"/>
                    <a:pt x="350815" y="132269"/>
                    <a:pt x="352710" y="132403"/>
                  </a:cubicBezTo>
                  <a:close/>
                  <a:moveTo>
                    <a:pt x="85344" y="116496"/>
                  </a:moveTo>
                  <a:lnTo>
                    <a:pt x="88011" y="116496"/>
                  </a:lnTo>
                  <a:cubicBezTo>
                    <a:pt x="90536" y="116487"/>
                    <a:pt x="93002" y="117173"/>
                    <a:pt x="95155" y="118497"/>
                  </a:cubicBezTo>
                  <a:lnTo>
                    <a:pt x="98108" y="120687"/>
                  </a:lnTo>
                  <a:cubicBezTo>
                    <a:pt x="99813" y="122450"/>
                    <a:pt x="101051" y="124612"/>
                    <a:pt x="101727" y="126974"/>
                  </a:cubicBezTo>
                  <a:lnTo>
                    <a:pt x="101823" y="130784"/>
                  </a:lnTo>
                  <a:cubicBezTo>
                    <a:pt x="101851" y="132698"/>
                    <a:pt x="101432" y="134594"/>
                    <a:pt x="100584" y="136308"/>
                  </a:cubicBezTo>
                  <a:cubicBezTo>
                    <a:pt x="99270" y="139814"/>
                    <a:pt x="96489" y="142566"/>
                    <a:pt x="92964" y="143833"/>
                  </a:cubicBezTo>
                  <a:cubicBezTo>
                    <a:pt x="91316" y="144776"/>
                    <a:pt x="89430" y="145205"/>
                    <a:pt x="87535" y="145071"/>
                  </a:cubicBezTo>
                  <a:lnTo>
                    <a:pt x="84868" y="145071"/>
                  </a:lnTo>
                  <a:cubicBezTo>
                    <a:pt x="82334" y="145071"/>
                    <a:pt x="79839" y="144414"/>
                    <a:pt x="77629" y="143166"/>
                  </a:cubicBezTo>
                  <a:lnTo>
                    <a:pt x="74771" y="140880"/>
                  </a:lnTo>
                  <a:cubicBezTo>
                    <a:pt x="72990" y="139156"/>
                    <a:pt x="71704" y="136985"/>
                    <a:pt x="71057" y="134594"/>
                  </a:cubicBezTo>
                  <a:lnTo>
                    <a:pt x="71057" y="130784"/>
                  </a:lnTo>
                  <a:cubicBezTo>
                    <a:pt x="70943" y="128860"/>
                    <a:pt x="71371" y="126945"/>
                    <a:pt x="72295" y="125259"/>
                  </a:cubicBezTo>
                  <a:cubicBezTo>
                    <a:pt x="72876" y="123507"/>
                    <a:pt x="73895" y="121935"/>
                    <a:pt x="75248" y="120687"/>
                  </a:cubicBezTo>
                  <a:cubicBezTo>
                    <a:pt x="76448" y="119278"/>
                    <a:pt x="78039" y="118249"/>
                    <a:pt x="79820" y="117735"/>
                  </a:cubicBezTo>
                  <a:cubicBezTo>
                    <a:pt x="81524" y="116849"/>
                    <a:pt x="83430" y="116420"/>
                    <a:pt x="85344" y="116496"/>
                  </a:cubicBezTo>
                  <a:close/>
                  <a:moveTo>
                    <a:pt x="328993" y="76682"/>
                  </a:moveTo>
                  <a:cubicBezTo>
                    <a:pt x="329907" y="76539"/>
                    <a:pt x="330841" y="76539"/>
                    <a:pt x="331755" y="76682"/>
                  </a:cubicBezTo>
                  <a:lnTo>
                    <a:pt x="334136" y="76682"/>
                  </a:lnTo>
                  <a:cubicBezTo>
                    <a:pt x="336661" y="76672"/>
                    <a:pt x="339128" y="77358"/>
                    <a:pt x="341280" y="78682"/>
                  </a:cubicBezTo>
                  <a:lnTo>
                    <a:pt x="344233" y="80873"/>
                  </a:lnTo>
                  <a:cubicBezTo>
                    <a:pt x="345557" y="82149"/>
                    <a:pt x="346566" y="83711"/>
                    <a:pt x="347186" y="85445"/>
                  </a:cubicBezTo>
                  <a:lnTo>
                    <a:pt x="345090" y="84873"/>
                  </a:lnTo>
                  <a:cubicBezTo>
                    <a:pt x="346738" y="88369"/>
                    <a:pt x="346738" y="92427"/>
                    <a:pt x="345090" y="95922"/>
                  </a:cubicBezTo>
                  <a:cubicBezTo>
                    <a:pt x="344500" y="97666"/>
                    <a:pt x="343481" y="99237"/>
                    <a:pt x="342138" y="100494"/>
                  </a:cubicBezTo>
                  <a:cubicBezTo>
                    <a:pt x="341138" y="101380"/>
                    <a:pt x="340089" y="102209"/>
                    <a:pt x="338994" y="102971"/>
                  </a:cubicBezTo>
                  <a:lnTo>
                    <a:pt x="338327" y="102971"/>
                  </a:lnTo>
                  <a:cubicBezTo>
                    <a:pt x="337851" y="103161"/>
                    <a:pt x="335851" y="104495"/>
                    <a:pt x="334613" y="104495"/>
                  </a:cubicBezTo>
                  <a:cubicBezTo>
                    <a:pt x="333146" y="104828"/>
                    <a:pt x="331641" y="105019"/>
                    <a:pt x="330136" y="105067"/>
                  </a:cubicBezTo>
                  <a:lnTo>
                    <a:pt x="328041" y="105067"/>
                  </a:lnTo>
                  <a:cubicBezTo>
                    <a:pt x="327345" y="105105"/>
                    <a:pt x="326640" y="105105"/>
                    <a:pt x="325945" y="105067"/>
                  </a:cubicBezTo>
                  <a:lnTo>
                    <a:pt x="325278" y="105067"/>
                  </a:lnTo>
                  <a:cubicBezTo>
                    <a:pt x="324002" y="104609"/>
                    <a:pt x="322764" y="104066"/>
                    <a:pt x="321563" y="103447"/>
                  </a:cubicBezTo>
                  <a:cubicBezTo>
                    <a:pt x="320459" y="102733"/>
                    <a:pt x="319411" y="101933"/>
                    <a:pt x="318420" y="101066"/>
                  </a:cubicBezTo>
                  <a:cubicBezTo>
                    <a:pt x="316658" y="99332"/>
                    <a:pt x="315372" y="97161"/>
                    <a:pt x="314706" y="94780"/>
                  </a:cubicBezTo>
                  <a:lnTo>
                    <a:pt x="314706" y="90969"/>
                  </a:lnTo>
                  <a:cubicBezTo>
                    <a:pt x="314706" y="88436"/>
                    <a:pt x="315362" y="85940"/>
                    <a:pt x="316611" y="83730"/>
                  </a:cubicBezTo>
                  <a:lnTo>
                    <a:pt x="318897" y="80873"/>
                  </a:lnTo>
                  <a:cubicBezTo>
                    <a:pt x="320096" y="79463"/>
                    <a:pt x="321687" y="78435"/>
                    <a:pt x="323468" y="77920"/>
                  </a:cubicBezTo>
                  <a:cubicBezTo>
                    <a:pt x="325154" y="76987"/>
                    <a:pt x="327069" y="76558"/>
                    <a:pt x="328993" y="76682"/>
                  </a:cubicBezTo>
                  <a:close/>
                  <a:moveTo>
                    <a:pt x="111823" y="68871"/>
                  </a:moveTo>
                  <a:lnTo>
                    <a:pt x="114490" y="68871"/>
                  </a:lnTo>
                  <a:cubicBezTo>
                    <a:pt x="116995" y="68871"/>
                    <a:pt x="119462" y="69528"/>
                    <a:pt x="121633" y="70776"/>
                  </a:cubicBezTo>
                  <a:lnTo>
                    <a:pt x="124586" y="73062"/>
                  </a:lnTo>
                  <a:cubicBezTo>
                    <a:pt x="126330" y="74795"/>
                    <a:pt x="127577" y="76967"/>
                    <a:pt x="128206" y="79348"/>
                  </a:cubicBezTo>
                  <a:lnTo>
                    <a:pt x="128777" y="83158"/>
                  </a:lnTo>
                  <a:cubicBezTo>
                    <a:pt x="128796" y="85073"/>
                    <a:pt x="128377" y="86959"/>
                    <a:pt x="127539" y="88683"/>
                  </a:cubicBezTo>
                  <a:cubicBezTo>
                    <a:pt x="126920" y="90416"/>
                    <a:pt x="125910" y="91978"/>
                    <a:pt x="124586" y="93255"/>
                  </a:cubicBezTo>
                  <a:cubicBezTo>
                    <a:pt x="123291" y="94607"/>
                    <a:pt x="121691" y="95617"/>
                    <a:pt x="119919" y="96207"/>
                  </a:cubicBezTo>
                  <a:cubicBezTo>
                    <a:pt x="118252" y="97084"/>
                    <a:pt x="116376" y="97512"/>
                    <a:pt x="114490" y="97446"/>
                  </a:cubicBezTo>
                  <a:lnTo>
                    <a:pt x="111823" y="97446"/>
                  </a:lnTo>
                  <a:cubicBezTo>
                    <a:pt x="109270" y="97465"/>
                    <a:pt x="106765" y="96769"/>
                    <a:pt x="104584" y="95445"/>
                  </a:cubicBezTo>
                  <a:lnTo>
                    <a:pt x="101726" y="93255"/>
                  </a:lnTo>
                  <a:cubicBezTo>
                    <a:pt x="99964" y="91521"/>
                    <a:pt x="98678" y="89349"/>
                    <a:pt x="98012" y="86968"/>
                  </a:cubicBezTo>
                  <a:lnTo>
                    <a:pt x="97535" y="83158"/>
                  </a:lnTo>
                  <a:cubicBezTo>
                    <a:pt x="97412" y="81234"/>
                    <a:pt x="97840" y="79320"/>
                    <a:pt x="98774" y="77634"/>
                  </a:cubicBezTo>
                  <a:cubicBezTo>
                    <a:pt x="100088" y="74167"/>
                    <a:pt x="102831" y="71423"/>
                    <a:pt x="106298" y="70109"/>
                  </a:cubicBezTo>
                  <a:cubicBezTo>
                    <a:pt x="107984" y="69175"/>
                    <a:pt x="109899" y="68747"/>
                    <a:pt x="111823" y="68871"/>
                  </a:cubicBezTo>
                  <a:close/>
                  <a:moveTo>
                    <a:pt x="297179" y="31438"/>
                  </a:moveTo>
                  <a:cubicBezTo>
                    <a:pt x="299056" y="31333"/>
                    <a:pt x="300933" y="31724"/>
                    <a:pt x="302609" y="32581"/>
                  </a:cubicBezTo>
                  <a:cubicBezTo>
                    <a:pt x="304390" y="33210"/>
                    <a:pt x="305990" y="34248"/>
                    <a:pt x="307276" y="35629"/>
                  </a:cubicBezTo>
                  <a:lnTo>
                    <a:pt x="309943" y="38201"/>
                  </a:lnTo>
                  <a:cubicBezTo>
                    <a:pt x="311667" y="39991"/>
                    <a:pt x="312915" y="42182"/>
                    <a:pt x="313563" y="44582"/>
                  </a:cubicBezTo>
                  <a:lnTo>
                    <a:pt x="313563" y="48297"/>
                  </a:lnTo>
                  <a:cubicBezTo>
                    <a:pt x="313610" y="50840"/>
                    <a:pt x="312953" y="53345"/>
                    <a:pt x="311658" y="55536"/>
                  </a:cubicBezTo>
                  <a:lnTo>
                    <a:pt x="309467" y="58394"/>
                  </a:lnTo>
                  <a:cubicBezTo>
                    <a:pt x="308200" y="59775"/>
                    <a:pt x="306590" y="60794"/>
                    <a:pt x="304800" y="61346"/>
                  </a:cubicBezTo>
                  <a:cubicBezTo>
                    <a:pt x="303114" y="62280"/>
                    <a:pt x="301199" y="62708"/>
                    <a:pt x="299275" y="62585"/>
                  </a:cubicBezTo>
                  <a:cubicBezTo>
                    <a:pt x="297379" y="62718"/>
                    <a:pt x="295493" y="62289"/>
                    <a:pt x="293846" y="61346"/>
                  </a:cubicBezTo>
                  <a:cubicBezTo>
                    <a:pt x="292055" y="60794"/>
                    <a:pt x="290446" y="59775"/>
                    <a:pt x="289179" y="58394"/>
                  </a:cubicBezTo>
                  <a:lnTo>
                    <a:pt x="286607" y="55822"/>
                  </a:lnTo>
                  <a:cubicBezTo>
                    <a:pt x="284816" y="54069"/>
                    <a:pt x="283540" y="51860"/>
                    <a:pt x="282892" y="49440"/>
                  </a:cubicBezTo>
                  <a:lnTo>
                    <a:pt x="282892" y="45725"/>
                  </a:lnTo>
                  <a:cubicBezTo>
                    <a:pt x="282873" y="43182"/>
                    <a:pt x="283530" y="40687"/>
                    <a:pt x="284797" y="38486"/>
                  </a:cubicBezTo>
                  <a:lnTo>
                    <a:pt x="287083" y="35629"/>
                  </a:lnTo>
                  <a:cubicBezTo>
                    <a:pt x="288321" y="34238"/>
                    <a:pt x="289893" y="33181"/>
                    <a:pt x="291655" y="32581"/>
                  </a:cubicBezTo>
                  <a:cubicBezTo>
                    <a:pt x="293360" y="31724"/>
                    <a:pt x="295265" y="31324"/>
                    <a:pt x="297179" y="31438"/>
                  </a:cubicBezTo>
                  <a:close/>
                  <a:moveTo>
                    <a:pt x="143541" y="29152"/>
                  </a:moveTo>
                  <a:cubicBezTo>
                    <a:pt x="151428" y="29152"/>
                    <a:pt x="157829" y="35553"/>
                    <a:pt x="157829" y="43439"/>
                  </a:cubicBezTo>
                  <a:cubicBezTo>
                    <a:pt x="157829" y="51326"/>
                    <a:pt x="151428" y="57727"/>
                    <a:pt x="143541" y="57727"/>
                  </a:cubicBezTo>
                  <a:cubicBezTo>
                    <a:pt x="135655" y="57727"/>
                    <a:pt x="129254" y="51326"/>
                    <a:pt x="129254" y="43439"/>
                  </a:cubicBezTo>
                  <a:cubicBezTo>
                    <a:pt x="129254" y="35553"/>
                    <a:pt x="135655" y="29152"/>
                    <a:pt x="143541" y="29152"/>
                  </a:cubicBezTo>
                  <a:close/>
                  <a:moveTo>
                    <a:pt x="199167" y="2673"/>
                  </a:moveTo>
                  <a:cubicBezTo>
                    <a:pt x="201701" y="2682"/>
                    <a:pt x="204196" y="3339"/>
                    <a:pt x="206406" y="4578"/>
                  </a:cubicBezTo>
                  <a:lnTo>
                    <a:pt x="209264" y="6864"/>
                  </a:lnTo>
                  <a:cubicBezTo>
                    <a:pt x="210673" y="8064"/>
                    <a:pt x="211702" y="9654"/>
                    <a:pt x="212216" y="11436"/>
                  </a:cubicBezTo>
                  <a:cubicBezTo>
                    <a:pt x="213150" y="13122"/>
                    <a:pt x="213578" y="15036"/>
                    <a:pt x="213455" y="16960"/>
                  </a:cubicBezTo>
                  <a:cubicBezTo>
                    <a:pt x="213569" y="18884"/>
                    <a:pt x="213140" y="20799"/>
                    <a:pt x="212216" y="22485"/>
                  </a:cubicBezTo>
                  <a:cubicBezTo>
                    <a:pt x="211636" y="24237"/>
                    <a:pt x="210616" y="25809"/>
                    <a:pt x="209264" y="27057"/>
                  </a:cubicBezTo>
                  <a:lnTo>
                    <a:pt x="206597" y="29724"/>
                  </a:lnTo>
                  <a:cubicBezTo>
                    <a:pt x="204863" y="31467"/>
                    <a:pt x="202691" y="32715"/>
                    <a:pt x="200310" y="33343"/>
                  </a:cubicBezTo>
                  <a:lnTo>
                    <a:pt x="196500" y="33915"/>
                  </a:lnTo>
                  <a:cubicBezTo>
                    <a:pt x="193985" y="33886"/>
                    <a:pt x="191519" y="33191"/>
                    <a:pt x="189357" y="31914"/>
                  </a:cubicBezTo>
                  <a:lnTo>
                    <a:pt x="186403" y="29724"/>
                  </a:lnTo>
                  <a:cubicBezTo>
                    <a:pt x="185051" y="28428"/>
                    <a:pt x="184041" y="26828"/>
                    <a:pt x="183451" y="25056"/>
                  </a:cubicBezTo>
                  <a:cubicBezTo>
                    <a:pt x="182603" y="23370"/>
                    <a:pt x="182175" y="21513"/>
                    <a:pt x="182213" y="19627"/>
                  </a:cubicBezTo>
                  <a:cubicBezTo>
                    <a:pt x="182184" y="17713"/>
                    <a:pt x="182603" y="15817"/>
                    <a:pt x="183451" y="14103"/>
                  </a:cubicBezTo>
                  <a:cubicBezTo>
                    <a:pt x="184022" y="12350"/>
                    <a:pt x="185042" y="10769"/>
                    <a:pt x="186403" y="9531"/>
                  </a:cubicBezTo>
                  <a:lnTo>
                    <a:pt x="189071" y="6864"/>
                  </a:lnTo>
                  <a:cubicBezTo>
                    <a:pt x="190804" y="5102"/>
                    <a:pt x="192976" y="3816"/>
                    <a:pt x="195357" y="3149"/>
                  </a:cubicBezTo>
                  <a:close/>
                  <a:moveTo>
                    <a:pt x="249459" y="6"/>
                  </a:moveTo>
                  <a:lnTo>
                    <a:pt x="252126" y="6"/>
                  </a:lnTo>
                  <a:cubicBezTo>
                    <a:pt x="254660" y="15"/>
                    <a:pt x="257155" y="672"/>
                    <a:pt x="259365" y="1911"/>
                  </a:cubicBezTo>
                  <a:lnTo>
                    <a:pt x="262223" y="4197"/>
                  </a:lnTo>
                  <a:cubicBezTo>
                    <a:pt x="263985" y="5930"/>
                    <a:pt x="265271" y="8102"/>
                    <a:pt x="265937" y="10483"/>
                  </a:cubicBezTo>
                  <a:lnTo>
                    <a:pt x="266414" y="14293"/>
                  </a:lnTo>
                  <a:cubicBezTo>
                    <a:pt x="266537" y="16217"/>
                    <a:pt x="266109" y="18132"/>
                    <a:pt x="265175" y="19818"/>
                  </a:cubicBezTo>
                  <a:cubicBezTo>
                    <a:pt x="264595" y="21570"/>
                    <a:pt x="263575" y="23142"/>
                    <a:pt x="262223" y="24390"/>
                  </a:cubicBezTo>
                  <a:cubicBezTo>
                    <a:pt x="260994" y="25771"/>
                    <a:pt x="259413" y="26790"/>
                    <a:pt x="257651" y="27342"/>
                  </a:cubicBezTo>
                  <a:cubicBezTo>
                    <a:pt x="255946" y="28228"/>
                    <a:pt x="254041" y="28657"/>
                    <a:pt x="252126" y="28581"/>
                  </a:cubicBezTo>
                  <a:lnTo>
                    <a:pt x="249459" y="28581"/>
                  </a:lnTo>
                  <a:cubicBezTo>
                    <a:pt x="246954" y="28581"/>
                    <a:pt x="244487" y="27923"/>
                    <a:pt x="242316" y="26676"/>
                  </a:cubicBezTo>
                  <a:lnTo>
                    <a:pt x="239363" y="24390"/>
                  </a:lnTo>
                  <a:cubicBezTo>
                    <a:pt x="237658" y="22628"/>
                    <a:pt x="236420" y="20465"/>
                    <a:pt x="235743" y="18103"/>
                  </a:cubicBezTo>
                  <a:lnTo>
                    <a:pt x="235172" y="14293"/>
                  </a:lnTo>
                  <a:cubicBezTo>
                    <a:pt x="235143" y="12379"/>
                    <a:pt x="235562" y="10483"/>
                    <a:pt x="236410" y="8769"/>
                  </a:cubicBezTo>
                  <a:cubicBezTo>
                    <a:pt x="237029" y="7035"/>
                    <a:pt x="238039" y="5473"/>
                    <a:pt x="239363" y="4197"/>
                  </a:cubicBezTo>
                  <a:cubicBezTo>
                    <a:pt x="240611" y="2844"/>
                    <a:pt x="242182" y="1825"/>
                    <a:pt x="243935" y="1244"/>
                  </a:cubicBezTo>
                  <a:cubicBezTo>
                    <a:pt x="245640" y="358"/>
                    <a:pt x="247544" y="-61"/>
                    <a:pt x="249459" y="6"/>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5" name="Google Shape;475;p10"/>
            <p:cNvSpPr/>
            <p:nvPr/>
          </p:nvSpPr>
          <p:spPr>
            <a:xfrm>
              <a:off x="7806637" y="3226112"/>
              <a:ext cx="646919" cy="642421"/>
            </a:xfrm>
            <a:custGeom>
              <a:rect b="b" l="l" r="r" t="t"/>
              <a:pathLst>
                <a:path extrusionOk="0" h="642421" w="646919">
                  <a:moveTo>
                    <a:pt x="57075" y="619125"/>
                  </a:moveTo>
                  <a:lnTo>
                    <a:pt x="57171" y="619506"/>
                  </a:lnTo>
                  <a:cubicBezTo>
                    <a:pt x="62428" y="619506"/>
                    <a:pt x="66696" y="623773"/>
                    <a:pt x="66696" y="629031"/>
                  </a:cubicBezTo>
                  <a:cubicBezTo>
                    <a:pt x="66696" y="634289"/>
                    <a:pt x="62428" y="638556"/>
                    <a:pt x="57171" y="638556"/>
                  </a:cubicBezTo>
                  <a:cubicBezTo>
                    <a:pt x="49932" y="638651"/>
                    <a:pt x="42788" y="638937"/>
                    <a:pt x="35549" y="639699"/>
                  </a:cubicBezTo>
                  <a:cubicBezTo>
                    <a:pt x="33701" y="639794"/>
                    <a:pt x="31853" y="639985"/>
                    <a:pt x="30025" y="640270"/>
                  </a:cubicBezTo>
                  <a:lnTo>
                    <a:pt x="27453" y="640270"/>
                  </a:lnTo>
                  <a:lnTo>
                    <a:pt x="26500" y="640270"/>
                  </a:lnTo>
                  <a:cubicBezTo>
                    <a:pt x="22881" y="640747"/>
                    <a:pt x="19261" y="641413"/>
                    <a:pt x="15642" y="642080"/>
                  </a:cubicBezTo>
                  <a:cubicBezTo>
                    <a:pt x="15632" y="642080"/>
                    <a:pt x="15632" y="642080"/>
                    <a:pt x="15632" y="642080"/>
                  </a:cubicBezTo>
                  <a:cubicBezTo>
                    <a:pt x="10555" y="643471"/>
                    <a:pt x="5317" y="640489"/>
                    <a:pt x="3926" y="635413"/>
                  </a:cubicBezTo>
                  <a:cubicBezTo>
                    <a:pt x="3926" y="635413"/>
                    <a:pt x="3926" y="635403"/>
                    <a:pt x="3926" y="635403"/>
                  </a:cubicBezTo>
                  <a:cubicBezTo>
                    <a:pt x="2535" y="630326"/>
                    <a:pt x="5517" y="625087"/>
                    <a:pt x="10593" y="623697"/>
                  </a:cubicBezTo>
                  <a:cubicBezTo>
                    <a:pt x="25929" y="620839"/>
                    <a:pt x="41483" y="619315"/>
                    <a:pt x="57075" y="619125"/>
                  </a:cubicBezTo>
                  <a:close/>
                  <a:moveTo>
                    <a:pt x="634863" y="606932"/>
                  </a:moveTo>
                  <a:cubicBezTo>
                    <a:pt x="634872" y="606932"/>
                    <a:pt x="634872" y="606932"/>
                    <a:pt x="634872" y="606932"/>
                  </a:cubicBezTo>
                  <a:cubicBezTo>
                    <a:pt x="639949" y="605542"/>
                    <a:pt x="645188" y="608523"/>
                    <a:pt x="646578" y="613600"/>
                  </a:cubicBezTo>
                  <a:cubicBezTo>
                    <a:pt x="646578" y="613600"/>
                    <a:pt x="646578" y="613609"/>
                    <a:pt x="646578" y="613609"/>
                  </a:cubicBezTo>
                  <a:cubicBezTo>
                    <a:pt x="647969" y="618686"/>
                    <a:pt x="644988" y="623925"/>
                    <a:pt x="639911" y="625315"/>
                  </a:cubicBezTo>
                  <a:lnTo>
                    <a:pt x="599525" y="631793"/>
                  </a:lnTo>
                  <a:cubicBezTo>
                    <a:pt x="594448" y="633183"/>
                    <a:pt x="589200" y="630202"/>
                    <a:pt x="587809" y="625125"/>
                  </a:cubicBezTo>
                  <a:cubicBezTo>
                    <a:pt x="586418" y="620048"/>
                    <a:pt x="589400" y="614800"/>
                    <a:pt x="594477" y="613409"/>
                  </a:cubicBezTo>
                  <a:close/>
                  <a:moveTo>
                    <a:pt x="12118" y="570071"/>
                  </a:moveTo>
                  <a:lnTo>
                    <a:pt x="63077" y="578072"/>
                  </a:lnTo>
                  <a:cubicBezTo>
                    <a:pt x="63077" y="578072"/>
                    <a:pt x="63086" y="578072"/>
                    <a:pt x="63086" y="578072"/>
                  </a:cubicBezTo>
                  <a:cubicBezTo>
                    <a:pt x="68163" y="579472"/>
                    <a:pt x="71144" y="584720"/>
                    <a:pt x="69744" y="589788"/>
                  </a:cubicBezTo>
                  <a:cubicBezTo>
                    <a:pt x="69744" y="589788"/>
                    <a:pt x="69744" y="589797"/>
                    <a:pt x="69744" y="589797"/>
                  </a:cubicBezTo>
                  <a:cubicBezTo>
                    <a:pt x="68344" y="594874"/>
                    <a:pt x="63096" y="597855"/>
                    <a:pt x="58029" y="596455"/>
                  </a:cubicBezTo>
                  <a:lnTo>
                    <a:pt x="6974" y="588454"/>
                  </a:lnTo>
                  <a:cubicBezTo>
                    <a:pt x="1898" y="587035"/>
                    <a:pt x="-1065" y="581768"/>
                    <a:pt x="355" y="576691"/>
                  </a:cubicBezTo>
                  <a:cubicBezTo>
                    <a:pt x="1774" y="571614"/>
                    <a:pt x="7041" y="568652"/>
                    <a:pt x="12118" y="570071"/>
                  </a:cubicBezTo>
                  <a:close/>
                  <a:moveTo>
                    <a:pt x="634291" y="541591"/>
                  </a:moveTo>
                  <a:cubicBezTo>
                    <a:pt x="639549" y="541591"/>
                    <a:pt x="643816" y="545858"/>
                    <a:pt x="643816" y="551116"/>
                  </a:cubicBezTo>
                  <a:cubicBezTo>
                    <a:pt x="643816" y="556374"/>
                    <a:pt x="639549" y="560641"/>
                    <a:pt x="634291" y="560641"/>
                  </a:cubicBezTo>
                  <a:lnTo>
                    <a:pt x="584952" y="564927"/>
                  </a:lnTo>
                  <a:cubicBezTo>
                    <a:pt x="579694" y="564927"/>
                    <a:pt x="575427" y="560660"/>
                    <a:pt x="575427" y="555402"/>
                  </a:cubicBezTo>
                  <a:cubicBezTo>
                    <a:pt x="575427" y="550144"/>
                    <a:pt x="579694" y="545877"/>
                    <a:pt x="584952" y="545877"/>
                  </a:cubicBezTo>
                  <a:close/>
                  <a:moveTo>
                    <a:pt x="14785" y="508063"/>
                  </a:moveTo>
                  <a:cubicBezTo>
                    <a:pt x="32901" y="508806"/>
                    <a:pt x="50885" y="511520"/>
                    <a:pt x="68410" y="516159"/>
                  </a:cubicBezTo>
                  <a:lnTo>
                    <a:pt x="68410" y="515492"/>
                  </a:lnTo>
                  <a:cubicBezTo>
                    <a:pt x="68972" y="515597"/>
                    <a:pt x="69535" y="515750"/>
                    <a:pt x="70068" y="515949"/>
                  </a:cubicBezTo>
                  <a:cubicBezTo>
                    <a:pt x="74992" y="517807"/>
                    <a:pt x="77488" y="523293"/>
                    <a:pt x="75630" y="528218"/>
                  </a:cubicBezTo>
                  <a:cubicBezTo>
                    <a:pt x="73783" y="533142"/>
                    <a:pt x="68286" y="535628"/>
                    <a:pt x="63362" y="533780"/>
                  </a:cubicBezTo>
                  <a:cubicBezTo>
                    <a:pt x="55170" y="531637"/>
                    <a:pt x="46874" y="529923"/>
                    <a:pt x="38502" y="528637"/>
                  </a:cubicBezTo>
                  <a:lnTo>
                    <a:pt x="36026" y="528637"/>
                  </a:lnTo>
                  <a:lnTo>
                    <a:pt x="33739" y="528637"/>
                  </a:lnTo>
                  <a:lnTo>
                    <a:pt x="27453" y="527970"/>
                  </a:lnTo>
                  <a:cubicBezTo>
                    <a:pt x="23262" y="527113"/>
                    <a:pt x="18976" y="527113"/>
                    <a:pt x="14785" y="527113"/>
                  </a:cubicBezTo>
                  <a:cubicBezTo>
                    <a:pt x="9527" y="527113"/>
                    <a:pt x="5260" y="522846"/>
                    <a:pt x="5260" y="517588"/>
                  </a:cubicBezTo>
                  <a:cubicBezTo>
                    <a:pt x="5260" y="512330"/>
                    <a:pt x="9527" y="508063"/>
                    <a:pt x="14785" y="508063"/>
                  </a:cubicBezTo>
                  <a:close/>
                  <a:moveTo>
                    <a:pt x="626385" y="458723"/>
                  </a:moveTo>
                  <a:cubicBezTo>
                    <a:pt x="631433" y="457323"/>
                    <a:pt x="636672" y="460257"/>
                    <a:pt x="638100" y="465295"/>
                  </a:cubicBezTo>
                  <a:cubicBezTo>
                    <a:pt x="638129" y="465410"/>
                    <a:pt x="638158" y="465524"/>
                    <a:pt x="638186" y="465648"/>
                  </a:cubicBezTo>
                  <a:cubicBezTo>
                    <a:pt x="639329" y="470782"/>
                    <a:pt x="636090" y="475868"/>
                    <a:pt x="630956" y="477011"/>
                  </a:cubicBezTo>
                  <a:cubicBezTo>
                    <a:pt x="614974" y="481469"/>
                    <a:pt x="599239" y="486746"/>
                    <a:pt x="583808" y="492823"/>
                  </a:cubicBezTo>
                  <a:cubicBezTo>
                    <a:pt x="583798" y="492823"/>
                    <a:pt x="583798" y="492823"/>
                    <a:pt x="583798" y="492823"/>
                  </a:cubicBezTo>
                  <a:cubicBezTo>
                    <a:pt x="578721" y="494213"/>
                    <a:pt x="573483" y="491232"/>
                    <a:pt x="572092" y="486155"/>
                  </a:cubicBezTo>
                  <a:cubicBezTo>
                    <a:pt x="572092" y="486155"/>
                    <a:pt x="572092" y="486146"/>
                    <a:pt x="572092" y="486146"/>
                  </a:cubicBezTo>
                  <a:cubicBezTo>
                    <a:pt x="570701" y="481069"/>
                    <a:pt x="573683" y="475830"/>
                    <a:pt x="578760" y="474439"/>
                  </a:cubicBezTo>
                  <a:cubicBezTo>
                    <a:pt x="594333" y="468334"/>
                    <a:pt x="610230" y="463085"/>
                    <a:pt x="626385" y="458723"/>
                  </a:cubicBezTo>
                  <a:close/>
                  <a:moveTo>
                    <a:pt x="29358" y="446340"/>
                  </a:moveTo>
                  <a:cubicBezTo>
                    <a:pt x="37482" y="449245"/>
                    <a:pt x="45788" y="451627"/>
                    <a:pt x="54218" y="453484"/>
                  </a:cubicBezTo>
                  <a:cubicBezTo>
                    <a:pt x="58600" y="454437"/>
                    <a:pt x="62885" y="455294"/>
                    <a:pt x="67267" y="455961"/>
                  </a:cubicBezTo>
                  <a:lnTo>
                    <a:pt x="70125" y="456437"/>
                  </a:lnTo>
                  <a:lnTo>
                    <a:pt x="71458" y="456437"/>
                  </a:lnTo>
                  <a:lnTo>
                    <a:pt x="78317" y="457199"/>
                  </a:lnTo>
                  <a:lnTo>
                    <a:pt x="78317" y="457389"/>
                  </a:lnTo>
                  <a:cubicBezTo>
                    <a:pt x="83574" y="457389"/>
                    <a:pt x="87842" y="461657"/>
                    <a:pt x="87842" y="466914"/>
                  </a:cubicBezTo>
                  <a:cubicBezTo>
                    <a:pt x="87842" y="472172"/>
                    <a:pt x="83574" y="476439"/>
                    <a:pt x="78317" y="476439"/>
                  </a:cubicBezTo>
                  <a:cubicBezTo>
                    <a:pt x="59876" y="474744"/>
                    <a:pt x="41712" y="470810"/>
                    <a:pt x="24214" y="464723"/>
                  </a:cubicBezTo>
                  <a:cubicBezTo>
                    <a:pt x="19175" y="463295"/>
                    <a:pt x="16242" y="458056"/>
                    <a:pt x="17642" y="453008"/>
                  </a:cubicBezTo>
                  <a:cubicBezTo>
                    <a:pt x="17642" y="453008"/>
                    <a:pt x="17642" y="452998"/>
                    <a:pt x="17642" y="452998"/>
                  </a:cubicBezTo>
                  <a:cubicBezTo>
                    <a:pt x="19042" y="447921"/>
                    <a:pt x="24291" y="444940"/>
                    <a:pt x="29358" y="446340"/>
                  </a:cubicBezTo>
                  <a:close/>
                  <a:moveTo>
                    <a:pt x="615813" y="401382"/>
                  </a:moveTo>
                  <a:cubicBezTo>
                    <a:pt x="615822" y="401382"/>
                    <a:pt x="615822" y="401382"/>
                    <a:pt x="615822" y="401382"/>
                  </a:cubicBezTo>
                  <a:cubicBezTo>
                    <a:pt x="620899" y="399992"/>
                    <a:pt x="626137" y="402973"/>
                    <a:pt x="627528" y="408050"/>
                  </a:cubicBezTo>
                  <a:cubicBezTo>
                    <a:pt x="627643" y="408355"/>
                    <a:pt x="627747" y="408669"/>
                    <a:pt x="627823" y="408983"/>
                  </a:cubicBezTo>
                  <a:cubicBezTo>
                    <a:pt x="629166" y="414070"/>
                    <a:pt x="626137" y="419280"/>
                    <a:pt x="621051" y="420623"/>
                  </a:cubicBezTo>
                  <a:cubicBezTo>
                    <a:pt x="612984" y="422251"/>
                    <a:pt x="605021" y="424423"/>
                    <a:pt x="597239" y="427100"/>
                  </a:cubicBezTo>
                  <a:lnTo>
                    <a:pt x="591238" y="429386"/>
                  </a:lnTo>
                  <a:lnTo>
                    <a:pt x="588761" y="430338"/>
                  </a:lnTo>
                  <a:lnTo>
                    <a:pt x="587809" y="430338"/>
                  </a:lnTo>
                  <a:lnTo>
                    <a:pt x="587047" y="430338"/>
                  </a:lnTo>
                  <a:cubicBezTo>
                    <a:pt x="583427" y="431958"/>
                    <a:pt x="579712" y="433672"/>
                    <a:pt x="576093" y="435482"/>
                  </a:cubicBezTo>
                  <a:cubicBezTo>
                    <a:pt x="571588" y="438101"/>
                    <a:pt x="565816" y="436615"/>
                    <a:pt x="563139" y="432148"/>
                  </a:cubicBezTo>
                  <a:cubicBezTo>
                    <a:pt x="563139" y="432139"/>
                    <a:pt x="563130" y="432129"/>
                    <a:pt x="563120" y="432120"/>
                  </a:cubicBezTo>
                  <a:cubicBezTo>
                    <a:pt x="560482" y="427576"/>
                    <a:pt x="562025" y="421747"/>
                    <a:pt x="566568" y="419099"/>
                  </a:cubicBezTo>
                  <a:cubicBezTo>
                    <a:pt x="582084" y="410936"/>
                    <a:pt x="598658" y="404973"/>
                    <a:pt x="615813" y="401382"/>
                  </a:cubicBezTo>
                  <a:close/>
                  <a:moveTo>
                    <a:pt x="36978" y="384237"/>
                  </a:moveTo>
                  <a:cubicBezTo>
                    <a:pt x="53979" y="388809"/>
                    <a:pt x="70553" y="394867"/>
                    <a:pt x="86508" y="402335"/>
                  </a:cubicBezTo>
                  <a:cubicBezTo>
                    <a:pt x="86517" y="402344"/>
                    <a:pt x="86527" y="402344"/>
                    <a:pt x="86536" y="402354"/>
                  </a:cubicBezTo>
                  <a:cubicBezTo>
                    <a:pt x="91070" y="405011"/>
                    <a:pt x="92594" y="410841"/>
                    <a:pt x="89937" y="415384"/>
                  </a:cubicBezTo>
                  <a:cubicBezTo>
                    <a:pt x="89927" y="415394"/>
                    <a:pt x="89927" y="415403"/>
                    <a:pt x="89917" y="415413"/>
                  </a:cubicBezTo>
                  <a:cubicBezTo>
                    <a:pt x="87260" y="419947"/>
                    <a:pt x="81431" y="421470"/>
                    <a:pt x="76887" y="418813"/>
                  </a:cubicBezTo>
                  <a:lnTo>
                    <a:pt x="71267" y="416241"/>
                  </a:lnTo>
                  <a:lnTo>
                    <a:pt x="68601" y="415098"/>
                  </a:lnTo>
                  <a:lnTo>
                    <a:pt x="67076" y="414432"/>
                  </a:lnTo>
                  <a:cubicBezTo>
                    <a:pt x="63267" y="412812"/>
                    <a:pt x="59361" y="411384"/>
                    <a:pt x="55551" y="409955"/>
                  </a:cubicBezTo>
                  <a:cubicBezTo>
                    <a:pt x="47741" y="407193"/>
                    <a:pt x="39835" y="404716"/>
                    <a:pt x="31929" y="402621"/>
                  </a:cubicBezTo>
                  <a:cubicBezTo>
                    <a:pt x="26853" y="401230"/>
                    <a:pt x="23871" y="395982"/>
                    <a:pt x="25262" y="390905"/>
                  </a:cubicBezTo>
                  <a:cubicBezTo>
                    <a:pt x="26653" y="385828"/>
                    <a:pt x="31901" y="382847"/>
                    <a:pt x="36978" y="384237"/>
                  </a:cubicBezTo>
                  <a:close/>
                  <a:moveTo>
                    <a:pt x="588694" y="337927"/>
                  </a:moveTo>
                  <a:cubicBezTo>
                    <a:pt x="593238" y="335289"/>
                    <a:pt x="599067" y="336832"/>
                    <a:pt x="601715" y="341375"/>
                  </a:cubicBezTo>
                  <a:cubicBezTo>
                    <a:pt x="604315" y="345900"/>
                    <a:pt x="602792" y="351681"/>
                    <a:pt x="598286" y="354329"/>
                  </a:cubicBezTo>
                  <a:lnTo>
                    <a:pt x="554757" y="373379"/>
                  </a:lnTo>
                  <a:cubicBezTo>
                    <a:pt x="554747" y="373389"/>
                    <a:pt x="554738" y="373389"/>
                    <a:pt x="554728" y="373398"/>
                  </a:cubicBezTo>
                  <a:cubicBezTo>
                    <a:pt x="550185" y="376037"/>
                    <a:pt x="544356" y="374494"/>
                    <a:pt x="541708" y="369950"/>
                  </a:cubicBezTo>
                  <a:cubicBezTo>
                    <a:pt x="539107" y="365426"/>
                    <a:pt x="540631" y="359644"/>
                    <a:pt x="545136" y="356996"/>
                  </a:cubicBezTo>
                  <a:lnTo>
                    <a:pt x="588666" y="337946"/>
                  </a:lnTo>
                  <a:cubicBezTo>
                    <a:pt x="588676" y="337937"/>
                    <a:pt x="588685" y="337937"/>
                    <a:pt x="588694" y="337927"/>
                  </a:cubicBezTo>
                  <a:close/>
                  <a:moveTo>
                    <a:pt x="59743" y="315372"/>
                  </a:moveTo>
                  <a:cubicBezTo>
                    <a:pt x="75250" y="321440"/>
                    <a:pt x="91166" y="326402"/>
                    <a:pt x="107368" y="330231"/>
                  </a:cubicBezTo>
                  <a:cubicBezTo>
                    <a:pt x="112445" y="331622"/>
                    <a:pt x="115426" y="336870"/>
                    <a:pt x="114036" y="341947"/>
                  </a:cubicBezTo>
                  <a:cubicBezTo>
                    <a:pt x="112645" y="347024"/>
                    <a:pt x="107397" y="350005"/>
                    <a:pt x="102320" y="348615"/>
                  </a:cubicBezTo>
                  <a:cubicBezTo>
                    <a:pt x="86127" y="344747"/>
                    <a:pt x="70220" y="339775"/>
                    <a:pt x="54695" y="333755"/>
                  </a:cubicBezTo>
                  <a:cubicBezTo>
                    <a:pt x="49618" y="332365"/>
                    <a:pt x="46636" y="327117"/>
                    <a:pt x="48027" y="322040"/>
                  </a:cubicBezTo>
                  <a:cubicBezTo>
                    <a:pt x="49418" y="316963"/>
                    <a:pt x="54666" y="313982"/>
                    <a:pt x="59743" y="315372"/>
                  </a:cubicBezTo>
                  <a:close/>
                  <a:moveTo>
                    <a:pt x="569454" y="262680"/>
                  </a:moveTo>
                  <a:cubicBezTo>
                    <a:pt x="573997" y="260042"/>
                    <a:pt x="579827" y="261585"/>
                    <a:pt x="582475" y="266128"/>
                  </a:cubicBezTo>
                  <a:cubicBezTo>
                    <a:pt x="584932" y="270329"/>
                    <a:pt x="583827" y="275720"/>
                    <a:pt x="579903" y="278606"/>
                  </a:cubicBezTo>
                  <a:lnTo>
                    <a:pt x="553042" y="293274"/>
                  </a:lnTo>
                  <a:cubicBezTo>
                    <a:pt x="543993" y="298227"/>
                    <a:pt x="532658" y="306514"/>
                    <a:pt x="522277" y="300037"/>
                  </a:cubicBezTo>
                  <a:cubicBezTo>
                    <a:pt x="518790" y="297580"/>
                    <a:pt x="517362" y="293093"/>
                    <a:pt x="518781" y="289074"/>
                  </a:cubicBezTo>
                  <a:cubicBezTo>
                    <a:pt x="520543" y="284111"/>
                    <a:pt x="525982" y="281521"/>
                    <a:pt x="530944" y="283273"/>
                  </a:cubicBezTo>
                  <a:lnTo>
                    <a:pt x="531706" y="283273"/>
                  </a:lnTo>
                  <a:lnTo>
                    <a:pt x="534278" y="281940"/>
                  </a:lnTo>
                  <a:lnTo>
                    <a:pt x="545898" y="275558"/>
                  </a:lnTo>
                  <a:lnTo>
                    <a:pt x="569425" y="262699"/>
                  </a:lnTo>
                  <a:cubicBezTo>
                    <a:pt x="569435" y="262690"/>
                    <a:pt x="569444" y="262690"/>
                    <a:pt x="569454" y="262680"/>
                  </a:cubicBezTo>
                  <a:close/>
                  <a:moveTo>
                    <a:pt x="84412" y="249650"/>
                  </a:moveTo>
                  <a:cubicBezTo>
                    <a:pt x="86889" y="248964"/>
                    <a:pt x="89528" y="249307"/>
                    <a:pt x="91747" y="250602"/>
                  </a:cubicBezTo>
                  <a:cubicBezTo>
                    <a:pt x="102386" y="258460"/>
                    <a:pt x="113626" y="265471"/>
                    <a:pt x="125370" y="271557"/>
                  </a:cubicBezTo>
                  <a:cubicBezTo>
                    <a:pt x="129551" y="274215"/>
                    <a:pt x="130990" y="279625"/>
                    <a:pt x="128704" y="284006"/>
                  </a:cubicBezTo>
                  <a:cubicBezTo>
                    <a:pt x="126265" y="288674"/>
                    <a:pt x="120502" y="290474"/>
                    <a:pt x="115845" y="288035"/>
                  </a:cubicBezTo>
                  <a:cubicBezTo>
                    <a:pt x="104053" y="281939"/>
                    <a:pt x="92785" y="274900"/>
                    <a:pt x="82126" y="266985"/>
                  </a:cubicBezTo>
                  <a:cubicBezTo>
                    <a:pt x="80069" y="265671"/>
                    <a:pt x="78517" y="263689"/>
                    <a:pt x="77745" y="261365"/>
                  </a:cubicBezTo>
                  <a:cubicBezTo>
                    <a:pt x="77097" y="258860"/>
                    <a:pt x="77440" y="256203"/>
                    <a:pt x="78697" y="253936"/>
                  </a:cubicBezTo>
                  <a:cubicBezTo>
                    <a:pt x="79974" y="251821"/>
                    <a:pt x="82022" y="250278"/>
                    <a:pt x="84412" y="249650"/>
                  </a:cubicBezTo>
                  <a:close/>
                  <a:moveTo>
                    <a:pt x="539926" y="196005"/>
                  </a:moveTo>
                  <a:cubicBezTo>
                    <a:pt x="544470" y="193367"/>
                    <a:pt x="550300" y="194910"/>
                    <a:pt x="552947" y="199453"/>
                  </a:cubicBezTo>
                  <a:cubicBezTo>
                    <a:pt x="552957" y="199472"/>
                    <a:pt x="552966" y="199491"/>
                    <a:pt x="552976" y="199510"/>
                  </a:cubicBezTo>
                  <a:cubicBezTo>
                    <a:pt x="555586" y="204082"/>
                    <a:pt x="553995" y="209893"/>
                    <a:pt x="549423" y="212502"/>
                  </a:cubicBezTo>
                  <a:lnTo>
                    <a:pt x="505037" y="243935"/>
                  </a:lnTo>
                  <a:cubicBezTo>
                    <a:pt x="500655" y="246230"/>
                    <a:pt x="495236" y="244783"/>
                    <a:pt x="492587" y="240601"/>
                  </a:cubicBezTo>
                  <a:cubicBezTo>
                    <a:pt x="489759" y="236163"/>
                    <a:pt x="491073" y="230276"/>
                    <a:pt x="495512" y="227457"/>
                  </a:cubicBezTo>
                  <a:lnTo>
                    <a:pt x="539898" y="196024"/>
                  </a:lnTo>
                  <a:cubicBezTo>
                    <a:pt x="539908" y="196015"/>
                    <a:pt x="539917" y="196015"/>
                    <a:pt x="539926" y="196005"/>
                  </a:cubicBezTo>
                  <a:close/>
                  <a:moveTo>
                    <a:pt x="107273" y="187641"/>
                  </a:moveTo>
                  <a:cubicBezTo>
                    <a:pt x="124618" y="194023"/>
                    <a:pt x="141277" y="202129"/>
                    <a:pt x="156993" y="211835"/>
                  </a:cubicBezTo>
                  <a:lnTo>
                    <a:pt x="156422" y="211263"/>
                  </a:lnTo>
                  <a:cubicBezTo>
                    <a:pt x="156660" y="211387"/>
                    <a:pt x="156888" y="211521"/>
                    <a:pt x="157117" y="211663"/>
                  </a:cubicBezTo>
                  <a:cubicBezTo>
                    <a:pt x="161556" y="214483"/>
                    <a:pt x="162870" y="220369"/>
                    <a:pt x="160041" y="224817"/>
                  </a:cubicBezTo>
                  <a:cubicBezTo>
                    <a:pt x="157222" y="229256"/>
                    <a:pt x="151335" y="230561"/>
                    <a:pt x="146897" y="227742"/>
                  </a:cubicBezTo>
                  <a:cubicBezTo>
                    <a:pt x="139534" y="223131"/>
                    <a:pt x="131933" y="218902"/>
                    <a:pt x="124132" y="215073"/>
                  </a:cubicBezTo>
                  <a:cubicBezTo>
                    <a:pt x="120322" y="213168"/>
                    <a:pt x="116322" y="211359"/>
                    <a:pt x="112321" y="209644"/>
                  </a:cubicBezTo>
                  <a:lnTo>
                    <a:pt x="111559" y="209644"/>
                  </a:lnTo>
                  <a:lnTo>
                    <a:pt x="108702" y="208501"/>
                  </a:lnTo>
                  <a:lnTo>
                    <a:pt x="102224" y="206025"/>
                  </a:lnTo>
                  <a:cubicBezTo>
                    <a:pt x="102224" y="206025"/>
                    <a:pt x="102215" y="206025"/>
                    <a:pt x="102215" y="206025"/>
                  </a:cubicBezTo>
                  <a:cubicBezTo>
                    <a:pt x="97138" y="204624"/>
                    <a:pt x="94157" y="199376"/>
                    <a:pt x="95557" y="194309"/>
                  </a:cubicBezTo>
                  <a:cubicBezTo>
                    <a:pt x="95557" y="194309"/>
                    <a:pt x="95557" y="194299"/>
                    <a:pt x="95557" y="194299"/>
                  </a:cubicBezTo>
                  <a:cubicBezTo>
                    <a:pt x="96957" y="189222"/>
                    <a:pt x="102206" y="186241"/>
                    <a:pt x="107273" y="187641"/>
                  </a:cubicBezTo>
                  <a:close/>
                  <a:moveTo>
                    <a:pt x="501893" y="122491"/>
                  </a:moveTo>
                  <a:cubicBezTo>
                    <a:pt x="505608" y="118795"/>
                    <a:pt x="511609" y="118795"/>
                    <a:pt x="515323" y="122491"/>
                  </a:cubicBezTo>
                  <a:cubicBezTo>
                    <a:pt x="515342" y="122510"/>
                    <a:pt x="515361" y="122529"/>
                    <a:pt x="515381" y="122548"/>
                  </a:cubicBezTo>
                  <a:cubicBezTo>
                    <a:pt x="519057" y="126310"/>
                    <a:pt x="518990" y="132339"/>
                    <a:pt x="515228" y="136016"/>
                  </a:cubicBezTo>
                  <a:cubicBezTo>
                    <a:pt x="507818" y="142864"/>
                    <a:pt x="500855" y="150189"/>
                    <a:pt x="494369" y="157924"/>
                  </a:cubicBezTo>
                  <a:lnTo>
                    <a:pt x="489511" y="163924"/>
                  </a:lnTo>
                  <a:lnTo>
                    <a:pt x="488272" y="165544"/>
                  </a:lnTo>
                  <a:lnTo>
                    <a:pt x="486082" y="168592"/>
                  </a:lnTo>
                  <a:cubicBezTo>
                    <a:pt x="483129" y="172592"/>
                    <a:pt x="480366" y="176688"/>
                    <a:pt x="477700" y="180974"/>
                  </a:cubicBezTo>
                  <a:cubicBezTo>
                    <a:pt x="475042" y="184622"/>
                    <a:pt x="470185" y="185908"/>
                    <a:pt x="466070" y="184051"/>
                  </a:cubicBezTo>
                  <a:cubicBezTo>
                    <a:pt x="461279" y="181888"/>
                    <a:pt x="459154" y="176240"/>
                    <a:pt x="461316" y="171449"/>
                  </a:cubicBezTo>
                  <a:cubicBezTo>
                    <a:pt x="472623" y="153409"/>
                    <a:pt x="486263" y="136950"/>
                    <a:pt x="501893" y="122491"/>
                  </a:cubicBezTo>
                  <a:close/>
                  <a:moveTo>
                    <a:pt x="140038" y="121920"/>
                  </a:moveTo>
                  <a:cubicBezTo>
                    <a:pt x="142572" y="121986"/>
                    <a:pt x="144982" y="123006"/>
                    <a:pt x="146801" y="124777"/>
                  </a:cubicBezTo>
                  <a:cubicBezTo>
                    <a:pt x="162079" y="137007"/>
                    <a:pt x="176319" y="150485"/>
                    <a:pt x="189378" y="165068"/>
                  </a:cubicBezTo>
                  <a:cubicBezTo>
                    <a:pt x="193073" y="168783"/>
                    <a:pt x="193073" y="174784"/>
                    <a:pt x="189378" y="178498"/>
                  </a:cubicBezTo>
                  <a:cubicBezTo>
                    <a:pt x="185663" y="182194"/>
                    <a:pt x="179662" y="182194"/>
                    <a:pt x="175948" y="178498"/>
                  </a:cubicBezTo>
                  <a:cubicBezTo>
                    <a:pt x="162860" y="163915"/>
                    <a:pt x="148582" y="150438"/>
                    <a:pt x="133275" y="138207"/>
                  </a:cubicBezTo>
                  <a:cubicBezTo>
                    <a:pt x="129580" y="134493"/>
                    <a:pt x="129580" y="128492"/>
                    <a:pt x="133275" y="124777"/>
                  </a:cubicBezTo>
                  <a:cubicBezTo>
                    <a:pt x="135057" y="122958"/>
                    <a:pt x="137495" y="121929"/>
                    <a:pt x="140038" y="121920"/>
                  </a:cubicBezTo>
                  <a:close/>
                  <a:moveTo>
                    <a:pt x="463603" y="76199"/>
                  </a:moveTo>
                  <a:cubicBezTo>
                    <a:pt x="463613" y="76208"/>
                    <a:pt x="463622" y="76208"/>
                    <a:pt x="463632" y="76218"/>
                  </a:cubicBezTo>
                  <a:cubicBezTo>
                    <a:pt x="468165" y="78875"/>
                    <a:pt x="469689" y="84705"/>
                    <a:pt x="467032" y="89248"/>
                  </a:cubicBezTo>
                  <a:lnTo>
                    <a:pt x="438457" y="137540"/>
                  </a:lnTo>
                  <a:cubicBezTo>
                    <a:pt x="438447" y="137549"/>
                    <a:pt x="438447" y="137559"/>
                    <a:pt x="438438" y="137568"/>
                  </a:cubicBezTo>
                  <a:cubicBezTo>
                    <a:pt x="435781" y="142102"/>
                    <a:pt x="429941" y="143626"/>
                    <a:pt x="425408" y="140969"/>
                  </a:cubicBezTo>
                  <a:cubicBezTo>
                    <a:pt x="425398" y="140959"/>
                    <a:pt x="425389" y="140959"/>
                    <a:pt x="425379" y="140950"/>
                  </a:cubicBezTo>
                  <a:cubicBezTo>
                    <a:pt x="420845" y="138292"/>
                    <a:pt x="419321" y="132454"/>
                    <a:pt x="421978" y="127920"/>
                  </a:cubicBezTo>
                  <a:lnTo>
                    <a:pt x="450553" y="79628"/>
                  </a:lnTo>
                  <a:cubicBezTo>
                    <a:pt x="450563" y="79618"/>
                    <a:pt x="450563" y="79609"/>
                    <a:pt x="450573" y="79599"/>
                  </a:cubicBezTo>
                  <a:cubicBezTo>
                    <a:pt x="453230" y="75065"/>
                    <a:pt x="459059" y="73541"/>
                    <a:pt x="463603" y="76199"/>
                  </a:cubicBezTo>
                  <a:close/>
                  <a:moveTo>
                    <a:pt x="181282" y="58226"/>
                  </a:moveTo>
                  <a:cubicBezTo>
                    <a:pt x="185721" y="55397"/>
                    <a:pt x="191607" y="56711"/>
                    <a:pt x="194427" y="61150"/>
                  </a:cubicBezTo>
                  <a:cubicBezTo>
                    <a:pt x="208619" y="79981"/>
                    <a:pt x="221173" y="99993"/>
                    <a:pt x="231955" y="120967"/>
                  </a:cubicBezTo>
                  <a:lnTo>
                    <a:pt x="232431" y="120967"/>
                  </a:lnTo>
                  <a:cubicBezTo>
                    <a:pt x="232812" y="121491"/>
                    <a:pt x="233136" y="122053"/>
                    <a:pt x="233412" y="122643"/>
                  </a:cubicBezTo>
                  <a:cubicBezTo>
                    <a:pt x="235574" y="127444"/>
                    <a:pt x="233441" y="133083"/>
                    <a:pt x="228650" y="135245"/>
                  </a:cubicBezTo>
                  <a:cubicBezTo>
                    <a:pt x="223859" y="137417"/>
                    <a:pt x="218210" y="135283"/>
                    <a:pt x="216048" y="130492"/>
                  </a:cubicBezTo>
                  <a:cubicBezTo>
                    <a:pt x="205047" y="109527"/>
                    <a:pt x="192303" y="89515"/>
                    <a:pt x="177948" y="70675"/>
                  </a:cubicBezTo>
                  <a:cubicBezTo>
                    <a:pt x="175653" y="66293"/>
                    <a:pt x="177101" y="60874"/>
                    <a:pt x="181282" y="58226"/>
                  </a:cubicBezTo>
                  <a:close/>
                  <a:moveTo>
                    <a:pt x="395213" y="21336"/>
                  </a:moveTo>
                  <a:cubicBezTo>
                    <a:pt x="400471" y="21336"/>
                    <a:pt x="404738" y="25603"/>
                    <a:pt x="404738" y="30861"/>
                  </a:cubicBezTo>
                  <a:lnTo>
                    <a:pt x="397595" y="97536"/>
                  </a:lnTo>
                  <a:cubicBezTo>
                    <a:pt x="397595" y="102794"/>
                    <a:pt x="393327" y="107061"/>
                    <a:pt x="388070" y="107061"/>
                  </a:cubicBezTo>
                  <a:cubicBezTo>
                    <a:pt x="382812" y="107061"/>
                    <a:pt x="378545" y="102794"/>
                    <a:pt x="378545" y="97536"/>
                  </a:cubicBezTo>
                  <a:lnTo>
                    <a:pt x="385688" y="30861"/>
                  </a:lnTo>
                  <a:cubicBezTo>
                    <a:pt x="385688" y="25603"/>
                    <a:pt x="389955" y="21336"/>
                    <a:pt x="395213" y="21336"/>
                  </a:cubicBezTo>
                  <a:close/>
                  <a:moveTo>
                    <a:pt x="251291" y="7238"/>
                  </a:moveTo>
                  <a:cubicBezTo>
                    <a:pt x="251291" y="7238"/>
                    <a:pt x="251300" y="7238"/>
                    <a:pt x="251300" y="7238"/>
                  </a:cubicBezTo>
                  <a:cubicBezTo>
                    <a:pt x="256377" y="5848"/>
                    <a:pt x="261616" y="8829"/>
                    <a:pt x="263006" y="13906"/>
                  </a:cubicBezTo>
                  <a:cubicBezTo>
                    <a:pt x="272817" y="37909"/>
                    <a:pt x="280066" y="62874"/>
                    <a:pt x="284628" y="88391"/>
                  </a:cubicBezTo>
                  <a:cubicBezTo>
                    <a:pt x="284628" y="88391"/>
                    <a:pt x="284628" y="88401"/>
                    <a:pt x="284628" y="88401"/>
                  </a:cubicBezTo>
                  <a:cubicBezTo>
                    <a:pt x="286019" y="93478"/>
                    <a:pt x="283038" y="98716"/>
                    <a:pt x="277961" y="100107"/>
                  </a:cubicBezTo>
                  <a:cubicBezTo>
                    <a:pt x="277951" y="100107"/>
                    <a:pt x="277951" y="100107"/>
                    <a:pt x="277951" y="100107"/>
                  </a:cubicBezTo>
                  <a:cubicBezTo>
                    <a:pt x="272874" y="101498"/>
                    <a:pt x="267636" y="98516"/>
                    <a:pt x="266245" y="93440"/>
                  </a:cubicBezTo>
                  <a:cubicBezTo>
                    <a:pt x="261682" y="67922"/>
                    <a:pt x="254434" y="42957"/>
                    <a:pt x="244623" y="18954"/>
                  </a:cubicBezTo>
                  <a:cubicBezTo>
                    <a:pt x="244623" y="18954"/>
                    <a:pt x="244623" y="18945"/>
                    <a:pt x="244623" y="18945"/>
                  </a:cubicBezTo>
                  <a:cubicBezTo>
                    <a:pt x="243232" y="13868"/>
                    <a:pt x="246214" y="8629"/>
                    <a:pt x="251291" y="7238"/>
                  </a:cubicBezTo>
                  <a:close/>
                  <a:moveTo>
                    <a:pt x="327015" y="0"/>
                  </a:moveTo>
                  <a:cubicBezTo>
                    <a:pt x="332272" y="0"/>
                    <a:pt x="336540" y="4267"/>
                    <a:pt x="336540" y="9525"/>
                  </a:cubicBezTo>
                  <a:lnTo>
                    <a:pt x="341778" y="90582"/>
                  </a:lnTo>
                  <a:cubicBezTo>
                    <a:pt x="341778" y="95840"/>
                    <a:pt x="337511" y="100107"/>
                    <a:pt x="332253" y="100107"/>
                  </a:cubicBezTo>
                  <a:cubicBezTo>
                    <a:pt x="326995" y="100107"/>
                    <a:pt x="322728" y="95840"/>
                    <a:pt x="322728" y="90582"/>
                  </a:cubicBezTo>
                  <a:lnTo>
                    <a:pt x="317490" y="9525"/>
                  </a:lnTo>
                  <a:cubicBezTo>
                    <a:pt x="317490" y="4267"/>
                    <a:pt x="321757" y="0"/>
                    <a:pt x="327015"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76" name="Google Shape;476;p10"/>
          <p:cNvGrpSpPr/>
          <p:nvPr/>
        </p:nvGrpSpPr>
        <p:grpSpPr>
          <a:xfrm>
            <a:off x="6230881" y="5385167"/>
            <a:ext cx="1786150" cy="1512375"/>
            <a:chOff x="7704962" y="4793777"/>
            <a:chExt cx="1856898" cy="1486948"/>
          </a:xfrm>
        </p:grpSpPr>
        <p:sp>
          <p:nvSpPr>
            <p:cNvPr id="477" name="Google Shape;477;p10"/>
            <p:cNvSpPr/>
            <p:nvPr/>
          </p:nvSpPr>
          <p:spPr>
            <a:xfrm>
              <a:off x="7704962" y="4793777"/>
              <a:ext cx="1856898" cy="1486947"/>
            </a:xfrm>
            <a:custGeom>
              <a:rect b="b" l="l" r="r" t="t"/>
              <a:pathLst>
                <a:path extrusionOk="0" h="1486947" w="1856898">
                  <a:moveTo>
                    <a:pt x="1856648" y="1486918"/>
                  </a:moveTo>
                  <a:lnTo>
                    <a:pt x="1301722" y="1486918"/>
                  </a:lnTo>
                  <a:cubicBezTo>
                    <a:pt x="1231332" y="919419"/>
                    <a:pt x="1088076" y="531370"/>
                    <a:pt x="922817" y="531370"/>
                  </a:cubicBezTo>
                  <a:cubicBezTo>
                    <a:pt x="757559" y="531370"/>
                    <a:pt x="614207" y="919419"/>
                    <a:pt x="543627" y="1486918"/>
                  </a:cubicBezTo>
                  <a:lnTo>
                    <a:pt x="-250" y="1486918"/>
                  </a:lnTo>
                  <a:cubicBezTo>
                    <a:pt x="68710" y="644908"/>
                    <a:pt x="458092" y="-29"/>
                    <a:pt x="928151" y="-29"/>
                  </a:cubicBezTo>
                  <a:cubicBezTo>
                    <a:pt x="1398210" y="-29"/>
                    <a:pt x="1787687" y="644908"/>
                    <a:pt x="1856648" y="148691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8" name="Google Shape;478;p10"/>
            <p:cNvSpPr/>
            <p:nvPr/>
          </p:nvSpPr>
          <p:spPr>
            <a:xfrm>
              <a:off x="7819262" y="4944177"/>
              <a:ext cx="1617249" cy="1336548"/>
            </a:xfrm>
            <a:custGeom>
              <a:rect b="b" l="l" r="r" t="t"/>
              <a:pathLst>
                <a:path extrusionOk="0" h="1336548" w="1617249">
                  <a:moveTo>
                    <a:pt x="1616999" y="1336519"/>
                  </a:moveTo>
                  <a:lnTo>
                    <a:pt x="1187422" y="1336519"/>
                  </a:lnTo>
                  <a:cubicBezTo>
                    <a:pt x="1117032" y="769019"/>
                    <a:pt x="973776" y="380971"/>
                    <a:pt x="808517" y="380971"/>
                  </a:cubicBezTo>
                  <a:cubicBezTo>
                    <a:pt x="643259" y="380971"/>
                    <a:pt x="499907" y="769019"/>
                    <a:pt x="429327" y="1336519"/>
                  </a:cubicBezTo>
                  <a:lnTo>
                    <a:pt x="-250" y="1336519"/>
                  </a:lnTo>
                  <a:cubicBezTo>
                    <a:pt x="88713" y="569090"/>
                    <a:pt x="417135" y="-29"/>
                    <a:pt x="808517" y="-29"/>
                  </a:cubicBezTo>
                  <a:cubicBezTo>
                    <a:pt x="1199900" y="-29"/>
                    <a:pt x="1528226" y="569090"/>
                    <a:pt x="1616999" y="133651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9" name="Google Shape;479;p10"/>
            <p:cNvSpPr/>
            <p:nvPr/>
          </p:nvSpPr>
          <p:spPr>
            <a:xfrm>
              <a:off x="7934515" y="5066192"/>
              <a:ext cx="1397889" cy="1214532"/>
            </a:xfrm>
            <a:custGeom>
              <a:rect b="b" l="l" r="r" t="t"/>
              <a:pathLst>
                <a:path extrusionOk="0" h="1214532" w="1397889">
                  <a:moveTo>
                    <a:pt x="1397639" y="1214504"/>
                  </a:moveTo>
                  <a:lnTo>
                    <a:pt x="1072170" y="1214504"/>
                  </a:lnTo>
                  <a:cubicBezTo>
                    <a:pt x="1001780" y="647004"/>
                    <a:pt x="858523" y="258956"/>
                    <a:pt x="693265" y="258956"/>
                  </a:cubicBezTo>
                  <a:cubicBezTo>
                    <a:pt x="528006" y="258956"/>
                    <a:pt x="384655" y="647004"/>
                    <a:pt x="314075" y="1214504"/>
                  </a:cubicBezTo>
                  <a:lnTo>
                    <a:pt x="-250" y="1214504"/>
                  </a:lnTo>
                  <a:cubicBezTo>
                    <a:pt x="95000" y="509654"/>
                    <a:pt x="371891" y="-29"/>
                    <a:pt x="698694" y="-29"/>
                  </a:cubicBezTo>
                  <a:cubicBezTo>
                    <a:pt x="1025497" y="-29"/>
                    <a:pt x="1302389" y="509749"/>
                    <a:pt x="1397639" y="121450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0" name="Google Shape;480;p10"/>
            <p:cNvSpPr/>
            <p:nvPr/>
          </p:nvSpPr>
          <p:spPr>
            <a:xfrm>
              <a:off x="8075580" y="5199256"/>
              <a:ext cx="1104900" cy="1081468"/>
            </a:xfrm>
            <a:custGeom>
              <a:rect b="b" l="l" r="r" t="t"/>
              <a:pathLst>
                <a:path extrusionOk="0" h="1081468" w="1104900">
                  <a:moveTo>
                    <a:pt x="1104650" y="1081439"/>
                  </a:moveTo>
                  <a:lnTo>
                    <a:pt x="931104" y="1081439"/>
                  </a:lnTo>
                  <a:cubicBezTo>
                    <a:pt x="860714" y="513939"/>
                    <a:pt x="717458" y="125891"/>
                    <a:pt x="552200" y="125891"/>
                  </a:cubicBezTo>
                  <a:cubicBezTo>
                    <a:pt x="386941" y="125891"/>
                    <a:pt x="243589" y="513939"/>
                    <a:pt x="173009" y="1081439"/>
                  </a:cubicBezTo>
                  <a:lnTo>
                    <a:pt x="-250" y="1081439"/>
                  </a:lnTo>
                  <a:cubicBezTo>
                    <a:pt x="89666" y="446407"/>
                    <a:pt x="303121" y="-29"/>
                    <a:pt x="552200" y="-29"/>
                  </a:cubicBezTo>
                  <a:cubicBezTo>
                    <a:pt x="801279" y="-29"/>
                    <a:pt x="1014638" y="446407"/>
                    <a:pt x="1104650" y="108143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1" name="Google Shape;481;p10"/>
            <p:cNvSpPr/>
            <p:nvPr/>
          </p:nvSpPr>
          <p:spPr>
            <a:xfrm>
              <a:off x="9081261" y="5668282"/>
              <a:ext cx="155860" cy="150070"/>
            </a:xfrm>
            <a:custGeom>
              <a:rect b="b" l="l" r="r" t="t"/>
              <a:pathLst>
                <a:path extrusionOk="0" h="150070" w="155860">
                  <a:moveTo>
                    <a:pt x="122304" y="146451"/>
                  </a:moveTo>
                  <a:lnTo>
                    <a:pt x="82395" y="127401"/>
                  </a:lnTo>
                  <a:cubicBezTo>
                    <a:pt x="80689" y="126552"/>
                    <a:pt x="78680" y="126552"/>
                    <a:pt x="76965" y="127401"/>
                  </a:cubicBezTo>
                  <a:lnTo>
                    <a:pt x="38294" y="149308"/>
                  </a:lnTo>
                  <a:cubicBezTo>
                    <a:pt x="35493" y="150870"/>
                    <a:pt x="31950" y="149851"/>
                    <a:pt x="30398" y="147051"/>
                  </a:cubicBezTo>
                  <a:cubicBezTo>
                    <a:pt x="29779" y="145936"/>
                    <a:pt x="29540" y="144659"/>
                    <a:pt x="29721" y="143403"/>
                  </a:cubicBezTo>
                  <a:lnTo>
                    <a:pt x="35913" y="99397"/>
                  </a:lnTo>
                  <a:cubicBezTo>
                    <a:pt x="36170" y="97520"/>
                    <a:pt x="35493" y="95635"/>
                    <a:pt x="34103" y="94349"/>
                  </a:cubicBezTo>
                  <a:lnTo>
                    <a:pt x="1337" y="64250"/>
                  </a:lnTo>
                  <a:cubicBezTo>
                    <a:pt x="-845" y="61973"/>
                    <a:pt x="-768" y="58354"/>
                    <a:pt x="1508" y="56172"/>
                  </a:cubicBezTo>
                  <a:cubicBezTo>
                    <a:pt x="2261" y="55458"/>
                    <a:pt x="3185" y="54953"/>
                    <a:pt x="4194" y="54725"/>
                  </a:cubicBezTo>
                  <a:lnTo>
                    <a:pt x="48009" y="47010"/>
                  </a:lnTo>
                  <a:cubicBezTo>
                    <a:pt x="49886" y="46628"/>
                    <a:pt x="51467" y="45400"/>
                    <a:pt x="52295" y="43675"/>
                  </a:cubicBezTo>
                  <a:lnTo>
                    <a:pt x="70774" y="3194"/>
                  </a:lnTo>
                  <a:cubicBezTo>
                    <a:pt x="72146" y="356"/>
                    <a:pt x="75565" y="-835"/>
                    <a:pt x="78404" y="546"/>
                  </a:cubicBezTo>
                  <a:cubicBezTo>
                    <a:pt x="79566" y="1099"/>
                    <a:pt x="80499" y="2042"/>
                    <a:pt x="81061" y="3194"/>
                  </a:cubicBezTo>
                  <a:lnTo>
                    <a:pt x="101921" y="42533"/>
                  </a:lnTo>
                  <a:cubicBezTo>
                    <a:pt x="102854" y="44181"/>
                    <a:pt x="104521" y="45276"/>
                    <a:pt x="106398" y="45485"/>
                  </a:cubicBezTo>
                  <a:lnTo>
                    <a:pt x="150593" y="50629"/>
                  </a:lnTo>
                  <a:cubicBezTo>
                    <a:pt x="153727" y="51010"/>
                    <a:pt x="155956" y="53867"/>
                    <a:pt x="155566" y="57001"/>
                  </a:cubicBezTo>
                  <a:cubicBezTo>
                    <a:pt x="155423" y="58173"/>
                    <a:pt x="154918" y="59277"/>
                    <a:pt x="154118" y="60154"/>
                  </a:cubicBezTo>
                  <a:lnTo>
                    <a:pt x="123161" y="92158"/>
                  </a:lnTo>
                  <a:cubicBezTo>
                    <a:pt x="121818" y="93501"/>
                    <a:pt x="121238" y="95444"/>
                    <a:pt x="121638" y="97301"/>
                  </a:cubicBezTo>
                  <a:lnTo>
                    <a:pt x="130496" y="140926"/>
                  </a:lnTo>
                  <a:cubicBezTo>
                    <a:pt x="130706" y="144079"/>
                    <a:pt x="128324" y="146803"/>
                    <a:pt x="125171" y="147012"/>
                  </a:cubicBezTo>
                  <a:cubicBezTo>
                    <a:pt x="124180" y="147070"/>
                    <a:pt x="123200" y="146879"/>
                    <a:pt x="122304" y="146451"/>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2" name="Google Shape;482;p10"/>
            <p:cNvSpPr/>
            <p:nvPr/>
          </p:nvSpPr>
          <p:spPr>
            <a:xfrm>
              <a:off x="8122779" y="5668305"/>
              <a:ext cx="155842" cy="150046"/>
            </a:xfrm>
            <a:custGeom>
              <a:rect b="b" l="l" r="r" t="t"/>
              <a:pathLst>
                <a:path extrusionOk="0" h="150046" w="155842">
                  <a:moveTo>
                    <a:pt x="122381" y="146427"/>
                  </a:moveTo>
                  <a:lnTo>
                    <a:pt x="82376" y="127377"/>
                  </a:lnTo>
                  <a:cubicBezTo>
                    <a:pt x="80699" y="126511"/>
                    <a:pt x="78719" y="126511"/>
                    <a:pt x="77042" y="127377"/>
                  </a:cubicBezTo>
                  <a:lnTo>
                    <a:pt x="38275" y="149285"/>
                  </a:lnTo>
                  <a:cubicBezTo>
                    <a:pt x="35475" y="150847"/>
                    <a:pt x="31931" y="149828"/>
                    <a:pt x="30379" y="147027"/>
                  </a:cubicBezTo>
                  <a:cubicBezTo>
                    <a:pt x="29760" y="145913"/>
                    <a:pt x="29522" y="144636"/>
                    <a:pt x="29703" y="143379"/>
                  </a:cubicBezTo>
                  <a:lnTo>
                    <a:pt x="35894" y="99374"/>
                  </a:lnTo>
                  <a:cubicBezTo>
                    <a:pt x="36199" y="97488"/>
                    <a:pt x="35523" y="95583"/>
                    <a:pt x="34084" y="94325"/>
                  </a:cubicBezTo>
                  <a:lnTo>
                    <a:pt x="1318" y="64227"/>
                  </a:lnTo>
                  <a:cubicBezTo>
                    <a:pt x="-853" y="61941"/>
                    <a:pt x="-758" y="58321"/>
                    <a:pt x="1528" y="56149"/>
                  </a:cubicBezTo>
                  <a:cubicBezTo>
                    <a:pt x="2290" y="55425"/>
                    <a:pt x="3243" y="54921"/>
                    <a:pt x="4271" y="54702"/>
                  </a:cubicBezTo>
                  <a:lnTo>
                    <a:pt x="48086" y="46986"/>
                  </a:lnTo>
                  <a:cubicBezTo>
                    <a:pt x="49934" y="46596"/>
                    <a:pt x="51477" y="45357"/>
                    <a:pt x="52277" y="43652"/>
                  </a:cubicBezTo>
                  <a:lnTo>
                    <a:pt x="70755" y="3171"/>
                  </a:lnTo>
                  <a:cubicBezTo>
                    <a:pt x="72194" y="304"/>
                    <a:pt x="75689" y="-849"/>
                    <a:pt x="78557" y="590"/>
                  </a:cubicBezTo>
                  <a:cubicBezTo>
                    <a:pt x="79671" y="1152"/>
                    <a:pt x="80576" y="2057"/>
                    <a:pt x="81138" y="3171"/>
                  </a:cubicBezTo>
                  <a:lnTo>
                    <a:pt x="101998" y="42509"/>
                  </a:lnTo>
                  <a:cubicBezTo>
                    <a:pt x="102902" y="44176"/>
                    <a:pt x="104588" y="45281"/>
                    <a:pt x="106474" y="45462"/>
                  </a:cubicBezTo>
                  <a:lnTo>
                    <a:pt x="150575" y="50606"/>
                  </a:lnTo>
                  <a:cubicBezTo>
                    <a:pt x="153709" y="50987"/>
                    <a:pt x="155938" y="53844"/>
                    <a:pt x="155547" y="56978"/>
                  </a:cubicBezTo>
                  <a:cubicBezTo>
                    <a:pt x="155404" y="58150"/>
                    <a:pt x="154900" y="59254"/>
                    <a:pt x="154099" y="60131"/>
                  </a:cubicBezTo>
                  <a:lnTo>
                    <a:pt x="123238" y="92135"/>
                  </a:lnTo>
                  <a:cubicBezTo>
                    <a:pt x="121895" y="93478"/>
                    <a:pt x="121314" y="95421"/>
                    <a:pt x="121714" y="97278"/>
                  </a:cubicBezTo>
                  <a:lnTo>
                    <a:pt x="130573" y="140903"/>
                  </a:lnTo>
                  <a:cubicBezTo>
                    <a:pt x="130782" y="144055"/>
                    <a:pt x="128401" y="146780"/>
                    <a:pt x="125248" y="146989"/>
                  </a:cubicBezTo>
                  <a:cubicBezTo>
                    <a:pt x="124257" y="147047"/>
                    <a:pt x="123276" y="146856"/>
                    <a:pt x="122381" y="14642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3" name="Google Shape;483;p10"/>
            <p:cNvSpPr/>
            <p:nvPr/>
          </p:nvSpPr>
          <p:spPr>
            <a:xfrm>
              <a:off x="7854441" y="5903835"/>
              <a:ext cx="155860" cy="149967"/>
            </a:xfrm>
            <a:custGeom>
              <a:rect b="b" l="l" r="r" t="t"/>
              <a:pathLst>
                <a:path extrusionOk="0" h="149967" w="155860">
                  <a:moveTo>
                    <a:pt x="122304" y="146355"/>
                  </a:moveTo>
                  <a:lnTo>
                    <a:pt x="82395" y="127305"/>
                  </a:lnTo>
                  <a:cubicBezTo>
                    <a:pt x="80689" y="126457"/>
                    <a:pt x="78680" y="126457"/>
                    <a:pt x="76965" y="127305"/>
                  </a:cubicBezTo>
                  <a:lnTo>
                    <a:pt x="38294" y="149212"/>
                  </a:lnTo>
                  <a:cubicBezTo>
                    <a:pt x="35484" y="150765"/>
                    <a:pt x="31950" y="149746"/>
                    <a:pt x="30397" y="146936"/>
                  </a:cubicBezTo>
                  <a:cubicBezTo>
                    <a:pt x="29807" y="145860"/>
                    <a:pt x="29569" y="144621"/>
                    <a:pt x="29721" y="143402"/>
                  </a:cubicBezTo>
                  <a:lnTo>
                    <a:pt x="35913" y="99302"/>
                  </a:lnTo>
                  <a:cubicBezTo>
                    <a:pt x="36217" y="97416"/>
                    <a:pt x="35541" y="95510"/>
                    <a:pt x="34103" y="94254"/>
                  </a:cubicBezTo>
                  <a:lnTo>
                    <a:pt x="1337" y="64154"/>
                  </a:lnTo>
                  <a:cubicBezTo>
                    <a:pt x="-845" y="61878"/>
                    <a:pt x="-768" y="58258"/>
                    <a:pt x="1508" y="56077"/>
                  </a:cubicBezTo>
                  <a:cubicBezTo>
                    <a:pt x="2261" y="55363"/>
                    <a:pt x="3184" y="54858"/>
                    <a:pt x="4194" y="54629"/>
                  </a:cubicBezTo>
                  <a:lnTo>
                    <a:pt x="48009" y="46914"/>
                  </a:lnTo>
                  <a:cubicBezTo>
                    <a:pt x="49895" y="46562"/>
                    <a:pt x="51495" y="45323"/>
                    <a:pt x="52295" y="43580"/>
                  </a:cubicBezTo>
                  <a:lnTo>
                    <a:pt x="70774" y="3195"/>
                  </a:lnTo>
                  <a:cubicBezTo>
                    <a:pt x="72145" y="356"/>
                    <a:pt x="75565" y="-835"/>
                    <a:pt x="78413" y="546"/>
                  </a:cubicBezTo>
                  <a:cubicBezTo>
                    <a:pt x="79566" y="1099"/>
                    <a:pt x="80499" y="2042"/>
                    <a:pt x="81061" y="3195"/>
                  </a:cubicBezTo>
                  <a:lnTo>
                    <a:pt x="102016" y="42532"/>
                  </a:lnTo>
                  <a:cubicBezTo>
                    <a:pt x="102892" y="44180"/>
                    <a:pt x="104540" y="45295"/>
                    <a:pt x="106397" y="45486"/>
                  </a:cubicBezTo>
                  <a:lnTo>
                    <a:pt x="150593" y="50629"/>
                  </a:lnTo>
                  <a:cubicBezTo>
                    <a:pt x="153727" y="51010"/>
                    <a:pt x="155956" y="53867"/>
                    <a:pt x="155566" y="57001"/>
                  </a:cubicBezTo>
                  <a:cubicBezTo>
                    <a:pt x="155423" y="58173"/>
                    <a:pt x="154918" y="59278"/>
                    <a:pt x="154118" y="60154"/>
                  </a:cubicBezTo>
                  <a:lnTo>
                    <a:pt x="123161" y="92158"/>
                  </a:lnTo>
                  <a:cubicBezTo>
                    <a:pt x="121847" y="93520"/>
                    <a:pt x="121314" y="95453"/>
                    <a:pt x="121733" y="97301"/>
                  </a:cubicBezTo>
                  <a:lnTo>
                    <a:pt x="130496" y="140926"/>
                  </a:lnTo>
                  <a:cubicBezTo>
                    <a:pt x="130648" y="144078"/>
                    <a:pt x="128219" y="146765"/>
                    <a:pt x="125066" y="146917"/>
                  </a:cubicBezTo>
                  <a:cubicBezTo>
                    <a:pt x="124114" y="146965"/>
                    <a:pt x="123161" y="146774"/>
                    <a:pt x="122304" y="146355"/>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4" name="Google Shape;484;p10"/>
            <p:cNvSpPr/>
            <p:nvPr/>
          </p:nvSpPr>
          <p:spPr>
            <a:xfrm>
              <a:off x="9286639" y="5828230"/>
              <a:ext cx="155751" cy="150027"/>
            </a:xfrm>
            <a:custGeom>
              <a:rect b="b" l="l" r="r" t="t"/>
              <a:pathLst>
                <a:path extrusionOk="0" h="150027" w="155751">
                  <a:moveTo>
                    <a:pt x="122191" y="146712"/>
                  </a:moveTo>
                  <a:lnTo>
                    <a:pt x="82185" y="127186"/>
                  </a:lnTo>
                  <a:cubicBezTo>
                    <a:pt x="80519" y="126291"/>
                    <a:pt x="78518" y="126291"/>
                    <a:pt x="76851" y="127186"/>
                  </a:cubicBezTo>
                  <a:lnTo>
                    <a:pt x="38275" y="149189"/>
                  </a:lnTo>
                  <a:cubicBezTo>
                    <a:pt x="35561" y="150809"/>
                    <a:pt x="32055" y="149923"/>
                    <a:pt x="30436" y="147208"/>
                  </a:cubicBezTo>
                  <a:cubicBezTo>
                    <a:pt x="29750" y="146055"/>
                    <a:pt x="29493" y="144703"/>
                    <a:pt x="29703" y="143379"/>
                  </a:cubicBezTo>
                  <a:lnTo>
                    <a:pt x="35894" y="99373"/>
                  </a:lnTo>
                  <a:cubicBezTo>
                    <a:pt x="36199" y="97487"/>
                    <a:pt x="35523" y="95582"/>
                    <a:pt x="34084" y="94325"/>
                  </a:cubicBezTo>
                  <a:lnTo>
                    <a:pt x="1318" y="64226"/>
                  </a:lnTo>
                  <a:cubicBezTo>
                    <a:pt x="-853" y="61940"/>
                    <a:pt x="-758" y="58321"/>
                    <a:pt x="1528" y="56149"/>
                  </a:cubicBezTo>
                  <a:cubicBezTo>
                    <a:pt x="2290" y="55425"/>
                    <a:pt x="3243" y="54920"/>
                    <a:pt x="4271" y="54701"/>
                  </a:cubicBezTo>
                  <a:lnTo>
                    <a:pt x="48086" y="46986"/>
                  </a:lnTo>
                  <a:cubicBezTo>
                    <a:pt x="49934" y="46595"/>
                    <a:pt x="51477" y="45357"/>
                    <a:pt x="52277" y="43652"/>
                  </a:cubicBezTo>
                  <a:lnTo>
                    <a:pt x="70755" y="3171"/>
                  </a:lnTo>
                  <a:cubicBezTo>
                    <a:pt x="72194" y="304"/>
                    <a:pt x="75689" y="-848"/>
                    <a:pt x="78557" y="590"/>
                  </a:cubicBezTo>
                  <a:cubicBezTo>
                    <a:pt x="79671" y="1151"/>
                    <a:pt x="80576" y="2057"/>
                    <a:pt x="81138" y="3171"/>
                  </a:cubicBezTo>
                  <a:lnTo>
                    <a:pt x="101998" y="42414"/>
                  </a:lnTo>
                  <a:cubicBezTo>
                    <a:pt x="102855" y="44100"/>
                    <a:pt x="104503" y="45252"/>
                    <a:pt x="106379" y="45462"/>
                  </a:cubicBezTo>
                  <a:lnTo>
                    <a:pt x="150575" y="50510"/>
                  </a:lnTo>
                  <a:cubicBezTo>
                    <a:pt x="153747" y="50996"/>
                    <a:pt x="155919" y="53967"/>
                    <a:pt x="155433" y="57139"/>
                  </a:cubicBezTo>
                  <a:cubicBezTo>
                    <a:pt x="155261" y="58206"/>
                    <a:pt x="154804" y="59216"/>
                    <a:pt x="154099" y="60035"/>
                  </a:cubicBezTo>
                  <a:lnTo>
                    <a:pt x="123238" y="92039"/>
                  </a:lnTo>
                  <a:cubicBezTo>
                    <a:pt x="121895" y="93382"/>
                    <a:pt x="121314" y="95325"/>
                    <a:pt x="121714" y="97183"/>
                  </a:cubicBezTo>
                  <a:lnTo>
                    <a:pt x="130573" y="140712"/>
                  </a:lnTo>
                  <a:cubicBezTo>
                    <a:pt x="131030" y="143893"/>
                    <a:pt x="128820" y="146827"/>
                    <a:pt x="125639" y="147284"/>
                  </a:cubicBezTo>
                  <a:cubicBezTo>
                    <a:pt x="124457" y="147455"/>
                    <a:pt x="123257" y="147255"/>
                    <a:pt x="122191" y="14671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5" name="Google Shape;485;p10"/>
            <p:cNvSpPr/>
            <p:nvPr/>
          </p:nvSpPr>
          <p:spPr>
            <a:xfrm>
              <a:off x="9048514" y="6040161"/>
              <a:ext cx="155479" cy="149932"/>
            </a:xfrm>
            <a:custGeom>
              <a:rect b="b" l="l" r="r" t="t"/>
              <a:pathLst>
                <a:path extrusionOk="0" h="149932" w="155479">
                  <a:moveTo>
                    <a:pt x="122000" y="146618"/>
                  </a:moveTo>
                  <a:lnTo>
                    <a:pt x="81995" y="127091"/>
                  </a:lnTo>
                  <a:cubicBezTo>
                    <a:pt x="80328" y="126196"/>
                    <a:pt x="78328" y="126196"/>
                    <a:pt x="76661" y="127091"/>
                  </a:cubicBezTo>
                  <a:lnTo>
                    <a:pt x="38275" y="149094"/>
                  </a:lnTo>
                  <a:cubicBezTo>
                    <a:pt x="35561" y="150713"/>
                    <a:pt x="32055" y="149827"/>
                    <a:pt x="30436" y="147113"/>
                  </a:cubicBezTo>
                  <a:cubicBezTo>
                    <a:pt x="29750" y="145960"/>
                    <a:pt x="29493" y="144608"/>
                    <a:pt x="29703" y="143283"/>
                  </a:cubicBezTo>
                  <a:lnTo>
                    <a:pt x="35894" y="99278"/>
                  </a:lnTo>
                  <a:cubicBezTo>
                    <a:pt x="36199" y="97392"/>
                    <a:pt x="35523" y="95487"/>
                    <a:pt x="34084" y="94230"/>
                  </a:cubicBezTo>
                  <a:lnTo>
                    <a:pt x="1318" y="64131"/>
                  </a:lnTo>
                  <a:cubicBezTo>
                    <a:pt x="-853" y="61845"/>
                    <a:pt x="-758" y="58225"/>
                    <a:pt x="1528" y="56054"/>
                  </a:cubicBezTo>
                  <a:cubicBezTo>
                    <a:pt x="2290" y="55330"/>
                    <a:pt x="3243" y="54825"/>
                    <a:pt x="4271" y="54606"/>
                  </a:cubicBezTo>
                  <a:lnTo>
                    <a:pt x="47800" y="46986"/>
                  </a:lnTo>
                  <a:cubicBezTo>
                    <a:pt x="49639" y="46595"/>
                    <a:pt x="51191" y="45357"/>
                    <a:pt x="51991" y="43652"/>
                  </a:cubicBezTo>
                  <a:lnTo>
                    <a:pt x="70470" y="3171"/>
                  </a:lnTo>
                  <a:cubicBezTo>
                    <a:pt x="71908" y="304"/>
                    <a:pt x="75404" y="-848"/>
                    <a:pt x="78271" y="590"/>
                  </a:cubicBezTo>
                  <a:cubicBezTo>
                    <a:pt x="79385" y="1151"/>
                    <a:pt x="80290" y="2057"/>
                    <a:pt x="80852" y="3171"/>
                  </a:cubicBezTo>
                  <a:lnTo>
                    <a:pt x="101712" y="42414"/>
                  </a:lnTo>
                  <a:cubicBezTo>
                    <a:pt x="102588" y="44128"/>
                    <a:pt x="104274" y="45281"/>
                    <a:pt x="106189" y="45462"/>
                  </a:cubicBezTo>
                  <a:lnTo>
                    <a:pt x="150385" y="50510"/>
                  </a:lnTo>
                  <a:cubicBezTo>
                    <a:pt x="153547" y="51044"/>
                    <a:pt x="155680" y="54044"/>
                    <a:pt x="155147" y="57206"/>
                  </a:cubicBezTo>
                  <a:cubicBezTo>
                    <a:pt x="154966" y="58254"/>
                    <a:pt x="154509" y="59235"/>
                    <a:pt x="153814" y="60035"/>
                  </a:cubicBezTo>
                  <a:lnTo>
                    <a:pt x="122953" y="92039"/>
                  </a:lnTo>
                  <a:cubicBezTo>
                    <a:pt x="121610" y="93382"/>
                    <a:pt x="121028" y="95325"/>
                    <a:pt x="121428" y="97183"/>
                  </a:cubicBezTo>
                  <a:lnTo>
                    <a:pt x="130287" y="140712"/>
                  </a:lnTo>
                  <a:cubicBezTo>
                    <a:pt x="130658" y="143903"/>
                    <a:pt x="128372" y="146779"/>
                    <a:pt x="125182" y="147151"/>
                  </a:cubicBezTo>
                  <a:cubicBezTo>
                    <a:pt x="124096" y="147275"/>
                    <a:pt x="122990" y="147094"/>
                    <a:pt x="122000" y="14661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86" name="Google Shape;486;p10"/>
          <p:cNvGrpSpPr/>
          <p:nvPr/>
        </p:nvGrpSpPr>
        <p:grpSpPr>
          <a:xfrm>
            <a:off x="8090865" y="5267568"/>
            <a:ext cx="1874841" cy="1595812"/>
            <a:chOff x="6360115" y="1830926"/>
            <a:chExt cx="1949102" cy="1885188"/>
          </a:xfrm>
        </p:grpSpPr>
        <p:sp>
          <p:nvSpPr>
            <p:cNvPr id="487" name="Google Shape;487;p10"/>
            <p:cNvSpPr/>
            <p:nvPr/>
          </p:nvSpPr>
          <p:spPr>
            <a:xfrm>
              <a:off x="6360115" y="1830926"/>
              <a:ext cx="1949102" cy="1884997"/>
            </a:xfrm>
            <a:custGeom>
              <a:rect b="b" l="l" r="r" t="t"/>
              <a:pathLst>
                <a:path extrusionOk="0" h="1884997" w="1949102">
                  <a:moveTo>
                    <a:pt x="1948851" y="1591789"/>
                  </a:moveTo>
                  <a:cubicBezTo>
                    <a:pt x="1948937" y="1689753"/>
                    <a:pt x="1943403" y="1787642"/>
                    <a:pt x="1932278" y="1884968"/>
                  </a:cubicBezTo>
                  <a:lnTo>
                    <a:pt x="1484603" y="1884968"/>
                  </a:lnTo>
                  <a:cubicBezTo>
                    <a:pt x="1488156" y="1828323"/>
                    <a:pt x="1489965" y="1770411"/>
                    <a:pt x="1490032" y="1711232"/>
                  </a:cubicBezTo>
                  <a:cubicBezTo>
                    <a:pt x="1490032" y="1053150"/>
                    <a:pt x="1259336" y="519750"/>
                    <a:pt x="974729" y="519750"/>
                  </a:cubicBezTo>
                  <a:cubicBezTo>
                    <a:pt x="690122" y="519750"/>
                    <a:pt x="459332" y="1053150"/>
                    <a:pt x="459332" y="1711232"/>
                  </a:cubicBezTo>
                  <a:cubicBezTo>
                    <a:pt x="459332" y="1770287"/>
                    <a:pt x="461142" y="1828199"/>
                    <a:pt x="464761" y="1884968"/>
                  </a:cubicBezTo>
                  <a:lnTo>
                    <a:pt x="16324" y="1884968"/>
                  </a:lnTo>
                  <a:cubicBezTo>
                    <a:pt x="5199" y="1787642"/>
                    <a:pt x="-335" y="1689753"/>
                    <a:pt x="-249" y="1591789"/>
                  </a:cubicBezTo>
                  <a:cubicBezTo>
                    <a:pt x="-249" y="712727"/>
                    <a:pt x="436091" y="-29"/>
                    <a:pt x="974253" y="-29"/>
                  </a:cubicBezTo>
                  <a:cubicBezTo>
                    <a:pt x="1512416" y="-29"/>
                    <a:pt x="1948851" y="712727"/>
                    <a:pt x="1948851" y="159178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8" name="Google Shape;488;p10"/>
            <p:cNvSpPr/>
            <p:nvPr/>
          </p:nvSpPr>
          <p:spPr>
            <a:xfrm>
              <a:off x="6529563" y="2009616"/>
              <a:ext cx="1610396" cy="1706308"/>
            </a:xfrm>
            <a:custGeom>
              <a:rect b="b" l="l" r="r" t="t"/>
              <a:pathLst>
                <a:path extrusionOk="0" h="1706308" w="1610396">
                  <a:moveTo>
                    <a:pt x="1610144" y="1314421"/>
                  </a:moveTo>
                  <a:cubicBezTo>
                    <a:pt x="1610344" y="1445894"/>
                    <a:pt x="1598161" y="1577092"/>
                    <a:pt x="1573758" y="1706279"/>
                  </a:cubicBezTo>
                  <a:lnTo>
                    <a:pt x="1314869" y="1706279"/>
                  </a:lnTo>
                  <a:cubicBezTo>
                    <a:pt x="1318422" y="1649634"/>
                    <a:pt x="1320232" y="1591722"/>
                    <a:pt x="1320298" y="1532543"/>
                  </a:cubicBezTo>
                  <a:cubicBezTo>
                    <a:pt x="1320298" y="874461"/>
                    <a:pt x="1089603" y="341061"/>
                    <a:pt x="804996" y="341061"/>
                  </a:cubicBezTo>
                  <a:cubicBezTo>
                    <a:pt x="520388" y="341061"/>
                    <a:pt x="289598" y="874461"/>
                    <a:pt x="289598" y="1532543"/>
                  </a:cubicBezTo>
                  <a:cubicBezTo>
                    <a:pt x="289598" y="1591598"/>
                    <a:pt x="291408" y="1649510"/>
                    <a:pt x="295027" y="1706279"/>
                  </a:cubicBezTo>
                  <a:lnTo>
                    <a:pt x="36138" y="1706279"/>
                  </a:lnTo>
                  <a:cubicBezTo>
                    <a:pt x="11735" y="1577092"/>
                    <a:pt x="-448" y="1445894"/>
                    <a:pt x="-248" y="1314421"/>
                  </a:cubicBezTo>
                  <a:cubicBezTo>
                    <a:pt x="-248" y="588235"/>
                    <a:pt x="360273" y="-29"/>
                    <a:pt x="804996" y="-29"/>
                  </a:cubicBezTo>
                  <a:cubicBezTo>
                    <a:pt x="1249718" y="-29"/>
                    <a:pt x="1610144" y="588235"/>
                    <a:pt x="1610144" y="131442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9" name="Google Shape;489;p10"/>
            <p:cNvSpPr/>
            <p:nvPr/>
          </p:nvSpPr>
          <p:spPr>
            <a:xfrm>
              <a:off x="6707870" y="2162587"/>
              <a:ext cx="1253782" cy="1553527"/>
            </a:xfrm>
            <a:custGeom>
              <a:rect b="b" l="l" r="r" t="t"/>
              <a:pathLst>
                <a:path extrusionOk="0" h="1553527" w="1253782">
                  <a:moveTo>
                    <a:pt x="1253529" y="1191548"/>
                  </a:moveTo>
                  <a:cubicBezTo>
                    <a:pt x="1253748" y="1312802"/>
                    <a:pt x="1243899" y="1433874"/>
                    <a:pt x="1224097" y="1553498"/>
                  </a:cubicBezTo>
                  <a:lnTo>
                    <a:pt x="1136562" y="1553498"/>
                  </a:lnTo>
                  <a:cubicBezTo>
                    <a:pt x="1140115" y="1496853"/>
                    <a:pt x="1141925" y="1438941"/>
                    <a:pt x="1141991" y="1379762"/>
                  </a:cubicBezTo>
                  <a:cubicBezTo>
                    <a:pt x="1141991" y="721680"/>
                    <a:pt x="911296" y="188280"/>
                    <a:pt x="626689" y="188280"/>
                  </a:cubicBezTo>
                  <a:cubicBezTo>
                    <a:pt x="342082" y="188280"/>
                    <a:pt x="111291" y="721680"/>
                    <a:pt x="111291" y="1379762"/>
                  </a:cubicBezTo>
                  <a:cubicBezTo>
                    <a:pt x="111291" y="1438817"/>
                    <a:pt x="113101" y="1496729"/>
                    <a:pt x="116720" y="1553498"/>
                  </a:cubicBezTo>
                  <a:lnTo>
                    <a:pt x="29185" y="1553498"/>
                  </a:lnTo>
                  <a:cubicBezTo>
                    <a:pt x="9383" y="1433874"/>
                    <a:pt x="-466" y="1312802"/>
                    <a:pt x="-247" y="1191548"/>
                  </a:cubicBezTo>
                  <a:cubicBezTo>
                    <a:pt x="-247" y="533466"/>
                    <a:pt x="280455" y="-29"/>
                    <a:pt x="626689" y="-29"/>
                  </a:cubicBezTo>
                  <a:cubicBezTo>
                    <a:pt x="972922" y="-29"/>
                    <a:pt x="1253529" y="533466"/>
                    <a:pt x="1253529" y="119154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0" name="Google Shape;490;p10"/>
            <p:cNvSpPr/>
            <p:nvPr/>
          </p:nvSpPr>
          <p:spPr>
            <a:xfrm>
              <a:off x="7036665" y="2979819"/>
              <a:ext cx="572542" cy="572702"/>
            </a:xfrm>
            <a:custGeom>
              <a:rect b="b" l="l" r="r" t="t"/>
              <a:pathLst>
                <a:path extrusionOk="0" h="572702" w="572542">
                  <a:moveTo>
                    <a:pt x="7064" y="158893"/>
                  </a:moveTo>
                  <a:cubicBezTo>
                    <a:pt x="2359" y="138557"/>
                    <a:pt x="-32" y="117755"/>
                    <a:pt x="-79" y="96885"/>
                  </a:cubicBezTo>
                  <a:cubicBezTo>
                    <a:pt x="-1032" y="83017"/>
                    <a:pt x="2007" y="69167"/>
                    <a:pt x="8683" y="56975"/>
                  </a:cubicBezTo>
                  <a:cubicBezTo>
                    <a:pt x="24781" y="32401"/>
                    <a:pt x="61547" y="31258"/>
                    <a:pt x="90980" y="37354"/>
                  </a:cubicBezTo>
                  <a:cubicBezTo>
                    <a:pt x="174476" y="54680"/>
                    <a:pt x="246580" y="106877"/>
                    <a:pt x="289100" y="180800"/>
                  </a:cubicBezTo>
                  <a:cubicBezTo>
                    <a:pt x="284908" y="162989"/>
                    <a:pt x="349678" y="68786"/>
                    <a:pt x="378253" y="44117"/>
                  </a:cubicBezTo>
                  <a:cubicBezTo>
                    <a:pt x="406495" y="18047"/>
                    <a:pt x="442862" y="2502"/>
                    <a:pt x="481219" y="111"/>
                  </a:cubicBezTo>
                  <a:cubicBezTo>
                    <a:pt x="503526" y="-1108"/>
                    <a:pt x="525539" y="5645"/>
                    <a:pt x="543322" y="19161"/>
                  </a:cubicBezTo>
                  <a:cubicBezTo>
                    <a:pt x="573421" y="44117"/>
                    <a:pt x="576850" y="88408"/>
                    <a:pt x="568087" y="125651"/>
                  </a:cubicBezTo>
                  <a:cubicBezTo>
                    <a:pt x="559048" y="158502"/>
                    <a:pt x="546265" y="190202"/>
                    <a:pt x="529987" y="220139"/>
                  </a:cubicBezTo>
                  <a:cubicBezTo>
                    <a:pt x="489696" y="300815"/>
                    <a:pt x="379968" y="484172"/>
                    <a:pt x="334819" y="558943"/>
                  </a:cubicBezTo>
                  <a:cubicBezTo>
                    <a:pt x="326618" y="572430"/>
                    <a:pt x="309035" y="576707"/>
                    <a:pt x="295558" y="568506"/>
                  </a:cubicBezTo>
                  <a:cubicBezTo>
                    <a:pt x="293148" y="567039"/>
                    <a:pt x="290976" y="565229"/>
                    <a:pt x="289100" y="563134"/>
                  </a:cubicBezTo>
                  <a:cubicBezTo>
                    <a:pt x="219376" y="485791"/>
                    <a:pt x="32401" y="269954"/>
                    <a:pt x="7064" y="15889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1" name="Google Shape;491;p10"/>
            <p:cNvSpPr/>
            <p:nvPr/>
          </p:nvSpPr>
          <p:spPr>
            <a:xfrm>
              <a:off x="6563445" y="2031041"/>
              <a:ext cx="1552706" cy="1390767"/>
            </a:xfrm>
            <a:custGeom>
              <a:rect b="b" l="l" r="r" t="t"/>
              <a:pathLst>
                <a:path extrusionOk="0" h="1390767" w="1552706">
                  <a:moveTo>
                    <a:pt x="28004" y="1270240"/>
                  </a:moveTo>
                  <a:cubicBezTo>
                    <a:pt x="34862" y="1272640"/>
                    <a:pt x="41415" y="1275831"/>
                    <a:pt x="47530" y="1279765"/>
                  </a:cubicBezTo>
                  <a:cubicBezTo>
                    <a:pt x="64103" y="1289290"/>
                    <a:pt x="101442" y="1315484"/>
                    <a:pt x="116681" y="1326152"/>
                  </a:cubicBezTo>
                  <a:cubicBezTo>
                    <a:pt x="119310" y="1328257"/>
                    <a:pt x="119739" y="1332086"/>
                    <a:pt x="117634" y="1334724"/>
                  </a:cubicBezTo>
                  <a:cubicBezTo>
                    <a:pt x="117358" y="1335077"/>
                    <a:pt x="117034" y="1335391"/>
                    <a:pt x="116681" y="1335677"/>
                  </a:cubicBezTo>
                  <a:cubicBezTo>
                    <a:pt x="99441" y="1349583"/>
                    <a:pt x="50959" y="1386159"/>
                    <a:pt x="26956" y="1389969"/>
                  </a:cubicBezTo>
                  <a:cubicBezTo>
                    <a:pt x="22584" y="1390712"/>
                    <a:pt x="18136" y="1390941"/>
                    <a:pt x="13716" y="1390636"/>
                  </a:cubicBezTo>
                  <a:cubicBezTo>
                    <a:pt x="10735" y="1390655"/>
                    <a:pt x="7820" y="1389788"/>
                    <a:pt x="5334" y="1388160"/>
                  </a:cubicBezTo>
                  <a:cubicBezTo>
                    <a:pt x="905" y="1383378"/>
                    <a:pt x="-295" y="1376434"/>
                    <a:pt x="2286" y="1370443"/>
                  </a:cubicBezTo>
                  <a:cubicBezTo>
                    <a:pt x="7163" y="1352926"/>
                    <a:pt x="19288" y="1338334"/>
                    <a:pt x="35624" y="1330343"/>
                  </a:cubicBezTo>
                  <a:cubicBezTo>
                    <a:pt x="31814" y="1331010"/>
                    <a:pt x="12669" y="1315865"/>
                    <a:pt x="7906" y="1309483"/>
                  </a:cubicBezTo>
                  <a:cubicBezTo>
                    <a:pt x="2744" y="1303092"/>
                    <a:pt x="-47" y="1295119"/>
                    <a:pt x="0" y="1286909"/>
                  </a:cubicBezTo>
                  <a:cubicBezTo>
                    <a:pt x="48" y="1282137"/>
                    <a:pt x="1801" y="1277536"/>
                    <a:pt x="4953" y="1273955"/>
                  </a:cubicBezTo>
                  <a:cubicBezTo>
                    <a:pt x="11364" y="1268554"/>
                    <a:pt x="20222" y="1267125"/>
                    <a:pt x="28004" y="1270240"/>
                  </a:cubicBezTo>
                  <a:close/>
                  <a:moveTo>
                    <a:pt x="1524668" y="1231378"/>
                  </a:moveTo>
                  <a:cubicBezTo>
                    <a:pt x="1527620" y="1230920"/>
                    <a:pt x="1530630" y="1231349"/>
                    <a:pt x="1533335" y="1232616"/>
                  </a:cubicBezTo>
                  <a:cubicBezTo>
                    <a:pt x="1538765" y="1235664"/>
                    <a:pt x="1539527" y="1243474"/>
                    <a:pt x="1538669" y="1249761"/>
                  </a:cubicBezTo>
                  <a:cubicBezTo>
                    <a:pt x="1536383" y="1267706"/>
                    <a:pt x="1526535" y="1283822"/>
                    <a:pt x="1511618" y="1294052"/>
                  </a:cubicBezTo>
                  <a:cubicBezTo>
                    <a:pt x="1515333" y="1292909"/>
                    <a:pt x="1536383" y="1305292"/>
                    <a:pt x="1542003" y="1310911"/>
                  </a:cubicBezTo>
                  <a:cubicBezTo>
                    <a:pt x="1547842" y="1316579"/>
                    <a:pt x="1551576" y="1324075"/>
                    <a:pt x="1552576" y="1332152"/>
                  </a:cubicBezTo>
                  <a:cubicBezTo>
                    <a:pt x="1553109" y="1336886"/>
                    <a:pt x="1552004" y="1341667"/>
                    <a:pt x="1549433" y="1345678"/>
                  </a:cubicBezTo>
                  <a:cubicBezTo>
                    <a:pt x="1543861" y="1351935"/>
                    <a:pt x="1535269" y="1354583"/>
                    <a:pt x="1527144" y="1352536"/>
                  </a:cubicBezTo>
                  <a:cubicBezTo>
                    <a:pt x="1520019" y="1351078"/>
                    <a:pt x="1513085" y="1348811"/>
                    <a:pt x="1506475" y="1345773"/>
                  </a:cubicBezTo>
                  <a:cubicBezTo>
                    <a:pt x="1488758" y="1338439"/>
                    <a:pt x="1448087" y="1317865"/>
                    <a:pt x="1431513" y="1309387"/>
                  </a:cubicBezTo>
                  <a:cubicBezTo>
                    <a:pt x="1428542" y="1307692"/>
                    <a:pt x="1427513" y="1303911"/>
                    <a:pt x="1429208" y="1300939"/>
                  </a:cubicBezTo>
                  <a:cubicBezTo>
                    <a:pt x="1429427" y="1300558"/>
                    <a:pt x="1429694" y="1300196"/>
                    <a:pt x="1429989" y="1299862"/>
                  </a:cubicBezTo>
                  <a:cubicBezTo>
                    <a:pt x="1445420" y="1283765"/>
                    <a:pt x="1488473" y="1240807"/>
                    <a:pt x="1511618" y="1233759"/>
                  </a:cubicBezTo>
                  <a:cubicBezTo>
                    <a:pt x="1515867" y="1232501"/>
                    <a:pt x="1520248" y="1231701"/>
                    <a:pt x="1524668" y="1231378"/>
                  </a:cubicBezTo>
                  <a:close/>
                  <a:moveTo>
                    <a:pt x="1512952" y="1083074"/>
                  </a:moveTo>
                  <a:cubicBezTo>
                    <a:pt x="1515895" y="1082655"/>
                    <a:pt x="1518905" y="1083083"/>
                    <a:pt x="1521619" y="1084312"/>
                  </a:cubicBezTo>
                  <a:cubicBezTo>
                    <a:pt x="1527048" y="1087360"/>
                    <a:pt x="1527811" y="1095171"/>
                    <a:pt x="1526953" y="1101552"/>
                  </a:cubicBezTo>
                  <a:cubicBezTo>
                    <a:pt x="1524563" y="1119555"/>
                    <a:pt x="1514533" y="1135661"/>
                    <a:pt x="1499426" y="1145748"/>
                  </a:cubicBezTo>
                  <a:cubicBezTo>
                    <a:pt x="1503236" y="1144605"/>
                    <a:pt x="1524191" y="1156988"/>
                    <a:pt x="1529906" y="1162703"/>
                  </a:cubicBezTo>
                  <a:cubicBezTo>
                    <a:pt x="1535850" y="1168332"/>
                    <a:pt x="1539679" y="1175828"/>
                    <a:pt x="1540764" y="1183944"/>
                  </a:cubicBezTo>
                  <a:cubicBezTo>
                    <a:pt x="1541336" y="1188649"/>
                    <a:pt x="1540221" y="1193412"/>
                    <a:pt x="1537621" y="1197374"/>
                  </a:cubicBezTo>
                  <a:cubicBezTo>
                    <a:pt x="1532049" y="1203632"/>
                    <a:pt x="1523458" y="1206280"/>
                    <a:pt x="1515333" y="1204232"/>
                  </a:cubicBezTo>
                  <a:cubicBezTo>
                    <a:pt x="1508198" y="1202813"/>
                    <a:pt x="1501255" y="1200546"/>
                    <a:pt x="1494663" y="1197469"/>
                  </a:cubicBezTo>
                  <a:cubicBezTo>
                    <a:pt x="1476947" y="1190135"/>
                    <a:pt x="1436371" y="1169561"/>
                    <a:pt x="1419797" y="1161084"/>
                  </a:cubicBezTo>
                  <a:cubicBezTo>
                    <a:pt x="1416825" y="1159502"/>
                    <a:pt x="1415692" y="1155816"/>
                    <a:pt x="1417263" y="1152845"/>
                  </a:cubicBezTo>
                  <a:cubicBezTo>
                    <a:pt x="1417511" y="1152378"/>
                    <a:pt x="1417816" y="1151949"/>
                    <a:pt x="1418178" y="1151559"/>
                  </a:cubicBezTo>
                  <a:cubicBezTo>
                    <a:pt x="1433608" y="1135461"/>
                    <a:pt x="1476661" y="1092504"/>
                    <a:pt x="1499902" y="1085455"/>
                  </a:cubicBezTo>
                  <a:cubicBezTo>
                    <a:pt x="1504150" y="1084198"/>
                    <a:pt x="1508532" y="1083398"/>
                    <a:pt x="1512952" y="1083074"/>
                  </a:cubicBezTo>
                  <a:close/>
                  <a:moveTo>
                    <a:pt x="28004" y="1080407"/>
                  </a:moveTo>
                  <a:cubicBezTo>
                    <a:pt x="34833" y="1082883"/>
                    <a:pt x="41377" y="1086074"/>
                    <a:pt x="47530" y="1089932"/>
                  </a:cubicBezTo>
                  <a:cubicBezTo>
                    <a:pt x="64103" y="1099457"/>
                    <a:pt x="101442" y="1125651"/>
                    <a:pt x="116681" y="1136319"/>
                  </a:cubicBezTo>
                  <a:cubicBezTo>
                    <a:pt x="119310" y="1138424"/>
                    <a:pt x="119739" y="1142253"/>
                    <a:pt x="117634" y="1144891"/>
                  </a:cubicBezTo>
                  <a:cubicBezTo>
                    <a:pt x="117358" y="1145243"/>
                    <a:pt x="117034" y="1145558"/>
                    <a:pt x="116681" y="1145844"/>
                  </a:cubicBezTo>
                  <a:cubicBezTo>
                    <a:pt x="99441" y="1159750"/>
                    <a:pt x="50959" y="1196421"/>
                    <a:pt x="26956" y="1200231"/>
                  </a:cubicBezTo>
                  <a:cubicBezTo>
                    <a:pt x="22575" y="1200898"/>
                    <a:pt x="18136" y="1201089"/>
                    <a:pt x="13716" y="1200803"/>
                  </a:cubicBezTo>
                  <a:cubicBezTo>
                    <a:pt x="10754" y="1200803"/>
                    <a:pt x="7849" y="1199984"/>
                    <a:pt x="5334" y="1198422"/>
                  </a:cubicBezTo>
                  <a:cubicBezTo>
                    <a:pt x="905" y="1193602"/>
                    <a:pt x="-286" y="1186630"/>
                    <a:pt x="2286" y="1180610"/>
                  </a:cubicBezTo>
                  <a:cubicBezTo>
                    <a:pt x="7192" y="1163112"/>
                    <a:pt x="19317" y="1148530"/>
                    <a:pt x="35624" y="1140510"/>
                  </a:cubicBezTo>
                  <a:cubicBezTo>
                    <a:pt x="31814" y="1141176"/>
                    <a:pt x="12669" y="1126032"/>
                    <a:pt x="7906" y="1119650"/>
                  </a:cubicBezTo>
                  <a:cubicBezTo>
                    <a:pt x="2744" y="1113258"/>
                    <a:pt x="-47" y="1105286"/>
                    <a:pt x="0" y="1097076"/>
                  </a:cubicBezTo>
                  <a:cubicBezTo>
                    <a:pt x="38" y="1092332"/>
                    <a:pt x="1801" y="1087760"/>
                    <a:pt x="4953" y="1084217"/>
                  </a:cubicBezTo>
                  <a:cubicBezTo>
                    <a:pt x="11326" y="1078740"/>
                    <a:pt x="20212" y="1077273"/>
                    <a:pt x="28004" y="1080407"/>
                  </a:cubicBezTo>
                  <a:close/>
                  <a:moveTo>
                    <a:pt x="1486567" y="923434"/>
                  </a:moveTo>
                  <a:cubicBezTo>
                    <a:pt x="1489520" y="923053"/>
                    <a:pt x="1492530" y="923510"/>
                    <a:pt x="1495235" y="924768"/>
                  </a:cubicBezTo>
                  <a:cubicBezTo>
                    <a:pt x="1500664" y="927816"/>
                    <a:pt x="1501426" y="935626"/>
                    <a:pt x="1500569" y="941913"/>
                  </a:cubicBezTo>
                  <a:cubicBezTo>
                    <a:pt x="1498197" y="959953"/>
                    <a:pt x="1488167" y="976098"/>
                    <a:pt x="1473042" y="986204"/>
                  </a:cubicBezTo>
                  <a:cubicBezTo>
                    <a:pt x="1476852" y="985061"/>
                    <a:pt x="1497807" y="997443"/>
                    <a:pt x="1503522" y="1003063"/>
                  </a:cubicBezTo>
                  <a:cubicBezTo>
                    <a:pt x="1509446" y="1008711"/>
                    <a:pt x="1513276" y="1016198"/>
                    <a:pt x="1514380" y="1024304"/>
                  </a:cubicBezTo>
                  <a:cubicBezTo>
                    <a:pt x="1514962" y="1029038"/>
                    <a:pt x="1513847" y="1033838"/>
                    <a:pt x="1511237" y="1037829"/>
                  </a:cubicBezTo>
                  <a:cubicBezTo>
                    <a:pt x="1505665" y="1044087"/>
                    <a:pt x="1497073" y="1046735"/>
                    <a:pt x="1488949" y="1044687"/>
                  </a:cubicBezTo>
                  <a:cubicBezTo>
                    <a:pt x="1481824" y="1043230"/>
                    <a:pt x="1474890" y="1040963"/>
                    <a:pt x="1468279" y="1037925"/>
                  </a:cubicBezTo>
                  <a:cubicBezTo>
                    <a:pt x="1450563" y="1030590"/>
                    <a:pt x="1409986" y="1010016"/>
                    <a:pt x="1393413" y="1001539"/>
                  </a:cubicBezTo>
                  <a:cubicBezTo>
                    <a:pt x="1390441" y="999958"/>
                    <a:pt x="1389308" y="996272"/>
                    <a:pt x="1390879" y="993300"/>
                  </a:cubicBezTo>
                  <a:cubicBezTo>
                    <a:pt x="1391127" y="992833"/>
                    <a:pt x="1391432" y="992405"/>
                    <a:pt x="1391794" y="992014"/>
                  </a:cubicBezTo>
                  <a:cubicBezTo>
                    <a:pt x="1406843" y="975917"/>
                    <a:pt x="1450182" y="932959"/>
                    <a:pt x="1473518" y="925911"/>
                  </a:cubicBezTo>
                  <a:cubicBezTo>
                    <a:pt x="1477766" y="924615"/>
                    <a:pt x="1482138" y="923787"/>
                    <a:pt x="1486567" y="923434"/>
                  </a:cubicBezTo>
                  <a:close/>
                  <a:moveTo>
                    <a:pt x="48006" y="910766"/>
                  </a:moveTo>
                  <a:cubicBezTo>
                    <a:pt x="54874" y="913148"/>
                    <a:pt x="61427" y="916339"/>
                    <a:pt x="67533" y="920291"/>
                  </a:cubicBezTo>
                  <a:cubicBezTo>
                    <a:pt x="84106" y="929816"/>
                    <a:pt x="121539" y="955915"/>
                    <a:pt x="136779" y="966583"/>
                  </a:cubicBezTo>
                  <a:cubicBezTo>
                    <a:pt x="139408" y="968688"/>
                    <a:pt x="139837" y="972517"/>
                    <a:pt x="137732" y="975156"/>
                  </a:cubicBezTo>
                  <a:cubicBezTo>
                    <a:pt x="137456" y="975508"/>
                    <a:pt x="137132" y="975822"/>
                    <a:pt x="136779" y="976108"/>
                  </a:cubicBezTo>
                  <a:cubicBezTo>
                    <a:pt x="119539" y="990110"/>
                    <a:pt x="70962" y="1026686"/>
                    <a:pt x="47054" y="1030496"/>
                  </a:cubicBezTo>
                  <a:cubicBezTo>
                    <a:pt x="42653" y="1031239"/>
                    <a:pt x="38177" y="1031458"/>
                    <a:pt x="33719" y="1031162"/>
                  </a:cubicBezTo>
                  <a:cubicBezTo>
                    <a:pt x="30747" y="1031162"/>
                    <a:pt x="27832" y="1030305"/>
                    <a:pt x="25337" y="1028686"/>
                  </a:cubicBezTo>
                  <a:cubicBezTo>
                    <a:pt x="21003" y="1023847"/>
                    <a:pt x="19850" y="1016951"/>
                    <a:pt x="22384" y="1010969"/>
                  </a:cubicBezTo>
                  <a:cubicBezTo>
                    <a:pt x="27261" y="993453"/>
                    <a:pt x="39386" y="978861"/>
                    <a:pt x="55722" y="970869"/>
                  </a:cubicBezTo>
                  <a:cubicBezTo>
                    <a:pt x="51912" y="971441"/>
                    <a:pt x="32766" y="956391"/>
                    <a:pt x="27909" y="949914"/>
                  </a:cubicBezTo>
                  <a:cubicBezTo>
                    <a:pt x="22803" y="943542"/>
                    <a:pt x="20050" y="935598"/>
                    <a:pt x="20098" y="927435"/>
                  </a:cubicBezTo>
                  <a:cubicBezTo>
                    <a:pt x="20146" y="922663"/>
                    <a:pt x="21898" y="918063"/>
                    <a:pt x="25051" y="914481"/>
                  </a:cubicBezTo>
                  <a:cubicBezTo>
                    <a:pt x="31423" y="909090"/>
                    <a:pt x="40253" y="907661"/>
                    <a:pt x="48006" y="910766"/>
                  </a:cubicBezTo>
                  <a:close/>
                  <a:moveTo>
                    <a:pt x="1449325" y="765987"/>
                  </a:moveTo>
                  <a:cubicBezTo>
                    <a:pt x="1452154" y="765129"/>
                    <a:pt x="1455164" y="765129"/>
                    <a:pt x="1457993" y="765987"/>
                  </a:cubicBezTo>
                  <a:cubicBezTo>
                    <a:pt x="1463803" y="768273"/>
                    <a:pt x="1465613" y="775512"/>
                    <a:pt x="1465613" y="782370"/>
                  </a:cubicBezTo>
                  <a:cubicBezTo>
                    <a:pt x="1465555" y="800610"/>
                    <a:pt x="1457678" y="817946"/>
                    <a:pt x="1443991" y="829995"/>
                  </a:cubicBezTo>
                  <a:cubicBezTo>
                    <a:pt x="1447515" y="828375"/>
                    <a:pt x="1469994" y="837900"/>
                    <a:pt x="1476376" y="842853"/>
                  </a:cubicBezTo>
                  <a:cubicBezTo>
                    <a:pt x="1483005" y="847644"/>
                    <a:pt x="1487777" y="854579"/>
                    <a:pt x="1489901" y="862475"/>
                  </a:cubicBezTo>
                  <a:cubicBezTo>
                    <a:pt x="1491063" y="867104"/>
                    <a:pt x="1490559" y="871990"/>
                    <a:pt x="1488473" y="876286"/>
                  </a:cubicBezTo>
                  <a:cubicBezTo>
                    <a:pt x="1483748" y="883154"/>
                    <a:pt x="1475595" y="886821"/>
                    <a:pt x="1467327" y="885811"/>
                  </a:cubicBezTo>
                  <a:cubicBezTo>
                    <a:pt x="1460078" y="885335"/>
                    <a:pt x="1452916" y="883992"/>
                    <a:pt x="1445991" y="881811"/>
                  </a:cubicBezTo>
                  <a:cubicBezTo>
                    <a:pt x="1427417" y="876762"/>
                    <a:pt x="1384459" y="861618"/>
                    <a:pt x="1366934" y="855331"/>
                  </a:cubicBezTo>
                  <a:cubicBezTo>
                    <a:pt x="1363781" y="854303"/>
                    <a:pt x="1362066" y="850912"/>
                    <a:pt x="1363095" y="847759"/>
                  </a:cubicBezTo>
                  <a:cubicBezTo>
                    <a:pt x="1363324" y="847045"/>
                    <a:pt x="1363695" y="846387"/>
                    <a:pt x="1364171" y="845806"/>
                  </a:cubicBezTo>
                  <a:cubicBezTo>
                    <a:pt x="1377411" y="827899"/>
                    <a:pt x="1414559" y="779703"/>
                    <a:pt x="1436657" y="770178"/>
                  </a:cubicBezTo>
                  <a:cubicBezTo>
                    <a:pt x="1440714" y="768311"/>
                    <a:pt x="1444962" y="766911"/>
                    <a:pt x="1449325" y="765987"/>
                  </a:cubicBezTo>
                  <a:close/>
                  <a:moveTo>
                    <a:pt x="61341" y="744460"/>
                  </a:moveTo>
                  <a:cubicBezTo>
                    <a:pt x="68914" y="740917"/>
                    <a:pt x="77829" y="741869"/>
                    <a:pt x="84487" y="746937"/>
                  </a:cubicBezTo>
                  <a:cubicBezTo>
                    <a:pt x="90478" y="751013"/>
                    <a:pt x="95946" y="755814"/>
                    <a:pt x="100775" y="761224"/>
                  </a:cubicBezTo>
                  <a:cubicBezTo>
                    <a:pt x="114205" y="774940"/>
                    <a:pt x="143447" y="809897"/>
                    <a:pt x="155353" y="824184"/>
                  </a:cubicBezTo>
                  <a:cubicBezTo>
                    <a:pt x="157496" y="826851"/>
                    <a:pt x="157068" y="830747"/>
                    <a:pt x="154410" y="832890"/>
                  </a:cubicBezTo>
                  <a:cubicBezTo>
                    <a:pt x="154000" y="833214"/>
                    <a:pt x="153543" y="833490"/>
                    <a:pt x="153067" y="833709"/>
                  </a:cubicBezTo>
                  <a:cubicBezTo>
                    <a:pt x="132588" y="842282"/>
                    <a:pt x="76105" y="864856"/>
                    <a:pt x="51912" y="862189"/>
                  </a:cubicBezTo>
                  <a:cubicBezTo>
                    <a:pt x="47492" y="861722"/>
                    <a:pt x="43139" y="860732"/>
                    <a:pt x="38958" y="859236"/>
                  </a:cubicBezTo>
                  <a:cubicBezTo>
                    <a:pt x="36090" y="858474"/>
                    <a:pt x="33500" y="856884"/>
                    <a:pt x="31528" y="854664"/>
                  </a:cubicBezTo>
                  <a:cubicBezTo>
                    <a:pt x="28604" y="848854"/>
                    <a:pt x="29309" y="841872"/>
                    <a:pt x="33338" y="836757"/>
                  </a:cubicBezTo>
                  <a:cubicBezTo>
                    <a:pt x="42692" y="821175"/>
                    <a:pt x="58246" y="810325"/>
                    <a:pt x="76105" y="806944"/>
                  </a:cubicBezTo>
                  <a:cubicBezTo>
                    <a:pt x="72200" y="806468"/>
                    <a:pt x="57722" y="786846"/>
                    <a:pt x="54769" y="779417"/>
                  </a:cubicBezTo>
                  <a:cubicBezTo>
                    <a:pt x="51531" y="771892"/>
                    <a:pt x="50959" y="763491"/>
                    <a:pt x="53150" y="755604"/>
                  </a:cubicBezTo>
                  <a:cubicBezTo>
                    <a:pt x="54464" y="751032"/>
                    <a:pt x="57369" y="747079"/>
                    <a:pt x="61341" y="744460"/>
                  </a:cubicBezTo>
                  <a:close/>
                  <a:moveTo>
                    <a:pt x="1410558" y="607300"/>
                  </a:moveTo>
                  <a:cubicBezTo>
                    <a:pt x="1416559" y="609015"/>
                    <a:pt x="1419131" y="616349"/>
                    <a:pt x="1420083" y="622731"/>
                  </a:cubicBezTo>
                  <a:cubicBezTo>
                    <a:pt x="1421912" y="640828"/>
                    <a:pt x="1415873" y="658830"/>
                    <a:pt x="1403509" y="672165"/>
                  </a:cubicBezTo>
                  <a:cubicBezTo>
                    <a:pt x="1406939" y="670165"/>
                    <a:pt x="1430180" y="677309"/>
                    <a:pt x="1437038" y="681690"/>
                  </a:cubicBezTo>
                  <a:cubicBezTo>
                    <a:pt x="1444134" y="685758"/>
                    <a:pt x="1449620" y="692149"/>
                    <a:pt x="1452563" y="699788"/>
                  </a:cubicBezTo>
                  <a:cubicBezTo>
                    <a:pt x="1454230" y="704274"/>
                    <a:pt x="1454230" y="709208"/>
                    <a:pt x="1452563" y="713694"/>
                  </a:cubicBezTo>
                  <a:cubicBezTo>
                    <a:pt x="1448601" y="721086"/>
                    <a:pt x="1440848" y="725639"/>
                    <a:pt x="1432466" y="725505"/>
                  </a:cubicBezTo>
                  <a:cubicBezTo>
                    <a:pt x="1425217" y="725705"/>
                    <a:pt x="1417959" y="725105"/>
                    <a:pt x="1410844" y="723696"/>
                  </a:cubicBezTo>
                  <a:cubicBezTo>
                    <a:pt x="1391794" y="720648"/>
                    <a:pt x="1347598" y="709980"/>
                    <a:pt x="1329500" y="705598"/>
                  </a:cubicBezTo>
                  <a:cubicBezTo>
                    <a:pt x="1326243" y="704769"/>
                    <a:pt x="1324271" y="701445"/>
                    <a:pt x="1325100" y="698188"/>
                  </a:cubicBezTo>
                  <a:cubicBezTo>
                    <a:pt x="1325252" y="697607"/>
                    <a:pt x="1325481" y="697054"/>
                    <a:pt x="1325785" y="696549"/>
                  </a:cubicBezTo>
                  <a:cubicBezTo>
                    <a:pt x="1336739" y="677404"/>
                    <a:pt x="1368743" y="625588"/>
                    <a:pt x="1389698" y="613396"/>
                  </a:cubicBezTo>
                  <a:cubicBezTo>
                    <a:pt x="1393527" y="611167"/>
                    <a:pt x="1397585" y="609348"/>
                    <a:pt x="1401795" y="607967"/>
                  </a:cubicBezTo>
                  <a:cubicBezTo>
                    <a:pt x="1404586" y="606891"/>
                    <a:pt x="1407634" y="606662"/>
                    <a:pt x="1410558" y="607300"/>
                  </a:cubicBezTo>
                  <a:close/>
                  <a:moveTo>
                    <a:pt x="141447" y="570629"/>
                  </a:moveTo>
                  <a:cubicBezTo>
                    <a:pt x="149657" y="568905"/>
                    <a:pt x="158144" y="571829"/>
                    <a:pt x="163545" y="578249"/>
                  </a:cubicBezTo>
                  <a:cubicBezTo>
                    <a:pt x="168412" y="583602"/>
                    <a:pt x="172660" y="589479"/>
                    <a:pt x="176213" y="595775"/>
                  </a:cubicBezTo>
                  <a:cubicBezTo>
                    <a:pt x="186309" y="612253"/>
                    <a:pt x="206979" y="652925"/>
                    <a:pt x="215456" y="669308"/>
                  </a:cubicBezTo>
                  <a:cubicBezTo>
                    <a:pt x="216933" y="672394"/>
                    <a:pt x="215627" y="676090"/>
                    <a:pt x="212542" y="677566"/>
                  </a:cubicBezTo>
                  <a:cubicBezTo>
                    <a:pt x="212046" y="677804"/>
                    <a:pt x="211522" y="677976"/>
                    <a:pt x="210979" y="678071"/>
                  </a:cubicBezTo>
                  <a:cubicBezTo>
                    <a:pt x="189167" y="682357"/>
                    <a:pt x="129064" y="691787"/>
                    <a:pt x="106109" y="683786"/>
                  </a:cubicBezTo>
                  <a:cubicBezTo>
                    <a:pt x="101899" y="682348"/>
                    <a:pt x="97879" y="680433"/>
                    <a:pt x="94107" y="678071"/>
                  </a:cubicBezTo>
                  <a:cubicBezTo>
                    <a:pt x="91479" y="676709"/>
                    <a:pt x="89316" y="674585"/>
                    <a:pt x="87916" y="671975"/>
                  </a:cubicBezTo>
                  <a:cubicBezTo>
                    <a:pt x="85345" y="666355"/>
                    <a:pt x="89250" y="659592"/>
                    <a:pt x="93631" y="654925"/>
                  </a:cubicBezTo>
                  <a:cubicBezTo>
                    <a:pt x="106195" y="641800"/>
                    <a:pt x="123768" y="634656"/>
                    <a:pt x="141923" y="635304"/>
                  </a:cubicBezTo>
                  <a:cubicBezTo>
                    <a:pt x="138304" y="634065"/>
                    <a:pt x="128588" y="611682"/>
                    <a:pt x="127350" y="603776"/>
                  </a:cubicBezTo>
                  <a:cubicBezTo>
                    <a:pt x="125854" y="595718"/>
                    <a:pt x="127131" y="587393"/>
                    <a:pt x="130969" y="580154"/>
                  </a:cubicBezTo>
                  <a:cubicBezTo>
                    <a:pt x="133255" y="575868"/>
                    <a:pt x="136960" y="572496"/>
                    <a:pt x="141447" y="570629"/>
                  </a:cubicBezTo>
                  <a:close/>
                  <a:moveTo>
                    <a:pt x="1338263" y="454328"/>
                  </a:moveTo>
                  <a:cubicBezTo>
                    <a:pt x="1344455" y="455376"/>
                    <a:pt x="1347788" y="462425"/>
                    <a:pt x="1349122" y="468711"/>
                  </a:cubicBezTo>
                  <a:cubicBezTo>
                    <a:pt x="1352779" y="486523"/>
                    <a:pt x="1348693" y="505049"/>
                    <a:pt x="1337882" y="519670"/>
                  </a:cubicBezTo>
                  <a:cubicBezTo>
                    <a:pt x="1341025" y="517289"/>
                    <a:pt x="1364933" y="521956"/>
                    <a:pt x="1372172" y="525480"/>
                  </a:cubicBezTo>
                  <a:cubicBezTo>
                    <a:pt x="1379678" y="528766"/>
                    <a:pt x="1385802" y="534558"/>
                    <a:pt x="1389508" y="541863"/>
                  </a:cubicBezTo>
                  <a:cubicBezTo>
                    <a:pt x="1391613" y="546111"/>
                    <a:pt x="1392146" y="550969"/>
                    <a:pt x="1391032" y="555579"/>
                  </a:cubicBezTo>
                  <a:cubicBezTo>
                    <a:pt x="1387803" y="563428"/>
                    <a:pt x="1380440" y="568800"/>
                    <a:pt x="1371982" y="569486"/>
                  </a:cubicBezTo>
                  <a:cubicBezTo>
                    <a:pt x="1364762" y="570295"/>
                    <a:pt x="1357485" y="570295"/>
                    <a:pt x="1350265" y="569486"/>
                  </a:cubicBezTo>
                  <a:cubicBezTo>
                    <a:pt x="1331215" y="568438"/>
                    <a:pt x="1285971" y="562628"/>
                    <a:pt x="1267492" y="559961"/>
                  </a:cubicBezTo>
                  <a:cubicBezTo>
                    <a:pt x="1264120" y="559399"/>
                    <a:pt x="1261835" y="556217"/>
                    <a:pt x="1262396" y="552836"/>
                  </a:cubicBezTo>
                  <a:cubicBezTo>
                    <a:pt x="1262482" y="552341"/>
                    <a:pt x="1262625" y="551855"/>
                    <a:pt x="1262825" y="551388"/>
                  </a:cubicBezTo>
                  <a:cubicBezTo>
                    <a:pt x="1272350" y="532052"/>
                    <a:pt x="1298639" y="476998"/>
                    <a:pt x="1318261" y="462615"/>
                  </a:cubicBezTo>
                  <a:cubicBezTo>
                    <a:pt x="1321833" y="459955"/>
                    <a:pt x="1325700" y="457717"/>
                    <a:pt x="1329786" y="455948"/>
                  </a:cubicBezTo>
                  <a:cubicBezTo>
                    <a:pt x="1332386" y="454576"/>
                    <a:pt x="1335339" y="454012"/>
                    <a:pt x="1338263" y="454328"/>
                  </a:cubicBezTo>
                  <a:close/>
                  <a:moveTo>
                    <a:pt x="206502" y="424610"/>
                  </a:moveTo>
                  <a:cubicBezTo>
                    <a:pt x="214684" y="422880"/>
                    <a:pt x="223152" y="425811"/>
                    <a:pt x="228505" y="432230"/>
                  </a:cubicBezTo>
                  <a:cubicBezTo>
                    <a:pt x="233401" y="437578"/>
                    <a:pt x="237677" y="443457"/>
                    <a:pt x="241268" y="449756"/>
                  </a:cubicBezTo>
                  <a:cubicBezTo>
                    <a:pt x="251270" y="466235"/>
                    <a:pt x="272034" y="506906"/>
                    <a:pt x="280416" y="523289"/>
                  </a:cubicBezTo>
                  <a:cubicBezTo>
                    <a:pt x="281902" y="526366"/>
                    <a:pt x="280607" y="530071"/>
                    <a:pt x="277530" y="531557"/>
                  </a:cubicBezTo>
                  <a:cubicBezTo>
                    <a:pt x="277054" y="531786"/>
                    <a:pt x="276549" y="531948"/>
                    <a:pt x="276035" y="532052"/>
                  </a:cubicBezTo>
                  <a:cubicBezTo>
                    <a:pt x="253651" y="536720"/>
                    <a:pt x="193548" y="546149"/>
                    <a:pt x="170688" y="538148"/>
                  </a:cubicBezTo>
                  <a:cubicBezTo>
                    <a:pt x="166592" y="536577"/>
                    <a:pt x="162687" y="534529"/>
                    <a:pt x="159068" y="532052"/>
                  </a:cubicBezTo>
                  <a:cubicBezTo>
                    <a:pt x="156458" y="530662"/>
                    <a:pt x="154305" y="528547"/>
                    <a:pt x="152876" y="525956"/>
                  </a:cubicBezTo>
                  <a:cubicBezTo>
                    <a:pt x="150304" y="520337"/>
                    <a:pt x="154210" y="513574"/>
                    <a:pt x="158591" y="508907"/>
                  </a:cubicBezTo>
                  <a:cubicBezTo>
                    <a:pt x="171174" y="495753"/>
                    <a:pt x="188786" y="488618"/>
                    <a:pt x="206978" y="489285"/>
                  </a:cubicBezTo>
                  <a:cubicBezTo>
                    <a:pt x="203264" y="488047"/>
                    <a:pt x="193548" y="465663"/>
                    <a:pt x="192310" y="457757"/>
                  </a:cubicBezTo>
                  <a:cubicBezTo>
                    <a:pt x="190795" y="449691"/>
                    <a:pt x="192110" y="441349"/>
                    <a:pt x="196025" y="434135"/>
                  </a:cubicBezTo>
                  <a:cubicBezTo>
                    <a:pt x="198263" y="429805"/>
                    <a:pt x="201978" y="426424"/>
                    <a:pt x="206502" y="424610"/>
                  </a:cubicBezTo>
                  <a:close/>
                  <a:moveTo>
                    <a:pt x="1258253" y="304024"/>
                  </a:moveTo>
                  <a:cubicBezTo>
                    <a:pt x="1264444" y="305072"/>
                    <a:pt x="1267778" y="312120"/>
                    <a:pt x="1269111" y="318407"/>
                  </a:cubicBezTo>
                  <a:cubicBezTo>
                    <a:pt x="1272845" y="336218"/>
                    <a:pt x="1268759" y="354778"/>
                    <a:pt x="1257872" y="369365"/>
                  </a:cubicBezTo>
                  <a:cubicBezTo>
                    <a:pt x="1261015" y="366984"/>
                    <a:pt x="1284923" y="371651"/>
                    <a:pt x="1292162" y="375176"/>
                  </a:cubicBezTo>
                  <a:cubicBezTo>
                    <a:pt x="1299667" y="378463"/>
                    <a:pt x="1305792" y="384254"/>
                    <a:pt x="1309497" y="391559"/>
                  </a:cubicBezTo>
                  <a:cubicBezTo>
                    <a:pt x="1311650" y="395830"/>
                    <a:pt x="1312193" y="400732"/>
                    <a:pt x="1311021" y="405370"/>
                  </a:cubicBezTo>
                  <a:cubicBezTo>
                    <a:pt x="1307821" y="413223"/>
                    <a:pt x="1300429" y="418577"/>
                    <a:pt x="1291971" y="419181"/>
                  </a:cubicBezTo>
                  <a:cubicBezTo>
                    <a:pt x="1284780" y="420229"/>
                    <a:pt x="1277493" y="420420"/>
                    <a:pt x="1270254" y="419753"/>
                  </a:cubicBezTo>
                  <a:cubicBezTo>
                    <a:pt x="1251204" y="418705"/>
                    <a:pt x="1205865" y="412799"/>
                    <a:pt x="1187482" y="410228"/>
                  </a:cubicBezTo>
                  <a:cubicBezTo>
                    <a:pt x="1184100" y="409718"/>
                    <a:pt x="1181777" y="406563"/>
                    <a:pt x="1182281" y="403182"/>
                  </a:cubicBezTo>
                  <a:cubicBezTo>
                    <a:pt x="1182367" y="402657"/>
                    <a:pt x="1182510" y="402144"/>
                    <a:pt x="1182719" y="401655"/>
                  </a:cubicBezTo>
                  <a:cubicBezTo>
                    <a:pt x="1192340" y="381557"/>
                    <a:pt x="1218724" y="326693"/>
                    <a:pt x="1238250" y="312311"/>
                  </a:cubicBezTo>
                  <a:cubicBezTo>
                    <a:pt x="1241822" y="309680"/>
                    <a:pt x="1245689" y="307474"/>
                    <a:pt x="1249776" y="305738"/>
                  </a:cubicBezTo>
                  <a:cubicBezTo>
                    <a:pt x="1252366" y="304339"/>
                    <a:pt x="1255319" y="303742"/>
                    <a:pt x="1258253" y="304024"/>
                  </a:cubicBezTo>
                  <a:close/>
                  <a:moveTo>
                    <a:pt x="298705" y="278402"/>
                  </a:moveTo>
                  <a:cubicBezTo>
                    <a:pt x="307011" y="277356"/>
                    <a:pt x="315202" y="281031"/>
                    <a:pt x="319946" y="287927"/>
                  </a:cubicBezTo>
                  <a:cubicBezTo>
                    <a:pt x="324346" y="293817"/>
                    <a:pt x="328023" y="300212"/>
                    <a:pt x="330899" y="306977"/>
                  </a:cubicBezTo>
                  <a:cubicBezTo>
                    <a:pt x="339281" y="324312"/>
                    <a:pt x="355950" y="366603"/>
                    <a:pt x="362713" y="383939"/>
                  </a:cubicBezTo>
                  <a:cubicBezTo>
                    <a:pt x="363884" y="387150"/>
                    <a:pt x="362227" y="390705"/>
                    <a:pt x="359017" y="391877"/>
                  </a:cubicBezTo>
                  <a:cubicBezTo>
                    <a:pt x="358522" y="392059"/>
                    <a:pt x="357998" y="392176"/>
                    <a:pt x="357474" y="392225"/>
                  </a:cubicBezTo>
                  <a:cubicBezTo>
                    <a:pt x="335376" y="393749"/>
                    <a:pt x="274607" y="397178"/>
                    <a:pt x="252604" y="387082"/>
                  </a:cubicBezTo>
                  <a:cubicBezTo>
                    <a:pt x="248565" y="385208"/>
                    <a:pt x="244727" y="382910"/>
                    <a:pt x="241174" y="380224"/>
                  </a:cubicBezTo>
                  <a:cubicBezTo>
                    <a:pt x="238736" y="378543"/>
                    <a:pt x="236802" y="376241"/>
                    <a:pt x="235554" y="373556"/>
                  </a:cubicBezTo>
                  <a:cubicBezTo>
                    <a:pt x="233554" y="367651"/>
                    <a:pt x="238126" y="361269"/>
                    <a:pt x="242984" y="357078"/>
                  </a:cubicBezTo>
                  <a:cubicBezTo>
                    <a:pt x="256757" y="345206"/>
                    <a:pt x="274978" y="339828"/>
                    <a:pt x="292990" y="342314"/>
                  </a:cubicBezTo>
                  <a:cubicBezTo>
                    <a:pt x="289466" y="340695"/>
                    <a:pt x="281941" y="317454"/>
                    <a:pt x="281465" y="309453"/>
                  </a:cubicBezTo>
                  <a:cubicBezTo>
                    <a:pt x="280731" y="301306"/>
                    <a:pt x="282855" y="293157"/>
                    <a:pt x="287465" y="286403"/>
                  </a:cubicBezTo>
                  <a:cubicBezTo>
                    <a:pt x="290085" y="282425"/>
                    <a:pt x="294095" y="279570"/>
                    <a:pt x="298705" y="278402"/>
                  </a:cubicBezTo>
                  <a:close/>
                  <a:moveTo>
                    <a:pt x="1137000" y="179817"/>
                  </a:moveTo>
                  <a:cubicBezTo>
                    <a:pt x="1143191" y="178675"/>
                    <a:pt x="1148716" y="184199"/>
                    <a:pt x="1152145" y="189342"/>
                  </a:cubicBezTo>
                  <a:cubicBezTo>
                    <a:pt x="1161774" y="204747"/>
                    <a:pt x="1164346" y="223544"/>
                    <a:pt x="1159193" y="240968"/>
                  </a:cubicBezTo>
                  <a:cubicBezTo>
                    <a:pt x="1161289" y="237729"/>
                    <a:pt x="1185387" y="233824"/>
                    <a:pt x="1193388" y="234586"/>
                  </a:cubicBezTo>
                  <a:cubicBezTo>
                    <a:pt x="1201570" y="235138"/>
                    <a:pt x="1209314" y="238503"/>
                    <a:pt x="1215296" y="244111"/>
                  </a:cubicBezTo>
                  <a:cubicBezTo>
                    <a:pt x="1218782" y="247360"/>
                    <a:pt x="1220982" y="251756"/>
                    <a:pt x="1221487" y="256494"/>
                  </a:cubicBezTo>
                  <a:cubicBezTo>
                    <a:pt x="1221058" y="264706"/>
                    <a:pt x="1216153" y="272021"/>
                    <a:pt x="1208723" y="275544"/>
                  </a:cubicBezTo>
                  <a:cubicBezTo>
                    <a:pt x="1202341" y="279016"/>
                    <a:pt x="1195560" y="281702"/>
                    <a:pt x="1188530" y="283545"/>
                  </a:cubicBezTo>
                  <a:cubicBezTo>
                    <a:pt x="1170147" y="289260"/>
                    <a:pt x="1125760" y="299261"/>
                    <a:pt x="1107568" y="303357"/>
                  </a:cubicBezTo>
                  <a:cubicBezTo>
                    <a:pt x="1104272" y="304052"/>
                    <a:pt x="1101043" y="301946"/>
                    <a:pt x="1100348" y="298652"/>
                  </a:cubicBezTo>
                  <a:cubicBezTo>
                    <a:pt x="1100224" y="298069"/>
                    <a:pt x="1100186" y="297473"/>
                    <a:pt x="1100233" y="296880"/>
                  </a:cubicBezTo>
                  <a:cubicBezTo>
                    <a:pt x="1102043" y="275353"/>
                    <a:pt x="1108044" y="214774"/>
                    <a:pt x="1121093" y="194581"/>
                  </a:cubicBezTo>
                  <a:cubicBezTo>
                    <a:pt x="1123512" y="190838"/>
                    <a:pt x="1126361" y="187386"/>
                    <a:pt x="1129571" y="184294"/>
                  </a:cubicBezTo>
                  <a:cubicBezTo>
                    <a:pt x="1131580" y="182139"/>
                    <a:pt x="1134152" y="180588"/>
                    <a:pt x="1137000" y="179817"/>
                  </a:cubicBezTo>
                  <a:close/>
                  <a:moveTo>
                    <a:pt x="424910" y="142194"/>
                  </a:moveTo>
                  <a:cubicBezTo>
                    <a:pt x="433273" y="142331"/>
                    <a:pt x="440874" y="147102"/>
                    <a:pt x="444627" y="154576"/>
                  </a:cubicBezTo>
                  <a:cubicBezTo>
                    <a:pt x="448199" y="160892"/>
                    <a:pt x="451009" y="167606"/>
                    <a:pt x="453009" y="174579"/>
                  </a:cubicBezTo>
                  <a:cubicBezTo>
                    <a:pt x="459105" y="192771"/>
                    <a:pt x="470154" y="236967"/>
                    <a:pt x="474536" y="255065"/>
                  </a:cubicBezTo>
                  <a:cubicBezTo>
                    <a:pt x="475326" y="258337"/>
                    <a:pt x="473316" y="261632"/>
                    <a:pt x="470049" y="262424"/>
                  </a:cubicBezTo>
                  <a:cubicBezTo>
                    <a:pt x="469487" y="262559"/>
                    <a:pt x="468916" y="262615"/>
                    <a:pt x="468344" y="262590"/>
                  </a:cubicBezTo>
                  <a:cubicBezTo>
                    <a:pt x="446151" y="261352"/>
                    <a:pt x="385477" y="256875"/>
                    <a:pt x="364998" y="243921"/>
                  </a:cubicBezTo>
                  <a:cubicBezTo>
                    <a:pt x="361207" y="241563"/>
                    <a:pt x="357692" y="238784"/>
                    <a:pt x="354520" y="235634"/>
                  </a:cubicBezTo>
                  <a:cubicBezTo>
                    <a:pt x="352273" y="233705"/>
                    <a:pt x="350644" y="231153"/>
                    <a:pt x="349853" y="228300"/>
                  </a:cubicBezTo>
                  <a:cubicBezTo>
                    <a:pt x="348615" y="222204"/>
                    <a:pt x="353949" y="216489"/>
                    <a:pt x="359378" y="212965"/>
                  </a:cubicBezTo>
                  <a:cubicBezTo>
                    <a:pt x="374580" y="203041"/>
                    <a:pt x="393297" y="200094"/>
                    <a:pt x="410813" y="204868"/>
                  </a:cubicBezTo>
                  <a:cubicBezTo>
                    <a:pt x="407479" y="202773"/>
                    <a:pt x="403098" y="178770"/>
                    <a:pt x="403670" y="170769"/>
                  </a:cubicBezTo>
                  <a:cubicBezTo>
                    <a:pt x="404031" y="162594"/>
                    <a:pt x="407194" y="154793"/>
                    <a:pt x="412623" y="148671"/>
                  </a:cubicBezTo>
                  <a:cubicBezTo>
                    <a:pt x="415823" y="145127"/>
                    <a:pt x="420176" y="142832"/>
                    <a:pt x="424910" y="142194"/>
                  </a:cubicBezTo>
                  <a:close/>
                  <a:moveTo>
                    <a:pt x="1000696" y="67708"/>
                  </a:moveTo>
                  <a:cubicBezTo>
                    <a:pt x="1006602" y="65803"/>
                    <a:pt x="1012889" y="70566"/>
                    <a:pt x="1016889" y="75519"/>
                  </a:cubicBezTo>
                  <a:cubicBezTo>
                    <a:pt x="1028414" y="89598"/>
                    <a:pt x="1033339" y="107947"/>
                    <a:pt x="1030415" y="125906"/>
                  </a:cubicBezTo>
                  <a:cubicBezTo>
                    <a:pt x="1032129" y="122382"/>
                    <a:pt x="1055465" y="115428"/>
                    <a:pt x="1063561" y="115238"/>
                  </a:cubicBezTo>
                  <a:cubicBezTo>
                    <a:pt x="1071744" y="114699"/>
                    <a:pt x="1079859" y="117022"/>
                    <a:pt x="1086517" y="121810"/>
                  </a:cubicBezTo>
                  <a:cubicBezTo>
                    <a:pt x="1090394" y="124540"/>
                    <a:pt x="1093108" y="128615"/>
                    <a:pt x="1094137" y="133240"/>
                  </a:cubicBezTo>
                  <a:cubicBezTo>
                    <a:pt x="1094908" y="141578"/>
                    <a:pt x="1090984" y="149654"/>
                    <a:pt x="1083945" y="154195"/>
                  </a:cubicBezTo>
                  <a:cubicBezTo>
                    <a:pt x="1078049" y="158460"/>
                    <a:pt x="1071658" y="161980"/>
                    <a:pt x="1064895" y="164673"/>
                  </a:cubicBezTo>
                  <a:cubicBezTo>
                    <a:pt x="1047464" y="172674"/>
                    <a:pt x="1004697" y="188199"/>
                    <a:pt x="987171" y="194581"/>
                  </a:cubicBezTo>
                  <a:cubicBezTo>
                    <a:pt x="983990" y="195688"/>
                    <a:pt x="980513" y="194009"/>
                    <a:pt x="979408" y="190829"/>
                  </a:cubicBezTo>
                  <a:cubicBezTo>
                    <a:pt x="979208" y="190258"/>
                    <a:pt x="979094" y="189661"/>
                    <a:pt x="979075" y="189057"/>
                  </a:cubicBezTo>
                  <a:cubicBezTo>
                    <a:pt x="978218" y="167054"/>
                    <a:pt x="976027" y="106189"/>
                    <a:pt x="986695" y="84377"/>
                  </a:cubicBezTo>
                  <a:cubicBezTo>
                    <a:pt x="988666" y="80386"/>
                    <a:pt x="991067" y="76618"/>
                    <a:pt x="993839" y="73137"/>
                  </a:cubicBezTo>
                  <a:cubicBezTo>
                    <a:pt x="995553" y="70700"/>
                    <a:pt x="997934" y="68814"/>
                    <a:pt x="1000696" y="67708"/>
                  </a:cubicBezTo>
                  <a:close/>
                  <a:moveTo>
                    <a:pt x="580073" y="52278"/>
                  </a:moveTo>
                  <a:cubicBezTo>
                    <a:pt x="587769" y="55619"/>
                    <a:pt x="592979" y="62957"/>
                    <a:pt x="593598" y="71328"/>
                  </a:cubicBezTo>
                  <a:cubicBezTo>
                    <a:pt x="594456" y="78541"/>
                    <a:pt x="594456" y="85831"/>
                    <a:pt x="593598" y="93045"/>
                  </a:cubicBezTo>
                  <a:cubicBezTo>
                    <a:pt x="592265" y="112095"/>
                    <a:pt x="585693" y="157243"/>
                    <a:pt x="582930" y="175626"/>
                  </a:cubicBezTo>
                  <a:cubicBezTo>
                    <a:pt x="582397" y="178951"/>
                    <a:pt x="579273" y="181215"/>
                    <a:pt x="575949" y="180682"/>
                  </a:cubicBezTo>
                  <a:cubicBezTo>
                    <a:pt x="575396" y="180595"/>
                    <a:pt x="574863" y="180432"/>
                    <a:pt x="574358" y="180198"/>
                  </a:cubicBezTo>
                  <a:cubicBezTo>
                    <a:pt x="554451" y="170578"/>
                    <a:pt x="500063" y="143432"/>
                    <a:pt x="485966" y="123620"/>
                  </a:cubicBezTo>
                  <a:cubicBezTo>
                    <a:pt x="483385" y="119997"/>
                    <a:pt x="481213" y="116100"/>
                    <a:pt x="479489" y="111999"/>
                  </a:cubicBezTo>
                  <a:cubicBezTo>
                    <a:pt x="478136" y="109358"/>
                    <a:pt x="477603" y="106372"/>
                    <a:pt x="477965" y="103427"/>
                  </a:cubicBezTo>
                  <a:cubicBezTo>
                    <a:pt x="479108" y="97331"/>
                    <a:pt x="486252" y="93902"/>
                    <a:pt x="492538" y="92854"/>
                  </a:cubicBezTo>
                  <a:cubicBezTo>
                    <a:pt x="510369" y="89405"/>
                    <a:pt x="528819" y="93776"/>
                    <a:pt x="543211" y="104856"/>
                  </a:cubicBezTo>
                  <a:cubicBezTo>
                    <a:pt x="541020" y="101712"/>
                    <a:pt x="545973" y="77900"/>
                    <a:pt x="549593" y="70661"/>
                  </a:cubicBezTo>
                  <a:cubicBezTo>
                    <a:pt x="553060" y="63258"/>
                    <a:pt x="558937" y="57249"/>
                    <a:pt x="566262" y="53611"/>
                  </a:cubicBezTo>
                  <a:cubicBezTo>
                    <a:pt x="570567" y="51565"/>
                    <a:pt x="575453" y="51094"/>
                    <a:pt x="580073" y="52278"/>
                  </a:cubicBezTo>
                  <a:close/>
                  <a:moveTo>
                    <a:pt x="839058" y="20940"/>
                  </a:moveTo>
                  <a:cubicBezTo>
                    <a:pt x="855679" y="28064"/>
                    <a:pt x="868490" y="41915"/>
                    <a:pt x="874300" y="59040"/>
                  </a:cubicBezTo>
                  <a:cubicBezTo>
                    <a:pt x="874300" y="55135"/>
                    <a:pt x="891731" y="38276"/>
                    <a:pt x="898780" y="34371"/>
                  </a:cubicBezTo>
                  <a:cubicBezTo>
                    <a:pt x="905752" y="30078"/>
                    <a:pt x="914020" y="28390"/>
                    <a:pt x="922116" y="29608"/>
                  </a:cubicBezTo>
                  <a:cubicBezTo>
                    <a:pt x="926840" y="30260"/>
                    <a:pt x="931165" y="32594"/>
                    <a:pt x="934308" y="36180"/>
                  </a:cubicBezTo>
                  <a:cubicBezTo>
                    <a:pt x="938775" y="43262"/>
                    <a:pt x="938994" y="52224"/>
                    <a:pt x="934880" y="59517"/>
                  </a:cubicBezTo>
                  <a:cubicBezTo>
                    <a:pt x="931555" y="65992"/>
                    <a:pt x="927497" y="72064"/>
                    <a:pt x="922783" y="77614"/>
                  </a:cubicBezTo>
                  <a:cubicBezTo>
                    <a:pt x="910972" y="92664"/>
                    <a:pt x="880206" y="126287"/>
                    <a:pt x="867633" y="139908"/>
                  </a:cubicBezTo>
                  <a:cubicBezTo>
                    <a:pt x="865271" y="142311"/>
                    <a:pt x="861413" y="142346"/>
                    <a:pt x="859013" y="139988"/>
                  </a:cubicBezTo>
                  <a:cubicBezTo>
                    <a:pt x="858670" y="139648"/>
                    <a:pt x="858365" y="139270"/>
                    <a:pt x="858108" y="138860"/>
                  </a:cubicBezTo>
                  <a:cubicBezTo>
                    <a:pt x="846583" y="120000"/>
                    <a:pt x="816769" y="66946"/>
                    <a:pt x="816293" y="42657"/>
                  </a:cubicBezTo>
                  <a:cubicBezTo>
                    <a:pt x="816189" y="38211"/>
                    <a:pt x="816607" y="33768"/>
                    <a:pt x="817532" y="29418"/>
                  </a:cubicBezTo>
                  <a:cubicBezTo>
                    <a:pt x="817903" y="26492"/>
                    <a:pt x="819132" y="23742"/>
                    <a:pt x="821056" y="21512"/>
                  </a:cubicBezTo>
                  <a:cubicBezTo>
                    <a:pt x="826418" y="17792"/>
                    <a:pt x="833467" y="17569"/>
                    <a:pt x="839058" y="20940"/>
                  </a:cubicBezTo>
                  <a:close/>
                  <a:moveTo>
                    <a:pt x="733521" y="81"/>
                  </a:moveTo>
                  <a:cubicBezTo>
                    <a:pt x="738283" y="-349"/>
                    <a:pt x="743046" y="934"/>
                    <a:pt x="746951" y="3701"/>
                  </a:cubicBezTo>
                  <a:cubicBezTo>
                    <a:pt x="752990" y="9486"/>
                    <a:pt x="755333" y="18136"/>
                    <a:pt x="753047" y="26180"/>
                  </a:cubicBezTo>
                  <a:cubicBezTo>
                    <a:pt x="751352" y="33235"/>
                    <a:pt x="748865" y="40074"/>
                    <a:pt x="745617" y="46563"/>
                  </a:cubicBezTo>
                  <a:cubicBezTo>
                    <a:pt x="737712" y="64089"/>
                    <a:pt x="715804" y="103713"/>
                    <a:pt x="706851" y="120287"/>
                  </a:cubicBezTo>
                  <a:cubicBezTo>
                    <a:pt x="705051" y="123195"/>
                    <a:pt x="701240" y="124096"/>
                    <a:pt x="698326" y="122298"/>
                  </a:cubicBezTo>
                  <a:cubicBezTo>
                    <a:pt x="697973" y="122075"/>
                    <a:pt x="697630" y="121817"/>
                    <a:pt x="697326" y="121525"/>
                  </a:cubicBezTo>
                  <a:cubicBezTo>
                    <a:pt x="681705" y="105999"/>
                    <a:pt x="640176" y="61518"/>
                    <a:pt x="633794" y="38086"/>
                  </a:cubicBezTo>
                  <a:cubicBezTo>
                    <a:pt x="632651" y="33790"/>
                    <a:pt x="631975" y="29383"/>
                    <a:pt x="631794" y="24942"/>
                  </a:cubicBezTo>
                  <a:cubicBezTo>
                    <a:pt x="631470" y="21987"/>
                    <a:pt x="632032" y="19002"/>
                    <a:pt x="633413" y="16369"/>
                  </a:cubicBezTo>
                  <a:cubicBezTo>
                    <a:pt x="636556" y="11035"/>
                    <a:pt x="644367" y="10464"/>
                    <a:pt x="650748" y="11511"/>
                  </a:cubicBezTo>
                  <a:cubicBezTo>
                    <a:pt x="668589" y="14465"/>
                    <a:pt x="684343" y="24851"/>
                    <a:pt x="694087" y="40086"/>
                  </a:cubicBezTo>
                  <a:cubicBezTo>
                    <a:pt x="693039" y="36372"/>
                    <a:pt x="706089" y="15798"/>
                    <a:pt x="711994" y="10273"/>
                  </a:cubicBezTo>
                  <a:cubicBezTo>
                    <a:pt x="717757" y="4461"/>
                    <a:pt x="725377" y="854"/>
                    <a:pt x="733521" y="8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2" name="Google Shape;492;p10"/>
            <p:cNvSpPr/>
            <p:nvPr/>
          </p:nvSpPr>
          <p:spPr>
            <a:xfrm>
              <a:off x="6746717" y="2253819"/>
              <a:ext cx="1172243" cy="1179289"/>
            </a:xfrm>
            <a:custGeom>
              <a:rect b="b" l="l" r="r" t="t"/>
              <a:pathLst>
                <a:path extrusionOk="0" h="1179289" w="1172243">
                  <a:moveTo>
                    <a:pt x="14288" y="1150714"/>
                  </a:moveTo>
                  <a:cubicBezTo>
                    <a:pt x="22175" y="1150714"/>
                    <a:pt x="28576" y="1157115"/>
                    <a:pt x="28576" y="1165001"/>
                  </a:cubicBezTo>
                  <a:cubicBezTo>
                    <a:pt x="28576" y="1172888"/>
                    <a:pt x="22175" y="1179289"/>
                    <a:pt x="14288" y="1179289"/>
                  </a:cubicBezTo>
                  <a:cubicBezTo>
                    <a:pt x="6401" y="1179289"/>
                    <a:pt x="1" y="1172888"/>
                    <a:pt x="1" y="1165001"/>
                  </a:cubicBezTo>
                  <a:cubicBezTo>
                    <a:pt x="1" y="1157115"/>
                    <a:pt x="6401" y="1150714"/>
                    <a:pt x="14288" y="1150714"/>
                  </a:cubicBezTo>
                  <a:close/>
                  <a:moveTo>
                    <a:pt x="1157955" y="1136617"/>
                  </a:moveTo>
                  <a:cubicBezTo>
                    <a:pt x="1165842" y="1136617"/>
                    <a:pt x="1172243" y="1143018"/>
                    <a:pt x="1172243" y="1150904"/>
                  </a:cubicBezTo>
                  <a:cubicBezTo>
                    <a:pt x="1172243" y="1158791"/>
                    <a:pt x="1165842" y="1165192"/>
                    <a:pt x="1157955" y="1165192"/>
                  </a:cubicBezTo>
                  <a:cubicBezTo>
                    <a:pt x="1150068" y="1165192"/>
                    <a:pt x="1143668" y="1158791"/>
                    <a:pt x="1143668" y="1150904"/>
                  </a:cubicBezTo>
                  <a:cubicBezTo>
                    <a:pt x="1143668" y="1143018"/>
                    <a:pt x="1150068" y="1136617"/>
                    <a:pt x="1157955" y="1136617"/>
                  </a:cubicBezTo>
                  <a:close/>
                  <a:moveTo>
                    <a:pt x="14288" y="1076610"/>
                  </a:moveTo>
                  <a:lnTo>
                    <a:pt x="21337" y="1076610"/>
                  </a:lnTo>
                  <a:cubicBezTo>
                    <a:pt x="23890" y="1076591"/>
                    <a:pt x="26395" y="1077286"/>
                    <a:pt x="28576" y="1078610"/>
                  </a:cubicBezTo>
                  <a:lnTo>
                    <a:pt x="31434" y="1080801"/>
                  </a:lnTo>
                  <a:cubicBezTo>
                    <a:pt x="33196" y="1082534"/>
                    <a:pt x="34481" y="1084706"/>
                    <a:pt x="35148" y="1087087"/>
                  </a:cubicBezTo>
                  <a:lnTo>
                    <a:pt x="35625" y="1090897"/>
                  </a:lnTo>
                  <a:cubicBezTo>
                    <a:pt x="35748" y="1092821"/>
                    <a:pt x="35320" y="1094736"/>
                    <a:pt x="34386" y="1096422"/>
                  </a:cubicBezTo>
                  <a:cubicBezTo>
                    <a:pt x="33834" y="1098184"/>
                    <a:pt x="32815" y="1099765"/>
                    <a:pt x="31434" y="1100994"/>
                  </a:cubicBezTo>
                  <a:cubicBezTo>
                    <a:pt x="30233" y="1102403"/>
                    <a:pt x="28643" y="1103432"/>
                    <a:pt x="26861" y="1103946"/>
                  </a:cubicBezTo>
                  <a:cubicBezTo>
                    <a:pt x="25176" y="1104880"/>
                    <a:pt x="23261" y="1105308"/>
                    <a:pt x="21337" y="1105185"/>
                  </a:cubicBezTo>
                  <a:lnTo>
                    <a:pt x="14288" y="1105185"/>
                  </a:lnTo>
                  <a:cubicBezTo>
                    <a:pt x="11783" y="1105185"/>
                    <a:pt x="9316" y="1104527"/>
                    <a:pt x="7145" y="1103280"/>
                  </a:cubicBezTo>
                  <a:lnTo>
                    <a:pt x="4192" y="1100994"/>
                  </a:lnTo>
                  <a:cubicBezTo>
                    <a:pt x="2487" y="1099232"/>
                    <a:pt x="1249" y="1097069"/>
                    <a:pt x="572" y="1094707"/>
                  </a:cubicBezTo>
                  <a:lnTo>
                    <a:pt x="1" y="1090897"/>
                  </a:lnTo>
                  <a:cubicBezTo>
                    <a:pt x="-28" y="1088983"/>
                    <a:pt x="392" y="1087087"/>
                    <a:pt x="1239" y="1085373"/>
                  </a:cubicBezTo>
                  <a:cubicBezTo>
                    <a:pt x="1858" y="1083639"/>
                    <a:pt x="2868" y="1082077"/>
                    <a:pt x="4192" y="1080801"/>
                  </a:cubicBezTo>
                  <a:cubicBezTo>
                    <a:pt x="5440" y="1079448"/>
                    <a:pt x="7011" y="1078429"/>
                    <a:pt x="8764" y="1077848"/>
                  </a:cubicBezTo>
                  <a:cubicBezTo>
                    <a:pt x="10469" y="1076962"/>
                    <a:pt x="12374" y="1076543"/>
                    <a:pt x="14288" y="1076610"/>
                  </a:cubicBezTo>
                  <a:close/>
                  <a:moveTo>
                    <a:pt x="1150621" y="1055464"/>
                  </a:moveTo>
                  <a:lnTo>
                    <a:pt x="1154336" y="1055464"/>
                  </a:lnTo>
                  <a:cubicBezTo>
                    <a:pt x="1156260" y="1055340"/>
                    <a:pt x="1158174" y="1055768"/>
                    <a:pt x="1159860" y="1056702"/>
                  </a:cubicBezTo>
                  <a:cubicBezTo>
                    <a:pt x="1163384" y="1057969"/>
                    <a:pt x="1166166" y="1060721"/>
                    <a:pt x="1167480" y="1064227"/>
                  </a:cubicBezTo>
                  <a:cubicBezTo>
                    <a:pt x="1168680" y="1065970"/>
                    <a:pt x="1169338" y="1068018"/>
                    <a:pt x="1169385" y="1070132"/>
                  </a:cubicBezTo>
                  <a:lnTo>
                    <a:pt x="1169385" y="1073656"/>
                  </a:lnTo>
                  <a:cubicBezTo>
                    <a:pt x="1169433" y="1076171"/>
                    <a:pt x="1168775" y="1078648"/>
                    <a:pt x="1167480" y="1080800"/>
                  </a:cubicBezTo>
                  <a:lnTo>
                    <a:pt x="1164527" y="1082896"/>
                  </a:lnTo>
                  <a:cubicBezTo>
                    <a:pt x="1162737" y="1084620"/>
                    <a:pt x="1160546" y="1085867"/>
                    <a:pt x="1158146" y="1086515"/>
                  </a:cubicBezTo>
                  <a:lnTo>
                    <a:pt x="1154336" y="1087087"/>
                  </a:lnTo>
                  <a:cubicBezTo>
                    <a:pt x="1152450" y="1087153"/>
                    <a:pt x="1150573" y="1086725"/>
                    <a:pt x="1148906" y="1085848"/>
                  </a:cubicBezTo>
                  <a:cubicBezTo>
                    <a:pt x="1147135" y="1085258"/>
                    <a:pt x="1145535" y="1084248"/>
                    <a:pt x="1144239" y="1082896"/>
                  </a:cubicBezTo>
                  <a:cubicBezTo>
                    <a:pt x="1142915" y="1081619"/>
                    <a:pt x="1141906" y="1080057"/>
                    <a:pt x="1141286" y="1078324"/>
                  </a:cubicBezTo>
                  <a:cubicBezTo>
                    <a:pt x="1140448" y="1076600"/>
                    <a:pt x="1140029" y="1074714"/>
                    <a:pt x="1140048" y="1072799"/>
                  </a:cubicBezTo>
                  <a:lnTo>
                    <a:pt x="1140048" y="1069275"/>
                  </a:lnTo>
                  <a:cubicBezTo>
                    <a:pt x="1140077" y="1066732"/>
                    <a:pt x="1140772" y="1064236"/>
                    <a:pt x="1142048" y="1062036"/>
                  </a:cubicBezTo>
                  <a:lnTo>
                    <a:pt x="1144239" y="1059178"/>
                  </a:lnTo>
                  <a:cubicBezTo>
                    <a:pt x="1145992" y="1057388"/>
                    <a:pt x="1148202" y="1056111"/>
                    <a:pt x="1150621" y="1055464"/>
                  </a:cubicBezTo>
                  <a:close/>
                  <a:moveTo>
                    <a:pt x="17812" y="977739"/>
                  </a:moveTo>
                  <a:cubicBezTo>
                    <a:pt x="19727" y="977663"/>
                    <a:pt x="21632" y="978092"/>
                    <a:pt x="23337" y="978978"/>
                  </a:cubicBezTo>
                  <a:cubicBezTo>
                    <a:pt x="25089" y="979549"/>
                    <a:pt x="26671" y="980568"/>
                    <a:pt x="27909" y="981930"/>
                  </a:cubicBezTo>
                  <a:lnTo>
                    <a:pt x="31433" y="985455"/>
                  </a:lnTo>
                  <a:cubicBezTo>
                    <a:pt x="33195" y="987188"/>
                    <a:pt x="34481" y="989360"/>
                    <a:pt x="35148" y="991741"/>
                  </a:cubicBezTo>
                  <a:lnTo>
                    <a:pt x="35624" y="995551"/>
                  </a:lnTo>
                  <a:cubicBezTo>
                    <a:pt x="35671" y="998094"/>
                    <a:pt x="35014" y="1000599"/>
                    <a:pt x="33719" y="1002790"/>
                  </a:cubicBezTo>
                  <a:lnTo>
                    <a:pt x="31433" y="1005648"/>
                  </a:lnTo>
                  <a:cubicBezTo>
                    <a:pt x="30233" y="1007057"/>
                    <a:pt x="28642" y="1008086"/>
                    <a:pt x="26861" y="1008600"/>
                  </a:cubicBezTo>
                  <a:cubicBezTo>
                    <a:pt x="25175" y="1009534"/>
                    <a:pt x="23261" y="1009963"/>
                    <a:pt x="21337" y="1009839"/>
                  </a:cubicBezTo>
                  <a:cubicBezTo>
                    <a:pt x="19441" y="1009972"/>
                    <a:pt x="17555" y="1009543"/>
                    <a:pt x="15907" y="1008600"/>
                  </a:cubicBezTo>
                  <a:cubicBezTo>
                    <a:pt x="14116" y="1008048"/>
                    <a:pt x="12507" y="1007029"/>
                    <a:pt x="11240" y="1005648"/>
                  </a:cubicBezTo>
                  <a:lnTo>
                    <a:pt x="7716" y="1002124"/>
                  </a:lnTo>
                  <a:cubicBezTo>
                    <a:pt x="5973" y="1000390"/>
                    <a:pt x="4725" y="998218"/>
                    <a:pt x="4096" y="995837"/>
                  </a:cubicBezTo>
                  <a:lnTo>
                    <a:pt x="3525" y="992027"/>
                  </a:lnTo>
                  <a:cubicBezTo>
                    <a:pt x="3515" y="989503"/>
                    <a:pt x="4201" y="987036"/>
                    <a:pt x="5525" y="984883"/>
                  </a:cubicBezTo>
                  <a:lnTo>
                    <a:pt x="7716" y="981930"/>
                  </a:lnTo>
                  <a:cubicBezTo>
                    <a:pt x="9011" y="980578"/>
                    <a:pt x="10611" y="979568"/>
                    <a:pt x="12383" y="978978"/>
                  </a:cubicBezTo>
                  <a:cubicBezTo>
                    <a:pt x="14050" y="978092"/>
                    <a:pt x="15926" y="977663"/>
                    <a:pt x="17812" y="977739"/>
                  </a:cubicBezTo>
                  <a:close/>
                  <a:moveTo>
                    <a:pt x="1133476" y="946022"/>
                  </a:moveTo>
                  <a:cubicBezTo>
                    <a:pt x="1141363" y="946022"/>
                    <a:pt x="1147764" y="952423"/>
                    <a:pt x="1147764" y="960309"/>
                  </a:cubicBezTo>
                  <a:cubicBezTo>
                    <a:pt x="1147764" y="968196"/>
                    <a:pt x="1141363" y="974597"/>
                    <a:pt x="1133476" y="974597"/>
                  </a:cubicBezTo>
                  <a:cubicBezTo>
                    <a:pt x="1125589" y="974597"/>
                    <a:pt x="1119189" y="968196"/>
                    <a:pt x="1119189" y="960309"/>
                  </a:cubicBezTo>
                  <a:cubicBezTo>
                    <a:pt x="1119189" y="952423"/>
                    <a:pt x="1125589" y="946022"/>
                    <a:pt x="1133476" y="946022"/>
                  </a:cubicBezTo>
                  <a:close/>
                  <a:moveTo>
                    <a:pt x="24480" y="889348"/>
                  </a:moveTo>
                  <a:lnTo>
                    <a:pt x="28481" y="889348"/>
                  </a:lnTo>
                  <a:cubicBezTo>
                    <a:pt x="30995" y="889300"/>
                    <a:pt x="33472" y="889957"/>
                    <a:pt x="35625" y="891253"/>
                  </a:cubicBezTo>
                  <a:lnTo>
                    <a:pt x="38577" y="893539"/>
                  </a:lnTo>
                  <a:cubicBezTo>
                    <a:pt x="40320" y="895272"/>
                    <a:pt x="41568" y="897444"/>
                    <a:pt x="42197" y="899825"/>
                  </a:cubicBezTo>
                  <a:lnTo>
                    <a:pt x="42387" y="903635"/>
                  </a:lnTo>
                  <a:cubicBezTo>
                    <a:pt x="42406" y="905521"/>
                    <a:pt x="41987" y="907378"/>
                    <a:pt x="41149" y="909064"/>
                  </a:cubicBezTo>
                  <a:cubicBezTo>
                    <a:pt x="39882" y="912617"/>
                    <a:pt x="37082" y="915417"/>
                    <a:pt x="33529" y="916684"/>
                  </a:cubicBezTo>
                  <a:cubicBezTo>
                    <a:pt x="31843" y="917523"/>
                    <a:pt x="29986" y="917942"/>
                    <a:pt x="28100" y="917923"/>
                  </a:cubicBezTo>
                  <a:lnTo>
                    <a:pt x="24480" y="917923"/>
                  </a:lnTo>
                  <a:cubicBezTo>
                    <a:pt x="21966" y="917894"/>
                    <a:pt x="19499" y="917199"/>
                    <a:pt x="17337" y="915922"/>
                  </a:cubicBezTo>
                  <a:lnTo>
                    <a:pt x="14384" y="913732"/>
                  </a:lnTo>
                  <a:cubicBezTo>
                    <a:pt x="12660" y="911941"/>
                    <a:pt x="11412" y="909750"/>
                    <a:pt x="10764" y="907350"/>
                  </a:cubicBezTo>
                  <a:lnTo>
                    <a:pt x="10193" y="903635"/>
                  </a:lnTo>
                  <a:cubicBezTo>
                    <a:pt x="10164" y="901721"/>
                    <a:pt x="10583" y="899825"/>
                    <a:pt x="11431" y="898111"/>
                  </a:cubicBezTo>
                  <a:cubicBezTo>
                    <a:pt x="12746" y="894605"/>
                    <a:pt x="15527" y="891853"/>
                    <a:pt x="19051" y="890586"/>
                  </a:cubicBezTo>
                  <a:cubicBezTo>
                    <a:pt x="20699" y="889643"/>
                    <a:pt x="22585" y="889214"/>
                    <a:pt x="24480" y="889348"/>
                  </a:cubicBezTo>
                  <a:close/>
                  <a:moveTo>
                    <a:pt x="1119093" y="850677"/>
                  </a:moveTo>
                  <a:lnTo>
                    <a:pt x="1122903" y="850677"/>
                  </a:lnTo>
                  <a:cubicBezTo>
                    <a:pt x="1124827" y="850553"/>
                    <a:pt x="1126741" y="850981"/>
                    <a:pt x="1128427" y="851915"/>
                  </a:cubicBezTo>
                  <a:cubicBezTo>
                    <a:pt x="1130180" y="852496"/>
                    <a:pt x="1131751" y="853515"/>
                    <a:pt x="1132999" y="854868"/>
                  </a:cubicBezTo>
                  <a:cubicBezTo>
                    <a:pt x="1134409" y="856068"/>
                    <a:pt x="1135438" y="857658"/>
                    <a:pt x="1135952" y="859440"/>
                  </a:cubicBezTo>
                  <a:cubicBezTo>
                    <a:pt x="1136762" y="861002"/>
                    <a:pt x="1137190" y="862726"/>
                    <a:pt x="1137190" y="864488"/>
                  </a:cubicBezTo>
                  <a:lnTo>
                    <a:pt x="1137190" y="868012"/>
                  </a:lnTo>
                  <a:cubicBezTo>
                    <a:pt x="1137190" y="870565"/>
                    <a:pt x="1136495" y="873060"/>
                    <a:pt x="1135190" y="875251"/>
                  </a:cubicBezTo>
                  <a:lnTo>
                    <a:pt x="1132999" y="878109"/>
                  </a:lnTo>
                  <a:cubicBezTo>
                    <a:pt x="1131237" y="879842"/>
                    <a:pt x="1129085" y="881119"/>
                    <a:pt x="1126713" y="881823"/>
                  </a:cubicBezTo>
                  <a:lnTo>
                    <a:pt x="1122903" y="882300"/>
                  </a:lnTo>
                  <a:cubicBezTo>
                    <a:pt x="1120988" y="882376"/>
                    <a:pt x="1119083" y="881947"/>
                    <a:pt x="1117378" y="881061"/>
                  </a:cubicBezTo>
                  <a:cubicBezTo>
                    <a:pt x="1115616" y="880509"/>
                    <a:pt x="1114035" y="879490"/>
                    <a:pt x="1112806" y="878109"/>
                  </a:cubicBezTo>
                  <a:cubicBezTo>
                    <a:pt x="1111454" y="876861"/>
                    <a:pt x="1110434" y="875289"/>
                    <a:pt x="1109854" y="873537"/>
                  </a:cubicBezTo>
                  <a:cubicBezTo>
                    <a:pt x="1108920" y="871851"/>
                    <a:pt x="1108492" y="869936"/>
                    <a:pt x="1108615" y="868012"/>
                  </a:cubicBezTo>
                  <a:lnTo>
                    <a:pt x="1108615" y="864488"/>
                  </a:lnTo>
                  <a:cubicBezTo>
                    <a:pt x="1108625" y="861954"/>
                    <a:pt x="1109282" y="859459"/>
                    <a:pt x="1110520" y="857249"/>
                  </a:cubicBezTo>
                  <a:lnTo>
                    <a:pt x="1112806" y="854391"/>
                  </a:lnTo>
                  <a:cubicBezTo>
                    <a:pt x="1114540" y="852629"/>
                    <a:pt x="1116712" y="851343"/>
                    <a:pt x="1119093" y="850677"/>
                  </a:cubicBezTo>
                  <a:close/>
                  <a:moveTo>
                    <a:pt x="35815" y="811814"/>
                  </a:moveTo>
                  <a:lnTo>
                    <a:pt x="39339" y="811814"/>
                  </a:lnTo>
                  <a:cubicBezTo>
                    <a:pt x="41863" y="811805"/>
                    <a:pt x="44330" y="812491"/>
                    <a:pt x="46483" y="813815"/>
                  </a:cubicBezTo>
                  <a:lnTo>
                    <a:pt x="49436" y="816005"/>
                  </a:lnTo>
                  <a:cubicBezTo>
                    <a:pt x="51141" y="817768"/>
                    <a:pt x="52379" y="819930"/>
                    <a:pt x="53055" y="822292"/>
                  </a:cubicBezTo>
                  <a:lnTo>
                    <a:pt x="53150" y="826102"/>
                  </a:lnTo>
                  <a:cubicBezTo>
                    <a:pt x="53227" y="828016"/>
                    <a:pt x="52798" y="829921"/>
                    <a:pt x="51912" y="831626"/>
                  </a:cubicBezTo>
                  <a:cubicBezTo>
                    <a:pt x="51341" y="833379"/>
                    <a:pt x="50322" y="834960"/>
                    <a:pt x="48959" y="836199"/>
                  </a:cubicBezTo>
                  <a:cubicBezTo>
                    <a:pt x="47712" y="837551"/>
                    <a:pt x="46140" y="838570"/>
                    <a:pt x="44387" y="839151"/>
                  </a:cubicBezTo>
                  <a:cubicBezTo>
                    <a:pt x="42701" y="840075"/>
                    <a:pt x="40787" y="840504"/>
                    <a:pt x="38863" y="840389"/>
                  </a:cubicBezTo>
                  <a:lnTo>
                    <a:pt x="35339" y="840389"/>
                  </a:lnTo>
                  <a:cubicBezTo>
                    <a:pt x="32805" y="840389"/>
                    <a:pt x="30309" y="839732"/>
                    <a:pt x="28100" y="838484"/>
                  </a:cubicBezTo>
                  <a:lnTo>
                    <a:pt x="25242" y="836199"/>
                  </a:lnTo>
                  <a:cubicBezTo>
                    <a:pt x="23480" y="834465"/>
                    <a:pt x="22194" y="832293"/>
                    <a:pt x="21527" y="829912"/>
                  </a:cubicBezTo>
                  <a:lnTo>
                    <a:pt x="21527" y="826102"/>
                  </a:lnTo>
                  <a:cubicBezTo>
                    <a:pt x="21404" y="824178"/>
                    <a:pt x="21832" y="822263"/>
                    <a:pt x="22766" y="820577"/>
                  </a:cubicBezTo>
                  <a:cubicBezTo>
                    <a:pt x="23347" y="818825"/>
                    <a:pt x="24366" y="817253"/>
                    <a:pt x="25718" y="816005"/>
                  </a:cubicBezTo>
                  <a:cubicBezTo>
                    <a:pt x="26919" y="814596"/>
                    <a:pt x="28509" y="813567"/>
                    <a:pt x="30290" y="813053"/>
                  </a:cubicBezTo>
                  <a:cubicBezTo>
                    <a:pt x="31995" y="812167"/>
                    <a:pt x="33900" y="811738"/>
                    <a:pt x="35815" y="811814"/>
                  </a:cubicBezTo>
                  <a:close/>
                  <a:moveTo>
                    <a:pt x="1099757" y="767142"/>
                  </a:moveTo>
                  <a:cubicBezTo>
                    <a:pt x="1103224" y="765494"/>
                    <a:pt x="1107244" y="765494"/>
                    <a:pt x="1110711" y="767142"/>
                  </a:cubicBezTo>
                  <a:cubicBezTo>
                    <a:pt x="1112482" y="767732"/>
                    <a:pt x="1114083" y="768742"/>
                    <a:pt x="1115378" y="770094"/>
                  </a:cubicBezTo>
                  <a:lnTo>
                    <a:pt x="1118902" y="773619"/>
                  </a:lnTo>
                  <a:cubicBezTo>
                    <a:pt x="1120607" y="775381"/>
                    <a:pt x="1121846" y="777543"/>
                    <a:pt x="1122522" y="779905"/>
                  </a:cubicBezTo>
                  <a:lnTo>
                    <a:pt x="1122617" y="783715"/>
                  </a:lnTo>
                  <a:cubicBezTo>
                    <a:pt x="1122636" y="786268"/>
                    <a:pt x="1121941" y="788773"/>
                    <a:pt x="1120617" y="790954"/>
                  </a:cubicBezTo>
                  <a:lnTo>
                    <a:pt x="1118426" y="793812"/>
                  </a:lnTo>
                  <a:cubicBezTo>
                    <a:pt x="1117159" y="795193"/>
                    <a:pt x="1115549" y="796212"/>
                    <a:pt x="1113759" y="796764"/>
                  </a:cubicBezTo>
                  <a:cubicBezTo>
                    <a:pt x="1112111" y="797707"/>
                    <a:pt x="1110225" y="798136"/>
                    <a:pt x="1108330" y="798003"/>
                  </a:cubicBezTo>
                  <a:cubicBezTo>
                    <a:pt x="1106406" y="798126"/>
                    <a:pt x="1104491" y="797698"/>
                    <a:pt x="1102805" y="796764"/>
                  </a:cubicBezTo>
                  <a:cubicBezTo>
                    <a:pt x="1101024" y="796250"/>
                    <a:pt x="1099433" y="795221"/>
                    <a:pt x="1098233" y="793812"/>
                  </a:cubicBezTo>
                  <a:lnTo>
                    <a:pt x="1094709" y="790287"/>
                  </a:lnTo>
                  <a:cubicBezTo>
                    <a:pt x="1092908" y="788582"/>
                    <a:pt x="1091623" y="786401"/>
                    <a:pt x="1090994" y="784001"/>
                  </a:cubicBezTo>
                  <a:lnTo>
                    <a:pt x="1090994" y="780191"/>
                  </a:lnTo>
                  <a:cubicBezTo>
                    <a:pt x="1090946" y="777676"/>
                    <a:pt x="1091603" y="775200"/>
                    <a:pt x="1092899" y="773047"/>
                  </a:cubicBezTo>
                  <a:lnTo>
                    <a:pt x="1095185" y="770094"/>
                  </a:lnTo>
                  <a:cubicBezTo>
                    <a:pt x="1096423" y="768732"/>
                    <a:pt x="1098004" y="767713"/>
                    <a:pt x="1099757" y="767142"/>
                  </a:cubicBezTo>
                  <a:close/>
                  <a:moveTo>
                    <a:pt x="49626" y="723517"/>
                  </a:moveTo>
                  <a:lnTo>
                    <a:pt x="53150" y="723517"/>
                  </a:lnTo>
                  <a:cubicBezTo>
                    <a:pt x="55693" y="723565"/>
                    <a:pt x="58179" y="724251"/>
                    <a:pt x="60389" y="725517"/>
                  </a:cubicBezTo>
                  <a:lnTo>
                    <a:pt x="63247" y="727708"/>
                  </a:lnTo>
                  <a:cubicBezTo>
                    <a:pt x="65037" y="729461"/>
                    <a:pt x="66314" y="731670"/>
                    <a:pt x="66961" y="734090"/>
                  </a:cubicBezTo>
                  <a:lnTo>
                    <a:pt x="67342" y="737805"/>
                  </a:lnTo>
                  <a:cubicBezTo>
                    <a:pt x="67418" y="739719"/>
                    <a:pt x="66990" y="741624"/>
                    <a:pt x="66104" y="743329"/>
                  </a:cubicBezTo>
                  <a:cubicBezTo>
                    <a:pt x="65552" y="745120"/>
                    <a:pt x="64532" y="746730"/>
                    <a:pt x="63151" y="747996"/>
                  </a:cubicBezTo>
                  <a:cubicBezTo>
                    <a:pt x="61875" y="749320"/>
                    <a:pt x="60313" y="750330"/>
                    <a:pt x="58579" y="750949"/>
                  </a:cubicBezTo>
                  <a:cubicBezTo>
                    <a:pt x="56874" y="751806"/>
                    <a:pt x="54969" y="752206"/>
                    <a:pt x="53055" y="752092"/>
                  </a:cubicBezTo>
                  <a:lnTo>
                    <a:pt x="49626" y="752092"/>
                  </a:lnTo>
                  <a:cubicBezTo>
                    <a:pt x="47082" y="752130"/>
                    <a:pt x="44587" y="751463"/>
                    <a:pt x="42387" y="750187"/>
                  </a:cubicBezTo>
                  <a:lnTo>
                    <a:pt x="39529" y="747996"/>
                  </a:lnTo>
                  <a:cubicBezTo>
                    <a:pt x="37739" y="746244"/>
                    <a:pt x="36462" y="744034"/>
                    <a:pt x="35814" y="741615"/>
                  </a:cubicBezTo>
                  <a:lnTo>
                    <a:pt x="35338" y="737805"/>
                  </a:lnTo>
                  <a:cubicBezTo>
                    <a:pt x="35205" y="735909"/>
                    <a:pt x="35633" y="734023"/>
                    <a:pt x="36576" y="732375"/>
                  </a:cubicBezTo>
                  <a:cubicBezTo>
                    <a:pt x="37129" y="730585"/>
                    <a:pt x="38148" y="728975"/>
                    <a:pt x="39529" y="727708"/>
                  </a:cubicBezTo>
                  <a:cubicBezTo>
                    <a:pt x="40787" y="726365"/>
                    <a:pt x="42358" y="725346"/>
                    <a:pt x="44101" y="724755"/>
                  </a:cubicBezTo>
                  <a:cubicBezTo>
                    <a:pt x="45816" y="723908"/>
                    <a:pt x="47711" y="723489"/>
                    <a:pt x="49626" y="723517"/>
                  </a:cubicBezTo>
                  <a:close/>
                  <a:moveTo>
                    <a:pt x="1087565" y="677703"/>
                  </a:moveTo>
                  <a:cubicBezTo>
                    <a:pt x="1089490" y="677579"/>
                    <a:pt x="1091404" y="678008"/>
                    <a:pt x="1093090" y="678941"/>
                  </a:cubicBezTo>
                  <a:cubicBezTo>
                    <a:pt x="1094871" y="679455"/>
                    <a:pt x="1096462" y="680484"/>
                    <a:pt x="1097662" y="681894"/>
                  </a:cubicBezTo>
                  <a:lnTo>
                    <a:pt x="1101186" y="685418"/>
                  </a:lnTo>
                  <a:cubicBezTo>
                    <a:pt x="1102987" y="687123"/>
                    <a:pt x="1104273" y="689304"/>
                    <a:pt x="1104901" y="691704"/>
                  </a:cubicBezTo>
                  <a:lnTo>
                    <a:pt x="1105377" y="695514"/>
                  </a:lnTo>
                  <a:cubicBezTo>
                    <a:pt x="1105377" y="698020"/>
                    <a:pt x="1104720" y="700487"/>
                    <a:pt x="1103472" y="702658"/>
                  </a:cubicBezTo>
                  <a:lnTo>
                    <a:pt x="1101186" y="705611"/>
                  </a:lnTo>
                  <a:cubicBezTo>
                    <a:pt x="1099948" y="706973"/>
                    <a:pt x="1098367" y="707992"/>
                    <a:pt x="1096614" y="708564"/>
                  </a:cubicBezTo>
                  <a:cubicBezTo>
                    <a:pt x="1094900" y="709411"/>
                    <a:pt x="1093004" y="709830"/>
                    <a:pt x="1091090" y="709802"/>
                  </a:cubicBezTo>
                  <a:cubicBezTo>
                    <a:pt x="1089204" y="709830"/>
                    <a:pt x="1087347" y="709411"/>
                    <a:pt x="1085661" y="708564"/>
                  </a:cubicBezTo>
                  <a:cubicBezTo>
                    <a:pt x="1083889" y="707973"/>
                    <a:pt x="1082289" y="706963"/>
                    <a:pt x="1080993" y="705611"/>
                  </a:cubicBezTo>
                  <a:lnTo>
                    <a:pt x="1077469" y="702087"/>
                  </a:lnTo>
                  <a:cubicBezTo>
                    <a:pt x="1075764" y="700324"/>
                    <a:pt x="1074526" y="698162"/>
                    <a:pt x="1073850" y="695800"/>
                  </a:cubicBezTo>
                  <a:lnTo>
                    <a:pt x="1073278" y="691990"/>
                  </a:lnTo>
                  <a:cubicBezTo>
                    <a:pt x="1073259" y="689437"/>
                    <a:pt x="1073954" y="686932"/>
                    <a:pt x="1075278" y="684751"/>
                  </a:cubicBezTo>
                  <a:lnTo>
                    <a:pt x="1077469" y="681894"/>
                  </a:lnTo>
                  <a:cubicBezTo>
                    <a:pt x="1078717" y="680541"/>
                    <a:pt x="1080289" y="679522"/>
                    <a:pt x="1082041" y="678941"/>
                  </a:cubicBezTo>
                  <a:cubicBezTo>
                    <a:pt x="1083727" y="678017"/>
                    <a:pt x="1085641" y="677588"/>
                    <a:pt x="1087565" y="677703"/>
                  </a:cubicBezTo>
                  <a:close/>
                  <a:moveTo>
                    <a:pt x="74295" y="638841"/>
                  </a:moveTo>
                  <a:cubicBezTo>
                    <a:pt x="76219" y="638717"/>
                    <a:pt x="78134" y="639145"/>
                    <a:pt x="79820" y="640079"/>
                  </a:cubicBezTo>
                  <a:cubicBezTo>
                    <a:pt x="81601" y="640593"/>
                    <a:pt x="83192" y="641622"/>
                    <a:pt x="84392" y="643032"/>
                  </a:cubicBezTo>
                  <a:cubicBezTo>
                    <a:pt x="85773" y="644260"/>
                    <a:pt x="86792" y="645842"/>
                    <a:pt x="87345" y="647604"/>
                  </a:cubicBezTo>
                  <a:cubicBezTo>
                    <a:pt x="88278" y="649290"/>
                    <a:pt x="88707" y="651204"/>
                    <a:pt x="88583" y="653128"/>
                  </a:cubicBezTo>
                  <a:lnTo>
                    <a:pt x="88583" y="656652"/>
                  </a:lnTo>
                  <a:cubicBezTo>
                    <a:pt x="88573" y="659186"/>
                    <a:pt x="87916" y="661682"/>
                    <a:pt x="86678" y="663891"/>
                  </a:cubicBezTo>
                  <a:lnTo>
                    <a:pt x="84392" y="666749"/>
                  </a:lnTo>
                  <a:cubicBezTo>
                    <a:pt x="82687" y="668549"/>
                    <a:pt x="80505" y="669835"/>
                    <a:pt x="78105" y="670464"/>
                  </a:cubicBezTo>
                  <a:lnTo>
                    <a:pt x="74295" y="670940"/>
                  </a:lnTo>
                  <a:cubicBezTo>
                    <a:pt x="70552" y="670740"/>
                    <a:pt x="66990" y="669263"/>
                    <a:pt x="64199" y="666749"/>
                  </a:cubicBezTo>
                  <a:cubicBezTo>
                    <a:pt x="62875" y="665472"/>
                    <a:pt x="61865" y="663910"/>
                    <a:pt x="61246" y="662177"/>
                  </a:cubicBezTo>
                  <a:cubicBezTo>
                    <a:pt x="60398" y="660462"/>
                    <a:pt x="59979" y="658567"/>
                    <a:pt x="60008" y="656652"/>
                  </a:cubicBezTo>
                  <a:lnTo>
                    <a:pt x="60008" y="653128"/>
                  </a:lnTo>
                  <a:cubicBezTo>
                    <a:pt x="60008" y="650575"/>
                    <a:pt x="60703" y="648080"/>
                    <a:pt x="62008" y="645889"/>
                  </a:cubicBezTo>
                  <a:lnTo>
                    <a:pt x="64199" y="643032"/>
                  </a:lnTo>
                  <a:cubicBezTo>
                    <a:pt x="65951" y="641241"/>
                    <a:pt x="68161" y="639965"/>
                    <a:pt x="70581" y="639317"/>
                  </a:cubicBezTo>
                  <a:close/>
                  <a:moveTo>
                    <a:pt x="1069944" y="596454"/>
                  </a:moveTo>
                  <a:cubicBezTo>
                    <a:pt x="1077831" y="596454"/>
                    <a:pt x="1084232" y="602855"/>
                    <a:pt x="1084232" y="610741"/>
                  </a:cubicBezTo>
                  <a:cubicBezTo>
                    <a:pt x="1084232" y="618628"/>
                    <a:pt x="1077831" y="625029"/>
                    <a:pt x="1069944" y="625029"/>
                  </a:cubicBezTo>
                  <a:cubicBezTo>
                    <a:pt x="1062057" y="625029"/>
                    <a:pt x="1055657" y="618628"/>
                    <a:pt x="1055657" y="610741"/>
                  </a:cubicBezTo>
                  <a:cubicBezTo>
                    <a:pt x="1055657" y="602855"/>
                    <a:pt x="1062057" y="596454"/>
                    <a:pt x="1069944" y="596454"/>
                  </a:cubicBezTo>
                  <a:close/>
                  <a:moveTo>
                    <a:pt x="88488" y="547019"/>
                  </a:moveTo>
                  <a:lnTo>
                    <a:pt x="92012" y="547019"/>
                  </a:lnTo>
                  <a:cubicBezTo>
                    <a:pt x="94537" y="547010"/>
                    <a:pt x="97004" y="547696"/>
                    <a:pt x="99156" y="549020"/>
                  </a:cubicBezTo>
                  <a:lnTo>
                    <a:pt x="102109" y="551210"/>
                  </a:lnTo>
                  <a:cubicBezTo>
                    <a:pt x="103814" y="552973"/>
                    <a:pt x="105052" y="555135"/>
                    <a:pt x="105728" y="557497"/>
                  </a:cubicBezTo>
                  <a:lnTo>
                    <a:pt x="105824" y="561307"/>
                  </a:lnTo>
                  <a:cubicBezTo>
                    <a:pt x="105900" y="563221"/>
                    <a:pt x="105471" y="565126"/>
                    <a:pt x="104585" y="566831"/>
                  </a:cubicBezTo>
                  <a:cubicBezTo>
                    <a:pt x="104014" y="568584"/>
                    <a:pt x="102995" y="570165"/>
                    <a:pt x="101633" y="571403"/>
                  </a:cubicBezTo>
                  <a:cubicBezTo>
                    <a:pt x="100385" y="572756"/>
                    <a:pt x="98813" y="573775"/>
                    <a:pt x="97061" y="574356"/>
                  </a:cubicBezTo>
                  <a:cubicBezTo>
                    <a:pt x="95375" y="575280"/>
                    <a:pt x="93460" y="575709"/>
                    <a:pt x="91536" y="575594"/>
                  </a:cubicBezTo>
                  <a:lnTo>
                    <a:pt x="88012" y="575594"/>
                  </a:lnTo>
                  <a:cubicBezTo>
                    <a:pt x="85478" y="575594"/>
                    <a:pt x="82983" y="574937"/>
                    <a:pt x="80773" y="573689"/>
                  </a:cubicBezTo>
                  <a:lnTo>
                    <a:pt x="77915" y="571403"/>
                  </a:lnTo>
                  <a:cubicBezTo>
                    <a:pt x="76115" y="569698"/>
                    <a:pt x="74829" y="567517"/>
                    <a:pt x="74201" y="565117"/>
                  </a:cubicBezTo>
                  <a:lnTo>
                    <a:pt x="74201" y="561307"/>
                  </a:lnTo>
                  <a:cubicBezTo>
                    <a:pt x="74086" y="559383"/>
                    <a:pt x="74515" y="557468"/>
                    <a:pt x="75439" y="555782"/>
                  </a:cubicBezTo>
                  <a:cubicBezTo>
                    <a:pt x="76020" y="554030"/>
                    <a:pt x="77039" y="552458"/>
                    <a:pt x="78392" y="551210"/>
                  </a:cubicBezTo>
                  <a:cubicBezTo>
                    <a:pt x="79630" y="549848"/>
                    <a:pt x="81211" y="548829"/>
                    <a:pt x="82964" y="548258"/>
                  </a:cubicBezTo>
                  <a:cubicBezTo>
                    <a:pt x="84669" y="547372"/>
                    <a:pt x="86574" y="546943"/>
                    <a:pt x="88488" y="547019"/>
                  </a:cubicBezTo>
                  <a:close/>
                  <a:moveTo>
                    <a:pt x="1055847" y="533399"/>
                  </a:moveTo>
                  <a:cubicBezTo>
                    <a:pt x="1057743" y="533265"/>
                    <a:pt x="1059628" y="533694"/>
                    <a:pt x="1061276" y="534637"/>
                  </a:cubicBezTo>
                  <a:cubicBezTo>
                    <a:pt x="1063067" y="535189"/>
                    <a:pt x="1064677" y="536208"/>
                    <a:pt x="1065943" y="537590"/>
                  </a:cubicBezTo>
                  <a:lnTo>
                    <a:pt x="1069468" y="541114"/>
                  </a:lnTo>
                  <a:cubicBezTo>
                    <a:pt x="1071173" y="542876"/>
                    <a:pt x="1072411" y="545038"/>
                    <a:pt x="1073087" y="547400"/>
                  </a:cubicBezTo>
                  <a:lnTo>
                    <a:pt x="1073659" y="551210"/>
                  </a:lnTo>
                  <a:cubicBezTo>
                    <a:pt x="1073659" y="553763"/>
                    <a:pt x="1072963" y="556258"/>
                    <a:pt x="1071659" y="558449"/>
                  </a:cubicBezTo>
                  <a:lnTo>
                    <a:pt x="1069468" y="561307"/>
                  </a:lnTo>
                  <a:cubicBezTo>
                    <a:pt x="1068220" y="562659"/>
                    <a:pt x="1066648" y="563679"/>
                    <a:pt x="1064896" y="564260"/>
                  </a:cubicBezTo>
                  <a:cubicBezTo>
                    <a:pt x="1063191" y="565145"/>
                    <a:pt x="1061286" y="565564"/>
                    <a:pt x="1059371" y="565498"/>
                  </a:cubicBezTo>
                  <a:cubicBezTo>
                    <a:pt x="1057457" y="565574"/>
                    <a:pt x="1055552" y="565145"/>
                    <a:pt x="1053847" y="564260"/>
                  </a:cubicBezTo>
                  <a:cubicBezTo>
                    <a:pt x="1052066" y="563745"/>
                    <a:pt x="1050475" y="562717"/>
                    <a:pt x="1049275" y="561307"/>
                  </a:cubicBezTo>
                  <a:lnTo>
                    <a:pt x="1045751" y="557783"/>
                  </a:lnTo>
                  <a:cubicBezTo>
                    <a:pt x="1043988" y="556049"/>
                    <a:pt x="1042702" y="553877"/>
                    <a:pt x="1042036" y="551496"/>
                  </a:cubicBezTo>
                  <a:lnTo>
                    <a:pt x="1041560" y="547686"/>
                  </a:lnTo>
                  <a:cubicBezTo>
                    <a:pt x="1041569" y="545152"/>
                    <a:pt x="1042226" y="542657"/>
                    <a:pt x="1043465" y="540447"/>
                  </a:cubicBezTo>
                  <a:lnTo>
                    <a:pt x="1045751" y="537590"/>
                  </a:lnTo>
                  <a:cubicBezTo>
                    <a:pt x="1046951" y="536180"/>
                    <a:pt x="1048541" y="535151"/>
                    <a:pt x="1050323" y="534637"/>
                  </a:cubicBezTo>
                  <a:cubicBezTo>
                    <a:pt x="1052009" y="533703"/>
                    <a:pt x="1053923" y="533275"/>
                    <a:pt x="1055847" y="533399"/>
                  </a:cubicBezTo>
                  <a:close/>
                  <a:moveTo>
                    <a:pt x="120206" y="472915"/>
                  </a:moveTo>
                  <a:cubicBezTo>
                    <a:pt x="128093" y="472915"/>
                    <a:pt x="134494" y="479316"/>
                    <a:pt x="134494" y="487202"/>
                  </a:cubicBezTo>
                  <a:cubicBezTo>
                    <a:pt x="134494" y="495089"/>
                    <a:pt x="128093" y="501490"/>
                    <a:pt x="120206" y="501490"/>
                  </a:cubicBezTo>
                  <a:cubicBezTo>
                    <a:pt x="112319" y="501490"/>
                    <a:pt x="105919" y="495089"/>
                    <a:pt x="105919" y="487202"/>
                  </a:cubicBezTo>
                  <a:cubicBezTo>
                    <a:pt x="105919" y="479316"/>
                    <a:pt x="112319" y="472915"/>
                    <a:pt x="120206" y="472915"/>
                  </a:cubicBezTo>
                  <a:close/>
                  <a:moveTo>
                    <a:pt x="1016795" y="458818"/>
                  </a:moveTo>
                  <a:lnTo>
                    <a:pt x="1020319" y="458818"/>
                  </a:lnTo>
                  <a:cubicBezTo>
                    <a:pt x="1022862" y="458780"/>
                    <a:pt x="1025358" y="459447"/>
                    <a:pt x="1027558" y="460723"/>
                  </a:cubicBezTo>
                  <a:lnTo>
                    <a:pt x="1030416" y="463009"/>
                  </a:lnTo>
                  <a:cubicBezTo>
                    <a:pt x="1032216" y="464714"/>
                    <a:pt x="1033502" y="466895"/>
                    <a:pt x="1034130" y="469295"/>
                  </a:cubicBezTo>
                  <a:lnTo>
                    <a:pt x="1034607" y="473105"/>
                  </a:lnTo>
                  <a:cubicBezTo>
                    <a:pt x="1034673" y="474991"/>
                    <a:pt x="1034245" y="476868"/>
                    <a:pt x="1033369" y="478535"/>
                  </a:cubicBezTo>
                  <a:cubicBezTo>
                    <a:pt x="1032816" y="480325"/>
                    <a:pt x="1031797" y="481935"/>
                    <a:pt x="1030416" y="483202"/>
                  </a:cubicBezTo>
                  <a:cubicBezTo>
                    <a:pt x="1029139" y="484526"/>
                    <a:pt x="1027577" y="485535"/>
                    <a:pt x="1025844" y="486155"/>
                  </a:cubicBezTo>
                  <a:cubicBezTo>
                    <a:pt x="1024129" y="487002"/>
                    <a:pt x="1022234" y="487422"/>
                    <a:pt x="1020319" y="487393"/>
                  </a:cubicBezTo>
                  <a:lnTo>
                    <a:pt x="1016795" y="487393"/>
                  </a:lnTo>
                  <a:cubicBezTo>
                    <a:pt x="1014252" y="487345"/>
                    <a:pt x="1011766" y="486659"/>
                    <a:pt x="1009556" y="485393"/>
                  </a:cubicBezTo>
                  <a:lnTo>
                    <a:pt x="1006698" y="483202"/>
                  </a:lnTo>
                  <a:cubicBezTo>
                    <a:pt x="1004908" y="481449"/>
                    <a:pt x="1003631" y="479240"/>
                    <a:pt x="1002984" y="476820"/>
                  </a:cubicBezTo>
                  <a:lnTo>
                    <a:pt x="1002507" y="473105"/>
                  </a:lnTo>
                  <a:cubicBezTo>
                    <a:pt x="1002384" y="471181"/>
                    <a:pt x="1002812" y="469267"/>
                    <a:pt x="1003746" y="467581"/>
                  </a:cubicBezTo>
                  <a:cubicBezTo>
                    <a:pt x="1004260" y="465800"/>
                    <a:pt x="1005289" y="464209"/>
                    <a:pt x="1006698" y="463009"/>
                  </a:cubicBezTo>
                  <a:cubicBezTo>
                    <a:pt x="1007946" y="461637"/>
                    <a:pt x="1009518" y="460590"/>
                    <a:pt x="1011271" y="459961"/>
                  </a:cubicBezTo>
                  <a:cubicBezTo>
                    <a:pt x="1012975" y="459104"/>
                    <a:pt x="1014880" y="458704"/>
                    <a:pt x="1016795" y="458818"/>
                  </a:cubicBezTo>
                  <a:close/>
                  <a:moveTo>
                    <a:pt x="148305" y="395000"/>
                  </a:moveTo>
                  <a:cubicBezTo>
                    <a:pt x="150296" y="395010"/>
                    <a:pt x="152258" y="395495"/>
                    <a:pt x="154020" y="396429"/>
                  </a:cubicBezTo>
                  <a:cubicBezTo>
                    <a:pt x="155754" y="397048"/>
                    <a:pt x="157316" y="398058"/>
                    <a:pt x="158592" y="399382"/>
                  </a:cubicBezTo>
                  <a:lnTo>
                    <a:pt x="162116" y="402906"/>
                  </a:lnTo>
                  <a:cubicBezTo>
                    <a:pt x="163878" y="404668"/>
                    <a:pt x="165126" y="406868"/>
                    <a:pt x="165736" y="409288"/>
                  </a:cubicBezTo>
                  <a:lnTo>
                    <a:pt x="166117" y="412812"/>
                  </a:lnTo>
                  <a:cubicBezTo>
                    <a:pt x="166145" y="415365"/>
                    <a:pt x="165450" y="417870"/>
                    <a:pt x="164117" y="420051"/>
                  </a:cubicBezTo>
                  <a:lnTo>
                    <a:pt x="161926" y="423004"/>
                  </a:lnTo>
                  <a:cubicBezTo>
                    <a:pt x="160630" y="424299"/>
                    <a:pt x="159068" y="425309"/>
                    <a:pt x="157354" y="425956"/>
                  </a:cubicBezTo>
                  <a:cubicBezTo>
                    <a:pt x="155639" y="426804"/>
                    <a:pt x="153734" y="427195"/>
                    <a:pt x="151829" y="427099"/>
                  </a:cubicBezTo>
                  <a:cubicBezTo>
                    <a:pt x="149915" y="427214"/>
                    <a:pt x="148010" y="426814"/>
                    <a:pt x="146305" y="425956"/>
                  </a:cubicBezTo>
                  <a:cubicBezTo>
                    <a:pt x="144571" y="425347"/>
                    <a:pt x="143000" y="424337"/>
                    <a:pt x="141733" y="423004"/>
                  </a:cubicBezTo>
                  <a:lnTo>
                    <a:pt x="138209" y="419384"/>
                  </a:lnTo>
                  <a:cubicBezTo>
                    <a:pt x="136408" y="417679"/>
                    <a:pt x="135122" y="415498"/>
                    <a:pt x="134494" y="413098"/>
                  </a:cubicBezTo>
                  <a:lnTo>
                    <a:pt x="134018" y="409288"/>
                  </a:lnTo>
                  <a:cubicBezTo>
                    <a:pt x="134018" y="406783"/>
                    <a:pt x="134675" y="404316"/>
                    <a:pt x="135923" y="402144"/>
                  </a:cubicBezTo>
                  <a:lnTo>
                    <a:pt x="138209" y="399191"/>
                  </a:lnTo>
                  <a:cubicBezTo>
                    <a:pt x="139447" y="397829"/>
                    <a:pt x="141028" y="396810"/>
                    <a:pt x="142781" y="396238"/>
                  </a:cubicBezTo>
                  <a:cubicBezTo>
                    <a:pt x="144495" y="395391"/>
                    <a:pt x="146391" y="394972"/>
                    <a:pt x="148305" y="395000"/>
                  </a:cubicBezTo>
                  <a:close/>
                  <a:moveTo>
                    <a:pt x="989362" y="363758"/>
                  </a:moveTo>
                  <a:cubicBezTo>
                    <a:pt x="991162" y="364225"/>
                    <a:pt x="992820" y="365110"/>
                    <a:pt x="994220" y="366330"/>
                  </a:cubicBezTo>
                  <a:cubicBezTo>
                    <a:pt x="995734" y="367349"/>
                    <a:pt x="996973" y="368720"/>
                    <a:pt x="997839" y="370330"/>
                  </a:cubicBezTo>
                  <a:lnTo>
                    <a:pt x="1001459" y="377379"/>
                  </a:lnTo>
                  <a:cubicBezTo>
                    <a:pt x="1002497" y="379579"/>
                    <a:pt x="1002992" y="381998"/>
                    <a:pt x="1002888" y="384427"/>
                  </a:cubicBezTo>
                  <a:lnTo>
                    <a:pt x="1002888" y="388237"/>
                  </a:lnTo>
                  <a:cubicBezTo>
                    <a:pt x="1002221" y="390618"/>
                    <a:pt x="1000935" y="392790"/>
                    <a:pt x="999173" y="394524"/>
                  </a:cubicBezTo>
                  <a:lnTo>
                    <a:pt x="996315" y="396810"/>
                  </a:lnTo>
                  <a:cubicBezTo>
                    <a:pt x="994744" y="397867"/>
                    <a:pt x="992877" y="398429"/>
                    <a:pt x="990981" y="398429"/>
                  </a:cubicBezTo>
                  <a:cubicBezTo>
                    <a:pt x="989114" y="398953"/>
                    <a:pt x="987133" y="398953"/>
                    <a:pt x="985266" y="398429"/>
                  </a:cubicBezTo>
                  <a:cubicBezTo>
                    <a:pt x="983466" y="397962"/>
                    <a:pt x="981809" y="397076"/>
                    <a:pt x="980408" y="395857"/>
                  </a:cubicBezTo>
                  <a:cubicBezTo>
                    <a:pt x="978894" y="394838"/>
                    <a:pt x="977656" y="393466"/>
                    <a:pt x="976789" y="391857"/>
                  </a:cubicBezTo>
                  <a:lnTo>
                    <a:pt x="973170" y="384808"/>
                  </a:lnTo>
                  <a:cubicBezTo>
                    <a:pt x="971931" y="382598"/>
                    <a:pt x="971274" y="380103"/>
                    <a:pt x="971265" y="377569"/>
                  </a:cubicBezTo>
                  <a:lnTo>
                    <a:pt x="971741" y="373759"/>
                  </a:lnTo>
                  <a:cubicBezTo>
                    <a:pt x="972407" y="371378"/>
                    <a:pt x="973693" y="369206"/>
                    <a:pt x="975456" y="367473"/>
                  </a:cubicBezTo>
                  <a:lnTo>
                    <a:pt x="978313" y="365282"/>
                  </a:lnTo>
                  <a:cubicBezTo>
                    <a:pt x="981704" y="363501"/>
                    <a:pt x="985609" y="362967"/>
                    <a:pt x="989362" y="363758"/>
                  </a:cubicBezTo>
                  <a:close/>
                  <a:moveTo>
                    <a:pt x="183738" y="317562"/>
                  </a:moveTo>
                  <a:cubicBezTo>
                    <a:pt x="185662" y="317438"/>
                    <a:pt x="187576" y="317866"/>
                    <a:pt x="189262" y="318800"/>
                  </a:cubicBezTo>
                  <a:cubicBezTo>
                    <a:pt x="191053" y="319352"/>
                    <a:pt x="192663" y="320371"/>
                    <a:pt x="193930" y="321753"/>
                  </a:cubicBezTo>
                  <a:cubicBezTo>
                    <a:pt x="195073" y="322896"/>
                    <a:pt x="196216" y="324134"/>
                    <a:pt x="197454" y="325277"/>
                  </a:cubicBezTo>
                  <a:cubicBezTo>
                    <a:pt x="199159" y="327039"/>
                    <a:pt x="200397" y="329201"/>
                    <a:pt x="201074" y="331563"/>
                  </a:cubicBezTo>
                  <a:lnTo>
                    <a:pt x="201645" y="335373"/>
                  </a:lnTo>
                  <a:cubicBezTo>
                    <a:pt x="201597" y="337917"/>
                    <a:pt x="200912" y="340402"/>
                    <a:pt x="199645" y="342612"/>
                  </a:cubicBezTo>
                  <a:lnTo>
                    <a:pt x="197454" y="345470"/>
                  </a:lnTo>
                  <a:cubicBezTo>
                    <a:pt x="196187" y="346851"/>
                    <a:pt x="194577" y="347870"/>
                    <a:pt x="192787" y="348423"/>
                  </a:cubicBezTo>
                  <a:cubicBezTo>
                    <a:pt x="191120" y="349299"/>
                    <a:pt x="189243" y="349727"/>
                    <a:pt x="187358" y="349661"/>
                  </a:cubicBezTo>
                  <a:cubicBezTo>
                    <a:pt x="185443" y="349737"/>
                    <a:pt x="183538" y="349308"/>
                    <a:pt x="181833" y="348423"/>
                  </a:cubicBezTo>
                  <a:cubicBezTo>
                    <a:pt x="180042" y="347870"/>
                    <a:pt x="178433" y="346851"/>
                    <a:pt x="177166" y="345470"/>
                  </a:cubicBezTo>
                  <a:cubicBezTo>
                    <a:pt x="176023" y="344327"/>
                    <a:pt x="174880" y="343089"/>
                    <a:pt x="173642" y="341946"/>
                  </a:cubicBezTo>
                  <a:cubicBezTo>
                    <a:pt x="171936" y="340183"/>
                    <a:pt x="170698" y="338021"/>
                    <a:pt x="170022" y="335659"/>
                  </a:cubicBezTo>
                  <a:lnTo>
                    <a:pt x="169451" y="331849"/>
                  </a:lnTo>
                  <a:cubicBezTo>
                    <a:pt x="169498" y="329306"/>
                    <a:pt x="170184" y="326820"/>
                    <a:pt x="171451" y="324610"/>
                  </a:cubicBezTo>
                  <a:lnTo>
                    <a:pt x="173642" y="321753"/>
                  </a:lnTo>
                  <a:cubicBezTo>
                    <a:pt x="174908" y="320371"/>
                    <a:pt x="176518" y="319352"/>
                    <a:pt x="178309" y="318800"/>
                  </a:cubicBezTo>
                  <a:cubicBezTo>
                    <a:pt x="179957" y="317857"/>
                    <a:pt x="181842" y="317428"/>
                    <a:pt x="183738" y="317562"/>
                  </a:cubicBezTo>
                  <a:close/>
                  <a:moveTo>
                    <a:pt x="946405" y="285748"/>
                  </a:moveTo>
                  <a:lnTo>
                    <a:pt x="949929" y="285748"/>
                  </a:lnTo>
                  <a:cubicBezTo>
                    <a:pt x="952453" y="285739"/>
                    <a:pt x="954920" y="286424"/>
                    <a:pt x="957073" y="287748"/>
                  </a:cubicBezTo>
                  <a:lnTo>
                    <a:pt x="960026" y="289939"/>
                  </a:lnTo>
                  <a:cubicBezTo>
                    <a:pt x="961730" y="291701"/>
                    <a:pt x="962969" y="293863"/>
                    <a:pt x="963645" y="296226"/>
                  </a:cubicBezTo>
                  <a:lnTo>
                    <a:pt x="963740" y="300036"/>
                  </a:lnTo>
                  <a:cubicBezTo>
                    <a:pt x="963769" y="301950"/>
                    <a:pt x="963350" y="303846"/>
                    <a:pt x="962502" y="305560"/>
                  </a:cubicBezTo>
                  <a:cubicBezTo>
                    <a:pt x="961188" y="309065"/>
                    <a:pt x="958406" y="311818"/>
                    <a:pt x="954882" y="313085"/>
                  </a:cubicBezTo>
                  <a:cubicBezTo>
                    <a:pt x="953234" y="314028"/>
                    <a:pt x="951348" y="314456"/>
                    <a:pt x="949453" y="314323"/>
                  </a:cubicBezTo>
                  <a:lnTo>
                    <a:pt x="945928" y="314323"/>
                  </a:lnTo>
                  <a:cubicBezTo>
                    <a:pt x="943395" y="314323"/>
                    <a:pt x="940899" y="313666"/>
                    <a:pt x="938690" y="312418"/>
                  </a:cubicBezTo>
                  <a:lnTo>
                    <a:pt x="935832" y="310132"/>
                  </a:lnTo>
                  <a:cubicBezTo>
                    <a:pt x="934032" y="308427"/>
                    <a:pt x="932746" y="306246"/>
                    <a:pt x="932117" y="303846"/>
                  </a:cubicBezTo>
                  <a:lnTo>
                    <a:pt x="932117" y="300036"/>
                  </a:lnTo>
                  <a:cubicBezTo>
                    <a:pt x="931984" y="298140"/>
                    <a:pt x="932413" y="296254"/>
                    <a:pt x="933356" y="294606"/>
                  </a:cubicBezTo>
                  <a:cubicBezTo>
                    <a:pt x="934622" y="291082"/>
                    <a:pt x="937375" y="288301"/>
                    <a:pt x="940880" y="286986"/>
                  </a:cubicBezTo>
                  <a:cubicBezTo>
                    <a:pt x="942595" y="286139"/>
                    <a:pt x="944490" y="285720"/>
                    <a:pt x="946405" y="285748"/>
                  </a:cubicBezTo>
                  <a:close/>
                  <a:moveTo>
                    <a:pt x="233172" y="229265"/>
                  </a:moveTo>
                  <a:cubicBezTo>
                    <a:pt x="235087" y="229235"/>
                    <a:pt x="236982" y="229660"/>
                    <a:pt x="238697" y="230504"/>
                  </a:cubicBezTo>
                  <a:cubicBezTo>
                    <a:pt x="242202" y="231818"/>
                    <a:pt x="244955" y="234603"/>
                    <a:pt x="246222" y="238124"/>
                  </a:cubicBezTo>
                  <a:cubicBezTo>
                    <a:pt x="247260" y="239906"/>
                    <a:pt x="247698" y="241978"/>
                    <a:pt x="247460" y="244029"/>
                  </a:cubicBezTo>
                  <a:lnTo>
                    <a:pt x="247460" y="247553"/>
                  </a:lnTo>
                  <a:cubicBezTo>
                    <a:pt x="247460" y="250087"/>
                    <a:pt x="246803" y="252582"/>
                    <a:pt x="245555" y="254792"/>
                  </a:cubicBezTo>
                  <a:lnTo>
                    <a:pt x="243269" y="257650"/>
                  </a:lnTo>
                  <a:cubicBezTo>
                    <a:pt x="241564" y="259450"/>
                    <a:pt x="239383" y="260736"/>
                    <a:pt x="236982" y="261365"/>
                  </a:cubicBezTo>
                  <a:lnTo>
                    <a:pt x="233172" y="261365"/>
                  </a:lnTo>
                  <a:cubicBezTo>
                    <a:pt x="231277" y="261498"/>
                    <a:pt x="229391" y="261069"/>
                    <a:pt x="227743" y="260126"/>
                  </a:cubicBezTo>
                  <a:cubicBezTo>
                    <a:pt x="224219" y="258859"/>
                    <a:pt x="221438" y="256107"/>
                    <a:pt x="220123" y="252602"/>
                  </a:cubicBezTo>
                  <a:cubicBezTo>
                    <a:pt x="219275" y="250887"/>
                    <a:pt x="218856" y="248992"/>
                    <a:pt x="218885" y="247077"/>
                  </a:cubicBezTo>
                  <a:lnTo>
                    <a:pt x="218885" y="243553"/>
                  </a:lnTo>
                  <a:cubicBezTo>
                    <a:pt x="218875" y="241032"/>
                    <a:pt x="219561" y="238557"/>
                    <a:pt x="220885" y="236409"/>
                  </a:cubicBezTo>
                  <a:lnTo>
                    <a:pt x="223076" y="233456"/>
                  </a:lnTo>
                  <a:cubicBezTo>
                    <a:pt x="224838" y="231752"/>
                    <a:pt x="227000" y="230509"/>
                    <a:pt x="229362" y="229837"/>
                  </a:cubicBezTo>
                  <a:close/>
                  <a:moveTo>
                    <a:pt x="900780" y="204501"/>
                  </a:moveTo>
                  <a:cubicBezTo>
                    <a:pt x="908667" y="204501"/>
                    <a:pt x="915068" y="210898"/>
                    <a:pt x="915068" y="218788"/>
                  </a:cubicBezTo>
                  <a:cubicBezTo>
                    <a:pt x="915068" y="226679"/>
                    <a:pt x="908667" y="233076"/>
                    <a:pt x="900780" y="233076"/>
                  </a:cubicBezTo>
                  <a:cubicBezTo>
                    <a:pt x="892893" y="233076"/>
                    <a:pt x="886493" y="226679"/>
                    <a:pt x="886493" y="218788"/>
                  </a:cubicBezTo>
                  <a:cubicBezTo>
                    <a:pt x="886493" y="210898"/>
                    <a:pt x="892893" y="204501"/>
                    <a:pt x="900780" y="204501"/>
                  </a:cubicBezTo>
                  <a:close/>
                  <a:moveTo>
                    <a:pt x="282608" y="175926"/>
                  </a:moveTo>
                  <a:cubicBezTo>
                    <a:pt x="290495" y="175926"/>
                    <a:pt x="296896" y="182323"/>
                    <a:pt x="296896" y="190213"/>
                  </a:cubicBezTo>
                  <a:cubicBezTo>
                    <a:pt x="296896" y="198104"/>
                    <a:pt x="290495" y="204501"/>
                    <a:pt x="282608" y="204501"/>
                  </a:cubicBezTo>
                  <a:cubicBezTo>
                    <a:pt x="274721" y="204501"/>
                    <a:pt x="268321" y="198104"/>
                    <a:pt x="268321" y="190213"/>
                  </a:cubicBezTo>
                  <a:cubicBezTo>
                    <a:pt x="268321" y="182323"/>
                    <a:pt x="274721" y="175926"/>
                    <a:pt x="282608" y="175926"/>
                  </a:cubicBezTo>
                  <a:close/>
                  <a:moveTo>
                    <a:pt x="843630" y="141064"/>
                  </a:moveTo>
                  <a:cubicBezTo>
                    <a:pt x="851517" y="141064"/>
                    <a:pt x="857918" y="147461"/>
                    <a:pt x="857918" y="155351"/>
                  </a:cubicBezTo>
                  <a:cubicBezTo>
                    <a:pt x="857918" y="163242"/>
                    <a:pt x="851517" y="169639"/>
                    <a:pt x="843630" y="169639"/>
                  </a:cubicBezTo>
                  <a:cubicBezTo>
                    <a:pt x="835743" y="169639"/>
                    <a:pt x="829343" y="163242"/>
                    <a:pt x="829343" y="155351"/>
                  </a:cubicBezTo>
                  <a:cubicBezTo>
                    <a:pt x="829343" y="147461"/>
                    <a:pt x="835743" y="141064"/>
                    <a:pt x="843630" y="141064"/>
                  </a:cubicBezTo>
                  <a:close/>
                  <a:moveTo>
                    <a:pt x="324994" y="116299"/>
                  </a:moveTo>
                  <a:lnTo>
                    <a:pt x="328518" y="116299"/>
                  </a:lnTo>
                  <a:cubicBezTo>
                    <a:pt x="331071" y="116299"/>
                    <a:pt x="333567" y="116990"/>
                    <a:pt x="335757" y="118299"/>
                  </a:cubicBezTo>
                  <a:lnTo>
                    <a:pt x="338615" y="120490"/>
                  </a:lnTo>
                  <a:cubicBezTo>
                    <a:pt x="340377" y="122225"/>
                    <a:pt x="341663" y="124392"/>
                    <a:pt x="342329" y="126776"/>
                  </a:cubicBezTo>
                  <a:lnTo>
                    <a:pt x="342806" y="130586"/>
                  </a:lnTo>
                  <a:cubicBezTo>
                    <a:pt x="342930" y="132509"/>
                    <a:pt x="342501" y="134425"/>
                    <a:pt x="341568" y="136111"/>
                  </a:cubicBezTo>
                  <a:cubicBezTo>
                    <a:pt x="340253" y="139581"/>
                    <a:pt x="337510" y="142321"/>
                    <a:pt x="334043" y="143636"/>
                  </a:cubicBezTo>
                  <a:cubicBezTo>
                    <a:pt x="332357" y="144567"/>
                    <a:pt x="330442" y="144997"/>
                    <a:pt x="328518" y="144874"/>
                  </a:cubicBezTo>
                  <a:lnTo>
                    <a:pt x="324994" y="144874"/>
                  </a:lnTo>
                  <a:cubicBezTo>
                    <a:pt x="322460" y="144862"/>
                    <a:pt x="319965" y="144207"/>
                    <a:pt x="317755" y="142969"/>
                  </a:cubicBezTo>
                  <a:lnTo>
                    <a:pt x="314897" y="140683"/>
                  </a:lnTo>
                  <a:cubicBezTo>
                    <a:pt x="313145" y="138937"/>
                    <a:pt x="311869" y="136773"/>
                    <a:pt x="311183" y="134396"/>
                  </a:cubicBezTo>
                  <a:lnTo>
                    <a:pt x="310706" y="130586"/>
                  </a:lnTo>
                  <a:cubicBezTo>
                    <a:pt x="310640" y="128669"/>
                    <a:pt x="311059" y="126766"/>
                    <a:pt x="311945" y="125062"/>
                  </a:cubicBezTo>
                  <a:cubicBezTo>
                    <a:pt x="312526" y="123312"/>
                    <a:pt x="313545" y="121739"/>
                    <a:pt x="314897" y="120490"/>
                  </a:cubicBezTo>
                  <a:cubicBezTo>
                    <a:pt x="316174" y="119163"/>
                    <a:pt x="317736" y="118152"/>
                    <a:pt x="319469" y="117537"/>
                  </a:cubicBezTo>
                  <a:cubicBezTo>
                    <a:pt x="321174" y="116648"/>
                    <a:pt x="323079" y="116221"/>
                    <a:pt x="324994" y="116299"/>
                  </a:cubicBezTo>
                  <a:close/>
                  <a:moveTo>
                    <a:pt x="771431" y="67912"/>
                  </a:moveTo>
                  <a:cubicBezTo>
                    <a:pt x="774898" y="66266"/>
                    <a:pt x="778917" y="66266"/>
                    <a:pt x="782385" y="67912"/>
                  </a:cubicBezTo>
                  <a:cubicBezTo>
                    <a:pt x="784156" y="68504"/>
                    <a:pt x="785757" y="69517"/>
                    <a:pt x="787052" y="70865"/>
                  </a:cubicBezTo>
                  <a:cubicBezTo>
                    <a:pt x="788195" y="72103"/>
                    <a:pt x="789338" y="73246"/>
                    <a:pt x="790576" y="74389"/>
                  </a:cubicBezTo>
                  <a:cubicBezTo>
                    <a:pt x="792281" y="76156"/>
                    <a:pt x="793519" y="78314"/>
                    <a:pt x="794196" y="80676"/>
                  </a:cubicBezTo>
                  <a:lnTo>
                    <a:pt x="794767" y="84486"/>
                  </a:lnTo>
                  <a:cubicBezTo>
                    <a:pt x="794739" y="87031"/>
                    <a:pt x="794043" y="89524"/>
                    <a:pt x="792767" y="91725"/>
                  </a:cubicBezTo>
                  <a:lnTo>
                    <a:pt x="790576" y="94582"/>
                  </a:lnTo>
                  <a:cubicBezTo>
                    <a:pt x="789309" y="95962"/>
                    <a:pt x="787699" y="96982"/>
                    <a:pt x="785909" y="97535"/>
                  </a:cubicBezTo>
                  <a:cubicBezTo>
                    <a:pt x="784261" y="98479"/>
                    <a:pt x="782375" y="98910"/>
                    <a:pt x="780480" y="98773"/>
                  </a:cubicBezTo>
                  <a:cubicBezTo>
                    <a:pt x="778556" y="98896"/>
                    <a:pt x="776641" y="98466"/>
                    <a:pt x="774955" y="97535"/>
                  </a:cubicBezTo>
                  <a:cubicBezTo>
                    <a:pt x="773164" y="96982"/>
                    <a:pt x="771555" y="95962"/>
                    <a:pt x="770288" y="94582"/>
                  </a:cubicBezTo>
                  <a:lnTo>
                    <a:pt x="766764" y="91058"/>
                  </a:lnTo>
                  <a:cubicBezTo>
                    <a:pt x="765021" y="89322"/>
                    <a:pt x="763773" y="87152"/>
                    <a:pt x="763144" y="84771"/>
                  </a:cubicBezTo>
                  <a:lnTo>
                    <a:pt x="762573" y="80961"/>
                  </a:lnTo>
                  <a:cubicBezTo>
                    <a:pt x="762601" y="78446"/>
                    <a:pt x="763297" y="75983"/>
                    <a:pt x="764573" y="73818"/>
                  </a:cubicBezTo>
                  <a:lnTo>
                    <a:pt x="766764" y="70865"/>
                  </a:lnTo>
                  <a:cubicBezTo>
                    <a:pt x="768059" y="69517"/>
                    <a:pt x="769659" y="68504"/>
                    <a:pt x="771431" y="67912"/>
                  </a:cubicBezTo>
                  <a:close/>
                  <a:moveTo>
                    <a:pt x="395574" y="63340"/>
                  </a:moveTo>
                  <a:cubicBezTo>
                    <a:pt x="397489" y="63262"/>
                    <a:pt x="399394" y="63688"/>
                    <a:pt x="401099" y="64578"/>
                  </a:cubicBezTo>
                  <a:cubicBezTo>
                    <a:pt x="402852" y="65147"/>
                    <a:pt x="404433" y="66164"/>
                    <a:pt x="405671" y="67531"/>
                  </a:cubicBezTo>
                  <a:cubicBezTo>
                    <a:pt x="407023" y="68780"/>
                    <a:pt x="408043" y="70353"/>
                    <a:pt x="408624" y="72103"/>
                  </a:cubicBezTo>
                  <a:cubicBezTo>
                    <a:pt x="409633" y="73931"/>
                    <a:pt x="410071" y="76024"/>
                    <a:pt x="409862" y="78104"/>
                  </a:cubicBezTo>
                  <a:lnTo>
                    <a:pt x="409862" y="81628"/>
                  </a:lnTo>
                  <a:cubicBezTo>
                    <a:pt x="409862" y="84165"/>
                    <a:pt x="409205" y="86659"/>
                    <a:pt x="407957" y="88867"/>
                  </a:cubicBezTo>
                  <a:lnTo>
                    <a:pt x="405671" y="91724"/>
                  </a:lnTo>
                  <a:cubicBezTo>
                    <a:pt x="403966" y="93527"/>
                    <a:pt x="401785" y="94814"/>
                    <a:pt x="399384" y="95439"/>
                  </a:cubicBezTo>
                  <a:lnTo>
                    <a:pt x="395574" y="95439"/>
                  </a:lnTo>
                  <a:cubicBezTo>
                    <a:pt x="393679" y="95576"/>
                    <a:pt x="391793" y="95145"/>
                    <a:pt x="390145" y="94201"/>
                  </a:cubicBezTo>
                  <a:cubicBezTo>
                    <a:pt x="386621" y="92931"/>
                    <a:pt x="383840" y="90180"/>
                    <a:pt x="382525" y="86676"/>
                  </a:cubicBezTo>
                  <a:cubicBezTo>
                    <a:pt x="381678" y="84959"/>
                    <a:pt x="381258" y="83065"/>
                    <a:pt x="381287" y="81152"/>
                  </a:cubicBezTo>
                  <a:lnTo>
                    <a:pt x="381287" y="77627"/>
                  </a:lnTo>
                  <a:cubicBezTo>
                    <a:pt x="381278" y="75106"/>
                    <a:pt x="381963" y="72632"/>
                    <a:pt x="383287" y="70484"/>
                  </a:cubicBezTo>
                  <a:lnTo>
                    <a:pt x="385478" y="67531"/>
                  </a:lnTo>
                  <a:cubicBezTo>
                    <a:pt x="387269" y="65803"/>
                    <a:pt x="389459" y="64558"/>
                    <a:pt x="391860" y="63911"/>
                  </a:cubicBezTo>
                  <a:close/>
                  <a:moveTo>
                    <a:pt x="705994" y="24288"/>
                  </a:moveTo>
                  <a:lnTo>
                    <a:pt x="709804" y="24288"/>
                  </a:lnTo>
                  <a:cubicBezTo>
                    <a:pt x="711718" y="24175"/>
                    <a:pt x="713623" y="24569"/>
                    <a:pt x="715328" y="25430"/>
                  </a:cubicBezTo>
                  <a:cubicBezTo>
                    <a:pt x="718833" y="26745"/>
                    <a:pt x="721586" y="29530"/>
                    <a:pt x="722853" y="33051"/>
                  </a:cubicBezTo>
                  <a:cubicBezTo>
                    <a:pt x="723729" y="34718"/>
                    <a:pt x="724129" y="36599"/>
                    <a:pt x="723996" y="38480"/>
                  </a:cubicBezTo>
                  <a:lnTo>
                    <a:pt x="723996" y="42004"/>
                  </a:lnTo>
                  <a:cubicBezTo>
                    <a:pt x="723996" y="44511"/>
                    <a:pt x="723339" y="46975"/>
                    <a:pt x="722091" y="49148"/>
                  </a:cubicBezTo>
                  <a:lnTo>
                    <a:pt x="719805" y="52101"/>
                  </a:lnTo>
                  <a:cubicBezTo>
                    <a:pt x="718167" y="54040"/>
                    <a:pt x="716023" y="55490"/>
                    <a:pt x="713614" y="56292"/>
                  </a:cubicBezTo>
                  <a:lnTo>
                    <a:pt x="709804" y="56863"/>
                  </a:lnTo>
                  <a:cubicBezTo>
                    <a:pt x="707889" y="56886"/>
                    <a:pt x="706003" y="56462"/>
                    <a:pt x="704279" y="55625"/>
                  </a:cubicBezTo>
                  <a:cubicBezTo>
                    <a:pt x="702546" y="55009"/>
                    <a:pt x="700983" y="53999"/>
                    <a:pt x="699707" y="52672"/>
                  </a:cubicBezTo>
                  <a:cubicBezTo>
                    <a:pt x="698364" y="51379"/>
                    <a:pt x="697345" y="49776"/>
                    <a:pt x="696754" y="48005"/>
                  </a:cubicBezTo>
                  <a:cubicBezTo>
                    <a:pt x="695878" y="46333"/>
                    <a:pt x="695449" y="44462"/>
                    <a:pt x="695516" y="42576"/>
                  </a:cubicBezTo>
                  <a:lnTo>
                    <a:pt x="695516" y="38099"/>
                  </a:lnTo>
                  <a:cubicBezTo>
                    <a:pt x="695488" y="35546"/>
                    <a:pt x="696183" y="33037"/>
                    <a:pt x="697516" y="30860"/>
                  </a:cubicBezTo>
                  <a:lnTo>
                    <a:pt x="699707" y="27907"/>
                  </a:lnTo>
                  <a:cubicBezTo>
                    <a:pt x="701469" y="26203"/>
                    <a:pt x="703632" y="24960"/>
                    <a:pt x="705994" y="24288"/>
                  </a:cubicBezTo>
                  <a:close/>
                  <a:moveTo>
                    <a:pt x="462630" y="20954"/>
                  </a:moveTo>
                  <a:cubicBezTo>
                    <a:pt x="470517" y="20954"/>
                    <a:pt x="476918" y="27351"/>
                    <a:pt x="476918" y="35241"/>
                  </a:cubicBezTo>
                  <a:cubicBezTo>
                    <a:pt x="476918" y="43132"/>
                    <a:pt x="470517" y="49529"/>
                    <a:pt x="462630" y="49529"/>
                  </a:cubicBezTo>
                  <a:cubicBezTo>
                    <a:pt x="454743" y="49529"/>
                    <a:pt x="448343" y="43132"/>
                    <a:pt x="448343" y="35241"/>
                  </a:cubicBezTo>
                  <a:cubicBezTo>
                    <a:pt x="448343" y="27351"/>
                    <a:pt x="454743" y="20954"/>
                    <a:pt x="462630" y="20954"/>
                  </a:cubicBezTo>
                  <a:close/>
                  <a:moveTo>
                    <a:pt x="625126" y="3332"/>
                  </a:moveTo>
                  <a:cubicBezTo>
                    <a:pt x="628869" y="3532"/>
                    <a:pt x="632432" y="5011"/>
                    <a:pt x="635222" y="7523"/>
                  </a:cubicBezTo>
                  <a:lnTo>
                    <a:pt x="638747" y="11047"/>
                  </a:lnTo>
                  <a:cubicBezTo>
                    <a:pt x="640452" y="12814"/>
                    <a:pt x="641690" y="14972"/>
                    <a:pt x="642366" y="17334"/>
                  </a:cubicBezTo>
                  <a:lnTo>
                    <a:pt x="642938" y="21144"/>
                  </a:lnTo>
                  <a:cubicBezTo>
                    <a:pt x="642938" y="23693"/>
                    <a:pt x="642242" y="26195"/>
                    <a:pt x="640938" y="28383"/>
                  </a:cubicBezTo>
                  <a:lnTo>
                    <a:pt x="638747" y="31240"/>
                  </a:lnTo>
                  <a:cubicBezTo>
                    <a:pt x="637499" y="32596"/>
                    <a:pt x="635927" y="33613"/>
                    <a:pt x="634175" y="34193"/>
                  </a:cubicBezTo>
                  <a:cubicBezTo>
                    <a:pt x="632489" y="35114"/>
                    <a:pt x="630574" y="35544"/>
                    <a:pt x="628650" y="35431"/>
                  </a:cubicBezTo>
                  <a:cubicBezTo>
                    <a:pt x="626726" y="35554"/>
                    <a:pt x="624812" y="35124"/>
                    <a:pt x="623126" y="34193"/>
                  </a:cubicBezTo>
                  <a:cubicBezTo>
                    <a:pt x="621345" y="33675"/>
                    <a:pt x="619754" y="32648"/>
                    <a:pt x="618554" y="31240"/>
                  </a:cubicBezTo>
                  <a:lnTo>
                    <a:pt x="615030" y="27716"/>
                  </a:lnTo>
                  <a:cubicBezTo>
                    <a:pt x="613267" y="25980"/>
                    <a:pt x="611981" y="23813"/>
                    <a:pt x="611315" y="21429"/>
                  </a:cubicBezTo>
                  <a:lnTo>
                    <a:pt x="610839" y="17619"/>
                  </a:lnTo>
                  <a:cubicBezTo>
                    <a:pt x="610848" y="15084"/>
                    <a:pt x="611505" y="12593"/>
                    <a:pt x="612744" y="10380"/>
                  </a:cubicBezTo>
                  <a:lnTo>
                    <a:pt x="615030" y="7523"/>
                  </a:lnTo>
                  <a:cubicBezTo>
                    <a:pt x="616230" y="6115"/>
                    <a:pt x="617820" y="5088"/>
                    <a:pt x="619602" y="4570"/>
                  </a:cubicBezTo>
                  <a:cubicBezTo>
                    <a:pt x="621306" y="3681"/>
                    <a:pt x="623212" y="3254"/>
                    <a:pt x="625126" y="3332"/>
                  </a:cubicBezTo>
                  <a:close/>
                  <a:moveTo>
                    <a:pt x="527781" y="1237"/>
                  </a:moveTo>
                  <a:cubicBezTo>
                    <a:pt x="531277" y="-413"/>
                    <a:pt x="535335" y="-413"/>
                    <a:pt x="538830" y="1237"/>
                  </a:cubicBezTo>
                  <a:cubicBezTo>
                    <a:pt x="540583" y="1817"/>
                    <a:pt x="542155" y="2833"/>
                    <a:pt x="543402" y="4190"/>
                  </a:cubicBezTo>
                  <a:lnTo>
                    <a:pt x="546927" y="7714"/>
                  </a:lnTo>
                  <a:cubicBezTo>
                    <a:pt x="548689" y="9450"/>
                    <a:pt x="549975" y="11616"/>
                    <a:pt x="550641" y="14001"/>
                  </a:cubicBezTo>
                  <a:lnTo>
                    <a:pt x="551118" y="17811"/>
                  </a:lnTo>
                  <a:cubicBezTo>
                    <a:pt x="551108" y="20346"/>
                    <a:pt x="550451" y="22837"/>
                    <a:pt x="549213" y="25050"/>
                  </a:cubicBezTo>
                  <a:lnTo>
                    <a:pt x="546927" y="27907"/>
                  </a:lnTo>
                  <a:cubicBezTo>
                    <a:pt x="545679" y="29263"/>
                    <a:pt x="544107" y="30280"/>
                    <a:pt x="542355" y="30860"/>
                  </a:cubicBezTo>
                  <a:cubicBezTo>
                    <a:pt x="538859" y="32510"/>
                    <a:pt x="534801" y="32510"/>
                    <a:pt x="531306" y="30860"/>
                  </a:cubicBezTo>
                  <a:cubicBezTo>
                    <a:pt x="529553" y="30280"/>
                    <a:pt x="527981" y="29263"/>
                    <a:pt x="526734" y="27907"/>
                  </a:cubicBezTo>
                  <a:lnTo>
                    <a:pt x="523209" y="24383"/>
                  </a:lnTo>
                  <a:cubicBezTo>
                    <a:pt x="521447" y="22647"/>
                    <a:pt x="520161" y="20480"/>
                    <a:pt x="519495" y="18096"/>
                  </a:cubicBezTo>
                  <a:lnTo>
                    <a:pt x="519019" y="14286"/>
                  </a:lnTo>
                  <a:cubicBezTo>
                    <a:pt x="519028" y="11751"/>
                    <a:pt x="519685" y="9260"/>
                    <a:pt x="520923" y="7047"/>
                  </a:cubicBezTo>
                  <a:lnTo>
                    <a:pt x="523209" y="4190"/>
                  </a:lnTo>
                  <a:cubicBezTo>
                    <a:pt x="524438" y="2812"/>
                    <a:pt x="526019" y="1793"/>
                    <a:pt x="527781" y="123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3" name="Google Shape;493;p10"/>
            <p:cNvSpPr/>
            <p:nvPr/>
          </p:nvSpPr>
          <p:spPr>
            <a:xfrm>
              <a:off x="6434806" y="1917905"/>
              <a:ext cx="1822132" cy="1451349"/>
            </a:xfrm>
            <a:custGeom>
              <a:rect b="b" l="l" r="r" t="t"/>
              <a:pathLst>
                <a:path extrusionOk="0" h="1451349" w="1822132">
                  <a:moveTo>
                    <a:pt x="14288" y="1422758"/>
                  </a:moveTo>
                  <a:lnTo>
                    <a:pt x="17907" y="1422758"/>
                  </a:lnTo>
                  <a:cubicBezTo>
                    <a:pt x="20422" y="1422787"/>
                    <a:pt x="22889" y="1423482"/>
                    <a:pt x="25051" y="1424759"/>
                  </a:cubicBezTo>
                  <a:lnTo>
                    <a:pt x="28004" y="1426949"/>
                  </a:lnTo>
                  <a:cubicBezTo>
                    <a:pt x="29728" y="1428740"/>
                    <a:pt x="30975" y="1430931"/>
                    <a:pt x="31623" y="1433331"/>
                  </a:cubicBezTo>
                  <a:lnTo>
                    <a:pt x="32195" y="1437046"/>
                  </a:lnTo>
                  <a:cubicBezTo>
                    <a:pt x="32223" y="1438960"/>
                    <a:pt x="31804" y="1440856"/>
                    <a:pt x="30956" y="1442570"/>
                  </a:cubicBezTo>
                  <a:cubicBezTo>
                    <a:pt x="30366" y="1444342"/>
                    <a:pt x="29356" y="1445942"/>
                    <a:pt x="28004" y="1447238"/>
                  </a:cubicBezTo>
                  <a:cubicBezTo>
                    <a:pt x="26689" y="1448552"/>
                    <a:pt x="25089" y="1449562"/>
                    <a:pt x="23336" y="1450190"/>
                  </a:cubicBezTo>
                  <a:cubicBezTo>
                    <a:pt x="21660" y="1451038"/>
                    <a:pt x="19784" y="1451438"/>
                    <a:pt x="17907" y="1451333"/>
                  </a:cubicBezTo>
                  <a:lnTo>
                    <a:pt x="14288" y="1451333"/>
                  </a:lnTo>
                  <a:cubicBezTo>
                    <a:pt x="11773" y="1451381"/>
                    <a:pt x="9296" y="1450724"/>
                    <a:pt x="7144" y="1449428"/>
                  </a:cubicBezTo>
                  <a:lnTo>
                    <a:pt x="4191" y="1447238"/>
                  </a:lnTo>
                  <a:cubicBezTo>
                    <a:pt x="2467" y="1445447"/>
                    <a:pt x="1219" y="1443256"/>
                    <a:pt x="572" y="1440856"/>
                  </a:cubicBezTo>
                  <a:lnTo>
                    <a:pt x="0" y="1437046"/>
                  </a:lnTo>
                  <a:cubicBezTo>
                    <a:pt x="-19" y="1435160"/>
                    <a:pt x="400" y="1433303"/>
                    <a:pt x="1238" y="1431617"/>
                  </a:cubicBezTo>
                  <a:cubicBezTo>
                    <a:pt x="2505" y="1428064"/>
                    <a:pt x="5306" y="1425263"/>
                    <a:pt x="8858" y="1423997"/>
                  </a:cubicBezTo>
                  <a:cubicBezTo>
                    <a:pt x="10544" y="1423158"/>
                    <a:pt x="12402" y="1422739"/>
                    <a:pt x="14288" y="1422758"/>
                  </a:cubicBezTo>
                  <a:close/>
                  <a:moveTo>
                    <a:pt x="1804320" y="1369799"/>
                  </a:moveTo>
                  <a:cubicBezTo>
                    <a:pt x="1806234" y="1369780"/>
                    <a:pt x="1808120" y="1370199"/>
                    <a:pt x="1809844" y="1371037"/>
                  </a:cubicBezTo>
                  <a:cubicBezTo>
                    <a:pt x="1811578" y="1371656"/>
                    <a:pt x="1813140" y="1372666"/>
                    <a:pt x="1814416" y="1373990"/>
                  </a:cubicBezTo>
                  <a:lnTo>
                    <a:pt x="1817941" y="1377514"/>
                  </a:lnTo>
                  <a:cubicBezTo>
                    <a:pt x="1819665" y="1379305"/>
                    <a:pt x="1820913" y="1381496"/>
                    <a:pt x="1821560" y="1383896"/>
                  </a:cubicBezTo>
                  <a:lnTo>
                    <a:pt x="1822132" y="1387706"/>
                  </a:lnTo>
                  <a:cubicBezTo>
                    <a:pt x="1822141" y="1390230"/>
                    <a:pt x="1821456" y="1392697"/>
                    <a:pt x="1820132" y="1394850"/>
                  </a:cubicBezTo>
                  <a:lnTo>
                    <a:pt x="1817941" y="1397803"/>
                  </a:lnTo>
                  <a:cubicBezTo>
                    <a:pt x="1816664" y="1399127"/>
                    <a:pt x="1815102" y="1400136"/>
                    <a:pt x="1813369" y="1400755"/>
                  </a:cubicBezTo>
                  <a:cubicBezTo>
                    <a:pt x="1811645" y="1401594"/>
                    <a:pt x="1809759" y="1402013"/>
                    <a:pt x="1807844" y="1401994"/>
                  </a:cubicBezTo>
                  <a:cubicBezTo>
                    <a:pt x="1805930" y="1402022"/>
                    <a:pt x="1804034" y="1401603"/>
                    <a:pt x="1802320" y="1400755"/>
                  </a:cubicBezTo>
                  <a:cubicBezTo>
                    <a:pt x="1800567" y="1400184"/>
                    <a:pt x="1798986" y="1399165"/>
                    <a:pt x="1797748" y="1397803"/>
                  </a:cubicBezTo>
                  <a:lnTo>
                    <a:pt x="1794224" y="1394278"/>
                  </a:lnTo>
                  <a:cubicBezTo>
                    <a:pt x="1792433" y="1392526"/>
                    <a:pt x="1791157" y="1390316"/>
                    <a:pt x="1790509" y="1387897"/>
                  </a:cubicBezTo>
                  <a:lnTo>
                    <a:pt x="1790033" y="1384087"/>
                  </a:lnTo>
                  <a:cubicBezTo>
                    <a:pt x="1790033" y="1381582"/>
                    <a:pt x="1790690" y="1379115"/>
                    <a:pt x="1791938" y="1376943"/>
                  </a:cubicBezTo>
                  <a:lnTo>
                    <a:pt x="1794224" y="1373990"/>
                  </a:lnTo>
                  <a:cubicBezTo>
                    <a:pt x="1795462" y="1372628"/>
                    <a:pt x="1797043" y="1371609"/>
                    <a:pt x="1798796" y="1371037"/>
                  </a:cubicBezTo>
                  <a:cubicBezTo>
                    <a:pt x="1800510" y="1370190"/>
                    <a:pt x="1802406" y="1369771"/>
                    <a:pt x="1804320" y="1369799"/>
                  </a:cubicBezTo>
                  <a:close/>
                  <a:moveTo>
                    <a:pt x="14954" y="1345415"/>
                  </a:moveTo>
                  <a:lnTo>
                    <a:pt x="15716" y="1345415"/>
                  </a:lnTo>
                  <a:cubicBezTo>
                    <a:pt x="17040" y="1345177"/>
                    <a:pt x="18392" y="1345177"/>
                    <a:pt x="19717" y="1345415"/>
                  </a:cubicBezTo>
                  <a:cubicBezTo>
                    <a:pt x="21612" y="1345501"/>
                    <a:pt x="23460" y="1346092"/>
                    <a:pt x="25050" y="1347130"/>
                  </a:cubicBezTo>
                  <a:cubicBezTo>
                    <a:pt x="26660" y="1347997"/>
                    <a:pt x="28032" y="1349235"/>
                    <a:pt x="29051" y="1350749"/>
                  </a:cubicBezTo>
                  <a:cubicBezTo>
                    <a:pt x="30270" y="1352149"/>
                    <a:pt x="31156" y="1353807"/>
                    <a:pt x="31623" y="1355607"/>
                  </a:cubicBezTo>
                  <a:cubicBezTo>
                    <a:pt x="32004" y="1358350"/>
                    <a:pt x="31642" y="1361151"/>
                    <a:pt x="30575" y="1363703"/>
                  </a:cubicBezTo>
                  <a:cubicBezTo>
                    <a:pt x="29860" y="1366228"/>
                    <a:pt x="28517" y="1368513"/>
                    <a:pt x="26670" y="1370371"/>
                  </a:cubicBezTo>
                  <a:cubicBezTo>
                    <a:pt x="25746" y="1371276"/>
                    <a:pt x="24717" y="1372076"/>
                    <a:pt x="23621" y="1372752"/>
                  </a:cubicBezTo>
                  <a:cubicBezTo>
                    <a:pt x="22479" y="1373400"/>
                    <a:pt x="21259" y="1373905"/>
                    <a:pt x="20002" y="1374276"/>
                  </a:cubicBezTo>
                  <a:cubicBezTo>
                    <a:pt x="17192" y="1375038"/>
                    <a:pt x="14240" y="1375038"/>
                    <a:pt x="11430" y="1374276"/>
                  </a:cubicBezTo>
                  <a:lnTo>
                    <a:pt x="8001" y="1372847"/>
                  </a:lnTo>
                  <a:cubicBezTo>
                    <a:pt x="6972" y="1372143"/>
                    <a:pt x="5991" y="1371381"/>
                    <a:pt x="5048" y="1370561"/>
                  </a:cubicBezTo>
                  <a:cubicBezTo>
                    <a:pt x="3229" y="1368723"/>
                    <a:pt x="1895" y="1366466"/>
                    <a:pt x="1143" y="1363989"/>
                  </a:cubicBezTo>
                  <a:cubicBezTo>
                    <a:pt x="476" y="1361332"/>
                    <a:pt x="476" y="1358550"/>
                    <a:pt x="1143" y="1355893"/>
                  </a:cubicBezTo>
                  <a:cubicBezTo>
                    <a:pt x="1809" y="1353512"/>
                    <a:pt x="3095" y="1351340"/>
                    <a:pt x="4857" y="1349606"/>
                  </a:cubicBezTo>
                  <a:lnTo>
                    <a:pt x="7715" y="1347416"/>
                  </a:lnTo>
                  <a:cubicBezTo>
                    <a:pt x="9906" y="1346111"/>
                    <a:pt x="12401" y="1345415"/>
                    <a:pt x="14954" y="1345415"/>
                  </a:cubicBezTo>
                  <a:close/>
                  <a:moveTo>
                    <a:pt x="1797272" y="1323984"/>
                  </a:moveTo>
                  <a:cubicBezTo>
                    <a:pt x="1799167" y="1323850"/>
                    <a:pt x="1801053" y="1324279"/>
                    <a:pt x="1802701" y="1325222"/>
                  </a:cubicBezTo>
                  <a:cubicBezTo>
                    <a:pt x="1806225" y="1326489"/>
                    <a:pt x="1809007" y="1329241"/>
                    <a:pt x="1810321" y="1332747"/>
                  </a:cubicBezTo>
                  <a:cubicBezTo>
                    <a:pt x="1811169" y="1334461"/>
                    <a:pt x="1811588" y="1336357"/>
                    <a:pt x="1811559" y="1338271"/>
                  </a:cubicBezTo>
                  <a:lnTo>
                    <a:pt x="1811559" y="1341795"/>
                  </a:lnTo>
                  <a:cubicBezTo>
                    <a:pt x="1811569" y="1344319"/>
                    <a:pt x="1810883" y="1346786"/>
                    <a:pt x="1809559" y="1348939"/>
                  </a:cubicBezTo>
                  <a:lnTo>
                    <a:pt x="1807368" y="1351892"/>
                  </a:lnTo>
                  <a:cubicBezTo>
                    <a:pt x="1805577" y="1353616"/>
                    <a:pt x="1803387" y="1354864"/>
                    <a:pt x="1800986" y="1355511"/>
                  </a:cubicBezTo>
                  <a:lnTo>
                    <a:pt x="1797272" y="1356083"/>
                  </a:lnTo>
                  <a:cubicBezTo>
                    <a:pt x="1795357" y="1356111"/>
                    <a:pt x="1793462" y="1355692"/>
                    <a:pt x="1791747" y="1354845"/>
                  </a:cubicBezTo>
                  <a:cubicBezTo>
                    <a:pt x="1788242" y="1353530"/>
                    <a:pt x="1785489" y="1350749"/>
                    <a:pt x="1784223" y="1347224"/>
                  </a:cubicBezTo>
                  <a:cubicBezTo>
                    <a:pt x="1783280" y="1345577"/>
                    <a:pt x="1782851" y="1343691"/>
                    <a:pt x="1782984" y="1341795"/>
                  </a:cubicBezTo>
                  <a:lnTo>
                    <a:pt x="1782984" y="1338271"/>
                  </a:lnTo>
                  <a:cubicBezTo>
                    <a:pt x="1782984" y="1335737"/>
                    <a:pt x="1783642" y="1333242"/>
                    <a:pt x="1784889" y="1331032"/>
                  </a:cubicBezTo>
                  <a:lnTo>
                    <a:pt x="1787175" y="1328174"/>
                  </a:lnTo>
                  <a:cubicBezTo>
                    <a:pt x="1788880" y="1326374"/>
                    <a:pt x="1791061" y="1325088"/>
                    <a:pt x="1793462" y="1324460"/>
                  </a:cubicBezTo>
                  <a:close/>
                  <a:moveTo>
                    <a:pt x="25241" y="1281598"/>
                  </a:moveTo>
                  <a:lnTo>
                    <a:pt x="28479" y="1281598"/>
                  </a:lnTo>
                  <a:cubicBezTo>
                    <a:pt x="30984" y="1281598"/>
                    <a:pt x="33451" y="1282255"/>
                    <a:pt x="35623" y="1283503"/>
                  </a:cubicBezTo>
                  <a:lnTo>
                    <a:pt x="38576" y="1285789"/>
                  </a:lnTo>
                  <a:cubicBezTo>
                    <a:pt x="40300" y="1287541"/>
                    <a:pt x="41548" y="1289703"/>
                    <a:pt x="42195" y="1292075"/>
                  </a:cubicBezTo>
                  <a:lnTo>
                    <a:pt x="42576" y="1295885"/>
                  </a:lnTo>
                  <a:cubicBezTo>
                    <a:pt x="42643" y="1297800"/>
                    <a:pt x="42224" y="1299705"/>
                    <a:pt x="41338" y="1301410"/>
                  </a:cubicBezTo>
                  <a:cubicBezTo>
                    <a:pt x="40719" y="1303143"/>
                    <a:pt x="39709" y="1304705"/>
                    <a:pt x="38385" y="1305982"/>
                  </a:cubicBezTo>
                  <a:cubicBezTo>
                    <a:pt x="37138" y="1307334"/>
                    <a:pt x="35566" y="1308353"/>
                    <a:pt x="33813" y="1308934"/>
                  </a:cubicBezTo>
                  <a:cubicBezTo>
                    <a:pt x="32109" y="1309820"/>
                    <a:pt x="30203" y="1310239"/>
                    <a:pt x="28289" y="1310173"/>
                  </a:cubicBezTo>
                  <a:lnTo>
                    <a:pt x="24765" y="1310173"/>
                  </a:lnTo>
                  <a:cubicBezTo>
                    <a:pt x="22212" y="1310192"/>
                    <a:pt x="19707" y="1309496"/>
                    <a:pt x="17526" y="1308172"/>
                  </a:cubicBezTo>
                  <a:lnTo>
                    <a:pt x="14668" y="1305982"/>
                  </a:lnTo>
                  <a:cubicBezTo>
                    <a:pt x="12906" y="1304248"/>
                    <a:pt x="11620" y="1302076"/>
                    <a:pt x="10953" y="1299695"/>
                  </a:cubicBezTo>
                  <a:lnTo>
                    <a:pt x="10953" y="1295885"/>
                  </a:lnTo>
                  <a:cubicBezTo>
                    <a:pt x="10830" y="1293961"/>
                    <a:pt x="11258" y="1292047"/>
                    <a:pt x="12192" y="1290361"/>
                  </a:cubicBezTo>
                  <a:cubicBezTo>
                    <a:pt x="13506" y="1286894"/>
                    <a:pt x="16249" y="1284150"/>
                    <a:pt x="19717" y="1282836"/>
                  </a:cubicBezTo>
                  <a:cubicBezTo>
                    <a:pt x="21402" y="1281902"/>
                    <a:pt x="23317" y="1281474"/>
                    <a:pt x="25241" y="1281598"/>
                  </a:cubicBezTo>
                  <a:close/>
                  <a:moveTo>
                    <a:pt x="1790129" y="1249784"/>
                  </a:moveTo>
                  <a:lnTo>
                    <a:pt x="1793748" y="1249784"/>
                  </a:lnTo>
                  <a:cubicBezTo>
                    <a:pt x="1796272" y="1249774"/>
                    <a:pt x="1798739" y="1250460"/>
                    <a:pt x="1800892" y="1251784"/>
                  </a:cubicBezTo>
                  <a:lnTo>
                    <a:pt x="1803845" y="1253975"/>
                  </a:lnTo>
                  <a:cubicBezTo>
                    <a:pt x="1805550" y="1255737"/>
                    <a:pt x="1806788" y="1257899"/>
                    <a:pt x="1807464" y="1260261"/>
                  </a:cubicBezTo>
                  <a:lnTo>
                    <a:pt x="1808036" y="1264071"/>
                  </a:lnTo>
                  <a:cubicBezTo>
                    <a:pt x="1808064" y="1265986"/>
                    <a:pt x="1807645" y="1267881"/>
                    <a:pt x="1806797" y="1269596"/>
                  </a:cubicBezTo>
                  <a:cubicBezTo>
                    <a:pt x="1805483" y="1273101"/>
                    <a:pt x="1802701" y="1275853"/>
                    <a:pt x="1799177" y="1277120"/>
                  </a:cubicBezTo>
                  <a:cubicBezTo>
                    <a:pt x="1797529" y="1278063"/>
                    <a:pt x="1795643" y="1278492"/>
                    <a:pt x="1793748" y="1278359"/>
                  </a:cubicBezTo>
                  <a:lnTo>
                    <a:pt x="1790129" y="1278359"/>
                  </a:lnTo>
                  <a:cubicBezTo>
                    <a:pt x="1787624" y="1278359"/>
                    <a:pt x="1785157" y="1277701"/>
                    <a:pt x="1782985" y="1276454"/>
                  </a:cubicBezTo>
                  <a:lnTo>
                    <a:pt x="1780032" y="1274167"/>
                  </a:lnTo>
                  <a:cubicBezTo>
                    <a:pt x="1778289" y="1272434"/>
                    <a:pt x="1777041" y="1270262"/>
                    <a:pt x="1776413" y="1267881"/>
                  </a:cubicBezTo>
                  <a:lnTo>
                    <a:pt x="1775841" y="1264071"/>
                  </a:lnTo>
                  <a:cubicBezTo>
                    <a:pt x="1775822" y="1262156"/>
                    <a:pt x="1776241" y="1260271"/>
                    <a:pt x="1777079" y="1258546"/>
                  </a:cubicBezTo>
                  <a:cubicBezTo>
                    <a:pt x="1777698" y="1256813"/>
                    <a:pt x="1778708" y="1255251"/>
                    <a:pt x="1780032" y="1253975"/>
                  </a:cubicBezTo>
                  <a:cubicBezTo>
                    <a:pt x="1781327" y="1252622"/>
                    <a:pt x="1782928" y="1251612"/>
                    <a:pt x="1784699" y="1251022"/>
                  </a:cubicBezTo>
                  <a:cubicBezTo>
                    <a:pt x="1786366" y="1250145"/>
                    <a:pt x="1788243" y="1249717"/>
                    <a:pt x="1790129" y="1249784"/>
                  </a:cubicBezTo>
                  <a:close/>
                  <a:moveTo>
                    <a:pt x="29051" y="1207683"/>
                  </a:moveTo>
                  <a:lnTo>
                    <a:pt x="29813" y="1207683"/>
                  </a:lnTo>
                  <a:cubicBezTo>
                    <a:pt x="31137" y="1207445"/>
                    <a:pt x="32489" y="1207445"/>
                    <a:pt x="33813" y="1207683"/>
                  </a:cubicBezTo>
                  <a:cubicBezTo>
                    <a:pt x="35709" y="1207769"/>
                    <a:pt x="37557" y="1208360"/>
                    <a:pt x="39147" y="1209398"/>
                  </a:cubicBezTo>
                  <a:cubicBezTo>
                    <a:pt x="40814" y="1210217"/>
                    <a:pt x="42205" y="1211512"/>
                    <a:pt x="43148" y="1213112"/>
                  </a:cubicBezTo>
                  <a:cubicBezTo>
                    <a:pt x="44462" y="1214446"/>
                    <a:pt x="45358" y="1216132"/>
                    <a:pt x="45719" y="1217970"/>
                  </a:cubicBezTo>
                  <a:cubicBezTo>
                    <a:pt x="46081" y="1220685"/>
                    <a:pt x="45719" y="1223447"/>
                    <a:pt x="44672" y="1225971"/>
                  </a:cubicBezTo>
                  <a:cubicBezTo>
                    <a:pt x="44005" y="1228505"/>
                    <a:pt x="42653" y="1230810"/>
                    <a:pt x="40767" y="1232639"/>
                  </a:cubicBezTo>
                  <a:cubicBezTo>
                    <a:pt x="39843" y="1233544"/>
                    <a:pt x="38823" y="1234344"/>
                    <a:pt x="37719" y="1235020"/>
                  </a:cubicBezTo>
                  <a:lnTo>
                    <a:pt x="34099" y="1236544"/>
                  </a:lnTo>
                  <a:cubicBezTo>
                    <a:pt x="31280" y="1237192"/>
                    <a:pt x="28346" y="1237192"/>
                    <a:pt x="25527" y="1236544"/>
                  </a:cubicBezTo>
                  <a:lnTo>
                    <a:pt x="22098" y="1235115"/>
                  </a:lnTo>
                  <a:cubicBezTo>
                    <a:pt x="21069" y="1234410"/>
                    <a:pt x="20088" y="1233648"/>
                    <a:pt x="19145" y="1232829"/>
                  </a:cubicBezTo>
                  <a:cubicBezTo>
                    <a:pt x="15364" y="1228962"/>
                    <a:pt x="13916" y="1223380"/>
                    <a:pt x="15335" y="1218161"/>
                  </a:cubicBezTo>
                  <a:cubicBezTo>
                    <a:pt x="15963" y="1215780"/>
                    <a:pt x="17211" y="1213608"/>
                    <a:pt x="18954" y="1211874"/>
                  </a:cubicBezTo>
                  <a:lnTo>
                    <a:pt x="21907" y="1209588"/>
                  </a:lnTo>
                  <a:cubicBezTo>
                    <a:pt x="24060" y="1208293"/>
                    <a:pt x="26536" y="1207636"/>
                    <a:pt x="29051" y="1207683"/>
                  </a:cubicBezTo>
                  <a:close/>
                  <a:moveTo>
                    <a:pt x="1776032" y="1179204"/>
                  </a:moveTo>
                  <a:lnTo>
                    <a:pt x="1779556" y="1179204"/>
                  </a:lnTo>
                  <a:cubicBezTo>
                    <a:pt x="1782090" y="1179204"/>
                    <a:pt x="1784585" y="1179861"/>
                    <a:pt x="1786795" y="1181109"/>
                  </a:cubicBezTo>
                  <a:lnTo>
                    <a:pt x="1789652" y="1183395"/>
                  </a:lnTo>
                  <a:cubicBezTo>
                    <a:pt x="1791414" y="1185128"/>
                    <a:pt x="1792700" y="1187300"/>
                    <a:pt x="1793367" y="1189681"/>
                  </a:cubicBezTo>
                  <a:lnTo>
                    <a:pt x="1793843" y="1193491"/>
                  </a:lnTo>
                  <a:cubicBezTo>
                    <a:pt x="1793967" y="1195416"/>
                    <a:pt x="1793539" y="1197330"/>
                    <a:pt x="1792605" y="1199016"/>
                  </a:cubicBezTo>
                  <a:cubicBezTo>
                    <a:pt x="1792024" y="1200769"/>
                    <a:pt x="1791005" y="1202340"/>
                    <a:pt x="1789652" y="1203588"/>
                  </a:cubicBezTo>
                  <a:cubicBezTo>
                    <a:pt x="1788452" y="1204998"/>
                    <a:pt x="1786862" y="1206026"/>
                    <a:pt x="1785081" y="1206541"/>
                  </a:cubicBezTo>
                  <a:cubicBezTo>
                    <a:pt x="1783375" y="1207426"/>
                    <a:pt x="1781471" y="1207855"/>
                    <a:pt x="1779556" y="1207779"/>
                  </a:cubicBezTo>
                  <a:lnTo>
                    <a:pt x="1776032" y="1207779"/>
                  </a:lnTo>
                  <a:cubicBezTo>
                    <a:pt x="1773508" y="1207788"/>
                    <a:pt x="1771041" y="1207103"/>
                    <a:pt x="1768888" y="1205779"/>
                  </a:cubicBezTo>
                  <a:lnTo>
                    <a:pt x="1765935" y="1203588"/>
                  </a:lnTo>
                  <a:cubicBezTo>
                    <a:pt x="1764230" y="1201826"/>
                    <a:pt x="1762992" y="1199664"/>
                    <a:pt x="1762316" y="1197301"/>
                  </a:cubicBezTo>
                  <a:lnTo>
                    <a:pt x="1761744" y="1193491"/>
                  </a:lnTo>
                  <a:cubicBezTo>
                    <a:pt x="1761668" y="1191577"/>
                    <a:pt x="1762096" y="1189672"/>
                    <a:pt x="1762982" y="1187967"/>
                  </a:cubicBezTo>
                  <a:cubicBezTo>
                    <a:pt x="1763573" y="1186224"/>
                    <a:pt x="1764592" y="1184652"/>
                    <a:pt x="1765935" y="1183395"/>
                  </a:cubicBezTo>
                  <a:cubicBezTo>
                    <a:pt x="1767183" y="1182042"/>
                    <a:pt x="1768754" y="1181023"/>
                    <a:pt x="1770507" y="1180442"/>
                  </a:cubicBezTo>
                  <a:cubicBezTo>
                    <a:pt x="1772193" y="1179518"/>
                    <a:pt x="1774108" y="1179090"/>
                    <a:pt x="1776032" y="1179204"/>
                  </a:cubicBezTo>
                  <a:close/>
                  <a:moveTo>
                    <a:pt x="31813" y="1140532"/>
                  </a:moveTo>
                  <a:cubicBezTo>
                    <a:pt x="33699" y="1140504"/>
                    <a:pt x="35556" y="1140923"/>
                    <a:pt x="37242" y="1141770"/>
                  </a:cubicBezTo>
                  <a:cubicBezTo>
                    <a:pt x="39014" y="1142361"/>
                    <a:pt x="40614" y="1143371"/>
                    <a:pt x="41909" y="1144723"/>
                  </a:cubicBezTo>
                  <a:lnTo>
                    <a:pt x="48958" y="1151772"/>
                  </a:lnTo>
                  <a:cubicBezTo>
                    <a:pt x="50692" y="1153534"/>
                    <a:pt x="51968" y="1155686"/>
                    <a:pt x="52673" y="1158058"/>
                  </a:cubicBezTo>
                  <a:lnTo>
                    <a:pt x="53149" y="1161868"/>
                  </a:lnTo>
                  <a:cubicBezTo>
                    <a:pt x="53168" y="1164421"/>
                    <a:pt x="52473" y="1166926"/>
                    <a:pt x="51149" y="1169107"/>
                  </a:cubicBezTo>
                  <a:lnTo>
                    <a:pt x="48958" y="1171965"/>
                  </a:lnTo>
                  <a:cubicBezTo>
                    <a:pt x="47710" y="1173317"/>
                    <a:pt x="46139" y="1174336"/>
                    <a:pt x="44386" y="1174917"/>
                  </a:cubicBezTo>
                  <a:cubicBezTo>
                    <a:pt x="40890" y="1176565"/>
                    <a:pt x="36833" y="1176565"/>
                    <a:pt x="33337" y="1174917"/>
                  </a:cubicBezTo>
                  <a:cubicBezTo>
                    <a:pt x="31575" y="1174365"/>
                    <a:pt x="29994" y="1173346"/>
                    <a:pt x="28765" y="1171965"/>
                  </a:cubicBezTo>
                  <a:lnTo>
                    <a:pt x="21717" y="1164916"/>
                  </a:lnTo>
                  <a:cubicBezTo>
                    <a:pt x="19916" y="1163211"/>
                    <a:pt x="18630" y="1161030"/>
                    <a:pt x="18002" y="1158630"/>
                  </a:cubicBezTo>
                  <a:lnTo>
                    <a:pt x="17526" y="1154820"/>
                  </a:lnTo>
                  <a:cubicBezTo>
                    <a:pt x="17526" y="1152315"/>
                    <a:pt x="18183" y="1149848"/>
                    <a:pt x="19431" y="1147676"/>
                  </a:cubicBezTo>
                  <a:lnTo>
                    <a:pt x="21717" y="1144723"/>
                  </a:lnTo>
                  <a:cubicBezTo>
                    <a:pt x="22955" y="1143361"/>
                    <a:pt x="24536" y="1142342"/>
                    <a:pt x="26288" y="1141770"/>
                  </a:cubicBezTo>
                  <a:cubicBezTo>
                    <a:pt x="28003" y="1140923"/>
                    <a:pt x="29899" y="1140504"/>
                    <a:pt x="31813" y="1140532"/>
                  </a:cubicBezTo>
                  <a:close/>
                  <a:moveTo>
                    <a:pt x="1766125" y="1087668"/>
                  </a:moveTo>
                  <a:lnTo>
                    <a:pt x="1766888" y="1087668"/>
                  </a:lnTo>
                  <a:cubicBezTo>
                    <a:pt x="1768212" y="1087430"/>
                    <a:pt x="1769564" y="1087430"/>
                    <a:pt x="1770888" y="1087668"/>
                  </a:cubicBezTo>
                  <a:cubicBezTo>
                    <a:pt x="1772783" y="1087773"/>
                    <a:pt x="1774622" y="1088364"/>
                    <a:pt x="1776222" y="1089383"/>
                  </a:cubicBezTo>
                  <a:cubicBezTo>
                    <a:pt x="1777832" y="1090250"/>
                    <a:pt x="1779203" y="1091488"/>
                    <a:pt x="1780223" y="1093002"/>
                  </a:cubicBezTo>
                  <a:cubicBezTo>
                    <a:pt x="1781451" y="1094383"/>
                    <a:pt x="1782308" y="1096060"/>
                    <a:pt x="1782699" y="1097860"/>
                  </a:cubicBezTo>
                  <a:cubicBezTo>
                    <a:pt x="1783175" y="1100622"/>
                    <a:pt x="1782842" y="1103470"/>
                    <a:pt x="1781747" y="1106052"/>
                  </a:cubicBezTo>
                  <a:cubicBezTo>
                    <a:pt x="1781004" y="1108585"/>
                    <a:pt x="1779661" y="1110900"/>
                    <a:pt x="1777841" y="1112814"/>
                  </a:cubicBezTo>
                  <a:cubicBezTo>
                    <a:pt x="1776889" y="1113662"/>
                    <a:pt x="1775870" y="1114424"/>
                    <a:pt x="1774793" y="1115100"/>
                  </a:cubicBezTo>
                  <a:lnTo>
                    <a:pt x="1771174" y="1116624"/>
                  </a:lnTo>
                  <a:cubicBezTo>
                    <a:pt x="1768402" y="1117386"/>
                    <a:pt x="1765468" y="1117386"/>
                    <a:pt x="1762697" y="1116624"/>
                  </a:cubicBezTo>
                  <a:cubicBezTo>
                    <a:pt x="1761487" y="1116234"/>
                    <a:pt x="1760315" y="1115758"/>
                    <a:pt x="1759172" y="1115196"/>
                  </a:cubicBezTo>
                  <a:lnTo>
                    <a:pt x="1756220" y="1112910"/>
                  </a:lnTo>
                  <a:cubicBezTo>
                    <a:pt x="1754372" y="1111052"/>
                    <a:pt x="1753029" y="1108766"/>
                    <a:pt x="1752314" y="1106242"/>
                  </a:cubicBezTo>
                  <a:cubicBezTo>
                    <a:pt x="1751600" y="1103594"/>
                    <a:pt x="1751600" y="1100794"/>
                    <a:pt x="1752314" y="1098146"/>
                  </a:cubicBezTo>
                  <a:cubicBezTo>
                    <a:pt x="1752991" y="1095784"/>
                    <a:pt x="1754229" y="1093621"/>
                    <a:pt x="1755934" y="1091859"/>
                  </a:cubicBezTo>
                  <a:lnTo>
                    <a:pt x="1758887" y="1089669"/>
                  </a:lnTo>
                  <a:cubicBezTo>
                    <a:pt x="1761068" y="1088335"/>
                    <a:pt x="1763573" y="1087640"/>
                    <a:pt x="1766125" y="1087668"/>
                  </a:cubicBezTo>
                  <a:close/>
                  <a:moveTo>
                    <a:pt x="46101" y="1069762"/>
                  </a:moveTo>
                  <a:cubicBezTo>
                    <a:pt x="48634" y="1069771"/>
                    <a:pt x="51130" y="1070428"/>
                    <a:pt x="53340" y="1071667"/>
                  </a:cubicBezTo>
                  <a:lnTo>
                    <a:pt x="56197" y="1073953"/>
                  </a:lnTo>
                  <a:cubicBezTo>
                    <a:pt x="57607" y="1075153"/>
                    <a:pt x="58636" y="1076744"/>
                    <a:pt x="59150" y="1078525"/>
                  </a:cubicBezTo>
                  <a:cubicBezTo>
                    <a:pt x="60798" y="1082020"/>
                    <a:pt x="60798" y="1086078"/>
                    <a:pt x="59150" y="1089574"/>
                  </a:cubicBezTo>
                  <a:cubicBezTo>
                    <a:pt x="58569" y="1091326"/>
                    <a:pt x="57550" y="1092898"/>
                    <a:pt x="56197" y="1094146"/>
                  </a:cubicBezTo>
                  <a:lnTo>
                    <a:pt x="52673" y="1097670"/>
                  </a:lnTo>
                  <a:cubicBezTo>
                    <a:pt x="50911" y="1099404"/>
                    <a:pt x="48758" y="1100680"/>
                    <a:pt x="46387" y="1101385"/>
                  </a:cubicBezTo>
                  <a:lnTo>
                    <a:pt x="42577" y="1101861"/>
                  </a:lnTo>
                  <a:cubicBezTo>
                    <a:pt x="40024" y="1101861"/>
                    <a:pt x="37528" y="1101166"/>
                    <a:pt x="35338" y="1099861"/>
                  </a:cubicBezTo>
                  <a:lnTo>
                    <a:pt x="32480" y="1097670"/>
                  </a:lnTo>
                  <a:cubicBezTo>
                    <a:pt x="31128" y="1096422"/>
                    <a:pt x="30108" y="1094851"/>
                    <a:pt x="29527" y="1093098"/>
                  </a:cubicBezTo>
                  <a:cubicBezTo>
                    <a:pt x="27880" y="1089602"/>
                    <a:pt x="27880" y="1085545"/>
                    <a:pt x="29527" y="1082049"/>
                  </a:cubicBezTo>
                  <a:cubicBezTo>
                    <a:pt x="30080" y="1080287"/>
                    <a:pt x="31099" y="1078706"/>
                    <a:pt x="32480" y="1077477"/>
                  </a:cubicBezTo>
                  <a:lnTo>
                    <a:pt x="36004" y="1073953"/>
                  </a:lnTo>
                  <a:cubicBezTo>
                    <a:pt x="37738" y="1072191"/>
                    <a:pt x="39910" y="1070905"/>
                    <a:pt x="42291" y="1070238"/>
                  </a:cubicBezTo>
                  <a:close/>
                  <a:moveTo>
                    <a:pt x="1749362" y="1021184"/>
                  </a:moveTo>
                  <a:cubicBezTo>
                    <a:pt x="1751228" y="1020660"/>
                    <a:pt x="1753210" y="1020660"/>
                    <a:pt x="1755076" y="1021184"/>
                  </a:cubicBezTo>
                  <a:lnTo>
                    <a:pt x="1758505" y="1021660"/>
                  </a:lnTo>
                  <a:cubicBezTo>
                    <a:pt x="1760925" y="1022308"/>
                    <a:pt x="1763135" y="1023584"/>
                    <a:pt x="1764887" y="1025375"/>
                  </a:cubicBezTo>
                  <a:lnTo>
                    <a:pt x="1767078" y="1028232"/>
                  </a:lnTo>
                  <a:cubicBezTo>
                    <a:pt x="1768373" y="1030452"/>
                    <a:pt x="1769031" y="1032995"/>
                    <a:pt x="1768983" y="1035566"/>
                  </a:cubicBezTo>
                  <a:lnTo>
                    <a:pt x="1768507" y="1039376"/>
                  </a:lnTo>
                  <a:cubicBezTo>
                    <a:pt x="1768078" y="1041186"/>
                    <a:pt x="1767192" y="1042863"/>
                    <a:pt x="1765935" y="1044234"/>
                  </a:cubicBezTo>
                  <a:cubicBezTo>
                    <a:pt x="1764982" y="1045806"/>
                    <a:pt x="1763592" y="1047054"/>
                    <a:pt x="1761934" y="1047854"/>
                  </a:cubicBezTo>
                  <a:cubicBezTo>
                    <a:pt x="1760344" y="1048892"/>
                    <a:pt x="1758496" y="1049482"/>
                    <a:pt x="1756600" y="1049568"/>
                  </a:cubicBezTo>
                  <a:cubicBezTo>
                    <a:pt x="1754762" y="1050092"/>
                    <a:pt x="1752819" y="1050092"/>
                    <a:pt x="1750981" y="1049568"/>
                  </a:cubicBezTo>
                  <a:lnTo>
                    <a:pt x="1747456" y="1048997"/>
                  </a:lnTo>
                  <a:cubicBezTo>
                    <a:pt x="1745075" y="1048330"/>
                    <a:pt x="1742904" y="1047044"/>
                    <a:pt x="1741170" y="1045282"/>
                  </a:cubicBezTo>
                  <a:lnTo>
                    <a:pt x="1738979" y="1042424"/>
                  </a:lnTo>
                  <a:cubicBezTo>
                    <a:pt x="1737655" y="1040243"/>
                    <a:pt x="1736960" y="1037738"/>
                    <a:pt x="1736979" y="1035185"/>
                  </a:cubicBezTo>
                  <a:lnTo>
                    <a:pt x="1737550" y="1031375"/>
                  </a:lnTo>
                  <a:cubicBezTo>
                    <a:pt x="1738589" y="1027823"/>
                    <a:pt x="1740941" y="1024794"/>
                    <a:pt x="1744123" y="1022898"/>
                  </a:cubicBezTo>
                  <a:cubicBezTo>
                    <a:pt x="1745685" y="1021869"/>
                    <a:pt x="1747495" y="1021269"/>
                    <a:pt x="1749362" y="1021184"/>
                  </a:cubicBezTo>
                  <a:close/>
                  <a:moveTo>
                    <a:pt x="57341" y="1002896"/>
                  </a:moveTo>
                  <a:lnTo>
                    <a:pt x="58103" y="1002896"/>
                  </a:lnTo>
                  <a:cubicBezTo>
                    <a:pt x="59427" y="1002658"/>
                    <a:pt x="60779" y="1002658"/>
                    <a:pt x="62103" y="1002896"/>
                  </a:cubicBezTo>
                  <a:cubicBezTo>
                    <a:pt x="63999" y="1002982"/>
                    <a:pt x="65847" y="1003573"/>
                    <a:pt x="67437" y="1004611"/>
                  </a:cubicBezTo>
                  <a:cubicBezTo>
                    <a:pt x="69047" y="1005506"/>
                    <a:pt x="70419" y="1006783"/>
                    <a:pt x="71438" y="1008325"/>
                  </a:cubicBezTo>
                  <a:cubicBezTo>
                    <a:pt x="72695" y="1009697"/>
                    <a:pt x="73581" y="1011374"/>
                    <a:pt x="74009" y="1013183"/>
                  </a:cubicBezTo>
                  <a:cubicBezTo>
                    <a:pt x="74352" y="1015869"/>
                    <a:pt x="73991" y="1018593"/>
                    <a:pt x="72962" y="1021089"/>
                  </a:cubicBezTo>
                  <a:cubicBezTo>
                    <a:pt x="72247" y="1023613"/>
                    <a:pt x="70904" y="1025899"/>
                    <a:pt x="69057" y="1027757"/>
                  </a:cubicBezTo>
                  <a:cubicBezTo>
                    <a:pt x="68132" y="1028661"/>
                    <a:pt x="67113" y="1029462"/>
                    <a:pt x="66008" y="1030138"/>
                  </a:cubicBezTo>
                  <a:lnTo>
                    <a:pt x="62389" y="1031662"/>
                  </a:lnTo>
                  <a:cubicBezTo>
                    <a:pt x="59579" y="1032376"/>
                    <a:pt x="56627" y="1032376"/>
                    <a:pt x="53817" y="1031662"/>
                  </a:cubicBezTo>
                  <a:lnTo>
                    <a:pt x="50388" y="1030233"/>
                  </a:lnTo>
                  <a:cubicBezTo>
                    <a:pt x="49435" y="1029662"/>
                    <a:pt x="46577" y="1027280"/>
                    <a:pt x="47435" y="1028042"/>
                  </a:cubicBezTo>
                  <a:cubicBezTo>
                    <a:pt x="45587" y="1026185"/>
                    <a:pt x="44244" y="1023899"/>
                    <a:pt x="43530" y="1021375"/>
                  </a:cubicBezTo>
                  <a:cubicBezTo>
                    <a:pt x="42863" y="1018746"/>
                    <a:pt x="42863" y="1016003"/>
                    <a:pt x="43530" y="1013374"/>
                  </a:cubicBezTo>
                  <a:cubicBezTo>
                    <a:pt x="44158" y="1010973"/>
                    <a:pt x="45444" y="1008792"/>
                    <a:pt x="47244" y="1007087"/>
                  </a:cubicBezTo>
                  <a:lnTo>
                    <a:pt x="50102" y="1004801"/>
                  </a:lnTo>
                  <a:cubicBezTo>
                    <a:pt x="52312" y="1003554"/>
                    <a:pt x="54807" y="1002896"/>
                    <a:pt x="57341" y="1002896"/>
                  </a:cubicBezTo>
                  <a:close/>
                  <a:moveTo>
                    <a:pt x="1730216" y="953271"/>
                  </a:moveTo>
                  <a:lnTo>
                    <a:pt x="1733645" y="953271"/>
                  </a:lnTo>
                  <a:cubicBezTo>
                    <a:pt x="1736189" y="953252"/>
                    <a:pt x="1738684" y="953909"/>
                    <a:pt x="1740884" y="955176"/>
                  </a:cubicBezTo>
                  <a:lnTo>
                    <a:pt x="1743742" y="957462"/>
                  </a:lnTo>
                  <a:cubicBezTo>
                    <a:pt x="1745542" y="959167"/>
                    <a:pt x="1746828" y="961348"/>
                    <a:pt x="1747457" y="963748"/>
                  </a:cubicBezTo>
                  <a:lnTo>
                    <a:pt x="1748028" y="967558"/>
                  </a:lnTo>
                  <a:cubicBezTo>
                    <a:pt x="1748133" y="969435"/>
                    <a:pt x="1747742" y="971311"/>
                    <a:pt x="1746885" y="972987"/>
                  </a:cubicBezTo>
                  <a:cubicBezTo>
                    <a:pt x="1746256" y="974769"/>
                    <a:pt x="1745218" y="976369"/>
                    <a:pt x="1743837" y="977655"/>
                  </a:cubicBezTo>
                  <a:cubicBezTo>
                    <a:pt x="1742599" y="979017"/>
                    <a:pt x="1741018" y="980036"/>
                    <a:pt x="1739265" y="980607"/>
                  </a:cubicBezTo>
                  <a:cubicBezTo>
                    <a:pt x="1737551" y="981455"/>
                    <a:pt x="1735655" y="981874"/>
                    <a:pt x="1733741" y="981846"/>
                  </a:cubicBezTo>
                  <a:lnTo>
                    <a:pt x="1730216" y="981846"/>
                  </a:lnTo>
                  <a:cubicBezTo>
                    <a:pt x="1727692" y="981855"/>
                    <a:pt x="1725225" y="981169"/>
                    <a:pt x="1723073" y="979845"/>
                  </a:cubicBezTo>
                  <a:lnTo>
                    <a:pt x="1720120" y="977655"/>
                  </a:lnTo>
                  <a:cubicBezTo>
                    <a:pt x="1718415" y="975892"/>
                    <a:pt x="1717177" y="973730"/>
                    <a:pt x="1716500" y="971368"/>
                  </a:cubicBezTo>
                  <a:lnTo>
                    <a:pt x="1715929" y="967558"/>
                  </a:lnTo>
                  <a:cubicBezTo>
                    <a:pt x="1715900" y="965644"/>
                    <a:pt x="1716319" y="963748"/>
                    <a:pt x="1717167" y="962034"/>
                  </a:cubicBezTo>
                  <a:cubicBezTo>
                    <a:pt x="1718482" y="958528"/>
                    <a:pt x="1721263" y="955776"/>
                    <a:pt x="1724787" y="954509"/>
                  </a:cubicBezTo>
                  <a:cubicBezTo>
                    <a:pt x="1726435" y="953566"/>
                    <a:pt x="1728321" y="953137"/>
                    <a:pt x="1730216" y="953271"/>
                  </a:cubicBezTo>
                  <a:close/>
                  <a:moveTo>
                    <a:pt x="70866" y="935554"/>
                  </a:moveTo>
                  <a:lnTo>
                    <a:pt x="74390" y="935554"/>
                  </a:lnTo>
                  <a:cubicBezTo>
                    <a:pt x="76914" y="935545"/>
                    <a:pt x="79381" y="936230"/>
                    <a:pt x="81534" y="937554"/>
                  </a:cubicBezTo>
                  <a:lnTo>
                    <a:pt x="84486" y="939745"/>
                  </a:lnTo>
                  <a:cubicBezTo>
                    <a:pt x="86210" y="941536"/>
                    <a:pt x="87458" y="943727"/>
                    <a:pt x="88106" y="946127"/>
                  </a:cubicBezTo>
                  <a:lnTo>
                    <a:pt x="88201" y="949842"/>
                  </a:lnTo>
                  <a:cubicBezTo>
                    <a:pt x="88230" y="951756"/>
                    <a:pt x="87811" y="953652"/>
                    <a:pt x="86963" y="955366"/>
                  </a:cubicBezTo>
                  <a:cubicBezTo>
                    <a:pt x="85649" y="958871"/>
                    <a:pt x="82867" y="961624"/>
                    <a:pt x="79343" y="962891"/>
                  </a:cubicBezTo>
                  <a:cubicBezTo>
                    <a:pt x="77695" y="963834"/>
                    <a:pt x="75809" y="964263"/>
                    <a:pt x="73913" y="964129"/>
                  </a:cubicBezTo>
                  <a:lnTo>
                    <a:pt x="70389" y="964129"/>
                  </a:lnTo>
                  <a:cubicBezTo>
                    <a:pt x="67846" y="964148"/>
                    <a:pt x="65351" y="963491"/>
                    <a:pt x="63150" y="962224"/>
                  </a:cubicBezTo>
                  <a:lnTo>
                    <a:pt x="60198" y="959938"/>
                  </a:lnTo>
                  <a:cubicBezTo>
                    <a:pt x="58455" y="958205"/>
                    <a:pt x="57207" y="956033"/>
                    <a:pt x="56578" y="953652"/>
                  </a:cubicBezTo>
                  <a:lnTo>
                    <a:pt x="56578" y="949842"/>
                  </a:lnTo>
                  <a:cubicBezTo>
                    <a:pt x="56473" y="947965"/>
                    <a:pt x="56864" y="946089"/>
                    <a:pt x="57721" y="944412"/>
                  </a:cubicBezTo>
                  <a:cubicBezTo>
                    <a:pt x="58988" y="940860"/>
                    <a:pt x="61788" y="938059"/>
                    <a:pt x="65341" y="936792"/>
                  </a:cubicBezTo>
                  <a:cubicBezTo>
                    <a:pt x="67056" y="935945"/>
                    <a:pt x="68951" y="935526"/>
                    <a:pt x="70866" y="935554"/>
                  </a:cubicBezTo>
                  <a:close/>
                  <a:moveTo>
                    <a:pt x="1708975" y="875547"/>
                  </a:moveTo>
                  <a:cubicBezTo>
                    <a:pt x="1716862" y="875547"/>
                    <a:pt x="1723263" y="881948"/>
                    <a:pt x="1723263" y="889834"/>
                  </a:cubicBezTo>
                  <a:cubicBezTo>
                    <a:pt x="1723263" y="897721"/>
                    <a:pt x="1716862" y="904122"/>
                    <a:pt x="1708975" y="904122"/>
                  </a:cubicBezTo>
                  <a:cubicBezTo>
                    <a:pt x="1701088" y="904122"/>
                    <a:pt x="1694688" y="897721"/>
                    <a:pt x="1694688" y="889834"/>
                  </a:cubicBezTo>
                  <a:cubicBezTo>
                    <a:pt x="1694688" y="881948"/>
                    <a:pt x="1701088" y="875547"/>
                    <a:pt x="1708975" y="875547"/>
                  </a:cubicBezTo>
                  <a:close/>
                  <a:moveTo>
                    <a:pt x="84963" y="840305"/>
                  </a:moveTo>
                  <a:lnTo>
                    <a:pt x="88487" y="840305"/>
                  </a:lnTo>
                  <a:cubicBezTo>
                    <a:pt x="91021" y="840314"/>
                    <a:pt x="93516" y="840971"/>
                    <a:pt x="95726" y="842210"/>
                  </a:cubicBezTo>
                  <a:lnTo>
                    <a:pt x="98584" y="844496"/>
                  </a:lnTo>
                  <a:cubicBezTo>
                    <a:pt x="100327" y="846229"/>
                    <a:pt x="101575" y="848401"/>
                    <a:pt x="102203" y="850782"/>
                  </a:cubicBezTo>
                  <a:lnTo>
                    <a:pt x="102775" y="854592"/>
                  </a:lnTo>
                  <a:cubicBezTo>
                    <a:pt x="102575" y="858335"/>
                    <a:pt x="101098" y="861898"/>
                    <a:pt x="98584" y="864689"/>
                  </a:cubicBezTo>
                  <a:cubicBezTo>
                    <a:pt x="97307" y="866013"/>
                    <a:pt x="95745" y="867022"/>
                    <a:pt x="94012" y="867641"/>
                  </a:cubicBezTo>
                  <a:cubicBezTo>
                    <a:pt x="92288" y="868480"/>
                    <a:pt x="90402" y="868899"/>
                    <a:pt x="88487" y="868880"/>
                  </a:cubicBezTo>
                  <a:lnTo>
                    <a:pt x="84963" y="868880"/>
                  </a:lnTo>
                  <a:cubicBezTo>
                    <a:pt x="82410" y="868899"/>
                    <a:pt x="79905" y="868203"/>
                    <a:pt x="77724" y="866879"/>
                  </a:cubicBezTo>
                  <a:lnTo>
                    <a:pt x="74866" y="864689"/>
                  </a:lnTo>
                  <a:cubicBezTo>
                    <a:pt x="73076" y="862936"/>
                    <a:pt x="71799" y="860726"/>
                    <a:pt x="71152" y="858307"/>
                  </a:cubicBezTo>
                  <a:lnTo>
                    <a:pt x="70675" y="854592"/>
                  </a:lnTo>
                  <a:cubicBezTo>
                    <a:pt x="70552" y="852668"/>
                    <a:pt x="70980" y="850753"/>
                    <a:pt x="71914" y="849068"/>
                  </a:cubicBezTo>
                  <a:cubicBezTo>
                    <a:pt x="73228" y="845601"/>
                    <a:pt x="75971" y="842857"/>
                    <a:pt x="79439" y="841543"/>
                  </a:cubicBezTo>
                  <a:cubicBezTo>
                    <a:pt x="81124" y="840609"/>
                    <a:pt x="83039" y="840181"/>
                    <a:pt x="84963" y="840305"/>
                  </a:cubicBezTo>
                  <a:close/>
                  <a:moveTo>
                    <a:pt x="1684305" y="790870"/>
                  </a:moveTo>
                  <a:cubicBezTo>
                    <a:pt x="1686201" y="790736"/>
                    <a:pt x="1688086" y="791165"/>
                    <a:pt x="1689734" y="792108"/>
                  </a:cubicBezTo>
                  <a:cubicBezTo>
                    <a:pt x="1693259" y="793375"/>
                    <a:pt x="1696040" y="796127"/>
                    <a:pt x="1697354" y="799633"/>
                  </a:cubicBezTo>
                  <a:cubicBezTo>
                    <a:pt x="1698202" y="801347"/>
                    <a:pt x="1698621" y="803243"/>
                    <a:pt x="1698593" y="805157"/>
                  </a:cubicBezTo>
                  <a:lnTo>
                    <a:pt x="1698593" y="808681"/>
                  </a:lnTo>
                  <a:cubicBezTo>
                    <a:pt x="1698564" y="811196"/>
                    <a:pt x="1697869" y="813663"/>
                    <a:pt x="1696592" y="815825"/>
                  </a:cubicBezTo>
                  <a:lnTo>
                    <a:pt x="1694401" y="818778"/>
                  </a:lnTo>
                  <a:cubicBezTo>
                    <a:pt x="1692611" y="820502"/>
                    <a:pt x="1690420" y="821750"/>
                    <a:pt x="1688020" y="822397"/>
                  </a:cubicBezTo>
                  <a:lnTo>
                    <a:pt x="1684305" y="822969"/>
                  </a:lnTo>
                  <a:cubicBezTo>
                    <a:pt x="1682391" y="823045"/>
                    <a:pt x="1680485" y="822616"/>
                    <a:pt x="1678781" y="821731"/>
                  </a:cubicBezTo>
                  <a:cubicBezTo>
                    <a:pt x="1677009" y="821140"/>
                    <a:pt x="1675409" y="820130"/>
                    <a:pt x="1674113" y="818778"/>
                  </a:cubicBezTo>
                  <a:cubicBezTo>
                    <a:pt x="1672789" y="817502"/>
                    <a:pt x="1671780" y="815939"/>
                    <a:pt x="1671160" y="814206"/>
                  </a:cubicBezTo>
                  <a:cubicBezTo>
                    <a:pt x="1670313" y="812491"/>
                    <a:pt x="1669922" y="810586"/>
                    <a:pt x="1670018" y="808681"/>
                  </a:cubicBezTo>
                  <a:lnTo>
                    <a:pt x="1670018" y="805157"/>
                  </a:lnTo>
                  <a:cubicBezTo>
                    <a:pt x="1669970" y="802614"/>
                    <a:pt x="1670627" y="800109"/>
                    <a:pt x="1671923" y="797918"/>
                  </a:cubicBezTo>
                  <a:lnTo>
                    <a:pt x="1674113" y="795061"/>
                  </a:lnTo>
                  <a:cubicBezTo>
                    <a:pt x="1675866" y="793270"/>
                    <a:pt x="1678076" y="791994"/>
                    <a:pt x="1680495" y="791346"/>
                  </a:cubicBezTo>
                  <a:close/>
                  <a:moveTo>
                    <a:pt x="109633" y="773153"/>
                  </a:moveTo>
                  <a:lnTo>
                    <a:pt x="113157" y="773153"/>
                  </a:lnTo>
                  <a:cubicBezTo>
                    <a:pt x="115710" y="773134"/>
                    <a:pt x="118215" y="773830"/>
                    <a:pt x="120396" y="775154"/>
                  </a:cubicBezTo>
                  <a:lnTo>
                    <a:pt x="123254" y="777344"/>
                  </a:lnTo>
                  <a:cubicBezTo>
                    <a:pt x="125016" y="779078"/>
                    <a:pt x="126301" y="781250"/>
                    <a:pt x="126968" y="783631"/>
                  </a:cubicBezTo>
                  <a:lnTo>
                    <a:pt x="127445" y="787441"/>
                  </a:lnTo>
                  <a:cubicBezTo>
                    <a:pt x="127568" y="789365"/>
                    <a:pt x="127140" y="791279"/>
                    <a:pt x="126206" y="792965"/>
                  </a:cubicBezTo>
                  <a:cubicBezTo>
                    <a:pt x="124892" y="796432"/>
                    <a:pt x="122149" y="799176"/>
                    <a:pt x="118682" y="800490"/>
                  </a:cubicBezTo>
                  <a:cubicBezTo>
                    <a:pt x="116996" y="801424"/>
                    <a:pt x="115081" y="801852"/>
                    <a:pt x="113157" y="801728"/>
                  </a:cubicBezTo>
                  <a:lnTo>
                    <a:pt x="109633" y="801728"/>
                  </a:lnTo>
                  <a:cubicBezTo>
                    <a:pt x="107128" y="801728"/>
                    <a:pt x="104661" y="801071"/>
                    <a:pt x="102489" y="799823"/>
                  </a:cubicBezTo>
                  <a:lnTo>
                    <a:pt x="99536" y="797537"/>
                  </a:lnTo>
                  <a:cubicBezTo>
                    <a:pt x="97793" y="795804"/>
                    <a:pt x="96545" y="793632"/>
                    <a:pt x="95917" y="791251"/>
                  </a:cubicBezTo>
                  <a:lnTo>
                    <a:pt x="95345" y="787441"/>
                  </a:lnTo>
                  <a:cubicBezTo>
                    <a:pt x="95269" y="785555"/>
                    <a:pt x="95698" y="783679"/>
                    <a:pt x="96583" y="782012"/>
                  </a:cubicBezTo>
                  <a:cubicBezTo>
                    <a:pt x="97174" y="780240"/>
                    <a:pt x="98184" y="778640"/>
                    <a:pt x="99536" y="777344"/>
                  </a:cubicBezTo>
                  <a:cubicBezTo>
                    <a:pt x="100813" y="776020"/>
                    <a:pt x="102375" y="775011"/>
                    <a:pt x="104108" y="774392"/>
                  </a:cubicBezTo>
                  <a:cubicBezTo>
                    <a:pt x="105832" y="773553"/>
                    <a:pt x="107718" y="773134"/>
                    <a:pt x="109633" y="773153"/>
                  </a:cubicBezTo>
                  <a:close/>
                  <a:moveTo>
                    <a:pt x="1656016" y="706574"/>
                  </a:moveTo>
                  <a:cubicBezTo>
                    <a:pt x="1663903" y="706574"/>
                    <a:pt x="1670304" y="712975"/>
                    <a:pt x="1670304" y="720861"/>
                  </a:cubicBezTo>
                  <a:cubicBezTo>
                    <a:pt x="1670304" y="728748"/>
                    <a:pt x="1663903" y="735149"/>
                    <a:pt x="1656016" y="735149"/>
                  </a:cubicBezTo>
                  <a:cubicBezTo>
                    <a:pt x="1648129" y="735149"/>
                    <a:pt x="1641729" y="728748"/>
                    <a:pt x="1641729" y="720861"/>
                  </a:cubicBezTo>
                  <a:cubicBezTo>
                    <a:pt x="1641729" y="712975"/>
                    <a:pt x="1648129" y="706574"/>
                    <a:pt x="1656016" y="706574"/>
                  </a:cubicBezTo>
                  <a:close/>
                  <a:moveTo>
                    <a:pt x="138969" y="695429"/>
                  </a:moveTo>
                  <a:lnTo>
                    <a:pt x="139731" y="695429"/>
                  </a:lnTo>
                  <a:cubicBezTo>
                    <a:pt x="141055" y="695191"/>
                    <a:pt x="142408" y="695191"/>
                    <a:pt x="143732" y="695429"/>
                  </a:cubicBezTo>
                  <a:cubicBezTo>
                    <a:pt x="145618" y="695525"/>
                    <a:pt x="147447" y="696087"/>
                    <a:pt x="149066" y="697049"/>
                  </a:cubicBezTo>
                  <a:cubicBezTo>
                    <a:pt x="150571" y="698096"/>
                    <a:pt x="151781" y="699506"/>
                    <a:pt x="152590" y="701144"/>
                  </a:cubicBezTo>
                  <a:cubicBezTo>
                    <a:pt x="153876" y="702497"/>
                    <a:pt x="154771" y="704173"/>
                    <a:pt x="155162" y="706002"/>
                  </a:cubicBezTo>
                  <a:cubicBezTo>
                    <a:pt x="155562" y="708593"/>
                    <a:pt x="155305" y="711250"/>
                    <a:pt x="154400" y="713717"/>
                  </a:cubicBezTo>
                  <a:cubicBezTo>
                    <a:pt x="153733" y="716251"/>
                    <a:pt x="152381" y="718556"/>
                    <a:pt x="150495" y="720385"/>
                  </a:cubicBezTo>
                  <a:cubicBezTo>
                    <a:pt x="149580" y="721261"/>
                    <a:pt x="148590" y="722061"/>
                    <a:pt x="147542" y="722766"/>
                  </a:cubicBezTo>
                  <a:cubicBezTo>
                    <a:pt x="146418" y="723395"/>
                    <a:pt x="145237" y="723900"/>
                    <a:pt x="144018" y="724290"/>
                  </a:cubicBezTo>
                  <a:cubicBezTo>
                    <a:pt x="141208" y="725052"/>
                    <a:pt x="138255" y="725052"/>
                    <a:pt x="135445" y="724290"/>
                  </a:cubicBezTo>
                  <a:lnTo>
                    <a:pt x="132016" y="722861"/>
                  </a:lnTo>
                  <a:cubicBezTo>
                    <a:pt x="130987" y="722157"/>
                    <a:pt x="130006" y="721394"/>
                    <a:pt x="129063" y="720575"/>
                  </a:cubicBezTo>
                  <a:cubicBezTo>
                    <a:pt x="127244" y="718756"/>
                    <a:pt x="125930" y="716489"/>
                    <a:pt x="125253" y="714003"/>
                  </a:cubicBezTo>
                  <a:cubicBezTo>
                    <a:pt x="124539" y="711355"/>
                    <a:pt x="124539" y="708555"/>
                    <a:pt x="125253" y="705907"/>
                  </a:cubicBezTo>
                  <a:cubicBezTo>
                    <a:pt x="125930" y="703545"/>
                    <a:pt x="127168" y="701382"/>
                    <a:pt x="128873" y="699620"/>
                  </a:cubicBezTo>
                  <a:lnTo>
                    <a:pt x="131826" y="697430"/>
                  </a:lnTo>
                  <a:cubicBezTo>
                    <a:pt x="133978" y="696106"/>
                    <a:pt x="136445" y="695420"/>
                    <a:pt x="138969" y="695429"/>
                  </a:cubicBezTo>
                  <a:close/>
                  <a:moveTo>
                    <a:pt x="163258" y="632183"/>
                  </a:moveTo>
                  <a:lnTo>
                    <a:pt x="164020" y="632183"/>
                  </a:lnTo>
                  <a:cubicBezTo>
                    <a:pt x="165344" y="631945"/>
                    <a:pt x="166696" y="631945"/>
                    <a:pt x="168020" y="632183"/>
                  </a:cubicBezTo>
                  <a:cubicBezTo>
                    <a:pt x="169916" y="632269"/>
                    <a:pt x="171764" y="632860"/>
                    <a:pt x="173354" y="633898"/>
                  </a:cubicBezTo>
                  <a:cubicBezTo>
                    <a:pt x="174945" y="634822"/>
                    <a:pt x="176316" y="636098"/>
                    <a:pt x="177355" y="637613"/>
                  </a:cubicBezTo>
                  <a:cubicBezTo>
                    <a:pt x="178612" y="638984"/>
                    <a:pt x="179498" y="640661"/>
                    <a:pt x="179926" y="642470"/>
                  </a:cubicBezTo>
                  <a:cubicBezTo>
                    <a:pt x="180289" y="645185"/>
                    <a:pt x="179926" y="647947"/>
                    <a:pt x="178879" y="650471"/>
                  </a:cubicBezTo>
                  <a:cubicBezTo>
                    <a:pt x="178164" y="652995"/>
                    <a:pt x="176821" y="655281"/>
                    <a:pt x="174974" y="657139"/>
                  </a:cubicBezTo>
                  <a:cubicBezTo>
                    <a:pt x="174049" y="658044"/>
                    <a:pt x="173030" y="658844"/>
                    <a:pt x="171925" y="659520"/>
                  </a:cubicBezTo>
                  <a:cubicBezTo>
                    <a:pt x="170764" y="660130"/>
                    <a:pt x="169554" y="660635"/>
                    <a:pt x="168306" y="661044"/>
                  </a:cubicBezTo>
                  <a:cubicBezTo>
                    <a:pt x="165496" y="661758"/>
                    <a:pt x="162543" y="661758"/>
                    <a:pt x="159733" y="661044"/>
                  </a:cubicBezTo>
                  <a:lnTo>
                    <a:pt x="156305" y="659615"/>
                  </a:lnTo>
                  <a:cubicBezTo>
                    <a:pt x="155352" y="658949"/>
                    <a:pt x="152494" y="656567"/>
                    <a:pt x="153352" y="657329"/>
                  </a:cubicBezTo>
                  <a:cubicBezTo>
                    <a:pt x="149494" y="653500"/>
                    <a:pt x="148008" y="647900"/>
                    <a:pt x="149447" y="642661"/>
                  </a:cubicBezTo>
                  <a:cubicBezTo>
                    <a:pt x="150113" y="640280"/>
                    <a:pt x="151399" y="638108"/>
                    <a:pt x="153161" y="636374"/>
                  </a:cubicBezTo>
                  <a:lnTo>
                    <a:pt x="156019" y="634088"/>
                  </a:lnTo>
                  <a:cubicBezTo>
                    <a:pt x="158229" y="632841"/>
                    <a:pt x="160724" y="632183"/>
                    <a:pt x="163258" y="632183"/>
                  </a:cubicBezTo>
                  <a:close/>
                  <a:moveTo>
                    <a:pt x="1627823" y="618372"/>
                  </a:moveTo>
                  <a:lnTo>
                    <a:pt x="1631633" y="618372"/>
                  </a:lnTo>
                  <a:cubicBezTo>
                    <a:pt x="1633433" y="618839"/>
                    <a:pt x="1635090" y="619724"/>
                    <a:pt x="1636490" y="620944"/>
                  </a:cubicBezTo>
                  <a:cubicBezTo>
                    <a:pt x="1639291" y="622820"/>
                    <a:pt x="1641158" y="625801"/>
                    <a:pt x="1641634" y="629135"/>
                  </a:cubicBezTo>
                  <a:lnTo>
                    <a:pt x="1643730" y="631802"/>
                  </a:lnTo>
                  <a:cubicBezTo>
                    <a:pt x="1644977" y="633907"/>
                    <a:pt x="1645672" y="636307"/>
                    <a:pt x="1645730" y="638755"/>
                  </a:cubicBezTo>
                  <a:lnTo>
                    <a:pt x="1645253" y="642565"/>
                  </a:lnTo>
                  <a:cubicBezTo>
                    <a:pt x="1644825" y="644375"/>
                    <a:pt x="1643939" y="646051"/>
                    <a:pt x="1642682" y="647423"/>
                  </a:cubicBezTo>
                  <a:cubicBezTo>
                    <a:pt x="1641663" y="648966"/>
                    <a:pt x="1640291" y="650242"/>
                    <a:pt x="1638681" y="651138"/>
                  </a:cubicBezTo>
                  <a:cubicBezTo>
                    <a:pt x="1637090" y="652176"/>
                    <a:pt x="1635243" y="652767"/>
                    <a:pt x="1633347" y="652852"/>
                  </a:cubicBezTo>
                  <a:cubicBezTo>
                    <a:pt x="1631471" y="653329"/>
                    <a:pt x="1629509" y="653329"/>
                    <a:pt x="1627632" y="652852"/>
                  </a:cubicBezTo>
                  <a:cubicBezTo>
                    <a:pt x="1626118" y="652386"/>
                    <a:pt x="1624651" y="651785"/>
                    <a:pt x="1623251" y="651043"/>
                  </a:cubicBezTo>
                  <a:lnTo>
                    <a:pt x="1622774" y="651043"/>
                  </a:lnTo>
                  <a:cubicBezTo>
                    <a:pt x="1621631" y="650280"/>
                    <a:pt x="1620584" y="649423"/>
                    <a:pt x="1619536" y="648566"/>
                  </a:cubicBezTo>
                  <a:cubicBezTo>
                    <a:pt x="1618250" y="647109"/>
                    <a:pt x="1617040" y="645575"/>
                    <a:pt x="1615916" y="643994"/>
                  </a:cubicBezTo>
                  <a:cubicBezTo>
                    <a:pt x="1615212" y="642575"/>
                    <a:pt x="1614612" y="641108"/>
                    <a:pt x="1614107" y="639613"/>
                  </a:cubicBezTo>
                  <a:cubicBezTo>
                    <a:pt x="1613707" y="638022"/>
                    <a:pt x="1613478" y="636393"/>
                    <a:pt x="1613440" y="634755"/>
                  </a:cubicBezTo>
                  <a:cubicBezTo>
                    <a:pt x="1613345" y="634412"/>
                    <a:pt x="1613345" y="634050"/>
                    <a:pt x="1613440" y="633707"/>
                  </a:cubicBezTo>
                  <a:cubicBezTo>
                    <a:pt x="1613535" y="632269"/>
                    <a:pt x="1613726" y="630840"/>
                    <a:pt x="1614011" y="629421"/>
                  </a:cubicBezTo>
                  <a:cubicBezTo>
                    <a:pt x="1614011" y="628849"/>
                    <a:pt x="1614011" y="628849"/>
                    <a:pt x="1614011" y="628849"/>
                  </a:cubicBezTo>
                  <a:cubicBezTo>
                    <a:pt x="1614669" y="626458"/>
                    <a:pt x="1615954" y="624296"/>
                    <a:pt x="1617726" y="622563"/>
                  </a:cubicBezTo>
                  <a:lnTo>
                    <a:pt x="1620584" y="620277"/>
                  </a:lnTo>
                  <a:cubicBezTo>
                    <a:pt x="1622793" y="619039"/>
                    <a:pt x="1625289" y="618381"/>
                    <a:pt x="1627823" y="618372"/>
                  </a:cubicBezTo>
                  <a:close/>
                  <a:moveTo>
                    <a:pt x="1602867" y="547220"/>
                  </a:moveTo>
                  <a:cubicBezTo>
                    <a:pt x="1604781" y="547142"/>
                    <a:pt x="1606686" y="547569"/>
                    <a:pt x="1608391" y="548458"/>
                  </a:cubicBezTo>
                  <a:cubicBezTo>
                    <a:pt x="1611858" y="549773"/>
                    <a:pt x="1614601" y="552513"/>
                    <a:pt x="1615916" y="555983"/>
                  </a:cubicBezTo>
                  <a:cubicBezTo>
                    <a:pt x="1616878" y="557828"/>
                    <a:pt x="1617306" y="559907"/>
                    <a:pt x="1617154" y="561984"/>
                  </a:cubicBezTo>
                  <a:lnTo>
                    <a:pt x="1617154" y="565508"/>
                  </a:lnTo>
                  <a:cubicBezTo>
                    <a:pt x="1617154" y="568045"/>
                    <a:pt x="1616497" y="570539"/>
                    <a:pt x="1615249" y="572747"/>
                  </a:cubicBezTo>
                  <a:lnTo>
                    <a:pt x="1612963" y="575604"/>
                  </a:lnTo>
                  <a:cubicBezTo>
                    <a:pt x="1611230" y="577369"/>
                    <a:pt x="1609058" y="578650"/>
                    <a:pt x="1606677" y="579319"/>
                  </a:cubicBezTo>
                  <a:lnTo>
                    <a:pt x="1602867" y="579319"/>
                  </a:lnTo>
                  <a:cubicBezTo>
                    <a:pt x="1600943" y="579442"/>
                    <a:pt x="1599028" y="579012"/>
                    <a:pt x="1597342" y="578081"/>
                  </a:cubicBezTo>
                  <a:cubicBezTo>
                    <a:pt x="1595589" y="577501"/>
                    <a:pt x="1594018" y="576484"/>
                    <a:pt x="1592770" y="575128"/>
                  </a:cubicBezTo>
                  <a:cubicBezTo>
                    <a:pt x="1591360" y="573924"/>
                    <a:pt x="1590332" y="572334"/>
                    <a:pt x="1589817" y="570556"/>
                  </a:cubicBezTo>
                  <a:cubicBezTo>
                    <a:pt x="1588931" y="568855"/>
                    <a:pt x="1588503" y="566950"/>
                    <a:pt x="1588579" y="565032"/>
                  </a:cubicBezTo>
                  <a:lnTo>
                    <a:pt x="1588579" y="561507"/>
                  </a:lnTo>
                  <a:cubicBezTo>
                    <a:pt x="1588589" y="558972"/>
                    <a:pt x="1589246" y="556481"/>
                    <a:pt x="1590484" y="554268"/>
                  </a:cubicBezTo>
                  <a:lnTo>
                    <a:pt x="1592770" y="551411"/>
                  </a:lnTo>
                  <a:cubicBezTo>
                    <a:pt x="1594532" y="549707"/>
                    <a:pt x="1596694" y="548464"/>
                    <a:pt x="1599057" y="547791"/>
                  </a:cubicBezTo>
                  <a:close/>
                  <a:moveTo>
                    <a:pt x="197643" y="543696"/>
                  </a:moveTo>
                  <a:lnTo>
                    <a:pt x="201453" y="543696"/>
                  </a:lnTo>
                  <a:cubicBezTo>
                    <a:pt x="204006" y="543696"/>
                    <a:pt x="206501" y="544387"/>
                    <a:pt x="208692" y="545696"/>
                  </a:cubicBezTo>
                  <a:lnTo>
                    <a:pt x="211550" y="547887"/>
                  </a:lnTo>
                  <a:cubicBezTo>
                    <a:pt x="212902" y="549135"/>
                    <a:pt x="213921" y="550709"/>
                    <a:pt x="214502" y="552459"/>
                  </a:cubicBezTo>
                  <a:cubicBezTo>
                    <a:pt x="216150" y="555957"/>
                    <a:pt x="216150" y="560009"/>
                    <a:pt x="214502" y="563508"/>
                  </a:cubicBezTo>
                  <a:cubicBezTo>
                    <a:pt x="213950" y="565269"/>
                    <a:pt x="212931" y="566848"/>
                    <a:pt x="211550" y="568080"/>
                  </a:cubicBezTo>
                  <a:lnTo>
                    <a:pt x="208025" y="571604"/>
                  </a:lnTo>
                  <a:cubicBezTo>
                    <a:pt x="206292" y="573369"/>
                    <a:pt x="204120" y="574650"/>
                    <a:pt x="201739" y="575319"/>
                  </a:cubicBezTo>
                  <a:lnTo>
                    <a:pt x="197929" y="575319"/>
                  </a:lnTo>
                  <a:cubicBezTo>
                    <a:pt x="195395" y="575307"/>
                    <a:pt x="192900" y="574652"/>
                    <a:pt x="190690" y="573414"/>
                  </a:cubicBezTo>
                  <a:lnTo>
                    <a:pt x="187832" y="571128"/>
                  </a:lnTo>
                  <a:cubicBezTo>
                    <a:pt x="186423" y="569924"/>
                    <a:pt x="185394" y="568335"/>
                    <a:pt x="184880" y="566556"/>
                  </a:cubicBezTo>
                  <a:cubicBezTo>
                    <a:pt x="183946" y="564870"/>
                    <a:pt x="183518" y="562953"/>
                    <a:pt x="183641" y="561031"/>
                  </a:cubicBezTo>
                  <a:cubicBezTo>
                    <a:pt x="183527" y="559110"/>
                    <a:pt x="183956" y="557196"/>
                    <a:pt x="184880" y="555507"/>
                  </a:cubicBezTo>
                  <a:cubicBezTo>
                    <a:pt x="185461" y="553757"/>
                    <a:pt x="186480" y="552183"/>
                    <a:pt x="187832" y="550935"/>
                  </a:cubicBezTo>
                  <a:lnTo>
                    <a:pt x="191357" y="547411"/>
                  </a:lnTo>
                  <a:cubicBezTo>
                    <a:pt x="193119" y="545678"/>
                    <a:pt x="195281" y="544402"/>
                    <a:pt x="197643" y="543696"/>
                  </a:cubicBezTo>
                  <a:close/>
                  <a:moveTo>
                    <a:pt x="236982" y="466067"/>
                  </a:moveTo>
                  <a:lnTo>
                    <a:pt x="240792" y="466067"/>
                  </a:lnTo>
                  <a:cubicBezTo>
                    <a:pt x="242688" y="465930"/>
                    <a:pt x="244574" y="466361"/>
                    <a:pt x="246221" y="467305"/>
                  </a:cubicBezTo>
                  <a:cubicBezTo>
                    <a:pt x="249746" y="468575"/>
                    <a:pt x="252527" y="471325"/>
                    <a:pt x="253841" y="474830"/>
                  </a:cubicBezTo>
                  <a:cubicBezTo>
                    <a:pt x="254537" y="476617"/>
                    <a:pt x="254794" y="478543"/>
                    <a:pt x="254603" y="480449"/>
                  </a:cubicBezTo>
                  <a:lnTo>
                    <a:pt x="254603" y="483974"/>
                  </a:lnTo>
                  <a:cubicBezTo>
                    <a:pt x="254613" y="486495"/>
                    <a:pt x="253927" y="488970"/>
                    <a:pt x="252603" y="491117"/>
                  </a:cubicBezTo>
                  <a:lnTo>
                    <a:pt x="250412" y="494070"/>
                  </a:lnTo>
                  <a:cubicBezTo>
                    <a:pt x="248650" y="495774"/>
                    <a:pt x="246488" y="497017"/>
                    <a:pt x="244126" y="497690"/>
                  </a:cubicBezTo>
                  <a:lnTo>
                    <a:pt x="240316" y="498261"/>
                  </a:lnTo>
                  <a:cubicBezTo>
                    <a:pt x="238401" y="498292"/>
                    <a:pt x="236506" y="497867"/>
                    <a:pt x="234791" y="497023"/>
                  </a:cubicBezTo>
                  <a:cubicBezTo>
                    <a:pt x="233143" y="496223"/>
                    <a:pt x="231734" y="495008"/>
                    <a:pt x="230696" y="493499"/>
                  </a:cubicBezTo>
                  <a:cubicBezTo>
                    <a:pt x="229343" y="492250"/>
                    <a:pt x="228324" y="490676"/>
                    <a:pt x="227743" y="488927"/>
                  </a:cubicBezTo>
                  <a:cubicBezTo>
                    <a:pt x="226819" y="487237"/>
                    <a:pt x="226390" y="485323"/>
                    <a:pt x="226505" y="483402"/>
                  </a:cubicBezTo>
                  <a:lnTo>
                    <a:pt x="226505" y="479878"/>
                  </a:lnTo>
                  <a:cubicBezTo>
                    <a:pt x="226505" y="477340"/>
                    <a:pt x="227162" y="474847"/>
                    <a:pt x="228409" y="472639"/>
                  </a:cubicBezTo>
                  <a:lnTo>
                    <a:pt x="230696" y="469781"/>
                  </a:lnTo>
                  <a:cubicBezTo>
                    <a:pt x="232400" y="467978"/>
                    <a:pt x="234582" y="466691"/>
                    <a:pt x="236982" y="466067"/>
                  </a:cubicBezTo>
                  <a:close/>
                  <a:moveTo>
                    <a:pt x="1548098" y="463781"/>
                  </a:moveTo>
                  <a:cubicBezTo>
                    <a:pt x="1551594" y="462131"/>
                    <a:pt x="1555651" y="462131"/>
                    <a:pt x="1559147" y="463781"/>
                  </a:cubicBezTo>
                  <a:cubicBezTo>
                    <a:pt x="1560909" y="464337"/>
                    <a:pt x="1562490" y="465356"/>
                    <a:pt x="1563719" y="466734"/>
                  </a:cubicBezTo>
                  <a:lnTo>
                    <a:pt x="1567243" y="470258"/>
                  </a:lnTo>
                  <a:cubicBezTo>
                    <a:pt x="1569044" y="471964"/>
                    <a:pt x="1570329" y="474142"/>
                    <a:pt x="1570958" y="476545"/>
                  </a:cubicBezTo>
                  <a:lnTo>
                    <a:pt x="1571434" y="480355"/>
                  </a:lnTo>
                  <a:cubicBezTo>
                    <a:pt x="1571434" y="482862"/>
                    <a:pt x="1570777" y="485326"/>
                    <a:pt x="1569529" y="487498"/>
                  </a:cubicBezTo>
                  <a:lnTo>
                    <a:pt x="1567243" y="490451"/>
                  </a:lnTo>
                  <a:cubicBezTo>
                    <a:pt x="1566005" y="491817"/>
                    <a:pt x="1564424" y="492835"/>
                    <a:pt x="1562671" y="493404"/>
                  </a:cubicBezTo>
                  <a:cubicBezTo>
                    <a:pt x="1559176" y="495054"/>
                    <a:pt x="1555118" y="495054"/>
                    <a:pt x="1551622" y="493404"/>
                  </a:cubicBezTo>
                  <a:cubicBezTo>
                    <a:pt x="1549889" y="492788"/>
                    <a:pt x="1548326" y="491778"/>
                    <a:pt x="1547050" y="490451"/>
                  </a:cubicBezTo>
                  <a:lnTo>
                    <a:pt x="1543526" y="486927"/>
                  </a:lnTo>
                  <a:cubicBezTo>
                    <a:pt x="1541773" y="485146"/>
                    <a:pt x="1540497" y="482951"/>
                    <a:pt x="1539811" y="480545"/>
                  </a:cubicBezTo>
                  <a:lnTo>
                    <a:pt x="1539335" y="476830"/>
                  </a:lnTo>
                  <a:cubicBezTo>
                    <a:pt x="1539316" y="474279"/>
                    <a:pt x="1540011" y="471773"/>
                    <a:pt x="1541335" y="469591"/>
                  </a:cubicBezTo>
                  <a:lnTo>
                    <a:pt x="1543526" y="466734"/>
                  </a:lnTo>
                  <a:cubicBezTo>
                    <a:pt x="1544774" y="465377"/>
                    <a:pt x="1546346" y="464361"/>
                    <a:pt x="1548098" y="463781"/>
                  </a:cubicBezTo>
                  <a:close/>
                  <a:moveTo>
                    <a:pt x="1516380" y="400154"/>
                  </a:moveTo>
                  <a:cubicBezTo>
                    <a:pt x="1519847" y="398508"/>
                    <a:pt x="1523866" y="398508"/>
                    <a:pt x="1527334" y="400154"/>
                  </a:cubicBezTo>
                  <a:cubicBezTo>
                    <a:pt x="1529105" y="400746"/>
                    <a:pt x="1530705" y="401759"/>
                    <a:pt x="1532001" y="403107"/>
                  </a:cubicBezTo>
                  <a:lnTo>
                    <a:pt x="1535525" y="406631"/>
                  </a:lnTo>
                  <a:cubicBezTo>
                    <a:pt x="1537249" y="408417"/>
                    <a:pt x="1538497" y="410614"/>
                    <a:pt x="1539145" y="413013"/>
                  </a:cubicBezTo>
                  <a:lnTo>
                    <a:pt x="1539716" y="416728"/>
                  </a:lnTo>
                  <a:cubicBezTo>
                    <a:pt x="1539697" y="419275"/>
                    <a:pt x="1539011" y="421771"/>
                    <a:pt x="1537716" y="423967"/>
                  </a:cubicBezTo>
                  <a:lnTo>
                    <a:pt x="1535525" y="426919"/>
                  </a:lnTo>
                  <a:cubicBezTo>
                    <a:pt x="1534230" y="428267"/>
                    <a:pt x="1532630" y="429281"/>
                    <a:pt x="1530858" y="429872"/>
                  </a:cubicBezTo>
                  <a:cubicBezTo>
                    <a:pt x="1529182" y="430721"/>
                    <a:pt x="1527305" y="431115"/>
                    <a:pt x="1525429" y="431015"/>
                  </a:cubicBezTo>
                  <a:cubicBezTo>
                    <a:pt x="1523514" y="431128"/>
                    <a:pt x="1521609" y="430733"/>
                    <a:pt x="1519904" y="429872"/>
                  </a:cubicBezTo>
                  <a:cubicBezTo>
                    <a:pt x="1518133" y="429281"/>
                    <a:pt x="1516532" y="428267"/>
                    <a:pt x="1515237" y="426919"/>
                  </a:cubicBezTo>
                  <a:lnTo>
                    <a:pt x="1511713" y="423300"/>
                  </a:lnTo>
                  <a:cubicBezTo>
                    <a:pt x="1509970" y="421564"/>
                    <a:pt x="1508722" y="419394"/>
                    <a:pt x="1508093" y="417013"/>
                  </a:cubicBezTo>
                  <a:lnTo>
                    <a:pt x="1507522" y="413203"/>
                  </a:lnTo>
                  <a:cubicBezTo>
                    <a:pt x="1507550" y="410688"/>
                    <a:pt x="1508246" y="408225"/>
                    <a:pt x="1509522" y="406060"/>
                  </a:cubicBezTo>
                  <a:lnTo>
                    <a:pt x="1511713" y="403107"/>
                  </a:lnTo>
                  <a:cubicBezTo>
                    <a:pt x="1513008" y="401759"/>
                    <a:pt x="1514608" y="400746"/>
                    <a:pt x="1516380" y="400154"/>
                  </a:cubicBezTo>
                  <a:close/>
                  <a:moveTo>
                    <a:pt x="278892" y="398916"/>
                  </a:moveTo>
                  <a:cubicBezTo>
                    <a:pt x="281445" y="398902"/>
                    <a:pt x="283950" y="399593"/>
                    <a:pt x="286131" y="400916"/>
                  </a:cubicBezTo>
                  <a:lnTo>
                    <a:pt x="288988" y="403107"/>
                  </a:lnTo>
                  <a:cubicBezTo>
                    <a:pt x="290369" y="404374"/>
                    <a:pt x="291388" y="405985"/>
                    <a:pt x="291941" y="407774"/>
                  </a:cubicBezTo>
                  <a:cubicBezTo>
                    <a:pt x="292979" y="409556"/>
                    <a:pt x="293417" y="411629"/>
                    <a:pt x="293179" y="413680"/>
                  </a:cubicBezTo>
                  <a:cubicBezTo>
                    <a:pt x="293303" y="415602"/>
                    <a:pt x="292874" y="417518"/>
                    <a:pt x="291941" y="419204"/>
                  </a:cubicBezTo>
                  <a:cubicBezTo>
                    <a:pt x="291427" y="420983"/>
                    <a:pt x="290398" y="422572"/>
                    <a:pt x="288988" y="423776"/>
                  </a:cubicBezTo>
                  <a:lnTo>
                    <a:pt x="285464" y="427396"/>
                  </a:lnTo>
                  <a:cubicBezTo>
                    <a:pt x="283730" y="429141"/>
                    <a:pt x="281559" y="430390"/>
                    <a:pt x="279178" y="431015"/>
                  </a:cubicBezTo>
                  <a:lnTo>
                    <a:pt x="275368" y="431015"/>
                  </a:lnTo>
                  <a:cubicBezTo>
                    <a:pt x="272853" y="431061"/>
                    <a:pt x="270376" y="430401"/>
                    <a:pt x="268224" y="429110"/>
                  </a:cubicBezTo>
                  <a:lnTo>
                    <a:pt x="265271" y="426919"/>
                  </a:lnTo>
                  <a:cubicBezTo>
                    <a:pt x="263928" y="425626"/>
                    <a:pt x="262909" y="424024"/>
                    <a:pt x="262318" y="422252"/>
                  </a:cubicBezTo>
                  <a:cubicBezTo>
                    <a:pt x="260671" y="418787"/>
                    <a:pt x="260671" y="414764"/>
                    <a:pt x="262318" y="411299"/>
                  </a:cubicBezTo>
                  <a:cubicBezTo>
                    <a:pt x="262909" y="409527"/>
                    <a:pt x="263928" y="407925"/>
                    <a:pt x="265271" y="406631"/>
                  </a:cubicBezTo>
                  <a:cubicBezTo>
                    <a:pt x="266509" y="405488"/>
                    <a:pt x="267652" y="404345"/>
                    <a:pt x="268795" y="403107"/>
                  </a:cubicBezTo>
                  <a:cubicBezTo>
                    <a:pt x="270586" y="401379"/>
                    <a:pt x="272777" y="400134"/>
                    <a:pt x="275177" y="399488"/>
                  </a:cubicBezTo>
                  <a:close/>
                  <a:moveTo>
                    <a:pt x="1475994" y="349481"/>
                  </a:moveTo>
                  <a:lnTo>
                    <a:pt x="1479518" y="349481"/>
                  </a:lnTo>
                  <a:cubicBezTo>
                    <a:pt x="1482033" y="349512"/>
                    <a:pt x="1484500" y="350201"/>
                    <a:pt x="1486662" y="351482"/>
                  </a:cubicBezTo>
                  <a:lnTo>
                    <a:pt x="1489615" y="353672"/>
                  </a:lnTo>
                  <a:cubicBezTo>
                    <a:pt x="1491339" y="355458"/>
                    <a:pt x="1492586" y="357655"/>
                    <a:pt x="1493234" y="360054"/>
                  </a:cubicBezTo>
                  <a:lnTo>
                    <a:pt x="1493806" y="363769"/>
                  </a:lnTo>
                  <a:cubicBezTo>
                    <a:pt x="1493834" y="365682"/>
                    <a:pt x="1493415" y="367576"/>
                    <a:pt x="1492567" y="369293"/>
                  </a:cubicBezTo>
                  <a:cubicBezTo>
                    <a:pt x="1491300" y="372848"/>
                    <a:pt x="1488500" y="375645"/>
                    <a:pt x="1484947" y="376913"/>
                  </a:cubicBezTo>
                  <a:cubicBezTo>
                    <a:pt x="1483271" y="377771"/>
                    <a:pt x="1481395" y="378166"/>
                    <a:pt x="1479518" y="378056"/>
                  </a:cubicBezTo>
                  <a:lnTo>
                    <a:pt x="1475994" y="378056"/>
                  </a:lnTo>
                  <a:cubicBezTo>
                    <a:pt x="1473451" y="378105"/>
                    <a:pt x="1470946" y="377445"/>
                    <a:pt x="1468755" y="376151"/>
                  </a:cubicBezTo>
                  <a:lnTo>
                    <a:pt x="1465897" y="373961"/>
                  </a:lnTo>
                  <a:cubicBezTo>
                    <a:pt x="1464107" y="372204"/>
                    <a:pt x="1462830" y="370000"/>
                    <a:pt x="1462182" y="367579"/>
                  </a:cubicBezTo>
                  <a:lnTo>
                    <a:pt x="1461706" y="363769"/>
                  </a:lnTo>
                  <a:cubicBezTo>
                    <a:pt x="1461573" y="361876"/>
                    <a:pt x="1462002" y="359985"/>
                    <a:pt x="1462945" y="358340"/>
                  </a:cubicBezTo>
                  <a:cubicBezTo>
                    <a:pt x="1464211" y="354819"/>
                    <a:pt x="1466964" y="352034"/>
                    <a:pt x="1470469" y="350720"/>
                  </a:cubicBezTo>
                  <a:cubicBezTo>
                    <a:pt x="1472184" y="349876"/>
                    <a:pt x="1474079" y="349451"/>
                    <a:pt x="1475994" y="349481"/>
                  </a:cubicBezTo>
                  <a:close/>
                  <a:moveTo>
                    <a:pt x="321659" y="343290"/>
                  </a:moveTo>
                  <a:lnTo>
                    <a:pt x="325469" y="343290"/>
                  </a:lnTo>
                  <a:cubicBezTo>
                    <a:pt x="327850" y="343958"/>
                    <a:pt x="330022" y="345239"/>
                    <a:pt x="331756" y="347005"/>
                  </a:cubicBezTo>
                  <a:lnTo>
                    <a:pt x="333946" y="349862"/>
                  </a:lnTo>
                  <a:cubicBezTo>
                    <a:pt x="334985" y="351456"/>
                    <a:pt x="335575" y="353297"/>
                    <a:pt x="335661" y="355196"/>
                  </a:cubicBezTo>
                  <a:cubicBezTo>
                    <a:pt x="336280" y="357213"/>
                    <a:pt x="336280" y="359370"/>
                    <a:pt x="335661" y="361387"/>
                  </a:cubicBezTo>
                  <a:cubicBezTo>
                    <a:pt x="335194" y="363184"/>
                    <a:pt x="334308" y="364847"/>
                    <a:pt x="333089" y="366245"/>
                  </a:cubicBezTo>
                  <a:cubicBezTo>
                    <a:pt x="332070" y="367759"/>
                    <a:pt x="330698" y="369001"/>
                    <a:pt x="329089" y="369865"/>
                  </a:cubicBezTo>
                  <a:lnTo>
                    <a:pt x="322040" y="373484"/>
                  </a:lnTo>
                  <a:cubicBezTo>
                    <a:pt x="319849" y="374764"/>
                    <a:pt x="317344" y="375422"/>
                    <a:pt x="314801" y="375389"/>
                  </a:cubicBezTo>
                  <a:lnTo>
                    <a:pt x="310991" y="374913"/>
                  </a:lnTo>
                  <a:cubicBezTo>
                    <a:pt x="308629" y="374240"/>
                    <a:pt x="306467" y="372997"/>
                    <a:pt x="304705" y="371293"/>
                  </a:cubicBezTo>
                  <a:lnTo>
                    <a:pt x="302514" y="368340"/>
                  </a:lnTo>
                  <a:cubicBezTo>
                    <a:pt x="301476" y="366747"/>
                    <a:pt x="300885" y="364906"/>
                    <a:pt x="300799" y="363007"/>
                  </a:cubicBezTo>
                  <a:cubicBezTo>
                    <a:pt x="300276" y="361170"/>
                    <a:pt x="300276" y="359224"/>
                    <a:pt x="300799" y="357387"/>
                  </a:cubicBezTo>
                  <a:cubicBezTo>
                    <a:pt x="301228" y="355574"/>
                    <a:pt x="302114" y="353901"/>
                    <a:pt x="303371" y="352529"/>
                  </a:cubicBezTo>
                  <a:cubicBezTo>
                    <a:pt x="304362" y="350965"/>
                    <a:pt x="305743" y="349685"/>
                    <a:pt x="307372" y="348814"/>
                  </a:cubicBezTo>
                  <a:lnTo>
                    <a:pt x="314420" y="345195"/>
                  </a:lnTo>
                  <a:cubicBezTo>
                    <a:pt x="316630" y="343957"/>
                    <a:pt x="319126" y="343301"/>
                    <a:pt x="321659" y="343290"/>
                  </a:cubicBezTo>
                  <a:close/>
                  <a:moveTo>
                    <a:pt x="1437132" y="300142"/>
                  </a:moveTo>
                  <a:cubicBezTo>
                    <a:pt x="1445019" y="300142"/>
                    <a:pt x="1451420" y="306539"/>
                    <a:pt x="1451420" y="314429"/>
                  </a:cubicBezTo>
                  <a:cubicBezTo>
                    <a:pt x="1451420" y="322320"/>
                    <a:pt x="1445019" y="328717"/>
                    <a:pt x="1437132" y="328717"/>
                  </a:cubicBezTo>
                  <a:cubicBezTo>
                    <a:pt x="1429245" y="328717"/>
                    <a:pt x="1422845" y="322320"/>
                    <a:pt x="1422845" y="314429"/>
                  </a:cubicBezTo>
                  <a:cubicBezTo>
                    <a:pt x="1422845" y="306539"/>
                    <a:pt x="1429245" y="300142"/>
                    <a:pt x="1437132" y="300142"/>
                  </a:cubicBezTo>
                  <a:close/>
                  <a:moveTo>
                    <a:pt x="363950" y="278901"/>
                  </a:moveTo>
                  <a:lnTo>
                    <a:pt x="367665" y="279473"/>
                  </a:lnTo>
                  <a:cubicBezTo>
                    <a:pt x="369504" y="279833"/>
                    <a:pt x="371189" y="280728"/>
                    <a:pt x="372523" y="282044"/>
                  </a:cubicBezTo>
                  <a:cubicBezTo>
                    <a:pt x="374123" y="282986"/>
                    <a:pt x="375419" y="284377"/>
                    <a:pt x="376238" y="286045"/>
                  </a:cubicBezTo>
                  <a:cubicBezTo>
                    <a:pt x="377038" y="287317"/>
                    <a:pt x="377562" y="288746"/>
                    <a:pt x="377762" y="290236"/>
                  </a:cubicBezTo>
                  <a:lnTo>
                    <a:pt x="379762" y="292807"/>
                  </a:lnTo>
                  <a:cubicBezTo>
                    <a:pt x="381057" y="294837"/>
                    <a:pt x="381810" y="297166"/>
                    <a:pt x="381953" y="299570"/>
                  </a:cubicBezTo>
                  <a:lnTo>
                    <a:pt x="381381" y="303380"/>
                  </a:lnTo>
                  <a:cubicBezTo>
                    <a:pt x="380991" y="305206"/>
                    <a:pt x="380095" y="306887"/>
                    <a:pt x="378809" y="308238"/>
                  </a:cubicBezTo>
                  <a:cubicBezTo>
                    <a:pt x="377819" y="309799"/>
                    <a:pt x="376438" y="311079"/>
                    <a:pt x="374809" y="311953"/>
                  </a:cubicBezTo>
                  <a:cubicBezTo>
                    <a:pt x="373237" y="312957"/>
                    <a:pt x="371428" y="313516"/>
                    <a:pt x="369570" y="313572"/>
                  </a:cubicBezTo>
                  <a:cubicBezTo>
                    <a:pt x="367703" y="314097"/>
                    <a:pt x="365722" y="314097"/>
                    <a:pt x="363855" y="313572"/>
                  </a:cubicBezTo>
                  <a:cubicBezTo>
                    <a:pt x="362331" y="313094"/>
                    <a:pt x="360864" y="312455"/>
                    <a:pt x="359474" y="311667"/>
                  </a:cubicBezTo>
                  <a:lnTo>
                    <a:pt x="358997" y="311667"/>
                  </a:lnTo>
                  <a:cubicBezTo>
                    <a:pt x="357826" y="310893"/>
                    <a:pt x="356711" y="310033"/>
                    <a:pt x="355664" y="309095"/>
                  </a:cubicBezTo>
                  <a:cubicBezTo>
                    <a:pt x="354987" y="308429"/>
                    <a:pt x="354378" y="307695"/>
                    <a:pt x="353854" y="306904"/>
                  </a:cubicBezTo>
                  <a:cubicBezTo>
                    <a:pt x="353282" y="306142"/>
                    <a:pt x="352616" y="305380"/>
                    <a:pt x="352139" y="304619"/>
                  </a:cubicBezTo>
                  <a:cubicBezTo>
                    <a:pt x="351358" y="303204"/>
                    <a:pt x="350749" y="301701"/>
                    <a:pt x="350330" y="300142"/>
                  </a:cubicBezTo>
                  <a:cubicBezTo>
                    <a:pt x="349949" y="298578"/>
                    <a:pt x="349691" y="296985"/>
                    <a:pt x="349568" y="295379"/>
                  </a:cubicBezTo>
                  <a:lnTo>
                    <a:pt x="349568" y="294236"/>
                  </a:lnTo>
                  <a:cubicBezTo>
                    <a:pt x="350139" y="292903"/>
                    <a:pt x="350139" y="290617"/>
                    <a:pt x="350139" y="290045"/>
                  </a:cubicBezTo>
                  <a:cubicBezTo>
                    <a:pt x="350139" y="289474"/>
                    <a:pt x="350139" y="289474"/>
                    <a:pt x="350139" y="289474"/>
                  </a:cubicBezTo>
                  <a:cubicBezTo>
                    <a:pt x="350787" y="287053"/>
                    <a:pt x="352063" y="284848"/>
                    <a:pt x="353854" y="283092"/>
                  </a:cubicBezTo>
                  <a:lnTo>
                    <a:pt x="356711" y="280901"/>
                  </a:lnTo>
                  <a:cubicBezTo>
                    <a:pt x="358893" y="279578"/>
                    <a:pt x="361398" y="278887"/>
                    <a:pt x="363950" y="278901"/>
                  </a:cubicBezTo>
                  <a:close/>
                  <a:moveTo>
                    <a:pt x="406241" y="229371"/>
                  </a:moveTo>
                  <a:lnTo>
                    <a:pt x="409765" y="229371"/>
                  </a:lnTo>
                  <a:cubicBezTo>
                    <a:pt x="412318" y="229371"/>
                    <a:pt x="414814" y="230062"/>
                    <a:pt x="417004" y="231371"/>
                  </a:cubicBezTo>
                  <a:lnTo>
                    <a:pt x="419862" y="233562"/>
                  </a:lnTo>
                  <a:cubicBezTo>
                    <a:pt x="421567" y="235329"/>
                    <a:pt x="422805" y="237487"/>
                    <a:pt x="423481" y="239848"/>
                  </a:cubicBezTo>
                  <a:lnTo>
                    <a:pt x="424053" y="243658"/>
                  </a:lnTo>
                  <a:cubicBezTo>
                    <a:pt x="424129" y="245577"/>
                    <a:pt x="423701" y="247482"/>
                    <a:pt x="422815" y="249183"/>
                  </a:cubicBezTo>
                  <a:cubicBezTo>
                    <a:pt x="422300" y="250962"/>
                    <a:pt x="421272" y="252551"/>
                    <a:pt x="419862" y="253755"/>
                  </a:cubicBezTo>
                  <a:cubicBezTo>
                    <a:pt x="418614" y="255111"/>
                    <a:pt x="417042" y="256127"/>
                    <a:pt x="415290" y="256708"/>
                  </a:cubicBezTo>
                  <a:cubicBezTo>
                    <a:pt x="413604" y="257629"/>
                    <a:pt x="411689" y="258058"/>
                    <a:pt x="409765" y="257946"/>
                  </a:cubicBezTo>
                  <a:lnTo>
                    <a:pt x="406241" y="257946"/>
                  </a:lnTo>
                  <a:cubicBezTo>
                    <a:pt x="403708" y="257948"/>
                    <a:pt x="401212" y="257291"/>
                    <a:pt x="399002" y="256041"/>
                  </a:cubicBezTo>
                  <a:lnTo>
                    <a:pt x="396145" y="253755"/>
                  </a:lnTo>
                  <a:cubicBezTo>
                    <a:pt x="394344" y="252049"/>
                    <a:pt x="393058" y="249871"/>
                    <a:pt x="392430" y="247468"/>
                  </a:cubicBezTo>
                  <a:lnTo>
                    <a:pt x="391954" y="243658"/>
                  </a:lnTo>
                  <a:cubicBezTo>
                    <a:pt x="391839" y="241737"/>
                    <a:pt x="392268" y="239824"/>
                    <a:pt x="393192" y="238134"/>
                  </a:cubicBezTo>
                  <a:cubicBezTo>
                    <a:pt x="393773" y="236384"/>
                    <a:pt x="394792" y="234811"/>
                    <a:pt x="396145" y="233562"/>
                  </a:cubicBezTo>
                  <a:cubicBezTo>
                    <a:pt x="397383" y="232196"/>
                    <a:pt x="398964" y="231178"/>
                    <a:pt x="400717" y="230609"/>
                  </a:cubicBezTo>
                  <a:cubicBezTo>
                    <a:pt x="402422" y="229719"/>
                    <a:pt x="404327" y="229293"/>
                    <a:pt x="406241" y="229371"/>
                  </a:cubicBezTo>
                  <a:close/>
                  <a:moveTo>
                    <a:pt x="1382172" y="223656"/>
                  </a:moveTo>
                  <a:cubicBezTo>
                    <a:pt x="1385668" y="222006"/>
                    <a:pt x="1389726" y="222006"/>
                    <a:pt x="1393221" y="223656"/>
                  </a:cubicBezTo>
                  <a:cubicBezTo>
                    <a:pt x="1394974" y="224236"/>
                    <a:pt x="1396546" y="225252"/>
                    <a:pt x="1397793" y="226609"/>
                  </a:cubicBezTo>
                  <a:lnTo>
                    <a:pt x="1401318" y="230133"/>
                  </a:lnTo>
                  <a:cubicBezTo>
                    <a:pt x="1403080" y="231869"/>
                    <a:pt x="1404366" y="234036"/>
                    <a:pt x="1405032" y="236420"/>
                  </a:cubicBezTo>
                  <a:lnTo>
                    <a:pt x="1405032" y="240230"/>
                  </a:lnTo>
                  <a:cubicBezTo>
                    <a:pt x="1405023" y="242765"/>
                    <a:pt x="1404366" y="245256"/>
                    <a:pt x="1403127" y="247469"/>
                  </a:cubicBezTo>
                  <a:lnTo>
                    <a:pt x="1400842" y="250326"/>
                  </a:lnTo>
                  <a:cubicBezTo>
                    <a:pt x="1399613" y="251703"/>
                    <a:pt x="1398032" y="252723"/>
                    <a:pt x="1396269" y="253279"/>
                  </a:cubicBezTo>
                  <a:cubicBezTo>
                    <a:pt x="1392774" y="254929"/>
                    <a:pt x="1388716" y="254929"/>
                    <a:pt x="1385220" y="253279"/>
                  </a:cubicBezTo>
                  <a:cubicBezTo>
                    <a:pt x="1383468" y="252699"/>
                    <a:pt x="1381896" y="251682"/>
                    <a:pt x="1380648" y="250326"/>
                  </a:cubicBezTo>
                  <a:lnTo>
                    <a:pt x="1377124" y="246802"/>
                  </a:lnTo>
                  <a:cubicBezTo>
                    <a:pt x="1375362" y="245066"/>
                    <a:pt x="1374076" y="242899"/>
                    <a:pt x="1373410" y="240515"/>
                  </a:cubicBezTo>
                  <a:lnTo>
                    <a:pt x="1373410" y="236705"/>
                  </a:lnTo>
                  <a:cubicBezTo>
                    <a:pt x="1373419" y="234170"/>
                    <a:pt x="1374076" y="231679"/>
                    <a:pt x="1375314" y="229466"/>
                  </a:cubicBezTo>
                  <a:lnTo>
                    <a:pt x="1377601" y="226609"/>
                  </a:lnTo>
                  <a:cubicBezTo>
                    <a:pt x="1378848" y="225252"/>
                    <a:pt x="1380420" y="224236"/>
                    <a:pt x="1382172" y="223656"/>
                  </a:cubicBezTo>
                  <a:close/>
                  <a:moveTo>
                    <a:pt x="455200" y="188032"/>
                  </a:moveTo>
                  <a:cubicBezTo>
                    <a:pt x="457067" y="187508"/>
                    <a:pt x="459048" y="187508"/>
                    <a:pt x="460915" y="188032"/>
                  </a:cubicBezTo>
                  <a:cubicBezTo>
                    <a:pt x="462791" y="188146"/>
                    <a:pt x="464620" y="188701"/>
                    <a:pt x="466249" y="189652"/>
                  </a:cubicBezTo>
                  <a:lnTo>
                    <a:pt x="473298" y="193271"/>
                  </a:lnTo>
                  <a:cubicBezTo>
                    <a:pt x="475393" y="194522"/>
                    <a:pt x="477155" y="196251"/>
                    <a:pt x="478441" y="198319"/>
                  </a:cubicBezTo>
                  <a:lnTo>
                    <a:pt x="479870" y="201748"/>
                  </a:lnTo>
                  <a:cubicBezTo>
                    <a:pt x="480555" y="204274"/>
                    <a:pt x="480555" y="206938"/>
                    <a:pt x="479870" y="209464"/>
                  </a:cubicBezTo>
                  <a:lnTo>
                    <a:pt x="478441" y="212893"/>
                  </a:lnTo>
                  <a:cubicBezTo>
                    <a:pt x="477517" y="214484"/>
                    <a:pt x="476241" y="215850"/>
                    <a:pt x="474726" y="216893"/>
                  </a:cubicBezTo>
                  <a:cubicBezTo>
                    <a:pt x="473326" y="218114"/>
                    <a:pt x="471669" y="218995"/>
                    <a:pt x="469868" y="219465"/>
                  </a:cubicBezTo>
                  <a:cubicBezTo>
                    <a:pt x="467992" y="219940"/>
                    <a:pt x="466030" y="219940"/>
                    <a:pt x="464153" y="219465"/>
                  </a:cubicBezTo>
                  <a:cubicBezTo>
                    <a:pt x="462258" y="219361"/>
                    <a:pt x="460420" y="218771"/>
                    <a:pt x="458819" y="217750"/>
                  </a:cubicBezTo>
                  <a:lnTo>
                    <a:pt x="451771" y="214226"/>
                  </a:lnTo>
                  <a:cubicBezTo>
                    <a:pt x="449695" y="212914"/>
                    <a:pt x="447942" y="211157"/>
                    <a:pt x="446627" y="209083"/>
                  </a:cubicBezTo>
                  <a:lnTo>
                    <a:pt x="445199" y="205654"/>
                  </a:lnTo>
                  <a:cubicBezTo>
                    <a:pt x="444532" y="203157"/>
                    <a:pt x="444532" y="200530"/>
                    <a:pt x="445199" y="198034"/>
                  </a:cubicBezTo>
                  <a:lnTo>
                    <a:pt x="446627" y="194605"/>
                  </a:lnTo>
                  <a:cubicBezTo>
                    <a:pt x="447551" y="193013"/>
                    <a:pt x="448828" y="191647"/>
                    <a:pt x="450342" y="190604"/>
                  </a:cubicBezTo>
                  <a:cubicBezTo>
                    <a:pt x="451742" y="189383"/>
                    <a:pt x="453400" y="188502"/>
                    <a:pt x="455200" y="188032"/>
                  </a:cubicBezTo>
                  <a:close/>
                  <a:moveTo>
                    <a:pt x="1317022" y="170126"/>
                  </a:moveTo>
                  <a:lnTo>
                    <a:pt x="1320546" y="170126"/>
                  </a:lnTo>
                  <a:cubicBezTo>
                    <a:pt x="1323099" y="170126"/>
                    <a:pt x="1325594" y="170817"/>
                    <a:pt x="1327785" y="172126"/>
                  </a:cubicBezTo>
                  <a:lnTo>
                    <a:pt x="1330642" y="174317"/>
                  </a:lnTo>
                  <a:cubicBezTo>
                    <a:pt x="1332376" y="176078"/>
                    <a:pt x="1333652" y="178236"/>
                    <a:pt x="1334357" y="180603"/>
                  </a:cubicBezTo>
                  <a:lnTo>
                    <a:pt x="1334833" y="184413"/>
                  </a:lnTo>
                  <a:cubicBezTo>
                    <a:pt x="1334909" y="186332"/>
                    <a:pt x="1334481" y="188237"/>
                    <a:pt x="1333595" y="189938"/>
                  </a:cubicBezTo>
                  <a:cubicBezTo>
                    <a:pt x="1333081" y="191716"/>
                    <a:pt x="1332052" y="193306"/>
                    <a:pt x="1330642" y="194510"/>
                  </a:cubicBezTo>
                  <a:cubicBezTo>
                    <a:pt x="1329395" y="195866"/>
                    <a:pt x="1327823" y="196882"/>
                    <a:pt x="1326070" y="197463"/>
                  </a:cubicBezTo>
                  <a:cubicBezTo>
                    <a:pt x="1324385" y="198394"/>
                    <a:pt x="1322470" y="198824"/>
                    <a:pt x="1320546" y="198701"/>
                  </a:cubicBezTo>
                  <a:lnTo>
                    <a:pt x="1317022" y="198701"/>
                  </a:lnTo>
                  <a:cubicBezTo>
                    <a:pt x="1314517" y="198704"/>
                    <a:pt x="1312050" y="198046"/>
                    <a:pt x="1309878" y="196796"/>
                  </a:cubicBezTo>
                  <a:lnTo>
                    <a:pt x="1306925" y="194510"/>
                  </a:lnTo>
                  <a:cubicBezTo>
                    <a:pt x="1305201" y="192758"/>
                    <a:pt x="1303953" y="190594"/>
                    <a:pt x="1303306" y="188223"/>
                  </a:cubicBezTo>
                  <a:lnTo>
                    <a:pt x="1302734" y="184413"/>
                  </a:lnTo>
                  <a:cubicBezTo>
                    <a:pt x="1302715" y="182501"/>
                    <a:pt x="1303134" y="180609"/>
                    <a:pt x="1303972" y="178889"/>
                  </a:cubicBezTo>
                  <a:cubicBezTo>
                    <a:pt x="1304592" y="177155"/>
                    <a:pt x="1305601" y="175590"/>
                    <a:pt x="1306925" y="174317"/>
                  </a:cubicBezTo>
                  <a:cubicBezTo>
                    <a:pt x="1309716" y="171805"/>
                    <a:pt x="1313278" y="170326"/>
                    <a:pt x="1317022" y="170126"/>
                  </a:cubicBezTo>
                  <a:close/>
                  <a:moveTo>
                    <a:pt x="512159" y="137741"/>
                  </a:moveTo>
                  <a:cubicBezTo>
                    <a:pt x="514065" y="137641"/>
                    <a:pt x="515969" y="138035"/>
                    <a:pt x="517684" y="138884"/>
                  </a:cubicBezTo>
                  <a:cubicBezTo>
                    <a:pt x="519399" y="139535"/>
                    <a:pt x="520961" y="140542"/>
                    <a:pt x="522256" y="141836"/>
                  </a:cubicBezTo>
                  <a:lnTo>
                    <a:pt x="529305" y="148980"/>
                  </a:lnTo>
                  <a:cubicBezTo>
                    <a:pt x="531076" y="150692"/>
                    <a:pt x="532333" y="152871"/>
                    <a:pt x="532924" y="155267"/>
                  </a:cubicBezTo>
                  <a:lnTo>
                    <a:pt x="533495" y="159077"/>
                  </a:lnTo>
                  <a:cubicBezTo>
                    <a:pt x="533505" y="161598"/>
                    <a:pt x="532819" y="164072"/>
                    <a:pt x="531495" y="166220"/>
                  </a:cubicBezTo>
                  <a:lnTo>
                    <a:pt x="529305" y="169173"/>
                  </a:lnTo>
                  <a:cubicBezTo>
                    <a:pt x="528028" y="170500"/>
                    <a:pt x="526466" y="171510"/>
                    <a:pt x="524732" y="172126"/>
                  </a:cubicBezTo>
                  <a:cubicBezTo>
                    <a:pt x="521237" y="173776"/>
                    <a:pt x="517179" y="173776"/>
                    <a:pt x="513683" y="172126"/>
                  </a:cubicBezTo>
                  <a:cubicBezTo>
                    <a:pt x="511931" y="171557"/>
                    <a:pt x="510350" y="170540"/>
                    <a:pt x="509111" y="169173"/>
                  </a:cubicBezTo>
                  <a:lnTo>
                    <a:pt x="502063" y="162125"/>
                  </a:lnTo>
                  <a:cubicBezTo>
                    <a:pt x="500272" y="160368"/>
                    <a:pt x="498996" y="158164"/>
                    <a:pt x="498348" y="155743"/>
                  </a:cubicBezTo>
                  <a:lnTo>
                    <a:pt x="497872" y="152028"/>
                  </a:lnTo>
                  <a:cubicBezTo>
                    <a:pt x="497853" y="149490"/>
                    <a:pt x="498510" y="146991"/>
                    <a:pt x="499777" y="144789"/>
                  </a:cubicBezTo>
                  <a:lnTo>
                    <a:pt x="502063" y="141836"/>
                  </a:lnTo>
                  <a:cubicBezTo>
                    <a:pt x="503330" y="140501"/>
                    <a:pt x="504901" y="139488"/>
                    <a:pt x="506635" y="138884"/>
                  </a:cubicBezTo>
                  <a:cubicBezTo>
                    <a:pt x="508340" y="138022"/>
                    <a:pt x="510245" y="137628"/>
                    <a:pt x="512159" y="137741"/>
                  </a:cubicBezTo>
                  <a:close/>
                  <a:moveTo>
                    <a:pt x="1264062" y="113642"/>
                  </a:moveTo>
                  <a:lnTo>
                    <a:pt x="1267587" y="113642"/>
                  </a:lnTo>
                  <a:cubicBezTo>
                    <a:pt x="1270139" y="113642"/>
                    <a:pt x="1272635" y="114333"/>
                    <a:pt x="1274826" y="115642"/>
                  </a:cubicBezTo>
                  <a:lnTo>
                    <a:pt x="1277683" y="117833"/>
                  </a:lnTo>
                  <a:cubicBezTo>
                    <a:pt x="1279445" y="119568"/>
                    <a:pt x="1280731" y="121736"/>
                    <a:pt x="1281398" y="124119"/>
                  </a:cubicBezTo>
                  <a:lnTo>
                    <a:pt x="1281874" y="127929"/>
                  </a:lnTo>
                  <a:cubicBezTo>
                    <a:pt x="1281950" y="129848"/>
                    <a:pt x="1281522" y="131753"/>
                    <a:pt x="1280636" y="133454"/>
                  </a:cubicBezTo>
                  <a:cubicBezTo>
                    <a:pt x="1280122" y="135232"/>
                    <a:pt x="1279093" y="136822"/>
                    <a:pt x="1277683" y="138026"/>
                  </a:cubicBezTo>
                  <a:cubicBezTo>
                    <a:pt x="1276435" y="139382"/>
                    <a:pt x="1274864" y="140398"/>
                    <a:pt x="1273111" y="140979"/>
                  </a:cubicBezTo>
                  <a:cubicBezTo>
                    <a:pt x="1271425" y="141910"/>
                    <a:pt x="1269511" y="142340"/>
                    <a:pt x="1267587" y="142217"/>
                  </a:cubicBezTo>
                  <a:lnTo>
                    <a:pt x="1264062" y="142217"/>
                  </a:lnTo>
                  <a:cubicBezTo>
                    <a:pt x="1261557" y="142220"/>
                    <a:pt x="1259090" y="141562"/>
                    <a:pt x="1256919" y="140312"/>
                  </a:cubicBezTo>
                  <a:lnTo>
                    <a:pt x="1253966" y="138026"/>
                  </a:lnTo>
                  <a:cubicBezTo>
                    <a:pt x="1252261" y="136259"/>
                    <a:pt x="1251023" y="134101"/>
                    <a:pt x="1250346" y="131739"/>
                  </a:cubicBezTo>
                  <a:lnTo>
                    <a:pt x="1249775" y="127929"/>
                  </a:lnTo>
                  <a:cubicBezTo>
                    <a:pt x="1249746" y="126016"/>
                    <a:pt x="1250166" y="124122"/>
                    <a:pt x="1251013" y="122405"/>
                  </a:cubicBezTo>
                  <a:cubicBezTo>
                    <a:pt x="1251632" y="120671"/>
                    <a:pt x="1252642" y="119106"/>
                    <a:pt x="1253966" y="117833"/>
                  </a:cubicBezTo>
                  <a:cubicBezTo>
                    <a:pt x="1256757" y="115321"/>
                    <a:pt x="1260319" y="113842"/>
                    <a:pt x="1264062" y="113642"/>
                  </a:cubicBezTo>
                  <a:close/>
                  <a:moveTo>
                    <a:pt x="578929" y="91829"/>
                  </a:moveTo>
                  <a:lnTo>
                    <a:pt x="582739" y="91829"/>
                  </a:lnTo>
                  <a:cubicBezTo>
                    <a:pt x="584663" y="91706"/>
                    <a:pt x="586578" y="92136"/>
                    <a:pt x="588264" y="93068"/>
                  </a:cubicBezTo>
                  <a:cubicBezTo>
                    <a:pt x="590026" y="93624"/>
                    <a:pt x="591607" y="94643"/>
                    <a:pt x="592836" y="96020"/>
                  </a:cubicBezTo>
                  <a:cubicBezTo>
                    <a:pt x="594246" y="97224"/>
                    <a:pt x="595274" y="98814"/>
                    <a:pt x="595789" y="100592"/>
                  </a:cubicBezTo>
                  <a:cubicBezTo>
                    <a:pt x="596693" y="102419"/>
                    <a:pt x="597027" y="104479"/>
                    <a:pt x="596741" y="106498"/>
                  </a:cubicBezTo>
                  <a:lnTo>
                    <a:pt x="596741" y="110022"/>
                  </a:lnTo>
                  <a:cubicBezTo>
                    <a:pt x="596741" y="112529"/>
                    <a:pt x="596084" y="114993"/>
                    <a:pt x="594836" y="117166"/>
                  </a:cubicBezTo>
                  <a:lnTo>
                    <a:pt x="592550" y="120119"/>
                  </a:lnTo>
                  <a:cubicBezTo>
                    <a:pt x="590788" y="121823"/>
                    <a:pt x="588626" y="123066"/>
                    <a:pt x="586264" y="123738"/>
                  </a:cubicBezTo>
                  <a:lnTo>
                    <a:pt x="582454" y="124310"/>
                  </a:lnTo>
                  <a:cubicBezTo>
                    <a:pt x="580539" y="124388"/>
                    <a:pt x="578634" y="123961"/>
                    <a:pt x="576929" y="123071"/>
                  </a:cubicBezTo>
                  <a:cubicBezTo>
                    <a:pt x="575196" y="122456"/>
                    <a:pt x="573634" y="121445"/>
                    <a:pt x="572357" y="120119"/>
                  </a:cubicBezTo>
                  <a:cubicBezTo>
                    <a:pt x="571005" y="118870"/>
                    <a:pt x="569986" y="117296"/>
                    <a:pt x="569404" y="115547"/>
                  </a:cubicBezTo>
                  <a:cubicBezTo>
                    <a:pt x="568518" y="113843"/>
                    <a:pt x="568100" y="111939"/>
                    <a:pt x="568166" y="110022"/>
                  </a:cubicBezTo>
                  <a:lnTo>
                    <a:pt x="568166" y="106498"/>
                  </a:lnTo>
                  <a:cubicBezTo>
                    <a:pt x="568071" y="103627"/>
                    <a:pt x="568871" y="100797"/>
                    <a:pt x="570452" y="98402"/>
                  </a:cubicBezTo>
                  <a:lnTo>
                    <a:pt x="572643" y="95544"/>
                  </a:lnTo>
                  <a:cubicBezTo>
                    <a:pt x="574377" y="93779"/>
                    <a:pt x="576548" y="92498"/>
                    <a:pt x="578929" y="91829"/>
                  </a:cubicBezTo>
                  <a:close/>
                  <a:moveTo>
                    <a:pt x="1194721" y="74875"/>
                  </a:moveTo>
                  <a:cubicBezTo>
                    <a:pt x="1196597" y="74400"/>
                    <a:pt x="1198559" y="74400"/>
                    <a:pt x="1200436" y="74875"/>
                  </a:cubicBezTo>
                  <a:cubicBezTo>
                    <a:pt x="1202274" y="75236"/>
                    <a:pt x="1203960" y="76131"/>
                    <a:pt x="1205294" y="77447"/>
                  </a:cubicBezTo>
                  <a:cubicBezTo>
                    <a:pt x="1206875" y="78414"/>
                    <a:pt x="1208161" y="79798"/>
                    <a:pt x="1209008" y="81447"/>
                  </a:cubicBezTo>
                  <a:lnTo>
                    <a:pt x="1212628" y="88496"/>
                  </a:lnTo>
                  <a:cubicBezTo>
                    <a:pt x="1213875" y="90669"/>
                    <a:pt x="1214533" y="93133"/>
                    <a:pt x="1214533" y="95640"/>
                  </a:cubicBezTo>
                  <a:lnTo>
                    <a:pt x="1214057" y="99450"/>
                  </a:lnTo>
                  <a:cubicBezTo>
                    <a:pt x="1213428" y="101852"/>
                    <a:pt x="1212142" y="104030"/>
                    <a:pt x="1210342" y="105736"/>
                  </a:cubicBezTo>
                  <a:lnTo>
                    <a:pt x="1207484" y="108022"/>
                  </a:lnTo>
                  <a:cubicBezTo>
                    <a:pt x="1205894" y="109059"/>
                    <a:pt x="1204046" y="109651"/>
                    <a:pt x="1202150" y="109737"/>
                  </a:cubicBezTo>
                  <a:cubicBezTo>
                    <a:pt x="1200274" y="110212"/>
                    <a:pt x="1198312" y="110212"/>
                    <a:pt x="1196435" y="109737"/>
                  </a:cubicBezTo>
                  <a:cubicBezTo>
                    <a:pt x="1194635" y="109267"/>
                    <a:pt x="1192978" y="108386"/>
                    <a:pt x="1191578" y="107165"/>
                  </a:cubicBezTo>
                  <a:cubicBezTo>
                    <a:pt x="1190063" y="106122"/>
                    <a:pt x="1188787" y="104756"/>
                    <a:pt x="1187863" y="103164"/>
                  </a:cubicBezTo>
                  <a:lnTo>
                    <a:pt x="1184339" y="96116"/>
                  </a:lnTo>
                  <a:cubicBezTo>
                    <a:pt x="1183005" y="93939"/>
                    <a:pt x="1182310" y="91430"/>
                    <a:pt x="1182338" y="88877"/>
                  </a:cubicBezTo>
                  <a:lnTo>
                    <a:pt x="1182910" y="85162"/>
                  </a:lnTo>
                  <a:cubicBezTo>
                    <a:pt x="1183557" y="82763"/>
                    <a:pt x="1184805" y="80566"/>
                    <a:pt x="1186529" y="78780"/>
                  </a:cubicBezTo>
                  <a:lnTo>
                    <a:pt x="1189482" y="76590"/>
                  </a:lnTo>
                  <a:cubicBezTo>
                    <a:pt x="1191044" y="75556"/>
                    <a:pt x="1192854" y="74964"/>
                    <a:pt x="1194721" y="74875"/>
                  </a:cubicBezTo>
                  <a:close/>
                  <a:moveTo>
                    <a:pt x="639223" y="60016"/>
                  </a:moveTo>
                  <a:lnTo>
                    <a:pt x="642747" y="60016"/>
                  </a:lnTo>
                  <a:cubicBezTo>
                    <a:pt x="645300" y="60016"/>
                    <a:pt x="647795" y="60707"/>
                    <a:pt x="649986" y="62016"/>
                  </a:cubicBezTo>
                  <a:lnTo>
                    <a:pt x="652844" y="64207"/>
                  </a:lnTo>
                  <a:cubicBezTo>
                    <a:pt x="654606" y="65942"/>
                    <a:pt x="655891" y="68110"/>
                    <a:pt x="656558" y="70493"/>
                  </a:cubicBezTo>
                  <a:lnTo>
                    <a:pt x="657034" y="74303"/>
                  </a:lnTo>
                  <a:cubicBezTo>
                    <a:pt x="657158" y="76225"/>
                    <a:pt x="656730" y="78142"/>
                    <a:pt x="655796" y="79828"/>
                  </a:cubicBezTo>
                  <a:cubicBezTo>
                    <a:pt x="655244" y="81589"/>
                    <a:pt x="654225" y="83168"/>
                    <a:pt x="652844" y="84400"/>
                  </a:cubicBezTo>
                  <a:cubicBezTo>
                    <a:pt x="651643" y="85808"/>
                    <a:pt x="650053" y="86834"/>
                    <a:pt x="648272" y="87353"/>
                  </a:cubicBezTo>
                  <a:cubicBezTo>
                    <a:pt x="646586" y="88284"/>
                    <a:pt x="644671" y="88714"/>
                    <a:pt x="642747" y="88591"/>
                  </a:cubicBezTo>
                  <a:lnTo>
                    <a:pt x="639223" y="88591"/>
                  </a:lnTo>
                  <a:cubicBezTo>
                    <a:pt x="636689" y="88579"/>
                    <a:pt x="634194" y="87924"/>
                    <a:pt x="631984" y="86686"/>
                  </a:cubicBezTo>
                  <a:lnTo>
                    <a:pt x="629126" y="84400"/>
                  </a:lnTo>
                  <a:cubicBezTo>
                    <a:pt x="627393" y="82639"/>
                    <a:pt x="626116" y="80480"/>
                    <a:pt x="625412" y="78113"/>
                  </a:cubicBezTo>
                  <a:lnTo>
                    <a:pt x="624935" y="74303"/>
                  </a:lnTo>
                  <a:cubicBezTo>
                    <a:pt x="624859" y="72385"/>
                    <a:pt x="625288" y="70480"/>
                    <a:pt x="626173" y="68779"/>
                  </a:cubicBezTo>
                  <a:cubicBezTo>
                    <a:pt x="627488" y="65309"/>
                    <a:pt x="630231" y="62569"/>
                    <a:pt x="633698" y="61254"/>
                  </a:cubicBezTo>
                  <a:cubicBezTo>
                    <a:pt x="635403" y="60364"/>
                    <a:pt x="637308" y="59938"/>
                    <a:pt x="639223" y="60016"/>
                  </a:cubicBezTo>
                  <a:close/>
                  <a:moveTo>
                    <a:pt x="1136999" y="45920"/>
                  </a:moveTo>
                  <a:lnTo>
                    <a:pt x="1140524" y="45920"/>
                  </a:lnTo>
                  <a:cubicBezTo>
                    <a:pt x="1143057" y="45918"/>
                    <a:pt x="1145553" y="46574"/>
                    <a:pt x="1147763" y="47825"/>
                  </a:cubicBezTo>
                  <a:lnTo>
                    <a:pt x="1150620" y="50111"/>
                  </a:lnTo>
                  <a:cubicBezTo>
                    <a:pt x="1152401" y="51832"/>
                    <a:pt x="1153687" y="54005"/>
                    <a:pt x="1154335" y="56397"/>
                  </a:cubicBezTo>
                  <a:lnTo>
                    <a:pt x="1154811" y="60207"/>
                  </a:lnTo>
                  <a:cubicBezTo>
                    <a:pt x="1154925" y="62128"/>
                    <a:pt x="1154497" y="64042"/>
                    <a:pt x="1153573" y="65732"/>
                  </a:cubicBezTo>
                  <a:cubicBezTo>
                    <a:pt x="1152992" y="67481"/>
                    <a:pt x="1151973" y="69055"/>
                    <a:pt x="1150620" y="70304"/>
                  </a:cubicBezTo>
                  <a:cubicBezTo>
                    <a:pt x="1149420" y="71711"/>
                    <a:pt x="1147829" y="72738"/>
                    <a:pt x="1146048" y="73256"/>
                  </a:cubicBezTo>
                  <a:cubicBezTo>
                    <a:pt x="1144343" y="74146"/>
                    <a:pt x="1142438" y="74573"/>
                    <a:pt x="1140524" y="74495"/>
                  </a:cubicBezTo>
                  <a:lnTo>
                    <a:pt x="1136999" y="74495"/>
                  </a:lnTo>
                  <a:cubicBezTo>
                    <a:pt x="1134475" y="74507"/>
                    <a:pt x="1132008" y="73814"/>
                    <a:pt x="1129856" y="72494"/>
                  </a:cubicBezTo>
                  <a:lnTo>
                    <a:pt x="1126903" y="70304"/>
                  </a:lnTo>
                  <a:cubicBezTo>
                    <a:pt x="1125198" y="68537"/>
                    <a:pt x="1123960" y="66378"/>
                    <a:pt x="1123283" y="64017"/>
                  </a:cubicBezTo>
                  <a:lnTo>
                    <a:pt x="1122712" y="60207"/>
                  </a:lnTo>
                  <a:cubicBezTo>
                    <a:pt x="1122683" y="58294"/>
                    <a:pt x="1123102" y="56400"/>
                    <a:pt x="1123950" y="54683"/>
                  </a:cubicBezTo>
                  <a:cubicBezTo>
                    <a:pt x="1125265" y="51178"/>
                    <a:pt x="1128046" y="48428"/>
                    <a:pt x="1131570" y="47158"/>
                  </a:cubicBezTo>
                  <a:cubicBezTo>
                    <a:pt x="1133218" y="46214"/>
                    <a:pt x="1135104" y="45783"/>
                    <a:pt x="1136999" y="45920"/>
                  </a:cubicBezTo>
                  <a:close/>
                  <a:moveTo>
                    <a:pt x="699230" y="28298"/>
                  </a:moveTo>
                  <a:lnTo>
                    <a:pt x="702754" y="28298"/>
                  </a:lnTo>
                  <a:cubicBezTo>
                    <a:pt x="705297" y="28249"/>
                    <a:pt x="707802" y="28909"/>
                    <a:pt x="709993" y="30203"/>
                  </a:cubicBezTo>
                  <a:lnTo>
                    <a:pt x="712850" y="32394"/>
                  </a:lnTo>
                  <a:cubicBezTo>
                    <a:pt x="714641" y="34150"/>
                    <a:pt x="715917" y="36354"/>
                    <a:pt x="716565" y="38775"/>
                  </a:cubicBezTo>
                  <a:lnTo>
                    <a:pt x="717041" y="42585"/>
                  </a:lnTo>
                  <a:cubicBezTo>
                    <a:pt x="717175" y="44478"/>
                    <a:pt x="716746" y="46369"/>
                    <a:pt x="715803" y="48014"/>
                  </a:cubicBezTo>
                  <a:cubicBezTo>
                    <a:pt x="714536" y="51535"/>
                    <a:pt x="711784" y="54320"/>
                    <a:pt x="708278" y="55634"/>
                  </a:cubicBezTo>
                  <a:cubicBezTo>
                    <a:pt x="706564" y="56478"/>
                    <a:pt x="704668" y="56903"/>
                    <a:pt x="702754" y="56873"/>
                  </a:cubicBezTo>
                  <a:lnTo>
                    <a:pt x="699230" y="56873"/>
                  </a:lnTo>
                  <a:cubicBezTo>
                    <a:pt x="696687" y="56829"/>
                    <a:pt x="694200" y="56140"/>
                    <a:pt x="691991" y="54873"/>
                  </a:cubicBezTo>
                  <a:lnTo>
                    <a:pt x="689133" y="52682"/>
                  </a:lnTo>
                  <a:cubicBezTo>
                    <a:pt x="687409" y="50896"/>
                    <a:pt x="686161" y="48699"/>
                    <a:pt x="685514" y="46300"/>
                  </a:cubicBezTo>
                  <a:lnTo>
                    <a:pt x="684942" y="42585"/>
                  </a:lnTo>
                  <a:cubicBezTo>
                    <a:pt x="684866" y="40667"/>
                    <a:pt x="685294" y="38762"/>
                    <a:pt x="686180" y="37061"/>
                  </a:cubicBezTo>
                  <a:cubicBezTo>
                    <a:pt x="686771" y="35289"/>
                    <a:pt x="687790" y="33687"/>
                    <a:pt x="689133" y="32394"/>
                  </a:cubicBezTo>
                  <a:cubicBezTo>
                    <a:pt x="690410" y="31067"/>
                    <a:pt x="691971" y="30056"/>
                    <a:pt x="693705" y="29441"/>
                  </a:cubicBezTo>
                  <a:cubicBezTo>
                    <a:pt x="695419" y="28592"/>
                    <a:pt x="697325" y="28199"/>
                    <a:pt x="699230" y="28298"/>
                  </a:cubicBezTo>
                  <a:close/>
                  <a:moveTo>
                    <a:pt x="1062895" y="21440"/>
                  </a:moveTo>
                  <a:cubicBezTo>
                    <a:pt x="1064809" y="21410"/>
                    <a:pt x="1066705" y="21835"/>
                    <a:pt x="1068419" y="22679"/>
                  </a:cubicBezTo>
                  <a:cubicBezTo>
                    <a:pt x="1070153" y="23294"/>
                    <a:pt x="1071715" y="24304"/>
                    <a:pt x="1072991" y="25631"/>
                  </a:cubicBezTo>
                  <a:cubicBezTo>
                    <a:pt x="1074372" y="26898"/>
                    <a:pt x="1075392" y="28509"/>
                    <a:pt x="1075944" y="30299"/>
                  </a:cubicBezTo>
                  <a:cubicBezTo>
                    <a:pt x="1076821" y="31937"/>
                    <a:pt x="1077249" y="33777"/>
                    <a:pt x="1077182" y="35633"/>
                  </a:cubicBezTo>
                  <a:lnTo>
                    <a:pt x="1077182" y="39157"/>
                  </a:lnTo>
                  <a:cubicBezTo>
                    <a:pt x="1077211" y="41710"/>
                    <a:pt x="1076516" y="44217"/>
                    <a:pt x="1075182" y="46396"/>
                  </a:cubicBezTo>
                  <a:lnTo>
                    <a:pt x="1072991" y="49349"/>
                  </a:lnTo>
                  <a:cubicBezTo>
                    <a:pt x="1071287" y="51260"/>
                    <a:pt x="1069124" y="52703"/>
                    <a:pt x="1066705" y="53540"/>
                  </a:cubicBezTo>
                  <a:lnTo>
                    <a:pt x="1062895" y="53540"/>
                  </a:lnTo>
                  <a:cubicBezTo>
                    <a:pt x="1060980" y="53652"/>
                    <a:pt x="1059075" y="53258"/>
                    <a:pt x="1057370" y="52397"/>
                  </a:cubicBezTo>
                  <a:cubicBezTo>
                    <a:pt x="1055646" y="51770"/>
                    <a:pt x="1054084" y="50760"/>
                    <a:pt x="1052798" y="49444"/>
                  </a:cubicBezTo>
                  <a:cubicBezTo>
                    <a:pt x="1051417" y="48177"/>
                    <a:pt x="1050398" y="46566"/>
                    <a:pt x="1049846" y="44777"/>
                  </a:cubicBezTo>
                  <a:cubicBezTo>
                    <a:pt x="1048912" y="43091"/>
                    <a:pt x="1048484" y="41174"/>
                    <a:pt x="1048607" y="39252"/>
                  </a:cubicBezTo>
                  <a:lnTo>
                    <a:pt x="1048607" y="35728"/>
                  </a:lnTo>
                  <a:cubicBezTo>
                    <a:pt x="1048607" y="33221"/>
                    <a:pt x="1049265" y="30757"/>
                    <a:pt x="1050513" y="28584"/>
                  </a:cubicBezTo>
                  <a:lnTo>
                    <a:pt x="1052798" y="25631"/>
                  </a:lnTo>
                  <a:cubicBezTo>
                    <a:pt x="1054561" y="23927"/>
                    <a:pt x="1056723" y="22684"/>
                    <a:pt x="1059085" y="22012"/>
                  </a:cubicBezTo>
                  <a:close/>
                  <a:moveTo>
                    <a:pt x="770001" y="10582"/>
                  </a:moveTo>
                  <a:cubicBezTo>
                    <a:pt x="771886" y="10515"/>
                    <a:pt x="773763" y="10943"/>
                    <a:pt x="775430" y="11820"/>
                  </a:cubicBezTo>
                  <a:cubicBezTo>
                    <a:pt x="777220" y="12373"/>
                    <a:pt x="778830" y="13393"/>
                    <a:pt x="780097" y="14773"/>
                  </a:cubicBezTo>
                  <a:lnTo>
                    <a:pt x="783621" y="18297"/>
                  </a:lnTo>
                  <a:cubicBezTo>
                    <a:pt x="785326" y="20064"/>
                    <a:pt x="786564" y="22222"/>
                    <a:pt x="787241" y="24584"/>
                  </a:cubicBezTo>
                  <a:lnTo>
                    <a:pt x="787812" y="28394"/>
                  </a:lnTo>
                  <a:cubicBezTo>
                    <a:pt x="787784" y="30939"/>
                    <a:pt x="787088" y="33432"/>
                    <a:pt x="785812" y="35633"/>
                  </a:cubicBezTo>
                  <a:lnTo>
                    <a:pt x="783621" y="38490"/>
                  </a:lnTo>
                  <a:cubicBezTo>
                    <a:pt x="782354" y="39870"/>
                    <a:pt x="780745" y="40889"/>
                    <a:pt x="778954" y="41443"/>
                  </a:cubicBezTo>
                  <a:cubicBezTo>
                    <a:pt x="777306" y="42387"/>
                    <a:pt x="775420" y="42818"/>
                    <a:pt x="773525" y="42681"/>
                  </a:cubicBezTo>
                  <a:cubicBezTo>
                    <a:pt x="771601" y="42804"/>
                    <a:pt x="769686" y="42374"/>
                    <a:pt x="768000" y="41443"/>
                  </a:cubicBezTo>
                  <a:cubicBezTo>
                    <a:pt x="766219" y="40925"/>
                    <a:pt x="764629" y="39898"/>
                    <a:pt x="763428" y="38490"/>
                  </a:cubicBezTo>
                  <a:lnTo>
                    <a:pt x="759809" y="34966"/>
                  </a:lnTo>
                  <a:cubicBezTo>
                    <a:pt x="758085" y="33214"/>
                    <a:pt x="756837" y="31050"/>
                    <a:pt x="756189" y="28679"/>
                  </a:cubicBezTo>
                  <a:lnTo>
                    <a:pt x="755713" y="24869"/>
                  </a:lnTo>
                  <a:cubicBezTo>
                    <a:pt x="755675" y="22328"/>
                    <a:pt x="756342" y="19826"/>
                    <a:pt x="757618" y="17630"/>
                  </a:cubicBezTo>
                  <a:lnTo>
                    <a:pt x="759809" y="14773"/>
                  </a:lnTo>
                  <a:cubicBezTo>
                    <a:pt x="761076" y="13393"/>
                    <a:pt x="762685" y="12373"/>
                    <a:pt x="764476" y="11820"/>
                  </a:cubicBezTo>
                  <a:cubicBezTo>
                    <a:pt x="766181" y="10930"/>
                    <a:pt x="768086" y="10504"/>
                    <a:pt x="770001" y="10582"/>
                  </a:cubicBezTo>
                  <a:close/>
                  <a:moveTo>
                    <a:pt x="905447" y="8391"/>
                  </a:moveTo>
                  <a:cubicBezTo>
                    <a:pt x="908942" y="6741"/>
                    <a:pt x="913000" y="6741"/>
                    <a:pt x="916496" y="8391"/>
                  </a:cubicBezTo>
                  <a:cubicBezTo>
                    <a:pt x="918258" y="8947"/>
                    <a:pt x="919839" y="9966"/>
                    <a:pt x="921067" y="11344"/>
                  </a:cubicBezTo>
                  <a:lnTo>
                    <a:pt x="924497" y="15059"/>
                  </a:lnTo>
                  <a:cubicBezTo>
                    <a:pt x="926240" y="16794"/>
                    <a:pt x="927487" y="18965"/>
                    <a:pt x="928116" y="21345"/>
                  </a:cubicBezTo>
                  <a:lnTo>
                    <a:pt x="928592" y="25155"/>
                  </a:lnTo>
                  <a:cubicBezTo>
                    <a:pt x="928640" y="27668"/>
                    <a:pt x="927983" y="30142"/>
                    <a:pt x="926688" y="32299"/>
                  </a:cubicBezTo>
                  <a:lnTo>
                    <a:pt x="924497" y="35252"/>
                  </a:lnTo>
                  <a:cubicBezTo>
                    <a:pt x="923201" y="36599"/>
                    <a:pt x="921601" y="37613"/>
                    <a:pt x="919829" y="38204"/>
                  </a:cubicBezTo>
                  <a:cubicBezTo>
                    <a:pt x="916362" y="39851"/>
                    <a:pt x="912343" y="39851"/>
                    <a:pt x="908876" y="38204"/>
                  </a:cubicBezTo>
                  <a:cubicBezTo>
                    <a:pt x="907104" y="37613"/>
                    <a:pt x="905504" y="36599"/>
                    <a:pt x="904208" y="35252"/>
                  </a:cubicBezTo>
                  <a:lnTo>
                    <a:pt x="900875" y="31537"/>
                  </a:lnTo>
                  <a:cubicBezTo>
                    <a:pt x="899141" y="29776"/>
                    <a:pt x="897865" y="27617"/>
                    <a:pt x="897160" y="25250"/>
                  </a:cubicBezTo>
                  <a:lnTo>
                    <a:pt x="896684" y="21440"/>
                  </a:lnTo>
                  <a:cubicBezTo>
                    <a:pt x="896684" y="18890"/>
                    <a:pt x="897379" y="16389"/>
                    <a:pt x="898684" y="14201"/>
                  </a:cubicBezTo>
                  <a:lnTo>
                    <a:pt x="900875" y="11344"/>
                  </a:lnTo>
                  <a:cubicBezTo>
                    <a:pt x="902122" y="9987"/>
                    <a:pt x="903694" y="8971"/>
                    <a:pt x="905447" y="8391"/>
                  </a:cubicBezTo>
                  <a:close/>
                  <a:moveTo>
                    <a:pt x="984790" y="7629"/>
                  </a:moveTo>
                  <a:cubicBezTo>
                    <a:pt x="986666" y="7154"/>
                    <a:pt x="988628" y="7154"/>
                    <a:pt x="990505" y="7629"/>
                  </a:cubicBezTo>
                  <a:cubicBezTo>
                    <a:pt x="992400" y="7733"/>
                    <a:pt x="994239" y="8324"/>
                    <a:pt x="995839" y="9344"/>
                  </a:cubicBezTo>
                  <a:lnTo>
                    <a:pt x="1002888" y="12868"/>
                  </a:lnTo>
                  <a:cubicBezTo>
                    <a:pt x="1004954" y="14157"/>
                    <a:pt x="1006688" y="15921"/>
                    <a:pt x="1007936" y="18011"/>
                  </a:cubicBezTo>
                  <a:lnTo>
                    <a:pt x="1009459" y="21440"/>
                  </a:lnTo>
                  <a:cubicBezTo>
                    <a:pt x="1010126" y="23937"/>
                    <a:pt x="1010126" y="26564"/>
                    <a:pt x="1009459" y="29060"/>
                  </a:cubicBezTo>
                  <a:lnTo>
                    <a:pt x="1007936" y="32489"/>
                  </a:lnTo>
                  <a:cubicBezTo>
                    <a:pt x="1007069" y="34097"/>
                    <a:pt x="1005831" y="35470"/>
                    <a:pt x="1004316" y="36490"/>
                  </a:cubicBezTo>
                  <a:cubicBezTo>
                    <a:pt x="1002935" y="37719"/>
                    <a:pt x="1001259" y="38571"/>
                    <a:pt x="999458" y="38966"/>
                  </a:cubicBezTo>
                  <a:cubicBezTo>
                    <a:pt x="997601" y="39551"/>
                    <a:pt x="995601" y="39551"/>
                    <a:pt x="993743" y="38966"/>
                  </a:cubicBezTo>
                  <a:cubicBezTo>
                    <a:pt x="991848" y="38881"/>
                    <a:pt x="990000" y="38288"/>
                    <a:pt x="988409" y="37252"/>
                  </a:cubicBezTo>
                  <a:lnTo>
                    <a:pt x="981361" y="33728"/>
                  </a:lnTo>
                  <a:cubicBezTo>
                    <a:pt x="979246" y="32470"/>
                    <a:pt x="977475" y="30701"/>
                    <a:pt x="976217" y="28584"/>
                  </a:cubicBezTo>
                  <a:lnTo>
                    <a:pt x="974789" y="25251"/>
                  </a:lnTo>
                  <a:cubicBezTo>
                    <a:pt x="974122" y="22754"/>
                    <a:pt x="974122" y="20127"/>
                    <a:pt x="974789" y="17630"/>
                  </a:cubicBezTo>
                  <a:lnTo>
                    <a:pt x="976217" y="14202"/>
                  </a:lnTo>
                  <a:cubicBezTo>
                    <a:pt x="978246" y="11105"/>
                    <a:pt x="981275" y="8787"/>
                    <a:pt x="984790" y="7629"/>
                  </a:cubicBezTo>
                  <a:close/>
                  <a:moveTo>
                    <a:pt x="843724" y="9"/>
                  </a:moveTo>
                  <a:lnTo>
                    <a:pt x="847534" y="9"/>
                  </a:lnTo>
                  <a:cubicBezTo>
                    <a:pt x="849449" y="-69"/>
                    <a:pt x="851353" y="357"/>
                    <a:pt x="853059" y="1247"/>
                  </a:cubicBezTo>
                  <a:cubicBezTo>
                    <a:pt x="856526" y="2562"/>
                    <a:pt x="859269" y="5302"/>
                    <a:pt x="860583" y="8772"/>
                  </a:cubicBezTo>
                  <a:cubicBezTo>
                    <a:pt x="861469" y="10473"/>
                    <a:pt x="861898" y="12378"/>
                    <a:pt x="861821" y="14296"/>
                  </a:cubicBezTo>
                  <a:lnTo>
                    <a:pt x="861821" y="17821"/>
                  </a:lnTo>
                  <a:cubicBezTo>
                    <a:pt x="861821" y="20370"/>
                    <a:pt x="861126" y="22872"/>
                    <a:pt x="859821" y="25060"/>
                  </a:cubicBezTo>
                  <a:lnTo>
                    <a:pt x="857631" y="27917"/>
                  </a:lnTo>
                  <a:cubicBezTo>
                    <a:pt x="855897" y="29682"/>
                    <a:pt x="853725" y="30963"/>
                    <a:pt x="851344" y="31632"/>
                  </a:cubicBezTo>
                  <a:lnTo>
                    <a:pt x="847534" y="31632"/>
                  </a:lnTo>
                  <a:cubicBezTo>
                    <a:pt x="845610" y="31755"/>
                    <a:pt x="843695" y="31325"/>
                    <a:pt x="842010" y="30394"/>
                  </a:cubicBezTo>
                  <a:cubicBezTo>
                    <a:pt x="838542" y="29079"/>
                    <a:pt x="835799" y="26339"/>
                    <a:pt x="834485" y="22869"/>
                  </a:cubicBezTo>
                  <a:cubicBezTo>
                    <a:pt x="833551" y="21183"/>
                    <a:pt x="833123" y="19267"/>
                    <a:pt x="833246" y="17344"/>
                  </a:cubicBezTo>
                  <a:lnTo>
                    <a:pt x="833246" y="13820"/>
                  </a:lnTo>
                  <a:cubicBezTo>
                    <a:pt x="833256" y="11285"/>
                    <a:pt x="833913" y="8794"/>
                    <a:pt x="835152" y="6581"/>
                  </a:cubicBezTo>
                  <a:lnTo>
                    <a:pt x="837437" y="3724"/>
                  </a:lnTo>
                  <a:cubicBezTo>
                    <a:pt x="839171" y="1959"/>
                    <a:pt x="841343" y="678"/>
                    <a:pt x="843724" y="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94" name="Google Shape;494;p10"/>
          <p:cNvGrpSpPr/>
          <p:nvPr/>
        </p:nvGrpSpPr>
        <p:grpSpPr>
          <a:xfrm>
            <a:off x="10020937" y="5304610"/>
            <a:ext cx="2120292" cy="1555581"/>
            <a:chOff x="2627756" y="4718244"/>
            <a:chExt cx="2204275" cy="1529428"/>
          </a:xfrm>
        </p:grpSpPr>
        <p:sp>
          <p:nvSpPr>
            <p:cNvPr id="495" name="Google Shape;495;p10"/>
            <p:cNvSpPr/>
            <p:nvPr/>
          </p:nvSpPr>
          <p:spPr>
            <a:xfrm>
              <a:off x="2627756" y="4718244"/>
              <a:ext cx="2204275" cy="1529428"/>
            </a:xfrm>
            <a:custGeom>
              <a:rect b="b" l="l" r="r" t="t"/>
              <a:pathLst>
                <a:path extrusionOk="0" h="1529428" w="2204275">
                  <a:moveTo>
                    <a:pt x="2204025" y="1529400"/>
                  </a:moveTo>
                  <a:lnTo>
                    <a:pt x="1597568" y="1529400"/>
                  </a:lnTo>
                  <a:cubicBezTo>
                    <a:pt x="1554420" y="1024575"/>
                    <a:pt x="1348871" y="642908"/>
                    <a:pt x="1102268" y="642908"/>
                  </a:cubicBezTo>
                  <a:cubicBezTo>
                    <a:pt x="855666" y="642908"/>
                    <a:pt x="649831" y="1024956"/>
                    <a:pt x="606968" y="1529400"/>
                  </a:cubicBezTo>
                  <a:lnTo>
                    <a:pt x="-250" y="1529400"/>
                  </a:lnTo>
                  <a:cubicBezTo>
                    <a:pt x="62805" y="668625"/>
                    <a:pt x="532197" y="-29"/>
                    <a:pt x="1101888" y="-29"/>
                  </a:cubicBezTo>
                  <a:cubicBezTo>
                    <a:pt x="1671578" y="-29"/>
                    <a:pt x="2140970" y="668625"/>
                    <a:pt x="2204025" y="152940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6" name="Google Shape;496;p10"/>
            <p:cNvSpPr/>
            <p:nvPr/>
          </p:nvSpPr>
          <p:spPr>
            <a:xfrm>
              <a:off x="2833972" y="4939223"/>
              <a:ext cx="1792700" cy="1308449"/>
            </a:xfrm>
            <a:custGeom>
              <a:rect b="b" l="l" r="r" t="t"/>
              <a:pathLst>
                <a:path extrusionOk="0" h="1308449" w="1792700">
                  <a:moveTo>
                    <a:pt x="1792450" y="1308420"/>
                  </a:moveTo>
                  <a:lnTo>
                    <a:pt x="1391352" y="1308420"/>
                  </a:lnTo>
                  <a:cubicBezTo>
                    <a:pt x="1348204" y="803595"/>
                    <a:pt x="1142654" y="421929"/>
                    <a:pt x="896052" y="421929"/>
                  </a:cubicBezTo>
                  <a:cubicBezTo>
                    <a:pt x="649450" y="421929"/>
                    <a:pt x="443614" y="803976"/>
                    <a:pt x="400752" y="1308420"/>
                  </a:cubicBezTo>
                  <a:lnTo>
                    <a:pt x="-250" y="1308420"/>
                  </a:lnTo>
                  <a:cubicBezTo>
                    <a:pt x="57947" y="570042"/>
                    <a:pt x="437233" y="-29"/>
                    <a:pt x="896433" y="-29"/>
                  </a:cubicBezTo>
                  <a:cubicBezTo>
                    <a:pt x="1355633" y="-29"/>
                    <a:pt x="1734252" y="570042"/>
                    <a:pt x="1792450" y="130842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7" name="Google Shape;497;p10"/>
            <p:cNvSpPr/>
            <p:nvPr/>
          </p:nvSpPr>
          <p:spPr>
            <a:xfrm>
              <a:off x="2996850" y="5116960"/>
              <a:ext cx="1467326" cy="1130712"/>
            </a:xfrm>
            <a:custGeom>
              <a:rect b="b" l="l" r="r" t="t"/>
              <a:pathLst>
                <a:path extrusionOk="0" h="1130712" w="1467326">
                  <a:moveTo>
                    <a:pt x="1467076" y="1130683"/>
                  </a:moveTo>
                  <a:lnTo>
                    <a:pt x="1228475" y="1130683"/>
                  </a:lnTo>
                  <a:cubicBezTo>
                    <a:pt x="1185326" y="625858"/>
                    <a:pt x="979777" y="244192"/>
                    <a:pt x="733175" y="244192"/>
                  </a:cubicBezTo>
                  <a:cubicBezTo>
                    <a:pt x="486572" y="244192"/>
                    <a:pt x="280737" y="626240"/>
                    <a:pt x="237875" y="1130683"/>
                  </a:cubicBezTo>
                  <a:lnTo>
                    <a:pt x="-250" y="1130683"/>
                  </a:lnTo>
                  <a:cubicBezTo>
                    <a:pt x="56900" y="489461"/>
                    <a:pt x="364081" y="-29"/>
                    <a:pt x="733937" y="-29"/>
                  </a:cubicBezTo>
                  <a:cubicBezTo>
                    <a:pt x="1103792" y="-29"/>
                    <a:pt x="1409545" y="489461"/>
                    <a:pt x="1467076" y="113068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8" name="Google Shape;498;p10"/>
            <p:cNvSpPr/>
            <p:nvPr/>
          </p:nvSpPr>
          <p:spPr>
            <a:xfrm>
              <a:off x="2741145" y="5848345"/>
              <a:ext cx="230912" cy="245689"/>
            </a:xfrm>
            <a:custGeom>
              <a:rect b="b" l="l" r="r" t="t"/>
              <a:pathLst>
                <a:path extrusionOk="0" h="245689" w="230912">
                  <a:moveTo>
                    <a:pt x="38665" y="161459"/>
                  </a:moveTo>
                  <a:cubicBezTo>
                    <a:pt x="22063" y="146781"/>
                    <a:pt x="9452" y="128131"/>
                    <a:pt x="1994" y="107262"/>
                  </a:cubicBezTo>
                  <a:cubicBezTo>
                    <a:pt x="-4007" y="86022"/>
                    <a:pt x="1994" y="59637"/>
                    <a:pt x="20377" y="48398"/>
                  </a:cubicBezTo>
                  <a:cubicBezTo>
                    <a:pt x="38760" y="37158"/>
                    <a:pt x="65145" y="43445"/>
                    <a:pt x="81623" y="57923"/>
                  </a:cubicBezTo>
                  <a:cubicBezTo>
                    <a:pt x="97158" y="73896"/>
                    <a:pt x="108769" y="93270"/>
                    <a:pt x="115532" y="114501"/>
                  </a:cubicBezTo>
                  <a:cubicBezTo>
                    <a:pt x="115532" y="84879"/>
                    <a:pt x="116770" y="53541"/>
                    <a:pt x="133153" y="28776"/>
                  </a:cubicBezTo>
                  <a:cubicBezTo>
                    <a:pt x="149536" y="4011"/>
                    <a:pt x="185636" y="-9324"/>
                    <a:pt x="209353" y="7440"/>
                  </a:cubicBezTo>
                  <a:cubicBezTo>
                    <a:pt x="233071" y="24204"/>
                    <a:pt x="232689" y="61447"/>
                    <a:pt x="228403" y="91546"/>
                  </a:cubicBezTo>
                  <a:cubicBezTo>
                    <a:pt x="223260" y="130599"/>
                    <a:pt x="174301" y="245660"/>
                    <a:pt x="174301" y="245660"/>
                  </a:cubicBezTo>
                  <a:cubicBezTo>
                    <a:pt x="174301" y="245660"/>
                    <a:pt x="66288" y="189272"/>
                    <a:pt x="38665" y="16145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9" name="Google Shape;499;p10"/>
            <p:cNvSpPr/>
            <p:nvPr/>
          </p:nvSpPr>
          <p:spPr>
            <a:xfrm>
              <a:off x="3087623" y="5659790"/>
              <a:ext cx="146348" cy="152876"/>
            </a:xfrm>
            <a:custGeom>
              <a:rect b="b" l="l" r="r" t="t"/>
              <a:pathLst>
                <a:path extrusionOk="0" h="152876" w="146348">
                  <a:moveTo>
                    <a:pt x="10893" y="74932"/>
                  </a:moveTo>
                  <a:cubicBezTo>
                    <a:pt x="2930" y="61683"/>
                    <a:pt x="-918" y="46367"/>
                    <a:pt x="-156" y="30927"/>
                  </a:cubicBezTo>
                  <a:cubicBezTo>
                    <a:pt x="1025" y="15230"/>
                    <a:pt x="12865" y="2400"/>
                    <a:pt x="28419" y="-29"/>
                  </a:cubicBezTo>
                  <a:cubicBezTo>
                    <a:pt x="40449" y="238"/>
                    <a:pt x="51498" y="6686"/>
                    <a:pt x="57661" y="17020"/>
                  </a:cubicBezTo>
                  <a:cubicBezTo>
                    <a:pt x="63519" y="27307"/>
                    <a:pt x="67576" y="38518"/>
                    <a:pt x="69663" y="50168"/>
                  </a:cubicBezTo>
                  <a:cubicBezTo>
                    <a:pt x="71358" y="33423"/>
                    <a:pt x="80083" y="18192"/>
                    <a:pt x="93666" y="8257"/>
                  </a:cubicBezTo>
                  <a:cubicBezTo>
                    <a:pt x="103191" y="466"/>
                    <a:pt x="116126" y="-1706"/>
                    <a:pt x="127670" y="2543"/>
                  </a:cubicBezTo>
                  <a:cubicBezTo>
                    <a:pt x="134652" y="6143"/>
                    <a:pt x="140071" y="12172"/>
                    <a:pt x="142910" y="19497"/>
                  </a:cubicBezTo>
                  <a:cubicBezTo>
                    <a:pt x="153959" y="44834"/>
                    <a:pt x="134718" y="57597"/>
                    <a:pt x="109382" y="95697"/>
                  </a:cubicBezTo>
                  <a:cubicBezTo>
                    <a:pt x="90903" y="123129"/>
                    <a:pt x="73663" y="152847"/>
                    <a:pt x="73663" y="152847"/>
                  </a:cubicBezTo>
                  <a:cubicBezTo>
                    <a:pt x="73663" y="152847"/>
                    <a:pt x="23562" y="99221"/>
                    <a:pt x="10893" y="74932"/>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0" name="Google Shape;500;p10"/>
            <p:cNvSpPr/>
            <p:nvPr/>
          </p:nvSpPr>
          <p:spPr>
            <a:xfrm>
              <a:off x="4379898" y="6035601"/>
              <a:ext cx="128258" cy="133204"/>
            </a:xfrm>
            <a:custGeom>
              <a:rect b="b" l="l" r="r" t="t"/>
              <a:pathLst>
                <a:path extrusionOk="0" h="133204" w="128258">
                  <a:moveTo>
                    <a:pt x="9352" y="65358"/>
                  </a:moveTo>
                  <a:cubicBezTo>
                    <a:pt x="2504" y="53871"/>
                    <a:pt x="-811" y="40621"/>
                    <a:pt x="-173" y="27258"/>
                  </a:cubicBezTo>
                  <a:cubicBezTo>
                    <a:pt x="827" y="13446"/>
                    <a:pt x="11276" y="2169"/>
                    <a:pt x="24973" y="111"/>
                  </a:cubicBezTo>
                  <a:cubicBezTo>
                    <a:pt x="35527" y="340"/>
                    <a:pt x="45204" y="5998"/>
                    <a:pt x="50595" y="15065"/>
                  </a:cubicBezTo>
                  <a:cubicBezTo>
                    <a:pt x="55672" y="23934"/>
                    <a:pt x="59206" y="33592"/>
                    <a:pt x="61073" y="43640"/>
                  </a:cubicBezTo>
                  <a:cubicBezTo>
                    <a:pt x="62549" y="28905"/>
                    <a:pt x="70245" y="15495"/>
                    <a:pt x="82218" y="6779"/>
                  </a:cubicBezTo>
                  <a:cubicBezTo>
                    <a:pt x="90533" y="26"/>
                    <a:pt x="101782" y="-1860"/>
                    <a:pt x="111841" y="1826"/>
                  </a:cubicBezTo>
                  <a:cubicBezTo>
                    <a:pt x="117965" y="4998"/>
                    <a:pt x="122738" y="10275"/>
                    <a:pt x="125271" y="16685"/>
                  </a:cubicBezTo>
                  <a:cubicBezTo>
                    <a:pt x="134796" y="38878"/>
                    <a:pt x="118127" y="50023"/>
                    <a:pt x="95839" y="83360"/>
                  </a:cubicBezTo>
                  <a:cubicBezTo>
                    <a:pt x="79742" y="107267"/>
                    <a:pt x="64692" y="133176"/>
                    <a:pt x="64692" y="133176"/>
                  </a:cubicBezTo>
                  <a:cubicBezTo>
                    <a:pt x="64692" y="133176"/>
                    <a:pt x="20591" y="86598"/>
                    <a:pt x="9352" y="6535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1" name="Google Shape;501;p10"/>
            <p:cNvSpPr/>
            <p:nvPr/>
          </p:nvSpPr>
          <p:spPr>
            <a:xfrm>
              <a:off x="3024633" y="6062221"/>
              <a:ext cx="130581" cy="130492"/>
            </a:xfrm>
            <a:custGeom>
              <a:rect b="b" l="l" r="r" t="t"/>
              <a:pathLst>
                <a:path extrusionOk="0" h="130492" w="130581">
                  <a:moveTo>
                    <a:pt x="4732" y="48929"/>
                  </a:moveTo>
                  <a:cubicBezTo>
                    <a:pt x="732" y="40928"/>
                    <a:pt x="-2983" y="30641"/>
                    <a:pt x="2542" y="23593"/>
                  </a:cubicBezTo>
                  <a:cubicBezTo>
                    <a:pt x="8066" y="16544"/>
                    <a:pt x="20639" y="18163"/>
                    <a:pt x="28831" y="23116"/>
                  </a:cubicBezTo>
                  <a:cubicBezTo>
                    <a:pt x="43051" y="31879"/>
                    <a:pt x="52729" y="46424"/>
                    <a:pt x="55310" y="62931"/>
                  </a:cubicBezTo>
                  <a:cubicBezTo>
                    <a:pt x="59958" y="38966"/>
                    <a:pt x="74341" y="17992"/>
                    <a:pt x="95029" y="5019"/>
                  </a:cubicBezTo>
                  <a:cubicBezTo>
                    <a:pt x="99382" y="2000"/>
                    <a:pt x="104497" y="247"/>
                    <a:pt x="109793" y="-29"/>
                  </a:cubicBezTo>
                  <a:cubicBezTo>
                    <a:pt x="117832" y="571"/>
                    <a:pt x="124823" y="5714"/>
                    <a:pt x="127795" y="13211"/>
                  </a:cubicBezTo>
                  <a:cubicBezTo>
                    <a:pt x="130539" y="20678"/>
                    <a:pt x="131072" y="28784"/>
                    <a:pt x="129319" y="36546"/>
                  </a:cubicBezTo>
                  <a:cubicBezTo>
                    <a:pt x="124938" y="59883"/>
                    <a:pt x="68836" y="130463"/>
                    <a:pt x="68836" y="130463"/>
                  </a:cubicBezTo>
                  <a:cubicBezTo>
                    <a:pt x="68836" y="130463"/>
                    <a:pt x="15591" y="70646"/>
                    <a:pt x="4732" y="4892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2" name="Google Shape;502;p10"/>
            <p:cNvSpPr/>
            <p:nvPr/>
          </p:nvSpPr>
          <p:spPr>
            <a:xfrm>
              <a:off x="4419494" y="5717840"/>
              <a:ext cx="238149" cy="234939"/>
            </a:xfrm>
            <a:custGeom>
              <a:rect b="b" l="l" r="r" t="t"/>
              <a:pathLst>
                <a:path extrusionOk="0" h="234939" w="238149">
                  <a:moveTo>
                    <a:pt x="45" y="47934"/>
                  </a:moveTo>
                  <a:cubicBezTo>
                    <a:pt x="-1003" y="31170"/>
                    <a:pt x="45" y="10691"/>
                    <a:pt x="14809" y="2595"/>
                  </a:cubicBezTo>
                  <a:cubicBezTo>
                    <a:pt x="29573" y="-5501"/>
                    <a:pt x="49956" y="6405"/>
                    <a:pt x="60434" y="20978"/>
                  </a:cubicBezTo>
                  <a:cubicBezTo>
                    <a:pt x="78522" y="46391"/>
                    <a:pt x="84618" y="78433"/>
                    <a:pt x="77102" y="108704"/>
                  </a:cubicBezTo>
                  <a:cubicBezTo>
                    <a:pt x="102486" y="70832"/>
                    <a:pt x="142482" y="45229"/>
                    <a:pt x="187497" y="38028"/>
                  </a:cubicBezTo>
                  <a:cubicBezTo>
                    <a:pt x="197193" y="35876"/>
                    <a:pt x="207309" y="36543"/>
                    <a:pt x="216643" y="39933"/>
                  </a:cubicBezTo>
                  <a:cubicBezTo>
                    <a:pt x="230045" y="46868"/>
                    <a:pt x="238294" y="60860"/>
                    <a:pt x="237884" y="75938"/>
                  </a:cubicBezTo>
                  <a:cubicBezTo>
                    <a:pt x="237265" y="90758"/>
                    <a:pt x="232293" y="105074"/>
                    <a:pt x="223597" y="117086"/>
                  </a:cubicBezTo>
                  <a:cubicBezTo>
                    <a:pt x="199118" y="154138"/>
                    <a:pt x="51099" y="234910"/>
                    <a:pt x="51099" y="234910"/>
                  </a:cubicBezTo>
                  <a:cubicBezTo>
                    <a:pt x="51099" y="234910"/>
                    <a:pt x="2712" y="93083"/>
                    <a:pt x="45" y="47934"/>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03" name="Google Shape;503;p10"/>
          <p:cNvGrpSpPr/>
          <p:nvPr/>
        </p:nvGrpSpPr>
        <p:grpSpPr>
          <a:xfrm>
            <a:off x="143750" y="5247073"/>
            <a:ext cx="1874904" cy="1587763"/>
            <a:chOff x="4949607" y="2034692"/>
            <a:chExt cx="1856708" cy="1486948"/>
          </a:xfrm>
        </p:grpSpPr>
        <p:sp>
          <p:nvSpPr>
            <p:cNvPr id="504" name="Google Shape;504;p10"/>
            <p:cNvSpPr/>
            <p:nvPr/>
          </p:nvSpPr>
          <p:spPr>
            <a:xfrm>
              <a:off x="4949607" y="2034692"/>
              <a:ext cx="1856708" cy="1486947"/>
            </a:xfrm>
            <a:custGeom>
              <a:rect b="b" l="l" r="r" t="t"/>
              <a:pathLst>
                <a:path extrusionOk="0" h="1486947" w="1856708">
                  <a:moveTo>
                    <a:pt x="1856458" y="1486919"/>
                  </a:moveTo>
                  <a:lnTo>
                    <a:pt x="1301531" y="1486919"/>
                  </a:lnTo>
                  <a:cubicBezTo>
                    <a:pt x="1231237" y="919324"/>
                    <a:pt x="1088362" y="530894"/>
                    <a:pt x="922626" y="530894"/>
                  </a:cubicBezTo>
                  <a:cubicBezTo>
                    <a:pt x="756892" y="530894"/>
                    <a:pt x="614017" y="919324"/>
                    <a:pt x="543627" y="1486919"/>
                  </a:cubicBezTo>
                  <a:lnTo>
                    <a:pt x="-250" y="1486919"/>
                  </a:lnTo>
                  <a:cubicBezTo>
                    <a:pt x="68710" y="644909"/>
                    <a:pt x="458092" y="-29"/>
                    <a:pt x="928151" y="-29"/>
                  </a:cubicBezTo>
                  <a:cubicBezTo>
                    <a:pt x="1398210" y="-29"/>
                    <a:pt x="1787497" y="644909"/>
                    <a:pt x="1856458" y="148691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aseline="-25000" sz="1800">
                <a:solidFill>
                  <a:srgbClr val="000000"/>
                </a:solidFill>
                <a:latin typeface="Calibri"/>
                <a:ea typeface="Calibri"/>
                <a:cs typeface="Calibri"/>
                <a:sym typeface="Calibri"/>
              </a:endParaRPr>
            </a:p>
          </p:txBody>
        </p:sp>
        <p:sp>
          <p:nvSpPr>
            <p:cNvPr id="505" name="Google Shape;505;p10"/>
            <p:cNvSpPr/>
            <p:nvPr/>
          </p:nvSpPr>
          <p:spPr>
            <a:xfrm>
              <a:off x="5063907" y="2184616"/>
              <a:ext cx="1617058" cy="1337024"/>
            </a:xfrm>
            <a:custGeom>
              <a:rect b="b" l="l" r="r" t="t"/>
              <a:pathLst>
                <a:path extrusionOk="0" h="1337024" w="1617058">
                  <a:moveTo>
                    <a:pt x="1616808" y="1336995"/>
                  </a:moveTo>
                  <a:lnTo>
                    <a:pt x="1187231" y="1336995"/>
                  </a:lnTo>
                  <a:cubicBezTo>
                    <a:pt x="1116937" y="769400"/>
                    <a:pt x="974062" y="380971"/>
                    <a:pt x="808326" y="380971"/>
                  </a:cubicBezTo>
                  <a:cubicBezTo>
                    <a:pt x="642592" y="380971"/>
                    <a:pt x="499717" y="769400"/>
                    <a:pt x="429327" y="1336995"/>
                  </a:cubicBezTo>
                  <a:lnTo>
                    <a:pt x="-250" y="1336995"/>
                  </a:lnTo>
                  <a:cubicBezTo>
                    <a:pt x="88237" y="569375"/>
                    <a:pt x="416944" y="-29"/>
                    <a:pt x="808326" y="-29"/>
                  </a:cubicBezTo>
                  <a:cubicBezTo>
                    <a:pt x="1199709" y="-29"/>
                    <a:pt x="1528035" y="569375"/>
                    <a:pt x="1616808" y="133699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aseline="-25000" sz="1800">
                <a:solidFill>
                  <a:srgbClr val="000000"/>
                </a:solidFill>
                <a:latin typeface="Calibri"/>
                <a:ea typeface="Calibri"/>
                <a:cs typeface="Calibri"/>
                <a:sym typeface="Calibri"/>
              </a:endParaRPr>
            </a:p>
          </p:txBody>
        </p:sp>
        <p:sp>
          <p:nvSpPr>
            <p:cNvPr id="506" name="Google Shape;506;p10"/>
            <p:cNvSpPr/>
            <p:nvPr/>
          </p:nvSpPr>
          <p:spPr>
            <a:xfrm>
              <a:off x="5179160" y="2307108"/>
              <a:ext cx="1397698" cy="1214532"/>
            </a:xfrm>
            <a:custGeom>
              <a:rect b="b" l="l" r="r" t="t"/>
              <a:pathLst>
                <a:path extrusionOk="0" h="1214532" w="1397698">
                  <a:moveTo>
                    <a:pt x="1397448" y="1214504"/>
                  </a:moveTo>
                  <a:lnTo>
                    <a:pt x="1071979" y="1214504"/>
                  </a:lnTo>
                  <a:cubicBezTo>
                    <a:pt x="1001684" y="646909"/>
                    <a:pt x="858809" y="258479"/>
                    <a:pt x="693074" y="258479"/>
                  </a:cubicBezTo>
                  <a:cubicBezTo>
                    <a:pt x="527339" y="258479"/>
                    <a:pt x="384464" y="646909"/>
                    <a:pt x="314075" y="1214504"/>
                  </a:cubicBezTo>
                  <a:lnTo>
                    <a:pt x="-250" y="1214504"/>
                  </a:lnTo>
                  <a:cubicBezTo>
                    <a:pt x="95000" y="509653"/>
                    <a:pt x="371891" y="-29"/>
                    <a:pt x="698694" y="-29"/>
                  </a:cubicBezTo>
                  <a:cubicBezTo>
                    <a:pt x="1025497" y="-29"/>
                    <a:pt x="1302198" y="509749"/>
                    <a:pt x="1397448" y="121450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aseline="-25000" sz="1800">
                <a:solidFill>
                  <a:srgbClr val="000000"/>
                </a:solidFill>
                <a:latin typeface="Calibri"/>
                <a:ea typeface="Calibri"/>
                <a:cs typeface="Calibri"/>
                <a:sym typeface="Calibri"/>
              </a:endParaRPr>
            </a:p>
          </p:txBody>
        </p:sp>
        <p:sp>
          <p:nvSpPr>
            <p:cNvPr id="507" name="Google Shape;507;p10"/>
            <p:cNvSpPr/>
            <p:nvPr/>
          </p:nvSpPr>
          <p:spPr>
            <a:xfrm>
              <a:off x="5320034" y="2440172"/>
              <a:ext cx="1104900" cy="1081468"/>
            </a:xfrm>
            <a:custGeom>
              <a:rect b="b" l="l" r="r" t="t"/>
              <a:pathLst>
                <a:path extrusionOk="0" h="1081468" w="1104900">
                  <a:moveTo>
                    <a:pt x="1104650" y="1081439"/>
                  </a:moveTo>
                  <a:lnTo>
                    <a:pt x="931104" y="1081439"/>
                  </a:lnTo>
                  <a:cubicBezTo>
                    <a:pt x="860810" y="513844"/>
                    <a:pt x="717935" y="125415"/>
                    <a:pt x="552200" y="125415"/>
                  </a:cubicBezTo>
                  <a:cubicBezTo>
                    <a:pt x="386465" y="125415"/>
                    <a:pt x="243590" y="513844"/>
                    <a:pt x="173200" y="1081439"/>
                  </a:cubicBezTo>
                  <a:lnTo>
                    <a:pt x="-250" y="1081439"/>
                  </a:lnTo>
                  <a:cubicBezTo>
                    <a:pt x="89666" y="446407"/>
                    <a:pt x="303121" y="-29"/>
                    <a:pt x="552200" y="-29"/>
                  </a:cubicBezTo>
                  <a:cubicBezTo>
                    <a:pt x="801279" y="-29"/>
                    <a:pt x="1014639" y="446407"/>
                    <a:pt x="1104650" y="1081439"/>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aseline="-25000" sz="1800">
                <a:solidFill>
                  <a:srgbClr val="000000"/>
                </a:solidFill>
                <a:latin typeface="Calibri"/>
                <a:ea typeface="Calibri"/>
                <a:cs typeface="Calibri"/>
                <a:sym typeface="Calibri"/>
              </a:endParaRPr>
            </a:p>
          </p:txBody>
        </p:sp>
      </p:grpSp>
      <p:sp>
        <p:nvSpPr>
          <p:cNvPr id="508" name="Google Shape;508;p10"/>
          <p:cNvSpPr/>
          <p:nvPr/>
        </p:nvSpPr>
        <p:spPr>
          <a:xfrm>
            <a:off x="598600" y="778213"/>
            <a:ext cx="10994805" cy="5301572"/>
          </a:xfrm>
          <a:custGeom>
            <a:rect b="b" l="l" r="r" t="t"/>
            <a:pathLst>
              <a:path extrusionOk="0" h="1144430" w="1695421">
                <a:moveTo>
                  <a:pt x="1496" y="692981"/>
                </a:moveTo>
                <a:cubicBezTo>
                  <a:pt x="-4563" y="598651"/>
                  <a:pt x="6530" y="350896"/>
                  <a:pt x="45119" y="263744"/>
                </a:cubicBezTo>
                <a:cubicBezTo>
                  <a:pt x="136093" y="58680"/>
                  <a:pt x="323168" y="40038"/>
                  <a:pt x="422251" y="29878"/>
                </a:cubicBezTo>
                <a:cubicBezTo>
                  <a:pt x="790900" y="-7407"/>
                  <a:pt x="990186" y="-10576"/>
                  <a:pt x="1328914" y="29878"/>
                </a:cubicBezTo>
                <a:cubicBezTo>
                  <a:pt x="1448970" y="44232"/>
                  <a:pt x="1544884" y="147789"/>
                  <a:pt x="1601743" y="249762"/>
                </a:cubicBezTo>
                <a:cubicBezTo>
                  <a:pt x="1678642" y="387435"/>
                  <a:pt x="1702597" y="540488"/>
                  <a:pt x="1693556" y="696430"/>
                </a:cubicBezTo>
                <a:cubicBezTo>
                  <a:pt x="1687031" y="809774"/>
                  <a:pt x="1674913" y="935423"/>
                  <a:pt x="1590185" y="1011949"/>
                </a:cubicBezTo>
                <a:cubicBezTo>
                  <a:pt x="1529038" y="1067037"/>
                  <a:pt x="1442818" y="1083908"/>
                  <a:pt x="1360885" y="1095093"/>
                </a:cubicBezTo>
                <a:cubicBezTo>
                  <a:pt x="1059907" y="1136199"/>
                  <a:pt x="751938" y="1166586"/>
                  <a:pt x="450680" y="1125946"/>
                </a:cubicBezTo>
                <a:cubicBezTo>
                  <a:pt x="120060" y="1081298"/>
                  <a:pt x="11749" y="853490"/>
                  <a:pt x="1496" y="692981"/>
                </a:cubicBezTo>
                <a:close/>
              </a:path>
            </a:pathLst>
          </a:custGeom>
          <a:solidFill>
            <a:srgbClr val="F3F3F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9" name="Google Shape;509;p10"/>
          <p:cNvSpPr txBox="1"/>
          <p:nvPr>
            <p:ph type="title"/>
          </p:nvPr>
        </p:nvSpPr>
        <p:spPr>
          <a:xfrm>
            <a:off x="1225825" y="1687275"/>
            <a:ext cx="9525000" cy="3160800"/>
          </a:xfrm>
          <a:prstGeom prst="rect">
            <a:avLst/>
          </a:prstGeom>
        </p:spPr>
        <p:txBody>
          <a:bodyPr anchorCtr="0" anchor="ctr" bIns="121900" lIns="121900" spcFirstLastPara="1" rIns="121900" wrap="square" tIns="121900">
            <a:noAutofit/>
          </a:bodyPr>
          <a:lstStyle>
            <a:lvl1pPr lvl="0" rtl="0" algn="ctr">
              <a:spcBef>
                <a:spcPts val="0"/>
              </a:spcBef>
              <a:spcAft>
                <a:spcPts val="0"/>
              </a:spcAft>
              <a:buClr>
                <a:schemeClr val="lt1"/>
              </a:buClr>
              <a:buSzPts val="8000"/>
              <a:buNone/>
              <a:defRPr sz="8000">
                <a:solidFill>
                  <a:schemeClr val="lt1"/>
                </a:solidFill>
              </a:defRPr>
            </a:lvl1pPr>
            <a:lvl2pPr lvl="1" rtl="0" algn="ctr">
              <a:spcBef>
                <a:spcPts val="0"/>
              </a:spcBef>
              <a:spcAft>
                <a:spcPts val="0"/>
              </a:spcAft>
              <a:buClr>
                <a:schemeClr val="lt1"/>
              </a:buClr>
              <a:buSzPts val="8000"/>
              <a:buNone/>
              <a:defRPr sz="8000">
                <a:solidFill>
                  <a:schemeClr val="lt1"/>
                </a:solidFill>
              </a:defRPr>
            </a:lvl2pPr>
            <a:lvl3pPr lvl="2" rtl="0" algn="ctr">
              <a:spcBef>
                <a:spcPts val="0"/>
              </a:spcBef>
              <a:spcAft>
                <a:spcPts val="0"/>
              </a:spcAft>
              <a:buClr>
                <a:schemeClr val="lt1"/>
              </a:buClr>
              <a:buSzPts val="8000"/>
              <a:buNone/>
              <a:defRPr sz="8000">
                <a:solidFill>
                  <a:schemeClr val="lt1"/>
                </a:solidFill>
              </a:defRPr>
            </a:lvl3pPr>
            <a:lvl4pPr lvl="3" rtl="0" algn="ctr">
              <a:spcBef>
                <a:spcPts val="0"/>
              </a:spcBef>
              <a:spcAft>
                <a:spcPts val="0"/>
              </a:spcAft>
              <a:buClr>
                <a:schemeClr val="lt1"/>
              </a:buClr>
              <a:buSzPts val="8000"/>
              <a:buNone/>
              <a:defRPr sz="8000">
                <a:solidFill>
                  <a:schemeClr val="lt1"/>
                </a:solidFill>
              </a:defRPr>
            </a:lvl4pPr>
            <a:lvl5pPr lvl="4" rtl="0" algn="ctr">
              <a:spcBef>
                <a:spcPts val="0"/>
              </a:spcBef>
              <a:spcAft>
                <a:spcPts val="0"/>
              </a:spcAft>
              <a:buClr>
                <a:schemeClr val="lt1"/>
              </a:buClr>
              <a:buSzPts val="8000"/>
              <a:buNone/>
              <a:defRPr sz="8000">
                <a:solidFill>
                  <a:schemeClr val="lt1"/>
                </a:solidFill>
              </a:defRPr>
            </a:lvl5pPr>
            <a:lvl6pPr lvl="5" rtl="0" algn="ctr">
              <a:spcBef>
                <a:spcPts val="0"/>
              </a:spcBef>
              <a:spcAft>
                <a:spcPts val="0"/>
              </a:spcAft>
              <a:buClr>
                <a:schemeClr val="lt1"/>
              </a:buClr>
              <a:buSzPts val="8000"/>
              <a:buNone/>
              <a:defRPr sz="8000">
                <a:solidFill>
                  <a:schemeClr val="lt1"/>
                </a:solidFill>
              </a:defRPr>
            </a:lvl6pPr>
            <a:lvl7pPr lvl="6" rtl="0" algn="ctr">
              <a:spcBef>
                <a:spcPts val="0"/>
              </a:spcBef>
              <a:spcAft>
                <a:spcPts val="0"/>
              </a:spcAft>
              <a:buClr>
                <a:schemeClr val="lt1"/>
              </a:buClr>
              <a:buSzPts val="8000"/>
              <a:buNone/>
              <a:defRPr sz="8000">
                <a:solidFill>
                  <a:schemeClr val="lt1"/>
                </a:solidFill>
              </a:defRPr>
            </a:lvl7pPr>
            <a:lvl8pPr lvl="7" rtl="0" algn="ctr">
              <a:spcBef>
                <a:spcPts val="0"/>
              </a:spcBef>
              <a:spcAft>
                <a:spcPts val="0"/>
              </a:spcAft>
              <a:buClr>
                <a:schemeClr val="lt1"/>
              </a:buClr>
              <a:buSzPts val="8000"/>
              <a:buNone/>
              <a:defRPr sz="8000">
                <a:solidFill>
                  <a:schemeClr val="lt1"/>
                </a:solidFill>
              </a:defRPr>
            </a:lvl8pPr>
            <a:lvl9pPr lvl="8" rtl="0" algn="ctr">
              <a:spcBef>
                <a:spcPts val="0"/>
              </a:spcBef>
              <a:spcAft>
                <a:spcPts val="0"/>
              </a:spcAft>
              <a:buClr>
                <a:schemeClr val="lt1"/>
              </a:buClr>
              <a:buSzPts val="8000"/>
              <a:buNone/>
              <a:defRPr sz="8000">
                <a:solidFill>
                  <a:schemeClr val="lt1"/>
                </a:solidFil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theme" Target="../theme/theme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a:spcBef>
                <a:spcPts val="0"/>
              </a:spcBef>
              <a:spcAft>
                <a:spcPts val="0"/>
              </a:spcAft>
              <a:buClr>
                <a:srgbClr val="F3F3F3"/>
              </a:buClr>
              <a:buSzPts val="6000"/>
              <a:buFont typeface="Caveat Brush"/>
              <a:buNone/>
              <a:defRPr sz="6000">
                <a:solidFill>
                  <a:srgbClr val="F3F3F3"/>
                </a:solidFill>
                <a:latin typeface="Caveat Brush"/>
                <a:ea typeface="Caveat Brush"/>
                <a:cs typeface="Caveat Brush"/>
                <a:sym typeface="Caveat Brush"/>
              </a:defRPr>
            </a:lvl1pPr>
            <a:lvl2pPr lvl="1">
              <a:spcBef>
                <a:spcPts val="0"/>
              </a:spcBef>
              <a:spcAft>
                <a:spcPts val="0"/>
              </a:spcAft>
              <a:buClr>
                <a:srgbClr val="F3F3F3"/>
              </a:buClr>
              <a:buSzPts val="6000"/>
              <a:buFont typeface="Caveat Brush"/>
              <a:buNone/>
              <a:defRPr sz="6000">
                <a:solidFill>
                  <a:srgbClr val="F3F3F3"/>
                </a:solidFill>
                <a:latin typeface="Caveat Brush"/>
                <a:ea typeface="Caveat Brush"/>
                <a:cs typeface="Caveat Brush"/>
                <a:sym typeface="Caveat Brush"/>
              </a:defRPr>
            </a:lvl2pPr>
            <a:lvl3pPr lvl="2">
              <a:spcBef>
                <a:spcPts val="0"/>
              </a:spcBef>
              <a:spcAft>
                <a:spcPts val="0"/>
              </a:spcAft>
              <a:buClr>
                <a:srgbClr val="F3F3F3"/>
              </a:buClr>
              <a:buSzPts val="6000"/>
              <a:buFont typeface="Caveat Brush"/>
              <a:buNone/>
              <a:defRPr sz="6000">
                <a:solidFill>
                  <a:srgbClr val="F3F3F3"/>
                </a:solidFill>
                <a:latin typeface="Caveat Brush"/>
                <a:ea typeface="Caveat Brush"/>
                <a:cs typeface="Caveat Brush"/>
                <a:sym typeface="Caveat Brush"/>
              </a:defRPr>
            </a:lvl3pPr>
            <a:lvl4pPr lvl="3">
              <a:spcBef>
                <a:spcPts val="0"/>
              </a:spcBef>
              <a:spcAft>
                <a:spcPts val="0"/>
              </a:spcAft>
              <a:buClr>
                <a:srgbClr val="F3F3F3"/>
              </a:buClr>
              <a:buSzPts val="6000"/>
              <a:buFont typeface="Caveat Brush"/>
              <a:buNone/>
              <a:defRPr sz="6000">
                <a:solidFill>
                  <a:srgbClr val="F3F3F3"/>
                </a:solidFill>
                <a:latin typeface="Caveat Brush"/>
                <a:ea typeface="Caveat Brush"/>
                <a:cs typeface="Caveat Brush"/>
                <a:sym typeface="Caveat Brush"/>
              </a:defRPr>
            </a:lvl4pPr>
            <a:lvl5pPr lvl="4">
              <a:spcBef>
                <a:spcPts val="0"/>
              </a:spcBef>
              <a:spcAft>
                <a:spcPts val="0"/>
              </a:spcAft>
              <a:buClr>
                <a:srgbClr val="F3F3F3"/>
              </a:buClr>
              <a:buSzPts val="6000"/>
              <a:buFont typeface="Caveat Brush"/>
              <a:buNone/>
              <a:defRPr sz="6000">
                <a:solidFill>
                  <a:srgbClr val="F3F3F3"/>
                </a:solidFill>
                <a:latin typeface="Caveat Brush"/>
                <a:ea typeface="Caveat Brush"/>
                <a:cs typeface="Caveat Brush"/>
                <a:sym typeface="Caveat Brush"/>
              </a:defRPr>
            </a:lvl5pPr>
            <a:lvl6pPr lvl="5">
              <a:spcBef>
                <a:spcPts val="0"/>
              </a:spcBef>
              <a:spcAft>
                <a:spcPts val="0"/>
              </a:spcAft>
              <a:buClr>
                <a:srgbClr val="F3F3F3"/>
              </a:buClr>
              <a:buSzPts val="6000"/>
              <a:buFont typeface="Caveat Brush"/>
              <a:buNone/>
              <a:defRPr sz="6000">
                <a:solidFill>
                  <a:srgbClr val="F3F3F3"/>
                </a:solidFill>
                <a:latin typeface="Caveat Brush"/>
                <a:ea typeface="Caveat Brush"/>
                <a:cs typeface="Caveat Brush"/>
                <a:sym typeface="Caveat Brush"/>
              </a:defRPr>
            </a:lvl6pPr>
            <a:lvl7pPr lvl="6">
              <a:spcBef>
                <a:spcPts val="0"/>
              </a:spcBef>
              <a:spcAft>
                <a:spcPts val="0"/>
              </a:spcAft>
              <a:buClr>
                <a:srgbClr val="F3F3F3"/>
              </a:buClr>
              <a:buSzPts val="6000"/>
              <a:buFont typeface="Caveat Brush"/>
              <a:buNone/>
              <a:defRPr sz="6000">
                <a:solidFill>
                  <a:srgbClr val="F3F3F3"/>
                </a:solidFill>
                <a:latin typeface="Caveat Brush"/>
                <a:ea typeface="Caveat Brush"/>
                <a:cs typeface="Caveat Brush"/>
                <a:sym typeface="Caveat Brush"/>
              </a:defRPr>
            </a:lvl7pPr>
            <a:lvl8pPr lvl="7">
              <a:spcBef>
                <a:spcPts val="0"/>
              </a:spcBef>
              <a:spcAft>
                <a:spcPts val="0"/>
              </a:spcAft>
              <a:buClr>
                <a:srgbClr val="F3F3F3"/>
              </a:buClr>
              <a:buSzPts val="6000"/>
              <a:buFont typeface="Caveat Brush"/>
              <a:buNone/>
              <a:defRPr sz="6000">
                <a:solidFill>
                  <a:srgbClr val="F3F3F3"/>
                </a:solidFill>
                <a:latin typeface="Caveat Brush"/>
                <a:ea typeface="Caveat Brush"/>
                <a:cs typeface="Caveat Brush"/>
                <a:sym typeface="Caveat Brush"/>
              </a:defRPr>
            </a:lvl8pPr>
            <a:lvl9pPr lvl="8">
              <a:spcBef>
                <a:spcPts val="0"/>
              </a:spcBef>
              <a:spcAft>
                <a:spcPts val="0"/>
              </a:spcAft>
              <a:buClr>
                <a:srgbClr val="F3F3F3"/>
              </a:buClr>
              <a:buSzPts val="6000"/>
              <a:buFont typeface="Caveat Brush"/>
              <a:buNone/>
              <a:defRPr sz="6000">
                <a:solidFill>
                  <a:srgbClr val="F3F3F3"/>
                </a:solidFill>
                <a:latin typeface="Caveat Brush"/>
                <a:ea typeface="Caveat Brush"/>
                <a:cs typeface="Caveat Brush"/>
                <a:sym typeface="Caveat Brush"/>
              </a:defRPr>
            </a:lvl9pPr>
          </a:lstStyle>
          <a:p/>
        </p:txBody>
      </p:sp>
      <p:sp>
        <p:nvSpPr>
          <p:cNvPr id="7" name="Google Shape;7;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49250" lvl="0" marL="457200">
              <a:lnSpc>
                <a:spcPct val="115000"/>
              </a:lnSpc>
              <a:spcBef>
                <a:spcPts val="0"/>
              </a:spcBef>
              <a:spcAft>
                <a:spcPts val="0"/>
              </a:spcAft>
              <a:buClr>
                <a:srgbClr val="F3F3F3"/>
              </a:buClr>
              <a:buSzPts val="1900"/>
              <a:buFont typeface="Happy Monkey"/>
              <a:buChar char="●"/>
              <a:defRPr sz="1900">
                <a:solidFill>
                  <a:srgbClr val="F3F3F3"/>
                </a:solidFill>
                <a:latin typeface="Happy Monkey"/>
                <a:ea typeface="Happy Monkey"/>
                <a:cs typeface="Happy Monkey"/>
                <a:sym typeface="Happy Monkey"/>
              </a:defRPr>
            </a:lvl1pPr>
            <a:lvl2pPr indent="-349250" lvl="1" marL="914400">
              <a:lnSpc>
                <a:spcPct val="115000"/>
              </a:lnSpc>
              <a:spcBef>
                <a:spcPts val="2100"/>
              </a:spcBef>
              <a:spcAft>
                <a:spcPts val="0"/>
              </a:spcAft>
              <a:buClr>
                <a:srgbClr val="F3F3F3"/>
              </a:buClr>
              <a:buSzPts val="1900"/>
              <a:buFont typeface="Happy Monkey"/>
              <a:buChar char="○"/>
              <a:defRPr sz="1900">
                <a:solidFill>
                  <a:srgbClr val="F3F3F3"/>
                </a:solidFill>
                <a:latin typeface="Happy Monkey"/>
                <a:ea typeface="Happy Monkey"/>
                <a:cs typeface="Happy Monkey"/>
                <a:sym typeface="Happy Monkey"/>
              </a:defRPr>
            </a:lvl2pPr>
            <a:lvl3pPr indent="-349250" lvl="2" marL="1371600">
              <a:lnSpc>
                <a:spcPct val="115000"/>
              </a:lnSpc>
              <a:spcBef>
                <a:spcPts val="2100"/>
              </a:spcBef>
              <a:spcAft>
                <a:spcPts val="0"/>
              </a:spcAft>
              <a:buClr>
                <a:srgbClr val="F3F3F3"/>
              </a:buClr>
              <a:buSzPts val="1900"/>
              <a:buFont typeface="Happy Monkey"/>
              <a:buChar char="■"/>
              <a:defRPr sz="1900">
                <a:solidFill>
                  <a:srgbClr val="F3F3F3"/>
                </a:solidFill>
                <a:latin typeface="Happy Monkey"/>
                <a:ea typeface="Happy Monkey"/>
                <a:cs typeface="Happy Monkey"/>
                <a:sym typeface="Happy Monkey"/>
              </a:defRPr>
            </a:lvl3pPr>
            <a:lvl4pPr indent="-349250" lvl="3" marL="1828800">
              <a:lnSpc>
                <a:spcPct val="115000"/>
              </a:lnSpc>
              <a:spcBef>
                <a:spcPts val="2100"/>
              </a:spcBef>
              <a:spcAft>
                <a:spcPts val="0"/>
              </a:spcAft>
              <a:buClr>
                <a:srgbClr val="F3F3F3"/>
              </a:buClr>
              <a:buSzPts val="1900"/>
              <a:buFont typeface="Happy Monkey"/>
              <a:buChar char="●"/>
              <a:defRPr sz="1900">
                <a:solidFill>
                  <a:srgbClr val="F3F3F3"/>
                </a:solidFill>
                <a:latin typeface="Happy Monkey"/>
                <a:ea typeface="Happy Monkey"/>
                <a:cs typeface="Happy Monkey"/>
                <a:sym typeface="Happy Monkey"/>
              </a:defRPr>
            </a:lvl4pPr>
            <a:lvl5pPr indent="-349250" lvl="4" marL="2286000">
              <a:lnSpc>
                <a:spcPct val="115000"/>
              </a:lnSpc>
              <a:spcBef>
                <a:spcPts val="2100"/>
              </a:spcBef>
              <a:spcAft>
                <a:spcPts val="0"/>
              </a:spcAft>
              <a:buClr>
                <a:srgbClr val="F3F3F3"/>
              </a:buClr>
              <a:buSzPts val="1900"/>
              <a:buFont typeface="Happy Monkey"/>
              <a:buChar char="○"/>
              <a:defRPr sz="1900">
                <a:solidFill>
                  <a:srgbClr val="F3F3F3"/>
                </a:solidFill>
                <a:latin typeface="Happy Monkey"/>
                <a:ea typeface="Happy Monkey"/>
                <a:cs typeface="Happy Monkey"/>
                <a:sym typeface="Happy Monkey"/>
              </a:defRPr>
            </a:lvl5pPr>
            <a:lvl6pPr indent="-349250" lvl="5" marL="2743200">
              <a:lnSpc>
                <a:spcPct val="115000"/>
              </a:lnSpc>
              <a:spcBef>
                <a:spcPts val="2100"/>
              </a:spcBef>
              <a:spcAft>
                <a:spcPts val="0"/>
              </a:spcAft>
              <a:buClr>
                <a:srgbClr val="F3F3F3"/>
              </a:buClr>
              <a:buSzPts val="1900"/>
              <a:buFont typeface="Happy Monkey"/>
              <a:buChar char="■"/>
              <a:defRPr sz="1900">
                <a:solidFill>
                  <a:srgbClr val="F3F3F3"/>
                </a:solidFill>
                <a:latin typeface="Happy Monkey"/>
                <a:ea typeface="Happy Monkey"/>
                <a:cs typeface="Happy Monkey"/>
                <a:sym typeface="Happy Monkey"/>
              </a:defRPr>
            </a:lvl6pPr>
            <a:lvl7pPr indent="-349250" lvl="6" marL="3200400">
              <a:lnSpc>
                <a:spcPct val="115000"/>
              </a:lnSpc>
              <a:spcBef>
                <a:spcPts val="2100"/>
              </a:spcBef>
              <a:spcAft>
                <a:spcPts val="0"/>
              </a:spcAft>
              <a:buClr>
                <a:srgbClr val="F3F3F3"/>
              </a:buClr>
              <a:buSzPts val="1900"/>
              <a:buFont typeface="Happy Monkey"/>
              <a:buChar char="●"/>
              <a:defRPr sz="1900">
                <a:solidFill>
                  <a:srgbClr val="F3F3F3"/>
                </a:solidFill>
                <a:latin typeface="Happy Monkey"/>
                <a:ea typeface="Happy Monkey"/>
                <a:cs typeface="Happy Monkey"/>
                <a:sym typeface="Happy Monkey"/>
              </a:defRPr>
            </a:lvl7pPr>
            <a:lvl8pPr indent="-349250" lvl="7" marL="3657600">
              <a:lnSpc>
                <a:spcPct val="115000"/>
              </a:lnSpc>
              <a:spcBef>
                <a:spcPts val="2100"/>
              </a:spcBef>
              <a:spcAft>
                <a:spcPts val="0"/>
              </a:spcAft>
              <a:buClr>
                <a:srgbClr val="F3F3F3"/>
              </a:buClr>
              <a:buSzPts val="1900"/>
              <a:buFont typeface="Happy Monkey"/>
              <a:buChar char="○"/>
              <a:defRPr sz="1900">
                <a:solidFill>
                  <a:srgbClr val="F3F3F3"/>
                </a:solidFill>
                <a:latin typeface="Happy Monkey"/>
                <a:ea typeface="Happy Monkey"/>
                <a:cs typeface="Happy Monkey"/>
                <a:sym typeface="Happy Monkey"/>
              </a:defRPr>
            </a:lvl8pPr>
            <a:lvl9pPr indent="-349250" lvl="8" marL="4114800">
              <a:lnSpc>
                <a:spcPct val="115000"/>
              </a:lnSpc>
              <a:spcBef>
                <a:spcPts val="2100"/>
              </a:spcBef>
              <a:spcAft>
                <a:spcPts val="2100"/>
              </a:spcAft>
              <a:buClr>
                <a:srgbClr val="F3F3F3"/>
              </a:buClr>
              <a:buSzPts val="1900"/>
              <a:buFont typeface="Happy Monkey"/>
              <a:buChar char="■"/>
              <a:defRPr sz="1900">
                <a:solidFill>
                  <a:srgbClr val="F3F3F3"/>
                </a:solidFill>
                <a:latin typeface="Happy Monkey"/>
                <a:ea typeface="Happy Monkey"/>
                <a:cs typeface="Happy Monkey"/>
                <a:sym typeface="Happy Monkey"/>
              </a:defRPr>
            </a:lvl9pPr>
          </a:lstStyle>
          <a:p/>
        </p:txBody>
      </p:sp>
      <p:sp>
        <p:nvSpPr>
          <p:cNvPr id="8" name="Google Shape;8;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9" name="Google Shape;9;p1"/>
          <p:cNvSpPr txBox="1"/>
          <p:nvPr/>
        </p:nvSpPr>
        <p:spPr>
          <a:xfrm rot="5400000">
            <a:off x="-895150" y="6431300"/>
            <a:ext cx="18702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rgbClr val="FFFFFF"/>
                </a:solidFill>
                <a:latin typeface="DM Sans"/>
                <a:ea typeface="DM Sans"/>
                <a:cs typeface="DM Sans"/>
                <a:sym typeface="DM Sans"/>
              </a:rPr>
              <a:t>slidesmania.com</a:t>
            </a:r>
            <a:endParaRPr sz="1000">
              <a:solidFill>
                <a:srgbClr val="FFFFFF"/>
              </a:solidFill>
              <a:latin typeface="DM Sans"/>
              <a:ea typeface="DM Sans"/>
              <a:cs typeface="DM Sans"/>
              <a:sym typeface="DM Sans"/>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 Id="rId3"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8.png"/><Relationship Id="rId4" Type="http://schemas.openxmlformats.org/officeDocument/2006/relationships/image" Target="../media/image10.png"/><Relationship Id="rId5"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0.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2.xml"/><Relationship Id="rId3" Type="http://schemas.openxmlformats.org/officeDocument/2006/relationships/image" Target="../media/image7.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5" name="Shape 955"/>
        <p:cNvGrpSpPr/>
        <p:nvPr/>
      </p:nvGrpSpPr>
      <p:grpSpPr>
        <a:xfrm>
          <a:off x="0" y="0"/>
          <a:ext cx="0" cy="0"/>
          <a:chOff x="0" y="0"/>
          <a:chExt cx="0" cy="0"/>
        </a:xfrm>
      </p:grpSpPr>
      <p:sp>
        <p:nvSpPr>
          <p:cNvPr id="956" name="Google Shape;956;p23"/>
          <p:cNvSpPr txBox="1"/>
          <p:nvPr>
            <p:ph type="title"/>
          </p:nvPr>
        </p:nvSpPr>
        <p:spPr>
          <a:xfrm>
            <a:off x="1762050" y="3282425"/>
            <a:ext cx="8667900" cy="1230600"/>
          </a:xfrm>
          <a:prstGeom prst="rect">
            <a:avLst/>
          </a:prstGeom>
        </p:spPr>
        <p:txBody>
          <a:bodyPr anchorCtr="0" anchor="t" bIns="121900" lIns="121900" spcFirstLastPara="1" rIns="121900" wrap="square" tIns="121900">
            <a:noAutofit/>
          </a:bodyPr>
          <a:lstStyle/>
          <a:p>
            <a:pPr indent="0" lvl="0" marL="0" rtl="0" algn="ctr">
              <a:lnSpc>
                <a:spcPct val="80000"/>
              </a:lnSpc>
              <a:spcBef>
                <a:spcPts val="0"/>
              </a:spcBef>
              <a:spcAft>
                <a:spcPts val="0"/>
              </a:spcAft>
              <a:buNone/>
            </a:pPr>
            <a:r>
              <a:rPr lang="en" sz="9000"/>
              <a:t>Here goes your presentation title</a:t>
            </a:r>
            <a:endParaRPr sz="9000"/>
          </a:p>
        </p:txBody>
      </p:sp>
      <p:sp>
        <p:nvSpPr>
          <p:cNvPr id="957" name="Google Shape;957;p23"/>
          <p:cNvSpPr txBox="1"/>
          <p:nvPr>
            <p:ph idx="1" type="subTitle"/>
          </p:nvPr>
        </p:nvSpPr>
        <p:spPr>
          <a:xfrm>
            <a:off x="406050" y="6140100"/>
            <a:ext cx="11379900" cy="717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And here your subtitle.</a:t>
            </a:r>
            <a:endParaRPr/>
          </a:p>
        </p:txBody>
      </p:sp>
      <p:sp>
        <p:nvSpPr>
          <p:cNvPr id="958" name="Google Shape;958;p23"/>
          <p:cNvSpPr/>
          <p:nvPr/>
        </p:nvSpPr>
        <p:spPr>
          <a:xfrm rot="6997068">
            <a:off x="264638" y="2663192"/>
            <a:ext cx="1832207" cy="1042973"/>
          </a:xfrm>
          <a:custGeom>
            <a:rect b="b" l="l" r="r" t="t"/>
            <a:pathLst>
              <a:path extrusionOk="0" h="405769" w="502846">
                <a:moveTo>
                  <a:pt x="37388" y="714"/>
                </a:moveTo>
                <a:cubicBezTo>
                  <a:pt x="17813" y="50395"/>
                  <a:pt x="-2041" y="101848"/>
                  <a:pt x="103" y="155258"/>
                </a:cubicBezTo>
                <a:cubicBezTo>
                  <a:pt x="2247" y="208668"/>
                  <a:pt x="31422" y="264874"/>
                  <a:pt x="82409" y="280999"/>
                </a:cubicBezTo>
                <a:cubicBezTo>
                  <a:pt x="125938" y="294794"/>
                  <a:pt x="174594" y="275966"/>
                  <a:pt x="207964" y="244740"/>
                </a:cubicBezTo>
                <a:cubicBezTo>
                  <a:pt x="241333" y="213515"/>
                  <a:pt x="262213" y="171570"/>
                  <a:pt x="281880" y="130371"/>
                </a:cubicBezTo>
                <a:cubicBezTo>
                  <a:pt x="290847" y="115009"/>
                  <a:pt x="295610" y="97550"/>
                  <a:pt x="295675" y="79757"/>
                </a:cubicBezTo>
                <a:cubicBezTo>
                  <a:pt x="294184" y="62140"/>
                  <a:pt x="279923" y="44336"/>
                  <a:pt x="262213" y="45642"/>
                </a:cubicBezTo>
                <a:cubicBezTo>
                  <a:pt x="241427" y="47319"/>
                  <a:pt x="231267" y="71647"/>
                  <a:pt x="228097" y="92247"/>
                </a:cubicBezTo>
                <a:cubicBezTo>
                  <a:pt x="216427" y="171747"/>
                  <a:pt x="239870" y="252384"/>
                  <a:pt x="292320" y="313251"/>
                </a:cubicBezTo>
                <a:cubicBezTo>
                  <a:pt x="345581" y="373446"/>
                  <a:pt x="422414" y="407477"/>
                  <a:pt x="502790" y="406462"/>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9" name="Google Shape;959;p23"/>
          <p:cNvSpPr/>
          <p:nvPr/>
        </p:nvSpPr>
        <p:spPr>
          <a:xfrm flipH="1" rot="-1246894">
            <a:off x="10487675" y="4935477"/>
            <a:ext cx="1593661" cy="1193277"/>
          </a:xfrm>
          <a:custGeom>
            <a:rect b="b" l="l" r="r" t="t"/>
            <a:pathLst>
              <a:path extrusionOk="0" h="395933" w="535963">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cap="rnd"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8" name="Shape 1028"/>
        <p:cNvGrpSpPr/>
        <p:nvPr/>
      </p:nvGrpSpPr>
      <p:grpSpPr>
        <a:xfrm>
          <a:off x="0" y="0"/>
          <a:ext cx="0" cy="0"/>
          <a:chOff x="0" y="0"/>
          <a:chExt cx="0" cy="0"/>
        </a:xfrm>
      </p:grpSpPr>
      <p:sp>
        <p:nvSpPr>
          <p:cNvPr id="1029" name="Google Shape;1029;p32"/>
          <p:cNvSpPr txBox="1"/>
          <p:nvPr>
            <p:ph idx="1" type="body"/>
          </p:nvPr>
        </p:nvSpPr>
        <p:spPr>
          <a:xfrm>
            <a:off x="1370850" y="4740300"/>
            <a:ext cx="9450300" cy="13329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Add a brief introduction of your section here.</a:t>
            </a:r>
            <a:endParaRPr/>
          </a:p>
          <a:p>
            <a:pPr indent="0" lvl="0" marL="0" rtl="0" algn="ctr">
              <a:spcBef>
                <a:spcPts val="2100"/>
              </a:spcBef>
              <a:spcAft>
                <a:spcPts val="2100"/>
              </a:spcAft>
              <a:buNone/>
            </a:pPr>
            <a:r>
              <a:rPr lang="en"/>
              <a:t>Let’s dive in and get to know some interesting facts about animals!</a:t>
            </a:r>
            <a:endParaRPr/>
          </a:p>
        </p:txBody>
      </p:sp>
      <p:sp>
        <p:nvSpPr>
          <p:cNvPr id="1030" name="Google Shape;1030;p32"/>
          <p:cNvSpPr txBox="1"/>
          <p:nvPr>
            <p:ph type="title"/>
          </p:nvPr>
        </p:nvSpPr>
        <p:spPr>
          <a:xfrm>
            <a:off x="1370850" y="3587250"/>
            <a:ext cx="94503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Now, we will talk about this.</a:t>
            </a:r>
            <a:endParaRPr/>
          </a:p>
        </p:txBody>
      </p:sp>
      <p:sp>
        <p:nvSpPr>
          <p:cNvPr id="1031" name="Google Shape;1031;p32"/>
          <p:cNvSpPr/>
          <p:nvPr/>
        </p:nvSpPr>
        <p:spPr>
          <a:xfrm>
            <a:off x="5422141" y="1467450"/>
            <a:ext cx="1347704" cy="1124198"/>
          </a:xfrm>
          <a:prstGeom prst="rect">
            <a:avLst/>
          </a:prstGeom>
        </p:spPr>
        <p:txBody>
          <a:bodyPr>
            <a:prstTxWarp prst="textPlain"/>
          </a:bodyPr>
          <a:lstStyle/>
          <a:p>
            <a:pPr lvl="0" algn="ctr"/>
            <a:r>
              <a:rPr b="0" i="0">
                <a:ln>
                  <a:noFill/>
                </a:ln>
                <a:solidFill>
                  <a:srgbClr val="FFFFFF"/>
                </a:solidFill>
                <a:latin typeface="Caveat Brush"/>
              </a:rPr>
              <a:t>02</a:t>
            </a: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5" name="Shape 1035"/>
        <p:cNvGrpSpPr/>
        <p:nvPr/>
      </p:nvGrpSpPr>
      <p:grpSpPr>
        <a:xfrm>
          <a:off x="0" y="0"/>
          <a:ext cx="0" cy="0"/>
          <a:chOff x="0" y="0"/>
          <a:chExt cx="0" cy="0"/>
        </a:xfrm>
      </p:grpSpPr>
      <p:sp>
        <p:nvSpPr>
          <p:cNvPr id="1036" name="Google Shape;1036;p33"/>
          <p:cNvSpPr txBox="1"/>
          <p:nvPr>
            <p:ph type="title"/>
          </p:nvPr>
        </p:nvSpPr>
        <p:spPr>
          <a:xfrm>
            <a:off x="877750" y="1858725"/>
            <a:ext cx="5170500" cy="1324800"/>
          </a:xfrm>
          <a:prstGeom prst="rect">
            <a:avLst/>
          </a:prstGeom>
          <a:noFill/>
          <a:ln>
            <a:noFill/>
          </a:ln>
        </p:spPr>
        <p:txBody>
          <a:bodyPr anchorCtr="0" anchor="t" bIns="121900" lIns="121900" spcFirstLastPara="1" rIns="121900" wrap="square" tIns="121900">
            <a:noAutofit/>
          </a:bodyPr>
          <a:lstStyle/>
          <a:p>
            <a:pPr indent="0" lvl="0" marL="0" rtl="0" algn="l">
              <a:lnSpc>
                <a:spcPct val="80000"/>
              </a:lnSpc>
              <a:spcBef>
                <a:spcPts val="0"/>
              </a:spcBef>
              <a:spcAft>
                <a:spcPts val="0"/>
              </a:spcAft>
              <a:buSzPts val="7000"/>
              <a:buNone/>
            </a:pPr>
            <a:r>
              <a:rPr lang="en">
                <a:solidFill>
                  <a:schemeClr val="accent6"/>
                </a:solidFill>
              </a:rPr>
              <a:t>C</a:t>
            </a:r>
            <a:r>
              <a:rPr lang="en">
                <a:solidFill>
                  <a:schemeClr val="accent6"/>
                </a:solidFill>
              </a:rPr>
              <a:t>ats love to sleep.</a:t>
            </a:r>
            <a:endParaRPr sz="6000">
              <a:solidFill>
                <a:schemeClr val="accent6"/>
              </a:solidFill>
            </a:endParaRPr>
          </a:p>
        </p:txBody>
      </p:sp>
      <p:pic>
        <p:nvPicPr>
          <p:cNvPr id="1037" name="Google Shape;1037;p33"/>
          <p:cNvPicPr preferRelativeResize="0"/>
          <p:nvPr/>
        </p:nvPicPr>
        <p:blipFill rotWithShape="1">
          <a:blip r:embed="rId3">
            <a:alphaModFix/>
          </a:blip>
          <a:srcRect b="16683" l="0" r="0" t="11652"/>
          <a:stretch/>
        </p:blipFill>
        <p:spPr>
          <a:xfrm flipH="1">
            <a:off x="6383350" y="835201"/>
            <a:ext cx="5170500" cy="5187600"/>
          </a:xfrm>
          <a:prstGeom prst="ellipse">
            <a:avLst/>
          </a:prstGeom>
          <a:noFill/>
          <a:ln>
            <a:noFill/>
          </a:ln>
        </p:spPr>
      </p:pic>
      <p:sp>
        <p:nvSpPr>
          <p:cNvPr id="1038" name="Google Shape;1038;p33"/>
          <p:cNvSpPr txBox="1"/>
          <p:nvPr>
            <p:ph idx="4294967295" type="body"/>
          </p:nvPr>
        </p:nvSpPr>
        <p:spPr>
          <a:xfrm>
            <a:off x="877750" y="3067000"/>
            <a:ext cx="5170500" cy="20625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2100"/>
              </a:spcBef>
              <a:spcAft>
                <a:spcPts val="0"/>
              </a:spcAft>
              <a:buSzPts val="1900"/>
              <a:buNone/>
            </a:pPr>
            <a:r>
              <a:rPr lang="en"/>
              <a:t>A fifteen-year-old cat has probably spent ten years of its life sleeping.</a:t>
            </a:r>
            <a:endParaRPr/>
          </a:p>
          <a:p>
            <a:pPr indent="0" lvl="0" marL="0" rtl="0" algn="l">
              <a:lnSpc>
                <a:spcPct val="115000"/>
              </a:lnSpc>
              <a:spcBef>
                <a:spcPts val="2100"/>
              </a:spcBef>
              <a:spcAft>
                <a:spcPts val="0"/>
              </a:spcAft>
              <a:buSzPts val="1900"/>
              <a:buNone/>
            </a:pPr>
            <a:r>
              <a:rPr lang="en"/>
              <a:t>Also, cats use their whiskers as feelers to determine if a space is too small to squeeze through.</a:t>
            </a:r>
            <a:endParaRPr/>
          </a:p>
          <a:p>
            <a:pPr indent="0" lvl="0" marL="0" rtl="0" algn="l">
              <a:lnSpc>
                <a:spcPct val="115000"/>
              </a:lnSpc>
              <a:spcBef>
                <a:spcPts val="2100"/>
              </a:spcBef>
              <a:spcAft>
                <a:spcPts val="0"/>
              </a:spcAft>
              <a:buSzPts val="1900"/>
              <a:buNone/>
            </a:pPr>
            <a:r>
              <a:t/>
            </a:r>
            <a:endParaRPr/>
          </a:p>
          <a:p>
            <a:pPr indent="0" lvl="0" marL="0" rtl="0" algn="l">
              <a:lnSpc>
                <a:spcPct val="115000"/>
              </a:lnSpc>
              <a:spcBef>
                <a:spcPts val="2100"/>
              </a:spcBef>
              <a:spcAft>
                <a:spcPts val="0"/>
              </a:spcAft>
              <a:buSzPts val="1900"/>
              <a:buNone/>
            </a:pPr>
            <a:r>
              <a:t/>
            </a:r>
            <a:endParaRPr/>
          </a:p>
          <a:p>
            <a:pPr indent="0" lvl="0" marL="0" rtl="0" algn="l">
              <a:lnSpc>
                <a:spcPct val="115000"/>
              </a:lnSpc>
              <a:spcBef>
                <a:spcPts val="2100"/>
              </a:spcBef>
              <a:spcAft>
                <a:spcPts val="2100"/>
              </a:spcAft>
              <a:buSzPts val="1900"/>
              <a:buNone/>
            </a:pPr>
            <a:r>
              <a:t/>
            </a:r>
            <a:endParaRPr/>
          </a:p>
        </p:txBody>
      </p:sp>
      <p:grpSp>
        <p:nvGrpSpPr>
          <p:cNvPr id="1039" name="Google Shape;1039;p33"/>
          <p:cNvGrpSpPr/>
          <p:nvPr/>
        </p:nvGrpSpPr>
        <p:grpSpPr>
          <a:xfrm flipH="1">
            <a:off x="9356671" y="5154523"/>
            <a:ext cx="2280981" cy="1703470"/>
            <a:chOff x="2276168" y="2436294"/>
            <a:chExt cx="2100738" cy="1568862"/>
          </a:xfrm>
        </p:grpSpPr>
        <p:sp>
          <p:nvSpPr>
            <p:cNvPr id="1040" name="Google Shape;1040;p33"/>
            <p:cNvSpPr/>
            <p:nvPr/>
          </p:nvSpPr>
          <p:spPr>
            <a:xfrm>
              <a:off x="3064022" y="3317387"/>
              <a:ext cx="558312" cy="555361"/>
            </a:xfrm>
            <a:custGeom>
              <a:rect b="b" l="l" r="r" t="t"/>
              <a:pathLst>
                <a:path extrusionOk="0" h="339152" w="340954">
                  <a:moveTo>
                    <a:pt x="8817" y="105379"/>
                  </a:moveTo>
                  <a:cubicBezTo>
                    <a:pt x="339" y="82900"/>
                    <a:pt x="-6709" y="54516"/>
                    <a:pt x="9483" y="36990"/>
                  </a:cubicBezTo>
                  <a:cubicBezTo>
                    <a:pt x="25676" y="19464"/>
                    <a:pt x="57870" y="26798"/>
                    <a:pt x="77968" y="42228"/>
                  </a:cubicBezTo>
                  <a:cubicBezTo>
                    <a:pt x="112877" y="69584"/>
                    <a:pt x="134232" y="110713"/>
                    <a:pt x="136547" y="155005"/>
                  </a:cubicBezTo>
                  <a:cubicBezTo>
                    <a:pt x="154244" y="92606"/>
                    <a:pt x="196812" y="40219"/>
                    <a:pt x="254276" y="10129"/>
                  </a:cubicBezTo>
                  <a:cubicBezTo>
                    <a:pt x="266182" y="2967"/>
                    <a:pt x="279927" y="-548"/>
                    <a:pt x="293805" y="33"/>
                  </a:cubicBezTo>
                  <a:cubicBezTo>
                    <a:pt x="314760" y="3900"/>
                    <a:pt x="331619" y="19464"/>
                    <a:pt x="337143" y="40038"/>
                  </a:cubicBezTo>
                  <a:cubicBezTo>
                    <a:pt x="342468" y="60621"/>
                    <a:pt x="341810" y="82300"/>
                    <a:pt x="335239" y="102522"/>
                  </a:cubicBezTo>
                  <a:cubicBezTo>
                    <a:pt x="318093" y="163958"/>
                    <a:pt x="154264" y="339123"/>
                    <a:pt x="154264" y="339123"/>
                  </a:cubicBezTo>
                  <a:cubicBezTo>
                    <a:pt x="154264" y="339123"/>
                    <a:pt x="31582" y="166053"/>
                    <a:pt x="8817" y="10537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1" name="Google Shape;1041;p33"/>
            <p:cNvSpPr/>
            <p:nvPr/>
          </p:nvSpPr>
          <p:spPr>
            <a:xfrm>
              <a:off x="2276168" y="2436294"/>
              <a:ext cx="2100738" cy="1568862"/>
            </a:xfrm>
            <a:custGeom>
              <a:rect b="b" l="l" r="r" t="t"/>
              <a:pathLst>
                <a:path extrusionOk="0" h="1568862" w="2100738">
                  <a:moveTo>
                    <a:pt x="2100488" y="1550355"/>
                  </a:moveTo>
                  <a:cubicBezTo>
                    <a:pt x="2100488" y="1556546"/>
                    <a:pt x="2100488" y="1562738"/>
                    <a:pt x="2100488" y="1568833"/>
                  </a:cubicBezTo>
                  <a:lnTo>
                    <a:pt x="1631382" y="1568833"/>
                  </a:lnTo>
                  <a:cubicBezTo>
                    <a:pt x="1588615" y="929134"/>
                    <a:pt x="1344489" y="438788"/>
                    <a:pt x="1050357" y="438788"/>
                  </a:cubicBezTo>
                  <a:cubicBezTo>
                    <a:pt x="756225" y="438788"/>
                    <a:pt x="511623" y="929134"/>
                    <a:pt x="469332" y="1568833"/>
                  </a:cubicBezTo>
                  <a:lnTo>
                    <a:pt x="-250" y="1568833"/>
                  </a:lnTo>
                  <a:cubicBezTo>
                    <a:pt x="-250" y="1562738"/>
                    <a:pt x="-250" y="1556546"/>
                    <a:pt x="-250" y="1550355"/>
                  </a:cubicBezTo>
                  <a:cubicBezTo>
                    <a:pt x="-250" y="694153"/>
                    <a:pt x="470189" y="-29"/>
                    <a:pt x="1050452" y="-29"/>
                  </a:cubicBezTo>
                  <a:cubicBezTo>
                    <a:pt x="1630715" y="-29"/>
                    <a:pt x="2100488" y="694153"/>
                    <a:pt x="2100488" y="15503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2" name="Google Shape;1042;p33"/>
            <p:cNvSpPr/>
            <p:nvPr/>
          </p:nvSpPr>
          <p:spPr>
            <a:xfrm>
              <a:off x="2467144" y="2603077"/>
              <a:ext cx="1718310" cy="1402079"/>
            </a:xfrm>
            <a:custGeom>
              <a:rect b="b" l="l" r="r" t="t"/>
              <a:pathLst>
                <a:path extrusionOk="0" h="1402079" w="1718310">
                  <a:moveTo>
                    <a:pt x="1718060" y="1402050"/>
                  </a:moveTo>
                  <a:lnTo>
                    <a:pt x="1440406" y="1402050"/>
                  </a:lnTo>
                  <a:cubicBezTo>
                    <a:pt x="1397639" y="762352"/>
                    <a:pt x="1153513" y="272005"/>
                    <a:pt x="859381" y="272005"/>
                  </a:cubicBezTo>
                  <a:cubicBezTo>
                    <a:pt x="565249" y="272005"/>
                    <a:pt x="320647" y="762352"/>
                    <a:pt x="278356" y="1402050"/>
                  </a:cubicBezTo>
                  <a:lnTo>
                    <a:pt x="-250" y="1402050"/>
                  </a:lnTo>
                  <a:cubicBezTo>
                    <a:pt x="19657" y="622049"/>
                    <a:pt x="396656" y="-29"/>
                    <a:pt x="858905" y="-29"/>
                  </a:cubicBezTo>
                  <a:cubicBezTo>
                    <a:pt x="1321153" y="-29"/>
                    <a:pt x="1698152" y="622049"/>
                    <a:pt x="1718060" y="140205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3" name="Google Shape;1043;p33"/>
            <p:cNvSpPr/>
            <p:nvPr/>
          </p:nvSpPr>
          <p:spPr>
            <a:xfrm>
              <a:off x="2603828" y="2762430"/>
              <a:ext cx="1444942" cy="1242726"/>
            </a:xfrm>
            <a:custGeom>
              <a:rect b="b" l="l" r="r" t="t"/>
              <a:pathLst>
                <a:path extrusionOk="0" h="1242726" w="1444942">
                  <a:moveTo>
                    <a:pt x="1444692" y="1242697"/>
                  </a:moveTo>
                  <a:lnTo>
                    <a:pt x="1303722" y="1242697"/>
                  </a:lnTo>
                  <a:cubicBezTo>
                    <a:pt x="1260955" y="602999"/>
                    <a:pt x="1016829" y="112652"/>
                    <a:pt x="722697" y="112652"/>
                  </a:cubicBezTo>
                  <a:cubicBezTo>
                    <a:pt x="428565" y="112652"/>
                    <a:pt x="183963" y="602999"/>
                    <a:pt x="141672" y="1242697"/>
                  </a:cubicBezTo>
                  <a:lnTo>
                    <a:pt x="-250" y="1242697"/>
                  </a:lnTo>
                  <a:cubicBezTo>
                    <a:pt x="37850" y="544420"/>
                    <a:pt x="346555" y="-29"/>
                    <a:pt x="722221" y="-29"/>
                  </a:cubicBezTo>
                  <a:cubicBezTo>
                    <a:pt x="1097887" y="-29"/>
                    <a:pt x="1406878" y="544420"/>
                    <a:pt x="1444692" y="124269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4" name="Google Shape;1044;p33"/>
            <p:cNvSpPr/>
            <p:nvPr/>
          </p:nvSpPr>
          <p:spPr>
            <a:xfrm>
              <a:off x="2345470" y="2477895"/>
              <a:ext cx="1991687" cy="1490148"/>
            </a:xfrm>
            <a:custGeom>
              <a:rect b="b" l="l" r="r" t="t"/>
              <a:pathLst>
                <a:path extrusionOk="0" h="1490148" w="1991687">
                  <a:moveTo>
                    <a:pt x="1967504" y="1369222"/>
                  </a:moveTo>
                  <a:cubicBezTo>
                    <a:pt x="1970267" y="1368907"/>
                    <a:pt x="1973058" y="1369440"/>
                    <a:pt x="1975506" y="1370746"/>
                  </a:cubicBezTo>
                  <a:cubicBezTo>
                    <a:pt x="1980649" y="1373889"/>
                    <a:pt x="1981220" y="1381604"/>
                    <a:pt x="1980268" y="1387890"/>
                  </a:cubicBezTo>
                  <a:cubicBezTo>
                    <a:pt x="1977801" y="1405397"/>
                    <a:pt x="1968086" y="1421047"/>
                    <a:pt x="1953503" y="1431039"/>
                  </a:cubicBezTo>
                  <a:cubicBezTo>
                    <a:pt x="1957027" y="1429991"/>
                    <a:pt x="1976553" y="1442755"/>
                    <a:pt x="1982078" y="1448565"/>
                  </a:cubicBezTo>
                  <a:cubicBezTo>
                    <a:pt x="1987507" y="1454404"/>
                    <a:pt x="1990850" y="1461871"/>
                    <a:pt x="1991603" y="1469806"/>
                  </a:cubicBezTo>
                  <a:cubicBezTo>
                    <a:pt x="1992022" y="1474482"/>
                    <a:pt x="1990879" y="1479169"/>
                    <a:pt x="1988364" y="1483140"/>
                  </a:cubicBezTo>
                  <a:cubicBezTo>
                    <a:pt x="1983126" y="1489141"/>
                    <a:pt x="1974867" y="1491561"/>
                    <a:pt x="1967219" y="1489332"/>
                  </a:cubicBezTo>
                  <a:cubicBezTo>
                    <a:pt x="1960618" y="1487674"/>
                    <a:pt x="1954236" y="1485274"/>
                    <a:pt x="1948169" y="1482188"/>
                  </a:cubicBezTo>
                  <a:cubicBezTo>
                    <a:pt x="1931596" y="1474378"/>
                    <a:pt x="1893781" y="1453042"/>
                    <a:pt x="1878351" y="1444088"/>
                  </a:cubicBezTo>
                  <a:cubicBezTo>
                    <a:pt x="1875436" y="1442212"/>
                    <a:pt x="1874588" y="1438316"/>
                    <a:pt x="1876465" y="1435401"/>
                  </a:cubicBezTo>
                  <a:cubicBezTo>
                    <a:pt x="1876655" y="1435106"/>
                    <a:pt x="1876874" y="1434820"/>
                    <a:pt x="1877112" y="1434563"/>
                  </a:cubicBezTo>
                  <a:cubicBezTo>
                    <a:pt x="1891686" y="1418942"/>
                    <a:pt x="1933119" y="1377794"/>
                    <a:pt x="1955122" y="1371317"/>
                  </a:cubicBezTo>
                  <a:cubicBezTo>
                    <a:pt x="1959151" y="1370146"/>
                    <a:pt x="1963313" y="1369440"/>
                    <a:pt x="1967504" y="1369222"/>
                  </a:cubicBezTo>
                  <a:close/>
                  <a:moveTo>
                    <a:pt x="24309" y="1351220"/>
                  </a:moveTo>
                  <a:cubicBezTo>
                    <a:pt x="28500" y="1351449"/>
                    <a:pt x="32654" y="1352144"/>
                    <a:pt x="36692" y="1353315"/>
                  </a:cubicBezTo>
                  <a:cubicBezTo>
                    <a:pt x="58504" y="1359792"/>
                    <a:pt x="100033" y="1401226"/>
                    <a:pt x="114607" y="1416561"/>
                  </a:cubicBezTo>
                  <a:cubicBezTo>
                    <a:pt x="114845" y="1416828"/>
                    <a:pt x="115064" y="1417114"/>
                    <a:pt x="115254" y="1417419"/>
                  </a:cubicBezTo>
                  <a:cubicBezTo>
                    <a:pt x="117102" y="1420362"/>
                    <a:pt x="116217" y="1424239"/>
                    <a:pt x="113273" y="1426086"/>
                  </a:cubicBezTo>
                  <a:cubicBezTo>
                    <a:pt x="97843" y="1435040"/>
                    <a:pt x="60028" y="1456471"/>
                    <a:pt x="43455" y="1464186"/>
                  </a:cubicBezTo>
                  <a:cubicBezTo>
                    <a:pt x="37416" y="1467339"/>
                    <a:pt x="31015" y="1469768"/>
                    <a:pt x="24405" y="1471426"/>
                  </a:cubicBezTo>
                  <a:cubicBezTo>
                    <a:pt x="16766" y="1473568"/>
                    <a:pt x="8574" y="1471121"/>
                    <a:pt x="3355" y="1465139"/>
                  </a:cubicBezTo>
                  <a:cubicBezTo>
                    <a:pt x="754" y="1461243"/>
                    <a:pt x="-388" y="1456557"/>
                    <a:pt x="116" y="1451899"/>
                  </a:cubicBezTo>
                  <a:cubicBezTo>
                    <a:pt x="859" y="1443936"/>
                    <a:pt x="4203" y="1436431"/>
                    <a:pt x="9641" y="1430563"/>
                  </a:cubicBezTo>
                  <a:cubicBezTo>
                    <a:pt x="15166" y="1424753"/>
                    <a:pt x="34692" y="1411990"/>
                    <a:pt x="38216" y="1413037"/>
                  </a:cubicBezTo>
                  <a:cubicBezTo>
                    <a:pt x="23605" y="1403074"/>
                    <a:pt x="13889" y="1387406"/>
                    <a:pt x="11451" y="1369889"/>
                  </a:cubicBezTo>
                  <a:cubicBezTo>
                    <a:pt x="10499" y="1363602"/>
                    <a:pt x="11070" y="1355887"/>
                    <a:pt x="16213" y="1352744"/>
                  </a:cubicBezTo>
                  <a:cubicBezTo>
                    <a:pt x="18699" y="1351429"/>
                    <a:pt x="21519" y="1350896"/>
                    <a:pt x="24309" y="1351220"/>
                  </a:cubicBezTo>
                  <a:close/>
                  <a:moveTo>
                    <a:pt x="1953693" y="1183103"/>
                  </a:moveTo>
                  <a:cubicBezTo>
                    <a:pt x="1956465" y="1182636"/>
                    <a:pt x="1959323" y="1182998"/>
                    <a:pt x="1961885" y="1184150"/>
                  </a:cubicBezTo>
                  <a:cubicBezTo>
                    <a:pt x="1967124" y="1187008"/>
                    <a:pt x="1968076" y="1194724"/>
                    <a:pt x="1967505" y="1201010"/>
                  </a:cubicBezTo>
                  <a:cubicBezTo>
                    <a:pt x="1966048" y="1218650"/>
                    <a:pt x="1957189" y="1234843"/>
                    <a:pt x="1943121" y="1245587"/>
                  </a:cubicBezTo>
                  <a:cubicBezTo>
                    <a:pt x="1946645" y="1244348"/>
                    <a:pt x="1966838" y="1256065"/>
                    <a:pt x="1972362" y="1261493"/>
                  </a:cubicBezTo>
                  <a:cubicBezTo>
                    <a:pt x="1978211" y="1267009"/>
                    <a:pt x="1982068" y="1274314"/>
                    <a:pt x="1983316" y="1282258"/>
                  </a:cubicBezTo>
                  <a:cubicBezTo>
                    <a:pt x="1984116" y="1286887"/>
                    <a:pt x="1983240" y="1291650"/>
                    <a:pt x="1980840" y="1295688"/>
                  </a:cubicBezTo>
                  <a:cubicBezTo>
                    <a:pt x="1975991" y="1301984"/>
                    <a:pt x="1967924" y="1304880"/>
                    <a:pt x="1960171" y="1303118"/>
                  </a:cubicBezTo>
                  <a:cubicBezTo>
                    <a:pt x="1953369" y="1301861"/>
                    <a:pt x="1946750" y="1299775"/>
                    <a:pt x="1940454" y="1296927"/>
                  </a:cubicBezTo>
                  <a:cubicBezTo>
                    <a:pt x="1923499" y="1290164"/>
                    <a:pt x="1884542" y="1270828"/>
                    <a:pt x="1868635" y="1262827"/>
                  </a:cubicBezTo>
                  <a:cubicBezTo>
                    <a:pt x="1865606" y="1261236"/>
                    <a:pt x="1864444" y="1257493"/>
                    <a:pt x="1866035" y="1254464"/>
                  </a:cubicBezTo>
                  <a:cubicBezTo>
                    <a:pt x="1866254" y="1254045"/>
                    <a:pt x="1866521" y="1253654"/>
                    <a:pt x="1866825" y="1253302"/>
                  </a:cubicBezTo>
                  <a:cubicBezTo>
                    <a:pt x="1880827" y="1237205"/>
                    <a:pt x="1919880" y="1193485"/>
                    <a:pt x="1941502" y="1185865"/>
                  </a:cubicBezTo>
                  <a:cubicBezTo>
                    <a:pt x="1945454" y="1184513"/>
                    <a:pt x="1949541" y="1183579"/>
                    <a:pt x="1953693" y="1183103"/>
                  </a:cubicBezTo>
                  <a:close/>
                  <a:moveTo>
                    <a:pt x="38025" y="1165101"/>
                  </a:moveTo>
                  <a:cubicBezTo>
                    <a:pt x="42225" y="1165502"/>
                    <a:pt x="46350" y="1166425"/>
                    <a:pt x="50312" y="1167864"/>
                  </a:cubicBezTo>
                  <a:cubicBezTo>
                    <a:pt x="71934" y="1175388"/>
                    <a:pt x="110986" y="1218918"/>
                    <a:pt x="124893" y="1235300"/>
                  </a:cubicBezTo>
                  <a:cubicBezTo>
                    <a:pt x="125150" y="1235606"/>
                    <a:pt x="125369" y="1235939"/>
                    <a:pt x="125569" y="1236291"/>
                  </a:cubicBezTo>
                  <a:cubicBezTo>
                    <a:pt x="127236" y="1239330"/>
                    <a:pt x="126121" y="1243149"/>
                    <a:pt x="123083" y="1244825"/>
                  </a:cubicBezTo>
                  <a:cubicBezTo>
                    <a:pt x="107176" y="1252731"/>
                    <a:pt x="68315" y="1272067"/>
                    <a:pt x="51264" y="1278925"/>
                  </a:cubicBezTo>
                  <a:cubicBezTo>
                    <a:pt x="44997" y="1281745"/>
                    <a:pt x="38406" y="1283792"/>
                    <a:pt x="31643" y="1285021"/>
                  </a:cubicBezTo>
                  <a:cubicBezTo>
                    <a:pt x="23890" y="1286755"/>
                    <a:pt x="15832" y="1283907"/>
                    <a:pt x="10879" y="1277687"/>
                  </a:cubicBezTo>
                  <a:cubicBezTo>
                    <a:pt x="8583" y="1273610"/>
                    <a:pt x="7717" y="1268885"/>
                    <a:pt x="8402" y="1264257"/>
                  </a:cubicBezTo>
                  <a:cubicBezTo>
                    <a:pt x="9612" y="1256303"/>
                    <a:pt x="13469" y="1248979"/>
                    <a:pt x="19356" y="1243492"/>
                  </a:cubicBezTo>
                  <a:cubicBezTo>
                    <a:pt x="24880" y="1237968"/>
                    <a:pt x="45168" y="1226347"/>
                    <a:pt x="48598" y="1227585"/>
                  </a:cubicBezTo>
                  <a:cubicBezTo>
                    <a:pt x="34567" y="1216813"/>
                    <a:pt x="25718" y="1200630"/>
                    <a:pt x="24214" y="1183008"/>
                  </a:cubicBezTo>
                  <a:cubicBezTo>
                    <a:pt x="23642" y="1176627"/>
                    <a:pt x="24595" y="1169007"/>
                    <a:pt x="29929" y="1166149"/>
                  </a:cubicBezTo>
                  <a:cubicBezTo>
                    <a:pt x="32453" y="1164959"/>
                    <a:pt x="35282" y="1164587"/>
                    <a:pt x="38025" y="1165101"/>
                  </a:cubicBezTo>
                  <a:close/>
                  <a:moveTo>
                    <a:pt x="1919784" y="997937"/>
                  </a:moveTo>
                  <a:cubicBezTo>
                    <a:pt x="1922452" y="997127"/>
                    <a:pt x="1925309" y="997127"/>
                    <a:pt x="1927976" y="997937"/>
                  </a:cubicBezTo>
                  <a:cubicBezTo>
                    <a:pt x="1933500" y="1000413"/>
                    <a:pt x="1935120" y="1008033"/>
                    <a:pt x="1935025" y="1014320"/>
                  </a:cubicBezTo>
                  <a:cubicBezTo>
                    <a:pt x="1934901" y="1032008"/>
                    <a:pt x="1927376" y="1048838"/>
                    <a:pt x="1914260" y="1060707"/>
                  </a:cubicBezTo>
                  <a:cubicBezTo>
                    <a:pt x="1917594" y="1059182"/>
                    <a:pt x="1938644" y="1069184"/>
                    <a:pt x="1944645" y="1074232"/>
                  </a:cubicBezTo>
                  <a:cubicBezTo>
                    <a:pt x="1950903" y="1079281"/>
                    <a:pt x="1955313" y="1086234"/>
                    <a:pt x="1957218" y="1094044"/>
                  </a:cubicBezTo>
                  <a:cubicBezTo>
                    <a:pt x="1958294" y="1098616"/>
                    <a:pt x="1957790" y="1103417"/>
                    <a:pt x="1955789" y="1107665"/>
                  </a:cubicBezTo>
                  <a:cubicBezTo>
                    <a:pt x="1951446" y="1114304"/>
                    <a:pt x="1943635" y="1117799"/>
                    <a:pt x="1935787" y="1116618"/>
                  </a:cubicBezTo>
                  <a:cubicBezTo>
                    <a:pt x="1928900" y="1115923"/>
                    <a:pt x="1922128" y="1114418"/>
                    <a:pt x="1915593" y="1112141"/>
                  </a:cubicBezTo>
                  <a:cubicBezTo>
                    <a:pt x="1898163" y="1106617"/>
                    <a:pt x="1857777" y="1090520"/>
                    <a:pt x="1841299" y="1083566"/>
                  </a:cubicBezTo>
                  <a:cubicBezTo>
                    <a:pt x="1838108" y="1082195"/>
                    <a:pt x="1836631" y="1078499"/>
                    <a:pt x="1837993" y="1075308"/>
                  </a:cubicBezTo>
                  <a:cubicBezTo>
                    <a:pt x="1838193" y="1074860"/>
                    <a:pt x="1838432" y="1074432"/>
                    <a:pt x="1838727" y="1074041"/>
                  </a:cubicBezTo>
                  <a:cubicBezTo>
                    <a:pt x="1851395" y="1057659"/>
                    <a:pt x="1887304" y="1010986"/>
                    <a:pt x="1907783" y="1001652"/>
                  </a:cubicBezTo>
                  <a:cubicBezTo>
                    <a:pt x="1911641" y="999994"/>
                    <a:pt x="1915670" y="998756"/>
                    <a:pt x="1919784" y="997937"/>
                  </a:cubicBezTo>
                  <a:close/>
                  <a:moveTo>
                    <a:pt x="63743" y="979934"/>
                  </a:moveTo>
                  <a:cubicBezTo>
                    <a:pt x="66410" y="979078"/>
                    <a:pt x="69268" y="979078"/>
                    <a:pt x="71934" y="979934"/>
                  </a:cubicBezTo>
                  <a:cubicBezTo>
                    <a:pt x="76068" y="980697"/>
                    <a:pt x="80098" y="981944"/>
                    <a:pt x="83936" y="983649"/>
                  </a:cubicBezTo>
                  <a:cubicBezTo>
                    <a:pt x="104891" y="992889"/>
                    <a:pt x="140324" y="1039561"/>
                    <a:pt x="152992" y="1055944"/>
                  </a:cubicBezTo>
                  <a:cubicBezTo>
                    <a:pt x="153287" y="1056335"/>
                    <a:pt x="153526" y="1056763"/>
                    <a:pt x="153726" y="1057211"/>
                  </a:cubicBezTo>
                  <a:cubicBezTo>
                    <a:pt x="155088" y="1060402"/>
                    <a:pt x="153611" y="1064097"/>
                    <a:pt x="150421" y="1065469"/>
                  </a:cubicBezTo>
                  <a:cubicBezTo>
                    <a:pt x="133942" y="1072422"/>
                    <a:pt x="93556" y="1088615"/>
                    <a:pt x="76125" y="1094044"/>
                  </a:cubicBezTo>
                  <a:cubicBezTo>
                    <a:pt x="69611" y="1096302"/>
                    <a:pt x="62876" y="1097835"/>
                    <a:pt x="56028" y="1098616"/>
                  </a:cubicBezTo>
                  <a:cubicBezTo>
                    <a:pt x="52990" y="1099331"/>
                    <a:pt x="49818" y="1099254"/>
                    <a:pt x="46827" y="1098378"/>
                  </a:cubicBezTo>
                  <a:cubicBezTo>
                    <a:pt x="37225" y="1095587"/>
                    <a:pt x="31711" y="1085548"/>
                    <a:pt x="34501" y="1075947"/>
                  </a:cubicBezTo>
                  <a:cubicBezTo>
                    <a:pt x="36378" y="1068155"/>
                    <a:pt x="40807" y="1061221"/>
                    <a:pt x="47074" y="1056230"/>
                  </a:cubicBezTo>
                  <a:cubicBezTo>
                    <a:pt x="53075" y="1051182"/>
                    <a:pt x="74125" y="1041085"/>
                    <a:pt x="77554" y="1042609"/>
                  </a:cubicBezTo>
                  <a:cubicBezTo>
                    <a:pt x="64410" y="1030798"/>
                    <a:pt x="56866" y="1013986"/>
                    <a:pt x="56790" y="996318"/>
                  </a:cubicBezTo>
                  <a:cubicBezTo>
                    <a:pt x="56695" y="989459"/>
                    <a:pt x="58314" y="982316"/>
                    <a:pt x="63743" y="979934"/>
                  </a:cubicBezTo>
                  <a:close/>
                  <a:moveTo>
                    <a:pt x="1859681" y="828964"/>
                  </a:moveTo>
                  <a:cubicBezTo>
                    <a:pt x="1862377" y="828106"/>
                    <a:pt x="1865273" y="828106"/>
                    <a:pt x="1867968" y="828964"/>
                  </a:cubicBezTo>
                  <a:cubicBezTo>
                    <a:pt x="1873397" y="831345"/>
                    <a:pt x="1875017" y="838489"/>
                    <a:pt x="1874922" y="845347"/>
                  </a:cubicBezTo>
                  <a:cubicBezTo>
                    <a:pt x="1874845" y="863016"/>
                    <a:pt x="1867302" y="879828"/>
                    <a:pt x="1854157" y="891639"/>
                  </a:cubicBezTo>
                  <a:cubicBezTo>
                    <a:pt x="1857491" y="890210"/>
                    <a:pt x="1878636" y="900211"/>
                    <a:pt x="1884542" y="905259"/>
                  </a:cubicBezTo>
                  <a:cubicBezTo>
                    <a:pt x="1890857" y="910241"/>
                    <a:pt x="1895295" y="917232"/>
                    <a:pt x="1897115" y="925071"/>
                  </a:cubicBezTo>
                  <a:cubicBezTo>
                    <a:pt x="1899982" y="934539"/>
                    <a:pt x="1894628" y="944531"/>
                    <a:pt x="1885170" y="947398"/>
                  </a:cubicBezTo>
                  <a:cubicBezTo>
                    <a:pt x="1882084" y="948331"/>
                    <a:pt x="1878807" y="948417"/>
                    <a:pt x="1875684" y="947646"/>
                  </a:cubicBezTo>
                  <a:cubicBezTo>
                    <a:pt x="1868825" y="946931"/>
                    <a:pt x="1862082" y="945397"/>
                    <a:pt x="1855586" y="943073"/>
                  </a:cubicBezTo>
                  <a:cubicBezTo>
                    <a:pt x="1838060" y="937644"/>
                    <a:pt x="1797769" y="921452"/>
                    <a:pt x="1781291" y="914498"/>
                  </a:cubicBezTo>
                  <a:cubicBezTo>
                    <a:pt x="1778119" y="913213"/>
                    <a:pt x="1776595" y="909603"/>
                    <a:pt x="1777881" y="906431"/>
                  </a:cubicBezTo>
                  <a:cubicBezTo>
                    <a:pt x="1778090" y="905907"/>
                    <a:pt x="1778376" y="905421"/>
                    <a:pt x="1778719" y="904973"/>
                  </a:cubicBezTo>
                  <a:cubicBezTo>
                    <a:pt x="1791292" y="888590"/>
                    <a:pt x="1826820" y="841918"/>
                    <a:pt x="1847775" y="832679"/>
                  </a:cubicBezTo>
                  <a:cubicBezTo>
                    <a:pt x="1851585" y="830974"/>
                    <a:pt x="1855576" y="829726"/>
                    <a:pt x="1859681" y="828964"/>
                  </a:cubicBezTo>
                  <a:close/>
                  <a:moveTo>
                    <a:pt x="124036" y="810866"/>
                  </a:moveTo>
                  <a:cubicBezTo>
                    <a:pt x="126703" y="810056"/>
                    <a:pt x="129561" y="810056"/>
                    <a:pt x="132228" y="810866"/>
                  </a:cubicBezTo>
                  <a:cubicBezTo>
                    <a:pt x="136362" y="811638"/>
                    <a:pt x="140381" y="812885"/>
                    <a:pt x="144229" y="814581"/>
                  </a:cubicBezTo>
                  <a:cubicBezTo>
                    <a:pt x="164994" y="823915"/>
                    <a:pt x="200427" y="870492"/>
                    <a:pt x="213285" y="886876"/>
                  </a:cubicBezTo>
                  <a:cubicBezTo>
                    <a:pt x="213581" y="887266"/>
                    <a:pt x="213819" y="887695"/>
                    <a:pt x="214019" y="888142"/>
                  </a:cubicBezTo>
                  <a:cubicBezTo>
                    <a:pt x="215381" y="891333"/>
                    <a:pt x="213905" y="895029"/>
                    <a:pt x="210713" y="896401"/>
                  </a:cubicBezTo>
                  <a:cubicBezTo>
                    <a:pt x="194235" y="903449"/>
                    <a:pt x="153849" y="919546"/>
                    <a:pt x="136323" y="924976"/>
                  </a:cubicBezTo>
                  <a:cubicBezTo>
                    <a:pt x="129846" y="927338"/>
                    <a:pt x="123093" y="928881"/>
                    <a:pt x="116226" y="929547"/>
                  </a:cubicBezTo>
                  <a:cubicBezTo>
                    <a:pt x="113187" y="930271"/>
                    <a:pt x="110016" y="930186"/>
                    <a:pt x="107015" y="929309"/>
                  </a:cubicBezTo>
                  <a:cubicBezTo>
                    <a:pt x="97471" y="926519"/>
                    <a:pt x="92004" y="916517"/>
                    <a:pt x="94794" y="906973"/>
                  </a:cubicBezTo>
                  <a:cubicBezTo>
                    <a:pt x="96699" y="899163"/>
                    <a:pt x="101119" y="892210"/>
                    <a:pt x="107367" y="887161"/>
                  </a:cubicBezTo>
                  <a:cubicBezTo>
                    <a:pt x="113368" y="882113"/>
                    <a:pt x="134418" y="872112"/>
                    <a:pt x="137752" y="873636"/>
                  </a:cubicBezTo>
                  <a:cubicBezTo>
                    <a:pt x="124617" y="861777"/>
                    <a:pt x="117083" y="844946"/>
                    <a:pt x="116988" y="827249"/>
                  </a:cubicBezTo>
                  <a:cubicBezTo>
                    <a:pt x="116892" y="820391"/>
                    <a:pt x="118512" y="813342"/>
                    <a:pt x="124036" y="810866"/>
                  </a:cubicBezTo>
                  <a:close/>
                  <a:moveTo>
                    <a:pt x="1810723" y="665229"/>
                  </a:moveTo>
                  <a:cubicBezTo>
                    <a:pt x="1816629" y="666182"/>
                    <a:pt x="1820248" y="673135"/>
                    <a:pt x="1821677" y="679326"/>
                  </a:cubicBezTo>
                  <a:cubicBezTo>
                    <a:pt x="1826087" y="696452"/>
                    <a:pt x="1823077" y="714636"/>
                    <a:pt x="1813390" y="729428"/>
                  </a:cubicBezTo>
                  <a:cubicBezTo>
                    <a:pt x="1816247" y="727142"/>
                    <a:pt x="1839203" y="731428"/>
                    <a:pt x="1846251" y="734762"/>
                  </a:cubicBezTo>
                  <a:cubicBezTo>
                    <a:pt x="1853586" y="738077"/>
                    <a:pt x="1859643" y="743696"/>
                    <a:pt x="1863492" y="750764"/>
                  </a:cubicBezTo>
                  <a:cubicBezTo>
                    <a:pt x="1865673" y="754917"/>
                    <a:pt x="1866416" y="759669"/>
                    <a:pt x="1865587" y="764290"/>
                  </a:cubicBezTo>
                  <a:cubicBezTo>
                    <a:pt x="1862987" y="771795"/>
                    <a:pt x="1856329" y="777157"/>
                    <a:pt x="1848442" y="778100"/>
                  </a:cubicBezTo>
                  <a:cubicBezTo>
                    <a:pt x="1841632" y="779082"/>
                    <a:pt x="1834726" y="779310"/>
                    <a:pt x="1827868" y="778767"/>
                  </a:cubicBezTo>
                  <a:cubicBezTo>
                    <a:pt x="1809580" y="777910"/>
                    <a:pt x="1766432" y="772576"/>
                    <a:pt x="1748811" y="770290"/>
                  </a:cubicBezTo>
                  <a:cubicBezTo>
                    <a:pt x="1745429" y="769509"/>
                    <a:pt x="1743315" y="766137"/>
                    <a:pt x="1744096" y="762756"/>
                  </a:cubicBezTo>
                  <a:cubicBezTo>
                    <a:pt x="1744172" y="762404"/>
                    <a:pt x="1744286" y="762051"/>
                    <a:pt x="1744429" y="761718"/>
                  </a:cubicBezTo>
                  <a:cubicBezTo>
                    <a:pt x="1752144" y="742001"/>
                    <a:pt x="1774623" y="687899"/>
                    <a:pt x="1792054" y="673611"/>
                  </a:cubicBezTo>
                  <a:cubicBezTo>
                    <a:pt x="1795340" y="670982"/>
                    <a:pt x="1798922" y="668744"/>
                    <a:pt x="1802722" y="666944"/>
                  </a:cubicBezTo>
                  <a:cubicBezTo>
                    <a:pt x="1805160" y="665582"/>
                    <a:pt x="1807942" y="664982"/>
                    <a:pt x="1810723" y="665229"/>
                  </a:cubicBezTo>
                  <a:close/>
                  <a:moveTo>
                    <a:pt x="180615" y="647131"/>
                  </a:moveTo>
                  <a:cubicBezTo>
                    <a:pt x="183405" y="646922"/>
                    <a:pt x="186187" y="647550"/>
                    <a:pt x="188615" y="648941"/>
                  </a:cubicBezTo>
                  <a:cubicBezTo>
                    <a:pt x="192416" y="650703"/>
                    <a:pt x="195997" y="652913"/>
                    <a:pt x="199284" y="655513"/>
                  </a:cubicBezTo>
                  <a:cubicBezTo>
                    <a:pt x="217190" y="669896"/>
                    <a:pt x="239479" y="723617"/>
                    <a:pt x="247480" y="743905"/>
                  </a:cubicBezTo>
                  <a:cubicBezTo>
                    <a:pt x="247613" y="744277"/>
                    <a:pt x="247718" y="744658"/>
                    <a:pt x="247785" y="745048"/>
                  </a:cubicBezTo>
                  <a:cubicBezTo>
                    <a:pt x="248356" y="748477"/>
                    <a:pt x="246051" y="751716"/>
                    <a:pt x="242622" y="752287"/>
                  </a:cubicBezTo>
                  <a:cubicBezTo>
                    <a:pt x="225001" y="754478"/>
                    <a:pt x="181853" y="759907"/>
                    <a:pt x="163565" y="760670"/>
                  </a:cubicBezTo>
                  <a:cubicBezTo>
                    <a:pt x="156678" y="761307"/>
                    <a:pt x="149735" y="761079"/>
                    <a:pt x="142895" y="760003"/>
                  </a:cubicBezTo>
                  <a:cubicBezTo>
                    <a:pt x="135009" y="759107"/>
                    <a:pt x="128351" y="753726"/>
                    <a:pt x="125846" y="746191"/>
                  </a:cubicBezTo>
                  <a:cubicBezTo>
                    <a:pt x="124988" y="741581"/>
                    <a:pt x="125694" y="736829"/>
                    <a:pt x="127846" y="732666"/>
                  </a:cubicBezTo>
                  <a:cubicBezTo>
                    <a:pt x="131675" y="725598"/>
                    <a:pt x="137733" y="720007"/>
                    <a:pt x="145087" y="716759"/>
                  </a:cubicBezTo>
                  <a:cubicBezTo>
                    <a:pt x="152135" y="713425"/>
                    <a:pt x="175090" y="709044"/>
                    <a:pt x="177947" y="711330"/>
                  </a:cubicBezTo>
                  <a:cubicBezTo>
                    <a:pt x="168251" y="696537"/>
                    <a:pt x="165241" y="678354"/>
                    <a:pt x="169661" y="661229"/>
                  </a:cubicBezTo>
                  <a:cubicBezTo>
                    <a:pt x="171090" y="655037"/>
                    <a:pt x="174709" y="648179"/>
                    <a:pt x="180615" y="647131"/>
                  </a:cubicBezTo>
                  <a:close/>
                  <a:moveTo>
                    <a:pt x="1729284" y="507781"/>
                  </a:moveTo>
                  <a:cubicBezTo>
                    <a:pt x="1735190" y="508829"/>
                    <a:pt x="1738809" y="515687"/>
                    <a:pt x="1740238" y="521878"/>
                  </a:cubicBezTo>
                  <a:cubicBezTo>
                    <a:pt x="1744658" y="539004"/>
                    <a:pt x="1741648" y="557187"/>
                    <a:pt x="1731952" y="571980"/>
                  </a:cubicBezTo>
                  <a:cubicBezTo>
                    <a:pt x="1734809" y="569694"/>
                    <a:pt x="1757765" y="573980"/>
                    <a:pt x="1764813" y="577409"/>
                  </a:cubicBezTo>
                  <a:cubicBezTo>
                    <a:pt x="1772166" y="580657"/>
                    <a:pt x="1778224" y="586248"/>
                    <a:pt x="1782053" y="593316"/>
                  </a:cubicBezTo>
                  <a:cubicBezTo>
                    <a:pt x="1784235" y="597468"/>
                    <a:pt x="1784968" y="602221"/>
                    <a:pt x="1784149" y="606841"/>
                  </a:cubicBezTo>
                  <a:cubicBezTo>
                    <a:pt x="1781586" y="614375"/>
                    <a:pt x="1774910" y="619747"/>
                    <a:pt x="1767004" y="620652"/>
                  </a:cubicBezTo>
                  <a:cubicBezTo>
                    <a:pt x="1760194" y="621681"/>
                    <a:pt x="1753288" y="621910"/>
                    <a:pt x="1746430" y="621319"/>
                  </a:cubicBezTo>
                  <a:cubicBezTo>
                    <a:pt x="1728141" y="620557"/>
                    <a:pt x="1684994" y="615128"/>
                    <a:pt x="1667372" y="612937"/>
                  </a:cubicBezTo>
                  <a:cubicBezTo>
                    <a:pt x="1663943" y="612366"/>
                    <a:pt x="1661638" y="609127"/>
                    <a:pt x="1662209" y="605698"/>
                  </a:cubicBezTo>
                  <a:cubicBezTo>
                    <a:pt x="1662276" y="605307"/>
                    <a:pt x="1662381" y="604927"/>
                    <a:pt x="1662515" y="604555"/>
                  </a:cubicBezTo>
                  <a:cubicBezTo>
                    <a:pt x="1670325" y="584648"/>
                    <a:pt x="1692804" y="530450"/>
                    <a:pt x="1710616" y="516163"/>
                  </a:cubicBezTo>
                  <a:cubicBezTo>
                    <a:pt x="1713921" y="513563"/>
                    <a:pt x="1717502" y="511334"/>
                    <a:pt x="1721284" y="509496"/>
                  </a:cubicBezTo>
                  <a:cubicBezTo>
                    <a:pt x="1723722" y="508134"/>
                    <a:pt x="1726503" y="507534"/>
                    <a:pt x="1729284" y="507781"/>
                  </a:cubicBezTo>
                  <a:close/>
                  <a:moveTo>
                    <a:pt x="262434" y="489778"/>
                  </a:moveTo>
                  <a:cubicBezTo>
                    <a:pt x="265216" y="489531"/>
                    <a:pt x="267997" y="490131"/>
                    <a:pt x="270435" y="491493"/>
                  </a:cubicBezTo>
                  <a:cubicBezTo>
                    <a:pt x="274255" y="493255"/>
                    <a:pt x="277846" y="495493"/>
                    <a:pt x="281103" y="498160"/>
                  </a:cubicBezTo>
                  <a:cubicBezTo>
                    <a:pt x="299010" y="512448"/>
                    <a:pt x="321394" y="566550"/>
                    <a:pt x="329300" y="586457"/>
                  </a:cubicBezTo>
                  <a:cubicBezTo>
                    <a:pt x="329433" y="586828"/>
                    <a:pt x="329538" y="587210"/>
                    <a:pt x="329604" y="587600"/>
                  </a:cubicBezTo>
                  <a:cubicBezTo>
                    <a:pt x="330176" y="591029"/>
                    <a:pt x="327861" y="594267"/>
                    <a:pt x="324442" y="594839"/>
                  </a:cubicBezTo>
                  <a:cubicBezTo>
                    <a:pt x="306821" y="597125"/>
                    <a:pt x="263672" y="602459"/>
                    <a:pt x="245384" y="603316"/>
                  </a:cubicBezTo>
                  <a:cubicBezTo>
                    <a:pt x="238488" y="603878"/>
                    <a:pt x="231554" y="603621"/>
                    <a:pt x="224715" y="602554"/>
                  </a:cubicBezTo>
                  <a:cubicBezTo>
                    <a:pt x="216829" y="601659"/>
                    <a:pt x="210170" y="596277"/>
                    <a:pt x="207665" y="588743"/>
                  </a:cubicBezTo>
                  <a:cubicBezTo>
                    <a:pt x="206798" y="584123"/>
                    <a:pt x="207541" y="579351"/>
                    <a:pt x="209761" y="575217"/>
                  </a:cubicBezTo>
                  <a:cubicBezTo>
                    <a:pt x="213524" y="568140"/>
                    <a:pt x="219562" y="562530"/>
                    <a:pt x="226906" y="559311"/>
                  </a:cubicBezTo>
                  <a:cubicBezTo>
                    <a:pt x="233954" y="555977"/>
                    <a:pt x="256910" y="551595"/>
                    <a:pt x="259767" y="553881"/>
                  </a:cubicBezTo>
                  <a:cubicBezTo>
                    <a:pt x="250071" y="539089"/>
                    <a:pt x="247061" y="520906"/>
                    <a:pt x="251481" y="503780"/>
                  </a:cubicBezTo>
                  <a:cubicBezTo>
                    <a:pt x="252909" y="497684"/>
                    <a:pt x="256529" y="490731"/>
                    <a:pt x="262434" y="489778"/>
                  </a:cubicBezTo>
                  <a:close/>
                  <a:moveTo>
                    <a:pt x="1619937" y="349094"/>
                  </a:moveTo>
                  <a:cubicBezTo>
                    <a:pt x="1625938" y="349094"/>
                    <a:pt x="1630605" y="355285"/>
                    <a:pt x="1633177" y="361000"/>
                  </a:cubicBezTo>
                  <a:cubicBezTo>
                    <a:pt x="1640530" y="377107"/>
                    <a:pt x="1640778" y="395567"/>
                    <a:pt x="1633844" y="411864"/>
                  </a:cubicBezTo>
                  <a:cubicBezTo>
                    <a:pt x="1636225" y="409006"/>
                    <a:pt x="1659561" y="409292"/>
                    <a:pt x="1667086" y="411864"/>
                  </a:cubicBezTo>
                  <a:cubicBezTo>
                    <a:pt x="1674925" y="413740"/>
                    <a:pt x="1681907" y="418198"/>
                    <a:pt x="1686898" y="424532"/>
                  </a:cubicBezTo>
                  <a:cubicBezTo>
                    <a:pt x="1689803" y="428180"/>
                    <a:pt x="1691346" y="432724"/>
                    <a:pt x="1691279" y="437391"/>
                  </a:cubicBezTo>
                  <a:cubicBezTo>
                    <a:pt x="1690136" y="445268"/>
                    <a:pt x="1684526" y="451774"/>
                    <a:pt x="1676896" y="454059"/>
                  </a:cubicBezTo>
                  <a:cubicBezTo>
                    <a:pt x="1670353" y="456260"/>
                    <a:pt x="1663581" y="457698"/>
                    <a:pt x="1656703" y="458346"/>
                  </a:cubicBezTo>
                  <a:cubicBezTo>
                    <a:pt x="1638606" y="460727"/>
                    <a:pt x="1595172" y="463108"/>
                    <a:pt x="1577361" y="463965"/>
                  </a:cubicBezTo>
                  <a:cubicBezTo>
                    <a:pt x="1573893" y="463975"/>
                    <a:pt x="1571074" y="461156"/>
                    <a:pt x="1571065" y="457688"/>
                  </a:cubicBezTo>
                  <a:cubicBezTo>
                    <a:pt x="1571065" y="457298"/>
                    <a:pt x="1571102" y="456917"/>
                    <a:pt x="1571169" y="456536"/>
                  </a:cubicBezTo>
                  <a:cubicBezTo>
                    <a:pt x="1575170" y="435105"/>
                    <a:pt x="1587743" y="377859"/>
                    <a:pt x="1602792" y="360619"/>
                  </a:cubicBezTo>
                  <a:cubicBezTo>
                    <a:pt x="1605640" y="357467"/>
                    <a:pt x="1608831" y="354656"/>
                    <a:pt x="1612317" y="352237"/>
                  </a:cubicBezTo>
                  <a:cubicBezTo>
                    <a:pt x="1614489" y="350456"/>
                    <a:pt x="1617147" y="349361"/>
                    <a:pt x="1619937" y="349094"/>
                  </a:cubicBezTo>
                  <a:close/>
                  <a:moveTo>
                    <a:pt x="371782" y="331092"/>
                  </a:moveTo>
                  <a:cubicBezTo>
                    <a:pt x="374572" y="331311"/>
                    <a:pt x="377230" y="332378"/>
                    <a:pt x="379402" y="334140"/>
                  </a:cubicBezTo>
                  <a:cubicBezTo>
                    <a:pt x="382907" y="336569"/>
                    <a:pt x="386107" y="339417"/>
                    <a:pt x="388927" y="342617"/>
                  </a:cubicBezTo>
                  <a:cubicBezTo>
                    <a:pt x="403976" y="359857"/>
                    <a:pt x="416549" y="417007"/>
                    <a:pt x="420454" y="437867"/>
                  </a:cubicBezTo>
                  <a:cubicBezTo>
                    <a:pt x="420617" y="438439"/>
                    <a:pt x="420693" y="439029"/>
                    <a:pt x="420693" y="439629"/>
                  </a:cubicBezTo>
                  <a:cubicBezTo>
                    <a:pt x="420664" y="443106"/>
                    <a:pt x="417826" y="445897"/>
                    <a:pt x="414358" y="445868"/>
                  </a:cubicBezTo>
                  <a:cubicBezTo>
                    <a:pt x="396642" y="445011"/>
                    <a:pt x="353208" y="442725"/>
                    <a:pt x="335015" y="440248"/>
                  </a:cubicBezTo>
                  <a:cubicBezTo>
                    <a:pt x="328166" y="439658"/>
                    <a:pt x="321413" y="438220"/>
                    <a:pt x="314917" y="435962"/>
                  </a:cubicBezTo>
                  <a:cubicBezTo>
                    <a:pt x="311822" y="435343"/>
                    <a:pt x="308946" y="433924"/>
                    <a:pt x="306574" y="431838"/>
                  </a:cubicBezTo>
                  <a:cubicBezTo>
                    <a:pt x="299096" y="425285"/>
                    <a:pt x="298354" y="413912"/>
                    <a:pt x="304916" y="406435"/>
                  </a:cubicBezTo>
                  <a:cubicBezTo>
                    <a:pt x="309907" y="400148"/>
                    <a:pt x="316842" y="395691"/>
                    <a:pt x="324633" y="393766"/>
                  </a:cubicBezTo>
                  <a:cubicBezTo>
                    <a:pt x="332158" y="391194"/>
                    <a:pt x="355494" y="391004"/>
                    <a:pt x="357875" y="393766"/>
                  </a:cubicBezTo>
                  <a:cubicBezTo>
                    <a:pt x="350998" y="377488"/>
                    <a:pt x="351236" y="359086"/>
                    <a:pt x="358542" y="342998"/>
                  </a:cubicBezTo>
                  <a:cubicBezTo>
                    <a:pt x="361209" y="337188"/>
                    <a:pt x="365781" y="331092"/>
                    <a:pt x="371782" y="331092"/>
                  </a:cubicBezTo>
                  <a:close/>
                  <a:moveTo>
                    <a:pt x="1494874" y="213839"/>
                  </a:moveTo>
                  <a:cubicBezTo>
                    <a:pt x="1500779" y="213172"/>
                    <a:pt x="1506018" y="218888"/>
                    <a:pt x="1509161" y="224412"/>
                  </a:cubicBezTo>
                  <a:cubicBezTo>
                    <a:pt x="1518010" y="239719"/>
                    <a:pt x="1519982" y="258054"/>
                    <a:pt x="1514591" y="274895"/>
                  </a:cubicBezTo>
                  <a:cubicBezTo>
                    <a:pt x="1516781" y="271942"/>
                    <a:pt x="1540022" y="269941"/>
                    <a:pt x="1547737" y="271275"/>
                  </a:cubicBezTo>
                  <a:cubicBezTo>
                    <a:pt x="1555682" y="272475"/>
                    <a:pt x="1563016" y="276257"/>
                    <a:pt x="1568597" y="282038"/>
                  </a:cubicBezTo>
                  <a:cubicBezTo>
                    <a:pt x="1575817" y="288877"/>
                    <a:pt x="1576122" y="300269"/>
                    <a:pt x="1569283" y="307489"/>
                  </a:cubicBezTo>
                  <a:cubicBezTo>
                    <a:pt x="1567130" y="309756"/>
                    <a:pt x="1564435" y="311423"/>
                    <a:pt x="1561453" y="312328"/>
                  </a:cubicBezTo>
                  <a:cubicBezTo>
                    <a:pt x="1555158" y="315204"/>
                    <a:pt x="1548538" y="317319"/>
                    <a:pt x="1541737" y="318614"/>
                  </a:cubicBezTo>
                  <a:cubicBezTo>
                    <a:pt x="1523925" y="322710"/>
                    <a:pt x="1480968" y="329092"/>
                    <a:pt x="1463346" y="331663"/>
                  </a:cubicBezTo>
                  <a:cubicBezTo>
                    <a:pt x="1459898" y="332045"/>
                    <a:pt x="1456793" y="329549"/>
                    <a:pt x="1456412" y="326101"/>
                  </a:cubicBezTo>
                  <a:cubicBezTo>
                    <a:pt x="1456364" y="325701"/>
                    <a:pt x="1456364" y="325301"/>
                    <a:pt x="1456393" y="324901"/>
                  </a:cubicBezTo>
                  <a:cubicBezTo>
                    <a:pt x="1458679" y="303946"/>
                    <a:pt x="1465727" y="245748"/>
                    <a:pt x="1479062" y="227174"/>
                  </a:cubicBezTo>
                  <a:cubicBezTo>
                    <a:pt x="1481491" y="223669"/>
                    <a:pt x="1484339" y="220469"/>
                    <a:pt x="1487540" y="217649"/>
                  </a:cubicBezTo>
                  <a:cubicBezTo>
                    <a:pt x="1489530" y="215659"/>
                    <a:pt x="1492093" y="214325"/>
                    <a:pt x="1494874" y="213839"/>
                  </a:cubicBezTo>
                  <a:close/>
                  <a:moveTo>
                    <a:pt x="496940" y="195932"/>
                  </a:moveTo>
                  <a:cubicBezTo>
                    <a:pt x="499683" y="196437"/>
                    <a:pt x="502207" y="197761"/>
                    <a:pt x="504179" y="199742"/>
                  </a:cubicBezTo>
                  <a:cubicBezTo>
                    <a:pt x="507332" y="202610"/>
                    <a:pt x="510180" y="205800"/>
                    <a:pt x="512656" y="209267"/>
                  </a:cubicBezTo>
                  <a:cubicBezTo>
                    <a:pt x="525992" y="227746"/>
                    <a:pt x="533135" y="285467"/>
                    <a:pt x="534945" y="307565"/>
                  </a:cubicBezTo>
                  <a:cubicBezTo>
                    <a:pt x="534974" y="307965"/>
                    <a:pt x="534974" y="308365"/>
                    <a:pt x="534926" y="308765"/>
                  </a:cubicBezTo>
                  <a:cubicBezTo>
                    <a:pt x="534545" y="312223"/>
                    <a:pt x="531439" y="314709"/>
                    <a:pt x="527991" y="314328"/>
                  </a:cubicBezTo>
                  <a:cubicBezTo>
                    <a:pt x="510370" y="311756"/>
                    <a:pt x="467413" y="305280"/>
                    <a:pt x="449601" y="301184"/>
                  </a:cubicBezTo>
                  <a:cubicBezTo>
                    <a:pt x="442838" y="299917"/>
                    <a:pt x="436247" y="297840"/>
                    <a:pt x="429979" y="294992"/>
                  </a:cubicBezTo>
                  <a:cubicBezTo>
                    <a:pt x="426627" y="293973"/>
                    <a:pt x="423636" y="291992"/>
                    <a:pt x="421388" y="289296"/>
                  </a:cubicBezTo>
                  <a:cubicBezTo>
                    <a:pt x="415025" y="281657"/>
                    <a:pt x="416054" y="270304"/>
                    <a:pt x="423693" y="263941"/>
                  </a:cubicBezTo>
                  <a:cubicBezTo>
                    <a:pt x="429246" y="258121"/>
                    <a:pt x="436589" y="254330"/>
                    <a:pt x="444553" y="253177"/>
                  </a:cubicBezTo>
                  <a:cubicBezTo>
                    <a:pt x="452173" y="251844"/>
                    <a:pt x="475509" y="253844"/>
                    <a:pt x="477604" y="256892"/>
                  </a:cubicBezTo>
                  <a:cubicBezTo>
                    <a:pt x="472147" y="240128"/>
                    <a:pt x="473985" y="221850"/>
                    <a:pt x="482653" y="206505"/>
                  </a:cubicBezTo>
                  <a:cubicBezTo>
                    <a:pt x="485700" y="201076"/>
                    <a:pt x="490940" y="195266"/>
                    <a:pt x="496940" y="195932"/>
                  </a:cubicBezTo>
                  <a:close/>
                  <a:moveTo>
                    <a:pt x="1328091" y="94015"/>
                  </a:moveTo>
                  <a:cubicBezTo>
                    <a:pt x="1333711" y="92014"/>
                    <a:pt x="1340093" y="96396"/>
                    <a:pt x="1344379" y="101063"/>
                  </a:cubicBezTo>
                  <a:cubicBezTo>
                    <a:pt x="1356514" y="113836"/>
                    <a:pt x="1362705" y="131124"/>
                    <a:pt x="1361429" y="148688"/>
                  </a:cubicBezTo>
                  <a:cubicBezTo>
                    <a:pt x="1362858" y="145259"/>
                    <a:pt x="1385051" y="137925"/>
                    <a:pt x="1392766" y="137449"/>
                  </a:cubicBezTo>
                  <a:cubicBezTo>
                    <a:pt x="1400795" y="136763"/>
                    <a:pt x="1408835" y="138734"/>
                    <a:pt x="1415626" y="143068"/>
                  </a:cubicBezTo>
                  <a:cubicBezTo>
                    <a:pt x="1419541" y="145630"/>
                    <a:pt x="1422484" y="149412"/>
                    <a:pt x="1424008" y="153831"/>
                  </a:cubicBezTo>
                  <a:cubicBezTo>
                    <a:pt x="1425465" y="161661"/>
                    <a:pt x="1422227" y="169624"/>
                    <a:pt x="1415721" y="174215"/>
                  </a:cubicBezTo>
                  <a:cubicBezTo>
                    <a:pt x="1410263" y="178463"/>
                    <a:pt x="1404310" y="182045"/>
                    <a:pt x="1398005" y="184883"/>
                  </a:cubicBezTo>
                  <a:cubicBezTo>
                    <a:pt x="1381622" y="192979"/>
                    <a:pt x="1340855" y="209267"/>
                    <a:pt x="1324758" y="215839"/>
                  </a:cubicBezTo>
                  <a:cubicBezTo>
                    <a:pt x="1321481" y="216982"/>
                    <a:pt x="1317899" y="215249"/>
                    <a:pt x="1316756" y="211963"/>
                  </a:cubicBezTo>
                  <a:cubicBezTo>
                    <a:pt x="1316623" y="211581"/>
                    <a:pt x="1316528" y="211191"/>
                    <a:pt x="1316471" y="210791"/>
                  </a:cubicBezTo>
                  <a:cubicBezTo>
                    <a:pt x="1313614" y="190217"/>
                    <a:pt x="1306946" y="131638"/>
                    <a:pt x="1315804" y="110397"/>
                  </a:cubicBezTo>
                  <a:cubicBezTo>
                    <a:pt x="1317366" y="106521"/>
                    <a:pt x="1319385" y="102844"/>
                    <a:pt x="1321805" y="99443"/>
                  </a:cubicBezTo>
                  <a:cubicBezTo>
                    <a:pt x="1323300" y="97044"/>
                    <a:pt x="1325491" y="95148"/>
                    <a:pt x="1328091" y="94015"/>
                  </a:cubicBezTo>
                  <a:close/>
                  <a:moveTo>
                    <a:pt x="663818" y="76012"/>
                  </a:moveTo>
                  <a:cubicBezTo>
                    <a:pt x="666371" y="77136"/>
                    <a:pt x="668524" y="78993"/>
                    <a:pt x="670010" y="81346"/>
                  </a:cubicBezTo>
                  <a:cubicBezTo>
                    <a:pt x="672448" y="84756"/>
                    <a:pt x="674486" y="88433"/>
                    <a:pt x="676106" y="92299"/>
                  </a:cubicBezTo>
                  <a:cubicBezTo>
                    <a:pt x="684773" y="114017"/>
                    <a:pt x="678201" y="171738"/>
                    <a:pt x="675439" y="192789"/>
                  </a:cubicBezTo>
                  <a:cubicBezTo>
                    <a:pt x="675381" y="193160"/>
                    <a:pt x="675287" y="193532"/>
                    <a:pt x="675163" y="193884"/>
                  </a:cubicBezTo>
                  <a:cubicBezTo>
                    <a:pt x="674019" y="197161"/>
                    <a:pt x="670429" y="198884"/>
                    <a:pt x="667152" y="197741"/>
                  </a:cubicBezTo>
                  <a:cubicBezTo>
                    <a:pt x="651055" y="191169"/>
                    <a:pt x="610288" y="174977"/>
                    <a:pt x="593905" y="166785"/>
                  </a:cubicBezTo>
                  <a:cubicBezTo>
                    <a:pt x="587618" y="163995"/>
                    <a:pt x="581703" y="160442"/>
                    <a:pt x="576283" y="156212"/>
                  </a:cubicBezTo>
                  <a:cubicBezTo>
                    <a:pt x="573597" y="154641"/>
                    <a:pt x="571368" y="152412"/>
                    <a:pt x="569797" y="149726"/>
                  </a:cubicBezTo>
                  <a:cubicBezTo>
                    <a:pt x="564758" y="141106"/>
                    <a:pt x="567654" y="130019"/>
                    <a:pt x="576283" y="124971"/>
                  </a:cubicBezTo>
                  <a:cubicBezTo>
                    <a:pt x="583056" y="120665"/>
                    <a:pt x="591057" y="118722"/>
                    <a:pt x="599048" y="119446"/>
                  </a:cubicBezTo>
                  <a:cubicBezTo>
                    <a:pt x="606859" y="119922"/>
                    <a:pt x="628957" y="127257"/>
                    <a:pt x="630385" y="130590"/>
                  </a:cubicBezTo>
                  <a:cubicBezTo>
                    <a:pt x="629128" y="113026"/>
                    <a:pt x="635310" y="95738"/>
                    <a:pt x="647435" y="82965"/>
                  </a:cubicBezTo>
                  <a:cubicBezTo>
                    <a:pt x="651722" y="78298"/>
                    <a:pt x="658199" y="74012"/>
                    <a:pt x="663818" y="76012"/>
                  </a:cubicBezTo>
                  <a:close/>
                  <a:moveTo>
                    <a:pt x="1168048" y="27971"/>
                  </a:moveTo>
                  <a:cubicBezTo>
                    <a:pt x="1171119" y="28793"/>
                    <a:pt x="1174215" y="30436"/>
                    <a:pt x="1176834" y="32103"/>
                  </a:cubicBezTo>
                  <a:cubicBezTo>
                    <a:pt x="1191436" y="42046"/>
                    <a:pt x="1201189" y="57667"/>
                    <a:pt x="1203695" y="75155"/>
                  </a:cubicBezTo>
                  <a:cubicBezTo>
                    <a:pt x="1204361" y="71536"/>
                    <a:pt x="1224459" y="59630"/>
                    <a:pt x="1232270" y="57534"/>
                  </a:cubicBezTo>
                  <a:cubicBezTo>
                    <a:pt x="1239966" y="55153"/>
                    <a:pt x="1248224" y="55353"/>
                    <a:pt x="1255797" y="58106"/>
                  </a:cubicBezTo>
                  <a:cubicBezTo>
                    <a:pt x="1260159" y="59792"/>
                    <a:pt x="1263845" y="62868"/>
                    <a:pt x="1266274" y="66869"/>
                  </a:cubicBezTo>
                  <a:cubicBezTo>
                    <a:pt x="1269341" y="74212"/>
                    <a:pt x="1267893" y="82671"/>
                    <a:pt x="1262559" y="88586"/>
                  </a:cubicBezTo>
                  <a:cubicBezTo>
                    <a:pt x="1258130" y="93882"/>
                    <a:pt x="1253082" y="98616"/>
                    <a:pt x="1247510" y="102683"/>
                  </a:cubicBezTo>
                  <a:cubicBezTo>
                    <a:pt x="1233222" y="114208"/>
                    <a:pt x="1197313" y="138592"/>
                    <a:pt x="1182549" y="148593"/>
                  </a:cubicBezTo>
                  <a:cubicBezTo>
                    <a:pt x="1179692" y="150565"/>
                    <a:pt x="1175777" y="149851"/>
                    <a:pt x="1173805" y="146993"/>
                  </a:cubicBezTo>
                  <a:cubicBezTo>
                    <a:pt x="1173472" y="146517"/>
                    <a:pt x="1173215" y="146002"/>
                    <a:pt x="1173024" y="145450"/>
                  </a:cubicBezTo>
                  <a:cubicBezTo>
                    <a:pt x="1165785" y="125257"/>
                    <a:pt x="1146831" y="69821"/>
                    <a:pt x="1150831" y="47343"/>
                  </a:cubicBezTo>
                  <a:cubicBezTo>
                    <a:pt x="1151545" y="43208"/>
                    <a:pt x="1152755" y="39180"/>
                    <a:pt x="1154450" y="35341"/>
                  </a:cubicBezTo>
                  <a:cubicBezTo>
                    <a:pt x="1155384" y="32693"/>
                    <a:pt x="1157118" y="30398"/>
                    <a:pt x="1159404" y="28769"/>
                  </a:cubicBezTo>
                  <a:cubicBezTo>
                    <a:pt x="1161928" y="27149"/>
                    <a:pt x="1164976" y="27149"/>
                    <a:pt x="1168048" y="27971"/>
                  </a:cubicBezTo>
                  <a:close/>
                  <a:moveTo>
                    <a:pt x="832410" y="10576"/>
                  </a:moveTo>
                  <a:cubicBezTo>
                    <a:pt x="834648" y="12234"/>
                    <a:pt x="836344" y="14520"/>
                    <a:pt x="837268" y="17149"/>
                  </a:cubicBezTo>
                  <a:cubicBezTo>
                    <a:pt x="838944" y="20987"/>
                    <a:pt x="840163" y="25016"/>
                    <a:pt x="840887" y="29150"/>
                  </a:cubicBezTo>
                  <a:cubicBezTo>
                    <a:pt x="844888" y="51724"/>
                    <a:pt x="826028" y="107255"/>
                    <a:pt x="818694" y="127353"/>
                  </a:cubicBezTo>
                  <a:cubicBezTo>
                    <a:pt x="818494" y="127962"/>
                    <a:pt x="818198" y="128534"/>
                    <a:pt x="817818" y="129048"/>
                  </a:cubicBezTo>
                  <a:cubicBezTo>
                    <a:pt x="815808" y="131810"/>
                    <a:pt x="811931" y="132420"/>
                    <a:pt x="809169" y="130400"/>
                  </a:cubicBezTo>
                  <a:cubicBezTo>
                    <a:pt x="794405" y="120495"/>
                    <a:pt x="758496" y="96015"/>
                    <a:pt x="744208" y="84585"/>
                  </a:cubicBezTo>
                  <a:cubicBezTo>
                    <a:pt x="738684" y="80452"/>
                    <a:pt x="733664" y="75689"/>
                    <a:pt x="729254" y="70393"/>
                  </a:cubicBezTo>
                  <a:cubicBezTo>
                    <a:pt x="723854" y="64554"/>
                    <a:pt x="722368" y="56106"/>
                    <a:pt x="725444" y="48772"/>
                  </a:cubicBezTo>
                  <a:cubicBezTo>
                    <a:pt x="727854" y="44723"/>
                    <a:pt x="731587" y="41628"/>
                    <a:pt x="736017" y="40008"/>
                  </a:cubicBezTo>
                  <a:cubicBezTo>
                    <a:pt x="743541" y="37218"/>
                    <a:pt x="751780" y="36989"/>
                    <a:pt x="759449" y="39341"/>
                  </a:cubicBezTo>
                  <a:cubicBezTo>
                    <a:pt x="767354" y="41533"/>
                    <a:pt x="787452" y="53343"/>
                    <a:pt x="788024" y="57058"/>
                  </a:cubicBezTo>
                  <a:cubicBezTo>
                    <a:pt x="790500" y="39532"/>
                    <a:pt x="800254" y="23873"/>
                    <a:pt x="814884" y="13910"/>
                  </a:cubicBezTo>
                  <a:cubicBezTo>
                    <a:pt x="819656" y="9623"/>
                    <a:pt x="826400" y="8347"/>
                    <a:pt x="832410" y="10576"/>
                  </a:cubicBezTo>
                  <a:close/>
                  <a:moveTo>
                    <a:pt x="1043294" y="3"/>
                  </a:moveTo>
                  <a:cubicBezTo>
                    <a:pt x="1047990" y="98"/>
                    <a:pt x="1052524" y="1774"/>
                    <a:pt x="1056153" y="4765"/>
                  </a:cubicBezTo>
                  <a:cubicBezTo>
                    <a:pt x="1061515" y="10661"/>
                    <a:pt x="1062963" y="19138"/>
                    <a:pt x="1059867" y="26482"/>
                  </a:cubicBezTo>
                  <a:cubicBezTo>
                    <a:pt x="1057438" y="32940"/>
                    <a:pt x="1054238" y="39084"/>
                    <a:pt x="1050342" y="44770"/>
                  </a:cubicBezTo>
                  <a:cubicBezTo>
                    <a:pt x="1040817" y="60391"/>
                    <a:pt x="1015004" y="95443"/>
                    <a:pt x="1004432" y="109635"/>
                  </a:cubicBezTo>
                  <a:cubicBezTo>
                    <a:pt x="1002165" y="112264"/>
                    <a:pt x="998193" y="112559"/>
                    <a:pt x="995564" y="110293"/>
                  </a:cubicBezTo>
                  <a:cubicBezTo>
                    <a:pt x="995326" y="110093"/>
                    <a:pt x="995107" y="109874"/>
                    <a:pt x="994907" y="109635"/>
                  </a:cubicBezTo>
                  <a:cubicBezTo>
                    <a:pt x="981191" y="93252"/>
                    <a:pt x="944901" y="47342"/>
                    <a:pt x="941186" y="24672"/>
                  </a:cubicBezTo>
                  <a:cubicBezTo>
                    <a:pt x="940490" y="20520"/>
                    <a:pt x="940262" y="16300"/>
                    <a:pt x="940519" y="12099"/>
                  </a:cubicBezTo>
                  <a:cubicBezTo>
                    <a:pt x="940567" y="9309"/>
                    <a:pt x="941424" y="6594"/>
                    <a:pt x="942995" y="4289"/>
                  </a:cubicBezTo>
                  <a:cubicBezTo>
                    <a:pt x="947901" y="155"/>
                    <a:pt x="954712" y="-874"/>
                    <a:pt x="960617" y="1622"/>
                  </a:cubicBezTo>
                  <a:cubicBezTo>
                    <a:pt x="977724" y="6098"/>
                    <a:pt x="992126" y="17633"/>
                    <a:pt x="1000241" y="33340"/>
                  </a:cubicBezTo>
                  <a:cubicBezTo>
                    <a:pt x="999669" y="29721"/>
                    <a:pt x="1014624" y="11814"/>
                    <a:pt x="1021005" y="7241"/>
                  </a:cubicBezTo>
                  <a:cubicBezTo>
                    <a:pt x="1027435" y="2441"/>
                    <a:pt x="1035274" y="-102"/>
                    <a:pt x="1043294" y="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5" name="Google Shape;1045;p33"/>
            <p:cNvSpPr/>
            <p:nvPr/>
          </p:nvSpPr>
          <p:spPr>
            <a:xfrm>
              <a:off x="2501816" y="2622097"/>
              <a:ext cx="1678304" cy="1328844"/>
            </a:xfrm>
            <a:custGeom>
              <a:rect b="b" l="l" r="r" t="t"/>
              <a:pathLst>
                <a:path extrusionOk="0" h="1328844" w="1678304">
                  <a:moveTo>
                    <a:pt x="1664017" y="1295908"/>
                  </a:moveTo>
                  <a:cubicBezTo>
                    <a:pt x="1671904" y="1295908"/>
                    <a:pt x="1678304" y="1302309"/>
                    <a:pt x="1678304" y="1310195"/>
                  </a:cubicBezTo>
                  <a:cubicBezTo>
                    <a:pt x="1678304" y="1318082"/>
                    <a:pt x="1671904" y="1324483"/>
                    <a:pt x="1664017" y="1324483"/>
                  </a:cubicBezTo>
                  <a:cubicBezTo>
                    <a:pt x="1637404" y="1324102"/>
                    <a:pt x="1610801" y="1325530"/>
                    <a:pt x="1584388" y="1328769"/>
                  </a:cubicBezTo>
                  <a:cubicBezTo>
                    <a:pt x="1576482" y="1329722"/>
                    <a:pt x="1570101" y="1321435"/>
                    <a:pt x="1570101" y="1314482"/>
                  </a:cubicBezTo>
                  <a:cubicBezTo>
                    <a:pt x="1570348" y="1306700"/>
                    <a:pt x="1576606" y="1300442"/>
                    <a:pt x="1584388" y="1300194"/>
                  </a:cubicBezTo>
                  <a:cubicBezTo>
                    <a:pt x="1610801" y="1296955"/>
                    <a:pt x="1637404" y="1295527"/>
                    <a:pt x="1664017" y="1295908"/>
                  </a:cubicBezTo>
                  <a:close/>
                  <a:moveTo>
                    <a:pt x="14287" y="1263047"/>
                  </a:moveTo>
                  <a:lnTo>
                    <a:pt x="78009" y="1265714"/>
                  </a:lnTo>
                  <a:cubicBezTo>
                    <a:pt x="85896" y="1265714"/>
                    <a:pt x="92297" y="1272115"/>
                    <a:pt x="92297" y="1280002"/>
                  </a:cubicBezTo>
                  <a:cubicBezTo>
                    <a:pt x="92297" y="1287888"/>
                    <a:pt x="85896" y="1294289"/>
                    <a:pt x="78009" y="1294289"/>
                  </a:cubicBezTo>
                  <a:lnTo>
                    <a:pt x="14287" y="1291622"/>
                  </a:lnTo>
                  <a:cubicBezTo>
                    <a:pt x="6476" y="1291422"/>
                    <a:pt x="200" y="1285145"/>
                    <a:pt x="0" y="1277334"/>
                  </a:cubicBezTo>
                  <a:cubicBezTo>
                    <a:pt x="47" y="1269467"/>
                    <a:pt x="6419" y="1263094"/>
                    <a:pt x="14287" y="1263047"/>
                  </a:cubicBezTo>
                  <a:close/>
                  <a:moveTo>
                    <a:pt x="1637823" y="1189895"/>
                  </a:moveTo>
                  <a:cubicBezTo>
                    <a:pt x="1645672" y="1189999"/>
                    <a:pt x="1652006" y="1196334"/>
                    <a:pt x="1652111" y="1204182"/>
                  </a:cubicBezTo>
                  <a:cubicBezTo>
                    <a:pt x="1651911" y="1211993"/>
                    <a:pt x="1645634" y="1218270"/>
                    <a:pt x="1637823" y="1218470"/>
                  </a:cubicBezTo>
                  <a:lnTo>
                    <a:pt x="1566481" y="1225709"/>
                  </a:lnTo>
                  <a:cubicBezTo>
                    <a:pt x="1558594" y="1225709"/>
                    <a:pt x="1552194" y="1219308"/>
                    <a:pt x="1552194" y="1211421"/>
                  </a:cubicBezTo>
                  <a:cubicBezTo>
                    <a:pt x="1552194" y="1203535"/>
                    <a:pt x="1558594" y="1197134"/>
                    <a:pt x="1566481" y="1197134"/>
                  </a:cubicBezTo>
                  <a:close/>
                  <a:moveTo>
                    <a:pt x="23431" y="1169797"/>
                  </a:moveTo>
                  <a:lnTo>
                    <a:pt x="105632" y="1182275"/>
                  </a:lnTo>
                  <a:cubicBezTo>
                    <a:pt x="113004" y="1184409"/>
                    <a:pt x="117376" y="1191971"/>
                    <a:pt x="115538" y="1199420"/>
                  </a:cubicBezTo>
                  <a:cubicBezTo>
                    <a:pt x="113319" y="1206916"/>
                    <a:pt x="105594" y="1211326"/>
                    <a:pt x="98012" y="1209421"/>
                  </a:cubicBezTo>
                  <a:lnTo>
                    <a:pt x="15811" y="1196943"/>
                  </a:lnTo>
                  <a:cubicBezTo>
                    <a:pt x="8268" y="1194724"/>
                    <a:pt x="3847" y="1186933"/>
                    <a:pt x="5810" y="1179322"/>
                  </a:cubicBezTo>
                  <a:cubicBezTo>
                    <a:pt x="8268" y="1172007"/>
                    <a:pt x="15964" y="1167844"/>
                    <a:pt x="23431" y="1169797"/>
                  </a:cubicBezTo>
                  <a:close/>
                  <a:moveTo>
                    <a:pt x="1631156" y="1088072"/>
                  </a:moveTo>
                  <a:cubicBezTo>
                    <a:pt x="1638623" y="1086119"/>
                    <a:pt x="1646320" y="1090282"/>
                    <a:pt x="1648777" y="1097597"/>
                  </a:cubicBezTo>
                  <a:cubicBezTo>
                    <a:pt x="1648815" y="1097712"/>
                    <a:pt x="1648843" y="1097826"/>
                    <a:pt x="1648882" y="1097940"/>
                  </a:cubicBezTo>
                  <a:cubicBezTo>
                    <a:pt x="1650968" y="1105608"/>
                    <a:pt x="1646444" y="1113514"/>
                    <a:pt x="1638775" y="1115600"/>
                  </a:cubicBezTo>
                  <a:cubicBezTo>
                    <a:pt x="1608829" y="1122334"/>
                    <a:pt x="1578044" y="1124582"/>
                    <a:pt x="1547431" y="1122267"/>
                  </a:cubicBezTo>
                  <a:cubicBezTo>
                    <a:pt x="1539620" y="1122067"/>
                    <a:pt x="1533344" y="1115790"/>
                    <a:pt x="1533144" y="1107980"/>
                  </a:cubicBezTo>
                  <a:cubicBezTo>
                    <a:pt x="1533144" y="1107913"/>
                    <a:pt x="1533144" y="1107856"/>
                    <a:pt x="1533144" y="1107789"/>
                  </a:cubicBezTo>
                  <a:cubicBezTo>
                    <a:pt x="1533200" y="1099950"/>
                    <a:pt x="1539592" y="1093635"/>
                    <a:pt x="1547431" y="1093692"/>
                  </a:cubicBezTo>
                  <a:cubicBezTo>
                    <a:pt x="1575463" y="1095959"/>
                    <a:pt x="1603676" y="1094064"/>
                    <a:pt x="1631156" y="1088072"/>
                  </a:cubicBezTo>
                  <a:close/>
                  <a:moveTo>
                    <a:pt x="30098" y="1072547"/>
                  </a:moveTo>
                  <a:lnTo>
                    <a:pt x="109822" y="1080453"/>
                  </a:lnTo>
                  <a:cubicBezTo>
                    <a:pt x="117633" y="1080653"/>
                    <a:pt x="123910" y="1086930"/>
                    <a:pt x="124110" y="1094740"/>
                  </a:cubicBezTo>
                  <a:cubicBezTo>
                    <a:pt x="124110" y="1102627"/>
                    <a:pt x="117709" y="1109028"/>
                    <a:pt x="109822" y="1109028"/>
                  </a:cubicBezTo>
                  <a:lnTo>
                    <a:pt x="30098" y="1101122"/>
                  </a:lnTo>
                  <a:cubicBezTo>
                    <a:pt x="22287" y="1100922"/>
                    <a:pt x="16011" y="1094645"/>
                    <a:pt x="15811" y="1086834"/>
                  </a:cubicBezTo>
                  <a:cubicBezTo>
                    <a:pt x="15915" y="1078986"/>
                    <a:pt x="22249" y="1072651"/>
                    <a:pt x="30098" y="1072547"/>
                  </a:cubicBezTo>
                  <a:close/>
                  <a:moveTo>
                    <a:pt x="1602105" y="993585"/>
                  </a:moveTo>
                  <a:cubicBezTo>
                    <a:pt x="1609563" y="991680"/>
                    <a:pt x="1617230" y="995823"/>
                    <a:pt x="1619726" y="1003110"/>
                  </a:cubicBezTo>
                  <a:cubicBezTo>
                    <a:pt x="1619764" y="1003224"/>
                    <a:pt x="1619792" y="1003338"/>
                    <a:pt x="1619821" y="1003453"/>
                  </a:cubicBezTo>
                  <a:cubicBezTo>
                    <a:pt x="1621907" y="1011120"/>
                    <a:pt x="1617392" y="1019026"/>
                    <a:pt x="1609724" y="1021112"/>
                  </a:cubicBezTo>
                  <a:cubicBezTo>
                    <a:pt x="1586160" y="1024503"/>
                    <a:pt x="1562909" y="1029789"/>
                    <a:pt x="1540192" y="1036923"/>
                  </a:cubicBezTo>
                  <a:cubicBezTo>
                    <a:pt x="1532848" y="1038724"/>
                    <a:pt x="1525371" y="1034495"/>
                    <a:pt x="1523143" y="1027265"/>
                  </a:cubicBezTo>
                  <a:cubicBezTo>
                    <a:pt x="1520809" y="1019722"/>
                    <a:pt x="1525038" y="1011730"/>
                    <a:pt x="1532572" y="1009396"/>
                  </a:cubicBezTo>
                  <a:cubicBezTo>
                    <a:pt x="1555280" y="1002243"/>
                    <a:pt x="1578540" y="996957"/>
                    <a:pt x="1602105" y="993585"/>
                  </a:cubicBezTo>
                  <a:close/>
                  <a:moveTo>
                    <a:pt x="42385" y="961581"/>
                  </a:moveTo>
                  <a:lnTo>
                    <a:pt x="126872" y="986250"/>
                  </a:lnTo>
                  <a:cubicBezTo>
                    <a:pt x="126881" y="986250"/>
                    <a:pt x="126891" y="986260"/>
                    <a:pt x="126900" y="986260"/>
                  </a:cubicBezTo>
                  <a:cubicBezTo>
                    <a:pt x="134626" y="988527"/>
                    <a:pt x="139045" y="996623"/>
                    <a:pt x="136778" y="1004348"/>
                  </a:cubicBezTo>
                  <a:cubicBezTo>
                    <a:pt x="134444" y="1011720"/>
                    <a:pt x="126700" y="1015920"/>
                    <a:pt x="119252" y="1013873"/>
                  </a:cubicBezTo>
                  <a:lnTo>
                    <a:pt x="34765" y="989108"/>
                  </a:lnTo>
                  <a:cubicBezTo>
                    <a:pt x="34489" y="989041"/>
                    <a:pt x="34222" y="988965"/>
                    <a:pt x="33946" y="988879"/>
                  </a:cubicBezTo>
                  <a:cubicBezTo>
                    <a:pt x="26412" y="986555"/>
                    <a:pt x="22183" y="978554"/>
                    <a:pt x="24517" y="971010"/>
                  </a:cubicBezTo>
                  <a:cubicBezTo>
                    <a:pt x="26850" y="963476"/>
                    <a:pt x="34841" y="959247"/>
                    <a:pt x="42385" y="961581"/>
                  </a:cubicBezTo>
                  <a:close/>
                  <a:moveTo>
                    <a:pt x="1590198" y="894716"/>
                  </a:moveTo>
                  <a:cubicBezTo>
                    <a:pt x="1598046" y="894820"/>
                    <a:pt x="1604380" y="901155"/>
                    <a:pt x="1604485" y="909003"/>
                  </a:cubicBezTo>
                  <a:cubicBezTo>
                    <a:pt x="1604285" y="916814"/>
                    <a:pt x="1598008" y="923091"/>
                    <a:pt x="1590198" y="923291"/>
                  </a:cubicBezTo>
                  <a:lnTo>
                    <a:pt x="1515998" y="930625"/>
                  </a:lnTo>
                  <a:cubicBezTo>
                    <a:pt x="1508111" y="930625"/>
                    <a:pt x="1501711" y="924224"/>
                    <a:pt x="1501711" y="916338"/>
                  </a:cubicBezTo>
                  <a:cubicBezTo>
                    <a:pt x="1501911" y="908527"/>
                    <a:pt x="1508187" y="902250"/>
                    <a:pt x="1515998" y="902050"/>
                  </a:cubicBezTo>
                  <a:close/>
                  <a:moveTo>
                    <a:pt x="76294" y="870617"/>
                  </a:moveTo>
                  <a:lnTo>
                    <a:pt x="155923" y="885476"/>
                  </a:lnTo>
                  <a:cubicBezTo>
                    <a:pt x="156399" y="885581"/>
                    <a:pt x="156876" y="885714"/>
                    <a:pt x="157342" y="885867"/>
                  </a:cubicBezTo>
                  <a:cubicBezTo>
                    <a:pt x="164839" y="888334"/>
                    <a:pt x="168906" y="896411"/>
                    <a:pt x="166439" y="903907"/>
                  </a:cubicBezTo>
                  <a:cubicBezTo>
                    <a:pt x="163972" y="911404"/>
                    <a:pt x="155895" y="915471"/>
                    <a:pt x="148399" y="913003"/>
                  </a:cubicBezTo>
                  <a:lnTo>
                    <a:pt x="68770" y="898240"/>
                  </a:lnTo>
                  <a:cubicBezTo>
                    <a:pt x="61140" y="896163"/>
                    <a:pt x="56644" y="888296"/>
                    <a:pt x="58721" y="880666"/>
                  </a:cubicBezTo>
                  <a:cubicBezTo>
                    <a:pt x="60797" y="873037"/>
                    <a:pt x="68665" y="868541"/>
                    <a:pt x="76294" y="870617"/>
                  </a:cubicBezTo>
                  <a:close/>
                  <a:moveTo>
                    <a:pt x="1551431" y="795941"/>
                  </a:moveTo>
                  <a:cubicBezTo>
                    <a:pt x="1558899" y="793940"/>
                    <a:pt x="1566633" y="798122"/>
                    <a:pt x="1569053" y="805466"/>
                  </a:cubicBezTo>
                  <a:cubicBezTo>
                    <a:pt x="1569072" y="805523"/>
                    <a:pt x="1569081" y="805571"/>
                    <a:pt x="1569100" y="805627"/>
                  </a:cubicBezTo>
                  <a:cubicBezTo>
                    <a:pt x="1571253" y="813333"/>
                    <a:pt x="1566748" y="821315"/>
                    <a:pt x="1559051" y="823468"/>
                  </a:cubicBezTo>
                  <a:lnTo>
                    <a:pt x="1488281" y="846899"/>
                  </a:lnTo>
                  <a:cubicBezTo>
                    <a:pt x="1480651" y="849004"/>
                    <a:pt x="1472765" y="844528"/>
                    <a:pt x="1470659" y="836898"/>
                  </a:cubicBezTo>
                  <a:cubicBezTo>
                    <a:pt x="1468554" y="829268"/>
                    <a:pt x="1473031" y="821382"/>
                    <a:pt x="1480661" y="819277"/>
                  </a:cubicBezTo>
                  <a:close/>
                  <a:moveTo>
                    <a:pt x="96066" y="763401"/>
                  </a:moveTo>
                  <a:cubicBezTo>
                    <a:pt x="99479" y="762480"/>
                    <a:pt x="103222" y="762785"/>
                    <a:pt x="106584" y="764509"/>
                  </a:cubicBezTo>
                  <a:cubicBezTo>
                    <a:pt x="132368" y="775872"/>
                    <a:pt x="157761" y="787911"/>
                    <a:pt x="182784" y="800608"/>
                  </a:cubicBezTo>
                  <a:lnTo>
                    <a:pt x="183260" y="800132"/>
                  </a:lnTo>
                  <a:cubicBezTo>
                    <a:pt x="183565" y="800294"/>
                    <a:pt x="183860" y="800465"/>
                    <a:pt x="184155" y="800656"/>
                  </a:cubicBezTo>
                  <a:cubicBezTo>
                    <a:pt x="190823" y="804875"/>
                    <a:pt x="192804" y="813696"/>
                    <a:pt x="188594" y="820363"/>
                  </a:cubicBezTo>
                  <a:cubicBezTo>
                    <a:pt x="184374" y="827030"/>
                    <a:pt x="175545" y="829021"/>
                    <a:pt x="168878" y="824802"/>
                  </a:cubicBezTo>
                  <a:cubicBezTo>
                    <a:pt x="143474" y="812162"/>
                    <a:pt x="118081" y="800132"/>
                    <a:pt x="92678" y="788702"/>
                  </a:cubicBezTo>
                  <a:cubicBezTo>
                    <a:pt x="86191" y="784711"/>
                    <a:pt x="83933" y="776367"/>
                    <a:pt x="87534" y="769652"/>
                  </a:cubicBezTo>
                  <a:cubicBezTo>
                    <a:pt x="89573" y="766470"/>
                    <a:pt x="92654" y="764323"/>
                    <a:pt x="96066" y="763401"/>
                  </a:cubicBezTo>
                  <a:close/>
                  <a:moveTo>
                    <a:pt x="131349" y="679165"/>
                  </a:moveTo>
                  <a:lnTo>
                    <a:pt x="214407" y="707740"/>
                  </a:lnTo>
                  <a:cubicBezTo>
                    <a:pt x="221779" y="710074"/>
                    <a:pt x="226018" y="717789"/>
                    <a:pt x="224027" y="725266"/>
                  </a:cubicBezTo>
                  <a:cubicBezTo>
                    <a:pt x="221731" y="732667"/>
                    <a:pt x="213959" y="736896"/>
                    <a:pt x="206501" y="734791"/>
                  </a:cubicBezTo>
                  <a:lnTo>
                    <a:pt x="123348" y="706216"/>
                  </a:lnTo>
                  <a:cubicBezTo>
                    <a:pt x="116014" y="703844"/>
                    <a:pt x="111823" y="696138"/>
                    <a:pt x="113823" y="688690"/>
                  </a:cubicBezTo>
                  <a:cubicBezTo>
                    <a:pt x="116119" y="681289"/>
                    <a:pt x="123891" y="677060"/>
                    <a:pt x="131349" y="679165"/>
                  </a:cubicBezTo>
                  <a:close/>
                  <a:moveTo>
                    <a:pt x="1531964" y="670461"/>
                  </a:moveTo>
                  <a:cubicBezTo>
                    <a:pt x="1535384" y="671385"/>
                    <a:pt x="1538468" y="673559"/>
                    <a:pt x="1540478" y="676783"/>
                  </a:cubicBezTo>
                  <a:cubicBezTo>
                    <a:pt x="1544144" y="683403"/>
                    <a:pt x="1542068" y="691728"/>
                    <a:pt x="1535715" y="695833"/>
                  </a:cubicBezTo>
                  <a:cubicBezTo>
                    <a:pt x="1509026" y="711855"/>
                    <a:pt x="1479498" y="722589"/>
                    <a:pt x="1448752" y="727457"/>
                  </a:cubicBezTo>
                  <a:cubicBezTo>
                    <a:pt x="1441322" y="729352"/>
                    <a:pt x="1433683" y="725199"/>
                    <a:pt x="1431226" y="717932"/>
                  </a:cubicBezTo>
                  <a:cubicBezTo>
                    <a:pt x="1429121" y="710473"/>
                    <a:pt x="1433350" y="702701"/>
                    <a:pt x="1440751" y="700405"/>
                  </a:cubicBezTo>
                  <a:cubicBezTo>
                    <a:pt x="1455247" y="698167"/>
                    <a:pt x="1469507" y="694567"/>
                    <a:pt x="1483328" y="689642"/>
                  </a:cubicBezTo>
                  <a:cubicBezTo>
                    <a:pt x="1496615" y="684966"/>
                    <a:pt x="1509378" y="678936"/>
                    <a:pt x="1521428" y="671640"/>
                  </a:cubicBezTo>
                  <a:cubicBezTo>
                    <a:pt x="1524785" y="669863"/>
                    <a:pt x="1528543" y="669537"/>
                    <a:pt x="1531964" y="670461"/>
                  </a:cubicBezTo>
                  <a:close/>
                  <a:moveTo>
                    <a:pt x="161353" y="581152"/>
                  </a:moveTo>
                  <a:cubicBezTo>
                    <a:pt x="187195" y="591944"/>
                    <a:pt x="212817" y="603507"/>
                    <a:pt x="238220" y="615823"/>
                  </a:cubicBezTo>
                  <a:cubicBezTo>
                    <a:pt x="244611" y="619729"/>
                    <a:pt x="247002" y="627844"/>
                    <a:pt x="243745" y="634587"/>
                  </a:cubicBezTo>
                  <a:cubicBezTo>
                    <a:pt x="239601" y="641236"/>
                    <a:pt x="230991" y="643493"/>
                    <a:pt x="224123" y="639731"/>
                  </a:cubicBezTo>
                  <a:cubicBezTo>
                    <a:pt x="212312" y="633921"/>
                    <a:pt x="200311" y="628301"/>
                    <a:pt x="188309" y="622872"/>
                  </a:cubicBezTo>
                  <a:cubicBezTo>
                    <a:pt x="182308" y="620109"/>
                    <a:pt x="176212" y="617443"/>
                    <a:pt x="170211" y="614871"/>
                  </a:cubicBezTo>
                  <a:lnTo>
                    <a:pt x="160686" y="610870"/>
                  </a:lnTo>
                  <a:lnTo>
                    <a:pt x="156781" y="609251"/>
                  </a:lnTo>
                  <a:lnTo>
                    <a:pt x="156114" y="609251"/>
                  </a:lnTo>
                  <a:lnTo>
                    <a:pt x="153733" y="608203"/>
                  </a:lnTo>
                  <a:cubicBezTo>
                    <a:pt x="146275" y="605946"/>
                    <a:pt x="141884" y="598250"/>
                    <a:pt x="143732" y="590677"/>
                  </a:cubicBezTo>
                  <a:cubicBezTo>
                    <a:pt x="146066" y="583257"/>
                    <a:pt x="153866" y="579047"/>
                    <a:pt x="161353" y="581152"/>
                  </a:cubicBezTo>
                  <a:close/>
                  <a:moveTo>
                    <a:pt x="1501282" y="571663"/>
                  </a:moveTo>
                  <a:cubicBezTo>
                    <a:pt x="1504805" y="572592"/>
                    <a:pt x="1507979" y="574842"/>
                    <a:pt x="1509998" y="578200"/>
                  </a:cubicBezTo>
                  <a:cubicBezTo>
                    <a:pt x="1513731" y="585134"/>
                    <a:pt x="1511293" y="593783"/>
                    <a:pt x="1504473" y="597726"/>
                  </a:cubicBezTo>
                  <a:cubicBezTo>
                    <a:pt x="1476927" y="615729"/>
                    <a:pt x="1446171" y="628273"/>
                    <a:pt x="1413890" y="634683"/>
                  </a:cubicBezTo>
                  <a:cubicBezTo>
                    <a:pt x="1406451" y="636626"/>
                    <a:pt x="1398774" y="632464"/>
                    <a:pt x="1396365" y="625158"/>
                  </a:cubicBezTo>
                  <a:cubicBezTo>
                    <a:pt x="1394260" y="617700"/>
                    <a:pt x="1398488" y="609928"/>
                    <a:pt x="1405890" y="607632"/>
                  </a:cubicBezTo>
                  <a:cubicBezTo>
                    <a:pt x="1436132" y="601936"/>
                    <a:pt x="1464897" y="590173"/>
                    <a:pt x="1490472" y="573056"/>
                  </a:cubicBezTo>
                  <a:cubicBezTo>
                    <a:pt x="1493887" y="571127"/>
                    <a:pt x="1497758" y="570735"/>
                    <a:pt x="1501282" y="571663"/>
                  </a:cubicBezTo>
                  <a:close/>
                  <a:moveTo>
                    <a:pt x="199280" y="492969"/>
                  </a:moveTo>
                  <a:cubicBezTo>
                    <a:pt x="202822" y="492046"/>
                    <a:pt x="206715" y="492475"/>
                    <a:pt x="210120" y="494475"/>
                  </a:cubicBezTo>
                  <a:lnTo>
                    <a:pt x="281177" y="532575"/>
                  </a:lnTo>
                  <a:cubicBezTo>
                    <a:pt x="287902" y="536614"/>
                    <a:pt x="290150" y="545310"/>
                    <a:pt x="286225" y="552101"/>
                  </a:cubicBezTo>
                  <a:cubicBezTo>
                    <a:pt x="282149" y="558779"/>
                    <a:pt x="273538" y="561045"/>
                    <a:pt x="266699" y="557245"/>
                  </a:cubicBezTo>
                  <a:lnTo>
                    <a:pt x="195643" y="519145"/>
                  </a:lnTo>
                  <a:cubicBezTo>
                    <a:pt x="188832" y="515145"/>
                    <a:pt x="186546" y="506381"/>
                    <a:pt x="190547" y="499571"/>
                  </a:cubicBezTo>
                  <a:cubicBezTo>
                    <a:pt x="192547" y="496165"/>
                    <a:pt x="195738" y="493891"/>
                    <a:pt x="199280" y="492969"/>
                  </a:cubicBezTo>
                  <a:close/>
                  <a:moveTo>
                    <a:pt x="1439592" y="470250"/>
                  </a:moveTo>
                  <a:cubicBezTo>
                    <a:pt x="1443124" y="471177"/>
                    <a:pt x="1446313" y="473415"/>
                    <a:pt x="1448370" y="476758"/>
                  </a:cubicBezTo>
                  <a:cubicBezTo>
                    <a:pt x="1452285" y="483578"/>
                    <a:pt x="1449990" y="492275"/>
                    <a:pt x="1443227" y="496285"/>
                  </a:cubicBezTo>
                  <a:cubicBezTo>
                    <a:pt x="1417786" y="508105"/>
                    <a:pt x="1393402" y="522098"/>
                    <a:pt x="1370360" y="538099"/>
                  </a:cubicBezTo>
                  <a:cubicBezTo>
                    <a:pt x="1363550" y="542100"/>
                    <a:pt x="1354787" y="539814"/>
                    <a:pt x="1350787" y="533004"/>
                  </a:cubicBezTo>
                  <a:cubicBezTo>
                    <a:pt x="1346786" y="526193"/>
                    <a:pt x="1349072" y="517430"/>
                    <a:pt x="1355883" y="513429"/>
                  </a:cubicBezTo>
                  <a:cubicBezTo>
                    <a:pt x="1378952" y="497466"/>
                    <a:pt x="1403327" y="483483"/>
                    <a:pt x="1428749" y="471615"/>
                  </a:cubicBezTo>
                  <a:cubicBezTo>
                    <a:pt x="1432183" y="469710"/>
                    <a:pt x="1436059" y="469324"/>
                    <a:pt x="1439592" y="470250"/>
                  </a:cubicBezTo>
                  <a:close/>
                  <a:moveTo>
                    <a:pt x="262887" y="389975"/>
                  </a:moveTo>
                  <a:cubicBezTo>
                    <a:pt x="266431" y="389045"/>
                    <a:pt x="270324" y="389452"/>
                    <a:pt x="273748" y="391414"/>
                  </a:cubicBezTo>
                  <a:lnTo>
                    <a:pt x="339471" y="434372"/>
                  </a:lnTo>
                  <a:cubicBezTo>
                    <a:pt x="345919" y="438392"/>
                    <a:pt x="348157" y="446707"/>
                    <a:pt x="344614" y="453422"/>
                  </a:cubicBezTo>
                  <a:cubicBezTo>
                    <a:pt x="340642" y="460233"/>
                    <a:pt x="331898" y="462528"/>
                    <a:pt x="325088" y="458566"/>
                  </a:cubicBezTo>
                  <a:lnTo>
                    <a:pt x="259270" y="415608"/>
                  </a:lnTo>
                  <a:cubicBezTo>
                    <a:pt x="252907" y="411531"/>
                    <a:pt x="250678" y="403283"/>
                    <a:pt x="254126" y="396558"/>
                  </a:cubicBezTo>
                  <a:cubicBezTo>
                    <a:pt x="256151" y="393172"/>
                    <a:pt x="259344" y="390905"/>
                    <a:pt x="262887" y="389975"/>
                  </a:cubicBezTo>
                  <a:close/>
                  <a:moveTo>
                    <a:pt x="1382275" y="376619"/>
                  </a:moveTo>
                  <a:cubicBezTo>
                    <a:pt x="1385787" y="377527"/>
                    <a:pt x="1388963" y="379732"/>
                    <a:pt x="1391030" y="383032"/>
                  </a:cubicBezTo>
                  <a:cubicBezTo>
                    <a:pt x="1394640" y="389767"/>
                    <a:pt x="1392383" y="398158"/>
                    <a:pt x="1385887" y="402178"/>
                  </a:cubicBezTo>
                  <a:lnTo>
                    <a:pt x="1306448" y="436468"/>
                  </a:lnTo>
                  <a:cubicBezTo>
                    <a:pt x="1299609" y="440221"/>
                    <a:pt x="1291027" y="437963"/>
                    <a:pt x="1286922" y="431324"/>
                  </a:cubicBezTo>
                  <a:cubicBezTo>
                    <a:pt x="1283255" y="424647"/>
                    <a:pt x="1285474" y="416265"/>
                    <a:pt x="1291970" y="412274"/>
                  </a:cubicBezTo>
                  <a:lnTo>
                    <a:pt x="1371504" y="377985"/>
                  </a:lnTo>
                  <a:cubicBezTo>
                    <a:pt x="1374914" y="376099"/>
                    <a:pt x="1378762" y="375711"/>
                    <a:pt x="1382275" y="376619"/>
                  </a:cubicBezTo>
                  <a:close/>
                  <a:moveTo>
                    <a:pt x="379190" y="367792"/>
                  </a:moveTo>
                  <a:lnTo>
                    <a:pt x="379381" y="367982"/>
                  </a:lnTo>
                  <a:lnTo>
                    <a:pt x="379190" y="367840"/>
                  </a:lnTo>
                  <a:close/>
                  <a:moveTo>
                    <a:pt x="301940" y="316152"/>
                  </a:moveTo>
                  <a:cubicBezTo>
                    <a:pt x="305560" y="315485"/>
                    <a:pt x="309434" y="316199"/>
                    <a:pt x="312706" y="318452"/>
                  </a:cubicBezTo>
                  <a:lnTo>
                    <a:pt x="379190" y="367840"/>
                  </a:lnTo>
                  <a:lnTo>
                    <a:pt x="379190" y="387270"/>
                  </a:lnTo>
                  <a:cubicBezTo>
                    <a:pt x="373808" y="393043"/>
                    <a:pt x="364769" y="393366"/>
                    <a:pt x="358997" y="387985"/>
                  </a:cubicBezTo>
                  <a:cubicBezTo>
                    <a:pt x="354234" y="383222"/>
                    <a:pt x="349281" y="378650"/>
                    <a:pt x="344138" y="374364"/>
                  </a:cubicBezTo>
                  <a:lnTo>
                    <a:pt x="336804" y="368268"/>
                  </a:lnTo>
                  <a:lnTo>
                    <a:pt x="334994" y="366840"/>
                  </a:lnTo>
                  <a:lnTo>
                    <a:pt x="331375" y="364172"/>
                  </a:lnTo>
                  <a:cubicBezTo>
                    <a:pt x="320830" y="356419"/>
                    <a:pt x="309753" y="349409"/>
                    <a:pt x="298227" y="343217"/>
                  </a:cubicBezTo>
                  <a:cubicBezTo>
                    <a:pt x="297590" y="342903"/>
                    <a:pt x="296970" y="342541"/>
                    <a:pt x="296389" y="342141"/>
                  </a:cubicBezTo>
                  <a:cubicBezTo>
                    <a:pt x="289845" y="337635"/>
                    <a:pt x="288198" y="328682"/>
                    <a:pt x="292703" y="322139"/>
                  </a:cubicBezTo>
                  <a:cubicBezTo>
                    <a:pt x="294956" y="318867"/>
                    <a:pt x="298321" y="316819"/>
                    <a:pt x="301940" y="316152"/>
                  </a:cubicBezTo>
                  <a:close/>
                  <a:moveTo>
                    <a:pt x="1307782" y="278062"/>
                  </a:moveTo>
                  <a:cubicBezTo>
                    <a:pt x="1311425" y="278062"/>
                    <a:pt x="1315068" y="279429"/>
                    <a:pt x="1317878" y="282163"/>
                  </a:cubicBezTo>
                  <a:cubicBezTo>
                    <a:pt x="1320488" y="284887"/>
                    <a:pt x="1321983" y="288487"/>
                    <a:pt x="1322069" y="292259"/>
                  </a:cubicBezTo>
                  <a:cubicBezTo>
                    <a:pt x="1321945" y="296050"/>
                    <a:pt x="1320459" y="299670"/>
                    <a:pt x="1317878" y="302451"/>
                  </a:cubicBezTo>
                  <a:cubicBezTo>
                    <a:pt x="1301047" y="323339"/>
                    <a:pt x="1283559" y="343665"/>
                    <a:pt x="1265395" y="363410"/>
                  </a:cubicBezTo>
                  <a:cubicBezTo>
                    <a:pt x="1259794" y="368983"/>
                    <a:pt x="1250726" y="368964"/>
                    <a:pt x="1245155" y="363363"/>
                  </a:cubicBezTo>
                  <a:cubicBezTo>
                    <a:pt x="1239582" y="357763"/>
                    <a:pt x="1239602" y="348695"/>
                    <a:pt x="1245202" y="343122"/>
                  </a:cubicBezTo>
                  <a:cubicBezTo>
                    <a:pt x="1263395" y="323501"/>
                    <a:pt x="1280921" y="303118"/>
                    <a:pt x="1297685" y="282163"/>
                  </a:cubicBezTo>
                  <a:cubicBezTo>
                    <a:pt x="1300495" y="279429"/>
                    <a:pt x="1304139" y="278062"/>
                    <a:pt x="1307782" y="278062"/>
                  </a:cubicBezTo>
                  <a:close/>
                  <a:moveTo>
                    <a:pt x="378636" y="221602"/>
                  </a:moveTo>
                  <a:cubicBezTo>
                    <a:pt x="382178" y="220679"/>
                    <a:pt x="386072" y="221108"/>
                    <a:pt x="389477" y="223108"/>
                  </a:cubicBezTo>
                  <a:cubicBezTo>
                    <a:pt x="415013" y="240358"/>
                    <a:pt x="436702" y="262703"/>
                    <a:pt x="453199" y="288735"/>
                  </a:cubicBezTo>
                  <a:lnTo>
                    <a:pt x="452723" y="288926"/>
                  </a:lnTo>
                  <a:cubicBezTo>
                    <a:pt x="456723" y="295736"/>
                    <a:pt x="454437" y="304499"/>
                    <a:pt x="447626" y="308500"/>
                  </a:cubicBezTo>
                  <a:cubicBezTo>
                    <a:pt x="440816" y="312500"/>
                    <a:pt x="432053" y="310214"/>
                    <a:pt x="428053" y="303404"/>
                  </a:cubicBezTo>
                  <a:cubicBezTo>
                    <a:pt x="426148" y="300356"/>
                    <a:pt x="423195" y="296070"/>
                    <a:pt x="422147" y="294545"/>
                  </a:cubicBezTo>
                  <a:cubicBezTo>
                    <a:pt x="421100" y="293022"/>
                    <a:pt x="420052" y="291497"/>
                    <a:pt x="418909" y="290069"/>
                  </a:cubicBezTo>
                  <a:cubicBezTo>
                    <a:pt x="418471" y="289554"/>
                    <a:pt x="418052" y="289011"/>
                    <a:pt x="417671" y="288449"/>
                  </a:cubicBezTo>
                  <a:cubicBezTo>
                    <a:pt x="417689" y="288230"/>
                    <a:pt x="417689" y="288002"/>
                    <a:pt x="417671" y="287782"/>
                  </a:cubicBezTo>
                  <a:cubicBezTo>
                    <a:pt x="413860" y="282068"/>
                    <a:pt x="409193" y="277115"/>
                    <a:pt x="404335" y="272543"/>
                  </a:cubicBezTo>
                  <a:cubicBezTo>
                    <a:pt x="399478" y="267971"/>
                    <a:pt x="394430" y="262922"/>
                    <a:pt x="389190" y="258446"/>
                  </a:cubicBezTo>
                  <a:lnTo>
                    <a:pt x="385285" y="255302"/>
                  </a:lnTo>
                  <a:cubicBezTo>
                    <a:pt x="384666" y="254712"/>
                    <a:pt x="383990" y="254169"/>
                    <a:pt x="383285" y="253683"/>
                  </a:cubicBezTo>
                  <a:cubicBezTo>
                    <a:pt x="380523" y="251683"/>
                    <a:pt x="377856" y="249682"/>
                    <a:pt x="374998" y="247778"/>
                  </a:cubicBezTo>
                  <a:cubicBezTo>
                    <a:pt x="368188" y="243777"/>
                    <a:pt x="365902" y="235014"/>
                    <a:pt x="369903" y="228204"/>
                  </a:cubicBezTo>
                  <a:cubicBezTo>
                    <a:pt x="371903" y="224798"/>
                    <a:pt x="375094" y="222524"/>
                    <a:pt x="378636" y="221602"/>
                  </a:cubicBezTo>
                  <a:close/>
                  <a:moveTo>
                    <a:pt x="1245965" y="202719"/>
                  </a:moveTo>
                  <a:cubicBezTo>
                    <a:pt x="1249608" y="202719"/>
                    <a:pt x="1253251" y="204085"/>
                    <a:pt x="1256061" y="206819"/>
                  </a:cubicBezTo>
                  <a:cubicBezTo>
                    <a:pt x="1261585" y="212354"/>
                    <a:pt x="1261757" y="221269"/>
                    <a:pt x="1256442" y="227013"/>
                  </a:cubicBezTo>
                  <a:lnTo>
                    <a:pt x="1200816" y="290544"/>
                  </a:lnTo>
                  <a:cubicBezTo>
                    <a:pt x="1195215" y="296059"/>
                    <a:pt x="1186224" y="296059"/>
                    <a:pt x="1180623" y="290544"/>
                  </a:cubicBezTo>
                  <a:cubicBezTo>
                    <a:pt x="1175250" y="284886"/>
                    <a:pt x="1175250" y="276009"/>
                    <a:pt x="1180623" y="270351"/>
                  </a:cubicBezTo>
                  <a:lnTo>
                    <a:pt x="1235868" y="206819"/>
                  </a:lnTo>
                  <a:cubicBezTo>
                    <a:pt x="1238678" y="204085"/>
                    <a:pt x="1242322" y="202719"/>
                    <a:pt x="1245965" y="202719"/>
                  </a:cubicBezTo>
                  <a:close/>
                  <a:moveTo>
                    <a:pt x="459485" y="146581"/>
                  </a:moveTo>
                  <a:cubicBezTo>
                    <a:pt x="463133" y="146581"/>
                    <a:pt x="466781" y="147959"/>
                    <a:pt x="469581" y="150717"/>
                  </a:cubicBezTo>
                  <a:lnTo>
                    <a:pt x="527874" y="222155"/>
                  </a:lnTo>
                  <a:cubicBezTo>
                    <a:pt x="533246" y="227813"/>
                    <a:pt x="533246" y="236690"/>
                    <a:pt x="527874" y="242348"/>
                  </a:cubicBezTo>
                  <a:cubicBezTo>
                    <a:pt x="522292" y="247919"/>
                    <a:pt x="513263" y="247919"/>
                    <a:pt x="507681" y="242348"/>
                  </a:cubicBezTo>
                  <a:lnTo>
                    <a:pt x="449388" y="170910"/>
                  </a:lnTo>
                  <a:cubicBezTo>
                    <a:pt x="443969" y="165271"/>
                    <a:pt x="443969" y="156356"/>
                    <a:pt x="449388" y="150717"/>
                  </a:cubicBezTo>
                  <a:cubicBezTo>
                    <a:pt x="452189" y="147959"/>
                    <a:pt x="455837" y="146581"/>
                    <a:pt x="459485" y="146581"/>
                  </a:cubicBezTo>
                  <a:close/>
                  <a:moveTo>
                    <a:pt x="1164790" y="136421"/>
                  </a:moveTo>
                  <a:cubicBezTo>
                    <a:pt x="1168312" y="135511"/>
                    <a:pt x="1172174" y="135920"/>
                    <a:pt x="1175574" y="137859"/>
                  </a:cubicBezTo>
                  <a:cubicBezTo>
                    <a:pt x="1182223" y="141964"/>
                    <a:pt x="1184414" y="150603"/>
                    <a:pt x="1180528" y="157385"/>
                  </a:cubicBezTo>
                  <a:cubicBezTo>
                    <a:pt x="1165897" y="180903"/>
                    <a:pt x="1150000" y="203601"/>
                    <a:pt x="1132902" y="225394"/>
                  </a:cubicBezTo>
                  <a:cubicBezTo>
                    <a:pt x="1127283" y="230861"/>
                    <a:pt x="1118330" y="230861"/>
                    <a:pt x="1112710" y="225394"/>
                  </a:cubicBezTo>
                  <a:cubicBezTo>
                    <a:pt x="1110033" y="222717"/>
                    <a:pt x="1108519" y="219088"/>
                    <a:pt x="1108519" y="215297"/>
                  </a:cubicBezTo>
                  <a:cubicBezTo>
                    <a:pt x="1108614" y="211525"/>
                    <a:pt x="1110100" y="207925"/>
                    <a:pt x="1112710" y="205201"/>
                  </a:cubicBezTo>
                  <a:lnTo>
                    <a:pt x="1114805" y="202439"/>
                  </a:lnTo>
                  <a:lnTo>
                    <a:pt x="1117187" y="199390"/>
                  </a:lnTo>
                  <a:lnTo>
                    <a:pt x="1123092" y="191485"/>
                  </a:lnTo>
                  <a:cubicBezTo>
                    <a:pt x="1126997" y="186246"/>
                    <a:pt x="1130712" y="181007"/>
                    <a:pt x="1134522" y="175673"/>
                  </a:cubicBezTo>
                  <a:cubicBezTo>
                    <a:pt x="1141951" y="164910"/>
                    <a:pt x="1149095" y="154051"/>
                    <a:pt x="1156048" y="142907"/>
                  </a:cubicBezTo>
                  <a:cubicBezTo>
                    <a:pt x="1158087" y="139563"/>
                    <a:pt x="1161268" y="137332"/>
                    <a:pt x="1164790" y="136421"/>
                  </a:cubicBezTo>
                  <a:close/>
                  <a:moveTo>
                    <a:pt x="554069" y="78383"/>
                  </a:moveTo>
                  <a:cubicBezTo>
                    <a:pt x="557718" y="78383"/>
                    <a:pt x="561366" y="79761"/>
                    <a:pt x="564166" y="82519"/>
                  </a:cubicBezTo>
                  <a:cubicBezTo>
                    <a:pt x="588264" y="109332"/>
                    <a:pt x="606266" y="141050"/>
                    <a:pt x="616934" y="175483"/>
                  </a:cubicBezTo>
                  <a:cubicBezTo>
                    <a:pt x="618848" y="183084"/>
                    <a:pt x="614438" y="190847"/>
                    <a:pt x="606933" y="193104"/>
                  </a:cubicBezTo>
                  <a:cubicBezTo>
                    <a:pt x="599351" y="195057"/>
                    <a:pt x="591578" y="190628"/>
                    <a:pt x="589407" y="183103"/>
                  </a:cubicBezTo>
                  <a:cubicBezTo>
                    <a:pt x="580034" y="153433"/>
                    <a:pt x="564566" y="126048"/>
                    <a:pt x="543972" y="102712"/>
                  </a:cubicBezTo>
                  <a:cubicBezTo>
                    <a:pt x="538553" y="97073"/>
                    <a:pt x="538553" y="88158"/>
                    <a:pt x="543972" y="82519"/>
                  </a:cubicBezTo>
                  <a:cubicBezTo>
                    <a:pt x="546773" y="79761"/>
                    <a:pt x="550421" y="78383"/>
                    <a:pt x="554069" y="78383"/>
                  </a:cubicBezTo>
                  <a:close/>
                  <a:moveTo>
                    <a:pt x="1078765" y="76398"/>
                  </a:moveTo>
                  <a:cubicBezTo>
                    <a:pt x="1082282" y="75472"/>
                    <a:pt x="1086145" y="75855"/>
                    <a:pt x="1089564" y="77756"/>
                  </a:cubicBezTo>
                  <a:cubicBezTo>
                    <a:pt x="1096279" y="81794"/>
                    <a:pt x="1098565" y="90452"/>
                    <a:pt x="1094707" y="97282"/>
                  </a:cubicBezTo>
                  <a:cubicBezTo>
                    <a:pt x="1080106" y="120266"/>
                    <a:pt x="1066447" y="143859"/>
                    <a:pt x="1053750" y="168053"/>
                  </a:cubicBezTo>
                  <a:cubicBezTo>
                    <a:pt x="1053588" y="168358"/>
                    <a:pt x="1053417" y="168653"/>
                    <a:pt x="1053226" y="168948"/>
                  </a:cubicBezTo>
                  <a:cubicBezTo>
                    <a:pt x="1049006" y="175615"/>
                    <a:pt x="1040186" y="177597"/>
                    <a:pt x="1033519" y="173387"/>
                  </a:cubicBezTo>
                  <a:cubicBezTo>
                    <a:pt x="1026851" y="169167"/>
                    <a:pt x="1024860" y="160338"/>
                    <a:pt x="1029080" y="153670"/>
                  </a:cubicBezTo>
                  <a:cubicBezTo>
                    <a:pt x="1041653" y="129410"/>
                    <a:pt x="1055303" y="105826"/>
                    <a:pt x="1070038" y="82899"/>
                  </a:cubicBezTo>
                  <a:cubicBezTo>
                    <a:pt x="1072076" y="79560"/>
                    <a:pt x="1075248" y="77324"/>
                    <a:pt x="1078765" y="76398"/>
                  </a:cubicBezTo>
                  <a:close/>
                  <a:moveTo>
                    <a:pt x="657995" y="38820"/>
                  </a:moveTo>
                  <a:cubicBezTo>
                    <a:pt x="661537" y="39725"/>
                    <a:pt x="664735" y="41980"/>
                    <a:pt x="666749" y="45371"/>
                  </a:cubicBezTo>
                  <a:cubicBezTo>
                    <a:pt x="677665" y="67917"/>
                    <a:pt x="687209" y="91110"/>
                    <a:pt x="695324" y="114808"/>
                  </a:cubicBezTo>
                  <a:lnTo>
                    <a:pt x="695039" y="114522"/>
                  </a:lnTo>
                  <a:cubicBezTo>
                    <a:pt x="695124" y="114789"/>
                    <a:pt x="695200" y="115065"/>
                    <a:pt x="695267" y="115342"/>
                  </a:cubicBezTo>
                  <a:cubicBezTo>
                    <a:pt x="697144" y="122999"/>
                    <a:pt x="692457" y="130734"/>
                    <a:pt x="684789" y="132620"/>
                  </a:cubicBezTo>
                  <a:cubicBezTo>
                    <a:pt x="677122" y="134496"/>
                    <a:pt x="669388" y="129810"/>
                    <a:pt x="667511" y="122142"/>
                  </a:cubicBezTo>
                  <a:cubicBezTo>
                    <a:pt x="663606" y="111093"/>
                    <a:pt x="659510" y="100044"/>
                    <a:pt x="655033" y="89281"/>
                  </a:cubicBezTo>
                  <a:cubicBezTo>
                    <a:pt x="654757" y="88471"/>
                    <a:pt x="654443" y="87681"/>
                    <a:pt x="654081" y="86900"/>
                  </a:cubicBezTo>
                  <a:lnTo>
                    <a:pt x="654081" y="86042"/>
                  </a:lnTo>
                  <a:lnTo>
                    <a:pt x="653128" y="83661"/>
                  </a:lnTo>
                  <a:lnTo>
                    <a:pt x="649509" y="75660"/>
                  </a:lnTo>
                  <a:lnTo>
                    <a:pt x="648080" y="72517"/>
                  </a:lnTo>
                  <a:cubicBezTo>
                    <a:pt x="644042" y="69660"/>
                    <a:pt x="641460" y="65164"/>
                    <a:pt x="641031" y="60230"/>
                  </a:cubicBezTo>
                  <a:lnTo>
                    <a:pt x="640175" y="52515"/>
                  </a:lnTo>
                  <a:cubicBezTo>
                    <a:pt x="640222" y="47523"/>
                    <a:pt x="642880" y="42923"/>
                    <a:pt x="647175" y="40370"/>
                  </a:cubicBezTo>
                  <a:cubicBezTo>
                    <a:pt x="650566" y="38360"/>
                    <a:pt x="654453" y="37915"/>
                    <a:pt x="657995" y="38820"/>
                  </a:cubicBezTo>
                  <a:close/>
                  <a:moveTo>
                    <a:pt x="990123" y="33465"/>
                  </a:moveTo>
                  <a:cubicBezTo>
                    <a:pt x="997286" y="35827"/>
                    <a:pt x="1001458" y="43266"/>
                    <a:pt x="999744" y="50610"/>
                  </a:cubicBezTo>
                  <a:cubicBezTo>
                    <a:pt x="991838" y="77089"/>
                    <a:pt x="984027" y="103664"/>
                    <a:pt x="976122" y="130144"/>
                  </a:cubicBezTo>
                  <a:cubicBezTo>
                    <a:pt x="973865" y="137650"/>
                    <a:pt x="966102" y="142060"/>
                    <a:pt x="958500" y="140145"/>
                  </a:cubicBezTo>
                  <a:cubicBezTo>
                    <a:pt x="951119" y="137773"/>
                    <a:pt x="946918" y="130001"/>
                    <a:pt x="948975" y="122524"/>
                  </a:cubicBezTo>
                  <a:cubicBezTo>
                    <a:pt x="956786" y="96045"/>
                    <a:pt x="964692" y="69565"/>
                    <a:pt x="972502" y="42990"/>
                  </a:cubicBezTo>
                  <a:cubicBezTo>
                    <a:pt x="974960" y="35675"/>
                    <a:pt x="982656" y="31512"/>
                    <a:pt x="990123" y="33465"/>
                  </a:cubicBezTo>
                  <a:close/>
                  <a:moveTo>
                    <a:pt x="877061" y="9081"/>
                  </a:moveTo>
                  <a:cubicBezTo>
                    <a:pt x="884948" y="9081"/>
                    <a:pt x="891349" y="15482"/>
                    <a:pt x="891349" y="23368"/>
                  </a:cubicBezTo>
                  <a:cubicBezTo>
                    <a:pt x="890396" y="46323"/>
                    <a:pt x="889443" y="69183"/>
                    <a:pt x="888587" y="92138"/>
                  </a:cubicBezTo>
                  <a:cubicBezTo>
                    <a:pt x="888434" y="99968"/>
                    <a:pt x="882128" y="106274"/>
                    <a:pt x="874299" y="106426"/>
                  </a:cubicBezTo>
                  <a:cubicBezTo>
                    <a:pt x="866412" y="106426"/>
                    <a:pt x="860012" y="100025"/>
                    <a:pt x="860012" y="92138"/>
                  </a:cubicBezTo>
                  <a:cubicBezTo>
                    <a:pt x="860868" y="69183"/>
                    <a:pt x="861821" y="46323"/>
                    <a:pt x="862774" y="23368"/>
                  </a:cubicBezTo>
                  <a:cubicBezTo>
                    <a:pt x="862878" y="15519"/>
                    <a:pt x="869213" y="9185"/>
                    <a:pt x="877061" y="9081"/>
                  </a:cubicBezTo>
                  <a:close/>
                  <a:moveTo>
                    <a:pt x="747959" y="413"/>
                  </a:moveTo>
                  <a:cubicBezTo>
                    <a:pt x="755627" y="-1463"/>
                    <a:pt x="763361" y="3223"/>
                    <a:pt x="765238" y="10891"/>
                  </a:cubicBezTo>
                  <a:cubicBezTo>
                    <a:pt x="775334" y="39532"/>
                    <a:pt x="785364" y="68107"/>
                    <a:pt x="795337" y="96616"/>
                  </a:cubicBezTo>
                  <a:cubicBezTo>
                    <a:pt x="797109" y="104084"/>
                    <a:pt x="792708" y="111627"/>
                    <a:pt x="785336" y="113761"/>
                  </a:cubicBezTo>
                  <a:cubicBezTo>
                    <a:pt x="777897" y="115704"/>
                    <a:pt x="770220" y="111541"/>
                    <a:pt x="767809" y="104236"/>
                  </a:cubicBezTo>
                  <a:lnTo>
                    <a:pt x="737711" y="18511"/>
                  </a:lnTo>
                  <a:cubicBezTo>
                    <a:pt x="737625" y="18244"/>
                    <a:pt x="737548" y="17968"/>
                    <a:pt x="737482" y="17692"/>
                  </a:cubicBezTo>
                  <a:cubicBezTo>
                    <a:pt x="735605" y="10034"/>
                    <a:pt x="740292" y="2299"/>
                    <a:pt x="747959" y="41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46" name="Google Shape;1046;p33"/>
            <p:cNvSpPr/>
            <p:nvPr/>
          </p:nvSpPr>
          <p:spPr>
            <a:xfrm>
              <a:off x="2667680" y="2795895"/>
              <a:ext cx="1323403" cy="1180361"/>
            </a:xfrm>
            <a:custGeom>
              <a:rect b="b" l="l" r="r" t="t"/>
              <a:pathLst>
                <a:path extrusionOk="0" h="1180361" w="1323403">
                  <a:moveTo>
                    <a:pt x="1309115" y="1151786"/>
                  </a:moveTo>
                  <a:cubicBezTo>
                    <a:pt x="1317002" y="1151786"/>
                    <a:pt x="1323403" y="1158187"/>
                    <a:pt x="1323403" y="1166073"/>
                  </a:cubicBezTo>
                  <a:cubicBezTo>
                    <a:pt x="1323403" y="1173960"/>
                    <a:pt x="1317002" y="1180361"/>
                    <a:pt x="1309115" y="1180361"/>
                  </a:cubicBezTo>
                  <a:cubicBezTo>
                    <a:pt x="1301228" y="1180361"/>
                    <a:pt x="1294828" y="1173960"/>
                    <a:pt x="1294828" y="1166073"/>
                  </a:cubicBezTo>
                  <a:cubicBezTo>
                    <a:pt x="1294828" y="1158187"/>
                    <a:pt x="1301228" y="1151786"/>
                    <a:pt x="1309115" y="1151786"/>
                  </a:cubicBezTo>
                  <a:close/>
                  <a:moveTo>
                    <a:pt x="8762" y="1134546"/>
                  </a:moveTo>
                  <a:cubicBezTo>
                    <a:pt x="12258" y="1132899"/>
                    <a:pt x="16316" y="1132899"/>
                    <a:pt x="19812" y="1134546"/>
                  </a:cubicBezTo>
                  <a:cubicBezTo>
                    <a:pt x="21564" y="1135127"/>
                    <a:pt x="23136" y="1136147"/>
                    <a:pt x="24383" y="1137499"/>
                  </a:cubicBezTo>
                  <a:lnTo>
                    <a:pt x="27050" y="1140071"/>
                  </a:lnTo>
                  <a:cubicBezTo>
                    <a:pt x="28775" y="1141862"/>
                    <a:pt x="30022" y="1144052"/>
                    <a:pt x="30670" y="1146453"/>
                  </a:cubicBezTo>
                  <a:lnTo>
                    <a:pt x="30765" y="1150168"/>
                  </a:lnTo>
                  <a:cubicBezTo>
                    <a:pt x="30794" y="1152720"/>
                    <a:pt x="30098" y="1155225"/>
                    <a:pt x="28765" y="1157407"/>
                  </a:cubicBezTo>
                  <a:lnTo>
                    <a:pt x="26574" y="1160359"/>
                  </a:lnTo>
                  <a:cubicBezTo>
                    <a:pt x="25279" y="1161712"/>
                    <a:pt x="23679" y="1162721"/>
                    <a:pt x="21907" y="1163312"/>
                  </a:cubicBezTo>
                  <a:cubicBezTo>
                    <a:pt x="20231" y="1164169"/>
                    <a:pt x="18354" y="1164560"/>
                    <a:pt x="16478" y="1164455"/>
                  </a:cubicBezTo>
                  <a:cubicBezTo>
                    <a:pt x="14563" y="1164569"/>
                    <a:pt x="12658" y="1164169"/>
                    <a:pt x="10954" y="1163312"/>
                  </a:cubicBezTo>
                  <a:cubicBezTo>
                    <a:pt x="9201" y="1162741"/>
                    <a:pt x="7619" y="1161722"/>
                    <a:pt x="6381" y="1160359"/>
                  </a:cubicBezTo>
                  <a:lnTo>
                    <a:pt x="3714" y="1157692"/>
                  </a:lnTo>
                  <a:cubicBezTo>
                    <a:pt x="1952" y="1155959"/>
                    <a:pt x="666" y="1153787"/>
                    <a:pt x="0" y="1151406"/>
                  </a:cubicBezTo>
                  <a:lnTo>
                    <a:pt x="0" y="1147596"/>
                  </a:lnTo>
                  <a:cubicBezTo>
                    <a:pt x="0" y="1145062"/>
                    <a:pt x="656" y="1142566"/>
                    <a:pt x="1905" y="1140357"/>
                  </a:cubicBezTo>
                  <a:lnTo>
                    <a:pt x="4191" y="1137499"/>
                  </a:lnTo>
                  <a:cubicBezTo>
                    <a:pt x="5390" y="1136089"/>
                    <a:pt x="6981" y="1135061"/>
                    <a:pt x="8762" y="1134546"/>
                  </a:cubicBezTo>
                  <a:close/>
                  <a:moveTo>
                    <a:pt x="1298447" y="1080349"/>
                  </a:moveTo>
                  <a:cubicBezTo>
                    <a:pt x="1300371" y="1080225"/>
                    <a:pt x="1302286" y="1080653"/>
                    <a:pt x="1303972" y="1081587"/>
                  </a:cubicBezTo>
                  <a:cubicBezTo>
                    <a:pt x="1305762" y="1082139"/>
                    <a:pt x="1307372" y="1083158"/>
                    <a:pt x="1308639" y="1084540"/>
                  </a:cubicBezTo>
                  <a:lnTo>
                    <a:pt x="1311210" y="1087111"/>
                  </a:lnTo>
                  <a:cubicBezTo>
                    <a:pt x="1313001" y="1088864"/>
                    <a:pt x="1314277" y="1091073"/>
                    <a:pt x="1314925" y="1093493"/>
                  </a:cubicBezTo>
                  <a:lnTo>
                    <a:pt x="1315401" y="1097208"/>
                  </a:lnTo>
                  <a:cubicBezTo>
                    <a:pt x="1315420" y="1099751"/>
                    <a:pt x="1314763" y="1102247"/>
                    <a:pt x="1313497" y="1104447"/>
                  </a:cubicBezTo>
                  <a:lnTo>
                    <a:pt x="1311210" y="1107400"/>
                  </a:lnTo>
                  <a:cubicBezTo>
                    <a:pt x="1309972" y="1108762"/>
                    <a:pt x="1308391" y="1109781"/>
                    <a:pt x="1306638" y="1110352"/>
                  </a:cubicBezTo>
                  <a:cubicBezTo>
                    <a:pt x="1304933" y="1111209"/>
                    <a:pt x="1303019" y="1111609"/>
                    <a:pt x="1301114" y="1111495"/>
                  </a:cubicBezTo>
                  <a:cubicBezTo>
                    <a:pt x="1299209" y="1111591"/>
                    <a:pt x="1297304" y="1111200"/>
                    <a:pt x="1295590" y="1110352"/>
                  </a:cubicBezTo>
                  <a:cubicBezTo>
                    <a:pt x="1293856" y="1109733"/>
                    <a:pt x="1292294" y="1108724"/>
                    <a:pt x="1291017" y="1107400"/>
                  </a:cubicBezTo>
                  <a:lnTo>
                    <a:pt x="1288351" y="1104732"/>
                  </a:lnTo>
                  <a:cubicBezTo>
                    <a:pt x="1286645" y="1102970"/>
                    <a:pt x="1285407" y="1100808"/>
                    <a:pt x="1284731" y="1098446"/>
                  </a:cubicBezTo>
                  <a:lnTo>
                    <a:pt x="1284160" y="1094636"/>
                  </a:lnTo>
                  <a:cubicBezTo>
                    <a:pt x="1284188" y="1092093"/>
                    <a:pt x="1284883" y="1089597"/>
                    <a:pt x="1286159" y="1087397"/>
                  </a:cubicBezTo>
                  <a:lnTo>
                    <a:pt x="1288351" y="1084540"/>
                  </a:lnTo>
                  <a:cubicBezTo>
                    <a:pt x="1289617" y="1083158"/>
                    <a:pt x="1291227" y="1082139"/>
                    <a:pt x="1293018" y="1081587"/>
                  </a:cubicBezTo>
                  <a:cubicBezTo>
                    <a:pt x="1294665" y="1080644"/>
                    <a:pt x="1296551" y="1080215"/>
                    <a:pt x="1298447" y="1080349"/>
                  </a:cubicBezTo>
                  <a:close/>
                  <a:moveTo>
                    <a:pt x="19525" y="1053870"/>
                  </a:moveTo>
                  <a:cubicBezTo>
                    <a:pt x="21449" y="1053746"/>
                    <a:pt x="23364" y="1054174"/>
                    <a:pt x="25050" y="1055107"/>
                  </a:cubicBezTo>
                  <a:cubicBezTo>
                    <a:pt x="26840" y="1055660"/>
                    <a:pt x="28450" y="1056679"/>
                    <a:pt x="29717" y="1058060"/>
                  </a:cubicBezTo>
                  <a:lnTo>
                    <a:pt x="32289" y="1060632"/>
                  </a:lnTo>
                  <a:cubicBezTo>
                    <a:pt x="34079" y="1062385"/>
                    <a:pt x="35355" y="1064595"/>
                    <a:pt x="36003" y="1067014"/>
                  </a:cubicBezTo>
                  <a:lnTo>
                    <a:pt x="36480" y="1070729"/>
                  </a:lnTo>
                  <a:cubicBezTo>
                    <a:pt x="36498" y="1073272"/>
                    <a:pt x="35841" y="1075767"/>
                    <a:pt x="34575" y="1077968"/>
                  </a:cubicBezTo>
                  <a:lnTo>
                    <a:pt x="32289" y="1080920"/>
                  </a:lnTo>
                  <a:cubicBezTo>
                    <a:pt x="31050" y="1082282"/>
                    <a:pt x="29469" y="1083302"/>
                    <a:pt x="27716" y="1083873"/>
                  </a:cubicBezTo>
                  <a:cubicBezTo>
                    <a:pt x="26012" y="1084731"/>
                    <a:pt x="24107" y="1085131"/>
                    <a:pt x="22192" y="1085016"/>
                  </a:cubicBezTo>
                  <a:cubicBezTo>
                    <a:pt x="20287" y="1085111"/>
                    <a:pt x="18382" y="1084721"/>
                    <a:pt x="16668" y="1083873"/>
                  </a:cubicBezTo>
                  <a:cubicBezTo>
                    <a:pt x="14934" y="1083254"/>
                    <a:pt x="13372" y="1082244"/>
                    <a:pt x="12096" y="1080920"/>
                  </a:cubicBezTo>
                  <a:lnTo>
                    <a:pt x="9429" y="1078254"/>
                  </a:lnTo>
                  <a:cubicBezTo>
                    <a:pt x="7723" y="1076492"/>
                    <a:pt x="6485" y="1074329"/>
                    <a:pt x="5809" y="1071967"/>
                  </a:cubicBezTo>
                  <a:lnTo>
                    <a:pt x="5238" y="1068157"/>
                  </a:lnTo>
                  <a:cubicBezTo>
                    <a:pt x="5266" y="1065614"/>
                    <a:pt x="5961" y="1063118"/>
                    <a:pt x="7238" y="1060918"/>
                  </a:cubicBezTo>
                  <a:lnTo>
                    <a:pt x="9429" y="1058060"/>
                  </a:lnTo>
                  <a:cubicBezTo>
                    <a:pt x="10695" y="1056679"/>
                    <a:pt x="12305" y="1055660"/>
                    <a:pt x="14096" y="1055107"/>
                  </a:cubicBezTo>
                  <a:cubicBezTo>
                    <a:pt x="15744" y="1054164"/>
                    <a:pt x="17630" y="1053736"/>
                    <a:pt x="19525" y="1053870"/>
                  </a:cubicBezTo>
                  <a:close/>
                  <a:moveTo>
                    <a:pt x="1290542" y="1024723"/>
                  </a:moveTo>
                  <a:lnTo>
                    <a:pt x="1293209" y="1024723"/>
                  </a:lnTo>
                  <a:cubicBezTo>
                    <a:pt x="1295743" y="1024733"/>
                    <a:pt x="1298238" y="1025389"/>
                    <a:pt x="1300447" y="1026628"/>
                  </a:cubicBezTo>
                  <a:lnTo>
                    <a:pt x="1303305" y="1028914"/>
                  </a:lnTo>
                  <a:cubicBezTo>
                    <a:pt x="1305039" y="1030676"/>
                    <a:pt x="1306315" y="1032829"/>
                    <a:pt x="1307020" y="1035200"/>
                  </a:cubicBezTo>
                  <a:lnTo>
                    <a:pt x="1307020" y="1039010"/>
                  </a:lnTo>
                  <a:cubicBezTo>
                    <a:pt x="1307096" y="1040925"/>
                    <a:pt x="1306667" y="1042830"/>
                    <a:pt x="1305781" y="1044535"/>
                  </a:cubicBezTo>
                  <a:cubicBezTo>
                    <a:pt x="1304467" y="1048002"/>
                    <a:pt x="1301724" y="1050745"/>
                    <a:pt x="1298257" y="1052060"/>
                  </a:cubicBezTo>
                  <a:cubicBezTo>
                    <a:pt x="1296552" y="1052945"/>
                    <a:pt x="1294647" y="1053374"/>
                    <a:pt x="1292732" y="1053298"/>
                  </a:cubicBezTo>
                  <a:lnTo>
                    <a:pt x="1290066" y="1053298"/>
                  </a:lnTo>
                  <a:cubicBezTo>
                    <a:pt x="1287513" y="1053298"/>
                    <a:pt x="1285017" y="1052602"/>
                    <a:pt x="1282826" y="1051298"/>
                  </a:cubicBezTo>
                  <a:lnTo>
                    <a:pt x="1279969" y="1049107"/>
                  </a:lnTo>
                  <a:cubicBezTo>
                    <a:pt x="1278235" y="1047345"/>
                    <a:pt x="1276959" y="1045192"/>
                    <a:pt x="1276254" y="1042820"/>
                  </a:cubicBezTo>
                  <a:lnTo>
                    <a:pt x="1276254" y="1039010"/>
                  </a:lnTo>
                  <a:cubicBezTo>
                    <a:pt x="1276178" y="1037096"/>
                    <a:pt x="1276606" y="1035191"/>
                    <a:pt x="1277492" y="1033486"/>
                  </a:cubicBezTo>
                  <a:cubicBezTo>
                    <a:pt x="1278045" y="1031724"/>
                    <a:pt x="1279064" y="1030143"/>
                    <a:pt x="1280445" y="1028914"/>
                  </a:cubicBezTo>
                  <a:cubicBezTo>
                    <a:pt x="1281693" y="1027561"/>
                    <a:pt x="1283265" y="1026542"/>
                    <a:pt x="1285017" y="1025961"/>
                  </a:cubicBezTo>
                  <a:cubicBezTo>
                    <a:pt x="1286703" y="1025028"/>
                    <a:pt x="1288618" y="1024599"/>
                    <a:pt x="1290542" y="1024723"/>
                  </a:cubicBezTo>
                  <a:close/>
                  <a:moveTo>
                    <a:pt x="30003" y="974050"/>
                  </a:moveTo>
                  <a:lnTo>
                    <a:pt x="32574" y="974050"/>
                  </a:lnTo>
                  <a:cubicBezTo>
                    <a:pt x="35118" y="974030"/>
                    <a:pt x="37613" y="974687"/>
                    <a:pt x="39813" y="975954"/>
                  </a:cubicBezTo>
                  <a:lnTo>
                    <a:pt x="42766" y="978241"/>
                  </a:lnTo>
                  <a:cubicBezTo>
                    <a:pt x="44509" y="979974"/>
                    <a:pt x="45757" y="982146"/>
                    <a:pt x="46386" y="984527"/>
                  </a:cubicBezTo>
                  <a:lnTo>
                    <a:pt x="47529" y="988527"/>
                  </a:lnTo>
                  <a:cubicBezTo>
                    <a:pt x="47624" y="990432"/>
                    <a:pt x="47233" y="992337"/>
                    <a:pt x="46386" y="994052"/>
                  </a:cubicBezTo>
                  <a:cubicBezTo>
                    <a:pt x="45519" y="995757"/>
                    <a:pt x="44281" y="997252"/>
                    <a:pt x="42766" y="998434"/>
                  </a:cubicBezTo>
                  <a:cubicBezTo>
                    <a:pt x="41471" y="999786"/>
                    <a:pt x="39870" y="1000796"/>
                    <a:pt x="38099" y="1001386"/>
                  </a:cubicBezTo>
                  <a:cubicBezTo>
                    <a:pt x="36384" y="1002234"/>
                    <a:pt x="34489" y="1002653"/>
                    <a:pt x="32574" y="1002625"/>
                  </a:cubicBezTo>
                  <a:lnTo>
                    <a:pt x="30003" y="1002625"/>
                  </a:lnTo>
                  <a:cubicBezTo>
                    <a:pt x="27450" y="1002643"/>
                    <a:pt x="24945" y="1001948"/>
                    <a:pt x="22764" y="1000624"/>
                  </a:cubicBezTo>
                  <a:lnTo>
                    <a:pt x="19906" y="998434"/>
                  </a:lnTo>
                  <a:cubicBezTo>
                    <a:pt x="18144" y="996700"/>
                    <a:pt x="16858" y="994528"/>
                    <a:pt x="16192" y="992147"/>
                  </a:cubicBezTo>
                  <a:lnTo>
                    <a:pt x="15715" y="988337"/>
                  </a:lnTo>
                  <a:cubicBezTo>
                    <a:pt x="15592" y="986413"/>
                    <a:pt x="16020" y="984498"/>
                    <a:pt x="16953" y="982812"/>
                  </a:cubicBezTo>
                  <a:cubicBezTo>
                    <a:pt x="18268" y="979345"/>
                    <a:pt x="21011" y="976602"/>
                    <a:pt x="24478" y="975288"/>
                  </a:cubicBezTo>
                  <a:cubicBezTo>
                    <a:pt x="26164" y="974354"/>
                    <a:pt x="28079" y="973926"/>
                    <a:pt x="30003" y="974050"/>
                  </a:cubicBezTo>
                  <a:close/>
                  <a:moveTo>
                    <a:pt x="1282636" y="950619"/>
                  </a:moveTo>
                  <a:cubicBezTo>
                    <a:pt x="1290523" y="950619"/>
                    <a:pt x="1296924" y="957020"/>
                    <a:pt x="1296924" y="964906"/>
                  </a:cubicBezTo>
                  <a:cubicBezTo>
                    <a:pt x="1296924" y="972793"/>
                    <a:pt x="1290523" y="979194"/>
                    <a:pt x="1282636" y="979194"/>
                  </a:cubicBezTo>
                  <a:cubicBezTo>
                    <a:pt x="1274749" y="979194"/>
                    <a:pt x="1268349" y="972793"/>
                    <a:pt x="1268349" y="964906"/>
                  </a:cubicBezTo>
                  <a:cubicBezTo>
                    <a:pt x="1268349" y="957020"/>
                    <a:pt x="1274749" y="950619"/>
                    <a:pt x="1282636" y="950619"/>
                  </a:cubicBezTo>
                  <a:close/>
                  <a:moveTo>
                    <a:pt x="43433" y="902898"/>
                  </a:moveTo>
                  <a:cubicBezTo>
                    <a:pt x="47176" y="903098"/>
                    <a:pt x="50738" y="904575"/>
                    <a:pt x="53529" y="907089"/>
                  </a:cubicBezTo>
                  <a:lnTo>
                    <a:pt x="56197" y="909757"/>
                  </a:lnTo>
                  <a:cubicBezTo>
                    <a:pt x="57901" y="911519"/>
                    <a:pt x="59140" y="913681"/>
                    <a:pt x="59816" y="916043"/>
                  </a:cubicBezTo>
                  <a:lnTo>
                    <a:pt x="59816" y="919853"/>
                  </a:lnTo>
                  <a:cubicBezTo>
                    <a:pt x="59854" y="922396"/>
                    <a:pt x="59187" y="924901"/>
                    <a:pt x="57911" y="927092"/>
                  </a:cubicBezTo>
                  <a:lnTo>
                    <a:pt x="55720" y="929950"/>
                  </a:lnTo>
                  <a:cubicBezTo>
                    <a:pt x="54453" y="931330"/>
                    <a:pt x="52843" y="932350"/>
                    <a:pt x="51053" y="932902"/>
                  </a:cubicBezTo>
                  <a:cubicBezTo>
                    <a:pt x="49348" y="933788"/>
                    <a:pt x="47443" y="934217"/>
                    <a:pt x="45528" y="934141"/>
                  </a:cubicBezTo>
                  <a:cubicBezTo>
                    <a:pt x="43642" y="934207"/>
                    <a:pt x="41766" y="933778"/>
                    <a:pt x="40100" y="932902"/>
                  </a:cubicBezTo>
                  <a:cubicBezTo>
                    <a:pt x="38308" y="932350"/>
                    <a:pt x="36699" y="931330"/>
                    <a:pt x="35432" y="929950"/>
                  </a:cubicBezTo>
                  <a:lnTo>
                    <a:pt x="32860" y="927282"/>
                  </a:lnTo>
                  <a:cubicBezTo>
                    <a:pt x="31098" y="925549"/>
                    <a:pt x="29812" y="923377"/>
                    <a:pt x="29146" y="920996"/>
                  </a:cubicBezTo>
                  <a:lnTo>
                    <a:pt x="29146" y="917186"/>
                  </a:lnTo>
                  <a:cubicBezTo>
                    <a:pt x="29155" y="914652"/>
                    <a:pt x="29812" y="912157"/>
                    <a:pt x="31051" y="909947"/>
                  </a:cubicBezTo>
                  <a:lnTo>
                    <a:pt x="33337" y="907089"/>
                  </a:lnTo>
                  <a:cubicBezTo>
                    <a:pt x="34536" y="905680"/>
                    <a:pt x="36127" y="904651"/>
                    <a:pt x="37908" y="904137"/>
                  </a:cubicBezTo>
                  <a:cubicBezTo>
                    <a:pt x="39613" y="903251"/>
                    <a:pt x="41519" y="902822"/>
                    <a:pt x="43433" y="902898"/>
                  </a:cubicBezTo>
                  <a:close/>
                  <a:moveTo>
                    <a:pt x="1260157" y="890134"/>
                  </a:moveTo>
                  <a:cubicBezTo>
                    <a:pt x="1262033" y="889658"/>
                    <a:pt x="1263995" y="889658"/>
                    <a:pt x="1265872" y="890134"/>
                  </a:cubicBezTo>
                  <a:cubicBezTo>
                    <a:pt x="1267739" y="890220"/>
                    <a:pt x="1269549" y="890820"/>
                    <a:pt x="1271111" y="891849"/>
                  </a:cubicBezTo>
                  <a:lnTo>
                    <a:pt x="1276445" y="894515"/>
                  </a:lnTo>
                  <a:cubicBezTo>
                    <a:pt x="1278559" y="895773"/>
                    <a:pt x="1280331" y="897544"/>
                    <a:pt x="1281588" y="899659"/>
                  </a:cubicBezTo>
                  <a:lnTo>
                    <a:pt x="1283017" y="903088"/>
                  </a:lnTo>
                  <a:cubicBezTo>
                    <a:pt x="1283684" y="905583"/>
                    <a:pt x="1283684" y="908212"/>
                    <a:pt x="1283017" y="910708"/>
                  </a:cubicBezTo>
                  <a:lnTo>
                    <a:pt x="1281588" y="914042"/>
                  </a:lnTo>
                  <a:cubicBezTo>
                    <a:pt x="1280740" y="915690"/>
                    <a:pt x="1279454" y="917071"/>
                    <a:pt x="1277873" y="918042"/>
                  </a:cubicBezTo>
                  <a:cubicBezTo>
                    <a:pt x="1276540" y="919357"/>
                    <a:pt x="1274854" y="920252"/>
                    <a:pt x="1273016" y="920614"/>
                  </a:cubicBezTo>
                  <a:cubicBezTo>
                    <a:pt x="1271149" y="921138"/>
                    <a:pt x="1269167" y="921138"/>
                    <a:pt x="1267301" y="920614"/>
                  </a:cubicBezTo>
                  <a:cubicBezTo>
                    <a:pt x="1265434" y="920528"/>
                    <a:pt x="1263624" y="919928"/>
                    <a:pt x="1262062" y="918899"/>
                  </a:cubicBezTo>
                  <a:lnTo>
                    <a:pt x="1256728" y="916233"/>
                  </a:lnTo>
                  <a:cubicBezTo>
                    <a:pt x="1254614" y="914975"/>
                    <a:pt x="1252842" y="913204"/>
                    <a:pt x="1251585" y="911089"/>
                  </a:cubicBezTo>
                  <a:lnTo>
                    <a:pt x="1250156" y="907755"/>
                  </a:lnTo>
                  <a:cubicBezTo>
                    <a:pt x="1249489" y="905260"/>
                    <a:pt x="1249489" y="902631"/>
                    <a:pt x="1250156" y="900135"/>
                  </a:cubicBezTo>
                  <a:lnTo>
                    <a:pt x="1251585" y="896707"/>
                  </a:lnTo>
                  <a:cubicBezTo>
                    <a:pt x="1252508" y="895115"/>
                    <a:pt x="1253784" y="893753"/>
                    <a:pt x="1255299" y="892706"/>
                  </a:cubicBezTo>
                  <a:cubicBezTo>
                    <a:pt x="1256671" y="891449"/>
                    <a:pt x="1258347" y="890563"/>
                    <a:pt x="1260157" y="890134"/>
                  </a:cubicBezTo>
                  <a:close/>
                  <a:moveTo>
                    <a:pt x="50577" y="832318"/>
                  </a:moveTo>
                  <a:cubicBezTo>
                    <a:pt x="52177" y="831984"/>
                    <a:pt x="53835" y="831984"/>
                    <a:pt x="55435" y="832318"/>
                  </a:cubicBezTo>
                  <a:cubicBezTo>
                    <a:pt x="56969" y="831984"/>
                    <a:pt x="58569" y="831984"/>
                    <a:pt x="60102" y="832318"/>
                  </a:cubicBezTo>
                  <a:cubicBezTo>
                    <a:pt x="61903" y="832784"/>
                    <a:pt x="63560" y="833670"/>
                    <a:pt x="64960" y="834889"/>
                  </a:cubicBezTo>
                  <a:cubicBezTo>
                    <a:pt x="66474" y="835938"/>
                    <a:pt x="67751" y="837300"/>
                    <a:pt x="68675" y="838890"/>
                  </a:cubicBezTo>
                  <a:cubicBezTo>
                    <a:pt x="69246" y="840033"/>
                    <a:pt x="70199" y="841272"/>
                    <a:pt x="70199" y="842415"/>
                  </a:cubicBezTo>
                  <a:cubicBezTo>
                    <a:pt x="70313" y="843786"/>
                    <a:pt x="70218" y="845167"/>
                    <a:pt x="69913" y="846510"/>
                  </a:cubicBezTo>
                  <a:cubicBezTo>
                    <a:pt x="69951" y="847149"/>
                    <a:pt x="69951" y="847777"/>
                    <a:pt x="69913" y="848415"/>
                  </a:cubicBezTo>
                  <a:lnTo>
                    <a:pt x="69913" y="850320"/>
                  </a:lnTo>
                  <a:cubicBezTo>
                    <a:pt x="69503" y="851501"/>
                    <a:pt x="68989" y="852654"/>
                    <a:pt x="68389" y="853749"/>
                  </a:cubicBezTo>
                  <a:lnTo>
                    <a:pt x="66198" y="856607"/>
                  </a:lnTo>
                  <a:lnTo>
                    <a:pt x="63341" y="858893"/>
                  </a:lnTo>
                  <a:lnTo>
                    <a:pt x="59911" y="860322"/>
                  </a:lnTo>
                  <a:lnTo>
                    <a:pt x="55911" y="860893"/>
                  </a:lnTo>
                  <a:lnTo>
                    <a:pt x="55340" y="860893"/>
                  </a:lnTo>
                  <a:lnTo>
                    <a:pt x="51529" y="860322"/>
                  </a:lnTo>
                  <a:cubicBezTo>
                    <a:pt x="50273" y="859950"/>
                    <a:pt x="49053" y="859445"/>
                    <a:pt x="47910" y="858797"/>
                  </a:cubicBezTo>
                  <a:cubicBezTo>
                    <a:pt x="46815" y="858150"/>
                    <a:pt x="45786" y="857387"/>
                    <a:pt x="44862" y="856511"/>
                  </a:cubicBezTo>
                  <a:cubicBezTo>
                    <a:pt x="44767" y="856511"/>
                    <a:pt x="42576" y="853654"/>
                    <a:pt x="42576" y="853654"/>
                  </a:cubicBezTo>
                  <a:cubicBezTo>
                    <a:pt x="41224" y="851377"/>
                    <a:pt x="40528" y="848777"/>
                    <a:pt x="40576" y="846129"/>
                  </a:cubicBezTo>
                  <a:cubicBezTo>
                    <a:pt x="40481" y="844824"/>
                    <a:pt x="40481" y="843519"/>
                    <a:pt x="40576" y="842224"/>
                  </a:cubicBezTo>
                  <a:lnTo>
                    <a:pt x="41338" y="840509"/>
                  </a:lnTo>
                  <a:cubicBezTo>
                    <a:pt x="41547" y="839919"/>
                    <a:pt x="41804" y="839347"/>
                    <a:pt x="42100" y="838795"/>
                  </a:cubicBezTo>
                  <a:cubicBezTo>
                    <a:pt x="43329" y="836709"/>
                    <a:pt x="45062" y="834975"/>
                    <a:pt x="47148" y="833746"/>
                  </a:cubicBezTo>
                  <a:close/>
                  <a:moveTo>
                    <a:pt x="1245297" y="814124"/>
                  </a:moveTo>
                  <a:cubicBezTo>
                    <a:pt x="1248793" y="812477"/>
                    <a:pt x="1252851" y="812477"/>
                    <a:pt x="1256347" y="814124"/>
                  </a:cubicBezTo>
                  <a:cubicBezTo>
                    <a:pt x="1258109" y="814677"/>
                    <a:pt x="1259690" y="815696"/>
                    <a:pt x="1260918" y="817077"/>
                  </a:cubicBezTo>
                  <a:lnTo>
                    <a:pt x="1263585" y="819744"/>
                  </a:lnTo>
                  <a:cubicBezTo>
                    <a:pt x="1265357" y="821478"/>
                    <a:pt x="1266643" y="823640"/>
                    <a:pt x="1267300" y="826031"/>
                  </a:cubicBezTo>
                  <a:lnTo>
                    <a:pt x="1267300" y="829841"/>
                  </a:lnTo>
                  <a:cubicBezTo>
                    <a:pt x="1267310" y="832365"/>
                    <a:pt x="1266624" y="834832"/>
                    <a:pt x="1265300" y="836985"/>
                  </a:cubicBezTo>
                  <a:lnTo>
                    <a:pt x="1263109" y="839937"/>
                  </a:lnTo>
                  <a:cubicBezTo>
                    <a:pt x="1261833" y="841261"/>
                    <a:pt x="1260271" y="842271"/>
                    <a:pt x="1258537" y="842890"/>
                  </a:cubicBezTo>
                  <a:cubicBezTo>
                    <a:pt x="1255042" y="844538"/>
                    <a:pt x="1250984" y="844538"/>
                    <a:pt x="1247488" y="842890"/>
                  </a:cubicBezTo>
                  <a:cubicBezTo>
                    <a:pt x="1245745" y="842299"/>
                    <a:pt x="1244174" y="841280"/>
                    <a:pt x="1242916" y="839937"/>
                  </a:cubicBezTo>
                  <a:lnTo>
                    <a:pt x="1240249" y="837270"/>
                  </a:lnTo>
                  <a:cubicBezTo>
                    <a:pt x="1238516" y="835508"/>
                    <a:pt x="1237239" y="833356"/>
                    <a:pt x="1236535" y="830984"/>
                  </a:cubicBezTo>
                  <a:lnTo>
                    <a:pt x="1236535" y="827174"/>
                  </a:lnTo>
                  <a:cubicBezTo>
                    <a:pt x="1236535" y="824621"/>
                    <a:pt x="1237230" y="822126"/>
                    <a:pt x="1238534" y="819935"/>
                  </a:cubicBezTo>
                  <a:lnTo>
                    <a:pt x="1240726" y="817077"/>
                  </a:lnTo>
                  <a:cubicBezTo>
                    <a:pt x="1241973" y="815725"/>
                    <a:pt x="1243545" y="814706"/>
                    <a:pt x="1245297" y="814124"/>
                  </a:cubicBezTo>
                  <a:close/>
                  <a:moveTo>
                    <a:pt x="59054" y="763833"/>
                  </a:moveTo>
                  <a:cubicBezTo>
                    <a:pt x="62550" y="762185"/>
                    <a:pt x="66607" y="762185"/>
                    <a:pt x="70103" y="763833"/>
                  </a:cubicBezTo>
                  <a:cubicBezTo>
                    <a:pt x="71865" y="764385"/>
                    <a:pt x="73446" y="765404"/>
                    <a:pt x="74675" y="766786"/>
                  </a:cubicBezTo>
                  <a:lnTo>
                    <a:pt x="77342" y="769452"/>
                  </a:lnTo>
                  <a:cubicBezTo>
                    <a:pt x="79123" y="771167"/>
                    <a:pt x="80371" y="773348"/>
                    <a:pt x="80962" y="775739"/>
                  </a:cubicBezTo>
                  <a:lnTo>
                    <a:pt x="81533" y="779549"/>
                  </a:lnTo>
                  <a:cubicBezTo>
                    <a:pt x="81542" y="782073"/>
                    <a:pt x="80857" y="784540"/>
                    <a:pt x="79533" y="786693"/>
                  </a:cubicBezTo>
                  <a:lnTo>
                    <a:pt x="77342" y="789645"/>
                  </a:lnTo>
                  <a:cubicBezTo>
                    <a:pt x="76066" y="790970"/>
                    <a:pt x="74504" y="791979"/>
                    <a:pt x="72770" y="792598"/>
                  </a:cubicBezTo>
                  <a:cubicBezTo>
                    <a:pt x="71046" y="793436"/>
                    <a:pt x="69160" y="793855"/>
                    <a:pt x="67246" y="793836"/>
                  </a:cubicBezTo>
                  <a:cubicBezTo>
                    <a:pt x="65331" y="793865"/>
                    <a:pt x="63435" y="793446"/>
                    <a:pt x="61721" y="792598"/>
                  </a:cubicBezTo>
                  <a:cubicBezTo>
                    <a:pt x="59969" y="792027"/>
                    <a:pt x="58387" y="791007"/>
                    <a:pt x="57149" y="789645"/>
                  </a:cubicBezTo>
                  <a:lnTo>
                    <a:pt x="54482" y="786979"/>
                  </a:lnTo>
                  <a:cubicBezTo>
                    <a:pt x="52749" y="785216"/>
                    <a:pt x="51472" y="783064"/>
                    <a:pt x="50768" y="780692"/>
                  </a:cubicBezTo>
                  <a:lnTo>
                    <a:pt x="50291" y="776882"/>
                  </a:lnTo>
                  <a:cubicBezTo>
                    <a:pt x="50272" y="774329"/>
                    <a:pt x="50968" y="771824"/>
                    <a:pt x="52291" y="769643"/>
                  </a:cubicBezTo>
                  <a:lnTo>
                    <a:pt x="54482" y="766786"/>
                  </a:lnTo>
                  <a:cubicBezTo>
                    <a:pt x="55730" y="765433"/>
                    <a:pt x="57302" y="764414"/>
                    <a:pt x="59054" y="763833"/>
                  </a:cubicBezTo>
                  <a:close/>
                  <a:moveTo>
                    <a:pt x="1237582" y="762595"/>
                  </a:moveTo>
                  <a:cubicBezTo>
                    <a:pt x="1245469" y="762595"/>
                    <a:pt x="1251870" y="768996"/>
                    <a:pt x="1251870" y="776882"/>
                  </a:cubicBezTo>
                  <a:cubicBezTo>
                    <a:pt x="1251870" y="784769"/>
                    <a:pt x="1245469" y="791170"/>
                    <a:pt x="1237582" y="791170"/>
                  </a:cubicBezTo>
                  <a:cubicBezTo>
                    <a:pt x="1229695" y="791170"/>
                    <a:pt x="1223295" y="784769"/>
                    <a:pt x="1223295" y="776882"/>
                  </a:cubicBezTo>
                  <a:cubicBezTo>
                    <a:pt x="1223295" y="768996"/>
                    <a:pt x="1229695" y="762595"/>
                    <a:pt x="1237582" y="762595"/>
                  </a:cubicBezTo>
                  <a:close/>
                  <a:moveTo>
                    <a:pt x="1219104" y="683156"/>
                  </a:moveTo>
                  <a:lnTo>
                    <a:pt x="1221676" y="683156"/>
                  </a:lnTo>
                  <a:cubicBezTo>
                    <a:pt x="1224210" y="683156"/>
                    <a:pt x="1226705" y="683813"/>
                    <a:pt x="1228915" y="685061"/>
                  </a:cubicBezTo>
                  <a:lnTo>
                    <a:pt x="1231773" y="687347"/>
                  </a:lnTo>
                  <a:cubicBezTo>
                    <a:pt x="1233554" y="689071"/>
                    <a:pt x="1234839" y="691242"/>
                    <a:pt x="1235488" y="693633"/>
                  </a:cubicBezTo>
                  <a:lnTo>
                    <a:pt x="1235488" y="697443"/>
                  </a:lnTo>
                  <a:cubicBezTo>
                    <a:pt x="1235601" y="699367"/>
                    <a:pt x="1235173" y="701282"/>
                    <a:pt x="1234249" y="702968"/>
                  </a:cubicBezTo>
                  <a:cubicBezTo>
                    <a:pt x="1233668" y="704721"/>
                    <a:pt x="1232649" y="706292"/>
                    <a:pt x="1231296" y="707540"/>
                  </a:cubicBezTo>
                  <a:cubicBezTo>
                    <a:pt x="1230058" y="708902"/>
                    <a:pt x="1228477" y="709921"/>
                    <a:pt x="1226724" y="710492"/>
                  </a:cubicBezTo>
                  <a:cubicBezTo>
                    <a:pt x="1225020" y="711378"/>
                    <a:pt x="1223114" y="711807"/>
                    <a:pt x="1221200" y="711731"/>
                  </a:cubicBezTo>
                  <a:lnTo>
                    <a:pt x="1218628" y="711731"/>
                  </a:lnTo>
                  <a:cubicBezTo>
                    <a:pt x="1216075" y="711759"/>
                    <a:pt x="1213570" y="711064"/>
                    <a:pt x="1211389" y="709731"/>
                  </a:cubicBezTo>
                  <a:lnTo>
                    <a:pt x="1208436" y="707540"/>
                  </a:lnTo>
                  <a:cubicBezTo>
                    <a:pt x="1206731" y="705778"/>
                    <a:pt x="1205493" y="703615"/>
                    <a:pt x="1204817" y="701253"/>
                  </a:cubicBezTo>
                  <a:lnTo>
                    <a:pt x="1204817" y="697443"/>
                  </a:lnTo>
                  <a:cubicBezTo>
                    <a:pt x="1204702" y="695529"/>
                    <a:pt x="1205103" y="693624"/>
                    <a:pt x="1205960" y="691919"/>
                  </a:cubicBezTo>
                  <a:cubicBezTo>
                    <a:pt x="1207274" y="688413"/>
                    <a:pt x="1210055" y="685661"/>
                    <a:pt x="1213580" y="684394"/>
                  </a:cubicBezTo>
                  <a:cubicBezTo>
                    <a:pt x="1215265" y="683461"/>
                    <a:pt x="1217180" y="683032"/>
                    <a:pt x="1219104" y="683156"/>
                  </a:cubicBezTo>
                  <a:close/>
                  <a:moveTo>
                    <a:pt x="87248" y="680489"/>
                  </a:moveTo>
                  <a:lnTo>
                    <a:pt x="91058" y="680489"/>
                  </a:lnTo>
                  <a:cubicBezTo>
                    <a:pt x="92972" y="680413"/>
                    <a:pt x="94877" y="680842"/>
                    <a:pt x="96583" y="681728"/>
                  </a:cubicBezTo>
                  <a:cubicBezTo>
                    <a:pt x="98345" y="682280"/>
                    <a:pt x="99925" y="683299"/>
                    <a:pt x="101154" y="684680"/>
                  </a:cubicBezTo>
                  <a:cubicBezTo>
                    <a:pt x="102507" y="685928"/>
                    <a:pt x="103526" y="687499"/>
                    <a:pt x="104107" y="689252"/>
                  </a:cubicBezTo>
                  <a:cubicBezTo>
                    <a:pt x="104955" y="690795"/>
                    <a:pt x="105383" y="692538"/>
                    <a:pt x="105345" y="694301"/>
                  </a:cubicBezTo>
                  <a:lnTo>
                    <a:pt x="105345" y="696967"/>
                  </a:lnTo>
                  <a:cubicBezTo>
                    <a:pt x="105336" y="699501"/>
                    <a:pt x="104679" y="701997"/>
                    <a:pt x="103440" y="704207"/>
                  </a:cubicBezTo>
                  <a:lnTo>
                    <a:pt x="101154" y="707064"/>
                  </a:lnTo>
                  <a:cubicBezTo>
                    <a:pt x="99392" y="708769"/>
                    <a:pt x="97230" y="710007"/>
                    <a:pt x="94868" y="710683"/>
                  </a:cubicBezTo>
                  <a:lnTo>
                    <a:pt x="91058" y="711255"/>
                  </a:lnTo>
                  <a:cubicBezTo>
                    <a:pt x="89144" y="711331"/>
                    <a:pt x="87238" y="710903"/>
                    <a:pt x="85533" y="710017"/>
                  </a:cubicBezTo>
                  <a:cubicBezTo>
                    <a:pt x="83800" y="709398"/>
                    <a:pt x="82238" y="708388"/>
                    <a:pt x="80961" y="707064"/>
                  </a:cubicBezTo>
                  <a:cubicBezTo>
                    <a:pt x="79609" y="705816"/>
                    <a:pt x="78589" y="704244"/>
                    <a:pt x="78009" y="702492"/>
                  </a:cubicBezTo>
                  <a:cubicBezTo>
                    <a:pt x="77123" y="700787"/>
                    <a:pt x="76704" y="698882"/>
                    <a:pt x="76770" y="696967"/>
                  </a:cubicBezTo>
                  <a:lnTo>
                    <a:pt x="76770" y="694301"/>
                  </a:lnTo>
                  <a:cubicBezTo>
                    <a:pt x="76770" y="691748"/>
                    <a:pt x="77466" y="689252"/>
                    <a:pt x="78771" y="687062"/>
                  </a:cubicBezTo>
                  <a:lnTo>
                    <a:pt x="80961" y="684204"/>
                  </a:lnTo>
                  <a:cubicBezTo>
                    <a:pt x="82695" y="682442"/>
                    <a:pt x="84866" y="681156"/>
                    <a:pt x="87248" y="680489"/>
                  </a:cubicBezTo>
                  <a:close/>
                  <a:moveTo>
                    <a:pt x="104298" y="635436"/>
                  </a:moveTo>
                  <a:lnTo>
                    <a:pt x="106965" y="635436"/>
                  </a:lnTo>
                  <a:cubicBezTo>
                    <a:pt x="109517" y="635436"/>
                    <a:pt x="112013" y="636131"/>
                    <a:pt x="114204" y="637437"/>
                  </a:cubicBezTo>
                  <a:lnTo>
                    <a:pt x="117061" y="639627"/>
                  </a:lnTo>
                  <a:cubicBezTo>
                    <a:pt x="118785" y="641418"/>
                    <a:pt x="120033" y="643609"/>
                    <a:pt x="120681" y="646009"/>
                  </a:cubicBezTo>
                  <a:lnTo>
                    <a:pt x="120776" y="649724"/>
                  </a:lnTo>
                  <a:cubicBezTo>
                    <a:pt x="120852" y="651639"/>
                    <a:pt x="120424" y="653543"/>
                    <a:pt x="119538" y="655248"/>
                  </a:cubicBezTo>
                  <a:cubicBezTo>
                    <a:pt x="119023" y="657030"/>
                    <a:pt x="117995" y="658620"/>
                    <a:pt x="116585" y="659820"/>
                  </a:cubicBezTo>
                  <a:cubicBezTo>
                    <a:pt x="115337" y="661173"/>
                    <a:pt x="113765" y="662192"/>
                    <a:pt x="112013" y="662773"/>
                  </a:cubicBezTo>
                  <a:cubicBezTo>
                    <a:pt x="110327" y="663697"/>
                    <a:pt x="108413" y="664126"/>
                    <a:pt x="106488" y="664011"/>
                  </a:cubicBezTo>
                  <a:lnTo>
                    <a:pt x="103822" y="664011"/>
                  </a:lnTo>
                  <a:cubicBezTo>
                    <a:pt x="101278" y="664049"/>
                    <a:pt x="98773" y="663383"/>
                    <a:pt x="96583" y="662107"/>
                  </a:cubicBezTo>
                  <a:lnTo>
                    <a:pt x="93725" y="659820"/>
                  </a:lnTo>
                  <a:cubicBezTo>
                    <a:pt x="91953" y="658087"/>
                    <a:pt x="90667" y="655924"/>
                    <a:pt x="90010" y="653534"/>
                  </a:cubicBezTo>
                  <a:lnTo>
                    <a:pt x="90010" y="649724"/>
                  </a:lnTo>
                  <a:cubicBezTo>
                    <a:pt x="89943" y="647838"/>
                    <a:pt x="90372" y="645962"/>
                    <a:pt x="91249" y="644295"/>
                  </a:cubicBezTo>
                  <a:cubicBezTo>
                    <a:pt x="91801" y="642504"/>
                    <a:pt x="92820" y="640894"/>
                    <a:pt x="94201" y="639627"/>
                  </a:cubicBezTo>
                  <a:cubicBezTo>
                    <a:pt x="95477" y="638303"/>
                    <a:pt x="97040" y="637294"/>
                    <a:pt x="98773" y="636674"/>
                  </a:cubicBezTo>
                  <a:cubicBezTo>
                    <a:pt x="100488" y="635827"/>
                    <a:pt x="102383" y="635408"/>
                    <a:pt x="104298" y="635436"/>
                  </a:cubicBezTo>
                  <a:close/>
                  <a:moveTo>
                    <a:pt x="1197863" y="624863"/>
                  </a:moveTo>
                  <a:lnTo>
                    <a:pt x="1203197" y="624863"/>
                  </a:lnTo>
                  <a:cubicBezTo>
                    <a:pt x="1205721" y="624854"/>
                    <a:pt x="1208188" y="625540"/>
                    <a:pt x="1210341" y="626864"/>
                  </a:cubicBezTo>
                  <a:lnTo>
                    <a:pt x="1213293" y="629054"/>
                  </a:lnTo>
                  <a:cubicBezTo>
                    <a:pt x="1214999" y="630817"/>
                    <a:pt x="1216236" y="632979"/>
                    <a:pt x="1216913" y="635341"/>
                  </a:cubicBezTo>
                  <a:lnTo>
                    <a:pt x="1217484" y="639151"/>
                  </a:lnTo>
                  <a:cubicBezTo>
                    <a:pt x="1217513" y="641065"/>
                    <a:pt x="1217094" y="642961"/>
                    <a:pt x="1216246" y="644676"/>
                  </a:cubicBezTo>
                  <a:cubicBezTo>
                    <a:pt x="1215675" y="646428"/>
                    <a:pt x="1214656" y="648009"/>
                    <a:pt x="1213293" y="649247"/>
                  </a:cubicBezTo>
                  <a:cubicBezTo>
                    <a:pt x="1212046" y="650600"/>
                    <a:pt x="1210474" y="651619"/>
                    <a:pt x="1208722" y="652200"/>
                  </a:cubicBezTo>
                  <a:cubicBezTo>
                    <a:pt x="1207036" y="653124"/>
                    <a:pt x="1205121" y="653553"/>
                    <a:pt x="1203197" y="653438"/>
                  </a:cubicBezTo>
                  <a:lnTo>
                    <a:pt x="1197863" y="653438"/>
                  </a:lnTo>
                  <a:cubicBezTo>
                    <a:pt x="1195329" y="653429"/>
                    <a:pt x="1192834" y="652772"/>
                    <a:pt x="1190624" y="651533"/>
                  </a:cubicBezTo>
                  <a:lnTo>
                    <a:pt x="1187766" y="649247"/>
                  </a:lnTo>
                  <a:cubicBezTo>
                    <a:pt x="1185994" y="647514"/>
                    <a:pt x="1184708" y="645352"/>
                    <a:pt x="1184052" y="642961"/>
                  </a:cubicBezTo>
                  <a:lnTo>
                    <a:pt x="1183575" y="639151"/>
                  </a:lnTo>
                  <a:cubicBezTo>
                    <a:pt x="1183509" y="637236"/>
                    <a:pt x="1183928" y="635331"/>
                    <a:pt x="1184814" y="633626"/>
                  </a:cubicBezTo>
                  <a:cubicBezTo>
                    <a:pt x="1185394" y="631874"/>
                    <a:pt x="1186414" y="630302"/>
                    <a:pt x="1187766" y="629054"/>
                  </a:cubicBezTo>
                  <a:cubicBezTo>
                    <a:pt x="1189043" y="627731"/>
                    <a:pt x="1190605" y="626721"/>
                    <a:pt x="1192338" y="626102"/>
                  </a:cubicBezTo>
                  <a:cubicBezTo>
                    <a:pt x="1194043" y="625216"/>
                    <a:pt x="1195949" y="624787"/>
                    <a:pt x="1197863" y="624863"/>
                  </a:cubicBezTo>
                  <a:close/>
                  <a:moveTo>
                    <a:pt x="1171384" y="553426"/>
                  </a:moveTo>
                  <a:lnTo>
                    <a:pt x="1174051" y="553426"/>
                  </a:lnTo>
                  <a:cubicBezTo>
                    <a:pt x="1176585" y="553436"/>
                    <a:pt x="1179080" y="554092"/>
                    <a:pt x="1181290" y="555331"/>
                  </a:cubicBezTo>
                  <a:lnTo>
                    <a:pt x="1184147" y="557617"/>
                  </a:lnTo>
                  <a:cubicBezTo>
                    <a:pt x="1185919" y="559350"/>
                    <a:pt x="1187205" y="561512"/>
                    <a:pt x="1187862" y="563903"/>
                  </a:cubicBezTo>
                  <a:lnTo>
                    <a:pt x="1187862" y="567713"/>
                  </a:lnTo>
                  <a:cubicBezTo>
                    <a:pt x="1187662" y="571457"/>
                    <a:pt x="1186186" y="575019"/>
                    <a:pt x="1183671" y="577810"/>
                  </a:cubicBezTo>
                  <a:cubicBezTo>
                    <a:pt x="1182395" y="579134"/>
                    <a:pt x="1180833" y="580143"/>
                    <a:pt x="1179099" y="580762"/>
                  </a:cubicBezTo>
                  <a:cubicBezTo>
                    <a:pt x="1177384" y="581610"/>
                    <a:pt x="1175489" y="582029"/>
                    <a:pt x="1173575" y="582001"/>
                  </a:cubicBezTo>
                  <a:lnTo>
                    <a:pt x="1170908" y="582001"/>
                  </a:lnTo>
                  <a:cubicBezTo>
                    <a:pt x="1168355" y="582001"/>
                    <a:pt x="1165860" y="581305"/>
                    <a:pt x="1163668" y="580001"/>
                  </a:cubicBezTo>
                  <a:lnTo>
                    <a:pt x="1160811" y="577810"/>
                  </a:lnTo>
                  <a:cubicBezTo>
                    <a:pt x="1159077" y="576048"/>
                    <a:pt x="1157801" y="573895"/>
                    <a:pt x="1157096" y="571523"/>
                  </a:cubicBezTo>
                  <a:lnTo>
                    <a:pt x="1157096" y="567713"/>
                  </a:lnTo>
                  <a:cubicBezTo>
                    <a:pt x="1157020" y="565799"/>
                    <a:pt x="1157448" y="563894"/>
                    <a:pt x="1158334" y="562188"/>
                  </a:cubicBezTo>
                  <a:cubicBezTo>
                    <a:pt x="1158849" y="560408"/>
                    <a:pt x="1159877" y="558817"/>
                    <a:pt x="1161287" y="557617"/>
                  </a:cubicBezTo>
                  <a:cubicBezTo>
                    <a:pt x="1162535" y="556264"/>
                    <a:pt x="1164107" y="555245"/>
                    <a:pt x="1165860" y="554664"/>
                  </a:cubicBezTo>
                  <a:cubicBezTo>
                    <a:pt x="1167545" y="553730"/>
                    <a:pt x="1169460" y="553302"/>
                    <a:pt x="1171384" y="553426"/>
                  </a:cubicBezTo>
                  <a:close/>
                  <a:moveTo>
                    <a:pt x="128111" y="542757"/>
                  </a:moveTo>
                  <a:lnTo>
                    <a:pt x="130778" y="542757"/>
                  </a:lnTo>
                  <a:cubicBezTo>
                    <a:pt x="133321" y="542805"/>
                    <a:pt x="135807" y="543491"/>
                    <a:pt x="138017" y="544758"/>
                  </a:cubicBezTo>
                  <a:lnTo>
                    <a:pt x="140874" y="546948"/>
                  </a:lnTo>
                  <a:cubicBezTo>
                    <a:pt x="142665" y="548701"/>
                    <a:pt x="143941" y="550911"/>
                    <a:pt x="144589" y="553330"/>
                  </a:cubicBezTo>
                  <a:lnTo>
                    <a:pt x="145065" y="557045"/>
                  </a:lnTo>
                  <a:cubicBezTo>
                    <a:pt x="145189" y="558969"/>
                    <a:pt x="144760" y="560884"/>
                    <a:pt x="143827" y="562570"/>
                  </a:cubicBezTo>
                  <a:cubicBezTo>
                    <a:pt x="143274" y="564360"/>
                    <a:pt x="142255" y="565970"/>
                    <a:pt x="140874" y="567237"/>
                  </a:cubicBezTo>
                  <a:cubicBezTo>
                    <a:pt x="139588" y="568551"/>
                    <a:pt x="138026" y="569561"/>
                    <a:pt x="136302" y="570189"/>
                  </a:cubicBezTo>
                  <a:cubicBezTo>
                    <a:pt x="134597" y="571047"/>
                    <a:pt x="132683" y="571447"/>
                    <a:pt x="130778" y="571332"/>
                  </a:cubicBezTo>
                  <a:lnTo>
                    <a:pt x="128111" y="571332"/>
                  </a:lnTo>
                  <a:cubicBezTo>
                    <a:pt x="125596" y="571380"/>
                    <a:pt x="123120" y="570713"/>
                    <a:pt x="120967" y="569427"/>
                  </a:cubicBezTo>
                  <a:lnTo>
                    <a:pt x="118014" y="567237"/>
                  </a:lnTo>
                  <a:cubicBezTo>
                    <a:pt x="116290" y="565455"/>
                    <a:pt x="115042" y="563255"/>
                    <a:pt x="114395" y="560855"/>
                  </a:cubicBezTo>
                  <a:lnTo>
                    <a:pt x="113823" y="557045"/>
                  </a:lnTo>
                  <a:cubicBezTo>
                    <a:pt x="113756" y="555159"/>
                    <a:pt x="114185" y="553282"/>
                    <a:pt x="115062" y="551616"/>
                  </a:cubicBezTo>
                  <a:cubicBezTo>
                    <a:pt x="115652" y="549844"/>
                    <a:pt x="116662" y="548244"/>
                    <a:pt x="118014" y="546948"/>
                  </a:cubicBezTo>
                  <a:cubicBezTo>
                    <a:pt x="119290" y="545625"/>
                    <a:pt x="120853" y="544615"/>
                    <a:pt x="122586" y="543996"/>
                  </a:cubicBezTo>
                  <a:cubicBezTo>
                    <a:pt x="124310" y="543157"/>
                    <a:pt x="126196" y="542738"/>
                    <a:pt x="128111" y="542757"/>
                  </a:cubicBezTo>
                  <a:close/>
                  <a:moveTo>
                    <a:pt x="1155477" y="489799"/>
                  </a:moveTo>
                  <a:cubicBezTo>
                    <a:pt x="1157392" y="489771"/>
                    <a:pt x="1159287" y="490190"/>
                    <a:pt x="1161002" y="491037"/>
                  </a:cubicBezTo>
                  <a:cubicBezTo>
                    <a:pt x="1162754" y="491609"/>
                    <a:pt x="1164335" y="492628"/>
                    <a:pt x="1165574" y="493990"/>
                  </a:cubicBezTo>
                  <a:lnTo>
                    <a:pt x="1168241" y="496657"/>
                  </a:lnTo>
                  <a:cubicBezTo>
                    <a:pt x="1170003" y="498390"/>
                    <a:pt x="1171288" y="500562"/>
                    <a:pt x="1171955" y="502944"/>
                  </a:cubicBezTo>
                  <a:lnTo>
                    <a:pt x="1172431" y="506754"/>
                  </a:lnTo>
                  <a:cubicBezTo>
                    <a:pt x="1172431" y="509287"/>
                    <a:pt x="1171774" y="511783"/>
                    <a:pt x="1170527" y="513992"/>
                  </a:cubicBezTo>
                  <a:lnTo>
                    <a:pt x="1168241" y="516850"/>
                  </a:lnTo>
                  <a:cubicBezTo>
                    <a:pt x="1167040" y="518260"/>
                    <a:pt x="1165450" y="519289"/>
                    <a:pt x="1163668" y="519803"/>
                  </a:cubicBezTo>
                  <a:cubicBezTo>
                    <a:pt x="1160173" y="521451"/>
                    <a:pt x="1156115" y="521451"/>
                    <a:pt x="1152620" y="519803"/>
                  </a:cubicBezTo>
                  <a:cubicBezTo>
                    <a:pt x="1150867" y="519222"/>
                    <a:pt x="1149296" y="518203"/>
                    <a:pt x="1148047" y="516850"/>
                  </a:cubicBezTo>
                  <a:lnTo>
                    <a:pt x="1145381" y="514278"/>
                  </a:lnTo>
                  <a:cubicBezTo>
                    <a:pt x="1143656" y="512497"/>
                    <a:pt x="1142409" y="510297"/>
                    <a:pt x="1141761" y="507897"/>
                  </a:cubicBezTo>
                  <a:lnTo>
                    <a:pt x="1141190" y="504087"/>
                  </a:lnTo>
                  <a:cubicBezTo>
                    <a:pt x="1141180" y="501562"/>
                    <a:pt x="1141866" y="499096"/>
                    <a:pt x="1143190" y="496943"/>
                  </a:cubicBezTo>
                  <a:lnTo>
                    <a:pt x="1145381" y="493990"/>
                  </a:lnTo>
                  <a:cubicBezTo>
                    <a:pt x="1146676" y="492637"/>
                    <a:pt x="1148276" y="491628"/>
                    <a:pt x="1150048" y="491037"/>
                  </a:cubicBezTo>
                  <a:cubicBezTo>
                    <a:pt x="1151734" y="490190"/>
                    <a:pt x="1153591" y="489771"/>
                    <a:pt x="1155477" y="489799"/>
                  </a:cubicBezTo>
                  <a:close/>
                  <a:moveTo>
                    <a:pt x="162591" y="489799"/>
                  </a:moveTo>
                  <a:cubicBezTo>
                    <a:pt x="170478" y="489799"/>
                    <a:pt x="176879" y="496200"/>
                    <a:pt x="176879" y="504086"/>
                  </a:cubicBezTo>
                  <a:cubicBezTo>
                    <a:pt x="176879" y="511973"/>
                    <a:pt x="170478" y="518374"/>
                    <a:pt x="162591" y="518374"/>
                  </a:cubicBezTo>
                  <a:cubicBezTo>
                    <a:pt x="154704" y="518374"/>
                    <a:pt x="148304" y="511973"/>
                    <a:pt x="148304" y="504086"/>
                  </a:cubicBezTo>
                  <a:cubicBezTo>
                    <a:pt x="148304" y="496200"/>
                    <a:pt x="154704" y="489799"/>
                    <a:pt x="162591" y="489799"/>
                  </a:cubicBezTo>
                  <a:close/>
                  <a:moveTo>
                    <a:pt x="174498" y="440269"/>
                  </a:moveTo>
                  <a:cubicBezTo>
                    <a:pt x="178241" y="439516"/>
                    <a:pt x="182118" y="440021"/>
                    <a:pt x="185547" y="441698"/>
                  </a:cubicBezTo>
                  <a:lnTo>
                    <a:pt x="190785" y="444364"/>
                  </a:lnTo>
                  <a:cubicBezTo>
                    <a:pt x="192900" y="445622"/>
                    <a:pt x="194672" y="447393"/>
                    <a:pt x="195929" y="449508"/>
                  </a:cubicBezTo>
                  <a:lnTo>
                    <a:pt x="197357" y="452937"/>
                  </a:lnTo>
                  <a:cubicBezTo>
                    <a:pt x="198072" y="455528"/>
                    <a:pt x="198072" y="458252"/>
                    <a:pt x="197357" y="460843"/>
                  </a:cubicBezTo>
                  <a:lnTo>
                    <a:pt x="195929" y="464272"/>
                  </a:lnTo>
                  <a:cubicBezTo>
                    <a:pt x="195062" y="465882"/>
                    <a:pt x="193824" y="467253"/>
                    <a:pt x="192309" y="468272"/>
                  </a:cubicBezTo>
                  <a:cubicBezTo>
                    <a:pt x="190928" y="469501"/>
                    <a:pt x="189261" y="470358"/>
                    <a:pt x="187452" y="470749"/>
                  </a:cubicBezTo>
                  <a:cubicBezTo>
                    <a:pt x="185594" y="471330"/>
                    <a:pt x="183594" y="471330"/>
                    <a:pt x="181737" y="470749"/>
                  </a:cubicBezTo>
                  <a:cubicBezTo>
                    <a:pt x="179841" y="470663"/>
                    <a:pt x="177993" y="470073"/>
                    <a:pt x="176403" y="469034"/>
                  </a:cubicBezTo>
                  <a:lnTo>
                    <a:pt x="171069" y="466367"/>
                  </a:lnTo>
                  <a:cubicBezTo>
                    <a:pt x="168982" y="465139"/>
                    <a:pt x="167249" y="463405"/>
                    <a:pt x="166020" y="461319"/>
                  </a:cubicBezTo>
                  <a:lnTo>
                    <a:pt x="164497" y="457890"/>
                  </a:lnTo>
                  <a:cubicBezTo>
                    <a:pt x="163830" y="455395"/>
                    <a:pt x="163830" y="452766"/>
                    <a:pt x="164497" y="450270"/>
                  </a:cubicBezTo>
                  <a:lnTo>
                    <a:pt x="166020" y="446841"/>
                  </a:lnTo>
                  <a:cubicBezTo>
                    <a:pt x="166887" y="445231"/>
                    <a:pt x="168125" y="443860"/>
                    <a:pt x="169640" y="442841"/>
                  </a:cubicBezTo>
                  <a:cubicBezTo>
                    <a:pt x="171040" y="441622"/>
                    <a:pt x="172697" y="440736"/>
                    <a:pt x="174498" y="440269"/>
                  </a:cubicBezTo>
                  <a:close/>
                  <a:moveTo>
                    <a:pt x="1126426" y="423219"/>
                  </a:moveTo>
                  <a:cubicBezTo>
                    <a:pt x="1128312" y="423200"/>
                    <a:pt x="1130170" y="423619"/>
                    <a:pt x="1131856" y="424458"/>
                  </a:cubicBezTo>
                  <a:cubicBezTo>
                    <a:pt x="1135408" y="425724"/>
                    <a:pt x="1138209" y="428525"/>
                    <a:pt x="1139475" y="432078"/>
                  </a:cubicBezTo>
                  <a:cubicBezTo>
                    <a:pt x="1140390" y="433907"/>
                    <a:pt x="1140818" y="435945"/>
                    <a:pt x="1140714" y="437983"/>
                  </a:cubicBezTo>
                  <a:lnTo>
                    <a:pt x="1140714" y="440650"/>
                  </a:lnTo>
                  <a:cubicBezTo>
                    <a:pt x="1140685" y="443193"/>
                    <a:pt x="1139990" y="445689"/>
                    <a:pt x="1138713" y="447889"/>
                  </a:cubicBezTo>
                  <a:lnTo>
                    <a:pt x="1136523" y="450747"/>
                  </a:lnTo>
                  <a:cubicBezTo>
                    <a:pt x="1134770" y="452537"/>
                    <a:pt x="1132560" y="453813"/>
                    <a:pt x="1130141" y="454461"/>
                  </a:cubicBezTo>
                  <a:lnTo>
                    <a:pt x="1126426" y="454461"/>
                  </a:lnTo>
                  <a:cubicBezTo>
                    <a:pt x="1124502" y="454585"/>
                    <a:pt x="1122588" y="454156"/>
                    <a:pt x="1120902" y="453223"/>
                  </a:cubicBezTo>
                  <a:cubicBezTo>
                    <a:pt x="1119111" y="452671"/>
                    <a:pt x="1117501" y="451651"/>
                    <a:pt x="1116234" y="450270"/>
                  </a:cubicBezTo>
                  <a:cubicBezTo>
                    <a:pt x="1114901" y="449003"/>
                    <a:pt x="1113891" y="447432"/>
                    <a:pt x="1113282" y="445698"/>
                  </a:cubicBezTo>
                  <a:cubicBezTo>
                    <a:pt x="1112424" y="443993"/>
                    <a:pt x="1112024" y="442079"/>
                    <a:pt x="1112139" y="440174"/>
                  </a:cubicBezTo>
                  <a:lnTo>
                    <a:pt x="1112139" y="437507"/>
                  </a:lnTo>
                  <a:cubicBezTo>
                    <a:pt x="1112091" y="434993"/>
                    <a:pt x="1112758" y="432516"/>
                    <a:pt x="1114044" y="430363"/>
                  </a:cubicBezTo>
                  <a:lnTo>
                    <a:pt x="1116234" y="427410"/>
                  </a:lnTo>
                  <a:cubicBezTo>
                    <a:pt x="1118025" y="425686"/>
                    <a:pt x="1120216" y="424439"/>
                    <a:pt x="1122616" y="423791"/>
                  </a:cubicBezTo>
                  <a:close/>
                  <a:moveTo>
                    <a:pt x="212597" y="369212"/>
                  </a:moveTo>
                  <a:cubicBezTo>
                    <a:pt x="214435" y="368736"/>
                    <a:pt x="216369" y="368736"/>
                    <a:pt x="218216" y="369212"/>
                  </a:cubicBezTo>
                  <a:cubicBezTo>
                    <a:pt x="220055" y="369574"/>
                    <a:pt x="221741" y="370469"/>
                    <a:pt x="223074" y="371784"/>
                  </a:cubicBezTo>
                  <a:cubicBezTo>
                    <a:pt x="224675" y="372727"/>
                    <a:pt x="225970" y="374117"/>
                    <a:pt x="226789" y="375785"/>
                  </a:cubicBezTo>
                  <a:cubicBezTo>
                    <a:pt x="228218" y="378175"/>
                    <a:pt x="228980" y="380909"/>
                    <a:pt x="228980" y="383690"/>
                  </a:cubicBezTo>
                  <a:lnTo>
                    <a:pt x="227265" y="384928"/>
                  </a:lnTo>
                  <a:cubicBezTo>
                    <a:pt x="227265" y="385404"/>
                    <a:pt x="227265" y="388262"/>
                    <a:pt x="227265" y="388738"/>
                  </a:cubicBezTo>
                  <a:cubicBezTo>
                    <a:pt x="226427" y="391281"/>
                    <a:pt x="225065" y="393615"/>
                    <a:pt x="223265" y="395596"/>
                  </a:cubicBezTo>
                  <a:lnTo>
                    <a:pt x="220121" y="397977"/>
                  </a:lnTo>
                  <a:lnTo>
                    <a:pt x="219359" y="398454"/>
                  </a:lnTo>
                  <a:cubicBezTo>
                    <a:pt x="218883" y="398644"/>
                    <a:pt x="216883" y="399978"/>
                    <a:pt x="215645" y="399978"/>
                  </a:cubicBezTo>
                  <a:cubicBezTo>
                    <a:pt x="214264" y="400263"/>
                    <a:pt x="212864" y="400454"/>
                    <a:pt x="211454" y="400549"/>
                  </a:cubicBezTo>
                  <a:cubicBezTo>
                    <a:pt x="208720" y="400521"/>
                    <a:pt x="206025" y="399797"/>
                    <a:pt x="203643" y="398454"/>
                  </a:cubicBezTo>
                  <a:cubicBezTo>
                    <a:pt x="202481" y="397777"/>
                    <a:pt x="201424" y="396949"/>
                    <a:pt x="200500" y="395978"/>
                  </a:cubicBezTo>
                  <a:cubicBezTo>
                    <a:pt x="198652" y="394034"/>
                    <a:pt x="197280" y="391691"/>
                    <a:pt x="196500" y="389119"/>
                  </a:cubicBezTo>
                  <a:cubicBezTo>
                    <a:pt x="195833" y="386624"/>
                    <a:pt x="195833" y="383995"/>
                    <a:pt x="196500" y="381499"/>
                  </a:cubicBezTo>
                  <a:lnTo>
                    <a:pt x="197928" y="378070"/>
                  </a:lnTo>
                  <a:cubicBezTo>
                    <a:pt x="199186" y="375955"/>
                    <a:pt x="200958" y="374184"/>
                    <a:pt x="203072" y="372927"/>
                  </a:cubicBezTo>
                  <a:lnTo>
                    <a:pt x="206501" y="371498"/>
                  </a:lnTo>
                  <a:lnTo>
                    <a:pt x="207263" y="370927"/>
                  </a:lnTo>
                  <a:cubicBezTo>
                    <a:pt x="208854" y="369888"/>
                    <a:pt x="210701" y="369298"/>
                    <a:pt x="212597" y="369212"/>
                  </a:cubicBezTo>
                  <a:close/>
                  <a:moveTo>
                    <a:pt x="1089087" y="358639"/>
                  </a:moveTo>
                  <a:cubicBezTo>
                    <a:pt x="1092583" y="356992"/>
                    <a:pt x="1096641" y="356992"/>
                    <a:pt x="1100137" y="358639"/>
                  </a:cubicBezTo>
                  <a:cubicBezTo>
                    <a:pt x="1101870" y="359259"/>
                    <a:pt x="1103432" y="360268"/>
                    <a:pt x="1104708" y="361592"/>
                  </a:cubicBezTo>
                  <a:lnTo>
                    <a:pt x="1107376" y="364259"/>
                  </a:lnTo>
                  <a:cubicBezTo>
                    <a:pt x="1109080" y="366022"/>
                    <a:pt x="1110319" y="368184"/>
                    <a:pt x="1110995" y="370546"/>
                  </a:cubicBezTo>
                  <a:lnTo>
                    <a:pt x="1111567" y="374356"/>
                  </a:lnTo>
                  <a:cubicBezTo>
                    <a:pt x="1111585" y="376909"/>
                    <a:pt x="1110890" y="379414"/>
                    <a:pt x="1109566" y="381595"/>
                  </a:cubicBezTo>
                  <a:lnTo>
                    <a:pt x="1107376" y="384452"/>
                  </a:lnTo>
                  <a:cubicBezTo>
                    <a:pt x="1106128" y="385805"/>
                    <a:pt x="1104556" y="386824"/>
                    <a:pt x="1102803" y="387405"/>
                  </a:cubicBezTo>
                  <a:cubicBezTo>
                    <a:pt x="1101117" y="388329"/>
                    <a:pt x="1099203" y="388758"/>
                    <a:pt x="1097279" y="388643"/>
                  </a:cubicBezTo>
                  <a:cubicBezTo>
                    <a:pt x="1095355" y="388767"/>
                    <a:pt x="1093441" y="388339"/>
                    <a:pt x="1091755" y="387405"/>
                  </a:cubicBezTo>
                  <a:cubicBezTo>
                    <a:pt x="1089973" y="386891"/>
                    <a:pt x="1088383" y="385862"/>
                    <a:pt x="1087183" y="384452"/>
                  </a:cubicBezTo>
                  <a:lnTo>
                    <a:pt x="1084516" y="381880"/>
                  </a:lnTo>
                  <a:cubicBezTo>
                    <a:pt x="1082725" y="380128"/>
                    <a:pt x="1081449" y="377918"/>
                    <a:pt x="1080801" y="375499"/>
                  </a:cubicBezTo>
                  <a:lnTo>
                    <a:pt x="1080325" y="371689"/>
                  </a:lnTo>
                  <a:cubicBezTo>
                    <a:pt x="1080325" y="369184"/>
                    <a:pt x="1080982" y="366717"/>
                    <a:pt x="1082230" y="364545"/>
                  </a:cubicBezTo>
                  <a:lnTo>
                    <a:pt x="1084516" y="361592"/>
                  </a:lnTo>
                  <a:cubicBezTo>
                    <a:pt x="1085773" y="360249"/>
                    <a:pt x="1087344" y="359230"/>
                    <a:pt x="1089087" y="358639"/>
                  </a:cubicBezTo>
                  <a:close/>
                  <a:moveTo>
                    <a:pt x="242029" y="320254"/>
                  </a:moveTo>
                  <a:cubicBezTo>
                    <a:pt x="243944" y="320226"/>
                    <a:pt x="245839" y="320645"/>
                    <a:pt x="247554" y="321492"/>
                  </a:cubicBezTo>
                  <a:cubicBezTo>
                    <a:pt x="249307" y="322064"/>
                    <a:pt x="250887" y="323083"/>
                    <a:pt x="252126" y="324445"/>
                  </a:cubicBezTo>
                  <a:lnTo>
                    <a:pt x="254888" y="327016"/>
                  </a:lnTo>
                  <a:cubicBezTo>
                    <a:pt x="256650" y="328750"/>
                    <a:pt x="257936" y="330922"/>
                    <a:pt x="258603" y="333303"/>
                  </a:cubicBezTo>
                  <a:lnTo>
                    <a:pt x="259079" y="337114"/>
                  </a:lnTo>
                  <a:cubicBezTo>
                    <a:pt x="259069" y="339647"/>
                    <a:pt x="258412" y="342142"/>
                    <a:pt x="257174" y="344352"/>
                  </a:cubicBezTo>
                  <a:lnTo>
                    <a:pt x="254888" y="347210"/>
                  </a:lnTo>
                  <a:cubicBezTo>
                    <a:pt x="253688" y="348619"/>
                    <a:pt x="252097" y="349648"/>
                    <a:pt x="250316" y="350163"/>
                  </a:cubicBezTo>
                  <a:cubicBezTo>
                    <a:pt x="248630" y="351096"/>
                    <a:pt x="246715" y="351525"/>
                    <a:pt x="244792" y="351401"/>
                  </a:cubicBezTo>
                  <a:cubicBezTo>
                    <a:pt x="242867" y="351515"/>
                    <a:pt x="240953" y="351087"/>
                    <a:pt x="239267" y="350163"/>
                  </a:cubicBezTo>
                  <a:cubicBezTo>
                    <a:pt x="237514" y="349581"/>
                    <a:pt x="235943" y="348562"/>
                    <a:pt x="234695" y="347210"/>
                  </a:cubicBezTo>
                  <a:lnTo>
                    <a:pt x="231933" y="344733"/>
                  </a:lnTo>
                  <a:cubicBezTo>
                    <a:pt x="230209" y="342943"/>
                    <a:pt x="228961" y="340752"/>
                    <a:pt x="228313" y="338351"/>
                  </a:cubicBezTo>
                  <a:lnTo>
                    <a:pt x="227742" y="334542"/>
                  </a:lnTo>
                  <a:cubicBezTo>
                    <a:pt x="227732" y="332017"/>
                    <a:pt x="228418" y="329551"/>
                    <a:pt x="229742" y="327398"/>
                  </a:cubicBezTo>
                  <a:lnTo>
                    <a:pt x="231933" y="324445"/>
                  </a:lnTo>
                  <a:cubicBezTo>
                    <a:pt x="233228" y="323092"/>
                    <a:pt x="234828" y="322083"/>
                    <a:pt x="236600" y="321492"/>
                  </a:cubicBezTo>
                  <a:cubicBezTo>
                    <a:pt x="238286" y="320645"/>
                    <a:pt x="240143" y="320226"/>
                    <a:pt x="242029" y="320254"/>
                  </a:cubicBezTo>
                  <a:close/>
                  <a:moveTo>
                    <a:pt x="1062799" y="299204"/>
                  </a:moveTo>
                  <a:cubicBezTo>
                    <a:pt x="1064723" y="299080"/>
                    <a:pt x="1066637" y="299508"/>
                    <a:pt x="1068323" y="300442"/>
                  </a:cubicBezTo>
                  <a:cubicBezTo>
                    <a:pt x="1070104" y="300956"/>
                    <a:pt x="1071695" y="301985"/>
                    <a:pt x="1072895" y="303395"/>
                  </a:cubicBezTo>
                  <a:lnTo>
                    <a:pt x="1075562" y="306062"/>
                  </a:lnTo>
                  <a:cubicBezTo>
                    <a:pt x="1077363" y="307766"/>
                    <a:pt x="1078649" y="309948"/>
                    <a:pt x="1079277" y="312348"/>
                  </a:cubicBezTo>
                  <a:lnTo>
                    <a:pt x="1079753" y="316158"/>
                  </a:lnTo>
                  <a:cubicBezTo>
                    <a:pt x="1079753" y="318663"/>
                    <a:pt x="1079096" y="321130"/>
                    <a:pt x="1077848" y="323302"/>
                  </a:cubicBezTo>
                  <a:lnTo>
                    <a:pt x="1075562" y="326255"/>
                  </a:lnTo>
                  <a:cubicBezTo>
                    <a:pt x="1074324" y="327617"/>
                    <a:pt x="1072743" y="328636"/>
                    <a:pt x="1070990" y="329207"/>
                  </a:cubicBezTo>
                  <a:cubicBezTo>
                    <a:pt x="1069276" y="330055"/>
                    <a:pt x="1067380" y="330474"/>
                    <a:pt x="1065466" y="330446"/>
                  </a:cubicBezTo>
                  <a:cubicBezTo>
                    <a:pt x="1063551" y="330464"/>
                    <a:pt x="1061665" y="330046"/>
                    <a:pt x="1059941" y="329207"/>
                  </a:cubicBezTo>
                  <a:cubicBezTo>
                    <a:pt x="1058208" y="328588"/>
                    <a:pt x="1056646" y="327579"/>
                    <a:pt x="1055369" y="326255"/>
                  </a:cubicBezTo>
                  <a:lnTo>
                    <a:pt x="1052703" y="323587"/>
                  </a:lnTo>
                  <a:cubicBezTo>
                    <a:pt x="1050997" y="321825"/>
                    <a:pt x="1049759" y="319663"/>
                    <a:pt x="1049083" y="317301"/>
                  </a:cubicBezTo>
                  <a:lnTo>
                    <a:pt x="1048512" y="313491"/>
                  </a:lnTo>
                  <a:cubicBezTo>
                    <a:pt x="1048512" y="310938"/>
                    <a:pt x="1049207" y="308443"/>
                    <a:pt x="1050511" y="306252"/>
                  </a:cubicBezTo>
                  <a:lnTo>
                    <a:pt x="1052703" y="303395"/>
                  </a:lnTo>
                  <a:cubicBezTo>
                    <a:pt x="1053969" y="302013"/>
                    <a:pt x="1055579" y="300994"/>
                    <a:pt x="1057370" y="300442"/>
                  </a:cubicBezTo>
                  <a:cubicBezTo>
                    <a:pt x="1059017" y="299499"/>
                    <a:pt x="1060903" y="299070"/>
                    <a:pt x="1062799" y="299204"/>
                  </a:cubicBezTo>
                  <a:close/>
                  <a:moveTo>
                    <a:pt x="269461" y="259865"/>
                  </a:moveTo>
                  <a:cubicBezTo>
                    <a:pt x="271337" y="259389"/>
                    <a:pt x="273300" y="259389"/>
                    <a:pt x="275176" y="259865"/>
                  </a:cubicBezTo>
                  <a:cubicBezTo>
                    <a:pt x="276976" y="260332"/>
                    <a:pt x="278634" y="261218"/>
                    <a:pt x="280034" y="262437"/>
                  </a:cubicBezTo>
                  <a:cubicBezTo>
                    <a:pt x="281596" y="263427"/>
                    <a:pt x="282872" y="264809"/>
                    <a:pt x="283748" y="266437"/>
                  </a:cubicBezTo>
                  <a:lnTo>
                    <a:pt x="286320" y="271676"/>
                  </a:lnTo>
                  <a:cubicBezTo>
                    <a:pt x="287644" y="273895"/>
                    <a:pt x="288339" y="276429"/>
                    <a:pt x="288321" y="279010"/>
                  </a:cubicBezTo>
                  <a:lnTo>
                    <a:pt x="288321" y="282820"/>
                  </a:lnTo>
                  <a:cubicBezTo>
                    <a:pt x="287616" y="285183"/>
                    <a:pt x="286339" y="287345"/>
                    <a:pt x="284606" y="289107"/>
                  </a:cubicBezTo>
                  <a:lnTo>
                    <a:pt x="281748" y="291393"/>
                  </a:lnTo>
                  <a:cubicBezTo>
                    <a:pt x="280167" y="292450"/>
                    <a:pt x="278310" y="293012"/>
                    <a:pt x="276415" y="293012"/>
                  </a:cubicBezTo>
                  <a:cubicBezTo>
                    <a:pt x="274547" y="293536"/>
                    <a:pt x="272566" y="293536"/>
                    <a:pt x="270699" y="293012"/>
                  </a:cubicBezTo>
                  <a:cubicBezTo>
                    <a:pt x="268899" y="292545"/>
                    <a:pt x="267242" y="291659"/>
                    <a:pt x="265841" y="290440"/>
                  </a:cubicBezTo>
                  <a:cubicBezTo>
                    <a:pt x="264327" y="289402"/>
                    <a:pt x="263051" y="288031"/>
                    <a:pt x="262127" y="286440"/>
                  </a:cubicBezTo>
                  <a:lnTo>
                    <a:pt x="259555" y="281106"/>
                  </a:lnTo>
                  <a:cubicBezTo>
                    <a:pt x="258231" y="278953"/>
                    <a:pt x="257545" y="276486"/>
                    <a:pt x="257555" y="273962"/>
                  </a:cubicBezTo>
                  <a:lnTo>
                    <a:pt x="257555" y="270152"/>
                  </a:lnTo>
                  <a:cubicBezTo>
                    <a:pt x="258212" y="267761"/>
                    <a:pt x="259498" y="265599"/>
                    <a:pt x="261270" y="263866"/>
                  </a:cubicBezTo>
                  <a:lnTo>
                    <a:pt x="264127" y="261579"/>
                  </a:lnTo>
                  <a:cubicBezTo>
                    <a:pt x="265727" y="260560"/>
                    <a:pt x="267566" y="259970"/>
                    <a:pt x="269461" y="259865"/>
                  </a:cubicBezTo>
                  <a:close/>
                  <a:moveTo>
                    <a:pt x="1021937" y="243577"/>
                  </a:moveTo>
                  <a:lnTo>
                    <a:pt x="1025747" y="243577"/>
                  </a:lnTo>
                  <a:cubicBezTo>
                    <a:pt x="1027661" y="243501"/>
                    <a:pt x="1029566" y="243930"/>
                    <a:pt x="1031272" y="244816"/>
                  </a:cubicBezTo>
                  <a:cubicBezTo>
                    <a:pt x="1033052" y="245330"/>
                    <a:pt x="1034643" y="246359"/>
                    <a:pt x="1035843" y="247768"/>
                  </a:cubicBezTo>
                  <a:cubicBezTo>
                    <a:pt x="1037196" y="249016"/>
                    <a:pt x="1038215" y="250587"/>
                    <a:pt x="1038796" y="252340"/>
                  </a:cubicBezTo>
                  <a:cubicBezTo>
                    <a:pt x="1039644" y="253883"/>
                    <a:pt x="1040072" y="255626"/>
                    <a:pt x="1040034" y="257388"/>
                  </a:cubicBezTo>
                  <a:lnTo>
                    <a:pt x="1040034" y="262722"/>
                  </a:lnTo>
                  <a:cubicBezTo>
                    <a:pt x="1040034" y="265227"/>
                    <a:pt x="1039377" y="267695"/>
                    <a:pt x="1038129" y="269866"/>
                  </a:cubicBezTo>
                  <a:lnTo>
                    <a:pt x="1035843" y="272819"/>
                  </a:lnTo>
                  <a:cubicBezTo>
                    <a:pt x="1034091" y="274543"/>
                    <a:pt x="1031929" y="275791"/>
                    <a:pt x="1029557" y="276438"/>
                  </a:cubicBezTo>
                  <a:lnTo>
                    <a:pt x="1025747" y="277010"/>
                  </a:lnTo>
                  <a:cubicBezTo>
                    <a:pt x="1023833" y="277077"/>
                    <a:pt x="1021927" y="276648"/>
                    <a:pt x="1020222" y="275772"/>
                  </a:cubicBezTo>
                  <a:cubicBezTo>
                    <a:pt x="1018489" y="275153"/>
                    <a:pt x="1016927" y="274143"/>
                    <a:pt x="1015650" y="272819"/>
                  </a:cubicBezTo>
                  <a:cubicBezTo>
                    <a:pt x="1014298" y="271571"/>
                    <a:pt x="1013278" y="270000"/>
                    <a:pt x="1012698" y="268247"/>
                  </a:cubicBezTo>
                  <a:cubicBezTo>
                    <a:pt x="1011812" y="266542"/>
                    <a:pt x="1011393" y="264637"/>
                    <a:pt x="1011459" y="262722"/>
                  </a:cubicBezTo>
                  <a:lnTo>
                    <a:pt x="1011459" y="257388"/>
                  </a:lnTo>
                  <a:cubicBezTo>
                    <a:pt x="1011459" y="254836"/>
                    <a:pt x="1012155" y="252340"/>
                    <a:pt x="1013460" y="250150"/>
                  </a:cubicBezTo>
                  <a:lnTo>
                    <a:pt x="1015650" y="247292"/>
                  </a:lnTo>
                  <a:cubicBezTo>
                    <a:pt x="1017413" y="245559"/>
                    <a:pt x="1019565" y="244282"/>
                    <a:pt x="1021937" y="243577"/>
                  </a:cubicBezTo>
                  <a:close/>
                  <a:moveTo>
                    <a:pt x="308228" y="212050"/>
                  </a:moveTo>
                  <a:lnTo>
                    <a:pt x="310800" y="212050"/>
                  </a:lnTo>
                  <a:cubicBezTo>
                    <a:pt x="313343" y="212002"/>
                    <a:pt x="315848" y="212659"/>
                    <a:pt x="318039" y="213954"/>
                  </a:cubicBezTo>
                  <a:lnTo>
                    <a:pt x="320896" y="216146"/>
                  </a:lnTo>
                  <a:cubicBezTo>
                    <a:pt x="322687" y="217898"/>
                    <a:pt x="323964" y="220108"/>
                    <a:pt x="324611" y="222527"/>
                  </a:cubicBezTo>
                  <a:lnTo>
                    <a:pt x="324611" y="226337"/>
                  </a:lnTo>
                  <a:cubicBezTo>
                    <a:pt x="324744" y="228233"/>
                    <a:pt x="324316" y="230119"/>
                    <a:pt x="323373" y="231766"/>
                  </a:cubicBezTo>
                  <a:cubicBezTo>
                    <a:pt x="322106" y="235291"/>
                    <a:pt x="319354" y="238072"/>
                    <a:pt x="315848" y="239387"/>
                  </a:cubicBezTo>
                  <a:cubicBezTo>
                    <a:pt x="314134" y="240234"/>
                    <a:pt x="312238" y="240653"/>
                    <a:pt x="310324" y="240625"/>
                  </a:cubicBezTo>
                  <a:lnTo>
                    <a:pt x="307752" y="240625"/>
                  </a:lnTo>
                  <a:cubicBezTo>
                    <a:pt x="305208" y="240606"/>
                    <a:pt x="302703" y="239920"/>
                    <a:pt x="300513" y="238625"/>
                  </a:cubicBezTo>
                  <a:lnTo>
                    <a:pt x="297655" y="236434"/>
                  </a:lnTo>
                  <a:cubicBezTo>
                    <a:pt x="295865" y="234681"/>
                    <a:pt x="294588" y="232471"/>
                    <a:pt x="293941" y="230052"/>
                  </a:cubicBezTo>
                  <a:lnTo>
                    <a:pt x="293941" y="226337"/>
                  </a:lnTo>
                  <a:cubicBezTo>
                    <a:pt x="293827" y="224422"/>
                    <a:pt x="294227" y="222518"/>
                    <a:pt x="295083" y="220813"/>
                  </a:cubicBezTo>
                  <a:cubicBezTo>
                    <a:pt x="295713" y="219032"/>
                    <a:pt x="296750" y="217432"/>
                    <a:pt x="298132" y="216146"/>
                  </a:cubicBezTo>
                  <a:cubicBezTo>
                    <a:pt x="299398" y="214812"/>
                    <a:pt x="300970" y="213802"/>
                    <a:pt x="302703" y="213193"/>
                  </a:cubicBezTo>
                  <a:cubicBezTo>
                    <a:pt x="304409" y="212335"/>
                    <a:pt x="306314" y="211935"/>
                    <a:pt x="308228" y="212050"/>
                  </a:cubicBezTo>
                  <a:close/>
                  <a:moveTo>
                    <a:pt x="983836" y="193286"/>
                  </a:moveTo>
                  <a:lnTo>
                    <a:pt x="984312" y="193286"/>
                  </a:lnTo>
                  <a:cubicBezTo>
                    <a:pt x="985513" y="193095"/>
                    <a:pt x="986732" y="193095"/>
                    <a:pt x="987932" y="193286"/>
                  </a:cubicBezTo>
                  <a:cubicBezTo>
                    <a:pt x="989808" y="193400"/>
                    <a:pt x="991637" y="193953"/>
                    <a:pt x="993266" y="194905"/>
                  </a:cubicBezTo>
                  <a:cubicBezTo>
                    <a:pt x="994857" y="195829"/>
                    <a:pt x="996218" y="197105"/>
                    <a:pt x="997267" y="198620"/>
                  </a:cubicBezTo>
                  <a:cubicBezTo>
                    <a:pt x="998486" y="200020"/>
                    <a:pt x="999372" y="201677"/>
                    <a:pt x="999838" y="203478"/>
                  </a:cubicBezTo>
                  <a:cubicBezTo>
                    <a:pt x="1000295" y="206202"/>
                    <a:pt x="999991" y="209002"/>
                    <a:pt x="998981" y="211574"/>
                  </a:cubicBezTo>
                  <a:cubicBezTo>
                    <a:pt x="998266" y="214069"/>
                    <a:pt x="996924" y="216327"/>
                    <a:pt x="995075" y="218146"/>
                  </a:cubicBezTo>
                  <a:cubicBezTo>
                    <a:pt x="994180" y="219023"/>
                    <a:pt x="993189" y="219784"/>
                    <a:pt x="992123" y="220432"/>
                  </a:cubicBezTo>
                  <a:cubicBezTo>
                    <a:pt x="991008" y="221080"/>
                    <a:pt x="989827" y="221585"/>
                    <a:pt x="988598" y="221956"/>
                  </a:cubicBezTo>
                  <a:cubicBezTo>
                    <a:pt x="985874" y="222623"/>
                    <a:pt x="983036" y="222623"/>
                    <a:pt x="980312" y="221956"/>
                  </a:cubicBezTo>
                  <a:lnTo>
                    <a:pt x="976883" y="220527"/>
                  </a:lnTo>
                  <a:lnTo>
                    <a:pt x="973930" y="218241"/>
                  </a:lnTo>
                  <a:cubicBezTo>
                    <a:pt x="972092" y="216431"/>
                    <a:pt x="970777" y="214165"/>
                    <a:pt x="970120" y="211669"/>
                  </a:cubicBezTo>
                  <a:cubicBezTo>
                    <a:pt x="969406" y="209078"/>
                    <a:pt x="969406" y="206354"/>
                    <a:pt x="970120" y="203764"/>
                  </a:cubicBezTo>
                  <a:cubicBezTo>
                    <a:pt x="970768" y="201392"/>
                    <a:pt x="972016" y="199230"/>
                    <a:pt x="973739" y="197477"/>
                  </a:cubicBezTo>
                  <a:lnTo>
                    <a:pt x="976692" y="195191"/>
                  </a:lnTo>
                  <a:cubicBezTo>
                    <a:pt x="978864" y="193943"/>
                    <a:pt x="981331" y="193286"/>
                    <a:pt x="983836" y="193286"/>
                  </a:cubicBezTo>
                  <a:close/>
                  <a:moveTo>
                    <a:pt x="342613" y="156233"/>
                  </a:moveTo>
                  <a:lnTo>
                    <a:pt x="345280" y="156233"/>
                  </a:lnTo>
                  <a:cubicBezTo>
                    <a:pt x="347785" y="156233"/>
                    <a:pt x="350252" y="156890"/>
                    <a:pt x="352424" y="158138"/>
                  </a:cubicBezTo>
                  <a:lnTo>
                    <a:pt x="355377" y="160424"/>
                  </a:lnTo>
                  <a:cubicBezTo>
                    <a:pt x="357120" y="162157"/>
                    <a:pt x="358368" y="164329"/>
                    <a:pt x="358996" y="166710"/>
                  </a:cubicBezTo>
                  <a:lnTo>
                    <a:pt x="359092" y="170520"/>
                  </a:lnTo>
                  <a:cubicBezTo>
                    <a:pt x="359158" y="172435"/>
                    <a:pt x="358739" y="174340"/>
                    <a:pt x="357853" y="176045"/>
                  </a:cubicBezTo>
                  <a:cubicBezTo>
                    <a:pt x="356539" y="179512"/>
                    <a:pt x="353795" y="182255"/>
                    <a:pt x="350328" y="183569"/>
                  </a:cubicBezTo>
                  <a:cubicBezTo>
                    <a:pt x="348624" y="184455"/>
                    <a:pt x="346718" y="184874"/>
                    <a:pt x="344804" y="184808"/>
                  </a:cubicBezTo>
                  <a:lnTo>
                    <a:pt x="342137" y="184808"/>
                  </a:lnTo>
                  <a:cubicBezTo>
                    <a:pt x="339584" y="184808"/>
                    <a:pt x="337089" y="184112"/>
                    <a:pt x="334898" y="182808"/>
                  </a:cubicBezTo>
                  <a:lnTo>
                    <a:pt x="332040" y="180617"/>
                  </a:lnTo>
                  <a:cubicBezTo>
                    <a:pt x="330278" y="178884"/>
                    <a:pt x="328992" y="176712"/>
                    <a:pt x="328325" y="174330"/>
                  </a:cubicBezTo>
                  <a:lnTo>
                    <a:pt x="328325" y="170520"/>
                  </a:lnTo>
                  <a:cubicBezTo>
                    <a:pt x="328202" y="168596"/>
                    <a:pt x="328631" y="166682"/>
                    <a:pt x="329564" y="164996"/>
                  </a:cubicBezTo>
                  <a:cubicBezTo>
                    <a:pt x="330078" y="163215"/>
                    <a:pt x="331107" y="161624"/>
                    <a:pt x="332516" y="160424"/>
                  </a:cubicBezTo>
                  <a:cubicBezTo>
                    <a:pt x="333745" y="159043"/>
                    <a:pt x="335327" y="158024"/>
                    <a:pt x="337089" y="157471"/>
                  </a:cubicBezTo>
                  <a:cubicBezTo>
                    <a:pt x="338775" y="156538"/>
                    <a:pt x="340689" y="156109"/>
                    <a:pt x="342613" y="156233"/>
                  </a:cubicBezTo>
                  <a:close/>
                  <a:moveTo>
                    <a:pt x="938402" y="140327"/>
                  </a:moveTo>
                  <a:cubicBezTo>
                    <a:pt x="940326" y="140212"/>
                    <a:pt x="942240" y="140641"/>
                    <a:pt x="943926" y="141565"/>
                  </a:cubicBezTo>
                  <a:cubicBezTo>
                    <a:pt x="945679" y="142146"/>
                    <a:pt x="947250" y="143165"/>
                    <a:pt x="948498" y="144518"/>
                  </a:cubicBezTo>
                  <a:lnTo>
                    <a:pt x="951165" y="147185"/>
                  </a:lnTo>
                  <a:cubicBezTo>
                    <a:pt x="952908" y="148918"/>
                    <a:pt x="954156" y="151090"/>
                    <a:pt x="954785" y="153471"/>
                  </a:cubicBezTo>
                  <a:lnTo>
                    <a:pt x="955356" y="157281"/>
                  </a:lnTo>
                  <a:cubicBezTo>
                    <a:pt x="955366" y="159805"/>
                    <a:pt x="954680" y="162272"/>
                    <a:pt x="953356" y="164425"/>
                  </a:cubicBezTo>
                  <a:lnTo>
                    <a:pt x="951165" y="167378"/>
                  </a:lnTo>
                  <a:cubicBezTo>
                    <a:pt x="949870" y="168730"/>
                    <a:pt x="948269" y="169740"/>
                    <a:pt x="946498" y="170331"/>
                  </a:cubicBezTo>
                  <a:cubicBezTo>
                    <a:pt x="944831" y="171226"/>
                    <a:pt x="942955" y="171645"/>
                    <a:pt x="941069" y="171569"/>
                  </a:cubicBezTo>
                  <a:cubicBezTo>
                    <a:pt x="939154" y="171645"/>
                    <a:pt x="937249" y="171216"/>
                    <a:pt x="935544" y="170331"/>
                  </a:cubicBezTo>
                  <a:cubicBezTo>
                    <a:pt x="933792" y="169759"/>
                    <a:pt x="932211" y="168740"/>
                    <a:pt x="930972" y="167378"/>
                  </a:cubicBezTo>
                  <a:lnTo>
                    <a:pt x="928306" y="164711"/>
                  </a:lnTo>
                  <a:cubicBezTo>
                    <a:pt x="926543" y="162977"/>
                    <a:pt x="925257" y="160806"/>
                    <a:pt x="924591" y="158424"/>
                  </a:cubicBezTo>
                  <a:lnTo>
                    <a:pt x="924115" y="154614"/>
                  </a:lnTo>
                  <a:cubicBezTo>
                    <a:pt x="924124" y="152081"/>
                    <a:pt x="924781" y="149585"/>
                    <a:pt x="926019" y="147375"/>
                  </a:cubicBezTo>
                  <a:lnTo>
                    <a:pt x="928306" y="144518"/>
                  </a:lnTo>
                  <a:cubicBezTo>
                    <a:pt x="929505" y="143108"/>
                    <a:pt x="931096" y="142079"/>
                    <a:pt x="932877" y="141565"/>
                  </a:cubicBezTo>
                  <a:cubicBezTo>
                    <a:pt x="934563" y="140631"/>
                    <a:pt x="936478" y="140203"/>
                    <a:pt x="938402" y="140327"/>
                  </a:cubicBezTo>
                  <a:close/>
                  <a:moveTo>
                    <a:pt x="389096" y="113848"/>
                  </a:moveTo>
                  <a:lnTo>
                    <a:pt x="392906" y="113848"/>
                  </a:lnTo>
                  <a:cubicBezTo>
                    <a:pt x="394830" y="113724"/>
                    <a:pt x="396745" y="114152"/>
                    <a:pt x="398430" y="115085"/>
                  </a:cubicBezTo>
                  <a:cubicBezTo>
                    <a:pt x="400211" y="115600"/>
                    <a:pt x="401802" y="116629"/>
                    <a:pt x="403002" y="118039"/>
                  </a:cubicBezTo>
                  <a:cubicBezTo>
                    <a:pt x="404384" y="119267"/>
                    <a:pt x="405403" y="120848"/>
                    <a:pt x="405955" y="122610"/>
                  </a:cubicBezTo>
                  <a:cubicBezTo>
                    <a:pt x="406803" y="124153"/>
                    <a:pt x="407231" y="125896"/>
                    <a:pt x="407193" y="127658"/>
                  </a:cubicBezTo>
                  <a:lnTo>
                    <a:pt x="407193" y="132992"/>
                  </a:lnTo>
                  <a:cubicBezTo>
                    <a:pt x="407193" y="135497"/>
                    <a:pt x="406536" y="137965"/>
                    <a:pt x="405288" y="140136"/>
                  </a:cubicBezTo>
                  <a:lnTo>
                    <a:pt x="403002" y="143089"/>
                  </a:lnTo>
                  <a:cubicBezTo>
                    <a:pt x="401249" y="144813"/>
                    <a:pt x="399087" y="146061"/>
                    <a:pt x="396716" y="146708"/>
                  </a:cubicBezTo>
                  <a:lnTo>
                    <a:pt x="392906" y="147280"/>
                  </a:lnTo>
                  <a:cubicBezTo>
                    <a:pt x="390991" y="147309"/>
                    <a:pt x="389096" y="146890"/>
                    <a:pt x="387381" y="146042"/>
                  </a:cubicBezTo>
                  <a:cubicBezTo>
                    <a:pt x="385648" y="145423"/>
                    <a:pt x="384085" y="144413"/>
                    <a:pt x="382809" y="143089"/>
                  </a:cubicBezTo>
                  <a:cubicBezTo>
                    <a:pt x="381428" y="141822"/>
                    <a:pt x="380409" y="140212"/>
                    <a:pt x="379857" y="138422"/>
                  </a:cubicBezTo>
                  <a:cubicBezTo>
                    <a:pt x="378980" y="136755"/>
                    <a:pt x="378551" y="134878"/>
                    <a:pt x="378618" y="132992"/>
                  </a:cubicBezTo>
                  <a:lnTo>
                    <a:pt x="378618" y="127658"/>
                  </a:lnTo>
                  <a:cubicBezTo>
                    <a:pt x="378618" y="125106"/>
                    <a:pt x="379314" y="122610"/>
                    <a:pt x="380619" y="120420"/>
                  </a:cubicBezTo>
                  <a:lnTo>
                    <a:pt x="382809" y="117562"/>
                  </a:lnTo>
                  <a:cubicBezTo>
                    <a:pt x="384543" y="115800"/>
                    <a:pt x="386714" y="114514"/>
                    <a:pt x="389096" y="113848"/>
                  </a:cubicBezTo>
                  <a:close/>
                  <a:moveTo>
                    <a:pt x="888206" y="89844"/>
                  </a:moveTo>
                  <a:cubicBezTo>
                    <a:pt x="890120" y="89768"/>
                    <a:pt x="892026" y="90197"/>
                    <a:pt x="893731" y="91083"/>
                  </a:cubicBezTo>
                  <a:cubicBezTo>
                    <a:pt x="895511" y="91597"/>
                    <a:pt x="897103" y="92626"/>
                    <a:pt x="898302" y="94035"/>
                  </a:cubicBezTo>
                  <a:lnTo>
                    <a:pt x="903636" y="99369"/>
                  </a:lnTo>
                  <a:cubicBezTo>
                    <a:pt x="905342" y="101132"/>
                    <a:pt x="906580" y="103294"/>
                    <a:pt x="907256" y="105656"/>
                  </a:cubicBezTo>
                  <a:lnTo>
                    <a:pt x="907827" y="109466"/>
                  </a:lnTo>
                  <a:cubicBezTo>
                    <a:pt x="907827" y="112019"/>
                    <a:pt x="907132" y="114514"/>
                    <a:pt x="905827" y="116705"/>
                  </a:cubicBezTo>
                  <a:lnTo>
                    <a:pt x="903636" y="119562"/>
                  </a:lnTo>
                  <a:cubicBezTo>
                    <a:pt x="900845" y="122077"/>
                    <a:pt x="897283" y="123553"/>
                    <a:pt x="893540" y="123753"/>
                  </a:cubicBezTo>
                  <a:cubicBezTo>
                    <a:pt x="891626" y="123830"/>
                    <a:pt x="889720" y="123401"/>
                    <a:pt x="888015" y="122515"/>
                  </a:cubicBezTo>
                  <a:cubicBezTo>
                    <a:pt x="886234" y="122001"/>
                    <a:pt x="884643" y="120972"/>
                    <a:pt x="883444" y="119562"/>
                  </a:cubicBezTo>
                  <a:lnTo>
                    <a:pt x="878110" y="114228"/>
                  </a:lnTo>
                  <a:cubicBezTo>
                    <a:pt x="876385" y="112476"/>
                    <a:pt x="875138" y="110314"/>
                    <a:pt x="874490" y="107942"/>
                  </a:cubicBezTo>
                  <a:lnTo>
                    <a:pt x="873919" y="104132"/>
                  </a:lnTo>
                  <a:cubicBezTo>
                    <a:pt x="873919" y="101579"/>
                    <a:pt x="874614" y="99083"/>
                    <a:pt x="875919" y="96893"/>
                  </a:cubicBezTo>
                  <a:lnTo>
                    <a:pt x="878110" y="94035"/>
                  </a:lnTo>
                  <a:cubicBezTo>
                    <a:pt x="879357" y="92683"/>
                    <a:pt x="880929" y="91663"/>
                    <a:pt x="882681" y="91083"/>
                  </a:cubicBezTo>
                  <a:cubicBezTo>
                    <a:pt x="884386" y="90197"/>
                    <a:pt x="886292" y="89778"/>
                    <a:pt x="888206" y="89844"/>
                  </a:cubicBezTo>
                  <a:close/>
                  <a:moveTo>
                    <a:pt x="440626" y="71460"/>
                  </a:moveTo>
                  <a:cubicBezTo>
                    <a:pt x="442512" y="71394"/>
                    <a:pt x="444388" y="71822"/>
                    <a:pt x="446055" y="72699"/>
                  </a:cubicBezTo>
                  <a:cubicBezTo>
                    <a:pt x="447845" y="73251"/>
                    <a:pt x="449455" y="74270"/>
                    <a:pt x="450722" y="75651"/>
                  </a:cubicBezTo>
                  <a:lnTo>
                    <a:pt x="453293" y="78318"/>
                  </a:lnTo>
                  <a:cubicBezTo>
                    <a:pt x="455056" y="80052"/>
                    <a:pt x="456341" y="82224"/>
                    <a:pt x="457008" y="84605"/>
                  </a:cubicBezTo>
                  <a:lnTo>
                    <a:pt x="457484" y="88415"/>
                  </a:lnTo>
                  <a:cubicBezTo>
                    <a:pt x="457475" y="90948"/>
                    <a:pt x="456818" y="93444"/>
                    <a:pt x="455580" y="95654"/>
                  </a:cubicBezTo>
                  <a:lnTo>
                    <a:pt x="453293" y="98511"/>
                  </a:lnTo>
                  <a:cubicBezTo>
                    <a:pt x="452093" y="99921"/>
                    <a:pt x="450503" y="100950"/>
                    <a:pt x="448722" y="101464"/>
                  </a:cubicBezTo>
                  <a:cubicBezTo>
                    <a:pt x="447016" y="102350"/>
                    <a:pt x="445112" y="102778"/>
                    <a:pt x="443197" y="102702"/>
                  </a:cubicBezTo>
                  <a:cubicBezTo>
                    <a:pt x="439454" y="102502"/>
                    <a:pt x="435892" y="101026"/>
                    <a:pt x="433100" y="98511"/>
                  </a:cubicBezTo>
                  <a:lnTo>
                    <a:pt x="430434" y="95844"/>
                  </a:lnTo>
                  <a:cubicBezTo>
                    <a:pt x="428709" y="94092"/>
                    <a:pt x="427462" y="91930"/>
                    <a:pt x="426814" y="89558"/>
                  </a:cubicBezTo>
                  <a:lnTo>
                    <a:pt x="426338" y="85748"/>
                  </a:lnTo>
                  <a:cubicBezTo>
                    <a:pt x="426300" y="83204"/>
                    <a:pt x="426967" y="80699"/>
                    <a:pt x="428243" y="78509"/>
                  </a:cubicBezTo>
                  <a:lnTo>
                    <a:pt x="430434" y="75651"/>
                  </a:lnTo>
                  <a:cubicBezTo>
                    <a:pt x="431701" y="74270"/>
                    <a:pt x="433310" y="73251"/>
                    <a:pt x="435101" y="72699"/>
                  </a:cubicBezTo>
                  <a:cubicBezTo>
                    <a:pt x="436806" y="71813"/>
                    <a:pt x="438711" y="71384"/>
                    <a:pt x="440626" y="71460"/>
                  </a:cubicBezTo>
                  <a:close/>
                  <a:moveTo>
                    <a:pt x="840390" y="55554"/>
                  </a:moveTo>
                  <a:cubicBezTo>
                    <a:pt x="842304" y="55526"/>
                    <a:pt x="844200" y="55945"/>
                    <a:pt x="845914" y="56792"/>
                  </a:cubicBezTo>
                  <a:cubicBezTo>
                    <a:pt x="849419" y="58107"/>
                    <a:pt x="852172" y="60889"/>
                    <a:pt x="853439" y="64413"/>
                  </a:cubicBezTo>
                  <a:cubicBezTo>
                    <a:pt x="854439" y="66137"/>
                    <a:pt x="854877" y="68137"/>
                    <a:pt x="854677" y="70128"/>
                  </a:cubicBezTo>
                  <a:lnTo>
                    <a:pt x="854677" y="72985"/>
                  </a:lnTo>
                  <a:cubicBezTo>
                    <a:pt x="854668" y="75519"/>
                    <a:pt x="854010" y="78014"/>
                    <a:pt x="852772" y="80224"/>
                  </a:cubicBezTo>
                  <a:lnTo>
                    <a:pt x="850486" y="83082"/>
                  </a:lnTo>
                  <a:cubicBezTo>
                    <a:pt x="848782" y="84882"/>
                    <a:pt x="846600" y="86168"/>
                    <a:pt x="844200" y="86796"/>
                  </a:cubicBezTo>
                  <a:lnTo>
                    <a:pt x="840390" y="86796"/>
                  </a:lnTo>
                  <a:cubicBezTo>
                    <a:pt x="838466" y="86911"/>
                    <a:pt x="836551" y="86482"/>
                    <a:pt x="834866" y="85558"/>
                  </a:cubicBezTo>
                  <a:cubicBezTo>
                    <a:pt x="833113" y="84977"/>
                    <a:pt x="831541" y="83958"/>
                    <a:pt x="830293" y="82605"/>
                  </a:cubicBezTo>
                  <a:cubicBezTo>
                    <a:pt x="828931" y="81367"/>
                    <a:pt x="827912" y="79786"/>
                    <a:pt x="827340" y="78034"/>
                  </a:cubicBezTo>
                  <a:cubicBezTo>
                    <a:pt x="826454" y="76328"/>
                    <a:pt x="826026" y="74423"/>
                    <a:pt x="826102" y="72509"/>
                  </a:cubicBezTo>
                  <a:lnTo>
                    <a:pt x="826102" y="69842"/>
                  </a:lnTo>
                  <a:cubicBezTo>
                    <a:pt x="826093" y="67318"/>
                    <a:pt x="826779" y="64841"/>
                    <a:pt x="828103" y="62698"/>
                  </a:cubicBezTo>
                  <a:lnTo>
                    <a:pt x="830293" y="59745"/>
                  </a:lnTo>
                  <a:cubicBezTo>
                    <a:pt x="832055" y="58041"/>
                    <a:pt x="834217" y="56802"/>
                    <a:pt x="836580" y="56126"/>
                  </a:cubicBezTo>
                  <a:close/>
                  <a:moveTo>
                    <a:pt x="489203" y="47934"/>
                  </a:moveTo>
                  <a:cubicBezTo>
                    <a:pt x="490365" y="47744"/>
                    <a:pt x="491556" y="47744"/>
                    <a:pt x="492727" y="47934"/>
                  </a:cubicBezTo>
                  <a:cubicBezTo>
                    <a:pt x="494623" y="48020"/>
                    <a:pt x="496471" y="48611"/>
                    <a:pt x="498061" y="49649"/>
                  </a:cubicBezTo>
                  <a:cubicBezTo>
                    <a:pt x="499719" y="50449"/>
                    <a:pt x="501109" y="51697"/>
                    <a:pt x="502062" y="53268"/>
                  </a:cubicBezTo>
                  <a:cubicBezTo>
                    <a:pt x="503347" y="54621"/>
                    <a:pt x="504243" y="56297"/>
                    <a:pt x="504633" y="58126"/>
                  </a:cubicBezTo>
                  <a:cubicBezTo>
                    <a:pt x="505281" y="60765"/>
                    <a:pt x="505215" y="63527"/>
                    <a:pt x="504443" y="66127"/>
                  </a:cubicBezTo>
                  <a:cubicBezTo>
                    <a:pt x="503767" y="68613"/>
                    <a:pt x="502452" y="70880"/>
                    <a:pt x="500633" y="72700"/>
                  </a:cubicBezTo>
                  <a:cubicBezTo>
                    <a:pt x="499681" y="73576"/>
                    <a:pt x="498661" y="74366"/>
                    <a:pt x="497585" y="75081"/>
                  </a:cubicBezTo>
                  <a:cubicBezTo>
                    <a:pt x="496442" y="75729"/>
                    <a:pt x="495223" y="76233"/>
                    <a:pt x="493966" y="76605"/>
                  </a:cubicBezTo>
                  <a:cubicBezTo>
                    <a:pt x="491213" y="77319"/>
                    <a:pt x="488336" y="77319"/>
                    <a:pt x="485583" y="76605"/>
                  </a:cubicBezTo>
                  <a:lnTo>
                    <a:pt x="482155" y="75176"/>
                  </a:lnTo>
                  <a:lnTo>
                    <a:pt x="479202" y="72890"/>
                  </a:lnTo>
                  <a:cubicBezTo>
                    <a:pt x="477392" y="71061"/>
                    <a:pt x="476087" y="68794"/>
                    <a:pt x="475392" y="66318"/>
                  </a:cubicBezTo>
                  <a:cubicBezTo>
                    <a:pt x="474725" y="63727"/>
                    <a:pt x="474725" y="61003"/>
                    <a:pt x="475392" y="58412"/>
                  </a:cubicBezTo>
                  <a:cubicBezTo>
                    <a:pt x="476058" y="56031"/>
                    <a:pt x="477344" y="53859"/>
                    <a:pt x="479107" y="52125"/>
                  </a:cubicBezTo>
                  <a:lnTo>
                    <a:pt x="481964" y="49839"/>
                  </a:lnTo>
                  <a:cubicBezTo>
                    <a:pt x="484174" y="48601"/>
                    <a:pt x="486669" y="47944"/>
                    <a:pt x="489203" y="47934"/>
                  </a:cubicBezTo>
                  <a:close/>
                  <a:moveTo>
                    <a:pt x="541686" y="31741"/>
                  </a:moveTo>
                  <a:lnTo>
                    <a:pt x="543877" y="31741"/>
                  </a:lnTo>
                  <a:cubicBezTo>
                    <a:pt x="546401" y="31732"/>
                    <a:pt x="548868" y="32418"/>
                    <a:pt x="551020" y="33742"/>
                  </a:cubicBezTo>
                  <a:lnTo>
                    <a:pt x="553973" y="35932"/>
                  </a:lnTo>
                  <a:cubicBezTo>
                    <a:pt x="555678" y="37695"/>
                    <a:pt x="556917" y="39857"/>
                    <a:pt x="557593" y="42219"/>
                  </a:cubicBezTo>
                  <a:lnTo>
                    <a:pt x="558164" y="46029"/>
                  </a:lnTo>
                  <a:cubicBezTo>
                    <a:pt x="558193" y="47944"/>
                    <a:pt x="557774" y="49839"/>
                    <a:pt x="556926" y="51554"/>
                  </a:cubicBezTo>
                  <a:cubicBezTo>
                    <a:pt x="556354" y="53306"/>
                    <a:pt x="555335" y="54888"/>
                    <a:pt x="553973" y="56126"/>
                  </a:cubicBezTo>
                  <a:cubicBezTo>
                    <a:pt x="552726" y="57478"/>
                    <a:pt x="551154" y="58497"/>
                    <a:pt x="549401" y="59079"/>
                  </a:cubicBezTo>
                  <a:cubicBezTo>
                    <a:pt x="547715" y="60002"/>
                    <a:pt x="545801" y="60431"/>
                    <a:pt x="543877" y="60316"/>
                  </a:cubicBezTo>
                  <a:lnTo>
                    <a:pt x="541210" y="60316"/>
                  </a:lnTo>
                  <a:cubicBezTo>
                    <a:pt x="538676" y="60307"/>
                    <a:pt x="536181" y="59650"/>
                    <a:pt x="533971" y="58412"/>
                  </a:cubicBezTo>
                  <a:lnTo>
                    <a:pt x="531114" y="56126"/>
                  </a:lnTo>
                  <a:cubicBezTo>
                    <a:pt x="529332" y="54402"/>
                    <a:pt x="528046" y="52230"/>
                    <a:pt x="527399" y="49839"/>
                  </a:cubicBezTo>
                  <a:lnTo>
                    <a:pt x="527399" y="46029"/>
                  </a:lnTo>
                  <a:cubicBezTo>
                    <a:pt x="527284" y="44105"/>
                    <a:pt x="527713" y="42191"/>
                    <a:pt x="528637" y="40505"/>
                  </a:cubicBezTo>
                  <a:cubicBezTo>
                    <a:pt x="529218" y="38752"/>
                    <a:pt x="530237" y="37181"/>
                    <a:pt x="531590" y="35932"/>
                  </a:cubicBezTo>
                  <a:cubicBezTo>
                    <a:pt x="532818" y="34552"/>
                    <a:pt x="534399" y="33533"/>
                    <a:pt x="536162" y="32980"/>
                  </a:cubicBezTo>
                  <a:cubicBezTo>
                    <a:pt x="537867" y="32094"/>
                    <a:pt x="539772" y="31665"/>
                    <a:pt x="541686" y="31741"/>
                  </a:cubicBezTo>
                  <a:close/>
                  <a:moveTo>
                    <a:pt x="778382" y="21169"/>
                  </a:moveTo>
                  <a:lnTo>
                    <a:pt x="782192" y="21169"/>
                  </a:lnTo>
                  <a:cubicBezTo>
                    <a:pt x="785936" y="21369"/>
                    <a:pt x="789498" y="22845"/>
                    <a:pt x="792289" y="25360"/>
                  </a:cubicBezTo>
                  <a:cubicBezTo>
                    <a:pt x="793612" y="26636"/>
                    <a:pt x="794622" y="28199"/>
                    <a:pt x="795241" y="29932"/>
                  </a:cubicBezTo>
                  <a:cubicBezTo>
                    <a:pt x="796013" y="31504"/>
                    <a:pt x="796441" y="33227"/>
                    <a:pt x="796480" y="34980"/>
                  </a:cubicBezTo>
                  <a:lnTo>
                    <a:pt x="796480" y="37647"/>
                  </a:lnTo>
                  <a:cubicBezTo>
                    <a:pt x="796480" y="40200"/>
                    <a:pt x="795784" y="42695"/>
                    <a:pt x="794479" y="44886"/>
                  </a:cubicBezTo>
                  <a:lnTo>
                    <a:pt x="792289" y="47744"/>
                  </a:lnTo>
                  <a:cubicBezTo>
                    <a:pt x="790527" y="49448"/>
                    <a:pt x="788364" y="50687"/>
                    <a:pt x="786002" y="51363"/>
                  </a:cubicBezTo>
                  <a:lnTo>
                    <a:pt x="782192" y="51935"/>
                  </a:lnTo>
                  <a:cubicBezTo>
                    <a:pt x="780278" y="52011"/>
                    <a:pt x="778373" y="51582"/>
                    <a:pt x="776668" y="50697"/>
                  </a:cubicBezTo>
                  <a:cubicBezTo>
                    <a:pt x="774915" y="50125"/>
                    <a:pt x="773334" y="49106"/>
                    <a:pt x="772096" y="47744"/>
                  </a:cubicBezTo>
                  <a:cubicBezTo>
                    <a:pt x="770743" y="46496"/>
                    <a:pt x="769724" y="44924"/>
                    <a:pt x="769143" y="43171"/>
                  </a:cubicBezTo>
                  <a:cubicBezTo>
                    <a:pt x="768219" y="41486"/>
                    <a:pt x="767790" y="39571"/>
                    <a:pt x="767905" y="37647"/>
                  </a:cubicBezTo>
                  <a:lnTo>
                    <a:pt x="767905" y="34980"/>
                  </a:lnTo>
                  <a:cubicBezTo>
                    <a:pt x="767914" y="32447"/>
                    <a:pt x="768571" y="29951"/>
                    <a:pt x="769810" y="27741"/>
                  </a:cubicBezTo>
                  <a:lnTo>
                    <a:pt x="772096" y="24884"/>
                  </a:lnTo>
                  <a:cubicBezTo>
                    <a:pt x="773801" y="23083"/>
                    <a:pt x="775982" y="21798"/>
                    <a:pt x="778382" y="21169"/>
                  </a:cubicBezTo>
                  <a:close/>
                  <a:moveTo>
                    <a:pt x="599407" y="12978"/>
                  </a:moveTo>
                  <a:cubicBezTo>
                    <a:pt x="607294" y="12978"/>
                    <a:pt x="613695" y="19379"/>
                    <a:pt x="613695" y="27265"/>
                  </a:cubicBezTo>
                  <a:cubicBezTo>
                    <a:pt x="613695" y="35152"/>
                    <a:pt x="607294" y="41553"/>
                    <a:pt x="599407" y="41553"/>
                  </a:cubicBezTo>
                  <a:cubicBezTo>
                    <a:pt x="591520" y="41553"/>
                    <a:pt x="585120" y="35152"/>
                    <a:pt x="585120" y="27265"/>
                  </a:cubicBezTo>
                  <a:cubicBezTo>
                    <a:pt x="585120" y="19379"/>
                    <a:pt x="591520" y="12978"/>
                    <a:pt x="599407" y="12978"/>
                  </a:cubicBezTo>
                  <a:close/>
                  <a:moveTo>
                    <a:pt x="720089" y="7928"/>
                  </a:moveTo>
                  <a:lnTo>
                    <a:pt x="723899" y="7928"/>
                  </a:lnTo>
                  <a:cubicBezTo>
                    <a:pt x="725813" y="7852"/>
                    <a:pt x="727718" y="8281"/>
                    <a:pt x="729424" y="9167"/>
                  </a:cubicBezTo>
                  <a:cubicBezTo>
                    <a:pt x="731186" y="9720"/>
                    <a:pt x="732766" y="10748"/>
                    <a:pt x="733995" y="12119"/>
                  </a:cubicBezTo>
                  <a:cubicBezTo>
                    <a:pt x="735348" y="13368"/>
                    <a:pt x="736367" y="14939"/>
                    <a:pt x="736948" y="16692"/>
                  </a:cubicBezTo>
                  <a:cubicBezTo>
                    <a:pt x="737939" y="18463"/>
                    <a:pt x="738367" y="20483"/>
                    <a:pt x="738186" y="22502"/>
                  </a:cubicBezTo>
                  <a:lnTo>
                    <a:pt x="738186" y="24407"/>
                  </a:lnTo>
                  <a:cubicBezTo>
                    <a:pt x="738177" y="26941"/>
                    <a:pt x="737520" y="29436"/>
                    <a:pt x="736281" y="31646"/>
                  </a:cubicBezTo>
                  <a:lnTo>
                    <a:pt x="733995" y="34504"/>
                  </a:lnTo>
                  <a:cubicBezTo>
                    <a:pt x="732233" y="36209"/>
                    <a:pt x="730071" y="37446"/>
                    <a:pt x="727709" y="38123"/>
                  </a:cubicBezTo>
                  <a:lnTo>
                    <a:pt x="723899" y="38695"/>
                  </a:lnTo>
                  <a:cubicBezTo>
                    <a:pt x="721985" y="38771"/>
                    <a:pt x="720079" y="38342"/>
                    <a:pt x="718374" y="37456"/>
                  </a:cubicBezTo>
                  <a:cubicBezTo>
                    <a:pt x="716641" y="36837"/>
                    <a:pt x="715079" y="35827"/>
                    <a:pt x="713802" y="34504"/>
                  </a:cubicBezTo>
                  <a:cubicBezTo>
                    <a:pt x="712450" y="33256"/>
                    <a:pt x="711430" y="31684"/>
                    <a:pt x="710850" y="29932"/>
                  </a:cubicBezTo>
                  <a:cubicBezTo>
                    <a:pt x="709964" y="28227"/>
                    <a:pt x="709545" y="26321"/>
                    <a:pt x="709611" y="24407"/>
                  </a:cubicBezTo>
                  <a:lnTo>
                    <a:pt x="709611" y="21740"/>
                  </a:lnTo>
                  <a:cubicBezTo>
                    <a:pt x="709611" y="19187"/>
                    <a:pt x="710307" y="16692"/>
                    <a:pt x="711612" y="14501"/>
                  </a:cubicBezTo>
                  <a:lnTo>
                    <a:pt x="713802" y="11643"/>
                  </a:lnTo>
                  <a:cubicBezTo>
                    <a:pt x="715536" y="9881"/>
                    <a:pt x="717707" y="8595"/>
                    <a:pt x="720089" y="7928"/>
                  </a:cubicBezTo>
                  <a:close/>
                  <a:moveTo>
                    <a:pt x="663035" y="24"/>
                  </a:moveTo>
                  <a:cubicBezTo>
                    <a:pt x="664931" y="-110"/>
                    <a:pt x="666817" y="319"/>
                    <a:pt x="668464" y="1262"/>
                  </a:cubicBezTo>
                  <a:cubicBezTo>
                    <a:pt x="671988" y="2529"/>
                    <a:pt x="674770" y="5281"/>
                    <a:pt x="676084" y="8787"/>
                  </a:cubicBezTo>
                  <a:cubicBezTo>
                    <a:pt x="677008" y="10644"/>
                    <a:pt x="677427" y="12711"/>
                    <a:pt x="677322" y="14787"/>
                  </a:cubicBezTo>
                  <a:lnTo>
                    <a:pt x="677322" y="17359"/>
                  </a:lnTo>
                  <a:cubicBezTo>
                    <a:pt x="677342" y="19912"/>
                    <a:pt x="676646" y="22417"/>
                    <a:pt x="675323" y="24598"/>
                  </a:cubicBezTo>
                  <a:lnTo>
                    <a:pt x="673131" y="27456"/>
                  </a:lnTo>
                  <a:cubicBezTo>
                    <a:pt x="671398" y="29218"/>
                    <a:pt x="669226" y="30504"/>
                    <a:pt x="666845" y="31170"/>
                  </a:cubicBezTo>
                  <a:lnTo>
                    <a:pt x="663035" y="31170"/>
                  </a:lnTo>
                  <a:cubicBezTo>
                    <a:pt x="661111" y="31294"/>
                    <a:pt x="659196" y="30865"/>
                    <a:pt x="657510" y="29932"/>
                  </a:cubicBezTo>
                  <a:cubicBezTo>
                    <a:pt x="654044" y="28618"/>
                    <a:pt x="651300" y="25874"/>
                    <a:pt x="649986" y="22407"/>
                  </a:cubicBezTo>
                  <a:cubicBezTo>
                    <a:pt x="649052" y="20721"/>
                    <a:pt x="648624" y="18807"/>
                    <a:pt x="648747" y="16883"/>
                  </a:cubicBezTo>
                  <a:lnTo>
                    <a:pt x="648747" y="14311"/>
                  </a:lnTo>
                  <a:cubicBezTo>
                    <a:pt x="648747" y="11778"/>
                    <a:pt x="649405" y="9282"/>
                    <a:pt x="650653" y="7072"/>
                  </a:cubicBezTo>
                  <a:lnTo>
                    <a:pt x="652938" y="4215"/>
                  </a:lnTo>
                  <a:cubicBezTo>
                    <a:pt x="654644" y="2414"/>
                    <a:pt x="656825" y="1128"/>
                    <a:pt x="659225" y="50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47" name="Google Shape;1047;p33"/>
          <p:cNvGrpSpPr/>
          <p:nvPr/>
        </p:nvGrpSpPr>
        <p:grpSpPr>
          <a:xfrm>
            <a:off x="10797918" y="533968"/>
            <a:ext cx="1241729" cy="5612133"/>
            <a:chOff x="10797918" y="533968"/>
            <a:chExt cx="1241729" cy="5612133"/>
          </a:xfrm>
        </p:grpSpPr>
        <p:grpSp>
          <p:nvGrpSpPr>
            <p:cNvPr id="1048" name="Google Shape;1048;p33"/>
            <p:cNvGrpSpPr/>
            <p:nvPr/>
          </p:nvGrpSpPr>
          <p:grpSpPr>
            <a:xfrm flipH="1">
              <a:off x="11026243" y="533968"/>
              <a:ext cx="1013404" cy="809708"/>
              <a:chOff x="7599616" y="6333848"/>
              <a:chExt cx="656010" cy="524151"/>
            </a:xfrm>
          </p:grpSpPr>
          <p:sp>
            <p:nvSpPr>
              <p:cNvPr id="1049" name="Google Shape;1049;p33"/>
              <p:cNvSpPr/>
              <p:nvPr/>
            </p:nvSpPr>
            <p:spPr>
              <a:xfrm>
                <a:off x="7731380" y="6333848"/>
                <a:ext cx="184065" cy="177640"/>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0" name="Google Shape;1050;p33"/>
              <p:cNvSpPr/>
              <p:nvPr/>
            </p:nvSpPr>
            <p:spPr>
              <a:xfrm>
                <a:off x="8029455" y="6491680"/>
                <a:ext cx="226171" cy="217590"/>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1" name="Google Shape;1051;p33"/>
              <p:cNvSpPr/>
              <p:nvPr/>
            </p:nvSpPr>
            <p:spPr>
              <a:xfrm>
                <a:off x="7599616" y="6633888"/>
                <a:ext cx="223722" cy="22411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52" name="Google Shape;1052;p33"/>
            <p:cNvGrpSpPr/>
            <p:nvPr/>
          </p:nvGrpSpPr>
          <p:grpSpPr>
            <a:xfrm flipH="1">
              <a:off x="10797918" y="1300868"/>
              <a:ext cx="1013404" cy="809708"/>
              <a:chOff x="7599616" y="6333848"/>
              <a:chExt cx="656010" cy="524151"/>
            </a:xfrm>
          </p:grpSpPr>
          <p:sp>
            <p:nvSpPr>
              <p:cNvPr id="1053" name="Google Shape;1053;p33"/>
              <p:cNvSpPr/>
              <p:nvPr/>
            </p:nvSpPr>
            <p:spPr>
              <a:xfrm>
                <a:off x="7731380" y="6333848"/>
                <a:ext cx="184065" cy="177640"/>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4" name="Google Shape;1054;p33"/>
              <p:cNvSpPr/>
              <p:nvPr/>
            </p:nvSpPr>
            <p:spPr>
              <a:xfrm>
                <a:off x="8029455" y="6491680"/>
                <a:ext cx="226171" cy="217590"/>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5" name="Google Shape;1055;p33"/>
              <p:cNvSpPr/>
              <p:nvPr/>
            </p:nvSpPr>
            <p:spPr>
              <a:xfrm>
                <a:off x="7599616" y="6633888"/>
                <a:ext cx="223722" cy="22411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56" name="Google Shape;1056;p33"/>
            <p:cNvGrpSpPr/>
            <p:nvPr/>
          </p:nvGrpSpPr>
          <p:grpSpPr>
            <a:xfrm flipH="1">
              <a:off x="10915443" y="2296793"/>
              <a:ext cx="1013404" cy="809708"/>
              <a:chOff x="7599616" y="6333848"/>
              <a:chExt cx="656010" cy="524151"/>
            </a:xfrm>
          </p:grpSpPr>
          <p:sp>
            <p:nvSpPr>
              <p:cNvPr id="1057" name="Google Shape;1057;p33"/>
              <p:cNvSpPr/>
              <p:nvPr/>
            </p:nvSpPr>
            <p:spPr>
              <a:xfrm>
                <a:off x="7731380" y="6333848"/>
                <a:ext cx="184065" cy="177640"/>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8" name="Google Shape;1058;p33"/>
              <p:cNvSpPr/>
              <p:nvPr/>
            </p:nvSpPr>
            <p:spPr>
              <a:xfrm>
                <a:off x="8029455" y="6491680"/>
                <a:ext cx="226171" cy="217590"/>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59" name="Google Shape;1059;p33"/>
              <p:cNvSpPr/>
              <p:nvPr/>
            </p:nvSpPr>
            <p:spPr>
              <a:xfrm>
                <a:off x="7599616" y="6633888"/>
                <a:ext cx="223722" cy="22411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60" name="Google Shape;1060;p33"/>
            <p:cNvGrpSpPr/>
            <p:nvPr/>
          </p:nvGrpSpPr>
          <p:grpSpPr>
            <a:xfrm flipH="1">
              <a:off x="10915443" y="3292718"/>
              <a:ext cx="1013404" cy="809708"/>
              <a:chOff x="7599616" y="6333848"/>
              <a:chExt cx="656010" cy="524151"/>
            </a:xfrm>
          </p:grpSpPr>
          <p:sp>
            <p:nvSpPr>
              <p:cNvPr id="1061" name="Google Shape;1061;p33"/>
              <p:cNvSpPr/>
              <p:nvPr/>
            </p:nvSpPr>
            <p:spPr>
              <a:xfrm>
                <a:off x="7731380" y="6333848"/>
                <a:ext cx="184065" cy="177640"/>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2" name="Google Shape;1062;p33"/>
              <p:cNvSpPr/>
              <p:nvPr/>
            </p:nvSpPr>
            <p:spPr>
              <a:xfrm>
                <a:off x="8029455" y="6491680"/>
                <a:ext cx="226171" cy="217590"/>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3" name="Google Shape;1063;p33"/>
              <p:cNvSpPr/>
              <p:nvPr/>
            </p:nvSpPr>
            <p:spPr>
              <a:xfrm>
                <a:off x="7599616" y="6633888"/>
                <a:ext cx="223722" cy="22411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64" name="Google Shape;1064;p33"/>
            <p:cNvGrpSpPr/>
            <p:nvPr/>
          </p:nvGrpSpPr>
          <p:grpSpPr>
            <a:xfrm flipH="1">
              <a:off x="10838418" y="4288643"/>
              <a:ext cx="1013404" cy="809708"/>
              <a:chOff x="7599616" y="6333848"/>
              <a:chExt cx="656010" cy="524151"/>
            </a:xfrm>
          </p:grpSpPr>
          <p:sp>
            <p:nvSpPr>
              <p:cNvPr id="1065" name="Google Shape;1065;p33"/>
              <p:cNvSpPr/>
              <p:nvPr/>
            </p:nvSpPr>
            <p:spPr>
              <a:xfrm>
                <a:off x="7731380" y="6333848"/>
                <a:ext cx="184065" cy="177640"/>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6" name="Google Shape;1066;p33"/>
              <p:cNvSpPr/>
              <p:nvPr/>
            </p:nvSpPr>
            <p:spPr>
              <a:xfrm>
                <a:off x="8029455" y="6491680"/>
                <a:ext cx="226171" cy="217590"/>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67" name="Google Shape;1067;p33"/>
              <p:cNvSpPr/>
              <p:nvPr/>
            </p:nvSpPr>
            <p:spPr>
              <a:xfrm>
                <a:off x="7599616" y="6633888"/>
                <a:ext cx="223722" cy="22411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068" name="Google Shape;1068;p33"/>
            <p:cNvGrpSpPr/>
            <p:nvPr/>
          </p:nvGrpSpPr>
          <p:grpSpPr>
            <a:xfrm flipH="1">
              <a:off x="11551755" y="5336393"/>
              <a:ext cx="487893" cy="809708"/>
              <a:chOff x="7599616" y="6333848"/>
              <a:chExt cx="315829" cy="524151"/>
            </a:xfrm>
          </p:grpSpPr>
          <p:sp>
            <p:nvSpPr>
              <p:cNvPr id="1069" name="Google Shape;1069;p33"/>
              <p:cNvSpPr/>
              <p:nvPr/>
            </p:nvSpPr>
            <p:spPr>
              <a:xfrm>
                <a:off x="7731380" y="6333848"/>
                <a:ext cx="184065" cy="177640"/>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0" name="Google Shape;1070;p33"/>
              <p:cNvSpPr/>
              <p:nvPr/>
            </p:nvSpPr>
            <p:spPr>
              <a:xfrm>
                <a:off x="7599616" y="6633888"/>
                <a:ext cx="223722" cy="22411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4" name="Shape 1074"/>
        <p:cNvGrpSpPr/>
        <p:nvPr/>
      </p:nvGrpSpPr>
      <p:grpSpPr>
        <a:xfrm>
          <a:off x="0" y="0"/>
          <a:ext cx="0" cy="0"/>
          <a:chOff x="0" y="0"/>
          <a:chExt cx="0" cy="0"/>
        </a:xfrm>
      </p:grpSpPr>
      <p:sp>
        <p:nvSpPr>
          <p:cNvPr id="1075" name="Google Shape;1075;p34"/>
          <p:cNvSpPr txBox="1"/>
          <p:nvPr>
            <p:ph idx="2" type="title"/>
          </p:nvPr>
        </p:nvSpPr>
        <p:spPr>
          <a:xfrm>
            <a:off x="715025" y="898175"/>
            <a:ext cx="107148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Some facts about my cats. </a:t>
            </a:r>
            <a:endParaRPr/>
          </a:p>
        </p:txBody>
      </p:sp>
      <p:sp>
        <p:nvSpPr>
          <p:cNvPr id="1076" name="Google Shape;1076;p34"/>
          <p:cNvSpPr txBox="1"/>
          <p:nvPr>
            <p:ph idx="5" type="body"/>
          </p:nvPr>
        </p:nvSpPr>
        <p:spPr>
          <a:xfrm>
            <a:off x="4516345" y="3760975"/>
            <a:ext cx="2948400" cy="925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Traveled by plane. Twice!</a:t>
            </a:r>
            <a:endParaRPr/>
          </a:p>
        </p:txBody>
      </p:sp>
      <p:sp>
        <p:nvSpPr>
          <p:cNvPr id="1077" name="Google Shape;1077;p34"/>
          <p:cNvSpPr txBox="1"/>
          <p:nvPr>
            <p:ph idx="6" type="body"/>
          </p:nvPr>
        </p:nvSpPr>
        <p:spPr>
          <a:xfrm>
            <a:off x="715025" y="3760975"/>
            <a:ext cx="2948400" cy="925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Of my cats are adorable.</a:t>
            </a:r>
            <a:endParaRPr/>
          </a:p>
        </p:txBody>
      </p:sp>
      <p:sp>
        <p:nvSpPr>
          <p:cNvPr id="1078" name="Google Shape;1078;p34"/>
          <p:cNvSpPr txBox="1"/>
          <p:nvPr>
            <p:ph type="title"/>
          </p:nvPr>
        </p:nvSpPr>
        <p:spPr>
          <a:xfrm>
            <a:off x="715025" y="2530550"/>
            <a:ext cx="2948400" cy="11886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solidFill>
                  <a:schemeClr val="accent6"/>
                </a:solidFill>
              </a:rPr>
              <a:t>100%</a:t>
            </a:r>
            <a:endParaRPr>
              <a:solidFill>
                <a:schemeClr val="accent6"/>
              </a:solidFill>
            </a:endParaRPr>
          </a:p>
        </p:txBody>
      </p:sp>
      <p:sp>
        <p:nvSpPr>
          <p:cNvPr id="1079" name="Google Shape;1079;p34"/>
          <p:cNvSpPr txBox="1"/>
          <p:nvPr>
            <p:ph idx="3" type="title"/>
          </p:nvPr>
        </p:nvSpPr>
        <p:spPr>
          <a:xfrm>
            <a:off x="4516336" y="2530550"/>
            <a:ext cx="2948400" cy="11886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solidFill>
                  <a:schemeClr val="accent6"/>
                </a:solidFill>
              </a:rPr>
              <a:t>25%</a:t>
            </a:r>
            <a:endParaRPr>
              <a:solidFill>
                <a:schemeClr val="accent6"/>
              </a:solidFill>
            </a:endParaRPr>
          </a:p>
        </p:txBody>
      </p:sp>
      <p:sp>
        <p:nvSpPr>
          <p:cNvPr id="1080" name="Google Shape;1080;p34"/>
          <p:cNvSpPr txBox="1"/>
          <p:nvPr>
            <p:ph idx="4" type="title"/>
          </p:nvPr>
        </p:nvSpPr>
        <p:spPr>
          <a:xfrm>
            <a:off x="8481454" y="2530550"/>
            <a:ext cx="2948400" cy="11886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solidFill>
                  <a:schemeClr val="accent6"/>
                </a:solidFill>
              </a:rPr>
              <a:t>75%</a:t>
            </a:r>
            <a:endParaRPr>
              <a:solidFill>
                <a:schemeClr val="accent6"/>
              </a:solidFill>
            </a:endParaRPr>
          </a:p>
        </p:txBody>
      </p:sp>
      <p:sp>
        <p:nvSpPr>
          <p:cNvPr id="1081" name="Google Shape;1081;p34"/>
          <p:cNvSpPr txBox="1"/>
          <p:nvPr>
            <p:ph idx="1" type="body"/>
          </p:nvPr>
        </p:nvSpPr>
        <p:spPr>
          <a:xfrm>
            <a:off x="8481446" y="3772125"/>
            <a:ext cx="2948400" cy="9252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Are females.</a:t>
            </a:r>
            <a:endParaRPr/>
          </a:p>
        </p:txBody>
      </p:sp>
      <p:sp>
        <p:nvSpPr>
          <p:cNvPr id="1082" name="Google Shape;1082;p34"/>
          <p:cNvSpPr/>
          <p:nvPr/>
        </p:nvSpPr>
        <p:spPr>
          <a:xfrm>
            <a:off x="2354100" y="1842150"/>
            <a:ext cx="7628237" cy="201350"/>
          </a:xfrm>
          <a:custGeom>
            <a:rect b="b" l="l" r="r" t="t"/>
            <a:pathLst>
              <a:path extrusionOk="0" h="8054" w="149676">
                <a:moveTo>
                  <a:pt x="0" y="5998"/>
                </a:moveTo>
                <a:cubicBezTo>
                  <a:pt x="0" y="1584"/>
                  <a:pt x="7597" y="-626"/>
                  <a:pt x="11925" y="241"/>
                </a:cubicBezTo>
                <a:cubicBezTo>
                  <a:pt x="20141" y="1887"/>
                  <a:pt x="27970" y="8467"/>
                  <a:pt x="36186" y="6821"/>
                </a:cubicBezTo>
                <a:cubicBezTo>
                  <a:pt x="45151" y="5024"/>
                  <a:pt x="53895" y="-850"/>
                  <a:pt x="62914" y="653"/>
                </a:cubicBezTo>
                <a:cubicBezTo>
                  <a:pt x="70867" y="1978"/>
                  <a:pt x="77879" y="8054"/>
                  <a:pt x="85941" y="8054"/>
                </a:cubicBezTo>
                <a:cubicBezTo>
                  <a:pt x="96081" y="8054"/>
                  <a:pt x="105407" y="1064"/>
                  <a:pt x="115547" y="1064"/>
                </a:cubicBezTo>
                <a:cubicBezTo>
                  <a:pt x="126976" y="1064"/>
                  <a:pt x="139459" y="9474"/>
                  <a:pt x="149676" y="4353"/>
                </a:cubicBezTo>
              </a:path>
            </a:pathLst>
          </a:custGeom>
          <a:noFill/>
          <a:ln cap="flat" cmpd="sng" w="19050">
            <a:solidFill>
              <a:schemeClr val="accent6"/>
            </a:solidFill>
            <a:prstDash val="solid"/>
            <a:round/>
            <a:headEnd len="med" w="med" type="none"/>
            <a:tailEnd len="med" w="med" type="none"/>
          </a:ln>
        </p:spPr>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6" name="Shape 1086"/>
        <p:cNvGrpSpPr/>
        <p:nvPr/>
      </p:nvGrpSpPr>
      <p:grpSpPr>
        <a:xfrm>
          <a:off x="0" y="0"/>
          <a:ext cx="0" cy="0"/>
          <a:chOff x="0" y="0"/>
          <a:chExt cx="0" cy="0"/>
        </a:xfrm>
      </p:grpSpPr>
      <p:sp>
        <p:nvSpPr>
          <p:cNvPr id="1087" name="Google Shape;1087;p35"/>
          <p:cNvSpPr txBox="1"/>
          <p:nvPr>
            <p:ph type="title"/>
          </p:nvPr>
        </p:nvSpPr>
        <p:spPr>
          <a:xfrm>
            <a:off x="720400" y="898175"/>
            <a:ext cx="109119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Let’s review some facts.</a:t>
            </a:r>
            <a:endParaRPr/>
          </a:p>
        </p:txBody>
      </p:sp>
      <p:sp>
        <p:nvSpPr>
          <p:cNvPr id="1088" name="Google Shape;1088;p35"/>
          <p:cNvSpPr txBox="1"/>
          <p:nvPr>
            <p:ph idx="1" type="subTitle"/>
          </p:nvPr>
        </p:nvSpPr>
        <p:spPr>
          <a:xfrm>
            <a:off x="720400" y="239220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6"/>
                </a:solidFill>
              </a:rPr>
              <a:t>Elephants</a:t>
            </a:r>
            <a:endParaRPr>
              <a:solidFill>
                <a:schemeClr val="accent6"/>
              </a:solidFill>
            </a:endParaRPr>
          </a:p>
        </p:txBody>
      </p:sp>
      <p:sp>
        <p:nvSpPr>
          <p:cNvPr id="1089" name="Google Shape;1089;p35"/>
          <p:cNvSpPr txBox="1"/>
          <p:nvPr>
            <p:ph idx="8" type="body"/>
          </p:nvPr>
        </p:nvSpPr>
        <p:spPr>
          <a:xfrm>
            <a:off x="8381787" y="46472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Koalas are even more lazy than cats.</a:t>
            </a:r>
            <a:endParaRPr/>
          </a:p>
        </p:txBody>
      </p:sp>
      <p:sp>
        <p:nvSpPr>
          <p:cNvPr id="1090" name="Google Shape;1090;p35"/>
          <p:cNvSpPr txBox="1"/>
          <p:nvPr>
            <p:ph idx="2" type="subTitle"/>
          </p:nvPr>
        </p:nvSpPr>
        <p:spPr>
          <a:xfrm>
            <a:off x="720400" y="4248925"/>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6"/>
                </a:solidFill>
              </a:rPr>
              <a:t>Dogs</a:t>
            </a:r>
            <a:endParaRPr>
              <a:solidFill>
                <a:schemeClr val="accent6"/>
              </a:solidFill>
            </a:endParaRPr>
          </a:p>
        </p:txBody>
      </p:sp>
      <p:sp>
        <p:nvSpPr>
          <p:cNvPr id="1091" name="Google Shape;1091;p35"/>
          <p:cNvSpPr txBox="1"/>
          <p:nvPr>
            <p:ph idx="13" type="body"/>
          </p:nvPr>
        </p:nvSpPr>
        <p:spPr>
          <a:xfrm>
            <a:off x="720400" y="28184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Elephants can sense storms.</a:t>
            </a:r>
            <a:endParaRPr/>
          </a:p>
          <a:p>
            <a:pPr indent="0" lvl="0" marL="0" rtl="0" algn="l">
              <a:spcBef>
                <a:spcPts val="2100"/>
              </a:spcBef>
              <a:spcAft>
                <a:spcPts val="2100"/>
              </a:spcAft>
              <a:buNone/>
            </a:pPr>
            <a:r>
              <a:t/>
            </a:r>
            <a:endParaRPr/>
          </a:p>
        </p:txBody>
      </p:sp>
      <p:sp>
        <p:nvSpPr>
          <p:cNvPr id="1092" name="Google Shape;1092;p35"/>
          <p:cNvSpPr txBox="1"/>
          <p:nvPr>
            <p:ph idx="3" type="subTitle"/>
          </p:nvPr>
        </p:nvSpPr>
        <p:spPr>
          <a:xfrm>
            <a:off x="8381787" y="240158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6"/>
                </a:solidFill>
              </a:rPr>
              <a:t>Cats</a:t>
            </a:r>
            <a:endParaRPr>
              <a:solidFill>
                <a:schemeClr val="accent6"/>
              </a:solidFill>
            </a:endParaRPr>
          </a:p>
        </p:txBody>
      </p:sp>
      <p:sp>
        <p:nvSpPr>
          <p:cNvPr id="1093" name="Google Shape;1093;p35"/>
          <p:cNvSpPr txBox="1"/>
          <p:nvPr>
            <p:ph idx="15" type="body"/>
          </p:nvPr>
        </p:nvSpPr>
        <p:spPr>
          <a:xfrm>
            <a:off x="720400" y="46472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Dogs can smell your feelings.</a:t>
            </a:r>
            <a:endParaRPr/>
          </a:p>
        </p:txBody>
      </p:sp>
      <p:sp>
        <p:nvSpPr>
          <p:cNvPr id="1094" name="Google Shape;1094;p35"/>
          <p:cNvSpPr txBox="1"/>
          <p:nvPr>
            <p:ph idx="4" type="subTitle"/>
          </p:nvPr>
        </p:nvSpPr>
        <p:spPr>
          <a:xfrm>
            <a:off x="4571787" y="240955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6"/>
                </a:solidFill>
              </a:rPr>
              <a:t>Pandas</a:t>
            </a:r>
            <a:endParaRPr>
              <a:solidFill>
                <a:schemeClr val="accent6"/>
              </a:solidFill>
            </a:endParaRPr>
          </a:p>
        </p:txBody>
      </p:sp>
      <p:sp>
        <p:nvSpPr>
          <p:cNvPr id="1095" name="Google Shape;1095;p35"/>
          <p:cNvSpPr txBox="1"/>
          <p:nvPr>
            <p:ph idx="5" type="subTitle"/>
          </p:nvPr>
        </p:nvSpPr>
        <p:spPr>
          <a:xfrm>
            <a:off x="4571787" y="4248925"/>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6"/>
                </a:solidFill>
              </a:rPr>
              <a:t>Kangaroos</a:t>
            </a:r>
            <a:endParaRPr>
              <a:solidFill>
                <a:schemeClr val="accent6"/>
              </a:solidFill>
            </a:endParaRPr>
          </a:p>
        </p:txBody>
      </p:sp>
      <p:sp>
        <p:nvSpPr>
          <p:cNvPr id="1096" name="Google Shape;1096;p35"/>
          <p:cNvSpPr txBox="1"/>
          <p:nvPr>
            <p:ph idx="6" type="subTitle"/>
          </p:nvPr>
        </p:nvSpPr>
        <p:spPr>
          <a:xfrm>
            <a:off x="8381787" y="423038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accent6"/>
                </a:solidFill>
              </a:rPr>
              <a:t>Koalas</a:t>
            </a:r>
            <a:endParaRPr>
              <a:solidFill>
                <a:schemeClr val="accent6"/>
              </a:solidFill>
            </a:endParaRPr>
          </a:p>
        </p:txBody>
      </p:sp>
      <p:sp>
        <p:nvSpPr>
          <p:cNvPr id="1097" name="Google Shape;1097;p35"/>
          <p:cNvSpPr txBox="1"/>
          <p:nvPr>
            <p:ph idx="7" type="body"/>
          </p:nvPr>
        </p:nvSpPr>
        <p:spPr>
          <a:xfrm>
            <a:off x="4571787" y="28184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Pandas don’t hibernate.</a:t>
            </a:r>
            <a:endParaRPr/>
          </a:p>
        </p:txBody>
      </p:sp>
      <p:sp>
        <p:nvSpPr>
          <p:cNvPr id="1098" name="Google Shape;1098;p35"/>
          <p:cNvSpPr txBox="1"/>
          <p:nvPr>
            <p:ph idx="9" type="body"/>
          </p:nvPr>
        </p:nvSpPr>
        <p:spPr>
          <a:xfrm>
            <a:off x="4571787" y="46472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Clr>
                <a:schemeClr val="dk1"/>
              </a:buClr>
              <a:buSzPts val="1100"/>
              <a:buFont typeface="Arial"/>
              <a:buNone/>
            </a:pPr>
            <a:r>
              <a:rPr lang="en"/>
              <a:t>There are more kangaroos than humans in Australia.</a:t>
            </a:r>
            <a:endParaRPr/>
          </a:p>
          <a:p>
            <a:pPr indent="0" lvl="0" marL="0" rtl="0" algn="l">
              <a:spcBef>
                <a:spcPts val="2100"/>
              </a:spcBef>
              <a:spcAft>
                <a:spcPts val="2100"/>
              </a:spcAft>
              <a:buNone/>
            </a:pPr>
            <a:r>
              <a:t/>
            </a:r>
            <a:endParaRPr/>
          </a:p>
        </p:txBody>
      </p:sp>
      <p:sp>
        <p:nvSpPr>
          <p:cNvPr id="1099" name="Google Shape;1099;p35"/>
          <p:cNvSpPr txBox="1"/>
          <p:nvPr>
            <p:ph idx="14" type="body"/>
          </p:nvPr>
        </p:nvSpPr>
        <p:spPr>
          <a:xfrm>
            <a:off x="8381787" y="28184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Cats use their whiskers as feelers.</a:t>
            </a:r>
            <a:endParaRPr/>
          </a:p>
        </p:txBody>
      </p:sp>
      <p:sp>
        <p:nvSpPr>
          <p:cNvPr id="1100" name="Google Shape;1100;p35"/>
          <p:cNvSpPr/>
          <p:nvPr/>
        </p:nvSpPr>
        <p:spPr>
          <a:xfrm>
            <a:off x="720400" y="1934950"/>
            <a:ext cx="6499680" cy="201350"/>
          </a:xfrm>
          <a:custGeom>
            <a:rect b="b" l="l" r="r" t="t"/>
            <a:pathLst>
              <a:path extrusionOk="0" h="8054" w="149676">
                <a:moveTo>
                  <a:pt x="0" y="5998"/>
                </a:moveTo>
                <a:cubicBezTo>
                  <a:pt x="0" y="1584"/>
                  <a:pt x="7597" y="-626"/>
                  <a:pt x="11925" y="241"/>
                </a:cubicBezTo>
                <a:cubicBezTo>
                  <a:pt x="20141" y="1887"/>
                  <a:pt x="27970" y="8467"/>
                  <a:pt x="36186" y="6821"/>
                </a:cubicBezTo>
                <a:cubicBezTo>
                  <a:pt x="45151" y="5024"/>
                  <a:pt x="53895" y="-850"/>
                  <a:pt x="62914" y="653"/>
                </a:cubicBezTo>
                <a:cubicBezTo>
                  <a:pt x="70867" y="1978"/>
                  <a:pt x="77879" y="8054"/>
                  <a:pt x="85941" y="8054"/>
                </a:cubicBezTo>
                <a:cubicBezTo>
                  <a:pt x="96081" y="8054"/>
                  <a:pt x="105407" y="1064"/>
                  <a:pt x="115547" y="1064"/>
                </a:cubicBezTo>
                <a:cubicBezTo>
                  <a:pt x="126976" y="1064"/>
                  <a:pt x="139459" y="9474"/>
                  <a:pt x="149676" y="4353"/>
                </a:cubicBezTo>
              </a:path>
            </a:pathLst>
          </a:custGeom>
          <a:noFill/>
          <a:ln cap="flat" cmpd="sng" w="19050">
            <a:solidFill>
              <a:schemeClr val="accent6"/>
            </a:solidFill>
            <a:prstDash val="solid"/>
            <a:round/>
            <a:headEnd len="med" w="med" type="none"/>
            <a:tailEnd len="med" w="med" type="none"/>
          </a:ln>
        </p:spPr>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4" name="Shape 1104"/>
        <p:cNvGrpSpPr/>
        <p:nvPr/>
      </p:nvGrpSpPr>
      <p:grpSpPr>
        <a:xfrm>
          <a:off x="0" y="0"/>
          <a:ext cx="0" cy="0"/>
          <a:chOff x="0" y="0"/>
          <a:chExt cx="0" cy="0"/>
        </a:xfrm>
      </p:grpSpPr>
      <p:sp>
        <p:nvSpPr>
          <p:cNvPr id="1105" name="Google Shape;1105;p36"/>
          <p:cNvSpPr txBox="1"/>
          <p:nvPr>
            <p:ph type="title"/>
          </p:nvPr>
        </p:nvSpPr>
        <p:spPr>
          <a:xfrm>
            <a:off x="1952700" y="707675"/>
            <a:ext cx="82866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This is our team!</a:t>
            </a:r>
            <a:endParaRPr/>
          </a:p>
        </p:txBody>
      </p:sp>
      <p:sp>
        <p:nvSpPr>
          <p:cNvPr id="1106" name="Google Shape;1106;p36"/>
          <p:cNvSpPr txBox="1"/>
          <p:nvPr>
            <p:ph idx="1" type="subTitle"/>
          </p:nvPr>
        </p:nvSpPr>
        <p:spPr>
          <a:xfrm>
            <a:off x="1189052" y="4020675"/>
            <a:ext cx="26589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Erika V.</a:t>
            </a:r>
            <a:endParaRPr/>
          </a:p>
        </p:txBody>
      </p:sp>
      <p:sp>
        <p:nvSpPr>
          <p:cNvPr id="1107" name="Google Shape;1107;p36"/>
          <p:cNvSpPr txBox="1"/>
          <p:nvPr>
            <p:ph idx="2" type="subTitle"/>
          </p:nvPr>
        </p:nvSpPr>
        <p:spPr>
          <a:xfrm>
            <a:off x="4713302" y="4020675"/>
            <a:ext cx="26589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John S.</a:t>
            </a:r>
            <a:endParaRPr/>
          </a:p>
        </p:txBody>
      </p:sp>
      <p:sp>
        <p:nvSpPr>
          <p:cNvPr id="1108" name="Google Shape;1108;p36"/>
          <p:cNvSpPr txBox="1"/>
          <p:nvPr>
            <p:ph idx="3" type="subTitle"/>
          </p:nvPr>
        </p:nvSpPr>
        <p:spPr>
          <a:xfrm>
            <a:off x="8237552" y="4020675"/>
            <a:ext cx="26586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Marie M.</a:t>
            </a:r>
            <a:endParaRPr/>
          </a:p>
        </p:txBody>
      </p:sp>
      <p:sp>
        <p:nvSpPr>
          <p:cNvPr id="1109" name="Google Shape;1109;p36"/>
          <p:cNvSpPr txBox="1"/>
          <p:nvPr>
            <p:ph idx="4" type="body"/>
          </p:nvPr>
        </p:nvSpPr>
        <p:spPr>
          <a:xfrm>
            <a:off x="1189050" y="4458625"/>
            <a:ext cx="2658900" cy="9252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sp>
        <p:nvSpPr>
          <p:cNvPr id="1110" name="Google Shape;1110;p36"/>
          <p:cNvSpPr txBox="1"/>
          <p:nvPr>
            <p:ph idx="5" type="body"/>
          </p:nvPr>
        </p:nvSpPr>
        <p:spPr>
          <a:xfrm>
            <a:off x="4713300" y="4447196"/>
            <a:ext cx="26589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sp>
        <p:nvSpPr>
          <p:cNvPr id="1111" name="Google Shape;1111;p36"/>
          <p:cNvSpPr txBox="1"/>
          <p:nvPr>
            <p:ph idx="6" type="body"/>
          </p:nvPr>
        </p:nvSpPr>
        <p:spPr>
          <a:xfrm>
            <a:off x="8237550" y="4433967"/>
            <a:ext cx="26589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sp>
        <p:nvSpPr>
          <p:cNvPr id="1112" name="Google Shape;1112;p36"/>
          <p:cNvSpPr/>
          <p:nvPr/>
        </p:nvSpPr>
        <p:spPr>
          <a:xfrm>
            <a:off x="1798642" y="2414438"/>
            <a:ext cx="1393200" cy="13932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3" name="Google Shape;1113;p36"/>
          <p:cNvSpPr/>
          <p:nvPr/>
        </p:nvSpPr>
        <p:spPr>
          <a:xfrm>
            <a:off x="5323717" y="2443167"/>
            <a:ext cx="1393200" cy="13932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4" name="Google Shape;1114;p36"/>
          <p:cNvSpPr/>
          <p:nvPr/>
        </p:nvSpPr>
        <p:spPr>
          <a:xfrm>
            <a:off x="8847142" y="2443184"/>
            <a:ext cx="1393200" cy="13932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15" name="Google Shape;1115;p36"/>
          <p:cNvPicPr preferRelativeResize="0"/>
          <p:nvPr/>
        </p:nvPicPr>
        <p:blipFill rotWithShape="1">
          <a:blip r:embed="rId3">
            <a:alphaModFix/>
          </a:blip>
          <a:srcRect b="61743" l="33004" r="25212" t="8689"/>
          <a:stretch/>
        </p:blipFill>
        <p:spPr>
          <a:xfrm>
            <a:off x="1800302" y="2435807"/>
            <a:ext cx="1389900" cy="1389900"/>
          </a:xfrm>
          <a:prstGeom prst="ellipse">
            <a:avLst/>
          </a:prstGeom>
          <a:noFill/>
          <a:ln>
            <a:noFill/>
          </a:ln>
        </p:spPr>
      </p:pic>
      <p:pic>
        <p:nvPicPr>
          <p:cNvPr id="1116" name="Google Shape;1116;p36"/>
          <p:cNvPicPr preferRelativeResize="0"/>
          <p:nvPr/>
        </p:nvPicPr>
        <p:blipFill rotWithShape="1">
          <a:blip r:embed="rId4">
            <a:alphaModFix/>
          </a:blip>
          <a:srcRect b="14540" l="32897" r="25727" t="19488"/>
          <a:stretch/>
        </p:blipFill>
        <p:spPr>
          <a:xfrm>
            <a:off x="5325375" y="2444813"/>
            <a:ext cx="1389900" cy="1389900"/>
          </a:xfrm>
          <a:prstGeom prst="ellipse">
            <a:avLst/>
          </a:prstGeom>
          <a:noFill/>
          <a:ln>
            <a:noFill/>
          </a:ln>
        </p:spPr>
      </p:pic>
      <p:pic>
        <p:nvPicPr>
          <p:cNvPr id="1117" name="Google Shape;1117;p36"/>
          <p:cNvPicPr preferRelativeResize="0"/>
          <p:nvPr/>
        </p:nvPicPr>
        <p:blipFill rotWithShape="1">
          <a:blip r:embed="rId5">
            <a:alphaModFix/>
          </a:blip>
          <a:srcRect b="50920" l="24173" r="0" t="0"/>
          <a:stretch/>
        </p:blipFill>
        <p:spPr>
          <a:xfrm>
            <a:off x="8848802" y="2425127"/>
            <a:ext cx="1389900" cy="1389900"/>
          </a:xfrm>
          <a:prstGeom prst="ellipse">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1" name="Shape 1121"/>
        <p:cNvGrpSpPr/>
        <p:nvPr/>
      </p:nvGrpSpPr>
      <p:grpSpPr>
        <a:xfrm>
          <a:off x="0" y="0"/>
          <a:ext cx="0" cy="0"/>
          <a:chOff x="0" y="0"/>
          <a:chExt cx="0" cy="0"/>
        </a:xfrm>
      </p:grpSpPr>
      <p:sp>
        <p:nvSpPr>
          <p:cNvPr id="1122" name="Google Shape;1122;p37"/>
          <p:cNvSpPr txBox="1"/>
          <p:nvPr>
            <p:ph type="title"/>
          </p:nvPr>
        </p:nvSpPr>
        <p:spPr>
          <a:xfrm>
            <a:off x="415600" y="517167"/>
            <a:ext cx="113607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This is an editable world map.</a:t>
            </a:r>
            <a:endParaRPr/>
          </a:p>
        </p:txBody>
      </p:sp>
      <p:sp>
        <p:nvSpPr>
          <p:cNvPr id="1123" name="Google Shape;1123;p37"/>
          <p:cNvSpPr txBox="1"/>
          <p:nvPr>
            <p:ph idx="1" type="subTitle"/>
          </p:nvPr>
        </p:nvSpPr>
        <p:spPr>
          <a:xfrm>
            <a:off x="8378500" y="1958575"/>
            <a:ext cx="3397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Showcase places</a:t>
            </a:r>
            <a:endParaRPr/>
          </a:p>
        </p:txBody>
      </p:sp>
      <p:sp>
        <p:nvSpPr>
          <p:cNvPr id="1124" name="Google Shape;1124;p37"/>
          <p:cNvSpPr txBox="1"/>
          <p:nvPr>
            <p:ph idx="2" type="subTitle"/>
          </p:nvPr>
        </p:nvSpPr>
        <p:spPr>
          <a:xfrm>
            <a:off x="8378500" y="4178957"/>
            <a:ext cx="3397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100% Editable</a:t>
            </a:r>
            <a:endParaRPr/>
          </a:p>
        </p:txBody>
      </p:sp>
      <p:grpSp>
        <p:nvGrpSpPr>
          <p:cNvPr id="1125" name="Google Shape;1125;p37"/>
          <p:cNvGrpSpPr/>
          <p:nvPr/>
        </p:nvGrpSpPr>
        <p:grpSpPr>
          <a:xfrm>
            <a:off x="95072" y="2068588"/>
            <a:ext cx="7944879" cy="3615709"/>
            <a:chOff x="275475" y="1342375"/>
            <a:chExt cx="7012250" cy="3021400"/>
          </a:xfrm>
        </p:grpSpPr>
        <p:sp>
          <p:nvSpPr>
            <p:cNvPr id="1126" name="Google Shape;1126;p37"/>
            <p:cNvSpPr/>
            <p:nvPr/>
          </p:nvSpPr>
          <p:spPr>
            <a:xfrm>
              <a:off x="4871175" y="2237375"/>
              <a:ext cx="257375" cy="209425"/>
            </a:xfrm>
            <a:custGeom>
              <a:rect b="b" l="l" r="r" t="t"/>
              <a:pathLst>
                <a:path extrusionOk="0" h="8377" w="10295">
                  <a:moveTo>
                    <a:pt x="10100" y="993"/>
                  </a:moveTo>
                  <a:lnTo>
                    <a:pt x="9324" y="993"/>
                  </a:lnTo>
                  <a:lnTo>
                    <a:pt x="8788" y="913"/>
                  </a:lnTo>
                  <a:lnTo>
                    <a:pt x="8434" y="1335"/>
                  </a:lnTo>
                  <a:lnTo>
                    <a:pt x="8126" y="1427"/>
                  </a:lnTo>
                  <a:lnTo>
                    <a:pt x="7921" y="1621"/>
                  </a:lnTo>
                  <a:lnTo>
                    <a:pt x="7544" y="1313"/>
                  </a:lnTo>
                  <a:lnTo>
                    <a:pt x="7407" y="548"/>
                  </a:lnTo>
                  <a:lnTo>
                    <a:pt x="7179" y="502"/>
                  </a:lnTo>
                  <a:lnTo>
                    <a:pt x="7179" y="217"/>
                  </a:lnTo>
                  <a:lnTo>
                    <a:pt x="6722" y="0"/>
                  </a:lnTo>
                  <a:lnTo>
                    <a:pt x="6471" y="331"/>
                  </a:lnTo>
                  <a:lnTo>
                    <a:pt x="6506" y="708"/>
                  </a:lnTo>
                  <a:lnTo>
                    <a:pt x="6414" y="833"/>
                  </a:lnTo>
                  <a:lnTo>
                    <a:pt x="5958" y="822"/>
                  </a:lnTo>
                  <a:lnTo>
                    <a:pt x="5832" y="1244"/>
                  </a:lnTo>
                  <a:lnTo>
                    <a:pt x="5536" y="1061"/>
                  </a:lnTo>
                  <a:lnTo>
                    <a:pt x="5068" y="1358"/>
                  </a:lnTo>
                  <a:lnTo>
                    <a:pt x="4805" y="1244"/>
                  </a:lnTo>
                  <a:lnTo>
                    <a:pt x="4189" y="1050"/>
                  </a:lnTo>
                  <a:lnTo>
                    <a:pt x="3778" y="1050"/>
                  </a:lnTo>
                  <a:lnTo>
                    <a:pt x="3550" y="1016"/>
                  </a:lnTo>
                  <a:lnTo>
                    <a:pt x="3139" y="776"/>
                  </a:lnTo>
                  <a:lnTo>
                    <a:pt x="3093" y="1107"/>
                  </a:lnTo>
                  <a:lnTo>
                    <a:pt x="2511" y="1278"/>
                  </a:lnTo>
                  <a:lnTo>
                    <a:pt x="2523" y="2020"/>
                  </a:lnTo>
                  <a:lnTo>
                    <a:pt x="2169" y="2305"/>
                  </a:lnTo>
                  <a:lnTo>
                    <a:pt x="1598" y="2431"/>
                  </a:lnTo>
                  <a:lnTo>
                    <a:pt x="1541" y="2853"/>
                  </a:lnTo>
                  <a:lnTo>
                    <a:pt x="982" y="2967"/>
                  </a:lnTo>
                  <a:lnTo>
                    <a:pt x="138" y="2625"/>
                  </a:lnTo>
                  <a:lnTo>
                    <a:pt x="69" y="3766"/>
                  </a:lnTo>
                  <a:lnTo>
                    <a:pt x="1" y="4439"/>
                  </a:lnTo>
                  <a:lnTo>
                    <a:pt x="354" y="4565"/>
                  </a:lnTo>
                  <a:lnTo>
                    <a:pt x="126" y="5067"/>
                  </a:lnTo>
                  <a:lnTo>
                    <a:pt x="514" y="5798"/>
                  </a:lnTo>
                  <a:lnTo>
                    <a:pt x="674" y="6368"/>
                  </a:lnTo>
                  <a:lnTo>
                    <a:pt x="1279" y="6528"/>
                  </a:lnTo>
                  <a:lnTo>
                    <a:pt x="1439" y="7099"/>
                  </a:lnTo>
                  <a:lnTo>
                    <a:pt x="879" y="7920"/>
                  </a:lnTo>
                  <a:lnTo>
                    <a:pt x="2249" y="8377"/>
                  </a:lnTo>
                  <a:lnTo>
                    <a:pt x="3002" y="8251"/>
                  </a:lnTo>
                  <a:lnTo>
                    <a:pt x="3481" y="8365"/>
                  </a:lnTo>
                  <a:lnTo>
                    <a:pt x="3607" y="8160"/>
                  </a:lnTo>
                  <a:lnTo>
                    <a:pt x="4143" y="8240"/>
                  </a:lnTo>
                  <a:lnTo>
                    <a:pt x="5091" y="7863"/>
                  </a:lnTo>
                  <a:lnTo>
                    <a:pt x="4976" y="7099"/>
                  </a:lnTo>
                  <a:lnTo>
                    <a:pt x="5307" y="6585"/>
                  </a:lnTo>
                  <a:lnTo>
                    <a:pt x="5878" y="6585"/>
                  </a:lnTo>
                  <a:lnTo>
                    <a:pt x="5901" y="6334"/>
                  </a:lnTo>
                  <a:lnTo>
                    <a:pt x="6471" y="6208"/>
                  </a:lnTo>
                  <a:lnTo>
                    <a:pt x="6768" y="6300"/>
                  </a:lnTo>
                  <a:lnTo>
                    <a:pt x="7019" y="6037"/>
                  </a:lnTo>
                  <a:lnTo>
                    <a:pt x="6859" y="5501"/>
                  </a:lnTo>
                  <a:lnTo>
                    <a:pt x="7076" y="4953"/>
                  </a:lnTo>
                  <a:lnTo>
                    <a:pt x="7498" y="4725"/>
                  </a:lnTo>
                  <a:lnTo>
                    <a:pt x="7076" y="4131"/>
                  </a:lnTo>
                  <a:lnTo>
                    <a:pt x="7795" y="4154"/>
                  </a:lnTo>
                  <a:lnTo>
                    <a:pt x="7932" y="3823"/>
                  </a:lnTo>
                  <a:lnTo>
                    <a:pt x="7818" y="3469"/>
                  </a:lnTo>
                  <a:lnTo>
                    <a:pt x="8103" y="3081"/>
                  </a:lnTo>
                  <a:lnTo>
                    <a:pt x="7898" y="2625"/>
                  </a:lnTo>
                  <a:lnTo>
                    <a:pt x="7624" y="2226"/>
                  </a:lnTo>
                  <a:lnTo>
                    <a:pt x="7966" y="1826"/>
                  </a:lnTo>
                  <a:lnTo>
                    <a:pt x="8731" y="1643"/>
                  </a:lnTo>
                  <a:lnTo>
                    <a:pt x="9553" y="1529"/>
                  </a:lnTo>
                  <a:lnTo>
                    <a:pt x="9895" y="1358"/>
                  </a:lnTo>
                  <a:lnTo>
                    <a:pt x="10294" y="125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27" name="Google Shape;1127;p37"/>
            <p:cNvSpPr/>
            <p:nvPr/>
          </p:nvSpPr>
          <p:spPr>
            <a:xfrm>
              <a:off x="3951650" y="3212825"/>
              <a:ext cx="249075" cy="306150"/>
            </a:xfrm>
            <a:custGeom>
              <a:rect b="b" l="l" r="r" t="t"/>
              <a:pathLst>
                <a:path extrusionOk="0" h="12246" w="9963">
                  <a:moveTo>
                    <a:pt x="3857" y="1313"/>
                  </a:moveTo>
                  <a:lnTo>
                    <a:pt x="1484" y="1301"/>
                  </a:lnTo>
                  <a:lnTo>
                    <a:pt x="1221" y="1404"/>
                  </a:lnTo>
                  <a:lnTo>
                    <a:pt x="970" y="1381"/>
                  </a:lnTo>
                  <a:lnTo>
                    <a:pt x="651" y="1518"/>
                  </a:lnTo>
                  <a:lnTo>
                    <a:pt x="571" y="1689"/>
                  </a:lnTo>
                  <a:lnTo>
                    <a:pt x="970" y="2260"/>
                  </a:lnTo>
                  <a:lnTo>
                    <a:pt x="1130" y="2865"/>
                  </a:lnTo>
                  <a:lnTo>
                    <a:pt x="1358" y="3744"/>
                  </a:lnTo>
                  <a:lnTo>
                    <a:pt x="1119" y="4109"/>
                  </a:lnTo>
                  <a:lnTo>
                    <a:pt x="1073" y="4291"/>
                  </a:lnTo>
                  <a:lnTo>
                    <a:pt x="1256" y="4839"/>
                  </a:lnTo>
                  <a:lnTo>
                    <a:pt x="1472" y="5387"/>
                  </a:lnTo>
                  <a:lnTo>
                    <a:pt x="1701" y="5706"/>
                  </a:lnTo>
                  <a:lnTo>
                    <a:pt x="1746" y="6220"/>
                  </a:lnTo>
                  <a:lnTo>
                    <a:pt x="1644" y="6905"/>
                  </a:lnTo>
                  <a:lnTo>
                    <a:pt x="1381" y="7304"/>
                  </a:lnTo>
                  <a:lnTo>
                    <a:pt x="913" y="7909"/>
                  </a:lnTo>
                  <a:lnTo>
                    <a:pt x="731" y="8274"/>
                  </a:lnTo>
                  <a:lnTo>
                    <a:pt x="457" y="9084"/>
                  </a:lnTo>
                  <a:lnTo>
                    <a:pt x="411" y="9472"/>
                  </a:lnTo>
                  <a:lnTo>
                    <a:pt x="126" y="10317"/>
                  </a:lnTo>
                  <a:lnTo>
                    <a:pt x="0" y="11104"/>
                  </a:lnTo>
                  <a:lnTo>
                    <a:pt x="69" y="11675"/>
                  </a:lnTo>
                  <a:lnTo>
                    <a:pt x="457" y="11504"/>
                  </a:lnTo>
                  <a:lnTo>
                    <a:pt x="925" y="11355"/>
                  </a:lnTo>
                  <a:lnTo>
                    <a:pt x="1438" y="11367"/>
                  </a:lnTo>
                  <a:lnTo>
                    <a:pt x="1895" y="11789"/>
                  </a:lnTo>
                  <a:lnTo>
                    <a:pt x="2032" y="11732"/>
                  </a:lnTo>
                  <a:lnTo>
                    <a:pt x="5238" y="11686"/>
                  </a:lnTo>
                  <a:lnTo>
                    <a:pt x="5763" y="12109"/>
                  </a:lnTo>
                  <a:lnTo>
                    <a:pt x="7681" y="12246"/>
                  </a:lnTo>
                  <a:lnTo>
                    <a:pt x="9141" y="11880"/>
                  </a:lnTo>
                  <a:lnTo>
                    <a:pt x="8651" y="11310"/>
                  </a:lnTo>
                  <a:lnTo>
                    <a:pt x="8137" y="10568"/>
                  </a:lnTo>
                  <a:lnTo>
                    <a:pt x="8251" y="7681"/>
                  </a:lnTo>
                  <a:lnTo>
                    <a:pt x="9906" y="7692"/>
                  </a:lnTo>
                  <a:lnTo>
                    <a:pt x="9826" y="7373"/>
                  </a:lnTo>
                  <a:lnTo>
                    <a:pt x="9963" y="7030"/>
                  </a:lnTo>
                  <a:lnTo>
                    <a:pt x="9826" y="6608"/>
                  </a:lnTo>
                  <a:lnTo>
                    <a:pt x="9929" y="6174"/>
                  </a:lnTo>
                  <a:lnTo>
                    <a:pt x="9860" y="5889"/>
                  </a:lnTo>
                  <a:lnTo>
                    <a:pt x="9484" y="5832"/>
                  </a:lnTo>
                  <a:lnTo>
                    <a:pt x="8993" y="5980"/>
                  </a:lnTo>
                  <a:lnTo>
                    <a:pt x="8651" y="5946"/>
                  </a:lnTo>
                  <a:lnTo>
                    <a:pt x="8445" y="6037"/>
                  </a:lnTo>
                  <a:lnTo>
                    <a:pt x="8514" y="4953"/>
                  </a:lnTo>
                  <a:lnTo>
                    <a:pt x="8251" y="4622"/>
                  </a:lnTo>
                  <a:lnTo>
                    <a:pt x="8206" y="4052"/>
                  </a:lnTo>
                  <a:lnTo>
                    <a:pt x="8331" y="3515"/>
                  </a:lnTo>
                  <a:lnTo>
                    <a:pt x="8160" y="3173"/>
                  </a:lnTo>
                  <a:lnTo>
                    <a:pt x="8160" y="2602"/>
                  </a:lnTo>
                  <a:lnTo>
                    <a:pt x="7190" y="2602"/>
                  </a:lnTo>
                  <a:lnTo>
                    <a:pt x="7258" y="2271"/>
                  </a:lnTo>
                  <a:lnTo>
                    <a:pt x="6847" y="2271"/>
                  </a:lnTo>
                  <a:lnTo>
                    <a:pt x="6802" y="2431"/>
                  </a:lnTo>
                  <a:lnTo>
                    <a:pt x="6323" y="2465"/>
                  </a:lnTo>
                  <a:lnTo>
                    <a:pt x="6106" y="3002"/>
                  </a:lnTo>
                  <a:lnTo>
                    <a:pt x="5980" y="3230"/>
                  </a:lnTo>
                  <a:lnTo>
                    <a:pt x="5546" y="3093"/>
                  </a:lnTo>
                  <a:lnTo>
                    <a:pt x="5284" y="3230"/>
                  </a:lnTo>
                  <a:lnTo>
                    <a:pt x="4748" y="3298"/>
                  </a:lnTo>
                  <a:lnTo>
                    <a:pt x="4451" y="2831"/>
                  </a:lnTo>
                  <a:lnTo>
                    <a:pt x="4268" y="2522"/>
                  </a:lnTo>
                  <a:lnTo>
                    <a:pt x="4040" y="1986"/>
                  </a:lnTo>
                  <a:close/>
                  <a:moveTo>
                    <a:pt x="742" y="1130"/>
                  </a:moveTo>
                  <a:lnTo>
                    <a:pt x="776" y="742"/>
                  </a:lnTo>
                  <a:lnTo>
                    <a:pt x="902" y="503"/>
                  </a:lnTo>
                  <a:lnTo>
                    <a:pt x="1187" y="320"/>
                  </a:lnTo>
                  <a:lnTo>
                    <a:pt x="902" y="0"/>
                  </a:lnTo>
                  <a:lnTo>
                    <a:pt x="651" y="160"/>
                  </a:lnTo>
                  <a:lnTo>
                    <a:pt x="331" y="548"/>
                  </a:lnTo>
                  <a:lnTo>
                    <a:pt x="537" y="123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28" name="Google Shape;1128;p37"/>
            <p:cNvSpPr/>
            <p:nvPr/>
          </p:nvSpPr>
          <p:spPr>
            <a:xfrm>
              <a:off x="4073750" y="2143225"/>
              <a:ext cx="34275" cy="68200"/>
            </a:xfrm>
            <a:custGeom>
              <a:rect b="b" l="l" r="r" t="t"/>
              <a:pathLst>
                <a:path extrusionOk="0" h="2728" w="1371">
                  <a:moveTo>
                    <a:pt x="286" y="0"/>
                  </a:moveTo>
                  <a:lnTo>
                    <a:pt x="1" y="445"/>
                  </a:lnTo>
                  <a:lnTo>
                    <a:pt x="69" y="719"/>
                  </a:lnTo>
                  <a:lnTo>
                    <a:pt x="69" y="719"/>
                  </a:lnTo>
                  <a:lnTo>
                    <a:pt x="217" y="856"/>
                  </a:lnTo>
                  <a:lnTo>
                    <a:pt x="138" y="1130"/>
                  </a:lnTo>
                  <a:lnTo>
                    <a:pt x="126" y="1746"/>
                  </a:lnTo>
                  <a:lnTo>
                    <a:pt x="229" y="2168"/>
                  </a:lnTo>
                  <a:lnTo>
                    <a:pt x="651" y="2477"/>
                  </a:lnTo>
                  <a:lnTo>
                    <a:pt x="685" y="2671"/>
                  </a:lnTo>
                  <a:lnTo>
                    <a:pt x="822" y="2728"/>
                  </a:lnTo>
                  <a:lnTo>
                    <a:pt x="1130" y="2294"/>
                  </a:lnTo>
                  <a:lnTo>
                    <a:pt x="1142" y="1997"/>
                  </a:lnTo>
                  <a:lnTo>
                    <a:pt x="1370" y="1872"/>
                  </a:lnTo>
                  <a:lnTo>
                    <a:pt x="1370" y="1643"/>
                  </a:lnTo>
                  <a:lnTo>
                    <a:pt x="1039" y="1415"/>
                  </a:lnTo>
                  <a:lnTo>
                    <a:pt x="914" y="1039"/>
                  </a:lnTo>
                  <a:lnTo>
                    <a:pt x="971" y="742"/>
                  </a:lnTo>
                  <a:lnTo>
                    <a:pt x="971" y="742"/>
                  </a:lnTo>
                  <a:lnTo>
                    <a:pt x="902" y="411"/>
                  </a:lnTo>
                  <a:lnTo>
                    <a:pt x="708" y="331"/>
                  </a:lnTo>
                  <a:lnTo>
                    <a:pt x="526" y="103"/>
                  </a:lnTo>
                  <a:lnTo>
                    <a:pt x="343" y="17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29" name="Google Shape;1129;p37"/>
            <p:cNvSpPr/>
            <p:nvPr/>
          </p:nvSpPr>
          <p:spPr>
            <a:xfrm>
              <a:off x="4728800" y="2520950"/>
              <a:ext cx="92750" cy="80775"/>
            </a:xfrm>
            <a:custGeom>
              <a:rect b="b" l="l" r="r" t="t"/>
              <a:pathLst>
                <a:path extrusionOk="0" h="3231" w="3710">
                  <a:moveTo>
                    <a:pt x="3527" y="320"/>
                  </a:moveTo>
                  <a:lnTo>
                    <a:pt x="3345" y="1"/>
                  </a:lnTo>
                  <a:lnTo>
                    <a:pt x="2911" y="560"/>
                  </a:lnTo>
                  <a:lnTo>
                    <a:pt x="2386" y="1142"/>
                  </a:lnTo>
                  <a:lnTo>
                    <a:pt x="1918" y="1758"/>
                  </a:lnTo>
                  <a:lnTo>
                    <a:pt x="1439" y="1724"/>
                  </a:lnTo>
                  <a:lnTo>
                    <a:pt x="788" y="1701"/>
                  </a:lnTo>
                  <a:lnTo>
                    <a:pt x="184" y="1838"/>
                  </a:lnTo>
                  <a:lnTo>
                    <a:pt x="149" y="1599"/>
                  </a:lnTo>
                  <a:lnTo>
                    <a:pt x="1" y="1644"/>
                  </a:lnTo>
                  <a:lnTo>
                    <a:pt x="58" y="1861"/>
                  </a:lnTo>
                  <a:lnTo>
                    <a:pt x="435" y="2774"/>
                  </a:lnTo>
                  <a:lnTo>
                    <a:pt x="2831" y="3230"/>
                  </a:lnTo>
                  <a:lnTo>
                    <a:pt x="2968" y="3036"/>
                  </a:lnTo>
                  <a:lnTo>
                    <a:pt x="2957" y="2671"/>
                  </a:lnTo>
                  <a:lnTo>
                    <a:pt x="3151" y="2295"/>
                  </a:lnTo>
                  <a:lnTo>
                    <a:pt x="3117" y="1930"/>
                  </a:lnTo>
                  <a:lnTo>
                    <a:pt x="3459" y="1747"/>
                  </a:lnTo>
                  <a:lnTo>
                    <a:pt x="3299" y="1621"/>
                  </a:lnTo>
                  <a:lnTo>
                    <a:pt x="3311" y="1028"/>
                  </a:lnTo>
                  <a:lnTo>
                    <a:pt x="3710" y="102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30" name="Google Shape;1130;p37"/>
            <p:cNvSpPr/>
            <p:nvPr/>
          </p:nvSpPr>
          <p:spPr>
            <a:xfrm>
              <a:off x="2369900" y="3607675"/>
              <a:ext cx="310150" cy="748675"/>
            </a:xfrm>
            <a:custGeom>
              <a:rect b="b" l="l" r="r" t="t"/>
              <a:pathLst>
                <a:path extrusionOk="0" h="29947" w="12406">
                  <a:moveTo>
                    <a:pt x="10283" y="29901"/>
                  </a:moveTo>
                  <a:lnTo>
                    <a:pt x="10409" y="29467"/>
                  </a:lnTo>
                  <a:lnTo>
                    <a:pt x="9370" y="29262"/>
                  </a:lnTo>
                  <a:lnTo>
                    <a:pt x="8263" y="28748"/>
                  </a:lnTo>
                  <a:lnTo>
                    <a:pt x="7659" y="28086"/>
                  </a:lnTo>
                  <a:lnTo>
                    <a:pt x="7225" y="27687"/>
                  </a:lnTo>
                  <a:lnTo>
                    <a:pt x="8069" y="29615"/>
                  </a:lnTo>
                  <a:lnTo>
                    <a:pt x="8777" y="29615"/>
                  </a:lnTo>
                  <a:lnTo>
                    <a:pt x="9199" y="29638"/>
                  </a:lnTo>
                  <a:lnTo>
                    <a:pt x="9667" y="29946"/>
                  </a:lnTo>
                  <a:close/>
                  <a:moveTo>
                    <a:pt x="3094" y="218"/>
                  </a:moveTo>
                  <a:lnTo>
                    <a:pt x="2032" y="1"/>
                  </a:lnTo>
                  <a:lnTo>
                    <a:pt x="1462" y="811"/>
                  </a:lnTo>
                  <a:lnTo>
                    <a:pt x="1587" y="1039"/>
                  </a:lnTo>
                  <a:lnTo>
                    <a:pt x="1427" y="1987"/>
                  </a:lnTo>
                  <a:lnTo>
                    <a:pt x="629" y="2443"/>
                  </a:lnTo>
                  <a:lnTo>
                    <a:pt x="857" y="3949"/>
                  </a:lnTo>
                  <a:lnTo>
                    <a:pt x="731" y="4235"/>
                  </a:lnTo>
                  <a:lnTo>
                    <a:pt x="1017" y="4589"/>
                  </a:lnTo>
                  <a:lnTo>
                    <a:pt x="560" y="5159"/>
                  </a:lnTo>
                  <a:lnTo>
                    <a:pt x="195" y="6004"/>
                  </a:lnTo>
                  <a:lnTo>
                    <a:pt x="58" y="6837"/>
                  </a:lnTo>
                  <a:lnTo>
                    <a:pt x="309" y="7715"/>
                  </a:lnTo>
                  <a:lnTo>
                    <a:pt x="1" y="8640"/>
                  </a:lnTo>
                  <a:lnTo>
                    <a:pt x="708" y="10203"/>
                  </a:lnTo>
                  <a:lnTo>
                    <a:pt x="937" y="10374"/>
                  </a:lnTo>
                  <a:lnTo>
                    <a:pt x="1119" y="11208"/>
                  </a:lnTo>
                  <a:lnTo>
                    <a:pt x="891" y="12098"/>
                  </a:lnTo>
                  <a:lnTo>
                    <a:pt x="1085" y="12862"/>
                  </a:lnTo>
                  <a:lnTo>
                    <a:pt x="674" y="13479"/>
                  </a:lnTo>
                  <a:lnTo>
                    <a:pt x="891" y="14323"/>
                  </a:lnTo>
                  <a:lnTo>
                    <a:pt x="1359" y="15225"/>
                  </a:lnTo>
                  <a:lnTo>
                    <a:pt x="1005" y="15567"/>
                  </a:lnTo>
                  <a:lnTo>
                    <a:pt x="1051" y="16377"/>
                  </a:lnTo>
                  <a:lnTo>
                    <a:pt x="1142" y="17290"/>
                  </a:lnTo>
                  <a:lnTo>
                    <a:pt x="1621" y="18374"/>
                  </a:lnTo>
                  <a:lnTo>
                    <a:pt x="1393" y="18546"/>
                  </a:lnTo>
                  <a:lnTo>
                    <a:pt x="1907" y="19561"/>
                  </a:lnTo>
                  <a:lnTo>
                    <a:pt x="2340" y="19881"/>
                  </a:lnTo>
                  <a:lnTo>
                    <a:pt x="2226" y="20257"/>
                  </a:lnTo>
                  <a:lnTo>
                    <a:pt x="2626" y="20440"/>
                  </a:lnTo>
                  <a:lnTo>
                    <a:pt x="2820" y="20771"/>
                  </a:lnTo>
                  <a:lnTo>
                    <a:pt x="2557" y="20931"/>
                  </a:lnTo>
                  <a:lnTo>
                    <a:pt x="2820" y="21456"/>
                  </a:lnTo>
                  <a:lnTo>
                    <a:pt x="2968" y="22620"/>
                  </a:lnTo>
                  <a:lnTo>
                    <a:pt x="2877" y="23384"/>
                  </a:lnTo>
                  <a:lnTo>
                    <a:pt x="3128" y="23841"/>
                  </a:lnTo>
                  <a:lnTo>
                    <a:pt x="3116" y="24389"/>
                  </a:lnTo>
                  <a:lnTo>
                    <a:pt x="2728" y="24777"/>
                  </a:lnTo>
                  <a:lnTo>
                    <a:pt x="3174" y="25724"/>
                  </a:lnTo>
                  <a:lnTo>
                    <a:pt x="3539" y="26032"/>
                  </a:lnTo>
                  <a:lnTo>
                    <a:pt x="3984" y="25975"/>
                  </a:lnTo>
                  <a:lnTo>
                    <a:pt x="4246" y="26637"/>
                  </a:lnTo>
                  <a:lnTo>
                    <a:pt x="4737" y="27150"/>
                  </a:lnTo>
                  <a:lnTo>
                    <a:pt x="6449" y="27265"/>
                  </a:lnTo>
                  <a:lnTo>
                    <a:pt x="7134" y="27390"/>
                  </a:lnTo>
                  <a:lnTo>
                    <a:pt x="7453" y="27447"/>
                  </a:lnTo>
                  <a:lnTo>
                    <a:pt x="6780" y="26934"/>
                  </a:lnTo>
                  <a:lnTo>
                    <a:pt x="6198" y="26032"/>
                  </a:lnTo>
                  <a:lnTo>
                    <a:pt x="6323" y="25621"/>
                  </a:lnTo>
                  <a:lnTo>
                    <a:pt x="6825" y="25267"/>
                  </a:lnTo>
                  <a:lnTo>
                    <a:pt x="6894" y="24240"/>
                  </a:lnTo>
                  <a:lnTo>
                    <a:pt x="7567" y="23738"/>
                  </a:lnTo>
                  <a:lnTo>
                    <a:pt x="7533" y="22939"/>
                  </a:lnTo>
                  <a:lnTo>
                    <a:pt x="6791" y="22757"/>
                  </a:lnTo>
                  <a:lnTo>
                    <a:pt x="5878" y="22106"/>
                  </a:lnTo>
                  <a:lnTo>
                    <a:pt x="5867" y="21444"/>
                  </a:lnTo>
                  <a:lnTo>
                    <a:pt x="6278" y="20999"/>
                  </a:lnTo>
                  <a:lnTo>
                    <a:pt x="6951" y="20988"/>
                  </a:lnTo>
                  <a:lnTo>
                    <a:pt x="6985" y="20508"/>
                  </a:lnTo>
                  <a:lnTo>
                    <a:pt x="6814" y="19641"/>
                  </a:lnTo>
                  <a:lnTo>
                    <a:pt x="7225" y="19082"/>
                  </a:lnTo>
                  <a:lnTo>
                    <a:pt x="7807" y="18819"/>
                  </a:lnTo>
                  <a:lnTo>
                    <a:pt x="7453" y="18363"/>
                  </a:lnTo>
                  <a:lnTo>
                    <a:pt x="7134" y="18648"/>
                  </a:lnTo>
                  <a:lnTo>
                    <a:pt x="6563" y="18374"/>
                  </a:lnTo>
                  <a:lnTo>
                    <a:pt x="6209" y="17484"/>
                  </a:lnTo>
                  <a:lnTo>
                    <a:pt x="6426" y="17256"/>
                  </a:lnTo>
                  <a:lnTo>
                    <a:pt x="7225" y="17587"/>
                  </a:lnTo>
                  <a:lnTo>
                    <a:pt x="7932" y="17461"/>
                  </a:lnTo>
                  <a:lnTo>
                    <a:pt x="8298" y="17142"/>
                  </a:lnTo>
                  <a:lnTo>
                    <a:pt x="8035" y="16708"/>
                  </a:lnTo>
                  <a:lnTo>
                    <a:pt x="8024" y="16024"/>
                  </a:lnTo>
                  <a:lnTo>
                    <a:pt x="7738" y="15476"/>
                  </a:lnTo>
                  <a:lnTo>
                    <a:pt x="8560" y="15567"/>
                  </a:lnTo>
                  <a:lnTo>
                    <a:pt x="10021" y="15373"/>
                  </a:lnTo>
                  <a:lnTo>
                    <a:pt x="11002" y="14894"/>
                  </a:lnTo>
                  <a:lnTo>
                    <a:pt x="11470" y="13707"/>
                  </a:lnTo>
                  <a:lnTo>
                    <a:pt x="11436" y="13250"/>
                  </a:lnTo>
                  <a:lnTo>
                    <a:pt x="10877" y="12851"/>
                  </a:lnTo>
                  <a:lnTo>
                    <a:pt x="10865" y="12212"/>
                  </a:lnTo>
                  <a:lnTo>
                    <a:pt x="9747" y="11424"/>
                  </a:lnTo>
                  <a:lnTo>
                    <a:pt x="9701" y="10957"/>
                  </a:lnTo>
                  <a:lnTo>
                    <a:pt x="9644" y="10352"/>
                  </a:lnTo>
                  <a:lnTo>
                    <a:pt x="9781" y="10158"/>
                  </a:lnTo>
                  <a:lnTo>
                    <a:pt x="9621" y="9256"/>
                  </a:lnTo>
                  <a:lnTo>
                    <a:pt x="9667" y="8332"/>
                  </a:lnTo>
                  <a:lnTo>
                    <a:pt x="9736" y="7601"/>
                  </a:lnTo>
                  <a:lnTo>
                    <a:pt x="10580" y="6380"/>
                  </a:lnTo>
                  <a:lnTo>
                    <a:pt x="11333" y="5490"/>
                  </a:lnTo>
                  <a:lnTo>
                    <a:pt x="11801" y="5125"/>
                  </a:lnTo>
                  <a:lnTo>
                    <a:pt x="12406" y="4623"/>
                  </a:lnTo>
                  <a:lnTo>
                    <a:pt x="12326" y="3892"/>
                  </a:lnTo>
                  <a:lnTo>
                    <a:pt x="11892" y="3367"/>
                  </a:lnTo>
                  <a:lnTo>
                    <a:pt x="11516" y="3539"/>
                  </a:lnTo>
                  <a:lnTo>
                    <a:pt x="11470" y="4349"/>
                  </a:lnTo>
                  <a:lnTo>
                    <a:pt x="10865" y="5034"/>
                  </a:lnTo>
                  <a:lnTo>
                    <a:pt x="10261" y="5193"/>
                  </a:lnTo>
                  <a:lnTo>
                    <a:pt x="9382" y="5045"/>
                  </a:lnTo>
                  <a:lnTo>
                    <a:pt x="8560" y="4794"/>
                  </a:lnTo>
                  <a:lnTo>
                    <a:pt x="9165" y="3424"/>
                  </a:lnTo>
                  <a:lnTo>
                    <a:pt x="9005" y="3025"/>
                  </a:lnTo>
                  <a:lnTo>
                    <a:pt x="8161" y="2671"/>
                  </a:lnTo>
                  <a:lnTo>
                    <a:pt x="7134" y="1998"/>
                  </a:lnTo>
                  <a:lnTo>
                    <a:pt x="6483" y="1850"/>
                  </a:lnTo>
                  <a:lnTo>
                    <a:pt x="4885" y="366"/>
                  </a:lnTo>
                  <a:lnTo>
                    <a:pt x="4737" y="183"/>
                  </a:lnTo>
                  <a:lnTo>
                    <a:pt x="3847" y="138"/>
                  </a:lnTo>
                  <a:lnTo>
                    <a:pt x="3619" y="86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31" name="Google Shape;1131;p37"/>
            <p:cNvSpPr/>
            <p:nvPr/>
          </p:nvSpPr>
          <p:spPr>
            <a:xfrm>
              <a:off x="4521975" y="2175175"/>
              <a:ext cx="63650" cy="56500"/>
            </a:xfrm>
            <a:custGeom>
              <a:rect b="b" l="l" r="r" t="t"/>
              <a:pathLst>
                <a:path extrusionOk="0" h="2260" w="2546">
                  <a:moveTo>
                    <a:pt x="2545" y="2237"/>
                  </a:moveTo>
                  <a:lnTo>
                    <a:pt x="2408" y="1609"/>
                  </a:lnTo>
                  <a:lnTo>
                    <a:pt x="2054" y="1450"/>
                  </a:lnTo>
                  <a:lnTo>
                    <a:pt x="1701" y="1210"/>
                  </a:lnTo>
                  <a:lnTo>
                    <a:pt x="1838" y="925"/>
                  </a:lnTo>
                  <a:lnTo>
                    <a:pt x="1404" y="605"/>
                  </a:lnTo>
                  <a:lnTo>
                    <a:pt x="1495" y="400"/>
                  </a:lnTo>
                  <a:lnTo>
                    <a:pt x="1187" y="240"/>
                  </a:lnTo>
                  <a:lnTo>
                    <a:pt x="982" y="0"/>
                  </a:lnTo>
                  <a:lnTo>
                    <a:pt x="0" y="137"/>
                  </a:lnTo>
                  <a:lnTo>
                    <a:pt x="183" y="457"/>
                  </a:lnTo>
                  <a:lnTo>
                    <a:pt x="183" y="890"/>
                  </a:lnTo>
                  <a:lnTo>
                    <a:pt x="788" y="1107"/>
                  </a:lnTo>
                  <a:lnTo>
                    <a:pt x="1130" y="1381"/>
                  </a:lnTo>
                  <a:lnTo>
                    <a:pt x="1267" y="1347"/>
                  </a:lnTo>
                  <a:lnTo>
                    <a:pt x="1529" y="1598"/>
                  </a:lnTo>
                  <a:lnTo>
                    <a:pt x="1849" y="1598"/>
                  </a:lnTo>
                  <a:lnTo>
                    <a:pt x="1883" y="1735"/>
                  </a:lnTo>
                  <a:lnTo>
                    <a:pt x="2283" y="226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32" name="Google Shape;1132;p37"/>
            <p:cNvSpPr/>
            <p:nvPr/>
          </p:nvSpPr>
          <p:spPr>
            <a:xfrm>
              <a:off x="5901700" y="3354050"/>
              <a:ext cx="798875" cy="747525"/>
            </a:xfrm>
            <a:custGeom>
              <a:rect b="b" l="l" r="r" t="t"/>
              <a:pathLst>
                <a:path extrusionOk="0" h="29901" w="31955">
                  <a:moveTo>
                    <a:pt x="19778" y="27390"/>
                  </a:moveTo>
                  <a:lnTo>
                    <a:pt x="19344" y="27321"/>
                  </a:lnTo>
                  <a:lnTo>
                    <a:pt x="19082" y="27732"/>
                  </a:lnTo>
                  <a:lnTo>
                    <a:pt x="18990" y="28508"/>
                  </a:lnTo>
                  <a:lnTo>
                    <a:pt x="18694" y="29079"/>
                  </a:lnTo>
                  <a:lnTo>
                    <a:pt x="18625" y="29832"/>
                  </a:lnTo>
                  <a:lnTo>
                    <a:pt x="19047" y="29855"/>
                  </a:lnTo>
                  <a:lnTo>
                    <a:pt x="19162" y="29900"/>
                  </a:lnTo>
                  <a:lnTo>
                    <a:pt x="20109" y="29284"/>
                  </a:lnTo>
                  <a:lnTo>
                    <a:pt x="20189" y="29535"/>
                  </a:lnTo>
                  <a:lnTo>
                    <a:pt x="20759" y="28828"/>
                  </a:lnTo>
                  <a:lnTo>
                    <a:pt x="21216" y="28519"/>
                  </a:lnTo>
                  <a:lnTo>
                    <a:pt x="21855" y="27481"/>
                  </a:lnTo>
                  <a:lnTo>
                    <a:pt x="21455" y="27401"/>
                  </a:lnTo>
                  <a:lnTo>
                    <a:pt x="20771" y="27572"/>
                  </a:lnTo>
                  <a:lnTo>
                    <a:pt x="20291" y="27709"/>
                  </a:lnTo>
                  <a:close/>
                  <a:moveTo>
                    <a:pt x="26922" y="2808"/>
                  </a:moveTo>
                  <a:lnTo>
                    <a:pt x="26990" y="2488"/>
                  </a:lnTo>
                  <a:lnTo>
                    <a:pt x="27013" y="1975"/>
                  </a:lnTo>
                  <a:lnTo>
                    <a:pt x="26785" y="1518"/>
                  </a:lnTo>
                  <a:lnTo>
                    <a:pt x="26796" y="1130"/>
                  </a:lnTo>
                  <a:lnTo>
                    <a:pt x="26614" y="1016"/>
                  </a:lnTo>
                  <a:lnTo>
                    <a:pt x="26625" y="457"/>
                  </a:lnTo>
                  <a:lnTo>
                    <a:pt x="26454" y="0"/>
                  </a:lnTo>
                  <a:lnTo>
                    <a:pt x="26123" y="343"/>
                  </a:lnTo>
                  <a:lnTo>
                    <a:pt x="26066" y="594"/>
                  </a:lnTo>
                  <a:lnTo>
                    <a:pt x="25849" y="1096"/>
                  </a:lnTo>
                  <a:lnTo>
                    <a:pt x="25598" y="1587"/>
                  </a:lnTo>
                  <a:lnTo>
                    <a:pt x="25678" y="1883"/>
                  </a:lnTo>
                  <a:lnTo>
                    <a:pt x="25507" y="2066"/>
                  </a:lnTo>
                  <a:lnTo>
                    <a:pt x="25290" y="2751"/>
                  </a:lnTo>
                  <a:lnTo>
                    <a:pt x="25313" y="3276"/>
                  </a:lnTo>
                  <a:lnTo>
                    <a:pt x="25210" y="3538"/>
                  </a:lnTo>
                  <a:lnTo>
                    <a:pt x="25256" y="3983"/>
                  </a:lnTo>
                  <a:lnTo>
                    <a:pt x="24879" y="4691"/>
                  </a:lnTo>
                  <a:lnTo>
                    <a:pt x="24697" y="5193"/>
                  </a:lnTo>
                  <a:lnTo>
                    <a:pt x="24457" y="5604"/>
                  </a:lnTo>
                  <a:lnTo>
                    <a:pt x="24206" y="6094"/>
                  </a:lnTo>
                  <a:lnTo>
                    <a:pt x="23624" y="6391"/>
                  </a:lnTo>
                  <a:lnTo>
                    <a:pt x="22928" y="6094"/>
                  </a:lnTo>
                  <a:lnTo>
                    <a:pt x="22859" y="5809"/>
                  </a:lnTo>
                  <a:lnTo>
                    <a:pt x="22494" y="5581"/>
                  </a:lnTo>
                  <a:lnTo>
                    <a:pt x="22266" y="5581"/>
                  </a:lnTo>
                  <a:lnTo>
                    <a:pt x="21798" y="5033"/>
                  </a:lnTo>
                  <a:lnTo>
                    <a:pt x="21444" y="4725"/>
                  </a:lnTo>
                  <a:lnTo>
                    <a:pt x="20885" y="4440"/>
                  </a:lnTo>
                  <a:lnTo>
                    <a:pt x="20326" y="3938"/>
                  </a:lnTo>
                  <a:lnTo>
                    <a:pt x="20314" y="3675"/>
                  </a:lnTo>
                  <a:lnTo>
                    <a:pt x="20668" y="3241"/>
                  </a:lnTo>
                  <a:lnTo>
                    <a:pt x="20976" y="2785"/>
                  </a:lnTo>
                  <a:lnTo>
                    <a:pt x="20930" y="2408"/>
                  </a:lnTo>
                  <a:lnTo>
                    <a:pt x="21204" y="2386"/>
                  </a:lnTo>
                  <a:lnTo>
                    <a:pt x="21558" y="2020"/>
                  </a:lnTo>
                  <a:lnTo>
                    <a:pt x="21843" y="1541"/>
                  </a:lnTo>
                  <a:lnTo>
                    <a:pt x="21524" y="1085"/>
                  </a:lnTo>
                  <a:lnTo>
                    <a:pt x="21319" y="1256"/>
                  </a:lnTo>
                  <a:lnTo>
                    <a:pt x="21033" y="1187"/>
                  </a:lnTo>
                  <a:lnTo>
                    <a:pt x="20531" y="1438"/>
                  </a:lnTo>
                  <a:lnTo>
                    <a:pt x="20075" y="1153"/>
                  </a:lnTo>
                  <a:lnTo>
                    <a:pt x="19835" y="1256"/>
                  </a:lnTo>
                  <a:lnTo>
                    <a:pt x="19184" y="1027"/>
                  </a:lnTo>
                  <a:lnTo>
                    <a:pt x="18808" y="639"/>
                  </a:lnTo>
                  <a:lnTo>
                    <a:pt x="18306" y="423"/>
                  </a:lnTo>
                  <a:lnTo>
                    <a:pt x="17861" y="560"/>
                  </a:lnTo>
                  <a:lnTo>
                    <a:pt x="18420" y="856"/>
                  </a:lnTo>
                  <a:lnTo>
                    <a:pt x="18374" y="1313"/>
                  </a:lnTo>
                  <a:lnTo>
                    <a:pt x="17689" y="1484"/>
                  </a:lnTo>
                  <a:lnTo>
                    <a:pt x="17290" y="1381"/>
                  </a:lnTo>
                  <a:lnTo>
                    <a:pt x="16776" y="1701"/>
                  </a:lnTo>
                  <a:lnTo>
                    <a:pt x="16366" y="2226"/>
                  </a:lnTo>
                  <a:lnTo>
                    <a:pt x="16446" y="2443"/>
                  </a:lnTo>
                  <a:lnTo>
                    <a:pt x="16069" y="2682"/>
                  </a:lnTo>
                  <a:lnTo>
                    <a:pt x="15578" y="3413"/>
                  </a:lnTo>
                  <a:lnTo>
                    <a:pt x="15669" y="3903"/>
                  </a:lnTo>
                  <a:lnTo>
                    <a:pt x="15179" y="3823"/>
                  </a:lnTo>
                  <a:lnTo>
                    <a:pt x="14677" y="3823"/>
                  </a:lnTo>
                  <a:lnTo>
                    <a:pt x="14323" y="3276"/>
                  </a:lnTo>
                  <a:lnTo>
                    <a:pt x="13798" y="2865"/>
                  </a:lnTo>
                  <a:lnTo>
                    <a:pt x="13398" y="2979"/>
                  </a:lnTo>
                  <a:lnTo>
                    <a:pt x="13022" y="3105"/>
                  </a:lnTo>
                  <a:lnTo>
                    <a:pt x="12988" y="3333"/>
                  </a:lnTo>
                  <a:lnTo>
                    <a:pt x="12645" y="3241"/>
                  </a:lnTo>
                  <a:lnTo>
                    <a:pt x="12600" y="3493"/>
                  </a:lnTo>
                  <a:lnTo>
                    <a:pt x="12166" y="3652"/>
                  </a:lnTo>
                  <a:lnTo>
                    <a:pt x="11926" y="4006"/>
                  </a:lnTo>
                  <a:lnTo>
                    <a:pt x="11424" y="4451"/>
                  </a:lnTo>
                  <a:lnTo>
                    <a:pt x="11230" y="5136"/>
                  </a:lnTo>
                  <a:lnTo>
                    <a:pt x="10899" y="4953"/>
                  </a:lnTo>
                  <a:lnTo>
                    <a:pt x="10591" y="5387"/>
                  </a:lnTo>
                  <a:lnTo>
                    <a:pt x="10796" y="5821"/>
                  </a:lnTo>
                  <a:lnTo>
                    <a:pt x="10431" y="5992"/>
                  </a:lnTo>
                  <a:lnTo>
                    <a:pt x="10226" y="5204"/>
                  </a:lnTo>
                  <a:lnTo>
                    <a:pt x="9541" y="5980"/>
                  </a:lnTo>
                  <a:lnTo>
                    <a:pt x="9427" y="6471"/>
                  </a:lnTo>
                  <a:lnTo>
                    <a:pt x="9336" y="6836"/>
                  </a:lnTo>
                  <a:lnTo>
                    <a:pt x="8788" y="7304"/>
                  </a:lnTo>
                  <a:lnTo>
                    <a:pt x="8503" y="7783"/>
                  </a:lnTo>
                  <a:lnTo>
                    <a:pt x="8000" y="8183"/>
                  </a:lnTo>
                  <a:lnTo>
                    <a:pt x="7133" y="8457"/>
                  </a:lnTo>
                  <a:lnTo>
                    <a:pt x="6688" y="8434"/>
                  </a:lnTo>
                  <a:lnTo>
                    <a:pt x="6483" y="8514"/>
                  </a:lnTo>
                  <a:lnTo>
                    <a:pt x="6323" y="8719"/>
                  </a:lnTo>
                  <a:lnTo>
                    <a:pt x="5821" y="8811"/>
                  </a:lnTo>
                  <a:lnTo>
                    <a:pt x="5147" y="9153"/>
                  </a:lnTo>
                  <a:lnTo>
                    <a:pt x="4953" y="9039"/>
                  </a:lnTo>
                  <a:lnTo>
                    <a:pt x="4577" y="9119"/>
                  </a:lnTo>
                  <a:lnTo>
                    <a:pt x="3926" y="9438"/>
                  </a:lnTo>
                  <a:lnTo>
                    <a:pt x="3470" y="9826"/>
                  </a:lnTo>
                  <a:lnTo>
                    <a:pt x="2785" y="10123"/>
                  </a:lnTo>
                  <a:lnTo>
                    <a:pt x="2340" y="10751"/>
                  </a:lnTo>
                  <a:lnTo>
                    <a:pt x="2397" y="10066"/>
                  </a:lnTo>
                  <a:lnTo>
                    <a:pt x="1963" y="10728"/>
                  </a:lnTo>
                  <a:lnTo>
                    <a:pt x="1941" y="11253"/>
                  </a:lnTo>
                  <a:lnTo>
                    <a:pt x="1758" y="11709"/>
                  </a:lnTo>
                  <a:lnTo>
                    <a:pt x="1541" y="11926"/>
                  </a:lnTo>
                  <a:lnTo>
                    <a:pt x="1359" y="12451"/>
                  </a:lnTo>
                  <a:lnTo>
                    <a:pt x="1484" y="12725"/>
                  </a:lnTo>
                  <a:lnTo>
                    <a:pt x="1507" y="13010"/>
                  </a:lnTo>
                  <a:lnTo>
                    <a:pt x="1735" y="13729"/>
                  </a:lnTo>
                  <a:lnTo>
                    <a:pt x="1632" y="14197"/>
                  </a:lnTo>
                  <a:lnTo>
                    <a:pt x="1484" y="13832"/>
                  </a:lnTo>
                  <a:lnTo>
                    <a:pt x="1165" y="13581"/>
                  </a:lnTo>
                  <a:lnTo>
                    <a:pt x="1222" y="14425"/>
                  </a:lnTo>
                  <a:lnTo>
                    <a:pt x="971" y="14026"/>
                  </a:lnTo>
                  <a:lnTo>
                    <a:pt x="993" y="14425"/>
                  </a:lnTo>
                  <a:lnTo>
                    <a:pt x="1244" y="15133"/>
                  </a:lnTo>
                  <a:lnTo>
                    <a:pt x="1165" y="15852"/>
                  </a:lnTo>
                  <a:lnTo>
                    <a:pt x="1404" y="16206"/>
                  </a:lnTo>
                  <a:lnTo>
                    <a:pt x="1347" y="16480"/>
                  </a:lnTo>
                  <a:lnTo>
                    <a:pt x="1473" y="17062"/>
                  </a:lnTo>
                  <a:lnTo>
                    <a:pt x="1290" y="17575"/>
                  </a:lnTo>
                  <a:lnTo>
                    <a:pt x="1244" y="18089"/>
                  </a:lnTo>
                  <a:lnTo>
                    <a:pt x="1347" y="19013"/>
                  </a:lnTo>
                  <a:lnTo>
                    <a:pt x="1244" y="19549"/>
                  </a:lnTo>
                  <a:lnTo>
                    <a:pt x="936" y="20177"/>
                  </a:lnTo>
                  <a:lnTo>
                    <a:pt x="845" y="20497"/>
                  </a:lnTo>
                  <a:lnTo>
                    <a:pt x="628" y="20713"/>
                  </a:lnTo>
                  <a:lnTo>
                    <a:pt x="217" y="20828"/>
                  </a:lnTo>
                  <a:lnTo>
                    <a:pt x="1" y="21353"/>
                  </a:lnTo>
                  <a:lnTo>
                    <a:pt x="343" y="21524"/>
                  </a:lnTo>
                  <a:lnTo>
                    <a:pt x="914" y="22117"/>
                  </a:lnTo>
                  <a:lnTo>
                    <a:pt x="1427" y="22117"/>
                  </a:lnTo>
                  <a:lnTo>
                    <a:pt x="1975" y="22151"/>
                  </a:lnTo>
                  <a:lnTo>
                    <a:pt x="2443" y="21855"/>
                  </a:lnTo>
                  <a:lnTo>
                    <a:pt x="2933" y="21604"/>
                  </a:lnTo>
                  <a:lnTo>
                    <a:pt x="3127" y="21638"/>
                  </a:lnTo>
                  <a:lnTo>
                    <a:pt x="3767" y="21159"/>
                  </a:lnTo>
                  <a:lnTo>
                    <a:pt x="4314" y="21113"/>
                  </a:lnTo>
                  <a:lnTo>
                    <a:pt x="4896" y="21010"/>
                  </a:lnTo>
                  <a:lnTo>
                    <a:pt x="5501" y="21181"/>
                  </a:lnTo>
                  <a:lnTo>
                    <a:pt x="6015" y="21102"/>
                  </a:lnTo>
                  <a:lnTo>
                    <a:pt x="6665" y="21067"/>
                  </a:lnTo>
                  <a:lnTo>
                    <a:pt x="7099" y="20702"/>
                  </a:lnTo>
                  <a:lnTo>
                    <a:pt x="7418" y="20234"/>
                  </a:lnTo>
                  <a:lnTo>
                    <a:pt x="8160" y="20017"/>
                  </a:lnTo>
                  <a:lnTo>
                    <a:pt x="9153" y="19561"/>
                  </a:lnTo>
                  <a:lnTo>
                    <a:pt x="9861" y="19618"/>
                  </a:lnTo>
                  <a:lnTo>
                    <a:pt x="10842" y="19310"/>
                  </a:lnTo>
                  <a:lnTo>
                    <a:pt x="11961" y="18990"/>
                  </a:lnTo>
                  <a:lnTo>
                    <a:pt x="13353" y="18899"/>
                  </a:lnTo>
                  <a:lnTo>
                    <a:pt x="13923" y="19344"/>
                  </a:lnTo>
                  <a:lnTo>
                    <a:pt x="14460" y="19378"/>
                  </a:lnTo>
                  <a:lnTo>
                    <a:pt x="15213" y="19915"/>
                  </a:lnTo>
                  <a:lnTo>
                    <a:pt x="14985" y="20131"/>
                  </a:lnTo>
                  <a:lnTo>
                    <a:pt x="15236" y="20474"/>
                  </a:lnTo>
                  <a:lnTo>
                    <a:pt x="15430" y="21124"/>
                  </a:lnTo>
                  <a:lnTo>
                    <a:pt x="15202" y="21615"/>
                  </a:lnTo>
                  <a:lnTo>
                    <a:pt x="15612" y="21980"/>
                  </a:lnTo>
                  <a:lnTo>
                    <a:pt x="16229" y="21250"/>
                  </a:lnTo>
                  <a:lnTo>
                    <a:pt x="16834" y="20953"/>
                  </a:lnTo>
                  <a:lnTo>
                    <a:pt x="17792" y="20166"/>
                  </a:lnTo>
                  <a:lnTo>
                    <a:pt x="17564" y="20839"/>
                  </a:lnTo>
                  <a:lnTo>
                    <a:pt x="17085" y="21296"/>
                  </a:lnTo>
                  <a:lnTo>
                    <a:pt x="16719" y="21832"/>
                  </a:lnTo>
                  <a:lnTo>
                    <a:pt x="16092" y="22323"/>
                  </a:lnTo>
                  <a:lnTo>
                    <a:pt x="16834" y="22151"/>
                  </a:lnTo>
                  <a:lnTo>
                    <a:pt x="17507" y="21524"/>
                  </a:lnTo>
                  <a:lnTo>
                    <a:pt x="17381" y="22208"/>
                  </a:lnTo>
                  <a:lnTo>
                    <a:pt x="16925" y="22654"/>
                  </a:lnTo>
                  <a:lnTo>
                    <a:pt x="17598" y="22768"/>
                  </a:lnTo>
                  <a:lnTo>
                    <a:pt x="17781" y="23144"/>
                  </a:lnTo>
                  <a:lnTo>
                    <a:pt x="17724" y="23612"/>
                  </a:lnTo>
                  <a:lnTo>
                    <a:pt x="17507" y="24308"/>
                  </a:lnTo>
                  <a:lnTo>
                    <a:pt x="17712" y="24879"/>
                  </a:lnTo>
                  <a:lnTo>
                    <a:pt x="18283" y="25153"/>
                  </a:lnTo>
                  <a:lnTo>
                    <a:pt x="18682" y="25210"/>
                  </a:lnTo>
                  <a:lnTo>
                    <a:pt x="19025" y="25347"/>
                  </a:lnTo>
                  <a:lnTo>
                    <a:pt x="19515" y="25609"/>
                  </a:lnTo>
                  <a:lnTo>
                    <a:pt x="20542" y="24936"/>
                  </a:lnTo>
                  <a:lnTo>
                    <a:pt x="21045" y="24765"/>
                  </a:lnTo>
                  <a:lnTo>
                    <a:pt x="20657" y="25244"/>
                  </a:lnTo>
                  <a:lnTo>
                    <a:pt x="21033" y="25404"/>
                  </a:lnTo>
                  <a:lnTo>
                    <a:pt x="21421" y="25803"/>
                  </a:lnTo>
                  <a:lnTo>
                    <a:pt x="22083" y="25415"/>
                  </a:lnTo>
                  <a:lnTo>
                    <a:pt x="22631" y="25062"/>
                  </a:lnTo>
                  <a:lnTo>
                    <a:pt x="23532" y="24674"/>
                  </a:lnTo>
                  <a:lnTo>
                    <a:pt x="24388" y="24651"/>
                  </a:lnTo>
                  <a:lnTo>
                    <a:pt x="24982" y="24320"/>
                  </a:lnTo>
                  <a:lnTo>
                    <a:pt x="25107" y="24034"/>
                  </a:lnTo>
                  <a:lnTo>
                    <a:pt x="25541" y="23395"/>
                  </a:lnTo>
                  <a:lnTo>
                    <a:pt x="26100" y="22711"/>
                  </a:lnTo>
                  <a:lnTo>
                    <a:pt x="26614" y="22254"/>
                  </a:lnTo>
                  <a:lnTo>
                    <a:pt x="27241" y="21455"/>
                  </a:lnTo>
                  <a:lnTo>
                    <a:pt x="27709" y="21010"/>
                  </a:lnTo>
                  <a:lnTo>
                    <a:pt x="28337" y="20303"/>
                  </a:lnTo>
                  <a:lnTo>
                    <a:pt x="29102" y="19858"/>
                  </a:lnTo>
                  <a:lnTo>
                    <a:pt x="29821" y="19024"/>
                  </a:lnTo>
                  <a:lnTo>
                    <a:pt x="30266" y="18385"/>
                  </a:lnTo>
                  <a:lnTo>
                    <a:pt x="30460" y="17872"/>
                  </a:lnTo>
                  <a:lnTo>
                    <a:pt x="31007" y="17062"/>
                  </a:lnTo>
                  <a:lnTo>
                    <a:pt x="31304" y="16651"/>
                  </a:lnTo>
                  <a:lnTo>
                    <a:pt x="31658" y="15829"/>
                  </a:lnTo>
                  <a:lnTo>
                    <a:pt x="31555" y="15064"/>
                  </a:lnTo>
                  <a:lnTo>
                    <a:pt x="31806" y="14505"/>
                  </a:lnTo>
                  <a:lnTo>
                    <a:pt x="31955" y="13980"/>
                  </a:lnTo>
                  <a:lnTo>
                    <a:pt x="31955" y="13250"/>
                  </a:lnTo>
                  <a:lnTo>
                    <a:pt x="31555" y="12520"/>
                  </a:lnTo>
                  <a:lnTo>
                    <a:pt x="31293" y="12166"/>
                  </a:lnTo>
                  <a:lnTo>
                    <a:pt x="30871" y="11607"/>
                  </a:lnTo>
                  <a:lnTo>
                    <a:pt x="30973" y="10659"/>
                  </a:lnTo>
                  <a:lnTo>
                    <a:pt x="30756" y="10796"/>
                  </a:lnTo>
                  <a:lnTo>
                    <a:pt x="30528" y="10397"/>
                  </a:lnTo>
                  <a:lnTo>
                    <a:pt x="30174" y="10602"/>
                  </a:lnTo>
                  <a:lnTo>
                    <a:pt x="30095" y="9609"/>
                  </a:lnTo>
                  <a:lnTo>
                    <a:pt x="29775" y="9039"/>
                  </a:lnTo>
                  <a:lnTo>
                    <a:pt x="29923" y="8833"/>
                  </a:lnTo>
                  <a:lnTo>
                    <a:pt x="29478" y="8434"/>
                  </a:lnTo>
                  <a:lnTo>
                    <a:pt x="29022" y="8000"/>
                  </a:lnTo>
                  <a:lnTo>
                    <a:pt x="28269" y="7532"/>
                  </a:lnTo>
                  <a:lnTo>
                    <a:pt x="28132" y="6916"/>
                  </a:lnTo>
                  <a:lnTo>
                    <a:pt x="28326" y="6448"/>
                  </a:lnTo>
                  <a:lnTo>
                    <a:pt x="28269" y="5661"/>
                  </a:lnTo>
                  <a:lnTo>
                    <a:pt x="28075" y="5558"/>
                  </a:lnTo>
                  <a:lnTo>
                    <a:pt x="28052" y="5102"/>
                  </a:lnTo>
                  <a:lnTo>
                    <a:pt x="28017" y="4326"/>
                  </a:lnTo>
                  <a:lnTo>
                    <a:pt x="28177" y="3926"/>
                  </a:lnTo>
                  <a:lnTo>
                    <a:pt x="27846" y="3561"/>
                  </a:lnTo>
                  <a:lnTo>
                    <a:pt x="27652" y="3184"/>
                  </a:lnTo>
                  <a:lnTo>
                    <a:pt x="27093" y="352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33" name="Google Shape;1133;p37"/>
            <p:cNvSpPr/>
            <p:nvPr/>
          </p:nvSpPr>
          <p:spPr>
            <a:xfrm>
              <a:off x="3889450" y="2003125"/>
              <a:ext cx="130975" cy="57950"/>
            </a:xfrm>
            <a:custGeom>
              <a:rect b="b" l="l" r="r" t="t"/>
              <a:pathLst>
                <a:path extrusionOk="0" h="2318" w="5239">
                  <a:moveTo>
                    <a:pt x="5193" y="400"/>
                  </a:moveTo>
                  <a:lnTo>
                    <a:pt x="4862" y="229"/>
                  </a:lnTo>
                  <a:lnTo>
                    <a:pt x="4531" y="275"/>
                  </a:lnTo>
                  <a:lnTo>
                    <a:pt x="3960" y="1"/>
                  </a:lnTo>
                  <a:lnTo>
                    <a:pt x="3721" y="69"/>
                  </a:lnTo>
                  <a:lnTo>
                    <a:pt x="3344" y="434"/>
                  </a:lnTo>
                  <a:lnTo>
                    <a:pt x="2808" y="149"/>
                  </a:lnTo>
                  <a:lnTo>
                    <a:pt x="2591" y="560"/>
                  </a:lnTo>
                  <a:lnTo>
                    <a:pt x="2351" y="674"/>
                  </a:lnTo>
                  <a:lnTo>
                    <a:pt x="2488" y="1245"/>
                  </a:lnTo>
                  <a:lnTo>
                    <a:pt x="2431" y="1404"/>
                  </a:lnTo>
                  <a:lnTo>
                    <a:pt x="2191" y="1210"/>
                  </a:lnTo>
                  <a:lnTo>
                    <a:pt x="1849" y="1188"/>
                  </a:lnTo>
                  <a:lnTo>
                    <a:pt x="1358" y="1359"/>
                  </a:lnTo>
                  <a:lnTo>
                    <a:pt x="731" y="1313"/>
                  </a:lnTo>
                  <a:lnTo>
                    <a:pt x="651" y="1541"/>
                  </a:lnTo>
                  <a:lnTo>
                    <a:pt x="286" y="1302"/>
                  </a:lnTo>
                  <a:lnTo>
                    <a:pt x="69" y="1347"/>
                  </a:lnTo>
                  <a:lnTo>
                    <a:pt x="92" y="1496"/>
                  </a:lnTo>
                  <a:lnTo>
                    <a:pt x="0" y="1724"/>
                  </a:lnTo>
                  <a:lnTo>
                    <a:pt x="320" y="1884"/>
                  </a:lnTo>
                  <a:lnTo>
                    <a:pt x="696" y="1918"/>
                  </a:lnTo>
                  <a:lnTo>
                    <a:pt x="1130" y="2044"/>
                  </a:lnTo>
                  <a:lnTo>
                    <a:pt x="1210" y="1872"/>
                  </a:lnTo>
                  <a:lnTo>
                    <a:pt x="1895" y="1713"/>
                  </a:lnTo>
                  <a:lnTo>
                    <a:pt x="2077" y="2032"/>
                  </a:lnTo>
                  <a:lnTo>
                    <a:pt x="3104" y="2260"/>
                  </a:lnTo>
                  <a:lnTo>
                    <a:pt x="3698" y="2317"/>
                  </a:lnTo>
                  <a:lnTo>
                    <a:pt x="4040" y="2112"/>
                  </a:lnTo>
                  <a:lnTo>
                    <a:pt x="4656" y="2101"/>
                  </a:lnTo>
                  <a:lnTo>
                    <a:pt x="4782" y="1941"/>
                  </a:lnTo>
                  <a:lnTo>
                    <a:pt x="4976" y="1370"/>
                  </a:lnTo>
                  <a:lnTo>
                    <a:pt x="4816" y="1188"/>
                  </a:lnTo>
                  <a:lnTo>
                    <a:pt x="5216" y="1188"/>
                  </a:lnTo>
                  <a:lnTo>
                    <a:pt x="5239" y="811"/>
                  </a:lnTo>
                  <a:lnTo>
                    <a:pt x="5147" y="51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34" name="Google Shape;1134;p37"/>
            <p:cNvSpPr/>
            <p:nvPr/>
          </p:nvSpPr>
          <p:spPr>
            <a:xfrm>
              <a:off x="4546500" y="2161475"/>
              <a:ext cx="104725" cy="81050"/>
            </a:xfrm>
            <a:custGeom>
              <a:rect b="b" l="l" r="r" t="t"/>
              <a:pathLst>
                <a:path extrusionOk="0" h="3242" w="4189">
                  <a:moveTo>
                    <a:pt x="286" y="1895"/>
                  </a:moveTo>
                  <a:lnTo>
                    <a:pt x="149" y="1929"/>
                  </a:lnTo>
                  <a:lnTo>
                    <a:pt x="320" y="2272"/>
                  </a:lnTo>
                  <a:lnTo>
                    <a:pt x="777" y="2682"/>
                  </a:lnTo>
                  <a:lnTo>
                    <a:pt x="1302" y="2808"/>
                  </a:lnTo>
                  <a:lnTo>
                    <a:pt x="902" y="2283"/>
                  </a:lnTo>
                  <a:lnTo>
                    <a:pt x="879" y="2135"/>
                  </a:lnTo>
                  <a:lnTo>
                    <a:pt x="548" y="2135"/>
                  </a:lnTo>
                  <a:close/>
                  <a:moveTo>
                    <a:pt x="1769" y="571"/>
                  </a:moveTo>
                  <a:lnTo>
                    <a:pt x="1165" y="23"/>
                  </a:lnTo>
                  <a:lnTo>
                    <a:pt x="948" y="1"/>
                  </a:lnTo>
                  <a:lnTo>
                    <a:pt x="788" y="126"/>
                  </a:lnTo>
                  <a:lnTo>
                    <a:pt x="1245" y="617"/>
                  </a:lnTo>
                  <a:lnTo>
                    <a:pt x="1165" y="708"/>
                  </a:lnTo>
                  <a:lnTo>
                    <a:pt x="765" y="651"/>
                  </a:lnTo>
                  <a:lnTo>
                    <a:pt x="160" y="400"/>
                  </a:lnTo>
                  <a:lnTo>
                    <a:pt x="1" y="537"/>
                  </a:lnTo>
                  <a:lnTo>
                    <a:pt x="206" y="788"/>
                  </a:lnTo>
                  <a:lnTo>
                    <a:pt x="514" y="936"/>
                  </a:lnTo>
                  <a:lnTo>
                    <a:pt x="423" y="1153"/>
                  </a:lnTo>
                  <a:lnTo>
                    <a:pt x="857" y="1473"/>
                  </a:lnTo>
                  <a:lnTo>
                    <a:pt x="720" y="1758"/>
                  </a:lnTo>
                  <a:lnTo>
                    <a:pt x="1073" y="1998"/>
                  </a:lnTo>
                  <a:lnTo>
                    <a:pt x="1427" y="2157"/>
                  </a:lnTo>
                  <a:lnTo>
                    <a:pt x="1564" y="2785"/>
                  </a:lnTo>
                  <a:lnTo>
                    <a:pt x="2317" y="2112"/>
                  </a:lnTo>
                  <a:lnTo>
                    <a:pt x="2591" y="2043"/>
                  </a:lnTo>
                  <a:lnTo>
                    <a:pt x="2854" y="2306"/>
                  </a:lnTo>
                  <a:lnTo>
                    <a:pt x="2682" y="2751"/>
                  </a:lnTo>
                  <a:lnTo>
                    <a:pt x="3230" y="3242"/>
                  </a:lnTo>
                  <a:lnTo>
                    <a:pt x="3413" y="3196"/>
                  </a:lnTo>
                  <a:lnTo>
                    <a:pt x="3299" y="2739"/>
                  </a:lnTo>
                  <a:lnTo>
                    <a:pt x="3538" y="2523"/>
                  </a:lnTo>
                  <a:lnTo>
                    <a:pt x="3595" y="2214"/>
                  </a:lnTo>
                  <a:lnTo>
                    <a:pt x="3584" y="1496"/>
                  </a:lnTo>
                  <a:lnTo>
                    <a:pt x="4189" y="1427"/>
                  </a:lnTo>
                  <a:lnTo>
                    <a:pt x="3904" y="1187"/>
                  </a:lnTo>
                  <a:lnTo>
                    <a:pt x="3538" y="1153"/>
                  </a:lnTo>
                  <a:lnTo>
                    <a:pt x="3048" y="514"/>
                  </a:lnTo>
                  <a:lnTo>
                    <a:pt x="2557" y="58"/>
                  </a:lnTo>
                  <a:lnTo>
                    <a:pt x="2557" y="58"/>
                  </a:lnTo>
                  <a:lnTo>
                    <a:pt x="2192" y="411"/>
                  </a:lnTo>
                  <a:lnTo>
                    <a:pt x="2112" y="62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35" name="Google Shape;1135;p37"/>
            <p:cNvSpPr/>
            <p:nvPr/>
          </p:nvSpPr>
          <p:spPr>
            <a:xfrm>
              <a:off x="4302575" y="3165450"/>
              <a:ext cx="34825" cy="48250"/>
            </a:xfrm>
            <a:custGeom>
              <a:rect b="b" l="l" r="r" t="t"/>
              <a:pathLst>
                <a:path extrusionOk="0" h="1930" w="1393">
                  <a:moveTo>
                    <a:pt x="1221" y="412"/>
                  </a:moveTo>
                  <a:lnTo>
                    <a:pt x="1176" y="58"/>
                  </a:lnTo>
                  <a:lnTo>
                    <a:pt x="1176" y="58"/>
                  </a:lnTo>
                  <a:lnTo>
                    <a:pt x="742" y="1"/>
                  </a:lnTo>
                  <a:lnTo>
                    <a:pt x="502" y="514"/>
                  </a:lnTo>
                  <a:lnTo>
                    <a:pt x="0" y="446"/>
                  </a:lnTo>
                  <a:lnTo>
                    <a:pt x="206" y="857"/>
                  </a:lnTo>
                  <a:lnTo>
                    <a:pt x="217" y="1017"/>
                  </a:lnTo>
                  <a:lnTo>
                    <a:pt x="502" y="1884"/>
                  </a:lnTo>
                  <a:lnTo>
                    <a:pt x="491" y="1930"/>
                  </a:lnTo>
                  <a:lnTo>
                    <a:pt x="571" y="1907"/>
                  </a:lnTo>
                  <a:lnTo>
                    <a:pt x="879" y="1587"/>
                  </a:lnTo>
                  <a:lnTo>
                    <a:pt x="1187" y="1108"/>
                  </a:lnTo>
                  <a:lnTo>
                    <a:pt x="1392" y="914"/>
                  </a:lnTo>
                  <a:lnTo>
                    <a:pt x="1392" y="62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36" name="Google Shape;1136;p37"/>
            <p:cNvSpPr/>
            <p:nvPr/>
          </p:nvSpPr>
          <p:spPr>
            <a:xfrm>
              <a:off x="3764775" y="1949775"/>
              <a:ext cx="63350" cy="42825"/>
            </a:xfrm>
            <a:custGeom>
              <a:rect b="b" l="l" r="r" t="t"/>
              <a:pathLst>
                <a:path extrusionOk="0" h="1713" w="2534">
                  <a:moveTo>
                    <a:pt x="1689" y="1"/>
                  </a:moveTo>
                  <a:lnTo>
                    <a:pt x="1062" y="183"/>
                  </a:lnTo>
                  <a:lnTo>
                    <a:pt x="548" y="115"/>
                  </a:lnTo>
                  <a:lnTo>
                    <a:pt x="548" y="115"/>
                  </a:lnTo>
                  <a:lnTo>
                    <a:pt x="0" y="286"/>
                  </a:lnTo>
                  <a:lnTo>
                    <a:pt x="103" y="594"/>
                  </a:lnTo>
                  <a:lnTo>
                    <a:pt x="422" y="606"/>
                  </a:lnTo>
                  <a:lnTo>
                    <a:pt x="765" y="948"/>
                  </a:lnTo>
                  <a:lnTo>
                    <a:pt x="1244" y="1370"/>
                  </a:lnTo>
                  <a:lnTo>
                    <a:pt x="1598" y="1302"/>
                  </a:lnTo>
                  <a:lnTo>
                    <a:pt x="2226" y="1712"/>
                  </a:lnTo>
                  <a:lnTo>
                    <a:pt x="2283" y="1210"/>
                  </a:lnTo>
                  <a:lnTo>
                    <a:pt x="2477" y="1176"/>
                  </a:lnTo>
                  <a:lnTo>
                    <a:pt x="2534" y="583"/>
                  </a:lnTo>
                  <a:lnTo>
                    <a:pt x="2134" y="37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37" name="Google Shape;1137;p37"/>
            <p:cNvSpPr/>
            <p:nvPr/>
          </p:nvSpPr>
          <p:spPr>
            <a:xfrm>
              <a:off x="3736525" y="2834500"/>
              <a:ext cx="60500" cy="138400"/>
            </a:xfrm>
            <a:custGeom>
              <a:rect b="b" l="l" r="r" t="t"/>
              <a:pathLst>
                <a:path extrusionOk="0" h="5536" w="2420">
                  <a:moveTo>
                    <a:pt x="2271" y="526"/>
                  </a:moveTo>
                  <a:lnTo>
                    <a:pt x="1667" y="1"/>
                  </a:lnTo>
                  <a:lnTo>
                    <a:pt x="1381" y="1"/>
                  </a:lnTo>
                  <a:lnTo>
                    <a:pt x="1107" y="275"/>
                  </a:lnTo>
                  <a:lnTo>
                    <a:pt x="936" y="537"/>
                  </a:lnTo>
                  <a:lnTo>
                    <a:pt x="548" y="628"/>
                  </a:lnTo>
                  <a:lnTo>
                    <a:pt x="377" y="1028"/>
                  </a:lnTo>
                  <a:lnTo>
                    <a:pt x="103" y="1131"/>
                  </a:lnTo>
                  <a:lnTo>
                    <a:pt x="0" y="1599"/>
                  </a:lnTo>
                  <a:lnTo>
                    <a:pt x="251" y="1872"/>
                  </a:lnTo>
                  <a:lnTo>
                    <a:pt x="537" y="2192"/>
                  </a:lnTo>
                  <a:lnTo>
                    <a:pt x="560" y="2637"/>
                  </a:lnTo>
                  <a:lnTo>
                    <a:pt x="719" y="2820"/>
                  </a:lnTo>
                  <a:lnTo>
                    <a:pt x="697" y="4908"/>
                  </a:lnTo>
                  <a:lnTo>
                    <a:pt x="891" y="5536"/>
                  </a:lnTo>
                  <a:lnTo>
                    <a:pt x="1552" y="5422"/>
                  </a:lnTo>
                  <a:lnTo>
                    <a:pt x="1587" y="3961"/>
                  </a:lnTo>
                  <a:lnTo>
                    <a:pt x="1575" y="3379"/>
                  </a:lnTo>
                  <a:lnTo>
                    <a:pt x="1712" y="2808"/>
                  </a:lnTo>
                  <a:lnTo>
                    <a:pt x="1963" y="2534"/>
                  </a:lnTo>
                  <a:lnTo>
                    <a:pt x="2351" y="1964"/>
                  </a:lnTo>
                  <a:lnTo>
                    <a:pt x="2260" y="1724"/>
                  </a:lnTo>
                  <a:lnTo>
                    <a:pt x="2420" y="1370"/>
                  </a:lnTo>
                  <a:lnTo>
                    <a:pt x="2249" y="82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38" name="Google Shape;1138;p37"/>
            <p:cNvSpPr/>
            <p:nvPr/>
          </p:nvSpPr>
          <p:spPr>
            <a:xfrm>
              <a:off x="3612125" y="2769175"/>
              <a:ext cx="152375" cy="124975"/>
            </a:xfrm>
            <a:custGeom>
              <a:rect b="b" l="l" r="r" t="t"/>
              <a:pathLst>
                <a:path extrusionOk="0" h="4999" w="6095">
                  <a:moveTo>
                    <a:pt x="4668" y="172"/>
                  </a:moveTo>
                  <a:lnTo>
                    <a:pt x="4155" y="172"/>
                  </a:lnTo>
                  <a:lnTo>
                    <a:pt x="3961" y="0"/>
                  </a:lnTo>
                  <a:lnTo>
                    <a:pt x="3527" y="126"/>
                  </a:lnTo>
                  <a:lnTo>
                    <a:pt x="2785" y="503"/>
                  </a:lnTo>
                  <a:lnTo>
                    <a:pt x="2625" y="788"/>
                  </a:lnTo>
                  <a:lnTo>
                    <a:pt x="2021" y="1199"/>
                  </a:lnTo>
                  <a:lnTo>
                    <a:pt x="1906" y="1427"/>
                  </a:lnTo>
                  <a:lnTo>
                    <a:pt x="1576" y="1610"/>
                  </a:lnTo>
                  <a:lnTo>
                    <a:pt x="1188" y="1484"/>
                  </a:lnTo>
                  <a:lnTo>
                    <a:pt x="959" y="1712"/>
                  </a:lnTo>
                  <a:lnTo>
                    <a:pt x="845" y="2340"/>
                  </a:lnTo>
                  <a:lnTo>
                    <a:pt x="206" y="3082"/>
                  </a:lnTo>
                  <a:lnTo>
                    <a:pt x="229" y="3401"/>
                  </a:lnTo>
                  <a:lnTo>
                    <a:pt x="1" y="3778"/>
                  </a:lnTo>
                  <a:lnTo>
                    <a:pt x="58" y="4314"/>
                  </a:lnTo>
                  <a:lnTo>
                    <a:pt x="423" y="4508"/>
                  </a:lnTo>
                  <a:lnTo>
                    <a:pt x="560" y="4805"/>
                  </a:lnTo>
                  <a:lnTo>
                    <a:pt x="914" y="4999"/>
                  </a:lnTo>
                  <a:lnTo>
                    <a:pt x="1188" y="4771"/>
                  </a:lnTo>
                  <a:lnTo>
                    <a:pt x="1576" y="4736"/>
                  </a:lnTo>
                  <a:lnTo>
                    <a:pt x="2112" y="4965"/>
                  </a:lnTo>
                  <a:lnTo>
                    <a:pt x="1998" y="4280"/>
                  </a:lnTo>
                  <a:lnTo>
                    <a:pt x="2032" y="3766"/>
                  </a:lnTo>
                  <a:lnTo>
                    <a:pt x="3413" y="3721"/>
                  </a:lnTo>
                  <a:lnTo>
                    <a:pt x="3755" y="3801"/>
                  </a:lnTo>
                  <a:lnTo>
                    <a:pt x="4018" y="3652"/>
                  </a:lnTo>
                  <a:lnTo>
                    <a:pt x="4383" y="3721"/>
                  </a:lnTo>
                  <a:lnTo>
                    <a:pt x="5079" y="3744"/>
                  </a:lnTo>
                  <a:lnTo>
                    <a:pt x="5353" y="3641"/>
                  </a:lnTo>
                  <a:lnTo>
                    <a:pt x="5524" y="3241"/>
                  </a:lnTo>
                  <a:lnTo>
                    <a:pt x="5912" y="3150"/>
                  </a:lnTo>
                  <a:lnTo>
                    <a:pt x="6083" y="2888"/>
                  </a:lnTo>
                  <a:lnTo>
                    <a:pt x="6095" y="2260"/>
                  </a:lnTo>
                  <a:lnTo>
                    <a:pt x="5182" y="2055"/>
                  </a:lnTo>
                  <a:lnTo>
                    <a:pt x="5159" y="1610"/>
                  </a:lnTo>
                  <a:lnTo>
                    <a:pt x="4714" y="1028"/>
                  </a:lnTo>
                  <a:lnTo>
                    <a:pt x="4600" y="61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39" name="Google Shape;1139;p37"/>
            <p:cNvSpPr/>
            <p:nvPr/>
          </p:nvSpPr>
          <p:spPr>
            <a:xfrm>
              <a:off x="5438375" y="2512125"/>
              <a:ext cx="102725" cy="130975"/>
            </a:xfrm>
            <a:custGeom>
              <a:rect b="b" l="l" r="r" t="t"/>
              <a:pathLst>
                <a:path extrusionOk="0" h="5239" w="4109">
                  <a:moveTo>
                    <a:pt x="4040" y="3994"/>
                  </a:moveTo>
                  <a:lnTo>
                    <a:pt x="3401" y="2545"/>
                  </a:lnTo>
                  <a:lnTo>
                    <a:pt x="3184" y="2568"/>
                  </a:lnTo>
                  <a:lnTo>
                    <a:pt x="3161" y="3138"/>
                  </a:lnTo>
                  <a:lnTo>
                    <a:pt x="2659" y="2671"/>
                  </a:lnTo>
                  <a:lnTo>
                    <a:pt x="2819" y="2146"/>
                  </a:lnTo>
                  <a:lnTo>
                    <a:pt x="3161" y="2100"/>
                  </a:lnTo>
                  <a:lnTo>
                    <a:pt x="3390" y="1335"/>
                  </a:lnTo>
                  <a:lnTo>
                    <a:pt x="2899" y="1176"/>
                  </a:lnTo>
                  <a:lnTo>
                    <a:pt x="2191" y="1198"/>
                  </a:lnTo>
                  <a:lnTo>
                    <a:pt x="1415" y="1073"/>
                  </a:lnTo>
                  <a:lnTo>
                    <a:pt x="1244" y="445"/>
                  </a:lnTo>
                  <a:lnTo>
                    <a:pt x="856" y="388"/>
                  </a:lnTo>
                  <a:lnTo>
                    <a:pt x="171" y="0"/>
                  </a:lnTo>
                  <a:lnTo>
                    <a:pt x="0" y="616"/>
                  </a:lnTo>
                  <a:lnTo>
                    <a:pt x="662" y="1096"/>
                  </a:lnTo>
                  <a:lnTo>
                    <a:pt x="217" y="1438"/>
                  </a:lnTo>
                  <a:lnTo>
                    <a:pt x="103" y="1769"/>
                  </a:lnTo>
                  <a:lnTo>
                    <a:pt x="628" y="2009"/>
                  </a:lnTo>
                  <a:lnTo>
                    <a:pt x="571" y="2556"/>
                  </a:lnTo>
                  <a:lnTo>
                    <a:pt x="947" y="3241"/>
                  </a:lnTo>
                  <a:lnTo>
                    <a:pt x="1176" y="3983"/>
                  </a:lnTo>
                  <a:lnTo>
                    <a:pt x="1484" y="4063"/>
                  </a:lnTo>
                  <a:lnTo>
                    <a:pt x="1735" y="4166"/>
                  </a:lnTo>
                  <a:lnTo>
                    <a:pt x="1815" y="3994"/>
                  </a:lnTo>
                  <a:lnTo>
                    <a:pt x="2168" y="4177"/>
                  </a:lnTo>
                  <a:lnTo>
                    <a:pt x="2362" y="3675"/>
                  </a:lnTo>
                  <a:lnTo>
                    <a:pt x="2226" y="3310"/>
                  </a:lnTo>
                  <a:lnTo>
                    <a:pt x="2956" y="3332"/>
                  </a:lnTo>
                  <a:lnTo>
                    <a:pt x="3355" y="3869"/>
                  </a:lnTo>
                  <a:lnTo>
                    <a:pt x="3572" y="4302"/>
                  </a:lnTo>
                  <a:lnTo>
                    <a:pt x="3686" y="4759"/>
                  </a:lnTo>
                  <a:lnTo>
                    <a:pt x="3972" y="5238"/>
                  </a:lnTo>
                  <a:lnTo>
                    <a:pt x="3812" y="4508"/>
                  </a:lnTo>
                  <a:lnTo>
                    <a:pt x="4109" y="464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40" name="Google Shape;1140;p37"/>
            <p:cNvSpPr/>
            <p:nvPr/>
          </p:nvSpPr>
          <p:spPr>
            <a:xfrm>
              <a:off x="4126250" y="2109550"/>
              <a:ext cx="111850" cy="65925"/>
            </a:xfrm>
            <a:custGeom>
              <a:rect b="b" l="l" r="r" t="t"/>
              <a:pathLst>
                <a:path extrusionOk="0" h="2637" w="4474">
                  <a:moveTo>
                    <a:pt x="4474" y="468"/>
                  </a:moveTo>
                  <a:lnTo>
                    <a:pt x="4040" y="366"/>
                  </a:lnTo>
                  <a:lnTo>
                    <a:pt x="3470" y="58"/>
                  </a:lnTo>
                  <a:lnTo>
                    <a:pt x="2648" y="252"/>
                  </a:lnTo>
                  <a:lnTo>
                    <a:pt x="2317" y="480"/>
                  </a:lnTo>
                  <a:lnTo>
                    <a:pt x="1256" y="434"/>
                  </a:lnTo>
                  <a:lnTo>
                    <a:pt x="685" y="297"/>
                  </a:lnTo>
                  <a:lnTo>
                    <a:pt x="411" y="366"/>
                  </a:lnTo>
                  <a:lnTo>
                    <a:pt x="149" y="0"/>
                  </a:lnTo>
                  <a:lnTo>
                    <a:pt x="0" y="194"/>
                  </a:lnTo>
                  <a:lnTo>
                    <a:pt x="92" y="525"/>
                  </a:lnTo>
                  <a:lnTo>
                    <a:pt x="491" y="891"/>
                  </a:lnTo>
                  <a:lnTo>
                    <a:pt x="251" y="1165"/>
                  </a:lnTo>
                  <a:lnTo>
                    <a:pt x="149" y="1450"/>
                  </a:lnTo>
                  <a:lnTo>
                    <a:pt x="240" y="1553"/>
                  </a:lnTo>
                  <a:lnTo>
                    <a:pt x="137" y="1678"/>
                  </a:lnTo>
                  <a:lnTo>
                    <a:pt x="537" y="1963"/>
                  </a:lnTo>
                  <a:lnTo>
                    <a:pt x="651" y="2545"/>
                  </a:lnTo>
                  <a:lnTo>
                    <a:pt x="1187" y="2580"/>
                  </a:lnTo>
                  <a:lnTo>
                    <a:pt x="1746" y="2329"/>
                  </a:lnTo>
                  <a:lnTo>
                    <a:pt x="2306" y="2637"/>
                  </a:lnTo>
                  <a:lnTo>
                    <a:pt x="2956" y="2545"/>
                  </a:lnTo>
                  <a:lnTo>
                    <a:pt x="2922" y="2123"/>
                  </a:lnTo>
                  <a:lnTo>
                    <a:pt x="3630" y="1838"/>
                  </a:lnTo>
                  <a:lnTo>
                    <a:pt x="4269" y="1952"/>
                  </a:lnTo>
                  <a:lnTo>
                    <a:pt x="3972" y="1450"/>
                  </a:lnTo>
                  <a:lnTo>
                    <a:pt x="4154" y="82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41" name="Google Shape;1141;p37"/>
            <p:cNvSpPr/>
            <p:nvPr/>
          </p:nvSpPr>
          <p:spPr>
            <a:xfrm>
              <a:off x="4004425" y="2087575"/>
              <a:ext cx="71075" cy="56800"/>
            </a:xfrm>
            <a:custGeom>
              <a:rect b="b" l="l" r="r" t="t"/>
              <a:pathLst>
                <a:path extrusionOk="0" h="2272" w="2843">
                  <a:moveTo>
                    <a:pt x="879" y="1"/>
                  </a:moveTo>
                  <a:lnTo>
                    <a:pt x="548" y="24"/>
                  </a:lnTo>
                  <a:lnTo>
                    <a:pt x="400" y="206"/>
                  </a:lnTo>
                  <a:lnTo>
                    <a:pt x="137" y="1"/>
                  </a:lnTo>
                  <a:lnTo>
                    <a:pt x="0" y="366"/>
                  </a:lnTo>
                  <a:lnTo>
                    <a:pt x="388" y="777"/>
                  </a:lnTo>
                  <a:lnTo>
                    <a:pt x="571" y="1051"/>
                  </a:lnTo>
                  <a:lnTo>
                    <a:pt x="925" y="1370"/>
                  </a:lnTo>
                  <a:lnTo>
                    <a:pt x="1210" y="1576"/>
                  </a:lnTo>
                  <a:lnTo>
                    <a:pt x="1530" y="1929"/>
                  </a:lnTo>
                  <a:lnTo>
                    <a:pt x="2203" y="2272"/>
                  </a:lnTo>
                  <a:lnTo>
                    <a:pt x="2260" y="1781"/>
                  </a:lnTo>
                  <a:lnTo>
                    <a:pt x="2477" y="1587"/>
                  </a:lnTo>
                  <a:lnTo>
                    <a:pt x="2602" y="1496"/>
                  </a:lnTo>
                  <a:lnTo>
                    <a:pt x="2774" y="1462"/>
                  </a:lnTo>
                  <a:lnTo>
                    <a:pt x="2842" y="1051"/>
                  </a:lnTo>
                  <a:lnTo>
                    <a:pt x="2454" y="720"/>
                  </a:lnTo>
                  <a:lnTo>
                    <a:pt x="2602" y="332"/>
                  </a:lnTo>
                  <a:lnTo>
                    <a:pt x="2340" y="332"/>
                  </a:lnTo>
                  <a:lnTo>
                    <a:pt x="2340" y="332"/>
                  </a:lnTo>
                  <a:lnTo>
                    <a:pt x="1998" y="138"/>
                  </a:lnTo>
                  <a:lnTo>
                    <a:pt x="1507" y="14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42" name="Google Shape;1142;p37"/>
            <p:cNvSpPr/>
            <p:nvPr/>
          </p:nvSpPr>
          <p:spPr>
            <a:xfrm>
              <a:off x="4117700" y="1848775"/>
              <a:ext cx="158350" cy="104450"/>
            </a:xfrm>
            <a:custGeom>
              <a:rect b="b" l="l" r="r" t="t"/>
              <a:pathLst>
                <a:path extrusionOk="0" h="4178" w="6334">
                  <a:moveTo>
                    <a:pt x="3561" y="218"/>
                  </a:moveTo>
                  <a:lnTo>
                    <a:pt x="2819" y="1"/>
                  </a:lnTo>
                  <a:lnTo>
                    <a:pt x="2168" y="332"/>
                  </a:lnTo>
                  <a:lnTo>
                    <a:pt x="1792" y="469"/>
                  </a:lnTo>
                  <a:lnTo>
                    <a:pt x="1917" y="845"/>
                  </a:lnTo>
                  <a:lnTo>
                    <a:pt x="1427" y="1131"/>
                  </a:lnTo>
                  <a:lnTo>
                    <a:pt x="1347" y="1610"/>
                  </a:lnTo>
                  <a:lnTo>
                    <a:pt x="662" y="1929"/>
                  </a:lnTo>
                  <a:lnTo>
                    <a:pt x="11" y="1929"/>
                  </a:lnTo>
                  <a:lnTo>
                    <a:pt x="91" y="2306"/>
                  </a:lnTo>
                  <a:lnTo>
                    <a:pt x="342" y="2637"/>
                  </a:lnTo>
                  <a:lnTo>
                    <a:pt x="377" y="2979"/>
                  </a:lnTo>
                  <a:lnTo>
                    <a:pt x="0" y="3151"/>
                  </a:lnTo>
                  <a:lnTo>
                    <a:pt x="263" y="3561"/>
                  </a:lnTo>
                  <a:lnTo>
                    <a:pt x="342" y="3949"/>
                  </a:lnTo>
                  <a:lnTo>
                    <a:pt x="651" y="3904"/>
                  </a:lnTo>
                  <a:lnTo>
                    <a:pt x="993" y="3675"/>
                  </a:lnTo>
                  <a:lnTo>
                    <a:pt x="1518" y="3653"/>
                  </a:lnTo>
                  <a:lnTo>
                    <a:pt x="2237" y="3721"/>
                  </a:lnTo>
                  <a:lnTo>
                    <a:pt x="3036" y="3938"/>
                  </a:lnTo>
                  <a:lnTo>
                    <a:pt x="3572" y="3949"/>
                  </a:lnTo>
                  <a:lnTo>
                    <a:pt x="3857" y="4075"/>
                  </a:lnTo>
                  <a:lnTo>
                    <a:pt x="4086" y="3927"/>
                  </a:lnTo>
                  <a:lnTo>
                    <a:pt x="4302" y="4132"/>
                  </a:lnTo>
                  <a:lnTo>
                    <a:pt x="4919" y="4098"/>
                  </a:lnTo>
                  <a:lnTo>
                    <a:pt x="5204" y="4178"/>
                  </a:lnTo>
                  <a:lnTo>
                    <a:pt x="5170" y="3733"/>
                  </a:lnTo>
                  <a:lnTo>
                    <a:pt x="5341" y="3539"/>
                  </a:lnTo>
                  <a:lnTo>
                    <a:pt x="5934" y="3493"/>
                  </a:lnTo>
                  <a:lnTo>
                    <a:pt x="5934" y="3493"/>
                  </a:lnTo>
                  <a:lnTo>
                    <a:pt x="5649" y="2934"/>
                  </a:lnTo>
                  <a:lnTo>
                    <a:pt x="5432" y="2648"/>
                  </a:lnTo>
                  <a:lnTo>
                    <a:pt x="5546" y="2569"/>
                  </a:lnTo>
                  <a:lnTo>
                    <a:pt x="6106" y="2591"/>
                  </a:lnTo>
                  <a:lnTo>
                    <a:pt x="6334" y="2409"/>
                  </a:lnTo>
                  <a:lnTo>
                    <a:pt x="6083" y="2180"/>
                  </a:lnTo>
                  <a:lnTo>
                    <a:pt x="5603" y="2021"/>
                  </a:lnTo>
                  <a:lnTo>
                    <a:pt x="5615" y="1861"/>
                  </a:lnTo>
                  <a:lnTo>
                    <a:pt x="5295" y="1713"/>
                  </a:lnTo>
                  <a:lnTo>
                    <a:pt x="4770" y="1153"/>
                  </a:lnTo>
                  <a:lnTo>
                    <a:pt x="4862" y="925"/>
                  </a:lnTo>
                  <a:lnTo>
                    <a:pt x="4713" y="514"/>
                  </a:lnTo>
                  <a:lnTo>
                    <a:pt x="4029" y="309"/>
                  </a:lnTo>
                  <a:lnTo>
                    <a:pt x="3698" y="41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43" name="Google Shape;1143;p37"/>
            <p:cNvSpPr/>
            <p:nvPr/>
          </p:nvSpPr>
          <p:spPr>
            <a:xfrm>
              <a:off x="1953075" y="2692425"/>
              <a:ext cx="29125" cy="59375"/>
            </a:xfrm>
            <a:custGeom>
              <a:rect b="b" l="l" r="r" t="t"/>
              <a:pathLst>
                <a:path extrusionOk="0" h="2375" w="1165">
                  <a:moveTo>
                    <a:pt x="229" y="2374"/>
                  </a:moveTo>
                  <a:lnTo>
                    <a:pt x="434" y="2055"/>
                  </a:lnTo>
                  <a:lnTo>
                    <a:pt x="571" y="2032"/>
                  </a:lnTo>
                  <a:lnTo>
                    <a:pt x="765" y="1792"/>
                  </a:lnTo>
                  <a:lnTo>
                    <a:pt x="902" y="1336"/>
                  </a:lnTo>
                  <a:lnTo>
                    <a:pt x="857" y="1244"/>
                  </a:lnTo>
                  <a:lnTo>
                    <a:pt x="982" y="914"/>
                  </a:lnTo>
                  <a:lnTo>
                    <a:pt x="937" y="777"/>
                  </a:lnTo>
                  <a:lnTo>
                    <a:pt x="1119" y="389"/>
                  </a:lnTo>
                  <a:lnTo>
                    <a:pt x="1165" y="138"/>
                  </a:lnTo>
                  <a:lnTo>
                    <a:pt x="1005" y="138"/>
                  </a:lnTo>
                  <a:lnTo>
                    <a:pt x="1016" y="1"/>
                  </a:lnTo>
                  <a:lnTo>
                    <a:pt x="879" y="1"/>
                  </a:lnTo>
                  <a:lnTo>
                    <a:pt x="514" y="560"/>
                  </a:lnTo>
                  <a:lnTo>
                    <a:pt x="389" y="446"/>
                  </a:lnTo>
                  <a:lnTo>
                    <a:pt x="286" y="491"/>
                  </a:lnTo>
                  <a:lnTo>
                    <a:pt x="275" y="628"/>
                  </a:lnTo>
                  <a:lnTo>
                    <a:pt x="172" y="1347"/>
                  </a:lnTo>
                  <a:lnTo>
                    <a:pt x="1" y="237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44" name="Google Shape;1144;p37"/>
            <p:cNvSpPr/>
            <p:nvPr/>
          </p:nvSpPr>
          <p:spPr>
            <a:xfrm>
              <a:off x="2335100" y="3333800"/>
              <a:ext cx="250800" cy="297300"/>
            </a:xfrm>
            <a:custGeom>
              <a:rect b="b" l="l" r="r" t="t"/>
              <a:pathLst>
                <a:path extrusionOk="0" h="11892" w="10032">
                  <a:moveTo>
                    <a:pt x="9655" y="9438"/>
                  </a:moveTo>
                  <a:lnTo>
                    <a:pt x="9884" y="9255"/>
                  </a:lnTo>
                  <a:lnTo>
                    <a:pt x="9769" y="8742"/>
                  </a:lnTo>
                  <a:lnTo>
                    <a:pt x="9963" y="8342"/>
                  </a:lnTo>
                  <a:lnTo>
                    <a:pt x="10032" y="7635"/>
                  </a:lnTo>
                  <a:lnTo>
                    <a:pt x="9804" y="7064"/>
                  </a:lnTo>
                  <a:lnTo>
                    <a:pt x="9347" y="6813"/>
                  </a:lnTo>
                  <a:lnTo>
                    <a:pt x="9233" y="6448"/>
                  </a:lnTo>
                  <a:lnTo>
                    <a:pt x="9313" y="5934"/>
                  </a:lnTo>
                  <a:lnTo>
                    <a:pt x="7795" y="5889"/>
                  </a:lnTo>
                  <a:lnTo>
                    <a:pt x="7407" y="4839"/>
                  </a:lnTo>
                  <a:lnTo>
                    <a:pt x="7635" y="4816"/>
                  </a:lnTo>
                  <a:lnTo>
                    <a:pt x="7590" y="4417"/>
                  </a:lnTo>
                  <a:lnTo>
                    <a:pt x="7419" y="4166"/>
                  </a:lnTo>
                  <a:lnTo>
                    <a:pt x="7350" y="3641"/>
                  </a:lnTo>
                  <a:lnTo>
                    <a:pt x="6882" y="3367"/>
                  </a:lnTo>
                  <a:lnTo>
                    <a:pt x="6380" y="3378"/>
                  </a:lnTo>
                  <a:lnTo>
                    <a:pt x="6026" y="3104"/>
                  </a:lnTo>
                  <a:lnTo>
                    <a:pt x="5479" y="2933"/>
                  </a:lnTo>
                  <a:lnTo>
                    <a:pt x="5136" y="2591"/>
                  </a:lnTo>
                  <a:lnTo>
                    <a:pt x="4235" y="2454"/>
                  </a:lnTo>
                  <a:lnTo>
                    <a:pt x="3322" y="1643"/>
                  </a:lnTo>
                  <a:lnTo>
                    <a:pt x="3367" y="1027"/>
                  </a:lnTo>
                  <a:lnTo>
                    <a:pt x="3242" y="673"/>
                  </a:lnTo>
                  <a:lnTo>
                    <a:pt x="3299" y="0"/>
                  </a:lnTo>
                  <a:lnTo>
                    <a:pt x="2260" y="160"/>
                  </a:lnTo>
                  <a:lnTo>
                    <a:pt x="1861" y="479"/>
                  </a:lnTo>
                  <a:lnTo>
                    <a:pt x="1176" y="856"/>
                  </a:lnTo>
                  <a:lnTo>
                    <a:pt x="1016" y="1130"/>
                  </a:lnTo>
                  <a:lnTo>
                    <a:pt x="605" y="1153"/>
                  </a:lnTo>
                  <a:lnTo>
                    <a:pt x="1" y="1073"/>
                  </a:lnTo>
                  <a:lnTo>
                    <a:pt x="788" y="2534"/>
                  </a:lnTo>
                  <a:lnTo>
                    <a:pt x="628" y="2842"/>
                  </a:lnTo>
                  <a:lnTo>
                    <a:pt x="640" y="3481"/>
                  </a:lnTo>
                  <a:lnTo>
                    <a:pt x="685" y="4245"/>
                  </a:lnTo>
                  <a:lnTo>
                    <a:pt x="411" y="4702"/>
                  </a:lnTo>
                  <a:lnTo>
                    <a:pt x="583" y="5044"/>
                  </a:lnTo>
                  <a:lnTo>
                    <a:pt x="434" y="5352"/>
                  </a:lnTo>
                  <a:lnTo>
                    <a:pt x="834" y="6106"/>
                  </a:lnTo>
                  <a:lnTo>
                    <a:pt x="434" y="7087"/>
                  </a:lnTo>
                  <a:lnTo>
                    <a:pt x="868" y="7703"/>
                  </a:lnTo>
                  <a:lnTo>
                    <a:pt x="1039" y="8354"/>
                  </a:lnTo>
                  <a:lnTo>
                    <a:pt x="1496" y="8742"/>
                  </a:lnTo>
                  <a:lnTo>
                    <a:pt x="1347" y="9632"/>
                  </a:lnTo>
                  <a:lnTo>
                    <a:pt x="1872" y="10636"/>
                  </a:lnTo>
                  <a:lnTo>
                    <a:pt x="2317" y="11892"/>
                  </a:lnTo>
                  <a:lnTo>
                    <a:pt x="2854" y="11766"/>
                  </a:lnTo>
                  <a:lnTo>
                    <a:pt x="3424" y="10956"/>
                  </a:lnTo>
                  <a:lnTo>
                    <a:pt x="4486" y="11173"/>
                  </a:lnTo>
                  <a:lnTo>
                    <a:pt x="5011" y="11823"/>
                  </a:lnTo>
                  <a:lnTo>
                    <a:pt x="5239" y="11093"/>
                  </a:lnTo>
                  <a:lnTo>
                    <a:pt x="6140" y="11138"/>
                  </a:lnTo>
                  <a:lnTo>
                    <a:pt x="6277" y="11321"/>
                  </a:lnTo>
                  <a:lnTo>
                    <a:pt x="6494" y="10237"/>
                  </a:lnTo>
                  <a:lnTo>
                    <a:pt x="6460" y="9758"/>
                  </a:lnTo>
                  <a:lnTo>
                    <a:pt x="6768" y="8959"/>
                  </a:lnTo>
                  <a:lnTo>
                    <a:pt x="8115" y="8685"/>
                  </a:lnTo>
                  <a:lnTo>
                    <a:pt x="8845" y="8696"/>
                  </a:lnTo>
                  <a:lnTo>
                    <a:pt x="9621" y="916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45" name="Google Shape;1145;p37"/>
            <p:cNvSpPr/>
            <p:nvPr/>
          </p:nvSpPr>
          <p:spPr>
            <a:xfrm>
              <a:off x="2242375" y="2993125"/>
              <a:ext cx="784625" cy="885325"/>
            </a:xfrm>
            <a:custGeom>
              <a:rect b="b" l="l" r="r" t="t"/>
              <a:pathLst>
                <a:path extrusionOk="0" h="35413" w="31385">
                  <a:moveTo>
                    <a:pt x="13844" y="3037"/>
                  </a:moveTo>
                  <a:lnTo>
                    <a:pt x="13638" y="3071"/>
                  </a:lnTo>
                  <a:lnTo>
                    <a:pt x="13193" y="3002"/>
                  </a:lnTo>
                  <a:lnTo>
                    <a:pt x="12942" y="3242"/>
                  </a:lnTo>
                  <a:lnTo>
                    <a:pt x="12566" y="3402"/>
                  </a:lnTo>
                  <a:lnTo>
                    <a:pt x="12326" y="3425"/>
                  </a:lnTo>
                  <a:lnTo>
                    <a:pt x="12223" y="3607"/>
                  </a:lnTo>
                  <a:lnTo>
                    <a:pt x="11835" y="3573"/>
                  </a:lnTo>
                  <a:lnTo>
                    <a:pt x="11344" y="3139"/>
                  </a:lnTo>
                  <a:lnTo>
                    <a:pt x="11299" y="2729"/>
                  </a:lnTo>
                  <a:lnTo>
                    <a:pt x="11093" y="2261"/>
                  </a:lnTo>
                  <a:lnTo>
                    <a:pt x="11242" y="1485"/>
                  </a:lnTo>
                  <a:lnTo>
                    <a:pt x="11470" y="1176"/>
                  </a:lnTo>
                  <a:lnTo>
                    <a:pt x="11299" y="743"/>
                  </a:lnTo>
                  <a:lnTo>
                    <a:pt x="11025" y="617"/>
                  </a:lnTo>
                  <a:lnTo>
                    <a:pt x="11139" y="218"/>
                  </a:lnTo>
                  <a:lnTo>
                    <a:pt x="10956" y="1"/>
                  </a:lnTo>
                  <a:lnTo>
                    <a:pt x="10546" y="47"/>
                  </a:lnTo>
                  <a:lnTo>
                    <a:pt x="10648" y="298"/>
                  </a:lnTo>
                  <a:lnTo>
                    <a:pt x="10340" y="640"/>
                  </a:lnTo>
                  <a:lnTo>
                    <a:pt x="9427" y="982"/>
                  </a:lnTo>
                  <a:lnTo>
                    <a:pt x="8857" y="1131"/>
                  </a:lnTo>
                  <a:lnTo>
                    <a:pt x="8617" y="1348"/>
                  </a:lnTo>
                  <a:lnTo>
                    <a:pt x="7989" y="1119"/>
                  </a:lnTo>
                  <a:lnTo>
                    <a:pt x="7384" y="1005"/>
                  </a:lnTo>
                  <a:lnTo>
                    <a:pt x="7247" y="1085"/>
                  </a:lnTo>
                  <a:lnTo>
                    <a:pt x="7590" y="1313"/>
                  </a:lnTo>
                  <a:lnTo>
                    <a:pt x="7544" y="1930"/>
                  </a:lnTo>
                  <a:lnTo>
                    <a:pt x="7647" y="2500"/>
                  </a:lnTo>
                  <a:lnTo>
                    <a:pt x="8332" y="2569"/>
                  </a:lnTo>
                  <a:lnTo>
                    <a:pt x="8377" y="2774"/>
                  </a:lnTo>
                  <a:lnTo>
                    <a:pt x="7784" y="3025"/>
                  </a:lnTo>
                  <a:lnTo>
                    <a:pt x="7693" y="3413"/>
                  </a:lnTo>
                  <a:lnTo>
                    <a:pt x="7362" y="3550"/>
                  </a:lnTo>
                  <a:lnTo>
                    <a:pt x="6757" y="3767"/>
                  </a:lnTo>
                  <a:lnTo>
                    <a:pt x="6608" y="4041"/>
                  </a:lnTo>
                  <a:lnTo>
                    <a:pt x="5981" y="4109"/>
                  </a:lnTo>
                  <a:lnTo>
                    <a:pt x="5547" y="3630"/>
                  </a:lnTo>
                  <a:lnTo>
                    <a:pt x="5387" y="3744"/>
                  </a:lnTo>
                  <a:lnTo>
                    <a:pt x="5250" y="3196"/>
                  </a:lnTo>
                  <a:lnTo>
                    <a:pt x="5022" y="2911"/>
                  </a:lnTo>
                  <a:lnTo>
                    <a:pt x="4748" y="3231"/>
                  </a:lnTo>
                  <a:lnTo>
                    <a:pt x="3196" y="3208"/>
                  </a:lnTo>
                  <a:lnTo>
                    <a:pt x="3196" y="3767"/>
                  </a:lnTo>
                  <a:lnTo>
                    <a:pt x="3664" y="3870"/>
                  </a:lnTo>
                  <a:lnTo>
                    <a:pt x="3641" y="4212"/>
                  </a:lnTo>
                  <a:lnTo>
                    <a:pt x="3481" y="4121"/>
                  </a:lnTo>
                  <a:lnTo>
                    <a:pt x="3025" y="4269"/>
                  </a:lnTo>
                  <a:lnTo>
                    <a:pt x="3025" y="4920"/>
                  </a:lnTo>
                  <a:lnTo>
                    <a:pt x="3379" y="5262"/>
                  </a:lnTo>
                  <a:lnTo>
                    <a:pt x="3504" y="5776"/>
                  </a:lnTo>
                  <a:lnTo>
                    <a:pt x="3493" y="6175"/>
                  </a:lnTo>
                  <a:lnTo>
                    <a:pt x="3185" y="8663"/>
                  </a:lnTo>
                  <a:lnTo>
                    <a:pt x="2454" y="8617"/>
                  </a:lnTo>
                  <a:lnTo>
                    <a:pt x="2352" y="8766"/>
                  </a:lnTo>
                  <a:lnTo>
                    <a:pt x="1701" y="8937"/>
                  </a:lnTo>
                  <a:lnTo>
                    <a:pt x="811" y="9542"/>
                  </a:lnTo>
                  <a:lnTo>
                    <a:pt x="754" y="9975"/>
                  </a:lnTo>
                  <a:lnTo>
                    <a:pt x="571" y="10283"/>
                  </a:lnTo>
                  <a:lnTo>
                    <a:pt x="674" y="10774"/>
                  </a:lnTo>
                  <a:lnTo>
                    <a:pt x="195" y="11048"/>
                  </a:lnTo>
                  <a:lnTo>
                    <a:pt x="218" y="11425"/>
                  </a:lnTo>
                  <a:lnTo>
                    <a:pt x="1" y="11584"/>
                  </a:lnTo>
                  <a:lnTo>
                    <a:pt x="366" y="12417"/>
                  </a:lnTo>
                  <a:lnTo>
                    <a:pt x="845" y="12954"/>
                  </a:lnTo>
                  <a:lnTo>
                    <a:pt x="697" y="13353"/>
                  </a:lnTo>
                  <a:lnTo>
                    <a:pt x="1222" y="13399"/>
                  </a:lnTo>
                  <a:lnTo>
                    <a:pt x="1553" y="13878"/>
                  </a:lnTo>
                  <a:lnTo>
                    <a:pt x="2249" y="13912"/>
                  </a:lnTo>
                  <a:lnTo>
                    <a:pt x="2877" y="13365"/>
                  </a:lnTo>
                  <a:lnTo>
                    <a:pt x="2911" y="14757"/>
                  </a:lnTo>
                  <a:lnTo>
                    <a:pt x="3276" y="14848"/>
                  </a:lnTo>
                  <a:lnTo>
                    <a:pt x="3710" y="14700"/>
                  </a:lnTo>
                  <a:lnTo>
                    <a:pt x="4303" y="14780"/>
                  </a:lnTo>
                  <a:lnTo>
                    <a:pt x="4725" y="14757"/>
                  </a:lnTo>
                  <a:lnTo>
                    <a:pt x="4874" y="14483"/>
                  </a:lnTo>
                  <a:lnTo>
                    <a:pt x="5558" y="14106"/>
                  </a:lnTo>
                  <a:lnTo>
                    <a:pt x="5958" y="13787"/>
                  </a:lnTo>
                  <a:lnTo>
                    <a:pt x="7008" y="13627"/>
                  </a:lnTo>
                  <a:lnTo>
                    <a:pt x="6951" y="14300"/>
                  </a:lnTo>
                  <a:lnTo>
                    <a:pt x="7076" y="14654"/>
                  </a:lnTo>
                  <a:lnTo>
                    <a:pt x="7031" y="15270"/>
                  </a:lnTo>
                  <a:lnTo>
                    <a:pt x="7944" y="16081"/>
                  </a:lnTo>
                  <a:lnTo>
                    <a:pt x="8845" y="16218"/>
                  </a:lnTo>
                  <a:lnTo>
                    <a:pt x="9188" y="16560"/>
                  </a:lnTo>
                  <a:lnTo>
                    <a:pt x="9724" y="16731"/>
                  </a:lnTo>
                  <a:lnTo>
                    <a:pt x="10089" y="17005"/>
                  </a:lnTo>
                  <a:lnTo>
                    <a:pt x="10580" y="16994"/>
                  </a:lnTo>
                  <a:lnTo>
                    <a:pt x="11059" y="17268"/>
                  </a:lnTo>
                  <a:lnTo>
                    <a:pt x="11128" y="17793"/>
                  </a:lnTo>
                  <a:lnTo>
                    <a:pt x="11299" y="18044"/>
                  </a:lnTo>
                  <a:lnTo>
                    <a:pt x="11344" y="18443"/>
                  </a:lnTo>
                  <a:lnTo>
                    <a:pt x="11116" y="18466"/>
                  </a:lnTo>
                  <a:lnTo>
                    <a:pt x="11493" y="19516"/>
                  </a:lnTo>
                  <a:lnTo>
                    <a:pt x="13022" y="19561"/>
                  </a:lnTo>
                  <a:lnTo>
                    <a:pt x="12942" y="20075"/>
                  </a:lnTo>
                  <a:lnTo>
                    <a:pt x="13056" y="20440"/>
                  </a:lnTo>
                  <a:lnTo>
                    <a:pt x="13513" y="20691"/>
                  </a:lnTo>
                  <a:lnTo>
                    <a:pt x="13741" y="21262"/>
                  </a:lnTo>
                  <a:lnTo>
                    <a:pt x="13661" y="21969"/>
                  </a:lnTo>
                  <a:lnTo>
                    <a:pt x="13478" y="22369"/>
                  </a:lnTo>
                  <a:lnTo>
                    <a:pt x="13593" y="22882"/>
                  </a:lnTo>
                  <a:lnTo>
                    <a:pt x="13364" y="23065"/>
                  </a:lnTo>
                  <a:lnTo>
                    <a:pt x="13638" y="23579"/>
                  </a:lnTo>
                  <a:lnTo>
                    <a:pt x="13695" y="24811"/>
                  </a:lnTo>
                  <a:lnTo>
                    <a:pt x="14551" y="24982"/>
                  </a:lnTo>
                  <a:lnTo>
                    <a:pt x="14848" y="24811"/>
                  </a:lnTo>
                  <a:lnTo>
                    <a:pt x="15407" y="25051"/>
                  </a:lnTo>
                  <a:lnTo>
                    <a:pt x="15578" y="25325"/>
                  </a:lnTo>
                  <a:lnTo>
                    <a:pt x="15715" y="26146"/>
                  </a:lnTo>
                  <a:lnTo>
                    <a:pt x="15852" y="26511"/>
                  </a:lnTo>
                  <a:lnTo>
                    <a:pt x="16138" y="26546"/>
                  </a:lnTo>
                  <a:lnTo>
                    <a:pt x="16423" y="26397"/>
                  </a:lnTo>
                  <a:lnTo>
                    <a:pt x="16720" y="26569"/>
                  </a:lnTo>
                  <a:lnTo>
                    <a:pt x="16765" y="27059"/>
                  </a:lnTo>
                  <a:lnTo>
                    <a:pt x="16720" y="27607"/>
                  </a:lnTo>
                  <a:lnTo>
                    <a:pt x="16617" y="28121"/>
                  </a:lnTo>
                  <a:lnTo>
                    <a:pt x="16993" y="27949"/>
                  </a:lnTo>
                  <a:lnTo>
                    <a:pt x="17427" y="28474"/>
                  </a:lnTo>
                  <a:lnTo>
                    <a:pt x="17507" y="29205"/>
                  </a:lnTo>
                  <a:lnTo>
                    <a:pt x="16902" y="29707"/>
                  </a:lnTo>
                  <a:lnTo>
                    <a:pt x="16434" y="30072"/>
                  </a:lnTo>
                  <a:lnTo>
                    <a:pt x="15681" y="30962"/>
                  </a:lnTo>
                  <a:lnTo>
                    <a:pt x="14837" y="32183"/>
                  </a:lnTo>
                  <a:lnTo>
                    <a:pt x="15316" y="32081"/>
                  </a:lnTo>
                  <a:lnTo>
                    <a:pt x="16206" y="32788"/>
                  </a:lnTo>
                  <a:lnTo>
                    <a:pt x="16480" y="32754"/>
                  </a:lnTo>
                  <a:lnTo>
                    <a:pt x="17359" y="33336"/>
                  </a:lnTo>
                  <a:lnTo>
                    <a:pt x="18043" y="33838"/>
                  </a:lnTo>
                  <a:lnTo>
                    <a:pt x="18591" y="34454"/>
                  </a:lnTo>
                  <a:lnTo>
                    <a:pt x="18317" y="34877"/>
                  </a:lnTo>
                  <a:lnTo>
                    <a:pt x="18614" y="35413"/>
                  </a:lnTo>
                  <a:lnTo>
                    <a:pt x="19025" y="34877"/>
                  </a:lnTo>
                  <a:lnTo>
                    <a:pt x="19242" y="34021"/>
                  </a:lnTo>
                  <a:lnTo>
                    <a:pt x="19698" y="33598"/>
                  </a:lnTo>
                  <a:lnTo>
                    <a:pt x="20257" y="32879"/>
                  </a:lnTo>
                  <a:lnTo>
                    <a:pt x="20896" y="31282"/>
                  </a:lnTo>
                  <a:lnTo>
                    <a:pt x="21387" y="30791"/>
                  </a:lnTo>
                  <a:lnTo>
                    <a:pt x="21501" y="30346"/>
                  </a:lnTo>
                  <a:lnTo>
                    <a:pt x="21536" y="29433"/>
                  </a:lnTo>
                  <a:lnTo>
                    <a:pt x="21353" y="28931"/>
                  </a:lnTo>
                  <a:lnTo>
                    <a:pt x="21399" y="28246"/>
                  </a:lnTo>
                  <a:lnTo>
                    <a:pt x="21981" y="27345"/>
                  </a:lnTo>
                  <a:lnTo>
                    <a:pt x="22836" y="26626"/>
                  </a:lnTo>
                  <a:lnTo>
                    <a:pt x="23692" y="26363"/>
                  </a:lnTo>
                  <a:lnTo>
                    <a:pt x="24206" y="25952"/>
                  </a:lnTo>
                  <a:lnTo>
                    <a:pt x="25416" y="25610"/>
                  </a:lnTo>
                  <a:lnTo>
                    <a:pt x="26260" y="25610"/>
                  </a:lnTo>
                  <a:lnTo>
                    <a:pt x="26420" y="25062"/>
                  </a:lnTo>
                  <a:lnTo>
                    <a:pt x="27013" y="24663"/>
                  </a:lnTo>
                  <a:lnTo>
                    <a:pt x="27105" y="23738"/>
                  </a:lnTo>
                  <a:lnTo>
                    <a:pt x="27835" y="22551"/>
                  </a:lnTo>
                  <a:lnTo>
                    <a:pt x="27904" y="21342"/>
                  </a:lnTo>
                  <a:lnTo>
                    <a:pt x="28132" y="20977"/>
                  </a:lnTo>
                  <a:lnTo>
                    <a:pt x="28177" y="20383"/>
                  </a:lnTo>
                  <a:lnTo>
                    <a:pt x="28326" y="18979"/>
                  </a:lnTo>
                  <a:lnTo>
                    <a:pt x="28189" y="17279"/>
                  </a:lnTo>
                  <a:lnTo>
                    <a:pt x="28383" y="16606"/>
                  </a:lnTo>
                  <a:lnTo>
                    <a:pt x="28588" y="16594"/>
                  </a:lnTo>
                  <a:lnTo>
                    <a:pt x="29147" y="15807"/>
                  </a:lnTo>
                  <a:lnTo>
                    <a:pt x="29615" y="14780"/>
                  </a:lnTo>
                  <a:lnTo>
                    <a:pt x="30711" y="13524"/>
                  </a:lnTo>
                  <a:lnTo>
                    <a:pt x="31099" y="12931"/>
                  </a:lnTo>
                  <a:lnTo>
                    <a:pt x="31384" y="11425"/>
                  </a:lnTo>
                  <a:lnTo>
                    <a:pt x="31236" y="10877"/>
                  </a:lnTo>
                  <a:lnTo>
                    <a:pt x="30951" y="9713"/>
                  </a:lnTo>
                  <a:lnTo>
                    <a:pt x="30654" y="9427"/>
                  </a:lnTo>
                  <a:lnTo>
                    <a:pt x="29969" y="9405"/>
                  </a:lnTo>
                  <a:lnTo>
                    <a:pt x="29353" y="9131"/>
                  </a:lnTo>
                  <a:lnTo>
                    <a:pt x="28314" y="8115"/>
                  </a:lnTo>
                  <a:lnTo>
                    <a:pt x="27116" y="7362"/>
                  </a:lnTo>
                  <a:lnTo>
                    <a:pt x="25918" y="7407"/>
                  </a:lnTo>
                  <a:lnTo>
                    <a:pt x="24366" y="6917"/>
                  </a:lnTo>
                  <a:lnTo>
                    <a:pt x="23441" y="7202"/>
                  </a:lnTo>
                  <a:lnTo>
                    <a:pt x="23555" y="6711"/>
                  </a:lnTo>
                  <a:lnTo>
                    <a:pt x="23167" y="6164"/>
                  </a:lnTo>
                  <a:lnTo>
                    <a:pt x="21821" y="5627"/>
                  </a:lnTo>
                  <a:lnTo>
                    <a:pt x="20817" y="5296"/>
                  </a:lnTo>
                  <a:lnTo>
                    <a:pt x="20212" y="5878"/>
                  </a:lnTo>
                  <a:lnTo>
                    <a:pt x="20166" y="4977"/>
                  </a:lnTo>
                  <a:lnTo>
                    <a:pt x="18762" y="4840"/>
                  </a:lnTo>
                  <a:lnTo>
                    <a:pt x="18511" y="4554"/>
                  </a:lnTo>
                  <a:lnTo>
                    <a:pt x="19116" y="3813"/>
                  </a:lnTo>
                  <a:lnTo>
                    <a:pt x="19105" y="3185"/>
                  </a:lnTo>
                  <a:lnTo>
                    <a:pt x="18671" y="3037"/>
                  </a:lnTo>
                  <a:lnTo>
                    <a:pt x="18249" y="1439"/>
                  </a:lnTo>
                  <a:lnTo>
                    <a:pt x="18055" y="948"/>
                  </a:lnTo>
                  <a:lnTo>
                    <a:pt x="17792" y="982"/>
                  </a:lnTo>
                  <a:lnTo>
                    <a:pt x="17290" y="1816"/>
                  </a:lnTo>
                  <a:lnTo>
                    <a:pt x="17028" y="2489"/>
                  </a:lnTo>
                  <a:lnTo>
                    <a:pt x="16731" y="2831"/>
                  </a:lnTo>
                  <a:lnTo>
                    <a:pt x="16343" y="2900"/>
                  </a:lnTo>
                  <a:lnTo>
                    <a:pt x="16229" y="2637"/>
                  </a:lnTo>
                  <a:lnTo>
                    <a:pt x="16058" y="2603"/>
                  </a:lnTo>
                  <a:lnTo>
                    <a:pt x="15807" y="2854"/>
                  </a:lnTo>
                  <a:lnTo>
                    <a:pt x="15464" y="2671"/>
                  </a:lnTo>
                  <a:lnTo>
                    <a:pt x="15008" y="2466"/>
                  </a:lnTo>
                  <a:lnTo>
                    <a:pt x="14620" y="2569"/>
                  </a:lnTo>
                  <a:lnTo>
                    <a:pt x="14289" y="2489"/>
                  </a:lnTo>
                  <a:lnTo>
                    <a:pt x="14220" y="2740"/>
                  </a:lnTo>
                  <a:lnTo>
                    <a:pt x="14346" y="2923"/>
                  </a:lnTo>
                  <a:lnTo>
                    <a:pt x="14277" y="3117"/>
                  </a:lnTo>
                  <a:close/>
                </a:path>
              </a:pathLst>
            </a:custGeom>
            <a:solidFill>
              <a:schemeClr val="accent6"/>
            </a:solidFill>
            <a:ln cap="flat" cmpd="sng" w="9525">
              <a:solidFill>
                <a:schemeClr val="accent6"/>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46" name="Google Shape;1146;p37"/>
            <p:cNvSpPr/>
            <p:nvPr/>
          </p:nvSpPr>
          <p:spPr>
            <a:xfrm>
              <a:off x="6007825" y="2988575"/>
              <a:ext cx="23725" cy="32825"/>
            </a:xfrm>
            <a:custGeom>
              <a:rect b="b" l="l" r="r" t="t"/>
              <a:pathLst>
                <a:path extrusionOk="0" h="1313" w="949">
                  <a:moveTo>
                    <a:pt x="1" y="845"/>
                  </a:moveTo>
                  <a:lnTo>
                    <a:pt x="377" y="1313"/>
                  </a:lnTo>
                  <a:lnTo>
                    <a:pt x="537" y="993"/>
                  </a:lnTo>
                  <a:lnTo>
                    <a:pt x="925" y="1027"/>
                  </a:lnTo>
                  <a:lnTo>
                    <a:pt x="937" y="434"/>
                  </a:lnTo>
                  <a:lnTo>
                    <a:pt x="948" y="0"/>
                  </a:lnTo>
                  <a:lnTo>
                    <a:pt x="298" y="49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47" name="Google Shape;1147;p37"/>
            <p:cNvSpPr/>
            <p:nvPr/>
          </p:nvSpPr>
          <p:spPr>
            <a:xfrm>
              <a:off x="5443775" y="2469900"/>
              <a:ext cx="64800" cy="36250"/>
            </a:xfrm>
            <a:custGeom>
              <a:rect b="b" l="l" r="r" t="t"/>
              <a:pathLst>
                <a:path extrusionOk="0" h="1450" w="2592">
                  <a:moveTo>
                    <a:pt x="2146" y="491"/>
                  </a:moveTo>
                  <a:lnTo>
                    <a:pt x="1758" y="228"/>
                  </a:lnTo>
                  <a:lnTo>
                    <a:pt x="1348" y="217"/>
                  </a:lnTo>
                  <a:lnTo>
                    <a:pt x="743" y="0"/>
                  </a:lnTo>
                  <a:lnTo>
                    <a:pt x="378" y="228"/>
                  </a:lnTo>
                  <a:lnTo>
                    <a:pt x="1" y="913"/>
                  </a:lnTo>
                  <a:lnTo>
                    <a:pt x="47" y="1084"/>
                  </a:lnTo>
                  <a:lnTo>
                    <a:pt x="834" y="1449"/>
                  </a:lnTo>
                  <a:lnTo>
                    <a:pt x="1291" y="1301"/>
                  </a:lnTo>
                  <a:lnTo>
                    <a:pt x="1964" y="1358"/>
                  </a:lnTo>
                  <a:lnTo>
                    <a:pt x="2592" y="1335"/>
                  </a:lnTo>
                  <a:lnTo>
                    <a:pt x="2534" y="77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48" name="Google Shape;1148;p37"/>
            <p:cNvSpPr/>
            <p:nvPr/>
          </p:nvSpPr>
          <p:spPr>
            <a:xfrm>
              <a:off x="4109700" y="3512675"/>
              <a:ext cx="189175" cy="208300"/>
            </a:xfrm>
            <a:custGeom>
              <a:rect b="b" l="l" r="r" t="t"/>
              <a:pathLst>
                <a:path extrusionOk="0" h="8332" w="7567">
                  <a:moveTo>
                    <a:pt x="4440" y="80"/>
                  </a:moveTo>
                  <a:lnTo>
                    <a:pt x="4292" y="1"/>
                  </a:lnTo>
                  <a:lnTo>
                    <a:pt x="3835" y="217"/>
                  </a:lnTo>
                  <a:lnTo>
                    <a:pt x="3607" y="217"/>
                  </a:lnTo>
                  <a:lnTo>
                    <a:pt x="3082" y="571"/>
                  </a:lnTo>
                  <a:lnTo>
                    <a:pt x="2797" y="206"/>
                  </a:lnTo>
                  <a:lnTo>
                    <a:pt x="1575" y="514"/>
                  </a:lnTo>
                  <a:lnTo>
                    <a:pt x="982" y="548"/>
                  </a:lnTo>
                  <a:lnTo>
                    <a:pt x="856" y="3789"/>
                  </a:lnTo>
                  <a:lnTo>
                    <a:pt x="92" y="3812"/>
                  </a:lnTo>
                  <a:lnTo>
                    <a:pt x="1" y="6448"/>
                  </a:lnTo>
                  <a:lnTo>
                    <a:pt x="206" y="6597"/>
                  </a:lnTo>
                  <a:lnTo>
                    <a:pt x="628" y="7464"/>
                  </a:lnTo>
                  <a:lnTo>
                    <a:pt x="525" y="8012"/>
                  </a:lnTo>
                  <a:lnTo>
                    <a:pt x="685" y="8331"/>
                  </a:lnTo>
                  <a:lnTo>
                    <a:pt x="1256" y="8240"/>
                  </a:lnTo>
                  <a:lnTo>
                    <a:pt x="1655" y="7841"/>
                  </a:lnTo>
                  <a:lnTo>
                    <a:pt x="2043" y="7567"/>
                  </a:lnTo>
                  <a:lnTo>
                    <a:pt x="2260" y="7122"/>
                  </a:lnTo>
                  <a:lnTo>
                    <a:pt x="2637" y="6905"/>
                  </a:lnTo>
                  <a:lnTo>
                    <a:pt x="2968" y="7019"/>
                  </a:lnTo>
                  <a:lnTo>
                    <a:pt x="3321" y="7282"/>
                  </a:lnTo>
                  <a:lnTo>
                    <a:pt x="3949" y="7327"/>
                  </a:lnTo>
                  <a:lnTo>
                    <a:pt x="4463" y="7110"/>
                  </a:lnTo>
                  <a:lnTo>
                    <a:pt x="4554" y="6825"/>
                  </a:lnTo>
                  <a:lnTo>
                    <a:pt x="4725" y="6391"/>
                  </a:lnTo>
                  <a:lnTo>
                    <a:pt x="5147" y="6323"/>
                  </a:lnTo>
                  <a:lnTo>
                    <a:pt x="5398" y="5981"/>
                  </a:lnTo>
                  <a:lnTo>
                    <a:pt x="5684" y="5364"/>
                  </a:lnTo>
                  <a:lnTo>
                    <a:pt x="6426" y="4702"/>
                  </a:lnTo>
                  <a:lnTo>
                    <a:pt x="7567" y="4029"/>
                  </a:lnTo>
                  <a:lnTo>
                    <a:pt x="7076" y="3618"/>
                  </a:lnTo>
                  <a:lnTo>
                    <a:pt x="6483" y="3481"/>
                  </a:lnTo>
                  <a:lnTo>
                    <a:pt x="6266" y="2899"/>
                  </a:lnTo>
                  <a:lnTo>
                    <a:pt x="6277" y="2580"/>
                  </a:lnTo>
                  <a:lnTo>
                    <a:pt x="5946" y="2488"/>
                  </a:lnTo>
                  <a:lnTo>
                    <a:pt x="5090" y="1484"/>
                  </a:lnTo>
                  <a:lnTo>
                    <a:pt x="4862" y="959"/>
                  </a:lnTo>
                  <a:lnTo>
                    <a:pt x="4714" y="79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49" name="Google Shape;1149;p37"/>
            <p:cNvSpPr/>
            <p:nvPr/>
          </p:nvSpPr>
          <p:spPr>
            <a:xfrm>
              <a:off x="4010425" y="2859325"/>
              <a:ext cx="258775" cy="201175"/>
            </a:xfrm>
            <a:custGeom>
              <a:rect b="b" l="l" r="r" t="t"/>
              <a:pathLst>
                <a:path extrusionOk="0" h="8047" w="10351">
                  <a:moveTo>
                    <a:pt x="7521" y="2283"/>
                  </a:moveTo>
                  <a:lnTo>
                    <a:pt x="7452" y="2249"/>
                  </a:lnTo>
                  <a:lnTo>
                    <a:pt x="7167" y="1986"/>
                  </a:lnTo>
                  <a:lnTo>
                    <a:pt x="7121" y="1701"/>
                  </a:lnTo>
                  <a:lnTo>
                    <a:pt x="7235" y="1336"/>
                  </a:lnTo>
                  <a:lnTo>
                    <a:pt x="7235" y="959"/>
                  </a:lnTo>
                  <a:lnTo>
                    <a:pt x="6768" y="389"/>
                  </a:lnTo>
                  <a:lnTo>
                    <a:pt x="6665" y="1"/>
                  </a:lnTo>
                  <a:lnTo>
                    <a:pt x="6174" y="160"/>
                  </a:lnTo>
                  <a:lnTo>
                    <a:pt x="5775" y="514"/>
                  </a:lnTo>
                  <a:lnTo>
                    <a:pt x="5204" y="1519"/>
                  </a:lnTo>
                  <a:lnTo>
                    <a:pt x="4462" y="1929"/>
                  </a:lnTo>
                  <a:lnTo>
                    <a:pt x="3686" y="1872"/>
                  </a:lnTo>
                  <a:lnTo>
                    <a:pt x="3458" y="1964"/>
                  </a:lnTo>
                  <a:lnTo>
                    <a:pt x="3538" y="2283"/>
                  </a:lnTo>
                  <a:lnTo>
                    <a:pt x="3127" y="2603"/>
                  </a:lnTo>
                  <a:lnTo>
                    <a:pt x="2796" y="2956"/>
                  </a:lnTo>
                  <a:lnTo>
                    <a:pt x="1792" y="3299"/>
                  </a:lnTo>
                  <a:lnTo>
                    <a:pt x="1586" y="3105"/>
                  </a:lnTo>
                  <a:lnTo>
                    <a:pt x="1461" y="3071"/>
                  </a:lnTo>
                  <a:lnTo>
                    <a:pt x="1312" y="3310"/>
                  </a:lnTo>
                  <a:lnTo>
                    <a:pt x="651" y="3367"/>
                  </a:lnTo>
                  <a:lnTo>
                    <a:pt x="263" y="4303"/>
                  </a:lnTo>
                  <a:lnTo>
                    <a:pt x="57" y="4451"/>
                  </a:lnTo>
                  <a:lnTo>
                    <a:pt x="0" y="5170"/>
                  </a:lnTo>
                  <a:lnTo>
                    <a:pt x="91" y="5558"/>
                  </a:lnTo>
                  <a:lnTo>
                    <a:pt x="34" y="5821"/>
                  </a:lnTo>
                  <a:lnTo>
                    <a:pt x="400" y="6300"/>
                  </a:lnTo>
                  <a:lnTo>
                    <a:pt x="479" y="6620"/>
                  </a:lnTo>
                  <a:lnTo>
                    <a:pt x="776" y="7076"/>
                  </a:lnTo>
                  <a:lnTo>
                    <a:pt x="1141" y="7384"/>
                  </a:lnTo>
                  <a:lnTo>
                    <a:pt x="1187" y="7795"/>
                  </a:lnTo>
                  <a:lnTo>
                    <a:pt x="1278" y="8046"/>
                  </a:lnTo>
                  <a:lnTo>
                    <a:pt x="1689" y="7213"/>
                  </a:lnTo>
                  <a:lnTo>
                    <a:pt x="2157" y="6722"/>
                  </a:lnTo>
                  <a:lnTo>
                    <a:pt x="2705" y="6882"/>
                  </a:lnTo>
                  <a:lnTo>
                    <a:pt x="3218" y="6939"/>
                  </a:lnTo>
                  <a:lnTo>
                    <a:pt x="3287" y="6300"/>
                  </a:lnTo>
                  <a:lnTo>
                    <a:pt x="3595" y="5844"/>
                  </a:lnTo>
                  <a:lnTo>
                    <a:pt x="4029" y="5558"/>
                  </a:lnTo>
                  <a:lnTo>
                    <a:pt x="4679" y="5855"/>
                  </a:lnTo>
                  <a:lnTo>
                    <a:pt x="5193" y="6197"/>
                  </a:lnTo>
                  <a:lnTo>
                    <a:pt x="5786" y="6277"/>
                  </a:lnTo>
                  <a:lnTo>
                    <a:pt x="6379" y="6449"/>
                  </a:lnTo>
                  <a:lnTo>
                    <a:pt x="6608" y="5912"/>
                  </a:lnTo>
                  <a:lnTo>
                    <a:pt x="6722" y="5844"/>
                  </a:lnTo>
                  <a:lnTo>
                    <a:pt x="7098" y="5924"/>
                  </a:lnTo>
                  <a:lnTo>
                    <a:pt x="7977" y="5479"/>
                  </a:lnTo>
                  <a:lnTo>
                    <a:pt x="8297" y="5673"/>
                  </a:lnTo>
                  <a:lnTo>
                    <a:pt x="8548" y="5638"/>
                  </a:lnTo>
                  <a:lnTo>
                    <a:pt x="8673" y="5421"/>
                  </a:lnTo>
                  <a:lnTo>
                    <a:pt x="8959" y="5342"/>
                  </a:lnTo>
                  <a:lnTo>
                    <a:pt x="9575" y="5444"/>
                  </a:lnTo>
                  <a:lnTo>
                    <a:pt x="10088" y="5456"/>
                  </a:lnTo>
                  <a:lnTo>
                    <a:pt x="10351" y="5364"/>
                  </a:lnTo>
                  <a:lnTo>
                    <a:pt x="10214" y="5068"/>
                  </a:lnTo>
                  <a:lnTo>
                    <a:pt x="9621" y="4714"/>
                  </a:lnTo>
                  <a:lnTo>
                    <a:pt x="9404" y="4166"/>
                  </a:lnTo>
                  <a:lnTo>
                    <a:pt x="9061" y="3790"/>
                  </a:lnTo>
                  <a:lnTo>
                    <a:pt x="8525" y="3299"/>
                  </a:lnTo>
                  <a:lnTo>
                    <a:pt x="8502" y="3013"/>
                  </a:lnTo>
                  <a:lnTo>
                    <a:pt x="8068" y="264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50" name="Google Shape;1150;p37"/>
            <p:cNvSpPr/>
            <p:nvPr/>
          </p:nvSpPr>
          <p:spPr>
            <a:xfrm>
              <a:off x="1465200" y="1347225"/>
              <a:ext cx="1519000" cy="811125"/>
            </a:xfrm>
            <a:custGeom>
              <a:rect b="b" l="l" r="r" t="t"/>
              <a:pathLst>
                <a:path extrusionOk="0" h="32445" w="60760">
                  <a:moveTo>
                    <a:pt x="44931" y="28451"/>
                  </a:moveTo>
                  <a:lnTo>
                    <a:pt x="44828" y="28017"/>
                  </a:lnTo>
                  <a:lnTo>
                    <a:pt x="44474" y="28291"/>
                  </a:lnTo>
                  <a:lnTo>
                    <a:pt x="44543" y="28588"/>
                  </a:lnTo>
                  <a:lnTo>
                    <a:pt x="45342" y="28964"/>
                  </a:lnTo>
                  <a:lnTo>
                    <a:pt x="45615" y="28907"/>
                  </a:lnTo>
                  <a:lnTo>
                    <a:pt x="46083" y="28553"/>
                  </a:lnTo>
                  <a:lnTo>
                    <a:pt x="45410" y="28565"/>
                  </a:lnTo>
                  <a:close/>
                  <a:moveTo>
                    <a:pt x="46985" y="26180"/>
                  </a:moveTo>
                  <a:lnTo>
                    <a:pt x="47008" y="26020"/>
                  </a:lnTo>
                  <a:lnTo>
                    <a:pt x="46426" y="25655"/>
                  </a:lnTo>
                  <a:lnTo>
                    <a:pt x="45581" y="25426"/>
                  </a:lnTo>
                  <a:lnTo>
                    <a:pt x="45307" y="25506"/>
                  </a:lnTo>
                  <a:lnTo>
                    <a:pt x="45809" y="25917"/>
                  </a:lnTo>
                  <a:lnTo>
                    <a:pt x="46620" y="26191"/>
                  </a:lnTo>
                  <a:close/>
                  <a:moveTo>
                    <a:pt x="3425" y="26705"/>
                  </a:moveTo>
                  <a:lnTo>
                    <a:pt x="3459" y="26225"/>
                  </a:lnTo>
                  <a:lnTo>
                    <a:pt x="3002" y="25849"/>
                  </a:lnTo>
                  <a:lnTo>
                    <a:pt x="2945" y="25438"/>
                  </a:lnTo>
                  <a:lnTo>
                    <a:pt x="2934" y="25141"/>
                  </a:lnTo>
                  <a:lnTo>
                    <a:pt x="2340" y="25038"/>
                  </a:lnTo>
                  <a:lnTo>
                    <a:pt x="1998" y="24913"/>
                  </a:lnTo>
                  <a:lnTo>
                    <a:pt x="1416" y="24708"/>
                  </a:lnTo>
                  <a:lnTo>
                    <a:pt x="1222" y="24924"/>
                  </a:lnTo>
                  <a:lnTo>
                    <a:pt x="1131" y="25392"/>
                  </a:lnTo>
                  <a:lnTo>
                    <a:pt x="1747" y="25552"/>
                  </a:lnTo>
                  <a:lnTo>
                    <a:pt x="1690" y="25814"/>
                  </a:lnTo>
                  <a:lnTo>
                    <a:pt x="2101" y="26123"/>
                  </a:lnTo>
                  <a:lnTo>
                    <a:pt x="2101" y="26442"/>
                  </a:lnTo>
                  <a:lnTo>
                    <a:pt x="3002" y="26842"/>
                  </a:lnTo>
                  <a:close/>
                  <a:moveTo>
                    <a:pt x="51379" y="24787"/>
                  </a:moveTo>
                  <a:lnTo>
                    <a:pt x="51926" y="24240"/>
                  </a:lnTo>
                  <a:lnTo>
                    <a:pt x="52132" y="24000"/>
                  </a:lnTo>
                  <a:lnTo>
                    <a:pt x="51835" y="23954"/>
                  </a:lnTo>
                  <a:lnTo>
                    <a:pt x="51128" y="24262"/>
                  </a:lnTo>
                  <a:lnTo>
                    <a:pt x="50534" y="24765"/>
                  </a:lnTo>
                  <a:lnTo>
                    <a:pt x="49381" y="26168"/>
                  </a:lnTo>
                  <a:lnTo>
                    <a:pt x="48617" y="26693"/>
                  </a:lnTo>
                  <a:lnTo>
                    <a:pt x="48845" y="26933"/>
                  </a:lnTo>
                  <a:lnTo>
                    <a:pt x="48309" y="27252"/>
                  </a:lnTo>
                  <a:lnTo>
                    <a:pt x="48332" y="27515"/>
                  </a:lnTo>
                  <a:lnTo>
                    <a:pt x="49701" y="27538"/>
                  </a:lnTo>
                  <a:lnTo>
                    <a:pt x="50477" y="27492"/>
                  </a:lnTo>
                  <a:lnTo>
                    <a:pt x="51105" y="27709"/>
                  </a:lnTo>
                  <a:lnTo>
                    <a:pt x="50477" y="28120"/>
                  </a:lnTo>
                  <a:lnTo>
                    <a:pt x="50888" y="28143"/>
                  </a:lnTo>
                  <a:lnTo>
                    <a:pt x="51926" y="27378"/>
                  </a:lnTo>
                  <a:lnTo>
                    <a:pt x="52098" y="27492"/>
                  </a:lnTo>
                  <a:lnTo>
                    <a:pt x="51744" y="28222"/>
                  </a:lnTo>
                  <a:lnTo>
                    <a:pt x="52177" y="28394"/>
                  </a:lnTo>
                  <a:lnTo>
                    <a:pt x="52497" y="28359"/>
                  </a:lnTo>
                  <a:lnTo>
                    <a:pt x="52999" y="27572"/>
                  </a:lnTo>
                  <a:lnTo>
                    <a:pt x="52931" y="27024"/>
                  </a:lnTo>
                  <a:lnTo>
                    <a:pt x="52976" y="26545"/>
                  </a:lnTo>
                  <a:lnTo>
                    <a:pt x="52440" y="26705"/>
                  </a:lnTo>
                  <a:lnTo>
                    <a:pt x="52839" y="26054"/>
                  </a:lnTo>
                  <a:lnTo>
                    <a:pt x="52234" y="25780"/>
                  </a:lnTo>
                  <a:lnTo>
                    <a:pt x="51846" y="25997"/>
                  </a:lnTo>
                  <a:lnTo>
                    <a:pt x="51287" y="25757"/>
                  </a:lnTo>
                  <a:lnTo>
                    <a:pt x="51630" y="25449"/>
                  </a:lnTo>
                  <a:lnTo>
                    <a:pt x="51219" y="25267"/>
                  </a:lnTo>
                  <a:lnTo>
                    <a:pt x="50671" y="25552"/>
                  </a:lnTo>
                  <a:close/>
                  <a:moveTo>
                    <a:pt x="480" y="21763"/>
                  </a:moveTo>
                  <a:lnTo>
                    <a:pt x="206" y="22048"/>
                  </a:lnTo>
                  <a:lnTo>
                    <a:pt x="1" y="22414"/>
                  </a:lnTo>
                  <a:lnTo>
                    <a:pt x="138" y="22688"/>
                  </a:lnTo>
                  <a:lnTo>
                    <a:pt x="47" y="23087"/>
                  </a:lnTo>
                  <a:lnTo>
                    <a:pt x="149" y="23486"/>
                  </a:lnTo>
                  <a:lnTo>
                    <a:pt x="423" y="23486"/>
                  </a:lnTo>
                  <a:lnTo>
                    <a:pt x="389" y="22790"/>
                  </a:lnTo>
                  <a:lnTo>
                    <a:pt x="1405" y="21797"/>
                  </a:lnTo>
                  <a:lnTo>
                    <a:pt x="708" y="21877"/>
                  </a:lnTo>
                  <a:close/>
                  <a:moveTo>
                    <a:pt x="40548" y="15053"/>
                  </a:moveTo>
                  <a:lnTo>
                    <a:pt x="40491" y="14882"/>
                  </a:lnTo>
                  <a:lnTo>
                    <a:pt x="40240" y="14870"/>
                  </a:lnTo>
                  <a:lnTo>
                    <a:pt x="39852" y="15110"/>
                  </a:lnTo>
                  <a:lnTo>
                    <a:pt x="39795" y="15167"/>
                  </a:lnTo>
                  <a:lnTo>
                    <a:pt x="39807" y="15407"/>
                  </a:lnTo>
                  <a:lnTo>
                    <a:pt x="40046" y="15486"/>
                  </a:lnTo>
                  <a:close/>
                  <a:moveTo>
                    <a:pt x="39179" y="14596"/>
                  </a:moveTo>
                  <a:lnTo>
                    <a:pt x="39293" y="14437"/>
                  </a:lnTo>
                  <a:lnTo>
                    <a:pt x="38437" y="14425"/>
                  </a:lnTo>
                  <a:lnTo>
                    <a:pt x="37730" y="14813"/>
                  </a:lnTo>
                  <a:lnTo>
                    <a:pt x="37730" y="15030"/>
                  </a:lnTo>
                  <a:lnTo>
                    <a:pt x="38163" y="15053"/>
                  </a:lnTo>
                  <a:close/>
                  <a:moveTo>
                    <a:pt x="38734" y="12234"/>
                  </a:moveTo>
                  <a:lnTo>
                    <a:pt x="38346" y="12154"/>
                  </a:lnTo>
                  <a:lnTo>
                    <a:pt x="37638" y="12896"/>
                  </a:lnTo>
                  <a:lnTo>
                    <a:pt x="37125" y="13524"/>
                  </a:lnTo>
                  <a:lnTo>
                    <a:pt x="36303" y="13923"/>
                  </a:lnTo>
                  <a:lnTo>
                    <a:pt x="37205" y="13843"/>
                  </a:lnTo>
                  <a:lnTo>
                    <a:pt x="37091" y="14322"/>
                  </a:lnTo>
                  <a:lnTo>
                    <a:pt x="38266" y="13900"/>
                  </a:lnTo>
                  <a:lnTo>
                    <a:pt x="39145" y="13467"/>
                  </a:lnTo>
                  <a:lnTo>
                    <a:pt x="39259" y="13843"/>
                  </a:lnTo>
                  <a:lnTo>
                    <a:pt x="40103" y="14026"/>
                  </a:lnTo>
                  <a:lnTo>
                    <a:pt x="40799" y="13775"/>
                  </a:lnTo>
                  <a:lnTo>
                    <a:pt x="40526" y="13512"/>
                  </a:lnTo>
                  <a:lnTo>
                    <a:pt x="40046" y="13569"/>
                  </a:lnTo>
                  <a:lnTo>
                    <a:pt x="40229" y="13181"/>
                  </a:lnTo>
                  <a:lnTo>
                    <a:pt x="39704" y="12942"/>
                  </a:lnTo>
                  <a:lnTo>
                    <a:pt x="39213" y="12668"/>
                  </a:lnTo>
                  <a:lnTo>
                    <a:pt x="39008" y="12462"/>
                  </a:lnTo>
                  <a:lnTo>
                    <a:pt x="38608" y="12588"/>
                  </a:lnTo>
                  <a:close/>
                  <a:moveTo>
                    <a:pt x="45102" y="11059"/>
                  </a:moveTo>
                  <a:lnTo>
                    <a:pt x="45627" y="10819"/>
                  </a:lnTo>
                  <a:lnTo>
                    <a:pt x="45764" y="10716"/>
                  </a:lnTo>
                  <a:lnTo>
                    <a:pt x="45969" y="10385"/>
                  </a:lnTo>
                  <a:lnTo>
                    <a:pt x="45638" y="10180"/>
                  </a:lnTo>
                  <a:lnTo>
                    <a:pt x="45045" y="10271"/>
                  </a:lnTo>
                  <a:lnTo>
                    <a:pt x="44497" y="10716"/>
                  </a:lnTo>
                  <a:lnTo>
                    <a:pt x="44394" y="11093"/>
                  </a:lnTo>
                  <a:close/>
                  <a:moveTo>
                    <a:pt x="34568" y="9529"/>
                  </a:moveTo>
                  <a:lnTo>
                    <a:pt x="34454" y="9244"/>
                  </a:lnTo>
                  <a:lnTo>
                    <a:pt x="34409" y="9107"/>
                  </a:lnTo>
                  <a:lnTo>
                    <a:pt x="34180" y="8959"/>
                  </a:lnTo>
                  <a:lnTo>
                    <a:pt x="33758" y="8753"/>
                  </a:lnTo>
                  <a:lnTo>
                    <a:pt x="33062" y="9073"/>
                  </a:lnTo>
                  <a:lnTo>
                    <a:pt x="32343" y="9324"/>
                  </a:lnTo>
                  <a:lnTo>
                    <a:pt x="32845" y="9666"/>
                  </a:lnTo>
                  <a:lnTo>
                    <a:pt x="33382" y="9575"/>
                  </a:lnTo>
                  <a:lnTo>
                    <a:pt x="33975" y="9803"/>
                  </a:lnTo>
                  <a:close/>
                  <a:moveTo>
                    <a:pt x="37764" y="9233"/>
                  </a:moveTo>
                  <a:lnTo>
                    <a:pt x="36817" y="9096"/>
                  </a:lnTo>
                  <a:lnTo>
                    <a:pt x="37638" y="8719"/>
                  </a:lnTo>
                  <a:lnTo>
                    <a:pt x="37581" y="7863"/>
                  </a:lnTo>
                  <a:lnTo>
                    <a:pt x="37307" y="7532"/>
                  </a:lnTo>
                  <a:lnTo>
                    <a:pt x="36668" y="7418"/>
                  </a:lnTo>
                  <a:lnTo>
                    <a:pt x="35516" y="7966"/>
                  </a:lnTo>
                  <a:lnTo>
                    <a:pt x="34728" y="8788"/>
                  </a:lnTo>
                  <a:lnTo>
                    <a:pt x="35139" y="9096"/>
                  </a:lnTo>
                  <a:lnTo>
                    <a:pt x="35367" y="9564"/>
                  </a:lnTo>
                  <a:lnTo>
                    <a:pt x="34466" y="10351"/>
                  </a:lnTo>
                  <a:lnTo>
                    <a:pt x="34009" y="10317"/>
                  </a:lnTo>
                  <a:lnTo>
                    <a:pt x="33130" y="10944"/>
                  </a:lnTo>
                  <a:lnTo>
                    <a:pt x="33724" y="10203"/>
                  </a:lnTo>
                  <a:lnTo>
                    <a:pt x="33039" y="9952"/>
                  </a:lnTo>
                  <a:lnTo>
                    <a:pt x="32400" y="10077"/>
                  </a:lnTo>
                  <a:lnTo>
                    <a:pt x="32058" y="10556"/>
                  </a:lnTo>
                  <a:lnTo>
                    <a:pt x="31213" y="10545"/>
                  </a:lnTo>
                  <a:lnTo>
                    <a:pt x="30186" y="10659"/>
                  </a:lnTo>
                  <a:lnTo>
                    <a:pt x="29467" y="10317"/>
                  </a:lnTo>
                  <a:lnTo>
                    <a:pt x="28748" y="10374"/>
                  </a:lnTo>
                  <a:lnTo>
                    <a:pt x="28531" y="9963"/>
                  </a:lnTo>
                  <a:lnTo>
                    <a:pt x="28235" y="9780"/>
                  </a:lnTo>
                  <a:lnTo>
                    <a:pt x="27698" y="9849"/>
                  </a:lnTo>
                  <a:lnTo>
                    <a:pt x="26956" y="9895"/>
                  </a:lnTo>
                  <a:lnTo>
                    <a:pt x="26329" y="10146"/>
                  </a:lnTo>
                  <a:lnTo>
                    <a:pt x="26614" y="10477"/>
                  </a:lnTo>
                  <a:lnTo>
                    <a:pt x="25610" y="10876"/>
                  </a:lnTo>
                  <a:lnTo>
                    <a:pt x="25416" y="10408"/>
                  </a:lnTo>
                  <a:lnTo>
                    <a:pt x="24788" y="10545"/>
                  </a:lnTo>
                  <a:lnTo>
                    <a:pt x="23099" y="10636"/>
                  </a:lnTo>
                  <a:lnTo>
                    <a:pt x="22186" y="10465"/>
                  </a:lnTo>
                  <a:lnTo>
                    <a:pt x="23396" y="10089"/>
                  </a:lnTo>
                  <a:lnTo>
                    <a:pt x="22996" y="9689"/>
                  </a:lnTo>
                  <a:lnTo>
                    <a:pt x="22369" y="9746"/>
                  </a:lnTo>
                  <a:lnTo>
                    <a:pt x="21707" y="9609"/>
                  </a:lnTo>
                  <a:lnTo>
                    <a:pt x="20634" y="9335"/>
                  </a:lnTo>
                  <a:lnTo>
                    <a:pt x="20086" y="9004"/>
                  </a:lnTo>
                  <a:lnTo>
                    <a:pt x="19447" y="8959"/>
                  </a:lnTo>
                  <a:lnTo>
                    <a:pt x="18979" y="9187"/>
                  </a:lnTo>
                  <a:lnTo>
                    <a:pt x="18135" y="9324"/>
                  </a:lnTo>
                  <a:lnTo>
                    <a:pt x="18694" y="8730"/>
                  </a:lnTo>
                  <a:lnTo>
                    <a:pt x="17347" y="9244"/>
                  </a:lnTo>
                  <a:lnTo>
                    <a:pt x="17153" y="8582"/>
                  </a:lnTo>
                  <a:lnTo>
                    <a:pt x="16857" y="8491"/>
                  </a:lnTo>
                  <a:lnTo>
                    <a:pt x="16309" y="8845"/>
                  </a:lnTo>
                  <a:lnTo>
                    <a:pt x="15670" y="9016"/>
                  </a:lnTo>
                  <a:lnTo>
                    <a:pt x="15636" y="8708"/>
                  </a:lnTo>
                  <a:lnTo>
                    <a:pt x="14472" y="8902"/>
                  </a:lnTo>
                  <a:lnTo>
                    <a:pt x="13216" y="9233"/>
                  </a:lnTo>
                  <a:lnTo>
                    <a:pt x="12474" y="9153"/>
                  </a:lnTo>
                  <a:lnTo>
                    <a:pt x="11470" y="9381"/>
                  </a:lnTo>
                  <a:lnTo>
                    <a:pt x="10591" y="9701"/>
                  </a:lnTo>
                  <a:lnTo>
                    <a:pt x="10066" y="9632"/>
                  </a:lnTo>
                  <a:lnTo>
                    <a:pt x="9587" y="9267"/>
                  </a:lnTo>
                  <a:lnTo>
                    <a:pt x="8754" y="9073"/>
                  </a:lnTo>
                  <a:lnTo>
                    <a:pt x="8754" y="9073"/>
                  </a:lnTo>
                  <a:lnTo>
                    <a:pt x="5285" y="11960"/>
                  </a:lnTo>
                  <a:lnTo>
                    <a:pt x="229" y="16582"/>
                  </a:lnTo>
                  <a:lnTo>
                    <a:pt x="834" y="16593"/>
                  </a:lnTo>
                  <a:lnTo>
                    <a:pt x="1222" y="16822"/>
                  </a:lnTo>
                  <a:lnTo>
                    <a:pt x="1302" y="17198"/>
                  </a:lnTo>
                  <a:lnTo>
                    <a:pt x="1336" y="17746"/>
                  </a:lnTo>
                  <a:lnTo>
                    <a:pt x="2420" y="17278"/>
                  </a:lnTo>
                  <a:lnTo>
                    <a:pt x="3333" y="17004"/>
                  </a:lnTo>
                  <a:lnTo>
                    <a:pt x="3253" y="17438"/>
                  </a:lnTo>
                  <a:lnTo>
                    <a:pt x="3356" y="17780"/>
                  </a:lnTo>
                  <a:lnTo>
                    <a:pt x="3596" y="18168"/>
                  </a:lnTo>
                  <a:lnTo>
                    <a:pt x="3447" y="18762"/>
                  </a:lnTo>
                  <a:lnTo>
                    <a:pt x="3231" y="19732"/>
                  </a:lnTo>
                  <a:lnTo>
                    <a:pt x="3881" y="20280"/>
                  </a:lnTo>
                  <a:lnTo>
                    <a:pt x="3447" y="20805"/>
                  </a:lnTo>
                  <a:lnTo>
                    <a:pt x="2717" y="21215"/>
                  </a:lnTo>
                  <a:lnTo>
                    <a:pt x="2717" y="21215"/>
                  </a:lnTo>
                  <a:lnTo>
                    <a:pt x="2363" y="21660"/>
                  </a:lnTo>
                  <a:lnTo>
                    <a:pt x="2660" y="22288"/>
                  </a:lnTo>
                  <a:lnTo>
                    <a:pt x="2215" y="22984"/>
                  </a:lnTo>
                  <a:lnTo>
                    <a:pt x="2797" y="23361"/>
                  </a:lnTo>
                  <a:lnTo>
                    <a:pt x="2283" y="23886"/>
                  </a:lnTo>
                  <a:lnTo>
                    <a:pt x="2101" y="24673"/>
                  </a:lnTo>
                  <a:lnTo>
                    <a:pt x="3082" y="25027"/>
                  </a:lnTo>
                  <a:lnTo>
                    <a:pt x="3310" y="25415"/>
                  </a:lnTo>
                  <a:lnTo>
                    <a:pt x="4086" y="26282"/>
                  </a:lnTo>
                  <a:lnTo>
                    <a:pt x="4189" y="26282"/>
                  </a:lnTo>
                  <a:lnTo>
                    <a:pt x="6163" y="26282"/>
                  </a:lnTo>
                  <a:lnTo>
                    <a:pt x="8252" y="26282"/>
                  </a:lnTo>
                  <a:lnTo>
                    <a:pt x="8937" y="26282"/>
                  </a:lnTo>
                  <a:lnTo>
                    <a:pt x="11071" y="26282"/>
                  </a:lnTo>
                  <a:lnTo>
                    <a:pt x="13148" y="26282"/>
                  </a:lnTo>
                  <a:lnTo>
                    <a:pt x="15236" y="26282"/>
                  </a:lnTo>
                  <a:lnTo>
                    <a:pt x="17347" y="26282"/>
                  </a:lnTo>
                  <a:lnTo>
                    <a:pt x="19733" y="26282"/>
                  </a:lnTo>
                  <a:lnTo>
                    <a:pt x="22129" y="26282"/>
                  </a:lnTo>
                  <a:lnTo>
                    <a:pt x="23567" y="26282"/>
                  </a:lnTo>
                  <a:lnTo>
                    <a:pt x="23761" y="25940"/>
                  </a:lnTo>
                  <a:lnTo>
                    <a:pt x="23989" y="25940"/>
                  </a:lnTo>
                  <a:lnTo>
                    <a:pt x="23875" y="26419"/>
                  </a:lnTo>
                  <a:lnTo>
                    <a:pt x="24012" y="26568"/>
                  </a:lnTo>
                  <a:lnTo>
                    <a:pt x="24469" y="26625"/>
                  </a:lnTo>
                  <a:lnTo>
                    <a:pt x="25131" y="26762"/>
                  </a:lnTo>
                  <a:lnTo>
                    <a:pt x="25667" y="27036"/>
                  </a:lnTo>
                  <a:lnTo>
                    <a:pt x="26295" y="26921"/>
                  </a:lnTo>
                  <a:lnTo>
                    <a:pt x="27048" y="27150"/>
                  </a:lnTo>
                  <a:lnTo>
                    <a:pt x="27048" y="27150"/>
                  </a:lnTo>
                  <a:lnTo>
                    <a:pt x="27504" y="26807"/>
                  </a:lnTo>
                  <a:lnTo>
                    <a:pt x="27961" y="26670"/>
                  </a:lnTo>
                  <a:lnTo>
                    <a:pt x="28223" y="26454"/>
                  </a:lnTo>
                  <a:lnTo>
                    <a:pt x="28440" y="26339"/>
                  </a:lnTo>
                  <a:lnTo>
                    <a:pt x="29011" y="26511"/>
                  </a:lnTo>
                  <a:lnTo>
                    <a:pt x="29479" y="26533"/>
                  </a:lnTo>
                  <a:lnTo>
                    <a:pt x="29593" y="26648"/>
                  </a:lnTo>
                  <a:lnTo>
                    <a:pt x="29604" y="27150"/>
                  </a:lnTo>
                  <a:lnTo>
                    <a:pt x="30346" y="27298"/>
                  </a:lnTo>
                  <a:lnTo>
                    <a:pt x="30106" y="27538"/>
                  </a:lnTo>
                  <a:lnTo>
                    <a:pt x="30277" y="27812"/>
                  </a:lnTo>
                  <a:lnTo>
                    <a:pt x="30004" y="28131"/>
                  </a:lnTo>
                  <a:lnTo>
                    <a:pt x="30266" y="28245"/>
                  </a:lnTo>
                  <a:lnTo>
                    <a:pt x="29992" y="28553"/>
                  </a:lnTo>
                  <a:lnTo>
                    <a:pt x="29992" y="28553"/>
                  </a:lnTo>
                  <a:lnTo>
                    <a:pt x="30163" y="28576"/>
                  </a:lnTo>
                  <a:lnTo>
                    <a:pt x="30346" y="28451"/>
                  </a:lnTo>
                  <a:lnTo>
                    <a:pt x="30414" y="28645"/>
                  </a:lnTo>
                  <a:lnTo>
                    <a:pt x="30905" y="28747"/>
                  </a:lnTo>
                  <a:lnTo>
                    <a:pt x="31441" y="28759"/>
                  </a:lnTo>
                  <a:lnTo>
                    <a:pt x="31989" y="28850"/>
                  </a:lnTo>
                  <a:lnTo>
                    <a:pt x="32560" y="29021"/>
                  </a:lnTo>
                  <a:lnTo>
                    <a:pt x="32674" y="29307"/>
                  </a:lnTo>
                  <a:lnTo>
                    <a:pt x="32868" y="29980"/>
                  </a:lnTo>
                  <a:lnTo>
                    <a:pt x="32526" y="30265"/>
                  </a:lnTo>
                  <a:lnTo>
                    <a:pt x="31989" y="30151"/>
                  </a:lnTo>
                  <a:lnTo>
                    <a:pt x="31841" y="29603"/>
                  </a:lnTo>
                  <a:lnTo>
                    <a:pt x="31715" y="30163"/>
                  </a:lnTo>
                  <a:lnTo>
                    <a:pt x="31179" y="30642"/>
                  </a:lnTo>
                  <a:lnTo>
                    <a:pt x="31065" y="31064"/>
                  </a:lnTo>
                  <a:lnTo>
                    <a:pt x="30905" y="31304"/>
                  </a:lnTo>
                  <a:lnTo>
                    <a:pt x="30323" y="31589"/>
                  </a:lnTo>
                  <a:lnTo>
                    <a:pt x="30323" y="31589"/>
                  </a:lnTo>
                  <a:lnTo>
                    <a:pt x="29787" y="32068"/>
                  </a:lnTo>
                  <a:lnTo>
                    <a:pt x="29501" y="32388"/>
                  </a:lnTo>
                  <a:lnTo>
                    <a:pt x="29889" y="32445"/>
                  </a:lnTo>
                  <a:lnTo>
                    <a:pt x="30528" y="32160"/>
                  </a:lnTo>
                  <a:lnTo>
                    <a:pt x="30951" y="31909"/>
                  </a:lnTo>
                  <a:lnTo>
                    <a:pt x="31179" y="31874"/>
                  </a:lnTo>
                  <a:lnTo>
                    <a:pt x="31544" y="31954"/>
                  </a:lnTo>
                  <a:lnTo>
                    <a:pt x="31784" y="31829"/>
                  </a:lnTo>
                  <a:lnTo>
                    <a:pt x="32183" y="31715"/>
                  </a:lnTo>
                  <a:lnTo>
                    <a:pt x="32857" y="31600"/>
                  </a:lnTo>
                  <a:lnTo>
                    <a:pt x="32857" y="31600"/>
                  </a:lnTo>
                  <a:lnTo>
                    <a:pt x="32857" y="31600"/>
                  </a:lnTo>
                  <a:lnTo>
                    <a:pt x="32902" y="31338"/>
                  </a:lnTo>
                  <a:lnTo>
                    <a:pt x="32857" y="31361"/>
                  </a:lnTo>
                  <a:lnTo>
                    <a:pt x="32617" y="31395"/>
                  </a:lnTo>
                  <a:lnTo>
                    <a:pt x="32354" y="31315"/>
                  </a:lnTo>
                  <a:lnTo>
                    <a:pt x="32685" y="31018"/>
                  </a:lnTo>
                  <a:lnTo>
                    <a:pt x="32959" y="30916"/>
                  </a:lnTo>
                  <a:lnTo>
                    <a:pt x="33518" y="30790"/>
                  </a:lnTo>
                  <a:lnTo>
                    <a:pt x="34169" y="30665"/>
                  </a:lnTo>
                  <a:lnTo>
                    <a:pt x="34431" y="30824"/>
                  </a:lnTo>
                  <a:lnTo>
                    <a:pt x="34694" y="30630"/>
                  </a:lnTo>
                  <a:lnTo>
                    <a:pt x="34968" y="30516"/>
                  </a:lnTo>
                  <a:lnTo>
                    <a:pt x="35093" y="30573"/>
                  </a:lnTo>
                  <a:lnTo>
                    <a:pt x="35105" y="30585"/>
                  </a:lnTo>
                  <a:lnTo>
                    <a:pt x="36063" y="29991"/>
                  </a:lnTo>
                  <a:lnTo>
                    <a:pt x="36451" y="29820"/>
                  </a:lnTo>
                  <a:lnTo>
                    <a:pt x="37547" y="29820"/>
                  </a:lnTo>
                  <a:lnTo>
                    <a:pt x="38882" y="29820"/>
                  </a:lnTo>
                  <a:lnTo>
                    <a:pt x="39019" y="29592"/>
                  </a:lnTo>
                  <a:lnTo>
                    <a:pt x="39259" y="29546"/>
                  </a:lnTo>
                  <a:lnTo>
                    <a:pt x="39624" y="29421"/>
                  </a:lnTo>
                  <a:lnTo>
                    <a:pt x="40001" y="29021"/>
                  </a:lnTo>
                  <a:lnTo>
                    <a:pt x="40457" y="28325"/>
                  </a:lnTo>
                  <a:lnTo>
                    <a:pt x="41245" y="27652"/>
                  </a:lnTo>
                  <a:lnTo>
                    <a:pt x="41404" y="27892"/>
                  </a:lnTo>
                  <a:lnTo>
                    <a:pt x="41929" y="27732"/>
                  </a:lnTo>
                  <a:lnTo>
                    <a:pt x="42146" y="27994"/>
                  </a:lnTo>
                  <a:lnTo>
                    <a:pt x="41747" y="29204"/>
                  </a:lnTo>
                  <a:lnTo>
                    <a:pt x="42043" y="29706"/>
                  </a:lnTo>
                  <a:lnTo>
                    <a:pt x="42888" y="29592"/>
                  </a:lnTo>
                  <a:lnTo>
                    <a:pt x="44041" y="29558"/>
                  </a:lnTo>
                  <a:lnTo>
                    <a:pt x="42557" y="30288"/>
                  </a:lnTo>
                  <a:lnTo>
                    <a:pt x="42340" y="31030"/>
                  </a:lnTo>
                  <a:lnTo>
                    <a:pt x="42876" y="31098"/>
                  </a:lnTo>
                  <a:lnTo>
                    <a:pt x="43881" y="30459"/>
                  </a:lnTo>
                  <a:lnTo>
                    <a:pt x="44714" y="30117"/>
                  </a:lnTo>
                  <a:lnTo>
                    <a:pt x="46449" y="29592"/>
                  </a:lnTo>
                  <a:lnTo>
                    <a:pt x="47521" y="29010"/>
                  </a:lnTo>
                  <a:lnTo>
                    <a:pt x="47156" y="28690"/>
                  </a:lnTo>
                  <a:lnTo>
                    <a:pt x="47293" y="28051"/>
                  </a:lnTo>
                  <a:lnTo>
                    <a:pt x="46277" y="29044"/>
                  </a:lnTo>
                  <a:lnTo>
                    <a:pt x="45056" y="29158"/>
                  </a:lnTo>
                  <a:lnTo>
                    <a:pt x="44269" y="28725"/>
                  </a:lnTo>
                  <a:lnTo>
                    <a:pt x="44257" y="28063"/>
                  </a:lnTo>
                  <a:lnTo>
                    <a:pt x="44337" y="27093"/>
                  </a:lnTo>
                  <a:lnTo>
                    <a:pt x="45216" y="26511"/>
                  </a:lnTo>
                  <a:lnTo>
                    <a:pt x="44737" y="26066"/>
                  </a:lnTo>
                  <a:lnTo>
                    <a:pt x="43653" y="26145"/>
                  </a:lnTo>
                  <a:lnTo>
                    <a:pt x="41929" y="26887"/>
                  </a:lnTo>
                  <a:lnTo>
                    <a:pt x="40377" y="28063"/>
                  </a:lnTo>
                  <a:lnTo>
                    <a:pt x="39715" y="28200"/>
                  </a:lnTo>
                  <a:lnTo>
                    <a:pt x="40834" y="27389"/>
                  </a:lnTo>
                  <a:lnTo>
                    <a:pt x="42272" y="26203"/>
                  </a:lnTo>
                  <a:lnTo>
                    <a:pt x="43299" y="25826"/>
                  </a:lnTo>
                  <a:lnTo>
                    <a:pt x="44109" y="25198"/>
                  </a:lnTo>
                  <a:lnTo>
                    <a:pt x="44851" y="25118"/>
                  </a:lnTo>
                  <a:lnTo>
                    <a:pt x="45901" y="25141"/>
                  </a:lnTo>
                  <a:lnTo>
                    <a:pt x="47327" y="25324"/>
                  </a:lnTo>
                  <a:lnTo>
                    <a:pt x="48548" y="25175"/>
                  </a:lnTo>
                  <a:lnTo>
                    <a:pt x="49667" y="24456"/>
                  </a:lnTo>
                  <a:lnTo>
                    <a:pt x="50899" y="24137"/>
                  </a:lnTo>
                  <a:lnTo>
                    <a:pt x="51504" y="23840"/>
                  </a:lnTo>
                  <a:lnTo>
                    <a:pt x="52098" y="23509"/>
                  </a:lnTo>
                  <a:lnTo>
                    <a:pt x="52383" y="22539"/>
                  </a:lnTo>
                  <a:lnTo>
                    <a:pt x="52234" y="22208"/>
                  </a:lnTo>
                  <a:lnTo>
                    <a:pt x="51744" y="22094"/>
                  </a:lnTo>
                  <a:lnTo>
                    <a:pt x="51744" y="21375"/>
                  </a:lnTo>
                  <a:lnTo>
                    <a:pt x="51413" y="21101"/>
                  </a:lnTo>
                  <a:lnTo>
                    <a:pt x="50431" y="20873"/>
                  </a:lnTo>
                  <a:lnTo>
                    <a:pt x="50032" y="20382"/>
                  </a:lnTo>
                  <a:lnTo>
                    <a:pt x="49347" y="19903"/>
                  </a:lnTo>
                  <a:lnTo>
                    <a:pt x="49838" y="19378"/>
                  </a:lnTo>
                  <a:lnTo>
                    <a:pt x="49553" y="18362"/>
                  </a:lnTo>
                  <a:lnTo>
                    <a:pt x="49176" y="17290"/>
                  </a:lnTo>
                  <a:lnTo>
                    <a:pt x="49039" y="16548"/>
                  </a:lnTo>
                  <a:lnTo>
                    <a:pt x="48423" y="16936"/>
                  </a:lnTo>
                  <a:lnTo>
                    <a:pt x="47361" y="17860"/>
                  </a:lnTo>
                  <a:lnTo>
                    <a:pt x="46209" y="18317"/>
                  </a:lnTo>
                  <a:lnTo>
                    <a:pt x="45981" y="17837"/>
                  </a:lnTo>
                  <a:lnTo>
                    <a:pt x="45456" y="17689"/>
                  </a:lnTo>
                  <a:lnTo>
                    <a:pt x="45764" y="16651"/>
                  </a:lnTo>
                  <a:lnTo>
                    <a:pt x="46140" y="15954"/>
                  </a:lnTo>
                  <a:lnTo>
                    <a:pt x="45045" y="15874"/>
                  </a:lnTo>
                  <a:lnTo>
                    <a:pt x="45022" y="15566"/>
                  </a:lnTo>
                  <a:lnTo>
                    <a:pt x="44508" y="15098"/>
                  </a:lnTo>
                  <a:lnTo>
                    <a:pt x="44086" y="14813"/>
                  </a:lnTo>
                  <a:lnTo>
                    <a:pt x="43447" y="15019"/>
                  </a:lnTo>
                  <a:lnTo>
                    <a:pt x="42842" y="14950"/>
                  </a:lnTo>
                  <a:lnTo>
                    <a:pt x="41906" y="14722"/>
                  </a:lnTo>
                  <a:lnTo>
                    <a:pt x="41347" y="14904"/>
                  </a:lnTo>
                  <a:lnTo>
                    <a:pt x="40799" y="16194"/>
                  </a:lnTo>
                  <a:lnTo>
                    <a:pt x="40663" y="16947"/>
                  </a:lnTo>
                  <a:lnTo>
                    <a:pt x="39407" y="17815"/>
                  </a:lnTo>
                  <a:lnTo>
                    <a:pt x="39852" y="18465"/>
                  </a:lnTo>
                  <a:lnTo>
                    <a:pt x="39921" y="19173"/>
                  </a:lnTo>
                  <a:lnTo>
                    <a:pt x="39681" y="19743"/>
                  </a:lnTo>
                  <a:lnTo>
                    <a:pt x="39008" y="20325"/>
                  </a:lnTo>
                  <a:lnTo>
                    <a:pt x="37935" y="20930"/>
                  </a:lnTo>
                  <a:lnTo>
                    <a:pt x="36657" y="21330"/>
                  </a:lnTo>
                  <a:lnTo>
                    <a:pt x="36896" y="21786"/>
                  </a:lnTo>
                  <a:lnTo>
                    <a:pt x="36577" y="23155"/>
                  </a:lnTo>
                  <a:lnTo>
                    <a:pt x="35778" y="24057"/>
                  </a:lnTo>
                  <a:lnTo>
                    <a:pt x="35128" y="24320"/>
                  </a:lnTo>
                  <a:lnTo>
                    <a:pt x="34500" y="23498"/>
                  </a:lnTo>
                  <a:lnTo>
                    <a:pt x="34489" y="22528"/>
                  </a:lnTo>
                  <a:lnTo>
                    <a:pt x="34728" y="21672"/>
                  </a:lnTo>
                  <a:lnTo>
                    <a:pt x="35242" y="20930"/>
                  </a:lnTo>
                  <a:lnTo>
                    <a:pt x="34557" y="20839"/>
                  </a:lnTo>
                  <a:lnTo>
                    <a:pt x="33484" y="20782"/>
                  </a:lnTo>
                  <a:lnTo>
                    <a:pt x="32971" y="20428"/>
                  </a:lnTo>
                  <a:lnTo>
                    <a:pt x="32286" y="20200"/>
                  </a:lnTo>
                  <a:lnTo>
                    <a:pt x="32046" y="19789"/>
                  </a:lnTo>
                  <a:lnTo>
                    <a:pt x="31578" y="19469"/>
                  </a:lnTo>
                  <a:lnTo>
                    <a:pt x="30574" y="19104"/>
                  </a:lnTo>
                  <a:lnTo>
                    <a:pt x="29558" y="19275"/>
                  </a:lnTo>
                  <a:lnTo>
                    <a:pt x="29661" y="18636"/>
                  </a:lnTo>
                  <a:lnTo>
                    <a:pt x="29878" y="17849"/>
                  </a:lnTo>
                  <a:lnTo>
                    <a:pt x="29022" y="17700"/>
                  </a:lnTo>
                  <a:lnTo>
                    <a:pt x="29718" y="16730"/>
                  </a:lnTo>
                  <a:lnTo>
                    <a:pt x="30414" y="16080"/>
                  </a:lnTo>
                  <a:lnTo>
                    <a:pt x="31761" y="15156"/>
                  </a:lnTo>
                  <a:lnTo>
                    <a:pt x="32982" y="14494"/>
                  </a:lnTo>
                  <a:lnTo>
                    <a:pt x="33781" y="14391"/>
                  </a:lnTo>
                  <a:lnTo>
                    <a:pt x="34203" y="13866"/>
                  </a:lnTo>
                  <a:lnTo>
                    <a:pt x="34922" y="13524"/>
                  </a:lnTo>
                  <a:lnTo>
                    <a:pt x="35835" y="13467"/>
                  </a:lnTo>
                  <a:lnTo>
                    <a:pt x="36942" y="12930"/>
                  </a:lnTo>
                  <a:lnTo>
                    <a:pt x="37353" y="12588"/>
                  </a:lnTo>
                  <a:lnTo>
                    <a:pt x="38403" y="11914"/>
                  </a:lnTo>
                  <a:lnTo>
                    <a:pt x="38859" y="11515"/>
                  </a:lnTo>
                  <a:lnTo>
                    <a:pt x="39316" y="11755"/>
                  </a:lnTo>
                  <a:lnTo>
                    <a:pt x="40252" y="11629"/>
                  </a:lnTo>
                  <a:lnTo>
                    <a:pt x="41792" y="11081"/>
                  </a:lnTo>
                  <a:lnTo>
                    <a:pt x="42112" y="10705"/>
                  </a:lnTo>
                  <a:lnTo>
                    <a:pt x="41998" y="10283"/>
                  </a:lnTo>
                  <a:lnTo>
                    <a:pt x="42717" y="9872"/>
                  </a:lnTo>
                  <a:lnTo>
                    <a:pt x="42956" y="9484"/>
                  </a:lnTo>
                  <a:lnTo>
                    <a:pt x="42454" y="9118"/>
                  </a:lnTo>
                  <a:lnTo>
                    <a:pt x="41690" y="9004"/>
                  </a:lnTo>
                  <a:lnTo>
                    <a:pt x="40902" y="8947"/>
                  </a:lnTo>
                  <a:lnTo>
                    <a:pt x="40252" y="9792"/>
                  </a:lnTo>
                  <a:lnTo>
                    <a:pt x="39316" y="10442"/>
                  </a:lnTo>
                  <a:lnTo>
                    <a:pt x="38289" y="11013"/>
                  </a:lnTo>
                  <a:lnTo>
                    <a:pt x="38106" y="10488"/>
                  </a:lnTo>
                  <a:lnTo>
                    <a:pt x="38711" y="9917"/>
                  </a:lnTo>
                  <a:lnTo>
                    <a:pt x="38391" y="9415"/>
                  </a:lnTo>
                  <a:lnTo>
                    <a:pt x="37148" y="10020"/>
                  </a:lnTo>
                  <a:close/>
                  <a:moveTo>
                    <a:pt x="26991" y="6539"/>
                  </a:moveTo>
                  <a:lnTo>
                    <a:pt x="26591" y="6391"/>
                  </a:lnTo>
                  <a:lnTo>
                    <a:pt x="24583" y="6847"/>
                  </a:lnTo>
                  <a:lnTo>
                    <a:pt x="23852" y="7133"/>
                  </a:lnTo>
                  <a:lnTo>
                    <a:pt x="22745" y="7692"/>
                  </a:lnTo>
                  <a:lnTo>
                    <a:pt x="23510" y="7897"/>
                  </a:lnTo>
                  <a:lnTo>
                    <a:pt x="24400" y="7875"/>
                  </a:lnTo>
                  <a:lnTo>
                    <a:pt x="22757" y="8183"/>
                  </a:lnTo>
                  <a:lnTo>
                    <a:pt x="22757" y="8445"/>
                  </a:lnTo>
                  <a:lnTo>
                    <a:pt x="23556" y="8468"/>
                  </a:lnTo>
                  <a:lnTo>
                    <a:pt x="24834" y="8411"/>
                  </a:lnTo>
                  <a:lnTo>
                    <a:pt x="25770" y="8582"/>
                  </a:lnTo>
                  <a:lnTo>
                    <a:pt x="24879" y="8719"/>
                  </a:lnTo>
                  <a:lnTo>
                    <a:pt x="24092" y="8673"/>
                  </a:lnTo>
                  <a:lnTo>
                    <a:pt x="23088" y="8810"/>
                  </a:lnTo>
                  <a:lnTo>
                    <a:pt x="22608" y="8890"/>
                  </a:lnTo>
                  <a:lnTo>
                    <a:pt x="22700" y="9495"/>
                  </a:lnTo>
                  <a:lnTo>
                    <a:pt x="23293" y="9404"/>
                  </a:lnTo>
                  <a:lnTo>
                    <a:pt x="23887" y="9621"/>
                  </a:lnTo>
                  <a:lnTo>
                    <a:pt x="23841" y="9974"/>
                  </a:lnTo>
                  <a:lnTo>
                    <a:pt x="24948" y="9906"/>
                  </a:lnTo>
                  <a:lnTo>
                    <a:pt x="26546" y="9792"/>
                  </a:lnTo>
                  <a:lnTo>
                    <a:pt x="27892" y="9529"/>
                  </a:lnTo>
                  <a:lnTo>
                    <a:pt x="28600" y="9472"/>
                  </a:lnTo>
                  <a:lnTo>
                    <a:pt x="29422" y="9689"/>
                  </a:lnTo>
                  <a:lnTo>
                    <a:pt x="30380" y="9803"/>
                  </a:lnTo>
                  <a:lnTo>
                    <a:pt x="30814" y="9529"/>
                  </a:lnTo>
                  <a:lnTo>
                    <a:pt x="30722" y="9233"/>
                  </a:lnTo>
                  <a:lnTo>
                    <a:pt x="31715" y="9176"/>
                  </a:lnTo>
                  <a:lnTo>
                    <a:pt x="32092" y="8833"/>
                  </a:lnTo>
                  <a:lnTo>
                    <a:pt x="31373" y="8479"/>
                  </a:lnTo>
                  <a:lnTo>
                    <a:pt x="30768" y="8103"/>
                  </a:lnTo>
                  <a:lnTo>
                    <a:pt x="31111" y="7589"/>
                  </a:lnTo>
                  <a:lnTo>
                    <a:pt x="31499" y="6870"/>
                  </a:lnTo>
                  <a:lnTo>
                    <a:pt x="31190" y="6585"/>
                  </a:lnTo>
                  <a:lnTo>
                    <a:pt x="30757" y="6448"/>
                  </a:lnTo>
                  <a:lnTo>
                    <a:pt x="30163" y="6562"/>
                  </a:lnTo>
                  <a:lnTo>
                    <a:pt x="29764" y="7327"/>
                  </a:lnTo>
                  <a:lnTo>
                    <a:pt x="29148" y="7623"/>
                  </a:lnTo>
                  <a:lnTo>
                    <a:pt x="29467" y="6893"/>
                  </a:lnTo>
                  <a:lnTo>
                    <a:pt x="29216" y="6653"/>
                  </a:lnTo>
                  <a:lnTo>
                    <a:pt x="28178" y="7041"/>
                  </a:lnTo>
                  <a:lnTo>
                    <a:pt x="27812" y="6665"/>
                  </a:lnTo>
                  <a:lnTo>
                    <a:pt x="26329" y="6882"/>
                  </a:lnTo>
                  <a:close/>
                  <a:moveTo>
                    <a:pt x="32571" y="6323"/>
                  </a:moveTo>
                  <a:lnTo>
                    <a:pt x="32332" y="6163"/>
                  </a:lnTo>
                  <a:lnTo>
                    <a:pt x="31556" y="6197"/>
                  </a:lnTo>
                  <a:lnTo>
                    <a:pt x="31259" y="6300"/>
                  </a:lnTo>
                  <a:lnTo>
                    <a:pt x="31578" y="6813"/>
                  </a:lnTo>
                  <a:close/>
                  <a:moveTo>
                    <a:pt x="47932" y="6551"/>
                  </a:moveTo>
                  <a:lnTo>
                    <a:pt x="47304" y="6151"/>
                  </a:lnTo>
                  <a:lnTo>
                    <a:pt x="46106" y="6083"/>
                  </a:lnTo>
                  <a:lnTo>
                    <a:pt x="45809" y="6128"/>
                  </a:lnTo>
                  <a:lnTo>
                    <a:pt x="45570" y="6380"/>
                  </a:lnTo>
                  <a:lnTo>
                    <a:pt x="45855" y="6779"/>
                  </a:lnTo>
                  <a:lnTo>
                    <a:pt x="45981" y="6825"/>
                  </a:lnTo>
                  <a:lnTo>
                    <a:pt x="46665" y="6722"/>
                  </a:lnTo>
                  <a:lnTo>
                    <a:pt x="47247" y="6733"/>
                  </a:lnTo>
                  <a:lnTo>
                    <a:pt x="47841" y="6756"/>
                  </a:lnTo>
                  <a:close/>
                  <a:moveTo>
                    <a:pt x="42317" y="6505"/>
                  </a:moveTo>
                  <a:lnTo>
                    <a:pt x="43128" y="6049"/>
                  </a:lnTo>
                  <a:lnTo>
                    <a:pt x="41530" y="6243"/>
                  </a:lnTo>
                  <a:lnTo>
                    <a:pt x="40708" y="6539"/>
                  </a:lnTo>
                  <a:lnTo>
                    <a:pt x="39692" y="7190"/>
                  </a:lnTo>
                  <a:lnTo>
                    <a:pt x="39225" y="7932"/>
                  </a:lnTo>
                  <a:lnTo>
                    <a:pt x="40023" y="7954"/>
                  </a:lnTo>
                  <a:lnTo>
                    <a:pt x="39145" y="8274"/>
                  </a:lnTo>
                  <a:lnTo>
                    <a:pt x="39407" y="8548"/>
                  </a:lnTo>
                  <a:lnTo>
                    <a:pt x="40252" y="8662"/>
                  </a:lnTo>
                  <a:lnTo>
                    <a:pt x="41290" y="8879"/>
                  </a:lnTo>
                  <a:lnTo>
                    <a:pt x="43253" y="9050"/>
                  </a:lnTo>
                  <a:lnTo>
                    <a:pt x="44383" y="8959"/>
                  </a:lnTo>
                  <a:lnTo>
                    <a:pt x="44839" y="8730"/>
                  </a:lnTo>
                  <a:lnTo>
                    <a:pt x="45125" y="8993"/>
                  </a:lnTo>
                  <a:lnTo>
                    <a:pt x="45593" y="9039"/>
                  </a:lnTo>
                  <a:lnTo>
                    <a:pt x="45878" y="9507"/>
                  </a:lnTo>
                  <a:lnTo>
                    <a:pt x="45387" y="9701"/>
                  </a:lnTo>
                  <a:lnTo>
                    <a:pt x="46391" y="9963"/>
                  </a:lnTo>
                  <a:lnTo>
                    <a:pt x="47053" y="10328"/>
                  </a:lnTo>
                  <a:lnTo>
                    <a:pt x="47122" y="10602"/>
                  </a:lnTo>
                  <a:lnTo>
                    <a:pt x="47065" y="10944"/>
                  </a:lnTo>
                  <a:lnTo>
                    <a:pt x="45844" y="11720"/>
                  </a:lnTo>
                  <a:lnTo>
                    <a:pt x="45387" y="12097"/>
                  </a:lnTo>
                  <a:lnTo>
                    <a:pt x="45410" y="12382"/>
                  </a:lnTo>
                  <a:lnTo>
                    <a:pt x="44098" y="12485"/>
                  </a:lnTo>
                  <a:lnTo>
                    <a:pt x="42956" y="12496"/>
                  </a:lnTo>
                  <a:lnTo>
                    <a:pt x="42180" y="13101"/>
                  </a:lnTo>
                  <a:lnTo>
                    <a:pt x="42523" y="13375"/>
                  </a:lnTo>
                  <a:lnTo>
                    <a:pt x="44383" y="13238"/>
                  </a:lnTo>
                  <a:lnTo>
                    <a:pt x="44508" y="13010"/>
                  </a:lnTo>
                  <a:lnTo>
                    <a:pt x="45182" y="13398"/>
                  </a:lnTo>
                  <a:lnTo>
                    <a:pt x="45855" y="13809"/>
                  </a:lnTo>
                  <a:lnTo>
                    <a:pt x="45513" y="14037"/>
                  </a:lnTo>
                  <a:lnTo>
                    <a:pt x="46049" y="14437"/>
                  </a:lnTo>
                  <a:lnTo>
                    <a:pt x="47133" y="14916"/>
                  </a:lnTo>
                  <a:lnTo>
                    <a:pt x="48662" y="15235"/>
                  </a:lnTo>
                  <a:lnTo>
                    <a:pt x="48708" y="14950"/>
                  </a:lnTo>
                  <a:lnTo>
                    <a:pt x="48309" y="14459"/>
                  </a:lnTo>
                  <a:lnTo>
                    <a:pt x="47807" y="13752"/>
                  </a:lnTo>
                  <a:lnTo>
                    <a:pt x="49016" y="14414"/>
                  </a:lnTo>
                  <a:lnTo>
                    <a:pt x="49690" y="14631"/>
                  </a:lnTo>
                  <a:lnTo>
                    <a:pt x="50203" y="14037"/>
                  </a:lnTo>
                  <a:lnTo>
                    <a:pt x="50203" y="13238"/>
                  </a:lnTo>
                  <a:lnTo>
                    <a:pt x="50066" y="13033"/>
                  </a:lnTo>
                  <a:lnTo>
                    <a:pt x="49439" y="12668"/>
                  </a:lnTo>
                  <a:lnTo>
                    <a:pt x="49050" y="12200"/>
                  </a:lnTo>
                  <a:lnTo>
                    <a:pt x="49381" y="11743"/>
                  </a:lnTo>
                  <a:lnTo>
                    <a:pt x="50203" y="11641"/>
                  </a:lnTo>
                  <a:lnTo>
                    <a:pt x="50751" y="12417"/>
                  </a:lnTo>
                  <a:lnTo>
                    <a:pt x="51322" y="12759"/>
                  </a:lnTo>
                  <a:lnTo>
                    <a:pt x="52839" y="11835"/>
                  </a:lnTo>
                  <a:lnTo>
                    <a:pt x="53319" y="11275"/>
                  </a:lnTo>
                  <a:lnTo>
                    <a:pt x="52406" y="11230"/>
                  </a:lnTo>
                  <a:lnTo>
                    <a:pt x="51949" y="10499"/>
                  </a:lnTo>
                  <a:lnTo>
                    <a:pt x="51105" y="10328"/>
                  </a:lnTo>
                  <a:lnTo>
                    <a:pt x="49998" y="9837"/>
                  </a:lnTo>
                  <a:lnTo>
                    <a:pt x="51287" y="9472"/>
                  </a:lnTo>
                  <a:lnTo>
                    <a:pt x="51173" y="8765"/>
                  </a:lnTo>
                  <a:lnTo>
                    <a:pt x="50854" y="8468"/>
                  </a:lnTo>
                  <a:lnTo>
                    <a:pt x="49678" y="8160"/>
                  </a:lnTo>
                  <a:lnTo>
                    <a:pt x="49404" y="7692"/>
                  </a:lnTo>
                  <a:lnTo>
                    <a:pt x="48240" y="7863"/>
                  </a:lnTo>
                  <a:lnTo>
                    <a:pt x="48389" y="7532"/>
                  </a:lnTo>
                  <a:lnTo>
                    <a:pt x="47875" y="7178"/>
                  </a:lnTo>
                  <a:lnTo>
                    <a:pt x="46905" y="6813"/>
                  </a:lnTo>
                  <a:lnTo>
                    <a:pt x="46163" y="7110"/>
                  </a:lnTo>
                  <a:lnTo>
                    <a:pt x="44885" y="7327"/>
                  </a:lnTo>
                  <a:lnTo>
                    <a:pt x="45353" y="6836"/>
                  </a:lnTo>
                  <a:lnTo>
                    <a:pt x="45022" y="6083"/>
                  </a:lnTo>
                  <a:lnTo>
                    <a:pt x="43367" y="6380"/>
                  </a:lnTo>
                  <a:lnTo>
                    <a:pt x="42352" y="6962"/>
                  </a:lnTo>
                  <a:close/>
                  <a:moveTo>
                    <a:pt x="35185" y="6026"/>
                  </a:moveTo>
                  <a:lnTo>
                    <a:pt x="34169" y="6368"/>
                  </a:lnTo>
                  <a:lnTo>
                    <a:pt x="34295" y="6847"/>
                  </a:lnTo>
                  <a:lnTo>
                    <a:pt x="33245" y="6756"/>
                  </a:lnTo>
                  <a:lnTo>
                    <a:pt x="33005" y="6996"/>
                  </a:lnTo>
                  <a:lnTo>
                    <a:pt x="33827" y="7555"/>
                  </a:lnTo>
                  <a:lnTo>
                    <a:pt x="33952" y="7840"/>
                  </a:lnTo>
                  <a:lnTo>
                    <a:pt x="34443" y="7909"/>
                  </a:lnTo>
                  <a:lnTo>
                    <a:pt x="35641" y="7623"/>
                  </a:lnTo>
                  <a:lnTo>
                    <a:pt x="36360" y="6950"/>
                  </a:lnTo>
                  <a:lnTo>
                    <a:pt x="35824" y="6642"/>
                  </a:lnTo>
                  <a:lnTo>
                    <a:pt x="36680" y="6300"/>
                  </a:lnTo>
                  <a:lnTo>
                    <a:pt x="36748" y="6083"/>
                  </a:lnTo>
                  <a:lnTo>
                    <a:pt x="35675" y="6163"/>
                  </a:lnTo>
                  <a:close/>
                  <a:moveTo>
                    <a:pt x="38369" y="6790"/>
                  </a:moveTo>
                  <a:lnTo>
                    <a:pt x="39168" y="6653"/>
                  </a:lnTo>
                  <a:lnTo>
                    <a:pt x="40594" y="6014"/>
                  </a:lnTo>
                  <a:lnTo>
                    <a:pt x="39715" y="5843"/>
                  </a:lnTo>
                  <a:lnTo>
                    <a:pt x="38608" y="5809"/>
                  </a:lnTo>
                  <a:lnTo>
                    <a:pt x="37867" y="6014"/>
                  </a:lnTo>
                  <a:lnTo>
                    <a:pt x="37262" y="6311"/>
                  </a:lnTo>
                  <a:lnTo>
                    <a:pt x="36908" y="6676"/>
                  </a:lnTo>
                  <a:lnTo>
                    <a:pt x="36657" y="7327"/>
                  </a:lnTo>
                  <a:lnTo>
                    <a:pt x="37262" y="7350"/>
                  </a:lnTo>
                  <a:close/>
                  <a:moveTo>
                    <a:pt x="22004" y="7818"/>
                  </a:moveTo>
                  <a:lnTo>
                    <a:pt x="22369" y="7498"/>
                  </a:lnTo>
                  <a:lnTo>
                    <a:pt x="23670" y="6984"/>
                  </a:lnTo>
                  <a:lnTo>
                    <a:pt x="25644" y="6471"/>
                  </a:lnTo>
                  <a:lnTo>
                    <a:pt x="26557" y="6277"/>
                  </a:lnTo>
                  <a:lnTo>
                    <a:pt x="26329" y="5980"/>
                  </a:lnTo>
                  <a:lnTo>
                    <a:pt x="26055" y="5763"/>
                  </a:lnTo>
                  <a:lnTo>
                    <a:pt x="24708" y="5740"/>
                  </a:lnTo>
                  <a:lnTo>
                    <a:pt x="24126" y="5581"/>
                  </a:lnTo>
                  <a:lnTo>
                    <a:pt x="22129" y="5695"/>
                  </a:lnTo>
                  <a:lnTo>
                    <a:pt x="22083" y="6140"/>
                  </a:lnTo>
                  <a:lnTo>
                    <a:pt x="20999" y="6608"/>
                  </a:lnTo>
                  <a:lnTo>
                    <a:pt x="19949" y="7156"/>
                  </a:lnTo>
                  <a:lnTo>
                    <a:pt x="19333" y="7464"/>
                  </a:lnTo>
                  <a:lnTo>
                    <a:pt x="20178" y="7852"/>
                  </a:lnTo>
                  <a:lnTo>
                    <a:pt x="20086" y="8183"/>
                  </a:lnTo>
                  <a:close/>
                  <a:moveTo>
                    <a:pt x="39704" y="5216"/>
                  </a:moveTo>
                  <a:lnTo>
                    <a:pt x="39750" y="4987"/>
                  </a:lnTo>
                  <a:lnTo>
                    <a:pt x="39544" y="4736"/>
                  </a:lnTo>
                  <a:lnTo>
                    <a:pt x="38563" y="4930"/>
                  </a:lnTo>
                  <a:lnTo>
                    <a:pt x="37935" y="5238"/>
                  </a:lnTo>
                  <a:lnTo>
                    <a:pt x="38391" y="5421"/>
                  </a:lnTo>
                  <a:lnTo>
                    <a:pt x="39122" y="5478"/>
                  </a:lnTo>
                  <a:close/>
                  <a:moveTo>
                    <a:pt x="38460" y="3983"/>
                  </a:moveTo>
                  <a:lnTo>
                    <a:pt x="38300" y="4086"/>
                  </a:lnTo>
                  <a:lnTo>
                    <a:pt x="37615" y="4040"/>
                  </a:lnTo>
                  <a:lnTo>
                    <a:pt x="36531" y="4268"/>
                  </a:lnTo>
                  <a:lnTo>
                    <a:pt x="35995" y="4257"/>
                  </a:lnTo>
                  <a:lnTo>
                    <a:pt x="35379" y="4793"/>
                  </a:lnTo>
                  <a:lnTo>
                    <a:pt x="36326" y="4736"/>
                  </a:lnTo>
                  <a:lnTo>
                    <a:pt x="35835" y="5158"/>
                  </a:lnTo>
                  <a:lnTo>
                    <a:pt x="36292" y="5273"/>
                  </a:lnTo>
                  <a:lnTo>
                    <a:pt x="37262" y="5193"/>
                  </a:lnTo>
                  <a:lnTo>
                    <a:pt x="38095" y="4668"/>
                  </a:lnTo>
                  <a:lnTo>
                    <a:pt x="38494" y="4314"/>
                  </a:lnTo>
                  <a:close/>
                  <a:moveTo>
                    <a:pt x="32879" y="4337"/>
                  </a:moveTo>
                  <a:lnTo>
                    <a:pt x="33142" y="4017"/>
                  </a:lnTo>
                  <a:lnTo>
                    <a:pt x="32697" y="3937"/>
                  </a:lnTo>
                  <a:lnTo>
                    <a:pt x="31887" y="4188"/>
                  </a:lnTo>
                  <a:lnTo>
                    <a:pt x="31784" y="4850"/>
                  </a:lnTo>
                  <a:lnTo>
                    <a:pt x="30917" y="4793"/>
                  </a:lnTo>
                  <a:lnTo>
                    <a:pt x="30517" y="4382"/>
                  </a:lnTo>
                  <a:lnTo>
                    <a:pt x="29342" y="4154"/>
                  </a:lnTo>
                  <a:lnTo>
                    <a:pt x="28577" y="4360"/>
                  </a:lnTo>
                  <a:lnTo>
                    <a:pt x="26922" y="5044"/>
                  </a:lnTo>
                  <a:lnTo>
                    <a:pt x="27504" y="5158"/>
                  </a:lnTo>
                  <a:lnTo>
                    <a:pt x="30049" y="5079"/>
                  </a:lnTo>
                  <a:lnTo>
                    <a:pt x="28531" y="5398"/>
                  </a:lnTo>
                  <a:lnTo>
                    <a:pt x="28315" y="5626"/>
                  </a:lnTo>
                  <a:lnTo>
                    <a:pt x="29159" y="5615"/>
                  </a:lnTo>
                  <a:lnTo>
                    <a:pt x="30905" y="5295"/>
                  </a:lnTo>
                  <a:lnTo>
                    <a:pt x="32868" y="5181"/>
                  </a:lnTo>
                  <a:lnTo>
                    <a:pt x="33598" y="4850"/>
                  </a:lnTo>
                  <a:lnTo>
                    <a:pt x="33929" y="4508"/>
                  </a:lnTo>
                  <a:lnTo>
                    <a:pt x="33393" y="4485"/>
                  </a:lnTo>
                  <a:lnTo>
                    <a:pt x="32788" y="4599"/>
                  </a:lnTo>
                  <a:close/>
                  <a:moveTo>
                    <a:pt x="40754" y="3732"/>
                  </a:moveTo>
                  <a:lnTo>
                    <a:pt x="39750" y="3686"/>
                  </a:lnTo>
                  <a:lnTo>
                    <a:pt x="39202" y="3972"/>
                  </a:lnTo>
                  <a:lnTo>
                    <a:pt x="39578" y="4188"/>
                  </a:lnTo>
                  <a:lnTo>
                    <a:pt x="40571" y="4268"/>
                  </a:lnTo>
                  <a:lnTo>
                    <a:pt x="40777" y="4565"/>
                  </a:lnTo>
                  <a:lnTo>
                    <a:pt x="40457" y="4907"/>
                  </a:lnTo>
                  <a:lnTo>
                    <a:pt x="40240" y="5307"/>
                  </a:lnTo>
                  <a:lnTo>
                    <a:pt x="41461" y="5535"/>
                  </a:lnTo>
                  <a:lnTo>
                    <a:pt x="42237" y="5626"/>
                  </a:lnTo>
                  <a:lnTo>
                    <a:pt x="43379" y="5615"/>
                  </a:lnTo>
                  <a:lnTo>
                    <a:pt x="45045" y="5501"/>
                  </a:lnTo>
                  <a:lnTo>
                    <a:pt x="45650" y="5581"/>
                  </a:lnTo>
                  <a:lnTo>
                    <a:pt x="46608" y="5444"/>
                  </a:lnTo>
                  <a:lnTo>
                    <a:pt x="47110" y="5238"/>
                  </a:lnTo>
                  <a:lnTo>
                    <a:pt x="47247" y="4953"/>
                  </a:lnTo>
                  <a:lnTo>
                    <a:pt x="46928" y="4679"/>
                  </a:lnTo>
                  <a:lnTo>
                    <a:pt x="46095" y="4645"/>
                  </a:lnTo>
                  <a:lnTo>
                    <a:pt x="44954" y="4702"/>
                  </a:lnTo>
                  <a:lnTo>
                    <a:pt x="43961" y="4850"/>
                  </a:lnTo>
                  <a:lnTo>
                    <a:pt x="43230" y="4793"/>
                  </a:lnTo>
                  <a:lnTo>
                    <a:pt x="42546" y="4759"/>
                  </a:lnTo>
                  <a:lnTo>
                    <a:pt x="42374" y="4599"/>
                  </a:lnTo>
                  <a:lnTo>
                    <a:pt x="41929" y="4439"/>
                  </a:lnTo>
                  <a:lnTo>
                    <a:pt x="42329" y="4166"/>
                  </a:lnTo>
                  <a:lnTo>
                    <a:pt x="42135" y="3937"/>
                  </a:lnTo>
                  <a:lnTo>
                    <a:pt x="41085" y="3960"/>
                  </a:lnTo>
                  <a:close/>
                  <a:moveTo>
                    <a:pt x="30061" y="3355"/>
                  </a:moveTo>
                  <a:lnTo>
                    <a:pt x="29205" y="3458"/>
                  </a:lnTo>
                  <a:lnTo>
                    <a:pt x="28417" y="3447"/>
                  </a:lnTo>
                  <a:lnTo>
                    <a:pt x="26694" y="3880"/>
                  </a:lnTo>
                  <a:lnTo>
                    <a:pt x="25039" y="4417"/>
                  </a:lnTo>
                  <a:lnTo>
                    <a:pt x="25039" y="4417"/>
                  </a:lnTo>
                  <a:lnTo>
                    <a:pt x="25553" y="4554"/>
                  </a:lnTo>
                  <a:lnTo>
                    <a:pt x="26546" y="4451"/>
                  </a:lnTo>
                  <a:lnTo>
                    <a:pt x="27949" y="4154"/>
                  </a:lnTo>
                  <a:lnTo>
                    <a:pt x="28486" y="4109"/>
                  </a:lnTo>
                  <a:lnTo>
                    <a:pt x="29227" y="3880"/>
                  </a:lnTo>
                  <a:close/>
                  <a:moveTo>
                    <a:pt x="41541" y="3447"/>
                  </a:moveTo>
                  <a:lnTo>
                    <a:pt x="41690" y="3367"/>
                  </a:lnTo>
                  <a:lnTo>
                    <a:pt x="41473" y="3241"/>
                  </a:lnTo>
                  <a:lnTo>
                    <a:pt x="40446" y="3230"/>
                  </a:lnTo>
                  <a:lnTo>
                    <a:pt x="40354" y="3412"/>
                  </a:lnTo>
                  <a:lnTo>
                    <a:pt x="41267" y="3458"/>
                  </a:lnTo>
                  <a:close/>
                  <a:moveTo>
                    <a:pt x="33210" y="3333"/>
                  </a:moveTo>
                  <a:lnTo>
                    <a:pt x="33667" y="3127"/>
                  </a:lnTo>
                  <a:lnTo>
                    <a:pt x="33085" y="3013"/>
                  </a:lnTo>
                  <a:lnTo>
                    <a:pt x="32240" y="3081"/>
                  </a:lnTo>
                  <a:lnTo>
                    <a:pt x="31521" y="3298"/>
                  </a:lnTo>
                  <a:lnTo>
                    <a:pt x="31989" y="3515"/>
                  </a:lnTo>
                  <a:close/>
                  <a:moveTo>
                    <a:pt x="34329" y="2728"/>
                  </a:moveTo>
                  <a:lnTo>
                    <a:pt x="33861" y="2602"/>
                  </a:lnTo>
                  <a:lnTo>
                    <a:pt x="33621" y="2568"/>
                  </a:lnTo>
                  <a:lnTo>
                    <a:pt x="32811" y="2762"/>
                  </a:lnTo>
                  <a:lnTo>
                    <a:pt x="32674" y="2853"/>
                  </a:lnTo>
                  <a:lnTo>
                    <a:pt x="33530" y="2853"/>
                  </a:lnTo>
                  <a:close/>
                  <a:moveTo>
                    <a:pt x="40948" y="3081"/>
                  </a:moveTo>
                  <a:lnTo>
                    <a:pt x="41370" y="2842"/>
                  </a:lnTo>
                  <a:lnTo>
                    <a:pt x="41039" y="2614"/>
                  </a:lnTo>
                  <a:lnTo>
                    <a:pt x="40799" y="2568"/>
                  </a:lnTo>
                  <a:lnTo>
                    <a:pt x="40172" y="2556"/>
                  </a:lnTo>
                  <a:lnTo>
                    <a:pt x="39875" y="2819"/>
                  </a:lnTo>
                  <a:lnTo>
                    <a:pt x="39772" y="3070"/>
                  </a:lnTo>
                  <a:lnTo>
                    <a:pt x="40001" y="3230"/>
                  </a:lnTo>
                  <a:close/>
                  <a:moveTo>
                    <a:pt x="38985" y="2910"/>
                  </a:moveTo>
                  <a:lnTo>
                    <a:pt x="39008" y="2602"/>
                  </a:lnTo>
                  <a:lnTo>
                    <a:pt x="37946" y="2362"/>
                  </a:lnTo>
                  <a:lnTo>
                    <a:pt x="37079" y="2271"/>
                  </a:lnTo>
                  <a:lnTo>
                    <a:pt x="36782" y="2511"/>
                  </a:lnTo>
                  <a:lnTo>
                    <a:pt x="37182" y="2671"/>
                  </a:lnTo>
                  <a:lnTo>
                    <a:pt x="36417" y="2876"/>
                  </a:lnTo>
                  <a:lnTo>
                    <a:pt x="37524" y="2899"/>
                  </a:lnTo>
                  <a:lnTo>
                    <a:pt x="38095" y="3116"/>
                  </a:lnTo>
                  <a:lnTo>
                    <a:pt x="38837" y="3184"/>
                  </a:lnTo>
                  <a:close/>
                  <a:moveTo>
                    <a:pt x="46654" y="2043"/>
                  </a:moveTo>
                  <a:lnTo>
                    <a:pt x="46734" y="1644"/>
                  </a:lnTo>
                  <a:lnTo>
                    <a:pt x="46060" y="1529"/>
                  </a:lnTo>
                  <a:lnTo>
                    <a:pt x="45399" y="1404"/>
                  </a:lnTo>
                  <a:lnTo>
                    <a:pt x="45170" y="1084"/>
                  </a:lnTo>
                  <a:lnTo>
                    <a:pt x="43995" y="1119"/>
                  </a:lnTo>
                  <a:lnTo>
                    <a:pt x="44041" y="1244"/>
                  </a:lnTo>
                  <a:lnTo>
                    <a:pt x="43481" y="1290"/>
                  </a:lnTo>
                  <a:lnTo>
                    <a:pt x="42899" y="1472"/>
                  </a:lnTo>
                  <a:lnTo>
                    <a:pt x="42203" y="1746"/>
                  </a:lnTo>
                  <a:lnTo>
                    <a:pt x="42158" y="2020"/>
                  </a:lnTo>
                  <a:lnTo>
                    <a:pt x="42443" y="2226"/>
                  </a:lnTo>
                  <a:lnTo>
                    <a:pt x="43367" y="2226"/>
                  </a:lnTo>
                  <a:lnTo>
                    <a:pt x="42751" y="2397"/>
                  </a:lnTo>
                  <a:lnTo>
                    <a:pt x="42454" y="2625"/>
                  </a:lnTo>
                  <a:lnTo>
                    <a:pt x="42682" y="2899"/>
                  </a:lnTo>
                  <a:lnTo>
                    <a:pt x="43641" y="2990"/>
                  </a:lnTo>
                  <a:lnTo>
                    <a:pt x="44611" y="2933"/>
                  </a:lnTo>
                  <a:lnTo>
                    <a:pt x="46106" y="2442"/>
                  </a:lnTo>
                  <a:lnTo>
                    <a:pt x="47019" y="2260"/>
                  </a:lnTo>
                  <a:close/>
                  <a:moveTo>
                    <a:pt x="57849" y="80"/>
                  </a:moveTo>
                  <a:lnTo>
                    <a:pt x="56845" y="46"/>
                  </a:lnTo>
                  <a:lnTo>
                    <a:pt x="55864" y="0"/>
                  </a:lnTo>
                  <a:lnTo>
                    <a:pt x="54414" y="91"/>
                  </a:lnTo>
                  <a:lnTo>
                    <a:pt x="54209" y="34"/>
                  </a:lnTo>
                  <a:lnTo>
                    <a:pt x="52748" y="57"/>
                  </a:lnTo>
                  <a:lnTo>
                    <a:pt x="51835" y="114"/>
                  </a:lnTo>
                  <a:lnTo>
                    <a:pt x="51105" y="206"/>
                  </a:lnTo>
                  <a:lnTo>
                    <a:pt x="50386" y="491"/>
                  </a:lnTo>
                  <a:lnTo>
                    <a:pt x="50066" y="343"/>
                  </a:lnTo>
                  <a:lnTo>
                    <a:pt x="49507" y="320"/>
                  </a:lnTo>
                  <a:lnTo>
                    <a:pt x="48548" y="514"/>
                  </a:lnTo>
                  <a:lnTo>
                    <a:pt x="47498" y="605"/>
                  </a:lnTo>
                  <a:lnTo>
                    <a:pt x="46905" y="616"/>
                  </a:lnTo>
                  <a:lnTo>
                    <a:pt x="46049" y="731"/>
                  </a:lnTo>
                  <a:lnTo>
                    <a:pt x="45901" y="913"/>
                  </a:lnTo>
                  <a:lnTo>
                    <a:pt x="46254" y="1084"/>
                  </a:lnTo>
                  <a:lnTo>
                    <a:pt x="46369" y="1313"/>
                  </a:lnTo>
                  <a:lnTo>
                    <a:pt x="46996" y="1529"/>
                  </a:lnTo>
                  <a:lnTo>
                    <a:pt x="48765" y="1484"/>
                  </a:lnTo>
                  <a:lnTo>
                    <a:pt x="49792" y="1564"/>
                  </a:lnTo>
                  <a:lnTo>
                    <a:pt x="48765" y="1769"/>
                  </a:lnTo>
                  <a:lnTo>
                    <a:pt x="48446" y="1712"/>
                  </a:lnTo>
                  <a:lnTo>
                    <a:pt x="47122" y="1689"/>
                  </a:lnTo>
                  <a:lnTo>
                    <a:pt x="46962" y="1997"/>
                  </a:lnTo>
                  <a:lnTo>
                    <a:pt x="47396" y="2248"/>
                  </a:lnTo>
                  <a:lnTo>
                    <a:pt x="46996" y="2477"/>
                  </a:lnTo>
                  <a:lnTo>
                    <a:pt x="45924" y="2625"/>
                  </a:lnTo>
                  <a:lnTo>
                    <a:pt x="45227" y="2876"/>
                  </a:lnTo>
                  <a:lnTo>
                    <a:pt x="45912" y="3002"/>
                  </a:lnTo>
                  <a:lnTo>
                    <a:pt x="46152" y="3424"/>
                  </a:lnTo>
                  <a:lnTo>
                    <a:pt x="45079" y="3139"/>
                  </a:lnTo>
                  <a:lnTo>
                    <a:pt x="44725" y="3184"/>
                  </a:lnTo>
                  <a:lnTo>
                    <a:pt x="44440" y="3675"/>
                  </a:lnTo>
                  <a:lnTo>
                    <a:pt x="43299" y="3823"/>
                  </a:lnTo>
                  <a:lnTo>
                    <a:pt x="43013" y="4154"/>
                  </a:lnTo>
                  <a:lnTo>
                    <a:pt x="43972" y="4200"/>
                  </a:lnTo>
                  <a:lnTo>
                    <a:pt x="44668" y="4280"/>
                  </a:lnTo>
                  <a:lnTo>
                    <a:pt x="46334" y="4166"/>
                  </a:lnTo>
                  <a:lnTo>
                    <a:pt x="47533" y="4371"/>
                  </a:lnTo>
                  <a:lnTo>
                    <a:pt x="49336" y="3937"/>
                  </a:lnTo>
                  <a:lnTo>
                    <a:pt x="49473" y="3789"/>
                  </a:lnTo>
                  <a:lnTo>
                    <a:pt x="48560" y="3812"/>
                  </a:lnTo>
                  <a:lnTo>
                    <a:pt x="48640" y="3652"/>
                  </a:lnTo>
                  <a:lnTo>
                    <a:pt x="49564" y="3458"/>
                  </a:lnTo>
                  <a:lnTo>
                    <a:pt x="50078" y="3184"/>
                  </a:lnTo>
                  <a:lnTo>
                    <a:pt x="51048" y="3002"/>
                  </a:lnTo>
                  <a:lnTo>
                    <a:pt x="51755" y="2773"/>
                  </a:lnTo>
                  <a:lnTo>
                    <a:pt x="51641" y="2454"/>
                  </a:lnTo>
                  <a:lnTo>
                    <a:pt x="52120" y="2340"/>
                  </a:lnTo>
                  <a:lnTo>
                    <a:pt x="51504" y="2260"/>
                  </a:lnTo>
                  <a:lnTo>
                    <a:pt x="53090" y="2203"/>
                  </a:lnTo>
                  <a:lnTo>
                    <a:pt x="53547" y="2077"/>
                  </a:lnTo>
                  <a:lnTo>
                    <a:pt x="54665" y="1963"/>
                  </a:lnTo>
                  <a:lnTo>
                    <a:pt x="56001" y="1461"/>
                  </a:lnTo>
                  <a:lnTo>
                    <a:pt x="56971" y="1301"/>
                  </a:lnTo>
                  <a:lnTo>
                    <a:pt x="58431" y="947"/>
                  </a:lnTo>
                  <a:lnTo>
                    <a:pt x="57381" y="947"/>
                  </a:lnTo>
                  <a:lnTo>
                    <a:pt x="57941" y="822"/>
                  </a:lnTo>
                  <a:lnTo>
                    <a:pt x="59219" y="708"/>
                  </a:lnTo>
                  <a:lnTo>
                    <a:pt x="60600" y="479"/>
                  </a:lnTo>
                  <a:lnTo>
                    <a:pt x="60759" y="320"/>
                  </a:lnTo>
                  <a:lnTo>
                    <a:pt x="60018" y="171"/>
                  </a:lnTo>
                  <a:lnTo>
                    <a:pt x="59059" y="11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51" name="Google Shape;1151;p37"/>
            <p:cNvSpPr/>
            <p:nvPr/>
          </p:nvSpPr>
          <p:spPr>
            <a:xfrm>
              <a:off x="3828675" y="2029950"/>
              <a:ext cx="78200" cy="45675"/>
            </a:xfrm>
            <a:custGeom>
              <a:rect b="b" l="l" r="r" t="t"/>
              <a:pathLst>
                <a:path extrusionOk="0" h="1827" w="3128">
                  <a:moveTo>
                    <a:pt x="2500" y="274"/>
                  </a:moveTo>
                  <a:lnTo>
                    <a:pt x="1724" y="0"/>
                  </a:lnTo>
                  <a:lnTo>
                    <a:pt x="1587" y="195"/>
                  </a:lnTo>
                  <a:lnTo>
                    <a:pt x="982" y="195"/>
                  </a:lnTo>
                  <a:lnTo>
                    <a:pt x="799" y="343"/>
                  </a:lnTo>
                  <a:lnTo>
                    <a:pt x="468" y="252"/>
                  </a:lnTo>
                  <a:lnTo>
                    <a:pt x="503" y="480"/>
                  </a:lnTo>
                  <a:lnTo>
                    <a:pt x="1" y="982"/>
                  </a:lnTo>
                  <a:lnTo>
                    <a:pt x="1" y="1381"/>
                  </a:lnTo>
                  <a:lnTo>
                    <a:pt x="343" y="1256"/>
                  </a:lnTo>
                  <a:lnTo>
                    <a:pt x="605" y="1644"/>
                  </a:lnTo>
                  <a:lnTo>
                    <a:pt x="913" y="1826"/>
                  </a:lnTo>
                  <a:lnTo>
                    <a:pt x="1256" y="1781"/>
                  </a:lnTo>
                  <a:lnTo>
                    <a:pt x="1644" y="1484"/>
                  </a:lnTo>
                  <a:lnTo>
                    <a:pt x="1769" y="1621"/>
                  </a:lnTo>
                  <a:lnTo>
                    <a:pt x="2112" y="1598"/>
                  </a:lnTo>
                  <a:lnTo>
                    <a:pt x="2237" y="1244"/>
                  </a:lnTo>
                  <a:lnTo>
                    <a:pt x="2785" y="1359"/>
                  </a:lnTo>
                  <a:lnTo>
                    <a:pt x="3082" y="1199"/>
                  </a:lnTo>
                  <a:lnTo>
                    <a:pt x="3127" y="845"/>
                  </a:lnTo>
                  <a:lnTo>
                    <a:pt x="2751" y="811"/>
                  </a:lnTo>
                  <a:lnTo>
                    <a:pt x="2431" y="651"/>
                  </a:lnTo>
                  <a:lnTo>
                    <a:pt x="2523" y="42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52" name="Google Shape;1152;p37"/>
            <p:cNvSpPr/>
            <p:nvPr/>
          </p:nvSpPr>
          <p:spPr>
            <a:xfrm>
              <a:off x="2331975" y="3510975"/>
              <a:ext cx="267625" cy="852800"/>
            </a:xfrm>
            <a:custGeom>
              <a:rect b="b" l="l" r="r" t="t"/>
              <a:pathLst>
                <a:path extrusionOk="0" h="34112" w="10705">
                  <a:moveTo>
                    <a:pt x="8742" y="31555"/>
                  </a:moveTo>
                  <a:lnTo>
                    <a:pt x="8217" y="31452"/>
                  </a:lnTo>
                  <a:lnTo>
                    <a:pt x="7749" y="31817"/>
                  </a:lnTo>
                  <a:lnTo>
                    <a:pt x="7772" y="32399"/>
                  </a:lnTo>
                  <a:lnTo>
                    <a:pt x="7601" y="32799"/>
                  </a:lnTo>
                  <a:lnTo>
                    <a:pt x="6574" y="32479"/>
                  </a:lnTo>
                  <a:lnTo>
                    <a:pt x="5341" y="31909"/>
                  </a:lnTo>
                  <a:lnTo>
                    <a:pt x="4702" y="31726"/>
                  </a:lnTo>
                  <a:lnTo>
                    <a:pt x="6083" y="32696"/>
                  </a:lnTo>
                  <a:lnTo>
                    <a:pt x="6984" y="33152"/>
                  </a:lnTo>
                  <a:lnTo>
                    <a:pt x="8057" y="33643"/>
                  </a:lnTo>
                  <a:lnTo>
                    <a:pt x="8810" y="33769"/>
                  </a:lnTo>
                  <a:lnTo>
                    <a:pt x="9427" y="34020"/>
                  </a:lnTo>
                  <a:lnTo>
                    <a:pt x="9849" y="34088"/>
                  </a:lnTo>
                  <a:lnTo>
                    <a:pt x="10180" y="34111"/>
                  </a:lnTo>
                  <a:lnTo>
                    <a:pt x="10636" y="33849"/>
                  </a:lnTo>
                  <a:lnTo>
                    <a:pt x="10705" y="33506"/>
                  </a:lnTo>
                  <a:lnTo>
                    <a:pt x="10294" y="33483"/>
                  </a:lnTo>
                  <a:lnTo>
                    <a:pt x="9586" y="33483"/>
                  </a:lnTo>
                  <a:close/>
                  <a:moveTo>
                    <a:pt x="1997" y="3549"/>
                  </a:moveTo>
                  <a:lnTo>
                    <a:pt x="1472" y="2545"/>
                  </a:lnTo>
                  <a:lnTo>
                    <a:pt x="1621" y="1655"/>
                  </a:lnTo>
                  <a:lnTo>
                    <a:pt x="1164" y="1267"/>
                  </a:lnTo>
                  <a:lnTo>
                    <a:pt x="993" y="616"/>
                  </a:lnTo>
                  <a:lnTo>
                    <a:pt x="548" y="0"/>
                  </a:lnTo>
                  <a:lnTo>
                    <a:pt x="377" y="468"/>
                  </a:lnTo>
                  <a:lnTo>
                    <a:pt x="0" y="696"/>
                  </a:lnTo>
                  <a:lnTo>
                    <a:pt x="297" y="1986"/>
                  </a:lnTo>
                  <a:lnTo>
                    <a:pt x="514" y="3469"/>
                  </a:lnTo>
                  <a:lnTo>
                    <a:pt x="491" y="5489"/>
                  </a:lnTo>
                  <a:lnTo>
                    <a:pt x="491" y="7372"/>
                  </a:lnTo>
                  <a:lnTo>
                    <a:pt x="628" y="9130"/>
                  </a:lnTo>
                  <a:lnTo>
                    <a:pt x="354" y="10248"/>
                  </a:lnTo>
                  <a:lnTo>
                    <a:pt x="651" y="11355"/>
                  </a:lnTo>
                  <a:lnTo>
                    <a:pt x="582" y="12108"/>
                  </a:lnTo>
                  <a:lnTo>
                    <a:pt x="1039" y="13466"/>
                  </a:lnTo>
                  <a:lnTo>
                    <a:pt x="1027" y="14825"/>
                  </a:lnTo>
                  <a:lnTo>
                    <a:pt x="856" y="16274"/>
                  </a:lnTo>
                  <a:lnTo>
                    <a:pt x="765" y="17769"/>
                  </a:lnTo>
                  <a:lnTo>
                    <a:pt x="468" y="17803"/>
                  </a:lnTo>
                  <a:lnTo>
                    <a:pt x="810" y="18842"/>
                  </a:lnTo>
                  <a:lnTo>
                    <a:pt x="1278" y="19743"/>
                  </a:lnTo>
                  <a:lnTo>
                    <a:pt x="1119" y="20359"/>
                  </a:lnTo>
                  <a:lnTo>
                    <a:pt x="1392" y="22014"/>
                  </a:lnTo>
                  <a:lnTo>
                    <a:pt x="1609" y="23270"/>
                  </a:lnTo>
                  <a:lnTo>
                    <a:pt x="2111" y="23395"/>
                  </a:lnTo>
                  <a:lnTo>
                    <a:pt x="1952" y="22299"/>
                  </a:lnTo>
                  <a:lnTo>
                    <a:pt x="2522" y="22528"/>
                  </a:lnTo>
                  <a:lnTo>
                    <a:pt x="2773" y="24331"/>
                  </a:lnTo>
                  <a:lnTo>
                    <a:pt x="1860" y="24034"/>
                  </a:lnTo>
                  <a:lnTo>
                    <a:pt x="2146" y="25495"/>
                  </a:lnTo>
                  <a:lnTo>
                    <a:pt x="1769" y="26271"/>
                  </a:lnTo>
                  <a:lnTo>
                    <a:pt x="2933" y="26533"/>
                  </a:lnTo>
                  <a:lnTo>
                    <a:pt x="2454" y="27218"/>
                  </a:lnTo>
                  <a:lnTo>
                    <a:pt x="2477" y="28074"/>
                  </a:lnTo>
                  <a:lnTo>
                    <a:pt x="3196" y="29580"/>
                  </a:lnTo>
                  <a:lnTo>
                    <a:pt x="3789" y="30174"/>
                  </a:lnTo>
                  <a:lnTo>
                    <a:pt x="3823" y="30687"/>
                  </a:lnTo>
                  <a:lnTo>
                    <a:pt x="4291" y="31224"/>
                  </a:lnTo>
                  <a:lnTo>
                    <a:pt x="5364" y="31726"/>
                  </a:lnTo>
                  <a:lnTo>
                    <a:pt x="5364" y="31726"/>
                  </a:lnTo>
                  <a:lnTo>
                    <a:pt x="6414" y="32319"/>
                  </a:lnTo>
                  <a:lnTo>
                    <a:pt x="7304" y="32605"/>
                  </a:lnTo>
                  <a:lnTo>
                    <a:pt x="7589" y="32593"/>
                  </a:lnTo>
                  <a:lnTo>
                    <a:pt x="7327" y="31783"/>
                  </a:lnTo>
                  <a:lnTo>
                    <a:pt x="7817" y="31463"/>
                  </a:lnTo>
                  <a:lnTo>
                    <a:pt x="8057" y="31258"/>
                  </a:lnTo>
                  <a:lnTo>
                    <a:pt x="8651" y="31258"/>
                  </a:lnTo>
                  <a:lnTo>
                    <a:pt x="7966" y="31121"/>
                  </a:lnTo>
                  <a:lnTo>
                    <a:pt x="6254" y="31007"/>
                  </a:lnTo>
                  <a:lnTo>
                    <a:pt x="5763" y="30493"/>
                  </a:lnTo>
                  <a:lnTo>
                    <a:pt x="5501" y="29843"/>
                  </a:lnTo>
                  <a:lnTo>
                    <a:pt x="5056" y="29900"/>
                  </a:lnTo>
                  <a:lnTo>
                    <a:pt x="4691" y="29580"/>
                  </a:lnTo>
                  <a:lnTo>
                    <a:pt x="4245" y="28645"/>
                  </a:lnTo>
                  <a:lnTo>
                    <a:pt x="4633" y="28257"/>
                  </a:lnTo>
                  <a:lnTo>
                    <a:pt x="4645" y="27697"/>
                  </a:lnTo>
                  <a:lnTo>
                    <a:pt x="4394" y="27241"/>
                  </a:lnTo>
                  <a:lnTo>
                    <a:pt x="4497" y="26488"/>
                  </a:lnTo>
                  <a:lnTo>
                    <a:pt x="4337" y="25324"/>
                  </a:lnTo>
                  <a:lnTo>
                    <a:pt x="4074" y="24787"/>
                  </a:lnTo>
                  <a:lnTo>
                    <a:pt x="4337" y="24639"/>
                  </a:lnTo>
                  <a:lnTo>
                    <a:pt x="4154" y="24308"/>
                  </a:lnTo>
                  <a:lnTo>
                    <a:pt x="3755" y="24125"/>
                  </a:lnTo>
                  <a:lnTo>
                    <a:pt x="3869" y="23749"/>
                  </a:lnTo>
                  <a:lnTo>
                    <a:pt x="3424" y="23418"/>
                  </a:lnTo>
                  <a:lnTo>
                    <a:pt x="2910" y="22414"/>
                  </a:lnTo>
                  <a:lnTo>
                    <a:pt x="3138" y="22242"/>
                  </a:lnTo>
                  <a:lnTo>
                    <a:pt x="2671" y="21158"/>
                  </a:lnTo>
                  <a:lnTo>
                    <a:pt x="2568" y="20245"/>
                  </a:lnTo>
                  <a:lnTo>
                    <a:pt x="2522" y="19424"/>
                  </a:lnTo>
                  <a:lnTo>
                    <a:pt x="2876" y="19081"/>
                  </a:lnTo>
                  <a:lnTo>
                    <a:pt x="2408" y="18191"/>
                  </a:lnTo>
                  <a:lnTo>
                    <a:pt x="2191" y="17347"/>
                  </a:lnTo>
                  <a:lnTo>
                    <a:pt x="2614" y="16730"/>
                  </a:lnTo>
                  <a:lnTo>
                    <a:pt x="2408" y="15966"/>
                  </a:lnTo>
                  <a:lnTo>
                    <a:pt x="2636" y="15076"/>
                  </a:lnTo>
                  <a:lnTo>
                    <a:pt x="2454" y="14231"/>
                  </a:lnTo>
                  <a:lnTo>
                    <a:pt x="2225" y="14060"/>
                  </a:lnTo>
                  <a:lnTo>
                    <a:pt x="1529" y="12508"/>
                  </a:lnTo>
                  <a:lnTo>
                    <a:pt x="1826" y="11583"/>
                  </a:lnTo>
                  <a:lnTo>
                    <a:pt x="1586" y="10693"/>
                  </a:lnTo>
                  <a:lnTo>
                    <a:pt x="1712" y="9872"/>
                  </a:lnTo>
                  <a:lnTo>
                    <a:pt x="2077" y="9027"/>
                  </a:lnTo>
                  <a:lnTo>
                    <a:pt x="2534" y="8457"/>
                  </a:lnTo>
                  <a:lnTo>
                    <a:pt x="2248" y="8103"/>
                  </a:lnTo>
                  <a:lnTo>
                    <a:pt x="2385" y="7817"/>
                  </a:lnTo>
                  <a:lnTo>
                    <a:pt x="2157" y="6300"/>
                  </a:lnTo>
                  <a:lnTo>
                    <a:pt x="2956" y="5843"/>
                  </a:lnTo>
                  <a:lnTo>
                    <a:pt x="3104" y="4907"/>
                  </a:lnTo>
                  <a:lnTo>
                    <a:pt x="2979" y="4679"/>
                  </a:lnTo>
                  <a:lnTo>
                    <a:pt x="2442" y="480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53" name="Google Shape;1153;p37"/>
            <p:cNvSpPr/>
            <p:nvPr/>
          </p:nvSpPr>
          <p:spPr>
            <a:xfrm>
              <a:off x="5085725" y="1906425"/>
              <a:ext cx="1024275" cy="792875"/>
            </a:xfrm>
            <a:custGeom>
              <a:rect b="b" l="l" r="r" t="t"/>
              <a:pathLst>
                <a:path extrusionOk="0" h="31715" w="40971">
                  <a:moveTo>
                    <a:pt x="32514" y="31269"/>
                  </a:moveTo>
                  <a:lnTo>
                    <a:pt x="32605" y="30756"/>
                  </a:lnTo>
                  <a:lnTo>
                    <a:pt x="32891" y="30356"/>
                  </a:lnTo>
                  <a:lnTo>
                    <a:pt x="32662" y="30003"/>
                  </a:lnTo>
                  <a:lnTo>
                    <a:pt x="32206" y="29991"/>
                  </a:lnTo>
                  <a:lnTo>
                    <a:pt x="31373" y="30242"/>
                  </a:lnTo>
                  <a:lnTo>
                    <a:pt x="31065" y="30642"/>
                  </a:lnTo>
                  <a:lnTo>
                    <a:pt x="31202" y="31429"/>
                  </a:lnTo>
                  <a:lnTo>
                    <a:pt x="31898" y="31714"/>
                  </a:lnTo>
                  <a:close/>
                  <a:moveTo>
                    <a:pt x="34397" y="3241"/>
                  </a:moveTo>
                  <a:lnTo>
                    <a:pt x="33530" y="2374"/>
                  </a:lnTo>
                  <a:lnTo>
                    <a:pt x="32902" y="1849"/>
                  </a:lnTo>
                  <a:lnTo>
                    <a:pt x="32354" y="1461"/>
                  </a:lnTo>
                  <a:lnTo>
                    <a:pt x="31259" y="593"/>
                  </a:lnTo>
                  <a:lnTo>
                    <a:pt x="30414" y="263"/>
                  </a:lnTo>
                  <a:lnTo>
                    <a:pt x="29204" y="0"/>
                  </a:lnTo>
                  <a:lnTo>
                    <a:pt x="28326" y="34"/>
                  </a:lnTo>
                  <a:lnTo>
                    <a:pt x="27595" y="194"/>
                  </a:lnTo>
                  <a:lnTo>
                    <a:pt x="27356" y="616"/>
                  </a:lnTo>
                  <a:lnTo>
                    <a:pt x="27881" y="833"/>
                  </a:lnTo>
                  <a:lnTo>
                    <a:pt x="28234" y="1301"/>
                  </a:lnTo>
                  <a:lnTo>
                    <a:pt x="28063" y="1586"/>
                  </a:lnTo>
                  <a:lnTo>
                    <a:pt x="28075" y="2511"/>
                  </a:lnTo>
                  <a:lnTo>
                    <a:pt x="28349" y="2899"/>
                  </a:lnTo>
                  <a:lnTo>
                    <a:pt x="27721" y="3458"/>
                  </a:lnTo>
                  <a:lnTo>
                    <a:pt x="26682" y="3127"/>
                  </a:lnTo>
                  <a:lnTo>
                    <a:pt x="26762" y="3789"/>
                  </a:lnTo>
                  <a:lnTo>
                    <a:pt x="26808" y="4668"/>
                  </a:lnTo>
                  <a:lnTo>
                    <a:pt x="27196" y="5044"/>
                  </a:lnTo>
                  <a:lnTo>
                    <a:pt x="27538" y="4930"/>
                  </a:lnTo>
                  <a:lnTo>
                    <a:pt x="28303" y="5067"/>
                  </a:lnTo>
                  <a:lnTo>
                    <a:pt x="28668" y="4736"/>
                  </a:lnTo>
                  <a:lnTo>
                    <a:pt x="29387" y="5021"/>
                  </a:lnTo>
                  <a:lnTo>
                    <a:pt x="30414" y="5638"/>
                  </a:lnTo>
                  <a:lnTo>
                    <a:pt x="30517" y="5957"/>
                  </a:lnTo>
                  <a:lnTo>
                    <a:pt x="29901" y="5854"/>
                  </a:lnTo>
                  <a:lnTo>
                    <a:pt x="28931" y="5969"/>
                  </a:lnTo>
                  <a:lnTo>
                    <a:pt x="28588" y="6220"/>
                  </a:lnTo>
                  <a:lnTo>
                    <a:pt x="28394" y="6813"/>
                  </a:lnTo>
                  <a:lnTo>
                    <a:pt x="27493" y="7155"/>
                  </a:lnTo>
                  <a:lnTo>
                    <a:pt x="27048" y="7623"/>
                  </a:lnTo>
                  <a:lnTo>
                    <a:pt x="26214" y="7441"/>
                  </a:lnTo>
                  <a:lnTo>
                    <a:pt x="25758" y="7361"/>
                  </a:lnTo>
                  <a:lnTo>
                    <a:pt x="25701" y="7931"/>
                  </a:lnTo>
                  <a:lnTo>
                    <a:pt x="26112" y="8262"/>
                  </a:lnTo>
                  <a:lnTo>
                    <a:pt x="26386" y="8559"/>
                  </a:lnTo>
                  <a:lnTo>
                    <a:pt x="26020" y="8844"/>
                  </a:lnTo>
                  <a:lnTo>
                    <a:pt x="25758" y="9324"/>
                  </a:lnTo>
                  <a:lnTo>
                    <a:pt x="25050" y="9632"/>
                  </a:lnTo>
                  <a:lnTo>
                    <a:pt x="23989" y="9666"/>
                  </a:lnTo>
                  <a:lnTo>
                    <a:pt x="22951" y="9974"/>
                  </a:lnTo>
                  <a:lnTo>
                    <a:pt x="22323" y="10442"/>
                  </a:lnTo>
                  <a:lnTo>
                    <a:pt x="21866" y="10157"/>
                  </a:lnTo>
                  <a:lnTo>
                    <a:pt x="20988" y="10180"/>
                  </a:lnTo>
                  <a:lnTo>
                    <a:pt x="19664" y="9632"/>
                  </a:lnTo>
                  <a:lnTo>
                    <a:pt x="18876" y="9506"/>
                  </a:lnTo>
                  <a:lnTo>
                    <a:pt x="17963" y="9620"/>
                  </a:lnTo>
                  <a:lnTo>
                    <a:pt x="16366" y="9438"/>
                  </a:lnTo>
                  <a:lnTo>
                    <a:pt x="15578" y="9449"/>
                  </a:lnTo>
                  <a:lnTo>
                    <a:pt x="14905" y="8936"/>
                  </a:lnTo>
                  <a:lnTo>
                    <a:pt x="14209" y="8125"/>
                  </a:lnTo>
                  <a:lnTo>
                    <a:pt x="13730" y="8023"/>
                  </a:lnTo>
                  <a:lnTo>
                    <a:pt x="12600" y="7475"/>
                  </a:lnTo>
                  <a:lnTo>
                    <a:pt x="11573" y="7349"/>
                  </a:lnTo>
                  <a:lnTo>
                    <a:pt x="10660" y="7213"/>
                  </a:lnTo>
                  <a:lnTo>
                    <a:pt x="10226" y="6825"/>
                  </a:lnTo>
                  <a:lnTo>
                    <a:pt x="10043" y="5786"/>
                  </a:lnTo>
                  <a:lnTo>
                    <a:pt x="9222" y="5067"/>
                  </a:lnTo>
                  <a:lnTo>
                    <a:pt x="8058" y="4736"/>
                  </a:lnTo>
                  <a:lnTo>
                    <a:pt x="7247" y="4268"/>
                  </a:lnTo>
                  <a:lnTo>
                    <a:pt x="6779" y="3641"/>
                  </a:lnTo>
                  <a:lnTo>
                    <a:pt x="6540" y="3709"/>
                  </a:lnTo>
                  <a:lnTo>
                    <a:pt x="6277" y="4314"/>
                  </a:lnTo>
                  <a:lnTo>
                    <a:pt x="5741" y="4394"/>
                  </a:lnTo>
                  <a:lnTo>
                    <a:pt x="6095" y="5284"/>
                  </a:lnTo>
                  <a:lnTo>
                    <a:pt x="5867" y="5683"/>
                  </a:lnTo>
                  <a:lnTo>
                    <a:pt x="4337" y="5398"/>
                  </a:lnTo>
                  <a:lnTo>
                    <a:pt x="4486" y="6984"/>
                  </a:lnTo>
                  <a:lnTo>
                    <a:pt x="4200" y="7178"/>
                  </a:lnTo>
                  <a:lnTo>
                    <a:pt x="2911" y="7521"/>
                  </a:lnTo>
                  <a:lnTo>
                    <a:pt x="4155" y="9050"/>
                  </a:lnTo>
                  <a:lnTo>
                    <a:pt x="3744" y="9278"/>
                  </a:lnTo>
                  <a:lnTo>
                    <a:pt x="3984" y="9780"/>
                  </a:lnTo>
                  <a:lnTo>
                    <a:pt x="3949" y="9974"/>
                  </a:lnTo>
                  <a:lnTo>
                    <a:pt x="2979" y="10465"/>
                  </a:lnTo>
                  <a:lnTo>
                    <a:pt x="2842" y="10807"/>
                  </a:lnTo>
                  <a:lnTo>
                    <a:pt x="1929" y="10921"/>
                  </a:lnTo>
                  <a:lnTo>
                    <a:pt x="1838" y="11492"/>
                  </a:lnTo>
                  <a:lnTo>
                    <a:pt x="1028" y="11355"/>
                  </a:lnTo>
                  <a:lnTo>
                    <a:pt x="571" y="11526"/>
                  </a:lnTo>
                  <a:lnTo>
                    <a:pt x="1" y="11960"/>
                  </a:lnTo>
                  <a:lnTo>
                    <a:pt x="160" y="12177"/>
                  </a:lnTo>
                  <a:lnTo>
                    <a:pt x="12" y="12382"/>
                  </a:lnTo>
                  <a:lnTo>
                    <a:pt x="446" y="13227"/>
                  </a:lnTo>
                  <a:lnTo>
                    <a:pt x="674" y="13147"/>
                  </a:lnTo>
                  <a:lnTo>
                    <a:pt x="1176" y="13341"/>
                  </a:lnTo>
                  <a:lnTo>
                    <a:pt x="1256" y="13695"/>
                  </a:lnTo>
                  <a:lnTo>
                    <a:pt x="1518" y="14231"/>
                  </a:lnTo>
                  <a:lnTo>
                    <a:pt x="1712" y="14493"/>
                  </a:lnTo>
                  <a:lnTo>
                    <a:pt x="2386" y="14927"/>
                  </a:lnTo>
                  <a:lnTo>
                    <a:pt x="2797" y="15635"/>
                  </a:lnTo>
                  <a:lnTo>
                    <a:pt x="4143" y="16011"/>
                  </a:lnTo>
                  <a:lnTo>
                    <a:pt x="5227" y="17084"/>
                  </a:lnTo>
                  <a:lnTo>
                    <a:pt x="5342" y="17826"/>
                  </a:lnTo>
                  <a:lnTo>
                    <a:pt x="5764" y="18294"/>
                  </a:lnTo>
                  <a:lnTo>
                    <a:pt x="5855" y="18762"/>
                  </a:lnTo>
                  <a:lnTo>
                    <a:pt x="5262" y="18636"/>
                  </a:lnTo>
                  <a:lnTo>
                    <a:pt x="5718" y="19629"/>
                  </a:lnTo>
                  <a:lnTo>
                    <a:pt x="6608" y="20200"/>
                  </a:lnTo>
                  <a:lnTo>
                    <a:pt x="7818" y="20827"/>
                  </a:lnTo>
                  <a:lnTo>
                    <a:pt x="8092" y="20622"/>
                  </a:lnTo>
                  <a:lnTo>
                    <a:pt x="8765" y="20907"/>
                  </a:lnTo>
                  <a:lnTo>
                    <a:pt x="9678" y="21489"/>
                  </a:lnTo>
                  <a:lnTo>
                    <a:pt x="10135" y="21615"/>
                  </a:lnTo>
                  <a:lnTo>
                    <a:pt x="10488" y="22060"/>
                  </a:lnTo>
                  <a:lnTo>
                    <a:pt x="11128" y="22231"/>
                  </a:lnTo>
                  <a:lnTo>
                    <a:pt x="11847" y="22630"/>
                  </a:lnTo>
                  <a:lnTo>
                    <a:pt x="12759" y="22847"/>
                  </a:lnTo>
                  <a:lnTo>
                    <a:pt x="13684" y="22927"/>
                  </a:lnTo>
                  <a:lnTo>
                    <a:pt x="14106" y="22733"/>
                  </a:lnTo>
                  <a:lnTo>
                    <a:pt x="14323" y="23452"/>
                  </a:lnTo>
                  <a:lnTo>
                    <a:pt x="14700" y="22767"/>
                  </a:lnTo>
                  <a:lnTo>
                    <a:pt x="15065" y="22539"/>
                  </a:lnTo>
                  <a:lnTo>
                    <a:pt x="15670" y="22756"/>
                  </a:lnTo>
                  <a:lnTo>
                    <a:pt x="16080" y="22767"/>
                  </a:lnTo>
                  <a:lnTo>
                    <a:pt x="16468" y="23030"/>
                  </a:lnTo>
                  <a:lnTo>
                    <a:pt x="17062" y="22916"/>
                  </a:lnTo>
                  <a:lnTo>
                    <a:pt x="17621" y="22231"/>
                  </a:lnTo>
                  <a:lnTo>
                    <a:pt x="18374" y="21660"/>
                  </a:lnTo>
                  <a:lnTo>
                    <a:pt x="19070" y="21877"/>
                  </a:lnTo>
                  <a:lnTo>
                    <a:pt x="19527" y="21501"/>
                  </a:lnTo>
                  <a:lnTo>
                    <a:pt x="20029" y="22060"/>
                  </a:lnTo>
                  <a:lnTo>
                    <a:pt x="19858" y="22448"/>
                  </a:lnTo>
                  <a:lnTo>
                    <a:pt x="20725" y="22573"/>
                  </a:lnTo>
                  <a:lnTo>
                    <a:pt x="21159" y="22516"/>
                  </a:lnTo>
                  <a:lnTo>
                    <a:pt x="21547" y="23041"/>
                  </a:lnTo>
                  <a:lnTo>
                    <a:pt x="21923" y="23258"/>
                  </a:lnTo>
                  <a:lnTo>
                    <a:pt x="22117" y="23954"/>
                  </a:lnTo>
                  <a:lnTo>
                    <a:pt x="22232" y="24707"/>
                  </a:lnTo>
                  <a:lnTo>
                    <a:pt x="21638" y="25472"/>
                  </a:lnTo>
                  <a:lnTo>
                    <a:pt x="21741" y="26533"/>
                  </a:lnTo>
                  <a:lnTo>
                    <a:pt x="22540" y="26396"/>
                  </a:lnTo>
                  <a:lnTo>
                    <a:pt x="22871" y="27218"/>
                  </a:lnTo>
                  <a:lnTo>
                    <a:pt x="23396" y="27412"/>
                  </a:lnTo>
                  <a:lnTo>
                    <a:pt x="23282" y="28154"/>
                  </a:lnTo>
                  <a:lnTo>
                    <a:pt x="23921" y="28496"/>
                  </a:lnTo>
                  <a:lnTo>
                    <a:pt x="24286" y="28667"/>
                  </a:lnTo>
                  <a:lnTo>
                    <a:pt x="24822" y="28405"/>
                  </a:lnTo>
                  <a:lnTo>
                    <a:pt x="24913" y="28782"/>
                  </a:lnTo>
                  <a:lnTo>
                    <a:pt x="25005" y="28987"/>
                  </a:lnTo>
                  <a:lnTo>
                    <a:pt x="25427" y="29010"/>
                  </a:lnTo>
                  <a:lnTo>
                    <a:pt x="25153" y="27983"/>
                  </a:lnTo>
                  <a:lnTo>
                    <a:pt x="25541" y="27834"/>
                  </a:lnTo>
                  <a:lnTo>
                    <a:pt x="25918" y="27617"/>
                  </a:lnTo>
                  <a:lnTo>
                    <a:pt x="26534" y="27617"/>
                  </a:lnTo>
                  <a:lnTo>
                    <a:pt x="27287" y="27526"/>
                  </a:lnTo>
                  <a:lnTo>
                    <a:pt x="27881" y="27035"/>
                  </a:lnTo>
                  <a:lnTo>
                    <a:pt x="28303" y="27378"/>
                  </a:lnTo>
                  <a:lnTo>
                    <a:pt x="29045" y="27538"/>
                  </a:lnTo>
                  <a:lnTo>
                    <a:pt x="29022" y="28063"/>
                  </a:lnTo>
                  <a:lnTo>
                    <a:pt x="29444" y="28439"/>
                  </a:lnTo>
                  <a:lnTo>
                    <a:pt x="30289" y="28667"/>
                  </a:lnTo>
                  <a:lnTo>
                    <a:pt x="30631" y="28519"/>
                  </a:lnTo>
                  <a:lnTo>
                    <a:pt x="31727" y="28804"/>
                  </a:lnTo>
                  <a:lnTo>
                    <a:pt x="31601" y="29158"/>
                  </a:lnTo>
                  <a:lnTo>
                    <a:pt x="31909" y="29820"/>
                  </a:lnTo>
                  <a:lnTo>
                    <a:pt x="32343" y="29763"/>
                  </a:lnTo>
                  <a:lnTo>
                    <a:pt x="32457" y="28804"/>
                  </a:lnTo>
                  <a:lnTo>
                    <a:pt x="33256" y="28679"/>
                  </a:lnTo>
                  <a:lnTo>
                    <a:pt x="34283" y="28222"/>
                  </a:lnTo>
                  <a:lnTo>
                    <a:pt x="34637" y="27766"/>
                  </a:lnTo>
                  <a:lnTo>
                    <a:pt x="34968" y="28063"/>
                  </a:lnTo>
                  <a:lnTo>
                    <a:pt x="35367" y="27652"/>
                  </a:lnTo>
                  <a:lnTo>
                    <a:pt x="36234" y="27549"/>
                  </a:lnTo>
                  <a:lnTo>
                    <a:pt x="37182" y="26796"/>
                  </a:lnTo>
                  <a:lnTo>
                    <a:pt x="38072" y="25951"/>
                  </a:lnTo>
                  <a:lnTo>
                    <a:pt x="38551" y="24867"/>
                  </a:lnTo>
                  <a:lnTo>
                    <a:pt x="38871" y="23669"/>
                  </a:lnTo>
                  <a:lnTo>
                    <a:pt x="39179" y="22687"/>
                  </a:lnTo>
                  <a:lnTo>
                    <a:pt x="39578" y="22619"/>
                  </a:lnTo>
                  <a:lnTo>
                    <a:pt x="39555" y="21889"/>
                  </a:lnTo>
                  <a:lnTo>
                    <a:pt x="39441" y="21158"/>
                  </a:lnTo>
                  <a:lnTo>
                    <a:pt x="38905" y="20873"/>
                  </a:lnTo>
                  <a:lnTo>
                    <a:pt x="38551" y="20394"/>
                  </a:lnTo>
                  <a:lnTo>
                    <a:pt x="38950" y="20143"/>
                  </a:lnTo>
                  <a:lnTo>
                    <a:pt x="38722" y="19481"/>
                  </a:lnTo>
                  <a:lnTo>
                    <a:pt x="37946" y="18773"/>
                  </a:lnTo>
                  <a:lnTo>
                    <a:pt x="37182" y="17951"/>
                  </a:lnTo>
                  <a:lnTo>
                    <a:pt x="36520" y="17050"/>
                  </a:lnTo>
                  <a:lnTo>
                    <a:pt x="35504" y="16548"/>
                  </a:lnTo>
                  <a:lnTo>
                    <a:pt x="35641" y="15897"/>
                  </a:lnTo>
                  <a:lnTo>
                    <a:pt x="36177" y="15441"/>
                  </a:lnTo>
                  <a:lnTo>
                    <a:pt x="36326" y="14939"/>
                  </a:lnTo>
                  <a:lnTo>
                    <a:pt x="37273" y="14687"/>
                  </a:lnTo>
                  <a:lnTo>
                    <a:pt x="36931" y="14197"/>
                  </a:lnTo>
                  <a:lnTo>
                    <a:pt x="36451" y="14174"/>
                  </a:lnTo>
                  <a:lnTo>
                    <a:pt x="35618" y="13809"/>
                  </a:lnTo>
                  <a:lnTo>
                    <a:pt x="35070" y="14471"/>
                  </a:lnTo>
                  <a:lnTo>
                    <a:pt x="34363" y="14197"/>
                  </a:lnTo>
                  <a:lnTo>
                    <a:pt x="34157" y="13786"/>
                  </a:lnTo>
                  <a:lnTo>
                    <a:pt x="33484" y="13638"/>
                  </a:lnTo>
                  <a:lnTo>
                    <a:pt x="32811" y="13010"/>
                  </a:lnTo>
                  <a:lnTo>
                    <a:pt x="32982" y="12588"/>
                  </a:lnTo>
                  <a:lnTo>
                    <a:pt x="33701" y="12542"/>
                  </a:lnTo>
                  <a:lnTo>
                    <a:pt x="33872" y="11960"/>
                  </a:lnTo>
                  <a:lnTo>
                    <a:pt x="34386" y="11332"/>
                  </a:lnTo>
                  <a:lnTo>
                    <a:pt x="34865" y="11013"/>
                  </a:lnTo>
                  <a:lnTo>
                    <a:pt x="35493" y="11492"/>
                  </a:lnTo>
                  <a:lnTo>
                    <a:pt x="35219" y="12086"/>
                  </a:lnTo>
                  <a:lnTo>
                    <a:pt x="35550" y="12439"/>
                  </a:lnTo>
                  <a:lnTo>
                    <a:pt x="35356" y="12873"/>
                  </a:lnTo>
                  <a:lnTo>
                    <a:pt x="36040" y="12610"/>
                  </a:lnTo>
                  <a:lnTo>
                    <a:pt x="36383" y="12200"/>
                  </a:lnTo>
                  <a:lnTo>
                    <a:pt x="37273" y="11926"/>
                  </a:lnTo>
                  <a:lnTo>
                    <a:pt x="37581" y="11355"/>
                  </a:lnTo>
                  <a:lnTo>
                    <a:pt x="38117" y="10876"/>
                  </a:lnTo>
                  <a:lnTo>
                    <a:pt x="38266" y="10248"/>
                  </a:lnTo>
                  <a:lnTo>
                    <a:pt x="38779" y="10533"/>
                  </a:lnTo>
                  <a:lnTo>
                    <a:pt x="39430" y="10556"/>
                  </a:lnTo>
                  <a:lnTo>
                    <a:pt x="39042" y="10088"/>
                  </a:lnTo>
                  <a:lnTo>
                    <a:pt x="39943" y="9723"/>
                  </a:lnTo>
                  <a:lnTo>
                    <a:pt x="39932" y="9221"/>
                  </a:lnTo>
                  <a:lnTo>
                    <a:pt x="40719" y="9735"/>
                  </a:lnTo>
                  <a:lnTo>
                    <a:pt x="40719" y="9735"/>
                  </a:lnTo>
                  <a:lnTo>
                    <a:pt x="40445" y="9290"/>
                  </a:lnTo>
                  <a:lnTo>
                    <a:pt x="40799" y="9278"/>
                  </a:lnTo>
                  <a:lnTo>
                    <a:pt x="40263" y="8240"/>
                  </a:lnTo>
                  <a:lnTo>
                    <a:pt x="39590" y="7475"/>
                  </a:lnTo>
                  <a:lnTo>
                    <a:pt x="40000" y="7167"/>
                  </a:lnTo>
                  <a:lnTo>
                    <a:pt x="40970" y="7327"/>
                  </a:lnTo>
                  <a:lnTo>
                    <a:pt x="40891" y="6471"/>
                  </a:lnTo>
                  <a:lnTo>
                    <a:pt x="40491" y="5501"/>
                  </a:lnTo>
                  <a:lnTo>
                    <a:pt x="40548" y="5170"/>
                  </a:lnTo>
                  <a:lnTo>
                    <a:pt x="40354" y="4371"/>
                  </a:lnTo>
                  <a:lnTo>
                    <a:pt x="39373" y="4622"/>
                  </a:lnTo>
                  <a:lnTo>
                    <a:pt x="39008" y="4987"/>
                  </a:lnTo>
                  <a:lnTo>
                    <a:pt x="37935" y="4987"/>
                  </a:lnTo>
                  <a:lnTo>
                    <a:pt x="37079" y="4154"/>
                  </a:lnTo>
                  <a:lnTo>
                    <a:pt x="35812" y="351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54" name="Google Shape;1154;p37"/>
            <p:cNvSpPr/>
            <p:nvPr/>
          </p:nvSpPr>
          <p:spPr>
            <a:xfrm>
              <a:off x="3549350" y="2873300"/>
              <a:ext cx="120725" cy="140400"/>
            </a:xfrm>
            <a:custGeom>
              <a:rect b="b" l="l" r="r" t="t"/>
              <a:pathLst>
                <a:path extrusionOk="0" h="5616" w="4829">
                  <a:moveTo>
                    <a:pt x="2569" y="149"/>
                  </a:moveTo>
                  <a:lnTo>
                    <a:pt x="2249" y="275"/>
                  </a:lnTo>
                  <a:lnTo>
                    <a:pt x="2055" y="389"/>
                  </a:lnTo>
                  <a:lnTo>
                    <a:pt x="1930" y="1"/>
                  </a:lnTo>
                  <a:lnTo>
                    <a:pt x="1701" y="104"/>
                  </a:lnTo>
                  <a:lnTo>
                    <a:pt x="1564" y="81"/>
                  </a:lnTo>
                  <a:lnTo>
                    <a:pt x="1416" y="355"/>
                  </a:lnTo>
                  <a:lnTo>
                    <a:pt x="800" y="343"/>
                  </a:lnTo>
                  <a:lnTo>
                    <a:pt x="572" y="195"/>
                  </a:lnTo>
                  <a:lnTo>
                    <a:pt x="480" y="286"/>
                  </a:lnTo>
                  <a:lnTo>
                    <a:pt x="321" y="355"/>
                  </a:lnTo>
                  <a:lnTo>
                    <a:pt x="252" y="674"/>
                  </a:lnTo>
                  <a:lnTo>
                    <a:pt x="435" y="1039"/>
                  </a:lnTo>
                  <a:lnTo>
                    <a:pt x="617" y="1770"/>
                  </a:lnTo>
                  <a:lnTo>
                    <a:pt x="332" y="1884"/>
                  </a:lnTo>
                  <a:lnTo>
                    <a:pt x="252" y="2009"/>
                  </a:lnTo>
                  <a:lnTo>
                    <a:pt x="298" y="2181"/>
                  </a:lnTo>
                  <a:lnTo>
                    <a:pt x="263" y="2580"/>
                  </a:lnTo>
                  <a:lnTo>
                    <a:pt x="138" y="2580"/>
                  </a:lnTo>
                  <a:lnTo>
                    <a:pt x="92" y="2843"/>
                  </a:lnTo>
                  <a:lnTo>
                    <a:pt x="172" y="3276"/>
                  </a:lnTo>
                  <a:lnTo>
                    <a:pt x="1" y="3676"/>
                  </a:lnTo>
                  <a:lnTo>
                    <a:pt x="229" y="3938"/>
                  </a:lnTo>
                  <a:lnTo>
                    <a:pt x="492" y="3995"/>
                  </a:lnTo>
                  <a:lnTo>
                    <a:pt x="823" y="4383"/>
                  </a:lnTo>
                  <a:lnTo>
                    <a:pt x="845" y="4737"/>
                  </a:lnTo>
                  <a:lnTo>
                    <a:pt x="777" y="4851"/>
                  </a:lnTo>
                  <a:lnTo>
                    <a:pt x="709" y="5593"/>
                  </a:lnTo>
                  <a:lnTo>
                    <a:pt x="857" y="5616"/>
                  </a:lnTo>
                  <a:lnTo>
                    <a:pt x="1656" y="5273"/>
                  </a:lnTo>
                  <a:lnTo>
                    <a:pt x="2215" y="5022"/>
                  </a:lnTo>
                  <a:lnTo>
                    <a:pt x="3162" y="4862"/>
                  </a:lnTo>
                  <a:lnTo>
                    <a:pt x="3676" y="4851"/>
                  </a:lnTo>
                  <a:lnTo>
                    <a:pt x="4223" y="5034"/>
                  </a:lnTo>
                  <a:lnTo>
                    <a:pt x="4600" y="5022"/>
                  </a:lnTo>
                  <a:lnTo>
                    <a:pt x="4623" y="4668"/>
                  </a:lnTo>
                  <a:lnTo>
                    <a:pt x="4281" y="3881"/>
                  </a:lnTo>
                  <a:lnTo>
                    <a:pt x="4497" y="2854"/>
                  </a:lnTo>
                  <a:lnTo>
                    <a:pt x="4828" y="2101"/>
                  </a:lnTo>
                  <a:lnTo>
                    <a:pt x="4623" y="800"/>
                  </a:lnTo>
                  <a:lnTo>
                    <a:pt x="4087" y="571"/>
                  </a:lnTo>
                  <a:lnTo>
                    <a:pt x="3699" y="594"/>
                  </a:lnTo>
                  <a:lnTo>
                    <a:pt x="3425" y="823"/>
                  </a:lnTo>
                  <a:lnTo>
                    <a:pt x="3071" y="640"/>
                  </a:lnTo>
                  <a:lnTo>
                    <a:pt x="2934" y="34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55" name="Google Shape;1155;p37"/>
            <p:cNvSpPr/>
            <p:nvPr/>
          </p:nvSpPr>
          <p:spPr>
            <a:xfrm>
              <a:off x="3891450" y="2820250"/>
              <a:ext cx="150950" cy="252800"/>
            </a:xfrm>
            <a:custGeom>
              <a:rect b="b" l="l" r="r" t="t"/>
              <a:pathLst>
                <a:path extrusionOk="0" h="10112" w="6038">
                  <a:moveTo>
                    <a:pt x="5090" y="1792"/>
                  </a:moveTo>
                  <a:lnTo>
                    <a:pt x="5124" y="1187"/>
                  </a:lnTo>
                  <a:lnTo>
                    <a:pt x="5056" y="582"/>
                  </a:lnTo>
                  <a:lnTo>
                    <a:pt x="4736" y="0"/>
                  </a:lnTo>
                  <a:lnTo>
                    <a:pt x="4508" y="57"/>
                  </a:lnTo>
                  <a:lnTo>
                    <a:pt x="4485" y="343"/>
                  </a:lnTo>
                  <a:lnTo>
                    <a:pt x="4805" y="708"/>
                  </a:lnTo>
                  <a:lnTo>
                    <a:pt x="4725" y="868"/>
                  </a:lnTo>
                  <a:lnTo>
                    <a:pt x="4679" y="1164"/>
                  </a:lnTo>
                  <a:lnTo>
                    <a:pt x="4029" y="1883"/>
                  </a:lnTo>
                  <a:lnTo>
                    <a:pt x="3812" y="2454"/>
                  </a:lnTo>
                  <a:lnTo>
                    <a:pt x="3709" y="2922"/>
                  </a:lnTo>
                  <a:lnTo>
                    <a:pt x="3538" y="3127"/>
                  </a:lnTo>
                  <a:lnTo>
                    <a:pt x="3378" y="3766"/>
                  </a:lnTo>
                  <a:lnTo>
                    <a:pt x="2956" y="4131"/>
                  </a:lnTo>
                  <a:lnTo>
                    <a:pt x="2842" y="4588"/>
                  </a:lnTo>
                  <a:lnTo>
                    <a:pt x="2671" y="4965"/>
                  </a:lnTo>
                  <a:lnTo>
                    <a:pt x="2602" y="5330"/>
                  </a:lnTo>
                  <a:lnTo>
                    <a:pt x="2043" y="5649"/>
                  </a:lnTo>
                  <a:lnTo>
                    <a:pt x="1586" y="5273"/>
                  </a:lnTo>
                  <a:lnTo>
                    <a:pt x="1290" y="5295"/>
                  </a:lnTo>
                  <a:lnTo>
                    <a:pt x="810" y="5820"/>
                  </a:lnTo>
                  <a:lnTo>
                    <a:pt x="582" y="5832"/>
                  </a:lnTo>
                  <a:lnTo>
                    <a:pt x="206" y="6699"/>
                  </a:lnTo>
                  <a:lnTo>
                    <a:pt x="0" y="7350"/>
                  </a:lnTo>
                  <a:lnTo>
                    <a:pt x="0" y="7601"/>
                  </a:lnTo>
                  <a:lnTo>
                    <a:pt x="206" y="7726"/>
                  </a:lnTo>
                  <a:lnTo>
                    <a:pt x="354" y="8126"/>
                  </a:lnTo>
                  <a:lnTo>
                    <a:pt x="731" y="8285"/>
                  </a:lnTo>
                  <a:lnTo>
                    <a:pt x="1039" y="8890"/>
                  </a:lnTo>
                  <a:lnTo>
                    <a:pt x="925" y="9598"/>
                  </a:lnTo>
                  <a:lnTo>
                    <a:pt x="2237" y="9632"/>
                  </a:lnTo>
                  <a:lnTo>
                    <a:pt x="2614" y="9575"/>
                  </a:lnTo>
                  <a:lnTo>
                    <a:pt x="3093" y="9689"/>
                  </a:lnTo>
                  <a:lnTo>
                    <a:pt x="3584" y="9575"/>
                  </a:lnTo>
                  <a:lnTo>
                    <a:pt x="3686" y="9609"/>
                  </a:lnTo>
                  <a:lnTo>
                    <a:pt x="4691" y="9655"/>
                  </a:lnTo>
                  <a:lnTo>
                    <a:pt x="5341" y="9895"/>
                  </a:lnTo>
                  <a:lnTo>
                    <a:pt x="5980" y="10111"/>
                  </a:lnTo>
                  <a:lnTo>
                    <a:pt x="6037" y="9609"/>
                  </a:lnTo>
                  <a:lnTo>
                    <a:pt x="5946" y="9358"/>
                  </a:lnTo>
                  <a:lnTo>
                    <a:pt x="5912" y="8947"/>
                  </a:lnTo>
                  <a:lnTo>
                    <a:pt x="5535" y="8639"/>
                  </a:lnTo>
                  <a:lnTo>
                    <a:pt x="5238" y="8183"/>
                  </a:lnTo>
                  <a:lnTo>
                    <a:pt x="5170" y="7863"/>
                  </a:lnTo>
                  <a:lnTo>
                    <a:pt x="4793" y="7384"/>
                  </a:lnTo>
                  <a:lnTo>
                    <a:pt x="4850" y="7121"/>
                  </a:lnTo>
                  <a:lnTo>
                    <a:pt x="4770" y="6733"/>
                  </a:lnTo>
                  <a:lnTo>
                    <a:pt x="4828" y="6014"/>
                  </a:lnTo>
                  <a:lnTo>
                    <a:pt x="5022" y="5866"/>
                  </a:lnTo>
                  <a:lnTo>
                    <a:pt x="5410" y="4930"/>
                  </a:lnTo>
                  <a:lnTo>
                    <a:pt x="5535" y="4691"/>
                  </a:lnTo>
                  <a:lnTo>
                    <a:pt x="5284" y="4063"/>
                  </a:lnTo>
                  <a:lnTo>
                    <a:pt x="5170" y="3698"/>
                  </a:lnTo>
                  <a:lnTo>
                    <a:pt x="4805" y="3538"/>
                  </a:lnTo>
                  <a:lnTo>
                    <a:pt x="4337" y="3013"/>
                  </a:lnTo>
                  <a:lnTo>
                    <a:pt x="4508" y="2579"/>
                  </a:lnTo>
                  <a:lnTo>
                    <a:pt x="4862" y="2671"/>
                  </a:lnTo>
                  <a:lnTo>
                    <a:pt x="5090" y="2614"/>
                  </a:lnTo>
                  <a:lnTo>
                    <a:pt x="5535" y="262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56" name="Google Shape;1156;p37"/>
            <p:cNvSpPr/>
            <p:nvPr/>
          </p:nvSpPr>
          <p:spPr>
            <a:xfrm>
              <a:off x="3965050" y="2992850"/>
              <a:ext cx="381200" cy="420000"/>
            </a:xfrm>
            <a:custGeom>
              <a:rect b="b" l="l" r="r" t="t"/>
              <a:pathLst>
                <a:path extrusionOk="0" h="16800" w="15248">
                  <a:moveTo>
                    <a:pt x="11390" y="103"/>
                  </a:moveTo>
                  <a:lnTo>
                    <a:pt x="10785" y="1"/>
                  </a:lnTo>
                  <a:lnTo>
                    <a:pt x="10500" y="80"/>
                  </a:lnTo>
                  <a:lnTo>
                    <a:pt x="10363" y="297"/>
                  </a:lnTo>
                  <a:lnTo>
                    <a:pt x="10112" y="332"/>
                  </a:lnTo>
                  <a:lnTo>
                    <a:pt x="9792" y="138"/>
                  </a:lnTo>
                  <a:lnTo>
                    <a:pt x="8913" y="583"/>
                  </a:lnTo>
                  <a:lnTo>
                    <a:pt x="8537" y="503"/>
                  </a:lnTo>
                  <a:lnTo>
                    <a:pt x="8423" y="571"/>
                  </a:lnTo>
                  <a:lnTo>
                    <a:pt x="8194" y="1108"/>
                  </a:lnTo>
                  <a:lnTo>
                    <a:pt x="7601" y="936"/>
                  </a:lnTo>
                  <a:lnTo>
                    <a:pt x="7019" y="856"/>
                  </a:lnTo>
                  <a:lnTo>
                    <a:pt x="6505" y="514"/>
                  </a:lnTo>
                  <a:lnTo>
                    <a:pt x="5844" y="206"/>
                  </a:lnTo>
                  <a:lnTo>
                    <a:pt x="5421" y="491"/>
                  </a:lnTo>
                  <a:lnTo>
                    <a:pt x="5102" y="959"/>
                  </a:lnTo>
                  <a:lnTo>
                    <a:pt x="5033" y="1598"/>
                  </a:lnTo>
                  <a:lnTo>
                    <a:pt x="4988" y="2135"/>
                  </a:lnTo>
                  <a:lnTo>
                    <a:pt x="4759" y="2625"/>
                  </a:lnTo>
                  <a:lnTo>
                    <a:pt x="4600" y="3196"/>
                  </a:lnTo>
                  <a:lnTo>
                    <a:pt x="4508" y="3995"/>
                  </a:lnTo>
                  <a:lnTo>
                    <a:pt x="4543" y="4508"/>
                  </a:lnTo>
                  <a:lnTo>
                    <a:pt x="4417" y="4817"/>
                  </a:lnTo>
                  <a:lnTo>
                    <a:pt x="4394" y="5159"/>
                  </a:lnTo>
                  <a:lnTo>
                    <a:pt x="4303" y="5444"/>
                  </a:lnTo>
                  <a:lnTo>
                    <a:pt x="3778" y="5889"/>
                  </a:lnTo>
                  <a:lnTo>
                    <a:pt x="3401" y="6346"/>
                  </a:lnTo>
                  <a:lnTo>
                    <a:pt x="3048" y="7236"/>
                  </a:lnTo>
                  <a:lnTo>
                    <a:pt x="3082" y="7989"/>
                  </a:lnTo>
                  <a:lnTo>
                    <a:pt x="2876" y="8274"/>
                  </a:lnTo>
                  <a:lnTo>
                    <a:pt x="2409" y="8719"/>
                  </a:lnTo>
                  <a:lnTo>
                    <a:pt x="1918" y="9290"/>
                  </a:lnTo>
                  <a:lnTo>
                    <a:pt x="1632" y="9130"/>
                  </a:lnTo>
                  <a:lnTo>
                    <a:pt x="1575" y="8868"/>
                  </a:lnTo>
                  <a:lnTo>
                    <a:pt x="1142" y="8856"/>
                  </a:lnTo>
                  <a:lnTo>
                    <a:pt x="868" y="9199"/>
                  </a:lnTo>
                  <a:lnTo>
                    <a:pt x="651" y="9119"/>
                  </a:lnTo>
                  <a:lnTo>
                    <a:pt x="366" y="9302"/>
                  </a:lnTo>
                  <a:lnTo>
                    <a:pt x="240" y="9541"/>
                  </a:lnTo>
                  <a:lnTo>
                    <a:pt x="206" y="9929"/>
                  </a:lnTo>
                  <a:lnTo>
                    <a:pt x="1" y="10032"/>
                  </a:lnTo>
                  <a:lnTo>
                    <a:pt x="115" y="10317"/>
                  </a:lnTo>
                  <a:lnTo>
                    <a:pt x="434" y="10180"/>
                  </a:lnTo>
                  <a:lnTo>
                    <a:pt x="685" y="10203"/>
                  </a:lnTo>
                  <a:lnTo>
                    <a:pt x="948" y="10100"/>
                  </a:lnTo>
                  <a:lnTo>
                    <a:pt x="3321" y="10112"/>
                  </a:lnTo>
                  <a:lnTo>
                    <a:pt x="3504" y="10785"/>
                  </a:lnTo>
                  <a:lnTo>
                    <a:pt x="3732" y="11321"/>
                  </a:lnTo>
                  <a:lnTo>
                    <a:pt x="3915" y="11630"/>
                  </a:lnTo>
                  <a:lnTo>
                    <a:pt x="4212" y="12097"/>
                  </a:lnTo>
                  <a:lnTo>
                    <a:pt x="4748" y="12029"/>
                  </a:lnTo>
                  <a:lnTo>
                    <a:pt x="5022" y="11892"/>
                  </a:lnTo>
                  <a:lnTo>
                    <a:pt x="5444" y="12029"/>
                  </a:lnTo>
                  <a:lnTo>
                    <a:pt x="5570" y="11801"/>
                  </a:lnTo>
                  <a:lnTo>
                    <a:pt x="5787" y="11264"/>
                  </a:lnTo>
                  <a:lnTo>
                    <a:pt x="6277" y="11230"/>
                  </a:lnTo>
                  <a:lnTo>
                    <a:pt x="6311" y="11070"/>
                  </a:lnTo>
                  <a:lnTo>
                    <a:pt x="6734" y="11070"/>
                  </a:lnTo>
                  <a:lnTo>
                    <a:pt x="6654" y="11401"/>
                  </a:lnTo>
                  <a:lnTo>
                    <a:pt x="7624" y="11401"/>
                  </a:lnTo>
                  <a:lnTo>
                    <a:pt x="7624" y="11972"/>
                  </a:lnTo>
                  <a:lnTo>
                    <a:pt x="7795" y="12314"/>
                  </a:lnTo>
                  <a:lnTo>
                    <a:pt x="7670" y="12851"/>
                  </a:lnTo>
                  <a:lnTo>
                    <a:pt x="7715" y="13421"/>
                  </a:lnTo>
                  <a:lnTo>
                    <a:pt x="7989" y="13752"/>
                  </a:lnTo>
                  <a:lnTo>
                    <a:pt x="7909" y="14836"/>
                  </a:lnTo>
                  <a:lnTo>
                    <a:pt x="8115" y="14745"/>
                  </a:lnTo>
                  <a:lnTo>
                    <a:pt x="8457" y="14779"/>
                  </a:lnTo>
                  <a:lnTo>
                    <a:pt x="8959" y="14631"/>
                  </a:lnTo>
                  <a:lnTo>
                    <a:pt x="9324" y="14688"/>
                  </a:lnTo>
                  <a:lnTo>
                    <a:pt x="9598" y="14699"/>
                  </a:lnTo>
                  <a:lnTo>
                    <a:pt x="9644" y="14985"/>
                  </a:lnTo>
                  <a:lnTo>
                    <a:pt x="10009" y="14973"/>
                  </a:lnTo>
                  <a:lnTo>
                    <a:pt x="10511" y="15065"/>
                  </a:lnTo>
                  <a:lnTo>
                    <a:pt x="10762" y="15464"/>
                  </a:lnTo>
                  <a:lnTo>
                    <a:pt x="11413" y="15590"/>
                  </a:lnTo>
                  <a:lnTo>
                    <a:pt x="11892" y="15304"/>
                  </a:lnTo>
                  <a:lnTo>
                    <a:pt x="12063" y="15784"/>
                  </a:lnTo>
                  <a:lnTo>
                    <a:pt x="12679" y="15898"/>
                  </a:lnTo>
                  <a:lnTo>
                    <a:pt x="12965" y="16297"/>
                  </a:lnTo>
                  <a:lnTo>
                    <a:pt x="13262" y="16799"/>
                  </a:lnTo>
                  <a:lnTo>
                    <a:pt x="13878" y="16799"/>
                  </a:lnTo>
                  <a:lnTo>
                    <a:pt x="13832" y="15818"/>
                  </a:lnTo>
                  <a:lnTo>
                    <a:pt x="13615" y="15989"/>
                  </a:lnTo>
                  <a:lnTo>
                    <a:pt x="13068" y="15635"/>
                  </a:lnTo>
                  <a:lnTo>
                    <a:pt x="12862" y="15475"/>
                  </a:lnTo>
                  <a:lnTo>
                    <a:pt x="12976" y="14563"/>
                  </a:lnTo>
                  <a:lnTo>
                    <a:pt x="13147" y="13490"/>
                  </a:lnTo>
                  <a:lnTo>
                    <a:pt x="12976" y="13090"/>
                  </a:lnTo>
                  <a:lnTo>
                    <a:pt x="13204" y="12508"/>
                  </a:lnTo>
                  <a:lnTo>
                    <a:pt x="13433" y="12406"/>
                  </a:lnTo>
                  <a:lnTo>
                    <a:pt x="14505" y="12246"/>
                  </a:lnTo>
                  <a:lnTo>
                    <a:pt x="14642" y="12291"/>
                  </a:lnTo>
                  <a:lnTo>
                    <a:pt x="14677" y="12132"/>
                  </a:lnTo>
                  <a:lnTo>
                    <a:pt x="14460" y="11892"/>
                  </a:lnTo>
                  <a:lnTo>
                    <a:pt x="14357" y="11390"/>
                  </a:lnTo>
                  <a:lnTo>
                    <a:pt x="13878" y="10899"/>
                  </a:lnTo>
                  <a:lnTo>
                    <a:pt x="13615" y="10249"/>
                  </a:lnTo>
                  <a:lnTo>
                    <a:pt x="13764" y="9872"/>
                  </a:lnTo>
                  <a:lnTo>
                    <a:pt x="13547" y="9359"/>
                  </a:lnTo>
                  <a:lnTo>
                    <a:pt x="13707" y="7898"/>
                  </a:lnTo>
                  <a:lnTo>
                    <a:pt x="13718" y="7909"/>
                  </a:lnTo>
                  <a:lnTo>
                    <a:pt x="13707" y="7761"/>
                  </a:lnTo>
                  <a:lnTo>
                    <a:pt x="13501" y="7339"/>
                  </a:lnTo>
                  <a:lnTo>
                    <a:pt x="13592" y="6848"/>
                  </a:lnTo>
                  <a:lnTo>
                    <a:pt x="13707" y="6791"/>
                  </a:lnTo>
                  <a:lnTo>
                    <a:pt x="13729" y="6243"/>
                  </a:lnTo>
                  <a:lnTo>
                    <a:pt x="13958" y="5992"/>
                  </a:lnTo>
                  <a:lnTo>
                    <a:pt x="13969" y="5307"/>
                  </a:lnTo>
                  <a:lnTo>
                    <a:pt x="14163" y="4965"/>
                  </a:lnTo>
                  <a:lnTo>
                    <a:pt x="14197" y="4234"/>
                  </a:lnTo>
                  <a:lnTo>
                    <a:pt x="14368" y="3801"/>
                  </a:lnTo>
                  <a:lnTo>
                    <a:pt x="14677" y="3333"/>
                  </a:lnTo>
                  <a:lnTo>
                    <a:pt x="14985" y="3093"/>
                  </a:lnTo>
                  <a:lnTo>
                    <a:pt x="15247" y="2762"/>
                  </a:lnTo>
                  <a:lnTo>
                    <a:pt x="14916" y="2648"/>
                  </a:lnTo>
                  <a:lnTo>
                    <a:pt x="14962" y="1575"/>
                  </a:lnTo>
                  <a:lnTo>
                    <a:pt x="14962" y="1575"/>
                  </a:lnTo>
                  <a:lnTo>
                    <a:pt x="14243" y="982"/>
                  </a:lnTo>
                  <a:lnTo>
                    <a:pt x="14049" y="594"/>
                  </a:lnTo>
                  <a:lnTo>
                    <a:pt x="13604" y="777"/>
                  </a:lnTo>
                  <a:lnTo>
                    <a:pt x="13227" y="720"/>
                  </a:lnTo>
                  <a:lnTo>
                    <a:pt x="13022" y="879"/>
                  </a:lnTo>
                  <a:lnTo>
                    <a:pt x="12657" y="765"/>
                  </a:lnTo>
                  <a:lnTo>
                    <a:pt x="12166" y="23"/>
                  </a:lnTo>
                  <a:lnTo>
                    <a:pt x="11903" y="11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57" name="Google Shape;1157;p37"/>
            <p:cNvSpPr/>
            <p:nvPr/>
          </p:nvSpPr>
          <p:spPr>
            <a:xfrm>
              <a:off x="3943375" y="3027375"/>
              <a:ext cx="147525" cy="198875"/>
            </a:xfrm>
            <a:custGeom>
              <a:rect b="b" l="l" r="r" t="t"/>
              <a:pathLst>
                <a:path extrusionOk="0" h="7955" w="5901">
                  <a:moveTo>
                    <a:pt x="5900" y="217"/>
                  </a:moveTo>
                  <a:lnTo>
                    <a:pt x="5387" y="160"/>
                  </a:lnTo>
                  <a:lnTo>
                    <a:pt x="4839" y="0"/>
                  </a:lnTo>
                  <a:lnTo>
                    <a:pt x="4371" y="480"/>
                  </a:lnTo>
                  <a:lnTo>
                    <a:pt x="3960" y="1324"/>
                  </a:lnTo>
                  <a:lnTo>
                    <a:pt x="3903" y="1826"/>
                  </a:lnTo>
                  <a:lnTo>
                    <a:pt x="3264" y="1610"/>
                  </a:lnTo>
                  <a:lnTo>
                    <a:pt x="2614" y="1370"/>
                  </a:lnTo>
                  <a:lnTo>
                    <a:pt x="1609" y="1324"/>
                  </a:lnTo>
                  <a:lnTo>
                    <a:pt x="1552" y="1724"/>
                  </a:lnTo>
                  <a:lnTo>
                    <a:pt x="1758" y="2192"/>
                  </a:lnTo>
                  <a:lnTo>
                    <a:pt x="2363" y="2123"/>
                  </a:lnTo>
                  <a:lnTo>
                    <a:pt x="2557" y="2294"/>
                  </a:lnTo>
                  <a:lnTo>
                    <a:pt x="2214" y="3356"/>
                  </a:lnTo>
                  <a:lnTo>
                    <a:pt x="2602" y="3892"/>
                  </a:lnTo>
                  <a:lnTo>
                    <a:pt x="2693" y="4588"/>
                  </a:lnTo>
                  <a:lnTo>
                    <a:pt x="2579" y="5204"/>
                  </a:lnTo>
                  <a:lnTo>
                    <a:pt x="2328" y="5638"/>
                  </a:lnTo>
                  <a:lnTo>
                    <a:pt x="1632" y="5592"/>
                  </a:lnTo>
                  <a:lnTo>
                    <a:pt x="1198" y="5159"/>
                  </a:lnTo>
                  <a:lnTo>
                    <a:pt x="1130" y="5558"/>
                  </a:lnTo>
                  <a:lnTo>
                    <a:pt x="594" y="5672"/>
                  </a:lnTo>
                  <a:lnTo>
                    <a:pt x="320" y="5901"/>
                  </a:lnTo>
                  <a:lnTo>
                    <a:pt x="616" y="6505"/>
                  </a:lnTo>
                  <a:lnTo>
                    <a:pt x="0" y="7008"/>
                  </a:lnTo>
                  <a:lnTo>
                    <a:pt x="662" y="7955"/>
                  </a:lnTo>
                  <a:lnTo>
                    <a:pt x="970" y="7578"/>
                  </a:lnTo>
                  <a:lnTo>
                    <a:pt x="1233" y="7418"/>
                  </a:lnTo>
                  <a:lnTo>
                    <a:pt x="1518" y="7726"/>
                  </a:lnTo>
                  <a:lnTo>
                    <a:pt x="1735" y="7818"/>
                  </a:lnTo>
                  <a:lnTo>
                    <a:pt x="1997" y="7475"/>
                  </a:lnTo>
                  <a:lnTo>
                    <a:pt x="2442" y="7487"/>
                  </a:lnTo>
                  <a:lnTo>
                    <a:pt x="2499" y="7749"/>
                  </a:lnTo>
                  <a:lnTo>
                    <a:pt x="2785" y="7898"/>
                  </a:lnTo>
                  <a:lnTo>
                    <a:pt x="3276" y="7327"/>
                  </a:lnTo>
                  <a:lnTo>
                    <a:pt x="3743" y="6893"/>
                  </a:lnTo>
                  <a:lnTo>
                    <a:pt x="3937" y="6608"/>
                  </a:lnTo>
                  <a:lnTo>
                    <a:pt x="3915" y="5843"/>
                  </a:lnTo>
                  <a:lnTo>
                    <a:pt x="4268" y="4965"/>
                  </a:lnTo>
                  <a:lnTo>
                    <a:pt x="4645" y="4508"/>
                  </a:lnTo>
                  <a:lnTo>
                    <a:pt x="5170" y="4063"/>
                  </a:lnTo>
                  <a:lnTo>
                    <a:pt x="5250" y="3778"/>
                  </a:lnTo>
                  <a:lnTo>
                    <a:pt x="5284" y="3436"/>
                  </a:lnTo>
                  <a:lnTo>
                    <a:pt x="5410" y="3127"/>
                  </a:lnTo>
                  <a:lnTo>
                    <a:pt x="5364" y="2614"/>
                  </a:lnTo>
                  <a:lnTo>
                    <a:pt x="5467" y="1815"/>
                  </a:lnTo>
                  <a:lnTo>
                    <a:pt x="5626" y="1244"/>
                  </a:lnTo>
                  <a:lnTo>
                    <a:pt x="5855" y="75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58" name="Google Shape;1158;p37"/>
            <p:cNvSpPr/>
            <p:nvPr/>
          </p:nvSpPr>
          <p:spPr>
            <a:xfrm>
              <a:off x="2138250" y="2829950"/>
              <a:ext cx="242825" cy="379750"/>
            </a:xfrm>
            <a:custGeom>
              <a:rect b="b" l="l" r="r" t="t"/>
              <a:pathLst>
                <a:path extrusionOk="0" h="15190" w="9713">
                  <a:moveTo>
                    <a:pt x="6494" y="594"/>
                  </a:moveTo>
                  <a:lnTo>
                    <a:pt x="6665" y="297"/>
                  </a:lnTo>
                  <a:lnTo>
                    <a:pt x="6482" y="57"/>
                  </a:lnTo>
                  <a:lnTo>
                    <a:pt x="6197" y="0"/>
                  </a:lnTo>
                  <a:lnTo>
                    <a:pt x="5775" y="434"/>
                  </a:lnTo>
                  <a:lnTo>
                    <a:pt x="5455" y="639"/>
                  </a:lnTo>
                  <a:lnTo>
                    <a:pt x="4793" y="1096"/>
                  </a:lnTo>
                  <a:lnTo>
                    <a:pt x="4177" y="1027"/>
                  </a:lnTo>
                  <a:lnTo>
                    <a:pt x="4109" y="1210"/>
                  </a:lnTo>
                  <a:lnTo>
                    <a:pt x="3595" y="1221"/>
                  </a:lnTo>
                  <a:lnTo>
                    <a:pt x="3127" y="1655"/>
                  </a:lnTo>
                  <a:lnTo>
                    <a:pt x="2922" y="2420"/>
                  </a:lnTo>
                  <a:lnTo>
                    <a:pt x="2910" y="2716"/>
                  </a:lnTo>
                  <a:lnTo>
                    <a:pt x="2568" y="2819"/>
                  </a:lnTo>
                  <a:lnTo>
                    <a:pt x="1940" y="3447"/>
                  </a:lnTo>
                  <a:lnTo>
                    <a:pt x="1529" y="3424"/>
                  </a:lnTo>
                  <a:lnTo>
                    <a:pt x="1427" y="3549"/>
                  </a:lnTo>
                  <a:lnTo>
                    <a:pt x="1587" y="4086"/>
                  </a:lnTo>
                  <a:lnTo>
                    <a:pt x="1427" y="4360"/>
                  </a:lnTo>
                  <a:lnTo>
                    <a:pt x="1176" y="4291"/>
                  </a:lnTo>
                  <a:lnTo>
                    <a:pt x="1039" y="4725"/>
                  </a:lnTo>
                  <a:lnTo>
                    <a:pt x="1358" y="5216"/>
                  </a:lnTo>
                  <a:lnTo>
                    <a:pt x="1438" y="5980"/>
                  </a:lnTo>
                  <a:lnTo>
                    <a:pt x="1267" y="6208"/>
                  </a:lnTo>
                  <a:lnTo>
                    <a:pt x="1427" y="7053"/>
                  </a:lnTo>
                  <a:lnTo>
                    <a:pt x="1256" y="7578"/>
                  </a:lnTo>
                  <a:lnTo>
                    <a:pt x="1541" y="7795"/>
                  </a:lnTo>
                  <a:lnTo>
                    <a:pt x="1233" y="8263"/>
                  </a:lnTo>
                  <a:lnTo>
                    <a:pt x="868" y="8833"/>
                  </a:lnTo>
                  <a:lnTo>
                    <a:pt x="468" y="8890"/>
                  </a:lnTo>
                  <a:lnTo>
                    <a:pt x="274" y="9221"/>
                  </a:lnTo>
                  <a:lnTo>
                    <a:pt x="297" y="9678"/>
                  </a:lnTo>
                  <a:lnTo>
                    <a:pt x="0" y="9746"/>
                  </a:lnTo>
                  <a:lnTo>
                    <a:pt x="114" y="10032"/>
                  </a:lnTo>
                  <a:lnTo>
                    <a:pt x="913" y="10545"/>
                  </a:lnTo>
                  <a:lnTo>
                    <a:pt x="1062" y="10534"/>
                  </a:lnTo>
                  <a:lnTo>
                    <a:pt x="1256" y="10922"/>
                  </a:lnTo>
                  <a:lnTo>
                    <a:pt x="1929" y="11047"/>
                  </a:lnTo>
                  <a:lnTo>
                    <a:pt x="2157" y="10910"/>
                  </a:lnTo>
                  <a:lnTo>
                    <a:pt x="2557" y="11207"/>
                  </a:lnTo>
                  <a:lnTo>
                    <a:pt x="2899" y="11424"/>
                  </a:lnTo>
                  <a:lnTo>
                    <a:pt x="3116" y="11333"/>
                  </a:lnTo>
                  <a:lnTo>
                    <a:pt x="3641" y="11766"/>
                  </a:lnTo>
                  <a:lnTo>
                    <a:pt x="3892" y="12188"/>
                  </a:lnTo>
                  <a:lnTo>
                    <a:pt x="4280" y="12428"/>
                  </a:lnTo>
                  <a:lnTo>
                    <a:pt x="4771" y="13387"/>
                  </a:lnTo>
                  <a:lnTo>
                    <a:pt x="5364" y="13501"/>
                  </a:lnTo>
                  <a:lnTo>
                    <a:pt x="5798" y="13261"/>
                  </a:lnTo>
                  <a:lnTo>
                    <a:pt x="6094" y="13421"/>
                  </a:lnTo>
                  <a:lnTo>
                    <a:pt x="6562" y="13330"/>
                  </a:lnTo>
                  <a:lnTo>
                    <a:pt x="7190" y="13763"/>
                  </a:lnTo>
                  <a:lnTo>
                    <a:pt x="6688" y="14688"/>
                  </a:lnTo>
                  <a:lnTo>
                    <a:pt x="6939" y="14699"/>
                  </a:lnTo>
                  <a:lnTo>
                    <a:pt x="7350" y="15190"/>
                  </a:lnTo>
                  <a:lnTo>
                    <a:pt x="7658" y="12702"/>
                  </a:lnTo>
                  <a:lnTo>
                    <a:pt x="7681" y="12303"/>
                  </a:lnTo>
                  <a:lnTo>
                    <a:pt x="7544" y="11789"/>
                  </a:lnTo>
                  <a:lnTo>
                    <a:pt x="7190" y="11447"/>
                  </a:lnTo>
                  <a:lnTo>
                    <a:pt x="7190" y="10796"/>
                  </a:lnTo>
                  <a:lnTo>
                    <a:pt x="7646" y="10648"/>
                  </a:lnTo>
                  <a:lnTo>
                    <a:pt x="7806" y="10739"/>
                  </a:lnTo>
                  <a:lnTo>
                    <a:pt x="7829" y="10397"/>
                  </a:lnTo>
                  <a:lnTo>
                    <a:pt x="7361" y="10294"/>
                  </a:lnTo>
                  <a:lnTo>
                    <a:pt x="7361" y="9735"/>
                  </a:lnTo>
                  <a:lnTo>
                    <a:pt x="8913" y="9758"/>
                  </a:lnTo>
                  <a:lnTo>
                    <a:pt x="9187" y="9438"/>
                  </a:lnTo>
                  <a:lnTo>
                    <a:pt x="9415" y="9723"/>
                  </a:lnTo>
                  <a:lnTo>
                    <a:pt x="9564" y="10260"/>
                  </a:lnTo>
                  <a:lnTo>
                    <a:pt x="9712" y="10146"/>
                  </a:lnTo>
                  <a:lnTo>
                    <a:pt x="9472" y="9233"/>
                  </a:lnTo>
                  <a:lnTo>
                    <a:pt x="9278" y="8925"/>
                  </a:lnTo>
                  <a:lnTo>
                    <a:pt x="8993" y="8719"/>
                  </a:lnTo>
                  <a:lnTo>
                    <a:pt x="9404" y="8285"/>
                  </a:lnTo>
                  <a:lnTo>
                    <a:pt x="9370" y="8069"/>
                  </a:lnTo>
                  <a:lnTo>
                    <a:pt x="9164" y="7795"/>
                  </a:lnTo>
                  <a:lnTo>
                    <a:pt x="9016" y="7201"/>
                  </a:lnTo>
                  <a:lnTo>
                    <a:pt x="9084" y="6539"/>
                  </a:lnTo>
                  <a:lnTo>
                    <a:pt x="9278" y="6243"/>
                  </a:lnTo>
                  <a:lnTo>
                    <a:pt x="9450" y="5752"/>
                  </a:lnTo>
                  <a:lnTo>
                    <a:pt x="9164" y="5604"/>
                  </a:lnTo>
                  <a:lnTo>
                    <a:pt x="8708" y="5695"/>
                  </a:lnTo>
                  <a:lnTo>
                    <a:pt x="8137" y="5661"/>
                  </a:lnTo>
                  <a:lnTo>
                    <a:pt x="7806" y="5763"/>
                  </a:lnTo>
                  <a:lnTo>
                    <a:pt x="7258" y="4976"/>
                  </a:lnTo>
                  <a:lnTo>
                    <a:pt x="6802" y="4862"/>
                  </a:lnTo>
                  <a:lnTo>
                    <a:pt x="5775" y="4942"/>
                  </a:lnTo>
                  <a:lnTo>
                    <a:pt x="5592" y="4634"/>
                  </a:lnTo>
                  <a:lnTo>
                    <a:pt x="5410" y="4542"/>
                  </a:lnTo>
                  <a:lnTo>
                    <a:pt x="5375" y="4360"/>
                  </a:lnTo>
                  <a:lnTo>
                    <a:pt x="5490" y="4017"/>
                  </a:lnTo>
                  <a:lnTo>
                    <a:pt x="5432" y="3664"/>
                  </a:lnTo>
                  <a:lnTo>
                    <a:pt x="5284" y="3458"/>
                  </a:lnTo>
                  <a:lnTo>
                    <a:pt x="5193" y="3047"/>
                  </a:lnTo>
                  <a:lnTo>
                    <a:pt x="4782" y="2979"/>
                  </a:lnTo>
                  <a:lnTo>
                    <a:pt x="5033" y="2454"/>
                  </a:lnTo>
                  <a:lnTo>
                    <a:pt x="5170" y="1803"/>
                  </a:lnTo>
                  <a:lnTo>
                    <a:pt x="5421" y="1461"/>
                  </a:lnTo>
                  <a:lnTo>
                    <a:pt x="5741" y="1210"/>
                  </a:lnTo>
                  <a:lnTo>
                    <a:pt x="5969" y="75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59" name="Google Shape;1159;p37"/>
            <p:cNvSpPr/>
            <p:nvPr/>
          </p:nvSpPr>
          <p:spPr>
            <a:xfrm>
              <a:off x="2008150" y="2857625"/>
              <a:ext cx="65650" cy="67625"/>
            </a:xfrm>
            <a:custGeom>
              <a:rect b="b" l="l" r="r" t="t"/>
              <a:pathLst>
                <a:path extrusionOk="0" h="2705" w="2626">
                  <a:moveTo>
                    <a:pt x="1826" y="263"/>
                  </a:moveTo>
                  <a:lnTo>
                    <a:pt x="1621" y="445"/>
                  </a:lnTo>
                  <a:lnTo>
                    <a:pt x="1381" y="388"/>
                  </a:lnTo>
                  <a:lnTo>
                    <a:pt x="1267" y="206"/>
                  </a:lnTo>
                  <a:lnTo>
                    <a:pt x="1027" y="126"/>
                  </a:lnTo>
                  <a:lnTo>
                    <a:pt x="822" y="240"/>
                  </a:lnTo>
                  <a:lnTo>
                    <a:pt x="331" y="0"/>
                  </a:lnTo>
                  <a:lnTo>
                    <a:pt x="194" y="114"/>
                  </a:lnTo>
                  <a:lnTo>
                    <a:pt x="0" y="286"/>
                  </a:lnTo>
                  <a:lnTo>
                    <a:pt x="217" y="411"/>
                  </a:lnTo>
                  <a:lnTo>
                    <a:pt x="80" y="696"/>
                  </a:lnTo>
                  <a:lnTo>
                    <a:pt x="69" y="982"/>
                  </a:lnTo>
                  <a:lnTo>
                    <a:pt x="171" y="1176"/>
                  </a:lnTo>
                  <a:lnTo>
                    <a:pt x="411" y="1256"/>
                  </a:lnTo>
                  <a:lnTo>
                    <a:pt x="582" y="1518"/>
                  </a:lnTo>
                  <a:lnTo>
                    <a:pt x="753" y="1290"/>
                  </a:lnTo>
                  <a:lnTo>
                    <a:pt x="708" y="1027"/>
                  </a:lnTo>
                  <a:lnTo>
                    <a:pt x="913" y="1187"/>
                  </a:lnTo>
                  <a:lnTo>
                    <a:pt x="959" y="1461"/>
                  </a:lnTo>
                  <a:lnTo>
                    <a:pt x="1221" y="1575"/>
                  </a:lnTo>
                  <a:lnTo>
                    <a:pt x="1530" y="1758"/>
                  </a:lnTo>
                  <a:lnTo>
                    <a:pt x="1735" y="1975"/>
                  </a:lnTo>
                  <a:lnTo>
                    <a:pt x="1758" y="2169"/>
                  </a:lnTo>
                  <a:lnTo>
                    <a:pt x="1655" y="2328"/>
                  </a:lnTo>
                  <a:lnTo>
                    <a:pt x="1815" y="2511"/>
                  </a:lnTo>
                  <a:lnTo>
                    <a:pt x="2226" y="2705"/>
                  </a:lnTo>
                  <a:lnTo>
                    <a:pt x="2283" y="2534"/>
                  </a:lnTo>
                  <a:lnTo>
                    <a:pt x="2351" y="2351"/>
                  </a:lnTo>
                  <a:lnTo>
                    <a:pt x="2340" y="2180"/>
                  </a:lnTo>
                  <a:lnTo>
                    <a:pt x="2454" y="2077"/>
                  </a:lnTo>
                  <a:lnTo>
                    <a:pt x="2294" y="1940"/>
                  </a:lnTo>
                  <a:lnTo>
                    <a:pt x="2306" y="1587"/>
                  </a:lnTo>
                  <a:lnTo>
                    <a:pt x="2625" y="1495"/>
                  </a:lnTo>
                  <a:lnTo>
                    <a:pt x="2283" y="1107"/>
                  </a:lnTo>
                  <a:lnTo>
                    <a:pt x="1997" y="74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60" name="Google Shape;1160;p37"/>
            <p:cNvSpPr/>
            <p:nvPr/>
          </p:nvSpPr>
          <p:spPr>
            <a:xfrm>
              <a:off x="2054075" y="2586000"/>
              <a:ext cx="207450" cy="75650"/>
            </a:xfrm>
            <a:custGeom>
              <a:rect b="b" l="l" r="r" t="t"/>
              <a:pathLst>
                <a:path extrusionOk="0" h="3026" w="8298">
                  <a:moveTo>
                    <a:pt x="4257" y="377"/>
                  </a:moveTo>
                  <a:lnTo>
                    <a:pt x="3550" y="81"/>
                  </a:lnTo>
                  <a:lnTo>
                    <a:pt x="2945" y="69"/>
                  </a:lnTo>
                  <a:lnTo>
                    <a:pt x="2272" y="1"/>
                  </a:lnTo>
                  <a:lnTo>
                    <a:pt x="2066" y="92"/>
                  </a:lnTo>
                  <a:lnTo>
                    <a:pt x="1473" y="183"/>
                  </a:lnTo>
                  <a:lnTo>
                    <a:pt x="1039" y="366"/>
                  </a:lnTo>
                  <a:lnTo>
                    <a:pt x="651" y="571"/>
                  </a:lnTo>
                  <a:lnTo>
                    <a:pt x="446" y="891"/>
                  </a:lnTo>
                  <a:lnTo>
                    <a:pt x="1" y="1176"/>
                  </a:lnTo>
                  <a:lnTo>
                    <a:pt x="309" y="1268"/>
                  </a:lnTo>
                  <a:lnTo>
                    <a:pt x="731" y="1165"/>
                  </a:lnTo>
                  <a:lnTo>
                    <a:pt x="857" y="937"/>
                  </a:lnTo>
                  <a:lnTo>
                    <a:pt x="1188" y="925"/>
                  </a:lnTo>
                  <a:lnTo>
                    <a:pt x="1815" y="446"/>
                  </a:lnTo>
                  <a:lnTo>
                    <a:pt x="2580" y="492"/>
                  </a:lnTo>
                  <a:lnTo>
                    <a:pt x="2249" y="720"/>
                  </a:lnTo>
                  <a:lnTo>
                    <a:pt x="2511" y="914"/>
                  </a:lnTo>
                  <a:lnTo>
                    <a:pt x="3504" y="1051"/>
                  </a:lnTo>
                  <a:lnTo>
                    <a:pt x="3721" y="1233"/>
                  </a:lnTo>
                  <a:lnTo>
                    <a:pt x="4417" y="1484"/>
                  </a:lnTo>
                  <a:lnTo>
                    <a:pt x="4874" y="1450"/>
                  </a:lnTo>
                  <a:lnTo>
                    <a:pt x="4988" y="1964"/>
                  </a:lnTo>
                  <a:lnTo>
                    <a:pt x="5239" y="2226"/>
                  </a:lnTo>
                  <a:lnTo>
                    <a:pt x="5730" y="2283"/>
                  </a:lnTo>
                  <a:lnTo>
                    <a:pt x="6038" y="2523"/>
                  </a:lnTo>
                  <a:lnTo>
                    <a:pt x="5444" y="3025"/>
                  </a:lnTo>
                  <a:lnTo>
                    <a:pt x="6574" y="2934"/>
                  </a:lnTo>
                  <a:lnTo>
                    <a:pt x="7122" y="3002"/>
                  </a:lnTo>
                  <a:lnTo>
                    <a:pt x="7647" y="2968"/>
                  </a:lnTo>
                  <a:lnTo>
                    <a:pt x="8183" y="2854"/>
                  </a:lnTo>
                  <a:lnTo>
                    <a:pt x="8297" y="2637"/>
                  </a:lnTo>
                  <a:lnTo>
                    <a:pt x="7750" y="2260"/>
                  </a:lnTo>
                  <a:lnTo>
                    <a:pt x="7179" y="2215"/>
                  </a:lnTo>
                  <a:lnTo>
                    <a:pt x="7259" y="1975"/>
                  </a:lnTo>
                  <a:lnTo>
                    <a:pt x="6814" y="1793"/>
                  </a:lnTo>
                  <a:lnTo>
                    <a:pt x="6551" y="1793"/>
                  </a:lnTo>
                  <a:lnTo>
                    <a:pt x="6118" y="1393"/>
                  </a:lnTo>
                  <a:lnTo>
                    <a:pt x="5524" y="822"/>
                  </a:lnTo>
                  <a:lnTo>
                    <a:pt x="5262" y="606"/>
                  </a:lnTo>
                  <a:lnTo>
                    <a:pt x="4520" y="72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61" name="Google Shape;1161;p37"/>
            <p:cNvSpPr/>
            <p:nvPr/>
          </p:nvSpPr>
          <p:spPr>
            <a:xfrm>
              <a:off x="3933950" y="1957475"/>
              <a:ext cx="116425" cy="56525"/>
            </a:xfrm>
            <a:custGeom>
              <a:rect b="b" l="l" r="r" t="t"/>
              <a:pathLst>
                <a:path extrusionOk="0" h="2261" w="4657">
                  <a:moveTo>
                    <a:pt x="1872" y="12"/>
                  </a:moveTo>
                  <a:lnTo>
                    <a:pt x="1564" y="104"/>
                  </a:lnTo>
                  <a:lnTo>
                    <a:pt x="1370" y="1"/>
                  </a:lnTo>
                  <a:lnTo>
                    <a:pt x="1210" y="172"/>
                  </a:lnTo>
                  <a:lnTo>
                    <a:pt x="731" y="343"/>
                  </a:lnTo>
                  <a:lnTo>
                    <a:pt x="480" y="560"/>
                  </a:lnTo>
                  <a:lnTo>
                    <a:pt x="1" y="743"/>
                  </a:lnTo>
                  <a:lnTo>
                    <a:pt x="138" y="1016"/>
                  </a:lnTo>
                  <a:lnTo>
                    <a:pt x="240" y="1382"/>
                  </a:lnTo>
                  <a:lnTo>
                    <a:pt x="605" y="1599"/>
                  </a:lnTo>
                  <a:lnTo>
                    <a:pt x="1028" y="1975"/>
                  </a:lnTo>
                  <a:lnTo>
                    <a:pt x="1564" y="2260"/>
                  </a:lnTo>
                  <a:lnTo>
                    <a:pt x="1941" y="1895"/>
                  </a:lnTo>
                  <a:lnTo>
                    <a:pt x="2180" y="1827"/>
                  </a:lnTo>
                  <a:lnTo>
                    <a:pt x="2751" y="2101"/>
                  </a:lnTo>
                  <a:lnTo>
                    <a:pt x="3082" y="2055"/>
                  </a:lnTo>
                  <a:lnTo>
                    <a:pt x="3401" y="2226"/>
                  </a:lnTo>
                  <a:lnTo>
                    <a:pt x="3493" y="2032"/>
                  </a:lnTo>
                  <a:lnTo>
                    <a:pt x="3801" y="2044"/>
                  </a:lnTo>
                  <a:lnTo>
                    <a:pt x="4029" y="1952"/>
                  </a:lnTo>
                  <a:lnTo>
                    <a:pt x="4052" y="1872"/>
                  </a:lnTo>
                  <a:lnTo>
                    <a:pt x="4177" y="1827"/>
                  </a:lnTo>
                  <a:lnTo>
                    <a:pt x="4200" y="1633"/>
                  </a:lnTo>
                  <a:lnTo>
                    <a:pt x="4360" y="1587"/>
                  </a:lnTo>
                  <a:lnTo>
                    <a:pt x="4451" y="1427"/>
                  </a:lnTo>
                  <a:lnTo>
                    <a:pt x="4657" y="1427"/>
                  </a:lnTo>
                  <a:lnTo>
                    <a:pt x="4292" y="982"/>
                  </a:lnTo>
                  <a:lnTo>
                    <a:pt x="3778" y="937"/>
                  </a:lnTo>
                  <a:lnTo>
                    <a:pt x="3675" y="651"/>
                  </a:lnTo>
                  <a:lnTo>
                    <a:pt x="3196" y="571"/>
                  </a:lnTo>
                  <a:lnTo>
                    <a:pt x="3105" y="788"/>
                  </a:lnTo>
                  <a:lnTo>
                    <a:pt x="2717" y="617"/>
                  </a:lnTo>
                  <a:lnTo>
                    <a:pt x="2740" y="377"/>
                  </a:lnTo>
                  <a:lnTo>
                    <a:pt x="2203" y="28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62" name="Google Shape;1162;p37"/>
            <p:cNvSpPr/>
            <p:nvPr/>
          </p:nvSpPr>
          <p:spPr>
            <a:xfrm>
              <a:off x="3824100" y="1873900"/>
              <a:ext cx="156675" cy="167775"/>
            </a:xfrm>
            <a:custGeom>
              <a:rect b="b" l="l" r="r" t="t"/>
              <a:pathLst>
                <a:path extrusionOk="0" h="6711" w="6267">
                  <a:moveTo>
                    <a:pt x="5433" y="1050"/>
                  </a:moveTo>
                  <a:lnTo>
                    <a:pt x="5091" y="776"/>
                  </a:lnTo>
                  <a:lnTo>
                    <a:pt x="4303" y="434"/>
                  </a:lnTo>
                  <a:lnTo>
                    <a:pt x="3950" y="673"/>
                  </a:lnTo>
                  <a:lnTo>
                    <a:pt x="3276" y="833"/>
                  </a:lnTo>
                  <a:lnTo>
                    <a:pt x="3265" y="536"/>
                  </a:lnTo>
                  <a:lnTo>
                    <a:pt x="2569" y="331"/>
                  </a:lnTo>
                  <a:lnTo>
                    <a:pt x="2534" y="0"/>
                  </a:lnTo>
                  <a:lnTo>
                    <a:pt x="2112" y="137"/>
                  </a:lnTo>
                  <a:lnTo>
                    <a:pt x="1599" y="23"/>
                  </a:lnTo>
                  <a:lnTo>
                    <a:pt x="1656" y="502"/>
                  </a:lnTo>
                  <a:lnTo>
                    <a:pt x="1827" y="822"/>
                  </a:lnTo>
                  <a:lnTo>
                    <a:pt x="1393" y="1244"/>
                  </a:lnTo>
                  <a:lnTo>
                    <a:pt x="1256" y="1061"/>
                  </a:lnTo>
                  <a:lnTo>
                    <a:pt x="697" y="1107"/>
                  </a:lnTo>
                  <a:lnTo>
                    <a:pt x="572" y="1290"/>
                  </a:lnTo>
                  <a:lnTo>
                    <a:pt x="708" y="1575"/>
                  </a:lnTo>
                  <a:lnTo>
                    <a:pt x="572" y="2374"/>
                  </a:lnTo>
                  <a:lnTo>
                    <a:pt x="412" y="2705"/>
                  </a:lnTo>
                  <a:lnTo>
                    <a:pt x="1" y="2705"/>
                  </a:lnTo>
                  <a:lnTo>
                    <a:pt x="149" y="3618"/>
                  </a:lnTo>
                  <a:lnTo>
                    <a:pt x="104" y="4211"/>
                  </a:lnTo>
                  <a:lnTo>
                    <a:pt x="241" y="4417"/>
                  </a:lnTo>
                  <a:lnTo>
                    <a:pt x="206" y="4793"/>
                  </a:lnTo>
                  <a:lnTo>
                    <a:pt x="549" y="5033"/>
                  </a:lnTo>
                  <a:lnTo>
                    <a:pt x="1564" y="5193"/>
                  </a:lnTo>
                  <a:lnTo>
                    <a:pt x="1245" y="5797"/>
                  </a:lnTo>
                  <a:lnTo>
                    <a:pt x="1165" y="6437"/>
                  </a:lnTo>
                  <a:lnTo>
                    <a:pt x="1770" y="6437"/>
                  </a:lnTo>
                  <a:lnTo>
                    <a:pt x="1907" y="6242"/>
                  </a:lnTo>
                  <a:lnTo>
                    <a:pt x="2683" y="6505"/>
                  </a:lnTo>
                  <a:lnTo>
                    <a:pt x="2900" y="6471"/>
                  </a:lnTo>
                  <a:lnTo>
                    <a:pt x="3265" y="6710"/>
                  </a:lnTo>
                  <a:lnTo>
                    <a:pt x="3345" y="6482"/>
                  </a:lnTo>
                  <a:lnTo>
                    <a:pt x="3972" y="6528"/>
                  </a:lnTo>
                  <a:lnTo>
                    <a:pt x="4463" y="6357"/>
                  </a:lnTo>
                  <a:lnTo>
                    <a:pt x="4805" y="6379"/>
                  </a:lnTo>
                  <a:lnTo>
                    <a:pt x="5045" y="6562"/>
                  </a:lnTo>
                  <a:lnTo>
                    <a:pt x="5102" y="6414"/>
                  </a:lnTo>
                  <a:lnTo>
                    <a:pt x="4965" y="5843"/>
                  </a:lnTo>
                  <a:lnTo>
                    <a:pt x="5205" y="5729"/>
                  </a:lnTo>
                  <a:lnTo>
                    <a:pt x="5422" y="5307"/>
                  </a:lnTo>
                  <a:lnTo>
                    <a:pt x="5011" y="4942"/>
                  </a:lnTo>
                  <a:lnTo>
                    <a:pt x="4634" y="4725"/>
                  </a:lnTo>
                  <a:lnTo>
                    <a:pt x="4532" y="4359"/>
                  </a:lnTo>
                  <a:lnTo>
                    <a:pt x="4395" y="4086"/>
                  </a:lnTo>
                  <a:lnTo>
                    <a:pt x="4874" y="3903"/>
                  </a:lnTo>
                  <a:lnTo>
                    <a:pt x="5125" y="3686"/>
                  </a:lnTo>
                  <a:lnTo>
                    <a:pt x="5604" y="3515"/>
                  </a:lnTo>
                  <a:lnTo>
                    <a:pt x="5764" y="3344"/>
                  </a:lnTo>
                  <a:lnTo>
                    <a:pt x="5958" y="3447"/>
                  </a:lnTo>
                  <a:lnTo>
                    <a:pt x="6266" y="3355"/>
                  </a:lnTo>
                  <a:lnTo>
                    <a:pt x="5935" y="2796"/>
                  </a:lnTo>
                  <a:lnTo>
                    <a:pt x="5947" y="2499"/>
                  </a:lnTo>
                  <a:lnTo>
                    <a:pt x="5753" y="2031"/>
                  </a:lnTo>
                  <a:lnTo>
                    <a:pt x="5467" y="1712"/>
                  </a:lnTo>
                  <a:lnTo>
                    <a:pt x="5639" y="148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63" name="Google Shape;1163;p37"/>
            <p:cNvSpPr/>
            <p:nvPr/>
          </p:nvSpPr>
          <p:spPr>
            <a:xfrm>
              <a:off x="4551075" y="2824225"/>
              <a:ext cx="32550" cy="39975"/>
            </a:xfrm>
            <a:custGeom>
              <a:rect b="b" l="l" r="r" t="t"/>
              <a:pathLst>
                <a:path extrusionOk="0" h="1599" w="1302">
                  <a:moveTo>
                    <a:pt x="1210" y="1108"/>
                  </a:moveTo>
                  <a:lnTo>
                    <a:pt x="845" y="868"/>
                  </a:lnTo>
                  <a:lnTo>
                    <a:pt x="1290" y="651"/>
                  </a:lnTo>
                  <a:lnTo>
                    <a:pt x="1301" y="263"/>
                  </a:lnTo>
                  <a:lnTo>
                    <a:pt x="1107" y="1"/>
                  </a:lnTo>
                  <a:lnTo>
                    <a:pt x="879" y="206"/>
                  </a:lnTo>
                  <a:lnTo>
                    <a:pt x="537" y="138"/>
                  </a:lnTo>
                  <a:lnTo>
                    <a:pt x="263" y="537"/>
                  </a:lnTo>
                  <a:lnTo>
                    <a:pt x="0" y="971"/>
                  </a:lnTo>
                  <a:lnTo>
                    <a:pt x="80" y="1211"/>
                  </a:lnTo>
                  <a:lnTo>
                    <a:pt x="103" y="1496"/>
                  </a:lnTo>
                  <a:lnTo>
                    <a:pt x="548" y="1507"/>
                  </a:lnTo>
                  <a:lnTo>
                    <a:pt x="731" y="1439"/>
                  </a:lnTo>
                  <a:lnTo>
                    <a:pt x="913" y="159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64" name="Google Shape;1164;p37"/>
            <p:cNvSpPr/>
            <p:nvPr/>
          </p:nvSpPr>
          <p:spPr>
            <a:xfrm>
              <a:off x="3855200" y="1815675"/>
              <a:ext cx="77350" cy="62225"/>
            </a:xfrm>
            <a:custGeom>
              <a:rect b="b" l="l" r="r" t="t"/>
              <a:pathLst>
                <a:path extrusionOk="0" h="2489" w="3094">
                  <a:moveTo>
                    <a:pt x="3094" y="1793"/>
                  </a:moveTo>
                  <a:lnTo>
                    <a:pt x="2854" y="1370"/>
                  </a:lnTo>
                  <a:lnTo>
                    <a:pt x="1895" y="1656"/>
                  </a:lnTo>
                  <a:lnTo>
                    <a:pt x="2021" y="2009"/>
                  </a:lnTo>
                  <a:lnTo>
                    <a:pt x="2751" y="2489"/>
                  </a:lnTo>
                  <a:close/>
                  <a:moveTo>
                    <a:pt x="1861" y="1062"/>
                  </a:moveTo>
                  <a:lnTo>
                    <a:pt x="1496" y="937"/>
                  </a:lnTo>
                  <a:lnTo>
                    <a:pt x="1393" y="709"/>
                  </a:lnTo>
                  <a:lnTo>
                    <a:pt x="1576" y="423"/>
                  </a:lnTo>
                  <a:lnTo>
                    <a:pt x="1564" y="1"/>
                  </a:lnTo>
                  <a:lnTo>
                    <a:pt x="1051" y="229"/>
                  </a:lnTo>
                  <a:lnTo>
                    <a:pt x="834" y="469"/>
                  </a:lnTo>
                  <a:lnTo>
                    <a:pt x="263" y="526"/>
                  </a:lnTo>
                  <a:lnTo>
                    <a:pt x="92" y="766"/>
                  </a:lnTo>
                  <a:lnTo>
                    <a:pt x="1" y="994"/>
                  </a:lnTo>
                  <a:lnTo>
                    <a:pt x="58" y="1861"/>
                  </a:lnTo>
                  <a:lnTo>
                    <a:pt x="355" y="2352"/>
                  </a:lnTo>
                  <a:lnTo>
                    <a:pt x="868" y="2466"/>
                  </a:lnTo>
                  <a:lnTo>
                    <a:pt x="1290" y="2329"/>
                  </a:lnTo>
                  <a:lnTo>
                    <a:pt x="1085" y="1907"/>
                  </a:lnTo>
                  <a:lnTo>
                    <a:pt x="1519" y="1291"/>
                  </a:lnTo>
                  <a:lnTo>
                    <a:pt x="1724" y="139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65" name="Google Shape;1165;p37"/>
            <p:cNvSpPr/>
            <p:nvPr/>
          </p:nvSpPr>
          <p:spPr>
            <a:xfrm>
              <a:off x="2301725" y="2660750"/>
              <a:ext cx="71625" cy="52250"/>
            </a:xfrm>
            <a:custGeom>
              <a:rect b="b" l="l" r="r" t="t"/>
              <a:pathLst>
                <a:path extrusionOk="0" h="2090" w="2865">
                  <a:moveTo>
                    <a:pt x="137" y="1690"/>
                  </a:moveTo>
                  <a:lnTo>
                    <a:pt x="137" y="1941"/>
                  </a:lnTo>
                  <a:lnTo>
                    <a:pt x="343" y="2089"/>
                  </a:lnTo>
                  <a:lnTo>
                    <a:pt x="708" y="1462"/>
                  </a:lnTo>
                  <a:lnTo>
                    <a:pt x="993" y="1325"/>
                  </a:lnTo>
                  <a:lnTo>
                    <a:pt x="1085" y="1553"/>
                  </a:lnTo>
                  <a:lnTo>
                    <a:pt x="1393" y="1496"/>
                  </a:lnTo>
                  <a:lnTo>
                    <a:pt x="1552" y="1325"/>
                  </a:lnTo>
                  <a:lnTo>
                    <a:pt x="1804" y="1370"/>
                  </a:lnTo>
                  <a:lnTo>
                    <a:pt x="2180" y="1347"/>
                  </a:lnTo>
                  <a:lnTo>
                    <a:pt x="2534" y="1530"/>
                  </a:lnTo>
                  <a:lnTo>
                    <a:pt x="2865" y="1153"/>
                  </a:lnTo>
                  <a:lnTo>
                    <a:pt x="2511" y="834"/>
                  </a:lnTo>
                  <a:lnTo>
                    <a:pt x="2169" y="800"/>
                  </a:lnTo>
                  <a:lnTo>
                    <a:pt x="2203" y="526"/>
                  </a:lnTo>
                  <a:lnTo>
                    <a:pt x="1781" y="549"/>
                  </a:lnTo>
                  <a:lnTo>
                    <a:pt x="1667" y="229"/>
                  </a:lnTo>
                  <a:lnTo>
                    <a:pt x="1461" y="240"/>
                  </a:lnTo>
                  <a:lnTo>
                    <a:pt x="1028" y="12"/>
                  </a:lnTo>
                  <a:lnTo>
                    <a:pt x="400" y="1"/>
                  </a:lnTo>
                  <a:lnTo>
                    <a:pt x="286" y="161"/>
                  </a:lnTo>
                  <a:lnTo>
                    <a:pt x="309" y="663"/>
                  </a:lnTo>
                  <a:lnTo>
                    <a:pt x="206" y="1005"/>
                  </a:lnTo>
                  <a:lnTo>
                    <a:pt x="0" y="1153"/>
                  </a:lnTo>
                  <a:lnTo>
                    <a:pt x="172" y="142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66" name="Google Shape;1166;p37"/>
            <p:cNvSpPr/>
            <p:nvPr/>
          </p:nvSpPr>
          <p:spPr>
            <a:xfrm>
              <a:off x="3553075" y="2269025"/>
              <a:ext cx="402875" cy="410600"/>
            </a:xfrm>
            <a:custGeom>
              <a:rect b="b" l="l" r="r" t="t"/>
              <a:pathLst>
                <a:path extrusionOk="0" h="16424" w="16115">
                  <a:moveTo>
                    <a:pt x="13056" y="161"/>
                  </a:moveTo>
                  <a:lnTo>
                    <a:pt x="12542" y="218"/>
                  </a:lnTo>
                  <a:lnTo>
                    <a:pt x="12223" y="1"/>
                  </a:lnTo>
                  <a:lnTo>
                    <a:pt x="11424" y="1"/>
                  </a:lnTo>
                  <a:lnTo>
                    <a:pt x="10728" y="377"/>
                  </a:lnTo>
                  <a:lnTo>
                    <a:pt x="10340" y="241"/>
                  </a:lnTo>
                  <a:lnTo>
                    <a:pt x="9096" y="309"/>
                  </a:lnTo>
                  <a:lnTo>
                    <a:pt x="7829" y="480"/>
                  </a:lnTo>
                  <a:lnTo>
                    <a:pt x="7110" y="766"/>
                  </a:lnTo>
                  <a:lnTo>
                    <a:pt x="6631" y="1131"/>
                  </a:lnTo>
                  <a:lnTo>
                    <a:pt x="5821" y="1302"/>
                  </a:lnTo>
                  <a:lnTo>
                    <a:pt x="5090" y="1804"/>
                  </a:lnTo>
                  <a:lnTo>
                    <a:pt x="5375" y="2386"/>
                  </a:lnTo>
                  <a:lnTo>
                    <a:pt x="5421" y="2945"/>
                  </a:lnTo>
                  <a:lnTo>
                    <a:pt x="5672" y="3904"/>
                  </a:lnTo>
                  <a:lnTo>
                    <a:pt x="5878" y="4098"/>
                  </a:lnTo>
                  <a:lnTo>
                    <a:pt x="5729" y="4452"/>
                  </a:lnTo>
                  <a:lnTo>
                    <a:pt x="4736" y="4600"/>
                  </a:lnTo>
                  <a:lnTo>
                    <a:pt x="4371" y="4942"/>
                  </a:lnTo>
                  <a:lnTo>
                    <a:pt x="3938" y="5011"/>
                  </a:lnTo>
                  <a:lnTo>
                    <a:pt x="3892" y="5684"/>
                  </a:lnTo>
                  <a:lnTo>
                    <a:pt x="2990" y="6038"/>
                  </a:lnTo>
                  <a:lnTo>
                    <a:pt x="2694" y="6494"/>
                  </a:lnTo>
                  <a:lnTo>
                    <a:pt x="2066" y="6734"/>
                  </a:lnTo>
                  <a:lnTo>
                    <a:pt x="1290" y="6882"/>
                  </a:lnTo>
                  <a:lnTo>
                    <a:pt x="23" y="7556"/>
                  </a:lnTo>
                  <a:lnTo>
                    <a:pt x="12" y="8617"/>
                  </a:lnTo>
                  <a:lnTo>
                    <a:pt x="12" y="8674"/>
                  </a:lnTo>
                  <a:lnTo>
                    <a:pt x="0" y="8845"/>
                  </a:lnTo>
                  <a:lnTo>
                    <a:pt x="2888" y="11059"/>
                  </a:lnTo>
                  <a:lnTo>
                    <a:pt x="5512" y="13045"/>
                  </a:lnTo>
                  <a:lnTo>
                    <a:pt x="8171" y="15008"/>
                  </a:lnTo>
                  <a:lnTo>
                    <a:pt x="8354" y="15442"/>
                  </a:lnTo>
                  <a:lnTo>
                    <a:pt x="8845" y="15693"/>
                  </a:lnTo>
                  <a:lnTo>
                    <a:pt x="9210" y="15852"/>
                  </a:lnTo>
                  <a:lnTo>
                    <a:pt x="9221" y="16423"/>
                  </a:lnTo>
                  <a:lnTo>
                    <a:pt x="10100" y="16343"/>
                  </a:lnTo>
                  <a:lnTo>
                    <a:pt x="11207" y="15944"/>
                  </a:lnTo>
                  <a:lnTo>
                    <a:pt x="13467" y="14152"/>
                  </a:lnTo>
                  <a:lnTo>
                    <a:pt x="16114" y="12417"/>
                  </a:lnTo>
                  <a:lnTo>
                    <a:pt x="15761" y="11847"/>
                  </a:lnTo>
                  <a:lnTo>
                    <a:pt x="15144" y="11436"/>
                  </a:lnTo>
                  <a:lnTo>
                    <a:pt x="14779" y="11607"/>
                  </a:lnTo>
                  <a:lnTo>
                    <a:pt x="14494" y="11094"/>
                  </a:lnTo>
                  <a:lnTo>
                    <a:pt x="14460" y="10706"/>
                  </a:lnTo>
                  <a:lnTo>
                    <a:pt x="13980" y="10032"/>
                  </a:lnTo>
                  <a:lnTo>
                    <a:pt x="14277" y="9667"/>
                  </a:lnTo>
                  <a:lnTo>
                    <a:pt x="14209" y="9096"/>
                  </a:lnTo>
                  <a:lnTo>
                    <a:pt x="14288" y="8594"/>
                  </a:lnTo>
                  <a:lnTo>
                    <a:pt x="14220" y="8183"/>
                  </a:lnTo>
                  <a:lnTo>
                    <a:pt x="14345" y="7442"/>
                  </a:lnTo>
                  <a:lnTo>
                    <a:pt x="14288" y="7008"/>
                  </a:lnTo>
                  <a:lnTo>
                    <a:pt x="14015" y="6209"/>
                  </a:lnTo>
                  <a:lnTo>
                    <a:pt x="13649" y="4600"/>
                  </a:lnTo>
                  <a:lnTo>
                    <a:pt x="13159" y="4223"/>
                  </a:lnTo>
                  <a:lnTo>
                    <a:pt x="13159" y="4018"/>
                  </a:lnTo>
                  <a:lnTo>
                    <a:pt x="12520" y="3470"/>
                  </a:lnTo>
                  <a:lnTo>
                    <a:pt x="12440" y="2785"/>
                  </a:lnTo>
                  <a:lnTo>
                    <a:pt x="12896" y="2272"/>
                  </a:lnTo>
                  <a:lnTo>
                    <a:pt x="13044" y="1519"/>
                  </a:lnTo>
                  <a:lnTo>
                    <a:pt x="12908" y="62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67" name="Google Shape;1167;p37"/>
            <p:cNvSpPr/>
            <p:nvPr/>
          </p:nvSpPr>
          <p:spPr>
            <a:xfrm>
              <a:off x="2098875" y="3081000"/>
              <a:ext cx="114725" cy="143550"/>
            </a:xfrm>
            <a:custGeom>
              <a:rect b="b" l="l" r="r" t="t"/>
              <a:pathLst>
                <a:path extrusionOk="0" h="5742" w="4589">
                  <a:moveTo>
                    <a:pt x="4474" y="1382"/>
                  </a:moveTo>
                  <a:lnTo>
                    <a:pt x="4132" y="1165"/>
                  </a:lnTo>
                  <a:lnTo>
                    <a:pt x="3732" y="868"/>
                  </a:lnTo>
                  <a:lnTo>
                    <a:pt x="3504" y="1005"/>
                  </a:lnTo>
                  <a:lnTo>
                    <a:pt x="2831" y="880"/>
                  </a:lnTo>
                  <a:lnTo>
                    <a:pt x="2637" y="492"/>
                  </a:lnTo>
                  <a:lnTo>
                    <a:pt x="2488" y="514"/>
                  </a:lnTo>
                  <a:lnTo>
                    <a:pt x="1689" y="1"/>
                  </a:lnTo>
                  <a:lnTo>
                    <a:pt x="1130" y="355"/>
                  </a:lnTo>
                  <a:lnTo>
                    <a:pt x="696" y="549"/>
                  </a:lnTo>
                  <a:lnTo>
                    <a:pt x="754" y="925"/>
                  </a:lnTo>
                  <a:lnTo>
                    <a:pt x="434" y="1507"/>
                  </a:lnTo>
                  <a:lnTo>
                    <a:pt x="286" y="2067"/>
                  </a:lnTo>
                  <a:lnTo>
                    <a:pt x="23" y="2203"/>
                  </a:lnTo>
                  <a:lnTo>
                    <a:pt x="160" y="3037"/>
                  </a:lnTo>
                  <a:lnTo>
                    <a:pt x="0" y="3288"/>
                  </a:lnTo>
                  <a:lnTo>
                    <a:pt x="491" y="3676"/>
                  </a:lnTo>
                  <a:lnTo>
                    <a:pt x="788" y="3265"/>
                  </a:lnTo>
                  <a:lnTo>
                    <a:pt x="970" y="3664"/>
                  </a:lnTo>
                  <a:lnTo>
                    <a:pt x="560" y="4326"/>
                  </a:lnTo>
                  <a:lnTo>
                    <a:pt x="662" y="4714"/>
                  </a:lnTo>
                  <a:lnTo>
                    <a:pt x="445" y="4931"/>
                  </a:lnTo>
                  <a:lnTo>
                    <a:pt x="480" y="5262"/>
                  </a:lnTo>
                  <a:lnTo>
                    <a:pt x="811" y="5182"/>
                  </a:lnTo>
                  <a:lnTo>
                    <a:pt x="1130" y="5285"/>
                  </a:lnTo>
                  <a:lnTo>
                    <a:pt x="1484" y="5741"/>
                  </a:lnTo>
                  <a:lnTo>
                    <a:pt x="1929" y="5376"/>
                  </a:lnTo>
                  <a:lnTo>
                    <a:pt x="2055" y="4760"/>
                  </a:lnTo>
                  <a:lnTo>
                    <a:pt x="2534" y="3972"/>
                  </a:lnTo>
                  <a:lnTo>
                    <a:pt x="3481" y="3619"/>
                  </a:lnTo>
                  <a:lnTo>
                    <a:pt x="4337" y="2660"/>
                  </a:lnTo>
                  <a:lnTo>
                    <a:pt x="4588" y="207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68" name="Google Shape;1168;p37"/>
            <p:cNvSpPr/>
            <p:nvPr/>
          </p:nvSpPr>
          <p:spPr>
            <a:xfrm>
              <a:off x="4196425" y="2395425"/>
              <a:ext cx="248250" cy="217700"/>
            </a:xfrm>
            <a:custGeom>
              <a:rect b="b" l="l" r="r" t="t"/>
              <a:pathLst>
                <a:path extrusionOk="0" h="8708" w="9930">
                  <a:moveTo>
                    <a:pt x="2820" y="514"/>
                  </a:moveTo>
                  <a:lnTo>
                    <a:pt x="2044" y="240"/>
                  </a:lnTo>
                  <a:lnTo>
                    <a:pt x="1279" y="0"/>
                  </a:lnTo>
                  <a:lnTo>
                    <a:pt x="275" y="35"/>
                  </a:lnTo>
                  <a:lnTo>
                    <a:pt x="12" y="457"/>
                  </a:lnTo>
                  <a:lnTo>
                    <a:pt x="172" y="845"/>
                  </a:lnTo>
                  <a:lnTo>
                    <a:pt x="1" y="1404"/>
                  </a:lnTo>
                  <a:lnTo>
                    <a:pt x="286" y="2123"/>
                  </a:lnTo>
                  <a:lnTo>
                    <a:pt x="469" y="5364"/>
                  </a:lnTo>
                  <a:lnTo>
                    <a:pt x="617" y="8708"/>
                  </a:lnTo>
                  <a:lnTo>
                    <a:pt x="3767" y="8708"/>
                  </a:lnTo>
                  <a:lnTo>
                    <a:pt x="6814" y="8708"/>
                  </a:lnTo>
                  <a:lnTo>
                    <a:pt x="9929" y="8708"/>
                  </a:lnTo>
                  <a:lnTo>
                    <a:pt x="9781" y="8514"/>
                  </a:lnTo>
                  <a:lnTo>
                    <a:pt x="8811" y="7704"/>
                  </a:lnTo>
                  <a:lnTo>
                    <a:pt x="8754" y="7110"/>
                  </a:lnTo>
                  <a:lnTo>
                    <a:pt x="8902" y="6951"/>
                  </a:lnTo>
                  <a:lnTo>
                    <a:pt x="8149" y="5946"/>
                  </a:lnTo>
                  <a:lnTo>
                    <a:pt x="7864" y="5433"/>
                  </a:lnTo>
                  <a:lnTo>
                    <a:pt x="7533" y="4931"/>
                  </a:lnTo>
                  <a:lnTo>
                    <a:pt x="6848" y="3527"/>
                  </a:lnTo>
                  <a:lnTo>
                    <a:pt x="6289" y="2614"/>
                  </a:lnTo>
                  <a:lnTo>
                    <a:pt x="5890" y="1655"/>
                  </a:lnTo>
                  <a:lnTo>
                    <a:pt x="5958" y="1575"/>
                  </a:lnTo>
                  <a:lnTo>
                    <a:pt x="6620" y="2865"/>
                  </a:lnTo>
                  <a:lnTo>
                    <a:pt x="7008" y="3287"/>
                  </a:lnTo>
                  <a:lnTo>
                    <a:pt x="7293" y="3572"/>
                  </a:lnTo>
                  <a:lnTo>
                    <a:pt x="7464" y="3413"/>
                  </a:lnTo>
                  <a:lnTo>
                    <a:pt x="7636" y="2933"/>
                  </a:lnTo>
                  <a:lnTo>
                    <a:pt x="7727" y="2249"/>
                  </a:lnTo>
                  <a:lnTo>
                    <a:pt x="7921" y="1895"/>
                  </a:lnTo>
                  <a:lnTo>
                    <a:pt x="7818" y="1655"/>
                  </a:lnTo>
                  <a:lnTo>
                    <a:pt x="7259" y="343"/>
                  </a:lnTo>
                  <a:lnTo>
                    <a:pt x="7259" y="343"/>
                  </a:lnTo>
                  <a:lnTo>
                    <a:pt x="6905" y="571"/>
                  </a:lnTo>
                  <a:lnTo>
                    <a:pt x="6300" y="514"/>
                  </a:lnTo>
                  <a:lnTo>
                    <a:pt x="5673" y="297"/>
                  </a:lnTo>
                  <a:lnTo>
                    <a:pt x="5513" y="605"/>
                  </a:lnTo>
                  <a:lnTo>
                    <a:pt x="5273" y="149"/>
                  </a:lnTo>
                  <a:lnTo>
                    <a:pt x="4714" y="35"/>
                  </a:lnTo>
                  <a:lnTo>
                    <a:pt x="4052" y="115"/>
                  </a:lnTo>
                  <a:lnTo>
                    <a:pt x="3744" y="377"/>
                  </a:lnTo>
                  <a:lnTo>
                    <a:pt x="3196" y="66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69" name="Google Shape;1169;p37"/>
            <p:cNvSpPr/>
            <p:nvPr/>
          </p:nvSpPr>
          <p:spPr>
            <a:xfrm>
              <a:off x="4442375" y="2703850"/>
              <a:ext cx="136400" cy="125550"/>
            </a:xfrm>
            <a:custGeom>
              <a:rect b="b" l="l" r="r" t="t"/>
              <a:pathLst>
                <a:path extrusionOk="0" h="5022" w="5456">
                  <a:moveTo>
                    <a:pt x="2739" y="2328"/>
                  </a:moveTo>
                  <a:lnTo>
                    <a:pt x="2283" y="1883"/>
                  </a:lnTo>
                  <a:lnTo>
                    <a:pt x="2032" y="1050"/>
                  </a:lnTo>
                  <a:lnTo>
                    <a:pt x="1495" y="0"/>
                  </a:lnTo>
                  <a:lnTo>
                    <a:pt x="1130" y="514"/>
                  </a:lnTo>
                  <a:lnTo>
                    <a:pt x="559" y="662"/>
                  </a:lnTo>
                  <a:lnTo>
                    <a:pt x="331" y="947"/>
                  </a:lnTo>
                  <a:lnTo>
                    <a:pt x="274" y="1541"/>
                  </a:lnTo>
                  <a:lnTo>
                    <a:pt x="0" y="2887"/>
                  </a:lnTo>
                  <a:lnTo>
                    <a:pt x="103" y="3241"/>
                  </a:lnTo>
                  <a:lnTo>
                    <a:pt x="1027" y="3424"/>
                  </a:lnTo>
                  <a:lnTo>
                    <a:pt x="1244" y="2762"/>
                  </a:lnTo>
                  <a:lnTo>
                    <a:pt x="1746" y="3173"/>
                  </a:lnTo>
                  <a:lnTo>
                    <a:pt x="2203" y="2956"/>
                  </a:lnTo>
                  <a:lnTo>
                    <a:pt x="2397" y="3138"/>
                  </a:lnTo>
                  <a:lnTo>
                    <a:pt x="2956" y="3161"/>
                  </a:lnTo>
                  <a:lnTo>
                    <a:pt x="3652" y="3515"/>
                  </a:lnTo>
                  <a:lnTo>
                    <a:pt x="3880" y="3823"/>
                  </a:lnTo>
                  <a:lnTo>
                    <a:pt x="4245" y="4131"/>
                  </a:lnTo>
                  <a:lnTo>
                    <a:pt x="4599" y="4656"/>
                  </a:lnTo>
                  <a:lnTo>
                    <a:pt x="4885" y="4953"/>
                  </a:lnTo>
                  <a:lnTo>
                    <a:pt x="5227" y="5021"/>
                  </a:lnTo>
                  <a:lnTo>
                    <a:pt x="5455" y="4816"/>
                  </a:lnTo>
                  <a:lnTo>
                    <a:pt x="5056" y="4542"/>
                  </a:lnTo>
                  <a:lnTo>
                    <a:pt x="4782" y="4223"/>
                  </a:lnTo>
                  <a:lnTo>
                    <a:pt x="4325" y="3698"/>
                  </a:lnTo>
                  <a:lnTo>
                    <a:pt x="3869" y="318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70" name="Google Shape;1170;p37"/>
            <p:cNvSpPr/>
            <p:nvPr/>
          </p:nvSpPr>
          <p:spPr>
            <a:xfrm>
              <a:off x="4098000" y="1776025"/>
              <a:ext cx="76500" cy="44825"/>
            </a:xfrm>
            <a:custGeom>
              <a:rect b="b" l="l" r="r" t="t"/>
              <a:pathLst>
                <a:path extrusionOk="0" h="1793" w="3060">
                  <a:moveTo>
                    <a:pt x="1553" y="1"/>
                  </a:moveTo>
                  <a:lnTo>
                    <a:pt x="765" y="126"/>
                  </a:lnTo>
                  <a:lnTo>
                    <a:pt x="1" y="354"/>
                  </a:lnTo>
                  <a:lnTo>
                    <a:pt x="126" y="845"/>
                  </a:lnTo>
                  <a:lnTo>
                    <a:pt x="594" y="1142"/>
                  </a:lnTo>
                  <a:lnTo>
                    <a:pt x="811" y="1028"/>
                  </a:lnTo>
                  <a:lnTo>
                    <a:pt x="822" y="1530"/>
                  </a:lnTo>
                  <a:lnTo>
                    <a:pt x="1359" y="1382"/>
                  </a:lnTo>
                  <a:lnTo>
                    <a:pt x="1655" y="1484"/>
                  </a:lnTo>
                  <a:lnTo>
                    <a:pt x="2283" y="1792"/>
                  </a:lnTo>
                  <a:lnTo>
                    <a:pt x="2819" y="1792"/>
                  </a:lnTo>
                  <a:lnTo>
                    <a:pt x="3048" y="1518"/>
                  </a:lnTo>
                  <a:lnTo>
                    <a:pt x="2694" y="742"/>
                  </a:lnTo>
                  <a:lnTo>
                    <a:pt x="3059" y="252"/>
                  </a:lnTo>
                  <a:lnTo>
                    <a:pt x="2934" y="115"/>
                  </a:lnTo>
                  <a:lnTo>
                    <a:pt x="2934" y="115"/>
                  </a:lnTo>
                  <a:lnTo>
                    <a:pt x="2283" y="13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71" name="Google Shape;1171;p37"/>
            <p:cNvSpPr/>
            <p:nvPr/>
          </p:nvSpPr>
          <p:spPr>
            <a:xfrm>
              <a:off x="4380175" y="2772875"/>
              <a:ext cx="296175" cy="261650"/>
            </a:xfrm>
            <a:custGeom>
              <a:rect b="b" l="l" r="r" t="t"/>
              <a:pathLst>
                <a:path extrusionOk="0" h="10466" w="11847">
                  <a:moveTo>
                    <a:pt x="3732" y="1"/>
                  </a:moveTo>
                  <a:lnTo>
                    <a:pt x="3515" y="663"/>
                  </a:lnTo>
                  <a:lnTo>
                    <a:pt x="2591" y="480"/>
                  </a:lnTo>
                  <a:lnTo>
                    <a:pt x="2488" y="1268"/>
                  </a:lnTo>
                  <a:lnTo>
                    <a:pt x="2191" y="2146"/>
                  </a:lnTo>
                  <a:lnTo>
                    <a:pt x="1735" y="2603"/>
                  </a:lnTo>
                  <a:lnTo>
                    <a:pt x="1404" y="3288"/>
                  </a:lnTo>
                  <a:lnTo>
                    <a:pt x="1336" y="3664"/>
                  </a:lnTo>
                  <a:lnTo>
                    <a:pt x="970" y="3915"/>
                  </a:lnTo>
                  <a:lnTo>
                    <a:pt x="765" y="4874"/>
                  </a:lnTo>
                  <a:lnTo>
                    <a:pt x="765" y="4977"/>
                  </a:lnTo>
                  <a:lnTo>
                    <a:pt x="799" y="5684"/>
                  </a:lnTo>
                  <a:lnTo>
                    <a:pt x="685" y="5969"/>
                  </a:lnTo>
                  <a:lnTo>
                    <a:pt x="251" y="5992"/>
                  </a:lnTo>
                  <a:lnTo>
                    <a:pt x="0" y="6506"/>
                  </a:lnTo>
                  <a:lnTo>
                    <a:pt x="480" y="6574"/>
                  </a:lnTo>
                  <a:lnTo>
                    <a:pt x="890" y="7019"/>
                  </a:lnTo>
                  <a:lnTo>
                    <a:pt x="1039" y="7373"/>
                  </a:lnTo>
                  <a:lnTo>
                    <a:pt x="1404" y="7590"/>
                  </a:lnTo>
                  <a:lnTo>
                    <a:pt x="1906" y="8571"/>
                  </a:lnTo>
                  <a:lnTo>
                    <a:pt x="2317" y="8731"/>
                  </a:lnTo>
                  <a:lnTo>
                    <a:pt x="2317" y="9245"/>
                  </a:lnTo>
                  <a:lnTo>
                    <a:pt x="2602" y="9541"/>
                  </a:lnTo>
                  <a:lnTo>
                    <a:pt x="3161" y="9541"/>
                  </a:lnTo>
                  <a:lnTo>
                    <a:pt x="4189" y="10306"/>
                  </a:lnTo>
                  <a:lnTo>
                    <a:pt x="4451" y="10306"/>
                  </a:lnTo>
                  <a:lnTo>
                    <a:pt x="4634" y="10295"/>
                  </a:lnTo>
                  <a:lnTo>
                    <a:pt x="4805" y="10397"/>
                  </a:lnTo>
                  <a:lnTo>
                    <a:pt x="5341" y="10466"/>
                  </a:lnTo>
                  <a:lnTo>
                    <a:pt x="5569" y="10078"/>
                  </a:lnTo>
                  <a:lnTo>
                    <a:pt x="6300" y="9713"/>
                  </a:lnTo>
                  <a:lnTo>
                    <a:pt x="6631" y="10009"/>
                  </a:lnTo>
                  <a:lnTo>
                    <a:pt x="7167" y="10009"/>
                  </a:lnTo>
                  <a:lnTo>
                    <a:pt x="7384" y="9724"/>
                  </a:lnTo>
                  <a:lnTo>
                    <a:pt x="7898" y="9713"/>
                  </a:lnTo>
                  <a:lnTo>
                    <a:pt x="8594" y="9073"/>
                  </a:lnTo>
                  <a:lnTo>
                    <a:pt x="9655" y="9028"/>
                  </a:lnTo>
                  <a:lnTo>
                    <a:pt x="11846" y="6300"/>
                  </a:lnTo>
                  <a:lnTo>
                    <a:pt x="11161" y="6312"/>
                  </a:lnTo>
                  <a:lnTo>
                    <a:pt x="8525" y="5228"/>
                  </a:lnTo>
                  <a:lnTo>
                    <a:pt x="8217" y="4919"/>
                  </a:lnTo>
                  <a:lnTo>
                    <a:pt x="7909" y="4474"/>
                  </a:lnTo>
                  <a:lnTo>
                    <a:pt x="7601" y="3972"/>
                  </a:lnTo>
                  <a:lnTo>
                    <a:pt x="7761" y="3653"/>
                  </a:lnTo>
                  <a:lnTo>
                    <a:pt x="7567" y="3493"/>
                  </a:lnTo>
                  <a:lnTo>
                    <a:pt x="7384" y="3561"/>
                  </a:lnTo>
                  <a:lnTo>
                    <a:pt x="6939" y="3550"/>
                  </a:lnTo>
                  <a:lnTo>
                    <a:pt x="6916" y="3265"/>
                  </a:lnTo>
                  <a:lnTo>
                    <a:pt x="6848" y="3025"/>
                  </a:lnTo>
                  <a:lnTo>
                    <a:pt x="7099" y="2591"/>
                  </a:lnTo>
                  <a:lnTo>
                    <a:pt x="7373" y="2192"/>
                  </a:lnTo>
                  <a:lnTo>
                    <a:pt x="7087" y="1895"/>
                  </a:lnTo>
                  <a:lnTo>
                    <a:pt x="6733" y="1370"/>
                  </a:lnTo>
                  <a:lnTo>
                    <a:pt x="6368" y="1062"/>
                  </a:lnTo>
                  <a:lnTo>
                    <a:pt x="6140" y="754"/>
                  </a:lnTo>
                  <a:lnTo>
                    <a:pt x="5444" y="389"/>
                  </a:lnTo>
                  <a:lnTo>
                    <a:pt x="4885" y="377"/>
                  </a:lnTo>
                  <a:lnTo>
                    <a:pt x="4691" y="195"/>
                  </a:lnTo>
                  <a:lnTo>
                    <a:pt x="4234" y="41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72" name="Google Shape;1172;p37"/>
            <p:cNvSpPr/>
            <p:nvPr/>
          </p:nvSpPr>
          <p:spPr>
            <a:xfrm>
              <a:off x="4022100" y="1565475"/>
              <a:ext cx="189775" cy="205450"/>
            </a:xfrm>
            <a:custGeom>
              <a:rect b="b" l="l" r="r" t="t"/>
              <a:pathLst>
                <a:path extrusionOk="0" h="8218" w="7591">
                  <a:moveTo>
                    <a:pt x="4623" y="845"/>
                  </a:moveTo>
                  <a:lnTo>
                    <a:pt x="4737" y="309"/>
                  </a:lnTo>
                  <a:lnTo>
                    <a:pt x="3915" y="0"/>
                  </a:lnTo>
                  <a:lnTo>
                    <a:pt x="3094" y="263"/>
                  </a:lnTo>
                  <a:lnTo>
                    <a:pt x="2934" y="822"/>
                  </a:lnTo>
                  <a:lnTo>
                    <a:pt x="2455" y="1165"/>
                  </a:lnTo>
                  <a:lnTo>
                    <a:pt x="1781" y="971"/>
                  </a:lnTo>
                  <a:lnTo>
                    <a:pt x="1028" y="1016"/>
                  </a:lnTo>
                  <a:lnTo>
                    <a:pt x="298" y="605"/>
                  </a:lnTo>
                  <a:lnTo>
                    <a:pt x="1" y="799"/>
                  </a:lnTo>
                  <a:lnTo>
                    <a:pt x="834" y="1187"/>
                  </a:lnTo>
                  <a:lnTo>
                    <a:pt x="1861" y="1712"/>
                  </a:lnTo>
                  <a:lnTo>
                    <a:pt x="2112" y="2911"/>
                  </a:lnTo>
                  <a:lnTo>
                    <a:pt x="2375" y="3230"/>
                  </a:lnTo>
                  <a:lnTo>
                    <a:pt x="3288" y="3595"/>
                  </a:lnTo>
                  <a:lnTo>
                    <a:pt x="3425" y="3926"/>
                  </a:lnTo>
                  <a:lnTo>
                    <a:pt x="3048" y="4097"/>
                  </a:lnTo>
                  <a:lnTo>
                    <a:pt x="1804" y="4965"/>
                  </a:lnTo>
                  <a:lnTo>
                    <a:pt x="1336" y="5478"/>
                  </a:lnTo>
                  <a:lnTo>
                    <a:pt x="1119" y="5958"/>
                  </a:lnTo>
                  <a:lnTo>
                    <a:pt x="1542" y="6688"/>
                  </a:lnTo>
                  <a:lnTo>
                    <a:pt x="1519" y="7510"/>
                  </a:lnTo>
                  <a:lnTo>
                    <a:pt x="2192" y="7772"/>
                  </a:lnTo>
                  <a:lnTo>
                    <a:pt x="2637" y="8217"/>
                  </a:lnTo>
                  <a:lnTo>
                    <a:pt x="3653" y="8046"/>
                  </a:lnTo>
                  <a:lnTo>
                    <a:pt x="4714" y="7749"/>
                  </a:lnTo>
                  <a:lnTo>
                    <a:pt x="5855" y="7681"/>
                  </a:lnTo>
                  <a:lnTo>
                    <a:pt x="5855" y="7681"/>
                  </a:lnTo>
                  <a:lnTo>
                    <a:pt x="6985" y="6620"/>
                  </a:lnTo>
                  <a:lnTo>
                    <a:pt x="7453" y="6152"/>
                  </a:lnTo>
                  <a:lnTo>
                    <a:pt x="7590" y="5741"/>
                  </a:lnTo>
                  <a:lnTo>
                    <a:pt x="6540" y="5182"/>
                  </a:lnTo>
                  <a:lnTo>
                    <a:pt x="6677" y="4657"/>
                  </a:lnTo>
                  <a:lnTo>
                    <a:pt x="5970" y="4063"/>
                  </a:lnTo>
                  <a:lnTo>
                    <a:pt x="6221" y="3378"/>
                  </a:lnTo>
                  <a:lnTo>
                    <a:pt x="5308" y="2488"/>
                  </a:lnTo>
                  <a:lnTo>
                    <a:pt x="5707" y="1895"/>
                  </a:lnTo>
                  <a:lnTo>
                    <a:pt x="4680" y="137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73" name="Google Shape;1173;p37"/>
            <p:cNvSpPr/>
            <p:nvPr/>
          </p:nvSpPr>
          <p:spPr>
            <a:xfrm>
              <a:off x="7224100" y="3476725"/>
              <a:ext cx="63625" cy="50250"/>
            </a:xfrm>
            <a:custGeom>
              <a:rect b="b" l="l" r="r" t="t"/>
              <a:pathLst>
                <a:path extrusionOk="0" h="2010" w="2545">
                  <a:moveTo>
                    <a:pt x="2545" y="1"/>
                  </a:moveTo>
                  <a:lnTo>
                    <a:pt x="2020" y="286"/>
                  </a:lnTo>
                  <a:lnTo>
                    <a:pt x="1746" y="332"/>
                  </a:lnTo>
                  <a:lnTo>
                    <a:pt x="1301" y="514"/>
                  </a:lnTo>
                  <a:lnTo>
                    <a:pt x="1335" y="857"/>
                  </a:lnTo>
                  <a:lnTo>
                    <a:pt x="1883" y="674"/>
                  </a:lnTo>
                  <a:lnTo>
                    <a:pt x="2442" y="446"/>
                  </a:lnTo>
                  <a:close/>
                  <a:moveTo>
                    <a:pt x="970" y="1153"/>
                  </a:moveTo>
                  <a:lnTo>
                    <a:pt x="742" y="1302"/>
                  </a:lnTo>
                  <a:lnTo>
                    <a:pt x="422" y="1187"/>
                  </a:lnTo>
                  <a:lnTo>
                    <a:pt x="34" y="1496"/>
                  </a:lnTo>
                  <a:lnTo>
                    <a:pt x="0" y="1895"/>
                  </a:lnTo>
                  <a:lnTo>
                    <a:pt x="422" y="2009"/>
                  </a:lnTo>
                  <a:lnTo>
                    <a:pt x="936" y="1884"/>
                  </a:lnTo>
                  <a:lnTo>
                    <a:pt x="1187" y="141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74" name="Google Shape;1174;p37"/>
            <p:cNvSpPr/>
            <p:nvPr/>
          </p:nvSpPr>
          <p:spPr>
            <a:xfrm>
              <a:off x="3897425" y="3059625"/>
              <a:ext cx="113300" cy="142950"/>
            </a:xfrm>
            <a:custGeom>
              <a:rect b="b" l="l" r="r" t="t"/>
              <a:pathLst>
                <a:path extrusionOk="0" h="5718" w="4532">
                  <a:moveTo>
                    <a:pt x="3447" y="34"/>
                  </a:moveTo>
                  <a:lnTo>
                    <a:pt x="3345" y="0"/>
                  </a:lnTo>
                  <a:lnTo>
                    <a:pt x="2854" y="114"/>
                  </a:lnTo>
                  <a:lnTo>
                    <a:pt x="2375" y="0"/>
                  </a:lnTo>
                  <a:lnTo>
                    <a:pt x="1998" y="57"/>
                  </a:lnTo>
                  <a:lnTo>
                    <a:pt x="1998" y="1141"/>
                  </a:lnTo>
                  <a:lnTo>
                    <a:pt x="834" y="1141"/>
                  </a:lnTo>
                  <a:lnTo>
                    <a:pt x="560" y="1175"/>
                  </a:lnTo>
                  <a:lnTo>
                    <a:pt x="400" y="1860"/>
                  </a:lnTo>
                  <a:lnTo>
                    <a:pt x="218" y="2522"/>
                  </a:lnTo>
                  <a:lnTo>
                    <a:pt x="35" y="2807"/>
                  </a:lnTo>
                  <a:lnTo>
                    <a:pt x="1" y="3104"/>
                  </a:lnTo>
                  <a:lnTo>
                    <a:pt x="492" y="4051"/>
                  </a:lnTo>
                  <a:lnTo>
                    <a:pt x="1017" y="4805"/>
                  </a:lnTo>
                  <a:lnTo>
                    <a:pt x="1850" y="5718"/>
                  </a:lnTo>
                  <a:lnTo>
                    <a:pt x="2454" y="5215"/>
                  </a:lnTo>
                  <a:lnTo>
                    <a:pt x="2158" y="4611"/>
                  </a:lnTo>
                  <a:lnTo>
                    <a:pt x="2432" y="4382"/>
                  </a:lnTo>
                  <a:lnTo>
                    <a:pt x="2968" y="4280"/>
                  </a:lnTo>
                  <a:lnTo>
                    <a:pt x="3048" y="3880"/>
                  </a:lnTo>
                  <a:lnTo>
                    <a:pt x="3470" y="4302"/>
                  </a:lnTo>
                  <a:lnTo>
                    <a:pt x="4166" y="4348"/>
                  </a:lnTo>
                  <a:lnTo>
                    <a:pt x="4417" y="3914"/>
                  </a:lnTo>
                  <a:lnTo>
                    <a:pt x="4531" y="3310"/>
                  </a:lnTo>
                  <a:lnTo>
                    <a:pt x="4440" y="2602"/>
                  </a:lnTo>
                  <a:lnTo>
                    <a:pt x="4052" y="2066"/>
                  </a:lnTo>
                  <a:lnTo>
                    <a:pt x="4395" y="1004"/>
                  </a:lnTo>
                  <a:lnTo>
                    <a:pt x="4201" y="833"/>
                  </a:lnTo>
                  <a:lnTo>
                    <a:pt x="3596" y="913"/>
                  </a:lnTo>
                  <a:lnTo>
                    <a:pt x="3390" y="43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75" name="Google Shape;1175;p37"/>
            <p:cNvSpPr/>
            <p:nvPr/>
          </p:nvSpPr>
          <p:spPr>
            <a:xfrm>
              <a:off x="3593575" y="1796275"/>
              <a:ext cx="156375" cy="186625"/>
            </a:xfrm>
            <a:custGeom>
              <a:rect b="b" l="l" r="r" t="t"/>
              <a:pathLst>
                <a:path extrusionOk="0" h="7465" w="6255">
                  <a:moveTo>
                    <a:pt x="1302" y="3470"/>
                  </a:moveTo>
                  <a:lnTo>
                    <a:pt x="606" y="2945"/>
                  </a:lnTo>
                  <a:lnTo>
                    <a:pt x="47" y="2980"/>
                  </a:lnTo>
                  <a:lnTo>
                    <a:pt x="161" y="3436"/>
                  </a:lnTo>
                  <a:lnTo>
                    <a:pt x="1" y="3892"/>
                  </a:lnTo>
                  <a:lnTo>
                    <a:pt x="423" y="3881"/>
                  </a:lnTo>
                  <a:lnTo>
                    <a:pt x="914" y="4064"/>
                  </a:lnTo>
                  <a:close/>
                  <a:moveTo>
                    <a:pt x="3162" y="1"/>
                  </a:moveTo>
                  <a:lnTo>
                    <a:pt x="2375" y="69"/>
                  </a:lnTo>
                  <a:lnTo>
                    <a:pt x="1861" y="12"/>
                  </a:lnTo>
                  <a:lnTo>
                    <a:pt x="1336" y="697"/>
                  </a:lnTo>
                  <a:lnTo>
                    <a:pt x="1062" y="1576"/>
                  </a:lnTo>
                  <a:lnTo>
                    <a:pt x="1370" y="1998"/>
                  </a:lnTo>
                  <a:lnTo>
                    <a:pt x="1393" y="2831"/>
                  </a:lnTo>
                  <a:lnTo>
                    <a:pt x="1758" y="2432"/>
                  </a:lnTo>
                  <a:lnTo>
                    <a:pt x="1964" y="2660"/>
                  </a:lnTo>
                  <a:lnTo>
                    <a:pt x="1713" y="3037"/>
                  </a:lnTo>
                  <a:lnTo>
                    <a:pt x="1861" y="3265"/>
                  </a:lnTo>
                  <a:lnTo>
                    <a:pt x="2671" y="3425"/>
                  </a:lnTo>
                  <a:lnTo>
                    <a:pt x="2683" y="3425"/>
                  </a:lnTo>
                  <a:lnTo>
                    <a:pt x="3128" y="3961"/>
                  </a:lnTo>
                  <a:lnTo>
                    <a:pt x="3014" y="4463"/>
                  </a:lnTo>
                  <a:lnTo>
                    <a:pt x="3014" y="4463"/>
                  </a:lnTo>
                  <a:lnTo>
                    <a:pt x="1998" y="4383"/>
                  </a:lnTo>
                  <a:lnTo>
                    <a:pt x="1861" y="4954"/>
                  </a:lnTo>
                  <a:lnTo>
                    <a:pt x="2226" y="5422"/>
                  </a:lnTo>
                  <a:lnTo>
                    <a:pt x="1507" y="5696"/>
                  </a:lnTo>
                  <a:lnTo>
                    <a:pt x="1690" y="6038"/>
                  </a:lnTo>
                  <a:lnTo>
                    <a:pt x="2763" y="6175"/>
                  </a:lnTo>
                  <a:lnTo>
                    <a:pt x="2763" y="6175"/>
                  </a:lnTo>
                  <a:lnTo>
                    <a:pt x="2146" y="6369"/>
                  </a:lnTo>
                  <a:lnTo>
                    <a:pt x="1108" y="7293"/>
                  </a:lnTo>
                  <a:lnTo>
                    <a:pt x="1462" y="7464"/>
                  </a:lnTo>
                  <a:lnTo>
                    <a:pt x="1964" y="7134"/>
                  </a:lnTo>
                  <a:lnTo>
                    <a:pt x="2603" y="7236"/>
                  </a:lnTo>
                  <a:lnTo>
                    <a:pt x="3071" y="6814"/>
                  </a:lnTo>
                  <a:lnTo>
                    <a:pt x="3390" y="6985"/>
                  </a:lnTo>
                  <a:lnTo>
                    <a:pt x="4566" y="6746"/>
                  </a:lnTo>
                  <a:lnTo>
                    <a:pt x="5502" y="6757"/>
                  </a:lnTo>
                  <a:lnTo>
                    <a:pt x="6106" y="6289"/>
                  </a:lnTo>
                  <a:lnTo>
                    <a:pt x="5844" y="5844"/>
                  </a:lnTo>
                  <a:lnTo>
                    <a:pt x="6186" y="5593"/>
                  </a:lnTo>
                  <a:lnTo>
                    <a:pt x="6255" y="5034"/>
                  </a:lnTo>
                  <a:lnTo>
                    <a:pt x="5422" y="4863"/>
                  </a:lnTo>
                  <a:lnTo>
                    <a:pt x="5239" y="4532"/>
                  </a:lnTo>
                  <a:lnTo>
                    <a:pt x="4828" y="3550"/>
                  </a:lnTo>
                  <a:lnTo>
                    <a:pt x="4372" y="3413"/>
                  </a:lnTo>
                  <a:lnTo>
                    <a:pt x="3790" y="2397"/>
                  </a:lnTo>
                  <a:lnTo>
                    <a:pt x="3733" y="2306"/>
                  </a:lnTo>
                  <a:lnTo>
                    <a:pt x="3048" y="2249"/>
                  </a:lnTo>
                  <a:lnTo>
                    <a:pt x="3641" y="1496"/>
                  </a:lnTo>
                  <a:lnTo>
                    <a:pt x="3824" y="800"/>
                  </a:lnTo>
                  <a:lnTo>
                    <a:pt x="3116" y="800"/>
                  </a:lnTo>
                  <a:lnTo>
                    <a:pt x="2443" y="91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76" name="Google Shape;1176;p37"/>
            <p:cNvSpPr/>
            <p:nvPr/>
          </p:nvSpPr>
          <p:spPr>
            <a:xfrm>
              <a:off x="4445800" y="2124375"/>
              <a:ext cx="131825" cy="54825"/>
            </a:xfrm>
            <a:custGeom>
              <a:rect b="b" l="l" r="r" t="t"/>
              <a:pathLst>
                <a:path extrusionOk="0" h="2193" w="5273">
                  <a:moveTo>
                    <a:pt x="2876" y="720"/>
                  </a:moveTo>
                  <a:lnTo>
                    <a:pt x="1803" y="298"/>
                  </a:lnTo>
                  <a:lnTo>
                    <a:pt x="708" y="161"/>
                  </a:lnTo>
                  <a:lnTo>
                    <a:pt x="69" y="1"/>
                  </a:lnTo>
                  <a:lnTo>
                    <a:pt x="0" y="104"/>
                  </a:lnTo>
                  <a:lnTo>
                    <a:pt x="308" y="366"/>
                  </a:lnTo>
                  <a:lnTo>
                    <a:pt x="742" y="469"/>
                  </a:lnTo>
                  <a:lnTo>
                    <a:pt x="1221" y="800"/>
                  </a:lnTo>
                  <a:lnTo>
                    <a:pt x="1518" y="1393"/>
                  </a:lnTo>
                  <a:lnTo>
                    <a:pt x="1484" y="1781"/>
                  </a:lnTo>
                  <a:lnTo>
                    <a:pt x="2248" y="1736"/>
                  </a:lnTo>
                  <a:lnTo>
                    <a:pt x="3047" y="2169"/>
                  </a:lnTo>
                  <a:lnTo>
                    <a:pt x="4029" y="2021"/>
                  </a:lnTo>
                  <a:lnTo>
                    <a:pt x="4188" y="1884"/>
                  </a:lnTo>
                  <a:lnTo>
                    <a:pt x="4793" y="2135"/>
                  </a:lnTo>
                  <a:lnTo>
                    <a:pt x="5193" y="2192"/>
                  </a:lnTo>
                  <a:lnTo>
                    <a:pt x="5273" y="2101"/>
                  </a:lnTo>
                  <a:lnTo>
                    <a:pt x="4816" y="1610"/>
                  </a:lnTo>
                  <a:lnTo>
                    <a:pt x="4976" y="1485"/>
                  </a:lnTo>
                  <a:lnTo>
                    <a:pt x="4474" y="1290"/>
                  </a:lnTo>
                  <a:lnTo>
                    <a:pt x="4177" y="925"/>
                  </a:lnTo>
                  <a:lnTo>
                    <a:pt x="3447" y="743"/>
                  </a:lnTo>
                  <a:lnTo>
                    <a:pt x="3036" y="88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77" name="Google Shape;1177;p37"/>
            <p:cNvSpPr/>
            <p:nvPr/>
          </p:nvSpPr>
          <p:spPr>
            <a:xfrm>
              <a:off x="3656350" y="2860475"/>
              <a:ext cx="85900" cy="144950"/>
            </a:xfrm>
            <a:custGeom>
              <a:rect b="b" l="l" r="r" t="t"/>
              <a:pathLst>
                <a:path extrusionOk="0" h="5798" w="3436">
                  <a:moveTo>
                    <a:pt x="2614" y="69"/>
                  </a:moveTo>
                  <a:lnTo>
                    <a:pt x="2249" y="0"/>
                  </a:lnTo>
                  <a:lnTo>
                    <a:pt x="1986" y="149"/>
                  </a:lnTo>
                  <a:lnTo>
                    <a:pt x="1644" y="69"/>
                  </a:lnTo>
                  <a:lnTo>
                    <a:pt x="263" y="114"/>
                  </a:lnTo>
                  <a:lnTo>
                    <a:pt x="229" y="628"/>
                  </a:lnTo>
                  <a:lnTo>
                    <a:pt x="343" y="1313"/>
                  </a:lnTo>
                  <a:lnTo>
                    <a:pt x="548" y="2614"/>
                  </a:lnTo>
                  <a:lnTo>
                    <a:pt x="217" y="3367"/>
                  </a:lnTo>
                  <a:lnTo>
                    <a:pt x="1" y="4394"/>
                  </a:lnTo>
                  <a:lnTo>
                    <a:pt x="343" y="5181"/>
                  </a:lnTo>
                  <a:lnTo>
                    <a:pt x="320" y="5535"/>
                  </a:lnTo>
                  <a:lnTo>
                    <a:pt x="1028" y="5798"/>
                  </a:lnTo>
                  <a:lnTo>
                    <a:pt x="1747" y="5524"/>
                  </a:lnTo>
                  <a:lnTo>
                    <a:pt x="2203" y="5227"/>
                  </a:lnTo>
                  <a:lnTo>
                    <a:pt x="3436" y="4679"/>
                  </a:lnTo>
                  <a:lnTo>
                    <a:pt x="3264" y="4371"/>
                  </a:lnTo>
                  <a:lnTo>
                    <a:pt x="3059" y="3801"/>
                  </a:lnTo>
                  <a:lnTo>
                    <a:pt x="3002" y="3344"/>
                  </a:lnTo>
                  <a:lnTo>
                    <a:pt x="3173" y="2522"/>
                  </a:lnTo>
                  <a:lnTo>
                    <a:pt x="2968" y="2203"/>
                  </a:lnTo>
                  <a:lnTo>
                    <a:pt x="2888" y="1473"/>
                  </a:lnTo>
                  <a:lnTo>
                    <a:pt x="2899" y="811"/>
                  </a:lnTo>
                  <a:lnTo>
                    <a:pt x="2557" y="34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78" name="Google Shape;1178;p37"/>
            <p:cNvSpPr/>
            <p:nvPr/>
          </p:nvSpPr>
          <p:spPr>
            <a:xfrm>
              <a:off x="3419550" y="2826525"/>
              <a:ext cx="145250" cy="119850"/>
            </a:xfrm>
            <a:custGeom>
              <a:rect b="b" l="l" r="r" t="t"/>
              <a:pathLst>
                <a:path extrusionOk="0" h="4794" w="5810">
                  <a:moveTo>
                    <a:pt x="2899" y="137"/>
                  </a:moveTo>
                  <a:lnTo>
                    <a:pt x="2785" y="194"/>
                  </a:lnTo>
                  <a:lnTo>
                    <a:pt x="2363" y="114"/>
                  </a:lnTo>
                  <a:lnTo>
                    <a:pt x="2306" y="217"/>
                  </a:lnTo>
                  <a:lnTo>
                    <a:pt x="2112" y="229"/>
                  </a:lnTo>
                  <a:lnTo>
                    <a:pt x="1541" y="23"/>
                  </a:lnTo>
                  <a:lnTo>
                    <a:pt x="1164" y="0"/>
                  </a:lnTo>
                  <a:lnTo>
                    <a:pt x="1142" y="308"/>
                  </a:lnTo>
                  <a:lnTo>
                    <a:pt x="1062" y="400"/>
                  </a:lnTo>
                  <a:lnTo>
                    <a:pt x="1119" y="708"/>
                  </a:lnTo>
                  <a:lnTo>
                    <a:pt x="1005" y="833"/>
                  </a:lnTo>
                  <a:lnTo>
                    <a:pt x="822" y="833"/>
                  </a:lnTo>
                  <a:lnTo>
                    <a:pt x="617" y="970"/>
                  </a:lnTo>
                  <a:lnTo>
                    <a:pt x="377" y="959"/>
                  </a:lnTo>
                  <a:lnTo>
                    <a:pt x="0" y="1404"/>
                  </a:lnTo>
                  <a:lnTo>
                    <a:pt x="229" y="1564"/>
                  </a:lnTo>
                  <a:lnTo>
                    <a:pt x="343" y="1758"/>
                  </a:lnTo>
                  <a:lnTo>
                    <a:pt x="445" y="2157"/>
                  </a:lnTo>
                  <a:lnTo>
                    <a:pt x="628" y="2328"/>
                  </a:lnTo>
                  <a:lnTo>
                    <a:pt x="845" y="2454"/>
                  </a:lnTo>
                  <a:lnTo>
                    <a:pt x="1142" y="2808"/>
                  </a:lnTo>
                  <a:lnTo>
                    <a:pt x="1484" y="3344"/>
                  </a:lnTo>
                  <a:lnTo>
                    <a:pt x="1918" y="2945"/>
                  </a:lnTo>
                  <a:lnTo>
                    <a:pt x="2020" y="2705"/>
                  </a:lnTo>
                  <a:lnTo>
                    <a:pt x="2157" y="2500"/>
                  </a:lnTo>
                  <a:lnTo>
                    <a:pt x="2374" y="2477"/>
                  </a:lnTo>
                  <a:lnTo>
                    <a:pt x="2557" y="2306"/>
                  </a:lnTo>
                  <a:lnTo>
                    <a:pt x="3196" y="2306"/>
                  </a:lnTo>
                  <a:lnTo>
                    <a:pt x="3413" y="2625"/>
                  </a:lnTo>
                  <a:lnTo>
                    <a:pt x="3584" y="3013"/>
                  </a:lnTo>
                  <a:lnTo>
                    <a:pt x="3561" y="3276"/>
                  </a:lnTo>
                  <a:lnTo>
                    <a:pt x="3687" y="3515"/>
                  </a:lnTo>
                  <a:lnTo>
                    <a:pt x="3687" y="3846"/>
                  </a:lnTo>
                  <a:lnTo>
                    <a:pt x="3903" y="3801"/>
                  </a:lnTo>
                  <a:lnTo>
                    <a:pt x="4075" y="3766"/>
                  </a:lnTo>
                  <a:lnTo>
                    <a:pt x="4280" y="3675"/>
                  </a:lnTo>
                  <a:lnTo>
                    <a:pt x="4611" y="4223"/>
                  </a:lnTo>
                  <a:lnTo>
                    <a:pt x="4554" y="4599"/>
                  </a:lnTo>
                  <a:lnTo>
                    <a:pt x="4714" y="4782"/>
                  </a:lnTo>
                  <a:lnTo>
                    <a:pt x="4942" y="4793"/>
                  </a:lnTo>
                  <a:lnTo>
                    <a:pt x="5102" y="4428"/>
                  </a:lnTo>
                  <a:lnTo>
                    <a:pt x="5330" y="4451"/>
                  </a:lnTo>
                  <a:lnTo>
                    <a:pt x="5455" y="4451"/>
                  </a:lnTo>
                  <a:lnTo>
                    <a:pt x="5501" y="4052"/>
                  </a:lnTo>
                  <a:lnTo>
                    <a:pt x="5444" y="3880"/>
                  </a:lnTo>
                  <a:lnTo>
                    <a:pt x="5524" y="3755"/>
                  </a:lnTo>
                  <a:lnTo>
                    <a:pt x="5809" y="3641"/>
                  </a:lnTo>
                  <a:lnTo>
                    <a:pt x="5627" y="2910"/>
                  </a:lnTo>
                  <a:lnTo>
                    <a:pt x="5444" y="2545"/>
                  </a:lnTo>
                  <a:lnTo>
                    <a:pt x="5513" y="2226"/>
                  </a:lnTo>
                  <a:lnTo>
                    <a:pt x="5672" y="2157"/>
                  </a:lnTo>
                  <a:lnTo>
                    <a:pt x="5421" y="1906"/>
                  </a:lnTo>
                  <a:lnTo>
                    <a:pt x="5467" y="1632"/>
                  </a:lnTo>
                  <a:lnTo>
                    <a:pt x="5364" y="1530"/>
                  </a:lnTo>
                  <a:lnTo>
                    <a:pt x="5193" y="1621"/>
                  </a:lnTo>
                  <a:lnTo>
                    <a:pt x="5227" y="1313"/>
                  </a:lnTo>
                  <a:lnTo>
                    <a:pt x="5398" y="1084"/>
                  </a:lnTo>
                  <a:lnTo>
                    <a:pt x="5067" y="708"/>
                  </a:lnTo>
                  <a:lnTo>
                    <a:pt x="4988" y="457"/>
                  </a:lnTo>
                  <a:lnTo>
                    <a:pt x="4794" y="263"/>
                  </a:lnTo>
                  <a:lnTo>
                    <a:pt x="4645" y="229"/>
                  </a:lnTo>
                  <a:lnTo>
                    <a:pt x="4451" y="365"/>
                  </a:lnTo>
                  <a:lnTo>
                    <a:pt x="4200" y="480"/>
                  </a:lnTo>
                  <a:lnTo>
                    <a:pt x="3972" y="674"/>
                  </a:lnTo>
                  <a:lnTo>
                    <a:pt x="3629" y="605"/>
                  </a:lnTo>
                  <a:lnTo>
                    <a:pt x="3413" y="377"/>
                  </a:lnTo>
                  <a:lnTo>
                    <a:pt x="3287" y="343"/>
                  </a:lnTo>
                  <a:lnTo>
                    <a:pt x="3070" y="457"/>
                  </a:lnTo>
                  <a:lnTo>
                    <a:pt x="2945" y="45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79" name="Google Shape;1179;p37"/>
            <p:cNvSpPr/>
            <p:nvPr/>
          </p:nvSpPr>
          <p:spPr>
            <a:xfrm>
              <a:off x="3386450" y="2797425"/>
              <a:ext cx="59650" cy="16850"/>
            </a:xfrm>
            <a:custGeom>
              <a:rect b="b" l="l" r="r" t="t"/>
              <a:pathLst>
                <a:path extrusionOk="0" h="674" w="2386">
                  <a:moveTo>
                    <a:pt x="1" y="651"/>
                  </a:moveTo>
                  <a:lnTo>
                    <a:pt x="720" y="674"/>
                  </a:lnTo>
                  <a:lnTo>
                    <a:pt x="914" y="537"/>
                  </a:lnTo>
                  <a:lnTo>
                    <a:pt x="1062" y="537"/>
                  </a:lnTo>
                  <a:lnTo>
                    <a:pt x="1359" y="331"/>
                  </a:lnTo>
                  <a:lnTo>
                    <a:pt x="1701" y="525"/>
                  </a:lnTo>
                  <a:lnTo>
                    <a:pt x="2043" y="537"/>
                  </a:lnTo>
                  <a:lnTo>
                    <a:pt x="2386" y="331"/>
                  </a:lnTo>
                  <a:lnTo>
                    <a:pt x="2226" y="69"/>
                  </a:lnTo>
                  <a:lnTo>
                    <a:pt x="1963" y="228"/>
                  </a:lnTo>
                  <a:lnTo>
                    <a:pt x="1712" y="217"/>
                  </a:lnTo>
                  <a:lnTo>
                    <a:pt x="1416" y="0"/>
                  </a:lnTo>
                  <a:lnTo>
                    <a:pt x="1153" y="12"/>
                  </a:lnTo>
                  <a:lnTo>
                    <a:pt x="971" y="228"/>
                  </a:lnTo>
                  <a:lnTo>
                    <a:pt x="103" y="25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80" name="Google Shape;1180;p37"/>
            <p:cNvSpPr/>
            <p:nvPr/>
          </p:nvSpPr>
          <p:spPr>
            <a:xfrm>
              <a:off x="3389300" y="2825675"/>
              <a:ext cx="59375" cy="35950"/>
            </a:xfrm>
            <a:custGeom>
              <a:rect b="b" l="l" r="r" t="t"/>
              <a:pathLst>
                <a:path extrusionOk="0" h="1438" w="2375">
                  <a:moveTo>
                    <a:pt x="2374" y="34"/>
                  </a:moveTo>
                  <a:lnTo>
                    <a:pt x="902" y="0"/>
                  </a:lnTo>
                  <a:lnTo>
                    <a:pt x="685" y="91"/>
                  </a:lnTo>
                  <a:lnTo>
                    <a:pt x="434" y="69"/>
                  </a:lnTo>
                  <a:lnTo>
                    <a:pt x="1" y="228"/>
                  </a:lnTo>
                  <a:lnTo>
                    <a:pt x="46" y="411"/>
                  </a:lnTo>
                  <a:lnTo>
                    <a:pt x="286" y="605"/>
                  </a:lnTo>
                  <a:lnTo>
                    <a:pt x="286" y="742"/>
                  </a:lnTo>
                  <a:lnTo>
                    <a:pt x="457" y="993"/>
                  </a:lnTo>
                  <a:lnTo>
                    <a:pt x="800" y="1061"/>
                  </a:lnTo>
                  <a:lnTo>
                    <a:pt x="1210" y="1438"/>
                  </a:lnTo>
                  <a:lnTo>
                    <a:pt x="1587" y="993"/>
                  </a:lnTo>
                  <a:lnTo>
                    <a:pt x="1827" y="1004"/>
                  </a:lnTo>
                  <a:lnTo>
                    <a:pt x="2032" y="867"/>
                  </a:lnTo>
                  <a:lnTo>
                    <a:pt x="2215" y="867"/>
                  </a:lnTo>
                  <a:lnTo>
                    <a:pt x="2329" y="742"/>
                  </a:lnTo>
                  <a:lnTo>
                    <a:pt x="2272" y="434"/>
                  </a:lnTo>
                  <a:lnTo>
                    <a:pt x="2352" y="34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81" name="Google Shape;1181;p37"/>
            <p:cNvSpPr/>
            <p:nvPr/>
          </p:nvSpPr>
          <p:spPr>
            <a:xfrm>
              <a:off x="3907700" y="3060175"/>
              <a:ext cx="39675" cy="28850"/>
            </a:xfrm>
            <a:custGeom>
              <a:rect b="b" l="l" r="r" t="t"/>
              <a:pathLst>
                <a:path extrusionOk="0" h="1154" w="1587">
                  <a:moveTo>
                    <a:pt x="1587" y="24"/>
                  </a:moveTo>
                  <a:lnTo>
                    <a:pt x="275" y="1"/>
                  </a:lnTo>
                  <a:lnTo>
                    <a:pt x="1" y="1028"/>
                  </a:lnTo>
                  <a:lnTo>
                    <a:pt x="149" y="1153"/>
                  </a:lnTo>
                  <a:lnTo>
                    <a:pt x="423" y="1119"/>
                  </a:lnTo>
                  <a:lnTo>
                    <a:pt x="1587" y="111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82" name="Google Shape;1182;p37"/>
            <p:cNvSpPr/>
            <p:nvPr/>
          </p:nvSpPr>
          <p:spPr>
            <a:xfrm>
              <a:off x="4094300" y="2162625"/>
              <a:ext cx="123275" cy="157225"/>
            </a:xfrm>
            <a:custGeom>
              <a:rect b="b" l="l" r="r" t="t"/>
              <a:pathLst>
                <a:path extrusionOk="0" h="6289" w="4931">
                  <a:moveTo>
                    <a:pt x="2945" y="5558"/>
                  </a:moveTo>
                  <a:lnTo>
                    <a:pt x="2830" y="5957"/>
                  </a:lnTo>
                  <a:lnTo>
                    <a:pt x="3766" y="6128"/>
                  </a:lnTo>
                  <a:lnTo>
                    <a:pt x="3766" y="6288"/>
                  </a:lnTo>
                  <a:lnTo>
                    <a:pt x="4850" y="6208"/>
                  </a:lnTo>
                  <a:lnTo>
                    <a:pt x="4930" y="5934"/>
                  </a:lnTo>
                  <a:lnTo>
                    <a:pt x="4531" y="6049"/>
                  </a:lnTo>
                  <a:lnTo>
                    <a:pt x="4531" y="5889"/>
                  </a:lnTo>
                  <a:lnTo>
                    <a:pt x="3972" y="5820"/>
                  </a:lnTo>
                  <a:lnTo>
                    <a:pt x="3390" y="5877"/>
                  </a:lnTo>
                  <a:close/>
                  <a:moveTo>
                    <a:pt x="4588" y="228"/>
                  </a:moveTo>
                  <a:lnTo>
                    <a:pt x="4200" y="0"/>
                  </a:lnTo>
                  <a:lnTo>
                    <a:pt x="4246" y="422"/>
                  </a:lnTo>
                  <a:lnTo>
                    <a:pt x="3584" y="514"/>
                  </a:lnTo>
                  <a:lnTo>
                    <a:pt x="3024" y="206"/>
                  </a:lnTo>
                  <a:lnTo>
                    <a:pt x="2465" y="457"/>
                  </a:lnTo>
                  <a:lnTo>
                    <a:pt x="1929" y="422"/>
                  </a:lnTo>
                  <a:lnTo>
                    <a:pt x="1792" y="457"/>
                  </a:lnTo>
                  <a:lnTo>
                    <a:pt x="1689" y="616"/>
                  </a:lnTo>
                  <a:lnTo>
                    <a:pt x="1290" y="594"/>
                  </a:lnTo>
                  <a:lnTo>
                    <a:pt x="1016" y="776"/>
                  </a:lnTo>
                  <a:lnTo>
                    <a:pt x="548" y="867"/>
                  </a:lnTo>
                  <a:lnTo>
                    <a:pt x="548" y="1096"/>
                  </a:lnTo>
                  <a:lnTo>
                    <a:pt x="320" y="1221"/>
                  </a:lnTo>
                  <a:lnTo>
                    <a:pt x="308" y="1529"/>
                  </a:lnTo>
                  <a:lnTo>
                    <a:pt x="0" y="1952"/>
                  </a:lnTo>
                  <a:lnTo>
                    <a:pt x="80" y="2226"/>
                  </a:lnTo>
                  <a:lnTo>
                    <a:pt x="491" y="2739"/>
                  </a:lnTo>
                  <a:lnTo>
                    <a:pt x="822" y="3161"/>
                  </a:lnTo>
                  <a:lnTo>
                    <a:pt x="1005" y="3778"/>
                  </a:lnTo>
                  <a:lnTo>
                    <a:pt x="1335" y="4508"/>
                  </a:lnTo>
                  <a:lnTo>
                    <a:pt x="1986" y="4919"/>
                  </a:lnTo>
                  <a:lnTo>
                    <a:pt x="2477" y="4907"/>
                  </a:lnTo>
                  <a:lnTo>
                    <a:pt x="2134" y="4097"/>
                  </a:lnTo>
                  <a:lnTo>
                    <a:pt x="2602" y="3994"/>
                  </a:lnTo>
                  <a:lnTo>
                    <a:pt x="2328" y="3527"/>
                  </a:lnTo>
                  <a:lnTo>
                    <a:pt x="3036" y="3766"/>
                  </a:lnTo>
                  <a:lnTo>
                    <a:pt x="2979" y="3241"/>
                  </a:lnTo>
                  <a:lnTo>
                    <a:pt x="2602" y="2979"/>
                  </a:lnTo>
                  <a:lnTo>
                    <a:pt x="2146" y="2556"/>
                  </a:lnTo>
                  <a:lnTo>
                    <a:pt x="2397" y="2351"/>
                  </a:lnTo>
                  <a:lnTo>
                    <a:pt x="1997" y="1929"/>
                  </a:lnTo>
                  <a:lnTo>
                    <a:pt x="1769" y="1381"/>
                  </a:lnTo>
                  <a:lnTo>
                    <a:pt x="1895" y="1198"/>
                  </a:lnTo>
                  <a:lnTo>
                    <a:pt x="2328" y="1655"/>
                  </a:lnTo>
                  <a:lnTo>
                    <a:pt x="2739" y="1655"/>
                  </a:lnTo>
                  <a:lnTo>
                    <a:pt x="3104" y="1507"/>
                  </a:lnTo>
                  <a:lnTo>
                    <a:pt x="2545" y="993"/>
                  </a:lnTo>
                  <a:lnTo>
                    <a:pt x="3413" y="765"/>
                  </a:lnTo>
                  <a:lnTo>
                    <a:pt x="3801" y="856"/>
                  </a:lnTo>
                  <a:lnTo>
                    <a:pt x="4257" y="879"/>
                  </a:lnTo>
                  <a:lnTo>
                    <a:pt x="4405" y="77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83" name="Google Shape;1183;p37"/>
            <p:cNvSpPr/>
            <p:nvPr/>
          </p:nvSpPr>
          <p:spPr>
            <a:xfrm>
              <a:off x="2778475" y="1342375"/>
              <a:ext cx="794300" cy="424550"/>
            </a:xfrm>
            <a:custGeom>
              <a:rect b="b" l="l" r="r" t="t"/>
              <a:pathLst>
                <a:path extrusionOk="0" h="16982" w="31772">
                  <a:moveTo>
                    <a:pt x="24982" y="57"/>
                  </a:moveTo>
                  <a:lnTo>
                    <a:pt x="21273" y="0"/>
                  </a:lnTo>
                  <a:lnTo>
                    <a:pt x="19584" y="34"/>
                  </a:lnTo>
                  <a:lnTo>
                    <a:pt x="18876" y="228"/>
                  </a:lnTo>
                  <a:lnTo>
                    <a:pt x="17233" y="206"/>
                  </a:lnTo>
                  <a:lnTo>
                    <a:pt x="15418" y="514"/>
                  </a:lnTo>
                  <a:lnTo>
                    <a:pt x="15190" y="753"/>
                  </a:lnTo>
                  <a:lnTo>
                    <a:pt x="16148" y="1050"/>
                  </a:lnTo>
                  <a:lnTo>
                    <a:pt x="15258" y="867"/>
                  </a:lnTo>
                  <a:lnTo>
                    <a:pt x="14619" y="822"/>
                  </a:lnTo>
                  <a:lnTo>
                    <a:pt x="13626" y="628"/>
                  </a:lnTo>
                  <a:lnTo>
                    <a:pt x="12109" y="925"/>
                  </a:lnTo>
                  <a:lnTo>
                    <a:pt x="11721" y="753"/>
                  </a:lnTo>
                  <a:lnTo>
                    <a:pt x="10237" y="753"/>
                  </a:lnTo>
                  <a:lnTo>
                    <a:pt x="8685" y="833"/>
                  </a:lnTo>
                  <a:lnTo>
                    <a:pt x="7418" y="982"/>
                  </a:lnTo>
                  <a:lnTo>
                    <a:pt x="7384" y="1233"/>
                  </a:lnTo>
                  <a:lnTo>
                    <a:pt x="6631" y="1313"/>
                  </a:lnTo>
                  <a:lnTo>
                    <a:pt x="4554" y="1723"/>
                  </a:lnTo>
                  <a:lnTo>
                    <a:pt x="3892" y="1963"/>
                  </a:lnTo>
                  <a:lnTo>
                    <a:pt x="5044" y="2180"/>
                  </a:lnTo>
                  <a:lnTo>
                    <a:pt x="4645" y="2408"/>
                  </a:lnTo>
                  <a:lnTo>
                    <a:pt x="2522" y="2716"/>
                  </a:lnTo>
                  <a:lnTo>
                    <a:pt x="308" y="3036"/>
                  </a:lnTo>
                  <a:lnTo>
                    <a:pt x="0" y="3275"/>
                  </a:lnTo>
                  <a:lnTo>
                    <a:pt x="913" y="3561"/>
                  </a:lnTo>
                  <a:lnTo>
                    <a:pt x="2979" y="3732"/>
                  </a:lnTo>
                  <a:lnTo>
                    <a:pt x="1906" y="3766"/>
                  </a:lnTo>
                  <a:lnTo>
                    <a:pt x="354" y="3972"/>
                  </a:lnTo>
                  <a:lnTo>
                    <a:pt x="890" y="4417"/>
                  </a:lnTo>
                  <a:lnTo>
                    <a:pt x="1324" y="4633"/>
                  </a:lnTo>
                  <a:lnTo>
                    <a:pt x="2659" y="4588"/>
                  </a:lnTo>
                  <a:lnTo>
                    <a:pt x="4109" y="4565"/>
                  </a:lnTo>
                  <a:lnTo>
                    <a:pt x="5193" y="4599"/>
                  </a:lnTo>
                  <a:lnTo>
                    <a:pt x="6334" y="5022"/>
                  </a:lnTo>
                  <a:lnTo>
                    <a:pt x="6129" y="5318"/>
                  </a:lnTo>
                  <a:lnTo>
                    <a:pt x="6642" y="5592"/>
                  </a:lnTo>
                  <a:lnTo>
                    <a:pt x="6848" y="6345"/>
                  </a:lnTo>
                  <a:lnTo>
                    <a:pt x="6984" y="6859"/>
                  </a:lnTo>
                  <a:lnTo>
                    <a:pt x="7190" y="7133"/>
                  </a:lnTo>
                  <a:lnTo>
                    <a:pt x="6186" y="7817"/>
                  </a:lnTo>
                  <a:lnTo>
                    <a:pt x="6562" y="8000"/>
                  </a:lnTo>
                  <a:lnTo>
                    <a:pt x="7190" y="7886"/>
                  </a:lnTo>
                  <a:lnTo>
                    <a:pt x="7555" y="8148"/>
                  </a:lnTo>
                  <a:lnTo>
                    <a:pt x="8308" y="8628"/>
                  </a:lnTo>
                  <a:lnTo>
                    <a:pt x="7247" y="8434"/>
                  </a:lnTo>
                  <a:lnTo>
                    <a:pt x="6699" y="8434"/>
                  </a:lnTo>
                  <a:lnTo>
                    <a:pt x="6277" y="8833"/>
                  </a:lnTo>
                  <a:lnTo>
                    <a:pt x="6060" y="9347"/>
                  </a:lnTo>
                  <a:lnTo>
                    <a:pt x="6665" y="9598"/>
                  </a:lnTo>
                  <a:lnTo>
                    <a:pt x="7236" y="9484"/>
                  </a:lnTo>
                  <a:lnTo>
                    <a:pt x="7601" y="9370"/>
                  </a:lnTo>
                  <a:lnTo>
                    <a:pt x="8388" y="9096"/>
                  </a:lnTo>
                  <a:lnTo>
                    <a:pt x="7989" y="9701"/>
                  </a:lnTo>
                  <a:lnTo>
                    <a:pt x="7612" y="10020"/>
                  </a:lnTo>
                  <a:lnTo>
                    <a:pt x="6608" y="10305"/>
                  </a:lnTo>
                  <a:lnTo>
                    <a:pt x="5604" y="11207"/>
                  </a:lnTo>
                  <a:lnTo>
                    <a:pt x="5889" y="11492"/>
                  </a:lnTo>
                  <a:lnTo>
                    <a:pt x="5410" y="12063"/>
                  </a:lnTo>
                  <a:lnTo>
                    <a:pt x="5935" y="12805"/>
                  </a:lnTo>
                  <a:lnTo>
                    <a:pt x="5718" y="13524"/>
                  </a:lnTo>
                  <a:lnTo>
                    <a:pt x="5820" y="14049"/>
                  </a:lnTo>
                  <a:lnTo>
                    <a:pt x="6505" y="15064"/>
                  </a:lnTo>
                  <a:lnTo>
                    <a:pt x="6619" y="15863"/>
                  </a:lnTo>
                  <a:lnTo>
                    <a:pt x="7064" y="16320"/>
                  </a:lnTo>
                  <a:lnTo>
                    <a:pt x="8331" y="16320"/>
                  </a:lnTo>
                  <a:lnTo>
                    <a:pt x="9039" y="16981"/>
                  </a:lnTo>
                  <a:lnTo>
                    <a:pt x="9974" y="16947"/>
                  </a:lnTo>
                  <a:lnTo>
                    <a:pt x="10556" y="16126"/>
                  </a:lnTo>
                  <a:lnTo>
                    <a:pt x="11059" y="15441"/>
                  </a:lnTo>
                  <a:lnTo>
                    <a:pt x="11013" y="14813"/>
                  </a:lnTo>
                  <a:lnTo>
                    <a:pt x="12234" y="14163"/>
                  </a:lnTo>
                  <a:lnTo>
                    <a:pt x="12713" y="13638"/>
                  </a:lnTo>
                  <a:lnTo>
                    <a:pt x="12907" y="13079"/>
                  </a:lnTo>
                  <a:lnTo>
                    <a:pt x="13581" y="12576"/>
                  </a:lnTo>
                  <a:lnTo>
                    <a:pt x="14505" y="12394"/>
                  </a:lnTo>
                  <a:lnTo>
                    <a:pt x="15372" y="12188"/>
                  </a:lnTo>
                  <a:lnTo>
                    <a:pt x="15806" y="12166"/>
                  </a:lnTo>
                  <a:lnTo>
                    <a:pt x="17255" y="11606"/>
                  </a:lnTo>
                  <a:lnTo>
                    <a:pt x="18317" y="10796"/>
                  </a:lnTo>
                  <a:lnTo>
                    <a:pt x="19002" y="10499"/>
                  </a:lnTo>
                  <a:lnTo>
                    <a:pt x="19652" y="10477"/>
                  </a:lnTo>
                  <a:lnTo>
                    <a:pt x="21444" y="10225"/>
                  </a:lnTo>
                  <a:lnTo>
                    <a:pt x="23167" y="9609"/>
                  </a:lnTo>
                  <a:lnTo>
                    <a:pt x="24867" y="8959"/>
                  </a:lnTo>
                  <a:lnTo>
                    <a:pt x="24080" y="8913"/>
                  </a:lnTo>
                  <a:lnTo>
                    <a:pt x="22562" y="8879"/>
                  </a:lnTo>
                  <a:lnTo>
                    <a:pt x="23327" y="8479"/>
                  </a:lnTo>
                  <a:lnTo>
                    <a:pt x="23247" y="7966"/>
                  </a:lnTo>
                  <a:lnTo>
                    <a:pt x="23852" y="8400"/>
                  </a:lnTo>
                  <a:lnTo>
                    <a:pt x="24240" y="8696"/>
                  </a:lnTo>
                  <a:lnTo>
                    <a:pt x="25278" y="8559"/>
                  </a:lnTo>
                  <a:lnTo>
                    <a:pt x="25187" y="7943"/>
                  </a:lnTo>
                  <a:lnTo>
                    <a:pt x="24548" y="7498"/>
                  </a:lnTo>
                  <a:lnTo>
                    <a:pt x="23840" y="7315"/>
                  </a:lnTo>
                  <a:lnTo>
                    <a:pt x="24183" y="7110"/>
                  </a:lnTo>
                  <a:lnTo>
                    <a:pt x="25210" y="7418"/>
                  </a:lnTo>
                  <a:lnTo>
                    <a:pt x="25278" y="7087"/>
                  </a:lnTo>
                  <a:lnTo>
                    <a:pt x="24696" y="6596"/>
                  </a:lnTo>
                  <a:lnTo>
                    <a:pt x="25461" y="6596"/>
                  </a:lnTo>
                  <a:lnTo>
                    <a:pt x="26260" y="6482"/>
                  </a:lnTo>
                  <a:lnTo>
                    <a:pt x="26499" y="6231"/>
                  </a:lnTo>
                  <a:lnTo>
                    <a:pt x="25929" y="5934"/>
                  </a:lnTo>
                  <a:lnTo>
                    <a:pt x="27161" y="5889"/>
                  </a:lnTo>
                  <a:lnTo>
                    <a:pt x="26591" y="5273"/>
                  </a:lnTo>
                  <a:lnTo>
                    <a:pt x="27173" y="5204"/>
                  </a:lnTo>
                  <a:lnTo>
                    <a:pt x="27184" y="4599"/>
                  </a:lnTo>
                  <a:lnTo>
                    <a:pt x="26305" y="4245"/>
                  </a:lnTo>
                  <a:lnTo>
                    <a:pt x="27218" y="4017"/>
                  </a:lnTo>
                  <a:lnTo>
                    <a:pt x="28040" y="4006"/>
                  </a:lnTo>
                  <a:lnTo>
                    <a:pt x="27526" y="3549"/>
                  </a:lnTo>
                  <a:lnTo>
                    <a:pt x="27686" y="2819"/>
                  </a:lnTo>
                  <a:lnTo>
                    <a:pt x="28200" y="2408"/>
                  </a:lnTo>
                  <a:lnTo>
                    <a:pt x="28896" y="1952"/>
                  </a:lnTo>
                  <a:lnTo>
                    <a:pt x="27755" y="1917"/>
                  </a:lnTo>
                  <a:lnTo>
                    <a:pt x="29375" y="1826"/>
                  </a:lnTo>
                  <a:lnTo>
                    <a:pt x="29683" y="1678"/>
                  </a:lnTo>
                  <a:lnTo>
                    <a:pt x="31772" y="1267"/>
                  </a:lnTo>
                  <a:lnTo>
                    <a:pt x="31544" y="1027"/>
                  </a:lnTo>
                  <a:lnTo>
                    <a:pt x="30117" y="913"/>
                  </a:lnTo>
                  <a:lnTo>
                    <a:pt x="27698" y="1119"/>
                  </a:lnTo>
                  <a:lnTo>
                    <a:pt x="26385" y="1335"/>
                  </a:lnTo>
                  <a:lnTo>
                    <a:pt x="27036" y="1004"/>
                  </a:lnTo>
                  <a:lnTo>
                    <a:pt x="26705" y="810"/>
                  </a:lnTo>
                  <a:lnTo>
                    <a:pt x="25700" y="982"/>
                  </a:lnTo>
                  <a:lnTo>
                    <a:pt x="24320" y="776"/>
                  </a:lnTo>
                  <a:lnTo>
                    <a:pt x="22596" y="856"/>
                  </a:lnTo>
                  <a:lnTo>
                    <a:pt x="22391" y="753"/>
                  </a:lnTo>
                  <a:lnTo>
                    <a:pt x="25004" y="696"/>
                  </a:lnTo>
                  <a:lnTo>
                    <a:pt x="26842" y="662"/>
                  </a:lnTo>
                  <a:lnTo>
                    <a:pt x="27789" y="46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84" name="Google Shape;1184;p37"/>
            <p:cNvSpPr/>
            <p:nvPr/>
          </p:nvSpPr>
          <p:spPr>
            <a:xfrm>
              <a:off x="1890025" y="2707825"/>
              <a:ext cx="82475" cy="92750"/>
            </a:xfrm>
            <a:custGeom>
              <a:rect b="b" l="l" r="r" t="t"/>
              <a:pathLst>
                <a:path extrusionOk="0" h="3710" w="3299">
                  <a:moveTo>
                    <a:pt x="2797" y="12"/>
                  </a:moveTo>
                  <a:lnTo>
                    <a:pt x="2066" y="1"/>
                  </a:lnTo>
                  <a:lnTo>
                    <a:pt x="1324" y="1"/>
                  </a:lnTo>
                  <a:lnTo>
                    <a:pt x="1267" y="514"/>
                  </a:lnTo>
                  <a:lnTo>
                    <a:pt x="902" y="514"/>
                  </a:lnTo>
                  <a:lnTo>
                    <a:pt x="1153" y="811"/>
                  </a:lnTo>
                  <a:lnTo>
                    <a:pt x="1427" y="1028"/>
                  </a:lnTo>
                  <a:lnTo>
                    <a:pt x="1496" y="1233"/>
                  </a:lnTo>
                  <a:lnTo>
                    <a:pt x="1610" y="1279"/>
                  </a:lnTo>
                  <a:lnTo>
                    <a:pt x="1553" y="1587"/>
                  </a:lnTo>
                  <a:lnTo>
                    <a:pt x="548" y="1587"/>
                  </a:lnTo>
                  <a:lnTo>
                    <a:pt x="69" y="2329"/>
                  </a:lnTo>
                  <a:lnTo>
                    <a:pt x="172" y="2500"/>
                  </a:lnTo>
                  <a:lnTo>
                    <a:pt x="58" y="2706"/>
                  </a:lnTo>
                  <a:lnTo>
                    <a:pt x="1" y="2979"/>
                  </a:lnTo>
                  <a:lnTo>
                    <a:pt x="389" y="3356"/>
                  </a:lnTo>
                  <a:lnTo>
                    <a:pt x="742" y="3539"/>
                  </a:lnTo>
                  <a:lnTo>
                    <a:pt x="1222" y="3550"/>
                  </a:lnTo>
                  <a:lnTo>
                    <a:pt x="1633" y="3710"/>
                  </a:lnTo>
                  <a:lnTo>
                    <a:pt x="1655" y="3573"/>
                  </a:lnTo>
                  <a:lnTo>
                    <a:pt x="1952" y="3345"/>
                  </a:lnTo>
                  <a:lnTo>
                    <a:pt x="2112" y="3242"/>
                  </a:lnTo>
                  <a:lnTo>
                    <a:pt x="2089" y="3139"/>
                  </a:lnTo>
                  <a:lnTo>
                    <a:pt x="2283" y="3082"/>
                  </a:lnTo>
                  <a:lnTo>
                    <a:pt x="2466" y="2854"/>
                  </a:lnTo>
                  <a:lnTo>
                    <a:pt x="2431" y="2671"/>
                  </a:lnTo>
                  <a:lnTo>
                    <a:pt x="2500" y="2500"/>
                  </a:lnTo>
                  <a:lnTo>
                    <a:pt x="2899" y="2238"/>
                  </a:lnTo>
                  <a:lnTo>
                    <a:pt x="3299" y="1895"/>
                  </a:lnTo>
                  <a:lnTo>
                    <a:pt x="3082" y="1781"/>
                  </a:lnTo>
                  <a:lnTo>
                    <a:pt x="3002" y="1918"/>
                  </a:lnTo>
                  <a:lnTo>
                    <a:pt x="2751" y="1758"/>
                  </a:lnTo>
                  <a:lnTo>
                    <a:pt x="2523" y="1758"/>
                  </a:lnTo>
                  <a:lnTo>
                    <a:pt x="2694" y="73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85" name="Google Shape;1185;p37"/>
            <p:cNvSpPr/>
            <p:nvPr/>
          </p:nvSpPr>
          <p:spPr>
            <a:xfrm>
              <a:off x="2492600" y="2922100"/>
              <a:ext cx="95875" cy="161225"/>
            </a:xfrm>
            <a:custGeom>
              <a:rect b="b" l="l" r="r" t="t"/>
              <a:pathLst>
                <a:path extrusionOk="0" h="6449" w="3835">
                  <a:moveTo>
                    <a:pt x="3412" y="2191"/>
                  </a:moveTo>
                  <a:lnTo>
                    <a:pt x="3116" y="1861"/>
                  </a:lnTo>
                  <a:lnTo>
                    <a:pt x="2705" y="1415"/>
                  </a:lnTo>
                  <a:lnTo>
                    <a:pt x="2408" y="1404"/>
                  </a:lnTo>
                  <a:lnTo>
                    <a:pt x="2385" y="936"/>
                  </a:lnTo>
                  <a:lnTo>
                    <a:pt x="1917" y="343"/>
                  </a:lnTo>
                  <a:lnTo>
                    <a:pt x="1404" y="0"/>
                  </a:lnTo>
                  <a:lnTo>
                    <a:pt x="753" y="548"/>
                  </a:lnTo>
                  <a:lnTo>
                    <a:pt x="662" y="879"/>
                  </a:lnTo>
                  <a:lnTo>
                    <a:pt x="936" y="1199"/>
                  </a:lnTo>
                  <a:lnTo>
                    <a:pt x="719" y="1370"/>
                  </a:lnTo>
                  <a:lnTo>
                    <a:pt x="228" y="1530"/>
                  </a:lnTo>
                  <a:lnTo>
                    <a:pt x="228" y="1940"/>
                  </a:lnTo>
                  <a:lnTo>
                    <a:pt x="0" y="2203"/>
                  </a:lnTo>
                  <a:lnTo>
                    <a:pt x="537" y="2888"/>
                  </a:lnTo>
                  <a:lnTo>
                    <a:pt x="947" y="2842"/>
                  </a:lnTo>
                  <a:lnTo>
                    <a:pt x="1130" y="3059"/>
                  </a:lnTo>
                  <a:lnTo>
                    <a:pt x="1016" y="3458"/>
                  </a:lnTo>
                  <a:lnTo>
                    <a:pt x="1290" y="3584"/>
                  </a:lnTo>
                  <a:lnTo>
                    <a:pt x="1461" y="4006"/>
                  </a:lnTo>
                  <a:lnTo>
                    <a:pt x="1233" y="4326"/>
                  </a:lnTo>
                  <a:lnTo>
                    <a:pt x="1084" y="5090"/>
                  </a:lnTo>
                  <a:lnTo>
                    <a:pt x="1290" y="5570"/>
                  </a:lnTo>
                  <a:lnTo>
                    <a:pt x="1335" y="5980"/>
                  </a:lnTo>
                  <a:lnTo>
                    <a:pt x="1826" y="6403"/>
                  </a:lnTo>
                  <a:lnTo>
                    <a:pt x="2214" y="6448"/>
                  </a:lnTo>
                  <a:lnTo>
                    <a:pt x="2317" y="6266"/>
                  </a:lnTo>
                  <a:lnTo>
                    <a:pt x="2557" y="6231"/>
                  </a:lnTo>
                  <a:lnTo>
                    <a:pt x="2933" y="6083"/>
                  </a:lnTo>
                  <a:lnTo>
                    <a:pt x="3184" y="5832"/>
                  </a:lnTo>
                  <a:lnTo>
                    <a:pt x="3629" y="5912"/>
                  </a:lnTo>
                  <a:lnTo>
                    <a:pt x="3835" y="5878"/>
                  </a:lnTo>
                  <a:lnTo>
                    <a:pt x="3355" y="5079"/>
                  </a:lnTo>
                  <a:lnTo>
                    <a:pt x="3264" y="4577"/>
                  </a:lnTo>
                  <a:lnTo>
                    <a:pt x="3002" y="4565"/>
                  </a:lnTo>
                  <a:lnTo>
                    <a:pt x="2659" y="3915"/>
                  </a:lnTo>
                  <a:lnTo>
                    <a:pt x="2819" y="3435"/>
                  </a:lnTo>
                  <a:lnTo>
                    <a:pt x="2773" y="3230"/>
                  </a:lnTo>
                  <a:lnTo>
                    <a:pt x="3275" y="300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86" name="Google Shape;1186;p37"/>
            <p:cNvSpPr/>
            <p:nvPr/>
          </p:nvSpPr>
          <p:spPr>
            <a:xfrm>
              <a:off x="1947100" y="2748925"/>
              <a:ext cx="124400" cy="68775"/>
            </a:xfrm>
            <a:custGeom>
              <a:rect b="b" l="l" r="r" t="t"/>
              <a:pathLst>
                <a:path extrusionOk="0" h="2751" w="4976">
                  <a:moveTo>
                    <a:pt x="4976" y="925"/>
                  </a:moveTo>
                  <a:lnTo>
                    <a:pt x="4793" y="673"/>
                  </a:lnTo>
                  <a:lnTo>
                    <a:pt x="4519" y="525"/>
                  </a:lnTo>
                  <a:lnTo>
                    <a:pt x="4314" y="331"/>
                  </a:lnTo>
                  <a:lnTo>
                    <a:pt x="4086" y="160"/>
                  </a:lnTo>
                  <a:lnTo>
                    <a:pt x="3972" y="137"/>
                  </a:lnTo>
                  <a:lnTo>
                    <a:pt x="3606" y="12"/>
                  </a:lnTo>
                  <a:lnTo>
                    <a:pt x="3458" y="80"/>
                  </a:lnTo>
                  <a:lnTo>
                    <a:pt x="3241" y="114"/>
                  </a:lnTo>
                  <a:lnTo>
                    <a:pt x="3059" y="57"/>
                  </a:lnTo>
                  <a:lnTo>
                    <a:pt x="2807" y="0"/>
                  </a:lnTo>
                  <a:lnTo>
                    <a:pt x="2693" y="103"/>
                  </a:lnTo>
                  <a:lnTo>
                    <a:pt x="2442" y="194"/>
                  </a:lnTo>
                  <a:lnTo>
                    <a:pt x="2066" y="228"/>
                  </a:lnTo>
                  <a:lnTo>
                    <a:pt x="1712" y="137"/>
                  </a:lnTo>
                  <a:lnTo>
                    <a:pt x="1586" y="194"/>
                  </a:lnTo>
                  <a:lnTo>
                    <a:pt x="1518" y="114"/>
                  </a:lnTo>
                  <a:lnTo>
                    <a:pt x="1290" y="126"/>
                  </a:lnTo>
                  <a:lnTo>
                    <a:pt x="1096" y="285"/>
                  </a:lnTo>
                  <a:lnTo>
                    <a:pt x="1016" y="251"/>
                  </a:lnTo>
                  <a:lnTo>
                    <a:pt x="616" y="594"/>
                  </a:lnTo>
                  <a:lnTo>
                    <a:pt x="217" y="856"/>
                  </a:lnTo>
                  <a:lnTo>
                    <a:pt x="137" y="1027"/>
                  </a:lnTo>
                  <a:lnTo>
                    <a:pt x="183" y="1210"/>
                  </a:lnTo>
                  <a:lnTo>
                    <a:pt x="0" y="1438"/>
                  </a:lnTo>
                  <a:lnTo>
                    <a:pt x="217" y="1507"/>
                  </a:lnTo>
                  <a:lnTo>
                    <a:pt x="365" y="1701"/>
                  </a:lnTo>
                  <a:lnTo>
                    <a:pt x="605" y="1838"/>
                  </a:lnTo>
                  <a:lnTo>
                    <a:pt x="616" y="1963"/>
                  </a:lnTo>
                  <a:lnTo>
                    <a:pt x="970" y="1849"/>
                  </a:lnTo>
                  <a:lnTo>
                    <a:pt x="1130" y="1929"/>
                  </a:lnTo>
                  <a:lnTo>
                    <a:pt x="1233" y="2020"/>
                  </a:lnTo>
                  <a:lnTo>
                    <a:pt x="1141" y="2385"/>
                  </a:lnTo>
                  <a:lnTo>
                    <a:pt x="1381" y="2465"/>
                  </a:lnTo>
                  <a:lnTo>
                    <a:pt x="1484" y="2751"/>
                  </a:lnTo>
                  <a:lnTo>
                    <a:pt x="1746" y="2705"/>
                  </a:lnTo>
                  <a:lnTo>
                    <a:pt x="1860" y="2499"/>
                  </a:lnTo>
                  <a:lnTo>
                    <a:pt x="1974" y="2499"/>
                  </a:lnTo>
                  <a:lnTo>
                    <a:pt x="1997" y="2054"/>
                  </a:lnTo>
                  <a:lnTo>
                    <a:pt x="2180" y="2020"/>
                  </a:lnTo>
                  <a:lnTo>
                    <a:pt x="2351" y="2020"/>
                  </a:lnTo>
                  <a:lnTo>
                    <a:pt x="2556" y="1780"/>
                  </a:lnTo>
                  <a:lnTo>
                    <a:pt x="2773" y="1963"/>
                  </a:lnTo>
                  <a:lnTo>
                    <a:pt x="2853" y="1849"/>
                  </a:lnTo>
                  <a:lnTo>
                    <a:pt x="3013" y="1758"/>
                  </a:lnTo>
                  <a:lnTo>
                    <a:pt x="3310" y="1495"/>
                  </a:lnTo>
                  <a:lnTo>
                    <a:pt x="3355" y="1313"/>
                  </a:lnTo>
                  <a:lnTo>
                    <a:pt x="3424" y="1324"/>
                  </a:lnTo>
                  <a:lnTo>
                    <a:pt x="3538" y="1107"/>
                  </a:lnTo>
                  <a:lnTo>
                    <a:pt x="3629" y="1084"/>
                  </a:lnTo>
                  <a:lnTo>
                    <a:pt x="3755" y="1210"/>
                  </a:lnTo>
                  <a:lnTo>
                    <a:pt x="3914" y="1256"/>
                  </a:lnTo>
                  <a:lnTo>
                    <a:pt x="4097" y="1141"/>
                  </a:lnTo>
                  <a:lnTo>
                    <a:pt x="4291" y="1141"/>
                  </a:lnTo>
                  <a:lnTo>
                    <a:pt x="4576" y="1027"/>
                  </a:lnTo>
                  <a:lnTo>
                    <a:pt x="4713" y="90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87" name="Google Shape;1187;p37"/>
            <p:cNvSpPr/>
            <p:nvPr/>
          </p:nvSpPr>
          <p:spPr>
            <a:xfrm>
              <a:off x="3966475" y="2059325"/>
              <a:ext cx="102725" cy="88475"/>
            </a:xfrm>
            <a:custGeom>
              <a:rect b="b" l="l" r="r" t="t"/>
              <a:pathLst>
                <a:path extrusionOk="0" h="3539" w="4109">
                  <a:moveTo>
                    <a:pt x="2797" y="492"/>
                  </a:moveTo>
                  <a:lnTo>
                    <a:pt x="2226" y="115"/>
                  </a:lnTo>
                  <a:lnTo>
                    <a:pt x="1998" y="1"/>
                  </a:lnTo>
                  <a:lnTo>
                    <a:pt x="1439" y="252"/>
                  </a:lnTo>
                  <a:lnTo>
                    <a:pt x="1393" y="606"/>
                  </a:lnTo>
                  <a:lnTo>
                    <a:pt x="1153" y="686"/>
                  </a:lnTo>
                  <a:lnTo>
                    <a:pt x="1176" y="937"/>
                  </a:lnTo>
                  <a:lnTo>
                    <a:pt x="891" y="914"/>
                  </a:lnTo>
                  <a:lnTo>
                    <a:pt x="640" y="777"/>
                  </a:lnTo>
                  <a:lnTo>
                    <a:pt x="526" y="914"/>
                  </a:lnTo>
                  <a:lnTo>
                    <a:pt x="23" y="891"/>
                  </a:lnTo>
                  <a:lnTo>
                    <a:pt x="1" y="903"/>
                  </a:lnTo>
                  <a:lnTo>
                    <a:pt x="1" y="1222"/>
                  </a:lnTo>
                  <a:lnTo>
                    <a:pt x="240" y="1507"/>
                  </a:lnTo>
                  <a:lnTo>
                    <a:pt x="423" y="1131"/>
                  </a:lnTo>
                  <a:lnTo>
                    <a:pt x="891" y="1279"/>
                  </a:lnTo>
                  <a:lnTo>
                    <a:pt x="936" y="1564"/>
                  </a:lnTo>
                  <a:lnTo>
                    <a:pt x="1290" y="1930"/>
                  </a:lnTo>
                  <a:lnTo>
                    <a:pt x="1153" y="1998"/>
                  </a:lnTo>
                  <a:lnTo>
                    <a:pt x="1804" y="2649"/>
                  </a:lnTo>
                  <a:lnTo>
                    <a:pt x="2488" y="2900"/>
                  </a:lnTo>
                  <a:lnTo>
                    <a:pt x="2934" y="3219"/>
                  </a:lnTo>
                  <a:lnTo>
                    <a:pt x="3641" y="3539"/>
                  </a:lnTo>
                  <a:lnTo>
                    <a:pt x="3641" y="3539"/>
                  </a:lnTo>
                  <a:lnTo>
                    <a:pt x="3721" y="3402"/>
                  </a:lnTo>
                  <a:lnTo>
                    <a:pt x="3048" y="3059"/>
                  </a:lnTo>
                  <a:lnTo>
                    <a:pt x="2728" y="2706"/>
                  </a:lnTo>
                  <a:lnTo>
                    <a:pt x="2443" y="2500"/>
                  </a:lnTo>
                  <a:lnTo>
                    <a:pt x="2089" y="2181"/>
                  </a:lnTo>
                  <a:lnTo>
                    <a:pt x="1906" y="1907"/>
                  </a:lnTo>
                  <a:lnTo>
                    <a:pt x="1518" y="1496"/>
                  </a:lnTo>
                  <a:lnTo>
                    <a:pt x="1644" y="1131"/>
                  </a:lnTo>
                  <a:lnTo>
                    <a:pt x="1918" y="1336"/>
                  </a:lnTo>
                  <a:lnTo>
                    <a:pt x="2066" y="1154"/>
                  </a:lnTo>
                  <a:lnTo>
                    <a:pt x="2386" y="1131"/>
                  </a:lnTo>
                  <a:lnTo>
                    <a:pt x="3013" y="1279"/>
                  </a:lnTo>
                  <a:lnTo>
                    <a:pt x="3516" y="1256"/>
                  </a:lnTo>
                  <a:lnTo>
                    <a:pt x="3858" y="1462"/>
                  </a:lnTo>
                  <a:lnTo>
                    <a:pt x="3858" y="1462"/>
                  </a:lnTo>
                  <a:lnTo>
                    <a:pt x="4109" y="1131"/>
                  </a:lnTo>
                  <a:lnTo>
                    <a:pt x="3858" y="880"/>
                  </a:lnTo>
                  <a:lnTo>
                    <a:pt x="3653" y="537"/>
                  </a:lnTo>
                  <a:lnTo>
                    <a:pt x="3653" y="537"/>
                  </a:lnTo>
                  <a:lnTo>
                    <a:pt x="3390" y="66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88" name="Google Shape;1188;p37"/>
            <p:cNvSpPr/>
            <p:nvPr/>
          </p:nvSpPr>
          <p:spPr>
            <a:xfrm>
              <a:off x="2251225" y="2660475"/>
              <a:ext cx="58225" cy="42525"/>
            </a:xfrm>
            <a:custGeom>
              <a:rect b="b" l="l" r="r" t="t"/>
              <a:pathLst>
                <a:path extrusionOk="0" h="1701" w="2329">
                  <a:moveTo>
                    <a:pt x="2306" y="172"/>
                  </a:moveTo>
                  <a:lnTo>
                    <a:pt x="1644" y="23"/>
                  </a:lnTo>
                  <a:lnTo>
                    <a:pt x="1165" y="0"/>
                  </a:lnTo>
                  <a:lnTo>
                    <a:pt x="959" y="240"/>
                  </a:lnTo>
                  <a:lnTo>
                    <a:pt x="1450" y="388"/>
                  </a:lnTo>
                  <a:lnTo>
                    <a:pt x="1404" y="731"/>
                  </a:lnTo>
                  <a:lnTo>
                    <a:pt x="1712" y="1130"/>
                  </a:lnTo>
                  <a:lnTo>
                    <a:pt x="1416" y="1324"/>
                  </a:lnTo>
                  <a:lnTo>
                    <a:pt x="822" y="1256"/>
                  </a:lnTo>
                  <a:lnTo>
                    <a:pt x="103" y="1130"/>
                  </a:lnTo>
                  <a:lnTo>
                    <a:pt x="0" y="1427"/>
                  </a:lnTo>
                  <a:lnTo>
                    <a:pt x="400" y="1701"/>
                  </a:lnTo>
                  <a:lnTo>
                    <a:pt x="788" y="1541"/>
                  </a:lnTo>
                  <a:lnTo>
                    <a:pt x="1256" y="1598"/>
                  </a:lnTo>
                  <a:lnTo>
                    <a:pt x="1644" y="1541"/>
                  </a:lnTo>
                  <a:lnTo>
                    <a:pt x="2157" y="1701"/>
                  </a:lnTo>
                  <a:lnTo>
                    <a:pt x="2192" y="1438"/>
                  </a:lnTo>
                  <a:lnTo>
                    <a:pt x="2020" y="1164"/>
                  </a:lnTo>
                  <a:lnTo>
                    <a:pt x="2226" y="1016"/>
                  </a:lnTo>
                  <a:lnTo>
                    <a:pt x="2329" y="67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89" name="Google Shape;1189;p37"/>
            <p:cNvSpPr/>
            <p:nvPr/>
          </p:nvSpPr>
          <p:spPr>
            <a:xfrm>
              <a:off x="4009275" y="2012550"/>
              <a:ext cx="113000" cy="63350"/>
            </a:xfrm>
            <a:custGeom>
              <a:rect b="b" l="l" r="r" t="t"/>
              <a:pathLst>
                <a:path extrusionOk="0" h="2534" w="4520">
                  <a:moveTo>
                    <a:pt x="3093" y="0"/>
                  </a:moveTo>
                  <a:lnTo>
                    <a:pt x="2865" y="57"/>
                  </a:lnTo>
                  <a:lnTo>
                    <a:pt x="2717" y="263"/>
                  </a:lnTo>
                  <a:lnTo>
                    <a:pt x="2408" y="366"/>
                  </a:lnTo>
                  <a:lnTo>
                    <a:pt x="2317" y="308"/>
                  </a:lnTo>
                  <a:lnTo>
                    <a:pt x="1998" y="457"/>
                  </a:lnTo>
                  <a:lnTo>
                    <a:pt x="1724" y="480"/>
                  </a:lnTo>
                  <a:lnTo>
                    <a:pt x="1678" y="651"/>
                  </a:lnTo>
                  <a:lnTo>
                    <a:pt x="1096" y="765"/>
                  </a:lnTo>
                  <a:lnTo>
                    <a:pt x="822" y="662"/>
                  </a:lnTo>
                  <a:lnTo>
                    <a:pt x="457" y="434"/>
                  </a:lnTo>
                  <a:lnTo>
                    <a:pt x="423" y="811"/>
                  </a:lnTo>
                  <a:lnTo>
                    <a:pt x="23" y="811"/>
                  </a:lnTo>
                  <a:lnTo>
                    <a:pt x="183" y="993"/>
                  </a:lnTo>
                  <a:lnTo>
                    <a:pt x="0" y="1564"/>
                  </a:lnTo>
                  <a:lnTo>
                    <a:pt x="115" y="1575"/>
                  </a:lnTo>
                  <a:lnTo>
                    <a:pt x="286" y="1883"/>
                  </a:lnTo>
                  <a:lnTo>
                    <a:pt x="514" y="1997"/>
                  </a:lnTo>
                  <a:lnTo>
                    <a:pt x="1085" y="2363"/>
                  </a:lnTo>
                  <a:lnTo>
                    <a:pt x="1678" y="2534"/>
                  </a:lnTo>
                  <a:lnTo>
                    <a:pt x="1941" y="2408"/>
                  </a:lnTo>
                  <a:lnTo>
                    <a:pt x="1941" y="2408"/>
                  </a:lnTo>
                  <a:lnTo>
                    <a:pt x="2465" y="2180"/>
                  </a:lnTo>
                  <a:lnTo>
                    <a:pt x="2922" y="2203"/>
                  </a:lnTo>
                  <a:lnTo>
                    <a:pt x="3458" y="2055"/>
                  </a:lnTo>
                  <a:lnTo>
                    <a:pt x="3835" y="1438"/>
                  </a:lnTo>
                  <a:lnTo>
                    <a:pt x="4109" y="833"/>
                  </a:lnTo>
                  <a:lnTo>
                    <a:pt x="4520" y="651"/>
                  </a:lnTo>
                  <a:lnTo>
                    <a:pt x="4428" y="423"/>
                  </a:lnTo>
                  <a:lnTo>
                    <a:pt x="4018" y="183"/>
                  </a:lnTo>
                  <a:lnTo>
                    <a:pt x="3881" y="26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90" name="Google Shape;1190;p37"/>
            <p:cNvSpPr/>
            <p:nvPr/>
          </p:nvSpPr>
          <p:spPr>
            <a:xfrm>
              <a:off x="5628375" y="2987725"/>
              <a:ext cx="917850" cy="359500"/>
            </a:xfrm>
            <a:custGeom>
              <a:rect b="b" l="l" r="r" t="t"/>
              <a:pathLst>
                <a:path extrusionOk="0" h="14380" w="36714">
                  <a:moveTo>
                    <a:pt x="20040" y="14265"/>
                  </a:moveTo>
                  <a:lnTo>
                    <a:pt x="20109" y="14026"/>
                  </a:lnTo>
                  <a:lnTo>
                    <a:pt x="19858" y="13752"/>
                  </a:lnTo>
                  <a:lnTo>
                    <a:pt x="19458" y="13467"/>
                  </a:lnTo>
                  <a:lnTo>
                    <a:pt x="18694" y="13649"/>
                  </a:lnTo>
                  <a:lnTo>
                    <a:pt x="19698" y="14277"/>
                  </a:lnTo>
                  <a:close/>
                  <a:moveTo>
                    <a:pt x="23019" y="14185"/>
                  </a:moveTo>
                  <a:lnTo>
                    <a:pt x="23590" y="13501"/>
                  </a:lnTo>
                  <a:lnTo>
                    <a:pt x="23601" y="13227"/>
                  </a:lnTo>
                  <a:lnTo>
                    <a:pt x="23533" y="13044"/>
                  </a:lnTo>
                  <a:lnTo>
                    <a:pt x="22722" y="13409"/>
                  </a:lnTo>
                  <a:lnTo>
                    <a:pt x="22323" y="13969"/>
                  </a:lnTo>
                  <a:lnTo>
                    <a:pt x="22220" y="14265"/>
                  </a:lnTo>
                  <a:lnTo>
                    <a:pt x="22311" y="14380"/>
                  </a:lnTo>
                  <a:close/>
                  <a:moveTo>
                    <a:pt x="17941" y="12325"/>
                  </a:moveTo>
                  <a:lnTo>
                    <a:pt x="17712" y="12645"/>
                  </a:lnTo>
                  <a:lnTo>
                    <a:pt x="17267" y="12656"/>
                  </a:lnTo>
                  <a:lnTo>
                    <a:pt x="16959" y="13170"/>
                  </a:lnTo>
                  <a:lnTo>
                    <a:pt x="17381" y="13181"/>
                  </a:lnTo>
                  <a:lnTo>
                    <a:pt x="17941" y="13056"/>
                  </a:lnTo>
                  <a:lnTo>
                    <a:pt x="18888" y="12885"/>
                  </a:lnTo>
                  <a:lnTo>
                    <a:pt x="18717" y="12485"/>
                  </a:lnTo>
                  <a:lnTo>
                    <a:pt x="18215" y="12576"/>
                  </a:lnTo>
                  <a:close/>
                  <a:moveTo>
                    <a:pt x="21946" y="12325"/>
                  </a:moveTo>
                  <a:lnTo>
                    <a:pt x="21205" y="12656"/>
                  </a:lnTo>
                  <a:lnTo>
                    <a:pt x="20668" y="12725"/>
                  </a:lnTo>
                  <a:lnTo>
                    <a:pt x="20177" y="12451"/>
                  </a:lnTo>
                  <a:lnTo>
                    <a:pt x="19538" y="12645"/>
                  </a:lnTo>
                  <a:lnTo>
                    <a:pt x="19516" y="12964"/>
                  </a:lnTo>
                  <a:lnTo>
                    <a:pt x="20565" y="13079"/>
                  </a:lnTo>
                  <a:lnTo>
                    <a:pt x="21798" y="12827"/>
                  </a:lnTo>
                  <a:close/>
                  <a:moveTo>
                    <a:pt x="10614" y="11127"/>
                  </a:moveTo>
                  <a:lnTo>
                    <a:pt x="10511" y="10807"/>
                  </a:lnTo>
                  <a:lnTo>
                    <a:pt x="10180" y="10728"/>
                  </a:lnTo>
                  <a:lnTo>
                    <a:pt x="9553" y="10385"/>
                  </a:lnTo>
                  <a:lnTo>
                    <a:pt x="8583" y="10328"/>
                  </a:lnTo>
                  <a:lnTo>
                    <a:pt x="8001" y="11207"/>
                  </a:lnTo>
                  <a:lnTo>
                    <a:pt x="8731" y="11264"/>
                  </a:lnTo>
                  <a:lnTo>
                    <a:pt x="8845" y="11663"/>
                  </a:lnTo>
                  <a:lnTo>
                    <a:pt x="10272" y="12029"/>
                  </a:lnTo>
                  <a:lnTo>
                    <a:pt x="10614" y="11914"/>
                  </a:lnTo>
                  <a:lnTo>
                    <a:pt x="11196" y="12006"/>
                  </a:lnTo>
                  <a:lnTo>
                    <a:pt x="12098" y="12348"/>
                  </a:lnTo>
                  <a:lnTo>
                    <a:pt x="12839" y="12519"/>
                  </a:lnTo>
                  <a:lnTo>
                    <a:pt x="13661" y="12588"/>
                  </a:lnTo>
                  <a:lnTo>
                    <a:pt x="14391" y="12554"/>
                  </a:lnTo>
                  <a:lnTo>
                    <a:pt x="15236" y="12919"/>
                  </a:lnTo>
                  <a:lnTo>
                    <a:pt x="16172" y="12576"/>
                  </a:lnTo>
                  <a:lnTo>
                    <a:pt x="15236" y="12029"/>
                  </a:lnTo>
                  <a:lnTo>
                    <a:pt x="14049" y="11869"/>
                  </a:lnTo>
                  <a:lnTo>
                    <a:pt x="13787" y="11287"/>
                  </a:lnTo>
                  <a:lnTo>
                    <a:pt x="12326" y="10842"/>
                  </a:lnTo>
                  <a:lnTo>
                    <a:pt x="12132" y="11218"/>
                  </a:lnTo>
                  <a:close/>
                  <a:moveTo>
                    <a:pt x="31521" y="10613"/>
                  </a:moveTo>
                  <a:lnTo>
                    <a:pt x="31555" y="10191"/>
                  </a:lnTo>
                  <a:lnTo>
                    <a:pt x="31384" y="9917"/>
                  </a:lnTo>
                  <a:lnTo>
                    <a:pt x="31190" y="10237"/>
                  </a:lnTo>
                  <a:lnTo>
                    <a:pt x="31019" y="10545"/>
                  </a:lnTo>
                  <a:lnTo>
                    <a:pt x="31065" y="11230"/>
                  </a:lnTo>
                  <a:close/>
                  <a:moveTo>
                    <a:pt x="25678" y="8114"/>
                  </a:moveTo>
                  <a:lnTo>
                    <a:pt x="25473" y="7817"/>
                  </a:lnTo>
                  <a:lnTo>
                    <a:pt x="24662" y="7863"/>
                  </a:lnTo>
                  <a:lnTo>
                    <a:pt x="24799" y="8251"/>
                  </a:lnTo>
                  <a:lnTo>
                    <a:pt x="25359" y="8422"/>
                  </a:lnTo>
                  <a:close/>
                  <a:moveTo>
                    <a:pt x="28257" y="7772"/>
                  </a:moveTo>
                  <a:lnTo>
                    <a:pt x="27390" y="7521"/>
                  </a:lnTo>
                  <a:lnTo>
                    <a:pt x="26397" y="7566"/>
                  </a:lnTo>
                  <a:lnTo>
                    <a:pt x="26192" y="8057"/>
                  </a:lnTo>
                  <a:lnTo>
                    <a:pt x="26739" y="8091"/>
                  </a:lnTo>
                  <a:lnTo>
                    <a:pt x="27196" y="8034"/>
                  </a:lnTo>
                  <a:lnTo>
                    <a:pt x="27858" y="8103"/>
                  </a:lnTo>
                  <a:lnTo>
                    <a:pt x="28531" y="8479"/>
                  </a:lnTo>
                  <a:close/>
                  <a:moveTo>
                    <a:pt x="31247" y="6026"/>
                  </a:moveTo>
                  <a:lnTo>
                    <a:pt x="31133" y="5683"/>
                  </a:lnTo>
                  <a:lnTo>
                    <a:pt x="29855" y="5307"/>
                  </a:lnTo>
                  <a:lnTo>
                    <a:pt x="29444" y="5615"/>
                  </a:lnTo>
                  <a:lnTo>
                    <a:pt x="28360" y="5820"/>
                  </a:lnTo>
                  <a:lnTo>
                    <a:pt x="28679" y="6277"/>
                  </a:lnTo>
                  <a:lnTo>
                    <a:pt x="29398" y="6448"/>
                  </a:lnTo>
                  <a:lnTo>
                    <a:pt x="29695" y="6984"/>
                  </a:lnTo>
                  <a:lnTo>
                    <a:pt x="30882" y="6996"/>
                  </a:lnTo>
                  <a:lnTo>
                    <a:pt x="30939" y="7224"/>
                  </a:lnTo>
                  <a:lnTo>
                    <a:pt x="30369" y="7213"/>
                  </a:lnTo>
                  <a:lnTo>
                    <a:pt x="29478" y="7532"/>
                  </a:lnTo>
                  <a:lnTo>
                    <a:pt x="30083" y="7977"/>
                  </a:lnTo>
                  <a:lnTo>
                    <a:pt x="30072" y="8377"/>
                  </a:lnTo>
                  <a:lnTo>
                    <a:pt x="30243" y="8708"/>
                  </a:lnTo>
                  <a:lnTo>
                    <a:pt x="30540" y="8639"/>
                  </a:lnTo>
                  <a:lnTo>
                    <a:pt x="30791" y="8194"/>
                  </a:lnTo>
                  <a:lnTo>
                    <a:pt x="31966" y="9039"/>
                  </a:lnTo>
                  <a:lnTo>
                    <a:pt x="32617" y="9107"/>
                  </a:lnTo>
                  <a:lnTo>
                    <a:pt x="34135" y="9872"/>
                  </a:lnTo>
                  <a:lnTo>
                    <a:pt x="34454" y="10625"/>
                  </a:lnTo>
                  <a:lnTo>
                    <a:pt x="34602" y="11618"/>
                  </a:lnTo>
                  <a:lnTo>
                    <a:pt x="34077" y="11869"/>
                  </a:lnTo>
                  <a:lnTo>
                    <a:pt x="33678" y="12611"/>
                  </a:lnTo>
                  <a:lnTo>
                    <a:pt x="34682" y="12588"/>
                  </a:lnTo>
                  <a:lnTo>
                    <a:pt x="34911" y="12325"/>
                  </a:lnTo>
                  <a:lnTo>
                    <a:pt x="35698" y="12508"/>
                  </a:lnTo>
                  <a:lnTo>
                    <a:pt x="36360" y="13250"/>
                  </a:lnTo>
                  <a:lnTo>
                    <a:pt x="36565" y="10294"/>
                  </a:lnTo>
                  <a:lnTo>
                    <a:pt x="36714" y="7338"/>
                  </a:lnTo>
                  <a:lnTo>
                    <a:pt x="35858" y="7167"/>
                  </a:lnTo>
                  <a:lnTo>
                    <a:pt x="35276" y="6836"/>
                  </a:lnTo>
                  <a:lnTo>
                    <a:pt x="34602" y="6517"/>
                  </a:lnTo>
                  <a:lnTo>
                    <a:pt x="33883" y="6517"/>
                  </a:lnTo>
                  <a:lnTo>
                    <a:pt x="32948" y="7064"/>
                  </a:lnTo>
                  <a:lnTo>
                    <a:pt x="32252" y="8034"/>
                  </a:lnTo>
                  <a:lnTo>
                    <a:pt x="31430" y="7487"/>
                  </a:lnTo>
                  <a:close/>
                  <a:moveTo>
                    <a:pt x="24115" y="3686"/>
                  </a:moveTo>
                  <a:lnTo>
                    <a:pt x="23978" y="3481"/>
                  </a:lnTo>
                  <a:lnTo>
                    <a:pt x="23190" y="4143"/>
                  </a:lnTo>
                  <a:lnTo>
                    <a:pt x="22266" y="4188"/>
                  </a:lnTo>
                  <a:lnTo>
                    <a:pt x="21250" y="4051"/>
                  </a:lnTo>
                  <a:lnTo>
                    <a:pt x="20622" y="3789"/>
                  </a:lnTo>
                  <a:lnTo>
                    <a:pt x="19949" y="4474"/>
                  </a:lnTo>
                  <a:lnTo>
                    <a:pt x="19778" y="4839"/>
                  </a:lnTo>
                  <a:lnTo>
                    <a:pt x="19367" y="6208"/>
                  </a:lnTo>
                  <a:lnTo>
                    <a:pt x="19242" y="6927"/>
                  </a:lnTo>
                  <a:lnTo>
                    <a:pt x="18899" y="7521"/>
                  </a:lnTo>
                  <a:lnTo>
                    <a:pt x="19127" y="8137"/>
                  </a:lnTo>
                  <a:lnTo>
                    <a:pt x="19447" y="8148"/>
                  </a:lnTo>
                  <a:lnTo>
                    <a:pt x="19538" y="9016"/>
                  </a:lnTo>
                  <a:lnTo>
                    <a:pt x="19264" y="9860"/>
                  </a:lnTo>
                  <a:lnTo>
                    <a:pt x="19595" y="10134"/>
                  </a:lnTo>
                  <a:lnTo>
                    <a:pt x="20109" y="9986"/>
                  </a:lnTo>
                  <a:lnTo>
                    <a:pt x="20155" y="8696"/>
                  </a:lnTo>
                  <a:lnTo>
                    <a:pt x="20120" y="7635"/>
                  </a:lnTo>
                  <a:lnTo>
                    <a:pt x="20668" y="7361"/>
                  </a:lnTo>
                  <a:lnTo>
                    <a:pt x="20565" y="8251"/>
                  </a:lnTo>
                  <a:lnTo>
                    <a:pt x="21125" y="8776"/>
                  </a:lnTo>
                  <a:lnTo>
                    <a:pt x="21010" y="9130"/>
                  </a:lnTo>
                  <a:lnTo>
                    <a:pt x="21193" y="9381"/>
                  </a:lnTo>
                  <a:lnTo>
                    <a:pt x="21992" y="9039"/>
                  </a:lnTo>
                  <a:lnTo>
                    <a:pt x="21558" y="9780"/>
                  </a:lnTo>
                  <a:lnTo>
                    <a:pt x="21866" y="10089"/>
                  </a:lnTo>
                  <a:lnTo>
                    <a:pt x="22300" y="9815"/>
                  </a:lnTo>
                  <a:lnTo>
                    <a:pt x="22346" y="9233"/>
                  </a:lnTo>
                  <a:lnTo>
                    <a:pt x="21672" y="8183"/>
                  </a:lnTo>
                  <a:lnTo>
                    <a:pt x="21832" y="7863"/>
                  </a:lnTo>
                  <a:lnTo>
                    <a:pt x="21102" y="6711"/>
                  </a:lnTo>
                  <a:lnTo>
                    <a:pt x="21821" y="6357"/>
                  </a:lnTo>
                  <a:lnTo>
                    <a:pt x="22186" y="5820"/>
                  </a:lnTo>
                  <a:lnTo>
                    <a:pt x="22528" y="5957"/>
                  </a:lnTo>
                  <a:lnTo>
                    <a:pt x="22608" y="5535"/>
                  </a:lnTo>
                  <a:lnTo>
                    <a:pt x="21102" y="5843"/>
                  </a:lnTo>
                  <a:lnTo>
                    <a:pt x="20668" y="6254"/>
                  </a:lnTo>
                  <a:lnTo>
                    <a:pt x="19949" y="5455"/>
                  </a:lnTo>
                  <a:lnTo>
                    <a:pt x="20075" y="4770"/>
                  </a:lnTo>
                  <a:lnTo>
                    <a:pt x="20782" y="4622"/>
                  </a:lnTo>
                  <a:lnTo>
                    <a:pt x="22106" y="4588"/>
                  </a:lnTo>
                  <a:lnTo>
                    <a:pt x="22871" y="4770"/>
                  </a:lnTo>
                  <a:lnTo>
                    <a:pt x="23487" y="4588"/>
                  </a:lnTo>
                  <a:close/>
                  <a:moveTo>
                    <a:pt x="26888" y="3960"/>
                  </a:moveTo>
                  <a:lnTo>
                    <a:pt x="26796" y="3584"/>
                  </a:lnTo>
                  <a:lnTo>
                    <a:pt x="26329" y="3492"/>
                  </a:lnTo>
                  <a:lnTo>
                    <a:pt x="26260" y="3002"/>
                  </a:lnTo>
                  <a:lnTo>
                    <a:pt x="25998" y="3321"/>
                  </a:lnTo>
                  <a:lnTo>
                    <a:pt x="25861" y="4051"/>
                  </a:lnTo>
                  <a:lnTo>
                    <a:pt x="26100" y="5227"/>
                  </a:lnTo>
                  <a:lnTo>
                    <a:pt x="26420" y="5798"/>
                  </a:lnTo>
                  <a:lnTo>
                    <a:pt x="26648" y="5683"/>
                  </a:lnTo>
                  <a:lnTo>
                    <a:pt x="26317" y="5216"/>
                  </a:lnTo>
                  <a:lnTo>
                    <a:pt x="26443" y="4656"/>
                  </a:lnTo>
                  <a:lnTo>
                    <a:pt x="26854" y="4736"/>
                  </a:lnTo>
                  <a:close/>
                  <a:moveTo>
                    <a:pt x="18203" y="3310"/>
                  </a:moveTo>
                  <a:lnTo>
                    <a:pt x="18329" y="2899"/>
                  </a:lnTo>
                  <a:lnTo>
                    <a:pt x="17712" y="2043"/>
                  </a:lnTo>
                  <a:lnTo>
                    <a:pt x="18146" y="1221"/>
                  </a:lnTo>
                  <a:lnTo>
                    <a:pt x="17427" y="1073"/>
                  </a:lnTo>
                  <a:lnTo>
                    <a:pt x="16514" y="1073"/>
                  </a:lnTo>
                  <a:lnTo>
                    <a:pt x="16274" y="2100"/>
                  </a:lnTo>
                  <a:lnTo>
                    <a:pt x="15989" y="2420"/>
                  </a:lnTo>
                  <a:lnTo>
                    <a:pt x="15601" y="3686"/>
                  </a:lnTo>
                  <a:lnTo>
                    <a:pt x="14962" y="3869"/>
                  </a:lnTo>
                  <a:lnTo>
                    <a:pt x="14186" y="3618"/>
                  </a:lnTo>
                  <a:lnTo>
                    <a:pt x="13798" y="3698"/>
                  </a:lnTo>
                  <a:lnTo>
                    <a:pt x="13342" y="4154"/>
                  </a:lnTo>
                  <a:lnTo>
                    <a:pt x="12839" y="4097"/>
                  </a:lnTo>
                  <a:lnTo>
                    <a:pt x="12326" y="4268"/>
                  </a:lnTo>
                  <a:lnTo>
                    <a:pt x="11767" y="3766"/>
                  </a:lnTo>
                  <a:lnTo>
                    <a:pt x="11618" y="3161"/>
                  </a:lnTo>
                  <a:lnTo>
                    <a:pt x="11150" y="3755"/>
                  </a:lnTo>
                  <a:lnTo>
                    <a:pt x="11070" y="4599"/>
                  </a:lnTo>
                  <a:lnTo>
                    <a:pt x="11185" y="5398"/>
                  </a:lnTo>
                  <a:lnTo>
                    <a:pt x="11550" y="6163"/>
                  </a:lnTo>
                  <a:lnTo>
                    <a:pt x="11949" y="6425"/>
                  </a:lnTo>
                  <a:lnTo>
                    <a:pt x="12052" y="7635"/>
                  </a:lnTo>
                  <a:lnTo>
                    <a:pt x="12702" y="7749"/>
                  </a:lnTo>
                  <a:lnTo>
                    <a:pt x="13216" y="7692"/>
                  </a:lnTo>
                  <a:lnTo>
                    <a:pt x="13501" y="8137"/>
                  </a:lnTo>
                  <a:lnTo>
                    <a:pt x="14460" y="7806"/>
                  </a:lnTo>
                  <a:lnTo>
                    <a:pt x="14859" y="8091"/>
                  </a:lnTo>
                  <a:lnTo>
                    <a:pt x="15430" y="8148"/>
                  </a:lnTo>
                  <a:lnTo>
                    <a:pt x="15715" y="8708"/>
                  </a:lnTo>
                  <a:lnTo>
                    <a:pt x="16640" y="8297"/>
                  </a:lnTo>
                  <a:lnTo>
                    <a:pt x="16754" y="8616"/>
                  </a:lnTo>
                  <a:lnTo>
                    <a:pt x="17108" y="7235"/>
                  </a:lnTo>
                  <a:lnTo>
                    <a:pt x="17153" y="6323"/>
                  </a:lnTo>
                  <a:lnTo>
                    <a:pt x="17941" y="5706"/>
                  </a:lnTo>
                  <a:lnTo>
                    <a:pt x="17906" y="4885"/>
                  </a:lnTo>
                  <a:lnTo>
                    <a:pt x="18169" y="4268"/>
                  </a:lnTo>
                  <a:lnTo>
                    <a:pt x="19127" y="4154"/>
                  </a:lnTo>
                  <a:close/>
                  <a:moveTo>
                    <a:pt x="8400" y="10294"/>
                  </a:moveTo>
                  <a:lnTo>
                    <a:pt x="8503" y="8890"/>
                  </a:lnTo>
                  <a:lnTo>
                    <a:pt x="8742" y="7749"/>
                  </a:lnTo>
                  <a:lnTo>
                    <a:pt x="8366" y="7178"/>
                  </a:lnTo>
                  <a:lnTo>
                    <a:pt x="7784" y="7110"/>
                  </a:lnTo>
                  <a:lnTo>
                    <a:pt x="7510" y="6596"/>
                  </a:lnTo>
                  <a:lnTo>
                    <a:pt x="7384" y="5969"/>
                  </a:lnTo>
                  <a:lnTo>
                    <a:pt x="7099" y="5934"/>
                  </a:lnTo>
                  <a:lnTo>
                    <a:pt x="6643" y="5626"/>
                  </a:lnTo>
                  <a:lnTo>
                    <a:pt x="6973" y="4885"/>
                  </a:lnTo>
                  <a:lnTo>
                    <a:pt x="6357" y="4462"/>
                  </a:lnTo>
                  <a:lnTo>
                    <a:pt x="5889" y="3709"/>
                  </a:lnTo>
                  <a:lnTo>
                    <a:pt x="5205" y="3081"/>
                  </a:lnTo>
                  <a:lnTo>
                    <a:pt x="4394" y="3070"/>
                  </a:lnTo>
                  <a:lnTo>
                    <a:pt x="3607" y="2100"/>
                  </a:lnTo>
                  <a:lnTo>
                    <a:pt x="3150" y="1712"/>
                  </a:lnTo>
                  <a:lnTo>
                    <a:pt x="2511" y="1107"/>
                  </a:lnTo>
                  <a:lnTo>
                    <a:pt x="1770" y="217"/>
                  </a:lnTo>
                  <a:lnTo>
                    <a:pt x="514" y="46"/>
                  </a:lnTo>
                  <a:lnTo>
                    <a:pt x="1" y="0"/>
                  </a:lnTo>
                  <a:lnTo>
                    <a:pt x="81" y="457"/>
                  </a:lnTo>
                  <a:lnTo>
                    <a:pt x="948" y="1461"/>
                  </a:lnTo>
                  <a:lnTo>
                    <a:pt x="1576" y="1974"/>
                  </a:lnTo>
                  <a:lnTo>
                    <a:pt x="2021" y="2762"/>
                  </a:lnTo>
                  <a:lnTo>
                    <a:pt x="2751" y="3333"/>
                  </a:lnTo>
                  <a:lnTo>
                    <a:pt x="3059" y="4029"/>
                  </a:lnTo>
                  <a:lnTo>
                    <a:pt x="3310" y="4816"/>
                  </a:lnTo>
                  <a:lnTo>
                    <a:pt x="4006" y="5569"/>
                  </a:lnTo>
                  <a:lnTo>
                    <a:pt x="4588" y="6836"/>
                  </a:lnTo>
                  <a:lnTo>
                    <a:pt x="4976" y="7521"/>
                  </a:lnTo>
                  <a:lnTo>
                    <a:pt x="5558" y="8263"/>
                  </a:lnTo>
                  <a:lnTo>
                    <a:pt x="5878" y="8799"/>
                  </a:lnTo>
                  <a:lnTo>
                    <a:pt x="6871" y="9541"/>
                  </a:lnTo>
                  <a:lnTo>
                    <a:pt x="7510" y="1030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91" name="Google Shape;1191;p37"/>
            <p:cNvSpPr/>
            <p:nvPr/>
          </p:nvSpPr>
          <p:spPr>
            <a:xfrm>
              <a:off x="5054350" y="2306700"/>
              <a:ext cx="552950" cy="624825"/>
            </a:xfrm>
            <a:custGeom>
              <a:rect b="b" l="l" r="r" t="t"/>
              <a:pathLst>
                <a:path extrusionOk="0" h="24993" w="22118">
                  <a:moveTo>
                    <a:pt x="9073" y="4816"/>
                  </a:moveTo>
                  <a:lnTo>
                    <a:pt x="7863" y="4189"/>
                  </a:lnTo>
                  <a:lnTo>
                    <a:pt x="6985" y="3618"/>
                  </a:lnTo>
                  <a:lnTo>
                    <a:pt x="6517" y="2625"/>
                  </a:lnTo>
                  <a:lnTo>
                    <a:pt x="7110" y="2751"/>
                  </a:lnTo>
                  <a:lnTo>
                    <a:pt x="7019" y="2283"/>
                  </a:lnTo>
                  <a:lnTo>
                    <a:pt x="6597" y="1815"/>
                  </a:lnTo>
                  <a:lnTo>
                    <a:pt x="6482" y="1073"/>
                  </a:lnTo>
                  <a:lnTo>
                    <a:pt x="5398" y="0"/>
                  </a:lnTo>
                  <a:lnTo>
                    <a:pt x="4873" y="765"/>
                  </a:lnTo>
                  <a:lnTo>
                    <a:pt x="4052" y="913"/>
                  </a:lnTo>
                  <a:lnTo>
                    <a:pt x="2842" y="685"/>
                  </a:lnTo>
                  <a:lnTo>
                    <a:pt x="2568" y="1084"/>
                  </a:lnTo>
                  <a:lnTo>
                    <a:pt x="3025" y="1883"/>
                  </a:lnTo>
                  <a:lnTo>
                    <a:pt x="3447" y="2500"/>
                  </a:lnTo>
                  <a:lnTo>
                    <a:pt x="4154" y="2933"/>
                  </a:lnTo>
                  <a:lnTo>
                    <a:pt x="3629" y="3470"/>
                  </a:lnTo>
                  <a:lnTo>
                    <a:pt x="3766" y="4109"/>
                  </a:lnTo>
                  <a:lnTo>
                    <a:pt x="3207" y="5010"/>
                  </a:lnTo>
                  <a:lnTo>
                    <a:pt x="2910" y="5935"/>
                  </a:lnTo>
                  <a:lnTo>
                    <a:pt x="2271" y="6893"/>
                  </a:lnTo>
                  <a:lnTo>
                    <a:pt x="1358" y="6813"/>
                  </a:lnTo>
                  <a:lnTo>
                    <a:pt x="662" y="7761"/>
                  </a:lnTo>
                  <a:lnTo>
                    <a:pt x="1233" y="8171"/>
                  </a:lnTo>
                  <a:lnTo>
                    <a:pt x="1415" y="8868"/>
                  </a:lnTo>
                  <a:lnTo>
                    <a:pt x="1918" y="9324"/>
                  </a:lnTo>
                  <a:lnTo>
                    <a:pt x="2169" y="10111"/>
                  </a:lnTo>
                  <a:lnTo>
                    <a:pt x="457" y="10111"/>
                  </a:lnTo>
                  <a:lnTo>
                    <a:pt x="0" y="10716"/>
                  </a:lnTo>
                  <a:lnTo>
                    <a:pt x="1016" y="11481"/>
                  </a:lnTo>
                  <a:lnTo>
                    <a:pt x="1290" y="11835"/>
                  </a:lnTo>
                  <a:lnTo>
                    <a:pt x="948" y="12166"/>
                  </a:lnTo>
                  <a:lnTo>
                    <a:pt x="2089" y="13261"/>
                  </a:lnTo>
                  <a:lnTo>
                    <a:pt x="2659" y="13375"/>
                  </a:lnTo>
                  <a:lnTo>
                    <a:pt x="3744" y="12839"/>
                  </a:lnTo>
                  <a:lnTo>
                    <a:pt x="3983" y="13672"/>
                  </a:lnTo>
                  <a:lnTo>
                    <a:pt x="4097" y="14790"/>
                  </a:lnTo>
                  <a:lnTo>
                    <a:pt x="4451" y="15943"/>
                  </a:lnTo>
                  <a:lnTo>
                    <a:pt x="4965" y="17701"/>
                  </a:lnTo>
                  <a:lnTo>
                    <a:pt x="5798" y="18956"/>
                  </a:lnTo>
                  <a:lnTo>
                    <a:pt x="5980" y="19515"/>
                  </a:lnTo>
                  <a:lnTo>
                    <a:pt x="6266" y="20656"/>
                  </a:lnTo>
                  <a:lnTo>
                    <a:pt x="6745" y="21524"/>
                  </a:lnTo>
                  <a:lnTo>
                    <a:pt x="7064" y="21957"/>
                  </a:lnTo>
                  <a:lnTo>
                    <a:pt x="7418" y="22870"/>
                  </a:lnTo>
                  <a:lnTo>
                    <a:pt x="7863" y="24137"/>
                  </a:lnTo>
                  <a:lnTo>
                    <a:pt x="8651" y="24993"/>
                  </a:lnTo>
                  <a:lnTo>
                    <a:pt x="8959" y="24730"/>
                  </a:lnTo>
                  <a:lnTo>
                    <a:pt x="9199" y="24103"/>
                  </a:lnTo>
                  <a:lnTo>
                    <a:pt x="9918" y="23852"/>
                  </a:lnTo>
                  <a:lnTo>
                    <a:pt x="9655" y="23555"/>
                  </a:lnTo>
                  <a:lnTo>
                    <a:pt x="9975" y="22870"/>
                  </a:lnTo>
                  <a:lnTo>
                    <a:pt x="10385" y="22825"/>
                  </a:lnTo>
                  <a:lnTo>
                    <a:pt x="10283" y="21284"/>
                  </a:lnTo>
                  <a:lnTo>
                    <a:pt x="10557" y="20417"/>
                  </a:lnTo>
                  <a:lnTo>
                    <a:pt x="10454" y="19652"/>
                  </a:lnTo>
                  <a:lnTo>
                    <a:pt x="10191" y="18488"/>
                  </a:lnTo>
                  <a:lnTo>
                    <a:pt x="10363" y="17792"/>
                  </a:lnTo>
                  <a:lnTo>
                    <a:pt x="10716" y="17746"/>
                  </a:lnTo>
                  <a:lnTo>
                    <a:pt x="11401" y="17415"/>
                  </a:lnTo>
                  <a:lnTo>
                    <a:pt x="11766" y="17187"/>
                  </a:lnTo>
                  <a:lnTo>
                    <a:pt x="11732" y="16776"/>
                  </a:lnTo>
                  <a:lnTo>
                    <a:pt x="12440" y="16171"/>
                  </a:lnTo>
                  <a:lnTo>
                    <a:pt x="12965" y="15601"/>
                  </a:lnTo>
                  <a:lnTo>
                    <a:pt x="13729" y="14539"/>
                  </a:lnTo>
                  <a:lnTo>
                    <a:pt x="14779" y="13935"/>
                  </a:lnTo>
                  <a:lnTo>
                    <a:pt x="15121" y="13398"/>
                  </a:lnTo>
                  <a:lnTo>
                    <a:pt x="14996" y="12713"/>
                  </a:lnTo>
                  <a:lnTo>
                    <a:pt x="15932" y="12519"/>
                  </a:lnTo>
                  <a:lnTo>
                    <a:pt x="16468" y="12542"/>
                  </a:lnTo>
                  <a:lnTo>
                    <a:pt x="16537" y="12200"/>
                  </a:lnTo>
                  <a:lnTo>
                    <a:pt x="16308" y="11458"/>
                  </a:lnTo>
                  <a:lnTo>
                    <a:pt x="15932" y="10773"/>
                  </a:lnTo>
                  <a:lnTo>
                    <a:pt x="15989" y="10226"/>
                  </a:lnTo>
                  <a:lnTo>
                    <a:pt x="15464" y="9986"/>
                  </a:lnTo>
                  <a:lnTo>
                    <a:pt x="15578" y="9655"/>
                  </a:lnTo>
                  <a:lnTo>
                    <a:pt x="16023" y="9313"/>
                  </a:lnTo>
                  <a:lnTo>
                    <a:pt x="15361" y="8833"/>
                  </a:lnTo>
                  <a:lnTo>
                    <a:pt x="15532" y="8217"/>
                  </a:lnTo>
                  <a:lnTo>
                    <a:pt x="16217" y="8605"/>
                  </a:lnTo>
                  <a:lnTo>
                    <a:pt x="16605" y="8662"/>
                  </a:lnTo>
                  <a:lnTo>
                    <a:pt x="16776" y="9290"/>
                  </a:lnTo>
                  <a:lnTo>
                    <a:pt x="17552" y="9415"/>
                  </a:lnTo>
                  <a:lnTo>
                    <a:pt x="18260" y="9404"/>
                  </a:lnTo>
                  <a:lnTo>
                    <a:pt x="18751" y="9552"/>
                  </a:lnTo>
                  <a:lnTo>
                    <a:pt x="18522" y="10317"/>
                  </a:lnTo>
                  <a:lnTo>
                    <a:pt x="18180" y="10374"/>
                  </a:lnTo>
                  <a:lnTo>
                    <a:pt x="18020" y="10888"/>
                  </a:lnTo>
                  <a:lnTo>
                    <a:pt x="18522" y="11355"/>
                  </a:lnTo>
                  <a:lnTo>
                    <a:pt x="18545" y="10785"/>
                  </a:lnTo>
                  <a:lnTo>
                    <a:pt x="18762" y="10773"/>
                  </a:lnTo>
                  <a:lnTo>
                    <a:pt x="19401" y="12211"/>
                  </a:lnTo>
                  <a:lnTo>
                    <a:pt x="19743" y="11994"/>
                  </a:lnTo>
                  <a:lnTo>
                    <a:pt x="19618" y="11606"/>
                  </a:lnTo>
                  <a:lnTo>
                    <a:pt x="19743" y="11310"/>
                  </a:lnTo>
                  <a:lnTo>
                    <a:pt x="19618" y="10374"/>
                  </a:lnTo>
                  <a:lnTo>
                    <a:pt x="20280" y="10568"/>
                  </a:lnTo>
                  <a:lnTo>
                    <a:pt x="20485" y="9826"/>
                  </a:lnTo>
                  <a:lnTo>
                    <a:pt x="20451" y="9381"/>
                  </a:lnTo>
                  <a:lnTo>
                    <a:pt x="20748" y="8616"/>
                  </a:lnTo>
                  <a:lnTo>
                    <a:pt x="20611" y="8103"/>
                  </a:lnTo>
                  <a:lnTo>
                    <a:pt x="21489" y="7475"/>
                  </a:lnTo>
                  <a:lnTo>
                    <a:pt x="22071" y="7635"/>
                  </a:lnTo>
                  <a:lnTo>
                    <a:pt x="21889" y="7076"/>
                  </a:lnTo>
                  <a:lnTo>
                    <a:pt x="22117" y="6905"/>
                  </a:lnTo>
                  <a:lnTo>
                    <a:pt x="21980" y="6562"/>
                  </a:lnTo>
                  <a:lnTo>
                    <a:pt x="21113" y="6437"/>
                  </a:lnTo>
                  <a:lnTo>
                    <a:pt x="21284" y="6049"/>
                  </a:lnTo>
                  <a:lnTo>
                    <a:pt x="20782" y="5490"/>
                  </a:lnTo>
                  <a:lnTo>
                    <a:pt x="20325" y="5866"/>
                  </a:lnTo>
                  <a:lnTo>
                    <a:pt x="19629" y="5649"/>
                  </a:lnTo>
                  <a:lnTo>
                    <a:pt x="18876" y="6220"/>
                  </a:lnTo>
                  <a:lnTo>
                    <a:pt x="18317" y="6905"/>
                  </a:lnTo>
                  <a:lnTo>
                    <a:pt x="17723" y="7019"/>
                  </a:lnTo>
                  <a:lnTo>
                    <a:pt x="18100" y="7304"/>
                  </a:lnTo>
                  <a:lnTo>
                    <a:pt x="18157" y="7863"/>
                  </a:lnTo>
                  <a:lnTo>
                    <a:pt x="17529" y="7886"/>
                  </a:lnTo>
                  <a:lnTo>
                    <a:pt x="16868" y="7829"/>
                  </a:lnTo>
                  <a:lnTo>
                    <a:pt x="16411" y="7977"/>
                  </a:lnTo>
                  <a:lnTo>
                    <a:pt x="15624" y="7612"/>
                  </a:lnTo>
                  <a:lnTo>
                    <a:pt x="15578" y="7441"/>
                  </a:lnTo>
                  <a:lnTo>
                    <a:pt x="15361" y="6722"/>
                  </a:lnTo>
                  <a:lnTo>
                    <a:pt x="14939" y="6916"/>
                  </a:lnTo>
                  <a:lnTo>
                    <a:pt x="14950" y="7304"/>
                  </a:lnTo>
                  <a:lnTo>
                    <a:pt x="15167" y="7886"/>
                  </a:lnTo>
                  <a:lnTo>
                    <a:pt x="15156" y="8240"/>
                  </a:lnTo>
                  <a:lnTo>
                    <a:pt x="14494" y="8263"/>
                  </a:lnTo>
                  <a:lnTo>
                    <a:pt x="13524" y="8046"/>
                  </a:lnTo>
                  <a:lnTo>
                    <a:pt x="12907" y="7955"/>
                  </a:lnTo>
                  <a:lnTo>
                    <a:pt x="12371" y="7498"/>
                  </a:lnTo>
                  <a:lnTo>
                    <a:pt x="11287" y="7373"/>
                  </a:lnTo>
                  <a:lnTo>
                    <a:pt x="10191" y="6870"/>
                  </a:lnTo>
                  <a:lnTo>
                    <a:pt x="9358" y="6437"/>
                  </a:lnTo>
                  <a:lnTo>
                    <a:pt x="8548" y="6072"/>
                  </a:lnTo>
                  <a:lnTo>
                    <a:pt x="8674" y="523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92" name="Google Shape;1192;p37"/>
            <p:cNvSpPr/>
            <p:nvPr/>
          </p:nvSpPr>
          <p:spPr>
            <a:xfrm>
              <a:off x="3550225" y="1870750"/>
              <a:ext cx="68775" cy="74775"/>
            </a:xfrm>
            <a:custGeom>
              <a:rect b="b" l="l" r="r" t="t"/>
              <a:pathLst>
                <a:path extrusionOk="0" h="2991" w="2751">
                  <a:moveTo>
                    <a:pt x="2648" y="1085"/>
                  </a:moveTo>
                  <a:lnTo>
                    <a:pt x="2157" y="902"/>
                  </a:lnTo>
                  <a:lnTo>
                    <a:pt x="1735" y="913"/>
                  </a:lnTo>
                  <a:lnTo>
                    <a:pt x="1895" y="457"/>
                  </a:lnTo>
                  <a:lnTo>
                    <a:pt x="1781" y="1"/>
                  </a:lnTo>
                  <a:lnTo>
                    <a:pt x="1256" y="400"/>
                  </a:lnTo>
                  <a:lnTo>
                    <a:pt x="297" y="1073"/>
                  </a:lnTo>
                  <a:lnTo>
                    <a:pt x="594" y="1941"/>
                  </a:lnTo>
                  <a:lnTo>
                    <a:pt x="0" y="2854"/>
                  </a:lnTo>
                  <a:lnTo>
                    <a:pt x="959" y="2990"/>
                  </a:lnTo>
                  <a:lnTo>
                    <a:pt x="2191" y="2477"/>
                  </a:lnTo>
                  <a:lnTo>
                    <a:pt x="2751" y="170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93" name="Google Shape;1193;p37"/>
            <p:cNvSpPr/>
            <p:nvPr/>
          </p:nvSpPr>
          <p:spPr>
            <a:xfrm>
              <a:off x="4538525" y="2209700"/>
              <a:ext cx="412575" cy="333525"/>
            </a:xfrm>
            <a:custGeom>
              <a:rect b="b" l="l" r="r" t="t"/>
              <a:pathLst>
                <a:path extrusionOk="0" h="13341" w="16503">
                  <a:moveTo>
                    <a:pt x="1096" y="753"/>
                  </a:moveTo>
                  <a:lnTo>
                    <a:pt x="639" y="343"/>
                  </a:lnTo>
                  <a:lnTo>
                    <a:pt x="468" y="0"/>
                  </a:lnTo>
                  <a:lnTo>
                    <a:pt x="0" y="251"/>
                  </a:lnTo>
                  <a:lnTo>
                    <a:pt x="411" y="1301"/>
                  </a:lnTo>
                  <a:lnTo>
                    <a:pt x="308" y="1586"/>
                  </a:lnTo>
                  <a:lnTo>
                    <a:pt x="833" y="2328"/>
                  </a:lnTo>
                  <a:lnTo>
                    <a:pt x="833" y="2328"/>
                  </a:lnTo>
                  <a:lnTo>
                    <a:pt x="1506" y="3435"/>
                  </a:lnTo>
                  <a:lnTo>
                    <a:pt x="2031" y="3709"/>
                  </a:lnTo>
                  <a:lnTo>
                    <a:pt x="2180" y="4245"/>
                  </a:lnTo>
                  <a:lnTo>
                    <a:pt x="1849" y="4565"/>
                  </a:lnTo>
                  <a:lnTo>
                    <a:pt x="1780" y="5273"/>
                  </a:lnTo>
                  <a:lnTo>
                    <a:pt x="2431" y="6151"/>
                  </a:lnTo>
                  <a:lnTo>
                    <a:pt x="3435" y="6631"/>
                  </a:lnTo>
                  <a:lnTo>
                    <a:pt x="3937" y="7327"/>
                  </a:lnTo>
                  <a:lnTo>
                    <a:pt x="3903" y="7989"/>
                  </a:lnTo>
                  <a:lnTo>
                    <a:pt x="4143" y="7989"/>
                  </a:lnTo>
                  <a:lnTo>
                    <a:pt x="4223" y="8457"/>
                  </a:lnTo>
                  <a:lnTo>
                    <a:pt x="4702" y="8947"/>
                  </a:lnTo>
                  <a:lnTo>
                    <a:pt x="4942" y="8582"/>
                  </a:lnTo>
                  <a:lnTo>
                    <a:pt x="5478" y="8890"/>
                  </a:lnTo>
                  <a:lnTo>
                    <a:pt x="5877" y="8742"/>
                  </a:lnTo>
                  <a:lnTo>
                    <a:pt x="6596" y="9940"/>
                  </a:lnTo>
                  <a:lnTo>
                    <a:pt x="7213" y="10807"/>
                  </a:lnTo>
                  <a:lnTo>
                    <a:pt x="8000" y="11070"/>
                  </a:lnTo>
                  <a:lnTo>
                    <a:pt x="8867" y="11766"/>
                  </a:lnTo>
                  <a:lnTo>
                    <a:pt x="9849" y="12063"/>
                  </a:lnTo>
                  <a:lnTo>
                    <a:pt x="10579" y="11629"/>
                  </a:lnTo>
                  <a:lnTo>
                    <a:pt x="11150" y="11469"/>
                  </a:lnTo>
                  <a:lnTo>
                    <a:pt x="11549" y="11629"/>
                  </a:lnTo>
                  <a:lnTo>
                    <a:pt x="12006" y="12736"/>
                  </a:lnTo>
                  <a:lnTo>
                    <a:pt x="12907" y="12850"/>
                  </a:lnTo>
                  <a:lnTo>
                    <a:pt x="13775" y="13067"/>
                  </a:lnTo>
                  <a:lnTo>
                    <a:pt x="15270" y="13341"/>
                  </a:lnTo>
                  <a:lnTo>
                    <a:pt x="15441" y="12280"/>
                  </a:lnTo>
                  <a:lnTo>
                    <a:pt x="16502" y="11812"/>
                  </a:lnTo>
                  <a:lnTo>
                    <a:pt x="16377" y="11401"/>
                  </a:lnTo>
                  <a:lnTo>
                    <a:pt x="15989" y="11253"/>
                  </a:lnTo>
                  <a:lnTo>
                    <a:pt x="15840" y="10442"/>
                  </a:lnTo>
                  <a:lnTo>
                    <a:pt x="15041" y="10054"/>
                  </a:lnTo>
                  <a:lnTo>
                    <a:pt x="14642" y="9495"/>
                  </a:lnTo>
                  <a:lnTo>
                    <a:pt x="14185" y="9027"/>
                  </a:lnTo>
                  <a:lnTo>
                    <a:pt x="14745" y="8206"/>
                  </a:lnTo>
                  <a:lnTo>
                    <a:pt x="14585" y="7635"/>
                  </a:lnTo>
                  <a:lnTo>
                    <a:pt x="13980" y="7475"/>
                  </a:lnTo>
                  <a:lnTo>
                    <a:pt x="13820" y="6905"/>
                  </a:lnTo>
                  <a:lnTo>
                    <a:pt x="13432" y="6174"/>
                  </a:lnTo>
                  <a:lnTo>
                    <a:pt x="13660" y="5672"/>
                  </a:lnTo>
                  <a:lnTo>
                    <a:pt x="13307" y="5546"/>
                  </a:lnTo>
                  <a:lnTo>
                    <a:pt x="13375" y="4873"/>
                  </a:lnTo>
                  <a:lnTo>
                    <a:pt x="13444" y="3732"/>
                  </a:lnTo>
                  <a:lnTo>
                    <a:pt x="13215" y="2956"/>
                  </a:lnTo>
                  <a:lnTo>
                    <a:pt x="12668" y="2922"/>
                  </a:lnTo>
                  <a:lnTo>
                    <a:pt x="11618" y="2111"/>
                  </a:lnTo>
                  <a:lnTo>
                    <a:pt x="11013" y="2009"/>
                  </a:lnTo>
                  <a:lnTo>
                    <a:pt x="10077" y="1541"/>
                  </a:lnTo>
                  <a:lnTo>
                    <a:pt x="9541" y="1450"/>
                  </a:lnTo>
                  <a:lnTo>
                    <a:pt x="9244" y="1621"/>
                  </a:lnTo>
                  <a:lnTo>
                    <a:pt x="8742" y="1598"/>
                  </a:lnTo>
                  <a:lnTo>
                    <a:pt x="8308" y="2123"/>
                  </a:lnTo>
                  <a:lnTo>
                    <a:pt x="7680" y="2294"/>
                  </a:lnTo>
                  <a:lnTo>
                    <a:pt x="7658" y="2522"/>
                  </a:lnTo>
                  <a:lnTo>
                    <a:pt x="6528" y="2762"/>
                  </a:lnTo>
                  <a:lnTo>
                    <a:pt x="5444" y="2614"/>
                  </a:lnTo>
                  <a:lnTo>
                    <a:pt x="4827" y="2134"/>
                  </a:lnTo>
                  <a:lnTo>
                    <a:pt x="4086" y="1952"/>
                  </a:lnTo>
                  <a:lnTo>
                    <a:pt x="3732" y="1267"/>
                  </a:lnTo>
                  <a:lnTo>
                    <a:pt x="3549" y="1313"/>
                  </a:lnTo>
                  <a:lnTo>
                    <a:pt x="3001" y="822"/>
                  </a:lnTo>
                  <a:lnTo>
                    <a:pt x="3173" y="388"/>
                  </a:lnTo>
                  <a:lnTo>
                    <a:pt x="2910" y="114"/>
                  </a:lnTo>
                  <a:lnTo>
                    <a:pt x="2636" y="183"/>
                  </a:lnTo>
                  <a:lnTo>
                    <a:pt x="1883" y="856"/>
                  </a:lnTo>
                  <a:lnTo>
                    <a:pt x="1621" y="87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94" name="Google Shape;1194;p37"/>
            <p:cNvSpPr/>
            <p:nvPr/>
          </p:nvSpPr>
          <p:spPr>
            <a:xfrm>
              <a:off x="4458925" y="2262750"/>
              <a:ext cx="197150" cy="189200"/>
            </a:xfrm>
            <a:custGeom>
              <a:rect b="b" l="l" r="r" t="t"/>
              <a:pathLst>
                <a:path extrusionOk="0" h="7568" w="7886">
                  <a:moveTo>
                    <a:pt x="3389" y="126"/>
                  </a:moveTo>
                  <a:lnTo>
                    <a:pt x="2511" y="1"/>
                  </a:lnTo>
                  <a:lnTo>
                    <a:pt x="2214" y="149"/>
                  </a:lnTo>
                  <a:lnTo>
                    <a:pt x="1906" y="731"/>
                  </a:lnTo>
                  <a:lnTo>
                    <a:pt x="1529" y="959"/>
                  </a:lnTo>
                  <a:lnTo>
                    <a:pt x="1700" y="1633"/>
                  </a:lnTo>
                  <a:lnTo>
                    <a:pt x="1564" y="2740"/>
                  </a:lnTo>
                  <a:lnTo>
                    <a:pt x="0" y="3698"/>
                  </a:lnTo>
                  <a:lnTo>
                    <a:pt x="434" y="4794"/>
                  </a:lnTo>
                  <a:lnTo>
                    <a:pt x="1392" y="5034"/>
                  </a:lnTo>
                  <a:lnTo>
                    <a:pt x="2613" y="5684"/>
                  </a:lnTo>
                  <a:lnTo>
                    <a:pt x="4987" y="7487"/>
                  </a:lnTo>
                  <a:lnTo>
                    <a:pt x="6448" y="7567"/>
                  </a:lnTo>
                  <a:lnTo>
                    <a:pt x="6904" y="6688"/>
                  </a:lnTo>
                  <a:lnTo>
                    <a:pt x="7429" y="6768"/>
                  </a:lnTo>
                  <a:lnTo>
                    <a:pt x="7886" y="6814"/>
                  </a:lnTo>
                  <a:lnTo>
                    <a:pt x="7407" y="6335"/>
                  </a:lnTo>
                  <a:lnTo>
                    <a:pt x="7327" y="5867"/>
                  </a:lnTo>
                  <a:lnTo>
                    <a:pt x="7087" y="5867"/>
                  </a:lnTo>
                  <a:lnTo>
                    <a:pt x="7121" y="5205"/>
                  </a:lnTo>
                  <a:lnTo>
                    <a:pt x="6619" y="4509"/>
                  </a:lnTo>
                  <a:lnTo>
                    <a:pt x="5615" y="4029"/>
                  </a:lnTo>
                  <a:lnTo>
                    <a:pt x="4964" y="3151"/>
                  </a:lnTo>
                  <a:lnTo>
                    <a:pt x="5033" y="2443"/>
                  </a:lnTo>
                  <a:lnTo>
                    <a:pt x="5364" y="2123"/>
                  </a:lnTo>
                  <a:lnTo>
                    <a:pt x="5215" y="1587"/>
                  </a:lnTo>
                  <a:lnTo>
                    <a:pt x="4690" y="1313"/>
                  </a:lnTo>
                  <a:lnTo>
                    <a:pt x="4017" y="206"/>
                  </a:lnTo>
                  <a:lnTo>
                    <a:pt x="4017" y="206"/>
                  </a:lnTo>
                  <a:lnTo>
                    <a:pt x="3698" y="35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95" name="Google Shape;1195;p37"/>
            <p:cNvSpPr/>
            <p:nvPr/>
          </p:nvSpPr>
          <p:spPr>
            <a:xfrm>
              <a:off x="3353350" y="1635650"/>
              <a:ext cx="161225" cy="60525"/>
            </a:xfrm>
            <a:custGeom>
              <a:rect b="b" l="l" r="r" t="t"/>
              <a:pathLst>
                <a:path extrusionOk="0" h="2421" w="6449">
                  <a:moveTo>
                    <a:pt x="6015" y="69"/>
                  </a:moveTo>
                  <a:lnTo>
                    <a:pt x="5034" y="1"/>
                  </a:lnTo>
                  <a:lnTo>
                    <a:pt x="3995" y="423"/>
                  </a:lnTo>
                  <a:lnTo>
                    <a:pt x="3265" y="206"/>
                  </a:lnTo>
                  <a:lnTo>
                    <a:pt x="2283" y="640"/>
                  </a:lnTo>
                  <a:lnTo>
                    <a:pt x="1439" y="92"/>
                  </a:lnTo>
                  <a:lnTo>
                    <a:pt x="514" y="206"/>
                  </a:lnTo>
                  <a:lnTo>
                    <a:pt x="1" y="731"/>
                  </a:lnTo>
                  <a:lnTo>
                    <a:pt x="1245" y="925"/>
                  </a:lnTo>
                  <a:lnTo>
                    <a:pt x="1222" y="1154"/>
                  </a:lnTo>
                  <a:lnTo>
                    <a:pt x="115" y="1302"/>
                  </a:lnTo>
                  <a:lnTo>
                    <a:pt x="1370" y="1690"/>
                  </a:lnTo>
                  <a:lnTo>
                    <a:pt x="708" y="2044"/>
                  </a:lnTo>
                  <a:lnTo>
                    <a:pt x="2386" y="2306"/>
                  </a:lnTo>
                  <a:lnTo>
                    <a:pt x="3185" y="2420"/>
                  </a:lnTo>
                  <a:lnTo>
                    <a:pt x="3733" y="2272"/>
                  </a:lnTo>
                  <a:lnTo>
                    <a:pt x="5581" y="1724"/>
                  </a:lnTo>
                  <a:lnTo>
                    <a:pt x="6449" y="1119"/>
                  </a:lnTo>
                  <a:lnTo>
                    <a:pt x="5821" y="57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96" name="Google Shape;1196;p37"/>
            <p:cNvSpPr/>
            <p:nvPr/>
          </p:nvSpPr>
          <p:spPr>
            <a:xfrm>
              <a:off x="4377875" y="2357200"/>
              <a:ext cx="26000" cy="85600"/>
            </a:xfrm>
            <a:custGeom>
              <a:rect b="b" l="l" r="r" t="t"/>
              <a:pathLst>
                <a:path extrusionOk="0" h="3424" w="1040">
                  <a:moveTo>
                    <a:pt x="1005" y="0"/>
                  </a:moveTo>
                  <a:lnTo>
                    <a:pt x="800" y="23"/>
                  </a:lnTo>
                  <a:lnTo>
                    <a:pt x="743" y="171"/>
                  </a:lnTo>
                  <a:lnTo>
                    <a:pt x="480" y="171"/>
                  </a:lnTo>
                  <a:lnTo>
                    <a:pt x="469" y="194"/>
                  </a:lnTo>
                  <a:lnTo>
                    <a:pt x="389" y="423"/>
                  </a:lnTo>
                  <a:lnTo>
                    <a:pt x="298" y="1107"/>
                  </a:lnTo>
                  <a:lnTo>
                    <a:pt x="149" y="1518"/>
                  </a:lnTo>
                  <a:lnTo>
                    <a:pt x="206" y="1575"/>
                  </a:lnTo>
                  <a:lnTo>
                    <a:pt x="1" y="1872"/>
                  </a:lnTo>
                  <a:lnTo>
                    <a:pt x="1" y="1872"/>
                  </a:lnTo>
                  <a:lnTo>
                    <a:pt x="560" y="3184"/>
                  </a:lnTo>
                  <a:lnTo>
                    <a:pt x="663" y="3424"/>
                  </a:lnTo>
                  <a:lnTo>
                    <a:pt x="903" y="1975"/>
                  </a:lnTo>
                  <a:lnTo>
                    <a:pt x="845" y="1632"/>
                  </a:lnTo>
                  <a:lnTo>
                    <a:pt x="503" y="1746"/>
                  </a:lnTo>
                  <a:lnTo>
                    <a:pt x="515" y="1507"/>
                  </a:lnTo>
                  <a:lnTo>
                    <a:pt x="686" y="1393"/>
                  </a:lnTo>
                  <a:lnTo>
                    <a:pt x="492" y="1290"/>
                  </a:lnTo>
                  <a:lnTo>
                    <a:pt x="583" y="674"/>
                  </a:lnTo>
                  <a:lnTo>
                    <a:pt x="868" y="799"/>
                  </a:lnTo>
                  <a:lnTo>
                    <a:pt x="971" y="514"/>
                  </a:lnTo>
                  <a:lnTo>
                    <a:pt x="960" y="514"/>
                  </a:lnTo>
                  <a:lnTo>
                    <a:pt x="1039" y="37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97" name="Google Shape;1197;p37"/>
            <p:cNvSpPr/>
            <p:nvPr/>
          </p:nvSpPr>
          <p:spPr>
            <a:xfrm>
              <a:off x="3842650" y="2045925"/>
              <a:ext cx="219725" cy="234550"/>
            </a:xfrm>
            <a:custGeom>
              <a:rect b="b" l="l" r="r" t="t"/>
              <a:pathLst>
                <a:path extrusionOk="0" h="9382" w="8789">
                  <a:moveTo>
                    <a:pt x="6722" y="7909"/>
                  </a:moveTo>
                  <a:lnTo>
                    <a:pt x="6152" y="7978"/>
                  </a:lnTo>
                  <a:lnTo>
                    <a:pt x="5399" y="8080"/>
                  </a:lnTo>
                  <a:lnTo>
                    <a:pt x="4520" y="7989"/>
                  </a:lnTo>
                  <a:lnTo>
                    <a:pt x="4440" y="8480"/>
                  </a:lnTo>
                  <a:lnTo>
                    <a:pt x="5501" y="8948"/>
                  </a:lnTo>
                  <a:lnTo>
                    <a:pt x="5889" y="9050"/>
                  </a:lnTo>
                  <a:lnTo>
                    <a:pt x="6494" y="9381"/>
                  </a:lnTo>
                  <a:lnTo>
                    <a:pt x="6620" y="8913"/>
                  </a:lnTo>
                  <a:lnTo>
                    <a:pt x="6494" y="8628"/>
                  </a:lnTo>
                  <a:close/>
                  <a:moveTo>
                    <a:pt x="1907" y="5205"/>
                  </a:moveTo>
                  <a:lnTo>
                    <a:pt x="1553" y="5478"/>
                  </a:lnTo>
                  <a:lnTo>
                    <a:pt x="1153" y="5433"/>
                  </a:lnTo>
                  <a:lnTo>
                    <a:pt x="1336" y="5946"/>
                  </a:lnTo>
                  <a:lnTo>
                    <a:pt x="1393" y="7030"/>
                  </a:lnTo>
                  <a:lnTo>
                    <a:pt x="1690" y="7282"/>
                  </a:lnTo>
                  <a:lnTo>
                    <a:pt x="1975" y="6973"/>
                  </a:lnTo>
                  <a:lnTo>
                    <a:pt x="2329" y="7030"/>
                  </a:lnTo>
                  <a:lnTo>
                    <a:pt x="2386" y="5832"/>
                  </a:lnTo>
                  <a:close/>
                  <a:moveTo>
                    <a:pt x="3949" y="320"/>
                  </a:moveTo>
                  <a:lnTo>
                    <a:pt x="3767" y="1"/>
                  </a:lnTo>
                  <a:lnTo>
                    <a:pt x="3082" y="160"/>
                  </a:lnTo>
                  <a:lnTo>
                    <a:pt x="3014" y="332"/>
                  </a:lnTo>
                  <a:lnTo>
                    <a:pt x="2568" y="206"/>
                  </a:lnTo>
                  <a:lnTo>
                    <a:pt x="2523" y="560"/>
                  </a:lnTo>
                  <a:lnTo>
                    <a:pt x="2226" y="720"/>
                  </a:lnTo>
                  <a:lnTo>
                    <a:pt x="1678" y="605"/>
                  </a:lnTo>
                  <a:lnTo>
                    <a:pt x="1553" y="959"/>
                  </a:lnTo>
                  <a:lnTo>
                    <a:pt x="1210" y="982"/>
                  </a:lnTo>
                  <a:lnTo>
                    <a:pt x="1085" y="845"/>
                  </a:lnTo>
                  <a:lnTo>
                    <a:pt x="697" y="1142"/>
                  </a:lnTo>
                  <a:lnTo>
                    <a:pt x="354" y="1187"/>
                  </a:lnTo>
                  <a:lnTo>
                    <a:pt x="46" y="1005"/>
                  </a:lnTo>
                  <a:lnTo>
                    <a:pt x="12" y="1245"/>
                  </a:lnTo>
                  <a:lnTo>
                    <a:pt x="240" y="1587"/>
                  </a:lnTo>
                  <a:lnTo>
                    <a:pt x="1" y="1838"/>
                  </a:lnTo>
                  <a:lnTo>
                    <a:pt x="218" y="2523"/>
                  </a:lnTo>
                  <a:lnTo>
                    <a:pt x="594" y="2637"/>
                  </a:lnTo>
                  <a:lnTo>
                    <a:pt x="526" y="3025"/>
                  </a:lnTo>
                  <a:lnTo>
                    <a:pt x="822" y="2956"/>
                  </a:lnTo>
                  <a:lnTo>
                    <a:pt x="1222" y="2557"/>
                  </a:lnTo>
                  <a:lnTo>
                    <a:pt x="1553" y="2431"/>
                  </a:lnTo>
                  <a:lnTo>
                    <a:pt x="2158" y="2728"/>
                  </a:lnTo>
                  <a:lnTo>
                    <a:pt x="2523" y="2831"/>
                  </a:lnTo>
                  <a:lnTo>
                    <a:pt x="2797" y="3687"/>
                  </a:lnTo>
                  <a:lnTo>
                    <a:pt x="3310" y="4200"/>
                  </a:lnTo>
                  <a:lnTo>
                    <a:pt x="4006" y="4771"/>
                  </a:lnTo>
                  <a:lnTo>
                    <a:pt x="4611" y="5170"/>
                  </a:lnTo>
                  <a:lnTo>
                    <a:pt x="5159" y="5227"/>
                  </a:lnTo>
                  <a:lnTo>
                    <a:pt x="5490" y="5581"/>
                  </a:lnTo>
                  <a:lnTo>
                    <a:pt x="5981" y="5752"/>
                  </a:lnTo>
                  <a:lnTo>
                    <a:pt x="6220" y="6140"/>
                  </a:lnTo>
                  <a:lnTo>
                    <a:pt x="6528" y="6254"/>
                  </a:lnTo>
                  <a:lnTo>
                    <a:pt x="6791" y="6711"/>
                  </a:lnTo>
                  <a:lnTo>
                    <a:pt x="7122" y="7236"/>
                  </a:lnTo>
                  <a:lnTo>
                    <a:pt x="6962" y="7418"/>
                  </a:lnTo>
                  <a:lnTo>
                    <a:pt x="6848" y="7921"/>
                  </a:lnTo>
                  <a:lnTo>
                    <a:pt x="6859" y="8206"/>
                  </a:lnTo>
                  <a:lnTo>
                    <a:pt x="7156" y="8137"/>
                  </a:lnTo>
                  <a:lnTo>
                    <a:pt x="7521" y="7339"/>
                  </a:lnTo>
                  <a:lnTo>
                    <a:pt x="7818" y="7282"/>
                  </a:lnTo>
                  <a:lnTo>
                    <a:pt x="7875" y="6802"/>
                  </a:lnTo>
                  <a:lnTo>
                    <a:pt x="7316" y="6483"/>
                  </a:lnTo>
                  <a:lnTo>
                    <a:pt x="7590" y="5889"/>
                  </a:lnTo>
                  <a:lnTo>
                    <a:pt x="8229" y="6038"/>
                  </a:lnTo>
                  <a:lnTo>
                    <a:pt x="8674" y="6460"/>
                  </a:lnTo>
                  <a:lnTo>
                    <a:pt x="8788" y="6140"/>
                  </a:lnTo>
                  <a:lnTo>
                    <a:pt x="8697" y="5969"/>
                  </a:lnTo>
                  <a:lnTo>
                    <a:pt x="8035" y="5513"/>
                  </a:lnTo>
                  <a:lnTo>
                    <a:pt x="7476" y="5239"/>
                  </a:lnTo>
                  <a:lnTo>
                    <a:pt x="6791" y="4908"/>
                  </a:lnTo>
                  <a:lnTo>
                    <a:pt x="6985" y="4737"/>
                  </a:lnTo>
                  <a:lnTo>
                    <a:pt x="6791" y="4543"/>
                  </a:lnTo>
                  <a:lnTo>
                    <a:pt x="6220" y="4554"/>
                  </a:lnTo>
                  <a:lnTo>
                    <a:pt x="5364" y="3835"/>
                  </a:lnTo>
                  <a:lnTo>
                    <a:pt x="4954" y="3116"/>
                  </a:lnTo>
                  <a:lnTo>
                    <a:pt x="4246" y="2671"/>
                  </a:lnTo>
                  <a:lnTo>
                    <a:pt x="3972" y="2226"/>
                  </a:lnTo>
                  <a:lnTo>
                    <a:pt x="4052" y="1975"/>
                  </a:lnTo>
                  <a:lnTo>
                    <a:pt x="3995" y="1541"/>
                  </a:lnTo>
                  <a:lnTo>
                    <a:pt x="4543" y="1233"/>
                  </a:lnTo>
                  <a:lnTo>
                    <a:pt x="5136" y="1359"/>
                  </a:lnTo>
                  <a:lnTo>
                    <a:pt x="4931" y="971"/>
                  </a:lnTo>
                  <a:lnTo>
                    <a:pt x="4976" y="54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98" name="Google Shape;1198;p37"/>
            <p:cNvSpPr/>
            <p:nvPr/>
          </p:nvSpPr>
          <p:spPr>
            <a:xfrm>
              <a:off x="2174750" y="2691850"/>
              <a:ext cx="41400" cy="18575"/>
            </a:xfrm>
            <a:custGeom>
              <a:rect b="b" l="l" r="r" t="t"/>
              <a:pathLst>
                <a:path extrusionOk="0" h="743" w="1656">
                  <a:moveTo>
                    <a:pt x="1097" y="594"/>
                  </a:moveTo>
                  <a:lnTo>
                    <a:pt x="1656" y="583"/>
                  </a:lnTo>
                  <a:lnTo>
                    <a:pt x="1542" y="332"/>
                  </a:lnTo>
                  <a:lnTo>
                    <a:pt x="1154" y="115"/>
                  </a:lnTo>
                  <a:lnTo>
                    <a:pt x="629" y="24"/>
                  </a:lnTo>
                  <a:lnTo>
                    <a:pt x="446" y="1"/>
                  </a:lnTo>
                  <a:lnTo>
                    <a:pt x="104" y="58"/>
                  </a:lnTo>
                  <a:lnTo>
                    <a:pt x="1" y="263"/>
                  </a:lnTo>
                  <a:lnTo>
                    <a:pt x="412" y="594"/>
                  </a:lnTo>
                  <a:lnTo>
                    <a:pt x="834" y="74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99" name="Google Shape;1199;p37"/>
            <p:cNvSpPr/>
            <p:nvPr/>
          </p:nvSpPr>
          <p:spPr>
            <a:xfrm>
              <a:off x="4394425" y="2355200"/>
              <a:ext cx="75350" cy="94450"/>
            </a:xfrm>
            <a:custGeom>
              <a:rect b="b" l="l" r="r" t="t"/>
              <a:pathLst>
                <a:path extrusionOk="0" h="3778" w="3014">
                  <a:moveTo>
                    <a:pt x="3014" y="1096"/>
                  </a:moveTo>
                  <a:lnTo>
                    <a:pt x="2580" y="0"/>
                  </a:lnTo>
                  <a:lnTo>
                    <a:pt x="1211" y="959"/>
                  </a:lnTo>
                  <a:lnTo>
                    <a:pt x="309" y="594"/>
                  </a:lnTo>
                  <a:lnTo>
                    <a:pt x="206" y="879"/>
                  </a:lnTo>
                  <a:lnTo>
                    <a:pt x="263" y="1438"/>
                  </a:lnTo>
                  <a:lnTo>
                    <a:pt x="183" y="1712"/>
                  </a:lnTo>
                  <a:lnTo>
                    <a:pt x="241" y="2055"/>
                  </a:lnTo>
                  <a:lnTo>
                    <a:pt x="1" y="3504"/>
                  </a:lnTo>
                  <a:lnTo>
                    <a:pt x="35" y="3629"/>
                  </a:lnTo>
                  <a:lnTo>
                    <a:pt x="914" y="3778"/>
                  </a:lnTo>
                  <a:lnTo>
                    <a:pt x="1211" y="3492"/>
                  </a:lnTo>
                  <a:lnTo>
                    <a:pt x="1370" y="3162"/>
                  </a:lnTo>
                  <a:lnTo>
                    <a:pt x="1941" y="3047"/>
                  </a:lnTo>
                  <a:lnTo>
                    <a:pt x="2032" y="2739"/>
                  </a:lnTo>
                  <a:lnTo>
                    <a:pt x="2283" y="2591"/>
                  </a:lnTo>
                  <a:lnTo>
                    <a:pt x="1405" y="1678"/>
                  </a:lnTo>
                  <a:lnTo>
                    <a:pt x="2888" y="123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00" name="Google Shape;1200;p37"/>
            <p:cNvSpPr/>
            <p:nvPr/>
          </p:nvSpPr>
          <p:spPr>
            <a:xfrm>
              <a:off x="6182725" y="2080450"/>
              <a:ext cx="189475" cy="327850"/>
            </a:xfrm>
            <a:custGeom>
              <a:rect b="b" l="l" r="r" t="t"/>
              <a:pathLst>
                <a:path extrusionOk="0" h="13114" w="7579">
                  <a:moveTo>
                    <a:pt x="3652" y="10271"/>
                  </a:moveTo>
                  <a:lnTo>
                    <a:pt x="3013" y="10089"/>
                  </a:lnTo>
                  <a:lnTo>
                    <a:pt x="2854" y="10477"/>
                  </a:lnTo>
                  <a:lnTo>
                    <a:pt x="2386" y="10363"/>
                  </a:lnTo>
                  <a:lnTo>
                    <a:pt x="2203" y="10899"/>
                  </a:lnTo>
                  <a:lnTo>
                    <a:pt x="2374" y="11333"/>
                  </a:lnTo>
                  <a:lnTo>
                    <a:pt x="2968" y="11584"/>
                  </a:lnTo>
                  <a:lnTo>
                    <a:pt x="2956" y="11059"/>
                  </a:lnTo>
                  <a:lnTo>
                    <a:pt x="3253" y="10842"/>
                  </a:lnTo>
                  <a:lnTo>
                    <a:pt x="3698" y="11150"/>
                  </a:lnTo>
                  <a:lnTo>
                    <a:pt x="3881" y="10591"/>
                  </a:lnTo>
                  <a:close/>
                  <a:moveTo>
                    <a:pt x="7133" y="7521"/>
                  </a:moveTo>
                  <a:lnTo>
                    <a:pt x="6620" y="6562"/>
                  </a:lnTo>
                  <a:lnTo>
                    <a:pt x="6814" y="5649"/>
                  </a:lnTo>
                  <a:lnTo>
                    <a:pt x="6414" y="4908"/>
                  </a:lnTo>
                  <a:lnTo>
                    <a:pt x="5250" y="3675"/>
                  </a:lnTo>
                  <a:lnTo>
                    <a:pt x="4565" y="3846"/>
                  </a:lnTo>
                  <a:lnTo>
                    <a:pt x="4600" y="4394"/>
                  </a:lnTo>
                  <a:lnTo>
                    <a:pt x="5330" y="5410"/>
                  </a:lnTo>
                  <a:lnTo>
                    <a:pt x="5467" y="6540"/>
                  </a:lnTo>
                  <a:lnTo>
                    <a:pt x="5227" y="6893"/>
                  </a:lnTo>
                  <a:lnTo>
                    <a:pt x="4588" y="7818"/>
                  </a:lnTo>
                  <a:lnTo>
                    <a:pt x="3869" y="7384"/>
                  </a:lnTo>
                  <a:lnTo>
                    <a:pt x="3869" y="9016"/>
                  </a:lnTo>
                  <a:lnTo>
                    <a:pt x="2968" y="8833"/>
                  </a:lnTo>
                  <a:lnTo>
                    <a:pt x="1598" y="9107"/>
                  </a:lnTo>
                  <a:lnTo>
                    <a:pt x="1336" y="9735"/>
                  </a:lnTo>
                  <a:lnTo>
                    <a:pt x="777" y="10203"/>
                  </a:lnTo>
                  <a:lnTo>
                    <a:pt x="617" y="10774"/>
                  </a:lnTo>
                  <a:lnTo>
                    <a:pt x="1" y="11059"/>
                  </a:lnTo>
                  <a:lnTo>
                    <a:pt x="571" y="11675"/>
                  </a:lnTo>
                  <a:lnTo>
                    <a:pt x="1165" y="11938"/>
                  </a:lnTo>
                  <a:lnTo>
                    <a:pt x="1290" y="12759"/>
                  </a:lnTo>
                  <a:lnTo>
                    <a:pt x="1792" y="13113"/>
                  </a:lnTo>
                  <a:lnTo>
                    <a:pt x="2146" y="12725"/>
                  </a:lnTo>
                  <a:lnTo>
                    <a:pt x="2032" y="11184"/>
                  </a:lnTo>
                  <a:lnTo>
                    <a:pt x="993" y="10511"/>
                  </a:lnTo>
                  <a:lnTo>
                    <a:pt x="1861" y="10500"/>
                  </a:lnTo>
                  <a:lnTo>
                    <a:pt x="2568" y="10077"/>
                  </a:lnTo>
                  <a:lnTo>
                    <a:pt x="3801" y="9872"/>
                  </a:lnTo>
                  <a:lnTo>
                    <a:pt x="4143" y="10557"/>
                  </a:lnTo>
                  <a:lnTo>
                    <a:pt x="4794" y="10899"/>
                  </a:lnTo>
                  <a:lnTo>
                    <a:pt x="5421" y="9861"/>
                  </a:lnTo>
                  <a:lnTo>
                    <a:pt x="6722" y="9804"/>
                  </a:lnTo>
                  <a:lnTo>
                    <a:pt x="7498" y="9370"/>
                  </a:lnTo>
                  <a:lnTo>
                    <a:pt x="7578" y="8719"/>
                  </a:lnTo>
                  <a:lnTo>
                    <a:pt x="7224" y="8263"/>
                  </a:lnTo>
                  <a:close/>
                  <a:moveTo>
                    <a:pt x="5456" y="1210"/>
                  </a:moveTo>
                  <a:lnTo>
                    <a:pt x="4702" y="913"/>
                  </a:lnTo>
                  <a:lnTo>
                    <a:pt x="3219" y="0"/>
                  </a:lnTo>
                  <a:lnTo>
                    <a:pt x="3481" y="685"/>
                  </a:lnTo>
                  <a:lnTo>
                    <a:pt x="4098" y="1906"/>
                  </a:lnTo>
                  <a:lnTo>
                    <a:pt x="3356" y="1952"/>
                  </a:lnTo>
                  <a:lnTo>
                    <a:pt x="3447" y="2625"/>
                  </a:lnTo>
                  <a:lnTo>
                    <a:pt x="4098" y="3493"/>
                  </a:lnTo>
                  <a:lnTo>
                    <a:pt x="4908" y="3493"/>
                  </a:lnTo>
                  <a:lnTo>
                    <a:pt x="4680" y="2523"/>
                  </a:lnTo>
                  <a:lnTo>
                    <a:pt x="6220" y="3127"/>
                  </a:lnTo>
                  <a:lnTo>
                    <a:pt x="6277" y="2260"/>
                  </a:lnTo>
                  <a:lnTo>
                    <a:pt x="7190" y="2009"/>
                  </a:lnTo>
                  <a:lnTo>
                    <a:pt x="6334" y="1028"/>
                  </a:lnTo>
                  <a:lnTo>
                    <a:pt x="6095" y="140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01" name="Google Shape;1201;p37"/>
            <p:cNvSpPr/>
            <p:nvPr/>
          </p:nvSpPr>
          <p:spPr>
            <a:xfrm>
              <a:off x="4538525" y="1865050"/>
              <a:ext cx="710700" cy="323275"/>
            </a:xfrm>
            <a:custGeom>
              <a:rect b="b" l="l" r="r" t="t"/>
              <a:pathLst>
                <a:path extrusionOk="0" h="12931" w="28428">
                  <a:moveTo>
                    <a:pt x="14688" y="194"/>
                  </a:moveTo>
                  <a:lnTo>
                    <a:pt x="13409" y="0"/>
                  </a:lnTo>
                  <a:lnTo>
                    <a:pt x="12964" y="365"/>
                  </a:lnTo>
                  <a:lnTo>
                    <a:pt x="11424" y="674"/>
                  </a:lnTo>
                  <a:lnTo>
                    <a:pt x="11184" y="890"/>
                  </a:lnTo>
                  <a:lnTo>
                    <a:pt x="8787" y="1187"/>
                  </a:lnTo>
                  <a:lnTo>
                    <a:pt x="8582" y="1484"/>
                  </a:lnTo>
                  <a:lnTo>
                    <a:pt x="9301" y="2066"/>
                  </a:lnTo>
                  <a:lnTo>
                    <a:pt x="8742" y="2294"/>
                  </a:lnTo>
                  <a:lnTo>
                    <a:pt x="8947" y="2545"/>
                  </a:lnTo>
                  <a:lnTo>
                    <a:pt x="8445" y="2956"/>
                  </a:lnTo>
                  <a:lnTo>
                    <a:pt x="9780" y="3549"/>
                  </a:lnTo>
                  <a:lnTo>
                    <a:pt x="9757" y="3983"/>
                  </a:lnTo>
                  <a:lnTo>
                    <a:pt x="8765" y="3937"/>
                  </a:lnTo>
                  <a:lnTo>
                    <a:pt x="8650" y="4200"/>
                  </a:lnTo>
                  <a:lnTo>
                    <a:pt x="7612" y="3743"/>
                  </a:lnTo>
                  <a:lnTo>
                    <a:pt x="6528" y="3766"/>
                  </a:lnTo>
                  <a:lnTo>
                    <a:pt x="5912" y="4120"/>
                  </a:lnTo>
                  <a:lnTo>
                    <a:pt x="4976" y="3778"/>
                  </a:lnTo>
                  <a:lnTo>
                    <a:pt x="3275" y="3173"/>
                  </a:lnTo>
                  <a:lnTo>
                    <a:pt x="2203" y="3196"/>
                  </a:lnTo>
                  <a:lnTo>
                    <a:pt x="1050" y="4143"/>
                  </a:lnTo>
                  <a:lnTo>
                    <a:pt x="1153" y="4793"/>
                  </a:lnTo>
                  <a:lnTo>
                    <a:pt x="297" y="4280"/>
                  </a:lnTo>
                  <a:lnTo>
                    <a:pt x="0" y="5250"/>
                  </a:lnTo>
                  <a:lnTo>
                    <a:pt x="240" y="5421"/>
                  </a:lnTo>
                  <a:lnTo>
                    <a:pt x="0" y="6094"/>
                  </a:lnTo>
                  <a:lnTo>
                    <a:pt x="753" y="6711"/>
                  </a:lnTo>
                  <a:lnTo>
                    <a:pt x="1267" y="6676"/>
                  </a:lnTo>
                  <a:lnTo>
                    <a:pt x="1860" y="7258"/>
                  </a:lnTo>
                  <a:lnTo>
                    <a:pt x="1894" y="7715"/>
                  </a:lnTo>
                  <a:lnTo>
                    <a:pt x="2294" y="7863"/>
                  </a:lnTo>
                  <a:lnTo>
                    <a:pt x="2922" y="7681"/>
                  </a:lnTo>
                  <a:lnTo>
                    <a:pt x="3629" y="7293"/>
                  </a:lnTo>
                  <a:lnTo>
                    <a:pt x="4302" y="7509"/>
                  </a:lnTo>
                  <a:lnTo>
                    <a:pt x="4999" y="7464"/>
                  </a:lnTo>
                  <a:lnTo>
                    <a:pt x="5272" y="8023"/>
                  </a:lnTo>
                  <a:lnTo>
                    <a:pt x="5364" y="8879"/>
                  </a:lnTo>
                  <a:lnTo>
                    <a:pt x="4702" y="8742"/>
                  </a:lnTo>
                  <a:lnTo>
                    <a:pt x="4131" y="8890"/>
                  </a:lnTo>
                  <a:lnTo>
                    <a:pt x="4257" y="9529"/>
                  </a:lnTo>
                  <a:lnTo>
                    <a:pt x="3549" y="9450"/>
                  </a:lnTo>
                  <a:lnTo>
                    <a:pt x="3629" y="9735"/>
                  </a:lnTo>
                  <a:lnTo>
                    <a:pt x="4086" y="9963"/>
                  </a:lnTo>
                  <a:lnTo>
                    <a:pt x="4622" y="10739"/>
                  </a:lnTo>
                  <a:lnTo>
                    <a:pt x="5535" y="11047"/>
                  </a:lnTo>
                  <a:lnTo>
                    <a:pt x="5740" y="11344"/>
                  </a:lnTo>
                  <a:lnTo>
                    <a:pt x="5649" y="11709"/>
                  </a:lnTo>
                  <a:lnTo>
                    <a:pt x="5740" y="11926"/>
                  </a:lnTo>
                  <a:lnTo>
                    <a:pt x="6003" y="11641"/>
                  </a:lnTo>
                  <a:lnTo>
                    <a:pt x="6790" y="11458"/>
                  </a:lnTo>
                  <a:lnTo>
                    <a:pt x="7327" y="11698"/>
                  </a:lnTo>
                  <a:lnTo>
                    <a:pt x="8023" y="12394"/>
                  </a:lnTo>
                  <a:lnTo>
                    <a:pt x="8388" y="12360"/>
                  </a:lnTo>
                  <a:lnTo>
                    <a:pt x="7498" y="9107"/>
                  </a:lnTo>
                  <a:lnTo>
                    <a:pt x="9198" y="8594"/>
                  </a:lnTo>
                  <a:lnTo>
                    <a:pt x="9358" y="8662"/>
                  </a:lnTo>
                  <a:lnTo>
                    <a:pt x="10648" y="9301"/>
                  </a:lnTo>
                  <a:lnTo>
                    <a:pt x="11332" y="9632"/>
                  </a:lnTo>
                  <a:lnTo>
                    <a:pt x="12268" y="10420"/>
                  </a:lnTo>
                  <a:lnTo>
                    <a:pt x="13078" y="10283"/>
                  </a:lnTo>
                  <a:lnTo>
                    <a:pt x="14300" y="10214"/>
                  </a:lnTo>
                  <a:lnTo>
                    <a:pt x="15372" y="10853"/>
                  </a:lnTo>
                  <a:lnTo>
                    <a:pt x="15589" y="11743"/>
                  </a:lnTo>
                  <a:lnTo>
                    <a:pt x="15943" y="11755"/>
                  </a:lnTo>
                  <a:lnTo>
                    <a:pt x="16319" y="12474"/>
                  </a:lnTo>
                  <a:lnTo>
                    <a:pt x="17255" y="12497"/>
                  </a:lnTo>
                  <a:lnTo>
                    <a:pt x="17586" y="12930"/>
                  </a:lnTo>
                  <a:lnTo>
                    <a:pt x="17860" y="12930"/>
                  </a:lnTo>
                  <a:lnTo>
                    <a:pt x="17986" y="12280"/>
                  </a:lnTo>
                  <a:lnTo>
                    <a:pt x="18750" y="11675"/>
                  </a:lnTo>
                  <a:lnTo>
                    <a:pt x="19115" y="11504"/>
                  </a:lnTo>
                  <a:lnTo>
                    <a:pt x="19150" y="11116"/>
                  </a:lnTo>
                  <a:lnTo>
                    <a:pt x="19595" y="11002"/>
                  </a:lnTo>
                  <a:lnTo>
                    <a:pt x="20896" y="11298"/>
                  </a:lnTo>
                  <a:lnTo>
                    <a:pt x="20827" y="10785"/>
                  </a:lnTo>
                  <a:lnTo>
                    <a:pt x="21181" y="10602"/>
                  </a:lnTo>
                  <a:lnTo>
                    <a:pt x="22334" y="10967"/>
                  </a:lnTo>
                  <a:lnTo>
                    <a:pt x="22562" y="10876"/>
                  </a:lnTo>
                  <a:lnTo>
                    <a:pt x="23794" y="10899"/>
                  </a:lnTo>
                  <a:lnTo>
                    <a:pt x="24901" y="10990"/>
                  </a:lnTo>
                  <a:lnTo>
                    <a:pt x="25369" y="11298"/>
                  </a:lnTo>
                  <a:lnTo>
                    <a:pt x="25872" y="11424"/>
                  </a:lnTo>
                  <a:lnTo>
                    <a:pt x="25632" y="10933"/>
                  </a:lnTo>
                  <a:lnTo>
                    <a:pt x="26043" y="10705"/>
                  </a:lnTo>
                  <a:lnTo>
                    <a:pt x="24799" y="9176"/>
                  </a:lnTo>
                  <a:lnTo>
                    <a:pt x="26088" y="8833"/>
                  </a:lnTo>
                  <a:lnTo>
                    <a:pt x="26374" y="8628"/>
                  </a:lnTo>
                  <a:lnTo>
                    <a:pt x="26225" y="7053"/>
                  </a:lnTo>
                  <a:lnTo>
                    <a:pt x="27755" y="7338"/>
                  </a:lnTo>
                  <a:lnTo>
                    <a:pt x="27983" y="6939"/>
                  </a:lnTo>
                  <a:lnTo>
                    <a:pt x="27629" y="6049"/>
                  </a:lnTo>
                  <a:lnTo>
                    <a:pt x="28165" y="5969"/>
                  </a:lnTo>
                  <a:lnTo>
                    <a:pt x="28428" y="5364"/>
                  </a:lnTo>
                  <a:lnTo>
                    <a:pt x="27812" y="4828"/>
                  </a:lnTo>
                  <a:lnTo>
                    <a:pt x="26956" y="4953"/>
                  </a:lnTo>
                  <a:lnTo>
                    <a:pt x="26488" y="4577"/>
                  </a:lnTo>
                  <a:lnTo>
                    <a:pt x="25929" y="4405"/>
                  </a:lnTo>
                  <a:lnTo>
                    <a:pt x="25347" y="3892"/>
                  </a:lnTo>
                  <a:lnTo>
                    <a:pt x="24890" y="3743"/>
                  </a:lnTo>
                  <a:lnTo>
                    <a:pt x="24000" y="3972"/>
                  </a:lnTo>
                  <a:lnTo>
                    <a:pt x="22824" y="3458"/>
                  </a:lnTo>
                  <a:lnTo>
                    <a:pt x="22665" y="3926"/>
                  </a:lnTo>
                  <a:lnTo>
                    <a:pt x="20086" y="1712"/>
                  </a:lnTo>
                  <a:lnTo>
                    <a:pt x="18899" y="1039"/>
                  </a:lnTo>
                  <a:lnTo>
                    <a:pt x="19013" y="776"/>
                  </a:lnTo>
                  <a:lnTo>
                    <a:pt x="17712" y="1587"/>
                  </a:lnTo>
                  <a:lnTo>
                    <a:pt x="17084" y="1644"/>
                  </a:lnTo>
                  <a:lnTo>
                    <a:pt x="16913" y="1176"/>
                  </a:lnTo>
                  <a:lnTo>
                    <a:pt x="15920" y="868"/>
                  </a:lnTo>
                  <a:lnTo>
                    <a:pt x="15304" y="108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02" name="Google Shape;1202;p37"/>
            <p:cNvSpPr/>
            <p:nvPr/>
          </p:nvSpPr>
          <p:spPr>
            <a:xfrm>
              <a:off x="4400700" y="2987150"/>
              <a:ext cx="158675" cy="231125"/>
            </a:xfrm>
            <a:custGeom>
              <a:rect b="b" l="l" r="r" t="t"/>
              <a:pathLst>
                <a:path extrusionOk="0" h="9245" w="6347">
                  <a:moveTo>
                    <a:pt x="6346" y="1438"/>
                  </a:moveTo>
                  <a:lnTo>
                    <a:pt x="5810" y="1438"/>
                  </a:lnTo>
                  <a:lnTo>
                    <a:pt x="5479" y="1142"/>
                  </a:lnTo>
                  <a:lnTo>
                    <a:pt x="4748" y="1507"/>
                  </a:lnTo>
                  <a:lnTo>
                    <a:pt x="4520" y="1895"/>
                  </a:lnTo>
                  <a:lnTo>
                    <a:pt x="3984" y="1826"/>
                  </a:lnTo>
                  <a:lnTo>
                    <a:pt x="3813" y="1724"/>
                  </a:lnTo>
                  <a:lnTo>
                    <a:pt x="3630" y="1735"/>
                  </a:lnTo>
                  <a:lnTo>
                    <a:pt x="3368" y="1735"/>
                  </a:lnTo>
                  <a:lnTo>
                    <a:pt x="2340" y="970"/>
                  </a:lnTo>
                  <a:lnTo>
                    <a:pt x="1781" y="970"/>
                  </a:lnTo>
                  <a:lnTo>
                    <a:pt x="1496" y="674"/>
                  </a:lnTo>
                  <a:lnTo>
                    <a:pt x="1496" y="160"/>
                  </a:lnTo>
                  <a:lnTo>
                    <a:pt x="1085" y="0"/>
                  </a:lnTo>
                  <a:lnTo>
                    <a:pt x="549" y="594"/>
                  </a:lnTo>
                  <a:lnTo>
                    <a:pt x="58" y="1142"/>
                  </a:lnTo>
                  <a:lnTo>
                    <a:pt x="446" y="1769"/>
                  </a:lnTo>
                  <a:lnTo>
                    <a:pt x="549" y="2226"/>
                  </a:lnTo>
                  <a:lnTo>
                    <a:pt x="914" y="3264"/>
                  </a:lnTo>
                  <a:lnTo>
                    <a:pt x="617" y="3938"/>
                  </a:lnTo>
                  <a:lnTo>
                    <a:pt x="229" y="4531"/>
                  </a:lnTo>
                  <a:lnTo>
                    <a:pt x="1" y="4908"/>
                  </a:lnTo>
                  <a:lnTo>
                    <a:pt x="1" y="4953"/>
                  </a:lnTo>
                  <a:lnTo>
                    <a:pt x="206" y="5296"/>
                  </a:lnTo>
                  <a:lnTo>
                    <a:pt x="149" y="5957"/>
                  </a:lnTo>
                  <a:lnTo>
                    <a:pt x="3025" y="7818"/>
                  </a:lnTo>
                  <a:lnTo>
                    <a:pt x="3082" y="8343"/>
                  </a:lnTo>
                  <a:lnTo>
                    <a:pt x="4223" y="9244"/>
                  </a:lnTo>
                  <a:lnTo>
                    <a:pt x="4543" y="8947"/>
                  </a:lnTo>
                  <a:lnTo>
                    <a:pt x="4714" y="8343"/>
                  </a:lnTo>
                  <a:lnTo>
                    <a:pt x="4965" y="7977"/>
                  </a:lnTo>
                  <a:lnTo>
                    <a:pt x="5091" y="7327"/>
                  </a:lnTo>
                  <a:lnTo>
                    <a:pt x="5399" y="7270"/>
                  </a:lnTo>
                  <a:lnTo>
                    <a:pt x="5593" y="6893"/>
                  </a:lnTo>
                  <a:lnTo>
                    <a:pt x="6164" y="6528"/>
                  </a:lnTo>
                  <a:lnTo>
                    <a:pt x="5696" y="5775"/>
                  </a:lnTo>
                  <a:lnTo>
                    <a:pt x="5661" y="246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03" name="Google Shape;1203;p37"/>
            <p:cNvSpPr/>
            <p:nvPr/>
          </p:nvSpPr>
          <p:spPr>
            <a:xfrm>
              <a:off x="5005550" y="2130100"/>
              <a:ext cx="179775" cy="89325"/>
            </a:xfrm>
            <a:custGeom>
              <a:rect b="b" l="l" r="r" t="t"/>
              <a:pathLst>
                <a:path extrusionOk="0" h="3573" w="7191">
                  <a:moveTo>
                    <a:pt x="7191" y="833"/>
                  </a:moveTo>
                  <a:lnTo>
                    <a:pt x="6688" y="696"/>
                  </a:lnTo>
                  <a:lnTo>
                    <a:pt x="6220" y="388"/>
                  </a:lnTo>
                  <a:lnTo>
                    <a:pt x="5113" y="297"/>
                  </a:lnTo>
                  <a:lnTo>
                    <a:pt x="3881" y="274"/>
                  </a:lnTo>
                  <a:lnTo>
                    <a:pt x="3653" y="377"/>
                  </a:lnTo>
                  <a:lnTo>
                    <a:pt x="2500" y="0"/>
                  </a:lnTo>
                  <a:lnTo>
                    <a:pt x="2146" y="183"/>
                  </a:lnTo>
                  <a:lnTo>
                    <a:pt x="2215" y="696"/>
                  </a:lnTo>
                  <a:lnTo>
                    <a:pt x="914" y="400"/>
                  </a:lnTo>
                  <a:lnTo>
                    <a:pt x="469" y="514"/>
                  </a:lnTo>
                  <a:lnTo>
                    <a:pt x="434" y="902"/>
                  </a:lnTo>
                  <a:lnTo>
                    <a:pt x="686" y="982"/>
                  </a:lnTo>
                  <a:lnTo>
                    <a:pt x="240" y="1575"/>
                  </a:lnTo>
                  <a:lnTo>
                    <a:pt x="902" y="1895"/>
                  </a:lnTo>
                  <a:lnTo>
                    <a:pt x="1359" y="1666"/>
                  </a:lnTo>
                  <a:lnTo>
                    <a:pt x="2375" y="2146"/>
                  </a:lnTo>
                  <a:lnTo>
                    <a:pt x="1633" y="2785"/>
                  </a:lnTo>
                  <a:lnTo>
                    <a:pt x="1039" y="2693"/>
                  </a:lnTo>
                  <a:lnTo>
                    <a:pt x="845" y="2979"/>
                  </a:lnTo>
                  <a:lnTo>
                    <a:pt x="1" y="2830"/>
                  </a:lnTo>
                  <a:lnTo>
                    <a:pt x="92" y="3355"/>
                  </a:lnTo>
                  <a:lnTo>
                    <a:pt x="857" y="3287"/>
                  </a:lnTo>
                  <a:lnTo>
                    <a:pt x="1872" y="3572"/>
                  </a:lnTo>
                  <a:lnTo>
                    <a:pt x="3230" y="3435"/>
                  </a:lnTo>
                  <a:lnTo>
                    <a:pt x="3367" y="3230"/>
                  </a:lnTo>
                  <a:lnTo>
                    <a:pt x="3208" y="3013"/>
                  </a:lnTo>
                  <a:lnTo>
                    <a:pt x="3778" y="2579"/>
                  </a:lnTo>
                  <a:lnTo>
                    <a:pt x="4235" y="2408"/>
                  </a:lnTo>
                  <a:lnTo>
                    <a:pt x="5056" y="2545"/>
                  </a:lnTo>
                  <a:lnTo>
                    <a:pt x="5136" y="1974"/>
                  </a:lnTo>
                  <a:lnTo>
                    <a:pt x="6049" y="1860"/>
                  </a:lnTo>
                  <a:lnTo>
                    <a:pt x="6198" y="1518"/>
                  </a:lnTo>
                  <a:lnTo>
                    <a:pt x="7168" y="102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04" name="Google Shape;1204;p37"/>
            <p:cNvSpPr/>
            <p:nvPr/>
          </p:nvSpPr>
          <p:spPr>
            <a:xfrm>
              <a:off x="5756200" y="2781725"/>
              <a:ext cx="105000" cy="92475"/>
            </a:xfrm>
            <a:custGeom>
              <a:rect b="b" l="l" r="r" t="t"/>
              <a:pathLst>
                <a:path extrusionOk="0" h="3699" w="4200">
                  <a:moveTo>
                    <a:pt x="3926" y="332"/>
                  </a:moveTo>
                  <a:lnTo>
                    <a:pt x="3184" y="1"/>
                  </a:lnTo>
                  <a:lnTo>
                    <a:pt x="2899" y="617"/>
                  </a:lnTo>
                  <a:lnTo>
                    <a:pt x="2203" y="274"/>
                  </a:lnTo>
                  <a:lnTo>
                    <a:pt x="1450" y="126"/>
                  </a:lnTo>
                  <a:lnTo>
                    <a:pt x="434" y="309"/>
                  </a:lnTo>
                  <a:lnTo>
                    <a:pt x="0" y="1050"/>
                  </a:lnTo>
                  <a:lnTo>
                    <a:pt x="308" y="2157"/>
                  </a:lnTo>
                  <a:lnTo>
                    <a:pt x="788" y="3093"/>
                  </a:lnTo>
                  <a:lnTo>
                    <a:pt x="1164" y="3561"/>
                  </a:lnTo>
                  <a:lnTo>
                    <a:pt x="1826" y="3698"/>
                  </a:lnTo>
                  <a:lnTo>
                    <a:pt x="2500" y="3333"/>
                  </a:lnTo>
                  <a:lnTo>
                    <a:pt x="3333" y="3264"/>
                  </a:lnTo>
                  <a:lnTo>
                    <a:pt x="2933" y="2728"/>
                  </a:lnTo>
                  <a:lnTo>
                    <a:pt x="4200" y="2021"/>
                  </a:lnTo>
                  <a:lnTo>
                    <a:pt x="4189" y="92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05" name="Google Shape;1205;p37"/>
            <p:cNvSpPr/>
            <p:nvPr/>
          </p:nvSpPr>
          <p:spPr>
            <a:xfrm>
              <a:off x="6077175" y="2234525"/>
              <a:ext cx="84175" cy="97575"/>
            </a:xfrm>
            <a:custGeom>
              <a:rect b="b" l="l" r="r" t="t"/>
              <a:pathLst>
                <a:path extrusionOk="0" h="3903" w="3367">
                  <a:moveTo>
                    <a:pt x="0" y="799"/>
                  </a:moveTo>
                  <a:lnTo>
                    <a:pt x="890" y="1586"/>
                  </a:lnTo>
                  <a:lnTo>
                    <a:pt x="399" y="1746"/>
                  </a:lnTo>
                  <a:lnTo>
                    <a:pt x="1141" y="2716"/>
                  </a:lnTo>
                  <a:lnTo>
                    <a:pt x="1301" y="3401"/>
                  </a:lnTo>
                  <a:lnTo>
                    <a:pt x="1598" y="3903"/>
                  </a:lnTo>
                  <a:lnTo>
                    <a:pt x="2237" y="3823"/>
                  </a:lnTo>
                  <a:lnTo>
                    <a:pt x="2693" y="3446"/>
                  </a:lnTo>
                  <a:lnTo>
                    <a:pt x="3298" y="3275"/>
                  </a:lnTo>
                  <a:lnTo>
                    <a:pt x="3367" y="2762"/>
                  </a:lnTo>
                  <a:lnTo>
                    <a:pt x="2887" y="1689"/>
                  </a:lnTo>
                  <a:lnTo>
                    <a:pt x="2408" y="1084"/>
                  </a:lnTo>
                  <a:lnTo>
                    <a:pt x="1244" y="0"/>
                  </a:lnTo>
                  <a:lnTo>
                    <a:pt x="1255" y="228"/>
                  </a:lnTo>
                  <a:lnTo>
                    <a:pt x="959" y="285"/>
                  </a:lnTo>
                  <a:lnTo>
                    <a:pt x="457" y="331"/>
                  </a:lnTo>
                  <a:lnTo>
                    <a:pt x="354" y="742"/>
                  </a:lnTo>
                  <a:lnTo>
                    <a:pt x="11" y="71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06" name="Google Shape;1206;p37"/>
            <p:cNvSpPr/>
            <p:nvPr/>
          </p:nvSpPr>
          <p:spPr>
            <a:xfrm>
              <a:off x="4620100" y="2429950"/>
              <a:ext cx="37125" cy="35125"/>
            </a:xfrm>
            <a:custGeom>
              <a:rect b="b" l="l" r="r" t="t"/>
              <a:pathLst>
                <a:path extrusionOk="0" h="1405" w="1485">
                  <a:moveTo>
                    <a:pt x="982" y="80"/>
                  </a:moveTo>
                  <a:lnTo>
                    <a:pt x="457" y="0"/>
                  </a:lnTo>
                  <a:lnTo>
                    <a:pt x="1" y="879"/>
                  </a:lnTo>
                  <a:lnTo>
                    <a:pt x="697" y="959"/>
                  </a:lnTo>
                  <a:lnTo>
                    <a:pt x="937" y="1404"/>
                  </a:lnTo>
                  <a:lnTo>
                    <a:pt x="1485" y="1370"/>
                  </a:lnTo>
                  <a:lnTo>
                    <a:pt x="1142" y="685"/>
                  </a:lnTo>
                  <a:lnTo>
                    <a:pt x="1176" y="48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07" name="Google Shape;1207;p37"/>
            <p:cNvSpPr/>
            <p:nvPr/>
          </p:nvSpPr>
          <p:spPr>
            <a:xfrm>
              <a:off x="5691150" y="2602275"/>
              <a:ext cx="164075" cy="194600"/>
            </a:xfrm>
            <a:custGeom>
              <a:rect b="b" l="l" r="r" t="t"/>
              <a:pathLst>
                <a:path extrusionOk="0" h="7784" w="6563">
                  <a:moveTo>
                    <a:pt x="6528" y="7510"/>
                  </a:moveTo>
                  <a:lnTo>
                    <a:pt x="6562" y="6597"/>
                  </a:lnTo>
                  <a:lnTo>
                    <a:pt x="6277" y="5946"/>
                  </a:lnTo>
                  <a:lnTo>
                    <a:pt x="5592" y="5318"/>
                  </a:lnTo>
                  <a:lnTo>
                    <a:pt x="4976" y="4520"/>
                  </a:lnTo>
                  <a:lnTo>
                    <a:pt x="4166" y="3458"/>
                  </a:lnTo>
                  <a:lnTo>
                    <a:pt x="3116" y="2910"/>
                  </a:lnTo>
                  <a:lnTo>
                    <a:pt x="3310" y="2579"/>
                  </a:lnTo>
                  <a:lnTo>
                    <a:pt x="3778" y="2340"/>
                  </a:lnTo>
                  <a:lnTo>
                    <a:pt x="3344" y="1552"/>
                  </a:lnTo>
                  <a:lnTo>
                    <a:pt x="2374" y="1541"/>
                  </a:lnTo>
                  <a:lnTo>
                    <a:pt x="1895" y="731"/>
                  </a:lnTo>
                  <a:lnTo>
                    <a:pt x="1324" y="0"/>
                  </a:lnTo>
                  <a:lnTo>
                    <a:pt x="936" y="149"/>
                  </a:lnTo>
                  <a:lnTo>
                    <a:pt x="1210" y="1176"/>
                  </a:lnTo>
                  <a:lnTo>
                    <a:pt x="799" y="1153"/>
                  </a:lnTo>
                  <a:lnTo>
                    <a:pt x="696" y="936"/>
                  </a:lnTo>
                  <a:lnTo>
                    <a:pt x="114" y="1530"/>
                  </a:lnTo>
                  <a:lnTo>
                    <a:pt x="0" y="1872"/>
                  </a:lnTo>
                  <a:lnTo>
                    <a:pt x="366" y="2134"/>
                  </a:lnTo>
                  <a:lnTo>
                    <a:pt x="491" y="2682"/>
                  </a:lnTo>
                  <a:lnTo>
                    <a:pt x="1039" y="2728"/>
                  </a:lnTo>
                  <a:lnTo>
                    <a:pt x="982" y="3675"/>
                  </a:lnTo>
                  <a:lnTo>
                    <a:pt x="1119" y="4497"/>
                  </a:lnTo>
                  <a:lnTo>
                    <a:pt x="1872" y="3949"/>
                  </a:lnTo>
                  <a:lnTo>
                    <a:pt x="2134" y="4120"/>
                  </a:lnTo>
                  <a:lnTo>
                    <a:pt x="2591" y="4097"/>
                  </a:lnTo>
                  <a:lnTo>
                    <a:pt x="2705" y="3778"/>
                  </a:lnTo>
                  <a:lnTo>
                    <a:pt x="3321" y="3835"/>
                  </a:lnTo>
                  <a:lnTo>
                    <a:pt x="4017" y="4577"/>
                  </a:lnTo>
                  <a:lnTo>
                    <a:pt x="4200" y="5478"/>
                  </a:lnTo>
                  <a:lnTo>
                    <a:pt x="4942" y="6266"/>
                  </a:lnTo>
                  <a:lnTo>
                    <a:pt x="5010" y="7030"/>
                  </a:lnTo>
                  <a:lnTo>
                    <a:pt x="4805" y="7441"/>
                  </a:lnTo>
                  <a:lnTo>
                    <a:pt x="5501" y="7783"/>
                  </a:lnTo>
                  <a:lnTo>
                    <a:pt x="5786" y="717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08" name="Google Shape;1208;p37"/>
            <p:cNvSpPr/>
            <p:nvPr/>
          </p:nvSpPr>
          <p:spPr>
            <a:xfrm>
              <a:off x="4390150" y="2326375"/>
              <a:ext cx="25125" cy="35125"/>
            </a:xfrm>
            <a:custGeom>
              <a:rect b="b" l="l" r="r" t="t"/>
              <a:pathLst>
                <a:path extrusionOk="0" h="1405" w="1005">
                  <a:moveTo>
                    <a:pt x="514" y="1233"/>
                  </a:moveTo>
                  <a:lnTo>
                    <a:pt x="640" y="743"/>
                  </a:lnTo>
                  <a:lnTo>
                    <a:pt x="1005" y="400"/>
                  </a:lnTo>
                  <a:lnTo>
                    <a:pt x="834" y="35"/>
                  </a:lnTo>
                  <a:lnTo>
                    <a:pt x="491" y="1"/>
                  </a:lnTo>
                  <a:lnTo>
                    <a:pt x="480" y="24"/>
                  </a:lnTo>
                  <a:lnTo>
                    <a:pt x="183" y="663"/>
                  </a:lnTo>
                  <a:lnTo>
                    <a:pt x="1" y="1404"/>
                  </a:lnTo>
                  <a:lnTo>
                    <a:pt x="252" y="1404"/>
                  </a:lnTo>
                  <a:lnTo>
                    <a:pt x="309" y="125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09" name="Google Shape;1209;p37"/>
            <p:cNvSpPr/>
            <p:nvPr/>
          </p:nvSpPr>
          <p:spPr>
            <a:xfrm>
              <a:off x="3492575" y="2918100"/>
              <a:ext cx="77925" cy="95325"/>
            </a:xfrm>
            <a:custGeom>
              <a:rect b="b" l="l" r="r" t="t"/>
              <a:pathLst>
                <a:path extrusionOk="0" h="3813" w="3117">
                  <a:moveTo>
                    <a:pt x="2409" y="788"/>
                  </a:moveTo>
                  <a:lnTo>
                    <a:pt x="2181" y="765"/>
                  </a:lnTo>
                  <a:lnTo>
                    <a:pt x="2021" y="1130"/>
                  </a:lnTo>
                  <a:lnTo>
                    <a:pt x="1793" y="1119"/>
                  </a:lnTo>
                  <a:lnTo>
                    <a:pt x="1633" y="936"/>
                  </a:lnTo>
                  <a:lnTo>
                    <a:pt x="1690" y="560"/>
                  </a:lnTo>
                  <a:lnTo>
                    <a:pt x="1359" y="1"/>
                  </a:lnTo>
                  <a:lnTo>
                    <a:pt x="1142" y="103"/>
                  </a:lnTo>
                  <a:lnTo>
                    <a:pt x="971" y="138"/>
                  </a:lnTo>
                  <a:lnTo>
                    <a:pt x="606" y="560"/>
                  </a:lnTo>
                  <a:lnTo>
                    <a:pt x="229" y="1051"/>
                  </a:lnTo>
                  <a:lnTo>
                    <a:pt x="195" y="1324"/>
                  </a:lnTo>
                  <a:lnTo>
                    <a:pt x="1" y="1610"/>
                  </a:lnTo>
                  <a:lnTo>
                    <a:pt x="537" y="2192"/>
                  </a:lnTo>
                  <a:lnTo>
                    <a:pt x="1222" y="2694"/>
                  </a:lnTo>
                  <a:lnTo>
                    <a:pt x="1952" y="3379"/>
                  </a:lnTo>
                  <a:lnTo>
                    <a:pt x="2763" y="3812"/>
                  </a:lnTo>
                  <a:lnTo>
                    <a:pt x="2980" y="3801"/>
                  </a:lnTo>
                  <a:lnTo>
                    <a:pt x="3048" y="3059"/>
                  </a:lnTo>
                  <a:lnTo>
                    <a:pt x="3116" y="2945"/>
                  </a:lnTo>
                  <a:lnTo>
                    <a:pt x="3094" y="2591"/>
                  </a:lnTo>
                  <a:lnTo>
                    <a:pt x="2763" y="2203"/>
                  </a:lnTo>
                  <a:lnTo>
                    <a:pt x="2500" y="2146"/>
                  </a:lnTo>
                  <a:lnTo>
                    <a:pt x="2272" y="1895"/>
                  </a:lnTo>
                  <a:lnTo>
                    <a:pt x="2443" y="1496"/>
                  </a:lnTo>
                  <a:lnTo>
                    <a:pt x="2363" y="105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10" name="Google Shape;1210;p37"/>
            <p:cNvSpPr/>
            <p:nvPr/>
          </p:nvSpPr>
          <p:spPr>
            <a:xfrm>
              <a:off x="3902575" y="2360625"/>
              <a:ext cx="311000" cy="307300"/>
            </a:xfrm>
            <a:custGeom>
              <a:rect b="b" l="l" r="r" t="t"/>
              <a:pathLst>
                <a:path extrusionOk="0" h="12292" w="12440">
                  <a:moveTo>
                    <a:pt x="12029" y="1427"/>
                  </a:moveTo>
                  <a:lnTo>
                    <a:pt x="11812" y="1119"/>
                  </a:lnTo>
                  <a:lnTo>
                    <a:pt x="11036" y="1004"/>
                  </a:lnTo>
                  <a:lnTo>
                    <a:pt x="10785" y="845"/>
                  </a:lnTo>
                  <a:lnTo>
                    <a:pt x="10499" y="845"/>
                  </a:lnTo>
                  <a:lnTo>
                    <a:pt x="10214" y="445"/>
                  </a:lnTo>
                  <a:lnTo>
                    <a:pt x="9176" y="263"/>
                  </a:lnTo>
                  <a:lnTo>
                    <a:pt x="8662" y="377"/>
                  </a:lnTo>
                  <a:lnTo>
                    <a:pt x="8126" y="810"/>
                  </a:lnTo>
                  <a:lnTo>
                    <a:pt x="7920" y="1244"/>
                  </a:lnTo>
                  <a:lnTo>
                    <a:pt x="8126" y="1929"/>
                  </a:lnTo>
                  <a:lnTo>
                    <a:pt x="7783" y="2363"/>
                  </a:lnTo>
                  <a:lnTo>
                    <a:pt x="7430" y="2591"/>
                  </a:lnTo>
                  <a:lnTo>
                    <a:pt x="6585" y="2146"/>
                  </a:lnTo>
                  <a:lnTo>
                    <a:pt x="5490" y="1758"/>
                  </a:lnTo>
                  <a:lnTo>
                    <a:pt x="4793" y="1598"/>
                  </a:lnTo>
                  <a:lnTo>
                    <a:pt x="4394" y="776"/>
                  </a:lnTo>
                  <a:lnTo>
                    <a:pt x="3367" y="377"/>
                  </a:lnTo>
                  <a:lnTo>
                    <a:pt x="2716" y="217"/>
                  </a:lnTo>
                  <a:lnTo>
                    <a:pt x="2408" y="308"/>
                  </a:lnTo>
                  <a:lnTo>
                    <a:pt x="1495" y="0"/>
                  </a:lnTo>
                  <a:lnTo>
                    <a:pt x="1484" y="696"/>
                  </a:lnTo>
                  <a:lnTo>
                    <a:pt x="1107" y="947"/>
                  </a:lnTo>
                  <a:lnTo>
                    <a:pt x="890" y="1233"/>
                  </a:lnTo>
                  <a:lnTo>
                    <a:pt x="365" y="1598"/>
                  </a:lnTo>
                  <a:lnTo>
                    <a:pt x="468" y="1963"/>
                  </a:lnTo>
                  <a:lnTo>
                    <a:pt x="411" y="2351"/>
                  </a:lnTo>
                  <a:lnTo>
                    <a:pt x="35" y="2545"/>
                  </a:lnTo>
                  <a:lnTo>
                    <a:pt x="308" y="3344"/>
                  </a:lnTo>
                  <a:lnTo>
                    <a:pt x="365" y="3778"/>
                  </a:lnTo>
                  <a:lnTo>
                    <a:pt x="240" y="4519"/>
                  </a:lnTo>
                  <a:lnTo>
                    <a:pt x="308" y="4930"/>
                  </a:lnTo>
                  <a:lnTo>
                    <a:pt x="229" y="5432"/>
                  </a:lnTo>
                  <a:lnTo>
                    <a:pt x="297" y="6003"/>
                  </a:lnTo>
                  <a:lnTo>
                    <a:pt x="0" y="6368"/>
                  </a:lnTo>
                  <a:lnTo>
                    <a:pt x="480" y="7042"/>
                  </a:lnTo>
                  <a:lnTo>
                    <a:pt x="514" y="7430"/>
                  </a:lnTo>
                  <a:lnTo>
                    <a:pt x="799" y="7943"/>
                  </a:lnTo>
                  <a:lnTo>
                    <a:pt x="1164" y="7772"/>
                  </a:lnTo>
                  <a:lnTo>
                    <a:pt x="1781" y="8183"/>
                  </a:lnTo>
                  <a:lnTo>
                    <a:pt x="2134" y="8753"/>
                  </a:lnTo>
                  <a:lnTo>
                    <a:pt x="3390" y="9153"/>
                  </a:lnTo>
                  <a:lnTo>
                    <a:pt x="3835" y="9655"/>
                  </a:lnTo>
                  <a:lnTo>
                    <a:pt x="4394" y="9313"/>
                  </a:lnTo>
                  <a:lnTo>
                    <a:pt x="5159" y="8810"/>
                  </a:lnTo>
                  <a:lnTo>
                    <a:pt x="8343" y="10556"/>
                  </a:lnTo>
                  <a:lnTo>
                    <a:pt x="11538" y="12291"/>
                  </a:lnTo>
                  <a:lnTo>
                    <a:pt x="11538" y="11903"/>
                  </a:lnTo>
                  <a:lnTo>
                    <a:pt x="12440" y="11903"/>
                  </a:lnTo>
                  <a:lnTo>
                    <a:pt x="12371" y="10100"/>
                  </a:lnTo>
                  <a:lnTo>
                    <a:pt x="12223" y="6756"/>
                  </a:lnTo>
                  <a:lnTo>
                    <a:pt x="12040" y="3515"/>
                  </a:lnTo>
                  <a:lnTo>
                    <a:pt x="11755" y="2796"/>
                  </a:lnTo>
                  <a:lnTo>
                    <a:pt x="11926" y="2237"/>
                  </a:lnTo>
                  <a:lnTo>
                    <a:pt x="11766" y="184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11" name="Google Shape;1211;p37"/>
            <p:cNvSpPr/>
            <p:nvPr/>
          </p:nvSpPr>
          <p:spPr>
            <a:xfrm>
              <a:off x="5313675" y="2889275"/>
              <a:ext cx="42550" cy="87625"/>
            </a:xfrm>
            <a:custGeom>
              <a:rect b="b" l="l" r="r" t="t"/>
              <a:pathLst>
                <a:path extrusionOk="0" h="3505" w="1702">
                  <a:moveTo>
                    <a:pt x="1291" y="3288"/>
                  </a:moveTo>
                  <a:lnTo>
                    <a:pt x="1610" y="3025"/>
                  </a:lnTo>
                  <a:lnTo>
                    <a:pt x="1701" y="2089"/>
                  </a:lnTo>
                  <a:lnTo>
                    <a:pt x="1268" y="1142"/>
                  </a:lnTo>
                  <a:lnTo>
                    <a:pt x="857" y="503"/>
                  </a:lnTo>
                  <a:lnTo>
                    <a:pt x="275" y="1"/>
                  </a:lnTo>
                  <a:lnTo>
                    <a:pt x="1" y="1473"/>
                  </a:lnTo>
                  <a:lnTo>
                    <a:pt x="206" y="2774"/>
                  </a:lnTo>
                  <a:lnTo>
                    <a:pt x="606" y="350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12" name="Google Shape;1212;p37"/>
            <p:cNvSpPr/>
            <p:nvPr/>
          </p:nvSpPr>
          <p:spPr>
            <a:xfrm>
              <a:off x="4240950" y="3762025"/>
              <a:ext cx="45950" cy="45400"/>
            </a:xfrm>
            <a:custGeom>
              <a:rect b="b" l="l" r="r" t="t"/>
              <a:pathLst>
                <a:path extrusionOk="0" h="1816" w="1838">
                  <a:moveTo>
                    <a:pt x="810" y="1724"/>
                  </a:moveTo>
                  <a:lnTo>
                    <a:pt x="970" y="1439"/>
                  </a:lnTo>
                  <a:lnTo>
                    <a:pt x="1415" y="1302"/>
                  </a:lnTo>
                  <a:lnTo>
                    <a:pt x="1564" y="1005"/>
                  </a:lnTo>
                  <a:lnTo>
                    <a:pt x="1837" y="560"/>
                  </a:lnTo>
                  <a:lnTo>
                    <a:pt x="1598" y="286"/>
                  </a:lnTo>
                  <a:lnTo>
                    <a:pt x="1267" y="1"/>
                  </a:lnTo>
                  <a:lnTo>
                    <a:pt x="902" y="183"/>
                  </a:lnTo>
                  <a:lnTo>
                    <a:pt x="457" y="549"/>
                  </a:lnTo>
                  <a:lnTo>
                    <a:pt x="0" y="1119"/>
                  </a:lnTo>
                  <a:lnTo>
                    <a:pt x="525" y="181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13" name="Google Shape;1213;p37"/>
            <p:cNvSpPr/>
            <p:nvPr/>
          </p:nvSpPr>
          <p:spPr>
            <a:xfrm>
              <a:off x="4070900" y="1843925"/>
              <a:ext cx="94750" cy="52825"/>
            </a:xfrm>
            <a:custGeom>
              <a:rect b="b" l="l" r="r" t="t"/>
              <a:pathLst>
                <a:path extrusionOk="0" h="2113" w="3790">
                  <a:moveTo>
                    <a:pt x="3664" y="663"/>
                  </a:moveTo>
                  <a:lnTo>
                    <a:pt x="2956" y="252"/>
                  </a:lnTo>
                  <a:lnTo>
                    <a:pt x="2591" y="195"/>
                  </a:lnTo>
                  <a:lnTo>
                    <a:pt x="2465" y="1"/>
                  </a:lnTo>
                  <a:lnTo>
                    <a:pt x="1838" y="92"/>
                  </a:lnTo>
                  <a:lnTo>
                    <a:pt x="708" y="35"/>
                  </a:lnTo>
                  <a:lnTo>
                    <a:pt x="0" y="309"/>
                  </a:lnTo>
                  <a:lnTo>
                    <a:pt x="240" y="1016"/>
                  </a:lnTo>
                  <a:lnTo>
                    <a:pt x="948" y="1176"/>
                  </a:lnTo>
                  <a:lnTo>
                    <a:pt x="1267" y="1302"/>
                  </a:lnTo>
                  <a:lnTo>
                    <a:pt x="1233" y="1541"/>
                  </a:lnTo>
                  <a:lnTo>
                    <a:pt x="1324" y="1758"/>
                  </a:lnTo>
                  <a:lnTo>
                    <a:pt x="1678" y="1850"/>
                  </a:lnTo>
                  <a:lnTo>
                    <a:pt x="1883" y="2112"/>
                  </a:lnTo>
                  <a:lnTo>
                    <a:pt x="2534" y="2112"/>
                  </a:lnTo>
                  <a:lnTo>
                    <a:pt x="3219" y="1804"/>
                  </a:lnTo>
                  <a:lnTo>
                    <a:pt x="3287" y="1313"/>
                  </a:lnTo>
                  <a:lnTo>
                    <a:pt x="3789" y="102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14" name="Google Shape;1214;p37"/>
            <p:cNvSpPr/>
            <p:nvPr/>
          </p:nvSpPr>
          <p:spPr>
            <a:xfrm>
              <a:off x="3820400" y="1979175"/>
              <a:ext cx="9725" cy="15125"/>
            </a:xfrm>
            <a:custGeom>
              <a:rect b="b" l="l" r="r" t="t"/>
              <a:pathLst>
                <a:path extrusionOk="0" h="605" w="389">
                  <a:moveTo>
                    <a:pt x="366" y="594"/>
                  </a:moveTo>
                  <a:lnTo>
                    <a:pt x="389" y="206"/>
                  </a:lnTo>
                  <a:lnTo>
                    <a:pt x="252" y="0"/>
                  </a:lnTo>
                  <a:lnTo>
                    <a:pt x="58" y="34"/>
                  </a:lnTo>
                  <a:lnTo>
                    <a:pt x="1" y="536"/>
                  </a:lnTo>
                  <a:lnTo>
                    <a:pt x="160" y="60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15" name="Google Shape;1215;p37"/>
            <p:cNvSpPr/>
            <p:nvPr/>
          </p:nvSpPr>
          <p:spPr>
            <a:xfrm>
              <a:off x="4068900" y="1810550"/>
              <a:ext cx="119275" cy="49950"/>
            </a:xfrm>
            <a:custGeom>
              <a:rect b="b" l="l" r="r" t="t"/>
              <a:pathLst>
                <a:path extrusionOk="0" h="1998" w="4771">
                  <a:moveTo>
                    <a:pt x="3983" y="411"/>
                  </a:moveTo>
                  <a:lnTo>
                    <a:pt x="3447" y="411"/>
                  </a:lnTo>
                  <a:lnTo>
                    <a:pt x="2819" y="103"/>
                  </a:lnTo>
                  <a:lnTo>
                    <a:pt x="2523" y="1"/>
                  </a:lnTo>
                  <a:lnTo>
                    <a:pt x="1986" y="149"/>
                  </a:lnTo>
                  <a:lnTo>
                    <a:pt x="1963" y="799"/>
                  </a:lnTo>
                  <a:lnTo>
                    <a:pt x="1450" y="811"/>
                  </a:lnTo>
                  <a:lnTo>
                    <a:pt x="822" y="172"/>
                  </a:lnTo>
                  <a:lnTo>
                    <a:pt x="252" y="468"/>
                  </a:lnTo>
                  <a:lnTo>
                    <a:pt x="1" y="1005"/>
                  </a:lnTo>
                  <a:lnTo>
                    <a:pt x="80" y="1644"/>
                  </a:lnTo>
                  <a:lnTo>
                    <a:pt x="788" y="1370"/>
                  </a:lnTo>
                  <a:lnTo>
                    <a:pt x="1918" y="1427"/>
                  </a:lnTo>
                  <a:lnTo>
                    <a:pt x="2545" y="1347"/>
                  </a:lnTo>
                  <a:lnTo>
                    <a:pt x="2671" y="1530"/>
                  </a:lnTo>
                  <a:lnTo>
                    <a:pt x="3036" y="1587"/>
                  </a:lnTo>
                  <a:lnTo>
                    <a:pt x="3744" y="1998"/>
                  </a:lnTo>
                  <a:lnTo>
                    <a:pt x="4120" y="1861"/>
                  </a:lnTo>
                  <a:lnTo>
                    <a:pt x="4771" y="1530"/>
                  </a:lnTo>
                  <a:lnTo>
                    <a:pt x="4474" y="1016"/>
                  </a:lnTo>
                  <a:lnTo>
                    <a:pt x="4326" y="61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16" name="Google Shape;1216;p37"/>
            <p:cNvSpPr/>
            <p:nvPr/>
          </p:nvSpPr>
          <p:spPr>
            <a:xfrm>
              <a:off x="3387025" y="2300700"/>
              <a:ext cx="313000" cy="325550"/>
            </a:xfrm>
            <a:custGeom>
              <a:rect b="b" l="l" r="r" t="t"/>
              <a:pathLst>
                <a:path extrusionOk="0" h="13022" w="12520">
                  <a:moveTo>
                    <a:pt x="11732" y="537"/>
                  </a:moveTo>
                  <a:lnTo>
                    <a:pt x="11401" y="526"/>
                  </a:lnTo>
                  <a:lnTo>
                    <a:pt x="10625" y="320"/>
                  </a:lnTo>
                  <a:lnTo>
                    <a:pt x="9906" y="377"/>
                  </a:lnTo>
                  <a:lnTo>
                    <a:pt x="9461" y="1"/>
                  </a:lnTo>
                  <a:lnTo>
                    <a:pt x="8913" y="1"/>
                  </a:lnTo>
                  <a:lnTo>
                    <a:pt x="8651" y="548"/>
                  </a:lnTo>
                  <a:lnTo>
                    <a:pt x="8126" y="1507"/>
                  </a:lnTo>
                  <a:lnTo>
                    <a:pt x="7555" y="1872"/>
                  </a:lnTo>
                  <a:lnTo>
                    <a:pt x="6779" y="2294"/>
                  </a:lnTo>
                  <a:lnTo>
                    <a:pt x="6289" y="2899"/>
                  </a:lnTo>
                  <a:lnTo>
                    <a:pt x="6152" y="3390"/>
                  </a:lnTo>
                  <a:lnTo>
                    <a:pt x="5855" y="4155"/>
                  </a:lnTo>
                  <a:lnTo>
                    <a:pt x="6015" y="5284"/>
                  </a:lnTo>
                  <a:lnTo>
                    <a:pt x="5341" y="6038"/>
                  </a:lnTo>
                  <a:lnTo>
                    <a:pt x="4953" y="6289"/>
                  </a:lnTo>
                  <a:lnTo>
                    <a:pt x="4326" y="6916"/>
                  </a:lnTo>
                  <a:lnTo>
                    <a:pt x="3607" y="7008"/>
                  </a:lnTo>
                  <a:lnTo>
                    <a:pt x="3207" y="7350"/>
                  </a:lnTo>
                  <a:lnTo>
                    <a:pt x="3184" y="7373"/>
                  </a:lnTo>
                  <a:lnTo>
                    <a:pt x="2671" y="8297"/>
                  </a:lnTo>
                  <a:lnTo>
                    <a:pt x="2146" y="8628"/>
                  </a:lnTo>
                  <a:lnTo>
                    <a:pt x="1849" y="9199"/>
                  </a:lnTo>
                  <a:lnTo>
                    <a:pt x="1815" y="9667"/>
                  </a:lnTo>
                  <a:lnTo>
                    <a:pt x="1587" y="10203"/>
                  </a:lnTo>
                  <a:lnTo>
                    <a:pt x="1324" y="10351"/>
                  </a:lnTo>
                  <a:lnTo>
                    <a:pt x="879" y="10922"/>
                  </a:lnTo>
                  <a:lnTo>
                    <a:pt x="594" y="11561"/>
                  </a:lnTo>
                  <a:lnTo>
                    <a:pt x="628" y="11881"/>
                  </a:lnTo>
                  <a:lnTo>
                    <a:pt x="366" y="12349"/>
                  </a:lnTo>
                  <a:lnTo>
                    <a:pt x="46" y="12588"/>
                  </a:lnTo>
                  <a:lnTo>
                    <a:pt x="0" y="13022"/>
                  </a:lnTo>
                  <a:lnTo>
                    <a:pt x="23" y="13022"/>
                  </a:lnTo>
                  <a:lnTo>
                    <a:pt x="1792" y="12942"/>
                  </a:lnTo>
                  <a:lnTo>
                    <a:pt x="1895" y="12623"/>
                  </a:lnTo>
                  <a:lnTo>
                    <a:pt x="2214" y="12200"/>
                  </a:lnTo>
                  <a:lnTo>
                    <a:pt x="2500" y="10945"/>
                  </a:lnTo>
                  <a:lnTo>
                    <a:pt x="3618" y="9975"/>
                  </a:lnTo>
                  <a:lnTo>
                    <a:pt x="4018" y="8822"/>
                  </a:lnTo>
                  <a:lnTo>
                    <a:pt x="4257" y="8765"/>
                  </a:lnTo>
                  <a:lnTo>
                    <a:pt x="4531" y="8058"/>
                  </a:lnTo>
                  <a:lnTo>
                    <a:pt x="5182" y="7955"/>
                  </a:lnTo>
                  <a:lnTo>
                    <a:pt x="5455" y="8080"/>
                  </a:lnTo>
                  <a:lnTo>
                    <a:pt x="5809" y="8080"/>
                  </a:lnTo>
                  <a:lnTo>
                    <a:pt x="6072" y="7864"/>
                  </a:lnTo>
                  <a:lnTo>
                    <a:pt x="6551" y="7841"/>
                  </a:lnTo>
                  <a:lnTo>
                    <a:pt x="6540" y="7350"/>
                  </a:lnTo>
                  <a:lnTo>
                    <a:pt x="6540" y="7350"/>
                  </a:lnTo>
                  <a:lnTo>
                    <a:pt x="6654" y="7350"/>
                  </a:lnTo>
                  <a:lnTo>
                    <a:pt x="6665" y="6289"/>
                  </a:lnTo>
                  <a:lnTo>
                    <a:pt x="7932" y="5615"/>
                  </a:lnTo>
                  <a:lnTo>
                    <a:pt x="8708" y="5467"/>
                  </a:lnTo>
                  <a:lnTo>
                    <a:pt x="9336" y="5227"/>
                  </a:lnTo>
                  <a:lnTo>
                    <a:pt x="9632" y="4771"/>
                  </a:lnTo>
                  <a:lnTo>
                    <a:pt x="10534" y="4417"/>
                  </a:lnTo>
                  <a:lnTo>
                    <a:pt x="10580" y="3744"/>
                  </a:lnTo>
                  <a:lnTo>
                    <a:pt x="11013" y="3675"/>
                  </a:lnTo>
                  <a:lnTo>
                    <a:pt x="11378" y="3333"/>
                  </a:lnTo>
                  <a:lnTo>
                    <a:pt x="12371" y="3185"/>
                  </a:lnTo>
                  <a:lnTo>
                    <a:pt x="12520" y="2831"/>
                  </a:lnTo>
                  <a:lnTo>
                    <a:pt x="12314" y="2637"/>
                  </a:lnTo>
                  <a:lnTo>
                    <a:pt x="12063" y="1678"/>
                  </a:lnTo>
                  <a:lnTo>
                    <a:pt x="12017" y="111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17" name="Google Shape;1217;p37"/>
            <p:cNvSpPr/>
            <p:nvPr/>
          </p:nvSpPr>
          <p:spPr>
            <a:xfrm>
              <a:off x="4189875" y="2015975"/>
              <a:ext cx="65925" cy="65925"/>
            </a:xfrm>
            <a:custGeom>
              <a:rect b="b" l="l" r="r" t="t"/>
              <a:pathLst>
                <a:path extrusionOk="0" h="2637" w="2637">
                  <a:moveTo>
                    <a:pt x="1484" y="2637"/>
                  </a:moveTo>
                  <a:lnTo>
                    <a:pt x="1655" y="2545"/>
                  </a:lnTo>
                  <a:lnTo>
                    <a:pt x="1735" y="2237"/>
                  </a:lnTo>
                  <a:lnTo>
                    <a:pt x="1883" y="1952"/>
                  </a:lnTo>
                  <a:lnTo>
                    <a:pt x="1815" y="1792"/>
                  </a:lnTo>
                  <a:lnTo>
                    <a:pt x="1963" y="1724"/>
                  </a:lnTo>
                  <a:lnTo>
                    <a:pt x="2043" y="1849"/>
                  </a:lnTo>
                  <a:lnTo>
                    <a:pt x="2465" y="1883"/>
                  </a:lnTo>
                  <a:lnTo>
                    <a:pt x="2637" y="1815"/>
                  </a:lnTo>
                  <a:lnTo>
                    <a:pt x="2500" y="1724"/>
                  </a:lnTo>
                  <a:lnTo>
                    <a:pt x="2534" y="1587"/>
                  </a:lnTo>
                  <a:lnTo>
                    <a:pt x="2249" y="1370"/>
                  </a:lnTo>
                  <a:lnTo>
                    <a:pt x="2089" y="993"/>
                  </a:lnTo>
                  <a:lnTo>
                    <a:pt x="1815" y="845"/>
                  </a:lnTo>
                  <a:lnTo>
                    <a:pt x="1815" y="537"/>
                  </a:lnTo>
                  <a:lnTo>
                    <a:pt x="1461" y="308"/>
                  </a:lnTo>
                  <a:lnTo>
                    <a:pt x="1176" y="274"/>
                  </a:lnTo>
                  <a:lnTo>
                    <a:pt x="617" y="0"/>
                  </a:lnTo>
                  <a:lnTo>
                    <a:pt x="160" y="80"/>
                  </a:lnTo>
                  <a:lnTo>
                    <a:pt x="0" y="217"/>
                  </a:lnTo>
                  <a:lnTo>
                    <a:pt x="229" y="297"/>
                  </a:lnTo>
                  <a:lnTo>
                    <a:pt x="491" y="571"/>
                  </a:lnTo>
                  <a:lnTo>
                    <a:pt x="754" y="936"/>
                  </a:lnTo>
                  <a:lnTo>
                    <a:pt x="1244" y="1472"/>
                  </a:lnTo>
                  <a:lnTo>
                    <a:pt x="1324" y="1849"/>
                  </a:lnTo>
                  <a:lnTo>
                    <a:pt x="1301" y="223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18" name="Google Shape;1218;p37"/>
            <p:cNvSpPr/>
            <p:nvPr/>
          </p:nvSpPr>
          <p:spPr>
            <a:xfrm>
              <a:off x="4569600" y="3385425"/>
              <a:ext cx="153250" cy="307875"/>
            </a:xfrm>
            <a:custGeom>
              <a:rect b="b" l="l" r="r" t="t"/>
              <a:pathLst>
                <a:path extrusionOk="0" h="12315" w="6130">
                  <a:moveTo>
                    <a:pt x="5867" y="1370"/>
                  </a:moveTo>
                  <a:lnTo>
                    <a:pt x="5718" y="765"/>
                  </a:lnTo>
                  <a:lnTo>
                    <a:pt x="5513" y="389"/>
                  </a:lnTo>
                  <a:lnTo>
                    <a:pt x="5262" y="1"/>
                  </a:lnTo>
                  <a:lnTo>
                    <a:pt x="4977" y="400"/>
                  </a:lnTo>
                  <a:lnTo>
                    <a:pt x="4931" y="937"/>
                  </a:lnTo>
                  <a:lnTo>
                    <a:pt x="4463" y="1587"/>
                  </a:lnTo>
                  <a:lnTo>
                    <a:pt x="4132" y="1473"/>
                  </a:lnTo>
                  <a:lnTo>
                    <a:pt x="4212" y="1850"/>
                  </a:lnTo>
                  <a:lnTo>
                    <a:pt x="3961" y="2306"/>
                  </a:lnTo>
                  <a:lnTo>
                    <a:pt x="3276" y="2865"/>
                  </a:lnTo>
                  <a:lnTo>
                    <a:pt x="2786" y="3390"/>
                  </a:lnTo>
                  <a:lnTo>
                    <a:pt x="2443" y="3390"/>
                  </a:lnTo>
                  <a:lnTo>
                    <a:pt x="2135" y="3573"/>
                  </a:lnTo>
                  <a:lnTo>
                    <a:pt x="1690" y="3755"/>
                  </a:lnTo>
                  <a:lnTo>
                    <a:pt x="1291" y="3778"/>
                  </a:lnTo>
                  <a:lnTo>
                    <a:pt x="1154" y="4372"/>
                  </a:lnTo>
                  <a:lnTo>
                    <a:pt x="834" y="4862"/>
                  </a:lnTo>
                  <a:lnTo>
                    <a:pt x="845" y="5707"/>
                  </a:lnTo>
                  <a:lnTo>
                    <a:pt x="960" y="6277"/>
                  </a:lnTo>
                  <a:lnTo>
                    <a:pt x="1119" y="6711"/>
                  </a:lnTo>
                  <a:lnTo>
                    <a:pt x="1005" y="7293"/>
                  </a:lnTo>
                  <a:lnTo>
                    <a:pt x="594" y="7978"/>
                  </a:lnTo>
                  <a:lnTo>
                    <a:pt x="560" y="8275"/>
                  </a:lnTo>
                  <a:lnTo>
                    <a:pt x="195" y="8434"/>
                  </a:lnTo>
                  <a:lnTo>
                    <a:pt x="1" y="9085"/>
                  </a:lnTo>
                  <a:lnTo>
                    <a:pt x="35" y="9747"/>
                  </a:lnTo>
                  <a:lnTo>
                    <a:pt x="263" y="10454"/>
                  </a:lnTo>
                  <a:lnTo>
                    <a:pt x="252" y="11276"/>
                  </a:lnTo>
                  <a:lnTo>
                    <a:pt x="423" y="11744"/>
                  </a:lnTo>
                  <a:lnTo>
                    <a:pt x="1017" y="12075"/>
                  </a:lnTo>
                  <a:lnTo>
                    <a:pt x="1450" y="12314"/>
                  </a:lnTo>
                  <a:lnTo>
                    <a:pt x="2158" y="11926"/>
                  </a:lnTo>
                  <a:lnTo>
                    <a:pt x="2820" y="11710"/>
                  </a:lnTo>
                  <a:lnTo>
                    <a:pt x="3253" y="10660"/>
                  </a:lnTo>
                  <a:lnTo>
                    <a:pt x="3653" y="9393"/>
                  </a:lnTo>
                  <a:lnTo>
                    <a:pt x="4269" y="7681"/>
                  </a:lnTo>
                  <a:lnTo>
                    <a:pt x="4737" y="6426"/>
                  </a:lnTo>
                  <a:lnTo>
                    <a:pt x="5125" y="5364"/>
                  </a:lnTo>
                  <a:lnTo>
                    <a:pt x="5239" y="4600"/>
                  </a:lnTo>
                  <a:lnTo>
                    <a:pt x="5467" y="4383"/>
                  </a:lnTo>
                  <a:lnTo>
                    <a:pt x="5570" y="3995"/>
                  </a:lnTo>
                  <a:lnTo>
                    <a:pt x="5456" y="3322"/>
                  </a:lnTo>
                  <a:lnTo>
                    <a:pt x="5627" y="3059"/>
                  </a:lnTo>
                  <a:lnTo>
                    <a:pt x="5855" y="3596"/>
                  </a:lnTo>
                  <a:lnTo>
                    <a:pt x="6015" y="3322"/>
                  </a:lnTo>
                  <a:lnTo>
                    <a:pt x="6129" y="2888"/>
                  </a:lnTo>
                  <a:lnTo>
                    <a:pt x="5935" y="246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19" name="Google Shape;1219;p37"/>
            <p:cNvSpPr/>
            <p:nvPr/>
          </p:nvSpPr>
          <p:spPr>
            <a:xfrm>
              <a:off x="1486900" y="2369750"/>
              <a:ext cx="529250" cy="412575"/>
            </a:xfrm>
            <a:custGeom>
              <a:rect b="b" l="l" r="r" t="t"/>
              <a:pathLst>
                <a:path extrusionOk="0" h="16503" w="21170">
                  <a:moveTo>
                    <a:pt x="13444" y="6254"/>
                  </a:moveTo>
                  <a:lnTo>
                    <a:pt x="12930" y="6049"/>
                  </a:lnTo>
                  <a:lnTo>
                    <a:pt x="12371" y="5764"/>
                  </a:lnTo>
                  <a:lnTo>
                    <a:pt x="12257" y="5341"/>
                  </a:lnTo>
                  <a:lnTo>
                    <a:pt x="12234" y="4691"/>
                  </a:lnTo>
                  <a:lnTo>
                    <a:pt x="11892" y="4177"/>
                  </a:lnTo>
                  <a:lnTo>
                    <a:pt x="11743" y="3652"/>
                  </a:lnTo>
                  <a:lnTo>
                    <a:pt x="11515" y="3025"/>
                  </a:lnTo>
                  <a:lnTo>
                    <a:pt x="11070" y="2671"/>
                  </a:lnTo>
                  <a:lnTo>
                    <a:pt x="10454" y="2682"/>
                  </a:lnTo>
                  <a:lnTo>
                    <a:pt x="9769" y="3401"/>
                  </a:lnTo>
                  <a:lnTo>
                    <a:pt x="9198" y="3127"/>
                  </a:lnTo>
                  <a:lnTo>
                    <a:pt x="8879" y="2853"/>
                  </a:lnTo>
                  <a:lnTo>
                    <a:pt x="8822" y="2351"/>
                  </a:lnTo>
                  <a:lnTo>
                    <a:pt x="8708" y="1883"/>
                  </a:lnTo>
                  <a:lnTo>
                    <a:pt x="8365" y="1484"/>
                  </a:lnTo>
                  <a:lnTo>
                    <a:pt x="8069" y="1199"/>
                  </a:lnTo>
                  <a:lnTo>
                    <a:pt x="7886" y="891"/>
                  </a:lnTo>
                  <a:lnTo>
                    <a:pt x="6551" y="891"/>
                  </a:lnTo>
                  <a:lnTo>
                    <a:pt x="6437" y="1256"/>
                  </a:lnTo>
                  <a:lnTo>
                    <a:pt x="5820" y="1256"/>
                  </a:lnTo>
                  <a:lnTo>
                    <a:pt x="4303" y="1256"/>
                  </a:lnTo>
                  <a:lnTo>
                    <a:pt x="2773" y="628"/>
                  </a:lnTo>
                  <a:lnTo>
                    <a:pt x="1758" y="183"/>
                  </a:lnTo>
                  <a:lnTo>
                    <a:pt x="1906" y="0"/>
                  </a:lnTo>
                  <a:lnTo>
                    <a:pt x="902" y="103"/>
                  </a:lnTo>
                  <a:lnTo>
                    <a:pt x="0" y="172"/>
                  </a:lnTo>
                  <a:lnTo>
                    <a:pt x="34" y="982"/>
                  </a:lnTo>
                  <a:lnTo>
                    <a:pt x="137" y="1712"/>
                  </a:lnTo>
                  <a:lnTo>
                    <a:pt x="228" y="2294"/>
                  </a:lnTo>
                  <a:lnTo>
                    <a:pt x="343" y="2865"/>
                  </a:lnTo>
                  <a:lnTo>
                    <a:pt x="719" y="3127"/>
                  </a:lnTo>
                  <a:lnTo>
                    <a:pt x="1130" y="3766"/>
                  </a:lnTo>
                  <a:lnTo>
                    <a:pt x="993" y="4177"/>
                  </a:lnTo>
                  <a:lnTo>
                    <a:pt x="605" y="4508"/>
                  </a:lnTo>
                  <a:lnTo>
                    <a:pt x="308" y="4463"/>
                  </a:lnTo>
                  <a:lnTo>
                    <a:pt x="217" y="4542"/>
                  </a:lnTo>
                  <a:lnTo>
                    <a:pt x="548" y="5067"/>
                  </a:lnTo>
                  <a:lnTo>
                    <a:pt x="959" y="5284"/>
                  </a:lnTo>
                  <a:lnTo>
                    <a:pt x="1107" y="5524"/>
                  </a:lnTo>
                  <a:lnTo>
                    <a:pt x="1233" y="5398"/>
                  </a:lnTo>
                  <a:lnTo>
                    <a:pt x="1678" y="5809"/>
                  </a:lnTo>
                  <a:lnTo>
                    <a:pt x="1974" y="6094"/>
                  </a:lnTo>
                  <a:lnTo>
                    <a:pt x="1986" y="6574"/>
                  </a:lnTo>
                  <a:lnTo>
                    <a:pt x="1815" y="7247"/>
                  </a:lnTo>
                  <a:lnTo>
                    <a:pt x="2169" y="7475"/>
                  </a:lnTo>
                  <a:lnTo>
                    <a:pt x="2648" y="7920"/>
                  </a:lnTo>
                  <a:lnTo>
                    <a:pt x="3059" y="8434"/>
                  </a:lnTo>
                  <a:lnTo>
                    <a:pt x="3161" y="8993"/>
                  </a:lnTo>
                  <a:lnTo>
                    <a:pt x="3298" y="8993"/>
                  </a:lnTo>
                  <a:lnTo>
                    <a:pt x="3686" y="8662"/>
                  </a:lnTo>
                  <a:lnTo>
                    <a:pt x="3743" y="8491"/>
                  </a:lnTo>
                  <a:lnTo>
                    <a:pt x="3527" y="8092"/>
                  </a:lnTo>
                  <a:lnTo>
                    <a:pt x="3298" y="7681"/>
                  </a:lnTo>
                  <a:lnTo>
                    <a:pt x="2933" y="7647"/>
                  </a:lnTo>
                  <a:lnTo>
                    <a:pt x="2990" y="7167"/>
                  </a:lnTo>
                  <a:lnTo>
                    <a:pt x="2853" y="6734"/>
                  </a:lnTo>
                  <a:lnTo>
                    <a:pt x="2716" y="6334"/>
                  </a:lnTo>
                  <a:lnTo>
                    <a:pt x="2648" y="5490"/>
                  </a:lnTo>
                  <a:lnTo>
                    <a:pt x="2271" y="5033"/>
                  </a:lnTo>
                  <a:lnTo>
                    <a:pt x="2191" y="4714"/>
                  </a:lnTo>
                  <a:lnTo>
                    <a:pt x="2020" y="4485"/>
                  </a:lnTo>
                  <a:lnTo>
                    <a:pt x="2020" y="3892"/>
                  </a:lnTo>
                  <a:lnTo>
                    <a:pt x="1872" y="3915"/>
                  </a:lnTo>
                  <a:lnTo>
                    <a:pt x="1860" y="3595"/>
                  </a:lnTo>
                  <a:lnTo>
                    <a:pt x="1758" y="3527"/>
                  </a:lnTo>
                  <a:lnTo>
                    <a:pt x="1701" y="3321"/>
                  </a:lnTo>
                  <a:lnTo>
                    <a:pt x="1313" y="2694"/>
                  </a:lnTo>
                  <a:lnTo>
                    <a:pt x="1164" y="2328"/>
                  </a:lnTo>
                  <a:lnTo>
                    <a:pt x="1301" y="1644"/>
                  </a:lnTo>
                  <a:lnTo>
                    <a:pt x="1313" y="1210"/>
                  </a:lnTo>
                  <a:lnTo>
                    <a:pt x="1575" y="845"/>
                  </a:lnTo>
                  <a:lnTo>
                    <a:pt x="1917" y="1085"/>
                  </a:lnTo>
                  <a:lnTo>
                    <a:pt x="2191" y="1062"/>
                  </a:lnTo>
                  <a:lnTo>
                    <a:pt x="2625" y="1416"/>
                  </a:lnTo>
                  <a:lnTo>
                    <a:pt x="2499" y="1758"/>
                  </a:lnTo>
                  <a:lnTo>
                    <a:pt x="2557" y="2454"/>
                  </a:lnTo>
                  <a:lnTo>
                    <a:pt x="2773" y="3127"/>
                  </a:lnTo>
                  <a:lnTo>
                    <a:pt x="2716" y="3413"/>
                  </a:lnTo>
                  <a:lnTo>
                    <a:pt x="2956" y="3858"/>
                  </a:lnTo>
                  <a:lnTo>
                    <a:pt x="3287" y="4337"/>
                  </a:lnTo>
                  <a:lnTo>
                    <a:pt x="3675" y="4405"/>
                  </a:lnTo>
                  <a:lnTo>
                    <a:pt x="3709" y="5033"/>
                  </a:lnTo>
                  <a:lnTo>
                    <a:pt x="4052" y="5478"/>
                  </a:lnTo>
                  <a:lnTo>
                    <a:pt x="4417" y="5695"/>
                  </a:lnTo>
                  <a:lnTo>
                    <a:pt x="4154" y="6266"/>
                  </a:lnTo>
                  <a:lnTo>
                    <a:pt x="4257" y="6483"/>
                  </a:lnTo>
                  <a:lnTo>
                    <a:pt x="4839" y="6848"/>
                  </a:lnTo>
                  <a:lnTo>
                    <a:pt x="5113" y="7418"/>
                  </a:lnTo>
                  <a:lnTo>
                    <a:pt x="5752" y="8114"/>
                  </a:lnTo>
                  <a:lnTo>
                    <a:pt x="6300" y="9027"/>
                  </a:lnTo>
                  <a:lnTo>
                    <a:pt x="6482" y="9484"/>
                  </a:lnTo>
                  <a:lnTo>
                    <a:pt x="6482" y="9849"/>
                  </a:lnTo>
                  <a:lnTo>
                    <a:pt x="6676" y="10260"/>
                  </a:lnTo>
                  <a:lnTo>
                    <a:pt x="6642" y="10568"/>
                  </a:lnTo>
                  <a:lnTo>
                    <a:pt x="6414" y="10796"/>
                  </a:lnTo>
                  <a:lnTo>
                    <a:pt x="6448" y="11059"/>
                  </a:lnTo>
                  <a:lnTo>
                    <a:pt x="6186" y="11161"/>
                  </a:lnTo>
                  <a:lnTo>
                    <a:pt x="6300" y="11595"/>
                  </a:lnTo>
                  <a:lnTo>
                    <a:pt x="6608" y="12166"/>
                  </a:lnTo>
                  <a:lnTo>
                    <a:pt x="7361" y="12679"/>
                  </a:lnTo>
                  <a:lnTo>
                    <a:pt x="7635" y="13102"/>
                  </a:lnTo>
                  <a:lnTo>
                    <a:pt x="8411" y="13387"/>
                  </a:lnTo>
                  <a:lnTo>
                    <a:pt x="8833" y="13444"/>
                  </a:lnTo>
                  <a:lnTo>
                    <a:pt x="9004" y="13684"/>
                  </a:lnTo>
                  <a:lnTo>
                    <a:pt x="9609" y="14106"/>
                  </a:lnTo>
                  <a:lnTo>
                    <a:pt x="10442" y="14540"/>
                  </a:lnTo>
                  <a:lnTo>
                    <a:pt x="11013" y="14665"/>
                  </a:lnTo>
                  <a:lnTo>
                    <a:pt x="11698" y="15076"/>
                  </a:lnTo>
                  <a:lnTo>
                    <a:pt x="12268" y="15247"/>
                  </a:lnTo>
                  <a:lnTo>
                    <a:pt x="12805" y="15498"/>
                  </a:lnTo>
                  <a:lnTo>
                    <a:pt x="13216" y="15395"/>
                  </a:lnTo>
                  <a:lnTo>
                    <a:pt x="13900" y="15053"/>
                  </a:lnTo>
                  <a:lnTo>
                    <a:pt x="14345" y="14996"/>
                  </a:lnTo>
                  <a:lnTo>
                    <a:pt x="14973" y="15224"/>
                  </a:lnTo>
                  <a:lnTo>
                    <a:pt x="15338" y="15521"/>
                  </a:lnTo>
                  <a:lnTo>
                    <a:pt x="16126" y="16502"/>
                  </a:lnTo>
                  <a:lnTo>
                    <a:pt x="16183" y="16240"/>
                  </a:lnTo>
                  <a:lnTo>
                    <a:pt x="16297" y="16023"/>
                  </a:lnTo>
                  <a:lnTo>
                    <a:pt x="16194" y="15852"/>
                  </a:lnTo>
                  <a:lnTo>
                    <a:pt x="16662" y="15110"/>
                  </a:lnTo>
                  <a:lnTo>
                    <a:pt x="17678" y="15110"/>
                  </a:lnTo>
                  <a:lnTo>
                    <a:pt x="17735" y="14813"/>
                  </a:lnTo>
                  <a:lnTo>
                    <a:pt x="17621" y="14756"/>
                  </a:lnTo>
                  <a:lnTo>
                    <a:pt x="17552" y="14551"/>
                  </a:lnTo>
                  <a:lnTo>
                    <a:pt x="17278" y="14334"/>
                  </a:lnTo>
                  <a:lnTo>
                    <a:pt x="17027" y="14037"/>
                  </a:lnTo>
                  <a:lnTo>
                    <a:pt x="17392" y="14037"/>
                  </a:lnTo>
                  <a:lnTo>
                    <a:pt x="17449" y="13524"/>
                  </a:lnTo>
                  <a:lnTo>
                    <a:pt x="18191" y="13524"/>
                  </a:lnTo>
                  <a:lnTo>
                    <a:pt x="18922" y="13535"/>
                  </a:lnTo>
                  <a:lnTo>
                    <a:pt x="18933" y="13398"/>
                  </a:lnTo>
                  <a:lnTo>
                    <a:pt x="19036" y="13353"/>
                  </a:lnTo>
                  <a:lnTo>
                    <a:pt x="19161" y="13467"/>
                  </a:lnTo>
                  <a:lnTo>
                    <a:pt x="19515" y="12908"/>
                  </a:lnTo>
                  <a:lnTo>
                    <a:pt x="19663" y="12908"/>
                  </a:lnTo>
                  <a:lnTo>
                    <a:pt x="19835" y="12896"/>
                  </a:lnTo>
                  <a:lnTo>
                    <a:pt x="20006" y="13124"/>
                  </a:lnTo>
                  <a:lnTo>
                    <a:pt x="20291" y="12417"/>
                  </a:lnTo>
                  <a:lnTo>
                    <a:pt x="20462" y="12029"/>
                  </a:lnTo>
                  <a:lnTo>
                    <a:pt x="20337" y="11869"/>
                  </a:lnTo>
                  <a:lnTo>
                    <a:pt x="20588" y="11310"/>
                  </a:lnTo>
                  <a:lnTo>
                    <a:pt x="21090" y="10773"/>
                  </a:lnTo>
                  <a:lnTo>
                    <a:pt x="21170" y="10328"/>
                  </a:lnTo>
                  <a:lnTo>
                    <a:pt x="20999" y="10146"/>
                  </a:lnTo>
                  <a:lnTo>
                    <a:pt x="20519" y="10214"/>
                  </a:lnTo>
                  <a:lnTo>
                    <a:pt x="19835" y="10191"/>
                  </a:lnTo>
                  <a:lnTo>
                    <a:pt x="18979" y="10397"/>
                  </a:lnTo>
                  <a:lnTo>
                    <a:pt x="18408" y="10648"/>
                  </a:lnTo>
                  <a:lnTo>
                    <a:pt x="18237" y="10899"/>
                  </a:lnTo>
                  <a:lnTo>
                    <a:pt x="18066" y="11675"/>
                  </a:lnTo>
                  <a:lnTo>
                    <a:pt x="17803" y="12200"/>
                  </a:lnTo>
                  <a:lnTo>
                    <a:pt x="17255" y="12565"/>
                  </a:lnTo>
                  <a:lnTo>
                    <a:pt x="16742" y="12725"/>
                  </a:lnTo>
                  <a:lnTo>
                    <a:pt x="16126" y="12885"/>
                  </a:lnTo>
                  <a:lnTo>
                    <a:pt x="15509" y="12965"/>
                  </a:lnTo>
                  <a:lnTo>
                    <a:pt x="14779" y="13227"/>
                  </a:lnTo>
                  <a:lnTo>
                    <a:pt x="14517" y="12851"/>
                  </a:lnTo>
                  <a:lnTo>
                    <a:pt x="13718" y="12611"/>
                  </a:lnTo>
                  <a:lnTo>
                    <a:pt x="13455" y="12154"/>
                  </a:lnTo>
                  <a:lnTo>
                    <a:pt x="13352" y="11641"/>
                  </a:lnTo>
                  <a:lnTo>
                    <a:pt x="12930" y="10967"/>
                  </a:lnTo>
                  <a:lnTo>
                    <a:pt x="12873" y="10260"/>
                  </a:lnTo>
                  <a:lnTo>
                    <a:pt x="12702" y="9815"/>
                  </a:lnTo>
                  <a:lnTo>
                    <a:pt x="12633" y="9336"/>
                  </a:lnTo>
                  <a:lnTo>
                    <a:pt x="12782" y="8890"/>
                  </a:lnTo>
                  <a:lnTo>
                    <a:pt x="13044" y="7658"/>
                  </a:lnTo>
                  <a:lnTo>
                    <a:pt x="13295" y="7019"/>
                  </a:lnTo>
                  <a:lnTo>
                    <a:pt x="13740" y="622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20" name="Google Shape;1220;p37"/>
            <p:cNvSpPr/>
            <p:nvPr/>
          </p:nvSpPr>
          <p:spPr>
            <a:xfrm>
              <a:off x="4096575" y="2151500"/>
              <a:ext cx="45950" cy="32825"/>
            </a:xfrm>
            <a:custGeom>
              <a:rect b="b" l="l" r="r" t="t"/>
              <a:pathLst>
                <a:path extrusionOk="0" h="1313" w="1838">
                  <a:moveTo>
                    <a:pt x="1724" y="285"/>
                  </a:moveTo>
                  <a:lnTo>
                    <a:pt x="1324" y="0"/>
                  </a:lnTo>
                  <a:lnTo>
                    <a:pt x="982" y="11"/>
                  </a:lnTo>
                  <a:lnTo>
                    <a:pt x="742" y="69"/>
                  </a:lnTo>
                  <a:lnTo>
                    <a:pt x="583" y="103"/>
                  </a:lnTo>
                  <a:lnTo>
                    <a:pt x="172" y="240"/>
                  </a:lnTo>
                  <a:lnTo>
                    <a:pt x="160" y="411"/>
                  </a:lnTo>
                  <a:lnTo>
                    <a:pt x="58" y="411"/>
                  </a:lnTo>
                  <a:lnTo>
                    <a:pt x="58" y="411"/>
                  </a:lnTo>
                  <a:lnTo>
                    <a:pt x="1" y="719"/>
                  </a:lnTo>
                  <a:lnTo>
                    <a:pt x="126" y="1084"/>
                  </a:lnTo>
                  <a:lnTo>
                    <a:pt x="457" y="1312"/>
                  </a:lnTo>
                  <a:lnTo>
                    <a:pt x="925" y="1233"/>
                  </a:lnTo>
                  <a:lnTo>
                    <a:pt x="1199" y="1039"/>
                  </a:lnTo>
                  <a:lnTo>
                    <a:pt x="1598" y="1061"/>
                  </a:lnTo>
                  <a:lnTo>
                    <a:pt x="1701" y="902"/>
                  </a:lnTo>
                  <a:lnTo>
                    <a:pt x="1838" y="86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21" name="Google Shape;1221;p37"/>
            <p:cNvSpPr/>
            <p:nvPr/>
          </p:nvSpPr>
          <p:spPr>
            <a:xfrm>
              <a:off x="3479450" y="2545500"/>
              <a:ext cx="326425" cy="337525"/>
            </a:xfrm>
            <a:custGeom>
              <a:rect b="b" l="l" r="r" t="t"/>
              <a:pathLst>
                <a:path extrusionOk="0" h="13501" w="13057">
                  <a:moveTo>
                    <a:pt x="13045" y="5284"/>
                  </a:moveTo>
                  <a:lnTo>
                    <a:pt x="12178" y="5364"/>
                  </a:lnTo>
                  <a:lnTo>
                    <a:pt x="12155" y="4793"/>
                  </a:lnTo>
                  <a:lnTo>
                    <a:pt x="11790" y="4645"/>
                  </a:lnTo>
                  <a:lnTo>
                    <a:pt x="11299" y="4383"/>
                  </a:lnTo>
                  <a:lnTo>
                    <a:pt x="11116" y="3960"/>
                  </a:lnTo>
                  <a:lnTo>
                    <a:pt x="8469" y="1986"/>
                  </a:lnTo>
                  <a:lnTo>
                    <a:pt x="5844" y="0"/>
                  </a:lnTo>
                  <a:lnTo>
                    <a:pt x="4646" y="23"/>
                  </a:lnTo>
                  <a:lnTo>
                    <a:pt x="4988" y="3926"/>
                  </a:lnTo>
                  <a:lnTo>
                    <a:pt x="5330" y="7852"/>
                  </a:lnTo>
                  <a:lnTo>
                    <a:pt x="5467" y="7966"/>
                  </a:lnTo>
                  <a:lnTo>
                    <a:pt x="5285" y="8594"/>
                  </a:lnTo>
                  <a:lnTo>
                    <a:pt x="2101" y="8605"/>
                  </a:lnTo>
                  <a:lnTo>
                    <a:pt x="1975" y="8810"/>
                  </a:lnTo>
                  <a:lnTo>
                    <a:pt x="1679" y="8753"/>
                  </a:lnTo>
                  <a:lnTo>
                    <a:pt x="1222" y="8936"/>
                  </a:lnTo>
                  <a:lnTo>
                    <a:pt x="674" y="8674"/>
                  </a:lnTo>
                  <a:lnTo>
                    <a:pt x="423" y="8708"/>
                  </a:lnTo>
                  <a:lnTo>
                    <a:pt x="275" y="9233"/>
                  </a:lnTo>
                  <a:lnTo>
                    <a:pt x="1" y="9404"/>
                  </a:lnTo>
                  <a:lnTo>
                    <a:pt x="35" y="9963"/>
                  </a:lnTo>
                  <a:lnTo>
                    <a:pt x="195" y="10488"/>
                  </a:lnTo>
                  <a:lnTo>
                    <a:pt x="492" y="10751"/>
                  </a:lnTo>
                  <a:lnTo>
                    <a:pt x="549" y="11082"/>
                  </a:lnTo>
                  <a:lnTo>
                    <a:pt x="503" y="11367"/>
                  </a:lnTo>
                  <a:lnTo>
                    <a:pt x="549" y="11698"/>
                  </a:lnTo>
                  <a:lnTo>
                    <a:pt x="674" y="11698"/>
                  </a:lnTo>
                  <a:lnTo>
                    <a:pt x="891" y="11584"/>
                  </a:lnTo>
                  <a:lnTo>
                    <a:pt x="1017" y="11618"/>
                  </a:lnTo>
                  <a:lnTo>
                    <a:pt x="1233" y="11846"/>
                  </a:lnTo>
                  <a:lnTo>
                    <a:pt x="1576" y="11915"/>
                  </a:lnTo>
                  <a:lnTo>
                    <a:pt x="1804" y="11721"/>
                  </a:lnTo>
                  <a:lnTo>
                    <a:pt x="2055" y="11606"/>
                  </a:lnTo>
                  <a:lnTo>
                    <a:pt x="2249" y="11470"/>
                  </a:lnTo>
                  <a:lnTo>
                    <a:pt x="2398" y="11504"/>
                  </a:lnTo>
                  <a:lnTo>
                    <a:pt x="2592" y="11698"/>
                  </a:lnTo>
                  <a:lnTo>
                    <a:pt x="2671" y="11937"/>
                  </a:lnTo>
                  <a:lnTo>
                    <a:pt x="3002" y="12325"/>
                  </a:lnTo>
                  <a:lnTo>
                    <a:pt x="2831" y="12554"/>
                  </a:lnTo>
                  <a:lnTo>
                    <a:pt x="2797" y="12862"/>
                  </a:lnTo>
                  <a:lnTo>
                    <a:pt x="2968" y="12771"/>
                  </a:lnTo>
                  <a:lnTo>
                    <a:pt x="3071" y="12873"/>
                  </a:lnTo>
                  <a:lnTo>
                    <a:pt x="3025" y="13136"/>
                  </a:lnTo>
                  <a:lnTo>
                    <a:pt x="3276" y="13398"/>
                  </a:lnTo>
                  <a:lnTo>
                    <a:pt x="3368" y="13307"/>
                  </a:lnTo>
                  <a:lnTo>
                    <a:pt x="3596" y="13455"/>
                  </a:lnTo>
                  <a:lnTo>
                    <a:pt x="4212" y="13467"/>
                  </a:lnTo>
                  <a:lnTo>
                    <a:pt x="4360" y="13193"/>
                  </a:lnTo>
                  <a:lnTo>
                    <a:pt x="4497" y="13216"/>
                  </a:lnTo>
                  <a:lnTo>
                    <a:pt x="4726" y="13113"/>
                  </a:lnTo>
                  <a:lnTo>
                    <a:pt x="4851" y="13501"/>
                  </a:lnTo>
                  <a:lnTo>
                    <a:pt x="5045" y="13387"/>
                  </a:lnTo>
                  <a:lnTo>
                    <a:pt x="5365" y="13261"/>
                  </a:lnTo>
                  <a:lnTo>
                    <a:pt x="5308" y="12725"/>
                  </a:lnTo>
                  <a:lnTo>
                    <a:pt x="5536" y="12348"/>
                  </a:lnTo>
                  <a:lnTo>
                    <a:pt x="5513" y="12029"/>
                  </a:lnTo>
                  <a:lnTo>
                    <a:pt x="6152" y="11287"/>
                  </a:lnTo>
                  <a:lnTo>
                    <a:pt x="6266" y="10659"/>
                  </a:lnTo>
                  <a:lnTo>
                    <a:pt x="6495" y="10431"/>
                  </a:lnTo>
                  <a:lnTo>
                    <a:pt x="6883" y="10557"/>
                  </a:lnTo>
                  <a:lnTo>
                    <a:pt x="7213" y="10374"/>
                  </a:lnTo>
                  <a:lnTo>
                    <a:pt x="7328" y="10146"/>
                  </a:lnTo>
                  <a:lnTo>
                    <a:pt x="7932" y="9735"/>
                  </a:lnTo>
                  <a:lnTo>
                    <a:pt x="8092" y="9450"/>
                  </a:lnTo>
                  <a:lnTo>
                    <a:pt x="8834" y="9073"/>
                  </a:lnTo>
                  <a:lnTo>
                    <a:pt x="9268" y="8947"/>
                  </a:lnTo>
                  <a:lnTo>
                    <a:pt x="9462" y="9119"/>
                  </a:lnTo>
                  <a:lnTo>
                    <a:pt x="9975" y="9119"/>
                  </a:lnTo>
                  <a:lnTo>
                    <a:pt x="10489" y="9073"/>
                  </a:lnTo>
                  <a:lnTo>
                    <a:pt x="10774" y="8765"/>
                  </a:lnTo>
                  <a:lnTo>
                    <a:pt x="11858" y="8674"/>
                  </a:lnTo>
                  <a:lnTo>
                    <a:pt x="12554" y="8537"/>
                  </a:lnTo>
                  <a:lnTo>
                    <a:pt x="12634" y="7977"/>
                  </a:lnTo>
                  <a:lnTo>
                    <a:pt x="13057" y="736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22" name="Google Shape;1222;p37"/>
            <p:cNvSpPr/>
            <p:nvPr/>
          </p:nvSpPr>
          <p:spPr>
            <a:xfrm>
              <a:off x="5533650" y="2469325"/>
              <a:ext cx="174925" cy="417425"/>
            </a:xfrm>
            <a:custGeom>
              <a:rect b="b" l="l" r="r" t="t"/>
              <a:pathLst>
                <a:path extrusionOk="0" h="16697" w="6997">
                  <a:moveTo>
                    <a:pt x="6996" y="6266"/>
                  </a:moveTo>
                  <a:lnTo>
                    <a:pt x="6905" y="5889"/>
                  </a:lnTo>
                  <a:lnTo>
                    <a:pt x="6369" y="6151"/>
                  </a:lnTo>
                  <a:lnTo>
                    <a:pt x="6015" y="5980"/>
                  </a:lnTo>
                  <a:lnTo>
                    <a:pt x="5365" y="5638"/>
                  </a:lnTo>
                  <a:lnTo>
                    <a:pt x="5479" y="4896"/>
                  </a:lnTo>
                  <a:lnTo>
                    <a:pt x="4954" y="4702"/>
                  </a:lnTo>
                  <a:lnTo>
                    <a:pt x="4623" y="3880"/>
                  </a:lnTo>
                  <a:lnTo>
                    <a:pt x="3824" y="4017"/>
                  </a:lnTo>
                  <a:lnTo>
                    <a:pt x="3733" y="2956"/>
                  </a:lnTo>
                  <a:lnTo>
                    <a:pt x="4315" y="2191"/>
                  </a:lnTo>
                  <a:lnTo>
                    <a:pt x="4200" y="1438"/>
                  </a:lnTo>
                  <a:lnTo>
                    <a:pt x="4018" y="742"/>
                  </a:lnTo>
                  <a:lnTo>
                    <a:pt x="3630" y="525"/>
                  </a:lnTo>
                  <a:lnTo>
                    <a:pt x="3242" y="0"/>
                  </a:lnTo>
                  <a:lnTo>
                    <a:pt x="2820" y="57"/>
                  </a:lnTo>
                  <a:lnTo>
                    <a:pt x="2945" y="400"/>
                  </a:lnTo>
                  <a:lnTo>
                    <a:pt x="2717" y="571"/>
                  </a:lnTo>
                  <a:lnTo>
                    <a:pt x="2899" y="1119"/>
                  </a:lnTo>
                  <a:lnTo>
                    <a:pt x="2317" y="970"/>
                  </a:lnTo>
                  <a:lnTo>
                    <a:pt x="1450" y="1598"/>
                  </a:lnTo>
                  <a:lnTo>
                    <a:pt x="1576" y="2111"/>
                  </a:lnTo>
                  <a:lnTo>
                    <a:pt x="1279" y="2876"/>
                  </a:lnTo>
                  <a:lnTo>
                    <a:pt x="1313" y="3321"/>
                  </a:lnTo>
                  <a:lnTo>
                    <a:pt x="1108" y="4063"/>
                  </a:lnTo>
                  <a:lnTo>
                    <a:pt x="446" y="3858"/>
                  </a:lnTo>
                  <a:lnTo>
                    <a:pt x="571" y="4805"/>
                  </a:lnTo>
                  <a:lnTo>
                    <a:pt x="446" y="5101"/>
                  </a:lnTo>
                  <a:lnTo>
                    <a:pt x="571" y="5489"/>
                  </a:lnTo>
                  <a:lnTo>
                    <a:pt x="229" y="5706"/>
                  </a:lnTo>
                  <a:lnTo>
                    <a:pt x="309" y="6357"/>
                  </a:lnTo>
                  <a:lnTo>
                    <a:pt x="1" y="6220"/>
                  </a:lnTo>
                  <a:lnTo>
                    <a:pt x="161" y="6950"/>
                  </a:lnTo>
                  <a:lnTo>
                    <a:pt x="822" y="7692"/>
                  </a:lnTo>
                  <a:lnTo>
                    <a:pt x="1302" y="7818"/>
                  </a:lnTo>
                  <a:lnTo>
                    <a:pt x="1245" y="8126"/>
                  </a:lnTo>
                  <a:lnTo>
                    <a:pt x="2021" y="9187"/>
                  </a:lnTo>
                  <a:lnTo>
                    <a:pt x="2283" y="10020"/>
                  </a:lnTo>
                  <a:lnTo>
                    <a:pt x="2158" y="11150"/>
                  </a:lnTo>
                  <a:lnTo>
                    <a:pt x="2671" y="11367"/>
                  </a:lnTo>
                  <a:lnTo>
                    <a:pt x="3128" y="11447"/>
                  </a:lnTo>
                  <a:lnTo>
                    <a:pt x="3961" y="10796"/>
                  </a:lnTo>
                  <a:lnTo>
                    <a:pt x="4417" y="10351"/>
                  </a:lnTo>
                  <a:lnTo>
                    <a:pt x="4851" y="11093"/>
                  </a:lnTo>
                  <a:lnTo>
                    <a:pt x="5136" y="12246"/>
                  </a:lnTo>
                  <a:lnTo>
                    <a:pt x="5513" y="13330"/>
                  </a:lnTo>
                  <a:lnTo>
                    <a:pt x="5878" y="13809"/>
                  </a:lnTo>
                  <a:lnTo>
                    <a:pt x="5912" y="14790"/>
                  </a:lnTo>
                  <a:lnTo>
                    <a:pt x="6220" y="15327"/>
                  </a:lnTo>
                  <a:lnTo>
                    <a:pt x="6038" y="16012"/>
                  </a:lnTo>
                  <a:lnTo>
                    <a:pt x="6163" y="16696"/>
                  </a:lnTo>
                  <a:lnTo>
                    <a:pt x="6483" y="15760"/>
                  </a:lnTo>
                  <a:lnTo>
                    <a:pt x="6848" y="14916"/>
                  </a:lnTo>
                  <a:lnTo>
                    <a:pt x="6449" y="14094"/>
                  </a:lnTo>
                  <a:lnTo>
                    <a:pt x="6426" y="13661"/>
                  </a:lnTo>
                  <a:lnTo>
                    <a:pt x="6278" y="13158"/>
                  </a:lnTo>
                  <a:lnTo>
                    <a:pt x="5684" y="12440"/>
                  </a:lnTo>
                  <a:lnTo>
                    <a:pt x="5444" y="11983"/>
                  </a:lnTo>
                  <a:lnTo>
                    <a:pt x="5684" y="11823"/>
                  </a:lnTo>
                  <a:lnTo>
                    <a:pt x="5878" y="11024"/>
                  </a:lnTo>
                  <a:lnTo>
                    <a:pt x="5467" y="10420"/>
                  </a:lnTo>
                  <a:lnTo>
                    <a:pt x="4885" y="9769"/>
                  </a:lnTo>
                  <a:lnTo>
                    <a:pt x="4383" y="8970"/>
                  </a:lnTo>
                  <a:lnTo>
                    <a:pt x="4703" y="8810"/>
                  </a:lnTo>
                  <a:lnTo>
                    <a:pt x="4908" y="7829"/>
                  </a:lnTo>
                  <a:lnTo>
                    <a:pt x="5467" y="7783"/>
                  </a:lnTo>
                  <a:lnTo>
                    <a:pt x="5867" y="7384"/>
                  </a:lnTo>
                  <a:lnTo>
                    <a:pt x="6300" y="7190"/>
                  </a:lnTo>
                  <a:lnTo>
                    <a:pt x="6414" y="684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23" name="Google Shape;1223;p37"/>
            <p:cNvSpPr/>
            <p:nvPr/>
          </p:nvSpPr>
          <p:spPr>
            <a:xfrm>
              <a:off x="4057775" y="2124950"/>
              <a:ext cx="33400" cy="36275"/>
            </a:xfrm>
            <a:custGeom>
              <a:rect b="b" l="l" r="r" t="t"/>
              <a:pathLst>
                <a:path extrusionOk="0" h="1451" w="1336">
                  <a:moveTo>
                    <a:pt x="1279" y="640"/>
                  </a:moveTo>
                  <a:lnTo>
                    <a:pt x="1336" y="549"/>
                  </a:lnTo>
                  <a:lnTo>
                    <a:pt x="1050" y="377"/>
                  </a:lnTo>
                  <a:lnTo>
                    <a:pt x="799" y="275"/>
                  </a:lnTo>
                  <a:lnTo>
                    <a:pt x="685" y="161"/>
                  </a:lnTo>
                  <a:lnTo>
                    <a:pt x="468" y="1"/>
                  </a:lnTo>
                  <a:lnTo>
                    <a:pt x="343" y="92"/>
                  </a:lnTo>
                  <a:lnTo>
                    <a:pt x="126" y="286"/>
                  </a:lnTo>
                  <a:lnTo>
                    <a:pt x="69" y="777"/>
                  </a:lnTo>
                  <a:lnTo>
                    <a:pt x="1" y="914"/>
                  </a:lnTo>
                  <a:lnTo>
                    <a:pt x="1" y="914"/>
                  </a:lnTo>
                  <a:lnTo>
                    <a:pt x="320" y="1085"/>
                  </a:lnTo>
                  <a:lnTo>
                    <a:pt x="548" y="1393"/>
                  </a:lnTo>
                  <a:lnTo>
                    <a:pt x="708" y="1450"/>
                  </a:lnTo>
                  <a:lnTo>
                    <a:pt x="708" y="1450"/>
                  </a:lnTo>
                  <a:lnTo>
                    <a:pt x="640" y="1176"/>
                  </a:lnTo>
                  <a:lnTo>
                    <a:pt x="925" y="731"/>
                  </a:lnTo>
                  <a:lnTo>
                    <a:pt x="982" y="902"/>
                  </a:lnTo>
                  <a:lnTo>
                    <a:pt x="1165" y="83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24" name="Google Shape;1224;p37"/>
            <p:cNvSpPr/>
            <p:nvPr/>
          </p:nvSpPr>
          <p:spPr>
            <a:xfrm>
              <a:off x="5255200" y="1937225"/>
              <a:ext cx="593450" cy="230275"/>
            </a:xfrm>
            <a:custGeom>
              <a:rect b="b" l="l" r="r" t="t"/>
              <a:pathLst>
                <a:path extrusionOk="0" h="9211" w="23738">
                  <a:moveTo>
                    <a:pt x="9541" y="1336"/>
                  </a:moveTo>
                  <a:lnTo>
                    <a:pt x="9016" y="685"/>
                  </a:lnTo>
                  <a:lnTo>
                    <a:pt x="8080" y="468"/>
                  </a:lnTo>
                  <a:lnTo>
                    <a:pt x="7396" y="354"/>
                  </a:lnTo>
                  <a:lnTo>
                    <a:pt x="6403" y="1"/>
                  </a:lnTo>
                  <a:lnTo>
                    <a:pt x="6220" y="914"/>
                  </a:lnTo>
                  <a:lnTo>
                    <a:pt x="6791" y="1427"/>
                  </a:lnTo>
                  <a:lnTo>
                    <a:pt x="6448" y="2043"/>
                  </a:lnTo>
                  <a:lnTo>
                    <a:pt x="5319" y="1815"/>
                  </a:lnTo>
                  <a:lnTo>
                    <a:pt x="4611" y="1781"/>
                  </a:lnTo>
                  <a:lnTo>
                    <a:pt x="3938" y="1370"/>
                  </a:lnTo>
                  <a:lnTo>
                    <a:pt x="3207" y="1359"/>
                  </a:lnTo>
                  <a:lnTo>
                    <a:pt x="2454" y="1085"/>
                  </a:lnTo>
                  <a:lnTo>
                    <a:pt x="1610" y="1496"/>
                  </a:lnTo>
                  <a:lnTo>
                    <a:pt x="674" y="2272"/>
                  </a:lnTo>
                  <a:lnTo>
                    <a:pt x="0" y="2409"/>
                  </a:lnTo>
                  <a:lnTo>
                    <a:pt x="468" y="3036"/>
                  </a:lnTo>
                  <a:lnTo>
                    <a:pt x="1290" y="3504"/>
                  </a:lnTo>
                  <a:lnTo>
                    <a:pt x="2443" y="3835"/>
                  </a:lnTo>
                  <a:lnTo>
                    <a:pt x="3264" y="4554"/>
                  </a:lnTo>
                  <a:lnTo>
                    <a:pt x="3447" y="5593"/>
                  </a:lnTo>
                  <a:lnTo>
                    <a:pt x="3881" y="5981"/>
                  </a:lnTo>
                  <a:lnTo>
                    <a:pt x="4794" y="6117"/>
                  </a:lnTo>
                  <a:lnTo>
                    <a:pt x="5821" y="6243"/>
                  </a:lnTo>
                  <a:lnTo>
                    <a:pt x="6951" y="6791"/>
                  </a:lnTo>
                  <a:lnTo>
                    <a:pt x="7430" y="6893"/>
                  </a:lnTo>
                  <a:lnTo>
                    <a:pt x="8137" y="7704"/>
                  </a:lnTo>
                  <a:lnTo>
                    <a:pt x="8799" y="8217"/>
                  </a:lnTo>
                  <a:lnTo>
                    <a:pt x="9587" y="8206"/>
                  </a:lnTo>
                  <a:lnTo>
                    <a:pt x="11184" y="8388"/>
                  </a:lnTo>
                  <a:lnTo>
                    <a:pt x="12097" y="8274"/>
                  </a:lnTo>
                  <a:lnTo>
                    <a:pt x="12885" y="8400"/>
                  </a:lnTo>
                  <a:lnTo>
                    <a:pt x="14209" y="8936"/>
                  </a:lnTo>
                  <a:lnTo>
                    <a:pt x="15099" y="8925"/>
                  </a:lnTo>
                  <a:lnTo>
                    <a:pt x="15555" y="9210"/>
                  </a:lnTo>
                  <a:lnTo>
                    <a:pt x="16183" y="8742"/>
                  </a:lnTo>
                  <a:lnTo>
                    <a:pt x="17210" y="8423"/>
                  </a:lnTo>
                  <a:lnTo>
                    <a:pt x="18271" y="8400"/>
                  </a:lnTo>
                  <a:lnTo>
                    <a:pt x="18979" y="8080"/>
                  </a:lnTo>
                  <a:lnTo>
                    <a:pt x="19241" y="7612"/>
                  </a:lnTo>
                  <a:lnTo>
                    <a:pt x="19607" y="7327"/>
                  </a:lnTo>
                  <a:lnTo>
                    <a:pt x="19333" y="7030"/>
                  </a:lnTo>
                  <a:lnTo>
                    <a:pt x="18922" y="6699"/>
                  </a:lnTo>
                  <a:lnTo>
                    <a:pt x="18979" y="6129"/>
                  </a:lnTo>
                  <a:lnTo>
                    <a:pt x="19435" y="6197"/>
                  </a:lnTo>
                  <a:lnTo>
                    <a:pt x="20269" y="6391"/>
                  </a:lnTo>
                  <a:lnTo>
                    <a:pt x="20714" y="5912"/>
                  </a:lnTo>
                  <a:lnTo>
                    <a:pt x="21615" y="5570"/>
                  </a:lnTo>
                  <a:lnTo>
                    <a:pt x="21809" y="4988"/>
                  </a:lnTo>
                  <a:lnTo>
                    <a:pt x="22152" y="4737"/>
                  </a:lnTo>
                  <a:lnTo>
                    <a:pt x="23122" y="4622"/>
                  </a:lnTo>
                  <a:lnTo>
                    <a:pt x="23738" y="4714"/>
                  </a:lnTo>
                  <a:lnTo>
                    <a:pt x="23635" y="4406"/>
                  </a:lnTo>
                  <a:lnTo>
                    <a:pt x="22608" y="3789"/>
                  </a:lnTo>
                  <a:lnTo>
                    <a:pt x="21889" y="3504"/>
                  </a:lnTo>
                  <a:lnTo>
                    <a:pt x="21524" y="3835"/>
                  </a:lnTo>
                  <a:lnTo>
                    <a:pt x="20759" y="3687"/>
                  </a:lnTo>
                  <a:lnTo>
                    <a:pt x="20417" y="3801"/>
                  </a:lnTo>
                  <a:lnTo>
                    <a:pt x="20029" y="3436"/>
                  </a:lnTo>
                  <a:lnTo>
                    <a:pt x="19983" y="2545"/>
                  </a:lnTo>
                  <a:lnTo>
                    <a:pt x="19903" y="1895"/>
                  </a:lnTo>
                  <a:lnTo>
                    <a:pt x="19116" y="1963"/>
                  </a:lnTo>
                  <a:lnTo>
                    <a:pt x="18557" y="1667"/>
                  </a:lnTo>
                  <a:lnTo>
                    <a:pt x="18089" y="1564"/>
                  </a:lnTo>
                  <a:lnTo>
                    <a:pt x="17450" y="2192"/>
                  </a:lnTo>
                  <a:lnTo>
                    <a:pt x="16617" y="2340"/>
                  </a:lnTo>
                  <a:lnTo>
                    <a:pt x="16103" y="2568"/>
                  </a:lnTo>
                  <a:lnTo>
                    <a:pt x="15156" y="2420"/>
                  </a:lnTo>
                  <a:lnTo>
                    <a:pt x="14505" y="2420"/>
                  </a:lnTo>
                  <a:lnTo>
                    <a:pt x="13809" y="1975"/>
                  </a:lnTo>
                  <a:lnTo>
                    <a:pt x="12885" y="1553"/>
                  </a:lnTo>
                  <a:lnTo>
                    <a:pt x="12109" y="1438"/>
                  </a:lnTo>
                  <a:lnTo>
                    <a:pt x="11299" y="1553"/>
                  </a:lnTo>
                  <a:lnTo>
                    <a:pt x="10739" y="171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25" name="Google Shape;1225;p37"/>
            <p:cNvSpPr/>
            <p:nvPr/>
          </p:nvSpPr>
          <p:spPr>
            <a:xfrm>
              <a:off x="4320550" y="3346350"/>
              <a:ext cx="210275" cy="372625"/>
            </a:xfrm>
            <a:custGeom>
              <a:rect b="b" l="l" r="r" t="t"/>
              <a:pathLst>
                <a:path extrusionOk="0" h="14905" w="8411">
                  <a:moveTo>
                    <a:pt x="8320" y="411"/>
                  </a:moveTo>
                  <a:lnTo>
                    <a:pt x="8206" y="0"/>
                  </a:lnTo>
                  <a:lnTo>
                    <a:pt x="8206" y="0"/>
                  </a:lnTo>
                  <a:lnTo>
                    <a:pt x="8206" y="0"/>
                  </a:lnTo>
                  <a:lnTo>
                    <a:pt x="7544" y="525"/>
                  </a:lnTo>
                  <a:lnTo>
                    <a:pt x="6665" y="879"/>
                  </a:lnTo>
                  <a:lnTo>
                    <a:pt x="6186" y="868"/>
                  </a:lnTo>
                  <a:lnTo>
                    <a:pt x="5889" y="1141"/>
                  </a:lnTo>
                  <a:lnTo>
                    <a:pt x="5330" y="1153"/>
                  </a:lnTo>
                  <a:lnTo>
                    <a:pt x="5136" y="1267"/>
                  </a:lnTo>
                  <a:lnTo>
                    <a:pt x="4177" y="1005"/>
                  </a:lnTo>
                  <a:lnTo>
                    <a:pt x="3880" y="1050"/>
                  </a:lnTo>
                  <a:lnTo>
                    <a:pt x="3652" y="1906"/>
                  </a:lnTo>
                  <a:lnTo>
                    <a:pt x="3755" y="2945"/>
                  </a:lnTo>
                  <a:lnTo>
                    <a:pt x="3789" y="2945"/>
                  </a:lnTo>
                  <a:lnTo>
                    <a:pt x="4063" y="3230"/>
                  </a:lnTo>
                  <a:lnTo>
                    <a:pt x="4382" y="3892"/>
                  </a:lnTo>
                  <a:lnTo>
                    <a:pt x="4394" y="5056"/>
                  </a:lnTo>
                  <a:lnTo>
                    <a:pt x="4040" y="5250"/>
                  </a:lnTo>
                  <a:lnTo>
                    <a:pt x="3766" y="5889"/>
                  </a:lnTo>
                  <a:lnTo>
                    <a:pt x="3275" y="5318"/>
                  </a:lnTo>
                  <a:lnTo>
                    <a:pt x="3253" y="4679"/>
                  </a:lnTo>
                  <a:lnTo>
                    <a:pt x="3435" y="4257"/>
                  </a:lnTo>
                  <a:lnTo>
                    <a:pt x="3390" y="3892"/>
                  </a:lnTo>
                  <a:lnTo>
                    <a:pt x="3093" y="3664"/>
                  </a:lnTo>
                  <a:lnTo>
                    <a:pt x="2865" y="3743"/>
                  </a:lnTo>
                  <a:lnTo>
                    <a:pt x="2442" y="3321"/>
                  </a:lnTo>
                  <a:lnTo>
                    <a:pt x="0" y="4063"/>
                  </a:lnTo>
                  <a:lnTo>
                    <a:pt x="46" y="4702"/>
                  </a:lnTo>
                  <a:lnTo>
                    <a:pt x="80" y="5044"/>
                  </a:lnTo>
                  <a:lnTo>
                    <a:pt x="742" y="5033"/>
                  </a:lnTo>
                  <a:lnTo>
                    <a:pt x="1107" y="5216"/>
                  </a:lnTo>
                  <a:lnTo>
                    <a:pt x="1267" y="5444"/>
                  </a:lnTo>
                  <a:lnTo>
                    <a:pt x="1632" y="5512"/>
                  </a:lnTo>
                  <a:lnTo>
                    <a:pt x="2032" y="5798"/>
                  </a:lnTo>
                  <a:lnTo>
                    <a:pt x="1997" y="6962"/>
                  </a:lnTo>
                  <a:lnTo>
                    <a:pt x="1803" y="7589"/>
                  </a:lnTo>
                  <a:lnTo>
                    <a:pt x="1735" y="8251"/>
                  </a:lnTo>
                  <a:lnTo>
                    <a:pt x="1849" y="8525"/>
                  </a:lnTo>
                  <a:lnTo>
                    <a:pt x="1735" y="9050"/>
                  </a:lnTo>
                  <a:lnTo>
                    <a:pt x="1609" y="9141"/>
                  </a:lnTo>
                  <a:lnTo>
                    <a:pt x="1381" y="9792"/>
                  </a:lnTo>
                  <a:lnTo>
                    <a:pt x="491" y="10819"/>
                  </a:lnTo>
                  <a:lnTo>
                    <a:pt x="810" y="12109"/>
                  </a:lnTo>
                  <a:lnTo>
                    <a:pt x="970" y="12748"/>
                  </a:lnTo>
                  <a:lnTo>
                    <a:pt x="765" y="13763"/>
                  </a:lnTo>
                  <a:lnTo>
                    <a:pt x="822" y="14094"/>
                  </a:lnTo>
                  <a:lnTo>
                    <a:pt x="913" y="14505"/>
                  </a:lnTo>
                  <a:lnTo>
                    <a:pt x="947" y="14905"/>
                  </a:lnTo>
                  <a:lnTo>
                    <a:pt x="1541" y="14905"/>
                  </a:lnTo>
                  <a:lnTo>
                    <a:pt x="1632" y="14437"/>
                  </a:lnTo>
                  <a:lnTo>
                    <a:pt x="1438" y="14357"/>
                  </a:lnTo>
                  <a:lnTo>
                    <a:pt x="1392" y="13992"/>
                  </a:lnTo>
                  <a:lnTo>
                    <a:pt x="1769" y="13649"/>
                  </a:lnTo>
                  <a:lnTo>
                    <a:pt x="2739" y="13159"/>
                  </a:lnTo>
                  <a:lnTo>
                    <a:pt x="3390" y="12850"/>
                  </a:lnTo>
                  <a:lnTo>
                    <a:pt x="3743" y="12519"/>
                  </a:lnTo>
                  <a:lnTo>
                    <a:pt x="3880" y="12154"/>
                  </a:lnTo>
                  <a:lnTo>
                    <a:pt x="3709" y="11994"/>
                  </a:lnTo>
                  <a:lnTo>
                    <a:pt x="3857" y="11561"/>
                  </a:lnTo>
                  <a:lnTo>
                    <a:pt x="3937" y="10682"/>
                  </a:lnTo>
                  <a:lnTo>
                    <a:pt x="3789" y="10728"/>
                  </a:lnTo>
                  <a:lnTo>
                    <a:pt x="3789" y="10454"/>
                  </a:lnTo>
                  <a:lnTo>
                    <a:pt x="3675" y="9929"/>
                  </a:lnTo>
                  <a:lnTo>
                    <a:pt x="3332" y="9244"/>
                  </a:lnTo>
                  <a:lnTo>
                    <a:pt x="3435" y="8582"/>
                  </a:lnTo>
                  <a:lnTo>
                    <a:pt x="3766" y="8388"/>
                  </a:lnTo>
                  <a:lnTo>
                    <a:pt x="4348" y="7726"/>
                  </a:lnTo>
                  <a:lnTo>
                    <a:pt x="4656" y="7567"/>
                  </a:lnTo>
                  <a:lnTo>
                    <a:pt x="5615" y="6597"/>
                  </a:lnTo>
                  <a:lnTo>
                    <a:pt x="6528" y="6163"/>
                  </a:lnTo>
                  <a:lnTo>
                    <a:pt x="7270" y="5798"/>
                  </a:lnTo>
                  <a:lnTo>
                    <a:pt x="7795" y="5250"/>
                  </a:lnTo>
                  <a:lnTo>
                    <a:pt x="8137" y="4622"/>
                  </a:lnTo>
                  <a:lnTo>
                    <a:pt x="8411" y="3960"/>
                  </a:lnTo>
                  <a:lnTo>
                    <a:pt x="8285" y="3515"/>
                  </a:lnTo>
                  <a:lnTo>
                    <a:pt x="8308" y="2112"/>
                  </a:lnTo>
                  <a:lnTo>
                    <a:pt x="8251" y="131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26" name="Google Shape;1226;p37"/>
            <p:cNvSpPr/>
            <p:nvPr/>
          </p:nvSpPr>
          <p:spPr>
            <a:xfrm>
              <a:off x="3386175" y="2490425"/>
              <a:ext cx="239400" cy="290175"/>
            </a:xfrm>
            <a:custGeom>
              <a:rect b="b" l="l" r="r" t="t"/>
              <a:pathLst>
                <a:path extrusionOk="0" h="11607" w="9576">
                  <a:moveTo>
                    <a:pt x="9575" y="2203"/>
                  </a:moveTo>
                  <a:lnTo>
                    <a:pt x="6676" y="1"/>
                  </a:lnTo>
                  <a:lnTo>
                    <a:pt x="6642" y="1382"/>
                  </a:lnTo>
                  <a:lnTo>
                    <a:pt x="4097" y="1336"/>
                  </a:lnTo>
                  <a:lnTo>
                    <a:pt x="4063" y="3664"/>
                  </a:lnTo>
                  <a:lnTo>
                    <a:pt x="3321" y="3733"/>
                  </a:lnTo>
                  <a:lnTo>
                    <a:pt x="3116" y="4200"/>
                  </a:lnTo>
                  <a:lnTo>
                    <a:pt x="3253" y="5513"/>
                  </a:lnTo>
                  <a:lnTo>
                    <a:pt x="171" y="5501"/>
                  </a:lnTo>
                  <a:lnTo>
                    <a:pt x="0" y="5821"/>
                  </a:lnTo>
                  <a:lnTo>
                    <a:pt x="400" y="6198"/>
                  </a:lnTo>
                  <a:lnTo>
                    <a:pt x="594" y="6631"/>
                  </a:lnTo>
                  <a:lnTo>
                    <a:pt x="491" y="7088"/>
                  </a:lnTo>
                  <a:lnTo>
                    <a:pt x="582" y="7544"/>
                  </a:lnTo>
                  <a:lnTo>
                    <a:pt x="651" y="8434"/>
                  </a:lnTo>
                  <a:lnTo>
                    <a:pt x="537" y="9279"/>
                  </a:lnTo>
                  <a:lnTo>
                    <a:pt x="297" y="9735"/>
                  </a:lnTo>
                  <a:lnTo>
                    <a:pt x="354" y="10226"/>
                  </a:lnTo>
                  <a:lnTo>
                    <a:pt x="639" y="9941"/>
                  </a:lnTo>
                  <a:lnTo>
                    <a:pt x="1027" y="10009"/>
                  </a:lnTo>
                  <a:lnTo>
                    <a:pt x="1427" y="9804"/>
                  </a:lnTo>
                  <a:lnTo>
                    <a:pt x="1860" y="9804"/>
                  </a:lnTo>
                  <a:lnTo>
                    <a:pt x="2237" y="10066"/>
                  </a:lnTo>
                  <a:lnTo>
                    <a:pt x="2762" y="10306"/>
                  </a:lnTo>
                  <a:lnTo>
                    <a:pt x="3218" y="10979"/>
                  </a:lnTo>
                  <a:lnTo>
                    <a:pt x="3732" y="11607"/>
                  </a:lnTo>
                  <a:lnTo>
                    <a:pt x="4006" y="11436"/>
                  </a:lnTo>
                  <a:lnTo>
                    <a:pt x="4143" y="10911"/>
                  </a:lnTo>
                  <a:lnTo>
                    <a:pt x="4405" y="10877"/>
                  </a:lnTo>
                  <a:lnTo>
                    <a:pt x="4942" y="11139"/>
                  </a:lnTo>
                  <a:lnTo>
                    <a:pt x="5398" y="10945"/>
                  </a:lnTo>
                  <a:lnTo>
                    <a:pt x="5706" y="11002"/>
                  </a:lnTo>
                  <a:lnTo>
                    <a:pt x="5832" y="10808"/>
                  </a:lnTo>
                  <a:lnTo>
                    <a:pt x="9016" y="10797"/>
                  </a:lnTo>
                  <a:lnTo>
                    <a:pt x="9198" y="10169"/>
                  </a:lnTo>
                  <a:lnTo>
                    <a:pt x="9050" y="10055"/>
                  </a:lnTo>
                  <a:lnTo>
                    <a:pt x="8708" y="6129"/>
                  </a:lnTo>
                  <a:lnTo>
                    <a:pt x="8365" y="221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27" name="Google Shape;1227;p37"/>
            <p:cNvSpPr/>
            <p:nvPr/>
          </p:nvSpPr>
          <p:spPr>
            <a:xfrm>
              <a:off x="4371050" y="3321525"/>
              <a:ext cx="59350" cy="172050"/>
            </a:xfrm>
            <a:custGeom>
              <a:rect b="b" l="l" r="r" t="t"/>
              <a:pathLst>
                <a:path extrusionOk="0" h="6882" w="2374">
                  <a:moveTo>
                    <a:pt x="1472" y="4371"/>
                  </a:moveTo>
                  <a:lnTo>
                    <a:pt x="1484" y="4040"/>
                  </a:lnTo>
                  <a:lnTo>
                    <a:pt x="1312" y="3766"/>
                  </a:lnTo>
                  <a:lnTo>
                    <a:pt x="1324" y="3367"/>
                  </a:lnTo>
                  <a:lnTo>
                    <a:pt x="1118" y="2705"/>
                  </a:lnTo>
                  <a:lnTo>
                    <a:pt x="1358" y="2203"/>
                  </a:lnTo>
                  <a:lnTo>
                    <a:pt x="1347" y="1107"/>
                  </a:lnTo>
                  <a:lnTo>
                    <a:pt x="1073" y="514"/>
                  </a:lnTo>
                  <a:lnTo>
                    <a:pt x="1096" y="411"/>
                  </a:lnTo>
                  <a:lnTo>
                    <a:pt x="1096" y="411"/>
                  </a:lnTo>
                  <a:lnTo>
                    <a:pt x="947" y="172"/>
                  </a:lnTo>
                  <a:lnTo>
                    <a:pt x="171" y="0"/>
                  </a:lnTo>
                  <a:lnTo>
                    <a:pt x="548" y="400"/>
                  </a:lnTo>
                  <a:lnTo>
                    <a:pt x="719" y="1176"/>
                  </a:lnTo>
                  <a:lnTo>
                    <a:pt x="571" y="1427"/>
                  </a:lnTo>
                  <a:lnTo>
                    <a:pt x="400" y="2157"/>
                  </a:lnTo>
                  <a:lnTo>
                    <a:pt x="525" y="2911"/>
                  </a:lnTo>
                  <a:lnTo>
                    <a:pt x="274" y="3230"/>
                  </a:lnTo>
                  <a:lnTo>
                    <a:pt x="0" y="4063"/>
                  </a:lnTo>
                  <a:lnTo>
                    <a:pt x="422" y="4314"/>
                  </a:lnTo>
                  <a:lnTo>
                    <a:pt x="845" y="4736"/>
                  </a:lnTo>
                  <a:lnTo>
                    <a:pt x="1073" y="4657"/>
                  </a:lnTo>
                  <a:lnTo>
                    <a:pt x="1370" y="4885"/>
                  </a:lnTo>
                  <a:lnTo>
                    <a:pt x="1415" y="5250"/>
                  </a:lnTo>
                  <a:lnTo>
                    <a:pt x="1233" y="5661"/>
                  </a:lnTo>
                  <a:lnTo>
                    <a:pt x="1255" y="6311"/>
                  </a:lnTo>
                  <a:lnTo>
                    <a:pt x="1746" y="6882"/>
                  </a:lnTo>
                  <a:lnTo>
                    <a:pt x="2020" y="6231"/>
                  </a:lnTo>
                  <a:lnTo>
                    <a:pt x="2374" y="6049"/>
                  </a:lnTo>
                  <a:lnTo>
                    <a:pt x="2362" y="4885"/>
                  </a:lnTo>
                  <a:lnTo>
                    <a:pt x="2043" y="4223"/>
                  </a:lnTo>
                  <a:lnTo>
                    <a:pt x="1769" y="3938"/>
                  </a:lnTo>
                  <a:lnTo>
                    <a:pt x="1735" y="3938"/>
                  </a:lnTo>
                  <a:lnTo>
                    <a:pt x="1735" y="4052"/>
                  </a:lnTo>
                  <a:lnTo>
                    <a:pt x="1883" y="4097"/>
                  </a:lnTo>
                  <a:lnTo>
                    <a:pt x="2031" y="4577"/>
                  </a:lnTo>
                  <a:lnTo>
                    <a:pt x="1997" y="4691"/>
                  </a:lnTo>
                  <a:lnTo>
                    <a:pt x="1723" y="4337"/>
                  </a:lnTo>
                  <a:lnTo>
                    <a:pt x="1586" y="456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28" name="Google Shape;1228;p37"/>
            <p:cNvSpPr/>
            <p:nvPr/>
          </p:nvSpPr>
          <p:spPr>
            <a:xfrm>
              <a:off x="5723100" y="2954900"/>
              <a:ext cx="383475" cy="139550"/>
            </a:xfrm>
            <a:custGeom>
              <a:rect b="b" l="l" r="r" t="t"/>
              <a:pathLst>
                <a:path extrusionOk="0" h="5582" w="15339">
                  <a:moveTo>
                    <a:pt x="799" y="663"/>
                  </a:moveTo>
                  <a:lnTo>
                    <a:pt x="126" y="263"/>
                  </a:lnTo>
                  <a:lnTo>
                    <a:pt x="0" y="423"/>
                  </a:lnTo>
                  <a:lnTo>
                    <a:pt x="206" y="800"/>
                  </a:lnTo>
                  <a:lnTo>
                    <a:pt x="137" y="1473"/>
                  </a:lnTo>
                  <a:lnTo>
                    <a:pt x="446" y="1964"/>
                  </a:lnTo>
                  <a:lnTo>
                    <a:pt x="583" y="2717"/>
                  </a:lnTo>
                  <a:lnTo>
                    <a:pt x="1073" y="3333"/>
                  </a:lnTo>
                  <a:lnTo>
                    <a:pt x="1187" y="3790"/>
                  </a:lnTo>
                  <a:lnTo>
                    <a:pt x="2135" y="4497"/>
                  </a:lnTo>
                  <a:lnTo>
                    <a:pt x="2911" y="5182"/>
                  </a:lnTo>
                  <a:lnTo>
                    <a:pt x="3481" y="5113"/>
                  </a:lnTo>
                  <a:lnTo>
                    <a:pt x="3493" y="4817"/>
                  </a:lnTo>
                  <a:lnTo>
                    <a:pt x="3162" y="4018"/>
                  </a:lnTo>
                  <a:lnTo>
                    <a:pt x="2865" y="3755"/>
                  </a:lnTo>
                  <a:lnTo>
                    <a:pt x="2796" y="3219"/>
                  </a:lnTo>
                  <a:lnTo>
                    <a:pt x="2717" y="2911"/>
                  </a:lnTo>
                  <a:lnTo>
                    <a:pt x="2785" y="2500"/>
                  </a:lnTo>
                  <a:lnTo>
                    <a:pt x="2717" y="1884"/>
                  </a:lnTo>
                  <a:lnTo>
                    <a:pt x="2340" y="1279"/>
                  </a:lnTo>
                  <a:lnTo>
                    <a:pt x="1838" y="731"/>
                  </a:lnTo>
                  <a:lnTo>
                    <a:pt x="1655" y="651"/>
                  </a:lnTo>
                  <a:lnTo>
                    <a:pt x="1416" y="1016"/>
                  </a:lnTo>
                  <a:lnTo>
                    <a:pt x="891" y="1131"/>
                  </a:lnTo>
                  <a:close/>
                  <a:moveTo>
                    <a:pt x="14928" y="2226"/>
                  </a:moveTo>
                  <a:lnTo>
                    <a:pt x="14756" y="1792"/>
                  </a:lnTo>
                  <a:lnTo>
                    <a:pt x="15293" y="1735"/>
                  </a:lnTo>
                  <a:lnTo>
                    <a:pt x="15338" y="1393"/>
                  </a:lnTo>
                  <a:lnTo>
                    <a:pt x="14654" y="1108"/>
                  </a:lnTo>
                  <a:lnTo>
                    <a:pt x="14106" y="857"/>
                  </a:lnTo>
                  <a:lnTo>
                    <a:pt x="14049" y="457"/>
                  </a:lnTo>
                  <a:lnTo>
                    <a:pt x="13615" y="1"/>
                  </a:lnTo>
                  <a:lnTo>
                    <a:pt x="13284" y="1"/>
                  </a:lnTo>
                  <a:lnTo>
                    <a:pt x="12931" y="720"/>
                  </a:lnTo>
                  <a:lnTo>
                    <a:pt x="12337" y="1347"/>
                  </a:lnTo>
                  <a:lnTo>
                    <a:pt x="12326" y="1792"/>
                  </a:lnTo>
                  <a:lnTo>
                    <a:pt x="12314" y="2374"/>
                  </a:lnTo>
                  <a:lnTo>
                    <a:pt x="11926" y="2340"/>
                  </a:lnTo>
                  <a:lnTo>
                    <a:pt x="11766" y="2660"/>
                  </a:lnTo>
                  <a:lnTo>
                    <a:pt x="11390" y="2192"/>
                  </a:lnTo>
                  <a:lnTo>
                    <a:pt x="11013" y="2763"/>
                  </a:lnTo>
                  <a:lnTo>
                    <a:pt x="10477" y="3470"/>
                  </a:lnTo>
                  <a:lnTo>
                    <a:pt x="9518" y="3675"/>
                  </a:lnTo>
                  <a:lnTo>
                    <a:pt x="9176" y="3847"/>
                  </a:lnTo>
                  <a:lnTo>
                    <a:pt x="9050" y="4611"/>
                  </a:lnTo>
                  <a:lnTo>
                    <a:pt x="8423" y="4782"/>
                  </a:lnTo>
                  <a:lnTo>
                    <a:pt x="7829" y="4474"/>
                  </a:lnTo>
                  <a:lnTo>
                    <a:pt x="7978" y="5079"/>
                  </a:lnTo>
                  <a:lnTo>
                    <a:pt x="8537" y="5581"/>
                  </a:lnTo>
                  <a:lnTo>
                    <a:pt x="9050" y="5410"/>
                  </a:lnTo>
                  <a:lnTo>
                    <a:pt x="9564" y="5467"/>
                  </a:lnTo>
                  <a:lnTo>
                    <a:pt x="10020" y="5011"/>
                  </a:lnTo>
                  <a:lnTo>
                    <a:pt x="10397" y="4919"/>
                  </a:lnTo>
                  <a:lnTo>
                    <a:pt x="11173" y="5182"/>
                  </a:lnTo>
                  <a:lnTo>
                    <a:pt x="11812" y="4999"/>
                  </a:lnTo>
                  <a:lnTo>
                    <a:pt x="12200" y="3721"/>
                  </a:lnTo>
                  <a:lnTo>
                    <a:pt x="12485" y="3413"/>
                  </a:lnTo>
                  <a:lnTo>
                    <a:pt x="12725" y="2386"/>
                  </a:lnTo>
                  <a:lnTo>
                    <a:pt x="13638" y="2386"/>
                  </a:lnTo>
                  <a:lnTo>
                    <a:pt x="14357" y="252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29" name="Google Shape;1229;p37"/>
            <p:cNvSpPr/>
            <p:nvPr/>
          </p:nvSpPr>
          <p:spPr>
            <a:xfrm>
              <a:off x="3953650" y="3496700"/>
              <a:ext cx="263350" cy="274775"/>
            </a:xfrm>
            <a:custGeom>
              <a:rect b="b" l="l" r="r" t="t"/>
              <a:pathLst>
                <a:path extrusionOk="0" h="10991" w="10534">
                  <a:moveTo>
                    <a:pt x="9073" y="525"/>
                  </a:moveTo>
                  <a:lnTo>
                    <a:pt x="7601" y="891"/>
                  </a:lnTo>
                  <a:lnTo>
                    <a:pt x="5683" y="754"/>
                  </a:lnTo>
                  <a:lnTo>
                    <a:pt x="5158" y="331"/>
                  </a:lnTo>
                  <a:lnTo>
                    <a:pt x="1952" y="377"/>
                  </a:lnTo>
                  <a:lnTo>
                    <a:pt x="1815" y="434"/>
                  </a:lnTo>
                  <a:lnTo>
                    <a:pt x="1358" y="12"/>
                  </a:lnTo>
                  <a:lnTo>
                    <a:pt x="856" y="0"/>
                  </a:lnTo>
                  <a:lnTo>
                    <a:pt x="377" y="149"/>
                  </a:lnTo>
                  <a:lnTo>
                    <a:pt x="0" y="320"/>
                  </a:lnTo>
                  <a:lnTo>
                    <a:pt x="23" y="1016"/>
                  </a:lnTo>
                  <a:lnTo>
                    <a:pt x="651" y="1895"/>
                  </a:lnTo>
                  <a:lnTo>
                    <a:pt x="810" y="2466"/>
                  </a:lnTo>
                  <a:lnTo>
                    <a:pt x="1210" y="3572"/>
                  </a:lnTo>
                  <a:lnTo>
                    <a:pt x="1598" y="4314"/>
                  </a:lnTo>
                  <a:lnTo>
                    <a:pt x="1894" y="4679"/>
                  </a:lnTo>
                  <a:lnTo>
                    <a:pt x="1974" y="5182"/>
                  </a:lnTo>
                  <a:lnTo>
                    <a:pt x="1974" y="6266"/>
                  </a:lnTo>
                  <a:lnTo>
                    <a:pt x="2203" y="7658"/>
                  </a:lnTo>
                  <a:lnTo>
                    <a:pt x="2374" y="8320"/>
                  </a:lnTo>
                  <a:lnTo>
                    <a:pt x="2522" y="9199"/>
                  </a:lnTo>
                  <a:lnTo>
                    <a:pt x="2785" y="9872"/>
                  </a:lnTo>
                  <a:lnTo>
                    <a:pt x="3344" y="10557"/>
                  </a:lnTo>
                  <a:lnTo>
                    <a:pt x="3732" y="10100"/>
                  </a:lnTo>
                  <a:lnTo>
                    <a:pt x="4029" y="10363"/>
                  </a:lnTo>
                  <a:lnTo>
                    <a:pt x="4143" y="10739"/>
                  </a:lnTo>
                  <a:lnTo>
                    <a:pt x="4485" y="10819"/>
                  </a:lnTo>
                  <a:lnTo>
                    <a:pt x="4953" y="10990"/>
                  </a:lnTo>
                  <a:lnTo>
                    <a:pt x="5375" y="10911"/>
                  </a:lnTo>
                  <a:lnTo>
                    <a:pt x="6083" y="10454"/>
                  </a:lnTo>
                  <a:lnTo>
                    <a:pt x="6243" y="7087"/>
                  </a:lnTo>
                  <a:lnTo>
                    <a:pt x="6322" y="4451"/>
                  </a:lnTo>
                  <a:lnTo>
                    <a:pt x="7098" y="4428"/>
                  </a:lnTo>
                  <a:lnTo>
                    <a:pt x="7224" y="1187"/>
                  </a:lnTo>
                  <a:lnTo>
                    <a:pt x="7806" y="1153"/>
                  </a:lnTo>
                  <a:lnTo>
                    <a:pt x="9039" y="845"/>
                  </a:lnTo>
                  <a:lnTo>
                    <a:pt x="9324" y="1210"/>
                  </a:lnTo>
                  <a:lnTo>
                    <a:pt x="9849" y="856"/>
                  </a:lnTo>
                  <a:lnTo>
                    <a:pt x="10077" y="856"/>
                  </a:lnTo>
                  <a:lnTo>
                    <a:pt x="10534" y="640"/>
                  </a:lnTo>
                  <a:lnTo>
                    <a:pt x="10534" y="571"/>
                  </a:lnTo>
                  <a:lnTo>
                    <a:pt x="10237" y="377"/>
                  </a:lnTo>
                  <a:lnTo>
                    <a:pt x="9723" y="32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30" name="Google Shape;1230;p37"/>
            <p:cNvSpPr/>
            <p:nvPr/>
          </p:nvSpPr>
          <p:spPr>
            <a:xfrm>
              <a:off x="3727100" y="2579450"/>
              <a:ext cx="307025" cy="268200"/>
            </a:xfrm>
            <a:custGeom>
              <a:rect b="b" l="l" r="r" t="t"/>
              <a:pathLst>
                <a:path extrusionOk="0" h="10728" w="12281">
                  <a:moveTo>
                    <a:pt x="10409" y="400"/>
                  </a:moveTo>
                  <a:lnTo>
                    <a:pt x="9153" y="0"/>
                  </a:lnTo>
                  <a:lnTo>
                    <a:pt x="6506" y="1746"/>
                  </a:lnTo>
                  <a:lnTo>
                    <a:pt x="4246" y="3527"/>
                  </a:lnTo>
                  <a:lnTo>
                    <a:pt x="3139" y="3926"/>
                  </a:lnTo>
                  <a:lnTo>
                    <a:pt x="3151" y="6003"/>
                  </a:lnTo>
                  <a:lnTo>
                    <a:pt x="2728" y="6619"/>
                  </a:lnTo>
                  <a:lnTo>
                    <a:pt x="2648" y="7179"/>
                  </a:lnTo>
                  <a:lnTo>
                    <a:pt x="1952" y="7316"/>
                  </a:lnTo>
                  <a:lnTo>
                    <a:pt x="868" y="7407"/>
                  </a:lnTo>
                  <a:lnTo>
                    <a:pt x="583" y="7715"/>
                  </a:lnTo>
                  <a:lnTo>
                    <a:pt x="69" y="7761"/>
                  </a:lnTo>
                  <a:lnTo>
                    <a:pt x="1" y="8206"/>
                  </a:lnTo>
                  <a:lnTo>
                    <a:pt x="115" y="8617"/>
                  </a:lnTo>
                  <a:lnTo>
                    <a:pt x="560" y="9199"/>
                  </a:lnTo>
                  <a:lnTo>
                    <a:pt x="583" y="9644"/>
                  </a:lnTo>
                  <a:lnTo>
                    <a:pt x="1496" y="9849"/>
                  </a:lnTo>
                  <a:lnTo>
                    <a:pt x="1484" y="10477"/>
                  </a:lnTo>
                  <a:lnTo>
                    <a:pt x="1758" y="10203"/>
                  </a:lnTo>
                  <a:lnTo>
                    <a:pt x="2044" y="10203"/>
                  </a:lnTo>
                  <a:lnTo>
                    <a:pt x="2648" y="10728"/>
                  </a:lnTo>
                  <a:lnTo>
                    <a:pt x="2694" y="9918"/>
                  </a:lnTo>
                  <a:lnTo>
                    <a:pt x="2922" y="9541"/>
                  </a:lnTo>
                  <a:lnTo>
                    <a:pt x="3036" y="9027"/>
                  </a:lnTo>
                  <a:lnTo>
                    <a:pt x="3230" y="8833"/>
                  </a:lnTo>
                  <a:lnTo>
                    <a:pt x="4086" y="8719"/>
                  </a:lnTo>
                  <a:lnTo>
                    <a:pt x="4885" y="9062"/>
                  </a:lnTo>
                  <a:lnTo>
                    <a:pt x="5193" y="9404"/>
                  </a:lnTo>
                  <a:lnTo>
                    <a:pt x="5604" y="9415"/>
                  </a:lnTo>
                  <a:lnTo>
                    <a:pt x="5981" y="9199"/>
                  </a:lnTo>
                  <a:lnTo>
                    <a:pt x="6951" y="9678"/>
                  </a:lnTo>
                  <a:lnTo>
                    <a:pt x="7350" y="9644"/>
                  </a:lnTo>
                  <a:lnTo>
                    <a:pt x="7818" y="9256"/>
                  </a:lnTo>
                  <a:lnTo>
                    <a:pt x="8286" y="9290"/>
                  </a:lnTo>
                  <a:lnTo>
                    <a:pt x="8514" y="9164"/>
                  </a:lnTo>
                  <a:lnTo>
                    <a:pt x="8937" y="9221"/>
                  </a:lnTo>
                  <a:lnTo>
                    <a:pt x="9553" y="9472"/>
                  </a:lnTo>
                  <a:lnTo>
                    <a:pt x="10169" y="8970"/>
                  </a:lnTo>
                  <a:lnTo>
                    <a:pt x="10352" y="9005"/>
                  </a:lnTo>
                  <a:lnTo>
                    <a:pt x="10911" y="9997"/>
                  </a:lnTo>
                  <a:lnTo>
                    <a:pt x="11048" y="9975"/>
                  </a:lnTo>
                  <a:lnTo>
                    <a:pt x="11082" y="9689"/>
                  </a:lnTo>
                  <a:lnTo>
                    <a:pt x="11310" y="9632"/>
                  </a:lnTo>
                  <a:lnTo>
                    <a:pt x="11379" y="9221"/>
                  </a:lnTo>
                  <a:lnTo>
                    <a:pt x="10865" y="9187"/>
                  </a:lnTo>
                  <a:lnTo>
                    <a:pt x="10865" y="8605"/>
                  </a:lnTo>
                  <a:lnTo>
                    <a:pt x="10523" y="8274"/>
                  </a:lnTo>
                  <a:lnTo>
                    <a:pt x="10854" y="7076"/>
                  </a:lnTo>
                  <a:lnTo>
                    <a:pt x="11835" y="6220"/>
                  </a:lnTo>
                  <a:lnTo>
                    <a:pt x="11869" y="5033"/>
                  </a:lnTo>
                  <a:lnTo>
                    <a:pt x="12121" y="3196"/>
                  </a:lnTo>
                  <a:lnTo>
                    <a:pt x="12280" y="2808"/>
                  </a:lnTo>
                  <a:lnTo>
                    <a:pt x="11949" y="2500"/>
                  </a:lnTo>
                  <a:lnTo>
                    <a:pt x="11927" y="2203"/>
                  </a:lnTo>
                  <a:lnTo>
                    <a:pt x="11641" y="1975"/>
                  </a:lnTo>
                  <a:lnTo>
                    <a:pt x="11413" y="560"/>
                  </a:lnTo>
                  <a:lnTo>
                    <a:pt x="10854" y="90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31" name="Google Shape;1231;p37"/>
            <p:cNvSpPr/>
            <p:nvPr/>
          </p:nvSpPr>
          <p:spPr>
            <a:xfrm>
              <a:off x="3775325" y="2797425"/>
              <a:ext cx="236250" cy="218550"/>
            </a:xfrm>
            <a:custGeom>
              <a:rect b="b" l="l" r="r" t="t"/>
              <a:pathLst>
                <a:path extrusionOk="0" h="8742" w="9450">
                  <a:moveTo>
                    <a:pt x="9130" y="1256"/>
                  </a:moveTo>
                  <a:lnTo>
                    <a:pt x="8982" y="1278"/>
                  </a:lnTo>
                  <a:lnTo>
                    <a:pt x="8423" y="286"/>
                  </a:lnTo>
                  <a:lnTo>
                    <a:pt x="8240" y="251"/>
                  </a:lnTo>
                  <a:lnTo>
                    <a:pt x="7624" y="753"/>
                  </a:lnTo>
                  <a:lnTo>
                    <a:pt x="7019" y="502"/>
                  </a:lnTo>
                  <a:lnTo>
                    <a:pt x="6585" y="445"/>
                  </a:lnTo>
                  <a:lnTo>
                    <a:pt x="6357" y="571"/>
                  </a:lnTo>
                  <a:lnTo>
                    <a:pt x="5889" y="537"/>
                  </a:lnTo>
                  <a:lnTo>
                    <a:pt x="5421" y="925"/>
                  </a:lnTo>
                  <a:lnTo>
                    <a:pt x="5022" y="959"/>
                  </a:lnTo>
                  <a:lnTo>
                    <a:pt x="4052" y="480"/>
                  </a:lnTo>
                  <a:lnTo>
                    <a:pt x="3675" y="696"/>
                  </a:lnTo>
                  <a:lnTo>
                    <a:pt x="3264" y="685"/>
                  </a:lnTo>
                  <a:lnTo>
                    <a:pt x="2968" y="343"/>
                  </a:lnTo>
                  <a:lnTo>
                    <a:pt x="2169" y="0"/>
                  </a:lnTo>
                  <a:lnTo>
                    <a:pt x="1313" y="114"/>
                  </a:lnTo>
                  <a:lnTo>
                    <a:pt x="1107" y="308"/>
                  </a:lnTo>
                  <a:lnTo>
                    <a:pt x="993" y="822"/>
                  </a:lnTo>
                  <a:lnTo>
                    <a:pt x="765" y="1199"/>
                  </a:lnTo>
                  <a:lnTo>
                    <a:pt x="719" y="2009"/>
                  </a:lnTo>
                  <a:lnTo>
                    <a:pt x="697" y="2306"/>
                  </a:lnTo>
                  <a:lnTo>
                    <a:pt x="868" y="2853"/>
                  </a:lnTo>
                  <a:lnTo>
                    <a:pt x="708" y="3207"/>
                  </a:lnTo>
                  <a:lnTo>
                    <a:pt x="799" y="3447"/>
                  </a:lnTo>
                  <a:lnTo>
                    <a:pt x="411" y="4017"/>
                  </a:lnTo>
                  <a:lnTo>
                    <a:pt x="172" y="4291"/>
                  </a:lnTo>
                  <a:lnTo>
                    <a:pt x="23" y="4862"/>
                  </a:lnTo>
                  <a:lnTo>
                    <a:pt x="35" y="5444"/>
                  </a:lnTo>
                  <a:lnTo>
                    <a:pt x="0" y="6905"/>
                  </a:lnTo>
                  <a:lnTo>
                    <a:pt x="697" y="6905"/>
                  </a:lnTo>
                  <a:lnTo>
                    <a:pt x="1313" y="6905"/>
                  </a:lnTo>
                  <a:lnTo>
                    <a:pt x="1861" y="7498"/>
                  </a:lnTo>
                  <a:lnTo>
                    <a:pt x="2135" y="8160"/>
                  </a:lnTo>
                  <a:lnTo>
                    <a:pt x="2568" y="8719"/>
                  </a:lnTo>
                  <a:lnTo>
                    <a:pt x="3207" y="8742"/>
                  </a:lnTo>
                  <a:lnTo>
                    <a:pt x="3515" y="8548"/>
                  </a:lnTo>
                  <a:lnTo>
                    <a:pt x="3824" y="8582"/>
                  </a:lnTo>
                  <a:lnTo>
                    <a:pt x="4645" y="8263"/>
                  </a:lnTo>
                  <a:lnTo>
                    <a:pt x="4851" y="7612"/>
                  </a:lnTo>
                  <a:lnTo>
                    <a:pt x="5227" y="6745"/>
                  </a:lnTo>
                  <a:lnTo>
                    <a:pt x="5455" y="6733"/>
                  </a:lnTo>
                  <a:lnTo>
                    <a:pt x="5935" y="6208"/>
                  </a:lnTo>
                  <a:lnTo>
                    <a:pt x="6231" y="6186"/>
                  </a:lnTo>
                  <a:lnTo>
                    <a:pt x="6688" y="6562"/>
                  </a:lnTo>
                  <a:lnTo>
                    <a:pt x="7247" y="6243"/>
                  </a:lnTo>
                  <a:lnTo>
                    <a:pt x="7316" y="5878"/>
                  </a:lnTo>
                  <a:lnTo>
                    <a:pt x="7487" y="5501"/>
                  </a:lnTo>
                  <a:lnTo>
                    <a:pt x="7601" y="5044"/>
                  </a:lnTo>
                  <a:lnTo>
                    <a:pt x="8023" y="4679"/>
                  </a:lnTo>
                  <a:lnTo>
                    <a:pt x="8183" y="4029"/>
                  </a:lnTo>
                  <a:lnTo>
                    <a:pt x="8354" y="3835"/>
                  </a:lnTo>
                  <a:lnTo>
                    <a:pt x="8457" y="3367"/>
                  </a:lnTo>
                  <a:lnTo>
                    <a:pt x="8674" y="2796"/>
                  </a:lnTo>
                  <a:lnTo>
                    <a:pt x="9324" y="2077"/>
                  </a:lnTo>
                  <a:lnTo>
                    <a:pt x="9370" y="1781"/>
                  </a:lnTo>
                  <a:lnTo>
                    <a:pt x="9450" y="162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32" name="Google Shape;1232;p37"/>
            <p:cNvSpPr/>
            <p:nvPr/>
          </p:nvSpPr>
          <p:spPr>
            <a:xfrm>
              <a:off x="1977050" y="2771450"/>
              <a:ext cx="94450" cy="97325"/>
            </a:xfrm>
            <a:custGeom>
              <a:rect b="b" l="l" r="r" t="t"/>
              <a:pathLst>
                <a:path extrusionOk="0" h="3893" w="3778">
                  <a:moveTo>
                    <a:pt x="3778" y="24"/>
                  </a:moveTo>
                  <a:lnTo>
                    <a:pt x="3515" y="1"/>
                  </a:lnTo>
                  <a:lnTo>
                    <a:pt x="3378" y="126"/>
                  </a:lnTo>
                  <a:lnTo>
                    <a:pt x="3093" y="240"/>
                  </a:lnTo>
                  <a:lnTo>
                    <a:pt x="2899" y="240"/>
                  </a:lnTo>
                  <a:lnTo>
                    <a:pt x="2716" y="355"/>
                  </a:lnTo>
                  <a:lnTo>
                    <a:pt x="2557" y="309"/>
                  </a:lnTo>
                  <a:lnTo>
                    <a:pt x="2431" y="183"/>
                  </a:lnTo>
                  <a:lnTo>
                    <a:pt x="2340" y="206"/>
                  </a:lnTo>
                  <a:lnTo>
                    <a:pt x="2226" y="423"/>
                  </a:lnTo>
                  <a:lnTo>
                    <a:pt x="2157" y="412"/>
                  </a:lnTo>
                  <a:lnTo>
                    <a:pt x="2112" y="594"/>
                  </a:lnTo>
                  <a:lnTo>
                    <a:pt x="1815" y="857"/>
                  </a:lnTo>
                  <a:lnTo>
                    <a:pt x="1655" y="948"/>
                  </a:lnTo>
                  <a:lnTo>
                    <a:pt x="1575" y="1062"/>
                  </a:lnTo>
                  <a:lnTo>
                    <a:pt x="1358" y="879"/>
                  </a:lnTo>
                  <a:lnTo>
                    <a:pt x="1153" y="1119"/>
                  </a:lnTo>
                  <a:lnTo>
                    <a:pt x="982" y="1119"/>
                  </a:lnTo>
                  <a:lnTo>
                    <a:pt x="799" y="1153"/>
                  </a:lnTo>
                  <a:lnTo>
                    <a:pt x="776" y="1598"/>
                  </a:lnTo>
                  <a:lnTo>
                    <a:pt x="662" y="1598"/>
                  </a:lnTo>
                  <a:lnTo>
                    <a:pt x="548" y="1804"/>
                  </a:lnTo>
                  <a:lnTo>
                    <a:pt x="286" y="1850"/>
                  </a:lnTo>
                  <a:lnTo>
                    <a:pt x="229" y="1907"/>
                  </a:lnTo>
                  <a:lnTo>
                    <a:pt x="103" y="1770"/>
                  </a:lnTo>
                  <a:lnTo>
                    <a:pt x="0" y="1907"/>
                  </a:lnTo>
                  <a:lnTo>
                    <a:pt x="377" y="2317"/>
                  </a:lnTo>
                  <a:lnTo>
                    <a:pt x="685" y="2603"/>
                  </a:lnTo>
                  <a:lnTo>
                    <a:pt x="833" y="2911"/>
                  </a:lnTo>
                  <a:lnTo>
                    <a:pt x="1187" y="3276"/>
                  </a:lnTo>
                  <a:lnTo>
                    <a:pt x="1438" y="3561"/>
                  </a:lnTo>
                  <a:lnTo>
                    <a:pt x="1575" y="3447"/>
                  </a:lnTo>
                  <a:lnTo>
                    <a:pt x="2066" y="3687"/>
                  </a:lnTo>
                  <a:lnTo>
                    <a:pt x="2271" y="3573"/>
                  </a:lnTo>
                  <a:lnTo>
                    <a:pt x="2511" y="3653"/>
                  </a:lnTo>
                  <a:lnTo>
                    <a:pt x="2625" y="3835"/>
                  </a:lnTo>
                  <a:lnTo>
                    <a:pt x="2865" y="3892"/>
                  </a:lnTo>
                  <a:lnTo>
                    <a:pt x="3070" y="3710"/>
                  </a:lnTo>
                  <a:lnTo>
                    <a:pt x="2956" y="3550"/>
                  </a:lnTo>
                  <a:lnTo>
                    <a:pt x="2933" y="3299"/>
                  </a:lnTo>
                  <a:lnTo>
                    <a:pt x="3104" y="3071"/>
                  </a:lnTo>
                  <a:lnTo>
                    <a:pt x="3082" y="2831"/>
                  </a:lnTo>
                  <a:lnTo>
                    <a:pt x="3184" y="2443"/>
                  </a:lnTo>
                  <a:lnTo>
                    <a:pt x="3310" y="2352"/>
                  </a:lnTo>
                  <a:lnTo>
                    <a:pt x="3321" y="1952"/>
                  </a:lnTo>
                  <a:lnTo>
                    <a:pt x="3298" y="1713"/>
                  </a:lnTo>
                  <a:lnTo>
                    <a:pt x="3356" y="1302"/>
                  </a:lnTo>
                  <a:lnTo>
                    <a:pt x="3481" y="948"/>
                  </a:lnTo>
                  <a:lnTo>
                    <a:pt x="3675" y="640"/>
                  </a:lnTo>
                  <a:lnTo>
                    <a:pt x="3641" y="309"/>
                  </a:lnTo>
                  <a:lnTo>
                    <a:pt x="3698" y="11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33" name="Google Shape;1233;p37"/>
            <p:cNvSpPr/>
            <p:nvPr/>
          </p:nvSpPr>
          <p:spPr>
            <a:xfrm>
              <a:off x="3778450" y="1905550"/>
              <a:ext cx="63375" cy="58800"/>
            </a:xfrm>
            <a:custGeom>
              <a:rect b="b" l="l" r="r" t="t"/>
              <a:pathLst>
                <a:path extrusionOk="0" h="2352" w="2535">
                  <a:moveTo>
                    <a:pt x="1827" y="1439"/>
                  </a:moveTo>
                  <a:lnTo>
                    <a:pt x="2238" y="1439"/>
                  </a:lnTo>
                  <a:lnTo>
                    <a:pt x="2398" y="1108"/>
                  </a:lnTo>
                  <a:lnTo>
                    <a:pt x="2534" y="309"/>
                  </a:lnTo>
                  <a:lnTo>
                    <a:pt x="2398" y="24"/>
                  </a:lnTo>
                  <a:lnTo>
                    <a:pt x="1838" y="1"/>
                  </a:lnTo>
                  <a:lnTo>
                    <a:pt x="914" y="366"/>
                  </a:lnTo>
                  <a:lnTo>
                    <a:pt x="355" y="1633"/>
                  </a:lnTo>
                  <a:lnTo>
                    <a:pt x="1" y="1884"/>
                  </a:lnTo>
                  <a:lnTo>
                    <a:pt x="1" y="1884"/>
                  </a:lnTo>
                  <a:lnTo>
                    <a:pt x="515" y="1952"/>
                  </a:lnTo>
                  <a:lnTo>
                    <a:pt x="1142" y="1770"/>
                  </a:lnTo>
                  <a:lnTo>
                    <a:pt x="1587" y="2146"/>
                  </a:lnTo>
                  <a:lnTo>
                    <a:pt x="1987" y="235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34" name="Google Shape;1234;p37"/>
            <p:cNvSpPr/>
            <p:nvPr/>
          </p:nvSpPr>
          <p:spPr>
            <a:xfrm>
              <a:off x="3799850" y="1383450"/>
              <a:ext cx="372075" cy="424550"/>
            </a:xfrm>
            <a:custGeom>
              <a:rect b="b" l="l" r="r" t="t"/>
              <a:pathLst>
                <a:path extrusionOk="0" h="16982" w="14883">
                  <a:moveTo>
                    <a:pt x="12851" y="6517"/>
                  </a:moveTo>
                  <a:lnTo>
                    <a:pt x="11870" y="6665"/>
                  </a:lnTo>
                  <a:lnTo>
                    <a:pt x="10820" y="6631"/>
                  </a:lnTo>
                  <a:lnTo>
                    <a:pt x="10101" y="7259"/>
                  </a:lnTo>
                  <a:lnTo>
                    <a:pt x="9142" y="7213"/>
                  </a:lnTo>
                  <a:lnTo>
                    <a:pt x="7932" y="7544"/>
                  </a:lnTo>
                  <a:lnTo>
                    <a:pt x="6494" y="8514"/>
                  </a:lnTo>
                  <a:lnTo>
                    <a:pt x="5581" y="9085"/>
                  </a:lnTo>
                  <a:lnTo>
                    <a:pt x="4326" y="10602"/>
                  </a:lnTo>
                  <a:lnTo>
                    <a:pt x="3310" y="11721"/>
                  </a:lnTo>
                  <a:lnTo>
                    <a:pt x="2158" y="12554"/>
                  </a:lnTo>
                  <a:lnTo>
                    <a:pt x="549" y="13239"/>
                  </a:lnTo>
                  <a:lnTo>
                    <a:pt x="1" y="13752"/>
                  </a:lnTo>
                  <a:lnTo>
                    <a:pt x="263" y="15658"/>
                  </a:lnTo>
                  <a:lnTo>
                    <a:pt x="537" y="16560"/>
                  </a:lnTo>
                  <a:lnTo>
                    <a:pt x="1450" y="16982"/>
                  </a:lnTo>
                  <a:lnTo>
                    <a:pt x="2306" y="16788"/>
                  </a:lnTo>
                  <a:lnTo>
                    <a:pt x="3516" y="15818"/>
                  </a:lnTo>
                  <a:lnTo>
                    <a:pt x="3995" y="16331"/>
                  </a:lnTo>
                  <a:lnTo>
                    <a:pt x="4235" y="15863"/>
                  </a:lnTo>
                  <a:lnTo>
                    <a:pt x="4726" y="15293"/>
                  </a:lnTo>
                  <a:lnTo>
                    <a:pt x="4851" y="14300"/>
                  </a:lnTo>
                  <a:lnTo>
                    <a:pt x="4406" y="13889"/>
                  </a:lnTo>
                  <a:lnTo>
                    <a:pt x="4269" y="12805"/>
                  </a:lnTo>
                  <a:lnTo>
                    <a:pt x="4589" y="12052"/>
                  </a:lnTo>
                  <a:lnTo>
                    <a:pt x="5205" y="12063"/>
                  </a:lnTo>
                  <a:lnTo>
                    <a:pt x="5387" y="11755"/>
                  </a:lnTo>
                  <a:lnTo>
                    <a:pt x="5136" y="11481"/>
                  </a:lnTo>
                  <a:lnTo>
                    <a:pt x="5947" y="10351"/>
                  </a:lnTo>
                  <a:lnTo>
                    <a:pt x="6437" y="9484"/>
                  </a:lnTo>
                  <a:lnTo>
                    <a:pt x="6745" y="8925"/>
                  </a:lnTo>
                  <a:lnTo>
                    <a:pt x="7316" y="8936"/>
                  </a:lnTo>
                  <a:lnTo>
                    <a:pt x="7407" y="8491"/>
                  </a:lnTo>
                  <a:lnTo>
                    <a:pt x="8526" y="8628"/>
                  </a:lnTo>
                  <a:lnTo>
                    <a:pt x="8526" y="8126"/>
                  </a:lnTo>
                  <a:lnTo>
                    <a:pt x="8891" y="8080"/>
                  </a:lnTo>
                  <a:lnTo>
                    <a:pt x="9188" y="7886"/>
                  </a:lnTo>
                  <a:lnTo>
                    <a:pt x="9918" y="8297"/>
                  </a:lnTo>
                  <a:lnTo>
                    <a:pt x="10671" y="8252"/>
                  </a:lnTo>
                  <a:lnTo>
                    <a:pt x="11345" y="8434"/>
                  </a:lnTo>
                  <a:lnTo>
                    <a:pt x="11824" y="8092"/>
                  </a:lnTo>
                  <a:lnTo>
                    <a:pt x="11984" y="7544"/>
                  </a:lnTo>
                  <a:lnTo>
                    <a:pt x="12805" y="7281"/>
                  </a:lnTo>
                  <a:lnTo>
                    <a:pt x="13627" y="7578"/>
                  </a:lnTo>
                  <a:lnTo>
                    <a:pt x="13513" y="8126"/>
                  </a:lnTo>
                  <a:lnTo>
                    <a:pt x="13969" y="8058"/>
                  </a:lnTo>
                  <a:lnTo>
                    <a:pt x="14882" y="7738"/>
                  </a:lnTo>
                  <a:lnTo>
                    <a:pt x="14882" y="7738"/>
                  </a:lnTo>
                  <a:lnTo>
                    <a:pt x="14106" y="7270"/>
                  </a:lnTo>
                  <a:lnTo>
                    <a:pt x="14791" y="7065"/>
                  </a:lnTo>
                  <a:close/>
                  <a:moveTo>
                    <a:pt x="9633" y="1769"/>
                  </a:moveTo>
                  <a:lnTo>
                    <a:pt x="8834" y="1621"/>
                  </a:lnTo>
                  <a:lnTo>
                    <a:pt x="8560" y="1381"/>
                  </a:lnTo>
                  <a:lnTo>
                    <a:pt x="7533" y="1507"/>
                  </a:lnTo>
                  <a:lnTo>
                    <a:pt x="7898" y="1724"/>
                  </a:lnTo>
                  <a:lnTo>
                    <a:pt x="7590" y="1895"/>
                  </a:lnTo>
                  <a:lnTo>
                    <a:pt x="8537" y="2055"/>
                  </a:lnTo>
                  <a:close/>
                  <a:moveTo>
                    <a:pt x="6004" y="583"/>
                  </a:moveTo>
                  <a:lnTo>
                    <a:pt x="5319" y="354"/>
                  </a:lnTo>
                  <a:lnTo>
                    <a:pt x="4589" y="377"/>
                  </a:lnTo>
                  <a:lnTo>
                    <a:pt x="4452" y="594"/>
                  </a:lnTo>
                  <a:lnTo>
                    <a:pt x="3733" y="594"/>
                  </a:lnTo>
                  <a:lnTo>
                    <a:pt x="3425" y="377"/>
                  </a:lnTo>
                  <a:lnTo>
                    <a:pt x="2101" y="605"/>
                  </a:lnTo>
                  <a:lnTo>
                    <a:pt x="2557" y="1107"/>
                  </a:lnTo>
                  <a:lnTo>
                    <a:pt x="3641" y="1655"/>
                  </a:lnTo>
                  <a:lnTo>
                    <a:pt x="4452" y="1849"/>
                  </a:lnTo>
                  <a:lnTo>
                    <a:pt x="4018" y="2089"/>
                  </a:lnTo>
                  <a:lnTo>
                    <a:pt x="5216" y="2511"/>
                  </a:lnTo>
                  <a:lnTo>
                    <a:pt x="5844" y="2477"/>
                  </a:lnTo>
                  <a:lnTo>
                    <a:pt x="5981" y="1918"/>
                  </a:lnTo>
                  <a:lnTo>
                    <a:pt x="6403" y="1792"/>
                  </a:lnTo>
                  <a:lnTo>
                    <a:pt x="6574" y="1313"/>
                  </a:lnTo>
                  <a:lnTo>
                    <a:pt x="7784" y="1050"/>
                  </a:lnTo>
                  <a:close/>
                  <a:moveTo>
                    <a:pt x="9462" y="137"/>
                  </a:moveTo>
                  <a:lnTo>
                    <a:pt x="8161" y="1"/>
                  </a:lnTo>
                  <a:lnTo>
                    <a:pt x="7704" y="172"/>
                  </a:lnTo>
                  <a:lnTo>
                    <a:pt x="6951" y="23"/>
                  </a:lnTo>
                  <a:lnTo>
                    <a:pt x="5467" y="195"/>
                  </a:lnTo>
                  <a:lnTo>
                    <a:pt x="6072" y="480"/>
                  </a:lnTo>
                  <a:lnTo>
                    <a:pt x="6803" y="480"/>
                  </a:lnTo>
                  <a:lnTo>
                    <a:pt x="6928" y="662"/>
                  </a:lnTo>
                  <a:lnTo>
                    <a:pt x="8446" y="765"/>
                  </a:lnTo>
                  <a:lnTo>
                    <a:pt x="9884" y="697"/>
                  </a:lnTo>
                  <a:lnTo>
                    <a:pt x="10500" y="35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35" name="Google Shape;1235;p37"/>
            <p:cNvSpPr/>
            <p:nvPr/>
          </p:nvSpPr>
          <p:spPr>
            <a:xfrm>
              <a:off x="5268050" y="2421950"/>
              <a:ext cx="165500" cy="91050"/>
            </a:xfrm>
            <a:custGeom>
              <a:rect b="b" l="l" r="r" t="t"/>
              <a:pathLst>
                <a:path extrusionOk="0" h="3642" w="6620">
                  <a:moveTo>
                    <a:pt x="6391" y="2306"/>
                  </a:moveTo>
                  <a:lnTo>
                    <a:pt x="5466" y="2226"/>
                  </a:lnTo>
                  <a:lnTo>
                    <a:pt x="4554" y="2009"/>
                  </a:lnTo>
                  <a:lnTo>
                    <a:pt x="3835" y="1610"/>
                  </a:lnTo>
                  <a:lnTo>
                    <a:pt x="3195" y="1439"/>
                  </a:lnTo>
                  <a:lnTo>
                    <a:pt x="2842" y="994"/>
                  </a:lnTo>
                  <a:lnTo>
                    <a:pt x="2385" y="868"/>
                  </a:lnTo>
                  <a:lnTo>
                    <a:pt x="1472" y="286"/>
                  </a:lnTo>
                  <a:lnTo>
                    <a:pt x="799" y="1"/>
                  </a:lnTo>
                  <a:lnTo>
                    <a:pt x="525" y="206"/>
                  </a:lnTo>
                  <a:lnTo>
                    <a:pt x="126" y="617"/>
                  </a:lnTo>
                  <a:lnTo>
                    <a:pt x="0" y="1462"/>
                  </a:lnTo>
                  <a:lnTo>
                    <a:pt x="810" y="1815"/>
                  </a:lnTo>
                  <a:lnTo>
                    <a:pt x="1643" y="2260"/>
                  </a:lnTo>
                  <a:lnTo>
                    <a:pt x="2739" y="2763"/>
                  </a:lnTo>
                  <a:lnTo>
                    <a:pt x="3823" y="2888"/>
                  </a:lnTo>
                  <a:lnTo>
                    <a:pt x="4359" y="3345"/>
                  </a:lnTo>
                  <a:lnTo>
                    <a:pt x="4976" y="3436"/>
                  </a:lnTo>
                  <a:lnTo>
                    <a:pt x="5946" y="3641"/>
                  </a:lnTo>
                  <a:lnTo>
                    <a:pt x="6608" y="3630"/>
                  </a:lnTo>
                  <a:lnTo>
                    <a:pt x="6619" y="3276"/>
                  </a:lnTo>
                  <a:lnTo>
                    <a:pt x="6402" y="269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36" name="Google Shape;1236;p37"/>
            <p:cNvSpPr/>
            <p:nvPr/>
          </p:nvSpPr>
          <p:spPr>
            <a:xfrm>
              <a:off x="6693125" y="3893550"/>
              <a:ext cx="362375" cy="274500"/>
            </a:xfrm>
            <a:custGeom>
              <a:rect b="b" l="l" r="r" t="t"/>
              <a:pathLst>
                <a:path extrusionOk="0" h="10980" w="14495">
                  <a:moveTo>
                    <a:pt x="8366" y="5924"/>
                  </a:moveTo>
                  <a:lnTo>
                    <a:pt x="8492" y="5559"/>
                  </a:lnTo>
                  <a:lnTo>
                    <a:pt x="7659" y="5969"/>
                  </a:lnTo>
                  <a:lnTo>
                    <a:pt x="7179" y="6449"/>
                  </a:lnTo>
                  <a:lnTo>
                    <a:pt x="6723" y="6677"/>
                  </a:lnTo>
                  <a:lnTo>
                    <a:pt x="5878" y="7339"/>
                  </a:lnTo>
                  <a:lnTo>
                    <a:pt x="5079" y="7795"/>
                  </a:lnTo>
                  <a:lnTo>
                    <a:pt x="4087" y="8252"/>
                  </a:lnTo>
                  <a:lnTo>
                    <a:pt x="3299" y="8594"/>
                  </a:lnTo>
                  <a:lnTo>
                    <a:pt x="2683" y="8754"/>
                  </a:lnTo>
                  <a:lnTo>
                    <a:pt x="1074" y="9621"/>
                  </a:lnTo>
                  <a:lnTo>
                    <a:pt x="161" y="10272"/>
                  </a:lnTo>
                  <a:lnTo>
                    <a:pt x="1" y="10603"/>
                  </a:lnTo>
                  <a:lnTo>
                    <a:pt x="731" y="10660"/>
                  </a:lnTo>
                  <a:lnTo>
                    <a:pt x="948" y="10957"/>
                  </a:lnTo>
                  <a:lnTo>
                    <a:pt x="1587" y="10979"/>
                  </a:lnTo>
                  <a:lnTo>
                    <a:pt x="2158" y="10717"/>
                  </a:lnTo>
                  <a:lnTo>
                    <a:pt x="3059" y="10317"/>
                  </a:lnTo>
                  <a:lnTo>
                    <a:pt x="4212" y="9439"/>
                  </a:lnTo>
                  <a:lnTo>
                    <a:pt x="4874" y="8845"/>
                  </a:lnTo>
                  <a:lnTo>
                    <a:pt x="5764" y="8526"/>
                  </a:lnTo>
                  <a:lnTo>
                    <a:pt x="6335" y="8503"/>
                  </a:lnTo>
                  <a:lnTo>
                    <a:pt x="6415" y="8092"/>
                  </a:lnTo>
                  <a:lnTo>
                    <a:pt x="7077" y="7738"/>
                  </a:lnTo>
                  <a:lnTo>
                    <a:pt x="8069" y="7099"/>
                  </a:lnTo>
                  <a:lnTo>
                    <a:pt x="8674" y="6677"/>
                  </a:lnTo>
                  <a:lnTo>
                    <a:pt x="8971" y="6312"/>
                  </a:lnTo>
                  <a:lnTo>
                    <a:pt x="9039" y="5935"/>
                  </a:lnTo>
                  <a:lnTo>
                    <a:pt x="8241" y="6300"/>
                  </a:lnTo>
                  <a:close/>
                  <a:moveTo>
                    <a:pt x="12475" y="1576"/>
                  </a:moveTo>
                  <a:lnTo>
                    <a:pt x="12737" y="754"/>
                  </a:lnTo>
                  <a:lnTo>
                    <a:pt x="12303" y="514"/>
                  </a:lnTo>
                  <a:lnTo>
                    <a:pt x="12189" y="1"/>
                  </a:lnTo>
                  <a:lnTo>
                    <a:pt x="11858" y="69"/>
                  </a:lnTo>
                  <a:lnTo>
                    <a:pt x="11801" y="731"/>
                  </a:lnTo>
                  <a:lnTo>
                    <a:pt x="11915" y="1541"/>
                  </a:lnTo>
                  <a:lnTo>
                    <a:pt x="12041" y="1929"/>
                  </a:lnTo>
                  <a:lnTo>
                    <a:pt x="11915" y="2089"/>
                  </a:lnTo>
                  <a:lnTo>
                    <a:pt x="11824" y="2717"/>
                  </a:lnTo>
                  <a:lnTo>
                    <a:pt x="11482" y="3299"/>
                  </a:lnTo>
                  <a:lnTo>
                    <a:pt x="10888" y="4018"/>
                  </a:lnTo>
                  <a:lnTo>
                    <a:pt x="10135" y="4326"/>
                  </a:lnTo>
                  <a:lnTo>
                    <a:pt x="9884" y="4668"/>
                  </a:lnTo>
                  <a:lnTo>
                    <a:pt x="10420" y="5022"/>
                  </a:lnTo>
                  <a:lnTo>
                    <a:pt x="10306" y="5524"/>
                  </a:lnTo>
                  <a:lnTo>
                    <a:pt x="9313" y="6255"/>
                  </a:lnTo>
                  <a:lnTo>
                    <a:pt x="9519" y="6380"/>
                  </a:lnTo>
                  <a:lnTo>
                    <a:pt x="9462" y="6608"/>
                  </a:lnTo>
                  <a:lnTo>
                    <a:pt x="10306" y="6255"/>
                  </a:lnTo>
                  <a:lnTo>
                    <a:pt x="11139" y="5650"/>
                  </a:lnTo>
                  <a:lnTo>
                    <a:pt x="11790" y="5171"/>
                  </a:lnTo>
                  <a:lnTo>
                    <a:pt x="12018" y="4999"/>
                  </a:lnTo>
                  <a:lnTo>
                    <a:pt x="12223" y="4611"/>
                  </a:lnTo>
                  <a:lnTo>
                    <a:pt x="12623" y="4326"/>
                  </a:lnTo>
                  <a:lnTo>
                    <a:pt x="13171" y="4360"/>
                  </a:lnTo>
                  <a:lnTo>
                    <a:pt x="13764" y="3812"/>
                  </a:lnTo>
                  <a:lnTo>
                    <a:pt x="14494" y="3002"/>
                  </a:lnTo>
                  <a:lnTo>
                    <a:pt x="14198" y="2888"/>
                  </a:lnTo>
                  <a:lnTo>
                    <a:pt x="13536" y="3242"/>
                  </a:lnTo>
                  <a:lnTo>
                    <a:pt x="13079" y="3173"/>
                  </a:lnTo>
                  <a:lnTo>
                    <a:pt x="12669" y="2877"/>
                  </a:lnTo>
                  <a:lnTo>
                    <a:pt x="12999" y="2169"/>
                  </a:lnTo>
                  <a:lnTo>
                    <a:pt x="12828" y="1918"/>
                  </a:lnTo>
                  <a:lnTo>
                    <a:pt x="12406" y="254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37" name="Google Shape;1237;p37"/>
            <p:cNvSpPr/>
            <p:nvPr/>
          </p:nvSpPr>
          <p:spPr>
            <a:xfrm>
              <a:off x="4746775" y="2513250"/>
              <a:ext cx="147250" cy="221150"/>
            </a:xfrm>
            <a:custGeom>
              <a:rect b="b" l="l" r="r" t="t"/>
              <a:pathLst>
                <a:path extrusionOk="0" h="8846" w="5890">
                  <a:moveTo>
                    <a:pt x="5251" y="4794"/>
                  </a:moveTo>
                  <a:lnTo>
                    <a:pt x="5547" y="4509"/>
                  </a:lnTo>
                  <a:lnTo>
                    <a:pt x="5661" y="4246"/>
                  </a:lnTo>
                  <a:lnTo>
                    <a:pt x="5890" y="3710"/>
                  </a:lnTo>
                  <a:lnTo>
                    <a:pt x="5867" y="3504"/>
                  </a:lnTo>
                  <a:lnTo>
                    <a:pt x="5570" y="3390"/>
                  </a:lnTo>
                  <a:lnTo>
                    <a:pt x="5342" y="3093"/>
                  </a:lnTo>
                  <a:lnTo>
                    <a:pt x="4931" y="2568"/>
                  </a:lnTo>
                  <a:lnTo>
                    <a:pt x="4463" y="2409"/>
                  </a:lnTo>
                  <a:lnTo>
                    <a:pt x="3881" y="2283"/>
                  </a:lnTo>
                  <a:lnTo>
                    <a:pt x="3402" y="1952"/>
                  </a:lnTo>
                  <a:lnTo>
                    <a:pt x="2991" y="1336"/>
                  </a:lnTo>
                  <a:lnTo>
                    <a:pt x="2592" y="1336"/>
                  </a:lnTo>
                  <a:lnTo>
                    <a:pt x="2580" y="1929"/>
                  </a:lnTo>
                  <a:lnTo>
                    <a:pt x="2740" y="2055"/>
                  </a:lnTo>
                  <a:lnTo>
                    <a:pt x="2398" y="2238"/>
                  </a:lnTo>
                  <a:lnTo>
                    <a:pt x="2432" y="2603"/>
                  </a:lnTo>
                  <a:lnTo>
                    <a:pt x="2238" y="2979"/>
                  </a:lnTo>
                  <a:lnTo>
                    <a:pt x="2249" y="3344"/>
                  </a:lnTo>
                  <a:lnTo>
                    <a:pt x="2660" y="3995"/>
                  </a:lnTo>
                  <a:lnTo>
                    <a:pt x="2295" y="5798"/>
                  </a:lnTo>
                  <a:lnTo>
                    <a:pt x="1" y="6711"/>
                  </a:lnTo>
                  <a:lnTo>
                    <a:pt x="743" y="8217"/>
                  </a:lnTo>
                  <a:lnTo>
                    <a:pt x="1039" y="8845"/>
                  </a:lnTo>
                  <a:lnTo>
                    <a:pt x="1393" y="8800"/>
                  </a:lnTo>
                  <a:lnTo>
                    <a:pt x="1907" y="8480"/>
                  </a:lnTo>
                  <a:lnTo>
                    <a:pt x="2352" y="8571"/>
                  </a:lnTo>
                  <a:lnTo>
                    <a:pt x="2706" y="8309"/>
                  </a:lnTo>
                  <a:lnTo>
                    <a:pt x="2671" y="7955"/>
                  </a:lnTo>
                  <a:lnTo>
                    <a:pt x="2980" y="7727"/>
                  </a:lnTo>
                  <a:lnTo>
                    <a:pt x="3459" y="7727"/>
                  </a:lnTo>
                  <a:lnTo>
                    <a:pt x="3630" y="7544"/>
                  </a:lnTo>
                  <a:lnTo>
                    <a:pt x="3664" y="7099"/>
                  </a:lnTo>
                  <a:lnTo>
                    <a:pt x="4132" y="6757"/>
                  </a:lnTo>
                  <a:lnTo>
                    <a:pt x="4497" y="6757"/>
                  </a:lnTo>
                  <a:lnTo>
                    <a:pt x="4554" y="6643"/>
                  </a:lnTo>
                  <a:lnTo>
                    <a:pt x="4417" y="6049"/>
                  </a:lnTo>
                  <a:lnTo>
                    <a:pt x="4497" y="5593"/>
                  </a:lnTo>
                  <a:lnTo>
                    <a:pt x="4646" y="5376"/>
                  </a:lnTo>
                  <a:lnTo>
                    <a:pt x="4999" y="5421"/>
                  </a:lnTo>
                  <a:close/>
                  <a:moveTo>
                    <a:pt x="2877" y="457"/>
                  </a:moveTo>
                  <a:lnTo>
                    <a:pt x="2911" y="81"/>
                  </a:lnTo>
                  <a:lnTo>
                    <a:pt x="2808" y="1"/>
                  </a:lnTo>
                  <a:lnTo>
                    <a:pt x="2626" y="309"/>
                  </a:lnTo>
                  <a:lnTo>
                    <a:pt x="2808" y="62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38" name="Google Shape;1238;p37"/>
            <p:cNvSpPr/>
            <p:nvPr/>
          </p:nvSpPr>
          <p:spPr>
            <a:xfrm>
              <a:off x="4893150" y="2268750"/>
              <a:ext cx="296175" cy="305875"/>
            </a:xfrm>
            <a:custGeom>
              <a:rect b="b" l="l" r="r" t="t"/>
              <a:pathLst>
                <a:path extrusionOk="0" h="12235" w="11847">
                  <a:moveTo>
                    <a:pt x="11846" y="1518"/>
                  </a:moveTo>
                  <a:lnTo>
                    <a:pt x="10500" y="1142"/>
                  </a:lnTo>
                  <a:lnTo>
                    <a:pt x="10089" y="434"/>
                  </a:lnTo>
                  <a:lnTo>
                    <a:pt x="9415" y="0"/>
                  </a:lnTo>
                  <a:lnTo>
                    <a:pt x="9016" y="103"/>
                  </a:lnTo>
                  <a:lnTo>
                    <a:pt x="8674" y="274"/>
                  </a:lnTo>
                  <a:lnTo>
                    <a:pt x="7852" y="388"/>
                  </a:lnTo>
                  <a:lnTo>
                    <a:pt x="7087" y="571"/>
                  </a:lnTo>
                  <a:lnTo>
                    <a:pt x="6745" y="971"/>
                  </a:lnTo>
                  <a:lnTo>
                    <a:pt x="7019" y="1370"/>
                  </a:lnTo>
                  <a:lnTo>
                    <a:pt x="7224" y="1826"/>
                  </a:lnTo>
                  <a:lnTo>
                    <a:pt x="6939" y="2214"/>
                  </a:lnTo>
                  <a:lnTo>
                    <a:pt x="7053" y="2568"/>
                  </a:lnTo>
                  <a:lnTo>
                    <a:pt x="6916" y="2899"/>
                  </a:lnTo>
                  <a:lnTo>
                    <a:pt x="6197" y="2876"/>
                  </a:lnTo>
                  <a:lnTo>
                    <a:pt x="6619" y="3470"/>
                  </a:lnTo>
                  <a:lnTo>
                    <a:pt x="6197" y="3698"/>
                  </a:lnTo>
                  <a:lnTo>
                    <a:pt x="5980" y="4246"/>
                  </a:lnTo>
                  <a:lnTo>
                    <a:pt x="6140" y="4782"/>
                  </a:lnTo>
                  <a:lnTo>
                    <a:pt x="5889" y="5045"/>
                  </a:lnTo>
                  <a:lnTo>
                    <a:pt x="5592" y="4953"/>
                  </a:lnTo>
                  <a:lnTo>
                    <a:pt x="5022" y="5079"/>
                  </a:lnTo>
                  <a:lnTo>
                    <a:pt x="4999" y="5330"/>
                  </a:lnTo>
                  <a:lnTo>
                    <a:pt x="4428" y="5330"/>
                  </a:lnTo>
                  <a:lnTo>
                    <a:pt x="4097" y="5844"/>
                  </a:lnTo>
                  <a:lnTo>
                    <a:pt x="4212" y="6608"/>
                  </a:lnTo>
                  <a:lnTo>
                    <a:pt x="3264" y="6985"/>
                  </a:lnTo>
                  <a:lnTo>
                    <a:pt x="2728" y="6905"/>
                  </a:lnTo>
                  <a:lnTo>
                    <a:pt x="2602" y="7110"/>
                  </a:lnTo>
                  <a:lnTo>
                    <a:pt x="2123" y="6996"/>
                  </a:lnTo>
                  <a:lnTo>
                    <a:pt x="1370" y="7122"/>
                  </a:lnTo>
                  <a:lnTo>
                    <a:pt x="0" y="6665"/>
                  </a:lnTo>
                  <a:lnTo>
                    <a:pt x="457" y="7133"/>
                  </a:lnTo>
                  <a:lnTo>
                    <a:pt x="856" y="7692"/>
                  </a:lnTo>
                  <a:lnTo>
                    <a:pt x="1655" y="8080"/>
                  </a:lnTo>
                  <a:lnTo>
                    <a:pt x="1804" y="8891"/>
                  </a:lnTo>
                  <a:lnTo>
                    <a:pt x="2192" y="9028"/>
                  </a:lnTo>
                  <a:lnTo>
                    <a:pt x="2317" y="9450"/>
                  </a:lnTo>
                  <a:lnTo>
                    <a:pt x="1256" y="9918"/>
                  </a:lnTo>
                  <a:lnTo>
                    <a:pt x="1085" y="10968"/>
                  </a:lnTo>
                  <a:lnTo>
                    <a:pt x="2169" y="10842"/>
                  </a:lnTo>
                  <a:lnTo>
                    <a:pt x="3447" y="10831"/>
                  </a:lnTo>
                  <a:lnTo>
                    <a:pt x="4851" y="10659"/>
                  </a:lnTo>
                  <a:lnTo>
                    <a:pt x="5558" y="11344"/>
                  </a:lnTo>
                  <a:lnTo>
                    <a:pt x="5855" y="11995"/>
                  </a:lnTo>
                  <a:lnTo>
                    <a:pt x="6448" y="12234"/>
                  </a:lnTo>
                  <a:lnTo>
                    <a:pt x="6905" y="11629"/>
                  </a:lnTo>
                  <a:lnTo>
                    <a:pt x="8617" y="11629"/>
                  </a:lnTo>
                  <a:lnTo>
                    <a:pt x="8366" y="10842"/>
                  </a:lnTo>
                  <a:lnTo>
                    <a:pt x="7863" y="10386"/>
                  </a:lnTo>
                  <a:lnTo>
                    <a:pt x="7681" y="9689"/>
                  </a:lnTo>
                  <a:lnTo>
                    <a:pt x="7110" y="9279"/>
                  </a:lnTo>
                  <a:lnTo>
                    <a:pt x="7806" y="8331"/>
                  </a:lnTo>
                  <a:lnTo>
                    <a:pt x="8719" y="8411"/>
                  </a:lnTo>
                  <a:lnTo>
                    <a:pt x="9358" y="7453"/>
                  </a:lnTo>
                  <a:lnTo>
                    <a:pt x="9667" y="6528"/>
                  </a:lnTo>
                  <a:lnTo>
                    <a:pt x="10214" y="5627"/>
                  </a:lnTo>
                  <a:lnTo>
                    <a:pt x="10077" y="4988"/>
                  </a:lnTo>
                  <a:lnTo>
                    <a:pt x="10602" y="4451"/>
                  </a:lnTo>
                  <a:lnTo>
                    <a:pt x="9895" y="4018"/>
                  </a:lnTo>
                  <a:lnTo>
                    <a:pt x="9473" y="3401"/>
                  </a:lnTo>
                  <a:lnTo>
                    <a:pt x="9016" y="2602"/>
                  </a:lnTo>
                  <a:lnTo>
                    <a:pt x="9290" y="2203"/>
                  </a:lnTo>
                  <a:lnTo>
                    <a:pt x="10500" y="2431"/>
                  </a:lnTo>
                  <a:lnTo>
                    <a:pt x="11321" y="228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39" name="Google Shape;1239;p37"/>
            <p:cNvSpPr/>
            <p:nvPr/>
          </p:nvSpPr>
          <p:spPr>
            <a:xfrm>
              <a:off x="2063775" y="2894125"/>
              <a:ext cx="114150" cy="54250"/>
            </a:xfrm>
            <a:custGeom>
              <a:rect b="b" l="l" r="r" t="t"/>
              <a:pathLst>
                <a:path extrusionOk="0" h="2170" w="4566">
                  <a:moveTo>
                    <a:pt x="4508" y="857"/>
                  </a:moveTo>
                  <a:lnTo>
                    <a:pt x="4223" y="594"/>
                  </a:lnTo>
                  <a:lnTo>
                    <a:pt x="3972" y="321"/>
                  </a:lnTo>
                  <a:lnTo>
                    <a:pt x="3618" y="172"/>
                  </a:lnTo>
                  <a:lnTo>
                    <a:pt x="3173" y="138"/>
                  </a:lnTo>
                  <a:lnTo>
                    <a:pt x="3219" y="58"/>
                  </a:lnTo>
                  <a:lnTo>
                    <a:pt x="2774" y="1"/>
                  </a:lnTo>
                  <a:lnTo>
                    <a:pt x="2489" y="263"/>
                  </a:lnTo>
                  <a:lnTo>
                    <a:pt x="1998" y="446"/>
                  </a:lnTo>
                  <a:lnTo>
                    <a:pt x="1633" y="674"/>
                  </a:lnTo>
                  <a:lnTo>
                    <a:pt x="1256" y="754"/>
                  </a:lnTo>
                  <a:lnTo>
                    <a:pt x="1039" y="526"/>
                  </a:lnTo>
                  <a:lnTo>
                    <a:pt x="971" y="594"/>
                  </a:lnTo>
                  <a:lnTo>
                    <a:pt x="640" y="549"/>
                  </a:lnTo>
                  <a:lnTo>
                    <a:pt x="663" y="366"/>
                  </a:lnTo>
                  <a:lnTo>
                    <a:pt x="400" y="35"/>
                  </a:lnTo>
                  <a:lnTo>
                    <a:pt x="81" y="127"/>
                  </a:lnTo>
                  <a:lnTo>
                    <a:pt x="69" y="480"/>
                  </a:lnTo>
                  <a:lnTo>
                    <a:pt x="229" y="629"/>
                  </a:lnTo>
                  <a:lnTo>
                    <a:pt x="115" y="720"/>
                  </a:lnTo>
                  <a:lnTo>
                    <a:pt x="126" y="891"/>
                  </a:lnTo>
                  <a:lnTo>
                    <a:pt x="58" y="1085"/>
                  </a:lnTo>
                  <a:lnTo>
                    <a:pt x="1" y="1256"/>
                  </a:lnTo>
                  <a:lnTo>
                    <a:pt x="81" y="1393"/>
                  </a:lnTo>
                  <a:lnTo>
                    <a:pt x="126" y="1199"/>
                  </a:lnTo>
                  <a:lnTo>
                    <a:pt x="469" y="1199"/>
                  </a:lnTo>
                  <a:lnTo>
                    <a:pt x="663" y="1291"/>
                  </a:lnTo>
                  <a:lnTo>
                    <a:pt x="994" y="1370"/>
                  </a:lnTo>
                  <a:lnTo>
                    <a:pt x="1142" y="1724"/>
                  </a:lnTo>
                  <a:lnTo>
                    <a:pt x="1393" y="1781"/>
                  </a:lnTo>
                  <a:lnTo>
                    <a:pt x="1507" y="1621"/>
                  </a:lnTo>
                  <a:lnTo>
                    <a:pt x="1621" y="2169"/>
                  </a:lnTo>
                  <a:lnTo>
                    <a:pt x="1998" y="2124"/>
                  </a:lnTo>
                  <a:lnTo>
                    <a:pt x="2123" y="1998"/>
                  </a:lnTo>
                  <a:lnTo>
                    <a:pt x="2340" y="1861"/>
                  </a:lnTo>
                  <a:lnTo>
                    <a:pt x="1975" y="1382"/>
                  </a:lnTo>
                  <a:lnTo>
                    <a:pt x="2066" y="1199"/>
                  </a:lnTo>
                  <a:lnTo>
                    <a:pt x="2249" y="1154"/>
                  </a:lnTo>
                  <a:lnTo>
                    <a:pt x="2580" y="925"/>
                  </a:lnTo>
                  <a:lnTo>
                    <a:pt x="2751" y="606"/>
                  </a:lnTo>
                  <a:lnTo>
                    <a:pt x="3105" y="549"/>
                  </a:lnTo>
                  <a:lnTo>
                    <a:pt x="3493" y="811"/>
                  </a:lnTo>
                  <a:lnTo>
                    <a:pt x="3630" y="1108"/>
                  </a:lnTo>
                  <a:lnTo>
                    <a:pt x="3835" y="1165"/>
                  </a:lnTo>
                  <a:lnTo>
                    <a:pt x="3618" y="1405"/>
                  </a:lnTo>
                  <a:lnTo>
                    <a:pt x="3767" y="1907"/>
                  </a:lnTo>
                  <a:lnTo>
                    <a:pt x="4018" y="2169"/>
                  </a:lnTo>
                  <a:lnTo>
                    <a:pt x="4143" y="1724"/>
                  </a:lnTo>
                  <a:lnTo>
                    <a:pt x="4406" y="1793"/>
                  </a:lnTo>
                  <a:lnTo>
                    <a:pt x="4566" y="1519"/>
                  </a:lnTo>
                  <a:lnTo>
                    <a:pt x="4406" y="98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40" name="Google Shape;1240;p37"/>
            <p:cNvSpPr/>
            <p:nvPr/>
          </p:nvSpPr>
          <p:spPr>
            <a:xfrm>
              <a:off x="2091450" y="3113250"/>
              <a:ext cx="264225" cy="415150"/>
            </a:xfrm>
            <a:custGeom>
              <a:rect b="b" l="l" r="r" t="t"/>
              <a:pathLst>
                <a:path extrusionOk="0" h="16606" w="10569">
                  <a:moveTo>
                    <a:pt x="9222" y="3858"/>
                  </a:moveTo>
                  <a:lnTo>
                    <a:pt x="8811" y="3367"/>
                  </a:lnTo>
                  <a:lnTo>
                    <a:pt x="8560" y="3356"/>
                  </a:lnTo>
                  <a:lnTo>
                    <a:pt x="9062" y="2431"/>
                  </a:lnTo>
                  <a:lnTo>
                    <a:pt x="8434" y="1998"/>
                  </a:lnTo>
                  <a:lnTo>
                    <a:pt x="7966" y="2089"/>
                  </a:lnTo>
                  <a:lnTo>
                    <a:pt x="7670" y="1929"/>
                  </a:lnTo>
                  <a:lnTo>
                    <a:pt x="7236" y="2169"/>
                  </a:lnTo>
                  <a:lnTo>
                    <a:pt x="6631" y="2055"/>
                  </a:lnTo>
                  <a:lnTo>
                    <a:pt x="6152" y="1107"/>
                  </a:lnTo>
                  <a:lnTo>
                    <a:pt x="5764" y="856"/>
                  </a:lnTo>
                  <a:lnTo>
                    <a:pt x="5513" y="434"/>
                  </a:lnTo>
                  <a:lnTo>
                    <a:pt x="4976" y="1"/>
                  </a:lnTo>
                  <a:lnTo>
                    <a:pt x="4771" y="92"/>
                  </a:lnTo>
                  <a:lnTo>
                    <a:pt x="4885" y="788"/>
                  </a:lnTo>
                  <a:lnTo>
                    <a:pt x="4634" y="1370"/>
                  </a:lnTo>
                  <a:lnTo>
                    <a:pt x="3778" y="2329"/>
                  </a:lnTo>
                  <a:lnTo>
                    <a:pt x="2831" y="2682"/>
                  </a:lnTo>
                  <a:lnTo>
                    <a:pt x="2352" y="3470"/>
                  </a:lnTo>
                  <a:lnTo>
                    <a:pt x="2226" y="4086"/>
                  </a:lnTo>
                  <a:lnTo>
                    <a:pt x="1781" y="4451"/>
                  </a:lnTo>
                  <a:lnTo>
                    <a:pt x="1427" y="3995"/>
                  </a:lnTo>
                  <a:lnTo>
                    <a:pt x="1096" y="3892"/>
                  </a:lnTo>
                  <a:lnTo>
                    <a:pt x="777" y="3972"/>
                  </a:lnTo>
                  <a:lnTo>
                    <a:pt x="742" y="3641"/>
                  </a:lnTo>
                  <a:lnTo>
                    <a:pt x="959" y="3424"/>
                  </a:lnTo>
                  <a:lnTo>
                    <a:pt x="857" y="3036"/>
                  </a:lnTo>
                  <a:lnTo>
                    <a:pt x="229" y="3607"/>
                  </a:lnTo>
                  <a:lnTo>
                    <a:pt x="1" y="4257"/>
                  </a:lnTo>
                  <a:lnTo>
                    <a:pt x="434" y="5125"/>
                  </a:lnTo>
                  <a:lnTo>
                    <a:pt x="183" y="5524"/>
                  </a:lnTo>
                  <a:lnTo>
                    <a:pt x="777" y="5889"/>
                  </a:lnTo>
                  <a:lnTo>
                    <a:pt x="1416" y="6483"/>
                  </a:lnTo>
                  <a:lnTo>
                    <a:pt x="1701" y="7156"/>
                  </a:lnTo>
                  <a:lnTo>
                    <a:pt x="2043" y="7567"/>
                  </a:lnTo>
                  <a:lnTo>
                    <a:pt x="2899" y="9381"/>
                  </a:lnTo>
                  <a:lnTo>
                    <a:pt x="3778" y="11048"/>
                  </a:lnTo>
                  <a:lnTo>
                    <a:pt x="4554" y="12246"/>
                  </a:lnTo>
                  <a:lnTo>
                    <a:pt x="4440" y="12497"/>
                  </a:lnTo>
                  <a:lnTo>
                    <a:pt x="4839" y="13261"/>
                  </a:lnTo>
                  <a:lnTo>
                    <a:pt x="5490" y="13809"/>
                  </a:lnTo>
                  <a:lnTo>
                    <a:pt x="7019" y="14802"/>
                  </a:lnTo>
                  <a:lnTo>
                    <a:pt x="8674" y="15704"/>
                  </a:lnTo>
                  <a:lnTo>
                    <a:pt x="8777" y="16080"/>
                  </a:lnTo>
                  <a:lnTo>
                    <a:pt x="9621" y="16605"/>
                  </a:lnTo>
                  <a:lnTo>
                    <a:pt x="9998" y="16377"/>
                  </a:lnTo>
                  <a:lnTo>
                    <a:pt x="10180" y="15909"/>
                  </a:lnTo>
                  <a:lnTo>
                    <a:pt x="10568" y="14928"/>
                  </a:lnTo>
                  <a:lnTo>
                    <a:pt x="10180" y="14174"/>
                  </a:lnTo>
                  <a:lnTo>
                    <a:pt x="10329" y="13866"/>
                  </a:lnTo>
                  <a:lnTo>
                    <a:pt x="10157" y="13524"/>
                  </a:lnTo>
                  <a:lnTo>
                    <a:pt x="10431" y="13067"/>
                  </a:lnTo>
                  <a:lnTo>
                    <a:pt x="10386" y="12303"/>
                  </a:lnTo>
                  <a:lnTo>
                    <a:pt x="10374" y="11664"/>
                  </a:lnTo>
                  <a:lnTo>
                    <a:pt x="10534" y="11356"/>
                  </a:lnTo>
                  <a:lnTo>
                    <a:pt x="9747" y="9895"/>
                  </a:lnTo>
                  <a:lnTo>
                    <a:pt x="9324" y="10043"/>
                  </a:lnTo>
                  <a:lnTo>
                    <a:pt x="8948" y="9952"/>
                  </a:lnTo>
                  <a:lnTo>
                    <a:pt x="8914" y="8560"/>
                  </a:lnTo>
                  <a:lnTo>
                    <a:pt x="8286" y="9107"/>
                  </a:lnTo>
                  <a:lnTo>
                    <a:pt x="7590" y="9073"/>
                  </a:lnTo>
                  <a:lnTo>
                    <a:pt x="7270" y="8594"/>
                  </a:lnTo>
                  <a:lnTo>
                    <a:pt x="6734" y="8548"/>
                  </a:lnTo>
                  <a:lnTo>
                    <a:pt x="6882" y="8149"/>
                  </a:lnTo>
                  <a:lnTo>
                    <a:pt x="6414" y="7612"/>
                  </a:lnTo>
                  <a:lnTo>
                    <a:pt x="6038" y="6779"/>
                  </a:lnTo>
                  <a:lnTo>
                    <a:pt x="6255" y="6620"/>
                  </a:lnTo>
                  <a:lnTo>
                    <a:pt x="6243" y="6243"/>
                  </a:lnTo>
                  <a:lnTo>
                    <a:pt x="6711" y="5969"/>
                  </a:lnTo>
                  <a:lnTo>
                    <a:pt x="6608" y="5478"/>
                  </a:lnTo>
                  <a:lnTo>
                    <a:pt x="6791" y="5170"/>
                  </a:lnTo>
                  <a:lnTo>
                    <a:pt x="6848" y="4737"/>
                  </a:lnTo>
                  <a:lnTo>
                    <a:pt x="7738" y="4132"/>
                  </a:lnTo>
                  <a:lnTo>
                    <a:pt x="8389" y="3961"/>
                  </a:lnTo>
                  <a:lnTo>
                    <a:pt x="8491" y="381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41" name="Google Shape;1241;p37"/>
            <p:cNvSpPr/>
            <p:nvPr/>
          </p:nvSpPr>
          <p:spPr>
            <a:xfrm>
              <a:off x="6061750" y="2692150"/>
              <a:ext cx="189200" cy="293600"/>
            </a:xfrm>
            <a:custGeom>
              <a:rect b="b" l="l" r="r" t="t"/>
              <a:pathLst>
                <a:path extrusionOk="0" h="11744" w="7568">
                  <a:moveTo>
                    <a:pt x="7373" y="9164"/>
                  </a:moveTo>
                  <a:lnTo>
                    <a:pt x="7282" y="8833"/>
                  </a:lnTo>
                  <a:lnTo>
                    <a:pt x="7168" y="8377"/>
                  </a:lnTo>
                  <a:lnTo>
                    <a:pt x="6483" y="7943"/>
                  </a:lnTo>
                  <a:lnTo>
                    <a:pt x="6597" y="8651"/>
                  </a:lnTo>
                  <a:lnTo>
                    <a:pt x="6038" y="8673"/>
                  </a:lnTo>
                  <a:lnTo>
                    <a:pt x="5947" y="9073"/>
                  </a:lnTo>
                  <a:lnTo>
                    <a:pt x="5342" y="9312"/>
                  </a:lnTo>
                  <a:lnTo>
                    <a:pt x="5022" y="8913"/>
                  </a:lnTo>
                  <a:lnTo>
                    <a:pt x="4634" y="9255"/>
                  </a:lnTo>
                  <a:lnTo>
                    <a:pt x="4143" y="9506"/>
                  </a:lnTo>
                  <a:lnTo>
                    <a:pt x="3870" y="10271"/>
                  </a:lnTo>
                  <a:lnTo>
                    <a:pt x="4029" y="10545"/>
                  </a:lnTo>
                  <a:lnTo>
                    <a:pt x="4588" y="10031"/>
                  </a:lnTo>
                  <a:lnTo>
                    <a:pt x="4965" y="10077"/>
                  </a:lnTo>
                  <a:lnTo>
                    <a:pt x="5182" y="9689"/>
                  </a:lnTo>
                  <a:lnTo>
                    <a:pt x="5730" y="10111"/>
                  </a:lnTo>
                  <a:lnTo>
                    <a:pt x="5513" y="10556"/>
                  </a:lnTo>
                  <a:lnTo>
                    <a:pt x="5787" y="11218"/>
                  </a:lnTo>
                  <a:lnTo>
                    <a:pt x="6757" y="11743"/>
                  </a:lnTo>
                  <a:lnTo>
                    <a:pt x="6951" y="11310"/>
                  </a:lnTo>
                  <a:lnTo>
                    <a:pt x="6654" y="10648"/>
                  </a:lnTo>
                  <a:lnTo>
                    <a:pt x="6996" y="10180"/>
                  </a:lnTo>
                  <a:lnTo>
                    <a:pt x="7350" y="11093"/>
                  </a:lnTo>
                  <a:lnTo>
                    <a:pt x="7567" y="10271"/>
                  </a:lnTo>
                  <a:lnTo>
                    <a:pt x="7487" y="9769"/>
                  </a:lnTo>
                  <a:close/>
                  <a:moveTo>
                    <a:pt x="5296" y="7475"/>
                  </a:moveTo>
                  <a:lnTo>
                    <a:pt x="5296" y="6608"/>
                  </a:lnTo>
                  <a:lnTo>
                    <a:pt x="4782" y="7475"/>
                  </a:lnTo>
                  <a:lnTo>
                    <a:pt x="4862" y="6882"/>
                  </a:lnTo>
                  <a:lnTo>
                    <a:pt x="4429" y="6916"/>
                  </a:lnTo>
                  <a:lnTo>
                    <a:pt x="4383" y="7487"/>
                  </a:lnTo>
                  <a:lnTo>
                    <a:pt x="4212" y="7749"/>
                  </a:lnTo>
                  <a:lnTo>
                    <a:pt x="4075" y="7989"/>
                  </a:lnTo>
                  <a:lnTo>
                    <a:pt x="4611" y="8616"/>
                  </a:lnTo>
                  <a:lnTo>
                    <a:pt x="4840" y="8342"/>
                  </a:lnTo>
                  <a:lnTo>
                    <a:pt x="5045" y="7772"/>
                  </a:lnTo>
                  <a:close/>
                  <a:moveTo>
                    <a:pt x="1005" y="8342"/>
                  </a:moveTo>
                  <a:lnTo>
                    <a:pt x="1382" y="7715"/>
                  </a:lnTo>
                  <a:lnTo>
                    <a:pt x="1861" y="7224"/>
                  </a:lnTo>
                  <a:lnTo>
                    <a:pt x="1644" y="6482"/>
                  </a:lnTo>
                  <a:lnTo>
                    <a:pt x="1302" y="7372"/>
                  </a:lnTo>
                  <a:lnTo>
                    <a:pt x="891" y="8000"/>
                  </a:lnTo>
                  <a:lnTo>
                    <a:pt x="355" y="8571"/>
                  </a:lnTo>
                  <a:lnTo>
                    <a:pt x="1" y="9198"/>
                  </a:lnTo>
                  <a:close/>
                  <a:moveTo>
                    <a:pt x="3493" y="6003"/>
                  </a:moveTo>
                  <a:lnTo>
                    <a:pt x="3664" y="6437"/>
                  </a:lnTo>
                  <a:lnTo>
                    <a:pt x="3641" y="6905"/>
                  </a:lnTo>
                  <a:lnTo>
                    <a:pt x="3721" y="7315"/>
                  </a:lnTo>
                  <a:lnTo>
                    <a:pt x="4189" y="7053"/>
                  </a:lnTo>
                  <a:lnTo>
                    <a:pt x="4531" y="6665"/>
                  </a:lnTo>
                  <a:lnTo>
                    <a:pt x="4497" y="6288"/>
                  </a:lnTo>
                  <a:lnTo>
                    <a:pt x="3984" y="6288"/>
                  </a:lnTo>
                  <a:close/>
                  <a:moveTo>
                    <a:pt x="6346" y="5763"/>
                  </a:moveTo>
                  <a:lnTo>
                    <a:pt x="6083" y="5421"/>
                  </a:lnTo>
                  <a:lnTo>
                    <a:pt x="5319" y="5410"/>
                  </a:lnTo>
                  <a:lnTo>
                    <a:pt x="5889" y="6094"/>
                  </a:lnTo>
                  <a:lnTo>
                    <a:pt x="5924" y="6437"/>
                  </a:lnTo>
                  <a:lnTo>
                    <a:pt x="5456" y="6368"/>
                  </a:lnTo>
                  <a:lnTo>
                    <a:pt x="5627" y="6916"/>
                  </a:lnTo>
                  <a:lnTo>
                    <a:pt x="5867" y="6962"/>
                  </a:lnTo>
                  <a:lnTo>
                    <a:pt x="5969" y="7601"/>
                  </a:lnTo>
                  <a:lnTo>
                    <a:pt x="6323" y="7407"/>
                  </a:lnTo>
                  <a:lnTo>
                    <a:pt x="6083" y="6836"/>
                  </a:lnTo>
                  <a:lnTo>
                    <a:pt x="6026" y="6539"/>
                  </a:lnTo>
                  <a:lnTo>
                    <a:pt x="6665" y="6779"/>
                  </a:lnTo>
                  <a:close/>
                  <a:moveTo>
                    <a:pt x="3071" y="4942"/>
                  </a:moveTo>
                  <a:lnTo>
                    <a:pt x="2763" y="4611"/>
                  </a:lnTo>
                  <a:lnTo>
                    <a:pt x="2078" y="4576"/>
                  </a:lnTo>
                  <a:lnTo>
                    <a:pt x="2557" y="5261"/>
                  </a:lnTo>
                  <a:lnTo>
                    <a:pt x="2957" y="5718"/>
                  </a:lnTo>
                  <a:close/>
                  <a:moveTo>
                    <a:pt x="2158" y="0"/>
                  </a:moveTo>
                  <a:lnTo>
                    <a:pt x="1690" y="0"/>
                  </a:lnTo>
                  <a:lnTo>
                    <a:pt x="1564" y="833"/>
                  </a:lnTo>
                  <a:lnTo>
                    <a:pt x="1713" y="2237"/>
                  </a:lnTo>
                  <a:lnTo>
                    <a:pt x="1347" y="1952"/>
                  </a:lnTo>
                  <a:lnTo>
                    <a:pt x="1519" y="2808"/>
                  </a:lnTo>
                  <a:lnTo>
                    <a:pt x="1690" y="3207"/>
                  </a:lnTo>
                  <a:lnTo>
                    <a:pt x="2158" y="3743"/>
                  </a:lnTo>
                  <a:lnTo>
                    <a:pt x="2215" y="3412"/>
                  </a:lnTo>
                  <a:lnTo>
                    <a:pt x="2477" y="3606"/>
                  </a:lnTo>
                  <a:lnTo>
                    <a:pt x="2260" y="3846"/>
                  </a:lnTo>
                  <a:lnTo>
                    <a:pt x="2272" y="4223"/>
                  </a:lnTo>
                  <a:lnTo>
                    <a:pt x="2694" y="4417"/>
                  </a:lnTo>
                  <a:lnTo>
                    <a:pt x="3402" y="4291"/>
                  </a:lnTo>
                  <a:lnTo>
                    <a:pt x="3972" y="4839"/>
                  </a:lnTo>
                  <a:lnTo>
                    <a:pt x="4132" y="4497"/>
                  </a:lnTo>
                  <a:lnTo>
                    <a:pt x="4486" y="4976"/>
                  </a:lnTo>
                  <a:lnTo>
                    <a:pt x="5170" y="5421"/>
                  </a:lnTo>
                  <a:lnTo>
                    <a:pt x="5205" y="5010"/>
                  </a:lnTo>
                  <a:lnTo>
                    <a:pt x="4919" y="4782"/>
                  </a:lnTo>
                  <a:lnTo>
                    <a:pt x="4931" y="4291"/>
                  </a:lnTo>
                  <a:lnTo>
                    <a:pt x="3858" y="3778"/>
                  </a:lnTo>
                  <a:lnTo>
                    <a:pt x="3527" y="3892"/>
                  </a:lnTo>
                  <a:lnTo>
                    <a:pt x="3093" y="3800"/>
                  </a:lnTo>
                  <a:lnTo>
                    <a:pt x="2808" y="3070"/>
                  </a:lnTo>
                  <a:lnTo>
                    <a:pt x="2820" y="2340"/>
                  </a:lnTo>
                  <a:lnTo>
                    <a:pt x="3242" y="2043"/>
                  </a:lnTo>
                  <a:lnTo>
                    <a:pt x="3333" y="1278"/>
                  </a:lnTo>
                  <a:lnTo>
                    <a:pt x="2945" y="628"/>
                  </a:lnTo>
                  <a:lnTo>
                    <a:pt x="3002" y="251"/>
                  </a:lnTo>
                  <a:lnTo>
                    <a:pt x="2899" y="23"/>
                  </a:lnTo>
                  <a:lnTo>
                    <a:pt x="2683" y="25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42" name="Google Shape;1242;p37"/>
            <p:cNvSpPr/>
            <p:nvPr/>
          </p:nvSpPr>
          <p:spPr>
            <a:xfrm>
              <a:off x="6537350" y="3168875"/>
              <a:ext cx="304175" cy="184900"/>
            </a:xfrm>
            <a:custGeom>
              <a:rect b="b" l="l" r="r" t="t"/>
              <a:pathLst>
                <a:path extrusionOk="0" h="7396" w="12167">
                  <a:moveTo>
                    <a:pt x="12041" y="3927"/>
                  </a:moveTo>
                  <a:lnTo>
                    <a:pt x="12166" y="3676"/>
                  </a:lnTo>
                  <a:lnTo>
                    <a:pt x="11824" y="3356"/>
                  </a:lnTo>
                  <a:lnTo>
                    <a:pt x="11470" y="2785"/>
                  </a:lnTo>
                  <a:lnTo>
                    <a:pt x="11242" y="2569"/>
                  </a:lnTo>
                  <a:lnTo>
                    <a:pt x="11173" y="2306"/>
                  </a:lnTo>
                  <a:lnTo>
                    <a:pt x="11059" y="2397"/>
                  </a:lnTo>
                  <a:lnTo>
                    <a:pt x="11185" y="3082"/>
                  </a:lnTo>
                  <a:lnTo>
                    <a:pt x="11493" y="3653"/>
                  </a:lnTo>
                  <a:lnTo>
                    <a:pt x="11813" y="4018"/>
                  </a:lnTo>
                  <a:close/>
                  <a:moveTo>
                    <a:pt x="9017" y="2706"/>
                  </a:moveTo>
                  <a:lnTo>
                    <a:pt x="9313" y="2146"/>
                  </a:lnTo>
                  <a:lnTo>
                    <a:pt x="9370" y="1644"/>
                  </a:lnTo>
                  <a:lnTo>
                    <a:pt x="9211" y="1507"/>
                  </a:lnTo>
                  <a:lnTo>
                    <a:pt x="8731" y="1519"/>
                  </a:lnTo>
                  <a:lnTo>
                    <a:pt x="8788" y="2044"/>
                  </a:lnTo>
                  <a:lnTo>
                    <a:pt x="8320" y="2375"/>
                  </a:lnTo>
                  <a:lnTo>
                    <a:pt x="8069" y="2683"/>
                  </a:lnTo>
                  <a:lnTo>
                    <a:pt x="7613" y="2763"/>
                  </a:lnTo>
                  <a:lnTo>
                    <a:pt x="7556" y="2272"/>
                  </a:lnTo>
                  <a:lnTo>
                    <a:pt x="7442" y="2283"/>
                  </a:lnTo>
                  <a:lnTo>
                    <a:pt x="7305" y="2728"/>
                  </a:lnTo>
                  <a:lnTo>
                    <a:pt x="6860" y="2797"/>
                  </a:lnTo>
                  <a:lnTo>
                    <a:pt x="6152" y="2671"/>
                  </a:lnTo>
                  <a:lnTo>
                    <a:pt x="6061" y="2945"/>
                  </a:lnTo>
                  <a:lnTo>
                    <a:pt x="6506" y="3196"/>
                  </a:lnTo>
                  <a:lnTo>
                    <a:pt x="7145" y="3470"/>
                  </a:lnTo>
                  <a:lnTo>
                    <a:pt x="7556" y="3470"/>
                  </a:lnTo>
                  <a:lnTo>
                    <a:pt x="7989" y="3253"/>
                  </a:lnTo>
                  <a:lnTo>
                    <a:pt x="8446" y="3025"/>
                  </a:lnTo>
                  <a:lnTo>
                    <a:pt x="8583" y="2774"/>
                  </a:lnTo>
                  <a:close/>
                  <a:moveTo>
                    <a:pt x="5045" y="4440"/>
                  </a:moveTo>
                  <a:lnTo>
                    <a:pt x="4920" y="3824"/>
                  </a:lnTo>
                  <a:lnTo>
                    <a:pt x="5661" y="3733"/>
                  </a:lnTo>
                  <a:lnTo>
                    <a:pt x="5502" y="3253"/>
                  </a:lnTo>
                  <a:lnTo>
                    <a:pt x="4212" y="2683"/>
                  </a:lnTo>
                  <a:lnTo>
                    <a:pt x="4121" y="2158"/>
                  </a:lnTo>
                  <a:lnTo>
                    <a:pt x="3710" y="1701"/>
                  </a:lnTo>
                  <a:lnTo>
                    <a:pt x="3185" y="1233"/>
                  </a:lnTo>
                  <a:lnTo>
                    <a:pt x="1724" y="720"/>
                  </a:lnTo>
                  <a:lnTo>
                    <a:pt x="355" y="92"/>
                  </a:lnTo>
                  <a:lnTo>
                    <a:pt x="218" y="3048"/>
                  </a:lnTo>
                  <a:lnTo>
                    <a:pt x="1" y="6015"/>
                  </a:lnTo>
                  <a:lnTo>
                    <a:pt x="811" y="6038"/>
                  </a:lnTo>
                  <a:lnTo>
                    <a:pt x="1256" y="6198"/>
                  </a:lnTo>
                  <a:lnTo>
                    <a:pt x="1907" y="5878"/>
                  </a:lnTo>
                  <a:lnTo>
                    <a:pt x="1873" y="5216"/>
                  </a:lnTo>
                  <a:lnTo>
                    <a:pt x="2386" y="4908"/>
                  </a:lnTo>
                  <a:lnTo>
                    <a:pt x="3082" y="4657"/>
                  </a:lnTo>
                  <a:lnTo>
                    <a:pt x="4075" y="5056"/>
                  </a:lnTo>
                  <a:lnTo>
                    <a:pt x="4417" y="5855"/>
                  </a:lnTo>
                  <a:lnTo>
                    <a:pt x="4840" y="6357"/>
                  </a:lnTo>
                  <a:lnTo>
                    <a:pt x="5387" y="6928"/>
                  </a:lnTo>
                  <a:lnTo>
                    <a:pt x="6175" y="7065"/>
                  </a:lnTo>
                  <a:lnTo>
                    <a:pt x="6860" y="7168"/>
                  </a:lnTo>
                  <a:lnTo>
                    <a:pt x="7019" y="7396"/>
                  </a:lnTo>
                  <a:lnTo>
                    <a:pt x="7556" y="7339"/>
                  </a:lnTo>
                  <a:lnTo>
                    <a:pt x="7670" y="7076"/>
                  </a:lnTo>
                  <a:lnTo>
                    <a:pt x="6871" y="6700"/>
                  </a:lnTo>
                  <a:lnTo>
                    <a:pt x="7134" y="6529"/>
                  </a:lnTo>
                  <a:lnTo>
                    <a:pt x="6529" y="6369"/>
                  </a:lnTo>
                  <a:lnTo>
                    <a:pt x="6609" y="5969"/>
                  </a:lnTo>
                  <a:lnTo>
                    <a:pt x="6152" y="5992"/>
                  </a:lnTo>
                  <a:lnTo>
                    <a:pt x="5718" y="5022"/>
                  </a:lnTo>
                  <a:close/>
                  <a:moveTo>
                    <a:pt x="9998" y="1815"/>
                  </a:moveTo>
                  <a:lnTo>
                    <a:pt x="9930" y="1348"/>
                  </a:lnTo>
                  <a:lnTo>
                    <a:pt x="9644" y="1051"/>
                  </a:lnTo>
                  <a:lnTo>
                    <a:pt x="9348" y="674"/>
                  </a:lnTo>
                  <a:lnTo>
                    <a:pt x="9017" y="457"/>
                  </a:lnTo>
                  <a:lnTo>
                    <a:pt x="8743" y="263"/>
                  </a:lnTo>
                  <a:lnTo>
                    <a:pt x="8332" y="1"/>
                  </a:lnTo>
                  <a:lnTo>
                    <a:pt x="8104" y="218"/>
                  </a:lnTo>
                  <a:lnTo>
                    <a:pt x="8663" y="492"/>
                  </a:lnTo>
                  <a:lnTo>
                    <a:pt x="9096" y="880"/>
                  </a:lnTo>
                  <a:lnTo>
                    <a:pt x="9439" y="1176"/>
                  </a:lnTo>
                  <a:lnTo>
                    <a:pt x="9610" y="1519"/>
                  </a:lnTo>
                  <a:lnTo>
                    <a:pt x="9724" y="205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43" name="Google Shape;1243;p37"/>
            <p:cNvSpPr/>
            <p:nvPr/>
          </p:nvSpPr>
          <p:spPr>
            <a:xfrm>
              <a:off x="3959925" y="1876450"/>
              <a:ext cx="177200" cy="127000"/>
            </a:xfrm>
            <a:custGeom>
              <a:rect b="b" l="l" r="r" t="t"/>
              <a:pathLst>
                <a:path extrusionOk="0" h="5080" w="7088">
                  <a:moveTo>
                    <a:pt x="3686" y="377"/>
                  </a:moveTo>
                  <a:lnTo>
                    <a:pt x="3024" y="366"/>
                  </a:lnTo>
                  <a:lnTo>
                    <a:pt x="2956" y="161"/>
                  </a:lnTo>
                  <a:lnTo>
                    <a:pt x="2271" y="1"/>
                  </a:lnTo>
                  <a:lnTo>
                    <a:pt x="1461" y="309"/>
                  </a:lnTo>
                  <a:lnTo>
                    <a:pt x="445" y="708"/>
                  </a:lnTo>
                  <a:lnTo>
                    <a:pt x="0" y="948"/>
                  </a:lnTo>
                  <a:lnTo>
                    <a:pt x="206" y="1393"/>
                  </a:lnTo>
                  <a:lnTo>
                    <a:pt x="34" y="1621"/>
                  </a:lnTo>
                  <a:lnTo>
                    <a:pt x="320" y="1929"/>
                  </a:lnTo>
                  <a:lnTo>
                    <a:pt x="514" y="2397"/>
                  </a:lnTo>
                  <a:lnTo>
                    <a:pt x="502" y="2705"/>
                  </a:lnTo>
                  <a:lnTo>
                    <a:pt x="833" y="3253"/>
                  </a:lnTo>
                  <a:lnTo>
                    <a:pt x="1176" y="3527"/>
                  </a:lnTo>
                  <a:lnTo>
                    <a:pt x="1701" y="3618"/>
                  </a:lnTo>
                  <a:lnTo>
                    <a:pt x="1689" y="3858"/>
                  </a:lnTo>
                  <a:lnTo>
                    <a:pt x="2066" y="4029"/>
                  </a:lnTo>
                  <a:lnTo>
                    <a:pt x="2157" y="3812"/>
                  </a:lnTo>
                  <a:lnTo>
                    <a:pt x="2636" y="3892"/>
                  </a:lnTo>
                  <a:lnTo>
                    <a:pt x="2739" y="4178"/>
                  </a:lnTo>
                  <a:lnTo>
                    <a:pt x="3253" y="4223"/>
                  </a:lnTo>
                  <a:lnTo>
                    <a:pt x="3629" y="4668"/>
                  </a:lnTo>
                  <a:lnTo>
                    <a:pt x="3663" y="4725"/>
                  </a:lnTo>
                  <a:lnTo>
                    <a:pt x="3937" y="4600"/>
                  </a:lnTo>
                  <a:lnTo>
                    <a:pt x="4325" y="4908"/>
                  </a:lnTo>
                  <a:lnTo>
                    <a:pt x="4725" y="4725"/>
                  </a:lnTo>
                  <a:lnTo>
                    <a:pt x="5067" y="4805"/>
                  </a:lnTo>
                  <a:lnTo>
                    <a:pt x="5546" y="4691"/>
                  </a:lnTo>
                  <a:lnTo>
                    <a:pt x="6254" y="5022"/>
                  </a:lnTo>
                  <a:lnTo>
                    <a:pt x="6402" y="5079"/>
                  </a:lnTo>
                  <a:lnTo>
                    <a:pt x="6174" y="4680"/>
                  </a:lnTo>
                  <a:lnTo>
                    <a:pt x="6722" y="3949"/>
                  </a:lnTo>
                  <a:lnTo>
                    <a:pt x="7053" y="3858"/>
                  </a:lnTo>
                  <a:lnTo>
                    <a:pt x="7087" y="3596"/>
                  </a:lnTo>
                  <a:lnTo>
                    <a:pt x="6653" y="2842"/>
                  </a:lnTo>
                  <a:lnTo>
                    <a:pt x="6574" y="2454"/>
                  </a:lnTo>
                  <a:lnTo>
                    <a:pt x="6311" y="2044"/>
                  </a:lnTo>
                  <a:lnTo>
                    <a:pt x="6688" y="1872"/>
                  </a:lnTo>
                  <a:lnTo>
                    <a:pt x="6653" y="1530"/>
                  </a:lnTo>
                  <a:lnTo>
                    <a:pt x="6402" y="1199"/>
                  </a:lnTo>
                  <a:lnTo>
                    <a:pt x="6322" y="811"/>
                  </a:lnTo>
                  <a:lnTo>
                    <a:pt x="6117" y="549"/>
                  </a:lnTo>
                  <a:lnTo>
                    <a:pt x="5763" y="457"/>
                  </a:lnTo>
                  <a:lnTo>
                    <a:pt x="4519" y="46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44" name="Google Shape;1244;p37"/>
            <p:cNvSpPr/>
            <p:nvPr/>
          </p:nvSpPr>
          <p:spPr>
            <a:xfrm>
              <a:off x="6017825" y="2136950"/>
              <a:ext cx="90750" cy="119275"/>
            </a:xfrm>
            <a:custGeom>
              <a:rect b="b" l="l" r="r" t="t"/>
              <a:pathLst>
                <a:path extrusionOk="0" h="4771" w="3630">
                  <a:moveTo>
                    <a:pt x="3435" y="514"/>
                  </a:moveTo>
                  <a:lnTo>
                    <a:pt x="3435" y="514"/>
                  </a:lnTo>
                  <a:lnTo>
                    <a:pt x="2648" y="0"/>
                  </a:lnTo>
                  <a:lnTo>
                    <a:pt x="2659" y="502"/>
                  </a:lnTo>
                  <a:lnTo>
                    <a:pt x="1769" y="867"/>
                  </a:lnTo>
                  <a:lnTo>
                    <a:pt x="2146" y="1335"/>
                  </a:lnTo>
                  <a:lnTo>
                    <a:pt x="1495" y="1312"/>
                  </a:lnTo>
                  <a:lnTo>
                    <a:pt x="982" y="1027"/>
                  </a:lnTo>
                  <a:lnTo>
                    <a:pt x="833" y="1655"/>
                  </a:lnTo>
                  <a:lnTo>
                    <a:pt x="297" y="2134"/>
                  </a:lnTo>
                  <a:lnTo>
                    <a:pt x="0" y="2705"/>
                  </a:lnTo>
                  <a:lnTo>
                    <a:pt x="468" y="2944"/>
                  </a:lnTo>
                  <a:lnTo>
                    <a:pt x="948" y="3047"/>
                  </a:lnTo>
                  <a:lnTo>
                    <a:pt x="1062" y="3195"/>
                  </a:lnTo>
                  <a:lnTo>
                    <a:pt x="1119" y="3686"/>
                  </a:lnTo>
                  <a:lnTo>
                    <a:pt x="1278" y="3857"/>
                  </a:lnTo>
                  <a:lnTo>
                    <a:pt x="1153" y="3960"/>
                  </a:lnTo>
                  <a:lnTo>
                    <a:pt x="1142" y="4371"/>
                  </a:lnTo>
                  <a:lnTo>
                    <a:pt x="1404" y="4519"/>
                  </a:lnTo>
                  <a:lnTo>
                    <a:pt x="1632" y="4599"/>
                  </a:lnTo>
                  <a:lnTo>
                    <a:pt x="1746" y="4770"/>
                  </a:lnTo>
                  <a:lnTo>
                    <a:pt x="1940" y="4702"/>
                  </a:lnTo>
                  <a:lnTo>
                    <a:pt x="1940" y="4519"/>
                  </a:lnTo>
                  <a:lnTo>
                    <a:pt x="2374" y="4702"/>
                  </a:lnTo>
                  <a:lnTo>
                    <a:pt x="2397" y="4622"/>
                  </a:lnTo>
                  <a:lnTo>
                    <a:pt x="2739" y="4645"/>
                  </a:lnTo>
                  <a:lnTo>
                    <a:pt x="2831" y="4234"/>
                  </a:lnTo>
                  <a:lnTo>
                    <a:pt x="3333" y="4188"/>
                  </a:lnTo>
                  <a:lnTo>
                    <a:pt x="3629" y="4131"/>
                  </a:lnTo>
                  <a:lnTo>
                    <a:pt x="3618" y="3903"/>
                  </a:lnTo>
                  <a:lnTo>
                    <a:pt x="3002" y="3504"/>
                  </a:lnTo>
                  <a:lnTo>
                    <a:pt x="2637" y="3367"/>
                  </a:lnTo>
                  <a:lnTo>
                    <a:pt x="2659" y="3264"/>
                  </a:lnTo>
                  <a:lnTo>
                    <a:pt x="2488" y="2865"/>
                  </a:lnTo>
                  <a:lnTo>
                    <a:pt x="2682" y="2625"/>
                  </a:lnTo>
                  <a:lnTo>
                    <a:pt x="3093" y="2477"/>
                  </a:lnTo>
                  <a:lnTo>
                    <a:pt x="3230" y="2203"/>
                  </a:lnTo>
                  <a:lnTo>
                    <a:pt x="3276" y="2054"/>
                  </a:lnTo>
                  <a:lnTo>
                    <a:pt x="3549" y="1849"/>
                  </a:lnTo>
                  <a:lnTo>
                    <a:pt x="3150" y="1210"/>
                  </a:lnTo>
                  <a:lnTo>
                    <a:pt x="3196" y="913"/>
                  </a:lnTo>
                  <a:lnTo>
                    <a:pt x="3321" y="628"/>
                  </a:lnTo>
                  <a:lnTo>
                    <a:pt x="3629" y="662"/>
                  </a:lnTo>
                  <a:lnTo>
                    <a:pt x="3629" y="662"/>
                  </a:lnTo>
                  <a:lnTo>
                    <a:pt x="3629" y="662"/>
                  </a:lnTo>
                  <a:lnTo>
                    <a:pt x="3629" y="66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45" name="Google Shape;1245;p37"/>
            <p:cNvSpPr/>
            <p:nvPr/>
          </p:nvSpPr>
          <p:spPr>
            <a:xfrm>
              <a:off x="3544225" y="2152350"/>
              <a:ext cx="59950" cy="123275"/>
            </a:xfrm>
            <a:custGeom>
              <a:rect b="b" l="l" r="r" t="t"/>
              <a:pathLst>
                <a:path extrusionOk="0" h="4931" w="2398">
                  <a:moveTo>
                    <a:pt x="1507" y="4691"/>
                  </a:moveTo>
                  <a:lnTo>
                    <a:pt x="1450" y="4383"/>
                  </a:lnTo>
                  <a:lnTo>
                    <a:pt x="1735" y="4029"/>
                  </a:lnTo>
                  <a:lnTo>
                    <a:pt x="1849" y="3789"/>
                  </a:lnTo>
                  <a:lnTo>
                    <a:pt x="1598" y="3515"/>
                  </a:lnTo>
                  <a:lnTo>
                    <a:pt x="1826" y="2899"/>
                  </a:lnTo>
                  <a:lnTo>
                    <a:pt x="1541" y="2363"/>
                  </a:lnTo>
                  <a:lnTo>
                    <a:pt x="1849" y="2294"/>
                  </a:lnTo>
                  <a:lnTo>
                    <a:pt x="1895" y="1861"/>
                  </a:lnTo>
                  <a:lnTo>
                    <a:pt x="2021" y="1735"/>
                  </a:lnTo>
                  <a:lnTo>
                    <a:pt x="2055" y="1039"/>
                  </a:lnTo>
                  <a:lnTo>
                    <a:pt x="2397" y="799"/>
                  </a:lnTo>
                  <a:lnTo>
                    <a:pt x="2203" y="354"/>
                  </a:lnTo>
                  <a:lnTo>
                    <a:pt x="1781" y="320"/>
                  </a:lnTo>
                  <a:lnTo>
                    <a:pt x="1655" y="434"/>
                  </a:lnTo>
                  <a:lnTo>
                    <a:pt x="1222" y="434"/>
                  </a:lnTo>
                  <a:lnTo>
                    <a:pt x="1050" y="0"/>
                  </a:lnTo>
                  <a:lnTo>
                    <a:pt x="754" y="126"/>
                  </a:lnTo>
                  <a:lnTo>
                    <a:pt x="480" y="354"/>
                  </a:lnTo>
                  <a:lnTo>
                    <a:pt x="491" y="651"/>
                  </a:lnTo>
                  <a:lnTo>
                    <a:pt x="628" y="970"/>
                  </a:lnTo>
                  <a:lnTo>
                    <a:pt x="640" y="1347"/>
                  </a:lnTo>
                  <a:lnTo>
                    <a:pt x="457" y="1895"/>
                  </a:lnTo>
                  <a:lnTo>
                    <a:pt x="400" y="2249"/>
                  </a:lnTo>
                  <a:lnTo>
                    <a:pt x="80" y="2579"/>
                  </a:lnTo>
                  <a:lnTo>
                    <a:pt x="1" y="3173"/>
                  </a:lnTo>
                  <a:lnTo>
                    <a:pt x="172" y="3515"/>
                  </a:lnTo>
                  <a:lnTo>
                    <a:pt x="491" y="3607"/>
                  </a:lnTo>
                  <a:lnTo>
                    <a:pt x="548" y="4177"/>
                  </a:lnTo>
                  <a:lnTo>
                    <a:pt x="411" y="4908"/>
                  </a:lnTo>
                  <a:lnTo>
                    <a:pt x="811" y="4805"/>
                  </a:lnTo>
                  <a:lnTo>
                    <a:pt x="1199" y="493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46" name="Google Shape;1246;p37"/>
            <p:cNvSpPr/>
            <p:nvPr/>
          </p:nvSpPr>
          <p:spPr>
            <a:xfrm>
              <a:off x="2492025" y="3550900"/>
              <a:ext cx="169500" cy="186625"/>
            </a:xfrm>
            <a:custGeom>
              <a:rect b="b" l="l" r="r" t="t"/>
              <a:pathLst>
                <a:path extrusionOk="0" h="7465" w="6780">
                  <a:moveTo>
                    <a:pt x="3378" y="754"/>
                  </a:moveTo>
                  <a:lnTo>
                    <a:pt x="3344" y="492"/>
                  </a:lnTo>
                  <a:lnTo>
                    <a:pt x="2568" y="12"/>
                  </a:lnTo>
                  <a:lnTo>
                    <a:pt x="1838" y="1"/>
                  </a:lnTo>
                  <a:lnTo>
                    <a:pt x="491" y="275"/>
                  </a:lnTo>
                  <a:lnTo>
                    <a:pt x="183" y="1074"/>
                  </a:lnTo>
                  <a:lnTo>
                    <a:pt x="217" y="1553"/>
                  </a:lnTo>
                  <a:lnTo>
                    <a:pt x="0" y="2637"/>
                  </a:lnTo>
                  <a:lnTo>
                    <a:pt x="1598" y="4121"/>
                  </a:lnTo>
                  <a:lnTo>
                    <a:pt x="2260" y="4269"/>
                  </a:lnTo>
                  <a:lnTo>
                    <a:pt x="3287" y="4942"/>
                  </a:lnTo>
                  <a:lnTo>
                    <a:pt x="4120" y="5296"/>
                  </a:lnTo>
                  <a:lnTo>
                    <a:pt x="4280" y="5695"/>
                  </a:lnTo>
                  <a:lnTo>
                    <a:pt x="3686" y="7065"/>
                  </a:lnTo>
                  <a:lnTo>
                    <a:pt x="4497" y="7316"/>
                  </a:lnTo>
                  <a:lnTo>
                    <a:pt x="5376" y="7464"/>
                  </a:lnTo>
                  <a:lnTo>
                    <a:pt x="5980" y="7305"/>
                  </a:lnTo>
                  <a:lnTo>
                    <a:pt x="6597" y="6620"/>
                  </a:lnTo>
                  <a:lnTo>
                    <a:pt x="6631" y="5810"/>
                  </a:lnTo>
                  <a:lnTo>
                    <a:pt x="6734" y="5296"/>
                  </a:lnTo>
                  <a:lnTo>
                    <a:pt x="6779" y="4748"/>
                  </a:lnTo>
                  <a:lnTo>
                    <a:pt x="6734" y="4258"/>
                  </a:lnTo>
                  <a:lnTo>
                    <a:pt x="6437" y="4086"/>
                  </a:lnTo>
                  <a:lnTo>
                    <a:pt x="6152" y="4235"/>
                  </a:lnTo>
                  <a:lnTo>
                    <a:pt x="5866" y="4200"/>
                  </a:lnTo>
                  <a:lnTo>
                    <a:pt x="5741" y="3835"/>
                  </a:lnTo>
                  <a:lnTo>
                    <a:pt x="5592" y="3014"/>
                  </a:lnTo>
                  <a:lnTo>
                    <a:pt x="5421" y="2740"/>
                  </a:lnTo>
                  <a:lnTo>
                    <a:pt x="4862" y="2500"/>
                  </a:lnTo>
                  <a:lnTo>
                    <a:pt x="4565" y="2671"/>
                  </a:lnTo>
                  <a:lnTo>
                    <a:pt x="3709" y="2500"/>
                  </a:lnTo>
                  <a:lnTo>
                    <a:pt x="3652" y="126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47" name="Google Shape;1247;p37"/>
            <p:cNvSpPr/>
            <p:nvPr/>
          </p:nvSpPr>
          <p:spPr>
            <a:xfrm>
              <a:off x="4390150" y="2374025"/>
              <a:ext cx="10875" cy="26850"/>
            </a:xfrm>
            <a:custGeom>
              <a:rect b="b" l="l" r="r" t="t"/>
              <a:pathLst>
                <a:path extrusionOk="0" h="1074" w="435">
                  <a:moveTo>
                    <a:pt x="377" y="126"/>
                  </a:moveTo>
                  <a:lnTo>
                    <a:pt x="92" y="1"/>
                  </a:lnTo>
                  <a:lnTo>
                    <a:pt x="1" y="617"/>
                  </a:lnTo>
                  <a:lnTo>
                    <a:pt x="195" y="720"/>
                  </a:lnTo>
                  <a:lnTo>
                    <a:pt x="24" y="834"/>
                  </a:lnTo>
                  <a:lnTo>
                    <a:pt x="12" y="1073"/>
                  </a:lnTo>
                  <a:lnTo>
                    <a:pt x="354" y="959"/>
                  </a:lnTo>
                  <a:lnTo>
                    <a:pt x="434" y="68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48" name="Google Shape;1248;p37"/>
            <p:cNvSpPr/>
            <p:nvPr/>
          </p:nvSpPr>
          <p:spPr>
            <a:xfrm>
              <a:off x="4709975" y="2519525"/>
              <a:ext cx="17425" cy="35400"/>
            </a:xfrm>
            <a:custGeom>
              <a:rect b="b" l="l" r="r" t="t"/>
              <a:pathLst>
                <a:path extrusionOk="0" h="1416" w="697">
                  <a:moveTo>
                    <a:pt x="583" y="1359"/>
                  </a:moveTo>
                  <a:lnTo>
                    <a:pt x="697" y="811"/>
                  </a:lnTo>
                  <a:lnTo>
                    <a:pt x="628" y="286"/>
                  </a:lnTo>
                  <a:lnTo>
                    <a:pt x="355" y="1"/>
                  </a:lnTo>
                  <a:lnTo>
                    <a:pt x="149" y="103"/>
                  </a:lnTo>
                  <a:lnTo>
                    <a:pt x="1" y="571"/>
                  </a:lnTo>
                  <a:lnTo>
                    <a:pt x="115" y="1245"/>
                  </a:lnTo>
                  <a:lnTo>
                    <a:pt x="366" y="141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49" name="Google Shape;1249;p37"/>
            <p:cNvSpPr/>
            <p:nvPr/>
          </p:nvSpPr>
          <p:spPr>
            <a:xfrm>
              <a:off x="4082300" y="2021400"/>
              <a:ext cx="171225" cy="100150"/>
            </a:xfrm>
            <a:custGeom>
              <a:rect b="b" l="l" r="r" t="t"/>
              <a:pathLst>
                <a:path extrusionOk="0" h="4006" w="6849">
                  <a:moveTo>
                    <a:pt x="4303" y="0"/>
                  </a:moveTo>
                  <a:lnTo>
                    <a:pt x="4007" y="0"/>
                  </a:lnTo>
                  <a:lnTo>
                    <a:pt x="3870" y="217"/>
                  </a:lnTo>
                  <a:lnTo>
                    <a:pt x="3356" y="297"/>
                  </a:lnTo>
                  <a:lnTo>
                    <a:pt x="3128" y="422"/>
                  </a:lnTo>
                  <a:lnTo>
                    <a:pt x="2786" y="217"/>
                  </a:lnTo>
                  <a:lnTo>
                    <a:pt x="2329" y="217"/>
                  </a:lnTo>
                  <a:lnTo>
                    <a:pt x="1873" y="114"/>
                  </a:lnTo>
                  <a:lnTo>
                    <a:pt x="1599" y="297"/>
                  </a:lnTo>
                  <a:lnTo>
                    <a:pt x="1176" y="479"/>
                  </a:lnTo>
                  <a:lnTo>
                    <a:pt x="914" y="1084"/>
                  </a:lnTo>
                  <a:lnTo>
                    <a:pt x="537" y="1701"/>
                  </a:lnTo>
                  <a:lnTo>
                    <a:pt x="1" y="1849"/>
                  </a:lnTo>
                  <a:lnTo>
                    <a:pt x="412" y="2214"/>
                  </a:lnTo>
                  <a:lnTo>
                    <a:pt x="526" y="2477"/>
                  </a:lnTo>
                  <a:lnTo>
                    <a:pt x="982" y="2693"/>
                  </a:lnTo>
                  <a:lnTo>
                    <a:pt x="1085" y="3047"/>
                  </a:lnTo>
                  <a:lnTo>
                    <a:pt x="1519" y="3310"/>
                  </a:lnTo>
                  <a:lnTo>
                    <a:pt x="1724" y="3127"/>
                  </a:lnTo>
                  <a:lnTo>
                    <a:pt x="1930" y="3218"/>
                  </a:lnTo>
                  <a:lnTo>
                    <a:pt x="1770" y="3378"/>
                  </a:lnTo>
                  <a:lnTo>
                    <a:pt x="1907" y="3526"/>
                  </a:lnTo>
                  <a:lnTo>
                    <a:pt x="2169" y="3892"/>
                  </a:lnTo>
                  <a:lnTo>
                    <a:pt x="2443" y="3823"/>
                  </a:lnTo>
                  <a:lnTo>
                    <a:pt x="3014" y="3960"/>
                  </a:lnTo>
                  <a:lnTo>
                    <a:pt x="4075" y="4006"/>
                  </a:lnTo>
                  <a:lnTo>
                    <a:pt x="4406" y="3778"/>
                  </a:lnTo>
                  <a:lnTo>
                    <a:pt x="5239" y="3584"/>
                  </a:lnTo>
                  <a:lnTo>
                    <a:pt x="5810" y="3892"/>
                  </a:lnTo>
                  <a:lnTo>
                    <a:pt x="6232" y="3994"/>
                  </a:lnTo>
                  <a:lnTo>
                    <a:pt x="6289" y="2933"/>
                  </a:lnTo>
                  <a:lnTo>
                    <a:pt x="6517" y="3013"/>
                  </a:lnTo>
                  <a:lnTo>
                    <a:pt x="6848" y="2819"/>
                  </a:lnTo>
                  <a:lnTo>
                    <a:pt x="6791" y="2591"/>
                  </a:lnTo>
                  <a:lnTo>
                    <a:pt x="6449" y="2442"/>
                  </a:lnTo>
                  <a:lnTo>
                    <a:pt x="6129" y="2579"/>
                  </a:lnTo>
                  <a:lnTo>
                    <a:pt x="5787" y="2420"/>
                  </a:lnTo>
                  <a:lnTo>
                    <a:pt x="5604" y="2020"/>
                  </a:lnTo>
                  <a:lnTo>
                    <a:pt x="5627" y="1643"/>
                  </a:lnTo>
                  <a:lnTo>
                    <a:pt x="5547" y="1255"/>
                  </a:lnTo>
                  <a:lnTo>
                    <a:pt x="5057" y="731"/>
                  </a:lnTo>
                  <a:lnTo>
                    <a:pt x="4794" y="354"/>
                  </a:lnTo>
                  <a:lnTo>
                    <a:pt x="4532" y="8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50" name="Google Shape;1250;p37"/>
            <p:cNvSpPr/>
            <p:nvPr/>
          </p:nvSpPr>
          <p:spPr>
            <a:xfrm>
              <a:off x="4052075" y="1374325"/>
              <a:ext cx="2474475" cy="802875"/>
            </a:xfrm>
            <a:custGeom>
              <a:rect b="b" l="l" r="r" t="t"/>
              <a:pathLst>
                <a:path extrusionOk="0" h="32115" w="98979">
                  <a:moveTo>
                    <a:pt x="37501" y="1461"/>
                  </a:moveTo>
                  <a:lnTo>
                    <a:pt x="36862" y="890"/>
                  </a:lnTo>
                  <a:lnTo>
                    <a:pt x="34922" y="308"/>
                  </a:lnTo>
                  <a:lnTo>
                    <a:pt x="33575" y="0"/>
                  </a:lnTo>
                  <a:lnTo>
                    <a:pt x="32685" y="137"/>
                  </a:lnTo>
                  <a:lnTo>
                    <a:pt x="31932" y="548"/>
                  </a:lnTo>
                  <a:lnTo>
                    <a:pt x="32765" y="662"/>
                  </a:lnTo>
                  <a:lnTo>
                    <a:pt x="33700" y="1119"/>
                  </a:lnTo>
                  <a:lnTo>
                    <a:pt x="34842" y="1358"/>
                  </a:lnTo>
                  <a:lnTo>
                    <a:pt x="36485" y="1541"/>
                  </a:lnTo>
                  <a:close/>
                  <a:moveTo>
                    <a:pt x="12006" y="423"/>
                  </a:moveTo>
                  <a:lnTo>
                    <a:pt x="12131" y="331"/>
                  </a:lnTo>
                  <a:lnTo>
                    <a:pt x="11321" y="206"/>
                  </a:lnTo>
                  <a:lnTo>
                    <a:pt x="10922" y="308"/>
                  </a:lnTo>
                  <a:lnTo>
                    <a:pt x="10739" y="445"/>
                  </a:lnTo>
                  <a:lnTo>
                    <a:pt x="10522" y="274"/>
                  </a:lnTo>
                  <a:lnTo>
                    <a:pt x="9781" y="286"/>
                  </a:lnTo>
                  <a:lnTo>
                    <a:pt x="8902" y="400"/>
                  </a:lnTo>
                  <a:lnTo>
                    <a:pt x="9997" y="411"/>
                  </a:lnTo>
                  <a:lnTo>
                    <a:pt x="9838" y="605"/>
                  </a:lnTo>
                  <a:lnTo>
                    <a:pt x="10465" y="742"/>
                  </a:lnTo>
                  <a:lnTo>
                    <a:pt x="10979" y="639"/>
                  </a:lnTo>
                  <a:lnTo>
                    <a:pt x="10990" y="548"/>
                  </a:lnTo>
                  <a:lnTo>
                    <a:pt x="11412" y="502"/>
                  </a:lnTo>
                  <a:close/>
                  <a:moveTo>
                    <a:pt x="40605" y="1826"/>
                  </a:moveTo>
                  <a:lnTo>
                    <a:pt x="40399" y="1575"/>
                  </a:lnTo>
                  <a:lnTo>
                    <a:pt x="38608" y="1199"/>
                  </a:lnTo>
                  <a:lnTo>
                    <a:pt x="38185" y="1164"/>
                  </a:lnTo>
                  <a:lnTo>
                    <a:pt x="37866" y="1233"/>
                  </a:lnTo>
                  <a:lnTo>
                    <a:pt x="38037" y="2089"/>
                  </a:lnTo>
                  <a:close/>
                  <a:moveTo>
                    <a:pt x="42773" y="2728"/>
                  </a:moveTo>
                  <a:lnTo>
                    <a:pt x="41461" y="2625"/>
                  </a:lnTo>
                  <a:lnTo>
                    <a:pt x="41951" y="2454"/>
                  </a:lnTo>
                  <a:lnTo>
                    <a:pt x="40776" y="2249"/>
                  </a:lnTo>
                  <a:lnTo>
                    <a:pt x="39909" y="2511"/>
                  </a:lnTo>
                  <a:lnTo>
                    <a:pt x="39772" y="2796"/>
                  </a:lnTo>
                  <a:lnTo>
                    <a:pt x="39977" y="3104"/>
                  </a:lnTo>
                  <a:lnTo>
                    <a:pt x="38996" y="3082"/>
                  </a:lnTo>
                  <a:lnTo>
                    <a:pt x="38243" y="3458"/>
                  </a:lnTo>
                  <a:lnTo>
                    <a:pt x="37626" y="3298"/>
                  </a:lnTo>
                  <a:lnTo>
                    <a:pt x="36302" y="3367"/>
                  </a:lnTo>
                  <a:lnTo>
                    <a:pt x="36348" y="3561"/>
                  </a:lnTo>
                  <a:lnTo>
                    <a:pt x="35036" y="3652"/>
                  </a:lnTo>
                  <a:lnTo>
                    <a:pt x="34328" y="3995"/>
                  </a:lnTo>
                  <a:lnTo>
                    <a:pt x="33735" y="4029"/>
                  </a:lnTo>
                  <a:lnTo>
                    <a:pt x="33564" y="4497"/>
                  </a:lnTo>
                  <a:lnTo>
                    <a:pt x="34340" y="4873"/>
                  </a:lnTo>
                  <a:lnTo>
                    <a:pt x="33244" y="4965"/>
                  </a:lnTo>
                  <a:lnTo>
                    <a:pt x="31886" y="4930"/>
                  </a:lnTo>
                  <a:lnTo>
                    <a:pt x="31064" y="5079"/>
                  </a:lnTo>
                  <a:lnTo>
                    <a:pt x="31749" y="5855"/>
                  </a:lnTo>
                  <a:lnTo>
                    <a:pt x="32730" y="6471"/>
                  </a:lnTo>
                  <a:lnTo>
                    <a:pt x="31361" y="6037"/>
                  </a:lnTo>
                  <a:lnTo>
                    <a:pt x="30231" y="6083"/>
                  </a:lnTo>
                  <a:lnTo>
                    <a:pt x="29512" y="6368"/>
                  </a:lnTo>
                  <a:lnTo>
                    <a:pt x="30151" y="6905"/>
                  </a:lnTo>
                  <a:lnTo>
                    <a:pt x="29455" y="6768"/>
                  </a:lnTo>
                  <a:lnTo>
                    <a:pt x="29158" y="6049"/>
                  </a:lnTo>
                  <a:lnTo>
                    <a:pt x="28554" y="5649"/>
                  </a:lnTo>
                  <a:lnTo>
                    <a:pt x="28303" y="5672"/>
                  </a:lnTo>
                  <a:lnTo>
                    <a:pt x="28805" y="6197"/>
                  </a:lnTo>
                  <a:lnTo>
                    <a:pt x="28154" y="6699"/>
                  </a:lnTo>
                  <a:lnTo>
                    <a:pt x="29307" y="7293"/>
                  </a:lnTo>
                  <a:lnTo>
                    <a:pt x="29364" y="8069"/>
                  </a:lnTo>
                  <a:lnTo>
                    <a:pt x="29786" y="8480"/>
                  </a:lnTo>
                  <a:lnTo>
                    <a:pt x="30448" y="8548"/>
                  </a:lnTo>
                  <a:lnTo>
                    <a:pt x="30505" y="9050"/>
                  </a:lnTo>
                  <a:lnTo>
                    <a:pt x="31133" y="9495"/>
                  </a:lnTo>
                  <a:lnTo>
                    <a:pt x="30870" y="9860"/>
                  </a:lnTo>
                  <a:lnTo>
                    <a:pt x="30939" y="10248"/>
                  </a:lnTo>
                  <a:lnTo>
                    <a:pt x="30414" y="10442"/>
                  </a:lnTo>
                  <a:lnTo>
                    <a:pt x="30334" y="10728"/>
                  </a:lnTo>
                  <a:lnTo>
                    <a:pt x="29581" y="10614"/>
                  </a:lnTo>
                  <a:lnTo>
                    <a:pt x="30083" y="9507"/>
                  </a:lnTo>
                  <a:lnTo>
                    <a:pt x="30014" y="8993"/>
                  </a:lnTo>
                  <a:lnTo>
                    <a:pt x="29056" y="8514"/>
                  </a:lnTo>
                  <a:lnTo>
                    <a:pt x="28508" y="7475"/>
                  </a:lnTo>
                  <a:lnTo>
                    <a:pt x="27983" y="6950"/>
                  </a:lnTo>
                  <a:lnTo>
                    <a:pt x="27469" y="6722"/>
                  </a:lnTo>
                  <a:lnTo>
                    <a:pt x="27584" y="6117"/>
                  </a:lnTo>
                  <a:lnTo>
                    <a:pt x="27173" y="5706"/>
                  </a:lnTo>
                  <a:lnTo>
                    <a:pt x="25564" y="5512"/>
                  </a:lnTo>
                  <a:lnTo>
                    <a:pt x="25255" y="5649"/>
                  </a:lnTo>
                  <a:lnTo>
                    <a:pt x="25335" y="6323"/>
                  </a:lnTo>
                  <a:lnTo>
                    <a:pt x="24719" y="6996"/>
                  </a:lnTo>
                  <a:lnTo>
                    <a:pt x="24890" y="7236"/>
                  </a:lnTo>
                  <a:lnTo>
                    <a:pt x="25564" y="7818"/>
                  </a:lnTo>
                  <a:lnTo>
                    <a:pt x="25575" y="8194"/>
                  </a:lnTo>
                  <a:lnTo>
                    <a:pt x="26328" y="8263"/>
                  </a:lnTo>
                  <a:lnTo>
                    <a:pt x="26442" y="8423"/>
                  </a:lnTo>
                  <a:lnTo>
                    <a:pt x="27275" y="8833"/>
                  </a:lnTo>
                  <a:lnTo>
                    <a:pt x="27127" y="9233"/>
                  </a:lnTo>
                  <a:lnTo>
                    <a:pt x="24491" y="8365"/>
                  </a:lnTo>
                  <a:lnTo>
                    <a:pt x="23544" y="8114"/>
                  </a:lnTo>
                  <a:lnTo>
                    <a:pt x="21718" y="7886"/>
                  </a:lnTo>
                  <a:lnTo>
                    <a:pt x="21546" y="8137"/>
                  </a:lnTo>
                  <a:lnTo>
                    <a:pt x="22391" y="8571"/>
                  </a:lnTo>
                  <a:lnTo>
                    <a:pt x="22003" y="9084"/>
                  </a:lnTo>
                  <a:lnTo>
                    <a:pt x="21090" y="8628"/>
                  </a:lnTo>
                  <a:lnTo>
                    <a:pt x="20382" y="8947"/>
                  </a:lnTo>
                  <a:lnTo>
                    <a:pt x="19298" y="8959"/>
                  </a:lnTo>
                  <a:lnTo>
                    <a:pt x="19002" y="9233"/>
                  </a:lnTo>
                  <a:lnTo>
                    <a:pt x="18237" y="9141"/>
                  </a:lnTo>
                  <a:lnTo>
                    <a:pt x="18602" y="8674"/>
                  </a:lnTo>
                  <a:lnTo>
                    <a:pt x="18146" y="8651"/>
                  </a:lnTo>
                  <a:lnTo>
                    <a:pt x="16388" y="9301"/>
                  </a:lnTo>
                  <a:lnTo>
                    <a:pt x="15304" y="9678"/>
                  </a:lnTo>
                  <a:lnTo>
                    <a:pt x="15361" y="10169"/>
                  </a:lnTo>
                  <a:lnTo>
                    <a:pt x="14505" y="10340"/>
                  </a:lnTo>
                  <a:lnTo>
                    <a:pt x="13935" y="10077"/>
                  </a:lnTo>
                  <a:lnTo>
                    <a:pt x="13763" y="9644"/>
                  </a:lnTo>
                  <a:lnTo>
                    <a:pt x="14471" y="9541"/>
                  </a:lnTo>
                  <a:lnTo>
                    <a:pt x="13957" y="9119"/>
                  </a:lnTo>
                  <a:lnTo>
                    <a:pt x="12223" y="8856"/>
                  </a:lnTo>
                  <a:lnTo>
                    <a:pt x="12839" y="9347"/>
                  </a:lnTo>
                  <a:lnTo>
                    <a:pt x="12725" y="9803"/>
                  </a:lnTo>
                  <a:lnTo>
                    <a:pt x="13387" y="10271"/>
                  </a:lnTo>
                  <a:lnTo>
                    <a:pt x="13238" y="10819"/>
                  </a:lnTo>
                  <a:lnTo>
                    <a:pt x="12576" y="10545"/>
                  </a:lnTo>
                  <a:lnTo>
                    <a:pt x="12006" y="10500"/>
                  </a:lnTo>
                  <a:lnTo>
                    <a:pt x="10865" y="11276"/>
                  </a:lnTo>
                  <a:lnTo>
                    <a:pt x="11470" y="11858"/>
                  </a:lnTo>
                  <a:lnTo>
                    <a:pt x="11013" y="12052"/>
                  </a:lnTo>
                  <a:lnTo>
                    <a:pt x="9381" y="11561"/>
                  </a:lnTo>
                  <a:lnTo>
                    <a:pt x="9084" y="11858"/>
                  </a:lnTo>
                  <a:lnTo>
                    <a:pt x="9552" y="12200"/>
                  </a:lnTo>
                  <a:lnTo>
                    <a:pt x="9587" y="12588"/>
                  </a:lnTo>
                  <a:lnTo>
                    <a:pt x="9039" y="12383"/>
                  </a:lnTo>
                  <a:lnTo>
                    <a:pt x="8183" y="12143"/>
                  </a:lnTo>
                  <a:lnTo>
                    <a:pt x="7909" y="11310"/>
                  </a:lnTo>
                  <a:lnTo>
                    <a:pt x="7772" y="10945"/>
                  </a:lnTo>
                  <a:lnTo>
                    <a:pt x="6631" y="10374"/>
                  </a:lnTo>
                  <a:lnTo>
                    <a:pt x="7042" y="10271"/>
                  </a:lnTo>
                  <a:lnTo>
                    <a:pt x="9906" y="10876"/>
                  </a:lnTo>
                  <a:lnTo>
                    <a:pt x="10819" y="10659"/>
                  </a:lnTo>
                  <a:lnTo>
                    <a:pt x="11355" y="10248"/>
                  </a:lnTo>
                  <a:lnTo>
                    <a:pt x="11127" y="9735"/>
                  </a:lnTo>
                  <a:lnTo>
                    <a:pt x="10557" y="9358"/>
                  </a:lnTo>
                  <a:lnTo>
                    <a:pt x="8046" y="8491"/>
                  </a:lnTo>
                  <a:lnTo>
                    <a:pt x="6391" y="8308"/>
                  </a:lnTo>
                  <a:lnTo>
                    <a:pt x="5307" y="7852"/>
                  </a:lnTo>
                  <a:lnTo>
                    <a:pt x="4793" y="8103"/>
                  </a:lnTo>
                  <a:lnTo>
                    <a:pt x="4793" y="8103"/>
                  </a:lnTo>
                  <a:lnTo>
                    <a:pt x="3880" y="8423"/>
                  </a:lnTo>
                  <a:lnTo>
                    <a:pt x="3424" y="8491"/>
                  </a:lnTo>
                  <a:lnTo>
                    <a:pt x="3481" y="9016"/>
                  </a:lnTo>
                  <a:lnTo>
                    <a:pt x="4508" y="9541"/>
                  </a:lnTo>
                  <a:lnTo>
                    <a:pt x="4109" y="10134"/>
                  </a:lnTo>
                  <a:lnTo>
                    <a:pt x="5022" y="11024"/>
                  </a:lnTo>
                  <a:lnTo>
                    <a:pt x="4771" y="11709"/>
                  </a:lnTo>
                  <a:lnTo>
                    <a:pt x="5478" y="12303"/>
                  </a:lnTo>
                  <a:lnTo>
                    <a:pt x="5341" y="12828"/>
                  </a:lnTo>
                  <a:lnTo>
                    <a:pt x="6391" y="13387"/>
                  </a:lnTo>
                  <a:lnTo>
                    <a:pt x="6254" y="13798"/>
                  </a:lnTo>
                  <a:lnTo>
                    <a:pt x="5786" y="14266"/>
                  </a:lnTo>
                  <a:lnTo>
                    <a:pt x="4656" y="15327"/>
                  </a:lnTo>
                  <a:lnTo>
                    <a:pt x="4656" y="15327"/>
                  </a:lnTo>
                  <a:lnTo>
                    <a:pt x="5421" y="15726"/>
                  </a:lnTo>
                  <a:lnTo>
                    <a:pt x="4771" y="16183"/>
                  </a:lnTo>
                  <a:lnTo>
                    <a:pt x="4771" y="16183"/>
                  </a:lnTo>
                  <a:lnTo>
                    <a:pt x="4908" y="16320"/>
                  </a:lnTo>
                  <a:lnTo>
                    <a:pt x="4531" y="16810"/>
                  </a:lnTo>
                  <a:lnTo>
                    <a:pt x="4885" y="17586"/>
                  </a:lnTo>
                  <a:lnTo>
                    <a:pt x="4656" y="17860"/>
                  </a:lnTo>
                  <a:lnTo>
                    <a:pt x="4999" y="18066"/>
                  </a:lnTo>
                  <a:lnTo>
                    <a:pt x="5147" y="18465"/>
                  </a:lnTo>
                  <a:lnTo>
                    <a:pt x="5444" y="18979"/>
                  </a:lnTo>
                  <a:lnTo>
                    <a:pt x="6186" y="19184"/>
                  </a:lnTo>
                  <a:lnTo>
                    <a:pt x="6334" y="19390"/>
                  </a:lnTo>
                  <a:lnTo>
                    <a:pt x="6654" y="19287"/>
                  </a:lnTo>
                  <a:lnTo>
                    <a:pt x="7338" y="19492"/>
                  </a:lnTo>
                  <a:lnTo>
                    <a:pt x="7487" y="19903"/>
                  </a:lnTo>
                  <a:lnTo>
                    <a:pt x="7395" y="20131"/>
                  </a:lnTo>
                  <a:lnTo>
                    <a:pt x="7932" y="20691"/>
                  </a:lnTo>
                  <a:lnTo>
                    <a:pt x="8240" y="20839"/>
                  </a:lnTo>
                  <a:lnTo>
                    <a:pt x="8228" y="20999"/>
                  </a:lnTo>
                  <a:lnTo>
                    <a:pt x="8708" y="21158"/>
                  </a:lnTo>
                  <a:lnTo>
                    <a:pt x="8959" y="21387"/>
                  </a:lnTo>
                  <a:lnTo>
                    <a:pt x="8731" y="21569"/>
                  </a:lnTo>
                  <a:lnTo>
                    <a:pt x="8171" y="21547"/>
                  </a:lnTo>
                  <a:lnTo>
                    <a:pt x="8057" y="21626"/>
                  </a:lnTo>
                  <a:lnTo>
                    <a:pt x="8274" y="21912"/>
                  </a:lnTo>
                  <a:lnTo>
                    <a:pt x="8559" y="22471"/>
                  </a:lnTo>
                  <a:lnTo>
                    <a:pt x="8559" y="22471"/>
                  </a:lnTo>
                  <a:lnTo>
                    <a:pt x="8810" y="22494"/>
                  </a:lnTo>
                  <a:lnTo>
                    <a:pt x="8959" y="22300"/>
                  </a:lnTo>
                  <a:lnTo>
                    <a:pt x="9164" y="22345"/>
                  </a:lnTo>
                  <a:lnTo>
                    <a:pt x="9849" y="22265"/>
                  </a:lnTo>
                  <a:lnTo>
                    <a:pt x="10397" y="22756"/>
                  </a:lnTo>
                  <a:lnTo>
                    <a:pt x="10271" y="22939"/>
                  </a:lnTo>
                  <a:lnTo>
                    <a:pt x="10363" y="23213"/>
                  </a:lnTo>
                  <a:lnTo>
                    <a:pt x="10933" y="23247"/>
                  </a:lnTo>
                  <a:lnTo>
                    <a:pt x="11253" y="23624"/>
                  </a:lnTo>
                  <a:lnTo>
                    <a:pt x="11276" y="23795"/>
                  </a:lnTo>
                  <a:lnTo>
                    <a:pt x="12223" y="24114"/>
                  </a:lnTo>
                  <a:lnTo>
                    <a:pt x="12725" y="23966"/>
                  </a:lnTo>
                  <a:lnTo>
                    <a:pt x="13238" y="24377"/>
                  </a:lnTo>
                  <a:lnTo>
                    <a:pt x="13649" y="24365"/>
                  </a:lnTo>
                  <a:lnTo>
                    <a:pt x="14733" y="24651"/>
                  </a:lnTo>
                  <a:lnTo>
                    <a:pt x="14790" y="24925"/>
                  </a:lnTo>
                  <a:lnTo>
                    <a:pt x="14608" y="25381"/>
                  </a:lnTo>
                  <a:lnTo>
                    <a:pt x="14859" y="25860"/>
                  </a:lnTo>
                  <a:lnTo>
                    <a:pt x="14813" y="26168"/>
                  </a:lnTo>
                  <a:lnTo>
                    <a:pt x="14151" y="26237"/>
                  </a:lnTo>
                  <a:lnTo>
                    <a:pt x="13832" y="26477"/>
                  </a:lnTo>
                  <a:lnTo>
                    <a:pt x="13889" y="26876"/>
                  </a:lnTo>
                  <a:lnTo>
                    <a:pt x="14494" y="26739"/>
                  </a:lnTo>
                  <a:lnTo>
                    <a:pt x="14551" y="26922"/>
                  </a:lnTo>
                  <a:lnTo>
                    <a:pt x="13581" y="27287"/>
                  </a:lnTo>
                  <a:lnTo>
                    <a:pt x="14037" y="27629"/>
                  </a:lnTo>
                  <a:lnTo>
                    <a:pt x="13581" y="28371"/>
                  </a:lnTo>
                  <a:lnTo>
                    <a:pt x="13090" y="28519"/>
                  </a:lnTo>
                  <a:lnTo>
                    <a:pt x="13809" y="29033"/>
                  </a:lnTo>
                  <a:lnTo>
                    <a:pt x="14688" y="29375"/>
                  </a:lnTo>
                  <a:lnTo>
                    <a:pt x="15749" y="30106"/>
                  </a:lnTo>
                  <a:lnTo>
                    <a:pt x="15818" y="30003"/>
                  </a:lnTo>
                  <a:lnTo>
                    <a:pt x="16457" y="30163"/>
                  </a:lnTo>
                  <a:lnTo>
                    <a:pt x="17552" y="30300"/>
                  </a:lnTo>
                  <a:lnTo>
                    <a:pt x="18625" y="30710"/>
                  </a:lnTo>
                  <a:lnTo>
                    <a:pt x="18785" y="30882"/>
                  </a:lnTo>
                  <a:lnTo>
                    <a:pt x="19196" y="30745"/>
                  </a:lnTo>
                  <a:lnTo>
                    <a:pt x="19926" y="30927"/>
                  </a:lnTo>
                  <a:lnTo>
                    <a:pt x="20223" y="31281"/>
                  </a:lnTo>
                  <a:lnTo>
                    <a:pt x="20725" y="31487"/>
                  </a:lnTo>
                  <a:lnTo>
                    <a:pt x="20942" y="31509"/>
                  </a:lnTo>
                  <a:lnTo>
                    <a:pt x="21546" y="32057"/>
                  </a:lnTo>
                  <a:lnTo>
                    <a:pt x="21889" y="32114"/>
                  </a:lnTo>
                  <a:lnTo>
                    <a:pt x="21969" y="31897"/>
                  </a:lnTo>
                  <a:lnTo>
                    <a:pt x="22334" y="31544"/>
                  </a:lnTo>
                  <a:lnTo>
                    <a:pt x="22334" y="31544"/>
                  </a:lnTo>
                  <a:lnTo>
                    <a:pt x="21295" y="30505"/>
                  </a:lnTo>
                  <a:lnTo>
                    <a:pt x="21238" y="29912"/>
                  </a:lnTo>
                  <a:lnTo>
                    <a:pt x="20394" y="29079"/>
                  </a:lnTo>
                  <a:lnTo>
                    <a:pt x="20896" y="28177"/>
                  </a:lnTo>
                  <a:lnTo>
                    <a:pt x="21546" y="28017"/>
                  </a:lnTo>
                  <a:lnTo>
                    <a:pt x="21752" y="27492"/>
                  </a:lnTo>
                  <a:lnTo>
                    <a:pt x="21352" y="27344"/>
                  </a:lnTo>
                  <a:lnTo>
                    <a:pt x="21318" y="26887"/>
                  </a:lnTo>
                  <a:lnTo>
                    <a:pt x="20725" y="26305"/>
                  </a:lnTo>
                  <a:lnTo>
                    <a:pt x="20211" y="26340"/>
                  </a:lnTo>
                  <a:lnTo>
                    <a:pt x="19458" y="25723"/>
                  </a:lnTo>
                  <a:lnTo>
                    <a:pt x="19698" y="25050"/>
                  </a:lnTo>
                  <a:lnTo>
                    <a:pt x="19458" y="24879"/>
                  </a:lnTo>
                  <a:lnTo>
                    <a:pt x="19755" y="23909"/>
                  </a:lnTo>
                  <a:lnTo>
                    <a:pt x="20611" y="24422"/>
                  </a:lnTo>
                  <a:lnTo>
                    <a:pt x="20508" y="23772"/>
                  </a:lnTo>
                  <a:lnTo>
                    <a:pt x="21661" y="22825"/>
                  </a:lnTo>
                  <a:lnTo>
                    <a:pt x="22733" y="22802"/>
                  </a:lnTo>
                  <a:lnTo>
                    <a:pt x="24434" y="23407"/>
                  </a:lnTo>
                  <a:lnTo>
                    <a:pt x="25370" y="23749"/>
                  </a:lnTo>
                  <a:lnTo>
                    <a:pt x="25986" y="23395"/>
                  </a:lnTo>
                  <a:lnTo>
                    <a:pt x="27070" y="23372"/>
                  </a:lnTo>
                  <a:lnTo>
                    <a:pt x="28108" y="23829"/>
                  </a:lnTo>
                  <a:lnTo>
                    <a:pt x="28223" y="23566"/>
                  </a:lnTo>
                  <a:lnTo>
                    <a:pt x="29215" y="23612"/>
                  </a:lnTo>
                  <a:lnTo>
                    <a:pt x="29238" y="23178"/>
                  </a:lnTo>
                  <a:lnTo>
                    <a:pt x="27903" y="22585"/>
                  </a:lnTo>
                  <a:lnTo>
                    <a:pt x="28417" y="22174"/>
                  </a:lnTo>
                  <a:lnTo>
                    <a:pt x="28200" y="21923"/>
                  </a:lnTo>
                  <a:lnTo>
                    <a:pt x="28759" y="21695"/>
                  </a:lnTo>
                  <a:lnTo>
                    <a:pt x="28040" y="21113"/>
                  </a:lnTo>
                  <a:lnTo>
                    <a:pt x="28245" y="20816"/>
                  </a:lnTo>
                  <a:lnTo>
                    <a:pt x="30642" y="20519"/>
                  </a:lnTo>
                  <a:lnTo>
                    <a:pt x="30882" y="20303"/>
                  </a:lnTo>
                  <a:lnTo>
                    <a:pt x="32422" y="19983"/>
                  </a:lnTo>
                  <a:lnTo>
                    <a:pt x="32867" y="19629"/>
                  </a:lnTo>
                  <a:lnTo>
                    <a:pt x="34146" y="19812"/>
                  </a:lnTo>
                  <a:lnTo>
                    <a:pt x="34762" y="20713"/>
                  </a:lnTo>
                  <a:lnTo>
                    <a:pt x="35378" y="20497"/>
                  </a:lnTo>
                  <a:lnTo>
                    <a:pt x="36371" y="20805"/>
                  </a:lnTo>
                  <a:lnTo>
                    <a:pt x="36542" y="21273"/>
                  </a:lnTo>
                  <a:lnTo>
                    <a:pt x="37170" y="21216"/>
                  </a:lnTo>
                  <a:lnTo>
                    <a:pt x="38471" y="20405"/>
                  </a:lnTo>
                  <a:lnTo>
                    <a:pt x="38357" y="20679"/>
                  </a:lnTo>
                  <a:lnTo>
                    <a:pt x="39544" y="21341"/>
                  </a:lnTo>
                  <a:lnTo>
                    <a:pt x="42123" y="23555"/>
                  </a:lnTo>
                  <a:lnTo>
                    <a:pt x="42282" y="23087"/>
                  </a:lnTo>
                  <a:lnTo>
                    <a:pt x="43458" y="23601"/>
                  </a:lnTo>
                  <a:lnTo>
                    <a:pt x="44348" y="23372"/>
                  </a:lnTo>
                  <a:lnTo>
                    <a:pt x="44805" y="23521"/>
                  </a:lnTo>
                  <a:lnTo>
                    <a:pt x="45387" y="24034"/>
                  </a:lnTo>
                  <a:lnTo>
                    <a:pt x="45946" y="24206"/>
                  </a:lnTo>
                  <a:lnTo>
                    <a:pt x="46414" y="24582"/>
                  </a:lnTo>
                  <a:lnTo>
                    <a:pt x="47270" y="24457"/>
                  </a:lnTo>
                  <a:lnTo>
                    <a:pt x="47886" y="24993"/>
                  </a:lnTo>
                  <a:lnTo>
                    <a:pt x="48125" y="24925"/>
                  </a:lnTo>
                  <a:lnTo>
                    <a:pt x="48799" y="24776"/>
                  </a:lnTo>
                  <a:lnTo>
                    <a:pt x="49735" y="24012"/>
                  </a:lnTo>
                  <a:lnTo>
                    <a:pt x="50579" y="23601"/>
                  </a:lnTo>
                  <a:lnTo>
                    <a:pt x="51332" y="23863"/>
                  </a:lnTo>
                  <a:lnTo>
                    <a:pt x="52063" y="23886"/>
                  </a:lnTo>
                  <a:lnTo>
                    <a:pt x="52736" y="24297"/>
                  </a:lnTo>
                  <a:lnTo>
                    <a:pt x="53444" y="24320"/>
                  </a:lnTo>
                  <a:lnTo>
                    <a:pt x="54573" y="24548"/>
                  </a:lnTo>
                  <a:lnTo>
                    <a:pt x="54916" y="23943"/>
                  </a:lnTo>
                  <a:lnTo>
                    <a:pt x="54345" y="23430"/>
                  </a:lnTo>
                  <a:lnTo>
                    <a:pt x="54528" y="22517"/>
                  </a:lnTo>
                  <a:lnTo>
                    <a:pt x="55521" y="22870"/>
                  </a:lnTo>
                  <a:lnTo>
                    <a:pt x="56205" y="22984"/>
                  </a:lnTo>
                  <a:lnTo>
                    <a:pt x="57141" y="23201"/>
                  </a:lnTo>
                  <a:lnTo>
                    <a:pt x="57666" y="23852"/>
                  </a:lnTo>
                  <a:lnTo>
                    <a:pt x="58864" y="24228"/>
                  </a:lnTo>
                  <a:lnTo>
                    <a:pt x="59424" y="24069"/>
                  </a:lnTo>
                  <a:lnTo>
                    <a:pt x="60234" y="23954"/>
                  </a:lnTo>
                  <a:lnTo>
                    <a:pt x="61010" y="24069"/>
                  </a:lnTo>
                  <a:lnTo>
                    <a:pt x="61934" y="24491"/>
                  </a:lnTo>
                  <a:lnTo>
                    <a:pt x="62630" y="24936"/>
                  </a:lnTo>
                  <a:lnTo>
                    <a:pt x="63281" y="24936"/>
                  </a:lnTo>
                  <a:lnTo>
                    <a:pt x="64228" y="25084"/>
                  </a:lnTo>
                  <a:lnTo>
                    <a:pt x="64742" y="24856"/>
                  </a:lnTo>
                  <a:lnTo>
                    <a:pt x="65575" y="24708"/>
                  </a:lnTo>
                  <a:lnTo>
                    <a:pt x="66214" y="24080"/>
                  </a:lnTo>
                  <a:lnTo>
                    <a:pt x="66682" y="24183"/>
                  </a:lnTo>
                  <a:lnTo>
                    <a:pt x="67241" y="24479"/>
                  </a:lnTo>
                  <a:lnTo>
                    <a:pt x="68028" y="24411"/>
                  </a:lnTo>
                  <a:lnTo>
                    <a:pt x="69067" y="24742"/>
                  </a:lnTo>
                  <a:lnTo>
                    <a:pt x="69695" y="24183"/>
                  </a:lnTo>
                  <a:lnTo>
                    <a:pt x="69421" y="23795"/>
                  </a:lnTo>
                  <a:lnTo>
                    <a:pt x="69409" y="22870"/>
                  </a:lnTo>
                  <a:lnTo>
                    <a:pt x="69580" y="22585"/>
                  </a:lnTo>
                  <a:lnTo>
                    <a:pt x="69227" y="22117"/>
                  </a:lnTo>
                  <a:lnTo>
                    <a:pt x="68702" y="21900"/>
                  </a:lnTo>
                  <a:lnTo>
                    <a:pt x="68941" y="21467"/>
                  </a:lnTo>
                  <a:lnTo>
                    <a:pt x="69672" y="21318"/>
                  </a:lnTo>
                  <a:lnTo>
                    <a:pt x="70550" y="21284"/>
                  </a:lnTo>
                  <a:lnTo>
                    <a:pt x="71760" y="21547"/>
                  </a:lnTo>
                  <a:lnTo>
                    <a:pt x="72605" y="21866"/>
                  </a:lnTo>
                  <a:lnTo>
                    <a:pt x="73700" y="22745"/>
                  </a:lnTo>
                  <a:lnTo>
                    <a:pt x="74248" y="23121"/>
                  </a:lnTo>
                  <a:lnTo>
                    <a:pt x="74876" y="23658"/>
                  </a:lnTo>
                  <a:lnTo>
                    <a:pt x="75743" y="24525"/>
                  </a:lnTo>
                  <a:lnTo>
                    <a:pt x="77158" y="24799"/>
                  </a:lnTo>
                  <a:lnTo>
                    <a:pt x="78425" y="25438"/>
                  </a:lnTo>
                  <a:lnTo>
                    <a:pt x="79281" y="26260"/>
                  </a:lnTo>
                  <a:lnTo>
                    <a:pt x="80354" y="26260"/>
                  </a:lnTo>
                  <a:lnTo>
                    <a:pt x="80719" y="25906"/>
                  </a:lnTo>
                  <a:lnTo>
                    <a:pt x="81712" y="25655"/>
                  </a:lnTo>
                  <a:lnTo>
                    <a:pt x="81894" y="26454"/>
                  </a:lnTo>
                  <a:lnTo>
                    <a:pt x="81837" y="26773"/>
                  </a:lnTo>
                  <a:lnTo>
                    <a:pt x="82237" y="27743"/>
                  </a:lnTo>
                  <a:lnTo>
                    <a:pt x="82316" y="28599"/>
                  </a:lnTo>
                  <a:lnTo>
                    <a:pt x="81346" y="28451"/>
                  </a:lnTo>
                  <a:lnTo>
                    <a:pt x="80936" y="28759"/>
                  </a:lnTo>
                  <a:lnTo>
                    <a:pt x="81609" y="29512"/>
                  </a:lnTo>
                  <a:lnTo>
                    <a:pt x="82145" y="30562"/>
                  </a:lnTo>
                  <a:lnTo>
                    <a:pt x="81791" y="30574"/>
                  </a:lnTo>
                  <a:lnTo>
                    <a:pt x="82065" y="31019"/>
                  </a:lnTo>
                  <a:lnTo>
                    <a:pt x="82065" y="31019"/>
                  </a:lnTo>
                  <a:lnTo>
                    <a:pt x="82259" y="31167"/>
                  </a:lnTo>
                  <a:lnTo>
                    <a:pt x="82259" y="31167"/>
                  </a:lnTo>
                  <a:lnTo>
                    <a:pt x="82259" y="31167"/>
                  </a:lnTo>
                  <a:lnTo>
                    <a:pt x="82259" y="31167"/>
                  </a:lnTo>
                  <a:lnTo>
                    <a:pt x="82202" y="30882"/>
                  </a:lnTo>
                  <a:lnTo>
                    <a:pt x="82773" y="30243"/>
                  </a:lnTo>
                  <a:lnTo>
                    <a:pt x="83503" y="30676"/>
                  </a:lnTo>
                  <a:lnTo>
                    <a:pt x="83960" y="30653"/>
                  </a:lnTo>
                  <a:lnTo>
                    <a:pt x="84587" y="30140"/>
                  </a:lnTo>
                  <a:lnTo>
                    <a:pt x="84736" y="29615"/>
                  </a:lnTo>
                  <a:lnTo>
                    <a:pt x="85033" y="28599"/>
                  </a:lnTo>
                  <a:lnTo>
                    <a:pt x="85306" y="27572"/>
                  </a:lnTo>
                  <a:lnTo>
                    <a:pt x="85112" y="26967"/>
                  </a:lnTo>
                  <a:lnTo>
                    <a:pt x="85261" y="25678"/>
                  </a:lnTo>
                  <a:lnTo>
                    <a:pt x="84519" y="24263"/>
                  </a:lnTo>
                  <a:lnTo>
                    <a:pt x="83732" y="23224"/>
                  </a:lnTo>
                  <a:lnTo>
                    <a:pt x="83549" y="22345"/>
                  </a:lnTo>
                  <a:lnTo>
                    <a:pt x="82876" y="21615"/>
                  </a:lnTo>
                  <a:lnTo>
                    <a:pt x="81061" y="20656"/>
                  </a:lnTo>
                  <a:lnTo>
                    <a:pt x="80262" y="20599"/>
                  </a:lnTo>
                  <a:lnTo>
                    <a:pt x="80228" y="21033"/>
                  </a:lnTo>
                  <a:lnTo>
                    <a:pt x="79395" y="20839"/>
                  </a:lnTo>
                  <a:lnTo>
                    <a:pt x="78585" y="20303"/>
                  </a:lnTo>
                  <a:lnTo>
                    <a:pt x="77443" y="20200"/>
                  </a:lnTo>
                  <a:lnTo>
                    <a:pt x="78140" y="18191"/>
                  </a:lnTo>
                  <a:lnTo>
                    <a:pt x="78642" y="16548"/>
                  </a:lnTo>
                  <a:lnTo>
                    <a:pt x="80513" y="16297"/>
                  </a:lnTo>
                  <a:lnTo>
                    <a:pt x="82636" y="16434"/>
                  </a:lnTo>
                  <a:lnTo>
                    <a:pt x="82990" y="16034"/>
                  </a:lnTo>
                  <a:lnTo>
                    <a:pt x="84120" y="16149"/>
                  </a:lnTo>
                  <a:lnTo>
                    <a:pt x="84736" y="16765"/>
                  </a:lnTo>
                  <a:lnTo>
                    <a:pt x="85649" y="16674"/>
                  </a:lnTo>
                  <a:lnTo>
                    <a:pt x="86847" y="16445"/>
                  </a:lnTo>
                  <a:lnTo>
                    <a:pt x="85740" y="15955"/>
                  </a:lnTo>
                  <a:lnTo>
                    <a:pt x="85740" y="14551"/>
                  </a:lnTo>
                  <a:lnTo>
                    <a:pt x="87041" y="14277"/>
                  </a:lnTo>
                  <a:lnTo>
                    <a:pt x="88764" y="15293"/>
                  </a:lnTo>
                  <a:lnTo>
                    <a:pt x="89278" y="14380"/>
                  </a:lnTo>
                  <a:lnTo>
                    <a:pt x="88821" y="13706"/>
                  </a:lnTo>
                  <a:lnTo>
                    <a:pt x="89495" y="13638"/>
                  </a:lnTo>
                  <a:lnTo>
                    <a:pt x="90419" y="14790"/>
                  </a:lnTo>
                  <a:lnTo>
                    <a:pt x="90077" y="15452"/>
                  </a:lnTo>
                  <a:lnTo>
                    <a:pt x="89963" y="16308"/>
                  </a:lnTo>
                  <a:lnTo>
                    <a:pt x="90008" y="17381"/>
                  </a:lnTo>
                  <a:lnTo>
                    <a:pt x="89198" y="17564"/>
                  </a:lnTo>
                  <a:lnTo>
                    <a:pt x="89597" y="17952"/>
                  </a:lnTo>
                  <a:lnTo>
                    <a:pt x="89586" y="18465"/>
                  </a:lnTo>
                  <a:lnTo>
                    <a:pt x="90499" y="19641"/>
                  </a:lnTo>
                  <a:lnTo>
                    <a:pt x="92781" y="21558"/>
                  </a:lnTo>
                  <a:lnTo>
                    <a:pt x="94276" y="22813"/>
                  </a:lnTo>
                  <a:lnTo>
                    <a:pt x="95087" y="23430"/>
                  </a:lnTo>
                  <a:lnTo>
                    <a:pt x="95315" y="22608"/>
                  </a:lnTo>
                  <a:lnTo>
                    <a:pt x="94676" y="21729"/>
                  </a:lnTo>
                  <a:lnTo>
                    <a:pt x="95486" y="21512"/>
                  </a:lnTo>
                  <a:lnTo>
                    <a:pt x="94721" y="20531"/>
                  </a:lnTo>
                  <a:lnTo>
                    <a:pt x="95429" y="20086"/>
                  </a:lnTo>
                  <a:lnTo>
                    <a:pt x="94756" y="19721"/>
                  </a:lnTo>
                  <a:lnTo>
                    <a:pt x="94276" y="19002"/>
                  </a:lnTo>
                  <a:lnTo>
                    <a:pt x="94858" y="18979"/>
                  </a:lnTo>
                  <a:lnTo>
                    <a:pt x="93580" y="17746"/>
                  </a:lnTo>
                  <a:lnTo>
                    <a:pt x="92622" y="17552"/>
                  </a:lnTo>
                  <a:lnTo>
                    <a:pt x="92211" y="17210"/>
                  </a:lnTo>
                  <a:lnTo>
                    <a:pt x="92051" y="16411"/>
                  </a:lnTo>
                  <a:lnTo>
                    <a:pt x="91606" y="15852"/>
                  </a:lnTo>
                  <a:lnTo>
                    <a:pt x="92610" y="15966"/>
                  </a:lnTo>
                  <a:lnTo>
                    <a:pt x="92793" y="15612"/>
                  </a:lnTo>
                  <a:lnTo>
                    <a:pt x="93466" y="15920"/>
                  </a:lnTo>
                  <a:lnTo>
                    <a:pt x="94333" y="15270"/>
                  </a:lnTo>
                  <a:lnTo>
                    <a:pt x="95954" y="15840"/>
                  </a:lnTo>
                  <a:lnTo>
                    <a:pt x="95714" y="15464"/>
                  </a:lnTo>
                  <a:lnTo>
                    <a:pt x="96000" y="14950"/>
                  </a:lnTo>
                  <a:lnTo>
                    <a:pt x="96216" y="14380"/>
                  </a:lnTo>
                  <a:lnTo>
                    <a:pt x="96662" y="14288"/>
                  </a:lnTo>
                  <a:lnTo>
                    <a:pt x="97586" y="13672"/>
                  </a:lnTo>
                  <a:lnTo>
                    <a:pt x="98978" y="13843"/>
                  </a:lnTo>
                  <a:lnTo>
                    <a:pt x="98853" y="13626"/>
                  </a:lnTo>
                  <a:lnTo>
                    <a:pt x="98316" y="13296"/>
                  </a:lnTo>
                  <a:lnTo>
                    <a:pt x="97723" y="13067"/>
                  </a:lnTo>
                  <a:lnTo>
                    <a:pt x="96433" y="12417"/>
                  </a:lnTo>
                  <a:lnTo>
                    <a:pt x="95269" y="11983"/>
                  </a:lnTo>
                  <a:lnTo>
                    <a:pt x="96148" y="12040"/>
                  </a:lnTo>
                  <a:lnTo>
                    <a:pt x="96433" y="11686"/>
                  </a:lnTo>
                  <a:lnTo>
                    <a:pt x="96433" y="11686"/>
                  </a:lnTo>
                  <a:lnTo>
                    <a:pt x="91731" y="8559"/>
                  </a:lnTo>
                  <a:lnTo>
                    <a:pt x="90396" y="8228"/>
                  </a:lnTo>
                  <a:lnTo>
                    <a:pt x="88159" y="7863"/>
                  </a:lnTo>
                  <a:lnTo>
                    <a:pt x="87030" y="7909"/>
                  </a:lnTo>
                  <a:lnTo>
                    <a:pt x="84861" y="7704"/>
                  </a:lnTo>
                  <a:lnTo>
                    <a:pt x="85112" y="8034"/>
                  </a:lnTo>
                  <a:lnTo>
                    <a:pt x="86334" y="8525"/>
                  </a:lnTo>
                  <a:lnTo>
                    <a:pt x="85968" y="8776"/>
                  </a:lnTo>
                  <a:lnTo>
                    <a:pt x="83948" y="8092"/>
                  </a:lnTo>
                  <a:lnTo>
                    <a:pt x="82978" y="8171"/>
                  </a:lnTo>
                  <a:lnTo>
                    <a:pt x="81666" y="8023"/>
                  </a:lnTo>
                  <a:lnTo>
                    <a:pt x="80662" y="8046"/>
                  </a:lnTo>
                  <a:lnTo>
                    <a:pt x="80114" y="8206"/>
                  </a:lnTo>
                  <a:lnTo>
                    <a:pt x="79087" y="7977"/>
                  </a:lnTo>
                  <a:lnTo>
                    <a:pt x="78356" y="7430"/>
                  </a:lnTo>
                  <a:lnTo>
                    <a:pt x="77432" y="7122"/>
                  </a:lnTo>
                  <a:lnTo>
                    <a:pt x="76120" y="6996"/>
                  </a:lnTo>
                  <a:lnTo>
                    <a:pt x="74020" y="7133"/>
                  </a:lnTo>
                  <a:lnTo>
                    <a:pt x="71726" y="6562"/>
                  </a:lnTo>
                  <a:lnTo>
                    <a:pt x="70608" y="6140"/>
                  </a:lnTo>
                  <a:lnTo>
                    <a:pt x="64890" y="5649"/>
                  </a:lnTo>
                  <a:lnTo>
                    <a:pt x="64593" y="5969"/>
                  </a:lnTo>
                  <a:lnTo>
                    <a:pt x="65917" y="6654"/>
                  </a:lnTo>
                  <a:lnTo>
                    <a:pt x="64844" y="6551"/>
                  </a:lnTo>
                  <a:lnTo>
                    <a:pt x="64707" y="6768"/>
                  </a:lnTo>
                  <a:lnTo>
                    <a:pt x="63315" y="6539"/>
                  </a:lnTo>
                  <a:lnTo>
                    <a:pt x="62608" y="6734"/>
                  </a:lnTo>
                  <a:lnTo>
                    <a:pt x="61284" y="6391"/>
                  </a:lnTo>
                  <a:lnTo>
                    <a:pt x="61706" y="7179"/>
                  </a:lnTo>
                  <a:lnTo>
                    <a:pt x="60439" y="6882"/>
                  </a:lnTo>
                  <a:lnTo>
                    <a:pt x="59013" y="6300"/>
                  </a:lnTo>
                  <a:lnTo>
                    <a:pt x="58956" y="5980"/>
                  </a:lnTo>
                  <a:lnTo>
                    <a:pt x="58100" y="5512"/>
                  </a:lnTo>
                  <a:lnTo>
                    <a:pt x="56696" y="5136"/>
                  </a:lnTo>
                  <a:lnTo>
                    <a:pt x="55829" y="5136"/>
                  </a:lnTo>
                  <a:lnTo>
                    <a:pt x="54505" y="5010"/>
                  </a:lnTo>
                  <a:lnTo>
                    <a:pt x="55178" y="5569"/>
                  </a:lnTo>
                  <a:lnTo>
                    <a:pt x="52725" y="5455"/>
                  </a:lnTo>
                  <a:lnTo>
                    <a:pt x="52165" y="5124"/>
                  </a:lnTo>
                  <a:lnTo>
                    <a:pt x="50271" y="4999"/>
                  </a:lnTo>
                  <a:lnTo>
                    <a:pt x="49506" y="5113"/>
                  </a:lnTo>
                  <a:lnTo>
                    <a:pt x="49495" y="5296"/>
                  </a:lnTo>
                  <a:lnTo>
                    <a:pt x="48673" y="4839"/>
                  </a:lnTo>
                  <a:lnTo>
                    <a:pt x="48342" y="4965"/>
                  </a:lnTo>
                  <a:lnTo>
                    <a:pt x="47315" y="4793"/>
                  </a:lnTo>
                  <a:lnTo>
                    <a:pt x="46516" y="4702"/>
                  </a:lnTo>
                  <a:lnTo>
                    <a:pt x="46676" y="4485"/>
                  </a:lnTo>
                  <a:lnTo>
                    <a:pt x="47612" y="4086"/>
                  </a:lnTo>
                  <a:lnTo>
                    <a:pt x="47943" y="3869"/>
                  </a:lnTo>
                  <a:lnTo>
                    <a:pt x="47601" y="3515"/>
                  </a:lnTo>
                  <a:lnTo>
                    <a:pt x="46813" y="3241"/>
                  </a:lnTo>
                  <a:lnTo>
                    <a:pt x="45170" y="2910"/>
                  </a:lnTo>
                  <a:lnTo>
                    <a:pt x="43629" y="2899"/>
                  </a:lnTo>
                  <a:lnTo>
                    <a:pt x="43367" y="3070"/>
                  </a:lnTo>
                  <a:close/>
                  <a:moveTo>
                    <a:pt x="19641" y="7236"/>
                  </a:moveTo>
                  <a:lnTo>
                    <a:pt x="18226" y="6619"/>
                  </a:lnTo>
                  <a:lnTo>
                    <a:pt x="17780" y="6003"/>
                  </a:lnTo>
                  <a:lnTo>
                    <a:pt x="18248" y="5307"/>
                  </a:lnTo>
                  <a:lnTo>
                    <a:pt x="18648" y="4599"/>
                  </a:lnTo>
                  <a:lnTo>
                    <a:pt x="19880" y="3926"/>
                  </a:lnTo>
                  <a:lnTo>
                    <a:pt x="21273" y="3584"/>
                  </a:lnTo>
                  <a:lnTo>
                    <a:pt x="22893" y="3241"/>
                  </a:lnTo>
                  <a:lnTo>
                    <a:pt x="23076" y="3025"/>
                  </a:lnTo>
                  <a:lnTo>
                    <a:pt x="22471" y="2751"/>
                  </a:lnTo>
                  <a:lnTo>
                    <a:pt x="21535" y="2842"/>
                  </a:lnTo>
                  <a:lnTo>
                    <a:pt x="20839" y="3093"/>
                  </a:lnTo>
                  <a:lnTo>
                    <a:pt x="19161" y="3230"/>
                  </a:lnTo>
                  <a:lnTo>
                    <a:pt x="17723" y="3664"/>
                  </a:lnTo>
                  <a:lnTo>
                    <a:pt x="16753" y="4052"/>
                  </a:lnTo>
                  <a:lnTo>
                    <a:pt x="17107" y="4371"/>
                  </a:lnTo>
                  <a:lnTo>
                    <a:pt x="16171" y="4999"/>
                  </a:lnTo>
                  <a:lnTo>
                    <a:pt x="16731" y="5090"/>
                  </a:lnTo>
                  <a:lnTo>
                    <a:pt x="15955" y="5706"/>
                  </a:lnTo>
                  <a:lnTo>
                    <a:pt x="16183" y="6106"/>
                  </a:lnTo>
                  <a:lnTo>
                    <a:pt x="15703" y="6266"/>
                  </a:lnTo>
                  <a:lnTo>
                    <a:pt x="15966" y="6665"/>
                  </a:lnTo>
                  <a:lnTo>
                    <a:pt x="17096" y="6859"/>
                  </a:lnTo>
                  <a:lnTo>
                    <a:pt x="17415" y="7190"/>
                  </a:lnTo>
                  <a:lnTo>
                    <a:pt x="19321" y="7293"/>
                  </a:lnTo>
                  <a:close/>
                  <a:moveTo>
                    <a:pt x="64434" y="3709"/>
                  </a:moveTo>
                  <a:lnTo>
                    <a:pt x="61877" y="3344"/>
                  </a:lnTo>
                  <a:lnTo>
                    <a:pt x="60416" y="3310"/>
                  </a:lnTo>
                  <a:lnTo>
                    <a:pt x="59937" y="3447"/>
                  </a:lnTo>
                  <a:lnTo>
                    <a:pt x="60416" y="3926"/>
                  </a:lnTo>
                  <a:lnTo>
                    <a:pt x="62197" y="4383"/>
                  </a:lnTo>
                  <a:lnTo>
                    <a:pt x="62836" y="4211"/>
                  </a:lnTo>
                  <a:lnTo>
                    <a:pt x="64856" y="4246"/>
                  </a:lnTo>
                  <a:close/>
                  <a:moveTo>
                    <a:pt x="68028" y="4040"/>
                  </a:moveTo>
                  <a:lnTo>
                    <a:pt x="66362" y="3858"/>
                  </a:lnTo>
                  <a:lnTo>
                    <a:pt x="65187" y="3755"/>
                  </a:lnTo>
                  <a:lnTo>
                    <a:pt x="65426" y="3983"/>
                  </a:lnTo>
                  <a:lnTo>
                    <a:pt x="66899" y="4268"/>
                  </a:lnTo>
                  <a:lnTo>
                    <a:pt x="67869" y="4326"/>
                  </a:lnTo>
                  <a:close/>
                  <a:moveTo>
                    <a:pt x="66248" y="5398"/>
                  </a:moveTo>
                  <a:lnTo>
                    <a:pt x="65883" y="5193"/>
                  </a:lnTo>
                  <a:lnTo>
                    <a:pt x="64707" y="4919"/>
                  </a:lnTo>
                  <a:lnTo>
                    <a:pt x="64114" y="4999"/>
                  </a:lnTo>
                  <a:lnTo>
                    <a:pt x="64000" y="5284"/>
                  </a:lnTo>
                  <a:lnTo>
                    <a:pt x="64160" y="5307"/>
                  </a:lnTo>
                  <a:lnTo>
                    <a:pt x="65415" y="5398"/>
                  </a:lnTo>
                  <a:close/>
                  <a:moveTo>
                    <a:pt x="89438" y="7156"/>
                  </a:moveTo>
                  <a:lnTo>
                    <a:pt x="88582" y="6642"/>
                  </a:lnTo>
                  <a:lnTo>
                    <a:pt x="88376" y="6950"/>
                  </a:lnTo>
                  <a:lnTo>
                    <a:pt x="88878" y="7179"/>
                  </a:lnTo>
                  <a:close/>
                  <a:moveTo>
                    <a:pt x="2077" y="20542"/>
                  </a:moveTo>
                  <a:lnTo>
                    <a:pt x="1997" y="20337"/>
                  </a:lnTo>
                  <a:lnTo>
                    <a:pt x="2020" y="20086"/>
                  </a:lnTo>
                  <a:lnTo>
                    <a:pt x="1712" y="19960"/>
                  </a:lnTo>
                  <a:lnTo>
                    <a:pt x="993" y="19800"/>
                  </a:lnTo>
                  <a:lnTo>
                    <a:pt x="92" y="20086"/>
                  </a:lnTo>
                  <a:lnTo>
                    <a:pt x="0" y="20462"/>
                  </a:lnTo>
                  <a:lnTo>
                    <a:pt x="833" y="20565"/>
                  </a:lnTo>
                  <a:close/>
                  <a:moveTo>
                    <a:pt x="86197" y="23658"/>
                  </a:moveTo>
                  <a:lnTo>
                    <a:pt x="85169" y="22768"/>
                  </a:lnTo>
                  <a:lnTo>
                    <a:pt x="84451" y="21912"/>
                  </a:lnTo>
                  <a:lnTo>
                    <a:pt x="83480" y="21090"/>
                  </a:lnTo>
                  <a:lnTo>
                    <a:pt x="82773" y="20519"/>
                  </a:lnTo>
                  <a:lnTo>
                    <a:pt x="82590" y="20634"/>
                  </a:lnTo>
                  <a:lnTo>
                    <a:pt x="83218" y="21033"/>
                  </a:lnTo>
                  <a:lnTo>
                    <a:pt x="82944" y="21432"/>
                  </a:lnTo>
                  <a:lnTo>
                    <a:pt x="83914" y="22619"/>
                  </a:lnTo>
                  <a:lnTo>
                    <a:pt x="85033" y="23475"/>
                  </a:lnTo>
                  <a:lnTo>
                    <a:pt x="85946" y="24651"/>
                  </a:lnTo>
                  <a:lnTo>
                    <a:pt x="86288" y="25313"/>
                  </a:lnTo>
                  <a:lnTo>
                    <a:pt x="87075" y="26283"/>
                  </a:lnTo>
                  <a:lnTo>
                    <a:pt x="87612" y="27138"/>
                  </a:lnTo>
                  <a:lnTo>
                    <a:pt x="88274" y="27880"/>
                  </a:lnTo>
                  <a:lnTo>
                    <a:pt x="88251" y="27196"/>
                  </a:lnTo>
                  <a:lnTo>
                    <a:pt x="89187" y="27732"/>
                  </a:lnTo>
                  <a:lnTo>
                    <a:pt x="88753" y="27104"/>
                  </a:lnTo>
                  <a:lnTo>
                    <a:pt x="87395" y="26214"/>
                  </a:lnTo>
                  <a:lnTo>
                    <a:pt x="86870" y="24925"/>
                  </a:lnTo>
                  <a:lnTo>
                    <a:pt x="88137" y="2521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51" name="Google Shape;1251;p37"/>
            <p:cNvSpPr/>
            <p:nvPr/>
          </p:nvSpPr>
          <p:spPr>
            <a:xfrm>
              <a:off x="4302575" y="3138075"/>
              <a:ext cx="36525" cy="40250"/>
            </a:xfrm>
            <a:custGeom>
              <a:rect b="b" l="l" r="r" t="t"/>
              <a:pathLst>
                <a:path extrusionOk="0" h="1610" w="1461">
                  <a:moveTo>
                    <a:pt x="1130" y="0"/>
                  </a:moveTo>
                  <a:lnTo>
                    <a:pt x="662" y="263"/>
                  </a:lnTo>
                  <a:lnTo>
                    <a:pt x="457" y="183"/>
                  </a:lnTo>
                  <a:lnTo>
                    <a:pt x="228" y="434"/>
                  </a:lnTo>
                  <a:lnTo>
                    <a:pt x="206" y="982"/>
                  </a:lnTo>
                  <a:lnTo>
                    <a:pt x="91" y="1039"/>
                  </a:lnTo>
                  <a:lnTo>
                    <a:pt x="0" y="1530"/>
                  </a:lnTo>
                  <a:lnTo>
                    <a:pt x="502" y="1609"/>
                  </a:lnTo>
                  <a:lnTo>
                    <a:pt x="742" y="1096"/>
                  </a:lnTo>
                  <a:lnTo>
                    <a:pt x="1176" y="1153"/>
                  </a:lnTo>
                  <a:lnTo>
                    <a:pt x="1176" y="1153"/>
                  </a:lnTo>
                  <a:lnTo>
                    <a:pt x="1404" y="1039"/>
                  </a:lnTo>
                  <a:lnTo>
                    <a:pt x="1461" y="50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52" name="Google Shape;1252;p37"/>
            <p:cNvSpPr/>
            <p:nvPr/>
          </p:nvSpPr>
          <p:spPr>
            <a:xfrm>
              <a:off x="3386175" y="2484725"/>
              <a:ext cx="167200" cy="151225"/>
            </a:xfrm>
            <a:custGeom>
              <a:rect b="b" l="l" r="r" t="t"/>
              <a:pathLst>
                <a:path extrusionOk="0" h="6049" w="6688">
                  <a:moveTo>
                    <a:pt x="6688" y="0"/>
                  </a:moveTo>
                  <a:lnTo>
                    <a:pt x="6574" y="0"/>
                  </a:lnTo>
                  <a:lnTo>
                    <a:pt x="6574" y="0"/>
                  </a:lnTo>
                  <a:lnTo>
                    <a:pt x="6585" y="480"/>
                  </a:lnTo>
                  <a:lnTo>
                    <a:pt x="6106" y="503"/>
                  </a:lnTo>
                  <a:lnTo>
                    <a:pt x="5843" y="719"/>
                  </a:lnTo>
                  <a:lnTo>
                    <a:pt x="5489" y="719"/>
                  </a:lnTo>
                  <a:lnTo>
                    <a:pt x="5216" y="594"/>
                  </a:lnTo>
                  <a:lnTo>
                    <a:pt x="4565" y="697"/>
                  </a:lnTo>
                  <a:lnTo>
                    <a:pt x="4291" y="1404"/>
                  </a:lnTo>
                  <a:lnTo>
                    <a:pt x="4052" y="1461"/>
                  </a:lnTo>
                  <a:lnTo>
                    <a:pt x="3652" y="2625"/>
                  </a:lnTo>
                  <a:lnTo>
                    <a:pt x="2534" y="3595"/>
                  </a:lnTo>
                  <a:lnTo>
                    <a:pt x="2248" y="4851"/>
                  </a:lnTo>
                  <a:lnTo>
                    <a:pt x="1929" y="5262"/>
                  </a:lnTo>
                  <a:lnTo>
                    <a:pt x="1826" y="5592"/>
                  </a:lnTo>
                  <a:lnTo>
                    <a:pt x="57" y="5661"/>
                  </a:lnTo>
                  <a:lnTo>
                    <a:pt x="46" y="5661"/>
                  </a:lnTo>
                  <a:lnTo>
                    <a:pt x="0" y="6049"/>
                  </a:lnTo>
                  <a:lnTo>
                    <a:pt x="171" y="5729"/>
                  </a:lnTo>
                  <a:lnTo>
                    <a:pt x="3253" y="5741"/>
                  </a:lnTo>
                  <a:lnTo>
                    <a:pt x="3127" y="4428"/>
                  </a:lnTo>
                  <a:lnTo>
                    <a:pt x="3321" y="3961"/>
                  </a:lnTo>
                  <a:lnTo>
                    <a:pt x="4063" y="3892"/>
                  </a:lnTo>
                  <a:lnTo>
                    <a:pt x="4097" y="1564"/>
                  </a:lnTo>
                  <a:lnTo>
                    <a:pt x="6642" y="1610"/>
                  </a:lnTo>
                  <a:lnTo>
                    <a:pt x="6676" y="229"/>
                  </a:lnTo>
                  <a:lnTo>
                    <a:pt x="6688" y="5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53" name="Google Shape;1253;p37"/>
            <p:cNvSpPr/>
            <p:nvPr/>
          </p:nvSpPr>
          <p:spPr>
            <a:xfrm>
              <a:off x="4391300" y="2382575"/>
              <a:ext cx="421975" cy="358950"/>
            </a:xfrm>
            <a:custGeom>
              <a:rect b="b" l="l" r="r" t="t"/>
              <a:pathLst>
                <a:path extrusionOk="0" h="14358" w="16879">
                  <a:moveTo>
                    <a:pt x="9153" y="2774"/>
                  </a:moveTo>
                  <a:lnTo>
                    <a:pt x="7692" y="2694"/>
                  </a:lnTo>
                  <a:lnTo>
                    <a:pt x="5318" y="891"/>
                  </a:lnTo>
                  <a:lnTo>
                    <a:pt x="4097" y="241"/>
                  </a:lnTo>
                  <a:lnTo>
                    <a:pt x="3139" y="1"/>
                  </a:lnTo>
                  <a:lnTo>
                    <a:pt x="3013" y="149"/>
                  </a:lnTo>
                  <a:lnTo>
                    <a:pt x="1530" y="583"/>
                  </a:lnTo>
                  <a:lnTo>
                    <a:pt x="2397" y="1496"/>
                  </a:lnTo>
                  <a:lnTo>
                    <a:pt x="2157" y="1644"/>
                  </a:lnTo>
                  <a:lnTo>
                    <a:pt x="2055" y="1952"/>
                  </a:lnTo>
                  <a:lnTo>
                    <a:pt x="1484" y="2067"/>
                  </a:lnTo>
                  <a:lnTo>
                    <a:pt x="1336" y="2397"/>
                  </a:lnTo>
                  <a:lnTo>
                    <a:pt x="1027" y="2683"/>
                  </a:lnTo>
                  <a:lnTo>
                    <a:pt x="160" y="2546"/>
                  </a:lnTo>
                  <a:lnTo>
                    <a:pt x="92" y="2900"/>
                  </a:lnTo>
                  <a:lnTo>
                    <a:pt x="92" y="3208"/>
                  </a:lnTo>
                  <a:lnTo>
                    <a:pt x="0" y="3710"/>
                  </a:lnTo>
                  <a:lnTo>
                    <a:pt x="388" y="3710"/>
                  </a:lnTo>
                  <a:lnTo>
                    <a:pt x="845" y="4338"/>
                  </a:lnTo>
                  <a:lnTo>
                    <a:pt x="1381" y="5068"/>
                  </a:lnTo>
                  <a:lnTo>
                    <a:pt x="1735" y="5741"/>
                  </a:lnTo>
                  <a:lnTo>
                    <a:pt x="1975" y="5947"/>
                  </a:lnTo>
                  <a:lnTo>
                    <a:pt x="2214" y="6426"/>
                  </a:lnTo>
                  <a:lnTo>
                    <a:pt x="2192" y="6620"/>
                  </a:lnTo>
                  <a:lnTo>
                    <a:pt x="2488" y="7145"/>
                  </a:lnTo>
                  <a:lnTo>
                    <a:pt x="2922" y="7339"/>
                  </a:lnTo>
                  <a:lnTo>
                    <a:pt x="3321" y="7693"/>
                  </a:lnTo>
                  <a:lnTo>
                    <a:pt x="3823" y="8686"/>
                  </a:lnTo>
                  <a:lnTo>
                    <a:pt x="3823" y="9233"/>
                  </a:lnTo>
                  <a:lnTo>
                    <a:pt x="3960" y="9861"/>
                  </a:lnTo>
                  <a:lnTo>
                    <a:pt x="4531" y="10728"/>
                  </a:lnTo>
                  <a:lnTo>
                    <a:pt x="4885" y="10877"/>
                  </a:lnTo>
                  <a:lnTo>
                    <a:pt x="5467" y="11504"/>
                  </a:lnTo>
                  <a:lnTo>
                    <a:pt x="5741" y="12246"/>
                  </a:lnTo>
                  <a:lnTo>
                    <a:pt x="6197" y="12999"/>
                  </a:lnTo>
                  <a:lnTo>
                    <a:pt x="6631" y="13330"/>
                  </a:lnTo>
                  <a:lnTo>
                    <a:pt x="6711" y="13684"/>
                  </a:lnTo>
                  <a:lnTo>
                    <a:pt x="6962" y="13958"/>
                  </a:lnTo>
                  <a:lnTo>
                    <a:pt x="7099" y="14357"/>
                  </a:lnTo>
                  <a:lnTo>
                    <a:pt x="7418" y="14049"/>
                  </a:lnTo>
                  <a:lnTo>
                    <a:pt x="7327" y="13673"/>
                  </a:lnTo>
                  <a:lnTo>
                    <a:pt x="7498" y="13228"/>
                  </a:lnTo>
                  <a:lnTo>
                    <a:pt x="7841" y="13467"/>
                  </a:lnTo>
                  <a:lnTo>
                    <a:pt x="8057" y="13376"/>
                  </a:lnTo>
                  <a:lnTo>
                    <a:pt x="8970" y="13353"/>
                  </a:lnTo>
                  <a:lnTo>
                    <a:pt x="9107" y="13456"/>
                  </a:lnTo>
                  <a:lnTo>
                    <a:pt x="9883" y="13536"/>
                  </a:lnTo>
                  <a:lnTo>
                    <a:pt x="10180" y="13490"/>
                  </a:lnTo>
                  <a:lnTo>
                    <a:pt x="10408" y="13798"/>
                  </a:lnTo>
                  <a:lnTo>
                    <a:pt x="10762" y="13650"/>
                  </a:lnTo>
                  <a:lnTo>
                    <a:pt x="11264" y="12703"/>
                  </a:lnTo>
                  <a:lnTo>
                    <a:pt x="11972" y="12280"/>
                  </a:lnTo>
                  <a:lnTo>
                    <a:pt x="14220" y="11938"/>
                  </a:lnTo>
                  <a:lnTo>
                    <a:pt x="16514" y="11025"/>
                  </a:lnTo>
                  <a:lnTo>
                    <a:pt x="16879" y="9222"/>
                  </a:lnTo>
                  <a:lnTo>
                    <a:pt x="16468" y="8571"/>
                  </a:lnTo>
                  <a:lnTo>
                    <a:pt x="16320" y="8765"/>
                  </a:lnTo>
                  <a:lnTo>
                    <a:pt x="13923" y="8309"/>
                  </a:lnTo>
                  <a:lnTo>
                    <a:pt x="13558" y="7396"/>
                  </a:lnTo>
                  <a:lnTo>
                    <a:pt x="13501" y="7179"/>
                  </a:lnTo>
                  <a:lnTo>
                    <a:pt x="13330" y="6837"/>
                  </a:lnTo>
                  <a:lnTo>
                    <a:pt x="13113" y="6894"/>
                  </a:lnTo>
                  <a:lnTo>
                    <a:pt x="12862" y="6723"/>
                  </a:lnTo>
                  <a:lnTo>
                    <a:pt x="12714" y="6494"/>
                  </a:lnTo>
                  <a:lnTo>
                    <a:pt x="12588" y="6198"/>
                  </a:lnTo>
                  <a:lnTo>
                    <a:pt x="12348" y="5935"/>
                  </a:lnTo>
                  <a:lnTo>
                    <a:pt x="12200" y="5639"/>
                  </a:lnTo>
                  <a:lnTo>
                    <a:pt x="12257" y="5342"/>
                  </a:lnTo>
                  <a:lnTo>
                    <a:pt x="12177" y="4954"/>
                  </a:lnTo>
                  <a:lnTo>
                    <a:pt x="11607" y="4577"/>
                  </a:lnTo>
                  <a:lnTo>
                    <a:pt x="11435" y="4258"/>
                  </a:lnTo>
                  <a:lnTo>
                    <a:pt x="11013" y="4052"/>
                  </a:lnTo>
                  <a:lnTo>
                    <a:pt x="10637" y="3265"/>
                  </a:lnTo>
                  <a:lnTo>
                    <a:pt x="10089" y="3299"/>
                  </a:lnTo>
                  <a:lnTo>
                    <a:pt x="9849" y="285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54" name="Google Shape;1254;p37"/>
            <p:cNvSpPr/>
            <p:nvPr/>
          </p:nvSpPr>
          <p:spPr>
            <a:xfrm>
              <a:off x="4157925" y="2613100"/>
              <a:ext cx="321850" cy="303325"/>
            </a:xfrm>
            <a:custGeom>
              <a:rect b="b" l="l" r="r" t="t"/>
              <a:pathLst>
                <a:path extrusionOk="0" h="12133" w="12874">
                  <a:moveTo>
                    <a:pt x="11652" y="5171"/>
                  </a:moveTo>
                  <a:lnTo>
                    <a:pt x="11709" y="4577"/>
                  </a:lnTo>
                  <a:lnTo>
                    <a:pt x="11937" y="4292"/>
                  </a:lnTo>
                  <a:lnTo>
                    <a:pt x="12508" y="4144"/>
                  </a:lnTo>
                  <a:lnTo>
                    <a:pt x="12873" y="3630"/>
                  </a:lnTo>
                  <a:lnTo>
                    <a:pt x="12439" y="3288"/>
                  </a:lnTo>
                  <a:lnTo>
                    <a:pt x="12120" y="3059"/>
                  </a:lnTo>
                  <a:lnTo>
                    <a:pt x="11766" y="1975"/>
                  </a:lnTo>
                  <a:lnTo>
                    <a:pt x="11606" y="1051"/>
                  </a:lnTo>
                  <a:lnTo>
                    <a:pt x="11766" y="880"/>
                  </a:lnTo>
                  <a:lnTo>
                    <a:pt x="11469" y="1"/>
                  </a:lnTo>
                  <a:lnTo>
                    <a:pt x="8354" y="1"/>
                  </a:lnTo>
                  <a:lnTo>
                    <a:pt x="5307" y="1"/>
                  </a:lnTo>
                  <a:lnTo>
                    <a:pt x="2157" y="1"/>
                  </a:lnTo>
                  <a:lnTo>
                    <a:pt x="2226" y="1804"/>
                  </a:lnTo>
                  <a:lnTo>
                    <a:pt x="1324" y="1804"/>
                  </a:lnTo>
                  <a:lnTo>
                    <a:pt x="1324" y="2192"/>
                  </a:lnTo>
                  <a:lnTo>
                    <a:pt x="1484" y="5787"/>
                  </a:lnTo>
                  <a:lnTo>
                    <a:pt x="799" y="5730"/>
                  </a:lnTo>
                  <a:lnTo>
                    <a:pt x="457" y="6403"/>
                  </a:lnTo>
                  <a:lnTo>
                    <a:pt x="251" y="6951"/>
                  </a:lnTo>
                  <a:lnTo>
                    <a:pt x="422" y="7168"/>
                  </a:lnTo>
                  <a:lnTo>
                    <a:pt x="171" y="7442"/>
                  </a:lnTo>
                  <a:lnTo>
                    <a:pt x="274" y="7830"/>
                  </a:lnTo>
                  <a:lnTo>
                    <a:pt x="69" y="8195"/>
                  </a:lnTo>
                  <a:lnTo>
                    <a:pt x="0" y="8537"/>
                  </a:lnTo>
                  <a:lnTo>
                    <a:pt x="285" y="8480"/>
                  </a:lnTo>
                  <a:lnTo>
                    <a:pt x="457" y="8834"/>
                  </a:lnTo>
                  <a:lnTo>
                    <a:pt x="468" y="9370"/>
                  </a:lnTo>
                  <a:lnTo>
                    <a:pt x="765" y="9621"/>
                  </a:lnTo>
                  <a:lnTo>
                    <a:pt x="765" y="9850"/>
                  </a:lnTo>
                  <a:lnTo>
                    <a:pt x="868" y="10238"/>
                  </a:lnTo>
                  <a:lnTo>
                    <a:pt x="1335" y="10808"/>
                  </a:lnTo>
                  <a:lnTo>
                    <a:pt x="1335" y="11185"/>
                  </a:lnTo>
                  <a:lnTo>
                    <a:pt x="1221" y="11550"/>
                  </a:lnTo>
                  <a:lnTo>
                    <a:pt x="1267" y="11835"/>
                  </a:lnTo>
                  <a:lnTo>
                    <a:pt x="1552" y="12086"/>
                  </a:lnTo>
                  <a:lnTo>
                    <a:pt x="1621" y="12132"/>
                  </a:lnTo>
                  <a:lnTo>
                    <a:pt x="1860" y="12029"/>
                  </a:lnTo>
                  <a:lnTo>
                    <a:pt x="2134" y="11858"/>
                  </a:lnTo>
                  <a:lnTo>
                    <a:pt x="2317" y="11048"/>
                  </a:lnTo>
                  <a:lnTo>
                    <a:pt x="2534" y="10637"/>
                  </a:lnTo>
                  <a:lnTo>
                    <a:pt x="3104" y="10512"/>
                  </a:lnTo>
                  <a:lnTo>
                    <a:pt x="3253" y="10763"/>
                  </a:lnTo>
                  <a:lnTo>
                    <a:pt x="3675" y="11288"/>
                  </a:lnTo>
                  <a:lnTo>
                    <a:pt x="3892" y="11368"/>
                  </a:lnTo>
                  <a:lnTo>
                    <a:pt x="4177" y="11208"/>
                  </a:lnTo>
                  <a:lnTo>
                    <a:pt x="4759" y="11253"/>
                  </a:lnTo>
                  <a:lnTo>
                    <a:pt x="4873" y="11436"/>
                  </a:lnTo>
                  <a:lnTo>
                    <a:pt x="5661" y="11436"/>
                  </a:lnTo>
                  <a:lnTo>
                    <a:pt x="5683" y="11253"/>
                  </a:lnTo>
                  <a:lnTo>
                    <a:pt x="6106" y="11082"/>
                  </a:lnTo>
                  <a:lnTo>
                    <a:pt x="6174" y="10808"/>
                  </a:lnTo>
                  <a:lnTo>
                    <a:pt x="6471" y="10626"/>
                  </a:lnTo>
                  <a:lnTo>
                    <a:pt x="7156" y="11151"/>
                  </a:lnTo>
                  <a:lnTo>
                    <a:pt x="7555" y="11048"/>
                  </a:lnTo>
                  <a:lnTo>
                    <a:pt x="7943" y="10409"/>
                  </a:lnTo>
                  <a:lnTo>
                    <a:pt x="8365" y="9907"/>
                  </a:lnTo>
                  <a:lnTo>
                    <a:pt x="8285" y="9348"/>
                  </a:lnTo>
                  <a:lnTo>
                    <a:pt x="8080" y="9096"/>
                  </a:lnTo>
                  <a:lnTo>
                    <a:pt x="8571" y="9051"/>
                  </a:lnTo>
                  <a:lnTo>
                    <a:pt x="8616" y="8834"/>
                  </a:lnTo>
                  <a:lnTo>
                    <a:pt x="8982" y="8914"/>
                  </a:lnTo>
                  <a:lnTo>
                    <a:pt x="8913" y="9576"/>
                  </a:lnTo>
                  <a:lnTo>
                    <a:pt x="9027" y="10238"/>
                  </a:lnTo>
                  <a:lnTo>
                    <a:pt x="9438" y="10591"/>
                  </a:lnTo>
                  <a:lnTo>
                    <a:pt x="9541" y="10911"/>
                  </a:lnTo>
                  <a:lnTo>
                    <a:pt x="9541" y="11345"/>
                  </a:lnTo>
                  <a:lnTo>
                    <a:pt x="9655" y="11368"/>
                  </a:lnTo>
                  <a:lnTo>
                    <a:pt x="9655" y="11265"/>
                  </a:lnTo>
                  <a:lnTo>
                    <a:pt x="9849" y="10306"/>
                  </a:lnTo>
                  <a:lnTo>
                    <a:pt x="10226" y="10055"/>
                  </a:lnTo>
                  <a:lnTo>
                    <a:pt x="10294" y="9679"/>
                  </a:lnTo>
                  <a:lnTo>
                    <a:pt x="10625" y="8994"/>
                  </a:lnTo>
                  <a:lnTo>
                    <a:pt x="11081" y="8537"/>
                  </a:lnTo>
                  <a:lnTo>
                    <a:pt x="11378" y="7659"/>
                  </a:lnTo>
                  <a:lnTo>
                    <a:pt x="11481" y="6871"/>
                  </a:lnTo>
                  <a:lnTo>
                    <a:pt x="11378" y="651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55" name="Google Shape;1255;p37"/>
            <p:cNvSpPr/>
            <p:nvPr/>
          </p:nvSpPr>
          <p:spPr>
            <a:xfrm>
              <a:off x="4198425" y="2834225"/>
              <a:ext cx="229425" cy="198300"/>
            </a:xfrm>
            <a:custGeom>
              <a:rect b="b" l="l" r="r" t="t"/>
              <a:pathLst>
                <a:path extrusionOk="0" h="7932" w="9177">
                  <a:moveTo>
                    <a:pt x="7921" y="2066"/>
                  </a:moveTo>
                  <a:lnTo>
                    <a:pt x="7818" y="1746"/>
                  </a:lnTo>
                  <a:lnTo>
                    <a:pt x="7407" y="1393"/>
                  </a:lnTo>
                  <a:lnTo>
                    <a:pt x="7293" y="742"/>
                  </a:lnTo>
                  <a:lnTo>
                    <a:pt x="7362" y="69"/>
                  </a:lnTo>
                  <a:lnTo>
                    <a:pt x="6996" y="0"/>
                  </a:lnTo>
                  <a:lnTo>
                    <a:pt x="6951" y="206"/>
                  </a:lnTo>
                  <a:lnTo>
                    <a:pt x="6471" y="251"/>
                  </a:lnTo>
                  <a:lnTo>
                    <a:pt x="6665" y="514"/>
                  </a:lnTo>
                  <a:lnTo>
                    <a:pt x="6757" y="1062"/>
                  </a:lnTo>
                  <a:lnTo>
                    <a:pt x="6323" y="1564"/>
                  </a:lnTo>
                  <a:lnTo>
                    <a:pt x="5935" y="2203"/>
                  </a:lnTo>
                  <a:lnTo>
                    <a:pt x="5536" y="2306"/>
                  </a:lnTo>
                  <a:lnTo>
                    <a:pt x="4851" y="1781"/>
                  </a:lnTo>
                  <a:lnTo>
                    <a:pt x="4554" y="1963"/>
                  </a:lnTo>
                  <a:lnTo>
                    <a:pt x="4486" y="2237"/>
                  </a:lnTo>
                  <a:lnTo>
                    <a:pt x="4075" y="2408"/>
                  </a:lnTo>
                  <a:lnTo>
                    <a:pt x="4041" y="2591"/>
                  </a:lnTo>
                  <a:lnTo>
                    <a:pt x="3253" y="2591"/>
                  </a:lnTo>
                  <a:lnTo>
                    <a:pt x="3139" y="2408"/>
                  </a:lnTo>
                  <a:lnTo>
                    <a:pt x="2557" y="2363"/>
                  </a:lnTo>
                  <a:lnTo>
                    <a:pt x="2272" y="2523"/>
                  </a:lnTo>
                  <a:lnTo>
                    <a:pt x="2055" y="2454"/>
                  </a:lnTo>
                  <a:lnTo>
                    <a:pt x="1633" y="1918"/>
                  </a:lnTo>
                  <a:lnTo>
                    <a:pt x="1484" y="1667"/>
                  </a:lnTo>
                  <a:lnTo>
                    <a:pt x="914" y="1792"/>
                  </a:lnTo>
                  <a:lnTo>
                    <a:pt x="708" y="2203"/>
                  </a:lnTo>
                  <a:lnTo>
                    <a:pt x="514" y="3025"/>
                  </a:lnTo>
                  <a:lnTo>
                    <a:pt x="252" y="3196"/>
                  </a:lnTo>
                  <a:lnTo>
                    <a:pt x="1" y="3287"/>
                  </a:lnTo>
                  <a:lnTo>
                    <a:pt x="548" y="3652"/>
                  </a:lnTo>
                  <a:lnTo>
                    <a:pt x="982" y="4017"/>
                  </a:lnTo>
                  <a:lnTo>
                    <a:pt x="1005" y="4303"/>
                  </a:lnTo>
                  <a:lnTo>
                    <a:pt x="1541" y="4794"/>
                  </a:lnTo>
                  <a:lnTo>
                    <a:pt x="1884" y="5170"/>
                  </a:lnTo>
                  <a:lnTo>
                    <a:pt x="2101" y="5718"/>
                  </a:lnTo>
                  <a:lnTo>
                    <a:pt x="2694" y="6072"/>
                  </a:lnTo>
                  <a:lnTo>
                    <a:pt x="2831" y="6368"/>
                  </a:lnTo>
                  <a:lnTo>
                    <a:pt x="3333" y="7110"/>
                  </a:lnTo>
                  <a:lnTo>
                    <a:pt x="3687" y="7224"/>
                  </a:lnTo>
                  <a:lnTo>
                    <a:pt x="3904" y="7076"/>
                  </a:lnTo>
                  <a:lnTo>
                    <a:pt x="4269" y="7133"/>
                  </a:lnTo>
                  <a:lnTo>
                    <a:pt x="4714" y="6939"/>
                  </a:lnTo>
                  <a:lnTo>
                    <a:pt x="4908" y="7327"/>
                  </a:lnTo>
                  <a:lnTo>
                    <a:pt x="5627" y="7932"/>
                  </a:lnTo>
                  <a:lnTo>
                    <a:pt x="5627" y="7932"/>
                  </a:lnTo>
                  <a:lnTo>
                    <a:pt x="5946" y="7681"/>
                  </a:lnTo>
                  <a:lnTo>
                    <a:pt x="6449" y="7886"/>
                  </a:lnTo>
                  <a:lnTo>
                    <a:pt x="7088" y="7669"/>
                  </a:lnTo>
                  <a:lnTo>
                    <a:pt x="7658" y="7681"/>
                  </a:lnTo>
                  <a:lnTo>
                    <a:pt x="8149" y="7259"/>
                  </a:lnTo>
                  <a:lnTo>
                    <a:pt x="8640" y="6711"/>
                  </a:lnTo>
                  <a:lnTo>
                    <a:pt x="9176" y="6117"/>
                  </a:lnTo>
                  <a:lnTo>
                    <a:pt x="8674" y="5136"/>
                  </a:lnTo>
                  <a:lnTo>
                    <a:pt x="8309" y="4919"/>
                  </a:lnTo>
                  <a:lnTo>
                    <a:pt x="8160" y="4565"/>
                  </a:lnTo>
                  <a:lnTo>
                    <a:pt x="7750" y="4120"/>
                  </a:lnTo>
                  <a:lnTo>
                    <a:pt x="7259" y="4052"/>
                  </a:lnTo>
                  <a:lnTo>
                    <a:pt x="7521" y="3538"/>
                  </a:lnTo>
                  <a:lnTo>
                    <a:pt x="7944" y="3515"/>
                  </a:lnTo>
                  <a:lnTo>
                    <a:pt x="8058" y="3230"/>
                  </a:lnTo>
                  <a:lnTo>
                    <a:pt x="8035" y="2523"/>
                  </a:lnTo>
                  <a:lnTo>
                    <a:pt x="7921" y="251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56" name="Google Shape;1256;p37"/>
            <p:cNvSpPr/>
            <p:nvPr/>
          </p:nvSpPr>
          <p:spPr>
            <a:xfrm>
              <a:off x="3371325" y="2735800"/>
              <a:ext cx="121850" cy="96450"/>
            </a:xfrm>
            <a:custGeom>
              <a:rect b="b" l="l" r="r" t="t"/>
              <a:pathLst>
                <a:path extrusionOk="0" h="3858" w="4874">
                  <a:moveTo>
                    <a:pt x="4326" y="1792"/>
                  </a:moveTo>
                  <a:lnTo>
                    <a:pt x="3812" y="1164"/>
                  </a:lnTo>
                  <a:lnTo>
                    <a:pt x="3356" y="491"/>
                  </a:lnTo>
                  <a:lnTo>
                    <a:pt x="2831" y="251"/>
                  </a:lnTo>
                  <a:lnTo>
                    <a:pt x="2454" y="0"/>
                  </a:lnTo>
                  <a:lnTo>
                    <a:pt x="2021" y="0"/>
                  </a:lnTo>
                  <a:lnTo>
                    <a:pt x="1621" y="194"/>
                  </a:lnTo>
                  <a:lnTo>
                    <a:pt x="1233" y="126"/>
                  </a:lnTo>
                  <a:lnTo>
                    <a:pt x="948" y="411"/>
                  </a:lnTo>
                  <a:lnTo>
                    <a:pt x="765" y="879"/>
                  </a:lnTo>
                  <a:lnTo>
                    <a:pt x="366" y="1507"/>
                  </a:lnTo>
                  <a:lnTo>
                    <a:pt x="1" y="1678"/>
                  </a:lnTo>
                  <a:lnTo>
                    <a:pt x="389" y="2009"/>
                  </a:lnTo>
                  <a:lnTo>
                    <a:pt x="708" y="2716"/>
                  </a:lnTo>
                  <a:lnTo>
                    <a:pt x="1576" y="2693"/>
                  </a:lnTo>
                  <a:lnTo>
                    <a:pt x="1758" y="2477"/>
                  </a:lnTo>
                  <a:lnTo>
                    <a:pt x="2021" y="2465"/>
                  </a:lnTo>
                  <a:lnTo>
                    <a:pt x="2317" y="2682"/>
                  </a:lnTo>
                  <a:lnTo>
                    <a:pt x="2568" y="2693"/>
                  </a:lnTo>
                  <a:lnTo>
                    <a:pt x="2831" y="2534"/>
                  </a:lnTo>
                  <a:lnTo>
                    <a:pt x="2991" y="2796"/>
                  </a:lnTo>
                  <a:lnTo>
                    <a:pt x="2648" y="3002"/>
                  </a:lnTo>
                  <a:lnTo>
                    <a:pt x="2306" y="2990"/>
                  </a:lnTo>
                  <a:lnTo>
                    <a:pt x="1964" y="2796"/>
                  </a:lnTo>
                  <a:lnTo>
                    <a:pt x="1667" y="3002"/>
                  </a:lnTo>
                  <a:lnTo>
                    <a:pt x="1519" y="3002"/>
                  </a:lnTo>
                  <a:lnTo>
                    <a:pt x="1325" y="3139"/>
                  </a:lnTo>
                  <a:lnTo>
                    <a:pt x="606" y="3116"/>
                  </a:lnTo>
                  <a:lnTo>
                    <a:pt x="720" y="3812"/>
                  </a:lnTo>
                  <a:lnTo>
                    <a:pt x="1142" y="3664"/>
                  </a:lnTo>
                  <a:lnTo>
                    <a:pt x="1404" y="3686"/>
                  </a:lnTo>
                  <a:lnTo>
                    <a:pt x="1621" y="3584"/>
                  </a:lnTo>
                  <a:lnTo>
                    <a:pt x="3082" y="3629"/>
                  </a:lnTo>
                  <a:lnTo>
                    <a:pt x="3470" y="3641"/>
                  </a:lnTo>
                  <a:lnTo>
                    <a:pt x="4041" y="3858"/>
                  </a:lnTo>
                  <a:lnTo>
                    <a:pt x="4223" y="3846"/>
                  </a:lnTo>
                  <a:lnTo>
                    <a:pt x="4280" y="3743"/>
                  </a:lnTo>
                  <a:lnTo>
                    <a:pt x="4714" y="3812"/>
                  </a:lnTo>
                  <a:lnTo>
                    <a:pt x="4828" y="3755"/>
                  </a:lnTo>
                  <a:lnTo>
                    <a:pt x="4874" y="3470"/>
                  </a:lnTo>
                  <a:lnTo>
                    <a:pt x="4817" y="3139"/>
                  </a:lnTo>
                  <a:lnTo>
                    <a:pt x="4509" y="2876"/>
                  </a:lnTo>
                  <a:lnTo>
                    <a:pt x="4360" y="235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57" name="Google Shape;1257;p37"/>
            <p:cNvSpPr/>
            <p:nvPr/>
          </p:nvSpPr>
          <p:spPr>
            <a:xfrm>
              <a:off x="3456650" y="2884150"/>
              <a:ext cx="60500" cy="74200"/>
            </a:xfrm>
            <a:custGeom>
              <a:rect b="b" l="l" r="r" t="t"/>
              <a:pathLst>
                <a:path extrusionOk="0" h="2968" w="2420">
                  <a:moveTo>
                    <a:pt x="2419" y="1496"/>
                  </a:moveTo>
                  <a:lnTo>
                    <a:pt x="2203" y="1541"/>
                  </a:lnTo>
                  <a:lnTo>
                    <a:pt x="2203" y="1210"/>
                  </a:lnTo>
                  <a:lnTo>
                    <a:pt x="2077" y="971"/>
                  </a:lnTo>
                  <a:lnTo>
                    <a:pt x="2100" y="708"/>
                  </a:lnTo>
                  <a:lnTo>
                    <a:pt x="1929" y="320"/>
                  </a:lnTo>
                  <a:lnTo>
                    <a:pt x="1712" y="1"/>
                  </a:lnTo>
                  <a:lnTo>
                    <a:pt x="1073" y="1"/>
                  </a:lnTo>
                  <a:lnTo>
                    <a:pt x="890" y="172"/>
                  </a:lnTo>
                  <a:lnTo>
                    <a:pt x="673" y="195"/>
                  </a:lnTo>
                  <a:lnTo>
                    <a:pt x="536" y="400"/>
                  </a:lnTo>
                  <a:lnTo>
                    <a:pt x="434" y="640"/>
                  </a:lnTo>
                  <a:lnTo>
                    <a:pt x="0" y="1039"/>
                  </a:lnTo>
                  <a:lnTo>
                    <a:pt x="103" y="1712"/>
                  </a:lnTo>
                  <a:lnTo>
                    <a:pt x="228" y="2032"/>
                  </a:lnTo>
                  <a:lnTo>
                    <a:pt x="650" y="2534"/>
                  </a:lnTo>
                  <a:lnTo>
                    <a:pt x="1233" y="2888"/>
                  </a:lnTo>
                  <a:lnTo>
                    <a:pt x="1449" y="2968"/>
                  </a:lnTo>
                  <a:lnTo>
                    <a:pt x="1632" y="2682"/>
                  </a:lnTo>
                  <a:lnTo>
                    <a:pt x="1678" y="2409"/>
                  </a:lnTo>
                  <a:lnTo>
                    <a:pt x="2043" y="191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58" name="Google Shape;1258;p37"/>
            <p:cNvSpPr/>
            <p:nvPr/>
          </p:nvSpPr>
          <p:spPr>
            <a:xfrm>
              <a:off x="1930550" y="2784875"/>
              <a:ext cx="47375" cy="28825"/>
            </a:xfrm>
            <a:custGeom>
              <a:rect b="b" l="l" r="r" t="t"/>
              <a:pathLst>
                <a:path extrusionOk="0" h="1153" w="1895">
                  <a:moveTo>
                    <a:pt x="1803" y="947"/>
                  </a:moveTo>
                  <a:lnTo>
                    <a:pt x="1895" y="582"/>
                  </a:lnTo>
                  <a:lnTo>
                    <a:pt x="1792" y="491"/>
                  </a:lnTo>
                  <a:lnTo>
                    <a:pt x="1632" y="411"/>
                  </a:lnTo>
                  <a:lnTo>
                    <a:pt x="1278" y="525"/>
                  </a:lnTo>
                  <a:lnTo>
                    <a:pt x="1267" y="400"/>
                  </a:lnTo>
                  <a:lnTo>
                    <a:pt x="1027" y="263"/>
                  </a:lnTo>
                  <a:lnTo>
                    <a:pt x="879" y="69"/>
                  </a:lnTo>
                  <a:lnTo>
                    <a:pt x="662" y="0"/>
                  </a:lnTo>
                  <a:lnTo>
                    <a:pt x="457" y="57"/>
                  </a:lnTo>
                  <a:lnTo>
                    <a:pt x="491" y="160"/>
                  </a:lnTo>
                  <a:lnTo>
                    <a:pt x="331" y="263"/>
                  </a:lnTo>
                  <a:lnTo>
                    <a:pt x="34" y="491"/>
                  </a:lnTo>
                  <a:lnTo>
                    <a:pt x="0" y="628"/>
                  </a:lnTo>
                  <a:lnTo>
                    <a:pt x="206" y="810"/>
                  </a:lnTo>
                  <a:lnTo>
                    <a:pt x="651" y="867"/>
                  </a:lnTo>
                  <a:lnTo>
                    <a:pt x="959" y="1061"/>
                  </a:lnTo>
                  <a:lnTo>
                    <a:pt x="1233" y="1141"/>
                  </a:lnTo>
                  <a:lnTo>
                    <a:pt x="1701" y="115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59" name="Google Shape;1259;p37"/>
            <p:cNvSpPr/>
            <p:nvPr/>
          </p:nvSpPr>
          <p:spPr>
            <a:xfrm>
              <a:off x="4057500" y="2067050"/>
              <a:ext cx="81050" cy="86175"/>
            </a:xfrm>
            <a:custGeom>
              <a:rect b="b" l="l" r="r" t="t"/>
              <a:pathLst>
                <a:path extrusionOk="0" h="3447" w="3242">
                  <a:moveTo>
                    <a:pt x="1974" y="867"/>
                  </a:moveTo>
                  <a:lnTo>
                    <a:pt x="1518" y="651"/>
                  </a:lnTo>
                  <a:lnTo>
                    <a:pt x="1404" y="388"/>
                  </a:lnTo>
                  <a:lnTo>
                    <a:pt x="993" y="23"/>
                  </a:lnTo>
                  <a:lnTo>
                    <a:pt x="536" y="0"/>
                  </a:lnTo>
                  <a:lnTo>
                    <a:pt x="0" y="228"/>
                  </a:lnTo>
                  <a:lnTo>
                    <a:pt x="0" y="228"/>
                  </a:lnTo>
                  <a:lnTo>
                    <a:pt x="217" y="571"/>
                  </a:lnTo>
                  <a:lnTo>
                    <a:pt x="457" y="822"/>
                  </a:lnTo>
                  <a:lnTo>
                    <a:pt x="217" y="1153"/>
                  </a:lnTo>
                  <a:lnTo>
                    <a:pt x="217" y="1153"/>
                  </a:lnTo>
                  <a:lnTo>
                    <a:pt x="479" y="1153"/>
                  </a:lnTo>
                  <a:lnTo>
                    <a:pt x="331" y="1541"/>
                  </a:lnTo>
                  <a:lnTo>
                    <a:pt x="719" y="1872"/>
                  </a:lnTo>
                  <a:lnTo>
                    <a:pt x="651" y="2283"/>
                  </a:lnTo>
                  <a:lnTo>
                    <a:pt x="479" y="2328"/>
                  </a:lnTo>
                  <a:lnTo>
                    <a:pt x="685" y="2477"/>
                  </a:lnTo>
                  <a:lnTo>
                    <a:pt x="799" y="2591"/>
                  </a:lnTo>
                  <a:lnTo>
                    <a:pt x="1061" y="2693"/>
                  </a:lnTo>
                  <a:lnTo>
                    <a:pt x="1347" y="2865"/>
                  </a:lnTo>
                  <a:lnTo>
                    <a:pt x="1290" y="2956"/>
                  </a:lnTo>
                  <a:lnTo>
                    <a:pt x="1461" y="2876"/>
                  </a:lnTo>
                  <a:lnTo>
                    <a:pt x="1529" y="2591"/>
                  </a:lnTo>
                  <a:lnTo>
                    <a:pt x="1655" y="2534"/>
                  </a:lnTo>
                  <a:lnTo>
                    <a:pt x="1769" y="2671"/>
                  </a:lnTo>
                  <a:lnTo>
                    <a:pt x="1917" y="2728"/>
                  </a:lnTo>
                  <a:lnTo>
                    <a:pt x="2031" y="2865"/>
                  </a:lnTo>
                  <a:lnTo>
                    <a:pt x="2146" y="2910"/>
                  </a:lnTo>
                  <a:lnTo>
                    <a:pt x="2305" y="3070"/>
                  </a:lnTo>
                  <a:lnTo>
                    <a:pt x="2419" y="3070"/>
                  </a:lnTo>
                  <a:lnTo>
                    <a:pt x="2340" y="3275"/>
                  </a:lnTo>
                  <a:lnTo>
                    <a:pt x="2271" y="3378"/>
                  </a:lnTo>
                  <a:lnTo>
                    <a:pt x="2305" y="3447"/>
                  </a:lnTo>
                  <a:lnTo>
                    <a:pt x="2545" y="3389"/>
                  </a:lnTo>
                  <a:lnTo>
                    <a:pt x="2887" y="3378"/>
                  </a:lnTo>
                  <a:lnTo>
                    <a:pt x="2990" y="3253"/>
                  </a:lnTo>
                  <a:lnTo>
                    <a:pt x="2899" y="3150"/>
                  </a:lnTo>
                  <a:lnTo>
                    <a:pt x="3001" y="2865"/>
                  </a:lnTo>
                  <a:lnTo>
                    <a:pt x="3241" y="2591"/>
                  </a:lnTo>
                  <a:lnTo>
                    <a:pt x="2842" y="2225"/>
                  </a:lnTo>
                  <a:lnTo>
                    <a:pt x="2739" y="1894"/>
                  </a:lnTo>
                  <a:lnTo>
                    <a:pt x="2899" y="1700"/>
                  </a:lnTo>
                  <a:lnTo>
                    <a:pt x="2762" y="1552"/>
                  </a:lnTo>
                  <a:lnTo>
                    <a:pt x="2910" y="1392"/>
                  </a:lnTo>
                  <a:lnTo>
                    <a:pt x="2716" y="1301"/>
                  </a:lnTo>
                  <a:lnTo>
                    <a:pt x="2511" y="1484"/>
                  </a:lnTo>
                  <a:lnTo>
                    <a:pt x="2077" y="122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60" name="Google Shape;1260;p37"/>
            <p:cNvSpPr/>
            <p:nvPr/>
          </p:nvSpPr>
          <p:spPr>
            <a:xfrm>
              <a:off x="2559075" y="2975175"/>
              <a:ext cx="82750" cy="95875"/>
            </a:xfrm>
            <a:custGeom>
              <a:rect b="b" l="l" r="r" t="t"/>
              <a:pathLst>
                <a:path extrusionOk="0" h="3835" w="3310">
                  <a:moveTo>
                    <a:pt x="2454" y="0"/>
                  </a:moveTo>
                  <a:lnTo>
                    <a:pt x="1803" y="80"/>
                  </a:lnTo>
                  <a:lnTo>
                    <a:pt x="1712" y="240"/>
                  </a:lnTo>
                  <a:lnTo>
                    <a:pt x="753" y="57"/>
                  </a:lnTo>
                  <a:lnTo>
                    <a:pt x="616" y="879"/>
                  </a:lnTo>
                  <a:lnTo>
                    <a:pt x="114" y="1107"/>
                  </a:lnTo>
                  <a:lnTo>
                    <a:pt x="160" y="1324"/>
                  </a:lnTo>
                  <a:lnTo>
                    <a:pt x="0" y="1792"/>
                  </a:lnTo>
                  <a:lnTo>
                    <a:pt x="343" y="2442"/>
                  </a:lnTo>
                  <a:lnTo>
                    <a:pt x="594" y="2465"/>
                  </a:lnTo>
                  <a:lnTo>
                    <a:pt x="696" y="2956"/>
                  </a:lnTo>
                  <a:lnTo>
                    <a:pt x="1164" y="3755"/>
                  </a:lnTo>
                  <a:lnTo>
                    <a:pt x="1609" y="3835"/>
                  </a:lnTo>
                  <a:lnTo>
                    <a:pt x="1678" y="3641"/>
                  </a:lnTo>
                  <a:lnTo>
                    <a:pt x="1552" y="3458"/>
                  </a:lnTo>
                  <a:lnTo>
                    <a:pt x="1621" y="3207"/>
                  </a:lnTo>
                  <a:lnTo>
                    <a:pt x="1952" y="3287"/>
                  </a:lnTo>
                  <a:lnTo>
                    <a:pt x="2340" y="3184"/>
                  </a:lnTo>
                  <a:lnTo>
                    <a:pt x="2796" y="3389"/>
                  </a:lnTo>
                  <a:lnTo>
                    <a:pt x="2990" y="3001"/>
                  </a:lnTo>
                  <a:lnTo>
                    <a:pt x="3082" y="2591"/>
                  </a:lnTo>
                  <a:lnTo>
                    <a:pt x="3218" y="2191"/>
                  </a:lnTo>
                  <a:lnTo>
                    <a:pt x="2922" y="1666"/>
                  </a:lnTo>
                  <a:lnTo>
                    <a:pt x="2865" y="1039"/>
                  </a:lnTo>
                  <a:lnTo>
                    <a:pt x="3310" y="25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61" name="Google Shape;1261;p37"/>
            <p:cNvSpPr/>
            <p:nvPr/>
          </p:nvSpPr>
          <p:spPr>
            <a:xfrm>
              <a:off x="4018125" y="1991425"/>
              <a:ext cx="98150" cy="40250"/>
            </a:xfrm>
            <a:custGeom>
              <a:rect b="b" l="l" r="r" t="t"/>
              <a:pathLst>
                <a:path extrusionOk="0" h="1610" w="3926">
                  <a:moveTo>
                    <a:pt x="3926" y="423"/>
                  </a:moveTo>
                  <a:lnTo>
                    <a:pt x="3218" y="92"/>
                  </a:lnTo>
                  <a:lnTo>
                    <a:pt x="2739" y="206"/>
                  </a:lnTo>
                  <a:lnTo>
                    <a:pt x="2397" y="126"/>
                  </a:lnTo>
                  <a:lnTo>
                    <a:pt x="1997" y="309"/>
                  </a:lnTo>
                  <a:lnTo>
                    <a:pt x="1609" y="1"/>
                  </a:lnTo>
                  <a:lnTo>
                    <a:pt x="1335" y="126"/>
                  </a:lnTo>
                  <a:lnTo>
                    <a:pt x="1290" y="69"/>
                  </a:lnTo>
                  <a:lnTo>
                    <a:pt x="1084" y="69"/>
                  </a:lnTo>
                  <a:lnTo>
                    <a:pt x="993" y="229"/>
                  </a:lnTo>
                  <a:lnTo>
                    <a:pt x="845" y="275"/>
                  </a:lnTo>
                  <a:lnTo>
                    <a:pt x="810" y="469"/>
                  </a:lnTo>
                  <a:lnTo>
                    <a:pt x="685" y="514"/>
                  </a:lnTo>
                  <a:lnTo>
                    <a:pt x="662" y="594"/>
                  </a:lnTo>
                  <a:lnTo>
                    <a:pt x="445" y="686"/>
                  </a:lnTo>
                  <a:lnTo>
                    <a:pt x="126" y="674"/>
                  </a:lnTo>
                  <a:lnTo>
                    <a:pt x="46" y="868"/>
                  </a:lnTo>
                  <a:lnTo>
                    <a:pt x="0" y="982"/>
                  </a:lnTo>
                  <a:lnTo>
                    <a:pt x="103" y="1279"/>
                  </a:lnTo>
                  <a:lnTo>
                    <a:pt x="468" y="1507"/>
                  </a:lnTo>
                  <a:lnTo>
                    <a:pt x="742" y="1610"/>
                  </a:lnTo>
                  <a:lnTo>
                    <a:pt x="1324" y="1496"/>
                  </a:lnTo>
                  <a:lnTo>
                    <a:pt x="1370" y="1325"/>
                  </a:lnTo>
                  <a:lnTo>
                    <a:pt x="1644" y="1302"/>
                  </a:lnTo>
                  <a:lnTo>
                    <a:pt x="1963" y="1153"/>
                  </a:lnTo>
                  <a:lnTo>
                    <a:pt x="2054" y="1211"/>
                  </a:lnTo>
                  <a:lnTo>
                    <a:pt x="2363" y="1108"/>
                  </a:lnTo>
                  <a:lnTo>
                    <a:pt x="2511" y="902"/>
                  </a:lnTo>
                  <a:lnTo>
                    <a:pt x="2739" y="845"/>
                  </a:lnTo>
                  <a:lnTo>
                    <a:pt x="3515" y="1108"/>
                  </a:lnTo>
                  <a:lnTo>
                    <a:pt x="3664" y="1028"/>
                  </a:lnTo>
                  <a:lnTo>
                    <a:pt x="3766" y="67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62" name="Google Shape;1262;p37"/>
            <p:cNvSpPr/>
            <p:nvPr/>
          </p:nvSpPr>
          <p:spPr>
            <a:xfrm>
              <a:off x="3965900" y="2051625"/>
              <a:ext cx="50525" cy="31125"/>
            </a:xfrm>
            <a:custGeom>
              <a:rect b="b" l="l" r="r" t="t"/>
              <a:pathLst>
                <a:path extrusionOk="0" h="1245" w="2021">
                  <a:moveTo>
                    <a:pt x="2021" y="320"/>
                  </a:moveTo>
                  <a:lnTo>
                    <a:pt x="1850" y="12"/>
                  </a:lnTo>
                  <a:lnTo>
                    <a:pt x="1735" y="1"/>
                  </a:lnTo>
                  <a:lnTo>
                    <a:pt x="1598" y="161"/>
                  </a:lnTo>
                  <a:lnTo>
                    <a:pt x="994" y="172"/>
                  </a:lnTo>
                  <a:lnTo>
                    <a:pt x="651" y="366"/>
                  </a:lnTo>
                  <a:lnTo>
                    <a:pt x="46" y="320"/>
                  </a:lnTo>
                  <a:lnTo>
                    <a:pt x="1" y="743"/>
                  </a:lnTo>
                  <a:lnTo>
                    <a:pt x="206" y="1131"/>
                  </a:lnTo>
                  <a:lnTo>
                    <a:pt x="46" y="1199"/>
                  </a:lnTo>
                  <a:lnTo>
                    <a:pt x="549" y="1222"/>
                  </a:lnTo>
                  <a:lnTo>
                    <a:pt x="663" y="1085"/>
                  </a:lnTo>
                  <a:lnTo>
                    <a:pt x="914" y="1222"/>
                  </a:lnTo>
                  <a:lnTo>
                    <a:pt x="1199" y="1245"/>
                  </a:lnTo>
                  <a:lnTo>
                    <a:pt x="1176" y="1005"/>
                  </a:lnTo>
                  <a:lnTo>
                    <a:pt x="1416" y="914"/>
                  </a:lnTo>
                  <a:lnTo>
                    <a:pt x="1462" y="56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63" name="Google Shape;1263;p37"/>
            <p:cNvSpPr/>
            <p:nvPr/>
          </p:nvSpPr>
          <p:spPr>
            <a:xfrm>
              <a:off x="3899725" y="1585450"/>
              <a:ext cx="181750" cy="280475"/>
            </a:xfrm>
            <a:custGeom>
              <a:rect b="b" l="l" r="r" t="t"/>
              <a:pathLst>
                <a:path extrusionOk="0" h="11219" w="7270">
                  <a:moveTo>
                    <a:pt x="7270" y="2431"/>
                  </a:moveTo>
                  <a:lnTo>
                    <a:pt x="7007" y="2112"/>
                  </a:lnTo>
                  <a:lnTo>
                    <a:pt x="6756" y="913"/>
                  </a:lnTo>
                  <a:lnTo>
                    <a:pt x="5729" y="388"/>
                  </a:lnTo>
                  <a:lnTo>
                    <a:pt x="4885" y="0"/>
                  </a:lnTo>
                  <a:lnTo>
                    <a:pt x="4531" y="46"/>
                  </a:lnTo>
                  <a:lnTo>
                    <a:pt x="4531" y="548"/>
                  </a:lnTo>
                  <a:lnTo>
                    <a:pt x="3401" y="423"/>
                  </a:lnTo>
                  <a:lnTo>
                    <a:pt x="3321" y="856"/>
                  </a:lnTo>
                  <a:lnTo>
                    <a:pt x="2750" y="845"/>
                  </a:lnTo>
                  <a:lnTo>
                    <a:pt x="2431" y="1404"/>
                  </a:lnTo>
                  <a:lnTo>
                    <a:pt x="1952" y="2271"/>
                  </a:lnTo>
                  <a:lnTo>
                    <a:pt x="1141" y="3401"/>
                  </a:lnTo>
                  <a:lnTo>
                    <a:pt x="1392" y="3675"/>
                  </a:lnTo>
                  <a:lnTo>
                    <a:pt x="1210" y="3983"/>
                  </a:lnTo>
                  <a:lnTo>
                    <a:pt x="594" y="3972"/>
                  </a:lnTo>
                  <a:lnTo>
                    <a:pt x="263" y="4725"/>
                  </a:lnTo>
                  <a:lnTo>
                    <a:pt x="411" y="5809"/>
                  </a:lnTo>
                  <a:lnTo>
                    <a:pt x="856" y="6220"/>
                  </a:lnTo>
                  <a:lnTo>
                    <a:pt x="719" y="7213"/>
                  </a:lnTo>
                  <a:lnTo>
                    <a:pt x="240" y="7783"/>
                  </a:lnTo>
                  <a:lnTo>
                    <a:pt x="0" y="8251"/>
                  </a:lnTo>
                  <a:lnTo>
                    <a:pt x="594" y="9450"/>
                  </a:lnTo>
                  <a:lnTo>
                    <a:pt x="1221" y="10408"/>
                  </a:lnTo>
                  <a:lnTo>
                    <a:pt x="1507" y="11218"/>
                  </a:lnTo>
                  <a:lnTo>
                    <a:pt x="2260" y="11173"/>
                  </a:lnTo>
                  <a:lnTo>
                    <a:pt x="2579" y="10500"/>
                  </a:lnTo>
                  <a:lnTo>
                    <a:pt x="3390" y="10579"/>
                  </a:lnTo>
                  <a:lnTo>
                    <a:pt x="3675" y="9792"/>
                  </a:lnTo>
                  <a:lnTo>
                    <a:pt x="3766" y="8365"/>
                  </a:lnTo>
                  <a:lnTo>
                    <a:pt x="4417" y="8183"/>
                  </a:lnTo>
                  <a:lnTo>
                    <a:pt x="4885" y="7236"/>
                  </a:lnTo>
                  <a:lnTo>
                    <a:pt x="4200" y="6768"/>
                  </a:lnTo>
                  <a:lnTo>
                    <a:pt x="3686" y="6197"/>
                  </a:lnTo>
                  <a:lnTo>
                    <a:pt x="3994" y="5045"/>
                  </a:lnTo>
                  <a:lnTo>
                    <a:pt x="5090" y="4337"/>
                  </a:lnTo>
                  <a:lnTo>
                    <a:pt x="5957" y="3698"/>
                  </a:lnTo>
                  <a:lnTo>
                    <a:pt x="5786" y="3196"/>
                  </a:lnTo>
                  <a:lnTo>
                    <a:pt x="6277" y="264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64" name="Google Shape;1264;p37"/>
            <p:cNvSpPr/>
            <p:nvPr/>
          </p:nvSpPr>
          <p:spPr>
            <a:xfrm>
              <a:off x="4317400" y="3694425"/>
              <a:ext cx="27125" cy="37100"/>
            </a:xfrm>
            <a:custGeom>
              <a:rect b="b" l="l" r="r" t="t"/>
              <a:pathLst>
                <a:path extrusionOk="0" h="1484" w="1085">
                  <a:moveTo>
                    <a:pt x="948" y="171"/>
                  </a:moveTo>
                  <a:lnTo>
                    <a:pt x="571" y="0"/>
                  </a:lnTo>
                  <a:lnTo>
                    <a:pt x="343" y="69"/>
                  </a:lnTo>
                  <a:lnTo>
                    <a:pt x="240" y="320"/>
                  </a:lnTo>
                  <a:lnTo>
                    <a:pt x="12" y="662"/>
                  </a:lnTo>
                  <a:lnTo>
                    <a:pt x="1" y="982"/>
                  </a:lnTo>
                  <a:lnTo>
                    <a:pt x="423" y="1484"/>
                  </a:lnTo>
                  <a:lnTo>
                    <a:pt x="891" y="1381"/>
                  </a:lnTo>
                  <a:lnTo>
                    <a:pt x="1085" y="982"/>
                  </a:lnTo>
                  <a:lnTo>
                    <a:pt x="1039" y="58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65" name="Google Shape;1265;p37"/>
            <p:cNvSpPr/>
            <p:nvPr/>
          </p:nvSpPr>
          <p:spPr>
            <a:xfrm>
              <a:off x="4398425" y="2266175"/>
              <a:ext cx="115875" cy="113000"/>
            </a:xfrm>
            <a:custGeom>
              <a:rect b="b" l="l" r="r" t="t"/>
              <a:pathLst>
                <a:path extrusionOk="0" h="4520" w="4635">
                  <a:moveTo>
                    <a:pt x="2420" y="3561"/>
                  </a:moveTo>
                  <a:lnTo>
                    <a:pt x="3984" y="2603"/>
                  </a:lnTo>
                  <a:lnTo>
                    <a:pt x="4120" y="1496"/>
                  </a:lnTo>
                  <a:lnTo>
                    <a:pt x="3949" y="822"/>
                  </a:lnTo>
                  <a:lnTo>
                    <a:pt x="4326" y="594"/>
                  </a:lnTo>
                  <a:lnTo>
                    <a:pt x="4634" y="1"/>
                  </a:lnTo>
                  <a:lnTo>
                    <a:pt x="3790" y="161"/>
                  </a:lnTo>
                  <a:lnTo>
                    <a:pt x="3390" y="138"/>
                  </a:lnTo>
                  <a:lnTo>
                    <a:pt x="2568" y="491"/>
                  </a:lnTo>
                  <a:lnTo>
                    <a:pt x="1964" y="491"/>
                  </a:lnTo>
                  <a:lnTo>
                    <a:pt x="1530" y="320"/>
                  </a:lnTo>
                  <a:lnTo>
                    <a:pt x="754" y="583"/>
                  </a:lnTo>
                  <a:lnTo>
                    <a:pt x="480" y="389"/>
                  </a:lnTo>
                  <a:lnTo>
                    <a:pt x="491" y="902"/>
                  </a:lnTo>
                  <a:lnTo>
                    <a:pt x="320" y="1119"/>
                  </a:lnTo>
                  <a:lnTo>
                    <a:pt x="149" y="1325"/>
                  </a:lnTo>
                  <a:lnTo>
                    <a:pt x="1" y="1690"/>
                  </a:lnTo>
                  <a:lnTo>
                    <a:pt x="160" y="2409"/>
                  </a:lnTo>
                  <a:lnTo>
                    <a:pt x="503" y="2443"/>
                  </a:lnTo>
                  <a:lnTo>
                    <a:pt x="674" y="2808"/>
                  </a:lnTo>
                  <a:lnTo>
                    <a:pt x="309" y="3151"/>
                  </a:lnTo>
                  <a:lnTo>
                    <a:pt x="172" y="3641"/>
                  </a:lnTo>
                  <a:lnTo>
                    <a:pt x="217" y="4018"/>
                  </a:lnTo>
                  <a:lnTo>
                    <a:pt x="138" y="4155"/>
                  </a:lnTo>
                  <a:lnTo>
                    <a:pt x="149" y="4155"/>
                  </a:lnTo>
                  <a:lnTo>
                    <a:pt x="1051" y="452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66" name="Google Shape;1266;p37"/>
            <p:cNvSpPr/>
            <p:nvPr/>
          </p:nvSpPr>
          <p:spPr>
            <a:xfrm>
              <a:off x="3990150" y="2580875"/>
              <a:ext cx="204875" cy="362650"/>
            </a:xfrm>
            <a:custGeom>
              <a:rect b="b" l="l" r="r" t="t"/>
              <a:pathLst>
                <a:path extrusionOk="0" h="14506" w="8195">
                  <a:moveTo>
                    <a:pt x="8035" y="3481"/>
                  </a:moveTo>
                  <a:lnTo>
                    <a:pt x="4840" y="1746"/>
                  </a:lnTo>
                  <a:lnTo>
                    <a:pt x="1656" y="0"/>
                  </a:lnTo>
                  <a:lnTo>
                    <a:pt x="891" y="503"/>
                  </a:lnTo>
                  <a:lnTo>
                    <a:pt x="1119" y="1918"/>
                  </a:lnTo>
                  <a:lnTo>
                    <a:pt x="1405" y="2146"/>
                  </a:lnTo>
                  <a:lnTo>
                    <a:pt x="1427" y="2443"/>
                  </a:lnTo>
                  <a:lnTo>
                    <a:pt x="1758" y="2751"/>
                  </a:lnTo>
                  <a:lnTo>
                    <a:pt x="1599" y="3139"/>
                  </a:lnTo>
                  <a:lnTo>
                    <a:pt x="1347" y="4976"/>
                  </a:lnTo>
                  <a:lnTo>
                    <a:pt x="1313" y="6163"/>
                  </a:lnTo>
                  <a:lnTo>
                    <a:pt x="332" y="7019"/>
                  </a:lnTo>
                  <a:lnTo>
                    <a:pt x="1" y="8217"/>
                  </a:lnTo>
                  <a:lnTo>
                    <a:pt x="343" y="8548"/>
                  </a:lnTo>
                  <a:lnTo>
                    <a:pt x="343" y="9130"/>
                  </a:lnTo>
                  <a:lnTo>
                    <a:pt x="857" y="9164"/>
                  </a:lnTo>
                  <a:lnTo>
                    <a:pt x="788" y="9575"/>
                  </a:lnTo>
                  <a:lnTo>
                    <a:pt x="1108" y="10157"/>
                  </a:lnTo>
                  <a:lnTo>
                    <a:pt x="1176" y="10762"/>
                  </a:lnTo>
                  <a:lnTo>
                    <a:pt x="1142" y="11367"/>
                  </a:lnTo>
                  <a:lnTo>
                    <a:pt x="1587" y="12200"/>
                  </a:lnTo>
                  <a:lnTo>
                    <a:pt x="1142" y="12189"/>
                  </a:lnTo>
                  <a:lnTo>
                    <a:pt x="914" y="12246"/>
                  </a:lnTo>
                  <a:lnTo>
                    <a:pt x="560" y="12154"/>
                  </a:lnTo>
                  <a:lnTo>
                    <a:pt x="389" y="12588"/>
                  </a:lnTo>
                  <a:lnTo>
                    <a:pt x="857" y="13113"/>
                  </a:lnTo>
                  <a:lnTo>
                    <a:pt x="1211" y="13273"/>
                  </a:lnTo>
                  <a:lnTo>
                    <a:pt x="1325" y="13638"/>
                  </a:lnTo>
                  <a:lnTo>
                    <a:pt x="1587" y="14266"/>
                  </a:lnTo>
                  <a:lnTo>
                    <a:pt x="1462" y="14505"/>
                  </a:lnTo>
                  <a:lnTo>
                    <a:pt x="2123" y="14448"/>
                  </a:lnTo>
                  <a:lnTo>
                    <a:pt x="2272" y="14209"/>
                  </a:lnTo>
                  <a:lnTo>
                    <a:pt x="2397" y="14243"/>
                  </a:lnTo>
                  <a:lnTo>
                    <a:pt x="2603" y="14437"/>
                  </a:lnTo>
                  <a:lnTo>
                    <a:pt x="3607" y="14094"/>
                  </a:lnTo>
                  <a:lnTo>
                    <a:pt x="3938" y="13741"/>
                  </a:lnTo>
                  <a:lnTo>
                    <a:pt x="4349" y="13421"/>
                  </a:lnTo>
                  <a:lnTo>
                    <a:pt x="4269" y="13102"/>
                  </a:lnTo>
                  <a:lnTo>
                    <a:pt x="4497" y="13010"/>
                  </a:lnTo>
                  <a:lnTo>
                    <a:pt x="5273" y="13067"/>
                  </a:lnTo>
                  <a:lnTo>
                    <a:pt x="6015" y="12657"/>
                  </a:lnTo>
                  <a:lnTo>
                    <a:pt x="6586" y="11652"/>
                  </a:lnTo>
                  <a:lnTo>
                    <a:pt x="6985" y="11298"/>
                  </a:lnTo>
                  <a:lnTo>
                    <a:pt x="7476" y="11139"/>
                  </a:lnTo>
                  <a:lnTo>
                    <a:pt x="7476" y="10910"/>
                  </a:lnTo>
                  <a:lnTo>
                    <a:pt x="7179" y="10659"/>
                  </a:lnTo>
                  <a:lnTo>
                    <a:pt x="7168" y="10134"/>
                  </a:lnTo>
                  <a:lnTo>
                    <a:pt x="6996" y="9769"/>
                  </a:lnTo>
                  <a:lnTo>
                    <a:pt x="6711" y="9826"/>
                  </a:lnTo>
                  <a:lnTo>
                    <a:pt x="6780" y="9484"/>
                  </a:lnTo>
                  <a:lnTo>
                    <a:pt x="6985" y="9119"/>
                  </a:lnTo>
                  <a:lnTo>
                    <a:pt x="6882" y="8731"/>
                  </a:lnTo>
                  <a:lnTo>
                    <a:pt x="7133" y="8457"/>
                  </a:lnTo>
                  <a:lnTo>
                    <a:pt x="6962" y="8251"/>
                  </a:lnTo>
                  <a:lnTo>
                    <a:pt x="7168" y="7692"/>
                  </a:lnTo>
                  <a:lnTo>
                    <a:pt x="7510" y="7019"/>
                  </a:lnTo>
                  <a:lnTo>
                    <a:pt x="8195" y="707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67" name="Google Shape;1267;p37"/>
            <p:cNvSpPr/>
            <p:nvPr/>
          </p:nvSpPr>
          <p:spPr>
            <a:xfrm>
              <a:off x="3720250" y="2862175"/>
              <a:ext cx="38550" cy="115300"/>
            </a:xfrm>
            <a:custGeom>
              <a:rect b="b" l="l" r="r" t="t"/>
              <a:pathLst>
                <a:path extrusionOk="0" h="4612" w="1542">
                  <a:moveTo>
                    <a:pt x="754" y="24"/>
                  </a:moveTo>
                  <a:lnTo>
                    <a:pt x="58" y="1"/>
                  </a:lnTo>
                  <a:lnTo>
                    <a:pt x="1" y="275"/>
                  </a:lnTo>
                  <a:lnTo>
                    <a:pt x="343" y="743"/>
                  </a:lnTo>
                  <a:lnTo>
                    <a:pt x="332" y="1405"/>
                  </a:lnTo>
                  <a:lnTo>
                    <a:pt x="412" y="2135"/>
                  </a:lnTo>
                  <a:lnTo>
                    <a:pt x="617" y="2454"/>
                  </a:lnTo>
                  <a:lnTo>
                    <a:pt x="446" y="3276"/>
                  </a:lnTo>
                  <a:lnTo>
                    <a:pt x="503" y="3733"/>
                  </a:lnTo>
                  <a:lnTo>
                    <a:pt x="720" y="4303"/>
                  </a:lnTo>
                  <a:lnTo>
                    <a:pt x="891" y="4611"/>
                  </a:lnTo>
                  <a:lnTo>
                    <a:pt x="1542" y="4429"/>
                  </a:lnTo>
                  <a:lnTo>
                    <a:pt x="1348" y="3801"/>
                  </a:lnTo>
                  <a:lnTo>
                    <a:pt x="1370" y="1713"/>
                  </a:lnTo>
                  <a:lnTo>
                    <a:pt x="1211" y="1530"/>
                  </a:lnTo>
                  <a:lnTo>
                    <a:pt x="1188" y="1085"/>
                  </a:lnTo>
                  <a:lnTo>
                    <a:pt x="902" y="765"/>
                  </a:lnTo>
                  <a:lnTo>
                    <a:pt x="663" y="49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68" name="Google Shape;1268;p37"/>
            <p:cNvSpPr/>
            <p:nvPr/>
          </p:nvSpPr>
          <p:spPr>
            <a:xfrm>
              <a:off x="5643225" y="2649050"/>
              <a:ext cx="173475" cy="334125"/>
            </a:xfrm>
            <a:custGeom>
              <a:rect b="b" l="l" r="r" t="t"/>
              <a:pathLst>
                <a:path extrusionOk="0" h="13365" w="6939">
                  <a:moveTo>
                    <a:pt x="6722" y="5581"/>
                  </a:moveTo>
                  <a:lnTo>
                    <a:pt x="6939" y="5159"/>
                  </a:lnTo>
                  <a:lnTo>
                    <a:pt x="6859" y="4395"/>
                  </a:lnTo>
                  <a:lnTo>
                    <a:pt x="6117" y="3607"/>
                  </a:lnTo>
                  <a:lnTo>
                    <a:pt x="5934" y="2706"/>
                  </a:lnTo>
                  <a:lnTo>
                    <a:pt x="5238" y="1964"/>
                  </a:lnTo>
                  <a:lnTo>
                    <a:pt x="4622" y="1907"/>
                  </a:lnTo>
                  <a:lnTo>
                    <a:pt x="4508" y="2226"/>
                  </a:lnTo>
                  <a:lnTo>
                    <a:pt x="4051" y="2249"/>
                  </a:lnTo>
                  <a:lnTo>
                    <a:pt x="3800" y="2078"/>
                  </a:lnTo>
                  <a:lnTo>
                    <a:pt x="3036" y="2626"/>
                  </a:lnTo>
                  <a:lnTo>
                    <a:pt x="2899" y="1815"/>
                  </a:lnTo>
                  <a:lnTo>
                    <a:pt x="2956" y="857"/>
                  </a:lnTo>
                  <a:lnTo>
                    <a:pt x="2408" y="811"/>
                  </a:lnTo>
                  <a:lnTo>
                    <a:pt x="2283" y="275"/>
                  </a:lnTo>
                  <a:lnTo>
                    <a:pt x="1917" y="1"/>
                  </a:lnTo>
                  <a:lnTo>
                    <a:pt x="1484" y="195"/>
                  </a:lnTo>
                  <a:lnTo>
                    <a:pt x="1084" y="594"/>
                  </a:lnTo>
                  <a:lnTo>
                    <a:pt x="525" y="640"/>
                  </a:lnTo>
                  <a:lnTo>
                    <a:pt x="320" y="1621"/>
                  </a:lnTo>
                  <a:lnTo>
                    <a:pt x="0" y="1781"/>
                  </a:lnTo>
                  <a:lnTo>
                    <a:pt x="502" y="2580"/>
                  </a:lnTo>
                  <a:lnTo>
                    <a:pt x="1084" y="3242"/>
                  </a:lnTo>
                  <a:lnTo>
                    <a:pt x="1495" y="3835"/>
                  </a:lnTo>
                  <a:lnTo>
                    <a:pt x="1301" y="4634"/>
                  </a:lnTo>
                  <a:lnTo>
                    <a:pt x="1061" y="4794"/>
                  </a:lnTo>
                  <a:lnTo>
                    <a:pt x="1301" y="5251"/>
                  </a:lnTo>
                  <a:lnTo>
                    <a:pt x="1895" y="5981"/>
                  </a:lnTo>
                  <a:lnTo>
                    <a:pt x="2043" y="6472"/>
                  </a:lnTo>
                  <a:lnTo>
                    <a:pt x="2066" y="6905"/>
                  </a:lnTo>
                  <a:lnTo>
                    <a:pt x="2465" y="7727"/>
                  </a:lnTo>
                  <a:lnTo>
                    <a:pt x="2100" y="8571"/>
                  </a:lnTo>
                  <a:lnTo>
                    <a:pt x="1780" y="9519"/>
                  </a:lnTo>
                  <a:lnTo>
                    <a:pt x="1598" y="10386"/>
                  </a:lnTo>
                  <a:lnTo>
                    <a:pt x="1552" y="10945"/>
                  </a:lnTo>
                  <a:lnTo>
                    <a:pt x="1723" y="11459"/>
                  </a:lnTo>
                  <a:lnTo>
                    <a:pt x="1826" y="10911"/>
                  </a:lnTo>
                  <a:lnTo>
                    <a:pt x="2237" y="11356"/>
                  </a:lnTo>
                  <a:lnTo>
                    <a:pt x="2693" y="11858"/>
                  </a:lnTo>
                  <a:lnTo>
                    <a:pt x="2853" y="12315"/>
                  </a:lnTo>
                  <a:lnTo>
                    <a:pt x="3195" y="12657"/>
                  </a:lnTo>
                  <a:lnTo>
                    <a:pt x="3321" y="12497"/>
                  </a:lnTo>
                  <a:lnTo>
                    <a:pt x="3994" y="12897"/>
                  </a:lnTo>
                  <a:lnTo>
                    <a:pt x="4086" y="13365"/>
                  </a:lnTo>
                  <a:lnTo>
                    <a:pt x="4611" y="13250"/>
                  </a:lnTo>
                  <a:lnTo>
                    <a:pt x="4850" y="12885"/>
                  </a:lnTo>
                  <a:lnTo>
                    <a:pt x="4405" y="12406"/>
                  </a:lnTo>
                  <a:lnTo>
                    <a:pt x="3926" y="12292"/>
                  </a:lnTo>
                  <a:lnTo>
                    <a:pt x="3458" y="11778"/>
                  </a:lnTo>
                  <a:lnTo>
                    <a:pt x="3253" y="11002"/>
                  </a:lnTo>
                  <a:lnTo>
                    <a:pt x="2887" y="10169"/>
                  </a:lnTo>
                  <a:lnTo>
                    <a:pt x="2351" y="10146"/>
                  </a:lnTo>
                  <a:lnTo>
                    <a:pt x="2260" y="9484"/>
                  </a:lnTo>
                  <a:lnTo>
                    <a:pt x="2454" y="8686"/>
                  </a:lnTo>
                  <a:lnTo>
                    <a:pt x="2773" y="7362"/>
                  </a:lnTo>
                  <a:lnTo>
                    <a:pt x="2739" y="6357"/>
                  </a:lnTo>
                  <a:lnTo>
                    <a:pt x="3435" y="6346"/>
                  </a:lnTo>
                  <a:lnTo>
                    <a:pt x="3401" y="7065"/>
                  </a:lnTo>
                  <a:lnTo>
                    <a:pt x="4063" y="7042"/>
                  </a:lnTo>
                  <a:lnTo>
                    <a:pt x="4827" y="7464"/>
                  </a:lnTo>
                  <a:lnTo>
                    <a:pt x="4519" y="6357"/>
                  </a:lnTo>
                  <a:lnTo>
                    <a:pt x="4953" y="5616"/>
                  </a:lnTo>
                  <a:lnTo>
                    <a:pt x="5969" y="543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69" name="Google Shape;1269;p37"/>
            <p:cNvSpPr/>
            <p:nvPr/>
          </p:nvSpPr>
          <p:spPr>
            <a:xfrm>
              <a:off x="4972475" y="2181450"/>
              <a:ext cx="151225" cy="96450"/>
            </a:xfrm>
            <a:custGeom>
              <a:rect b="b" l="l" r="r" t="t"/>
              <a:pathLst>
                <a:path extrusionOk="0" h="3858" w="6049">
                  <a:moveTo>
                    <a:pt x="2362" y="639"/>
                  </a:moveTo>
                  <a:lnTo>
                    <a:pt x="2066" y="674"/>
                  </a:lnTo>
                  <a:lnTo>
                    <a:pt x="1883" y="411"/>
                  </a:lnTo>
                  <a:lnTo>
                    <a:pt x="1906" y="0"/>
                  </a:lnTo>
                  <a:lnTo>
                    <a:pt x="993" y="217"/>
                  </a:lnTo>
                  <a:lnTo>
                    <a:pt x="924" y="788"/>
                  </a:lnTo>
                  <a:lnTo>
                    <a:pt x="708" y="1290"/>
                  </a:lnTo>
                  <a:lnTo>
                    <a:pt x="80" y="1244"/>
                  </a:lnTo>
                  <a:lnTo>
                    <a:pt x="0" y="1644"/>
                  </a:lnTo>
                  <a:lnTo>
                    <a:pt x="593" y="1872"/>
                  </a:lnTo>
                  <a:lnTo>
                    <a:pt x="936" y="2545"/>
                  </a:lnTo>
                  <a:lnTo>
                    <a:pt x="753" y="3481"/>
                  </a:lnTo>
                  <a:lnTo>
                    <a:pt x="1016" y="3595"/>
                  </a:lnTo>
                  <a:lnTo>
                    <a:pt x="1484" y="3298"/>
                  </a:lnTo>
                  <a:lnTo>
                    <a:pt x="1780" y="3481"/>
                  </a:lnTo>
                  <a:lnTo>
                    <a:pt x="1906" y="3059"/>
                  </a:lnTo>
                  <a:lnTo>
                    <a:pt x="2362" y="3070"/>
                  </a:lnTo>
                  <a:lnTo>
                    <a:pt x="2454" y="2945"/>
                  </a:lnTo>
                  <a:lnTo>
                    <a:pt x="2419" y="2568"/>
                  </a:lnTo>
                  <a:lnTo>
                    <a:pt x="2670" y="2237"/>
                  </a:lnTo>
                  <a:lnTo>
                    <a:pt x="3127" y="2454"/>
                  </a:lnTo>
                  <a:lnTo>
                    <a:pt x="3127" y="2739"/>
                  </a:lnTo>
                  <a:lnTo>
                    <a:pt x="3355" y="2785"/>
                  </a:lnTo>
                  <a:lnTo>
                    <a:pt x="3492" y="3550"/>
                  </a:lnTo>
                  <a:lnTo>
                    <a:pt x="3869" y="3858"/>
                  </a:lnTo>
                  <a:lnTo>
                    <a:pt x="4074" y="3664"/>
                  </a:lnTo>
                  <a:lnTo>
                    <a:pt x="4371" y="3572"/>
                  </a:lnTo>
                  <a:lnTo>
                    <a:pt x="4736" y="3150"/>
                  </a:lnTo>
                  <a:lnTo>
                    <a:pt x="5272" y="3230"/>
                  </a:lnTo>
                  <a:lnTo>
                    <a:pt x="6048" y="3230"/>
                  </a:lnTo>
                  <a:lnTo>
                    <a:pt x="5786" y="2694"/>
                  </a:lnTo>
                  <a:lnTo>
                    <a:pt x="5706" y="2340"/>
                  </a:lnTo>
                  <a:lnTo>
                    <a:pt x="5204" y="2146"/>
                  </a:lnTo>
                  <a:lnTo>
                    <a:pt x="4976" y="2226"/>
                  </a:lnTo>
                  <a:lnTo>
                    <a:pt x="4553" y="1381"/>
                  </a:lnTo>
                  <a:lnTo>
                    <a:pt x="3195" y="1518"/>
                  </a:lnTo>
                  <a:lnTo>
                    <a:pt x="2180" y="1233"/>
                  </a:lnTo>
                  <a:lnTo>
                    <a:pt x="1415" y="1301"/>
                  </a:lnTo>
                  <a:lnTo>
                    <a:pt x="1324" y="776"/>
                  </a:lnTo>
                  <a:lnTo>
                    <a:pt x="2168" y="92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70" name="Google Shape;1270;p37"/>
            <p:cNvSpPr/>
            <p:nvPr/>
          </p:nvSpPr>
          <p:spPr>
            <a:xfrm>
              <a:off x="4682025" y="2141800"/>
              <a:ext cx="283625" cy="169775"/>
            </a:xfrm>
            <a:custGeom>
              <a:rect b="b" l="l" r="r" t="t"/>
              <a:pathLst>
                <a:path extrusionOk="0" h="6791" w="11345">
                  <a:moveTo>
                    <a:pt x="11344" y="4873"/>
                  </a:moveTo>
                  <a:lnTo>
                    <a:pt x="11230" y="4302"/>
                  </a:lnTo>
                  <a:lnTo>
                    <a:pt x="10134" y="3914"/>
                  </a:lnTo>
                  <a:lnTo>
                    <a:pt x="9244" y="3458"/>
                  </a:lnTo>
                  <a:lnTo>
                    <a:pt x="8651" y="3024"/>
                  </a:lnTo>
                  <a:lnTo>
                    <a:pt x="7647" y="2397"/>
                  </a:lnTo>
                  <a:lnTo>
                    <a:pt x="7030" y="1484"/>
                  </a:lnTo>
                  <a:lnTo>
                    <a:pt x="6745" y="1312"/>
                  </a:lnTo>
                  <a:lnTo>
                    <a:pt x="5969" y="1358"/>
                  </a:lnTo>
                  <a:lnTo>
                    <a:pt x="5638" y="1176"/>
                  </a:lnTo>
                  <a:lnTo>
                    <a:pt x="5364" y="479"/>
                  </a:lnTo>
                  <a:lnTo>
                    <a:pt x="4257" y="0"/>
                  </a:lnTo>
                  <a:lnTo>
                    <a:pt x="3778" y="514"/>
                  </a:lnTo>
                  <a:lnTo>
                    <a:pt x="3241" y="833"/>
                  </a:lnTo>
                  <a:lnTo>
                    <a:pt x="3470" y="1278"/>
                  </a:lnTo>
                  <a:lnTo>
                    <a:pt x="2637" y="1290"/>
                  </a:lnTo>
                  <a:lnTo>
                    <a:pt x="2283" y="1335"/>
                  </a:lnTo>
                  <a:lnTo>
                    <a:pt x="1587" y="628"/>
                  </a:lnTo>
                  <a:lnTo>
                    <a:pt x="1039" y="388"/>
                  </a:lnTo>
                  <a:lnTo>
                    <a:pt x="263" y="571"/>
                  </a:lnTo>
                  <a:lnTo>
                    <a:pt x="0" y="856"/>
                  </a:lnTo>
                  <a:lnTo>
                    <a:pt x="354" y="1427"/>
                  </a:lnTo>
                  <a:lnTo>
                    <a:pt x="286" y="788"/>
                  </a:lnTo>
                  <a:lnTo>
                    <a:pt x="822" y="559"/>
                  </a:lnTo>
                  <a:lnTo>
                    <a:pt x="1164" y="1073"/>
                  </a:lnTo>
                  <a:lnTo>
                    <a:pt x="1815" y="1598"/>
                  </a:lnTo>
                  <a:lnTo>
                    <a:pt x="1244" y="1883"/>
                  </a:lnTo>
                  <a:lnTo>
                    <a:pt x="491" y="1678"/>
                  </a:lnTo>
                  <a:lnTo>
                    <a:pt x="503" y="2419"/>
                  </a:lnTo>
                  <a:lnTo>
                    <a:pt x="1005" y="2477"/>
                  </a:lnTo>
                  <a:lnTo>
                    <a:pt x="948" y="3104"/>
                  </a:lnTo>
                  <a:lnTo>
                    <a:pt x="1587" y="3401"/>
                  </a:lnTo>
                  <a:lnTo>
                    <a:pt x="1689" y="4371"/>
                  </a:lnTo>
                  <a:lnTo>
                    <a:pt x="1940" y="5010"/>
                  </a:lnTo>
                  <a:lnTo>
                    <a:pt x="2568" y="4839"/>
                  </a:lnTo>
                  <a:lnTo>
                    <a:pt x="3002" y="4314"/>
                  </a:lnTo>
                  <a:lnTo>
                    <a:pt x="3493" y="4337"/>
                  </a:lnTo>
                  <a:lnTo>
                    <a:pt x="3801" y="4166"/>
                  </a:lnTo>
                  <a:lnTo>
                    <a:pt x="4337" y="4257"/>
                  </a:lnTo>
                  <a:lnTo>
                    <a:pt x="5261" y="4725"/>
                  </a:lnTo>
                  <a:lnTo>
                    <a:pt x="5878" y="4827"/>
                  </a:lnTo>
                  <a:lnTo>
                    <a:pt x="6916" y="5638"/>
                  </a:lnTo>
                  <a:lnTo>
                    <a:pt x="7475" y="5672"/>
                  </a:lnTo>
                  <a:lnTo>
                    <a:pt x="7704" y="6448"/>
                  </a:lnTo>
                  <a:lnTo>
                    <a:pt x="8548" y="6790"/>
                  </a:lnTo>
                  <a:lnTo>
                    <a:pt x="9107" y="6676"/>
                  </a:lnTo>
                  <a:lnTo>
                    <a:pt x="9164" y="6254"/>
                  </a:lnTo>
                  <a:lnTo>
                    <a:pt x="9735" y="6128"/>
                  </a:lnTo>
                  <a:lnTo>
                    <a:pt x="10089" y="5843"/>
                  </a:lnTo>
                  <a:lnTo>
                    <a:pt x="10077" y="5101"/>
                  </a:lnTo>
                  <a:lnTo>
                    <a:pt x="10659" y="4930"/>
                  </a:lnTo>
                  <a:lnTo>
                    <a:pt x="10705" y="4599"/>
                  </a:lnTo>
                  <a:lnTo>
                    <a:pt x="11116" y="483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71" name="Google Shape;1271;p37"/>
            <p:cNvSpPr/>
            <p:nvPr/>
          </p:nvSpPr>
          <p:spPr>
            <a:xfrm>
              <a:off x="6216675" y="3299850"/>
              <a:ext cx="48250" cy="25400"/>
            </a:xfrm>
            <a:custGeom>
              <a:rect b="b" l="l" r="r" t="t"/>
              <a:pathLst>
                <a:path extrusionOk="0" h="1016" w="1930">
                  <a:moveTo>
                    <a:pt x="58" y="1016"/>
                  </a:moveTo>
                  <a:lnTo>
                    <a:pt x="754" y="753"/>
                  </a:lnTo>
                  <a:lnTo>
                    <a:pt x="1610" y="354"/>
                  </a:lnTo>
                  <a:lnTo>
                    <a:pt x="1929" y="114"/>
                  </a:lnTo>
                  <a:lnTo>
                    <a:pt x="1644" y="0"/>
                  </a:lnTo>
                  <a:lnTo>
                    <a:pt x="1381" y="114"/>
                  </a:lnTo>
                  <a:lnTo>
                    <a:pt x="811" y="148"/>
                  </a:lnTo>
                  <a:lnTo>
                    <a:pt x="115" y="342"/>
                  </a:lnTo>
                  <a:lnTo>
                    <a:pt x="1" y="559"/>
                  </a:lnTo>
                  <a:lnTo>
                    <a:pt x="69" y="74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72" name="Google Shape;1272;p37"/>
            <p:cNvSpPr/>
            <p:nvPr/>
          </p:nvSpPr>
          <p:spPr>
            <a:xfrm>
              <a:off x="3864050" y="2263900"/>
              <a:ext cx="75925" cy="160375"/>
            </a:xfrm>
            <a:custGeom>
              <a:rect b="b" l="l" r="r" t="t"/>
              <a:pathLst>
                <a:path extrusionOk="0" h="6415" w="3037">
                  <a:moveTo>
                    <a:pt x="3036" y="3869"/>
                  </a:moveTo>
                  <a:lnTo>
                    <a:pt x="2751" y="3721"/>
                  </a:lnTo>
                  <a:lnTo>
                    <a:pt x="2534" y="3299"/>
                  </a:lnTo>
                  <a:lnTo>
                    <a:pt x="2135" y="3276"/>
                  </a:lnTo>
                  <a:lnTo>
                    <a:pt x="1986" y="2774"/>
                  </a:lnTo>
                  <a:lnTo>
                    <a:pt x="2466" y="2329"/>
                  </a:lnTo>
                  <a:lnTo>
                    <a:pt x="2534" y="1518"/>
                  </a:lnTo>
                  <a:lnTo>
                    <a:pt x="2272" y="1290"/>
                  </a:lnTo>
                  <a:lnTo>
                    <a:pt x="2249" y="868"/>
                  </a:lnTo>
                  <a:lnTo>
                    <a:pt x="2614" y="411"/>
                  </a:lnTo>
                  <a:lnTo>
                    <a:pt x="2557" y="229"/>
                  </a:lnTo>
                  <a:lnTo>
                    <a:pt x="1929" y="571"/>
                  </a:lnTo>
                  <a:lnTo>
                    <a:pt x="1941" y="92"/>
                  </a:lnTo>
                  <a:lnTo>
                    <a:pt x="1404" y="0"/>
                  </a:lnTo>
                  <a:lnTo>
                    <a:pt x="605" y="366"/>
                  </a:lnTo>
                  <a:lnTo>
                    <a:pt x="469" y="834"/>
                  </a:lnTo>
                  <a:lnTo>
                    <a:pt x="605" y="1724"/>
                  </a:lnTo>
                  <a:lnTo>
                    <a:pt x="457" y="2477"/>
                  </a:lnTo>
                  <a:lnTo>
                    <a:pt x="1" y="2990"/>
                  </a:lnTo>
                  <a:lnTo>
                    <a:pt x="81" y="3675"/>
                  </a:lnTo>
                  <a:lnTo>
                    <a:pt x="720" y="4223"/>
                  </a:lnTo>
                  <a:lnTo>
                    <a:pt x="720" y="4440"/>
                  </a:lnTo>
                  <a:lnTo>
                    <a:pt x="1210" y="4805"/>
                  </a:lnTo>
                  <a:lnTo>
                    <a:pt x="1576" y="6414"/>
                  </a:lnTo>
                  <a:lnTo>
                    <a:pt x="1952" y="6220"/>
                  </a:lnTo>
                  <a:lnTo>
                    <a:pt x="2009" y="5832"/>
                  </a:lnTo>
                  <a:lnTo>
                    <a:pt x="1906" y="5467"/>
                  </a:lnTo>
                  <a:lnTo>
                    <a:pt x="2431" y="5102"/>
                  </a:lnTo>
                  <a:lnTo>
                    <a:pt x="2648" y="4816"/>
                  </a:lnTo>
                  <a:lnTo>
                    <a:pt x="3025" y="456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73" name="Google Shape;1273;p37"/>
            <p:cNvSpPr/>
            <p:nvPr/>
          </p:nvSpPr>
          <p:spPr>
            <a:xfrm>
              <a:off x="4199275" y="2155475"/>
              <a:ext cx="360100" cy="143550"/>
            </a:xfrm>
            <a:custGeom>
              <a:rect b="b" l="l" r="r" t="t"/>
              <a:pathLst>
                <a:path extrusionOk="0" h="5742" w="14404">
                  <a:moveTo>
                    <a:pt x="7967" y="708"/>
                  </a:moveTo>
                  <a:lnTo>
                    <a:pt x="6586" y="81"/>
                  </a:lnTo>
                  <a:lnTo>
                    <a:pt x="5376" y="115"/>
                  </a:lnTo>
                  <a:lnTo>
                    <a:pt x="4566" y="355"/>
                  </a:lnTo>
                  <a:lnTo>
                    <a:pt x="3767" y="925"/>
                  </a:lnTo>
                  <a:lnTo>
                    <a:pt x="2352" y="811"/>
                  </a:lnTo>
                  <a:lnTo>
                    <a:pt x="2124" y="1496"/>
                  </a:lnTo>
                  <a:lnTo>
                    <a:pt x="994" y="1519"/>
                  </a:lnTo>
                  <a:lnTo>
                    <a:pt x="263" y="2397"/>
                  </a:lnTo>
                  <a:lnTo>
                    <a:pt x="777" y="2820"/>
                  </a:lnTo>
                  <a:lnTo>
                    <a:pt x="492" y="3539"/>
                  </a:lnTo>
                  <a:lnTo>
                    <a:pt x="1097" y="4052"/>
                  </a:lnTo>
                  <a:lnTo>
                    <a:pt x="1621" y="4965"/>
                  </a:lnTo>
                  <a:lnTo>
                    <a:pt x="2455" y="4954"/>
                  </a:lnTo>
                  <a:lnTo>
                    <a:pt x="3219" y="5444"/>
                  </a:lnTo>
                  <a:lnTo>
                    <a:pt x="3733" y="5330"/>
                  </a:lnTo>
                  <a:lnTo>
                    <a:pt x="3870" y="4954"/>
                  </a:lnTo>
                  <a:lnTo>
                    <a:pt x="4680" y="4977"/>
                  </a:lnTo>
                  <a:lnTo>
                    <a:pt x="5330" y="5479"/>
                  </a:lnTo>
                  <a:lnTo>
                    <a:pt x="6472" y="5376"/>
                  </a:lnTo>
                  <a:lnTo>
                    <a:pt x="6917" y="4851"/>
                  </a:lnTo>
                  <a:lnTo>
                    <a:pt x="7567" y="5068"/>
                  </a:lnTo>
                  <a:lnTo>
                    <a:pt x="8024" y="4977"/>
                  </a:lnTo>
                  <a:lnTo>
                    <a:pt x="7784" y="5319"/>
                  </a:lnTo>
                  <a:lnTo>
                    <a:pt x="8115" y="5741"/>
                  </a:lnTo>
                  <a:lnTo>
                    <a:pt x="8286" y="5547"/>
                  </a:lnTo>
                  <a:lnTo>
                    <a:pt x="8457" y="5330"/>
                  </a:lnTo>
                  <a:lnTo>
                    <a:pt x="8446" y="4817"/>
                  </a:lnTo>
                  <a:lnTo>
                    <a:pt x="8720" y="4999"/>
                  </a:lnTo>
                  <a:lnTo>
                    <a:pt x="9496" y="4748"/>
                  </a:lnTo>
                  <a:lnTo>
                    <a:pt x="9930" y="4919"/>
                  </a:lnTo>
                  <a:lnTo>
                    <a:pt x="10534" y="4919"/>
                  </a:lnTo>
                  <a:lnTo>
                    <a:pt x="11356" y="4566"/>
                  </a:lnTo>
                  <a:lnTo>
                    <a:pt x="11756" y="4589"/>
                  </a:lnTo>
                  <a:lnTo>
                    <a:pt x="12600" y="4429"/>
                  </a:lnTo>
                  <a:lnTo>
                    <a:pt x="12897" y="4292"/>
                  </a:lnTo>
                  <a:lnTo>
                    <a:pt x="13775" y="4417"/>
                  </a:lnTo>
                  <a:lnTo>
                    <a:pt x="14072" y="4646"/>
                  </a:lnTo>
                  <a:lnTo>
                    <a:pt x="14403" y="4486"/>
                  </a:lnTo>
                  <a:lnTo>
                    <a:pt x="14403" y="4486"/>
                  </a:lnTo>
                  <a:lnTo>
                    <a:pt x="13878" y="3744"/>
                  </a:lnTo>
                  <a:lnTo>
                    <a:pt x="13981" y="3459"/>
                  </a:lnTo>
                  <a:lnTo>
                    <a:pt x="13559" y="2420"/>
                  </a:lnTo>
                  <a:lnTo>
                    <a:pt x="14038" y="2169"/>
                  </a:lnTo>
                  <a:lnTo>
                    <a:pt x="13696" y="1895"/>
                  </a:lnTo>
                  <a:lnTo>
                    <a:pt x="13091" y="1678"/>
                  </a:lnTo>
                  <a:lnTo>
                    <a:pt x="13091" y="1233"/>
                  </a:lnTo>
                  <a:lnTo>
                    <a:pt x="12908" y="925"/>
                  </a:lnTo>
                  <a:lnTo>
                    <a:pt x="12109" y="492"/>
                  </a:lnTo>
                  <a:lnTo>
                    <a:pt x="11333" y="537"/>
                  </a:lnTo>
                  <a:lnTo>
                    <a:pt x="10557" y="994"/>
                  </a:lnTo>
                  <a:lnTo>
                    <a:pt x="9907" y="914"/>
                  </a:lnTo>
                  <a:lnTo>
                    <a:pt x="9085" y="1051"/>
                  </a:lnTo>
                  <a:close/>
                  <a:moveTo>
                    <a:pt x="903" y="1279"/>
                  </a:moveTo>
                  <a:lnTo>
                    <a:pt x="1188" y="1017"/>
                  </a:lnTo>
                  <a:lnTo>
                    <a:pt x="2055" y="959"/>
                  </a:lnTo>
                  <a:lnTo>
                    <a:pt x="2158" y="743"/>
                  </a:lnTo>
                  <a:lnTo>
                    <a:pt x="1485" y="457"/>
                  </a:lnTo>
                  <a:lnTo>
                    <a:pt x="1348" y="115"/>
                  </a:lnTo>
                  <a:lnTo>
                    <a:pt x="709" y="1"/>
                  </a:lnTo>
                  <a:lnTo>
                    <a:pt x="1" y="286"/>
                  </a:lnTo>
                  <a:lnTo>
                    <a:pt x="378" y="514"/>
                  </a:lnTo>
                  <a:lnTo>
                    <a:pt x="206" y="1074"/>
                  </a:lnTo>
                  <a:lnTo>
                    <a:pt x="58" y="1165"/>
                  </a:lnTo>
                  <a:lnTo>
                    <a:pt x="69" y="1359"/>
                  </a:lnTo>
                  <a:lnTo>
                    <a:pt x="343" y="177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74" name="Google Shape;1274;p37"/>
            <p:cNvSpPr/>
            <p:nvPr/>
          </p:nvSpPr>
          <p:spPr>
            <a:xfrm>
              <a:off x="6070875" y="2538075"/>
              <a:ext cx="28850" cy="75625"/>
            </a:xfrm>
            <a:custGeom>
              <a:rect b="b" l="l" r="r" t="t"/>
              <a:pathLst>
                <a:path extrusionOk="0" h="3025" w="1154">
                  <a:moveTo>
                    <a:pt x="971" y="2283"/>
                  </a:moveTo>
                  <a:lnTo>
                    <a:pt x="1142" y="834"/>
                  </a:lnTo>
                  <a:lnTo>
                    <a:pt x="1154" y="274"/>
                  </a:lnTo>
                  <a:lnTo>
                    <a:pt x="743" y="1"/>
                  </a:lnTo>
                  <a:lnTo>
                    <a:pt x="275" y="685"/>
                  </a:lnTo>
                  <a:lnTo>
                    <a:pt x="1" y="1587"/>
                  </a:lnTo>
                  <a:lnTo>
                    <a:pt x="206" y="2260"/>
                  </a:lnTo>
                  <a:lnTo>
                    <a:pt x="777" y="302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75" name="Google Shape;1275;p37"/>
            <p:cNvSpPr/>
            <p:nvPr/>
          </p:nvSpPr>
          <p:spPr>
            <a:xfrm>
              <a:off x="4313700" y="3135225"/>
              <a:ext cx="211725" cy="242825"/>
            </a:xfrm>
            <a:custGeom>
              <a:rect b="b" l="l" r="r" t="t"/>
              <a:pathLst>
                <a:path extrusionOk="0" h="9713" w="8469">
                  <a:moveTo>
                    <a:pt x="970" y="0"/>
                  </a:moveTo>
                  <a:lnTo>
                    <a:pt x="685" y="114"/>
                  </a:lnTo>
                  <a:lnTo>
                    <a:pt x="1016" y="628"/>
                  </a:lnTo>
                  <a:lnTo>
                    <a:pt x="959" y="1153"/>
                  </a:lnTo>
                  <a:lnTo>
                    <a:pt x="731" y="1267"/>
                  </a:lnTo>
                  <a:lnTo>
                    <a:pt x="731" y="1267"/>
                  </a:lnTo>
                  <a:lnTo>
                    <a:pt x="765" y="1621"/>
                  </a:lnTo>
                  <a:lnTo>
                    <a:pt x="936" y="1838"/>
                  </a:lnTo>
                  <a:lnTo>
                    <a:pt x="936" y="2123"/>
                  </a:lnTo>
                  <a:lnTo>
                    <a:pt x="742" y="2317"/>
                  </a:lnTo>
                  <a:lnTo>
                    <a:pt x="422" y="2785"/>
                  </a:lnTo>
                  <a:lnTo>
                    <a:pt x="126" y="3116"/>
                  </a:lnTo>
                  <a:lnTo>
                    <a:pt x="46" y="3127"/>
                  </a:lnTo>
                  <a:lnTo>
                    <a:pt x="0" y="3515"/>
                  </a:lnTo>
                  <a:lnTo>
                    <a:pt x="160" y="3641"/>
                  </a:lnTo>
                  <a:lnTo>
                    <a:pt x="126" y="4029"/>
                  </a:lnTo>
                  <a:lnTo>
                    <a:pt x="274" y="4405"/>
                  </a:lnTo>
                  <a:lnTo>
                    <a:pt x="80" y="4748"/>
                  </a:lnTo>
                  <a:lnTo>
                    <a:pt x="731" y="5353"/>
                  </a:lnTo>
                  <a:lnTo>
                    <a:pt x="765" y="5912"/>
                  </a:lnTo>
                  <a:lnTo>
                    <a:pt x="1153" y="6836"/>
                  </a:lnTo>
                  <a:lnTo>
                    <a:pt x="1153" y="6836"/>
                  </a:lnTo>
                  <a:lnTo>
                    <a:pt x="1199" y="6870"/>
                  </a:lnTo>
                  <a:lnTo>
                    <a:pt x="1507" y="7030"/>
                  </a:lnTo>
                  <a:lnTo>
                    <a:pt x="2009" y="7190"/>
                  </a:lnTo>
                  <a:lnTo>
                    <a:pt x="2465" y="7452"/>
                  </a:lnTo>
                  <a:lnTo>
                    <a:pt x="3241" y="7624"/>
                  </a:lnTo>
                  <a:lnTo>
                    <a:pt x="3390" y="7875"/>
                  </a:lnTo>
                  <a:lnTo>
                    <a:pt x="3390" y="7875"/>
                  </a:lnTo>
                  <a:lnTo>
                    <a:pt x="3458" y="7703"/>
                  </a:lnTo>
                  <a:lnTo>
                    <a:pt x="3858" y="8183"/>
                  </a:lnTo>
                  <a:lnTo>
                    <a:pt x="3892" y="9141"/>
                  </a:lnTo>
                  <a:lnTo>
                    <a:pt x="4154" y="9484"/>
                  </a:lnTo>
                  <a:lnTo>
                    <a:pt x="4154" y="9495"/>
                  </a:lnTo>
                  <a:lnTo>
                    <a:pt x="4451" y="9450"/>
                  </a:lnTo>
                  <a:lnTo>
                    <a:pt x="5410" y="9712"/>
                  </a:lnTo>
                  <a:lnTo>
                    <a:pt x="5604" y="9598"/>
                  </a:lnTo>
                  <a:lnTo>
                    <a:pt x="6163" y="9586"/>
                  </a:lnTo>
                  <a:lnTo>
                    <a:pt x="6460" y="9313"/>
                  </a:lnTo>
                  <a:lnTo>
                    <a:pt x="6927" y="9324"/>
                  </a:lnTo>
                  <a:lnTo>
                    <a:pt x="7818" y="8970"/>
                  </a:lnTo>
                  <a:lnTo>
                    <a:pt x="8468" y="8445"/>
                  </a:lnTo>
                  <a:lnTo>
                    <a:pt x="8468" y="8445"/>
                  </a:lnTo>
                  <a:lnTo>
                    <a:pt x="8183" y="8240"/>
                  </a:lnTo>
                  <a:lnTo>
                    <a:pt x="7875" y="7338"/>
                  </a:lnTo>
                  <a:lnTo>
                    <a:pt x="7612" y="6791"/>
                  </a:lnTo>
                  <a:lnTo>
                    <a:pt x="7669" y="6345"/>
                  </a:lnTo>
                  <a:lnTo>
                    <a:pt x="7635" y="6072"/>
                  </a:lnTo>
                  <a:lnTo>
                    <a:pt x="7875" y="5512"/>
                  </a:lnTo>
                  <a:lnTo>
                    <a:pt x="7852" y="5284"/>
                  </a:lnTo>
                  <a:lnTo>
                    <a:pt x="7350" y="4965"/>
                  </a:lnTo>
                  <a:lnTo>
                    <a:pt x="7304" y="4451"/>
                  </a:lnTo>
                  <a:lnTo>
                    <a:pt x="7703" y="3321"/>
                  </a:lnTo>
                  <a:lnTo>
                    <a:pt x="6562" y="2420"/>
                  </a:lnTo>
                  <a:lnTo>
                    <a:pt x="6505" y="1895"/>
                  </a:lnTo>
                  <a:lnTo>
                    <a:pt x="3618" y="34"/>
                  </a:lnTo>
                  <a:lnTo>
                    <a:pt x="3618" y="34"/>
                  </a:lnTo>
                  <a:lnTo>
                    <a:pt x="3218" y="434"/>
                  </a:lnTo>
                  <a:lnTo>
                    <a:pt x="2956" y="856"/>
                  </a:lnTo>
                  <a:lnTo>
                    <a:pt x="3264" y="1164"/>
                  </a:lnTo>
                  <a:lnTo>
                    <a:pt x="2808" y="1393"/>
                  </a:lnTo>
                  <a:lnTo>
                    <a:pt x="2705" y="1278"/>
                  </a:lnTo>
                  <a:lnTo>
                    <a:pt x="2248" y="1335"/>
                  </a:lnTo>
                  <a:lnTo>
                    <a:pt x="1895" y="1541"/>
                  </a:lnTo>
                  <a:lnTo>
                    <a:pt x="1666" y="1199"/>
                  </a:lnTo>
                  <a:lnTo>
                    <a:pt x="1826" y="548"/>
                  </a:lnTo>
                  <a:lnTo>
                    <a:pt x="1849" y="12"/>
                  </a:lnTo>
                  <a:lnTo>
                    <a:pt x="1849" y="12"/>
                  </a:lnTo>
                  <a:lnTo>
                    <a:pt x="1849" y="1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76" name="Google Shape;1276;p37"/>
            <p:cNvSpPr/>
            <p:nvPr/>
          </p:nvSpPr>
          <p:spPr>
            <a:xfrm>
              <a:off x="4313975" y="3015675"/>
              <a:ext cx="109575" cy="128975"/>
            </a:xfrm>
            <a:custGeom>
              <a:rect b="b" l="l" r="r" t="t"/>
              <a:pathLst>
                <a:path extrusionOk="0" h="5159" w="4383">
                  <a:moveTo>
                    <a:pt x="3527" y="1"/>
                  </a:moveTo>
                  <a:lnTo>
                    <a:pt x="3036" y="423"/>
                  </a:lnTo>
                  <a:lnTo>
                    <a:pt x="2466" y="411"/>
                  </a:lnTo>
                  <a:lnTo>
                    <a:pt x="1827" y="628"/>
                  </a:lnTo>
                  <a:lnTo>
                    <a:pt x="1324" y="423"/>
                  </a:lnTo>
                  <a:lnTo>
                    <a:pt x="1005" y="674"/>
                  </a:lnTo>
                  <a:lnTo>
                    <a:pt x="1005" y="674"/>
                  </a:lnTo>
                  <a:lnTo>
                    <a:pt x="959" y="1735"/>
                  </a:lnTo>
                  <a:lnTo>
                    <a:pt x="1290" y="1849"/>
                  </a:lnTo>
                  <a:lnTo>
                    <a:pt x="1028" y="2180"/>
                  </a:lnTo>
                  <a:lnTo>
                    <a:pt x="720" y="2420"/>
                  </a:lnTo>
                  <a:lnTo>
                    <a:pt x="423" y="2899"/>
                  </a:lnTo>
                  <a:lnTo>
                    <a:pt x="240" y="3321"/>
                  </a:lnTo>
                  <a:lnTo>
                    <a:pt x="206" y="4052"/>
                  </a:lnTo>
                  <a:lnTo>
                    <a:pt x="23" y="4394"/>
                  </a:lnTo>
                  <a:lnTo>
                    <a:pt x="1" y="5079"/>
                  </a:lnTo>
                  <a:lnTo>
                    <a:pt x="206" y="5159"/>
                  </a:lnTo>
                  <a:lnTo>
                    <a:pt x="674" y="4896"/>
                  </a:lnTo>
                  <a:lnTo>
                    <a:pt x="959" y="4782"/>
                  </a:lnTo>
                  <a:lnTo>
                    <a:pt x="1849" y="4794"/>
                  </a:lnTo>
                  <a:lnTo>
                    <a:pt x="1849" y="4794"/>
                  </a:lnTo>
                  <a:lnTo>
                    <a:pt x="1804" y="4440"/>
                  </a:lnTo>
                  <a:lnTo>
                    <a:pt x="2169" y="3904"/>
                  </a:lnTo>
                  <a:lnTo>
                    <a:pt x="2671" y="3778"/>
                  </a:lnTo>
                  <a:lnTo>
                    <a:pt x="3013" y="3561"/>
                  </a:lnTo>
                  <a:lnTo>
                    <a:pt x="3424" y="3732"/>
                  </a:lnTo>
                  <a:lnTo>
                    <a:pt x="3470" y="3812"/>
                  </a:lnTo>
                  <a:lnTo>
                    <a:pt x="3470" y="3767"/>
                  </a:lnTo>
                  <a:lnTo>
                    <a:pt x="3698" y="3390"/>
                  </a:lnTo>
                  <a:lnTo>
                    <a:pt x="4086" y="2797"/>
                  </a:lnTo>
                  <a:lnTo>
                    <a:pt x="4383" y="2123"/>
                  </a:lnTo>
                  <a:lnTo>
                    <a:pt x="4018" y="1085"/>
                  </a:lnTo>
                  <a:lnTo>
                    <a:pt x="3915" y="62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77" name="Google Shape;1277;p37"/>
            <p:cNvSpPr/>
            <p:nvPr/>
          </p:nvSpPr>
          <p:spPr>
            <a:xfrm>
              <a:off x="4109700" y="1931225"/>
              <a:ext cx="313850" cy="175775"/>
            </a:xfrm>
            <a:custGeom>
              <a:rect b="b" l="l" r="r" t="t"/>
              <a:pathLst>
                <a:path extrusionOk="0" h="7031" w="12554">
                  <a:moveTo>
                    <a:pt x="7544" y="1"/>
                  </a:moveTo>
                  <a:lnTo>
                    <a:pt x="6859" y="69"/>
                  </a:lnTo>
                  <a:lnTo>
                    <a:pt x="6654" y="24"/>
                  </a:lnTo>
                  <a:lnTo>
                    <a:pt x="6505" y="229"/>
                  </a:lnTo>
                  <a:lnTo>
                    <a:pt x="6254" y="195"/>
                  </a:lnTo>
                  <a:lnTo>
                    <a:pt x="6254" y="195"/>
                  </a:lnTo>
                  <a:lnTo>
                    <a:pt x="5661" y="241"/>
                  </a:lnTo>
                  <a:lnTo>
                    <a:pt x="5490" y="435"/>
                  </a:lnTo>
                  <a:lnTo>
                    <a:pt x="5524" y="880"/>
                  </a:lnTo>
                  <a:lnTo>
                    <a:pt x="5239" y="800"/>
                  </a:lnTo>
                  <a:lnTo>
                    <a:pt x="4622" y="834"/>
                  </a:lnTo>
                  <a:lnTo>
                    <a:pt x="4406" y="629"/>
                  </a:lnTo>
                  <a:lnTo>
                    <a:pt x="4177" y="777"/>
                  </a:lnTo>
                  <a:lnTo>
                    <a:pt x="3892" y="651"/>
                  </a:lnTo>
                  <a:lnTo>
                    <a:pt x="3356" y="640"/>
                  </a:lnTo>
                  <a:lnTo>
                    <a:pt x="2557" y="423"/>
                  </a:lnTo>
                  <a:lnTo>
                    <a:pt x="1838" y="355"/>
                  </a:lnTo>
                  <a:lnTo>
                    <a:pt x="1313" y="377"/>
                  </a:lnTo>
                  <a:lnTo>
                    <a:pt x="971" y="606"/>
                  </a:lnTo>
                  <a:lnTo>
                    <a:pt x="662" y="651"/>
                  </a:lnTo>
                  <a:lnTo>
                    <a:pt x="1096" y="1405"/>
                  </a:lnTo>
                  <a:lnTo>
                    <a:pt x="1062" y="1667"/>
                  </a:lnTo>
                  <a:lnTo>
                    <a:pt x="731" y="1770"/>
                  </a:lnTo>
                  <a:lnTo>
                    <a:pt x="183" y="2489"/>
                  </a:lnTo>
                  <a:lnTo>
                    <a:pt x="411" y="2888"/>
                  </a:lnTo>
                  <a:lnTo>
                    <a:pt x="263" y="2831"/>
                  </a:lnTo>
                  <a:lnTo>
                    <a:pt x="103" y="3082"/>
                  </a:lnTo>
                  <a:lnTo>
                    <a:pt x="1" y="3436"/>
                  </a:lnTo>
                  <a:lnTo>
                    <a:pt x="411" y="3676"/>
                  </a:lnTo>
                  <a:lnTo>
                    <a:pt x="503" y="3904"/>
                  </a:lnTo>
                  <a:lnTo>
                    <a:pt x="777" y="3721"/>
                  </a:lnTo>
                  <a:lnTo>
                    <a:pt x="1233" y="3824"/>
                  </a:lnTo>
                  <a:lnTo>
                    <a:pt x="1690" y="3824"/>
                  </a:lnTo>
                  <a:lnTo>
                    <a:pt x="2032" y="4029"/>
                  </a:lnTo>
                  <a:lnTo>
                    <a:pt x="2260" y="3904"/>
                  </a:lnTo>
                  <a:lnTo>
                    <a:pt x="2774" y="3824"/>
                  </a:lnTo>
                  <a:lnTo>
                    <a:pt x="2911" y="3607"/>
                  </a:lnTo>
                  <a:lnTo>
                    <a:pt x="3207" y="3607"/>
                  </a:lnTo>
                  <a:lnTo>
                    <a:pt x="3367" y="3482"/>
                  </a:lnTo>
                  <a:lnTo>
                    <a:pt x="3824" y="3390"/>
                  </a:lnTo>
                  <a:lnTo>
                    <a:pt x="4383" y="3664"/>
                  </a:lnTo>
                  <a:lnTo>
                    <a:pt x="4668" y="3710"/>
                  </a:lnTo>
                  <a:lnTo>
                    <a:pt x="5022" y="3938"/>
                  </a:lnTo>
                  <a:lnTo>
                    <a:pt x="5022" y="4235"/>
                  </a:lnTo>
                  <a:lnTo>
                    <a:pt x="5296" y="4395"/>
                  </a:lnTo>
                  <a:lnTo>
                    <a:pt x="5456" y="4760"/>
                  </a:lnTo>
                  <a:lnTo>
                    <a:pt x="5741" y="4977"/>
                  </a:lnTo>
                  <a:lnTo>
                    <a:pt x="5707" y="5114"/>
                  </a:lnTo>
                  <a:lnTo>
                    <a:pt x="5855" y="5205"/>
                  </a:lnTo>
                  <a:lnTo>
                    <a:pt x="5684" y="5273"/>
                  </a:lnTo>
                  <a:lnTo>
                    <a:pt x="5250" y="5250"/>
                  </a:lnTo>
                  <a:lnTo>
                    <a:pt x="5170" y="5114"/>
                  </a:lnTo>
                  <a:lnTo>
                    <a:pt x="5022" y="5193"/>
                  </a:lnTo>
                  <a:lnTo>
                    <a:pt x="5090" y="5342"/>
                  </a:lnTo>
                  <a:lnTo>
                    <a:pt x="4942" y="5627"/>
                  </a:lnTo>
                  <a:lnTo>
                    <a:pt x="4862" y="5935"/>
                  </a:lnTo>
                  <a:lnTo>
                    <a:pt x="4691" y="6027"/>
                  </a:lnTo>
                  <a:lnTo>
                    <a:pt x="5033" y="6186"/>
                  </a:lnTo>
                  <a:lnTo>
                    <a:pt x="5353" y="6049"/>
                  </a:lnTo>
                  <a:lnTo>
                    <a:pt x="5695" y="6198"/>
                  </a:lnTo>
                  <a:lnTo>
                    <a:pt x="6163" y="5547"/>
                  </a:lnTo>
                  <a:lnTo>
                    <a:pt x="6346" y="5056"/>
                  </a:lnTo>
                  <a:lnTo>
                    <a:pt x="6996" y="4942"/>
                  </a:lnTo>
                  <a:lnTo>
                    <a:pt x="7087" y="5285"/>
                  </a:lnTo>
                  <a:lnTo>
                    <a:pt x="8229" y="5502"/>
                  </a:lnTo>
                  <a:lnTo>
                    <a:pt x="8480" y="5707"/>
                  </a:lnTo>
                  <a:lnTo>
                    <a:pt x="7829" y="6004"/>
                  </a:lnTo>
                  <a:lnTo>
                    <a:pt x="7738" y="6175"/>
                  </a:lnTo>
                  <a:lnTo>
                    <a:pt x="8560" y="6426"/>
                  </a:lnTo>
                  <a:lnTo>
                    <a:pt x="8480" y="6848"/>
                  </a:lnTo>
                  <a:lnTo>
                    <a:pt x="8902" y="7031"/>
                  </a:lnTo>
                  <a:lnTo>
                    <a:pt x="9804" y="6517"/>
                  </a:lnTo>
                  <a:lnTo>
                    <a:pt x="10557" y="6357"/>
                  </a:lnTo>
                  <a:lnTo>
                    <a:pt x="10648" y="6049"/>
                  </a:lnTo>
                  <a:lnTo>
                    <a:pt x="9918" y="6106"/>
                  </a:lnTo>
                  <a:lnTo>
                    <a:pt x="9530" y="5890"/>
                  </a:lnTo>
                  <a:lnTo>
                    <a:pt x="9393" y="5330"/>
                  </a:lnTo>
                  <a:lnTo>
                    <a:pt x="9941" y="4999"/>
                  </a:lnTo>
                  <a:lnTo>
                    <a:pt x="10602" y="4965"/>
                  </a:lnTo>
                  <a:lnTo>
                    <a:pt x="11025" y="4680"/>
                  </a:lnTo>
                  <a:lnTo>
                    <a:pt x="11584" y="4600"/>
                  </a:lnTo>
                  <a:lnTo>
                    <a:pt x="11527" y="4201"/>
                  </a:lnTo>
                  <a:lnTo>
                    <a:pt x="11846" y="3961"/>
                  </a:lnTo>
                  <a:lnTo>
                    <a:pt x="12508" y="3892"/>
                  </a:lnTo>
                  <a:lnTo>
                    <a:pt x="12554" y="3596"/>
                  </a:lnTo>
                  <a:lnTo>
                    <a:pt x="12303" y="3105"/>
                  </a:lnTo>
                  <a:lnTo>
                    <a:pt x="12485" y="2649"/>
                  </a:lnTo>
                  <a:lnTo>
                    <a:pt x="12428" y="2375"/>
                  </a:lnTo>
                  <a:lnTo>
                    <a:pt x="11344" y="2089"/>
                  </a:lnTo>
                  <a:lnTo>
                    <a:pt x="10933" y="2112"/>
                  </a:lnTo>
                  <a:lnTo>
                    <a:pt x="10420" y="1690"/>
                  </a:lnTo>
                  <a:lnTo>
                    <a:pt x="9918" y="1838"/>
                  </a:lnTo>
                  <a:lnTo>
                    <a:pt x="8971" y="1519"/>
                  </a:lnTo>
                  <a:lnTo>
                    <a:pt x="8948" y="1348"/>
                  </a:lnTo>
                  <a:lnTo>
                    <a:pt x="8628" y="971"/>
                  </a:lnTo>
                  <a:lnTo>
                    <a:pt x="8058" y="937"/>
                  </a:lnTo>
                  <a:lnTo>
                    <a:pt x="7966" y="663"/>
                  </a:lnTo>
                  <a:lnTo>
                    <a:pt x="8092" y="48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78" name="Google Shape;1278;p37"/>
            <p:cNvSpPr/>
            <p:nvPr/>
          </p:nvSpPr>
          <p:spPr>
            <a:xfrm>
              <a:off x="2610425" y="3795125"/>
              <a:ext cx="97300" cy="109875"/>
            </a:xfrm>
            <a:custGeom>
              <a:rect b="b" l="l" r="r" t="t"/>
              <a:pathLst>
                <a:path extrusionOk="0" h="4395" w="3892">
                  <a:moveTo>
                    <a:pt x="3892" y="3333"/>
                  </a:moveTo>
                  <a:lnTo>
                    <a:pt x="3595" y="2797"/>
                  </a:lnTo>
                  <a:lnTo>
                    <a:pt x="3869" y="2374"/>
                  </a:lnTo>
                  <a:lnTo>
                    <a:pt x="3321" y="1758"/>
                  </a:lnTo>
                  <a:lnTo>
                    <a:pt x="2637" y="1256"/>
                  </a:lnTo>
                  <a:lnTo>
                    <a:pt x="1758" y="674"/>
                  </a:lnTo>
                  <a:lnTo>
                    <a:pt x="1484" y="708"/>
                  </a:lnTo>
                  <a:lnTo>
                    <a:pt x="605" y="1"/>
                  </a:lnTo>
                  <a:lnTo>
                    <a:pt x="115" y="103"/>
                  </a:lnTo>
                  <a:lnTo>
                    <a:pt x="46" y="834"/>
                  </a:lnTo>
                  <a:lnTo>
                    <a:pt x="0" y="1758"/>
                  </a:lnTo>
                  <a:lnTo>
                    <a:pt x="160" y="2660"/>
                  </a:lnTo>
                  <a:lnTo>
                    <a:pt x="35" y="2854"/>
                  </a:lnTo>
                  <a:lnTo>
                    <a:pt x="92" y="3459"/>
                  </a:lnTo>
                  <a:lnTo>
                    <a:pt x="640" y="3961"/>
                  </a:lnTo>
                  <a:lnTo>
                    <a:pt x="1153" y="3926"/>
                  </a:lnTo>
                  <a:lnTo>
                    <a:pt x="1929" y="4314"/>
                  </a:lnTo>
                  <a:lnTo>
                    <a:pt x="2317" y="4223"/>
                  </a:lnTo>
                  <a:lnTo>
                    <a:pt x="2911" y="4394"/>
                  </a:lnTo>
                  <a:lnTo>
                    <a:pt x="3664" y="390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79" name="Google Shape;1279;p37"/>
            <p:cNvSpPr/>
            <p:nvPr/>
          </p:nvSpPr>
          <p:spPr>
            <a:xfrm>
              <a:off x="586475" y="1543225"/>
              <a:ext cx="1932400" cy="1139800"/>
            </a:xfrm>
            <a:custGeom>
              <a:rect b="b" l="l" r="r" t="t"/>
              <a:pathLst>
                <a:path extrusionOk="0" h="45592" w="77296">
                  <a:moveTo>
                    <a:pt x="2716" y="45432"/>
                  </a:moveTo>
                  <a:lnTo>
                    <a:pt x="3002" y="45307"/>
                  </a:lnTo>
                  <a:lnTo>
                    <a:pt x="3355" y="45101"/>
                  </a:lnTo>
                  <a:lnTo>
                    <a:pt x="3390" y="45044"/>
                  </a:lnTo>
                  <a:lnTo>
                    <a:pt x="3253" y="44736"/>
                  </a:lnTo>
                  <a:lnTo>
                    <a:pt x="3161" y="44622"/>
                  </a:lnTo>
                  <a:lnTo>
                    <a:pt x="3047" y="44531"/>
                  </a:lnTo>
                  <a:lnTo>
                    <a:pt x="2773" y="44371"/>
                  </a:lnTo>
                  <a:lnTo>
                    <a:pt x="2716" y="44359"/>
                  </a:lnTo>
                  <a:lnTo>
                    <a:pt x="2659" y="44451"/>
                  </a:lnTo>
                  <a:lnTo>
                    <a:pt x="2659" y="44633"/>
                  </a:lnTo>
                  <a:lnTo>
                    <a:pt x="2488" y="44770"/>
                  </a:lnTo>
                  <a:lnTo>
                    <a:pt x="2431" y="44873"/>
                  </a:lnTo>
                  <a:lnTo>
                    <a:pt x="2488" y="45204"/>
                  </a:lnTo>
                  <a:lnTo>
                    <a:pt x="2397" y="45455"/>
                  </a:lnTo>
                  <a:lnTo>
                    <a:pt x="2568" y="45592"/>
                  </a:lnTo>
                  <a:close/>
                  <a:moveTo>
                    <a:pt x="2625" y="44017"/>
                  </a:moveTo>
                  <a:lnTo>
                    <a:pt x="2716" y="43914"/>
                  </a:lnTo>
                  <a:lnTo>
                    <a:pt x="2545" y="43777"/>
                  </a:lnTo>
                  <a:lnTo>
                    <a:pt x="2283" y="43686"/>
                  </a:lnTo>
                  <a:lnTo>
                    <a:pt x="2191" y="43766"/>
                  </a:lnTo>
                  <a:lnTo>
                    <a:pt x="2191" y="43823"/>
                  </a:lnTo>
                  <a:lnTo>
                    <a:pt x="2260" y="43892"/>
                  </a:lnTo>
                  <a:lnTo>
                    <a:pt x="2340" y="44086"/>
                  </a:lnTo>
                  <a:close/>
                  <a:moveTo>
                    <a:pt x="2203" y="43538"/>
                  </a:moveTo>
                  <a:lnTo>
                    <a:pt x="1826" y="43504"/>
                  </a:lnTo>
                  <a:lnTo>
                    <a:pt x="1746" y="43606"/>
                  </a:lnTo>
                  <a:lnTo>
                    <a:pt x="2157" y="43629"/>
                  </a:lnTo>
                  <a:close/>
                  <a:moveTo>
                    <a:pt x="1530" y="43401"/>
                  </a:moveTo>
                  <a:lnTo>
                    <a:pt x="1370" y="43104"/>
                  </a:lnTo>
                  <a:lnTo>
                    <a:pt x="1336" y="43047"/>
                  </a:lnTo>
                  <a:lnTo>
                    <a:pt x="1084" y="43173"/>
                  </a:lnTo>
                  <a:lnTo>
                    <a:pt x="1107" y="43207"/>
                  </a:lnTo>
                  <a:lnTo>
                    <a:pt x="1164" y="43424"/>
                  </a:lnTo>
                  <a:lnTo>
                    <a:pt x="1415" y="43446"/>
                  </a:lnTo>
                  <a:lnTo>
                    <a:pt x="1472" y="43458"/>
                  </a:lnTo>
                  <a:close/>
                  <a:moveTo>
                    <a:pt x="343" y="42807"/>
                  </a:moveTo>
                  <a:lnTo>
                    <a:pt x="388" y="42591"/>
                  </a:lnTo>
                  <a:lnTo>
                    <a:pt x="206" y="42579"/>
                  </a:lnTo>
                  <a:lnTo>
                    <a:pt x="57" y="42659"/>
                  </a:lnTo>
                  <a:lnTo>
                    <a:pt x="0" y="42739"/>
                  </a:lnTo>
                  <a:lnTo>
                    <a:pt x="229" y="42887"/>
                  </a:lnTo>
                  <a:close/>
                  <a:moveTo>
                    <a:pt x="59138" y="18100"/>
                  </a:moveTo>
                  <a:lnTo>
                    <a:pt x="58910" y="18100"/>
                  </a:lnTo>
                  <a:lnTo>
                    <a:pt x="58716" y="18442"/>
                  </a:lnTo>
                  <a:lnTo>
                    <a:pt x="57278" y="18442"/>
                  </a:lnTo>
                  <a:lnTo>
                    <a:pt x="54882" y="18442"/>
                  </a:lnTo>
                  <a:lnTo>
                    <a:pt x="52496" y="18442"/>
                  </a:lnTo>
                  <a:lnTo>
                    <a:pt x="50385" y="18442"/>
                  </a:lnTo>
                  <a:lnTo>
                    <a:pt x="48297" y="18442"/>
                  </a:lnTo>
                  <a:lnTo>
                    <a:pt x="46220" y="18442"/>
                  </a:lnTo>
                  <a:lnTo>
                    <a:pt x="44086" y="18442"/>
                  </a:lnTo>
                  <a:lnTo>
                    <a:pt x="43401" y="18442"/>
                  </a:lnTo>
                  <a:lnTo>
                    <a:pt x="41312" y="18442"/>
                  </a:lnTo>
                  <a:lnTo>
                    <a:pt x="39338" y="18442"/>
                  </a:lnTo>
                  <a:lnTo>
                    <a:pt x="39098" y="19173"/>
                  </a:lnTo>
                  <a:lnTo>
                    <a:pt x="38768" y="19892"/>
                  </a:lnTo>
                  <a:lnTo>
                    <a:pt x="38437" y="20120"/>
                  </a:lnTo>
                  <a:lnTo>
                    <a:pt x="38596" y="19287"/>
                  </a:lnTo>
                  <a:lnTo>
                    <a:pt x="37763" y="18979"/>
                  </a:lnTo>
                  <a:lnTo>
                    <a:pt x="37569" y="19150"/>
                  </a:lnTo>
                  <a:lnTo>
                    <a:pt x="37512" y="19572"/>
                  </a:lnTo>
                  <a:lnTo>
                    <a:pt x="37250" y="20337"/>
                  </a:lnTo>
                  <a:lnTo>
                    <a:pt x="36656" y="21524"/>
                  </a:lnTo>
                  <a:lnTo>
                    <a:pt x="36086" y="22323"/>
                  </a:lnTo>
                  <a:lnTo>
                    <a:pt x="35515" y="23121"/>
                  </a:lnTo>
                  <a:lnTo>
                    <a:pt x="34739" y="23943"/>
                  </a:lnTo>
                  <a:lnTo>
                    <a:pt x="34579" y="24616"/>
                  </a:lnTo>
                  <a:lnTo>
                    <a:pt x="34180" y="25370"/>
                  </a:lnTo>
                  <a:lnTo>
                    <a:pt x="33632" y="26111"/>
                  </a:lnTo>
                  <a:lnTo>
                    <a:pt x="33769" y="26602"/>
                  </a:lnTo>
                  <a:lnTo>
                    <a:pt x="33495" y="27344"/>
                  </a:lnTo>
                  <a:lnTo>
                    <a:pt x="33712" y="28109"/>
                  </a:lnTo>
                  <a:lnTo>
                    <a:pt x="33895" y="28428"/>
                  </a:lnTo>
                  <a:lnTo>
                    <a:pt x="33780" y="28645"/>
                  </a:lnTo>
                  <a:lnTo>
                    <a:pt x="33837" y="29923"/>
                  </a:lnTo>
                  <a:lnTo>
                    <a:pt x="34203" y="30847"/>
                  </a:lnTo>
                  <a:lnTo>
                    <a:pt x="34089" y="31350"/>
                  </a:lnTo>
                  <a:lnTo>
                    <a:pt x="34225" y="31498"/>
                  </a:lnTo>
                  <a:lnTo>
                    <a:pt x="34887" y="31589"/>
                  </a:lnTo>
                  <a:lnTo>
                    <a:pt x="35070" y="31840"/>
                  </a:lnTo>
                  <a:lnTo>
                    <a:pt x="35469" y="31875"/>
                  </a:lnTo>
                  <a:lnTo>
                    <a:pt x="35458" y="32148"/>
                  </a:lnTo>
                  <a:lnTo>
                    <a:pt x="35766" y="32251"/>
                  </a:lnTo>
                  <a:lnTo>
                    <a:pt x="36063" y="32776"/>
                  </a:lnTo>
                  <a:lnTo>
                    <a:pt x="36029" y="33233"/>
                  </a:lnTo>
                  <a:lnTo>
                    <a:pt x="36919" y="33164"/>
                  </a:lnTo>
                  <a:lnTo>
                    <a:pt x="37923" y="33061"/>
                  </a:lnTo>
                  <a:lnTo>
                    <a:pt x="37775" y="33244"/>
                  </a:lnTo>
                  <a:lnTo>
                    <a:pt x="38790" y="33689"/>
                  </a:lnTo>
                  <a:lnTo>
                    <a:pt x="40320" y="34317"/>
                  </a:lnTo>
                  <a:lnTo>
                    <a:pt x="41849" y="34317"/>
                  </a:lnTo>
                  <a:lnTo>
                    <a:pt x="42454" y="34317"/>
                  </a:lnTo>
                  <a:lnTo>
                    <a:pt x="42568" y="33952"/>
                  </a:lnTo>
                  <a:lnTo>
                    <a:pt x="43903" y="33952"/>
                  </a:lnTo>
                  <a:lnTo>
                    <a:pt x="44086" y="34260"/>
                  </a:lnTo>
                  <a:lnTo>
                    <a:pt x="44382" y="34545"/>
                  </a:lnTo>
                  <a:lnTo>
                    <a:pt x="44725" y="34944"/>
                  </a:lnTo>
                  <a:lnTo>
                    <a:pt x="44839" y="35412"/>
                  </a:lnTo>
                  <a:lnTo>
                    <a:pt x="44896" y="35914"/>
                  </a:lnTo>
                  <a:lnTo>
                    <a:pt x="45215" y="36188"/>
                  </a:lnTo>
                  <a:lnTo>
                    <a:pt x="45786" y="36451"/>
                  </a:lnTo>
                  <a:lnTo>
                    <a:pt x="46471" y="35743"/>
                  </a:lnTo>
                  <a:lnTo>
                    <a:pt x="47098" y="35732"/>
                  </a:lnTo>
                  <a:lnTo>
                    <a:pt x="47532" y="36086"/>
                  </a:lnTo>
                  <a:lnTo>
                    <a:pt x="47760" y="36713"/>
                  </a:lnTo>
                  <a:lnTo>
                    <a:pt x="47909" y="37238"/>
                  </a:lnTo>
                  <a:lnTo>
                    <a:pt x="48251" y="37752"/>
                  </a:lnTo>
                  <a:lnTo>
                    <a:pt x="48274" y="38391"/>
                  </a:lnTo>
                  <a:lnTo>
                    <a:pt x="48388" y="38825"/>
                  </a:lnTo>
                  <a:lnTo>
                    <a:pt x="48947" y="39110"/>
                  </a:lnTo>
                  <a:lnTo>
                    <a:pt x="49461" y="39304"/>
                  </a:lnTo>
                  <a:lnTo>
                    <a:pt x="49757" y="39281"/>
                  </a:lnTo>
                  <a:lnTo>
                    <a:pt x="49678" y="38961"/>
                  </a:lnTo>
                  <a:lnTo>
                    <a:pt x="49735" y="38528"/>
                  </a:lnTo>
                  <a:lnTo>
                    <a:pt x="49872" y="37900"/>
                  </a:lnTo>
                  <a:lnTo>
                    <a:pt x="50145" y="37501"/>
                  </a:lnTo>
                  <a:lnTo>
                    <a:pt x="50670" y="37056"/>
                  </a:lnTo>
                  <a:lnTo>
                    <a:pt x="51526" y="36668"/>
                  </a:lnTo>
                  <a:lnTo>
                    <a:pt x="52405" y="35994"/>
                  </a:lnTo>
                  <a:lnTo>
                    <a:pt x="53101" y="35789"/>
                  </a:lnTo>
                  <a:lnTo>
                    <a:pt x="53603" y="35732"/>
                  </a:lnTo>
                  <a:lnTo>
                    <a:pt x="54094" y="35926"/>
                  </a:lnTo>
                  <a:lnTo>
                    <a:pt x="54802" y="35812"/>
                  </a:lnTo>
                  <a:lnTo>
                    <a:pt x="55270" y="36302"/>
                  </a:lnTo>
                  <a:lnTo>
                    <a:pt x="55806" y="36325"/>
                  </a:lnTo>
                  <a:lnTo>
                    <a:pt x="56148" y="36154"/>
                  </a:lnTo>
                  <a:lnTo>
                    <a:pt x="56399" y="36280"/>
                  </a:lnTo>
                  <a:lnTo>
                    <a:pt x="56582" y="36166"/>
                  </a:lnTo>
                  <a:lnTo>
                    <a:pt x="56456" y="35983"/>
                  </a:lnTo>
                  <a:lnTo>
                    <a:pt x="56548" y="35629"/>
                  </a:lnTo>
                  <a:lnTo>
                    <a:pt x="56479" y="35389"/>
                  </a:lnTo>
                  <a:lnTo>
                    <a:pt x="56822" y="35241"/>
                  </a:lnTo>
                  <a:lnTo>
                    <a:pt x="57426" y="35184"/>
                  </a:lnTo>
                  <a:lnTo>
                    <a:pt x="58088" y="35287"/>
                  </a:lnTo>
                  <a:lnTo>
                    <a:pt x="58979" y="35173"/>
                  </a:lnTo>
                  <a:lnTo>
                    <a:pt x="59401" y="35389"/>
                  </a:lnTo>
                  <a:lnTo>
                    <a:pt x="59686" y="35812"/>
                  </a:lnTo>
                  <a:lnTo>
                    <a:pt x="59812" y="35857"/>
                  </a:lnTo>
                  <a:lnTo>
                    <a:pt x="60690" y="35447"/>
                  </a:lnTo>
                  <a:lnTo>
                    <a:pt x="60953" y="35583"/>
                  </a:lnTo>
                  <a:lnTo>
                    <a:pt x="61387" y="36337"/>
                  </a:lnTo>
                  <a:lnTo>
                    <a:pt x="61501" y="36839"/>
                  </a:lnTo>
                  <a:lnTo>
                    <a:pt x="61215" y="37444"/>
                  </a:lnTo>
                  <a:lnTo>
                    <a:pt x="61272" y="37797"/>
                  </a:lnTo>
                  <a:lnTo>
                    <a:pt x="61501" y="38494"/>
                  </a:lnTo>
                  <a:lnTo>
                    <a:pt x="61786" y="39281"/>
                  </a:lnTo>
                  <a:lnTo>
                    <a:pt x="62037" y="39475"/>
                  </a:lnTo>
                  <a:lnTo>
                    <a:pt x="62094" y="39874"/>
                  </a:lnTo>
                  <a:lnTo>
                    <a:pt x="62471" y="39989"/>
                  </a:lnTo>
                  <a:lnTo>
                    <a:pt x="62710" y="39874"/>
                  </a:lnTo>
                  <a:lnTo>
                    <a:pt x="62996" y="39327"/>
                  </a:lnTo>
                  <a:lnTo>
                    <a:pt x="63098" y="38961"/>
                  </a:lnTo>
                  <a:lnTo>
                    <a:pt x="63224" y="38357"/>
                  </a:lnTo>
                  <a:lnTo>
                    <a:pt x="63053" y="37295"/>
                  </a:lnTo>
                  <a:lnTo>
                    <a:pt x="63121" y="36907"/>
                  </a:lnTo>
                  <a:lnTo>
                    <a:pt x="62916" y="36268"/>
                  </a:lnTo>
                  <a:lnTo>
                    <a:pt x="62813" y="35504"/>
                  </a:lnTo>
                  <a:lnTo>
                    <a:pt x="62824" y="34876"/>
                  </a:lnTo>
                  <a:lnTo>
                    <a:pt x="63087" y="34225"/>
                  </a:lnTo>
                  <a:lnTo>
                    <a:pt x="63578" y="33689"/>
                  </a:lnTo>
                  <a:lnTo>
                    <a:pt x="64114" y="33255"/>
                  </a:lnTo>
                  <a:lnTo>
                    <a:pt x="65095" y="32673"/>
                  </a:lnTo>
                  <a:lnTo>
                    <a:pt x="65278" y="32365"/>
                  </a:lnTo>
                  <a:lnTo>
                    <a:pt x="65746" y="32034"/>
                  </a:lnTo>
                  <a:lnTo>
                    <a:pt x="66145" y="31977"/>
                  </a:lnTo>
                  <a:lnTo>
                    <a:pt x="66773" y="31429"/>
                  </a:lnTo>
                  <a:lnTo>
                    <a:pt x="67629" y="31167"/>
                  </a:lnTo>
                  <a:lnTo>
                    <a:pt x="68291" y="30482"/>
                  </a:lnTo>
                  <a:lnTo>
                    <a:pt x="68416" y="29546"/>
                  </a:lnTo>
                  <a:lnTo>
                    <a:pt x="68428" y="29238"/>
                  </a:lnTo>
                  <a:lnTo>
                    <a:pt x="68234" y="29181"/>
                  </a:lnTo>
                  <a:lnTo>
                    <a:pt x="68451" y="28303"/>
                  </a:lnTo>
                  <a:lnTo>
                    <a:pt x="68017" y="27994"/>
                  </a:lnTo>
                  <a:lnTo>
                    <a:pt x="68473" y="28143"/>
                  </a:lnTo>
                  <a:lnTo>
                    <a:pt x="68473" y="27549"/>
                  </a:lnTo>
                  <a:lnTo>
                    <a:pt x="68747" y="27173"/>
                  </a:lnTo>
                  <a:lnTo>
                    <a:pt x="68599" y="27926"/>
                  </a:lnTo>
                  <a:lnTo>
                    <a:pt x="68884" y="28280"/>
                  </a:lnTo>
                  <a:lnTo>
                    <a:pt x="68473" y="28907"/>
                  </a:lnTo>
                  <a:lnTo>
                    <a:pt x="68531" y="28942"/>
                  </a:lnTo>
                  <a:lnTo>
                    <a:pt x="69158" y="28211"/>
                  </a:lnTo>
                  <a:lnTo>
                    <a:pt x="69501" y="27857"/>
                  </a:lnTo>
                  <a:lnTo>
                    <a:pt x="69592" y="27492"/>
                  </a:lnTo>
                  <a:lnTo>
                    <a:pt x="69455" y="27344"/>
                  </a:lnTo>
                  <a:lnTo>
                    <a:pt x="69444" y="26842"/>
                  </a:lnTo>
                  <a:lnTo>
                    <a:pt x="69615" y="27070"/>
                  </a:lnTo>
                  <a:lnTo>
                    <a:pt x="69774" y="27127"/>
                  </a:lnTo>
                  <a:lnTo>
                    <a:pt x="69763" y="27355"/>
                  </a:lnTo>
                  <a:lnTo>
                    <a:pt x="70505" y="26659"/>
                  </a:lnTo>
                  <a:lnTo>
                    <a:pt x="70859" y="26009"/>
                  </a:lnTo>
                  <a:lnTo>
                    <a:pt x="70653" y="25974"/>
                  </a:lnTo>
                  <a:lnTo>
                    <a:pt x="70961" y="25712"/>
                  </a:lnTo>
                  <a:lnTo>
                    <a:pt x="70904" y="25826"/>
                  </a:lnTo>
                  <a:lnTo>
                    <a:pt x="71372" y="25826"/>
                  </a:lnTo>
                  <a:lnTo>
                    <a:pt x="72479" y="25552"/>
                  </a:lnTo>
                  <a:lnTo>
                    <a:pt x="72331" y="25381"/>
                  </a:lnTo>
                  <a:lnTo>
                    <a:pt x="71201" y="25552"/>
                  </a:lnTo>
                  <a:lnTo>
                    <a:pt x="71886" y="25301"/>
                  </a:lnTo>
                  <a:lnTo>
                    <a:pt x="72331" y="25255"/>
                  </a:lnTo>
                  <a:lnTo>
                    <a:pt x="72673" y="25210"/>
                  </a:lnTo>
                  <a:lnTo>
                    <a:pt x="73255" y="25061"/>
                  </a:lnTo>
                  <a:lnTo>
                    <a:pt x="73598" y="25073"/>
                  </a:lnTo>
                  <a:lnTo>
                    <a:pt x="74134" y="24925"/>
                  </a:lnTo>
                  <a:lnTo>
                    <a:pt x="74282" y="24685"/>
                  </a:lnTo>
                  <a:lnTo>
                    <a:pt x="74123" y="24491"/>
                  </a:lnTo>
                  <a:lnTo>
                    <a:pt x="74100" y="24799"/>
                  </a:lnTo>
                  <a:lnTo>
                    <a:pt x="73792" y="24788"/>
                  </a:lnTo>
                  <a:lnTo>
                    <a:pt x="73712" y="24320"/>
                  </a:lnTo>
                  <a:lnTo>
                    <a:pt x="73871" y="23840"/>
                  </a:lnTo>
                  <a:lnTo>
                    <a:pt x="74065" y="23658"/>
                  </a:lnTo>
                  <a:lnTo>
                    <a:pt x="74625" y="23133"/>
                  </a:lnTo>
                  <a:lnTo>
                    <a:pt x="75469" y="22870"/>
                  </a:lnTo>
                  <a:lnTo>
                    <a:pt x="76325" y="22574"/>
                  </a:lnTo>
                  <a:lnTo>
                    <a:pt x="77215" y="22151"/>
                  </a:lnTo>
                  <a:lnTo>
                    <a:pt x="77192" y="21866"/>
                  </a:lnTo>
                  <a:lnTo>
                    <a:pt x="76896" y="21364"/>
                  </a:lnTo>
                  <a:lnTo>
                    <a:pt x="77295" y="20154"/>
                  </a:lnTo>
                  <a:lnTo>
                    <a:pt x="77078" y="19892"/>
                  </a:lnTo>
                  <a:lnTo>
                    <a:pt x="76553" y="20052"/>
                  </a:lnTo>
                  <a:lnTo>
                    <a:pt x="76394" y="19812"/>
                  </a:lnTo>
                  <a:lnTo>
                    <a:pt x="75606" y="20474"/>
                  </a:lnTo>
                  <a:lnTo>
                    <a:pt x="75150" y="21181"/>
                  </a:lnTo>
                  <a:lnTo>
                    <a:pt x="74762" y="21581"/>
                  </a:lnTo>
                  <a:lnTo>
                    <a:pt x="74408" y="21706"/>
                  </a:lnTo>
                  <a:lnTo>
                    <a:pt x="74168" y="21752"/>
                  </a:lnTo>
                  <a:lnTo>
                    <a:pt x="74020" y="21980"/>
                  </a:lnTo>
                  <a:lnTo>
                    <a:pt x="72696" y="21980"/>
                  </a:lnTo>
                  <a:lnTo>
                    <a:pt x="71600" y="21980"/>
                  </a:lnTo>
                  <a:lnTo>
                    <a:pt x="71212" y="22151"/>
                  </a:lnTo>
                  <a:lnTo>
                    <a:pt x="70254" y="22745"/>
                  </a:lnTo>
                  <a:lnTo>
                    <a:pt x="70288" y="22870"/>
                  </a:lnTo>
                  <a:lnTo>
                    <a:pt x="70197" y="23213"/>
                  </a:lnTo>
                  <a:lnTo>
                    <a:pt x="69546" y="23498"/>
                  </a:lnTo>
                  <a:lnTo>
                    <a:pt x="68987" y="23430"/>
                  </a:lnTo>
                  <a:lnTo>
                    <a:pt x="68416" y="23407"/>
                  </a:lnTo>
                  <a:lnTo>
                    <a:pt x="68051" y="23498"/>
                  </a:lnTo>
                  <a:lnTo>
                    <a:pt x="68006" y="23760"/>
                  </a:lnTo>
                  <a:lnTo>
                    <a:pt x="68006" y="23760"/>
                  </a:lnTo>
                  <a:lnTo>
                    <a:pt x="67994" y="23840"/>
                  </a:lnTo>
                  <a:lnTo>
                    <a:pt x="67161" y="24377"/>
                  </a:lnTo>
                  <a:lnTo>
                    <a:pt x="66522" y="24628"/>
                  </a:lnTo>
                  <a:lnTo>
                    <a:pt x="66111" y="24742"/>
                  </a:lnTo>
                  <a:lnTo>
                    <a:pt x="65575" y="24982"/>
                  </a:lnTo>
                  <a:lnTo>
                    <a:pt x="65004" y="25119"/>
                  </a:lnTo>
                  <a:lnTo>
                    <a:pt x="64650" y="25073"/>
                  </a:lnTo>
                  <a:lnTo>
                    <a:pt x="64262" y="24890"/>
                  </a:lnTo>
                  <a:lnTo>
                    <a:pt x="64650" y="24548"/>
                  </a:lnTo>
                  <a:lnTo>
                    <a:pt x="64650" y="24548"/>
                  </a:lnTo>
                  <a:lnTo>
                    <a:pt x="64936" y="24228"/>
                  </a:lnTo>
                  <a:lnTo>
                    <a:pt x="65461" y="23749"/>
                  </a:lnTo>
                  <a:lnTo>
                    <a:pt x="65461" y="23749"/>
                  </a:lnTo>
                  <a:lnTo>
                    <a:pt x="65461" y="23749"/>
                  </a:lnTo>
                  <a:lnTo>
                    <a:pt x="65563" y="23384"/>
                  </a:lnTo>
                  <a:lnTo>
                    <a:pt x="65632" y="22893"/>
                  </a:lnTo>
                  <a:lnTo>
                    <a:pt x="65404" y="22790"/>
                  </a:lnTo>
                  <a:lnTo>
                    <a:pt x="64799" y="23190"/>
                  </a:lnTo>
                  <a:lnTo>
                    <a:pt x="64662" y="23178"/>
                  </a:lnTo>
                  <a:lnTo>
                    <a:pt x="64707" y="22962"/>
                  </a:lnTo>
                  <a:lnTo>
                    <a:pt x="65255" y="22608"/>
                  </a:lnTo>
                  <a:lnTo>
                    <a:pt x="65483" y="22208"/>
                  </a:lnTo>
                  <a:lnTo>
                    <a:pt x="65575" y="21809"/>
                  </a:lnTo>
                  <a:lnTo>
                    <a:pt x="65198" y="21467"/>
                  </a:lnTo>
                  <a:lnTo>
                    <a:pt x="64662" y="21273"/>
                  </a:lnTo>
                  <a:lnTo>
                    <a:pt x="64422" y="21615"/>
                  </a:lnTo>
                  <a:lnTo>
                    <a:pt x="64228" y="21706"/>
                  </a:lnTo>
                  <a:lnTo>
                    <a:pt x="63909" y="22151"/>
                  </a:lnTo>
                  <a:lnTo>
                    <a:pt x="63966" y="21843"/>
                  </a:lnTo>
                  <a:lnTo>
                    <a:pt x="63600" y="22060"/>
                  </a:lnTo>
                  <a:lnTo>
                    <a:pt x="63292" y="22345"/>
                  </a:lnTo>
                  <a:lnTo>
                    <a:pt x="62927" y="22790"/>
                  </a:lnTo>
                  <a:lnTo>
                    <a:pt x="62745" y="23156"/>
                  </a:lnTo>
                  <a:lnTo>
                    <a:pt x="62756" y="23703"/>
                  </a:lnTo>
                  <a:lnTo>
                    <a:pt x="62493" y="24274"/>
                  </a:lnTo>
                  <a:lnTo>
                    <a:pt x="62026" y="24696"/>
                  </a:lnTo>
                  <a:lnTo>
                    <a:pt x="61832" y="24833"/>
                  </a:lnTo>
                  <a:lnTo>
                    <a:pt x="61603" y="24925"/>
                  </a:lnTo>
                  <a:lnTo>
                    <a:pt x="61341" y="24925"/>
                  </a:lnTo>
                  <a:lnTo>
                    <a:pt x="61295" y="24867"/>
                  </a:lnTo>
                  <a:lnTo>
                    <a:pt x="61284" y="24400"/>
                  </a:lnTo>
                  <a:lnTo>
                    <a:pt x="61387" y="24171"/>
                  </a:lnTo>
                  <a:lnTo>
                    <a:pt x="61489" y="23954"/>
                  </a:lnTo>
                  <a:lnTo>
                    <a:pt x="61569" y="23532"/>
                  </a:lnTo>
                  <a:lnTo>
                    <a:pt x="61923" y="23030"/>
                  </a:lnTo>
                  <a:lnTo>
                    <a:pt x="62345" y="22414"/>
                  </a:lnTo>
                  <a:lnTo>
                    <a:pt x="62996" y="21752"/>
                  </a:lnTo>
                  <a:lnTo>
                    <a:pt x="62893" y="21752"/>
                  </a:lnTo>
                  <a:lnTo>
                    <a:pt x="62128" y="22323"/>
                  </a:lnTo>
                  <a:lnTo>
                    <a:pt x="62071" y="22220"/>
                  </a:lnTo>
                  <a:lnTo>
                    <a:pt x="62482" y="21889"/>
                  </a:lnTo>
                  <a:lnTo>
                    <a:pt x="63155" y="21318"/>
                  </a:lnTo>
                  <a:lnTo>
                    <a:pt x="63680" y="21250"/>
                  </a:lnTo>
                  <a:lnTo>
                    <a:pt x="64308" y="21067"/>
                  </a:lnTo>
                  <a:lnTo>
                    <a:pt x="64833" y="21158"/>
                  </a:lnTo>
                  <a:lnTo>
                    <a:pt x="64856" y="21158"/>
                  </a:lnTo>
                  <a:lnTo>
                    <a:pt x="65518" y="21090"/>
                  </a:lnTo>
                  <a:lnTo>
                    <a:pt x="65312" y="20736"/>
                  </a:lnTo>
                  <a:lnTo>
                    <a:pt x="65312" y="20736"/>
                  </a:lnTo>
                  <a:lnTo>
                    <a:pt x="65141" y="20702"/>
                  </a:lnTo>
                  <a:lnTo>
                    <a:pt x="65141" y="20702"/>
                  </a:lnTo>
                  <a:lnTo>
                    <a:pt x="65141" y="20702"/>
                  </a:lnTo>
                  <a:lnTo>
                    <a:pt x="64936" y="20668"/>
                  </a:lnTo>
                  <a:lnTo>
                    <a:pt x="64879" y="20417"/>
                  </a:lnTo>
                  <a:lnTo>
                    <a:pt x="64148" y="20497"/>
                  </a:lnTo>
                  <a:lnTo>
                    <a:pt x="63441" y="20691"/>
                  </a:lnTo>
                  <a:lnTo>
                    <a:pt x="63087" y="20360"/>
                  </a:lnTo>
                  <a:lnTo>
                    <a:pt x="62722" y="20246"/>
                  </a:lnTo>
                  <a:lnTo>
                    <a:pt x="63167" y="19778"/>
                  </a:lnTo>
                  <a:lnTo>
                    <a:pt x="62414" y="20063"/>
                  </a:lnTo>
                  <a:lnTo>
                    <a:pt x="61717" y="20360"/>
                  </a:lnTo>
                  <a:lnTo>
                    <a:pt x="61056" y="20576"/>
                  </a:lnTo>
                  <a:lnTo>
                    <a:pt x="60759" y="20280"/>
                  </a:lnTo>
                  <a:lnTo>
                    <a:pt x="59971" y="20462"/>
                  </a:lnTo>
                  <a:lnTo>
                    <a:pt x="60028" y="20337"/>
                  </a:lnTo>
                  <a:lnTo>
                    <a:pt x="60690" y="19960"/>
                  </a:lnTo>
                  <a:lnTo>
                    <a:pt x="61352" y="19606"/>
                  </a:lnTo>
                  <a:lnTo>
                    <a:pt x="62197" y="19310"/>
                  </a:lnTo>
                  <a:lnTo>
                    <a:pt x="62197" y="19310"/>
                  </a:lnTo>
                  <a:lnTo>
                    <a:pt x="62197" y="19310"/>
                  </a:lnTo>
                  <a:lnTo>
                    <a:pt x="61444" y="19081"/>
                  </a:lnTo>
                  <a:lnTo>
                    <a:pt x="60816" y="19196"/>
                  </a:lnTo>
                  <a:lnTo>
                    <a:pt x="60268" y="18922"/>
                  </a:lnTo>
                  <a:lnTo>
                    <a:pt x="59618" y="18785"/>
                  </a:lnTo>
                  <a:lnTo>
                    <a:pt x="59161" y="18728"/>
                  </a:lnTo>
                  <a:lnTo>
                    <a:pt x="59013" y="18579"/>
                  </a:lnTo>
                  <a:close/>
                  <a:moveTo>
                    <a:pt x="24810" y="11413"/>
                  </a:moveTo>
                  <a:lnTo>
                    <a:pt x="25792" y="11013"/>
                  </a:lnTo>
                  <a:lnTo>
                    <a:pt x="25792" y="10751"/>
                  </a:lnTo>
                  <a:lnTo>
                    <a:pt x="25427" y="10694"/>
                  </a:lnTo>
                  <a:lnTo>
                    <a:pt x="24936" y="10819"/>
                  </a:lnTo>
                  <a:lnTo>
                    <a:pt x="24023" y="11127"/>
                  </a:lnTo>
                  <a:lnTo>
                    <a:pt x="23715" y="11504"/>
                  </a:lnTo>
                  <a:lnTo>
                    <a:pt x="23818" y="11732"/>
                  </a:lnTo>
                  <a:close/>
                  <a:moveTo>
                    <a:pt x="19287" y="9073"/>
                  </a:moveTo>
                  <a:lnTo>
                    <a:pt x="19618" y="8742"/>
                  </a:lnTo>
                  <a:lnTo>
                    <a:pt x="19207" y="8674"/>
                  </a:lnTo>
                  <a:lnTo>
                    <a:pt x="18397" y="8811"/>
                  </a:lnTo>
                  <a:lnTo>
                    <a:pt x="18511" y="9039"/>
                  </a:lnTo>
                  <a:lnTo>
                    <a:pt x="18739" y="9199"/>
                  </a:lnTo>
                  <a:close/>
                  <a:moveTo>
                    <a:pt x="19458" y="5889"/>
                  </a:moveTo>
                  <a:lnTo>
                    <a:pt x="19024" y="6197"/>
                  </a:lnTo>
                  <a:lnTo>
                    <a:pt x="19081" y="6277"/>
                  </a:lnTo>
                  <a:lnTo>
                    <a:pt x="19675" y="6220"/>
                  </a:lnTo>
                  <a:lnTo>
                    <a:pt x="19721" y="6368"/>
                  </a:lnTo>
                  <a:lnTo>
                    <a:pt x="19960" y="6540"/>
                  </a:lnTo>
                  <a:lnTo>
                    <a:pt x="20656" y="6368"/>
                  </a:lnTo>
                  <a:lnTo>
                    <a:pt x="20828" y="6288"/>
                  </a:lnTo>
                  <a:lnTo>
                    <a:pt x="20360" y="6174"/>
                  </a:lnTo>
                  <a:lnTo>
                    <a:pt x="20131" y="5957"/>
                  </a:lnTo>
                  <a:lnTo>
                    <a:pt x="19652" y="6049"/>
                  </a:lnTo>
                  <a:close/>
                  <a:moveTo>
                    <a:pt x="37284" y="149"/>
                  </a:moveTo>
                  <a:lnTo>
                    <a:pt x="36656" y="0"/>
                  </a:lnTo>
                  <a:lnTo>
                    <a:pt x="35196" y="400"/>
                  </a:lnTo>
                  <a:lnTo>
                    <a:pt x="34739" y="354"/>
                  </a:lnTo>
                  <a:lnTo>
                    <a:pt x="33176" y="685"/>
                  </a:lnTo>
                  <a:lnTo>
                    <a:pt x="32491" y="765"/>
                  </a:lnTo>
                  <a:lnTo>
                    <a:pt x="31372" y="1119"/>
                  </a:lnTo>
                  <a:lnTo>
                    <a:pt x="30688" y="1495"/>
                  </a:lnTo>
                  <a:lnTo>
                    <a:pt x="29467" y="1849"/>
                  </a:lnTo>
                  <a:lnTo>
                    <a:pt x="28371" y="1861"/>
                  </a:lnTo>
                  <a:lnTo>
                    <a:pt x="27481" y="2283"/>
                  </a:lnTo>
                  <a:lnTo>
                    <a:pt x="27937" y="2522"/>
                  </a:lnTo>
                  <a:lnTo>
                    <a:pt x="28029" y="2853"/>
                  </a:lnTo>
                  <a:lnTo>
                    <a:pt x="27915" y="3230"/>
                  </a:lnTo>
                  <a:lnTo>
                    <a:pt x="28245" y="3538"/>
                  </a:lnTo>
                  <a:lnTo>
                    <a:pt x="28074" y="4029"/>
                  </a:lnTo>
                  <a:lnTo>
                    <a:pt x="26762" y="4063"/>
                  </a:lnTo>
                  <a:lnTo>
                    <a:pt x="27378" y="3664"/>
                  </a:lnTo>
                  <a:lnTo>
                    <a:pt x="26899" y="3664"/>
                  </a:lnTo>
                  <a:lnTo>
                    <a:pt x="25027" y="4052"/>
                  </a:lnTo>
                  <a:lnTo>
                    <a:pt x="23726" y="4371"/>
                  </a:lnTo>
                  <a:lnTo>
                    <a:pt x="23863" y="4851"/>
                  </a:lnTo>
                  <a:lnTo>
                    <a:pt x="23692" y="5159"/>
                  </a:lnTo>
                  <a:lnTo>
                    <a:pt x="24343" y="5364"/>
                  </a:lnTo>
                  <a:lnTo>
                    <a:pt x="25324" y="5261"/>
                  </a:lnTo>
                  <a:lnTo>
                    <a:pt x="25575" y="5444"/>
                  </a:lnTo>
                  <a:lnTo>
                    <a:pt x="25997" y="5261"/>
                  </a:lnTo>
                  <a:lnTo>
                    <a:pt x="26865" y="5090"/>
                  </a:lnTo>
                  <a:lnTo>
                    <a:pt x="27253" y="5090"/>
                  </a:lnTo>
                  <a:lnTo>
                    <a:pt x="26408" y="5387"/>
                  </a:lnTo>
                  <a:lnTo>
                    <a:pt x="26568" y="5535"/>
                  </a:lnTo>
                  <a:lnTo>
                    <a:pt x="26203" y="5900"/>
                  </a:lnTo>
                  <a:lnTo>
                    <a:pt x="25427" y="6163"/>
                  </a:lnTo>
                  <a:lnTo>
                    <a:pt x="25061" y="6083"/>
                  </a:lnTo>
                  <a:lnTo>
                    <a:pt x="24069" y="6471"/>
                  </a:lnTo>
                  <a:lnTo>
                    <a:pt x="23806" y="6345"/>
                  </a:lnTo>
                  <a:lnTo>
                    <a:pt x="23224" y="6403"/>
                  </a:lnTo>
                  <a:lnTo>
                    <a:pt x="22471" y="6825"/>
                  </a:lnTo>
                  <a:lnTo>
                    <a:pt x="21387" y="7270"/>
                  </a:lnTo>
                  <a:lnTo>
                    <a:pt x="20554" y="7761"/>
                  </a:lnTo>
                  <a:lnTo>
                    <a:pt x="20599" y="8103"/>
                  </a:lnTo>
                  <a:lnTo>
                    <a:pt x="20029" y="8571"/>
                  </a:lnTo>
                  <a:lnTo>
                    <a:pt x="20234" y="8765"/>
                  </a:lnTo>
                  <a:lnTo>
                    <a:pt x="20303" y="9153"/>
                  </a:lnTo>
                  <a:lnTo>
                    <a:pt x="21330" y="8993"/>
                  </a:lnTo>
                  <a:lnTo>
                    <a:pt x="21387" y="9301"/>
                  </a:lnTo>
                  <a:lnTo>
                    <a:pt x="20919" y="9598"/>
                  </a:lnTo>
                  <a:lnTo>
                    <a:pt x="20405" y="10100"/>
                  </a:lnTo>
                  <a:lnTo>
                    <a:pt x="20805" y="10100"/>
                  </a:lnTo>
                  <a:lnTo>
                    <a:pt x="21832" y="9769"/>
                  </a:lnTo>
                  <a:lnTo>
                    <a:pt x="21604" y="10180"/>
                  </a:lnTo>
                  <a:lnTo>
                    <a:pt x="22117" y="9883"/>
                  </a:lnTo>
                  <a:lnTo>
                    <a:pt x="22060" y="10306"/>
                  </a:lnTo>
                  <a:lnTo>
                    <a:pt x="22745" y="9997"/>
                  </a:lnTo>
                  <a:lnTo>
                    <a:pt x="22802" y="10157"/>
                  </a:lnTo>
                  <a:lnTo>
                    <a:pt x="23829" y="9895"/>
                  </a:lnTo>
                  <a:lnTo>
                    <a:pt x="22939" y="10385"/>
                  </a:lnTo>
                  <a:lnTo>
                    <a:pt x="22129" y="11024"/>
                  </a:lnTo>
                  <a:lnTo>
                    <a:pt x="21318" y="11321"/>
                  </a:lnTo>
                  <a:lnTo>
                    <a:pt x="20987" y="11492"/>
                  </a:lnTo>
                  <a:lnTo>
                    <a:pt x="19515" y="12006"/>
                  </a:lnTo>
                  <a:lnTo>
                    <a:pt x="18819" y="12348"/>
                  </a:lnTo>
                  <a:lnTo>
                    <a:pt x="17895" y="12451"/>
                  </a:lnTo>
                  <a:lnTo>
                    <a:pt x="16674" y="12919"/>
                  </a:lnTo>
                  <a:lnTo>
                    <a:pt x="15738" y="13181"/>
                  </a:lnTo>
                  <a:lnTo>
                    <a:pt x="14585" y="13581"/>
                  </a:lnTo>
                  <a:lnTo>
                    <a:pt x="14528" y="13718"/>
                  </a:lnTo>
                  <a:lnTo>
                    <a:pt x="15955" y="13478"/>
                  </a:lnTo>
                  <a:lnTo>
                    <a:pt x="16810" y="13193"/>
                  </a:lnTo>
                  <a:lnTo>
                    <a:pt x="17792" y="12907"/>
                  </a:lnTo>
                  <a:lnTo>
                    <a:pt x="18659" y="12668"/>
                  </a:lnTo>
                  <a:lnTo>
                    <a:pt x="19059" y="12736"/>
                  </a:lnTo>
                  <a:lnTo>
                    <a:pt x="20211" y="12360"/>
                  </a:lnTo>
                  <a:lnTo>
                    <a:pt x="20862" y="11960"/>
                  </a:lnTo>
                  <a:lnTo>
                    <a:pt x="22357" y="11527"/>
                  </a:lnTo>
                  <a:lnTo>
                    <a:pt x="22916" y="11150"/>
                  </a:lnTo>
                  <a:lnTo>
                    <a:pt x="23852" y="10899"/>
                  </a:lnTo>
                  <a:lnTo>
                    <a:pt x="24936" y="10534"/>
                  </a:lnTo>
                  <a:lnTo>
                    <a:pt x="26203" y="9940"/>
                  </a:lnTo>
                  <a:lnTo>
                    <a:pt x="26180" y="9529"/>
                  </a:lnTo>
                  <a:lnTo>
                    <a:pt x="27766" y="8936"/>
                  </a:lnTo>
                  <a:lnTo>
                    <a:pt x="28816" y="8388"/>
                  </a:lnTo>
                  <a:lnTo>
                    <a:pt x="30128" y="7932"/>
                  </a:lnTo>
                  <a:lnTo>
                    <a:pt x="30071" y="8126"/>
                  </a:lnTo>
                  <a:lnTo>
                    <a:pt x="29113" y="8388"/>
                  </a:lnTo>
                  <a:lnTo>
                    <a:pt x="27937" y="9199"/>
                  </a:lnTo>
                  <a:lnTo>
                    <a:pt x="27481" y="9701"/>
                  </a:lnTo>
                  <a:lnTo>
                    <a:pt x="28394" y="9507"/>
                  </a:lnTo>
                  <a:lnTo>
                    <a:pt x="29261" y="9244"/>
                  </a:lnTo>
                  <a:lnTo>
                    <a:pt x="30186" y="9050"/>
                  </a:lnTo>
                  <a:lnTo>
                    <a:pt x="30596" y="9016"/>
                  </a:lnTo>
                  <a:lnTo>
                    <a:pt x="31099" y="8423"/>
                  </a:lnTo>
                  <a:lnTo>
                    <a:pt x="32000" y="8251"/>
                  </a:lnTo>
                  <a:lnTo>
                    <a:pt x="32365" y="8617"/>
                  </a:lnTo>
                  <a:lnTo>
                    <a:pt x="33233" y="8993"/>
                  </a:lnTo>
                  <a:lnTo>
                    <a:pt x="34180" y="8925"/>
                  </a:lnTo>
                  <a:lnTo>
                    <a:pt x="34990" y="9210"/>
                  </a:lnTo>
                  <a:lnTo>
                    <a:pt x="35447" y="9370"/>
                  </a:lnTo>
                  <a:lnTo>
                    <a:pt x="35926" y="10237"/>
                  </a:lnTo>
                  <a:lnTo>
                    <a:pt x="36451" y="10477"/>
                  </a:lnTo>
                  <a:lnTo>
                    <a:pt x="37467" y="10511"/>
                  </a:lnTo>
                  <a:lnTo>
                    <a:pt x="38049" y="10568"/>
                  </a:lnTo>
                  <a:lnTo>
                    <a:pt x="37661" y="11355"/>
                  </a:lnTo>
                  <a:lnTo>
                    <a:pt x="37889" y="12052"/>
                  </a:lnTo>
                  <a:lnTo>
                    <a:pt x="37421" y="12793"/>
                  </a:lnTo>
                  <a:lnTo>
                    <a:pt x="37775" y="13067"/>
                  </a:lnTo>
                  <a:lnTo>
                    <a:pt x="37866" y="13375"/>
                  </a:lnTo>
                  <a:lnTo>
                    <a:pt x="37866" y="13375"/>
                  </a:lnTo>
                  <a:lnTo>
                    <a:pt x="38596" y="12965"/>
                  </a:lnTo>
                  <a:lnTo>
                    <a:pt x="39030" y="12440"/>
                  </a:lnTo>
                  <a:lnTo>
                    <a:pt x="38380" y="11892"/>
                  </a:lnTo>
                  <a:lnTo>
                    <a:pt x="38596" y="10922"/>
                  </a:lnTo>
                  <a:lnTo>
                    <a:pt x="38745" y="10328"/>
                  </a:lnTo>
                  <a:lnTo>
                    <a:pt x="38505" y="9940"/>
                  </a:lnTo>
                  <a:lnTo>
                    <a:pt x="38402" y="9598"/>
                  </a:lnTo>
                  <a:lnTo>
                    <a:pt x="38482" y="9164"/>
                  </a:lnTo>
                  <a:lnTo>
                    <a:pt x="37569" y="9438"/>
                  </a:lnTo>
                  <a:lnTo>
                    <a:pt x="36485" y="9906"/>
                  </a:lnTo>
                  <a:lnTo>
                    <a:pt x="36451" y="9358"/>
                  </a:lnTo>
                  <a:lnTo>
                    <a:pt x="36371" y="8982"/>
                  </a:lnTo>
                  <a:lnTo>
                    <a:pt x="35983" y="8753"/>
                  </a:lnTo>
                  <a:lnTo>
                    <a:pt x="35378" y="8742"/>
                  </a:lnTo>
                  <a:lnTo>
                    <a:pt x="40434" y="4120"/>
                  </a:lnTo>
                  <a:lnTo>
                    <a:pt x="43903" y="1233"/>
                  </a:lnTo>
                  <a:lnTo>
                    <a:pt x="43903" y="1233"/>
                  </a:lnTo>
                  <a:lnTo>
                    <a:pt x="43903" y="1233"/>
                  </a:lnTo>
                  <a:lnTo>
                    <a:pt x="43401" y="1142"/>
                  </a:lnTo>
                  <a:lnTo>
                    <a:pt x="42819" y="913"/>
                  </a:lnTo>
                  <a:lnTo>
                    <a:pt x="41883" y="1027"/>
                  </a:lnTo>
                  <a:lnTo>
                    <a:pt x="41575" y="925"/>
                  </a:lnTo>
                  <a:lnTo>
                    <a:pt x="40559" y="856"/>
                  </a:lnTo>
                  <a:lnTo>
                    <a:pt x="39681" y="628"/>
                  </a:lnTo>
                  <a:lnTo>
                    <a:pt x="38996" y="696"/>
                  </a:lnTo>
                  <a:lnTo>
                    <a:pt x="38288" y="571"/>
                  </a:lnTo>
                  <a:lnTo>
                    <a:pt x="38574" y="400"/>
                  </a:lnTo>
                  <a:lnTo>
                    <a:pt x="37683" y="354"/>
                  </a:lnTo>
                  <a:lnTo>
                    <a:pt x="37204" y="49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80" name="Google Shape;1280;p37"/>
            <p:cNvSpPr/>
            <p:nvPr/>
          </p:nvSpPr>
          <p:spPr>
            <a:xfrm>
              <a:off x="4725950" y="2079875"/>
              <a:ext cx="338975" cy="188625"/>
            </a:xfrm>
            <a:custGeom>
              <a:rect b="b" l="l" r="r" t="t"/>
              <a:pathLst>
                <a:path extrusionOk="0" h="7545" w="13559">
                  <a:moveTo>
                    <a:pt x="11618" y="2911"/>
                  </a:moveTo>
                  <a:lnTo>
                    <a:pt x="11253" y="3082"/>
                  </a:lnTo>
                  <a:lnTo>
                    <a:pt x="10489" y="3698"/>
                  </a:lnTo>
                  <a:lnTo>
                    <a:pt x="10352" y="4337"/>
                  </a:lnTo>
                  <a:lnTo>
                    <a:pt x="10089" y="4337"/>
                  </a:lnTo>
                  <a:lnTo>
                    <a:pt x="9758" y="3904"/>
                  </a:lnTo>
                  <a:lnTo>
                    <a:pt x="8811" y="3881"/>
                  </a:lnTo>
                  <a:lnTo>
                    <a:pt x="8446" y="3162"/>
                  </a:lnTo>
                  <a:lnTo>
                    <a:pt x="8092" y="3150"/>
                  </a:lnTo>
                  <a:lnTo>
                    <a:pt x="7875" y="2272"/>
                  </a:lnTo>
                  <a:lnTo>
                    <a:pt x="6803" y="1621"/>
                  </a:lnTo>
                  <a:lnTo>
                    <a:pt x="5581" y="1701"/>
                  </a:lnTo>
                  <a:lnTo>
                    <a:pt x="4771" y="1827"/>
                  </a:lnTo>
                  <a:lnTo>
                    <a:pt x="3835" y="1039"/>
                  </a:lnTo>
                  <a:lnTo>
                    <a:pt x="3151" y="708"/>
                  </a:lnTo>
                  <a:lnTo>
                    <a:pt x="1861" y="69"/>
                  </a:lnTo>
                  <a:lnTo>
                    <a:pt x="1701" y="1"/>
                  </a:lnTo>
                  <a:lnTo>
                    <a:pt x="1" y="514"/>
                  </a:lnTo>
                  <a:lnTo>
                    <a:pt x="891" y="3767"/>
                  </a:lnTo>
                  <a:lnTo>
                    <a:pt x="1713" y="3755"/>
                  </a:lnTo>
                  <a:lnTo>
                    <a:pt x="1484" y="3310"/>
                  </a:lnTo>
                  <a:lnTo>
                    <a:pt x="2032" y="2991"/>
                  </a:lnTo>
                  <a:lnTo>
                    <a:pt x="2500" y="2477"/>
                  </a:lnTo>
                  <a:lnTo>
                    <a:pt x="3607" y="2945"/>
                  </a:lnTo>
                  <a:lnTo>
                    <a:pt x="3881" y="3653"/>
                  </a:lnTo>
                  <a:lnTo>
                    <a:pt x="4212" y="3835"/>
                  </a:lnTo>
                  <a:lnTo>
                    <a:pt x="4999" y="3789"/>
                  </a:lnTo>
                  <a:lnTo>
                    <a:pt x="5285" y="3961"/>
                  </a:lnTo>
                  <a:lnTo>
                    <a:pt x="5890" y="4874"/>
                  </a:lnTo>
                  <a:lnTo>
                    <a:pt x="6894" y="5501"/>
                  </a:lnTo>
                  <a:lnTo>
                    <a:pt x="7487" y="5935"/>
                  </a:lnTo>
                  <a:lnTo>
                    <a:pt x="8377" y="6391"/>
                  </a:lnTo>
                  <a:lnTo>
                    <a:pt x="9473" y="6768"/>
                  </a:lnTo>
                  <a:lnTo>
                    <a:pt x="9587" y="7339"/>
                  </a:lnTo>
                  <a:lnTo>
                    <a:pt x="9998" y="7339"/>
                  </a:lnTo>
                  <a:lnTo>
                    <a:pt x="10614" y="7544"/>
                  </a:lnTo>
                  <a:lnTo>
                    <a:pt x="10797" y="6597"/>
                  </a:lnTo>
                  <a:lnTo>
                    <a:pt x="10454" y="5935"/>
                  </a:lnTo>
                  <a:lnTo>
                    <a:pt x="9861" y="5707"/>
                  </a:lnTo>
                  <a:lnTo>
                    <a:pt x="9941" y="5307"/>
                  </a:lnTo>
                  <a:lnTo>
                    <a:pt x="10569" y="5342"/>
                  </a:lnTo>
                  <a:lnTo>
                    <a:pt x="10785" y="4851"/>
                  </a:lnTo>
                  <a:lnTo>
                    <a:pt x="10854" y="4280"/>
                  </a:lnTo>
                  <a:lnTo>
                    <a:pt x="11767" y="4063"/>
                  </a:lnTo>
                  <a:lnTo>
                    <a:pt x="11744" y="4474"/>
                  </a:lnTo>
                  <a:lnTo>
                    <a:pt x="11927" y="4737"/>
                  </a:lnTo>
                  <a:lnTo>
                    <a:pt x="12223" y="4702"/>
                  </a:lnTo>
                  <a:lnTo>
                    <a:pt x="12805" y="4794"/>
                  </a:lnTo>
                  <a:lnTo>
                    <a:pt x="13559" y="4143"/>
                  </a:lnTo>
                  <a:lnTo>
                    <a:pt x="12543" y="3675"/>
                  </a:lnTo>
                  <a:lnTo>
                    <a:pt x="12086" y="3904"/>
                  </a:lnTo>
                  <a:lnTo>
                    <a:pt x="11424" y="3573"/>
                  </a:lnTo>
                  <a:lnTo>
                    <a:pt x="11870" y="299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81" name="Google Shape;1281;p37"/>
            <p:cNvSpPr/>
            <p:nvPr/>
          </p:nvSpPr>
          <p:spPr>
            <a:xfrm>
              <a:off x="2257775" y="2836225"/>
              <a:ext cx="269925" cy="259650"/>
            </a:xfrm>
            <a:custGeom>
              <a:rect b="b" l="l" r="r" t="t"/>
              <a:pathLst>
                <a:path extrusionOk="0" h="10386" w="10797">
                  <a:moveTo>
                    <a:pt x="10797" y="3435"/>
                  </a:moveTo>
                  <a:lnTo>
                    <a:pt x="10477" y="3230"/>
                  </a:lnTo>
                  <a:lnTo>
                    <a:pt x="10067" y="3253"/>
                  </a:lnTo>
                  <a:lnTo>
                    <a:pt x="9964" y="2522"/>
                  </a:lnTo>
                  <a:lnTo>
                    <a:pt x="9382" y="2066"/>
                  </a:lnTo>
                  <a:lnTo>
                    <a:pt x="8754" y="2009"/>
                  </a:lnTo>
                  <a:lnTo>
                    <a:pt x="8503" y="1587"/>
                  </a:lnTo>
                  <a:lnTo>
                    <a:pt x="9188" y="1313"/>
                  </a:lnTo>
                  <a:lnTo>
                    <a:pt x="8229" y="1324"/>
                  </a:lnTo>
                  <a:lnTo>
                    <a:pt x="7248" y="1381"/>
                  </a:lnTo>
                  <a:lnTo>
                    <a:pt x="7213" y="1609"/>
                  </a:lnTo>
                  <a:lnTo>
                    <a:pt x="6757" y="1883"/>
                  </a:lnTo>
                  <a:lnTo>
                    <a:pt x="6164" y="1781"/>
                  </a:lnTo>
                  <a:lnTo>
                    <a:pt x="5718" y="1370"/>
                  </a:lnTo>
                  <a:lnTo>
                    <a:pt x="4863" y="1472"/>
                  </a:lnTo>
                  <a:lnTo>
                    <a:pt x="4144" y="1461"/>
                  </a:lnTo>
                  <a:lnTo>
                    <a:pt x="4132" y="1153"/>
                  </a:lnTo>
                  <a:lnTo>
                    <a:pt x="3630" y="662"/>
                  </a:lnTo>
                  <a:lnTo>
                    <a:pt x="3082" y="639"/>
                  </a:lnTo>
                  <a:lnTo>
                    <a:pt x="2831" y="0"/>
                  </a:lnTo>
                  <a:lnTo>
                    <a:pt x="2534" y="286"/>
                  </a:lnTo>
                  <a:lnTo>
                    <a:pt x="2626" y="719"/>
                  </a:lnTo>
                  <a:lnTo>
                    <a:pt x="1610" y="1084"/>
                  </a:lnTo>
                  <a:lnTo>
                    <a:pt x="1610" y="1769"/>
                  </a:lnTo>
                  <a:lnTo>
                    <a:pt x="1838" y="2089"/>
                  </a:lnTo>
                  <a:lnTo>
                    <a:pt x="1621" y="2739"/>
                  </a:lnTo>
                  <a:lnTo>
                    <a:pt x="1279" y="2796"/>
                  </a:lnTo>
                  <a:lnTo>
                    <a:pt x="1005" y="2089"/>
                  </a:lnTo>
                  <a:lnTo>
                    <a:pt x="1393" y="1552"/>
                  </a:lnTo>
                  <a:lnTo>
                    <a:pt x="1439" y="1084"/>
                  </a:lnTo>
                  <a:lnTo>
                    <a:pt x="1199" y="674"/>
                  </a:lnTo>
                  <a:lnTo>
                    <a:pt x="1667" y="559"/>
                  </a:lnTo>
                  <a:lnTo>
                    <a:pt x="1713" y="343"/>
                  </a:lnTo>
                  <a:lnTo>
                    <a:pt x="1176" y="502"/>
                  </a:lnTo>
                  <a:lnTo>
                    <a:pt x="948" y="959"/>
                  </a:lnTo>
                  <a:lnTo>
                    <a:pt x="640" y="1210"/>
                  </a:lnTo>
                  <a:lnTo>
                    <a:pt x="378" y="1552"/>
                  </a:lnTo>
                  <a:lnTo>
                    <a:pt x="252" y="2203"/>
                  </a:lnTo>
                  <a:lnTo>
                    <a:pt x="1" y="2728"/>
                  </a:lnTo>
                  <a:lnTo>
                    <a:pt x="412" y="2796"/>
                  </a:lnTo>
                  <a:lnTo>
                    <a:pt x="492" y="3207"/>
                  </a:lnTo>
                  <a:lnTo>
                    <a:pt x="651" y="3413"/>
                  </a:lnTo>
                  <a:lnTo>
                    <a:pt x="709" y="3766"/>
                  </a:lnTo>
                  <a:lnTo>
                    <a:pt x="594" y="4109"/>
                  </a:lnTo>
                  <a:lnTo>
                    <a:pt x="629" y="4291"/>
                  </a:lnTo>
                  <a:lnTo>
                    <a:pt x="811" y="4383"/>
                  </a:lnTo>
                  <a:lnTo>
                    <a:pt x="994" y="4691"/>
                  </a:lnTo>
                  <a:lnTo>
                    <a:pt x="2021" y="4611"/>
                  </a:lnTo>
                  <a:lnTo>
                    <a:pt x="2477" y="4725"/>
                  </a:lnTo>
                  <a:lnTo>
                    <a:pt x="3025" y="5501"/>
                  </a:lnTo>
                  <a:lnTo>
                    <a:pt x="3345" y="5410"/>
                  </a:lnTo>
                  <a:lnTo>
                    <a:pt x="3915" y="5444"/>
                  </a:lnTo>
                  <a:lnTo>
                    <a:pt x="4372" y="5353"/>
                  </a:lnTo>
                  <a:lnTo>
                    <a:pt x="4657" y="5501"/>
                  </a:lnTo>
                  <a:lnTo>
                    <a:pt x="4486" y="5992"/>
                  </a:lnTo>
                  <a:lnTo>
                    <a:pt x="4303" y="6288"/>
                  </a:lnTo>
                  <a:lnTo>
                    <a:pt x="4235" y="6950"/>
                  </a:lnTo>
                  <a:lnTo>
                    <a:pt x="4372" y="7544"/>
                  </a:lnTo>
                  <a:lnTo>
                    <a:pt x="4589" y="7818"/>
                  </a:lnTo>
                  <a:lnTo>
                    <a:pt x="4623" y="8034"/>
                  </a:lnTo>
                  <a:lnTo>
                    <a:pt x="4201" y="8468"/>
                  </a:lnTo>
                  <a:lnTo>
                    <a:pt x="4486" y="8674"/>
                  </a:lnTo>
                  <a:lnTo>
                    <a:pt x="4691" y="8982"/>
                  </a:lnTo>
                  <a:lnTo>
                    <a:pt x="4931" y="9895"/>
                  </a:lnTo>
                  <a:lnTo>
                    <a:pt x="5365" y="10385"/>
                  </a:lnTo>
                  <a:lnTo>
                    <a:pt x="5992" y="10317"/>
                  </a:lnTo>
                  <a:lnTo>
                    <a:pt x="6141" y="10043"/>
                  </a:lnTo>
                  <a:lnTo>
                    <a:pt x="6746" y="9826"/>
                  </a:lnTo>
                  <a:lnTo>
                    <a:pt x="7077" y="9689"/>
                  </a:lnTo>
                  <a:lnTo>
                    <a:pt x="7168" y="9301"/>
                  </a:lnTo>
                  <a:lnTo>
                    <a:pt x="7761" y="9039"/>
                  </a:lnTo>
                  <a:lnTo>
                    <a:pt x="7716" y="8845"/>
                  </a:lnTo>
                  <a:lnTo>
                    <a:pt x="7031" y="8776"/>
                  </a:lnTo>
                  <a:lnTo>
                    <a:pt x="6928" y="8206"/>
                  </a:lnTo>
                  <a:lnTo>
                    <a:pt x="6974" y="7589"/>
                  </a:lnTo>
                  <a:lnTo>
                    <a:pt x="6631" y="7361"/>
                  </a:lnTo>
                  <a:lnTo>
                    <a:pt x="6768" y="7270"/>
                  </a:lnTo>
                  <a:lnTo>
                    <a:pt x="7373" y="7384"/>
                  </a:lnTo>
                  <a:lnTo>
                    <a:pt x="8001" y="7612"/>
                  </a:lnTo>
                  <a:lnTo>
                    <a:pt x="8241" y="7407"/>
                  </a:lnTo>
                  <a:lnTo>
                    <a:pt x="8811" y="7258"/>
                  </a:lnTo>
                  <a:lnTo>
                    <a:pt x="9724" y="6916"/>
                  </a:lnTo>
                  <a:lnTo>
                    <a:pt x="10021" y="6574"/>
                  </a:lnTo>
                  <a:lnTo>
                    <a:pt x="9930" y="6323"/>
                  </a:lnTo>
                  <a:lnTo>
                    <a:pt x="9393" y="5638"/>
                  </a:lnTo>
                  <a:lnTo>
                    <a:pt x="9621" y="5375"/>
                  </a:lnTo>
                  <a:lnTo>
                    <a:pt x="9621" y="4965"/>
                  </a:lnTo>
                  <a:lnTo>
                    <a:pt x="10112" y="4805"/>
                  </a:lnTo>
                  <a:lnTo>
                    <a:pt x="10329" y="4634"/>
                  </a:lnTo>
                  <a:lnTo>
                    <a:pt x="10055" y="4314"/>
                  </a:lnTo>
                  <a:lnTo>
                    <a:pt x="10135" y="398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82" name="Google Shape;1282;p37"/>
            <p:cNvSpPr/>
            <p:nvPr/>
          </p:nvSpPr>
          <p:spPr>
            <a:xfrm>
              <a:off x="5724250" y="2582300"/>
              <a:ext cx="172625" cy="334400"/>
            </a:xfrm>
            <a:custGeom>
              <a:rect b="b" l="l" r="r" t="t"/>
              <a:pathLst>
                <a:path extrusionOk="0" h="13376" w="6905">
                  <a:moveTo>
                    <a:pt x="4748" y="1632"/>
                  </a:moveTo>
                  <a:lnTo>
                    <a:pt x="3903" y="1404"/>
                  </a:lnTo>
                  <a:lnTo>
                    <a:pt x="3481" y="1028"/>
                  </a:lnTo>
                  <a:lnTo>
                    <a:pt x="3504" y="503"/>
                  </a:lnTo>
                  <a:lnTo>
                    <a:pt x="2762" y="343"/>
                  </a:lnTo>
                  <a:lnTo>
                    <a:pt x="2340" y="0"/>
                  </a:lnTo>
                  <a:lnTo>
                    <a:pt x="1758" y="480"/>
                  </a:lnTo>
                  <a:lnTo>
                    <a:pt x="993" y="582"/>
                  </a:lnTo>
                  <a:lnTo>
                    <a:pt x="388" y="582"/>
                  </a:lnTo>
                  <a:lnTo>
                    <a:pt x="0" y="799"/>
                  </a:lnTo>
                  <a:lnTo>
                    <a:pt x="571" y="1530"/>
                  </a:lnTo>
                  <a:lnTo>
                    <a:pt x="1050" y="2340"/>
                  </a:lnTo>
                  <a:lnTo>
                    <a:pt x="2020" y="2351"/>
                  </a:lnTo>
                  <a:lnTo>
                    <a:pt x="2454" y="3139"/>
                  </a:lnTo>
                  <a:lnTo>
                    <a:pt x="1986" y="3378"/>
                  </a:lnTo>
                  <a:lnTo>
                    <a:pt x="1792" y="3709"/>
                  </a:lnTo>
                  <a:lnTo>
                    <a:pt x="2842" y="4257"/>
                  </a:lnTo>
                  <a:lnTo>
                    <a:pt x="3652" y="5319"/>
                  </a:lnTo>
                  <a:lnTo>
                    <a:pt x="4268" y="6117"/>
                  </a:lnTo>
                  <a:lnTo>
                    <a:pt x="4953" y="6745"/>
                  </a:lnTo>
                  <a:lnTo>
                    <a:pt x="5238" y="7396"/>
                  </a:lnTo>
                  <a:lnTo>
                    <a:pt x="5204" y="8297"/>
                  </a:lnTo>
                  <a:lnTo>
                    <a:pt x="5467" y="8902"/>
                  </a:lnTo>
                  <a:lnTo>
                    <a:pt x="5478" y="9998"/>
                  </a:lnTo>
                  <a:lnTo>
                    <a:pt x="4200" y="10694"/>
                  </a:lnTo>
                  <a:lnTo>
                    <a:pt x="4599" y="11241"/>
                  </a:lnTo>
                  <a:lnTo>
                    <a:pt x="3778" y="11310"/>
                  </a:lnTo>
                  <a:lnTo>
                    <a:pt x="3104" y="11664"/>
                  </a:lnTo>
                  <a:lnTo>
                    <a:pt x="3743" y="12200"/>
                  </a:lnTo>
                  <a:lnTo>
                    <a:pt x="3561" y="12805"/>
                  </a:lnTo>
                  <a:lnTo>
                    <a:pt x="3892" y="13376"/>
                  </a:lnTo>
                  <a:lnTo>
                    <a:pt x="4828" y="12542"/>
                  </a:lnTo>
                  <a:lnTo>
                    <a:pt x="5421" y="11778"/>
                  </a:lnTo>
                  <a:lnTo>
                    <a:pt x="6288" y="11196"/>
                  </a:lnTo>
                  <a:lnTo>
                    <a:pt x="6905" y="10602"/>
                  </a:lnTo>
                  <a:lnTo>
                    <a:pt x="6847" y="9005"/>
                  </a:lnTo>
                  <a:lnTo>
                    <a:pt x="6277" y="7327"/>
                  </a:lnTo>
                  <a:lnTo>
                    <a:pt x="5683" y="6608"/>
                  </a:lnTo>
                  <a:lnTo>
                    <a:pt x="4885" y="6038"/>
                  </a:lnTo>
                  <a:lnTo>
                    <a:pt x="3972" y="4851"/>
                  </a:lnTo>
                  <a:lnTo>
                    <a:pt x="3218" y="3892"/>
                  </a:lnTo>
                  <a:lnTo>
                    <a:pt x="3287" y="3264"/>
                  </a:lnTo>
                  <a:lnTo>
                    <a:pt x="3823" y="240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83" name="Google Shape;1283;p37"/>
            <p:cNvSpPr/>
            <p:nvPr/>
          </p:nvSpPr>
          <p:spPr>
            <a:xfrm>
              <a:off x="7026375" y="3443925"/>
              <a:ext cx="18575" cy="45100"/>
            </a:xfrm>
            <a:custGeom>
              <a:rect b="b" l="l" r="r" t="t"/>
              <a:pathLst>
                <a:path extrusionOk="0" h="1804" w="743">
                  <a:moveTo>
                    <a:pt x="742" y="1666"/>
                  </a:moveTo>
                  <a:lnTo>
                    <a:pt x="354" y="1153"/>
                  </a:lnTo>
                  <a:lnTo>
                    <a:pt x="263" y="1404"/>
                  </a:lnTo>
                  <a:lnTo>
                    <a:pt x="457" y="1803"/>
                  </a:lnTo>
                  <a:close/>
                  <a:moveTo>
                    <a:pt x="457" y="286"/>
                  </a:moveTo>
                  <a:lnTo>
                    <a:pt x="126" y="0"/>
                  </a:lnTo>
                  <a:lnTo>
                    <a:pt x="0" y="696"/>
                  </a:lnTo>
                  <a:lnTo>
                    <a:pt x="69" y="959"/>
                  </a:lnTo>
                  <a:lnTo>
                    <a:pt x="240" y="902"/>
                  </a:lnTo>
                  <a:lnTo>
                    <a:pt x="423" y="101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84" name="Google Shape;1284;p37"/>
            <p:cNvSpPr/>
            <p:nvPr/>
          </p:nvSpPr>
          <p:spPr>
            <a:xfrm>
              <a:off x="4566475" y="2681025"/>
              <a:ext cx="206300" cy="145525"/>
            </a:xfrm>
            <a:custGeom>
              <a:rect b="b" l="l" r="r" t="t"/>
              <a:pathLst>
                <a:path extrusionOk="0" h="5821" w="8252">
                  <a:moveTo>
                    <a:pt x="8251" y="2134"/>
                  </a:moveTo>
                  <a:lnTo>
                    <a:pt x="7955" y="1506"/>
                  </a:lnTo>
                  <a:lnTo>
                    <a:pt x="7213" y="0"/>
                  </a:lnTo>
                  <a:lnTo>
                    <a:pt x="4965" y="342"/>
                  </a:lnTo>
                  <a:lnTo>
                    <a:pt x="4257" y="765"/>
                  </a:lnTo>
                  <a:lnTo>
                    <a:pt x="3755" y="1712"/>
                  </a:lnTo>
                  <a:lnTo>
                    <a:pt x="3401" y="1860"/>
                  </a:lnTo>
                  <a:lnTo>
                    <a:pt x="3173" y="1552"/>
                  </a:lnTo>
                  <a:lnTo>
                    <a:pt x="2876" y="1598"/>
                  </a:lnTo>
                  <a:lnTo>
                    <a:pt x="2100" y="1518"/>
                  </a:lnTo>
                  <a:lnTo>
                    <a:pt x="1963" y="1415"/>
                  </a:lnTo>
                  <a:lnTo>
                    <a:pt x="1050" y="1438"/>
                  </a:lnTo>
                  <a:lnTo>
                    <a:pt x="834" y="1529"/>
                  </a:lnTo>
                  <a:lnTo>
                    <a:pt x="491" y="1290"/>
                  </a:lnTo>
                  <a:lnTo>
                    <a:pt x="320" y="1735"/>
                  </a:lnTo>
                  <a:lnTo>
                    <a:pt x="411" y="2111"/>
                  </a:lnTo>
                  <a:lnTo>
                    <a:pt x="92" y="2419"/>
                  </a:lnTo>
                  <a:lnTo>
                    <a:pt x="149" y="2796"/>
                  </a:lnTo>
                  <a:lnTo>
                    <a:pt x="58" y="2990"/>
                  </a:lnTo>
                  <a:lnTo>
                    <a:pt x="160" y="3401"/>
                  </a:lnTo>
                  <a:lnTo>
                    <a:pt x="0" y="3447"/>
                  </a:lnTo>
                  <a:lnTo>
                    <a:pt x="252" y="3812"/>
                  </a:lnTo>
                  <a:lnTo>
                    <a:pt x="434" y="4485"/>
                  </a:lnTo>
                  <a:lnTo>
                    <a:pt x="571" y="4759"/>
                  </a:lnTo>
                  <a:lnTo>
                    <a:pt x="571" y="5238"/>
                  </a:lnTo>
                  <a:lnTo>
                    <a:pt x="799" y="5775"/>
                  </a:lnTo>
                  <a:lnTo>
                    <a:pt x="1358" y="5820"/>
                  </a:lnTo>
                  <a:lnTo>
                    <a:pt x="1621" y="5695"/>
                  </a:lnTo>
                  <a:lnTo>
                    <a:pt x="1998" y="5729"/>
                  </a:lnTo>
                  <a:lnTo>
                    <a:pt x="2112" y="5478"/>
                  </a:lnTo>
                  <a:lnTo>
                    <a:pt x="2329" y="5421"/>
                  </a:lnTo>
                  <a:lnTo>
                    <a:pt x="2488" y="5181"/>
                  </a:lnTo>
                  <a:lnTo>
                    <a:pt x="2682" y="5124"/>
                  </a:lnTo>
                  <a:lnTo>
                    <a:pt x="3356" y="5078"/>
                  </a:lnTo>
                  <a:lnTo>
                    <a:pt x="3858" y="4907"/>
                  </a:lnTo>
                  <a:lnTo>
                    <a:pt x="4303" y="4531"/>
                  </a:lnTo>
                  <a:lnTo>
                    <a:pt x="4543" y="4588"/>
                  </a:lnTo>
                  <a:lnTo>
                    <a:pt x="4885" y="4542"/>
                  </a:lnTo>
                  <a:lnTo>
                    <a:pt x="5558" y="3903"/>
                  </a:lnTo>
                  <a:lnTo>
                    <a:pt x="6814" y="3469"/>
                  </a:lnTo>
                  <a:lnTo>
                    <a:pt x="7567" y="3081"/>
                  </a:lnTo>
                  <a:lnTo>
                    <a:pt x="7567" y="2785"/>
                  </a:lnTo>
                  <a:lnTo>
                    <a:pt x="7692" y="237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85" name="Google Shape;1285;p37"/>
            <p:cNvSpPr/>
            <p:nvPr/>
          </p:nvSpPr>
          <p:spPr>
            <a:xfrm>
              <a:off x="4037225" y="3613400"/>
              <a:ext cx="321850" cy="288750"/>
            </a:xfrm>
            <a:custGeom>
              <a:rect b="b" l="l" r="r" t="t"/>
              <a:pathLst>
                <a:path extrusionOk="0" h="11550" w="12874">
                  <a:moveTo>
                    <a:pt x="11835" y="137"/>
                  </a:moveTo>
                  <a:lnTo>
                    <a:pt x="11413" y="57"/>
                  </a:lnTo>
                  <a:lnTo>
                    <a:pt x="11139" y="171"/>
                  </a:lnTo>
                  <a:lnTo>
                    <a:pt x="10774" y="11"/>
                  </a:lnTo>
                  <a:lnTo>
                    <a:pt x="10454" y="0"/>
                  </a:lnTo>
                  <a:lnTo>
                    <a:pt x="9313" y="673"/>
                  </a:lnTo>
                  <a:lnTo>
                    <a:pt x="8571" y="1335"/>
                  </a:lnTo>
                  <a:lnTo>
                    <a:pt x="8286" y="1952"/>
                  </a:lnTo>
                  <a:lnTo>
                    <a:pt x="8046" y="2294"/>
                  </a:lnTo>
                  <a:lnTo>
                    <a:pt x="7624" y="2362"/>
                  </a:lnTo>
                  <a:lnTo>
                    <a:pt x="7453" y="2796"/>
                  </a:lnTo>
                  <a:lnTo>
                    <a:pt x="7362" y="3081"/>
                  </a:lnTo>
                  <a:lnTo>
                    <a:pt x="6848" y="3298"/>
                  </a:lnTo>
                  <a:lnTo>
                    <a:pt x="6220" y="3253"/>
                  </a:lnTo>
                  <a:lnTo>
                    <a:pt x="5867" y="2990"/>
                  </a:lnTo>
                  <a:lnTo>
                    <a:pt x="5536" y="2876"/>
                  </a:lnTo>
                  <a:lnTo>
                    <a:pt x="5148" y="3093"/>
                  </a:lnTo>
                  <a:lnTo>
                    <a:pt x="4942" y="3538"/>
                  </a:lnTo>
                  <a:lnTo>
                    <a:pt x="4554" y="3812"/>
                  </a:lnTo>
                  <a:lnTo>
                    <a:pt x="4155" y="4211"/>
                  </a:lnTo>
                  <a:lnTo>
                    <a:pt x="3584" y="4302"/>
                  </a:lnTo>
                  <a:lnTo>
                    <a:pt x="3424" y="3983"/>
                  </a:lnTo>
                  <a:lnTo>
                    <a:pt x="3527" y="3435"/>
                  </a:lnTo>
                  <a:lnTo>
                    <a:pt x="3105" y="2568"/>
                  </a:lnTo>
                  <a:lnTo>
                    <a:pt x="2900" y="2419"/>
                  </a:lnTo>
                  <a:lnTo>
                    <a:pt x="2740" y="5786"/>
                  </a:lnTo>
                  <a:lnTo>
                    <a:pt x="2032" y="6243"/>
                  </a:lnTo>
                  <a:lnTo>
                    <a:pt x="1610" y="6322"/>
                  </a:lnTo>
                  <a:lnTo>
                    <a:pt x="1142" y="6151"/>
                  </a:lnTo>
                  <a:lnTo>
                    <a:pt x="800" y="6071"/>
                  </a:lnTo>
                  <a:lnTo>
                    <a:pt x="686" y="5695"/>
                  </a:lnTo>
                  <a:lnTo>
                    <a:pt x="389" y="5432"/>
                  </a:lnTo>
                  <a:lnTo>
                    <a:pt x="1" y="5889"/>
                  </a:lnTo>
                  <a:lnTo>
                    <a:pt x="503" y="7064"/>
                  </a:lnTo>
                  <a:lnTo>
                    <a:pt x="503" y="7076"/>
                  </a:lnTo>
                  <a:lnTo>
                    <a:pt x="857" y="7829"/>
                  </a:lnTo>
                  <a:lnTo>
                    <a:pt x="1313" y="8685"/>
                  </a:lnTo>
                  <a:lnTo>
                    <a:pt x="1290" y="9369"/>
                  </a:lnTo>
                  <a:lnTo>
                    <a:pt x="1039" y="9541"/>
                  </a:lnTo>
                  <a:lnTo>
                    <a:pt x="1245" y="10145"/>
                  </a:lnTo>
                  <a:lnTo>
                    <a:pt x="1222" y="10682"/>
                  </a:lnTo>
                  <a:lnTo>
                    <a:pt x="1302" y="10922"/>
                  </a:lnTo>
                  <a:lnTo>
                    <a:pt x="1347" y="10796"/>
                  </a:lnTo>
                  <a:lnTo>
                    <a:pt x="1644" y="11207"/>
                  </a:lnTo>
                  <a:lnTo>
                    <a:pt x="1895" y="11230"/>
                  </a:lnTo>
                  <a:lnTo>
                    <a:pt x="2203" y="11549"/>
                  </a:lnTo>
                  <a:lnTo>
                    <a:pt x="2546" y="11526"/>
                  </a:lnTo>
                  <a:lnTo>
                    <a:pt x="3036" y="11184"/>
                  </a:lnTo>
                  <a:lnTo>
                    <a:pt x="3698" y="11036"/>
                  </a:lnTo>
                  <a:lnTo>
                    <a:pt x="4497" y="10682"/>
                  </a:lnTo>
                  <a:lnTo>
                    <a:pt x="4805" y="10728"/>
                  </a:lnTo>
                  <a:lnTo>
                    <a:pt x="5285" y="10613"/>
                  </a:lnTo>
                  <a:lnTo>
                    <a:pt x="6095" y="10785"/>
                  </a:lnTo>
                  <a:lnTo>
                    <a:pt x="6483" y="10613"/>
                  </a:lnTo>
                  <a:lnTo>
                    <a:pt x="6939" y="10750"/>
                  </a:lnTo>
                  <a:lnTo>
                    <a:pt x="7054" y="10499"/>
                  </a:lnTo>
                  <a:lnTo>
                    <a:pt x="7430" y="10454"/>
                  </a:lnTo>
                  <a:lnTo>
                    <a:pt x="8263" y="10100"/>
                  </a:lnTo>
                  <a:lnTo>
                    <a:pt x="8880" y="9689"/>
                  </a:lnTo>
                  <a:lnTo>
                    <a:pt x="9462" y="9141"/>
                  </a:lnTo>
                  <a:lnTo>
                    <a:pt x="10420" y="8217"/>
                  </a:lnTo>
                  <a:lnTo>
                    <a:pt x="10899" y="7555"/>
                  </a:lnTo>
                  <a:lnTo>
                    <a:pt x="11162" y="7098"/>
                  </a:lnTo>
                  <a:lnTo>
                    <a:pt x="11516" y="6631"/>
                  </a:lnTo>
                  <a:lnTo>
                    <a:pt x="11687" y="6505"/>
                  </a:lnTo>
                  <a:lnTo>
                    <a:pt x="12246" y="6049"/>
                  </a:lnTo>
                  <a:lnTo>
                    <a:pt x="12474" y="5638"/>
                  </a:lnTo>
                  <a:lnTo>
                    <a:pt x="12623" y="4896"/>
                  </a:lnTo>
                  <a:lnTo>
                    <a:pt x="12874" y="4223"/>
                  </a:lnTo>
                  <a:lnTo>
                    <a:pt x="12280" y="4223"/>
                  </a:lnTo>
                  <a:lnTo>
                    <a:pt x="12098" y="4622"/>
                  </a:lnTo>
                  <a:lnTo>
                    <a:pt x="11630" y="4725"/>
                  </a:lnTo>
                  <a:lnTo>
                    <a:pt x="11196" y="4223"/>
                  </a:lnTo>
                  <a:lnTo>
                    <a:pt x="11219" y="3903"/>
                  </a:lnTo>
                  <a:lnTo>
                    <a:pt x="11447" y="3561"/>
                  </a:lnTo>
                  <a:lnTo>
                    <a:pt x="11539" y="3310"/>
                  </a:lnTo>
                  <a:lnTo>
                    <a:pt x="11767" y="3241"/>
                  </a:lnTo>
                  <a:lnTo>
                    <a:pt x="12155" y="3412"/>
                  </a:lnTo>
                  <a:lnTo>
                    <a:pt x="12098" y="3081"/>
                  </a:lnTo>
                  <a:lnTo>
                    <a:pt x="12303" y="2066"/>
                  </a:lnTo>
                  <a:lnTo>
                    <a:pt x="12143" y="1427"/>
                  </a:lnTo>
                  <a:close/>
                  <a:moveTo>
                    <a:pt x="8959" y="7669"/>
                  </a:moveTo>
                  <a:lnTo>
                    <a:pt x="8674" y="7760"/>
                  </a:lnTo>
                  <a:lnTo>
                    <a:pt x="8149" y="7064"/>
                  </a:lnTo>
                  <a:lnTo>
                    <a:pt x="8606" y="6494"/>
                  </a:lnTo>
                  <a:lnTo>
                    <a:pt x="9051" y="6128"/>
                  </a:lnTo>
                  <a:lnTo>
                    <a:pt x="9416" y="5946"/>
                  </a:lnTo>
                  <a:lnTo>
                    <a:pt x="9747" y="6231"/>
                  </a:lnTo>
                  <a:lnTo>
                    <a:pt x="9986" y="6505"/>
                  </a:lnTo>
                  <a:lnTo>
                    <a:pt x="9713" y="6950"/>
                  </a:lnTo>
                  <a:lnTo>
                    <a:pt x="9564" y="7247"/>
                  </a:lnTo>
                  <a:lnTo>
                    <a:pt x="9119" y="738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86" name="Google Shape;1286;p37"/>
            <p:cNvSpPr/>
            <p:nvPr/>
          </p:nvSpPr>
          <p:spPr>
            <a:xfrm>
              <a:off x="4155075" y="3299275"/>
              <a:ext cx="233975" cy="220275"/>
            </a:xfrm>
            <a:custGeom>
              <a:rect b="b" l="l" r="r" t="t"/>
              <a:pathLst>
                <a:path extrusionOk="0" h="8811" w="9359">
                  <a:moveTo>
                    <a:pt x="7258" y="297"/>
                  </a:moveTo>
                  <a:lnTo>
                    <a:pt x="6984" y="229"/>
                  </a:lnTo>
                  <a:lnTo>
                    <a:pt x="7041" y="34"/>
                  </a:lnTo>
                  <a:lnTo>
                    <a:pt x="6904" y="0"/>
                  </a:lnTo>
                  <a:lnTo>
                    <a:pt x="5832" y="149"/>
                  </a:lnTo>
                  <a:lnTo>
                    <a:pt x="5603" y="251"/>
                  </a:lnTo>
                  <a:lnTo>
                    <a:pt x="5375" y="833"/>
                  </a:lnTo>
                  <a:lnTo>
                    <a:pt x="5546" y="1233"/>
                  </a:lnTo>
                  <a:lnTo>
                    <a:pt x="5375" y="2306"/>
                  </a:lnTo>
                  <a:lnTo>
                    <a:pt x="5261" y="3218"/>
                  </a:lnTo>
                  <a:lnTo>
                    <a:pt x="5467" y="3378"/>
                  </a:lnTo>
                  <a:lnTo>
                    <a:pt x="6014" y="3732"/>
                  </a:lnTo>
                  <a:lnTo>
                    <a:pt x="6231" y="3561"/>
                  </a:lnTo>
                  <a:lnTo>
                    <a:pt x="6277" y="4542"/>
                  </a:lnTo>
                  <a:lnTo>
                    <a:pt x="5661" y="4542"/>
                  </a:lnTo>
                  <a:lnTo>
                    <a:pt x="5364" y="4052"/>
                  </a:lnTo>
                  <a:lnTo>
                    <a:pt x="5078" y="3652"/>
                  </a:lnTo>
                  <a:lnTo>
                    <a:pt x="4462" y="3538"/>
                  </a:lnTo>
                  <a:lnTo>
                    <a:pt x="4291" y="3047"/>
                  </a:lnTo>
                  <a:lnTo>
                    <a:pt x="3812" y="3333"/>
                  </a:lnTo>
                  <a:lnTo>
                    <a:pt x="3161" y="3207"/>
                  </a:lnTo>
                  <a:lnTo>
                    <a:pt x="2910" y="2808"/>
                  </a:lnTo>
                  <a:lnTo>
                    <a:pt x="2408" y="2716"/>
                  </a:lnTo>
                  <a:lnTo>
                    <a:pt x="2043" y="2739"/>
                  </a:lnTo>
                  <a:lnTo>
                    <a:pt x="1997" y="2454"/>
                  </a:lnTo>
                  <a:lnTo>
                    <a:pt x="1723" y="2431"/>
                  </a:lnTo>
                  <a:lnTo>
                    <a:pt x="1792" y="2716"/>
                  </a:lnTo>
                  <a:lnTo>
                    <a:pt x="1700" y="3150"/>
                  </a:lnTo>
                  <a:lnTo>
                    <a:pt x="1826" y="3572"/>
                  </a:lnTo>
                  <a:lnTo>
                    <a:pt x="1700" y="3915"/>
                  </a:lnTo>
                  <a:lnTo>
                    <a:pt x="1769" y="4234"/>
                  </a:lnTo>
                  <a:lnTo>
                    <a:pt x="114" y="4223"/>
                  </a:lnTo>
                  <a:lnTo>
                    <a:pt x="0" y="7110"/>
                  </a:lnTo>
                  <a:lnTo>
                    <a:pt x="514" y="7852"/>
                  </a:lnTo>
                  <a:lnTo>
                    <a:pt x="1016" y="8422"/>
                  </a:lnTo>
                  <a:lnTo>
                    <a:pt x="1666" y="8217"/>
                  </a:lnTo>
                  <a:lnTo>
                    <a:pt x="2180" y="8274"/>
                  </a:lnTo>
                  <a:lnTo>
                    <a:pt x="2477" y="8468"/>
                  </a:lnTo>
                  <a:lnTo>
                    <a:pt x="2477" y="8537"/>
                  </a:lnTo>
                  <a:lnTo>
                    <a:pt x="2625" y="8616"/>
                  </a:lnTo>
                  <a:lnTo>
                    <a:pt x="3504" y="8708"/>
                  </a:lnTo>
                  <a:lnTo>
                    <a:pt x="3755" y="8810"/>
                  </a:lnTo>
                  <a:lnTo>
                    <a:pt x="4017" y="8799"/>
                  </a:lnTo>
                  <a:lnTo>
                    <a:pt x="4474" y="8217"/>
                  </a:lnTo>
                  <a:lnTo>
                    <a:pt x="5204" y="7452"/>
                  </a:lnTo>
                  <a:lnTo>
                    <a:pt x="5489" y="7384"/>
                  </a:lnTo>
                  <a:lnTo>
                    <a:pt x="5592" y="7076"/>
                  </a:lnTo>
                  <a:lnTo>
                    <a:pt x="6060" y="6711"/>
                  </a:lnTo>
                  <a:lnTo>
                    <a:pt x="6665" y="6585"/>
                  </a:lnTo>
                  <a:lnTo>
                    <a:pt x="6619" y="5946"/>
                  </a:lnTo>
                  <a:lnTo>
                    <a:pt x="9061" y="5204"/>
                  </a:lnTo>
                  <a:lnTo>
                    <a:pt x="8639" y="4965"/>
                  </a:lnTo>
                  <a:lnTo>
                    <a:pt x="8913" y="4120"/>
                  </a:lnTo>
                  <a:lnTo>
                    <a:pt x="9175" y="3801"/>
                  </a:lnTo>
                  <a:lnTo>
                    <a:pt x="9039" y="3047"/>
                  </a:lnTo>
                  <a:lnTo>
                    <a:pt x="9210" y="2317"/>
                  </a:lnTo>
                  <a:lnTo>
                    <a:pt x="9358" y="2066"/>
                  </a:lnTo>
                  <a:lnTo>
                    <a:pt x="9187" y="1290"/>
                  </a:lnTo>
                  <a:lnTo>
                    <a:pt x="8810" y="890"/>
                  </a:lnTo>
                  <a:lnTo>
                    <a:pt x="8354" y="628"/>
                  </a:lnTo>
                  <a:lnTo>
                    <a:pt x="7863" y="468"/>
                  </a:lnTo>
                  <a:lnTo>
                    <a:pt x="7544" y="308"/>
                  </a:lnTo>
                  <a:lnTo>
                    <a:pt x="7498" y="286"/>
                  </a:lnTo>
                  <a:lnTo>
                    <a:pt x="7498" y="286"/>
                  </a:lnTo>
                  <a:lnTo>
                    <a:pt x="7578" y="434"/>
                  </a:lnTo>
                  <a:lnTo>
                    <a:pt x="7429" y="49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87" name="Google Shape;1287;p37"/>
            <p:cNvSpPr/>
            <p:nvPr/>
          </p:nvSpPr>
          <p:spPr>
            <a:xfrm>
              <a:off x="4220675" y="3463900"/>
              <a:ext cx="150950" cy="153800"/>
            </a:xfrm>
            <a:custGeom>
              <a:rect b="b" l="l" r="r" t="t"/>
              <a:pathLst>
                <a:path extrusionOk="0" h="6152" w="6038">
                  <a:moveTo>
                    <a:pt x="4497" y="6117"/>
                  </a:moveTo>
                  <a:lnTo>
                    <a:pt x="5376" y="5090"/>
                  </a:lnTo>
                  <a:lnTo>
                    <a:pt x="5604" y="4439"/>
                  </a:lnTo>
                  <a:lnTo>
                    <a:pt x="5730" y="4348"/>
                  </a:lnTo>
                  <a:lnTo>
                    <a:pt x="5844" y="3823"/>
                  </a:lnTo>
                  <a:lnTo>
                    <a:pt x="5730" y="3549"/>
                  </a:lnTo>
                  <a:lnTo>
                    <a:pt x="5810" y="2876"/>
                  </a:lnTo>
                  <a:lnTo>
                    <a:pt x="5992" y="2248"/>
                  </a:lnTo>
                  <a:lnTo>
                    <a:pt x="6038" y="1096"/>
                  </a:lnTo>
                  <a:lnTo>
                    <a:pt x="5638" y="810"/>
                  </a:lnTo>
                  <a:lnTo>
                    <a:pt x="5262" y="742"/>
                  </a:lnTo>
                  <a:lnTo>
                    <a:pt x="5102" y="514"/>
                  </a:lnTo>
                  <a:lnTo>
                    <a:pt x="4737" y="331"/>
                  </a:lnTo>
                  <a:lnTo>
                    <a:pt x="4075" y="342"/>
                  </a:lnTo>
                  <a:lnTo>
                    <a:pt x="4041" y="0"/>
                  </a:lnTo>
                  <a:lnTo>
                    <a:pt x="3436" y="126"/>
                  </a:lnTo>
                  <a:lnTo>
                    <a:pt x="2968" y="491"/>
                  </a:lnTo>
                  <a:lnTo>
                    <a:pt x="2865" y="799"/>
                  </a:lnTo>
                  <a:lnTo>
                    <a:pt x="2580" y="867"/>
                  </a:lnTo>
                  <a:lnTo>
                    <a:pt x="1850" y="1632"/>
                  </a:lnTo>
                  <a:lnTo>
                    <a:pt x="1393" y="2214"/>
                  </a:lnTo>
                  <a:lnTo>
                    <a:pt x="1131" y="2225"/>
                  </a:lnTo>
                  <a:lnTo>
                    <a:pt x="880" y="2123"/>
                  </a:lnTo>
                  <a:lnTo>
                    <a:pt x="1" y="2020"/>
                  </a:lnTo>
                  <a:lnTo>
                    <a:pt x="275" y="2750"/>
                  </a:lnTo>
                  <a:lnTo>
                    <a:pt x="423" y="2910"/>
                  </a:lnTo>
                  <a:lnTo>
                    <a:pt x="651" y="3435"/>
                  </a:lnTo>
                  <a:lnTo>
                    <a:pt x="1507" y="4439"/>
                  </a:lnTo>
                  <a:lnTo>
                    <a:pt x="1838" y="4542"/>
                  </a:lnTo>
                  <a:lnTo>
                    <a:pt x="1827" y="4850"/>
                  </a:lnTo>
                  <a:lnTo>
                    <a:pt x="2044" y="5432"/>
                  </a:lnTo>
                  <a:lnTo>
                    <a:pt x="2637" y="5569"/>
                  </a:lnTo>
                  <a:lnTo>
                    <a:pt x="3128" y="5980"/>
                  </a:lnTo>
                  <a:lnTo>
                    <a:pt x="3436" y="5991"/>
                  </a:lnTo>
                  <a:lnTo>
                    <a:pt x="3813" y="6151"/>
                  </a:lnTo>
                  <a:lnTo>
                    <a:pt x="4075" y="603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88" name="Google Shape;1288;p37"/>
            <p:cNvSpPr/>
            <p:nvPr/>
          </p:nvSpPr>
          <p:spPr>
            <a:xfrm>
              <a:off x="4542225" y="2839350"/>
              <a:ext cx="197750" cy="311025"/>
            </a:xfrm>
            <a:custGeom>
              <a:rect b="b" l="l" r="r" t="t"/>
              <a:pathLst>
                <a:path extrusionOk="0" h="12441" w="7910">
                  <a:moveTo>
                    <a:pt x="2363" y="1427"/>
                  </a:moveTo>
                  <a:lnTo>
                    <a:pt x="1986" y="1051"/>
                  </a:lnTo>
                  <a:lnTo>
                    <a:pt x="1815" y="674"/>
                  </a:lnTo>
                  <a:lnTo>
                    <a:pt x="1564" y="503"/>
                  </a:lnTo>
                  <a:lnTo>
                    <a:pt x="1279" y="994"/>
                  </a:lnTo>
                  <a:lnTo>
                    <a:pt x="1119" y="1313"/>
                  </a:lnTo>
                  <a:lnTo>
                    <a:pt x="1427" y="1815"/>
                  </a:lnTo>
                  <a:lnTo>
                    <a:pt x="1735" y="2260"/>
                  </a:lnTo>
                  <a:lnTo>
                    <a:pt x="2043" y="2569"/>
                  </a:lnTo>
                  <a:lnTo>
                    <a:pt x="4679" y="3653"/>
                  </a:lnTo>
                  <a:lnTo>
                    <a:pt x="5364" y="3641"/>
                  </a:lnTo>
                  <a:lnTo>
                    <a:pt x="3173" y="6369"/>
                  </a:lnTo>
                  <a:lnTo>
                    <a:pt x="2112" y="6414"/>
                  </a:lnTo>
                  <a:lnTo>
                    <a:pt x="1416" y="7054"/>
                  </a:lnTo>
                  <a:lnTo>
                    <a:pt x="902" y="7065"/>
                  </a:lnTo>
                  <a:lnTo>
                    <a:pt x="685" y="7350"/>
                  </a:lnTo>
                  <a:lnTo>
                    <a:pt x="0" y="8377"/>
                  </a:lnTo>
                  <a:lnTo>
                    <a:pt x="35" y="11687"/>
                  </a:lnTo>
                  <a:lnTo>
                    <a:pt x="503" y="12440"/>
                  </a:lnTo>
                  <a:lnTo>
                    <a:pt x="685" y="12235"/>
                  </a:lnTo>
                  <a:lnTo>
                    <a:pt x="879" y="11744"/>
                  </a:lnTo>
                  <a:lnTo>
                    <a:pt x="1746" y="10648"/>
                  </a:lnTo>
                  <a:lnTo>
                    <a:pt x="2500" y="9964"/>
                  </a:lnTo>
                  <a:lnTo>
                    <a:pt x="3687" y="9051"/>
                  </a:lnTo>
                  <a:lnTo>
                    <a:pt x="4485" y="8320"/>
                  </a:lnTo>
                  <a:lnTo>
                    <a:pt x="5398" y="7076"/>
                  </a:lnTo>
                  <a:lnTo>
                    <a:pt x="6060" y="6072"/>
                  </a:lnTo>
                  <a:lnTo>
                    <a:pt x="6722" y="4737"/>
                  </a:lnTo>
                  <a:lnTo>
                    <a:pt x="7179" y="3573"/>
                  </a:lnTo>
                  <a:lnTo>
                    <a:pt x="7532" y="2557"/>
                  </a:lnTo>
                  <a:lnTo>
                    <a:pt x="7715" y="1587"/>
                  </a:lnTo>
                  <a:lnTo>
                    <a:pt x="7875" y="1256"/>
                  </a:lnTo>
                  <a:lnTo>
                    <a:pt x="7852" y="777"/>
                  </a:lnTo>
                  <a:lnTo>
                    <a:pt x="7909" y="252"/>
                  </a:lnTo>
                  <a:lnTo>
                    <a:pt x="7875" y="1"/>
                  </a:lnTo>
                  <a:lnTo>
                    <a:pt x="7578" y="1"/>
                  </a:lnTo>
                  <a:lnTo>
                    <a:pt x="7202" y="320"/>
                  </a:lnTo>
                  <a:lnTo>
                    <a:pt x="6791" y="400"/>
                  </a:lnTo>
                  <a:lnTo>
                    <a:pt x="6437" y="537"/>
                  </a:lnTo>
                  <a:lnTo>
                    <a:pt x="6174" y="560"/>
                  </a:lnTo>
                  <a:lnTo>
                    <a:pt x="6174" y="560"/>
                  </a:lnTo>
                  <a:lnTo>
                    <a:pt x="5718" y="594"/>
                  </a:lnTo>
                  <a:lnTo>
                    <a:pt x="5455" y="743"/>
                  </a:lnTo>
                  <a:lnTo>
                    <a:pt x="5056" y="823"/>
                  </a:lnTo>
                  <a:lnTo>
                    <a:pt x="4371" y="1085"/>
                  </a:lnTo>
                  <a:lnTo>
                    <a:pt x="3493" y="1199"/>
                  </a:lnTo>
                  <a:lnTo>
                    <a:pt x="2751" y="142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89" name="Google Shape;1289;p37"/>
            <p:cNvSpPr/>
            <p:nvPr/>
          </p:nvSpPr>
          <p:spPr>
            <a:xfrm>
              <a:off x="2628975" y="2981450"/>
              <a:ext cx="58225" cy="84175"/>
            </a:xfrm>
            <a:custGeom>
              <a:rect b="b" l="l" r="r" t="t"/>
              <a:pathLst>
                <a:path extrusionOk="0" h="3367" w="2329">
                  <a:moveTo>
                    <a:pt x="1575" y="2956"/>
                  </a:moveTo>
                  <a:lnTo>
                    <a:pt x="1826" y="2283"/>
                  </a:lnTo>
                  <a:lnTo>
                    <a:pt x="2328" y="1449"/>
                  </a:lnTo>
                  <a:lnTo>
                    <a:pt x="2203" y="1084"/>
                  </a:lnTo>
                  <a:lnTo>
                    <a:pt x="1370" y="308"/>
                  </a:lnTo>
                  <a:lnTo>
                    <a:pt x="788" y="103"/>
                  </a:lnTo>
                  <a:lnTo>
                    <a:pt x="514" y="0"/>
                  </a:lnTo>
                  <a:lnTo>
                    <a:pt x="69" y="788"/>
                  </a:lnTo>
                  <a:lnTo>
                    <a:pt x="126" y="1415"/>
                  </a:lnTo>
                  <a:lnTo>
                    <a:pt x="434" y="1940"/>
                  </a:lnTo>
                  <a:lnTo>
                    <a:pt x="286" y="2328"/>
                  </a:lnTo>
                  <a:lnTo>
                    <a:pt x="206" y="2739"/>
                  </a:lnTo>
                  <a:lnTo>
                    <a:pt x="0" y="3138"/>
                  </a:lnTo>
                  <a:lnTo>
                    <a:pt x="343" y="3321"/>
                  </a:lnTo>
                  <a:lnTo>
                    <a:pt x="594" y="3070"/>
                  </a:lnTo>
                  <a:lnTo>
                    <a:pt x="776" y="3104"/>
                  </a:lnTo>
                  <a:lnTo>
                    <a:pt x="879" y="3367"/>
                  </a:lnTo>
                  <a:lnTo>
                    <a:pt x="1267" y="328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90" name="Google Shape;1290;p37"/>
            <p:cNvSpPr/>
            <p:nvPr/>
          </p:nvSpPr>
          <p:spPr>
            <a:xfrm>
              <a:off x="3640650" y="1956900"/>
              <a:ext cx="255375" cy="215450"/>
            </a:xfrm>
            <a:custGeom>
              <a:rect b="b" l="l" r="r" t="t"/>
              <a:pathLst>
                <a:path extrusionOk="0" h="8618" w="10215">
                  <a:moveTo>
                    <a:pt x="10215" y="7932"/>
                  </a:moveTo>
                  <a:lnTo>
                    <a:pt x="10066" y="7191"/>
                  </a:lnTo>
                  <a:lnTo>
                    <a:pt x="9610" y="7510"/>
                  </a:lnTo>
                  <a:lnTo>
                    <a:pt x="9462" y="7841"/>
                  </a:lnTo>
                  <a:lnTo>
                    <a:pt x="9667" y="8446"/>
                  </a:lnTo>
                  <a:lnTo>
                    <a:pt x="10009" y="8617"/>
                  </a:lnTo>
                  <a:close/>
                  <a:moveTo>
                    <a:pt x="5730" y="663"/>
                  </a:moveTo>
                  <a:lnTo>
                    <a:pt x="5387" y="321"/>
                  </a:lnTo>
                  <a:lnTo>
                    <a:pt x="5068" y="309"/>
                  </a:lnTo>
                  <a:lnTo>
                    <a:pt x="4965" y="1"/>
                  </a:lnTo>
                  <a:lnTo>
                    <a:pt x="4360" y="172"/>
                  </a:lnTo>
                  <a:lnTo>
                    <a:pt x="4155" y="891"/>
                  </a:lnTo>
                  <a:lnTo>
                    <a:pt x="2546" y="1576"/>
                  </a:lnTo>
                  <a:lnTo>
                    <a:pt x="1884" y="1211"/>
                  </a:lnTo>
                  <a:lnTo>
                    <a:pt x="2089" y="2204"/>
                  </a:lnTo>
                  <a:lnTo>
                    <a:pt x="914" y="1975"/>
                  </a:lnTo>
                  <a:lnTo>
                    <a:pt x="1" y="2158"/>
                  </a:lnTo>
                  <a:lnTo>
                    <a:pt x="58" y="2820"/>
                  </a:lnTo>
                  <a:lnTo>
                    <a:pt x="1131" y="3162"/>
                  </a:lnTo>
                  <a:lnTo>
                    <a:pt x="1644" y="3607"/>
                  </a:lnTo>
                  <a:lnTo>
                    <a:pt x="2375" y="4532"/>
                  </a:lnTo>
                  <a:lnTo>
                    <a:pt x="2226" y="6289"/>
                  </a:lnTo>
                  <a:lnTo>
                    <a:pt x="1850" y="6814"/>
                  </a:lnTo>
                  <a:lnTo>
                    <a:pt x="2135" y="7156"/>
                  </a:lnTo>
                  <a:lnTo>
                    <a:pt x="3470" y="7556"/>
                  </a:lnTo>
                  <a:lnTo>
                    <a:pt x="3744" y="7373"/>
                  </a:lnTo>
                  <a:lnTo>
                    <a:pt x="4554" y="7773"/>
                  </a:lnTo>
                  <a:lnTo>
                    <a:pt x="5410" y="7659"/>
                  </a:lnTo>
                  <a:lnTo>
                    <a:pt x="5479" y="7134"/>
                  </a:lnTo>
                  <a:lnTo>
                    <a:pt x="6540" y="6848"/>
                  </a:lnTo>
                  <a:lnTo>
                    <a:pt x="7967" y="7077"/>
                  </a:lnTo>
                  <a:lnTo>
                    <a:pt x="8606" y="6586"/>
                  </a:lnTo>
                  <a:lnTo>
                    <a:pt x="8674" y="6198"/>
                  </a:lnTo>
                  <a:lnTo>
                    <a:pt x="8298" y="6084"/>
                  </a:lnTo>
                  <a:lnTo>
                    <a:pt x="8081" y="5399"/>
                  </a:lnTo>
                  <a:lnTo>
                    <a:pt x="8320" y="5148"/>
                  </a:lnTo>
                  <a:lnTo>
                    <a:pt x="8092" y="4806"/>
                  </a:lnTo>
                  <a:lnTo>
                    <a:pt x="8126" y="4566"/>
                  </a:lnTo>
                  <a:lnTo>
                    <a:pt x="7864" y="4178"/>
                  </a:lnTo>
                  <a:lnTo>
                    <a:pt x="7522" y="4303"/>
                  </a:lnTo>
                  <a:lnTo>
                    <a:pt x="7522" y="3904"/>
                  </a:lnTo>
                  <a:lnTo>
                    <a:pt x="8024" y="3402"/>
                  </a:lnTo>
                  <a:lnTo>
                    <a:pt x="7989" y="3174"/>
                  </a:lnTo>
                  <a:lnTo>
                    <a:pt x="8320" y="3265"/>
                  </a:lnTo>
                  <a:lnTo>
                    <a:pt x="8503" y="3117"/>
                  </a:lnTo>
                  <a:lnTo>
                    <a:pt x="8583" y="2477"/>
                  </a:lnTo>
                  <a:lnTo>
                    <a:pt x="8902" y="1884"/>
                  </a:lnTo>
                  <a:lnTo>
                    <a:pt x="7887" y="1713"/>
                  </a:lnTo>
                  <a:lnTo>
                    <a:pt x="7544" y="1485"/>
                  </a:lnTo>
                  <a:lnTo>
                    <a:pt x="7350" y="1496"/>
                  </a:lnTo>
                  <a:lnTo>
                    <a:pt x="7191" y="1427"/>
                  </a:lnTo>
                  <a:lnTo>
                    <a:pt x="6563" y="1028"/>
                  </a:lnTo>
                  <a:lnTo>
                    <a:pt x="6209" y="108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91" name="Google Shape;1291;p37"/>
            <p:cNvSpPr/>
            <p:nvPr/>
          </p:nvSpPr>
          <p:spPr>
            <a:xfrm>
              <a:off x="3550500" y="2120100"/>
              <a:ext cx="250800" cy="176350"/>
            </a:xfrm>
            <a:custGeom>
              <a:rect b="b" l="l" r="r" t="t"/>
              <a:pathLst>
                <a:path extrusionOk="0" h="7054" w="10032">
                  <a:moveTo>
                    <a:pt x="8023" y="4520"/>
                  </a:moveTo>
                  <a:lnTo>
                    <a:pt x="8023" y="4497"/>
                  </a:lnTo>
                  <a:lnTo>
                    <a:pt x="7944" y="4497"/>
                  </a:lnTo>
                  <a:lnTo>
                    <a:pt x="7909" y="4440"/>
                  </a:lnTo>
                  <a:lnTo>
                    <a:pt x="7886" y="4463"/>
                  </a:lnTo>
                  <a:lnTo>
                    <a:pt x="7875" y="4497"/>
                  </a:lnTo>
                  <a:lnTo>
                    <a:pt x="7875" y="4520"/>
                  </a:lnTo>
                  <a:lnTo>
                    <a:pt x="7944" y="4520"/>
                  </a:lnTo>
                  <a:lnTo>
                    <a:pt x="8001" y="4543"/>
                  </a:lnTo>
                  <a:close/>
                  <a:moveTo>
                    <a:pt x="7909" y="4292"/>
                  </a:moveTo>
                  <a:lnTo>
                    <a:pt x="7944" y="4292"/>
                  </a:lnTo>
                  <a:lnTo>
                    <a:pt x="8035" y="4189"/>
                  </a:lnTo>
                  <a:lnTo>
                    <a:pt x="8035" y="4155"/>
                  </a:lnTo>
                  <a:lnTo>
                    <a:pt x="7989" y="4121"/>
                  </a:lnTo>
                  <a:lnTo>
                    <a:pt x="7829" y="4155"/>
                  </a:lnTo>
                  <a:lnTo>
                    <a:pt x="7807" y="4189"/>
                  </a:lnTo>
                  <a:lnTo>
                    <a:pt x="7807" y="4235"/>
                  </a:lnTo>
                  <a:lnTo>
                    <a:pt x="7761" y="4257"/>
                  </a:lnTo>
                  <a:lnTo>
                    <a:pt x="7749" y="4315"/>
                  </a:lnTo>
                  <a:lnTo>
                    <a:pt x="7761" y="4337"/>
                  </a:lnTo>
                  <a:lnTo>
                    <a:pt x="7875" y="4349"/>
                  </a:lnTo>
                  <a:close/>
                  <a:moveTo>
                    <a:pt x="5456" y="286"/>
                  </a:moveTo>
                  <a:lnTo>
                    <a:pt x="4280" y="263"/>
                  </a:lnTo>
                  <a:lnTo>
                    <a:pt x="3675" y="297"/>
                  </a:lnTo>
                  <a:lnTo>
                    <a:pt x="2911" y="161"/>
                  </a:lnTo>
                  <a:lnTo>
                    <a:pt x="1941" y="161"/>
                  </a:lnTo>
                  <a:lnTo>
                    <a:pt x="1062" y="1"/>
                  </a:lnTo>
                  <a:lnTo>
                    <a:pt x="1" y="640"/>
                  </a:lnTo>
                  <a:lnTo>
                    <a:pt x="286" y="1016"/>
                  </a:lnTo>
                  <a:lnTo>
                    <a:pt x="229" y="1644"/>
                  </a:lnTo>
                  <a:lnTo>
                    <a:pt x="503" y="1416"/>
                  </a:lnTo>
                  <a:lnTo>
                    <a:pt x="799" y="1290"/>
                  </a:lnTo>
                  <a:lnTo>
                    <a:pt x="971" y="1724"/>
                  </a:lnTo>
                  <a:lnTo>
                    <a:pt x="1404" y="1724"/>
                  </a:lnTo>
                  <a:lnTo>
                    <a:pt x="1530" y="1610"/>
                  </a:lnTo>
                  <a:lnTo>
                    <a:pt x="1952" y="1644"/>
                  </a:lnTo>
                  <a:lnTo>
                    <a:pt x="2146" y="2089"/>
                  </a:lnTo>
                  <a:lnTo>
                    <a:pt x="1804" y="2329"/>
                  </a:lnTo>
                  <a:lnTo>
                    <a:pt x="1770" y="3025"/>
                  </a:lnTo>
                  <a:lnTo>
                    <a:pt x="1644" y="3151"/>
                  </a:lnTo>
                  <a:lnTo>
                    <a:pt x="1598" y="3584"/>
                  </a:lnTo>
                  <a:lnTo>
                    <a:pt x="1290" y="3653"/>
                  </a:lnTo>
                  <a:lnTo>
                    <a:pt x="1575" y="4189"/>
                  </a:lnTo>
                  <a:lnTo>
                    <a:pt x="1347" y="4805"/>
                  </a:lnTo>
                  <a:lnTo>
                    <a:pt x="1598" y="5079"/>
                  </a:lnTo>
                  <a:lnTo>
                    <a:pt x="1484" y="5319"/>
                  </a:lnTo>
                  <a:lnTo>
                    <a:pt x="1199" y="5673"/>
                  </a:lnTo>
                  <a:lnTo>
                    <a:pt x="1256" y="5981"/>
                  </a:lnTo>
                  <a:lnTo>
                    <a:pt x="1941" y="6118"/>
                  </a:lnTo>
                  <a:lnTo>
                    <a:pt x="2135" y="6654"/>
                  </a:lnTo>
                  <a:lnTo>
                    <a:pt x="2420" y="6962"/>
                  </a:lnTo>
                  <a:lnTo>
                    <a:pt x="2785" y="7053"/>
                  </a:lnTo>
                  <a:lnTo>
                    <a:pt x="3082" y="6688"/>
                  </a:lnTo>
                  <a:lnTo>
                    <a:pt x="3550" y="6369"/>
                  </a:lnTo>
                  <a:lnTo>
                    <a:pt x="4269" y="6380"/>
                  </a:lnTo>
                  <a:lnTo>
                    <a:pt x="5216" y="6380"/>
                  </a:lnTo>
                  <a:lnTo>
                    <a:pt x="5764" y="5661"/>
                  </a:lnTo>
                  <a:lnTo>
                    <a:pt x="6323" y="5479"/>
                  </a:lnTo>
                  <a:lnTo>
                    <a:pt x="6494" y="4885"/>
                  </a:lnTo>
                  <a:lnTo>
                    <a:pt x="6916" y="4463"/>
                  </a:lnTo>
                  <a:lnTo>
                    <a:pt x="6631" y="3938"/>
                  </a:lnTo>
                  <a:lnTo>
                    <a:pt x="6916" y="3208"/>
                  </a:lnTo>
                  <a:lnTo>
                    <a:pt x="7361" y="2717"/>
                  </a:lnTo>
                  <a:lnTo>
                    <a:pt x="7430" y="2409"/>
                  </a:lnTo>
                  <a:lnTo>
                    <a:pt x="8377" y="2226"/>
                  </a:lnTo>
                  <a:lnTo>
                    <a:pt x="9062" y="1621"/>
                  </a:lnTo>
                  <a:lnTo>
                    <a:pt x="9016" y="1131"/>
                  </a:lnTo>
                  <a:lnTo>
                    <a:pt x="8160" y="1245"/>
                  </a:lnTo>
                  <a:lnTo>
                    <a:pt x="7350" y="845"/>
                  </a:lnTo>
                  <a:lnTo>
                    <a:pt x="7076" y="1028"/>
                  </a:lnTo>
                  <a:lnTo>
                    <a:pt x="5730" y="628"/>
                  </a:lnTo>
                  <a:close/>
                  <a:moveTo>
                    <a:pt x="9165" y="3516"/>
                  </a:moveTo>
                  <a:lnTo>
                    <a:pt x="9176" y="3470"/>
                  </a:lnTo>
                  <a:lnTo>
                    <a:pt x="9187" y="3436"/>
                  </a:lnTo>
                  <a:lnTo>
                    <a:pt x="9199" y="3424"/>
                  </a:lnTo>
                  <a:lnTo>
                    <a:pt x="9176" y="3402"/>
                  </a:lnTo>
                  <a:lnTo>
                    <a:pt x="9176" y="3379"/>
                  </a:lnTo>
                  <a:lnTo>
                    <a:pt x="9199" y="3356"/>
                  </a:lnTo>
                  <a:lnTo>
                    <a:pt x="9176" y="3333"/>
                  </a:lnTo>
                  <a:lnTo>
                    <a:pt x="8993" y="3390"/>
                  </a:lnTo>
                  <a:lnTo>
                    <a:pt x="8891" y="3447"/>
                  </a:lnTo>
                  <a:lnTo>
                    <a:pt x="8594" y="3664"/>
                  </a:lnTo>
                  <a:lnTo>
                    <a:pt x="8594" y="3710"/>
                  </a:lnTo>
                  <a:lnTo>
                    <a:pt x="8605" y="3733"/>
                  </a:lnTo>
                  <a:lnTo>
                    <a:pt x="8662" y="3733"/>
                  </a:lnTo>
                  <a:lnTo>
                    <a:pt x="8685" y="3790"/>
                  </a:lnTo>
                  <a:lnTo>
                    <a:pt x="8742" y="3733"/>
                  </a:lnTo>
                  <a:lnTo>
                    <a:pt x="8788" y="3721"/>
                  </a:lnTo>
                  <a:lnTo>
                    <a:pt x="8834" y="3733"/>
                  </a:lnTo>
                  <a:lnTo>
                    <a:pt x="8868" y="3767"/>
                  </a:lnTo>
                  <a:lnTo>
                    <a:pt x="8891" y="3847"/>
                  </a:lnTo>
                  <a:lnTo>
                    <a:pt x="8902" y="3881"/>
                  </a:lnTo>
                  <a:lnTo>
                    <a:pt x="8993" y="3892"/>
                  </a:lnTo>
                  <a:lnTo>
                    <a:pt x="9119" y="3949"/>
                  </a:lnTo>
                  <a:lnTo>
                    <a:pt x="9176" y="3927"/>
                  </a:lnTo>
                  <a:lnTo>
                    <a:pt x="9244" y="3881"/>
                  </a:lnTo>
                  <a:lnTo>
                    <a:pt x="9279" y="3790"/>
                  </a:lnTo>
                  <a:lnTo>
                    <a:pt x="9313" y="3721"/>
                  </a:lnTo>
                  <a:lnTo>
                    <a:pt x="9359" y="3653"/>
                  </a:lnTo>
                  <a:lnTo>
                    <a:pt x="9404" y="3596"/>
                  </a:lnTo>
                  <a:lnTo>
                    <a:pt x="9381" y="3539"/>
                  </a:lnTo>
                  <a:lnTo>
                    <a:pt x="9347" y="3527"/>
                  </a:lnTo>
                  <a:lnTo>
                    <a:pt x="9302" y="3504"/>
                  </a:lnTo>
                  <a:lnTo>
                    <a:pt x="9233" y="3539"/>
                  </a:lnTo>
                  <a:close/>
                  <a:moveTo>
                    <a:pt x="10021" y="3470"/>
                  </a:moveTo>
                  <a:lnTo>
                    <a:pt x="10032" y="3413"/>
                  </a:lnTo>
                  <a:lnTo>
                    <a:pt x="10032" y="3402"/>
                  </a:lnTo>
                  <a:lnTo>
                    <a:pt x="9963" y="3299"/>
                  </a:lnTo>
                  <a:lnTo>
                    <a:pt x="9827" y="3253"/>
                  </a:lnTo>
                  <a:lnTo>
                    <a:pt x="9690" y="3265"/>
                  </a:lnTo>
                  <a:lnTo>
                    <a:pt x="9678" y="3287"/>
                  </a:lnTo>
                  <a:lnTo>
                    <a:pt x="9678" y="3345"/>
                  </a:lnTo>
                  <a:lnTo>
                    <a:pt x="9690" y="3356"/>
                  </a:lnTo>
                  <a:lnTo>
                    <a:pt x="9769" y="3367"/>
                  </a:lnTo>
                  <a:lnTo>
                    <a:pt x="9998" y="347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92" name="Google Shape;1292;p37"/>
            <p:cNvSpPr/>
            <p:nvPr/>
          </p:nvSpPr>
          <p:spPr>
            <a:xfrm>
              <a:off x="2326825" y="2825950"/>
              <a:ext cx="3450" cy="4300"/>
            </a:xfrm>
            <a:custGeom>
              <a:rect b="b" l="l" r="r" t="t"/>
              <a:pathLst>
                <a:path extrusionOk="0" h="172" w="138">
                  <a:moveTo>
                    <a:pt x="138" y="137"/>
                  </a:moveTo>
                  <a:lnTo>
                    <a:pt x="115" y="126"/>
                  </a:lnTo>
                  <a:lnTo>
                    <a:pt x="81" y="35"/>
                  </a:lnTo>
                  <a:lnTo>
                    <a:pt x="35" y="0"/>
                  </a:lnTo>
                  <a:lnTo>
                    <a:pt x="24" y="12"/>
                  </a:lnTo>
                  <a:lnTo>
                    <a:pt x="1" y="58"/>
                  </a:lnTo>
                  <a:lnTo>
                    <a:pt x="46" y="103"/>
                  </a:lnTo>
                  <a:lnTo>
                    <a:pt x="92" y="149"/>
                  </a:lnTo>
                  <a:lnTo>
                    <a:pt x="126" y="17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93" name="Google Shape;1293;p37"/>
            <p:cNvSpPr/>
            <p:nvPr/>
          </p:nvSpPr>
          <p:spPr>
            <a:xfrm>
              <a:off x="2474325" y="2697550"/>
              <a:ext cx="3450" cy="2025"/>
            </a:xfrm>
            <a:custGeom>
              <a:rect b="b" l="l" r="r" t="t"/>
              <a:pathLst>
                <a:path extrusionOk="0" h="81" w="138">
                  <a:moveTo>
                    <a:pt x="126" y="47"/>
                  </a:moveTo>
                  <a:lnTo>
                    <a:pt x="138" y="12"/>
                  </a:lnTo>
                  <a:lnTo>
                    <a:pt x="104" y="1"/>
                  </a:lnTo>
                  <a:lnTo>
                    <a:pt x="1" y="69"/>
                  </a:lnTo>
                  <a:lnTo>
                    <a:pt x="1" y="8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94" name="Google Shape;1294;p37"/>
            <p:cNvSpPr/>
            <p:nvPr/>
          </p:nvSpPr>
          <p:spPr>
            <a:xfrm>
              <a:off x="3747075" y="2144350"/>
              <a:ext cx="6025" cy="4600"/>
            </a:xfrm>
            <a:custGeom>
              <a:rect b="b" l="l" r="r" t="t"/>
              <a:pathLst>
                <a:path extrusionOk="0" h="184" w="241">
                  <a:moveTo>
                    <a:pt x="217" y="126"/>
                  </a:moveTo>
                  <a:lnTo>
                    <a:pt x="229" y="103"/>
                  </a:lnTo>
                  <a:lnTo>
                    <a:pt x="240" y="69"/>
                  </a:lnTo>
                  <a:lnTo>
                    <a:pt x="240" y="58"/>
                  </a:lnTo>
                  <a:lnTo>
                    <a:pt x="217" y="46"/>
                  </a:lnTo>
                  <a:lnTo>
                    <a:pt x="115" y="12"/>
                  </a:lnTo>
                  <a:lnTo>
                    <a:pt x="69" y="1"/>
                  </a:lnTo>
                  <a:lnTo>
                    <a:pt x="46" y="12"/>
                  </a:lnTo>
                  <a:lnTo>
                    <a:pt x="12" y="46"/>
                  </a:lnTo>
                  <a:lnTo>
                    <a:pt x="1" y="81"/>
                  </a:lnTo>
                  <a:lnTo>
                    <a:pt x="12" y="103"/>
                  </a:lnTo>
                  <a:lnTo>
                    <a:pt x="12" y="126"/>
                  </a:lnTo>
                  <a:lnTo>
                    <a:pt x="12" y="161"/>
                  </a:lnTo>
                  <a:lnTo>
                    <a:pt x="23" y="183"/>
                  </a:lnTo>
                  <a:lnTo>
                    <a:pt x="58" y="183"/>
                  </a:lnTo>
                  <a:lnTo>
                    <a:pt x="81" y="183"/>
                  </a:lnTo>
                  <a:lnTo>
                    <a:pt x="126" y="172"/>
                  </a:lnTo>
                  <a:lnTo>
                    <a:pt x="195" y="12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95" name="Google Shape;1295;p37"/>
            <p:cNvSpPr/>
            <p:nvPr/>
          </p:nvSpPr>
          <p:spPr>
            <a:xfrm>
              <a:off x="2497150" y="2710400"/>
              <a:ext cx="3750" cy="16000"/>
            </a:xfrm>
            <a:custGeom>
              <a:rect b="b" l="l" r="r" t="t"/>
              <a:pathLst>
                <a:path extrusionOk="0" h="640" w="150">
                  <a:moveTo>
                    <a:pt x="126" y="617"/>
                  </a:moveTo>
                  <a:lnTo>
                    <a:pt x="149" y="594"/>
                  </a:lnTo>
                  <a:lnTo>
                    <a:pt x="149" y="583"/>
                  </a:lnTo>
                  <a:lnTo>
                    <a:pt x="149" y="560"/>
                  </a:lnTo>
                  <a:lnTo>
                    <a:pt x="138" y="537"/>
                  </a:lnTo>
                  <a:lnTo>
                    <a:pt x="126" y="514"/>
                  </a:lnTo>
                  <a:lnTo>
                    <a:pt x="69" y="480"/>
                  </a:lnTo>
                  <a:lnTo>
                    <a:pt x="1" y="560"/>
                  </a:lnTo>
                  <a:lnTo>
                    <a:pt x="1" y="583"/>
                  </a:lnTo>
                  <a:lnTo>
                    <a:pt x="12" y="628"/>
                  </a:lnTo>
                  <a:lnTo>
                    <a:pt x="92" y="640"/>
                  </a:lnTo>
                  <a:close/>
                  <a:moveTo>
                    <a:pt x="149" y="115"/>
                  </a:moveTo>
                  <a:lnTo>
                    <a:pt x="149" y="46"/>
                  </a:lnTo>
                  <a:lnTo>
                    <a:pt x="138" y="12"/>
                  </a:lnTo>
                  <a:lnTo>
                    <a:pt x="92" y="12"/>
                  </a:lnTo>
                  <a:lnTo>
                    <a:pt x="81" y="1"/>
                  </a:lnTo>
                  <a:lnTo>
                    <a:pt x="69" y="1"/>
                  </a:lnTo>
                  <a:lnTo>
                    <a:pt x="46" y="12"/>
                  </a:lnTo>
                  <a:lnTo>
                    <a:pt x="69" y="103"/>
                  </a:lnTo>
                  <a:lnTo>
                    <a:pt x="138" y="13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96" name="Google Shape;1296;p37"/>
            <p:cNvSpPr/>
            <p:nvPr/>
          </p:nvSpPr>
          <p:spPr>
            <a:xfrm>
              <a:off x="2187025" y="2500700"/>
              <a:ext cx="108150" cy="136700"/>
            </a:xfrm>
            <a:custGeom>
              <a:rect b="b" l="l" r="r" t="t"/>
              <a:pathLst>
                <a:path extrusionOk="0" h="5468" w="4326">
                  <a:moveTo>
                    <a:pt x="3984" y="5216"/>
                  </a:moveTo>
                  <a:lnTo>
                    <a:pt x="4018" y="5136"/>
                  </a:lnTo>
                  <a:lnTo>
                    <a:pt x="3972" y="5125"/>
                  </a:lnTo>
                  <a:lnTo>
                    <a:pt x="3904" y="5216"/>
                  </a:lnTo>
                  <a:lnTo>
                    <a:pt x="3812" y="5262"/>
                  </a:lnTo>
                  <a:lnTo>
                    <a:pt x="3767" y="5262"/>
                  </a:lnTo>
                  <a:lnTo>
                    <a:pt x="3675" y="5216"/>
                  </a:lnTo>
                  <a:lnTo>
                    <a:pt x="3596" y="5216"/>
                  </a:lnTo>
                  <a:lnTo>
                    <a:pt x="3539" y="5284"/>
                  </a:lnTo>
                  <a:lnTo>
                    <a:pt x="3459" y="5307"/>
                  </a:lnTo>
                  <a:lnTo>
                    <a:pt x="3470" y="5319"/>
                  </a:lnTo>
                  <a:lnTo>
                    <a:pt x="3470" y="5353"/>
                  </a:lnTo>
                  <a:lnTo>
                    <a:pt x="3447" y="5387"/>
                  </a:lnTo>
                  <a:lnTo>
                    <a:pt x="3447" y="5421"/>
                  </a:lnTo>
                  <a:lnTo>
                    <a:pt x="3459" y="5467"/>
                  </a:lnTo>
                  <a:lnTo>
                    <a:pt x="3675" y="5444"/>
                  </a:lnTo>
                  <a:lnTo>
                    <a:pt x="3858" y="5421"/>
                  </a:lnTo>
                  <a:lnTo>
                    <a:pt x="3961" y="5296"/>
                  </a:lnTo>
                  <a:close/>
                  <a:moveTo>
                    <a:pt x="4098" y="4931"/>
                  </a:moveTo>
                  <a:lnTo>
                    <a:pt x="4041" y="4896"/>
                  </a:lnTo>
                  <a:lnTo>
                    <a:pt x="3984" y="4931"/>
                  </a:lnTo>
                  <a:lnTo>
                    <a:pt x="3995" y="4976"/>
                  </a:lnTo>
                  <a:close/>
                  <a:moveTo>
                    <a:pt x="4098" y="4109"/>
                  </a:moveTo>
                  <a:lnTo>
                    <a:pt x="4041" y="4075"/>
                  </a:lnTo>
                  <a:lnTo>
                    <a:pt x="3995" y="4155"/>
                  </a:lnTo>
                  <a:lnTo>
                    <a:pt x="4041" y="4166"/>
                  </a:lnTo>
                  <a:lnTo>
                    <a:pt x="4143" y="4155"/>
                  </a:lnTo>
                  <a:lnTo>
                    <a:pt x="4212" y="4166"/>
                  </a:lnTo>
                  <a:lnTo>
                    <a:pt x="4280" y="4223"/>
                  </a:lnTo>
                  <a:lnTo>
                    <a:pt x="4326" y="4189"/>
                  </a:lnTo>
                  <a:lnTo>
                    <a:pt x="4315" y="4177"/>
                  </a:lnTo>
                  <a:lnTo>
                    <a:pt x="4257" y="4132"/>
                  </a:lnTo>
                  <a:lnTo>
                    <a:pt x="4166" y="4120"/>
                  </a:lnTo>
                  <a:lnTo>
                    <a:pt x="4143" y="4120"/>
                  </a:lnTo>
                  <a:close/>
                  <a:moveTo>
                    <a:pt x="3150" y="4292"/>
                  </a:moveTo>
                  <a:lnTo>
                    <a:pt x="3253" y="4212"/>
                  </a:lnTo>
                  <a:lnTo>
                    <a:pt x="3356" y="4166"/>
                  </a:lnTo>
                  <a:lnTo>
                    <a:pt x="3481" y="4006"/>
                  </a:lnTo>
                  <a:lnTo>
                    <a:pt x="3470" y="3881"/>
                  </a:lnTo>
                  <a:lnTo>
                    <a:pt x="3504" y="3824"/>
                  </a:lnTo>
                  <a:lnTo>
                    <a:pt x="3413" y="3835"/>
                  </a:lnTo>
                  <a:lnTo>
                    <a:pt x="3402" y="3881"/>
                  </a:lnTo>
                  <a:lnTo>
                    <a:pt x="3379" y="3926"/>
                  </a:lnTo>
                  <a:lnTo>
                    <a:pt x="3424" y="3983"/>
                  </a:lnTo>
                  <a:lnTo>
                    <a:pt x="3424" y="4006"/>
                  </a:lnTo>
                  <a:lnTo>
                    <a:pt x="3402" y="4063"/>
                  </a:lnTo>
                  <a:lnTo>
                    <a:pt x="3356" y="4075"/>
                  </a:lnTo>
                  <a:lnTo>
                    <a:pt x="3344" y="4109"/>
                  </a:lnTo>
                  <a:lnTo>
                    <a:pt x="3299" y="4120"/>
                  </a:lnTo>
                  <a:lnTo>
                    <a:pt x="3242" y="4189"/>
                  </a:lnTo>
                  <a:lnTo>
                    <a:pt x="3128" y="4280"/>
                  </a:lnTo>
                  <a:lnTo>
                    <a:pt x="3093" y="4326"/>
                  </a:lnTo>
                  <a:close/>
                  <a:moveTo>
                    <a:pt x="3322" y="3835"/>
                  </a:moveTo>
                  <a:lnTo>
                    <a:pt x="3242" y="3812"/>
                  </a:lnTo>
                  <a:lnTo>
                    <a:pt x="3208" y="3755"/>
                  </a:lnTo>
                  <a:lnTo>
                    <a:pt x="3150" y="3732"/>
                  </a:lnTo>
                  <a:lnTo>
                    <a:pt x="3139" y="3767"/>
                  </a:lnTo>
                  <a:lnTo>
                    <a:pt x="3139" y="3789"/>
                  </a:lnTo>
                  <a:lnTo>
                    <a:pt x="3150" y="3846"/>
                  </a:lnTo>
                  <a:lnTo>
                    <a:pt x="3185" y="3835"/>
                  </a:lnTo>
                  <a:lnTo>
                    <a:pt x="3299" y="3892"/>
                  </a:lnTo>
                  <a:lnTo>
                    <a:pt x="3356" y="3846"/>
                  </a:lnTo>
                  <a:close/>
                  <a:moveTo>
                    <a:pt x="2740" y="3675"/>
                  </a:moveTo>
                  <a:lnTo>
                    <a:pt x="2740" y="3584"/>
                  </a:lnTo>
                  <a:lnTo>
                    <a:pt x="2683" y="3504"/>
                  </a:lnTo>
                  <a:lnTo>
                    <a:pt x="2603" y="3447"/>
                  </a:lnTo>
                  <a:lnTo>
                    <a:pt x="2580" y="3276"/>
                  </a:lnTo>
                  <a:lnTo>
                    <a:pt x="2546" y="3185"/>
                  </a:lnTo>
                  <a:lnTo>
                    <a:pt x="2511" y="3093"/>
                  </a:lnTo>
                  <a:lnTo>
                    <a:pt x="2454" y="2979"/>
                  </a:lnTo>
                  <a:lnTo>
                    <a:pt x="2454" y="3048"/>
                  </a:lnTo>
                  <a:lnTo>
                    <a:pt x="2466" y="3070"/>
                  </a:lnTo>
                  <a:lnTo>
                    <a:pt x="2489" y="3150"/>
                  </a:lnTo>
                  <a:lnTo>
                    <a:pt x="2546" y="3276"/>
                  </a:lnTo>
                  <a:lnTo>
                    <a:pt x="2557" y="3333"/>
                  </a:lnTo>
                  <a:lnTo>
                    <a:pt x="2546" y="3390"/>
                  </a:lnTo>
                  <a:lnTo>
                    <a:pt x="2489" y="3413"/>
                  </a:lnTo>
                  <a:lnTo>
                    <a:pt x="2466" y="3436"/>
                  </a:lnTo>
                  <a:lnTo>
                    <a:pt x="2546" y="3481"/>
                  </a:lnTo>
                  <a:lnTo>
                    <a:pt x="2660" y="3527"/>
                  </a:lnTo>
                  <a:lnTo>
                    <a:pt x="2728" y="3710"/>
                  </a:lnTo>
                  <a:close/>
                  <a:moveTo>
                    <a:pt x="2158" y="3185"/>
                  </a:moveTo>
                  <a:lnTo>
                    <a:pt x="2089" y="3139"/>
                  </a:lnTo>
                  <a:lnTo>
                    <a:pt x="2055" y="3093"/>
                  </a:lnTo>
                  <a:lnTo>
                    <a:pt x="1952" y="2991"/>
                  </a:lnTo>
                  <a:lnTo>
                    <a:pt x="1918" y="2979"/>
                  </a:lnTo>
                  <a:lnTo>
                    <a:pt x="1884" y="3036"/>
                  </a:lnTo>
                  <a:lnTo>
                    <a:pt x="1941" y="3048"/>
                  </a:lnTo>
                  <a:lnTo>
                    <a:pt x="2066" y="3150"/>
                  </a:lnTo>
                  <a:lnTo>
                    <a:pt x="2123" y="3173"/>
                  </a:lnTo>
                  <a:close/>
                  <a:moveTo>
                    <a:pt x="3196" y="2614"/>
                  </a:moveTo>
                  <a:lnTo>
                    <a:pt x="3185" y="2568"/>
                  </a:lnTo>
                  <a:lnTo>
                    <a:pt x="3173" y="2568"/>
                  </a:lnTo>
                  <a:lnTo>
                    <a:pt x="3128" y="2580"/>
                  </a:lnTo>
                  <a:lnTo>
                    <a:pt x="3082" y="2705"/>
                  </a:lnTo>
                  <a:lnTo>
                    <a:pt x="3128" y="2705"/>
                  </a:lnTo>
                  <a:close/>
                  <a:moveTo>
                    <a:pt x="685" y="2454"/>
                  </a:moveTo>
                  <a:lnTo>
                    <a:pt x="663" y="2409"/>
                  </a:lnTo>
                  <a:lnTo>
                    <a:pt x="617" y="2431"/>
                  </a:lnTo>
                  <a:lnTo>
                    <a:pt x="549" y="2431"/>
                  </a:lnTo>
                  <a:lnTo>
                    <a:pt x="514" y="2454"/>
                  </a:lnTo>
                  <a:lnTo>
                    <a:pt x="457" y="2454"/>
                  </a:lnTo>
                  <a:lnTo>
                    <a:pt x="412" y="2477"/>
                  </a:lnTo>
                  <a:lnTo>
                    <a:pt x="469" y="2591"/>
                  </a:lnTo>
                  <a:lnTo>
                    <a:pt x="514" y="2637"/>
                  </a:lnTo>
                  <a:lnTo>
                    <a:pt x="526" y="2785"/>
                  </a:lnTo>
                  <a:lnTo>
                    <a:pt x="560" y="2797"/>
                  </a:lnTo>
                  <a:lnTo>
                    <a:pt x="549" y="2899"/>
                  </a:lnTo>
                  <a:lnTo>
                    <a:pt x="697" y="2911"/>
                  </a:lnTo>
                  <a:lnTo>
                    <a:pt x="754" y="2797"/>
                  </a:lnTo>
                  <a:lnTo>
                    <a:pt x="754" y="2751"/>
                  </a:lnTo>
                  <a:lnTo>
                    <a:pt x="754" y="2740"/>
                  </a:lnTo>
                  <a:lnTo>
                    <a:pt x="754" y="2705"/>
                  </a:lnTo>
                  <a:lnTo>
                    <a:pt x="754" y="2682"/>
                  </a:lnTo>
                  <a:lnTo>
                    <a:pt x="754" y="2557"/>
                  </a:lnTo>
                  <a:lnTo>
                    <a:pt x="720" y="2477"/>
                  </a:lnTo>
                  <a:lnTo>
                    <a:pt x="663" y="2568"/>
                  </a:lnTo>
                  <a:lnTo>
                    <a:pt x="606" y="2523"/>
                  </a:lnTo>
                  <a:lnTo>
                    <a:pt x="685" y="2466"/>
                  </a:lnTo>
                  <a:close/>
                  <a:moveTo>
                    <a:pt x="2523" y="2500"/>
                  </a:moveTo>
                  <a:lnTo>
                    <a:pt x="2386" y="2294"/>
                  </a:lnTo>
                  <a:lnTo>
                    <a:pt x="2386" y="2272"/>
                  </a:lnTo>
                  <a:lnTo>
                    <a:pt x="2317" y="2055"/>
                  </a:lnTo>
                  <a:lnTo>
                    <a:pt x="2272" y="2043"/>
                  </a:lnTo>
                  <a:lnTo>
                    <a:pt x="2260" y="2055"/>
                  </a:lnTo>
                  <a:lnTo>
                    <a:pt x="2238" y="2078"/>
                  </a:lnTo>
                  <a:lnTo>
                    <a:pt x="2295" y="2135"/>
                  </a:lnTo>
                  <a:lnTo>
                    <a:pt x="2295" y="2192"/>
                  </a:lnTo>
                  <a:lnTo>
                    <a:pt x="2340" y="2226"/>
                  </a:lnTo>
                  <a:lnTo>
                    <a:pt x="2397" y="2386"/>
                  </a:lnTo>
                  <a:lnTo>
                    <a:pt x="2454" y="2431"/>
                  </a:lnTo>
                  <a:lnTo>
                    <a:pt x="2443" y="2477"/>
                  </a:lnTo>
                  <a:lnTo>
                    <a:pt x="2386" y="2523"/>
                  </a:lnTo>
                  <a:lnTo>
                    <a:pt x="2374" y="2557"/>
                  </a:lnTo>
                  <a:lnTo>
                    <a:pt x="2386" y="2557"/>
                  </a:lnTo>
                  <a:lnTo>
                    <a:pt x="2466" y="2534"/>
                  </a:lnTo>
                  <a:lnTo>
                    <a:pt x="2523" y="2534"/>
                  </a:lnTo>
                  <a:close/>
                  <a:moveTo>
                    <a:pt x="1028" y="1758"/>
                  </a:moveTo>
                  <a:lnTo>
                    <a:pt x="1096" y="1724"/>
                  </a:lnTo>
                  <a:lnTo>
                    <a:pt x="1096" y="1724"/>
                  </a:lnTo>
                  <a:lnTo>
                    <a:pt x="1062" y="1701"/>
                  </a:lnTo>
                  <a:lnTo>
                    <a:pt x="959" y="1701"/>
                  </a:lnTo>
                  <a:lnTo>
                    <a:pt x="902" y="1712"/>
                  </a:lnTo>
                  <a:lnTo>
                    <a:pt x="868" y="1735"/>
                  </a:lnTo>
                  <a:lnTo>
                    <a:pt x="891" y="1758"/>
                  </a:lnTo>
                  <a:lnTo>
                    <a:pt x="948" y="1769"/>
                  </a:lnTo>
                  <a:close/>
                  <a:moveTo>
                    <a:pt x="685" y="2043"/>
                  </a:moveTo>
                  <a:lnTo>
                    <a:pt x="617" y="1952"/>
                  </a:lnTo>
                  <a:lnTo>
                    <a:pt x="571" y="1827"/>
                  </a:lnTo>
                  <a:lnTo>
                    <a:pt x="549" y="1769"/>
                  </a:lnTo>
                  <a:lnTo>
                    <a:pt x="560" y="1701"/>
                  </a:lnTo>
                  <a:lnTo>
                    <a:pt x="514" y="1644"/>
                  </a:lnTo>
                  <a:lnTo>
                    <a:pt x="434" y="1587"/>
                  </a:lnTo>
                  <a:lnTo>
                    <a:pt x="389" y="1598"/>
                  </a:lnTo>
                  <a:lnTo>
                    <a:pt x="400" y="1758"/>
                  </a:lnTo>
                  <a:lnTo>
                    <a:pt x="377" y="1838"/>
                  </a:lnTo>
                  <a:lnTo>
                    <a:pt x="263" y="1998"/>
                  </a:lnTo>
                  <a:lnTo>
                    <a:pt x="275" y="2055"/>
                  </a:lnTo>
                  <a:lnTo>
                    <a:pt x="275" y="2055"/>
                  </a:lnTo>
                  <a:lnTo>
                    <a:pt x="286" y="2078"/>
                  </a:lnTo>
                  <a:lnTo>
                    <a:pt x="218" y="2135"/>
                  </a:lnTo>
                  <a:lnTo>
                    <a:pt x="218" y="2100"/>
                  </a:lnTo>
                  <a:lnTo>
                    <a:pt x="138" y="2112"/>
                  </a:lnTo>
                  <a:lnTo>
                    <a:pt x="172" y="2180"/>
                  </a:lnTo>
                  <a:lnTo>
                    <a:pt x="263" y="2237"/>
                  </a:lnTo>
                  <a:lnTo>
                    <a:pt x="297" y="2249"/>
                  </a:lnTo>
                  <a:lnTo>
                    <a:pt x="343" y="2226"/>
                  </a:lnTo>
                  <a:lnTo>
                    <a:pt x="343" y="2294"/>
                  </a:lnTo>
                  <a:lnTo>
                    <a:pt x="389" y="2351"/>
                  </a:lnTo>
                  <a:lnTo>
                    <a:pt x="400" y="2409"/>
                  </a:lnTo>
                  <a:lnTo>
                    <a:pt x="446" y="2363"/>
                  </a:lnTo>
                  <a:lnTo>
                    <a:pt x="526" y="2340"/>
                  </a:lnTo>
                  <a:lnTo>
                    <a:pt x="560" y="2306"/>
                  </a:lnTo>
                  <a:lnTo>
                    <a:pt x="663" y="2249"/>
                  </a:lnTo>
                  <a:lnTo>
                    <a:pt x="663" y="2226"/>
                  </a:lnTo>
                  <a:lnTo>
                    <a:pt x="674" y="2135"/>
                  </a:lnTo>
                  <a:close/>
                  <a:moveTo>
                    <a:pt x="1644" y="1324"/>
                  </a:moveTo>
                  <a:lnTo>
                    <a:pt x="1598" y="1256"/>
                  </a:lnTo>
                  <a:lnTo>
                    <a:pt x="1587" y="1267"/>
                  </a:lnTo>
                  <a:lnTo>
                    <a:pt x="1576" y="1324"/>
                  </a:lnTo>
                  <a:lnTo>
                    <a:pt x="1530" y="1381"/>
                  </a:lnTo>
                  <a:lnTo>
                    <a:pt x="1598" y="1370"/>
                  </a:lnTo>
                  <a:lnTo>
                    <a:pt x="1655" y="1381"/>
                  </a:lnTo>
                  <a:lnTo>
                    <a:pt x="1747" y="1450"/>
                  </a:lnTo>
                  <a:lnTo>
                    <a:pt x="1849" y="1484"/>
                  </a:lnTo>
                  <a:lnTo>
                    <a:pt x="1884" y="1564"/>
                  </a:lnTo>
                  <a:lnTo>
                    <a:pt x="1975" y="1655"/>
                  </a:lnTo>
                  <a:lnTo>
                    <a:pt x="1975" y="1735"/>
                  </a:lnTo>
                  <a:lnTo>
                    <a:pt x="1918" y="1827"/>
                  </a:lnTo>
                  <a:lnTo>
                    <a:pt x="1895" y="1929"/>
                  </a:lnTo>
                  <a:lnTo>
                    <a:pt x="1815" y="1941"/>
                  </a:lnTo>
                  <a:lnTo>
                    <a:pt x="1827" y="1952"/>
                  </a:lnTo>
                  <a:lnTo>
                    <a:pt x="1872" y="1998"/>
                  </a:lnTo>
                  <a:lnTo>
                    <a:pt x="1884" y="2055"/>
                  </a:lnTo>
                  <a:lnTo>
                    <a:pt x="1918" y="2078"/>
                  </a:lnTo>
                  <a:lnTo>
                    <a:pt x="1918" y="1986"/>
                  </a:lnTo>
                  <a:lnTo>
                    <a:pt x="1952" y="1872"/>
                  </a:lnTo>
                  <a:lnTo>
                    <a:pt x="2009" y="1678"/>
                  </a:lnTo>
                  <a:lnTo>
                    <a:pt x="1998" y="1644"/>
                  </a:lnTo>
                  <a:lnTo>
                    <a:pt x="1952" y="1598"/>
                  </a:lnTo>
                  <a:lnTo>
                    <a:pt x="1861" y="1473"/>
                  </a:lnTo>
                  <a:lnTo>
                    <a:pt x="1758" y="1427"/>
                  </a:lnTo>
                  <a:close/>
                  <a:moveTo>
                    <a:pt x="389" y="195"/>
                  </a:moveTo>
                  <a:lnTo>
                    <a:pt x="320" y="138"/>
                  </a:lnTo>
                  <a:lnTo>
                    <a:pt x="286" y="195"/>
                  </a:lnTo>
                  <a:lnTo>
                    <a:pt x="286" y="217"/>
                  </a:lnTo>
                  <a:lnTo>
                    <a:pt x="275" y="252"/>
                  </a:lnTo>
                  <a:lnTo>
                    <a:pt x="206" y="309"/>
                  </a:lnTo>
                  <a:lnTo>
                    <a:pt x="126" y="332"/>
                  </a:lnTo>
                  <a:lnTo>
                    <a:pt x="35" y="240"/>
                  </a:lnTo>
                  <a:lnTo>
                    <a:pt x="1" y="229"/>
                  </a:lnTo>
                  <a:lnTo>
                    <a:pt x="115" y="389"/>
                  </a:lnTo>
                  <a:lnTo>
                    <a:pt x="160" y="400"/>
                  </a:lnTo>
                  <a:lnTo>
                    <a:pt x="218" y="400"/>
                  </a:lnTo>
                  <a:lnTo>
                    <a:pt x="343" y="354"/>
                  </a:lnTo>
                  <a:lnTo>
                    <a:pt x="571" y="286"/>
                  </a:lnTo>
                  <a:lnTo>
                    <a:pt x="811" y="252"/>
                  </a:lnTo>
                  <a:lnTo>
                    <a:pt x="834" y="229"/>
                  </a:lnTo>
                  <a:lnTo>
                    <a:pt x="811" y="183"/>
                  </a:lnTo>
                  <a:lnTo>
                    <a:pt x="697" y="217"/>
                  </a:lnTo>
                  <a:lnTo>
                    <a:pt x="560" y="195"/>
                  </a:lnTo>
                  <a:lnTo>
                    <a:pt x="526" y="229"/>
                  </a:lnTo>
                  <a:lnTo>
                    <a:pt x="469" y="229"/>
                  </a:lnTo>
                  <a:close/>
                  <a:moveTo>
                    <a:pt x="1256" y="936"/>
                  </a:moveTo>
                  <a:lnTo>
                    <a:pt x="1290" y="902"/>
                  </a:lnTo>
                  <a:lnTo>
                    <a:pt x="1347" y="640"/>
                  </a:lnTo>
                  <a:lnTo>
                    <a:pt x="1461" y="560"/>
                  </a:lnTo>
                  <a:lnTo>
                    <a:pt x="1473" y="389"/>
                  </a:lnTo>
                  <a:lnTo>
                    <a:pt x="1404" y="309"/>
                  </a:lnTo>
                  <a:lnTo>
                    <a:pt x="1347" y="286"/>
                  </a:lnTo>
                  <a:lnTo>
                    <a:pt x="1325" y="252"/>
                  </a:lnTo>
                  <a:lnTo>
                    <a:pt x="1347" y="229"/>
                  </a:lnTo>
                  <a:lnTo>
                    <a:pt x="1313" y="217"/>
                  </a:lnTo>
                  <a:lnTo>
                    <a:pt x="1279" y="183"/>
                  </a:lnTo>
                  <a:lnTo>
                    <a:pt x="1222" y="103"/>
                  </a:lnTo>
                  <a:lnTo>
                    <a:pt x="1165" y="46"/>
                  </a:lnTo>
                  <a:lnTo>
                    <a:pt x="1062" y="23"/>
                  </a:lnTo>
                  <a:lnTo>
                    <a:pt x="971" y="12"/>
                  </a:lnTo>
                  <a:lnTo>
                    <a:pt x="914" y="1"/>
                  </a:lnTo>
                  <a:lnTo>
                    <a:pt x="845" y="35"/>
                  </a:lnTo>
                  <a:lnTo>
                    <a:pt x="959" y="35"/>
                  </a:lnTo>
                  <a:lnTo>
                    <a:pt x="1176" y="80"/>
                  </a:lnTo>
                  <a:lnTo>
                    <a:pt x="1279" y="297"/>
                  </a:lnTo>
                  <a:lnTo>
                    <a:pt x="1347" y="354"/>
                  </a:lnTo>
                  <a:lnTo>
                    <a:pt x="1359" y="411"/>
                  </a:lnTo>
                  <a:lnTo>
                    <a:pt x="1325" y="468"/>
                  </a:lnTo>
                  <a:lnTo>
                    <a:pt x="1325" y="526"/>
                  </a:lnTo>
                  <a:lnTo>
                    <a:pt x="1290" y="594"/>
                  </a:lnTo>
                  <a:lnTo>
                    <a:pt x="1279" y="708"/>
                  </a:lnTo>
                  <a:lnTo>
                    <a:pt x="1233" y="765"/>
                  </a:lnTo>
                  <a:lnTo>
                    <a:pt x="1131" y="834"/>
                  </a:lnTo>
                  <a:lnTo>
                    <a:pt x="1188" y="868"/>
                  </a:lnTo>
                  <a:lnTo>
                    <a:pt x="1233" y="94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97" name="Google Shape;1297;p37"/>
            <p:cNvSpPr/>
            <p:nvPr/>
          </p:nvSpPr>
          <p:spPr>
            <a:xfrm>
              <a:off x="2482900" y="2377725"/>
              <a:ext cx="4300" cy="2900"/>
            </a:xfrm>
            <a:custGeom>
              <a:rect b="b" l="l" r="r" t="t"/>
              <a:pathLst>
                <a:path extrusionOk="0" h="116" w="172">
                  <a:moveTo>
                    <a:pt x="114" y="81"/>
                  </a:moveTo>
                  <a:lnTo>
                    <a:pt x="171" y="1"/>
                  </a:lnTo>
                  <a:lnTo>
                    <a:pt x="149" y="1"/>
                  </a:lnTo>
                  <a:lnTo>
                    <a:pt x="80" y="69"/>
                  </a:lnTo>
                  <a:lnTo>
                    <a:pt x="0" y="92"/>
                  </a:lnTo>
                  <a:lnTo>
                    <a:pt x="12" y="115"/>
                  </a:lnTo>
                  <a:lnTo>
                    <a:pt x="23" y="11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98" name="Google Shape;1298;p37"/>
            <p:cNvSpPr/>
            <p:nvPr/>
          </p:nvSpPr>
          <p:spPr>
            <a:xfrm>
              <a:off x="2535100" y="2809975"/>
              <a:ext cx="4300" cy="6025"/>
            </a:xfrm>
            <a:custGeom>
              <a:rect b="b" l="l" r="r" t="t"/>
              <a:pathLst>
                <a:path extrusionOk="0" h="241" w="172">
                  <a:moveTo>
                    <a:pt x="115" y="206"/>
                  </a:moveTo>
                  <a:lnTo>
                    <a:pt x="172" y="149"/>
                  </a:lnTo>
                  <a:lnTo>
                    <a:pt x="138" y="114"/>
                  </a:lnTo>
                  <a:lnTo>
                    <a:pt x="46" y="0"/>
                  </a:lnTo>
                  <a:lnTo>
                    <a:pt x="1" y="12"/>
                  </a:lnTo>
                  <a:lnTo>
                    <a:pt x="1" y="149"/>
                  </a:lnTo>
                  <a:lnTo>
                    <a:pt x="23" y="194"/>
                  </a:lnTo>
                  <a:lnTo>
                    <a:pt x="92" y="24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299" name="Google Shape;1299;p37"/>
            <p:cNvSpPr/>
            <p:nvPr/>
          </p:nvSpPr>
          <p:spPr>
            <a:xfrm>
              <a:off x="4582175" y="3370025"/>
              <a:ext cx="25700" cy="22850"/>
            </a:xfrm>
            <a:custGeom>
              <a:rect b="b" l="l" r="r" t="t"/>
              <a:pathLst>
                <a:path extrusionOk="0" h="914" w="1028">
                  <a:moveTo>
                    <a:pt x="434" y="856"/>
                  </a:moveTo>
                  <a:lnTo>
                    <a:pt x="377" y="799"/>
                  </a:lnTo>
                  <a:lnTo>
                    <a:pt x="320" y="799"/>
                  </a:lnTo>
                  <a:lnTo>
                    <a:pt x="320" y="834"/>
                  </a:lnTo>
                  <a:lnTo>
                    <a:pt x="331" y="891"/>
                  </a:lnTo>
                  <a:lnTo>
                    <a:pt x="491" y="913"/>
                  </a:lnTo>
                  <a:close/>
                  <a:moveTo>
                    <a:pt x="993" y="651"/>
                  </a:moveTo>
                  <a:lnTo>
                    <a:pt x="970" y="651"/>
                  </a:lnTo>
                  <a:lnTo>
                    <a:pt x="947" y="662"/>
                  </a:lnTo>
                  <a:lnTo>
                    <a:pt x="936" y="685"/>
                  </a:lnTo>
                  <a:lnTo>
                    <a:pt x="913" y="731"/>
                  </a:lnTo>
                  <a:lnTo>
                    <a:pt x="879" y="731"/>
                  </a:lnTo>
                  <a:lnTo>
                    <a:pt x="845" y="731"/>
                  </a:lnTo>
                  <a:lnTo>
                    <a:pt x="788" y="731"/>
                  </a:lnTo>
                  <a:lnTo>
                    <a:pt x="902" y="799"/>
                  </a:lnTo>
                  <a:lnTo>
                    <a:pt x="970" y="879"/>
                  </a:lnTo>
                  <a:lnTo>
                    <a:pt x="1004" y="902"/>
                  </a:lnTo>
                  <a:lnTo>
                    <a:pt x="1016" y="879"/>
                  </a:lnTo>
                  <a:lnTo>
                    <a:pt x="1027" y="777"/>
                  </a:lnTo>
                  <a:close/>
                  <a:moveTo>
                    <a:pt x="194" y="491"/>
                  </a:moveTo>
                  <a:lnTo>
                    <a:pt x="217" y="446"/>
                  </a:lnTo>
                  <a:lnTo>
                    <a:pt x="194" y="343"/>
                  </a:lnTo>
                  <a:lnTo>
                    <a:pt x="137" y="229"/>
                  </a:lnTo>
                  <a:lnTo>
                    <a:pt x="148" y="35"/>
                  </a:lnTo>
                  <a:lnTo>
                    <a:pt x="114" y="0"/>
                  </a:lnTo>
                  <a:lnTo>
                    <a:pt x="69" y="0"/>
                  </a:lnTo>
                  <a:lnTo>
                    <a:pt x="57" y="23"/>
                  </a:lnTo>
                  <a:lnTo>
                    <a:pt x="46" y="58"/>
                  </a:lnTo>
                  <a:lnTo>
                    <a:pt x="0" y="343"/>
                  </a:lnTo>
                  <a:lnTo>
                    <a:pt x="57" y="434"/>
                  </a:lnTo>
                  <a:lnTo>
                    <a:pt x="103" y="446"/>
                  </a:lnTo>
                  <a:lnTo>
                    <a:pt x="171" y="50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300" name="Google Shape;1300;p37"/>
            <p:cNvSpPr/>
            <p:nvPr/>
          </p:nvSpPr>
          <p:spPr>
            <a:xfrm>
              <a:off x="3219825" y="2722100"/>
              <a:ext cx="52250" cy="53950"/>
            </a:xfrm>
            <a:custGeom>
              <a:rect b="b" l="l" r="r" t="t"/>
              <a:pathLst>
                <a:path extrusionOk="0" h="2158" w="2090">
                  <a:moveTo>
                    <a:pt x="765" y="2112"/>
                  </a:moveTo>
                  <a:lnTo>
                    <a:pt x="777" y="2055"/>
                  </a:lnTo>
                  <a:lnTo>
                    <a:pt x="743" y="1975"/>
                  </a:lnTo>
                  <a:lnTo>
                    <a:pt x="708" y="1952"/>
                  </a:lnTo>
                  <a:lnTo>
                    <a:pt x="617" y="2009"/>
                  </a:lnTo>
                  <a:lnTo>
                    <a:pt x="606" y="2055"/>
                  </a:lnTo>
                  <a:lnTo>
                    <a:pt x="617" y="2100"/>
                  </a:lnTo>
                  <a:lnTo>
                    <a:pt x="663" y="2146"/>
                  </a:lnTo>
                  <a:lnTo>
                    <a:pt x="697" y="2157"/>
                  </a:lnTo>
                  <a:close/>
                  <a:moveTo>
                    <a:pt x="1656" y="1872"/>
                  </a:moveTo>
                  <a:lnTo>
                    <a:pt x="1713" y="1838"/>
                  </a:lnTo>
                  <a:lnTo>
                    <a:pt x="1713" y="1746"/>
                  </a:lnTo>
                  <a:lnTo>
                    <a:pt x="1701" y="1701"/>
                  </a:lnTo>
                  <a:lnTo>
                    <a:pt x="1644" y="1701"/>
                  </a:lnTo>
                  <a:lnTo>
                    <a:pt x="1610" y="1758"/>
                  </a:lnTo>
                  <a:lnTo>
                    <a:pt x="1610" y="1769"/>
                  </a:lnTo>
                  <a:lnTo>
                    <a:pt x="1610" y="1826"/>
                  </a:lnTo>
                  <a:lnTo>
                    <a:pt x="1644" y="1872"/>
                  </a:lnTo>
                  <a:close/>
                  <a:moveTo>
                    <a:pt x="1462" y="1986"/>
                  </a:moveTo>
                  <a:lnTo>
                    <a:pt x="1393" y="1861"/>
                  </a:lnTo>
                  <a:lnTo>
                    <a:pt x="1348" y="1838"/>
                  </a:lnTo>
                  <a:lnTo>
                    <a:pt x="1256" y="1746"/>
                  </a:lnTo>
                  <a:lnTo>
                    <a:pt x="1256" y="1701"/>
                  </a:lnTo>
                  <a:lnTo>
                    <a:pt x="1222" y="1689"/>
                  </a:lnTo>
                  <a:lnTo>
                    <a:pt x="1222" y="1712"/>
                  </a:lnTo>
                  <a:lnTo>
                    <a:pt x="1222" y="1769"/>
                  </a:lnTo>
                  <a:lnTo>
                    <a:pt x="1188" y="1838"/>
                  </a:lnTo>
                  <a:lnTo>
                    <a:pt x="1188" y="1918"/>
                  </a:lnTo>
                  <a:lnTo>
                    <a:pt x="1245" y="2032"/>
                  </a:lnTo>
                  <a:lnTo>
                    <a:pt x="1302" y="2055"/>
                  </a:lnTo>
                  <a:lnTo>
                    <a:pt x="1405" y="2066"/>
                  </a:lnTo>
                  <a:close/>
                  <a:moveTo>
                    <a:pt x="1907" y="868"/>
                  </a:moveTo>
                  <a:lnTo>
                    <a:pt x="1907" y="948"/>
                  </a:lnTo>
                  <a:lnTo>
                    <a:pt x="1861" y="1039"/>
                  </a:lnTo>
                  <a:lnTo>
                    <a:pt x="1930" y="1085"/>
                  </a:lnTo>
                  <a:lnTo>
                    <a:pt x="1975" y="1096"/>
                  </a:lnTo>
                  <a:lnTo>
                    <a:pt x="2055" y="1039"/>
                  </a:lnTo>
                  <a:lnTo>
                    <a:pt x="2089" y="970"/>
                  </a:lnTo>
                  <a:lnTo>
                    <a:pt x="2078" y="925"/>
                  </a:lnTo>
                  <a:lnTo>
                    <a:pt x="2032" y="891"/>
                  </a:lnTo>
                  <a:lnTo>
                    <a:pt x="1987" y="868"/>
                  </a:lnTo>
                  <a:lnTo>
                    <a:pt x="1975" y="891"/>
                  </a:lnTo>
                  <a:close/>
                  <a:moveTo>
                    <a:pt x="994" y="514"/>
                  </a:moveTo>
                  <a:lnTo>
                    <a:pt x="845" y="503"/>
                  </a:lnTo>
                  <a:lnTo>
                    <a:pt x="765" y="468"/>
                  </a:lnTo>
                  <a:lnTo>
                    <a:pt x="743" y="468"/>
                  </a:lnTo>
                  <a:lnTo>
                    <a:pt x="743" y="514"/>
                  </a:lnTo>
                  <a:lnTo>
                    <a:pt x="800" y="628"/>
                  </a:lnTo>
                  <a:lnTo>
                    <a:pt x="834" y="560"/>
                  </a:lnTo>
                  <a:lnTo>
                    <a:pt x="857" y="548"/>
                  </a:lnTo>
                  <a:lnTo>
                    <a:pt x="971" y="571"/>
                  </a:lnTo>
                  <a:lnTo>
                    <a:pt x="1028" y="560"/>
                  </a:lnTo>
                  <a:lnTo>
                    <a:pt x="1017" y="548"/>
                  </a:lnTo>
                  <a:close/>
                  <a:moveTo>
                    <a:pt x="1941" y="491"/>
                  </a:moveTo>
                  <a:lnTo>
                    <a:pt x="1930" y="411"/>
                  </a:lnTo>
                  <a:lnTo>
                    <a:pt x="1930" y="320"/>
                  </a:lnTo>
                  <a:lnTo>
                    <a:pt x="1907" y="320"/>
                  </a:lnTo>
                  <a:lnTo>
                    <a:pt x="1861" y="343"/>
                  </a:lnTo>
                  <a:lnTo>
                    <a:pt x="1872" y="446"/>
                  </a:lnTo>
                  <a:lnTo>
                    <a:pt x="1884" y="457"/>
                  </a:lnTo>
                  <a:lnTo>
                    <a:pt x="1918" y="525"/>
                  </a:lnTo>
                  <a:close/>
                  <a:moveTo>
                    <a:pt x="366" y="343"/>
                  </a:moveTo>
                  <a:lnTo>
                    <a:pt x="366" y="320"/>
                  </a:lnTo>
                  <a:lnTo>
                    <a:pt x="320" y="240"/>
                  </a:lnTo>
                  <a:lnTo>
                    <a:pt x="275" y="263"/>
                  </a:lnTo>
                  <a:lnTo>
                    <a:pt x="218" y="286"/>
                  </a:lnTo>
                  <a:lnTo>
                    <a:pt x="206" y="331"/>
                  </a:lnTo>
                  <a:lnTo>
                    <a:pt x="263" y="354"/>
                  </a:lnTo>
                  <a:lnTo>
                    <a:pt x="286" y="354"/>
                  </a:lnTo>
                  <a:close/>
                  <a:moveTo>
                    <a:pt x="149" y="217"/>
                  </a:moveTo>
                  <a:lnTo>
                    <a:pt x="263" y="126"/>
                  </a:lnTo>
                  <a:lnTo>
                    <a:pt x="286" y="92"/>
                  </a:lnTo>
                  <a:lnTo>
                    <a:pt x="263" y="12"/>
                  </a:lnTo>
                  <a:lnTo>
                    <a:pt x="195" y="0"/>
                  </a:lnTo>
                  <a:lnTo>
                    <a:pt x="24" y="92"/>
                  </a:lnTo>
                  <a:lnTo>
                    <a:pt x="1" y="115"/>
                  </a:lnTo>
                  <a:lnTo>
                    <a:pt x="24" y="160"/>
                  </a:lnTo>
                  <a:lnTo>
                    <a:pt x="35" y="229"/>
                  </a:lnTo>
                  <a:lnTo>
                    <a:pt x="58" y="24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301" name="Google Shape;1301;p37"/>
            <p:cNvSpPr/>
            <p:nvPr/>
          </p:nvSpPr>
          <p:spPr>
            <a:xfrm>
              <a:off x="2116850" y="2663600"/>
              <a:ext cx="33975" cy="11150"/>
            </a:xfrm>
            <a:custGeom>
              <a:rect b="b" l="l" r="r" t="t"/>
              <a:pathLst>
                <a:path extrusionOk="0" h="446" w="1359">
                  <a:moveTo>
                    <a:pt x="35" y="389"/>
                  </a:moveTo>
                  <a:lnTo>
                    <a:pt x="12" y="343"/>
                  </a:lnTo>
                  <a:lnTo>
                    <a:pt x="0" y="355"/>
                  </a:lnTo>
                  <a:lnTo>
                    <a:pt x="0" y="446"/>
                  </a:lnTo>
                  <a:lnTo>
                    <a:pt x="69" y="446"/>
                  </a:lnTo>
                  <a:lnTo>
                    <a:pt x="103" y="446"/>
                  </a:lnTo>
                  <a:lnTo>
                    <a:pt x="137" y="412"/>
                  </a:lnTo>
                  <a:lnTo>
                    <a:pt x="229" y="412"/>
                  </a:lnTo>
                  <a:lnTo>
                    <a:pt x="217" y="389"/>
                  </a:lnTo>
                  <a:lnTo>
                    <a:pt x="103" y="378"/>
                  </a:lnTo>
                  <a:lnTo>
                    <a:pt x="92" y="389"/>
                  </a:lnTo>
                  <a:lnTo>
                    <a:pt x="57" y="400"/>
                  </a:lnTo>
                  <a:close/>
                  <a:moveTo>
                    <a:pt x="1176" y="58"/>
                  </a:moveTo>
                  <a:lnTo>
                    <a:pt x="1176" y="58"/>
                  </a:lnTo>
                  <a:lnTo>
                    <a:pt x="1153" y="47"/>
                  </a:lnTo>
                  <a:lnTo>
                    <a:pt x="1142" y="47"/>
                  </a:lnTo>
                  <a:lnTo>
                    <a:pt x="1096" y="58"/>
                  </a:lnTo>
                  <a:lnTo>
                    <a:pt x="1084" y="58"/>
                  </a:lnTo>
                  <a:lnTo>
                    <a:pt x="1073" y="58"/>
                  </a:lnTo>
                  <a:lnTo>
                    <a:pt x="1050" y="69"/>
                  </a:lnTo>
                  <a:lnTo>
                    <a:pt x="1039" y="92"/>
                  </a:lnTo>
                  <a:lnTo>
                    <a:pt x="1073" y="92"/>
                  </a:lnTo>
                  <a:lnTo>
                    <a:pt x="1130" y="58"/>
                  </a:lnTo>
                  <a:lnTo>
                    <a:pt x="1153" y="58"/>
                  </a:lnTo>
                  <a:close/>
                  <a:moveTo>
                    <a:pt x="1278" y="47"/>
                  </a:moveTo>
                  <a:lnTo>
                    <a:pt x="1358" y="12"/>
                  </a:lnTo>
                  <a:lnTo>
                    <a:pt x="1358" y="12"/>
                  </a:lnTo>
                  <a:lnTo>
                    <a:pt x="1336" y="1"/>
                  </a:lnTo>
                  <a:lnTo>
                    <a:pt x="1324" y="1"/>
                  </a:lnTo>
                  <a:lnTo>
                    <a:pt x="1313" y="12"/>
                  </a:lnTo>
                  <a:lnTo>
                    <a:pt x="1301" y="12"/>
                  </a:lnTo>
                  <a:lnTo>
                    <a:pt x="1221" y="58"/>
                  </a:lnTo>
                  <a:lnTo>
                    <a:pt x="1256" y="5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302" name="Google Shape;1302;p37"/>
            <p:cNvSpPr/>
            <p:nvPr/>
          </p:nvSpPr>
          <p:spPr>
            <a:xfrm>
              <a:off x="2502300" y="2757475"/>
              <a:ext cx="4300" cy="9150"/>
            </a:xfrm>
            <a:custGeom>
              <a:rect b="b" l="l" r="r" t="t"/>
              <a:pathLst>
                <a:path extrusionOk="0" h="366" w="172">
                  <a:moveTo>
                    <a:pt x="126" y="343"/>
                  </a:moveTo>
                  <a:lnTo>
                    <a:pt x="171" y="240"/>
                  </a:lnTo>
                  <a:lnTo>
                    <a:pt x="160" y="103"/>
                  </a:lnTo>
                  <a:lnTo>
                    <a:pt x="126" y="46"/>
                  </a:lnTo>
                  <a:lnTo>
                    <a:pt x="12" y="1"/>
                  </a:lnTo>
                  <a:lnTo>
                    <a:pt x="12" y="23"/>
                  </a:lnTo>
                  <a:lnTo>
                    <a:pt x="0" y="103"/>
                  </a:lnTo>
                  <a:lnTo>
                    <a:pt x="46" y="217"/>
                  </a:lnTo>
                  <a:lnTo>
                    <a:pt x="57" y="36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303" name="Google Shape;1303;p37"/>
            <p:cNvSpPr/>
            <p:nvPr/>
          </p:nvSpPr>
          <p:spPr>
            <a:xfrm>
              <a:off x="2671775" y="4270150"/>
              <a:ext cx="55925" cy="22575"/>
            </a:xfrm>
            <a:custGeom>
              <a:rect b="b" l="l" r="r" t="t"/>
              <a:pathLst>
                <a:path extrusionOk="0" h="903" w="2237">
                  <a:moveTo>
                    <a:pt x="1130" y="834"/>
                  </a:moveTo>
                  <a:lnTo>
                    <a:pt x="1118" y="788"/>
                  </a:lnTo>
                  <a:lnTo>
                    <a:pt x="1061" y="766"/>
                  </a:lnTo>
                  <a:lnTo>
                    <a:pt x="1027" y="743"/>
                  </a:lnTo>
                  <a:lnTo>
                    <a:pt x="1039" y="777"/>
                  </a:lnTo>
                  <a:lnTo>
                    <a:pt x="1061" y="823"/>
                  </a:lnTo>
                  <a:lnTo>
                    <a:pt x="1073" y="845"/>
                  </a:lnTo>
                  <a:lnTo>
                    <a:pt x="1096" y="857"/>
                  </a:lnTo>
                  <a:close/>
                  <a:moveTo>
                    <a:pt x="1917" y="651"/>
                  </a:moveTo>
                  <a:lnTo>
                    <a:pt x="1894" y="629"/>
                  </a:lnTo>
                  <a:lnTo>
                    <a:pt x="1872" y="629"/>
                  </a:lnTo>
                  <a:lnTo>
                    <a:pt x="1849" y="663"/>
                  </a:lnTo>
                  <a:lnTo>
                    <a:pt x="1883" y="708"/>
                  </a:lnTo>
                  <a:lnTo>
                    <a:pt x="1940" y="720"/>
                  </a:lnTo>
                  <a:close/>
                  <a:moveTo>
                    <a:pt x="69" y="446"/>
                  </a:moveTo>
                  <a:lnTo>
                    <a:pt x="57" y="480"/>
                  </a:lnTo>
                  <a:lnTo>
                    <a:pt x="0" y="492"/>
                  </a:lnTo>
                  <a:lnTo>
                    <a:pt x="34" y="537"/>
                  </a:lnTo>
                  <a:lnTo>
                    <a:pt x="114" y="594"/>
                  </a:lnTo>
                  <a:lnTo>
                    <a:pt x="171" y="594"/>
                  </a:lnTo>
                  <a:lnTo>
                    <a:pt x="183" y="549"/>
                  </a:lnTo>
                  <a:lnTo>
                    <a:pt x="171" y="457"/>
                  </a:lnTo>
                  <a:lnTo>
                    <a:pt x="126" y="457"/>
                  </a:lnTo>
                  <a:close/>
                  <a:moveTo>
                    <a:pt x="468" y="161"/>
                  </a:moveTo>
                  <a:lnTo>
                    <a:pt x="342" y="115"/>
                  </a:lnTo>
                  <a:lnTo>
                    <a:pt x="285" y="81"/>
                  </a:lnTo>
                  <a:lnTo>
                    <a:pt x="240" y="81"/>
                  </a:lnTo>
                  <a:lnTo>
                    <a:pt x="297" y="138"/>
                  </a:lnTo>
                  <a:lnTo>
                    <a:pt x="320" y="161"/>
                  </a:lnTo>
                  <a:lnTo>
                    <a:pt x="331" y="195"/>
                  </a:lnTo>
                  <a:lnTo>
                    <a:pt x="411" y="229"/>
                  </a:lnTo>
                  <a:lnTo>
                    <a:pt x="502" y="275"/>
                  </a:lnTo>
                  <a:lnTo>
                    <a:pt x="559" y="320"/>
                  </a:lnTo>
                  <a:lnTo>
                    <a:pt x="548" y="332"/>
                  </a:lnTo>
                  <a:lnTo>
                    <a:pt x="434" y="377"/>
                  </a:lnTo>
                  <a:lnTo>
                    <a:pt x="388" y="377"/>
                  </a:lnTo>
                  <a:lnTo>
                    <a:pt x="354" y="389"/>
                  </a:lnTo>
                  <a:lnTo>
                    <a:pt x="411" y="423"/>
                  </a:lnTo>
                  <a:lnTo>
                    <a:pt x="502" y="400"/>
                  </a:lnTo>
                  <a:lnTo>
                    <a:pt x="525" y="389"/>
                  </a:lnTo>
                  <a:lnTo>
                    <a:pt x="559" y="389"/>
                  </a:lnTo>
                  <a:lnTo>
                    <a:pt x="605" y="400"/>
                  </a:lnTo>
                  <a:lnTo>
                    <a:pt x="605" y="435"/>
                  </a:lnTo>
                  <a:lnTo>
                    <a:pt x="582" y="457"/>
                  </a:lnTo>
                  <a:lnTo>
                    <a:pt x="559" y="492"/>
                  </a:lnTo>
                  <a:lnTo>
                    <a:pt x="502" y="537"/>
                  </a:lnTo>
                  <a:lnTo>
                    <a:pt x="411" y="594"/>
                  </a:lnTo>
                  <a:lnTo>
                    <a:pt x="297" y="594"/>
                  </a:lnTo>
                  <a:lnTo>
                    <a:pt x="205" y="686"/>
                  </a:lnTo>
                  <a:lnTo>
                    <a:pt x="331" y="766"/>
                  </a:lnTo>
                  <a:lnTo>
                    <a:pt x="434" y="800"/>
                  </a:lnTo>
                  <a:lnTo>
                    <a:pt x="559" y="800"/>
                  </a:lnTo>
                  <a:lnTo>
                    <a:pt x="559" y="788"/>
                  </a:lnTo>
                  <a:lnTo>
                    <a:pt x="582" y="777"/>
                  </a:lnTo>
                  <a:lnTo>
                    <a:pt x="628" y="777"/>
                  </a:lnTo>
                  <a:lnTo>
                    <a:pt x="639" y="766"/>
                  </a:lnTo>
                  <a:lnTo>
                    <a:pt x="673" y="708"/>
                  </a:lnTo>
                  <a:lnTo>
                    <a:pt x="673" y="617"/>
                  </a:lnTo>
                  <a:lnTo>
                    <a:pt x="696" y="617"/>
                  </a:lnTo>
                  <a:lnTo>
                    <a:pt x="742" y="629"/>
                  </a:lnTo>
                  <a:lnTo>
                    <a:pt x="845" y="617"/>
                  </a:lnTo>
                  <a:lnTo>
                    <a:pt x="890" y="606"/>
                  </a:lnTo>
                  <a:lnTo>
                    <a:pt x="970" y="480"/>
                  </a:lnTo>
                  <a:lnTo>
                    <a:pt x="1027" y="366"/>
                  </a:lnTo>
                  <a:lnTo>
                    <a:pt x="1061" y="309"/>
                  </a:lnTo>
                  <a:lnTo>
                    <a:pt x="1096" y="275"/>
                  </a:lnTo>
                  <a:lnTo>
                    <a:pt x="1118" y="252"/>
                  </a:lnTo>
                  <a:lnTo>
                    <a:pt x="1130" y="206"/>
                  </a:lnTo>
                  <a:lnTo>
                    <a:pt x="1176" y="172"/>
                  </a:lnTo>
                  <a:lnTo>
                    <a:pt x="1176" y="138"/>
                  </a:lnTo>
                  <a:lnTo>
                    <a:pt x="1118" y="104"/>
                  </a:lnTo>
                  <a:lnTo>
                    <a:pt x="1073" y="81"/>
                  </a:lnTo>
                  <a:lnTo>
                    <a:pt x="1027" y="115"/>
                  </a:lnTo>
                  <a:lnTo>
                    <a:pt x="1004" y="104"/>
                  </a:lnTo>
                  <a:lnTo>
                    <a:pt x="867" y="149"/>
                  </a:lnTo>
                  <a:lnTo>
                    <a:pt x="810" y="149"/>
                  </a:lnTo>
                  <a:lnTo>
                    <a:pt x="776" y="115"/>
                  </a:lnTo>
                  <a:lnTo>
                    <a:pt x="719" y="104"/>
                  </a:lnTo>
                  <a:lnTo>
                    <a:pt x="662" y="115"/>
                  </a:lnTo>
                  <a:lnTo>
                    <a:pt x="582" y="195"/>
                  </a:lnTo>
                  <a:close/>
                  <a:moveTo>
                    <a:pt x="571" y="104"/>
                  </a:moveTo>
                  <a:lnTo>
                    <a:pt x="582" y="58"/>
                  </a:lnTo>
                  <a:lnTo>
                    <a:pt x="571" y="35"/>
                  </a:lnTo>
                  <a:lnTo>
                    <a:pt x="502" y="1"/>
                  </a:lnTo>
                  <a:lnTo>
                    <a:pt x="434" y="1"/>
                  </a:lnTo>
                  <a:lnTo>
                    <a:pt x="457" y="81"/>
                  </a:lnTo>
                  <a:lnTo>
                    <a:pt x="491" y="104"/>
                  </a:lnTo>
                  <a:close/>
                  <a:moveTo>
                    <a:pt x="1415" y="1"/>
                  </a:moveTo>
                  <a:lnTo>
                    <a:pt x="1358" y="1"/>
                  </a:lnTo>
                  <a:lnTo>
                    <a:pt x="1415" y="81"/>
                  </a:lnTo>
                  <a:lnTo>
                    <a:pt x="1301" y="195"/>
                  </a:lnTo>
                  <a:lnTo>
                    <a:pt x="1324" y="275"/>
                  </a:lnTo>
                  <a:lnTo>
                    <a:pt x="1370" y="332"/>
                  </a:lnTo>
                  <a:lnTo>
                    <a:pt x="1381" y="366"/>
                  </a:lnTo>
                  <a:lnTo>
                    <a:pt x="1370" y="377"/>
                  </a:lnTo>
                  <a:lnTo>
                    <a:pt x="1312" y="389"/>
                  </a:lnTo>
                  <a:lnTo>
                    <a:pt x="1267" y="400"/>
                  </a:lnTo>
                  <a:lnTo>
                    <a:pt x="1244" y="446"/>
                  </a:lnTo>
                  <a:lnTo>
                    <a:pt x="1118" y="571"/>
                  </a:lnTo>
                  <a:lnTo>
                    <a:pt x="1141" y="606"/>
                  </a:lnTo>
                  <a:lnTo>
                    <a:pt x="1096" y="708"/>
                  </a:lnTo>
                  <a:lnTo>
                    <a:pt x="1130" y="743"/>
                  </a:lnTo>
                  <a:lnTo>
                    <a:pt x="1244" y="845"/>
                  </a:lnTo>
                  <a:lnTo>
                    <a:pt x="1358" y="902"/>
                  </a:lnTo>
                  <a:lnTo>
                    <a:pt x="1358" y="800"/>
                  </a:lnTo>
                  <a:lnTo>
                    <a:pt x="1415" y="788"/>
                  </a:lnTo>
                  <a:lnTo>
                    <a:pt x="1472" y="823"/>
                  </a:lnTo>
                  <a:lnTo>
                    <a:pt x="1529" y="788"/>
                  </a:lnTo>
                  <a:lnTo>
                    <a:pt x="1404" y="651"/>
                  </a:lnTo>
                  <a:lnTo>
                    <a:pt x="1438" y="651"/>
                  </a:lnTo>
                  <a:lnTo>
                    <a:pt x="1803" y="720"/>
                  </a:lnTo>
                  <a:lnTo>
                    <a:pt x="1780" y="663"/>
                  </a:lnTo>
                  <a:lnTo>
                    <a:pt x="1769" y="629"/>
                  </a:lnTo>
                  <a:lnTo>
                    <a:pt x="1723" y="571"/>
                  </a:lnTo>
                  <a:lnTo>
                    <a:pt x="1940" y="514"/>
                  </a:lnTo>
                  <a:lnTo>
                    <a:pt x="2009" y="480"/>
                  </a:lnTo>
                  <a:lnTo>
                    <a:pt x="2043" y="435"/>
                  </a:lnTo>
                  <a:lnTo>
                    <a:pt x="2123" y="423"/>
                  </a:lnTo>
                  <a:lnTo>
                    <a:pt x="2237" y="377"/>
                  </a:lnTo>
                  <a:lnTo>
                    <a:pt x="2225" y="366"/>
                  </a:lnTo>
                  <a:lnTo>
                    <a:pt x="2237" y="320"/>
                  </a:lnTo>
                  <a:lnTo>
                    <a:pt x="2180" y="286"/>
                  </a:lnTo>
                  <a:lnTo>
                    <a:pt x="2111" y="275"/>
                  </a:lnTo>
                  <a:lnTo>
                    <a:pt x="2123" y="229"/>
                  </a:lnTo>
                  <a:lnTo>
                    <a:pt x="2203" y="218"/>
                  </a:lnTo>
                  <a:lnTo>
                    <a:pt x="2088" y="115"/>
                  </a:lnTo>
                  <a:lnTo>
                    <a:pt x="2043" y="104"/>
                  </a:lnTo>
                  <a:lnTo>
                    <a:pt x="1894" y="115"/>
                  </a:lnTo>
                  <a:lnTo>
                    <a:pt x="1860" y="138"/>
                  </a:lnTo>
                  <a:lnTo>
                    <a:pt x="1860" y="161"/>
                  </a:lnTo>
                  <a:lnTo>
                    <a:pt x="1872" y="206"/>
                  </a:lnTo>
                  <a:lnTo>
                    <a:pt x="1917" y="252"/>
                  </a:lnTo>
                  <a:lnTo>
                    <a:pt x="1929" y="275"/>
                  </a:lnTo>
                  <a:lnTo>
                    <a:pt x="1894" y="263"/>
                  </a:lnTo>
                  <a:lnTo>
                    <a:pt x="1746" y="206"/>
                  </a:lnTo>
                  <a:lnTo>
                    <a:pt x="1712" y="195"/>
                  </a:lnTo>
                  <a:lnTo>
                    <a:pt x="1689" y="138"/>
                  </a:lnTo>
                  <a:lnTo>
                    <a:pt x="1712" y="115"/>
                  </a:lnTo>
                  <a:lnTo>
                    <a:pt x="1758" y="138"/>
                  </a:lnTo>
                  <a:lnTo>
                    <a:pt x="1769" y="92"/>
                  </a:lnTo>
                  <a:lnTo>
                    <a:pt x="1712" y="47"/>
                  </a:lnTo>
                  <a:lnTo>
                    <a:pt x="1655" y="35"/>
                  </a:lnTo>
                  <a:lnTo>
                    <a:pt x="1529" y="4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304" name="Google Shape;1304;p37"/>
            <p:cNvSpPr/>
            <p:nvPr/>
          </p:nvSpPr>
          <p:spPr>
            <a:xfrm>
              <a:off x="3605000" y="1719250"/>
              <a:ext cx="16275" cy="19425"/>
            </a:xfrm>
            <a:custGeom>
              <a:rect b="b" l="l" r="r" t="t"/>
              <a:pathLst>
                <a:path extrusionOk="0" h="777" w="651">
                  <a:moveTo>
                    <a:pt x="423" y="754"/>
                  </a:moveTo>
                  <a:lnTo>
                    <a:pt x="423" y="720"/>
                  </a:lnTo>
                  <a:lnTo>
                    <a:pt x="400" y="674"/>
                  </a:lnTo>
                  <a:lnTo>
                    <a:pt x="400" y="640"/>
                  </a:lnTo>
                  <a:lnTo>
                    <a:pt x="388" y="640"/>
                  </a:lnTo>
                  <a:lnTo>
                    <a:pt x="320" y="628"/>
                  </a:lnTo>
                  <a:lnTo>
                    <a:pt x="308" y="605"/>
                  </a:lnTo>
                  <a:lnTo>
                    <a:pt x="286" y="605"/>
                  </a:lnTo>
                  <a:lnTo>
                    <a:pt x="286" y="628"/>
                  </a:lnTo>
                  <a:lnTo>
                    <a:pt x="308" y="685"/>
                  </a:lnTo>
                  <a:lnTo>
                    <a:pt x="377" y="742"/>
                  </a:lnTo>
                  <a:lnTo>
                    <a:pt x="411" y="777"/>
                  </a:lnTo>
                  <a:lnTo>
                    <a:pt x="434" y="777"/>
                  </a:lnTo>
                  <a:close/>
                  <a:moveTo>
                    <a:pt x="491" y="457"/>
                  </a:moveTo>
                  <a:lnTo>
                    <a:pt x="491" y="446"/>
                  </a:lnTo>
                  <a:lnTo>
                    <a:pt x="457" y="411"/>
                  </a:lnTo>
                  <a:lnTo>
                    <a:pt x="388" y="389"/>
                  </a:lnTo>
                  <a:lnTo>
                    <a:pt x="354" y="377"/>
                  </a:lnTo>
                  <a:lnTo>
                    <a:pt x="331" y="389"/>
                  </a:lnTo>
                  <a:lnTo>
                    <a:pt x="331" y="411"/>
                  </a:lnTo>
                  <a:lnTo>
                    <a:pt x="343" y="434"/>
                  </a:lnTo>
                  <a:lnTo>
                    <a:pt x="400" y="446"/>
                  </a:lnTo>
                  <a:lnTo>
                    <a:pt x="457" y="491"/>
                  </a:lnTo>
                  <a:lnTo>
                    <a:pt x="468" y="491"/>
                  </a:lnTo>
                  <a:close/>
                  <a:moveTo>
                    <a:pt x="149" y="183"/>
                  </a:moveTo>
                  <a:lnTo>
                    <a:pt x="114" y="172"/>
                  </a:lnTo>
                  <a:lnTo>
                    <a:pt x="46" y="183"/>
                  </a:lnTo>
                  <a:lnTo>
                    <a:pt x="0" y="183"/>
                  </a:lnTo>
                  <a:lnTo>
                    <a:pt x="23" y="229"/>
                  </a:lnTo>
                  <a:lnTo>
                    <a:pt x="103" y="263"/>
                  </a:lnTo>
                  <a:lnTo>
                    <a:pt x="149" y="263"/>
                  </a:lnTo>
                  <a:lnTo>
                    <a:pt x="194" y="263"/>
                  </a:lnTo>
                  <a:lnTo>
                    <a:pt x="217" y="240"/>
                  </a:lnTo>
                  <a:lnTo>
                    <a:pt x="206" y="217"/>
                  </a:lnTo>
                  <a:close/>
                  <a:moveTo>
                    <a:pt x="502" y="115"/>
                  </a:moveTo>
                  <a:lnTo>
                    <a:pt x="388" y="92"/>
                  </a:lnTo>
                  <a:lnTo>
                    <a:pt x="308" y="46"/>
                  </a:lnTo>
                  <a:lnTo>
                    <a:pt x="160" y="58"/>
                  </a:lnTo>
                  <a:lnTo>
                    <a:pt x="263" y="217"/>
                  </a:lnTo>
                  <a:lnTo>
                    <a:pt x="377" y="320"/>
                  </a:lnTo>
                  <a:lnTo>
                    <a:pt x="434" y="343"/>
                  </a:lnTo>
                  <a:lnTo>
                    <a:pt x="434" y="332"/>
                  </a:lnTo>
                  <a:lnTo>
                    <a:pt x="434" y="297"/>
                  </a:lnTo>
                  <a:lnTo>
                    <a:pt x="377" y="229"/>
                  </a:lnTo>
                  <a:lnTo>
                    <a:pt x="366" y="217"/>
                  </a:lnTo>
                  <a:lnTo>
                    <a:pt x="366" y="206"/>
                  </a:lnTo>
                  <a:lnTo>
                    <a:pt x="377" y="183"/>
                  </a:lnTo>
                  <a:lnTo>
                    <a:pt x="400" y="183"/>
                  </a:lnTo>
                  <a:lnTo>
                    <a:pt x="445" y="217"/>
                  </a:lnTo>
                  <a:lnTo>
                    <a:pt x="480" y="217"/>
                  </a:lnTo>
                  <a:close/>
                  <a:moveTo>
                    <a:pt x="651" y="92"/>
                  </a:moveTo>
                  <a:lnTo>
                    <a:pt x="605" y="58"/>
                  </a:lnTo>
                  <a:lnTo>
                    <a:pt x="548" y="1"/>
                  </a:lnTo>
                  <a:lnTo>
                    <a:pt x="548" y="69"/>
                  </a:lnTo>
                  <a:lnTo>
                    <a:pt x="548" y="115"/>
                  </a:lnTo>
                  <a:lnTo>
                    <a:pt x="548" y="126"/>
                  </a:lnTo>
                  <a:lnTo>
                    <a:pt x="560" y="126"/>
                  </a:lnTo>
                  <a:lnTo>
                    <a:pt x="605" y="14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305" name="Google Shape;1305;p37"/>
            <p:cNvSpPr/>
            <p:nvPr/>
          </p:nvSpPr>
          <p:spPr>
            <a:xfrm>
              <a:off x="2490875" y="2834500"/>
              <a:ext cx="4025" cy="5175"/>
            </a:xfrm>
            <a:custGeom>
              <a:rect b="b" l="l" r="r" t="t"/>
              <a:pathLst>
                <a:path extrusionOk="0" h="207" w="161">
                  <a:moveTo>
                    <a:pt x="58" y="195"/>
                  </a:moveTo>
                  <a:lnTo>
                    <a:pt x="138" y="172"/>
                  </a:lnTo>
                  <a:lnTo>
                    <a:pt x="160" y="12"/>
                  </a:lnTo>
                  <a:lnTo>
                    <a:pt x="115" y="1"/>
                  </a:lnTo>
                  <a:lnTo>
                    <a:pt x="81" y="46"/>
                  </a:lnTo>
                  <a:lnTo>
                    <a:pt x="35" y="115"/>
                  </a:lnTo>
                  <a:lnTo>
                    <a:pt x="35" y="172"/>
                  </a:lnTo>
                  <a:lnTo>
                    <a:pt x="1" y="20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306" name="Google Shape;1306;p37"/>
            <p:cNvSpPr/>
            <p:nvPr/>
          </p:nvSpPr>
          <p:spPr>
            <a:xfrm>
              <a:off x="5953900" y="2600000"/>
              <a:ext cx="8875" cy="8850"/>
            </a:xfrm>
            <a:custGeom>
              <a:rect b="b" l="l" r="r" t="t"/>
              <a:pathLst>
                <a:path extrusionOk="0" h="354" w="355">
                  <a:moveTo>
                    <a:pt x="309" y="331"/>
                  </a:moveTo>
                  <a:lnTo>
                    <a:pt x="309" y="308"/>
                  </a:lnTo>
                  <a:lnTo>
                    <a:pt x="309" y="274"/>
                  </a:lnTo>
                  <a:lnTo>
                    <a:pt x="252" y="251"/>
                  </a:lnTo>
                  <a:lnTo>
                    <a:pt x="218" y="251"/>
                  </a:lnTo>
                  <a:lnTo>
                    <a:pt x="229" y="274"/>
                  </a:lnTo>
                  <a:lnTo>
                    <a:pt x="286" y="354"/>
                  </a:lnTo>
                  <a:close/>
                  <a:moveTo>
                    <a:pt x="126" y="331"/>
                  </a:moveTo>
                  <a:lnTo>
                    <a:pt x="115" y="262"/>
                  </a:lnTo>
                  <a:lnTo>
                    <a:pt x="138" y="217"/>
                  </a:lnTo>
                  <a:lnTo>
                    <a:pt x="12" y="262"/>
                  </a:lnTo>
                  <a:lnTo>
                    <a:pt x="1" y="308"/>
                  </a:lnTo>
                  <a:lnTo>
                    <a:pt x="1" y="320"/>
                  </a:lnTo>
                  <a:lnTo>
                    <a:pt x="24" y="331"/>
                  </a:lnTo>
                  <a:close/>
                  <a:moveTo>
                    <a:pt x="355" y="160"/>
                  </a:moveTo>
                  <a:lnTo>
                    <a:pt x="343" y="126"/>
                  </a:lnTo>
                  <a:lnTo>
                    <a:pt x="309" y="103"/>
                  </a:lnTo>
                  <a:lnTo>
                    <a:pt x="298" y="57"/>
                  </a:lnTo>
                  <a:lnTo>
                    <a:pt x="286" y="34"/>
                  </a:lnTo>
                  <a:lnTo>
                    <a:pt x="286" y="34"/>
                  </a:lnTo>
                  <a:lnTo>
                    <a:pt x="241" y="23"/>
                  </a:lnTo>
                  <a:lnTo>
                    <a:pt x="218" y="0"/>
                  </a:lnTo>
                  <a:lnTo>
                    <a:pt x="161" y="0"/>
                  </a:lnTo>
                  <a:lnTo>
                    <a:pt x="138" y="23"/>
                  </a:lnTo>
                  <a:lnTo>
                    <a:pt x="115" y="23"/>
                  </a:lnTo>
                  <a:lnTo>
                    <a:pt x="81" y="46"/>
                  </a:lnTo>
                  <a:lnTo>
                    <a:pt x="81" y="46"/>
                  </a:lnTo>
                  <a:lnTo>
                    <a:pt x="81" y="80"/>
                  </a:lnTo>
                  <a:lnTo>
                    <a:pt x="12" y="137"/>
                  </a:lnTo>
                  <a:lnTo>
                    <a:pt x="12" y="160"/>
                  </a:lnTo>
                  <a:lnTo>
                    <a:pt x="58" y="194"/>
                  </a:lnTo>
                  <a:lnTo>
                    <a:pt x="126" y="171"/>
                  </a:lnTo>
                  <a:lnTo>
                    <a:pt x="218" y="205"/>
                  </a:lnTo>
                  <a:lnTo>
                    <a:pt x="332" y="251"/>
                  </a:lnTo>
                  <a:lnTo>
                    <a:pt x="332" y="217"/>
                  </a:lnTo>
                  <a:lnTo>
                    <a:pt x="332" y="17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307" name="Google Shape;1307;p37"/>
            <p:cNvSpPr/>
            <p:nvPr/>
          </p:nvSpPr>
          <p:spPr>
            <a:xfrm>
              <a:off x="2478900" y="2717250"/>
              <a:ext cx="5725" cy="7150"/>
            </a:xfrm>
            <a:custGeom>
              <a:rect b="b" l="l" r="r" t="t"/>
              <a:pathLst>
                <a:path extrusionOk="0" h="286" w="229">
                  <a:moveTo>
                    <a:pt x="229" y="251"/>
                  </a:moveTo>
                  <a:lnTo>
                    <a:pt x="229" y="206"/>
                  </a:lnTo>
                  <a:lnTo>
                    <a:pt x="194" y="183"/>
                  </a:lnTo>
                  <a:lnTo>
                    <a:pt x="160" y="183"/>
                  </a:lnTo>
                  <a:lnTo>
                    <a:pt x="160" y="251"/>
                  </a:lnTo>
                  <a:lnTo>
                    <a:pt x="183" y="286"/>
                  </a:lnTo>
                  <a:close/>
                  <a:moveTo>
                    <a:pt x="160" y="149"/>
                  </a:moveTo>
                  <a:lnTo>
                    <a:pt x="137" y="126"/>
                  </a:lnTo>
                  <a:lnTo>
                    <a:pt x="126" y="115"/>
                  </a:lnTo>
                  <a:lnTo>
                    <a:pt x="92" y="57"/>
                  </a:lnTo>
                  <a:lnTo>
                    <a:pt x="35" y="0"/>
                  </a:lnTo>
                  <a:lnTo>
                    <a:pt x="12" y="12"/>
                  </a:lnTo>
                  <a:lnTo>
                    <a:pt x="0" y="35"/>
                  </a:lnTo>
                  <a:lnTo>
                    <a:pt x="0" y="57"/>
                  </a:lnTo>
                  <a:lnTo>
                    <a:pt x="0" y="57"/>
                  </a:lnTo>
                  <a:lnTo>
                    <a:pt x="35" y="92"/>
                  </a:lnTo>
                  <a:lnTo>
                    <a:pt x="92" y="115"/>
                  </a:lnTo>
                  <a:lnTo>
                    <a:pt x="126" y="17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308" name="Google Shape;1308;p37"/>
            <p:cNvSpPr/>
            <p:nvPr/>
          </p:nvSpPr>
          <p:spPr>
            <a:xfrm>
              <a:off x="2507725" y="2792275"/>
              <a:ext cx="4000" cy="8600"/>
            </a:xfrm>
            <a:custGeom>
              <a:rect b="b" l="l" r="r" t="t"/>
              <a:pathLst>
                <a:path extrusionOk="0" h="344" w="160">
                  <a:moveTo>
                    <a:pt x="148" y="252"/>
                  </a:moveTo>
                  <a:lnTo>
                    <a:pt x="160" y="81"/>
                  </a:lnTo>
                  <a:lnTo>
                    <a:pt x="148" y="1"/>
                  </a:lnTo>
                  <a:lnTo>
                    <a:pt x="114" y="24"/>
                  </a:lnTo>
                  <a:lnTo>
                    <a:pt x="69" y="81"/>
                  </a:lnTo>
                  <a:lnTo>
                    <a:pt x="11" y="161"/>
                  </a:lnTo>
                  <a:lnTo>
                    <a:pt x="0" y="206"/>
                  </a:lnTo>
                  <a:lnTo>
                    <a:pt x="0" y="286"/>
                  </a:lnTo>
                  <a:lnTo>
                    <a:pt x="91" y="34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309" name="Google Shape;1309;p37"/>
            <p:cNvSpPr/>
            <p:nvPr/>
          </p:nvSpPr>
          <p:spPr>
            <a:xfrm>
              <a:off x="3889450" y="2042500"/>
              <a:ext cx="2300" cy="4875"/>
            </a:xfrm>
            <a:custGeom>
              <a:rect b="b" l="l" r="r" t="t"/>
              <a:pathLst>
                <a:path extrusionOk="0" h="195" w="92">
                  <a:moveTo>
                    <a:pt x="80" y="195"/>
                  </a:moveTo>
                  <a:lnTo>
                    <a:pt x="80" y="172"/>
                  </a:lnTo>
                  <a:lnTo>
                    <a:pt x="92" y="138"/>
                  </a:lnTo>
                  <a:lnTo>
                    <a:pt x="80" y="126"/>
                  </a:lnTo>
                  <a:lnTo>
                    <a:pt x="69" y="92"/>
                  </a:lnTo>
                  <a:lnTo>
                    <a:pt x="57" y="81"/>
                  </a:lnTo>
                  <a:lnTo>
                    <a:pt x="57" y="58"/>
                  </a:lnTo>
                  <a:lnTo>
                    <a:pt x="35" y="35"/>
                  </a:lnTo>
                  <a:lnTo>
                    <a:pt x="35" y="12"/>
                  </a:lnTo>
                  <a:lnTo>
                    <a:pt x="23" y="1"/>
                  </a:lnTo>
                  <a:lnTo>
                    <a:pt x="0" y="81"/>
                  </a:lnTo>
                  <a:lnTo>
                    <a:pt x="0" y="149"/>
                  </a:lnTo>
                  <a:lnTo>
                    <a:pt x="12" y="183"/>
                  </a:lnTo>
                  <a:lnTo>
                    <a:pt x="23" y="18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310" name="Google Shape;1310;p37"/>
            <p:cNvSpPr/>
            <p:nvPr/>
          </p:nvSpPr>
          <p:spPr>
            <a:xfrm>
              <a:off x="5191300" y="3015675"/>
              <a:ext cx="2300" cy="23125"/>
            </a:xfrm>
            <a:custGeom>
              <a:rect b="b" l="l" r="r" t="t"/>
              <a:pathLst>
                <a:path extrusionOk="0" h="925" w="92">
                  <a:moveTo>
                    <a:pt x="34" y="925"/>
                  </a:moveTo>
                  <a:lnTo>
                    <a:pt x="46" y="914"/>
                  </a:lnTo>
                  <a:lnTo>
                    <a:pt x="46" y="879"/>
                  </a:lnTo>
                  <a:lnTo>
                    <a:pt x="34" y="868"/>
                  </a:lnTo>
                  <a:lnTo>
                    <a:pt x="23" y="868"/>
                  </a:lnTo>
                  <a:lnTo>
                    <a:pt x="0" y="902"/>
                  </a:lnTo>
                  <a:lnTo>
                    <a:pt x="0" y="914"/>
                  </a:lnTo>
                  <a:lnTo>
                    <a:pt x="0" y="925"/>
                  </a:lnTo>
                  <a:close/>
                  <a:moveTo>
                    <a:pt x="80" y="80"/>
                  </a:moveTo>
                  <a:lnTo>
                    <a:pt x="91" y="58"/>
                  </a:lnTo>
                  <a:lnTo>
                    <a:pt x="91" y="46"/>
                  </a:lnTo>
                  <a:lnTo>
                    <a:pt x="91" y="23"/>
                  </a:lnTo>
                  <a:lnTo>
                    <a:pt x="91" y="12"/>
                  </a:lnTo>
                  <a:lnTo>
                    <a:pt x="91" y="1"/>
                  </a:lnTo>
                  <a:lnTo>
                    <a:pt x="80" y="12"/>
                  </a:lnTo>
                  <a:lnTo>
                    <a:pt x="57" y="46"/>
                  </a:lnTo>
                  <a:lnTo>
                    <a:pt x="57" y="58"/>
                  </a:lnTo>
                  <a:lnTo>
                    <a:pt x="46" y="69"/>
                  </a:lnTo>
                  <a:lnTo>
                    <a:pt x="46" y="80"/>
                  </a:lnTo>
                  <a:lnTo>
                    <a:pt x="57" y="8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311" name="Google Shape;1311;p37"/>
            <p:cNvSpPr/>
            <p:nvPr/>
          </p:nvSpPr>
          <p:spPr>
            <a:xfrm>
              <a:off x="3988150" y="2293000"/>
              <a:ext cx="7450" cy="6300"/>
            </a:xfrm>
            <a:custGeom>
              <a:rect b="b" l="l" r="r" t="t"/>
              <a:pathLst>
                <a:path extrusionOk="0" h="252" w="298">
                  <a:moveTo>
                    <a:pt x="298" y="217"/>
                  </a:moveTo>
                  <a:lnTo>
                    <a:pt x="263" y="195"/>
                  </a:lnTo>
                  <a:lnTo>
                    <a:pt x="195" y="115"/>
                  </a:lnTo>
                  <a:lnTo>
                    <a:pt x="126" y="103"/>
                  </a:lnTo>
                  <a:lnTo>
                    <a:pt x="138" y="195"/>
                  </a:lnTo>
                  <a:lnTo>
                    <a:pt x="195" y="252"/>
                  </a:lnTo>
                  <a:lnTo>
                    <a:pt x="263" y="252"/>
                  </a:lnTo>
                  <a:close/>
                  <a:moveTo>
                    <a:pt x="92" y="46"/>
                  </a:moveTo>
                  <a:lnTo>
                    <a:pt x="92" y="46"/>
                  </a:lnTo>
                  <a:lnTo>
                    <a:pt x="92" y="23"/>
                  </a:lnTo>
                  <a:lnTo>
                    <a:pt x="58" y="1"/>
                  </a:lnTo>
                  <a:lnTo>
                    <a:pt x="1" y="23"/>
                  </a:lnTo>
                  <a:lnTo>
                    <a:pt x="12" y="35"/>
                  </a:lnTo>
                  <a:lnTo>
                    <a:pt x="58" y="5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312" name="Google Shape;1312;p37"/>
            <p:cNvSpPr/>
            <p:nvPr/>
          </p:nvSpPr>
          <p:spPr>
            <a:xfrm>
              <a:off x="2489750" y="2730650"/>
              <a:ext cx="1450" cy="2875"/>
            </a:xfrm>
            <a:custGeom>
              <a:rect b="b" l="l" r="r" t="t"/>
              <a:pathLst>
                <a:path extrusionOk="0" h="115" w="58">
                  <a:moveTo>
                    <a:pt x="57" y="69"/>
                  </a:moveTo>
                  <a:lnTo>
                    <a:pt x="46" y="1"/>
                  </a:lnTo>
                  <a:lnTo>
                    <a:pt x="34" y="1"/>
                  </a:lnTo>
                  <a:lnTo>
                    <a:pt x="0" y="58"/>
                  </a:lnTo>
                  <a:lnTo>
                    <a:pt x="0" y="104"/>
                  </a:lnTo>
                  <a:lnTo>
                    <a:pt x="46" y="11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313" name="Google Shape;1313;p37"/>
            <p:cNvSpPr/>
            <p:nvPr/>
          </p:nvSpPr>
          <p:spPr>
            <a:xfrm>
              <a:off x="4848925" y="3565450"/>
              <a:ext cx="9725" cy="12300"/>
            </a:xfrm>
            <a:custGeom>
              <a:rect b="b" l="l" r="r" t="t"/>
              <a:pathLst>
                <a:path extrusionOk="0" h="492" w="389">
                  <a:moveTo>
                    <a:pt x="263" y="457"/>
                  </a:moveTo>
                  <a:lnTo>
                    <a:pt x="309" y="423"/>
                  </a:lnTo>
                  <a:lnTo>
                    <a:pt x="331" y="366"/>
                  </a:lnTo>
                  <a:lnTo>
                    <a:pt x="377" y="320"/>
                  </a:lnTo>
                  <a:lnTo>
                    <a:pt x="389" y="218"/>
                  </a:lnTo>
                  <a:lnTo>
                    <a:pt x="354" y="104"/>
                  </a:lnTo>
                  <a:lnTo>
                    <a:pt x="297" y="1"/>
                  </a:lnTo>
                  <a:lnTo>
                    <a:pt x="229" y="24"/>
                  </a:lnTo>
                  <a:lnTo>
                    <a:pt x="183" y="81"/>
                  </a:lnTo>
                  <a:lnTo>
                    <a:pt x="160" y="149"/>
                  </a:lnTo>
                  <a:lnTo>
                    <a:pt x="92" y="195"/>
                  </a:lnTo>
                  <a:lnTo>
                    <a:pt x="69" y="229"/>
                  </a:lnTo>
                  <a:lnTo>
                    <a:pt x="46" y="332"/>
                  </a:lnTo>
                  <a:lnTo>
                    <a:pt x="35" y="389"/>
                  </a:lnTo>
                  <a:lnTo>
                    <a:pt x="1" y="400"/>
                  </a:lnTo>
                  <a:lnTo>
                    <a:pt x="1" y="434"/>
                  </a:lnTo>
                  <a:lnTo>
                    <a:pt x="46" y="480"/>
                  </a:lnTo>
                  <a:lnTo>
                    <a:pt x="160" y="49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314" name="Google Shape;1314;p37"/>
            <p:cNvSpPr/>
            <p:nvPr/>
          </p:nvSpPr>
          <p:spPr>
            <a:xfrm>
              <a:off x="6873450" y="3546050"/>
              <a:ext cx="149525" cy="80200"/>
            </a:xfrm>
            <a:custGeom>
              <a:rect b="b" l="l" r="r" t="t"/>
              <a:pathLst>
                <a:path extrusionOk="0" h="3208" w="5981">
                  <a:moveTo>
                    <a:pt x="5239" y="3173"/>
                  </a:moveTo>
                  <a:lnTo>
                    <a:pt x="5239" y="3139"/>
                  </a:lnTo>
                  <a:lnTo>
                    <a:pt x="5182" y="3105"/>
                  </a:lnTo>
                  <a:lnTo>
                    <a:pt x="5159" y="3173"/>
                  </a:lnTo>
                  <a:lnTo>
                    <a:pt x="5159" y="3196"/>
                  </a:lnTo>
                  <a:lnTo>
                    <a:pt x="5182" y="3208"/>
                  </a:lnTo>
                  <a:lnTo>
                    <a:pt x="5216" y="3208"/>
                  </a:lnTo>
                  <a:close/>
                  <a:moveTo>
                    <a:pt x="5901" y="2089"/>
                  </a:moveTo>
                  <a:lnTo>
                    <a:pt x="5889" y="2078"/>
                  </a:lnTo>
                  <a:lnTo>
                    <a:pt x="5889" y="2032"/>
                  </a:lnTo>
                  <a:lnTo>
                    <a:pt x="5901" y="2009"/>
                  </a:lnTo>
                  <a:lnTo>
                    <a:pt x="5844" y="2032"/>
                  </a:lnTo>
                  <a:lnTo>
                    <a:pt x="5752" y="2066"/>
                  </a:lnTo>
                  <a:lnTo>
                    <a:pt x="5764" y="2181"/>
                  </a:lnTo>
                  <a:lnTo>
                    <a:pt x="5752" y="2238"/>
                  </a:lnTo>
                  <a:lnTo>
                    <a:pt x="5798" y="2249"/>
                  </a:lnTo>
                  <a:lnTo>
                    <a:pt x="5809" y="2295"/>
                  </a:lnTo>
                  <a:lnTo>
                    <a:pt x="5844" y="2295"/>
                  </a:lnTo>
                  <a:lnTo>
                    <a:pt x="5935" y="2260"/>
                  </a:lnTo>
                  <a:lnTo>
                    <a:pt x="5980" y="2101"/>
                  </a:lnTo>
                  <a:lnTo>
                    <a:pt x="5923" y="2101"/>
                  </a:lnTo>
                  <a:close/>
                  <a:moveTo>
                    <a:pt x="5467" y="1850"/>
                  </a:moveTo>
                  <a:lnTo>
                    <a:pt x="5513" y="1781"/>
                  </a:lnTo>
                  <a:lnTo>
                    <a:pt x="5524" y="1747"/>
                  </a:lnTo>
                  <a:lnTo>
                    <a:pt x="5501" y="1644"/>
                  </a:lnTo>
                  <a:lnTo>
                    <a:pt x="5456" y="1610"/>
                  </a:lnTo>
                  <a:lnTo>
                    <a:pt x="5501" y="1462"/>
                  </a:lnTo>
                  <a:lnTo>
                    <a:pt x="5478" y="1439"/>
                  </a:lnTo>
                  <a:lnTo>
                    <a:pt x="5421" y="1404"/>
                  </a:lnTo>
                  <a:lnTo>
                    <a:pt x="5296" y="1450"/>
                  </a:lnTo>
                  <a:lnTo>
                    <a:pt x="5284" y="1473"/>
                  </a:lnTo>
                  <a:lnTo>
                    <a:pt x="5353" y="1496"/>
                  </a:lnTo>
                  <a:lnTo>
                    <a:pt x="5387" y="1519"/>
                  </a:lnTo>
                  <a:lnTo>
                    <a:pt x="5307" y="1621"/>
                  </a:lnTo>
                  <a:lnTo>
                    <a:pt x="5239" y="1633"/>
                  </a:lnTo>
                  <a:lnTo>
                    <a:pt x="5250" y="1713"/>
                  </a:lnTo>
                  <a:lnTo>
                    <a:pt x="5284" y="1770"/>
                  </a:lnTo>
                  <a:lnTo>
                    <a:pt x="5387" y="1792"/>
                  </a:lnTo>
                  <a:lnTo>
                    <a:pt x="5421" y="1850"/>
                  </a:lnTo>
                  <a:close/>
                  <a:moveTo>
                    <a:pt x="4908" y="1439"/>
                  </a:moveTo>
                  <a:lnTo>
                    <a:pt x="4953" y="1393"/>
                  </a:lnTo>
                  <a:lnTo>
                    <a:pt x="4999" y="1336"/>
                  </a:lnTo>
                  <a:lnTo>
                    <a:pt x="4988" y="1325"/>
                  </a:lnTo>
                  <a:lnTo>
                    <a:pt x="4988" y="1279"/>
                  </a:lnTo>
                  <a:lnTo>
                    <a:pt x="5010" y="1222"/>
                  </a:lnTo>
                  <a:lnTo>
                    <a:pt x="5056" y="1210"/>
                  </a:lnTo>
                  <a:lnTo>
                    <a:pt x="5022" y="1176"/>
                  </a:lnTo>
                  <a:lnTo>
                    <a:pt x="4999" y="1165"/>
                  </a:lnTo>
                  <a:lnTo>
                    <a:pt x="4999" y="1210"/>
                  </a:lnTo>
                  <a:lnTo>
                    <a:pt x="4953" y="1313"/>
                  </a:lnTo>
                  <a:lnTo>
                    <a:pt x="4942" y="1347"/>
                  </a:lnTo>
                  <a:lnTo>
                    <a:pt x="4873" y="1439"/>
                  </a:lnTo>
                  <a:close/>
                  <a:moveTo>
                    <a:pt x="3162" y="1028"/>
                  </a:moveTo>
                  <a:lnTo>
                    <a:pt x="3070" y="925"/>
                  </a:lnTo>
                  <a:lnTo>
                    <a:pt x="3059" y="948"/>
                  </a:lnTo>
                  <a:lnTo>
                    <a:pt x="3048" y="1005"/>
                  </a:lnTo>
                  <a:lnTo>
                    <a:pt x="3048" y="1051"/>
                  </a:lnTo>
                  <a:lnTo>
                    <a:pt x="3093" y="1085"/>
                  </a:lnTo>
                  <a:lnTo>
                    <a:pt x="3105" y="1108"/>
                  </a:lnTo>
                  <a:lnTo>
                    <a:pt x="3093" y="1176"/>
                  </a:lnTo>
                  <a:lnTo>
                    <a:pt x="3093" y="1233"/>
                  </a:lnTo>
                  <a:lnTo>
                    <a:pt x="3173" y="1370"/>
                  </a:lnTo>
                  <a:lnTo>
                    <a:pt x="3184" y="1462"/>
                  </a:lnTo>
                  <a:lnTo>
                    <a:pt x="3230" y="1553"/>
                  </a:lnTo>
                  <a:lnTo>
                    <a:pt x="3299" y="1621"/>
                  </a:lnTo>
                  <a:lnTo>
                    <a:pt x="3356" y="1690"/>
                  </a:lnTo>
                  <a:lnTo>
                    <a:pt x="3470" y="1895"/>
                  </a:lnTo>
                  <a:lnTo>
                    <a:pt x="3504" y="1964"/>
                  </a:lnTo>
                  <a:lnTo>
                    <a:pt x="3561" y="2009"/>
                  </a:lnTo>
                  <a:lnTo>
                    <a:pt x="3698" y="2181"/>
                  </a:lnTo>
                  <a:lnTo>
                    <a:pt x="3755" y="2238"/>
                  </a:lnTo>
                  <a:lnTo>
                    <a:pt x="3812" y="2260"/>
                  </a:lnTo>
                  <a:lnTo>
                    <a:pt x="3949" y="2363"/>
                  </a:lnTo>
                  <a:lnTo>
                    <a:pt x="4029" y="2409"/>
                  </a:lnTo>
                  <a:lnTo>
                    <a:pt x="4075" y="2477"/>
                  </a:lnTo>
                  <a:lnTo>
                    <a:pt x="4155" y="2523"/>
                  </a:lnTo>
                  <a:lnTo>
                    <a:pt x="4269" y="2580"/>
                  </a:lnTo>
                  <a:lnTo>
                    <a:pt x="4291" y="2603"/>
                  </a:lnTo>
                  <a:lnTo>
                    <a:pt x="4291" y="2648"/>
                  </a:lnTo>
                  <a:lnTo>
                    <a:pt x="4303" y="2694"/>
                  </a:lnTo>
                  <a:lnTo>
                    <a:pt x="4371" y="2751"/>
                  </a:lnTo>
                  <a:lnTo>
                    <a:pt x="4451" y="2785"/>
                  </a:lnTo>
                  <a:lnTo>
                    <a:pt x="4474" y="2820"/>
                  </a:lnTo>
                  <a:lnTo>
                    <a:pt x="4485" y="2854"/>
                  </a:lnTo>
                  <a:lnTo>
                    <a:pt x="4531" y="2831"/>
                  </a:lnTo>
                  <a:lnTo>
                    <a:pt x="4565" y="2854"/>
                  </a:lnTo>
                  <a:lnTo>
                    <a:pt x="4702" y="2945"/>
                  </a:lnTo>
                  <a:lnTo>
                    <a:pt x="4759" y="2934"/>
                  </a:lnTo>
                  <a:lnTo>
                    <a:pt x="4794" y="2934"/>
                  </a:lnTo>
                  <a:lnTo>
                    <a:pt x="4873" y="2911"/>
                  </a:lnTo>
                  <a:lnTo>
                    <a:pt x="4908" y="2854"/>
                  </a:lnTo>
                  <a:lnTo>
                    <a:pt x="4896" y="2694"/>
                  </a:lnTo>
                  <a:lnTo>
                    <a:pt x="4828" y="2626"/>
                  </a:lnTo>
                  <a:lnTo>
                    <a:pt x="4725" y="2569"/>
                  </a:lnTo>
                  <a:lnTo>
                    <a:pt x="4668" y="2489"/>
                  </a:lnTo>
                  <a:lnTo>
                    <a:pt x="4611" y="2420"/>
                  </a:lnTo>
                  <a:lnTo>
                    <a:pt x="4497" y="2283"/>
                  </a:lnTo>
                  <a:lnTo>
                    <a:pt x="4337" y="2135"/>
                  </a:lnTo>
                  <a:lnTo>
                    <a:pt x="4269" y="2101"/>
                  </a:lnTo>
                  <a:lnTo>
                    <a:pt x="4223" y="2055"/>
                  </a:lnTo>
                  <a:lnTo>
                    <a:pt x="4189" y="2032"/>
                  </a:lnTo>
                  <a:lnTo>
                    <a:pt x="4155" y="1998"/>
                  </a:lnTo>
                  <a:lnTo>
                    <a:pt x="4086" y="1952"/>
                  </a:lnTo>
                  <a:lnTo>
                    <a:pt x="4040" y="1861"/>
                  </a:lnTo>
                  <a:lnTo>
                    <a:pt x="3961" y="1781"/>
                  </a:lnTo>
                  <a:lnTo>
                    <a:pt x="3938" y="1735"/>
                  </a:lnTo>
                  <a:lnTo>
                    <a:pt x="3961" y="1690"/>
                  </a:lnTo>
                  <a:lnTo>
                    <a:pt x="3938" y="1656"/>
                  </a:lnTo>
                  <a:lnTo>
                    <a:pt x="3881" y="1610"/>
                  </a:lnTo>
                  <a:lnTo>
                    <a:pt x="3858" y="1541"/>
                  </a:lnTo>
                  <a:lnTo>
                    <a:pt x="3824" y="1496"/>
                  </a:lnTo>
                  <a:lnTo>
                    <a:pt x="3767" y="1462"/>
                  </a:lnTo>
                  <a:lnTo>
                    <a:pt x="3675" y="1404"/>
                  </a:lnTo>
                  <a:lnTo>
                    <a:pt x="3447" y="1142"/>
                  </a:lnTo>
                  <a:lnTo>
                    <a:pt x="3344" y="1051"/>
                  </a:lnTo>
                  <a:lnTo>
                    <a:pt x="3242" y="1085"/>
                  </a:lnTo>
                  <a:close/>
                  <a:moveTo>
                    <a:pt x="23" y="172"/>
                  </a:moveTo>
                  <a:lnTo>
                    <a:pt x="46" y="115"/>
                  </a:lnTo>
                  <a:lnTo>
                    <a:pt x="58" y="1"/>
                  </a:lnTo>
                  <a:lnTo>
                    <a:pt x="35" y="58"/>
                  </a:lnTo>
                  <a:lnTo>
                    <a:pt x="0" y="19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315" name="Google Shape;1315;p37"/>
            <p:cNvSpPr/>
            <p:nvPr/>
          </p:nvSpPr>
          <p:spPr>
            <a:xfrm>
              <a:off x="7066600" y="3123225"/>
              <a:ext cx="1175" cy="1450"/>
            </a:xfrm>
            <a:custGeom>
              <a:rect b="b" l="l" r="r" t="t"/>
              <a:pathLst>
                <a:path extrusionOk="0" h="58" w="47">
                  <a:moveTo>
                    <a:pt x="46" y="35"/>
                  </a:moveTo>
                  <a:lnTo>
                    <a:pt x="46" y="1"/>
                  </a:lnTo>
                  <a:lnTo>
                    <a:pt x="23" y="1"/>
                  </a:lnTo>
                  <a:lnTo>
                    <a:pt x="12" y="1"/>
                  </a:lnTo>
                  <a:lnTo>
                    <a:pt x="1" y="35"/>
                  </a:lnTo>
                  <a:lnTo>
                    <a:pt x="12" y="47"/>
                  </a:lnTo>
                  <a:lnTo>
                    <a:pt x="23" y="5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316" name="Google Shape;1316;p37"/>
            <p:cNvSpPr/>
            <p:nvPr/>
          </p:nvSpPr>
          <p:spPr>
            <a:xfrm>
              <a:off x="1214425" y="3663900"/>
              <a:ext cx="1750" cy="2300"/>
            </a:xfrm>
            <a:custGeom>
              <a:rect b="b" l="l" r="r" t="t"/>
              <a:pathLst>
                <a:path extrusionOk="0" h="92" w="70">
                  <a:moveTo>
                    <a:pt x="69" y="80"/>
                  </a:moveTo>
                  <a:lnTo>
                    <a:pt x="69" y="46"/>
                  </a:lnTo>
                  <a:lnTo>
                    <a:pt x="46" y="11"/>
                  </a:lnTo>
                  <a:lnTo>
                    <a:pt x="23" y="0"/>
                  </a:lnTo>
                  <a:lnTo>
                    <a:pt x="1" y="11"/>
                  </a:lnTo>
                  <a:lnTo>
                    <a:pt x="23" y="46"/>
                  </a:lnTo>
                  <a:lnTo>
                    <a:pt x="46" y="80"/>
                  </a:lnTo>
                  <a:lnTo>
                    <a:pt x="69" y="9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317" name="Google Shape;1317;p37"/>
            <p:cNvSpPr/>
            <p:nvPr/>
          </p:nvSpPr>
          <p:spPr>
            <a:xfrm>
              <a:off x="2379600" y="2691850"/>
              <a:ext cx="52250" cy="13150"/>
            </a:xfrm>
            <a:custGeom>
              <a:rect b="b" l="l" r="r" t="t"/>
              <a:pathLst>
                <a:path extrusionOk="0" h="526" w="2090">
                  <a:moveTo>
                    <a:pt x="47" y="423"/>
                  </a:moveTo>
                  <a:lnTo>
                    <a:pt x="47" y="412"/>
                  </a:lnTo>
                  <a:lnTo>
                    <a:pt x="47" y="412"/>
                  </a:lnTo>
                  <a:lnTo>
                    <a:pt x="58" y="412"/>
                  </a:lnTo>
                  <a:lnTo>
                    <a:pt x="58" y="400"/>
                  </a:lnTo>
                  <a:lnTo>
                    <a:pt x="81" y="377"/>
                  </a:lnTo>
                  <a:lnTo>
                    <a:pt x="81" y="377"/>
                  </a:lnTo>
                  <a:lnTo>
                    <a:pt x="81" y="366"/>
                  </a:lnTo>
                  <a:lnTo>
                    <a:pt x="58" y="366"/>
                  </a:lnTo>
                  <a:lnTo>
                    <a:pt x="58" y="366"/>
                  </a:lnTo>
                  <a:lnTo>
                    <a:pt x="24" y="366"/>
                  </a:lnTo>
                  <a:lnTo>
                    <a:pt x="1" y="366"/>
                  </a:lnTo>
                  <a:lnTo>
                    <a:pt x="1" y="377"/>
                  </a:lnTo>
                  <a:lnTo>
                    <a:pt x="1" y="400"/>
                  </a:lnTo>
                  <a:lnTo>
                    <a:pt x="35" y="412"/>
                  </a:lnTo>
                  <a:lnTo>
                    <a:pt x="35" y="412"/>
                  </a:lnTo>
                  <a:lnTo>
                    <a:pt x="35" y="423"/>
                  </a:lnTo>
                  <a:lnTo>
                    <a:pt x="47" y="423"/>
                  </a:lnTo>
                  <a:close/>
                  <a:moveTo>
                    <a:pt x="1987" y="389"/>
                  </a:moveTo>
                  <a:lnTo>
                    <a:pt x="2089" y="355"/>
                  </a:lnTo>
                  <a:lnTo>
                    <a:pt x="2089" y="343"/>
                  </a:lnTo>
                  <a:lnTo>
                    <a:pt x="2032" y="332"/>
                  </a:lnTo>
                  <a:lnTo>
                    <a:pt x="1941" y="332"/>
                  </a:lnTo>
                  <a:lnTo>
                    <a:pt x="1873" y="355"/>
                  </a:lnTo>
                  <a:lnTo>
                    <a:pt x="1884" y="377"/>
                  </a:lnTo>
                  <a:lnTo>
                    <a:pt x="1918" y="377"/>
                  </a:lnTo>
                  <a:close/>
                  <a:moveTo>
                    <a:pt x="1462" y="69"/>
                  </a:moveTo>
                  <a:lnTo>
                    <a:pt x="1439" y="46"/>
                  </a:lnTo>
                  <a:lnTo>
                    <a:pt x="1416" y="46"/>
                  </a:lnTo>
                  <a:lnTo>
                    <a:pt x="914" y="24"/>
                  </a:lnTo>
                  <a:lnTo>
                    <a:pt x="731" y="1"/>
                  </a:lnTo>
                  <a:lnTo>
                    <a:pt x="686" y="12"/>
                  </a:lnTo>
                  <a:lnTo>
                    <a:pt x="651" y="24"/>
                  </a:lnTo>
                  <a:lnTo>
                    <a:pt x="629" y="81"/>
                  </a:lnTo>
                  <a:lnTo>
                    <a:pt x="606" y="115"/>
                  </a:lnTo>
                  <a:lnTo>
                    <a:pt x="560" y="138"/>
                  </a:lnTo>
                  <a:lnTo>
                    <a:pt x="572" y="183"/>
                  </a:lnTo>
                  <a:lnTo>
                    <a:pt x="594" y="218"/>
                  </a:lnTo>
                  <a:lnTo>
                    <a:pt x="617" y="275"/>
                  </a:lnTo>
                  <a:lnTo>
                    <a:pt x="606" y="343"/>
                  </a:lnTo>
                  <a:lnTo>
                    <a:pt x="572" y="480"/>
                  </a:lnTo>
                  <a:lnTo>
                    <a:pt x="617" y="514"/>
                  </a:lnTo>
                  <a:lnTo>
                    <a:pt x="720" y="491"/>
                  </a:lnTo>
                  <a:lnTo>
                    <a:pt x="754" y="514"/>
                  </a:lnTo>
                  <a:lnTo>
                    <a:pt x="800" y="526"/>
                  </a:lnTo>
                  <a:lnTo>
                    <a:pt x="857" y="514"/>
                  </a:lnTo>
                  <a:lnTo>
                    <a:pt x="914" y="480"/>
                  </a:lnTo>
                  <a:lnTo>
                    <a:pt x="1039" y="503"/>
                  </a:lnTo>
                  <a:lnTo>
                    <a:pt x="1119" y="480"/>
                  </a:lnTo>
                  <a:lnTo>
                    <a:pt x="1199" y="526"/>
                  </a:lnTo>
                  <a:lnTo>
                    <a:pt x="1256" y="514"/>
                  </a:lnTo>
                  <a:lnTo>
                    <a:pt x="1291" y="526"/>
                  </a:lnTo>
                  <a:lnTo>
                    <a:pt x="1325" y="526"/>
                  </a:lnTo>
                  <a:lnTo>
                    <a:pt x="1416" y="526"/>
                  </a:lnTo>
                  <a:lnTo>
                    <a:pt x="1542" y="503"/>
                  </a:lnTo>
                  <a:lnTo>
                    <a:pt x="1656" y="423"/>
                  </a:lnTo>
                  <a:lnTo>
                    <a:pt x="1701" y="355"/>
                  </a:lnTo>
                  <a:lnTo>
                    <a:pt x="1758" y="309"/>
                  </a:lnTo>
                  <a:lnTo>
                    <a:pt x="1838" y="252"/>
                  </a:lnTo>
                  <a:lnTo>
                    <a:pt x="1838" y="126"/>
                  </a:lnTo>
                  <a:lnTo>
                    <a:pt x="1747" y="115"/>
                  </a:lnTo>
                  <a:lnTo>
                    <a:pt x="1656" y="69"/>
                  </a:lnTo>
                  <a:lnTo>
                    <a:pt x="1496" y="58"/>
                  </a:lnTo>
                  <a:lnTo>
                    <a:pt x="1485" y="58"/>
                  </a:lnTo>
                  <a:lnTo>
                    <a:pt x="1496" y="81"/>
                  </a:lnTo>
                  <a:lnTo>
                    <a:pt x="1485" y="8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318" name="Google Shape;1318;p37"/>
            <p:cNvSpPr/>
            <p:nvPr/>
          </p:nvSpPr>
          <p:spPr>
            <a:xfrm>
              <a:off x="721700" y="3311250"/>
              <a:ext cx="309875" cy="274775"/>
            </a:xfrm>
            <a:custGeom>
              <a:rect b="b" l="l" r="r" t="t"/>
              <a:pathLst>
                <a:path extrusionOk="0" h="10991" w="12395">
                  <a:moveTo>
                    <a:pt x="11071" y="10968"/>
                  </a:moveTo>
                  <a:lnTo>
                    <a:pt x="11059" y="10933"/>
                  </a:lnTo>
                  <a:lnTo>
                    <a:pt x="11025" y="10888"/>
                  </a:lnTo>
                  <a:lnTo>
                    <a:pt x="11013" y="10899"/>
                  </a:lnTo>
                  <a:lnTo>
                    <a:pt x="11025" y="10911"/>
                  </a:lnTo>
                  <a:lnTo>
                    <a:pt x="11059" y="10956"/>
                  </a:lnTo>
                  <a:lnTo>
                    <a:pt x="11059" y="10990"/>
                  </a:lnTo>
                  <a:close/>
                  <a:moveTo>
                    <a:pt x="12394" y="8879"/>
                  </a:moveTo>
                  <a:lnTo>
                    <a:pt x="12371" y="8845"/>
                  </a:lnTo>
                  <a:lnTo>
                    <a:pt x="12314" y="8811"/>
                  </a:lnTo>
                  <a:lnTo>
                    <a:pt x="12280" y="8799"/>
                  </a:lnTo>
                  <a:lnTo>
                    <a:pt x="12257" y="8788"/>
                  </a:lnTo>
                  <a:lnTo>
                    <a:pt x="12246" y="8799"/>
                  </a:lnTo>
                  <a:lnTo>
                    <a:pt x="12257" y="8811"/>
                  </a:lnTo>
                  <a:lnTo>
                    <a:pt x="12269" y="8811"/>
                  </a:lnTo>
                  <a:lnTo>
                    <a:pt x="12314" y="8845"/>
                  </a:lnTo>
                  <a:lnTo>
                    <a:pt x="12360" y="8856"/>
                  </a:lnTo>
                  <a:lnTo>
                    <a:pt x="12383" y="8879"/>
                  </a:lnTo>
                  <a:lnTo>
                    <a:pt x="12383" y="8891"/>
                  </a:lnTo>
                  <a:close/>
                  <a:moveTo>
                    <a:pt x="8902" y="8719"/>
                  </a:moveTo>
                  <a:lnTo>
                    <a:pt x="8822" y="8674"/>
                  </a:lnTo>
                  <a:lnTo>
                    <a:pt x="8834" y="8708"/>
                  </a:lnTo>
                  <a:lnTo>
                    <a:pt x="8891" y="8731"/>
                  </a:lnTo>
                  <a:lnTo>
                    <a:pt x="8914" y="8742"/>
                  </a:lnTo>
                  <a:close/>
                  <a:moveTo>
                    <a:pt x="11824" y="8685"/>
                  </a:moveTo>
                  <a:lnTo>
                    <a:pt x="11767" y="8617"/>
                  </a:lnTo>
                  <a:lnTo>
                    <a:pt x="11732" y="8617"/>
                  </a:lnTo>
                  <a:lnTo>
                    <a:pt x="11824" y="8697"/>
                  </a:lnTo>
                  <a:close/>
                  <a:moveTo>
                    <a:pt x="8742" y="8548"/>
                  </a:moveTo>
                  <a:lnTo>
                    <a:pt x="8685" y="8491"/>
                  </a:lnTo>
                  <a:lnTo>
                    <a:pt x="8663" y="8446"/>
                  </a:lnTo>
                  <a:lnTo>
                    <a:pt x="8617" y="8434"/>
                  </a:lnTo>
                  <a:lnTo>
                    <a:pt x="8628" y="8446"/>
                  </a:lnTo>
                  <a:lnTo>
                    <a:pt x="8685" y="8503"/>
                  </a:lnTo>
                  <a:lnTo>
                    <a:pt x="8731" y="8560"/>
                  </a:lnTo>
                  <a:lnTo>
                    <a:pt x="8765" y="8571"/>
                  </a:lnTo>
                  <a:close/>
                  <a:moveTo>
                    <a:pt x="8708" y="8240"/>
                  </a:moveTo>
                  <a:lnTo>
                    <a:pt x="8685" y="8229"/>
                  </a:lnTo>
                  <a:lnTo>
                    <a:pt x="8685" y="8229"/>
                  </a:lnTo>
                  <a:lnTo>
                    <a:pt x="8685" y="8183"/>
                  </a:lnTo>
                  <a:lnTo>
                    <a:pt x="8720" y="8149"/>
                  </a:lnTo>
                  <a:lnTo>
                    <a:pt x="8799" y="8092"/>
                  </a:lnTo>
                  <a:lnTo>
                    <a:pt x="8799" y="8069"/>
                  </a:lnTo>
                  <a:lnTo>
                    <a:pt x="8799" y="8069"/>
                  </a:lnTo>
                  <a:lnTo>
                    <a:pt x="8777" y="8092"/>
                  </a:lnTo>
                  <a:lnTo>
                    <a:pt x="8720" y="8115"/>
                  </a:lnTo>
                  <a:lnTo>
                    <a:pt x="8685" y="8149"/>
                  </a:lnTo>
                  <a:lnTo>
                    <a:pt x="8674" y="8172"/>
                  </a:lnTo>
                  <a:lnTo>
                    <a:pt x="8663" y="8217"/>
                  </a:lnTo>
                  <a:lnTo>
                    <a:pt x="8674" y="8252"/>
                  </a:lnTo>
                  <a:lnTo>
                    <a:pt x="8685" y="8263"/>
                  </a:lnTo>
                  <a:lnTo>
                    <a:pt x="8720" y="8263"/>
                  </a:lnTo>
                  <a:close/>
                  <a:moveTo>
                    <a:pt x="1941" y="8092"/>
                  </a:moveTo>
                  <a:lnTo>
                    <a:pt x="1918" y="8001"/>
                  </a:lnTo>
                  <a:lnTo>
                    <a:pt x="1872" y="7932"/>
                  </a:lnTo>
                  <a:lnTo>
                    <a:pt x="1758" y="7921"/>
                  </a:lnTo>
                  <a:lnTo>
                    <a:pt x="1678" y="7943"/>
                  </a:lnTo>
                  <a:lnTo>
                    <a:pt x="1667" y="7978"/>
                  </a:lnTo>
                  <a:lnTo>
                    <a:pt x="1678" y="8035"/>
                  </a:lnTo>
                  <a:lnTo>
                    <a:pt x="1758" y="8126"/>
                  </a:lnTo>
                  <a:lnTo>
                    <a:pt x="1827" y="8149"/>
                  </a:lnTo>
                  <a:lnTo>
                    <a:pt x="1941" y="8126"/>
                  </a:lnTo>
                  <a:lnTo>
                    <a:pt x="1998" y="8217"/>
                  </a:lnTo>
                  <a:lnTo>
                    <a:pt x="2021" y="8229"/>
                  </a:lnTo>
                  <a:lnTo>
                    <a:pt x="2078" y="8252"/>
                  </a:lnTo>
                  <a:lnTo>
                    <a:pt x="2101" y="8206"/>
                  </a:lnTo>
                  <a:lnTo>
                    <a:pt x="2066" y="8137"/>
                  </a:lnTo>
                  <a:close/>
                  <a:moveTo>
                    <a:pt x="1530" y="7955"/>
                  </a:moveTo>
                  <a:lnTo>
                    <a:pt x="1541" y="7898"/>
                  </a:lnTo>
                  <a:lnTo>
                    <a:pt x="1507" y="7886"/>
                  </a:lnTo>
                  <a:lnTo>
                    <a:pt x="1439" y="7886"/>
                  </a:lnTo>
                  <a:lnTo>
                    <a:pt x="1439" y="7921"/>
                  </a:lnTo>
                  <a:lnTo>
                    <a:pt x="1450" y="7943"/>
                  </a:lnTo>
                  <a:lnTo>
                    <a:pt x="1473" y="7966"/>
                  </a:lnTo>
                  <a:lnTo>
                    <a:pt x="1507" y="7989"/>
                  </a:lnTo>
                  <a:close/>
                  <a:moveTo>
                    <a:pt x="149" y="7350"/>
                  </a:moveTo>
                  <a:lnTo>
                    <a:pt x="172" y="7350"/>
                  </a:lnTo>
                  <a:lnTo>
                    <a:pt x="115" y="7259"/>
                  </a:lnTo>
                  <a:lnTo>
                    <a:pt x="69" y="7236"/>
                  </a:lnTo>
                  <a:lnTo>
                    <a:pt x="69" y="7247"/>
                  </a:lnTo>
                  <a:lnTo>
                    <a:pt x="69" y="7350"/>
                  </a:lnTo>
                  <a:lnTo>
                    <a:pt x="115" y="7361"/>
                  </a:lnTo>
                  <a:close/>
                  <a:moveTo>
                    <a:pt x="6403" y="7122"/>
                  </a:moveTo>
                  <a:lnTo>
                    <a:pt x="6380" y="7122"/>
                  </a:lnTo>
                  <a:lnTo>
                    <a:pt x="6334" y="7122"/>
                  </a:lnTo>
                  <a:lnTo>
                    <a:pt x="6323" y="7122"/>
                  </a:lnTo>
                  <a:lnTo>
                    <a:pt x="6392" y="7133"/>
                  </a:lnTo>
                  <a:lnTo>
                    <a:pt x="6449" y="7167"/>
                  </a:lnTo>
                  <a:close/>
                  <a:moveTo>
                    <a:pt x="6312" y="7133"/>
                  </a:moveTo>
                  <a:lnTo>
                    <a:pt x="6266" y="7122"/>
                  </a:lnTo>
                  <a:lnTo>
                    <a:pt x="6220" y="7088"/>
                  </a:lnTo>
                  <a:lnTo>
                    <a:pt x="6175" y="7088"/>
                  </a:lnTo>
                  <a:lnTo>
                    <a:pt x="6277" y="7133"/>
                  </a:lnTo>
                  <a:close/>
                  <a:moveTo>
                    <a:pt x="58" y="7145"/>
                  </a:moveTo>
                  <a:lnTo>
                    <a:pt x="69" y="7122"/>
                  </a:lnTo>
                  <a:lnTo>
                    <a:pt x="58" y="7099"/>
                  </a:lnTo>
                  <a:lnTo>
                    <a:pt x="1" y="7076"/>
                  </a:lnTo>
                  <a:lnTo>
                    <a:pt x="12" y="7122"/>
                  </a:lnTo>
                  <a:lnTo>
                    <a:pt x="12" y="7145"/>
                  </a:lnTo>
                  <a:lnTo>
                    <a:pt x="46" y="7156"/>
                  </a:lnTo>
                  <a:close/>
                  <a:moveTo>
                    <a:pt x="4737" y="6859"/>
                  </a:moveTo>
                  <a:lnTo>
                    <a:pt x="4691" y="6802"/>
                  </a:lnTo>
                  <a:lnTo>
                    <a:pt x="4668" y="6768"/>
                  </a:lnTo>
                  <a:lnTo>
                    <a:pt x="4634" y="6711"/>
                  </a:lnTo>
                  <a:lnTo>
                    <a:pt x="4577" y="6631"/>
                  </a:lnTo>
                  <a:lnTo>
                    <a:pt x="4600" y="6677"/>
                  </a:lnTo>
                  <a:lnTo>
                    <a:pt x="4611" y="6711"/>
                  </a:lnTo>
                  <a:lnTo>
                    <a:pt x="4634" y="6734"/>
                  </a:lnTo>
                  <a:lnTo>
                    <a:pt x="4668" y="6791"/>
                  </a:lnTo>
                  <a:lnTo>
                    <a:pt x="4680" y="6825"/>
                  </a:lnTo>
                  <a:lnTo>
                    <a:pt x="4725" y="6882"/>
                  </a:lnTo>
                  <a:lnTo>
                    <a:pt x="4737" y="6882"/>
                  </a:lnTo>
                  <a:close/>
                  <a:moveTo>
                    <a:pt x="7053" y="6642"/>
                  </a:moveTo>
                  <a:lnTo>
                    <a:pt x="7065" y="6574"/>
                  </a:lnTo>
                  <a:lnTo>
                    <a:pt x="7031" y="6574"/>
                  </a:lnTo>
                  <a:lnTo>
                    <a:pt x="7031" y="6642"/>
                  </a:lnTo>
                  <a:close/>
                  <a:moveTo>
                    <a:pt x="4999" y="6414"/>
                  </a:moveTo>
                  <a:lnTo>
                    <a:pt x="4908" y="6334"/>
                  </a:lnTo>
                  <a:lnTo>
                    <a:pt x="4897" y="6334"/>
                  </a:lnTo>
                  <a:lnTo>
                    <a:pt x="4908" y="6357"/>
                  </a:lnTo>
                  <a:lnTo>
                    <a:pt x="4976" y="6437"/>
                  </a:lnTo>
                  <a:lnTo>
                    <a:pt x="4999" y="6460"/>
                  </a:lnTo>
                  <a:close/>
                  <a:moveTo>
                    <a:pt x="9393" y="1587"/>
                  </a:moveTo>
                  <a:lnTo>
                    <a:pt x="9404" y="1553"/>
                  </a:lnTo>
                  <a:lnTo>
                    <a:pt x="9404" y="1530"/>
                  </a:lnTo>
                  <a:lnTo>
                    <a:pt x="9393" y="1507"/>
                  </a:lnTo>
                  <a:lnTo>
                    <a:pt x="9347" y="1496"/>
                  </a:lnTo>
                  <a:lnTo>
                    <a:pt x="9359" y="1598"/>
                  </a:lnTo>
                  <a:close/>
                  <a:moveTo>
                    <a:pt x="9005" y="1050"/>
                  </a:moveTo>
                  <a:lnTo>
                    <a:pt x="8993" y="1028"/>
                  </a:lnTo>
                  <a:lnTo>
                    <a:pt x="8959" y="1028"/>
                  </a:lnTo>
                  <a:lnTo>
                    <a:pt x="8948" y="1039"/>
                  </a:lnTo>
                  <a:lnTo>
                    <a:pt x="8948" y="1108"/>
                  </a:lnTo>
                  <a:close/>
                  <a:moveTo>
                    <a:pt x="9016" y="822"/>
                  </a:moveTo>
                  <a:lnTo>
                    <a:pt x="8902" y="902"/>
                  </a:lnTo>
                  <a:lnTo>
                    <a:pt x="8936" y="959"/>
                  </a:lnTo>
                  <a:lnTo>
                    <a:pt x="8993" y="971"/>
                  </a:lnTo>
                  <a:lnTo>
                    <a:pt x="9016" y="936"/>
                  </a:lnTo>
                  <a:lnTo>
                    <a:pt x="9130" y="925"/>
                  </a:lnTo>
                  <a:lnTo>
                    <a:pt x="9176" y="868"/>
                  </a:lnTo>
                  <a:lnTo>
                    <a:pt x="9130" y="879"/>
                  </a:lnTo>
                  <a:close/>
                  <a:moveTo>
                    <a:pt x="8149" y="583"/>
                  </a:moveTo>
                  <a:lnTo>
                    <a:pt x="8172" y="514"/>
                  </a:lnTo>
                  <a:lnTo>
                    <a:pt x="8149" y="503"/>
                  </a:lnTo>
                  <a:lnTo>
                    <a:pt x="8092" y="526"/>
                  </a:lnTo>
                  <a:lnTo>
                    <a:pt x="8092" y="560"/>
                  </a:lnTo>
                  <a:lnTo>
                    <a:pt x="8138" y="617"/>
                  </a:lnTo>
                  <a:close/>
                  <a:moveTo>
                    <a:pt x="8514" y="138"/>
                  </a:moveTo>
                  <a:lnTo>
                    <a:pt x="8560" y="126"/>
                  </a:lnTo>
                  <a:lnTo>
                    <a:pt x="8560" y="115"/>
                  </a:lnTo>
                  <a:lnTo>
                    <a:pt x="8537" y="80"/>
                  </a:lnTo>
                  <a:lnTo>
                    <a:pt x="8491" y="69"/>
                  </a:lnTo>
                  <a:lnTo>
                    <a:pt x="8480" y="80"/>
                  </a:lnTo>
                  <a:lnTo>
                    <a:pt x="8457" y="115"/>
                  </a:lnTo>
                  <a:lnTo>
                    <a:pt x="8480" y="160"/>
                  </a:lnTo>
                  <a:close/>
                  <a:moveTo>
                    <a:pt x="8103" y="126"/>
                  </a:moveTo>
                  <a:lnTo>
                    <a:pt x="8115" y="80"/>
                  </a:lnTo>
                  <a:lnTo>
                    <a:pt x="8115" y="58"/>
                  </a:lnTo>
                  <a:lnTo>
                    <a:pt x="8103" y="23"/>
                  </a:lnTo>
                  <a:lnTo>
                    <a:pt x="7978" y="1"/>
                  </a:lnTo>
                  <a:lnTo>
                    <a:pt x="7966" y="12"/>
                  </a:lnTo>
                  <a:lnTo>
                    <a:pt x="7966" y="69"/>
                  </a:lnTo>
                  <a:lnTo>
                    <a:pt x="7989" y="138"/>
                  </a:lnTo>
                  <a:lnTo>
                    <a:pt x="8035" y="13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319" name="Google Shape;1319;p37"/>
            <p:cNvSpPr/>
            <p:nvPr/>
          </p:nvSpPr>
          <p:spPr>
            <a:xfrm>
              <a:off x="5798700" y="3079300"/>
              <a:ext cx="6875" cy="4025"/>
            </a:xfrm>
            <a:custGeom>
              <a:rect b="b" l="l" r="r" t="t"/>
              <a:pathLst>
                <a:path extrusionOk="0" h="161" w="275">
                  <a:moveTo>
                    <a:pt x="263" y="103"/>
                  </a:moveTo>
                  <a:lnTo>
                    <a:pt x="275" y="80"/>
                  </a:lnTo>
                  <a:lnTo>
                    <a:pt x="240" y="46"/>
                  </a:lnTo>
                  <a:lnTo>
                    <a:pt x="206" y="35"/>
                  </a:lnTo>
                  <a:lnTo>
                    <a:pt x="126" y="0"/>
                  </a:lnTo>
                  <a:lnTo>
                    <a:pt x="46" y="23"/>
                  </a:lnTo>
                  <a:lnTo>
                    <a:pt x="1" y="103"/>
                  </a:lnTo>
                  <a:lnTo>
                    <a:pt x="126" y="16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320" name="Google Shape;1320;p37"/>
            <p:cNvSpPr/>
            <p:nvPr/>
          </p:nvSpPr>
          <p:spPr>
            <a:xfrm>
              <a:off x="6833800" y="3262175"/>
              <a:ext cx="212850" cy="118425"/>
            </a:xfrm>
            <a:custGeom>
              <a:rect b="b" l="l" r="r" t="t"/>
              <a:pathLst>
                <a:path extrusionOk="0" h="4737" w="8514">
                  <a:moveTo>
                    <a:pt x="8514" y="4588"/>
                  </a:moveTo>
                  <a:lnTo>
                    <a:pt x="8479" y="4554"/>
                  </a:lnTo>
                  <a:lnTo>
                    <a:pt x="8468" y="4497"/>
                  </a:lnTo>
                  <a:lnTo>
                    <a:pt x="8422" y="4497"/>
                  </a:lnTo>
                  <a:lnTo>
                    <a:pt x="8388" y="4520"/>
                  </a:lnTo>
                  <a:lnTo>
                    <a:pt x="8411" y="4600"/>
                  </a:lnTo>
                  <a:lnTo>
                    <a:pt x="8445" y="4600"/>
                  </a:lnTo>
                  <a:close/>
                  <a:moveTo>
                    <a:pt x="3435" y="4702"/>
                  </a:moveTo>
                  <a:lnTo>
                    <a:pt x="3424" y="4668"/>
                  </a:lnTo>
                  <a:lnTo>
                    <a:pt x="3344" y="4611"/>
                  </a:lnTo>
                  <a:lnTo>
                    <a:pt x="3081" y="4429"/>
                  </a:lnTo>
                  <a:lnTo>
                    <a:pt x="3024" y="4417"/>
                  </a:lnTo>
                  <a:lnTo>
                    <a:pt x="3002" y="4429"/>
                  </a:lnTo>
                  <a:lnTo>
                    <a:pt x="2990" y="4474"/>
                  </a:lnTo>
                  <a:lnTo>
                    <a:pt x="3002" y="4497"/>
                  </a:lnTo>
                  <a:lnTo>
                    <a:pt x="3081" y="4520"/>
                  </a:lnTo>
                  <a:lnTo>
                    <a:pt x="3081" y="4531"/>
                  </a:lnTo>
                  <a:lnTo>
                    <a:pt x="3116" y="4566"/>
                  </a:lnTo>
                  <a:lnTo>
                    <a:pt x="3218" y="4588"/>
                  </a:lnTo>
                  <a:lnTo>
                    <a:pt x="3275" y="4634"/>
                  </a:lnTo>
                  <a:lnTo>
                    <a:pt x="3287" y="4702"/>
                  </a:lnTo>
                  <a:lnTo>
                    <a:pt x="3333" y="4714"/>
                  </a:lnTo>
                  <a:lnTo>
                    <a:pt x="3378" y="4737"/>
                  </a:lnTo>
                  <a:close/>
                  <a:moveTo>
                    <a:pt x="8000" y="3755"/>
                  </a:moveTo>
                  <a:lnTo>
                    <a:pt x="8000" y="3744"/>
                  </a:lnTo>
                  <a:lnTo>
                    <a:pt x="8023" y="3698"/>
                  </a:lnTo>
                  <a:lnTo>
                    <a:pt x="8000" y="3687"/>
                  </a:lnTo>
                  <a:lnTo>
                    <a:pt x="7932" y="3675"/>
                  </a:lnTo>
                  <a:lnTo>
                    <a:pt x="7829" y="3687"/>
                  </a:lnTo>
                  <a:lnTo>
                    <a:pt x="7783" y="3721"/>
                  </a:lnTo>
                  <a:lnTo>
                    <a:pt x="7760" y="3755"/>
                  </a:lnTo>
                  <a:lnTo>
                    <a:pt x="7726" y="3755"/>
                  </a:lnTo>
                  <a:lnTo>
                    <a:pt x="7726" y="3790"/>
                  </a:lnTo>
                  <a:lnTo>
                    <a:pt x="7738" y="3847"/>
                  </a:lnTo>
                  <a:lnTo>
                    <a:pt x="7772" y="3835"/>
                  </a:lnTo>
                  <a:lnTo>
                    <a:pt x="7795" y="3847"/>
                  </a:lnTo>
                  <a:lnTo>
                    <a:pt x="7875" y="3778"/>
                  </a:lnTo>
                  <a:lnTo>
                    <a:pt x="7909" y="3778"/>
                  </a:lnTo>
                  <a:lnTo>
                    <a:pt x="7920" y="3778"/>
                  </a:lnTo>
                  <a:close/>
                  <a:moveTo>
                    <a:pt x="4519" y="3436"/>
                  </a:moveTo>
                  <a:lnTo>
                    <a:pt x="4508" y="3402"/>
                  </a:lnTo>
                  <a:lnTo>
                    <a:pt x="4474" y="3390"/>
                  </a:lnTo>
                  <a:lnTo>
                    <a:pt x="4348" y="3287"/>
                  </a:lnTo>
                  <a:lnTo>
                    <a:pt x="4280" y="3265"/>
                  </a:lnTo>
                  <a:lnTo>
                    <a:pt x="4200" y="3265"/>
                  </a:lnTo>
                  <a:lnTo>
                    <a:pt x="4188" y="3333"/>
                  </a:lnTo>
                  <a:lnTo>
                    <a:pt x="4188" y="3379"/>
                  </a:lnTo>
                  <a:lnTo>
                    <a:pt x="4280" y="3379"/>
                  </a:lnTo>
                  <a:lnTo>
                    <a:pt x="4337" y="3402"/>
                  </a:lnTo>
                  <a:lnTo>
                    <a:pt x="4337" y="3493"/>
                  </a:lnTo>
                  <a:lnTo>
                    <a:pt x="4360" y="3516"/>
                  </a:lnTo>
                  <a:lnTo>
                    <a:pt x="4360" y="3584"/>
                  </a:lnTo>
                  <a:lnTo>
                    <a:pt x="4531" y="3721"/>
                  </a:lnTo>
                  <a:lnTo>
                    <a:pt x="4634" y="3778"/>
                  </a:lnTo>
                  <a:lnTo>
                    <a:pt x="4736" y="3790"/>
                  </a:lnTo>
                  <a:lnTo>
                    <a:pt x="4793" y="3812"/>
                  </a:lnTo>
                  <a:lnTo>
                    <a:pt x="4862" y="3801"/>
                  </a:lnTo>
                  <a:lnTo>
                    <a:pt x="4930" y="3835"/>
                  </a:lnTo>
                  <a:lnTo>
                    <a:pt x="4987" y="3812"/>
                  </a:lnTo>
                  <a:lnTo>
                    <a:pt x="4930" y="3778"/>
                  </a:lnTo>
                  <a:lnTo>
                    <a:pt x="4930" y="3721"/>
                  </a:lnTo>
                  <a:lnTo>
                    <a:pt x="4862" y="3538"/>
                  </a:lnTo>
                  <a:lnTo>
                    <a:pt x="4816" y="3493"/>
                  </a:lnTo>
                  <a:lnTo>
                    <a:pt x="4748" y="3504"/>
                  </a:lnTo>
                  <a:lnTo>
                    <a:pt x="4679" y="3481"/>
                  </a:lnTo>
                  <a:lnTo>
                    <a:pt x="4622" y="3481"/>
                  </a:lnTo>
                  <a:close/>
                  <a:moveTo>
                    <a:pt x="4462" y="2740"/>
                  </a:moveTo>
                  <a:lnTo>
                    <a:pt x="4371" y="2500"/>
                  </a:lnTo>
                  <a:lnTo>
                    <a:pt x="4348" y="2489"/>
                  </a:lnTo>
                  <a:lnTo>
                    <a:pt x="4360" y="2580"/>
                  </a:lnTo>
                  <a:lnTo>
                    <a:pt x="4371" y="2637"/>
                  </a:lnTo>
                  <a:lnTo>
                    <a:pt x="4360" y="2705"/>
                  </a:lnTo>
                  <a:lnTo>
                    <a:pt x="4348" y="2785"/>
                  </a:lnTo>
                  <a:lnTo>
                    <a:pt x="4371" y="2819"/>
                  </a:lnTo>
                  <a:lnTo>
                    <a:pt x="4405" y="2785"/>
                  </a:lnTo>
                  <a:lnTo>
                    <a:pt x="4462" y="2865"/>
                  </a:lnTo>
                  <a:lnTo>
                    <a:pt x="4462" y="2831"/>
                  </a:lnTo>
                  <a:close/>
                  <a:moveTo>
                    <a:pt x="3059" y="2420"/>
                  </a:moveTo>
                  <a:lnTo>
                    <a:pt x="3024" y="2409"/>
                  </a:lnTo>
                  <a:lnTo>
                    <a:pt x="2956" y="2443"/>
                  </a:lnTo>
                  <a:lnTo>
                    <a:pt x="2945" y="2489"/>
                  </a:lnTo>
                  <a:lnTo>
                    <a:pt x="2933" y="2591"/>
                  </a:lnTo>
                  <a:lnTo>
                    <a:pt x="2933" y="2648"/>
                  </a:lnTo>
                  <a:lnTo>
                    <a:pt x="2979" y="2751"/>
                  </a:lnTo>
                  <a:lnTo>
                    <a:pt x="3024" y="2819"/>
                  </a:lnTo>
                  <a:lnTo>
                    <a:pt x="3059" y="2865"/>
                  </a:lnTo>
                  <a:lnTo>
                    <a:pt x="3093" y="2888"/>
                  </a:lnTo>
                  <a:lnTo>
                    <a:pt x="3218" y="2899"/>
                  </a:lnTo>
                  <a:lnTo>
                    <a:pt x="3458" y="2922"/>
                  </a:lnTo>
                  <a:lnTo>
                    <a:pt x="3595" y="2979"/>
                  </a:lnTo>
                  <a:lnTo>
                    <a:pt x="3721" y="3002"/>
                  </a:lnTo>
                  <a:lnTo>
                    <a:pt x="3778" y="2991"/>
                  </a:lnTo>
                  <a:lnTo>
                    <a:pt x="3846" y="2956"/>
                  </a:lnTo>
                  <a:lnTo>
                    <a:pt x="3858" y="2945"/>
                  </a:lnTo>
                  <a:lnTo>
                    <a:pt x="3846" y="2865"/>
                  </a:lnTo>
                  <a:lnTo>
                    <a:pt x="3823" y="2819"/>
                  </a:lnTo>
                  <a:lnTo>
                    <a:pt x="3766" y="2785"/>
                  </a:lnTo>
                  <a:lnTo>
                    <a:pt x="3732" y="2705"/>
                  </a:lnTo>
                  <a:lnTo>
                    <a:pt x="3664" y="2648"/>
                  </a:lnTo>
                  <a:lnTo>
                    <a:pt x="3538" y="2546"/>
                  </a:lnTo>
                  <a:lnTo>
                    <a:pt x="3310" y="2546"/>
                  </a:lnTo>
                  <a:lnTo>
                    <a:pt x="3218" y="2557"/>
                  </a:lnTo>
                  <a:close/>
                  <a:moveTo>
                    <a:pt x="3435" y="2169"/>
                  </a:moveTo>
                  <a:lnTo>
                    <a:pt x="3355" y="2192"/>
                  </a:lnTo>
                  <a:lnTo>
                    <a:pt x="3355" y="2237"/>
                  </a:lnTo>
                  <a:lnTo>
                    <a:pt x="3424" y="2249"/>
                  </a:lnTo>
                  <a:lnTo>
                    <a:pt x="3481" y="2283"/>
                  </a:lnTo>
                  <a:lnTo>
                    <a:pt x="3492" y="2317"/>
                  </a:lnTo>
                  <a:lnTo>
                    <a:pt x="3492" y="2317"/>
                  </a:lnTo>
                  <a:lnTo>
                    <a:pt x="3515" y="2306"/>
                  </a:lnTo>
                  <a:lnTo>
                    <a:pt x="3572" y="2340"/>
                  </a:lnTo>
                  <a:lnTo>
                    <a:pt x="3606" y="2295"/>
                  </a:lnTo>
                  <a:lnTo>
                    <a:pt x="3549" y="2226"/>
                  </a:lnTo>
                  <a:lnTo>
                    <a:pt x="3492" y="2180"/>
                  </a:lnTo>
                  <a:lnTo>
                    <a:pt x="3481" y="2180"/>
                  </a:lnTo>
                  <a:close/>
                  <a:moveTo>
                    <a:pt x="2636" y="2272"/>
                  </a:moveTo>
                  <a:lnTo>
                    <a:pt x="2671" y="2249"/>
                  </a:lnTo>
                  <a:lnTo>
                    <a:pt x="2671" y="2192"/>
                  </a:lnTo>
                  <a:lnTo>
                    <a:pt x="2636" y="2192"/>
                  </a:lnTo>
                  <a:lnTo>
                    <a:pt x="2625" y="2158"/>
                  </a:lnTo>
                  <a:lnTo>
                    <a:pt x="2591" y="2158"/>
                  </a:lnTo>
                  <a:lnTo>
                    <a:pt x="2545" y="2192"/>
                  </a:lnTo>
                  <a:lnTo>
                    <a:pt x="2522" y="2237"/>
                  </a:lnTo>
                  <a:lnTo>
                    <a:pt x="2534" y="2260"/>
                  </a:lnTo>
                  <a:lnTo>
                    <a:pt x="2591" y="2260"/>
                  </a:lnTo>
                  <a:lnTo>
                    <a:pt x="2625" y="2272"/>
                  </a:lnTo>
                  <a:close/>
                  <a:moveTo>
                    <a:pt x="1438" y="1952"/>
                  </a:moveTo>
                  <a:lnTo>
                    <a:pt x="1427" y="1918"/>
                  </a:lnTo>
                  <a:lnTo>
                    <a:pt x="1381" y="1895"/>
                  </a:lnTo>
                  <a:lnTo>
                    <a:pt x="1347" y="1895"/>
                  </a:lnTo>
                  <a:lnTo>
                    <a:pt x="1278" y="1907"/>
                  </a:lnTo>
                  <a:lnTo>
                    <a:pt x="1290" y="1918"/>
                  </a:lnTo>
                  <a:lnTo>
                    <a:pt x="1381" y="1964"/>
                  </a:lnTo>
                  <a:lnTo>
                    <a:pt x="1415" y="1975"/>
                  </a:lnTo>
                  <a:close/>
                  <a:moveTo>
                    <a:pt x="1872" y="2009"/>
                  </a:moveTo>
                  <a:lnTo>
                    <a:pt x="1917" y="1975"/>
                  </a:lnTo>
                  <a:lnTo>
                    <a:pt x="1906" y="1952"/>
                  </a:lnTo>
                  <a:lnTo>
                    <a:pt x="1895" y="1872"/>
                  </a:lnTo>
                  <a:lnTo>
                    <a:pt x="1838" y="1975"/>
                  </a:lnTo>
                  <a:lnTo>
                    <a:pt x="1849" y="2009"/>
                  </a:lnTo>
                  <a:close/>
                  <a:moveTo>
                    <a:pt x="1803" y="1884"/>
                  </a:moveTo>
                  <a:lnTo>
                    <a:pt x="1803" y="1849"/>
                  </a:lnTo>
                  <a:lnTo>
                    <a:pt x="1803" y="1815"/>
                  </a:lnTo>
                  <a:lnTo>
                    <a:pt x="1780" y="1804"/>
                  </a:lnTo>
                  <a:lnTo>
                    <a:pt x="1838" y="1758"/>
                  </a:lnTo>
                  <a:lnTo>
                    <a:pt x="1815" y="1747"/>
                  </a:lnTo>
                  <a:lnTo>
                    <a:pt x="1735" y="1724"/>
                  </a:lnTo>
                  <a:lnTo>
                    <a:pt x="1712" y="1747"/>
                  </a:lnTo>
                  <a:lnTo>
                    <a:pt x="1678" y="1758"/>
                  </a:lnTo>
                  <a:lnTo>
                    <a:pt x="1666" y="1781"/>
                  </a:lnTo>
                  <a:lnTo>
                    <a:pt x="1655" y="1792"/>
                  </a:lnTo>
                  <a:lnTo>
                    <a:pt x="1632" y="1861"/>
                  </a:lnTo>
                  <a:lnTo>
                    <a:pt x="1666" y="1918"/>
                  </a:lnTo>
                  <a:lnTo>
                    <a:pt x="1723" y="1952"/>
                  </a:lnTo>
                  <a:close/>
                  <a:moveTo>
                    <a:pt x="1233" y="1907"/>
                  </a:moveTo>
                  <a:lnTo>
                    <a:pt x="1187" y="1849"/>
                  </a:lnTo>
                  <a:lnTo>
                    <a:pt x="1210" y="1781"/>
                  </a:lnTo>
                  <a:lnTo>
                    <a:pt x="1233" y="1770"/>
                  </a:lnTo>
                  <a:lnTo>
                    <a:pt x="1267" y="1690"/>
                  </a:lnTo>
                  <a:lnTo>
                    <a:pt x="1244" y="1633"/>
                  </a:lnTo>
                  <a:lnTo>
                    <a:pt x="1221" y="1655"/>
                  </a:lnTo>
                  <a:lnTo>
                    <a:pt x="1119" y="1735"/>
                  </a:lnTo>
                  <a:lnTo>
                    <a:pt x="1107" y="1781"/>
                  </a:lnTo>
                  <a:lnTo>
                    <a:pt x="1187" y="1895"/>
                  </a:lnTo>
                  <a:lnTo>
                    <a:pt x="1233" y="1918"/>
                  </a:lnTo>
                  <a:close/>
                  <a:moveTo>
                    <a:pt x="3093" y="1724"/>
                  </a:moveTo>
                  <a:lnTo>
                    <a:pt x="3059" y="1667"/>
                  </a:lnTo>
                  <a:lnTo>
                    <a:pt x="3059" y="1633"/>
                  </a:lnTo>
                  <a:lnTo>
                    <a:pt x="3013" y="1610"/>
                  </a:lnTo>
                  <a:lnTo>
                    <a:pt x="2990" y="1621"/>
                  </a:lnTo>
                  <a:lnTo>
                    <a:pt x="2979" y="1667"/>
                  </a:lnTo>
                  <a:lnTo>
                    <a:pt x="2990" y="1690"/>
                  </a:lnTo>
                  <a:lnTo>
                    <a:pt x="3047" y="1735"/>
                  </a:lnTo>
                  <a:close/>
                  <a:moveTo>
                    <a:pt x="3949" y="1553"/>
                  </a:moveTo>
                  <a:lnTo>
                    <a:pt x="3915" y="1553"/>
                  </a:lnTo>
                  <a:lnTo>
                    <a:pt x="3903" y="1564"/>
                  </a:lnTo>
                  <a:lnTo>
                    <a:pt x="3869" y="1564"/>
                  </a:lnTo>
                  <a:lnTo>
                    <a:pt x="3835" y="1564"/>
                  </a:lnTo>
                  <a:lnTo>
                    <a:pt x="3812" y="1598"/>
                  </a:lnTo>
                  <a:lnTo>
                    <a:pt x="3903" y="1747"/>
                  </a:lnTo>
                  <a:lnTo>
                    <a:pt x="3858" y="1827"/>
                  </a:lnTo>
                  <a:lnTo>
                    <a:pt x="3915" y="2135"/>
                  </a:lnTo>
                  <a:lnTo>
                    <a:pt x="3972" y="2306"/>
                  </a:lnTo>
                  <a:lnTo>
                    <a:pt x="4086" y="2420"/>
                  </a:lnTo>
                  <a:lnTo>
                    <a:pt x="4086" y="2454"/>
                  </a:lnTo>
                  <a:lnTo>
                    <a:pt x="4200" y="2523"/>
                  </a:lnTo>
                  <a:lnTo>
                    <a:pt x="4291" y="2705"/>
                  </a:lnTo>
                  <a:lnTo>
                    <a:pt x="4314" y="2717"/>
                  </a:lnTo>
                  <a:lnTo>
                    <a:pt x="4325" y="2694"/>
                  </a:lnTo>
                  <a:lnTo>
                    <a:pt x="4325" y="2603"/>
                  </a:lnTo>
                  <a:lnTo>
                    <a:pt x="4257" y="2454"/>
                  </a:lnTo>
                  <a:lnTo>
                    <a:pt x="4268" y="2340"/>
                  </a:lnTo>
                  <a:lnTo>
                    <a:pt x="4246" y="2295"/>
                  </a:lnTo>
                  <a:lnTo>
                    <a:pt x="4246" y="2249"/>
                  </a:lnTo>
                  <a:lnTo>
                    <a:pt x="4211" y="2135"/>
                  </a:lnTo>
                  <a:lnTo>
                    <a:pt x="4131" y="2032"/>
                  </a:lnTo>
                  <a:lnTo>
                    <a:pt x="4086" y="2021"/>
                  </a:lnTo>
                  <a:lnTo>
                    <a:pt x="4063" y="1975"/>
                  </a:lnTo>
                  <a:lnTo>
                    <a:pt x="4086" y="1895"/>
                  </a:lnTo>
                  <a:lnTo>
                    <a:pt x="4120" y="1861"/>
                  </a:lnTo>
                  <a:lnTo>
                    <a:pt x="4131" y="1827"/>
                  </a:lnTo>
                  <a:close/>
                  <a:moveTo>
                    <a:pt x="1575" y="1484"/>
                  </a:moveTo>
                  <a:lnTo>
                    <a:pt x="1495" y="1450"/>
                  </a:lnTo>
                  <a:lnTo>
                    <a:pt x="1461" y="1404"/>
                  </a:lnTo>
                  <a:lnTo>
                    <a:pt x="1461" y="1267"/>
                  </a:lnTo>
                  <a:lnTo>
                    <a:pt x="1381" y="1222"/>
                  </a:lnTo>
                  <a:lnTo>
                    <a:pt x="1335" y="1256"/>
                  </a:lnTo>
                  <a:lnTo>
                    <a:pt x="1256" y="1347"/>
                  </a:lnTo>
                  <a:lnTo>
                    <a:pt x="1221" y="1404"/>
                  </a:lnTo>
                  <a:lnTo>
                    <a:pt x="1153" y="1450"/>
                  </a:lnTo>
                  <a:lnTo>
                    <a:pt x="1141" y="1496"/>
                  </a:lnTo>
                  <a:lnTo>
                    <a:pt x="1141" y="1553"/>
                  </a:lnTo>
                  <a:lnTo>
                    <a:pt x="1198" y="1564"/>
                  </a:lnTo>
                  <a:lnTo>
                    <a:pt x="1233" y="1507"/>
                  </a:lnTo>
                  <a:lnTo>
                    <a:pt x="1370" y="1496"/>
                  </a:lnTo>
                  <a:lnTo>
                    <a:pt x="1404" y="1507"/>
                  </a:lnTo>
                  <a:lnTo>
                    <a:pt x="1404" y="1564"/>
                  </a:lnTo>
                  <a:lnTo>
                    <a:pt x="1427" y="1667"/>
                  </a:lnTo>
                  <a:lnTo>
                    <a:pt x="1461" y="1713"/>
                  </a:lnTo>
                  <a:lnTo>
                    <a:pt x="1541" y="1735"/>
                  </a:lnTo>
                  <a:lnTo>
                    <a:pt x="1598" y="1827"/>
                  </a:lnTo>
                  <a:lnTo>
                    <a:pt x="1609" y="1781"/>
                  </a:lnTo>
                  <a:lnTo>
                    <a:pt x="1632" y="1781"/>
                  </a:lnTo>
                  <a:lnTo>
                    <a:pt x="1666" y="1724"/>
                  </a:lnTo>
                  <a:lnTo>
                    <a:pt x="1621" y="1553"/>
                  </a:lnTo>
                  <a:close/>
                  <a:moveTo>
                    <a:pt x="651" y="1427"/>
                  </a:moveTo>
                  <a:lnTo>
                    <a:pt x="662" y="1347"/>
                  </a:lnTo>
                  <a:lnTo>
                    <a:pt x="651" y="1222"/>
                  </a:lnTo>
                  <a:lnTo>
                    <a:pt x="616" y="1233"/>
                  </a:lnTo>
                  <a:lnTo>
                    <a:pt x="616" y="1267"/>
                  </a:lnTo>
                  <a:lnTo>
                    <a:pt x="605" y="1324"/>
                  </a:lnTo>
                  <a:lnTo>
                    <a:pt x="639" y="1439"/>
                  </a:lnTo>
                  <a:close/>
                  <a:moveTo>
                    <a:pt x="1107" y="1370"/>
                  </a:moveTo>
                  <a:lnTo>
                    <a:pt x="1141" y="1336"/>
                  </a:lnTo>
                  <a:lnTo>
                    <a:pt x="1141" y="1279"/>
                  </a:lnTo>
                  <a:lnTo>
                    <a:pt x="1141" y="1210"/>
                  </a:lnTo>
                  <a:lnTo>
                    <a:pt x="1107" y="1153"/>
                  </a:lnTo>
                  <a:lnTo>
                    <a:pt x="1073" y="1119"/>
                  </a:lnTo>
                  <a:lnTo>
                    <a:pt x="1004" y="1142"/>
                  </a:lnTo>
                  <a:lnTo>
                    <a:pt x="947" y="1210"/>
                  </a:lnTo>
                  <a:lnTo>
                    <a:pt x="947" y="1279"/>
                  </a:lnTo>
                  <a:lnTo>
                    <a:pt x="1004" y="1370"/>
                  </a:lnTo>
                  <a:lnTo>
                    <a:pt x="1096" y="1370"/>
                  </a:lnTo>
                  <a:close/>
                  <a:moveTo>
                    <a:pt x="742" y="1199"/>
                  </a:moveTo>
                  <a:lnTo>
                    <a:pt x="765" y="1153"/>
                  </a:lnTo>
                  <a:lnTo>
                    <a:pt x="833" y="1051"/>
                  </a:lnTo>
                  <a:lnTo>
                    <a:pt x="856" y="1005"/>
                  </a:lnTo>
                  <a:lnTo>
                    <a:pt x="776" y="982"/>
                  </a:lnTo>
                  <a:lnTo>
                    <a:pt x="719" y="914"/>
                  </a:lnTo>
                  <a:lnTo>
                    <a:pt x="662" y="879"/>
                  </a:lnTo>
                  <a:lnTo>
                    <a:pt x="616" y="936"/>
                  </a:lnTo>
                  <a:lnTo>
                    <a:pt x="616" y="994"/>
                  </a:lnTo>
                  <a:lnTo>
                    <a:pt x="696" y="1073"/>
                  </a:lnTo>
                  <a:lnTo>
                    <a:pt x="674" y="1130"/>
                  </a:lnTo>
                  <a:lnTo>
                    <a:pt x="708" y="1153"/>
                  </a:lnTo>
                  <a:lnTo>
                    <a:pt x="719" y="1210"/>
                  </a:lnTo>
                  <a:close/>
                  <a:moveTo>
                    <a:pt x="3230" y="1747"/>
                  </a:moveTo>
                  <a:lnTo>
                    <a:pt x="3218" y="1678"/>
                  </a:lnTo>
                  <a:lnTo>
                    <a:pt x="3173" y="1621"/>
                  </a:lnTo>
                  <a:lnTo>
                    <a:pt x="3230" y="1553"/>
                  </a:lnTo>
                  <a:lnTo>
                    <a:pt x="2922" y="1279"/>
                  </a:lnTo>
                  <a:lnTo>
                    <a:pt x="2876" y="1256"/>
                  </a:lnTo>
                  <a:lnTo>
                    <a:pt x="2819" y="1233"/>
                  </a:lnTo>
                  <a:lnTo>
                    <a:pt x="2751" y="1176"/>
                  </a:lnTo>
                  <a:lnTo>
                    <a:pt x="2682" y="1165"/>
                  </a:lnTo>
                  <a:lnTo>
                    <a:pt x="2602" y="1108"/>
                  </a:lnTo>
                  <a:lnTo>
                    <a:pt x="2579" y="1062"/>
                  </a:lnTo>
                  <a:lnTo>
                    <a:pt x="2488" y="1005"/>
                  </a:lnTo>
                  <a:lnTo>
                    <a:pt x="2408" y="891"/>
                  </a:lnTo>
                  <a:lnTo>
                    <a:pt x="2191" y="857"/>
                  </a:lnTo>
                  <a:lnTo>
                    <a:pt x="2203" y="879"/>
                  </a:lnTo>
                  <a:lnTo>
                    <a:pt x="2260" y="936"/>
                  </a:lnTo>
                  <a:lnTo>
                    <a:pt x="2283" y="1039"/>
                  </a:lnTo>
                  <a:lnTo>
                    <a:pt x="2351" y="1096"/>
                  </a:lnTo>
                  <a:lnTo>
                    <a:pt x="2420" y="1176"/>
                  </a:lnTo>
                  <a:lnTo>
                    <a:pt x="2454" y="1199"/>
                  </a:lnTo>
                  <a:lnTo>
                    <a:pt x="2477" y="1222"/>
                  </a:lnTo>
                  <a:lnTo>
                    <a:pt x="2534" y="1290"/>
                  </a:lnTo>
                  <a:lnTo>
                    <a:pt x="2648" y="1347"/>
                  </a:lnTo>
                  <a:lnTo>
                    <a:pt x="2762" y="1439"/>
                  </a:lnTo>
                  <a:lnTo>
                    <a:pt x="2808" y="1450"/>
                  </a:lnTo>
                  <a:lnTo>
                    <a:pt x="2853" y="1496"/>
                  </a:lnTo>
                  <a:lnTo>
                    <a:pt x="3059" y="1598"/>
                  </a:lnTo>
                  <a:lnTo>
                    <a:pt x="3139" y="1690"/>
                  </a:lnTo>
                  <a:lnTo>
                    <a:pt x="3230" y="1770"/>
                  </a:lnTo>
                  <a:close/>
                  <a:moveTo>
                    <a:pt x="126" y="434"/>
                  </a:moveTo>
                  <a:lnTo>
                    <a:pt x="149" y="400"/>
                  </a:lnTo>
                  <a:lnTo>
                    <a:pt x="57" y="320"/>
                  </a:lnTo>
                  <a:lnTo>
                    <a:pt x="23" y="366"/>
                  </a:lnTo>
                  <a:lnTo>
                    <a:pt x="0" y="434"/>
                  </a:lnTo>
                  <a:lnTo>
                    <a:pt x="57" y="469"/>
                  </a:lnTo>
                  <a:close/>
                  <a:moveTo>
                    <a:pt x="1427" y="651"/>
                  </a:moveTo>
                  <a:lnTo>
                    <a:pt x="1404" y="640"/>
                  </a:lnTo>
                  <a:lnTo>
                    <a:pt x="1370" y="640"/>
                  </a:lnTo>
                  <a:lnTo>
                    <a:pt x="1313" y="606"/>
                  </a:lnTo>
                  <a:lnTo>
                    <a:pt x="1210" y="491"/>
                  </a:lnTo>
                  <a:lnTo>
                    <a:pt x="1176" y="457"/>
                  </a:lnTo>
                  <a:lnTo>
                    <a:pt x="1153" y="309"/>
                  </a:lnTo>
                  <a:lnTo>
                    <a:pt x="1096" y="252"/>
                  </a:lnTo>
                  <a:lnTo>
                    <a:pt x="890" y="138"/>
                  </a:lnTo>
                  <a:lnTo>
                    <a:pt x="776" y="23"/>
                  </a:lnTo>
                  <a:lnTo>
                    <a:pt x="674" y="1"/>
                  </a:lnTo>
                  <a:lnTo>
                    <a:pt x="651" y="23"/>
                  </a:lnTo>
                  <a:lnTo>
                    <a:pt x="651" y="92"/>
                  </a:lnTo>
                  <a:lnTo>
                    <a:pt x="674" y="138"/>
                  </a:lnTo>
                  <a:lnTo>
                    <a:pt x="822" y="263"/>
                  </a:lnTo>
                  <a:lnTo>
                    <a:pt x="982" y="514"/>
                  </a:lnTo>
                  <a:lnTo>
                    <a:pt x="1119" y="651"/>
                  </a:lnTo>
                  <a:lnTo>
                    <a:pt x="1233" y="663"/>
                  </a:lnTo>
                  <a:lnTo>
                    <a:pt x="1290" y="663"/>
                  </a:lnTo>
                  <a:lnTo>
                    <a:pt x="1290" y="685"/>
                  </a:lnTo>
                  <a:lnTo>
                    <a:pt x="1301" y="708"/>
                  </a:lnTo>
                  <a:lnTo>
                    <a:pt x="1381" y="742"/>
                  </a:lnTo>
                  <a:lnTo>
                    <a:pt x="1450" y="68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321" name="Google Shape;1321;p37"/>
            <p:cNvSpPr/>
            <p:nvPr/>
          </p:nvSpPr>
          <p:spPr>
            <a:xfrm>
              <a:off x="3851225" y="3073600"/>
              <a:ext cx="19700" cy="37675"/>
            </a:xfrm>
            <a:custGeom>
              <a:rect b="b" l="l" r="r" t="t"/>
              <a:pathLst>
                <a:path extrusionOk="0" h="1507" w="788">
                  <a:moveTo>
                    <a:pt x="137" y="1438"/>
                  </a:moveTo>
                  <a:lnTo>
                    <a:pt x="217" y="1324"/>
                  </a:lnTo>
                  <a:lnTo>
                    <a:pt x="217" y="1244"/>
                  </a:lnTo>
                  <a:lnTo>
                    <a:pt x="171" y="1176"/>
                  </a:lnTo>
                  <a:lnTo>
                    <a:pt x="114" y="1176"/>
                  </a:lnTo>
                  <a:lnTo>
                    <a:pt x="46" y="1233"/>
                  </a:lnTo>
                  <a:lnTo>
                    <a:pt x="0" y="1290"/>
                  </a:lnTo>
                  <a:lnTo>
                    <a:pt x="0" y="1335"/>
                  </a:lnTo>
                  <a:lnTo>
                    <a:pt x="11" y="1438"/>
                  </a:lnTo>
                  <a:lnTo>
                    <a:pt x="23" y="1472"/>
                  </a:lnTo>
                  <a:lnTo>
                    <a:pt x="69" y="1507"/>
                  </a:lnTo>
                  <a:close/>
                  <a:moveTo>
                    <a:pt x="753" y="114"/>
                  </a:moveTo>
                  <a:lnTo>
                    <a:pt x="788" y="57"/>
                  </a:lnTo>
                  <a:lnTo>
                    <a:pt x="788" y="34"/>
                  </a:lnTo>
                  <a:lnTo>
                    <a:pt x="765" y="23"/>
                  </a:lnTo>
                  <a:lnTo>
                    <a:pt x="753" y="0"/>
                  </a:lnTo>
                  <a:lnTo>
                    <a:pt x="730" y="23"/>
                  </a:lnTo>
                  <a:lnTo>
                    <a:pt x="685" y="92"/>
                  </a:lnTo>
                  <a:lnTo>
                    <a:pt x="696" y="114"/>
                  </a:lnTo>
                  <a:lnTo>
                    <a:pt x="730" y="14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322" name="Google Shape;1322;p37"/>
            <p:cNvSpPr/>
            <p:nvPr/>
          </p:nvSpPr>
          <p:spPr>
            <a:xfrm>
              <a:off x="2474625" y="2702125"/>
              <a:ext cx="2025" cy="1175"/>
            </a:xfrm>
            <a:custGeom>
              <a:rect b="b" l="l" r="r" t="t"/>
              <a:pathLst>
                <a:path extrusionOk="0" h="47" w="81">
                  <a:moveTo>
                    <a:pt x="0" y="1"/>
                  </a:moveTo>
                  <a:lnTo>
                    <a:pt x="0" y="1"/>
                  </a:lnTo>
                  <a:lnTo>
                    <a:pt x="23" y="35"/>
                  </a:lnTo>
                  <a:lnTo>
                    <a:pt x="69" y="46"/>
                  </a:lnTo>
                  <a:lnTo>
                    <a:pt x="80" y="35"/>
                  </a:lnTo>
                  <a:lnTo>
                    <a:pt x="80" y="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323" name="Google Shape;1323;p37"/>
            <p:cNvSpPr/>
            <p:nvPr/>
          </p:nvSpPr>
          <p:spPr>
            <a:xfrm>
              <a:off x="4830100" y="3215675"/>
              <a:ext cx="3150" cy="5150"/>
            </a:xfrm>
            <a:custGeom>
              <a:rect b="b" l="l" r="r" t="t"/>
              <a:pathLst>
                <a:path extrusionOk="0" h="206" w="126">
                  <a:moveTo>
                    <a:pt x="126" y="115"/>
                  </a:moveTo>
                  <a:lnTo>
                    <a:pt x="57" y="0"/>
                  </a:lnTo>
                  <a:lnTo>
                    <a:pt x="0" y="46"/>
                  </a:lnTo>
                  <a:lnTo>
                    <a:pt x="35" y="80"/>
                  </a:lnTo>
                  <a:lnTo>
                    <a:pt x="69" y="115"/>
                  </a:lnTo>
                  <a:lnTo>
                    <a:pt x="80" y="172"/>
                  </a:lnTo>
                  <a:lnTo>
                    <a:pt x="126" y="20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324" name="Google Shape;1324;p37"/>
            <p:cNvSpPr/>
            <p:nvPr/>
          </p:nvSpPr>
          <p:spPr>
            <a:xfrm>
              <a:off x="2301725" y="2613975"/>
              <a:ext cx="13725" cy="4875"/>
            </a:xfrm>
            <a:custGeom>
              <a:rect b="b" l="l" r="r" t="t"/>
              <a:pathLst>
                <a:path extrusionOk="0" h="195" w="549">
                  <a:moveTo>
                    <a:pt x="12" y="92"/>
                  </a:moveTo>
                  <a:lnTo>
                    <a:pt x="0" y="149"/>
                  </a:lnTo>
                  <a:lnTo>
                    <a:pt x="0" y="171"/>
                  </a:lnTo>
                  <a:lnTo>
                    <a:pt x="23" y="194"/>
                  </a:lnTo>
                  <a:lnTo>
                    <a:pt x="115" y="171"/>
                  </a:lnTo>
                  <a:lnTo>
                    <a:pt x="126" y="160"/>
                  </a:lnTo>
                  <a:lnTo>
                    <a:pt x="149" y="149"/>
                  </a:lnTo>
                  <a:lnTo>
                    <a:pt x="149" y="126"/>
                  </a:lnTo>
                  <a:lnTo>
                    <a:pt x="92" y="149"/>
                  </a:lnTo>
                  <a:close/>
                  <a:moveTo>
                    <a:pt x="525" y="171"/>
                  </a:moveTo>
                  <a:lnTo>
                    <a:pt x="548" y="149"/>
                  </a:lnTo>
                  <a:lnTo>
                    <a:pt x="525" y="114"/>
                  </a:lnTo>
                  <a:lnTo>
                    <a:pt x="423" y="92"/>
                  </a:lnTo>
                  <a:lnTo>
                    <a:pt x="400" y="103"/>
                  </a:lnTo>
                  <a:lnTo>
                    <a:pt x="400" y="149"/>
                  </a:lnTo>
                  <a:lnTo>
                    <a:pt x="480" y="149"/>
                  </a:lnTo>
                  <a:lnTo>
                    <a:pt x="525" y="194"/>
                  </a:lnTo>
                  <a:close/>
                  <a:moveTo>
                    <a:pt x="366" y="103"/>
                  </a:moveTo>
                  <a:lnTo>
                    <a:pt x="354" y="92"/>
                  </a:lnTo>
                  <a:lnTo>
                    <a:pt x="343" y="0"/>
                  </a:lnTo>
                  <a:lnTo>
                    <a:pt x="263" y="0"/>
                  </a:lnTo>
                  <a:lnTo>
                    <a:pt x="263" y="34"/>
                  </a:lnTo>
                  <a:lnTo>
                    <a:pt x="286" y="57"/>
                  </a:lnTo>
                  <a:lnTo>
                    <a:pt x="297" y="57"/>
                  </a:lnTo>
                  <a:lnTo>
                    <a:pt x="309" y="92"/>
                  </a:lnTo>
                  <a:lnTo>
                    <a:pt x="354" y="11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325" name="Google Shape;1325;p37"/>
            <p:cNvSpPr/>
            <p:nvPr/>
          </p:nvSpPr>
          <p:spPr>
            <a:xfrm>
              <a:off x="275475" y="3533500"/>
              <a:ext cx="13725" cy="65375"/>
            </a:xfrm>
            <a:custGeom>
              <a:rect b="b" l="l" r="r" t="t"/>
              <a:pathLst>
                <a:path extrusionOk="0" h="2615" w="549">
                  <a:moveTo>
                    <a:pt x="400" y="2477"/>
                  </a:moveTo>
                  <a:lnTo>
                    <a:pt x="400" y="2477"/>
                  </a:lnTo>
                  <a:lnTo>
                    <a:pt x="378" y="2523"/>
                  </a:lnTo>
                  <a:lnTo>
                    <a:pt x="378" y="2557"/>
                  </a:lnTo>
                  <a:lnTo>
                    <a:pt x="435" y="2614"/>
                  </a:lnTo>
                  <a:close/>
                  <a:moveTo>
                    <a:pt x="172" y="2352"/>
                  </a:moveTo>
                  <a:lnTo>
                    <a:pt x="149" y="2352"/>
                  </a:lnTo>
                  <a:lnTo>
                    <a:pt x="172" y="2340"/>
                  </a:lnTo>
                  <a:lnTo>
                    <a:pt x="115" y="2306"/>
                  </a:lnTo>
                  <a:lnTo>
                    <a:pt x="58" y="2306"/>
                  </a:lnTo>
                  <a:lnTo>
                    <a:pt x="35" y="2294"/>
                  </a:lnTo>
                  <a:lnTo>
                    <a:pt x="35" y="2272"/>
                  </a:lnTo>
                  <a:lnTo>
                    <a:pt x="1" y="2306"/>
                  </a:lnTo>
                  <a:lnTo>
                    <a:pt x="35" y="2352"/>
                  </a:lnTo>
                  <a:lnTo>
                    <a:pt x="161" y="2409"/>
                  </a:lnTo>
                  <a:lnTo>
                    <a:pt x="206" y="2431"/>
                  </a:lnTo>
                  <a:lnTo>
                    <a:pt x="229" y="2352"/>
                  </a:lnTo>
                  <a:lnTo>
                    <a:pt x="229" y="2317"/>
                  </a:lnTo>
                  <a:lnTo>
                    <a:pt x="195" y="2340"/>
                  </a:lnTo>
                  <a:lnTo>
                    <a:pt x="195" y="2352"/>
                  </a:lnTo>
                  <a:close/>
                  <a:moveTo>
                    <a:pt x="537" y="69"/>
                  </a:moveTo>
                  <a:lnTo>
                    <a:pt x="549" y="46"/>
                  </a:lnTo>
                  <a:lnTo>
                    <a:pt x="549" y="12"/>
                  </a:lnTo>
                  <a:lnTo>
                    <a:pt x="503" y="1"/>
                  </a:lnTo>
                  <a:lnTo>
                    <a:pt x="492" y="1"/>
                  </a:lnTo>
                  <a:lnTo>
                    <a:pt x="446" y="69"/>
                  </a:lnTo>
                  <a:lnTo>
                    <a:pt x="457" y="81"/>
                  </a:lnTo>
                  <a:lnTo>
                    <a:pt x="503" y="115"/>
                  </a:lnTo>
                  <a:lnTo>
                    <a:pt x="515" y="11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326" name="Google Shape;1326;p37"/>
            <p:cNvSpPr/>
            <p:nvPr/>
          </p:nvSpPr>
          <p:spPr>
            <a:xfrm>
              <a:off x="2486325" y="2855050"/>
              <a:ext cx="28825" cy="28550"/>
            </a:xfrm>
            <a:custGeom>
              <a:rect b="b" l="l" r="r" t="t"/>
              <a:pathLst>
                <a:path extrusionOk="0" h="1142" w="1153">
                  <a:moveTo>
                    <a:pt x="719" y="1085"/>
                  </a:moveTo>
                  <a:lnTo>
                    <a:pt x="730" y="1062"/>
                  </a:lnTo>
                  <a:lnTo>
                    <a:pt x="730" y="971"/>
                  </a:lnTo>
                  <a:lnTo>
                    <a:pt x="753" y="913"/>
                  </a:lnTo>
                  <a:lnTo>
                    <a:pt x="730" y="856"/>
                  </a:lnTo>
                  <a:lnTo>
                    <a:pt x="719" y="777"/>
                  </a:lnTo>
                  <a:lnTo>
                    <a:pt x="730" y="708"/>
                  </a:lnTo>
                  <a:lnTo>
                    <a:pt x="730" y="605"/>
                  </a:lnTo>
                  <a:lnTo>
                    <a:pt x="753" y="560"/>
                  </a:lnTo>
                  <a:lnTo>
                    <a:pt x="833" y="446"/>
                  </a:lnTo>
                  <a:lnTo>
                    <a:pt x="696" y="446"/>
                  </a:lnTo>
                  <a:lnTo>
                    <a:pt x="616" y="480"/>
                  </a:lnTo>
                  <a:lnTo>
                    <a:pt x="457" y="491"/>
                  </a:lnTo>
                  <a:lnTo>
                    <a:pt x="388" y="514"/>
                  </a:lnTo>
                  <a:lnTo>
                    <a:pt x="285" y="537"/>
                  </a:lnTo>
                  <a:lnTo>
                    <a:pt x="228" y="560"/>
                  </a:lnTo>
                  <a:lnTo>
                    <a:pt x="240" y="571"/>
                  </a:lnTo>
                  <a:lnTo>
                    <a:pt x="320" y="605"/>
                  </a:lnTo>
                  <a:lnTo>
                    <a:pt x="342" y="628"/>
                  </a:lnTo>
                  <a:lnTo>
                    <a:pt x="354" y="662"/>
                  </a:lnTo>
                  <a:lnTo>
                    <a:pt x="377" y="719"/>
                  </a:lnTo>
                  <a:lnTo>
                    <a:pt x="331" y="959"/>
                  </a:lnTo>
                  <a:lnTo>
                    <a:pt x="320" y="971"/>
                  </a:lnTo>
                  <a:lnTo>
                    <a:pt x="228" y="993"/>
                  </a:lnTo>
                  <a:lnTo>
                    <a:pt x="206" y="1028"/>
                  </a:lnTo>
                  <a:lnTo>
                    <a:pt x="0" y="1142"/>
                  </a:lnTo>
                  <a:lnTo>
                    <a:pt x="114" y="1130"/>
                  </a:lnTo>
                  <a:lnTo>
                    <a:pt x="240" y="1142"/>
                  </a:lnTo>
                  <a:lnTo>
                    <a:pt x="582" y="1130"/>
                  </a:lnTo>
                  <a:close/>
                  <a:moveTo>
                    <a:pt x="970" y="137"/>
                  </a:moveTo>
                  <a:lnTo>
                    <a:pt x="1141" y="58"/>
                  </a:lnTo>
                  <a:lnTo>
                    <a:pt x="1153" y="1"/>
                  </a:lnTo>
                  <a:lnTo>
                    <a:pt x="1130" y="1"/>
                  </a:lnTo>
                  <a:lnTo>
                    <a:pt x="1016" y="46"/>
                  </a:lnTo>
                  <a:lnTo>
                    <a:pt x="925" y="115"/>
                  </a:lnTo>
                  <a:lnTo>
                    <a:pt x="925" y="14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327" name="Google Shape;1327;p37"/>
            <p:cNvSpPr/>
            <p:nvPr/>
          </p:nvSpPr>
          <p:spPr>
            <a:xfrm>
              <a:off x="2500575" y="2809125"/>
              <a:ext cx="5450" cy="15125"/>
            </a:xfrm>
            <a:custGeom>
              <a:rect b="b" l="l" r="r" t="t"/>
              <a:pathLst>
                <a:path extrusionOk="0" h="605" w="218">
                  <a:moveTo>
                    <a:pt x="12" y="605"/>
                  </a:moveTo>
                  <a:lnTo>
                    <a:pt x="12" y="605"/>
                  </a:lnTo>
                  <a:lnTo>
                    <a:pt x="12" y="582"/>
                  </a:lnTo>
                  <a:lnTo>
                    <a:pt x="35" y="582"/>
                  </a:lnTo>
                  <a:lnTo>
                    <a:pt x="35" y="571"/>
                  </a:lnTo>
                  <a:lnTo>
                    <a:pt x="35" y="571"/>
                  </a:lnTo>
                  <a:lnTo>
                    <a:pt x="35" y="559"/>
                  </a:lnTo>
                  <a:lnTo>
                    <a:pt x="12" y="559"/>
                  </a:lnTo>
                  <a:lnTo>
                    <a:pt x="12" y="571"/>
                  </a:lnTo>
                  <a:lnTo>
                    <a:pt x="12" y="571"/>
                  </a:lnTo>
                  <a:lnTo>
                    <a:pt x="12" y="582"/>
                  </a:lnTo>
                  <a:lnTo>
                    <a:pt x="1" y="582"/>
                  </a:lnTo>
                  <a:lnTo>
                    <a:pt x="1" y="605"/>
                  </a:lnTo>
                  <a:lnTo>
                    <a:pt x="1" y="605"/>
                  </a:lnTo>
                  <a:lnTo>
                    <a:pt x="1" y="605"/>
                  </a:lnTo>
                  <a:close/>
                  <a:moveTo>
                    <a:pt x="115" y="331"/>
                  </a:moveTo>
                  <a:lnTo>
                    <a:pt x="126" y="297"/>
                  </a:lnTo>
                  <a:lnTo>
                    <a:pt x="149" y="285"/>
                  </a:lnTo>
                  <a:lnTo>
                    <a:pt x="149" y="285"/>
                  </a:lnTo>
                  <a:lnTo>
                    <a:pt x="149" y="285"/>
                  </a:lnTo>
                  <a:lnTo>
                    <a:pt x="126" y="274"/>
                  </a:lnTo>
                  <a:lnTo>
                    <a:pt x="126" y="274"/>
                  </a:lnTo>
                  <a:lnTo>
                    <a:pt x="126" y="285"/>
                  </a:lnTo>
                  <a:lnTo>
                    <a:pt x="103" y="297"/>
                  </a:lnTo>
                  <a:lnTo>
                    <a:pt x="103" y="297"/>
                  </a:lnTo>
                  <a:lnTo>
                    <a:pt x="103" y="320"/>
                  </a:lnTo>
                  <a:lnTo>
                    <a:pt x="103" y="320"/>
                  </a:lnTo>
                  <a:lnTo>
                    <a:pt x="103" y="331"/>
                  </a:lnTo>
                  <a:lnTo>
                    <a:pt x="92" y="331"/>
                  </a:lnTo>
                  <a:lnTo>
                    <a:pt x="69" y="331"/>
                  </a:lnTo>
                  <a:lnTo>
                    <a:pt x="69" y="331"/>
                  </a:lnTo>
                  <a:lnTo>
                    <a:pt x="92" y="331"/>
                  </a:lnTo>
                  <a:lnTo>
                    <a:pt x="92" y="331"/>
                  </a:lnTo>
                  <a:lnTo>
                    <a:pt x="103" y="343"/>
                  </a:lnTo>
                  <a:lnTo>
                    <a:pt x="103" y="343"/>
                  </a:lnTo>
                  <a:lnTo>
                    <a:pt x="103" y="343"/>
                  </a:lnTo>
                  <a:lnTo>
                    <a:pt x="103" y="343"/>
                  </a:lnTo>
                  <a:close/>
                  <a:moveTo>
                    <a:pt x="160" y="171"/>
                  </a:moveTo>
                  <a:lnTo>
                    <a:pt x="195" y="148"/>
                  </a:lnTo>
                  <a:lnTo>
                    <a:pt x="218" y="57"/>
                  </a:lnTo>
                  <a:lnTo>
                    <a:pt x="195" y="0"/>
                  </a:lnTo>
                  <a:lnTo>
                    <a:pt x="172" y="0"/>
                  </a:lnTo>
                  <a:lnTo>
                    <a:pt x="126" y="12"/>
                  </a:lnTo>
                  <a:lnTo>
                    <a:pt x="103" y="57"/>
                  </a:lnTo>
                  <a:lnTo>
                    <a:pt x="81" y="126"/>
                  </a:lnTo>
                  <a:lnTo>
                    <a:pt x="138" y="18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328" name="Google Shape;1328;p37"/>
            <p:cNvSpPr/>
            <p:nvPr/>
          </p:nvSpPr>
          <p:spPr>
            <a:xfrm>
              <a:off x="2444375" y="2686725"/>
              <a:ext cx="8875" cy="8000"/>
            </a:xfrm>
            <a:custGeom>
              <a:rect b="b" l="l" r="r" t="t"/>
              <a:pathLst>
                <a:path extrusionOk="0" h="320" w="355">
                  <a:moveTo>
                    <a:pt x="80" y="320"/>
                  </a:moveTo>
                  <a:lnTo>
                    <a:pt x="126" y="286"/>
                  </a:lnTo>
                  <a:lnTo>
                    <a:pt x="92" y="274"/>
                  </a:lnTo>
                  <a:lnTo>
                    <a:pt x="35" y="274"/>
                  </a:lnTo>
                  <a:lnTo>
                    <a:pt x="1" y="308"/>
                  </a:lnTo>
                  <a:lnTo>
                    <a:pt x="12" y="320"/>
                  </a:lnTo>
                  <a:close/>
                  <a:moveTo>
                    <a:pt x="240" y="263"/>
                  </a:moveTo>
                  <a:lnTo>
                    <a:pt x="297" y="206"/>
                  </a:lnTo>
                  <a:lnTo>
                    <a:pt x="229" y="217"/>
                  </a:lnTo>
                  <a:lnTo>
                    <a:pt x="195" y="251"/>
                  </a:lnTo>
                  <a:lnTo>
                    <a:pt x="206" y="263"/>
                  </a:lnTo>
                  <a:lnTo>
                    <a:pt x="229" y="263"/>
                  </a:lnTo>
                  <a:close/>
                  <a:moveTo>
                    <a:pt x="354" y="0"/>
                  </a:moveTo>
                  <a:lnTo>
                    <a:pt x="320" y="0"/>
                  </a:lnTo>
                  <a:lnTo>
                    <a:pt x="252" y="0"/>
                  </a:lnTo>
                  <a:lnTo>
                    <a:pt x="252" y="0"/>
                  </a:lnTo>
                  <a:lnTo>
                    <a:pt x="263" y="23"/>
                  </a:lnTo>
                  <a:lnTo>
                    <a:pt x="309" y="23"/>
                  </a:lnTo>
                  <a:lnTo>
                    <a:pt x="354" y="35"/>
                  </a:lnTo>
                  <a:lnTo>
                    <a:pt x="354" y="3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329" name="Google Shape;1329;p37"/>
            <p:cNvSpPr/>
            <p:nvPr/>
          </p:nvSpPr>
          <p:spPr>
            <a:xfrm>
              <a:off x="2437825" y="2695000"/>
              <a:ext cx="7425" cy="15425"/>
            </a:xfrm>
            <a:custGeom>
              <a:rect b="b" l="l" r="r" t="t"/>
              <a:pathLst>
                <a:path extrusionOk="0" h="617" w="297">
                  <a:moveTo>
                    <a:pt x="160" y="525"/>
                  </a:moveTo>
                  <a:lnTo>
                    <a:pt x="57" y="559"/>
                  </a:lnTo>
                  <a:lnTo>
                    <a:pt x="46" y="617"/>
                  </a:lnTo>
                  <a:lnTo>
                    <a:pt x="194" y="617"/>
                  </a:lnTo>
                  <a:lnTo>
                    <a:pt x="297" y="571"/>
                  </a:lnTo>
                  <a:lnTo>
                    <a:pt x="217" y="571"/>
                  </a:lnTo>
                  <a:close/>
                  <a:moveTo>
                    <a:pt x="285" y="35"/>
                  </a:moveTo>
                  <a:lnTo>
                    <a:pt x="217" y="12"/>
                  </a:lnTo>
                  <a:lnTo>
                    <a:pt x="183" y="46"/>
                  </a:lnTo>
                  <a:lnTo>
                    <a:pt x="183" y="46"/>
                  </a:lnTo>
                  <a:lnTo>
                    <a:pt x="228" y="57"/>
                  </a:lnTo>
                  <a:close/>
                  <a:moveTo>
                    <a:pt x="126" y="46"/>
                  </a:moveTo>
                  <a:lnTo>
                    <a:pt x="103" y="12"/>
                  </a:lnTo>
                  <a:lnTo>
                    <a:pt x="57" y="0"/>
                  </a:lnTo>
                  <a:lnTo>
                    <a:pt x="0" y="12"/>
                  </a:lnTo>
                  <a:lnTo>
                    <a:pt x="69" y="5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330" name="Google Shape;1330;p37"/>
            <p:cNvSpPr/>
            <p:nvPr/>
          </p:nvSpPr>
          <p:spPr>
            <a:xfrm>
              <a:off x="4331675" y="2302700"/>
              <a:ext cx="40825" cy="24850"/>
            </a:xfrm>
            <a:custGeom>
              <a:rect b="b" l="l" r="r" t="t"/>
              <a:pathLst>
                <a:path extrusionOk="0" h="994" w="1633">
                  <a:moveTo>
                    <a:pt x="297" y="457"/>
                  </a:moveTo>
                  <a:lnTo>
                    <a:pt x="251" y="446"/>
                  </a:lnTo>
                  <a:lnTo>
                    <a:pt x="183" y="468"/>
                  </a:lnTo>
                  <a:lnTo>
                    <a:pt x="126" y="525"/>
                  </a:lnTo>
                  <a:lnTo>
                    <a:pt x="69" y="571"/>
                  </a:lnTo>
                  <a:lnTo>
                    <a:pt x="0" y="525"/>
                  </a:lnTo>
                  <a:lnTo>
                    <a:pt x="23" y="651"/>
                  </a:lnTo>
                  <a:lnTo>
                    <a:pt x="103" y="811"/>
                  </a:lnTo>
                  <a:lnTo>
                    <a:pt x="137" y="856"/>
                  </a:lnTo>
                  <a:lnTo>
                    <a:pt x="183" y="879"/>
                  </a:lnTo>
                  <a:lnTo>
                    <a:pt x="331" y="925"/>
                  </a:lnTo>
                  <a:lnTo>
                    <a:pt x="377" y="925"/>
                  </a:lnTo>
                  <a:lnTo>
                    <a:pt x="468" y="925"/>
                  </a:lnTo>
                  <a:lnTo>
                    <a:pt x="491" y="936"/>
                  </a:lnTo>
                  <a:lnTo>
                    <a:pt x="525" y="993"/>
                  </a:lnTo>
                  <a:lnTo>
                    <a:pt x="582" y="993"/>
                  </a:lnTo>
                  <a:lnTo>
                    <a:pt x="582" y="982"/>
                  </a:lnTo>
                  <a:lnTo>
                    <a:pt x="582" y="936"/>
                  </a:lnTo>
                  <a:lnTo>
                    <a:pt x="605" y="914"/>
                  </a:lnTo>
                  <a:lnTo>
                    <a:pt x="651" y="879"/>
                  </a:lnTo>
                  <a:lnTo>
                    <a:pt x="696" y="879"/>
                  </a:lnTo>
                  <a:lnTo>
                    <a:pt x="776" y="868"/>
                  </a:lnTo>
                  <a:lnTo>
                    <a:pt x="868" y="845"/>
                  </a:lnTo>
                  <a:lnTo>
                    <a:pt x="936" y="788"/>
                  </a:lnTo>
                  <a:lnTo>
                    <a:pt x="1062" y="640"/>
                  </a:lnTo>
                  <a:lnTo>
                    <a:pt x="1107" y="640"/>
                  </a:lnTo>
                  <a:lnTo>
                    <a:pt x="1153" y="640"/>
                  </a:lnTo>
                  <a:lnTo>
                    <a:pt x="1233" y="640"/>
                  </a:lnTo>
                  <a:lnTo>
                    <a:pt x="1324" y="628"/>
                  </a:lnTo>
                  <a:lnTo>
                    <a:pt x="1290" y="571"/>
                  </a:lnTo>
                  <a:lnTo>
                    <a:pt x="1278" y="560"/>
                  </a:lnTo>
                  <a:lnTo>
                    <a:pt x="1221" y="480"/>
                  </a:lnTo>
                  <a:lnTo>
                    <a:pt x="1187" y="423"/>
                  </a:lnTo>
                  <a:lnTo>
                    <a:pt x="1210" y="343"/>
                  </a:lnTo>
                  <a:lnTo>
                    <a:pt x="1564" y="69"/>
                  </a:lnTo>
                  <a:lnTo>
                    <a:pt x="1632" y="1"/>
                  </a:lnTo>
                  <a:lnTo>
                    <a:pt x="1518" y="23"/>
                  </a:lnTo>
                  <a:lnTo>
                    <a:pt x="1438" y="80"/>
                  </a:lnTo>
                  <a:lnTo>
                    <a:pt x="1381" y="115"/>
                  </a:lnTo>
                  <a:lnTo>
                    <a:pt x="1278" y="172"/>
                  </a:lnTo>
                  <a:lnTo>
                    <a:pt x="947" y="286"/>
                  </a:lnTo>
                  <a:lnTo>
                    <a:pt x="833" y="297"/>
                  </a:lnTo>
                  <a:lnTo>
                    <a:pt x="719" y="297"/>
                  </a:lnTo>
                  <a:lnTo>
                    <a:pt x="582" y="286"/>
                  </a:lnTo>
                  <a:lnTo>
                    <a:pt x="445" y="252"/>
                  </a:lnTo>
                  <a:lnTo>
                    <a:pt x="445" y="354"/>
                  </a:lnTo>
                  <a:lnTo>
                    <a:pt x="422" y="446"/>
                  </a:lnTo>
                  <a:lnTo>
                    <a:pt x="331" y="46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331" name="Google Shape;1331;p37"/>
            <p:cNvSpPr/>
            <p:nvPr/>
          </p:nvSpPr>
          <p:spPr>
            <a:xfrm>
              <a:off x="4806425" y="3585425"/>
              <a:ext cx="12000" cy="11450"/>
            </a:xfrm>
            <a:custGeom>
              <a:rect b="b" l="l" r="r" t="t"/>
              <a:pathLst>
                <a:path extrusionOk="0" h="458" w="480">
                  <a:moveTo>
                    <a:pt x="434" y="434"/>
                  </a:moveTo>
                  <a:lnTo>
                    <a:pt x="468" y="377"/>
                  </a:lnTo>
                  <a:lnTo>
                    <a:pt x="479" y="263"/>
                  </a:lnTo>
                  <a:lnTo>
                    <a:pt x="422" y="149"/>
                  </a:lnTo>
                  <a:lnTo>
                    <a:pt x="365" y="46"/>
                  </a:lnTo>
                  <a:lnTo>
                    <a:pt x="308" y="23"/>
                  </a:lnTo>
                  <a:lnTo>
                    <a:pt x="194" y="1"/>
                  </a:lnTo>
                  <a:lnTo>
                    <a:pt x="91" y="46"/>
                  </a:lnTo>
                  <a:lnTo>
                    <a:pt x="34" y="138"/>
                  </a:lnTo>
                  <a:lnTo>
                    <a:pt x="0" y="172"/>
                  </a:lnTo>
                  <a:lnTo>
                    <a:pt x="57" y="332"/>
                  </a:lnTo>
                  <a:lnTo>
                    <a:pt x="91" y="377"/>
                  </a:lnTo>
                  <a:lnTo>
                    <a:pt x="251" y="457"/>
                  </a:lnTo>
                  <a:lnTo>
                    <a:pt x="320" y="45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332" name="Google Shape;1332;p37"/>
            <p:cNvSpPr/>
            <p:nvPr/>
          </p:nvSpPr>
          <p:spPr>
            <a:xfrm>
              <a:off x="4617550" y="3399400"/>
              <a:ext cx="3725" cy="7450"/>
            </a:xfrm>
            <a:custGeom>
              <a:rect b="b" l="l" r="r" t="t"/>
              <a:pathLst>
                <a:path extrusionOk="0" h="298" w="149">
                  <a:moveTo>
                    <a:pt x="103" y="286"/>
                  </a:moveTo>
                  <a:lnTo>
                    <a:pt x="103" y="241"/>
                  </a:lnTo>
                  <a:lnTo>
                    <a:pt x="126" y="172"/>
                  </a:lnTo>
                  <a:lnTo>
                    <a:pt x="126" y="161"/>
                  </a:lnTo>
                  <a:lnTo>
                    <a:pt x="149" y="81"/>
                  </a:lnTo>
                  <a:lnTo>
                    <a:pt x="103" y="47"/>
                  </a:lnTo>
                  <a:lnTo>
                    <a:pt x="69" y="47"/>
                  </a:lnTo>
                  <a:lnTo>
                    <a:pt x="46" y="1"/>
                  </a:lnTo>
                  <a:lnTo>
                    <a:pt x="0" y="47"/>
                  </a:lnTo>
                  <a:lnTo>
                    <a:pt x="46" y="115"/>
                  </a:lnTo>
                  <a:lnTo>
                    <a:pt x="34" y="161"/>
                  </a:lnTo>
                  <a:lnTo>
                    <a:pt x="12" y="218"/>
                  </a:lnTo>
                  <a:lnTo>
                    <a:pt x="34" y="275"/>
                  </a:lnTo>
                  <a:lnTo>
                    <a:pt x="57" y="29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333" name="Google Shape;1333;p37"/>
            <p:cNvSpPr/>
            <p:nvPr/>
          </p:nvSpPr>
          <p:spPr>
            <a:xfrm>
              <a:off x="2506275" y="2774600"/>
              <a:ext cx="7175" cy="10300"/>
            </a:xfrm>
            <a:custGeom>
              <a:rect b="b" l="l" r="r" t="t"/>
              <a:pathLst>
                <a:path extrusionOk="0" h="412" w="287">
                  <a:moveTo>
                    <a:pt x="286" y="343"/>
                  </a:moveTo>
                  <a:lnTo>
                    <a:pt x="252" y="240"/>
                  </a:lnTo>
                  <a:lnTo>
                    <a:pt x="241" y="217"/>
                  </a:lnTo>
                  <a:lnTo>
                    <a:pt x="218" y="171"/>
                  </a:lnTo>
                  <a:lnTo>
                    <a:pt x="229" y="126"/>
                  </a:lnTo>
                  <a:lnTo>
                    <a:pt x="229" y="114"/>
                  </a:lnTo>
                  <a:lnTo>
                    <a:pt x="195" y="114"/>
                  </a:lnTo>
                  <a:lnTo>
                    <a:pt x="161" y="35"/>
                  </a:lnTo>
                  <a:lnTo>
                    <a:pt x="69" y="0"/>
                  </a:lnTo>
                  <a:lnTo>
                    <a:pt x="24" y="0"/>
                  </a:lnTo>
                  <a:lnTo>
                    <a:pt x="1" y="23"/>
                  </a:lnTo>
                  <a:lnTo>
                    <a:pt x="1" y="69"/>
                  </a:lnTo>
                  <a:lnTo>
                    <a:pt x="47" y="194"/>
                  </a:lnTo>
                  <a:lnTo>
                    <a:pt x="69" y="229"/>
                  </a:lnTo>
                  <a:lnTo>
                    <a:pt x="138" y="251"/>
                  </a:lnTo>
                  <a:lnTo>
                    <a:pt x="81" y="308"/>
                  </a:lnTo>
                  <a:lnTo>
                    <a:pt x="81" y="320"/>
                  </a:lnTo>
                  <a:lnTo>
                    <a:pt x="104" y="365"/>
                  </a:lnTo>
                  <a:lnTo>
                    <a:pt x="229" y="365"/>
                  </a:lnTo>
                  <a:lnTo>
                    <a:pt x="252" y="411"/>
                  </a:lnTo>
                  <a:lnTo>
                    <a:pt x="275" y="40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334" name="Google Shape;1334;p37"/>
            <p:cNvSpPr/>
            <p:nvPr/>
          </p:nvSpPr>
          <p:spPr>
            <a:xfrm>
              <a:off x="2497450" y="2737500"/>
              <a:ext cx="12000" cy="14300"/>
            </a:xfrm>
            <a:custGeom>
              <a:rect b="b" l="l" r="r" t="t"/>
              <a:pathLst>
                <a:path extrusionOk="0" h="572" w="480">
                  <a:moveTo>
                    <a:pt x="411" y="571"/>
                  </a:moveTo>
                  <a:lnTo>
                    <a:pt x="445" y="537"/>
                  </a:lnTo>
                  <a:lnTo>
                    <a:pt x="445" y="503"/>
                  </a:lnTo>
                  <a:lnTo>
                    <a:pt x="411" y="457"/>
                  </a:lnTo>
                  <a:lnTo>
                    <a:pt x="377" y="469"/>
                  </a:lnTo>
                  <a:lnTo>
                    <a:pt x="354" y="514"/>
                  </a:lnTo>
                  <a:lnTo>
                    <a:pt x="354" y="560"/>
                  </a:lnTo>
                  <a:lnTo>
                    <a:pt x="365" y="571"/>
                  </a:lnTo>
                  <a:close/>
                  <a:moveTo>
                    <a:pt x="137" y="457"/>
                  </a:moveTo>
                  <a:lnTo>
                    <a:pt x="171" y="423"/>
                  </a:lnTo>
                  <a:lnTo>
                    <a:pt x="171" y="252"/>
                  </a:lnTo>
                  <a:lnTo>
                    <a:pt x="183" y="218"/>
                  </a:lnTo>
                  <a:lnTo>
                    <a:pt x="160" y="195"/>
                  </a:lnTo>
                  <a:lnTo>
                    <a:pt x="126" y="172"/>
                  </a:lnTo>
                  <a:lnTo>
                    <a:pt x="34" y="138"/>
                  </a:lnTo>
                  <a:lnTo>
                    <a:pt x="23" y="160"/>
                  </a:lnTo>
                  <a:lnTo>
                    <a:pt x="0" y="195"/>
                  </a:lnTo>
                  <a:lnTo>
                    <a:pt x="12" y="412"/>
                  </a:lnTo>
                  <a:lnTo>
                    <a:pt x="34" y="480"/>
                  </a:lnTo>
                  <a:lnTo>
                    <a:pt x="69" y="503"/>
                  </a:lnTo>
                  <a:close/>
                  <a:moveTo>
                    <a:pt x="365" y="252"/>
                  </a:moveTo>
                  <a:lnTo>
                    <a:pt x="480" y="229"/>
                  </a:lnTo>
                  <a:lnTo>
                    <a:pt x="354" y="138"/>
                  </a:lnTo>
                  <a:lnTo>
                    <a:pt x="320" y="81"/>
                  </a:lnTo>
                  <a:lnTo>
                    <a:pt x="320" y="46"/>
                  </a:lnTo>
                  <a:lnTo>
                    <a:pt x="274" y="1"/>
                  </a:lnTo>
                  <a:lnTo>
                    <a:pt x="240" y="24"/>
                  </a:lnTo>
                  <a:lnTo>
                    <a:pt x="228" y="69"/>
                  </a:lnTo>
                  <a:lnTo>
                    <a:pt x="240" y="138"/>
                  </a:lnTo>
                  <a:lnTo>
                    <a:pt x="194" y="195"/>
                  </a:lnTo>
                  <a:lnTo>
                    <a:pt x="217" y="252"/>
                  </a:lnTo>
                  <a:lnTo>
                    <a:pt x="274" y="27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335" name="Google Shape;1335;p37"/>
            <p:cNvSpPr/>
            <p:nvPr/>
          </p:nvSpPr>
          <p:spPr>
            <a:xfrm>
              <a:off x="2360200" y="2833075"/>
              <a:ext cx="3175" cy="6025"/>
            </a:xfrm>
            <a:custGeom>
              <a:rect b="b" l="l" r="r" t="t"/>
              <a:pathLst>
                <a:path extrusionOk="0" h="241" w="127">
                  <a:moveTo>
                    <a:pt x="126" y="138"/>
                  </a:moveTo>
                  <a:lnTo>
                    <a:pt x="126" y="58"/>
                  </a:lnTo>
                  <a:lnTo>
                    <a:pt x="1" y="1"/>
                  </a:lnTo>
                  <a:lnTo>
                    <a:pt x="1" y="46"/>
                  </a:lnTo>
                  <a:lnTo>
                    <a:pt x="12" y="69"/>
                  </a:lnTo>
                  <a:lnTo>
                    <a:pt x="58" y="81"/>
                  </a:lnTo>
                  <a:lnTo>
                    <a:pt x="69" y="115"/>
                  </a:lnTo>
                  <a:lnTo>
                    <a:pt x="58" y="195"/>
                  </a:lnTo>
                  <a:lnTo>
                    <a:pt x="81" y="24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336" name="Google Shape;1336;p37"/>
            <p:cNvSpPr/>
            <p:nvPr/>
          </p:nvSpPr>
          <p:spPr>
            <a:xfrm>
              <a:off x="3369625" y="2448500"/>
              <a:ext cx="92750" cy="36525"/>
            </a:xfrm>
            <a:custGeom>
              <a:rect b="b" l="l" r="r" t="t"/>
              <a:pathLst>
                <a:path extrusionOk="0" h="1461" w="3710">
                  <a:moveTo>
                    <a:pt x="217" y="1301"/>
                  </a:moveTo>
                  <a:lnTo>
                    <a:pt x="194" y="1278"/>
                  </a:lnTo>
                  <a:lnTo>
                    <a:pt x="92" y="1347"/>
                  </a:lnTo>
                  <a:lnTo>
                    <a:pt x="0" y="1347"/>
                  </a:lnTo>
                  <a:lnTo>
                    <a:pt x="23" y="1370"/>
                  </a:lnTo>
                  <a:lnTo>
                    <a:pt x="35" y="1404"/>
                  </a:lnTo>
                  <a:lnTo>
                    <a:pt x="137" y="1461"/>
                  </a:lnTo>
                  <a:close/>
                  <a:moveTo>
                    <a:pt x="2146" y="1004"/>
                  </a:moveTo>
                  <a:lnTo>
                    <a:pt x="2146" y="982"/>
                  </a:lnTo>
                  <a:lnTo>
                    <a:pt x="2134" y="982"/>
                  </a:lnTo>
                  <a:lnTo>
                    <a:pt x="2112" y="1004"/>
                  </a:lnTo>
                  <a:lnTo>
                    <a:pt x="1929" y="982"/>
                  </a:lnTo>
                  <a:lnTo>
                    <a:pt x="1906" y="1073"/>
                  </a:lnTo>
                  <a:lnTo>
                    <a:pt x="1826" y="1130"/>
                  </a:lnTo>
                  <a:lnTo>
                    <a:pt x="1826" y="1233"/>
                  </a:lnTo>
                  <a:lnTo>
                    <a:pt x="1906" y="1324"/>
                  </a:lnTo>
                  <a:lnTo>
                    <a:pt x="1940" y="1347"/>
                  </a:lnTo>
                  <a:lnTo>
                    <a:pt x="2020" y="1358"/>
                  </a:lnTo>
                  <a:lnTo>
                    <a:pt x="2112" y="1301"/>
                  </a:lnTo>
                  <a:lnTo>
                    <a:pt x="2146" y="1244"/>
                  </a:lnTo>
                  <a:lnTo>
                    <a:pt x="2157" y="1130"/>
                  </a:lnTo>
                  <a:lnTo>
                    <a:pt x="2146" y="1073"/>
                  </a:lnTo>
                  <a:close/>
                  <a:moveTo>
                    <a:pt x="765" y="1119"/>
                  </a:moveTo>
                  <a:lnTo>
                    <a:pt x="833" y="1061"/>
                  </a:lnTo>
                  <a:lnTo>
                    <a:pt x="833" y="1027"/>
                  </a:lnTo>
                  <a:lnTo>
                    <a:pt x="822" y="993"/>
                  </a:lnTo>
                  <a:lnTo>
                    <a:pt x="742" y="947"/>
                  </a:lnTo>
                  <a:lnTo>
                    <a:pt x="719" y="947"/>
                  </a:lnTo>
                  <a:lnTo>
                    <a:pt x="685" y="970"/>
                  </a:lnTo>
                  <a:lnTo>
                    <a:pt x="662" y="1027"/>
                  </a:lnTo>
                  <a:lnTo>
                    <a:pt x="696" y="1096"/>
                  </a:lnTo>
                  <a:lnTo>
                    <a:pt x="731" y="1119"/>
                  </a:lnTo>
                  <a:close/>
                  <a:moveTo>
                    <a:pt x="1427" y="788"/>
                  </a:moveTo>
                  <a:lnTo>
                    <a:pt x="1598" y="651"/>
                  </a:lnTo>
                  <a:lnTo>
                    <a:pt x="1598" y="605"/>
                  </a:lnTo>
                  <a:lnTo>
                    <a:pt x="1461" y="616"/>
                  </a:lnTo>
                  <a:lnTo>
                    <a:pt x="1301" y="765"/>
                  </a:lnTo>
                  <a:lnTo>
                    <a:pt x="1256" y="776"/>
                  </a:lnTo>
                  <a:lnTo>
                    <a:pt x="1119" y="788"/>
                  </a:lnTo>
                  <a:lnTo>
                    <a:pt x="1050" y="788"/>
                  </a:lnTo>
                  <a:lnTo>
                    <a:pt x="993" y="822"/>
                  </a:lnTo>
                  <a:lnTo>
                    <a:pt x="1016" y="856"/>
                  </a:lnTo>
                  <a:lnTo>
                    <a:pt x="1073" y="1004"/>
                  </a:lnTo>
                  <a:lnTo>
                    <a:pt x="1176" y="1130"/>
                  </a:lnTo>
                  <a:lnTo>
                    <a:pt x="1256" y="1107"/>
                  </a:lnTo>
                  <a:lnTo>
                    <a:pt x="1301" y="1073"/>
                  </a:lnTo>
                  <a:lnTo>
                    <a:pt x="1358" y="993"/>
                  </a:lnTo>
                  <a:close/>
                  <a:moveTo>
                    <a:pt x="3082" y="970"/>
                  </a:moveTo>
                  <a:lnTo>
                    <a:pt x="3298" y="902"/>
                  </a:lnTo>
                  <a:lnTo>
                    <a:pt x="3344" y="765"/>
                  </a:lnTo>
                  <a:lnTo>
                    <a:pt x="3390" y="605"/>
                  </a:lnTo>
                  <a:lnTo>
                    <a:pt x="3390" y="502"/>
                  </a:lnTo>
                  <a:lnTo>
                    <a:pt x="3355" y="457"/>
                  </a:lnTo>
                  <a:lnTo>
                    <a:pt x="3344" y="457"/>
                  </a:lnTo>
                  <a:lnTo>
                    <a:pt x="3287" y="457"/>
                  </a:lnTo>
                  <a:lnTo>
                    <a:pt x="3241" y="491"/>
                  </a:lnTo>
                  <a:lnTo>
                    <a:pt x="3230" y="571"/>
                  </a:lnTo>
                  <a:lnTo>
                    <a:pt x="3127" y="765"/>
                  </a:lnTo>
                  <a:lnTo>
                    <a:pt x="3059" y="936"/>
                  </a:lnTo>
                  <a:lnTo>
                    <a:pt x="2956" y="1016"/>
                  </a:lnTo>
                  <a:lnTo>
                    <a:pt x="2853" y="1050"/>
                  </a:lnTo>
                  <a:lnTo>
                    <a:pt x="2865" y="1061"/>
                  </a:lnTo>
                  <a:lnTo>
                    <a:pt x="2967" y="1073"/>
                  </a:lnTo>
                  <a:close/>
                  <a:moveTo>
                    <a:pt x="274" y="685"/>
                  </a:moveTo>
                  <a:lnTo>
                    <a:pt x="343" y="616"/>
                  </a:lnTo>
                  <a:lnTo>
                    <a:pt x="365" y="571"/>
                  </a:lnTo>
                  <a:lnTo>
                    <a:pt x="343" y="502"/>
                  </a:lnTo>
                  <a:lnTo>
                    <a:pt x="377" y="479"/>
                  </a:lnTo>
                  <a:lnTo>
                    <a:pt x="365" y="422"/>
                  </a:lnTo>
                  <a:lnTo>
                    <a:pt x="320" y="365"/>
                  </a:lnTo>
                  <a:lnTo>
                    <a:pt x="217" y="365"/>
                  </a:lnTo>
                  <a:lnTo>
                    <a:pt x="160" y="445"/>
                  </a:lnTo>
                  <a:lnTo>
                    <a:pt x="251" y="616"/>
                  </a:lnTo>
                  <a:lnTo>
                    <a:pt x="263" y="685"/>
                  </a:lnTo>
                  <a:close/>
                  <a:moveTo>
                    <a:pt x="3470" y="308"/>
                  </a:moveTo>
                  <a:lnTo>
                    <a:pt x="3595" y="263"/>
                  </a:lnTo>
                  <a:lnTo>
                    <a:pt x="3675" y="217"/>
                  </a:lnTo>
                  <a:lnTo>
                    <a:pt x="3686" y="91"/>
                  </a:lnTo>
                  <a:lnTo>
                    <a:pt x="3709" y="46"/>
                  </a:lnTo>
                  <a:lnTo>
                    <a:pt x="3686" y="0"/>
                  </a:lnTo>
                  <a:lnTo>
                    <a:pt x="3652" y="34"/>
                  </a:lnTo>
                  <a:lnTo>
                    <a:pt x="3629" y="91"/>
                  </a:lnTo>
                  <a:lnTo>
                    <a:pt x="3538" y="114"/>
                  </a:lnTo>
                  <a:lnTo>
                    <a:pt x="3424" y="171"/>
                  </a:lnTo>
                  <a:lnTo>
                    <a:pt x="3401" y="217"/>
                  </a:lnTo>
                  <a:lnTo>
                    <a:pt x="3367" y="343"/>
                  </a:lnTo>
                  <a:lnTo>
                    <a:pt x="3424" y="35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grpSp>
      <p:sp>
        <p:nvSpPr>
          <p:cNvPr id="1337" name="Google Shape;1337;p37"/>
          <p:cNvSpPr txBox="1"/>
          <p:nvPr>
            <p:ph idx="3" type="body"/>
          </p:nvPr>
        </p:nvSpPr>
        <p:spPr>
          <a:xfrm>
            <a:off x="8378500" y="2394575"/>
            <a:ext cx="3397800" cy="155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You can use maps to show your offices or markets. Or as charts, highlighting the countries and adding your data.</a:t>
            </a:r>
            <a:endParaRPr/>
          </a:p>
          <a:p>
            <a:pPr indent="0" lvl="0" marL="0" rtl="0" algn="l">
              <a:spcBef>
                <a:spcPts val="0"/>
              </a:spcBef>
              <a:spcAft>
                <a:spcPts val="0"/>
              </a:spcAft>
              <a:buNone/>
            </a:pPr>
            <a:r>
              <a:t/>
            </a:r>
            <a:endParaRPr/>
          </a:p>
        </p:txBody>
      </p:sp>
      <p:sp>
        <p:nvSpPr>
          <p:cNvPr id="1338" name="Google Shape;1338;p37"/>
          <p:cNvSpPr txBox="1"/>
          <p:nvPr>
            <p:ph idx="4" type="body"/>
          </p:nvPr>
        </p:nvSpPr>
        <p:spPr>
          <a:xfrm>
            <a:off x="8378500" y="4582900"/>
            <a:ext cx="3397800" cy="155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You can double click on the desired country and change fill color.</a:t>
            </a:r>
            <a:endParaRPr/>
          </a:p>
          <a:p>
            <a:pPr indent="0" lvl="0" marL="0" rtl="0" algn="l">
              <a:spcBef>
                <a:spcPts val="0"/>
              </a:spcBef>
              <a:spcAft>
                <a:spcPts val="0"/>
              </a:spcAft>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2" name="Shape 1342"/>
        <p:cNvGrpSpPr/>
        <p:nvPr/>
      </p:nvGrpSpPr>
      <p:grpSpPr>
        <a:xfrm>
          <a:off x="0" y="0"/>
          <a:ext cx="0" cy="0"/>
          <a:chOff x="0" y="0"/>
          <a:chExt cx="0" cy="0"/>
        </a:xfrm>
      </p:grpSpPr>
      <p:sp>
        <p:nvSpPr>
          <p:cNvPr id="1343" name="Google Shape;1343;p38"/>
          <p:cNvSpPr/>
          <p:nvPr/>
        </p:nvSpPr>
        <p:spPr>
          <a:xfrm>
            <a:off x="9819402" y="2482875"/>
            <a:ext cx="1999674" cy="478555"/>
          </a:xfrm>
          <a:custGeom>
            <a:rect b="b" l="l" r="r" t="t"/>
            <a:pathLst>
              <a:path extrusionOk="0" h="251540" w="1851550">
                <a:moveTo>
                  <a:pt x="44220" y="957"/>
                </a:moveTo>
                <a:lnTo>
                  <a:pt x="1822221" y="957"/>
                </a:lnTo>
                <a:cubicBezTo>
                  <a:pt x="1825726" y="967"/>
                  <a:pt x="1828550" y="3809"/>
                  <a:pt x="1828541" y="7314"/>
                </a:cubicBezTo>
                <a:cubicBezTo>
                  <a:pt x="1828541" y="8983"/>
                  <a:pt x="1827879" y="10586"/>
                  <a:pt x="1826695" y="11770"/>
                </a:cubicBezTo>
                <a:lnTo>
                  <a:pt x="1795096" y="43555"/>
                </a:lnTo>
                <a:cubicBezTo>
                  <a:pt x="1792030" y="46603"/>
                  <a:pt x="1792011" y="51562"/>
                  <a:pt x="1795069" y="54628"/>
                </a:cubicBezTo>
                <a:cubicBezTo>
                  <a:pt x="1795982" y="55551"/>
                  <a:pt x="1797110" y="56231"/>
                  <a:pt x="1798359" y="56604"/>
                </a:cubicBezTo>
                <a:lnTo>
                  <a:pt x="1844964" y="71238"/>
                </a:lnTo>
                <a:cubicBezTo>
                  <a:pt x="1849150" y="72525"/>
                  <a:pt x="1851489" y="76961"/>
                  <a:pt x="1850203" y="81147"/>
                </a:cubicBezTo>
                <a:cubicBezTo>
                  <a:pt x="1849755" y="82582"/>
                  <a:pt x="1848907" y="83869"/>
                  <a:pt x="1847761" y="84847"/>
                </a:cubicBezTo>
                <a:lnTo>
                  <a:pt x="1808426" y="118683"/>
                </a:lnTo>
                <a:cubicBezTo>
                  <a:pt x="1805228" y="121367"/>
                  <a:pt x="1804819" y="126121"/>
                  <a:pt x="1807494" y="129318"/>
                </a:cubicBezTo>
                <a:cubicBezTo>
                  <a:pt x="1808100" y="130036"/>
                  <a:pt x="1808817" y="130632"/>
                  <a:pt x="1809637" y="131080"/>
                </a:cubicBezTo>
                <a:lnTo>
                  <a:pt x="1847574" y="152798"/>
                </a:lnTo>
                <a:cubicBezTo>
                  <a:pt x="1851321" y="154960"/>
                  <a:pt x="1852607" y="159752"/>
                  <a:pt x="1850445" y="163489"/>
                </a:cubicBezTo>
                <a:cubicBezTo>
                  <a:pt x="1849886" y="164459"/>
                  <a:pt x="1849131" y="165288"/>
                  <a:pt x="1848227" y="165941"/>
                </a:cubicBezTo>
                <a:lnTo>
                  <a:pt x="1809451" y="193904"/>
                </a:lnTo>
                <a:cubicBezTo>
                  <a:pt x="1805368" y="197036"/>
                  <a:pt x="1804585" y="202880"/>
                  <a:pt x="1807717" y="206972"/>
                </a:cubicBezTo>
                <a:cubicBezTo>
                  <a:pt x="1807987" y="207326"/>
                  <a:pt x="1808286" y="207662"/>
                  <a:pt x="1808612" y="207979"/>
                </a:cubicBezTo>
                <a:lnTo>
                  <a:pt x="1845897" y="241628"/>
                </a:lnTo>
                <a:cubicBezTo>
                  <a:pt x="1848423" y="243828"/>
                  <a:pt x="1848684" y="247649"/>
                  <a:pt x="1846484" y="250175"/>
                </a:cubicBezTo>
                <a:cubicBezTo>
                  <a:pt x="1845328" y="251499"/>
                  <a:pt x="1843650" y="252263"/>
                  <a:pt x="1841889" y="252254"/>
                </a:cubicBezTo>
                <a:lnTo>
                  <a:pt x="99774" y="252254"/>
                </a:lnTo>
                <a:cubicBezTo>
                  <a:pt x="90081" y="252254"/>
                  <a:pt x="80443" y="250679"/>
                  <a:pt x="71252" y="247594"/>
                </a:cubicBezTo>
                <a:lnTo>
                  <a:pt x="28002" y="233239"/>
                </a:lnTo>
                <a:cubicBezTo>
                  <a:pt x="23938" y="231925"/>
                  <a:pt x="21710" y="227563"/>
                  <a:pt x="23024" y="223498"/>
                </a:cubicBezTo>
                <a:cubicBezTo>
                  <a:pt x="23658" y="221541"/>
                  <a:pt x="25047" y="219910"/>
                  <a:pt x="26883" y="218978"/>
                </a:cubicBezTo>
                <a:lnTo>
                  <a:pt x="63609" y="200336"/>
                </a:lnTo>
                <a:cubicBezTo>
                  <a:pt x="67216" y="198453"/>
                  <a:pt x="68605" y="193997"/>
                  <a:pt x="66722" y="190399"/>
                </a:cubicBezTo>
                <a:cubicBezTo>
                  <a:pt x="65873" y="188787"/>
                  <a:pt x="64466" y="187547"/>
                  <a:pt x="62770" y="186913"/>
                </a:cubicBezTo>
                <a:cubicBezTo>
                  <a:pt x="44780" y="180575"/>
                  <a:pt x="4979" y="172466"/>
                  <a:pt x="6843" y="160721"/>
                </a:cubicBezTo>
                <a:cubicBezTo>
                  <a:pt x="8614" y="150561"/>
                  <a:pt x="44780" y="138537"/>
                  <a:pt x="67244" y="132012"/>
                </a:cubicBezTo>
                <a:cubicBezTo>
                  <a:pt x="71205" y="130893"/>
                  <a:pt x="73517" y="126773"/>
                  <a:pt x="72398" y="122812"/>
                </a:cubicBezTo>
                <a:cubicBezTo>
                  <a:pt x="71858" y="120892"/>
                  <a:pt x="70571" y="119270"/>
                  <a:pt x="68828" y="118310"/>
                </a:cubicBezTo>
                <a:cubicBezTo>
                  <a:pt x="42543" y="103676"/>
                  <a:pt x="-334" y="85406"/>
                  <a:pt x="-55" y="74408"/>
                </a:cubicBezTo>
                <a:cubicBezTo>
                  <a:pt x="-55" y="65552"/>
                  <a:pt x="48136" y="51571"/>
                  <a:pt x="69015" y="45792"/>
                </a:cubicBezTo>
                <a:cubicBezTo>
                  <a:pt x="72389" y="44850"/>
                  <a:pt x="74356" y="41355"/>
                  <a:pt x="73414" y="37981"/>
                </a:cubicBezTo>
                <a:cubicBezTo>
                  <a:pt x="73182" y="37123"/>
                  <a:pt x="72753" y="36322"/>
                  <a:pt x="72184" y="35632"/>
                </a:cubicBezTo>
                <a:lnTo>
                  <a:pt x="41518" y="8228"/>
                </a:lnTo>
                <a:cubicBezTo>
                  <a:pt x="39514" y="7482"/>
                  <a:pt x="38488" y="5245"/>
                  <a:pt x="39234" y="3241"/>
                </a:cubicBezTo>
                <a:cubicBezTo>
                  <a:pt x="39980" y="1237"/>
                  <a:pt x="42217" y="212"/>
                  <a:pt x="44220" y="95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4" name="Google Shape;1344;p38"/>
          <p:cNvSpPr/>
          <p:nvPr/>
        </p:nvSpPr>
        <p:spPr>
          <a:xfrm>
            <a:off x="548850" y="2456375"/>
            <a:ext cx="1731199" cy="478555"/>
          </a:xfrm>
          <a:custGeom>
            <a:rect b="b" l="l" r="r" t="t"/>
            <a:pathLst>
              <a:path extrusionOk="0" h="251540" w="1851550">
                <a:moveTo>
                  <a:pt x="44220" y="957"/>
                </a:moveTo>
                <a:lnTo>
                  <a:pt x="1822221" y="957"/>
                </a:lnTo>
                <a:cubicBezTo>
                  <a:pt x="1825726" y="967"/>
                  <a:pt x="1828550" y="3809"/>
                  <a:pt x="1828541" y="7314"/>
                </a:cubicBezTo>
                <a:cubicBezTo>
                  <a:pt x="1828541" y="8983"/>
                  <a:pt x="1827879" y="10586"/>
                  <a:pt x="1826695" y="11770"/>
                </a:cubicBezTo>
                <a:lnTo>
                  <a:pt x="1795096" y="43555"/>
                </a:lnTo>
                <a:cubicBezTo>
                  <a:pt x="1792030" y="46603"/>
                  <a:pt x="1792011" y="51562"/>
                  <a:pt x="1795069" y="54628"/>
                </a:cubicBezTo>
                <a:cubicBezTo>
                  <a:pt x="1795982" y="55551"/>
                  <a:pt x="1797110" y="56231"/>
                  <a:pt x="1798359" y="56604"/>
                </a:cubicBezTo>
                <a:lnTo>
                  <a:pt x="1844964" y="71238"/>
                </a:lnTo>
                <a:cubicBezTo>
                  <a:pt x="1849150" y="72525"/>
                  <a:pt x="1851489" y="76961"/>
                  <a:pt x="1850203" y="81147"/>
                </a:cubicBezTo>
                <a:cubicBezTo>
                  <a:pt x="1849755" y="82582"/>
                  <a:pt x="1848907" y="83869"/>
                  <a:pt x="1847761" y="84847"/>
                </a:cubicBezTo>
                <a:lnTo>
                  <a:pt x="1808426" y="118683"/>
                </a:lnTo>
                <a:cubicBezTo>
                  <a:pt x="1805228" y="121367"/>
                  <a:pt x="1804819" y="126121"/>
                  <a:pt x="1807494" y="129318"/>
                </a:cubicBezTo>
                <a:cubicBezTo>
                  <a:pt x="1808100" y="130036"/>
                  <a:pt x="1808817" y="130632"/>
                  <a:pt x="1809637" y="131080"/>
                </a:cubicBezTo>
                <a:lnTo>
                  <a:pt x="1847574" y="152798"/>
                </a:lnTo>
                <a:cubicBezTo>
                  <a:pt x="1851321" y="154960"/>
                  <a:pt x="1852607" y="159752"/>
                  <a:pt x="1850445" y="163489"/>
                </a:cubicBezTo>
                <a:cubicBezTo>
                  <a:pt x="1849886" y="164459"/>
                  <a:pt x="1849131" y="165288"/>
                  <a:pt x="1848227" y="165941"/>
                </a:cubicBezTo>
                <a:lnTo>
                  <a:pt x="1809451" y="193904"/>
                </a:lnTo>
                <a:cubicBezTo>
                  <a:pt x="1805368" y="197036"/>
                  <a:pt x="1804585" y="202880"/>
                  <a:pt x="1807717" y="206972"/>
                </a:cubicBezTo>
                <a:cubicBezTo>
                  <a:pt x="1807987" y="207326"/>
                  <a:pt x="1808286" y="207662"/>
                  <a:pt x="1808612" y="207979"/>
                </a:cubicBezTo>
                <a:lnTo>
                  <a:pt x="1845897" y="241628"/>
                </a:lnTo>
                <a:cubicBezTo>
                  <a:pt x="1848423" y="243828"/>
                  <a:pt x="1848684" y="247649"/>
                  <a:pt x="1846484" y="250175"/>
                </a:cubicBezTo>
                <a:cubicBezTo>
                  <a:pt x="1845328" y="251499"/>
                  <a:pt x="1843650" y="252263"/>
                  <a:pt x="1841889" y="252254"/>
                </a:cubicBezTo>
                <a:lnTo>
                  <a:pt x="99774" y="252254"/>
                </a:lnTo>
                <a:cubicBezTo>
                  <a:pt x="90081" y="252254"/>
                  <a:pt x="80443" y="250679"/>
                  <a:pt x="71252" y="247594"/>
                </a:cubicBezTo>
                <a:lnTo>
                  <a:pt x="28002" y="233239"/>
                </a:lnTo>
                <a:cubicBezTo>
                  <a:pt x="23938" y="231925"/>
                  <a:pt x="21710" y="227563"/>
                  <a:pt x="23024" y="223498"/>
                </a:cubicBezTo>
                <a:cubicBezTo>
                  <a:pt x="23658" y="221541"/>
                  <a:pt x="25047" y="219910"/>
                  <a:pt x="26883" y="218978"/>
                </a:cubicBezTo>
                <a:lnTo>
                  <a:pt x="63609" y="200336"/>
                </a:lnTo>
                <a:cubicBezTo>
                  <a:pt x="67216" y="198453"/>
                  <a:pt x="68605" y="193997"/>
                  <a:pt x="66722" y="190399"/>
                </a:cubicBezTo>
                <a:cubicBezTo>
                  <a:pt x="65873" y="188787"/>
                  <a:pt x="64466" y="187547"/>
                  <a:pt x="62770" y="186913"/>
                </a:cubicBezTo>
                <a:cubicBezTo>
                  <a:pt x="44780" y="180575"/>
                  <a:pt x="4979" y="172466"/>
                  <a:pt x="6843" y="160721"/>
                </a:cubicBezTo>
                <a:cubicBezTo>
                  <a:pt x="8614" y="150561"/>
                  <a:pt x="44780" y="138537"/>
                  <a:pt x="67244" y="132012"/>
                </a:cubicBezTo>
                <a:cubicBezTo>
                  <a:pt x="71205" y="130893"/>
                  <a:pt x="73517" y="126773"/>
                  <a:pt x="72398" y="122812"/>
                </a:cubicBezTo>
                <a:cubicBezTo>
                  <a:pt x="71858" y="120892"/>
                  <a:pt x="70571" y="119270"/>
                  <a:pt x="68828" y="118310"/>
                </a:cubicBezTo>
                <a:cubicBezTo>
                  <a:pt x="42543" y="103676"/>
                  <a:pt x="-334" y="85406"/>
                  <a:pt x="-55" y="74408"/>
                </a:cubicBezTo>
                <a:cubicBezTo>
                  <a:pt x="-55" y="65552"/>
                  <a:pt x="48136" y="51571"/>
                  <a:pt x="69015" y="45792"/>
                </a:cubicBezTo>
                <a:cubicBezTo>
                  <a:pt x="72389" y="44850"/>
                  <a:pt x="74356" y="41355"/>
                  <a:pt x="73414" y="37981"/>
                </a:cubicBezTo>
                <a:cubicBezTo>
                  <a:pt x="73182" y="37123"/>
                  <a:pt x="72753" y="36322"/>
                  <a:pt x="72184" y="35632"/>
                </a:cubicBezTo>
                <a:lnTo>
                  <a:pt x="41518" y="8228"/>
                </a:lnTo>
                <a:cubicBezTo>
                  <a:pt x="39514" y="7482"/>
                  <a:pt x="38488" y="5245"/>
                  <a:pt x="39234" y="3241"/>
                </a:cubicBezTo>
                <a:cubicBezTo>
                  <a:pt x="39980" y="1237"/>
                  <a:pt x="42217" y="212"/>
                  <a:pt x="44220" y="95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5" name="Google Shape;1345;p38"/>
          <p:cNvSpPr/>
          <p:nvPr/>
        </p:nvSpPr>
        <p:spPr>
          <a:xfrm>
            <a:off x="2842000" y="2456375"/>
            <a:ext cx="1731199" cy="478555"/>
          </a:xfrm>
          <a:custGeom>
            <a:rect b="b" l="l" r="r" t="t"/>
            <a:pathLst>
              <a:path extrusionOk="0" h="251540" w="1851550">
                <a:moveTo>
                  <a:pt x="44220" y="957"/>
                </a:moveTo>
                <a:lnTo>
                  <a:pt x="1822221" y="957"/>
                </a:lnTo>
                <a:cubicBezTo>
                  <a:pt x="1825726" y="967"/>
                  <a:pt x="1828550" y="3809"/>
                  <a:pt x="1828541" y="7314"/>
                </a:cubicBezTo>
                <a:cubicBezTo>
                  <a:pt x="1828541" y="8983"/>
                  <a:pt x="1827879" y="10586"/>
                  <a:pt x="1826695" y="11770"/>
                </a:cubicBezTo>
                <a:lnTo>
                  <a:pt x="1795096" y="43555"/>
                </a:lnTo>
                <a:cubicBezTo>
                  <a:pt x="1792030" y="46603"/>
                  <a:pt x="1792011" y="51562"/>
                  <a:pt x="1795069" y="54628"/>
                </a:cubicBezTo>
                <a:cubicBezTo>
                  <a:pt x="1795982" y="55551"/>
                  <a:pt x="1797110" y="56231"/>
                  <a:pt x="1798359" y="56604"/>
                </a:cubicBezTo>
                <a:lnTo>
                  <a:pt x="1844964" y="71238"/>
                </a:lnTo>
                <a:cubicBezTo>
                  <a:pt x="1849150" y="72525"/>
                  <a:pt x="1851489" y="76961"/>
                  <a:pt x="1850203" y="81147"/>
                </a:cubicBezTo>
                <a:cubicBezTo>
                  <a:pt x="1849755" y="82582"/>
                  <a:pt x="1848907" y="83869"/>
                  <a:pt x="1847761" y="84847"/>
                </a:cubicBezTo>
                <a:lnTo>
                  <a:pt x="1808426" y="118683"/>
                </a:lnTo>
                <a:cubicBezTo>
                  <a:pt x="1805228" y="121367"/>
                  <a:pt x="1804819" y="126121"/>
                  <a:pt x="1807494" y="129318"/>
                </a:cubicBezTo>
                <a:cubicBezTo>
                  <a:pt x="1808100" y="130036"/>
                  <a:pt x="1808817" y="130632"/>
                  <a:pt x="1809637" y="131080"/>
                </a:cubicBezTo>
                <a:lnTo>
                  <a:pt x="1847574" y="152798"/>
                </a:lnTo>
                <a:cubicBezTo>
                  <a:pt x="1851321" y="154960"/>
                  <a:pt x="1852607" y="159752"/>
                  <a:pt x="1850445" y="163489"/>
                </a:cubicBezTo>
                <a:cubicBezTo>
                  <a:pt x="1849886" y="164459"/>
                  <a:pt x="1849131" y="165288"/>
                  <a:pt x="1848227" y="165941"/>
                </a:cubicBezTo>
                <a:lnTo>
                  <a:pt x="1809451" y="193904"/>
                </a:lnTo>
                <a:cubicBezTo>
                  <a:pt x="1805368" y="197036"/>
                  <a:pt x="1804585" y="202880"/>
                  <a:pt x="1807717" y="206972"/>
                </a:cubicBezTo>
                <a:cubicBezTo>
                  <a:pt x="1807987" y="207326"/>
                  <a:pt x="1808286" y="207662"/>
                  <a:pt x="1808612" y="207979"/>
                </a:cubicBezTo>
                <a:lnTo>
                  <a:pt x="1845897" y="241628"/>
                </a:lnTo>
                <a:cubicBezTo>
                  <a:pt x="1848423" y="243828"/>
                  <a:pt x="1848684" y="247649"/>
                  <a:pt x="1846484" y="250175"/>
                </a:cubicBezTo>
                <a:cubicBezTo>
                  <a:pt x="1845328" y="251499"/>
                  <a:pt x="1843650" y="252263"/>
                  <a:pt x="1841889" y="252254"/>
                </a:cubicBezTo>
                <a:lnTo>
                  <a:pt x="99774" y="252254"/>
                </a:lnTo>
                <a:cubicBezTo>
                  <a:pt x="90081" y="252254"/>
                  <a:pt x="80443" y="250679"/>
                  <a:pt x="71252" y="247594"/>
                </a:cubicBezTo>
                <a:lnTo>
                  <a:pt x="28002" y="233239"/>
                </a:lnTo>
                <a:cubicBezTo>
                  <a:pt x="23938" y="231925"/>
                  <a:pt x="21710" y="227563"/>
                  <a:pt x="23024" y="223498"/>
                </a:cubicBezTo>
                <a:cubicBezTo>
                  <a:pt x="23658" y="221541"/>
                  <a:pt x="25047" y="219910"/>
                  <a:pt x="26883" y="218978"/>
                </a:cubicBezTo>
                <a:lnTo>
                  <a:pt x="63609" y="200336"/>
                </a:lnTo>
                <a:cubicBezTo>
                  <a:pt x="67216" y="198453"/>
                  <a:pt x="68605" y="193997"/>
                  <a:pt x="66722" y="190399"/>
                </a:cubicBezTo>
                <a:cubicBezTo>
                  <a:pt x="65873" y="188787"/>
                  <a:pt x="64466" y="187547"/>
                  <a:pt x="62770" y="186913"/>
                </a:cubicBezTo>
                <a:cubicBezTo>
                  <a:pt x="44780" y="180575"/>
                  <a:pt x="4979" y="172466"/>
                  <a:pt x="6843" y="160721"/>
                </a:cubicBezTo>
                <a:cubicBezTo>
                  <a:pt x="8614" y="150561"/>
                  <a:pt x="44780" y="138537"/>
                  <a:pt x="67244" y="132012"/>
                </a:cubicBezTo>
                <a:cubicBezTo>
                  <a:pt x="71205" y="130893"/>
                  <a:pt x="73517" y="126773"/>
                  <a:pt x="72398" y="122812"/>
                </a:cubicBezTo>
                <a:cubicBezTo>
                  <a:pt x="71858" y="120892"/>
                  <a:pt x="70571" y="119270"/>
                  <a:pt x="68828" y="118310"/>
                </a:cubicBezTo>
                <a:cubicBezTo>
                  <a:pt x="42543" y="103676"/>
                  <a:pt x="-334" y="85406"/>
                  <a:pt x="-55" y="74408"/>
                </a:cubicBezTo>
                <a:cubicBezTo>
                  <a:pt x="-55" y="65552"/>
                  <a:pt x="48136" y="51571"/>
                  <a:pt x="69015" y="45792"/>
                </a:cubicBezTo>
                <a:cubicBezTo>
                  <a:pt x="72389" y="44850"/>
                  <a:pt x="74356" y="41355"/>
                  <a:pt x="73414" y="37981"/>
                </a:cubicBezTo>
                <a:cubicBezTo>
                  <a:pt x="73182" y="37123"/>
                  <a:pt x="72753" y="36322"/>
                  <a:pt x="72184" y="35632"/>
                </a:cubicBezTo>
                <a:lnTo>
                  <a:pt x="41518" y="8228"/>
                </a:lnTo>
                <a:cubicBezTo>
                  <a:pt x="39514" y="7482"/>
                  <a:pt x="38488" y="5245"/>
                  <a:pt x="39234" y="3241"/>
                </a:cubicBezTo>
                <a:cubicBezTo>
                  <a:pt x="39980" y="1237"/>
                  <a:pt x="42217" y="212"/>
                  <a:pt x="44220" y="95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6" name="Google Shape;1346;p38"/>
          <p:cNvSpPr/>
          <p:nvPr/>
        </p:nvSpPr>
        <p:spPr>
          <a:xfrm>
            <a:off x="5024675" y="2482875"/>
            <a:ext cx="1999674" cy="478555"/>
          </a:xfrm>
          <a:custGeom>
            <a:rect b="b" l="l" r="r" t="t"/>
            <a:pathLst>
              <a:path extrusionOk="0" h="251540" w="1851550">
                <a:moveTo>
                  <a:pt x="44220" y="957"/>
                </a:moveTo>
                <a:lnTo>
                  <a:pt x="1822221" y="957"/>
                </a:lnTo>
                <a:cubicBezTo>
                  <a:pt x="1825726" y="967"/>
                  <a:pt x="1828550" y="3809"/>
                  <a:pt x="1828541" y="7314"/>
                </a:cubicBezTo>
                <a:cubicBezTo>
                  <a:pt x="1828541" y="8983"/>
                  <a:pt x="1827879" y="10586"/>
                  <a:pt x="1826695" y="11770"/>
                </a:cubicBezTo>
                <a:lnTo>
                  <a:pt x="1795096" y="43555"/>
                </a:lnTo>
                <a:cubicBezTo>
                  <a:pt x="1792030" y="46603"/>
                  <a:pt x="1792011" y="51562"/>
                  <a:pt x="1795069" y="54628"/>
                </a:cubicBezTo>
                <a:cubicBezTo>
                  <a:pt x="1795982" y="55551"/>
                  <a:pt x="1797110" y="56231"/>
                  <a:pt x="1798359" y="56604"/>
                </a:cubicBezTo>
                <a:lnTo>
                  <a:pt x="1844964" y="71238"/>
                </a:lnTo>
                <a:cubicBezTo>
                  <a:pt x="1849150" y="72525"/>
                  <a:pt x="1851489" y="76961"/>
                  <a:pt x="1850203" y="81147"/>
                </a:cubicBezTo>
                <a:cubicBezTo>
                  <a:pt x="1849755" y="82582"/>
                  <a:pt x="1848907" y="83869"/>
                  <a:pt x="1847761" y="84847"/>
                </a:cubicBezTo>
                <a:lnTo>
                  <a:pt x="1808426" y="118683"/>
                </a:lnTo>
                <a:cubicBezTo>
                  <a:pt x="1805228" y="121367"/>
                  <a:pt x="1804819" y="126121"/>
                  <a:pt x="1807494" y="129318"/>
                </a:cubicBezTo>
                <a:cubicBezTo>
                  <a:pt x="1808100" y="130036"/>
                  <a:pt x="1808817" y="130632"/>
                  <a:pt x="1809637" y="131080"/>
                </a:cubicBezTo>
                <a:lnTo>
                  <a:pt x="1847574" y="152798"/>
                </a:lnTo>
                <a:cubicBezTo>
                  <a:pt x="1851321" y="154960"/>
                  <a:pt x="1852607" y="159752"/>
                  <a:pt x="1850445" y="163489"/>
                </a:cubicBezTo>
                <a:cubicBezTo>
                  <a:pt x="1849886" y="164459"/>
                  <a:pt x="1849131" y="165288"/>
                  <a:pt x="1848227" y="165941"/>
                </a:cubicBezTo>
                <a:lnTo>
                  <a:pt x="1809451" y="193904"/>
                </a:lnTo>
                <a:cubicBezTo>
                  <a:pt x="1805368" y="197036"/>
                  <a:pt x="1804585" y="202880"/>
                  <a:pt x="1807717" y="206972"/>
                </a:cubicBezTo>
                <a:cubicBezTo>
                  <a:pt x="1807987" y="207326"/>
                  <a:pt x="1808286" y="207662"/>
                  <a:pt x="1808612" y="207979"/>
                </a:cubicBezTo>
                <a:lnTo>
                  <a:pt x="1845897" y="241628"/>
                </a:lnTo>
                <a:cubicBezTo>
                  <a:pt x="1848423" y="243828"/>
                  <a:pt x="1848684" y="247649"/>
                  <a:pt x="1846484" y="250175"/>
                </a:cubicBezTo>
                <a:cubicBezTo>
                  <a:pt x="1845328" y="251499"/>
                  <a:pt x="1843650" y="252263"/>
                  <a:pt x="1841889" y="252254"/>
                </a:cubicBezTo>
                <a:lnTo>
                  <a:pt x="99774" y="252254"/>
                </a:lnTo>
                <a:cubicBezTo>
                  <a:pt x="90081" y="252254"/>
                  <a:pt x="80443" y="250679"/>
                  <a:pt x="71252" y="247594"/>
                </a:cubicBezTo>
                <a:lnTo>
                  <a:pt x="28002" y="233239"/>
                </a:lnTo>
                <a:cubicBezTo>
                  <a:pt x="23938" y="231925"/>
                  <a:pt x="21710" y="227563"/>
                  <a:pt x="23024" y="223498"/>
                </a:cubicBezTo>
                <a:cubicBezTo>
                  <a:pt x="23658" y="221541"/>
                  <a:pt x="25047" y="219910"/>
                  <a:pt x="26883" y="218978"/>
                </a:cubicBezTo>
                <a:lnTo>
                  <a:pt x="63609" y="200336"/>
                </a:lnTo>
                <a:cubicBezTo>
                  <a:pt x="67216" y="198453"/>
                  <a:pt x="68605" y="193997"/>
                  <a:pt x="66722" y="190399"/>
                </a:cubicBezTo>
                <a:cubicBezTo>
                  <a:pt x="65873" y="188787"/>
                  <a:pt x="64466" y="187547"/>
                  <a:pt x="62770" y="186913"/>
                </a:cubicBezTo>
                <a:cubicBezTo>
                  <a:pt x="44780" y="180575"/>
                  <a:pt x="4979" y="172466"/>
                  <a:pt x="6843" y="160721"/>
                </a:cubicBezTo>
                <a:cubicBezTo>
                  <a:pt x="8614" y="150561"/>
                  <a:pt x="44780" y="138537"/>
                  <a:pt x="67244" y="132012"/>
                </a:cubicBezTo>
                <a:cubicBezTo>
                  <a:pt x="71205" y="130893"/>
                  <a:pt x="73517" y="126773"/>
                  <a:pt x="72398" y="122812"/>
                </a:cubicBezTo>
                <a:cubicBezTo>
                  <a:pt x="71858" y="120892"/>
                  <a:pt x="70571" y="119270"/>
                  <a:pt x="68828" y="118310"/>
                </a:cubicBezTo>
                <a:cubicBezTo>
                  <a:pt x="42543" y="103676"/>
                  <a:pt x="-334" y="85406"/>
                  <a:pt x="-55" y="74408"/>
                </a:cubicBezTo>
                <a:cubicBezTo>
                  <a:pt x="-55" y="65552"/>
                  <a:pt x="48136" y="51571"/>
                  <a:pt x="69015" y="45792"/>
                </a:cubicBezTo>
                <a:cubicBezTo>
                  <a:pt x="72389" y="44850"/>
                  <a:pt x="74356" y="41355"/>
                  <a:pt x="73414" y="37981"/>
                </a:cubicBezTo>
                <a:cubicBezTo>
                  <a:pt x="73182" y="37123"/>
                  <a:pt x="72753" y="36322"/>
                  <a:pt x="72184" y="35632"/>
                </a:cubicBezTo>
                <a:lnTo>
                  <a:pt x="41518" y="8228"/>
                </a:lnTo>
                <a:cubicBezTo>
                  <a:pt x="39514" y="7482"/>
                  <a:pt x="38488" y="5245"/>
                  <a:pt x="39234" y="3241"/>
                </a:cubicBezTo>
                <a:cubicBezTo>
                  <a:pt x="39980" y="1237"/>
                  <a:pt x="42217" y="212"/>
                  <a:pt x="44220" y="957"/>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7" name="Google Shape;1347;p38"/>
          <p:cNvSpPr/>
          <p:nvPr/>
        </p:nvSpPr>
        <p:spPr>
          <a:xfrm>
            <a:off x="7438552" y="2482875"/>
            <a:ext cx="1999674" cy="478555"/>
          </a:xfrm>
          <a:custGeom>
            <a:rect b="b" l="l" r="r" t="t"/>
            <a:pathLst>
              <a:path extrusionOk="0" h="251540" w="1851550">
                <a:moveTo>
                  <a:pt x="44220" y="957"/>
                </a:moveTo>
                <a:lnTo>
                  <a:pt x="1822221" y="957"/>
                </a:lnTo>
                <a:cubicBezTo>
                  <a:pt x="1825726" y="967"/>
                  <a:pt x="1828550" y="3809"/>
                  <a:pt x="1828541" y="7314"/>
                </a:cubicBezTo>
                <a:cubicBezTo>
                  <a:pt x="1828541" y="8983"/>
                  <a:pt x="1827879" y="10586"/>
                  <a:pt x="1826695" y="11770"/>
                </a:cubicBezTo>
                <a:lnTo>
                  <a:pt x="1795096" y="43555"/>
                </a:lnTo>
                <a:cubicBezTo>
                  <a:pt x="1792030" y="46603"/>
                  <a:pt x="1792011" y="51562"/>
                  <a:pt x="1795069" y="54628"/>
                </a:cubicBezTo>
                <a:cubicBezTo>
                  <a:pt x="1795982" y="55551"/>
                  <a:pt x="1797110" y="56231"/>
                  <a:pt x="1798359" y="56604"/>
                </a:cubicBezTo>
                <a:lnTo>
                  <a:pt x="1844964" y="71238"/>
                </a:lnTo>
                <a:cubicBezTo>
                  <a:pt x="1849150" y="72525"/>
                  <a:pt x="1851489" y="76961"/>
                  <a:pt x="1850203" y="81147"/>
                </a:cubicBezTo>
                <a:cubicBezTo>
                  <a:pt x="1849755" y="82582"/>
                  <a:pt x="1848907" y="83869"/>
                  <a:pt x="1847761" y="84847"/>
                </a:cubicBezTo>
                <a:lnTo>
                  <a:pt x="1808426" y="118683"/>
                </a:lnTo>
                <a:cubicBezTo>
                  <a:pt x="1805228" y="121367"/>
                  <a:pt x="1804819" y="126121"/>
                  <a:pt x="1807494" y="129318"/>
                </a:cubicBezTo>
                <a:cubicBezTo>
                  <a:pt x="1808100" y="130036"/>
                  <a:pt x="1808817" y="130632"/>
                  <a:pt x="1809637" y="131080"/>
                </a:cubicBezTo>
                <a:lnTo>
                  <a:pt x="1847574" y="152798"/>
                </a:lnTo>
                <a:cubicBezTo>
                  <a:pt x="1851321" y="154960"/>
                  <a:pt x="1852607" y="159752"/>
                  <a:pt x="1850445" y="163489"/>
                </a:cubicBezTo>
                <a:cubicBezTo>
                  <a:pt x="1849886" y="164459"/>
                  <a:pt x="1849131" y="165288"/>
                  <a:pt x="1848227" y="165941"/>
                </a:cubicBezTo>
                <a:lnTo>
                  <a:pt x="1809451" y="193904"/>
                </a:lnTo>
                <a:cubicBezTo>
                  <a:pt x="1805368" y="197036"/>
                  <a:pt x="1804585" y="202880"/>
                  <a:pt x="1807717" y="206972"/>
                </a:cubicBezTo>
                <a:cubicBezTo>
                  <a:pt x="1807987" y="207326"/>
                  <a:pt x="1808286" y="207662"/>
                  <a:pt x="1808612" y="207979"/>
                </a:cubicBezTo>
                <a:lnTo>
                  <a:pt x="1845897" y="241628"/>
                </a:lnTo>
                <a:cubicBezTo>
                  <a:pt x="1848423" y="243828"/>
                  <a:pt x="1848684" y="247649"/>
                  <a:pt x="1846484" y="250175"/>
                </a:cubicBezTo>
                <a:cubicBezTo>
                  <a:pt x="1845328" y="251499"/>
                  <a:pt x="1843650" y="252263"/>
                  <a:pt x="1841889" y="252254"/>
                </a:cubicBezTo>
                <a:lnTo>
                  <a:pt x="99774" y="252254"/>
                </a:lnTo>
                <a:cubicBezTo>
                  <a:pt x="90081" y="252254"/>
                  <a:pt x="80443" y="250679"/>
                  <a:pt x="71252" y="247594"/>
                </a:cubicBezTo>
                <a:lnTo>
                  <a:pt x="28002" y="233239"/>
                </a:lnTo>
                <a:cubicBezTo>
                  <a:pt x="23938" y="231925"/>
                  <a:pt x="21710" y="227563"/>
                  <a:pt x="23024" y="223498"/>
                </a:cubicBezTo>
                <a:cubicBezTo>
                  <a:pt x="23658" y="221541"/>
                  <a:pt x="25047" y="219910"/>
                  <a:pt x="26883" y="218978"/>
                </a:cubicBezTo>
                <a:lnTo>
                  <a:pt x="63609" y="200336"/>
                </a:lnTo>
                <a:cubicBezTo>
                  <a:pt x="67216" y="198453"/>
                  <a:pt x="68605" y="193997"/>
                  <a:pt x="66722" y="190399"/>
                </a:cubicBezTo>
                <a:cubicBezTo>
                  <a:pt x="65873" y="188787"/>
                  <a:pt x="64466" y="187547"/>
                  <a:pt x="62770" y="186913"/>
                </a:cubicBezTo>
                <a:cubicBezTo>
                  <a:pt x="44780" y="180575"/>
                  <a:pt x="4979" y="172466"/>
                  <a:pt x="6843" y="160721"/>
                </a:cubicBezTo>
                <a:cubicBezTo>
                  <a:pt x="8614" y="150561"/>
                  <a:pt x="44780" y="138537"/>
                  <a:pt x="67244" y="132012"/>
                </a:cubicBezTo>
                <a:cubicBezTo>
                  <a:pt x="71205" y="130893"/>
                  <a:pt x="73517" y="126773"/>
                  <a:pt x="72398" y="122812"/>
                </a:cubicBezTo>
                <a:cubicBezTo>
                  <a:pt x="71858" y="120892"/>
                  <a:pt x="70571" y="119270"/>
                  <a:pt x="68828" y="118310"/>
                </a:cubicBezTo>
                <a:cubicBezTo>
                  <a:pt x="42543" y="103676"/>
                  <a:pt x="-334" y="85406"/>
                  <a:pt x="-55" y="74408"/>
                </a:cubicBezTo>
                <a:cubicBezTo>
                  <a:pt x="-55" y="65552"/>
                  <a:pt x="48136" y="51571"/>
                  <a:pt x="69015" y="45792"/>
                </a:cubicBezTo>
                <a:cubicBezTo>
                  <a:pt x="72389" y="44850"/>
                  <a:pt x="74356" y="41355"/>
                  <a:pt x="73414" y="37981"/>
                </a:cubicBezTo>
                <a:cubicBezTo>
                  <a:pt x="73182" y="37123"/>
                  <a:pt x="72753" y="36322"/>
                  <a:pt x="72184" y="35632"/>
                </a:cubicBezTo>
                <a:lnTo>
                  <a:pt x="41518" y="8228"/>
                </a:lnTo>
                <a:cubicBezTo>
                  <a:pt x="39514" y="7482"/>
                  <a:pt x="38488" y="5245"/>
                  <a:pt x="39234" y="3241"/>
                </a:cubicBezTo>
                <a:cubicBezTo>
                  <a:pt x="39980" y="1237"/>
                  <a:pt x="42217" y="212"/>
                  <a:pt x="44220" y="957"/>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48" name="Google Shape;1348;p38"/>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And this is a timeline.</a:t>
            </a:r>
            <a:endParaRPr/>
          </a:p>
        </p:txBody>
      </p:sp>
      <p:sp>
        <p:nvSpPr>
          <p:cNvPr id="1349" name="Google Shape;1349;p38"/>
          <p:cNvSpPr txBox="1"/>
          <p:nvPr>
            <p:ph idx="1" type="subTitle"/>
          </p:nvPr>
        </p:nvSpPr>
        <p:spPr>
          <a:xfrm>
            <a:off x="415600" y="24187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dk1"/>
                </a:solidFill>
              </a:rPr>
              <a:t>1998</a:t>
            </a:r>
            <a:endParaRPr>
              <a:solidFill>
                <a:schemeClr val="dk1"/>
              </a:solidFill>
            </a:endParaRPr>
          </a:p>
        </p:txBody>
      </p:sp>
      <p:sp>
        <p:nvSpPr>
          <p:cNvPr id="1350" name="Google Shape;1350;p38"/>
          <p:cNvSpPr txBox="1"/>
          <p:nvPr>
            <p:ph idx="7" type="body"/>
          </p:nvPr>
        </p:nvSpPr>
        <p:spPr>
          <a:xfrm>
            <a:off x="2775375" y="3314825"/>
            <a:ext cx="1997700" cy="16953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1351" name="Google Shape;1351;p38"/>
          <p:cNvSpPr txBox="1"/>
          <p:nvPr>
            <p:ph idx="2" type="subTitle"/>
          </p:nvPr>
        </p:nvSpPr>
        <p:spPr>
          <a:xfrm>
            <a:off x="2775377" y="24187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dk1"/>
                </a:solidFill>
              </a:rPr>
              <a:t>2003</a:t>
            </a:r>
            <a:endParaRPr>
              <a:solidFill>
                <a:schemeClr val="dk1"/>
              </a:solidFill>
            </a:endParaRPr>
          </a:p>
        </p:txBody>
      </p:sp>
      <p:sp>
        <p:nvSpPr>
          <p:cNvPr id="1352" name="Google Shape;1352;p38"/>
          <p:cNvSpPr txBox="1"/>
          <p:nvPr>
            <p:ph idx="8" type="body"/>
          </p:nvPr>
        </p:nvSpPr>
        <p:spPr>
          <a:xfrm>
            <a:off x="5135150" y="3314825"/>
            <a:ext cx="1997700" cy="16953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1353" name="Google Shape;1353;p38"/>
          <p:cNvSpPr txBox="1"/>
          <p:nvPr>
            <p:ph idx="3" type="subTitle"/>
          </p:nvPr>
        </p:nvSpPr>
        <p:spPr>
          <a:xfrm>
            <a:off x="5179675" y="2418700"/>
            <a:ext cx="17313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dk1"/>
                </a:solidFill>
              </a:rPr>
              <a:t>2008</a:t>
            </a:r>
            <a:endParaRPr>
              <a:solidFill>
                <a:schemeClr val="dk1"/>
              </a:solidFill>
            </a:endParaRPr>
          </a:p>
        </p:txBody>
      </p:sp>
      <p:sp>
        <p:nvSpPr>
          <p:cNvPr id="1354" name="Google Shape;1354;p38"/>
          <p:cNvSpPr txBox="1"/>
          <p:nvPr>
            <p:ph idx="9" type="body"/>
          </p:nvPr>
        </p:nvSpPr>
        <p:spPr>
          <a:xfrm>
            <a:off x="7494925" y="3314825"/>
            <a:ext cx="1997700" cy="16953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1355" name="Google Shape;1355;p38"/>
          <p:cNvSpPr txBox="1"/>
          <p:nvPr>
            <p:ph idx="4" type="subTitle"/>
          </p:nvPr>
        </p:nvSpPr>
        <p:spPr>
          <a:xfrm>
            <a:off x="7494930" y="24187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dk1"/>
                </a:solidFill>
              </a:rPr>
              <a:t>2013</a:t>
            </a:r>
            <a:endParaRPr>
              <a:solidFill>
                <a:schemeClr val="dk1"/>
              </a:solidFill>
            </a:endParaRPr>
          </a:p>
        </p:txBody>
      </p:sp>
      <p:sp>
        <p:nvSpPr>
          <p:cNvPr id="1356" name="Google Shape;1356;p38"/>
          <p:cNvSpPr txBox="1"/>
          <p:nvPr>
            <p:ph idx="5" type="subTitle"/>
          </p:nvPr>
        </p:nvSpPr>
        <p:spPr>
          <a:xfrm>
            <a:off x="9854707" y="24187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solidFill>
                  <a:schemeClr val="dk1"/>
                </a:solidFill>
              </a:rPr>
              <a:t>2019</a:t>
            </a:r>
            <a:endParaRPr>
              <a:solidFill>
                <a:schemeClr val="dk1"/>
              </a:solidFill>
            </a:endParaRPr>
          </a:p>
        </p:txBody>
      </p:sp>
      <p:sp>
        <p:nvSpPr>
          <p:cNvPr id="1357" name="Google Shape;1357;p38"/>
          <p:cNvSpPr txBox="1"/>
          <p:nvPr>
            <p:ph idx="6" type="body"/>
          </p:nvPr>
        </p:nvSpPr>
        <p:spPr>
          <a:xfrm>
            <a:off x="415600" y="3314825"/>
            <a:ext cx="1997700" cy="16953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1358" name="Google Shape;1358;p38"/>
          <p:cNvSpPr txBox="1"/>
          <p:nvPr>
            <p:ph idx="13" type="body"/>
          </p:nvPr>
        </p:nvSpPr>
        <p:spPr>
          <a:xfrm>
            <a:off x="9854700" y="3314825"/>
            <a:ext cx="1997700" cy="16953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1359" name="Google Shape;1359;p38"/>
          <p:cNvSpPr/>
          <p:nvPr/>
        </p:nvSpPr>
        <p:spPr>
          <a:xfrm>
            <a:off x="2961713" y="1530175"/>
            <a:ext cx="6476508" cy="340025"/>
          </a:xfrm>
          <a:custGeom>
            <a:rect b="b" l="l" r="r" t="t"/>
            <a:pathLst>
              <a:path extrusionOk="0" h="13601" w="210944">
                <a:moveTo>
                  <a:pt x="0" y="7704"/>
                </a:moveTo>
                <a:cubicBezTo>
                  <a:pt x="2064" y="-558"/>
                  <a:pt x="16978" y="9349"/>
                  <a:pt x="25494" y="9349"/>
                </a:cubicBezTo>
                <a:cubicBezTo>
                  <a:pt x="35813" y="9349"/>
                  <a:pt x="44982" y="-1726"/>
                  <a:pt x="55100" y="302"/>
                </a:cubicBezTo>
                <a:cubicBezTo>
                  <a:pt x="63855" y="2057"/>
                  <a:pt x="71839" y="10276"/>
                  <a:pt x="80595" y="8526"/>
                </a:cubicBezTo>
                <a:cubicBezTo>
                  <a:pt x="87375" y="7171"/>
                  <a:pt x="93829" y="3592"/>
                  <a:pt x="100743" y="3592"/>
                </a:cubicBezTo>
                <a:cubicBezTo>
                  <a:pt x="107006" y="3592"/>
                  <a:pt x="111836" y="12026"/>
                  <a:pt x="118014" y="10994"/>
                </a:cubicBezTo>
                <a:cubicBezTo>
                  <a:pt x="125164" y="9800"/>
                  <a:pt x="131877" y="3816"/>
                  <a:pt x="138985" y="5237"/>
                </a:cubicBezTo>
                <a:cubicBezTo>
                  <a:pt x="144527" y="6345"/>
                  <a:pt x="148959" y="11816"/>
                  <a:pt x="154610" y="11816"/>
                </a:cubicBezTo>
                <a:cubicBezTo>
                  <a:pt x="161075" y="11816"/>
                  <a:pt x="166363" y="3559"/>
                  <a:pt x="172703" y="4826"/>
                </a:cubicBezTo>
                <a:cubicBezTo>
                  <a:pt x="179377" y="6160"/>
                  <a:pt x="184493" y="14579"/>
                  <a:pt x="191207" y="13461"/>
                </a:cubicBezTo>
                <a:cubicBezTo>
                  <a:pt x="197719" y="12377"/>
                  <a:pt x="206276" y="7148"/>
                  <a:pt x="210944" y="11816"/>
                </a:cubicBezTo>
              </a:path>
            </a:pathLst>
          </a:custGeom>
          <a:noFill/>
          <a:ln cap="flat" cmpd="sng" w="19050">
            <a:solidFill>
              <a:schemeClr val="accent6"/>
            </a:solidFill>
            <a:prstDash val="solid"/>
            <a:round/>
            <a:headEnd len="med" w="med" type="none"/>
            <a:tailEnd len="med" w="med" type="none"/>
          </a:ln>
        </p:spPr>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3" name="Shape 1363"/>
        <p:cNvGrpSpPr/>
        <p:nvPr/>
      </p:nvGrpSpPr>
      <p:grpSpPr>
        <a:xfrm>
          <a:off x="0" y="0"/>
          <a:ext cx="0" cy="0"/>
          <a:chOff x="0" y="0"/>
          <a:chExt cx="0" cy="0"/>
        </a:xfrm>
      </p:grpSpPr>
      <p:sp>
        <p:nvSpPr>
          <p:cNvPr id="1364" name="Google Shape;1364;p39"/>
          <p:cNvSpPr txBox="1"/>
          <p:nvPr>
            <p:ph type="title"/>
          </p:nvPr>
        </p:nvSpPr>
        <p:spPr>
          <a:xfrm>
            <a:off x="644200" y="1660175"/>
            <a:ext cx="5581500" cy="763500"/>
          </a:xfrm>
          <a:prstGeom prst="rect">
            <a:avLst/>
          </a:prstGeom>
        </p:spPr>
        <p:txBody>
          <a:bodyPr anchorCtr="0" anchor="t" bIns="121900" lIns="121900" spcFirstLastPara="1" rIns="121900" wrap="square" tIns="121900">
            <a:noAutofit/>
          </a:bodyPr>
          <a:lstStyle/>
          <a:p>
            <a:pPr indent="0" lvl="0" marL="0" rtl="0" algn="r">
              <a:lnSpc>
                <a:spcPct val="80000"/>
              </a:lnSpc>
              <a:spcBef>
                <a:spcPts val="0"/>
              </a:spcBef>
              <a:spcAft>
                <a:spcPts val="0"/>
              </a:spcAft>
              <a:buNone/>
            </a:pPr>
            <a:r>
              <a:rPr lang="en">
                <a:solidFill>
                  <a:schemeClr val="accent6"/>
                </a:solidFill>
              </a:rPr>
              <a:t>Presenting a website or an app?</a:t>
            </a:r>
            <a:endParaRPr>
              <a:solidFill>
                <a:schemeClr val="accent6"/>
              </a:solidFill>
            </a:endParaRPr>
          </a:p>
        </p:txBody>
      </p:sp>
      <p:sp>
        <p:nvSpPr>
          <p:cNvPr id="1365" name="Google Shape;1365;p39"/>
          <p:cNvSpPr txBox="1"/>
          <p:nvPr>
            <p:ph idx="1" type="body"/>
          </p:nvPr>
        </p:nvSpPr>
        <p:spPr>
          <a:xfrm>
            <a:off x="644050" y="3393100"/>
            <a:ext cx="5581500" cy="1369500"/>
          </a:xfrm>
          <a:prstGeom prst="rect">
            <a:avLst/>
          </a:prstGeom>
        </p:spPr>
        <p:txBody>
          <a:bodyPr anchorCtr="0" anchor="t" bIns="121900" lIns="121900" spcFirstLastPara="1" rIns="121900" wrap="square" tIns="121900">
            <a:noAutofit/>
          </a:bodyPr>
          <a:lstStyle/>
          <a:p>
            <a:pPr indent="0" lvl="0" marL="0" rtl="0" algn="r">
              <a:spcBef>
                <a:spcPts val="0"/>
              </a:spcBef>
              <a:spcAft>
                <a:spcPts val="2100"/>
              </a:spcAft>
              <a:buNone/>
            </a:pPr>
            <a:r>
              <a:rPr lang="en"/>
              <a:t>If you are presenting a website, an internet product or an app, you can place a screenshot of it here.</a:t>
            </a:r>
            <a:endParaRPr/>
          </a:p>
        </p:txBody>
      </p:sp>
      <p:grpSp>
        <p:nvGrpSpPr>
          <p:cNvPr id="1366" name="Google Shape;1366;p39"/>
          <p:cNvGrpSpPr/>
          <p:nvPr/>
        </p:nvGrpSpPr>
        <p:grpSpPr>
          <a:xfrm rot="5400000">
            <a:off x="5899790" y="1376119"/>
            <a:ext cx="5778042" cy="3955122"/>
            <a:chOff x="2345366" y="140711"/>
            <a:chExt cx="6483441" cy="4437974"/>
          </a:xfrm>
        </p:grpSpPr>
        <p:sp>
          <p:nvSpPr>
            <p:cNvPr id="1367" name="Google Shape;1367;p39"/>
            <p:cNvSpPr/>
            <p:nvPr/>
          </p:nvSpPr>
          <p:spPr>
            <a:xfrm>
              <a:off x="2362377" y="163678"/>
              <a:ext cx="6449417" cy="4392004"/>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368" name="Google Shape;1368;p39"/>
            <p:cNvGrpSpPr/>
            <p:nvPr/>
          </p:nvGrpSpPr>
          <p:grpSpPr>
            <a:xfrm>
              <a:off x="2345366" y="140711"/>
              <a:ext cx="6483441" cy="4437974"/>
              <a:chOff x="390725" y="192901"/>
              <a:chExt cx="9367780" cy="6412330"/>
            </a:xfrm>
          </p:grpSpPr>
          <p:sp>
            <p:nvSpPr>
              <p:cNvPr id="1369" name="Google Shape;1369;p39"/>
              <p:cNvSpPr/>
              <p:nvPr/>
            </p:nvSpPr>
            <p:spPr>
              <a:xfrm>
                <a:off x="433022" y="255001"/>
                <a:ext cx="9309250" cy="6342300"/>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gradFill>
                <a:gsLst>
                  <a:gs pos="0">
                    <a:srgbClr val="4E4F51"/>
                  </a:gs>
                  <a:gs pos="15000">
                    <a:srgbClr val="4E4F51"/>
                  </a:gs>
                  <a:gs pos="97000">
                    <a:srgbClr val="000000"/>
                  </a:gs>
                  <a:gs pos="100000">
                    <a:srgbClr val="000000"/>
                  </a:gs>
                </a:gsLst>
                <a:path path="circle">
                  <a:fillToRect b="100%" r="100%"/>
                </a:path>
                <a:tileRect l="-100%" t="-10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370" name="Google Shape;1370;p39"/>
              <p:cNvGrpSpPr/>
              <p:nvPr/>
            </p:nvGrpSpPr>
            <p:grpSpPr>
              <a:xfrm>
                <a:off x="9036100" y="3183177"/>
                <a:ext cx="492960" cy="492960"/>
                <a:chOff x="9132580" y="3159701"/>
                <a:chExt cx="371233" cy="371233"/>
              </a:xfrm>
            </p:grpSpPr>
            <p:sp>
              <p:nvSpPr>
                <p:cNvPr id="1371" name="Google Shape;1371;p39"/>
                <p:cNvSpPr/>
                <p:nvPr/>
              </p:nvSpPr>
              <p:spPr>
                <a:xfrm>
                  <a:off x="9132580" y="3159701"/>
                  <a:ext cx="371233" cy="371233"/>
                </a:xfrm>
                <a:custGeom>
                  <a:rect b="b" l="l" r="r" t="t"/>
                  <a:pathLst>
                    <a:path extrusionOk="0" h="358679" w="358679">
                      <a:moveTo>
                        <a:pt x="178613" y="269"/>
                      </a:moveTo>
                      <a:cubicBezTo>
                        <a:pt x="277673" y="269"/>
                        <a:pt x="357919" y="80562"/>
                        <a:pt x="357919" y="179608"/>
                      </a:cubicBezTo>
                      <a:cubicBezTo>
                        <a:pt x="357919" y="278655"/>
                        <a:pt x="277673" y="358948"/>
                        <a:pt x="178613" y="358948"/>
                      </a:cubicBezTo>
                      <a:cubicBezTo>
                        <a:pt x="79553" y="358948"/>
                        <a:pt x="-761" y="278655"/>
                        <a:pt x="-761" y="179608"/>
                      </a:cubicBezTo>
                      <a:cubicBezTo>
                        <a:pt x="-761" y="80562"/>
                        <a:pt x="79553" y="269"/>
                        <a:pt x="178613" y="269"/>
                      </a:cubicBezTo>
                      <a:close/>
                    </a:path>
                  </a:pathLst>
                </a:custGeom>
                <a:solidFill>
                  <a:srgbClr val="15151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72" name="Google Shape;1372;p39"/>
                <p:cNvSpPr/>
                <p:nvPr/>
              </p:nvSpPr>
              <p:spPr>
                <a:xfrm>
                  <a:off x="9138858" y="3166118"/>
                  <a:ext cx="267486" cy="358181"/>
                </a:xfrm>
                <a:custGeom>
                  <a:rect b="b" l="l" r="r" t="t"/>
                  <a:pathLst>
                    <a:path extrusionOk="0" h="346069" w="258441">
                      <a:moveTo>
                        <a:pt x="172543" y="269"/>
                      </a:moveTo>
                      <a:cubicBezTo>
                        <a:pt x="76788" y="269"/>
                        <a:pt x="-761" y="77750"/>
                        <a:pt x="-761" y="173303"/>
                      </a:cubicBezTo>
                      <a:cubicBezTo>
                        <a:pt x="-761" y="268857"/>
                        <a:pt x="76788" y="346338"/>
                        <a:pt x="172543" y="346338"/>
                      </a:cubicBezTo>
                      <a:cubicBezTo>
                        <a:pt x="188728" y="346338"/>
                        <a:pt x="204912" y="343978"/>
                        <a:pt x="219747" y="339662"/>
                      </a:cubicBezTo>
                      <a:cubicBezTo>
                        <a:pt x="270997" y="207155"/>
                        <a:pt x="269648" y="108769"/>
                        <a:pt x="219747" y="6810"/>
                      </a:cubicBezTo>
                      <a:cubicBezTo>
                        <a:pt x="204238" y="2561"/>
                        <a:pt x="188728" y="269"/>
                        <a:pt x="172543" y="269"/>
                      </a:cubicBezTo>
                      <a:close/>
                    </a:path>
                  </a:pathLst>
                </a:custGeom>
                <a:solidFill>
                  <a:srgbClr val="07070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73" name="Google Shape;1373;p39"/>
                <p:cNvSpPr/>
                <p:nvPr/>
              </p:nvSpPr>
              <p:spPr>
                <a:xfrm>
                  <a:off x="9249765" y="3279048"/>
                  <a:ext cx="129816" cy="130304"/>
                </a:xfrm>
                <a:custGeom>
                  <a:rect b="b" l="l" r="r" t="t"/>
                  <a:pathLst>
                    <a:path extrusionOk="0" h="125898" w="125426">
                      <a:moveTo>
                        <a:pt x="-761" y="98857"/>
                      </a:moveTo>
                      <a:cubicBezTo>
                        <a:pt x="-761" y="113962"/>
                        <a:pt x="11377" y="126167"/>
                        <a:pt x="26213" y="126167"/>
                      </a:cubicBezTo>
                      <a:lnTo>
                        <a:pt x="97692" y="126167"/>
                      </a:lnTo>
                      <a:cubicBezTo>
                        <a:pt x="112527" y="126167"/>
                        <a:pt x="124666" y="113962"/>
                        <a:pt x="124666" y="98857"/>
                      </a:cubicBezTo>
                      <a:lnTo>
                        <a:pt x="124666" y="27579"/>
                      </a:lnTo>
                      <a:cubicBezTo>
                        <a:pt x="124666" y="12474"/>
                        <a:pt x="112527" y="269"/>
                        <a:pt x="97692" y="269"/>
                      </a:cubicBezTo>
                      <a:lnTo>
                        <a:pt x="26213" y="269"/>
                      </a:lnTo>
                      <a:cubicBezTo>
                        <a:pt x="11377" y="269"/>
                        <a:pt x="-761" y="12474"/>
                        <a:pt x="-761" y="27579"/>
                      </a:cubicBezTo>
                      <a:lnTo>
                        <a:pt x="-761" y="98857"/>
                      </a:lnTo>
                      <a:close/>
                      <a:moveTo>
                        <a:pt x="9354" y="96429"/>
                      </a:moveTo>
                      <a:lnTo>
                        <a:pt x="9354" y="30007"/>
                      </a:lnTo>
                      <a:cubicBezTo>
                        <a:pt x="9354" y="19352"/>
                        <a:pt x="18120" y="10721"/>
                        <a:pt x="28910" y="10721"/>
                      </a:cubicBezTo>
                      <a:lnTo>
                        <a:pt x="94995" y="10721"/>
                      </a:lnTo>
                      <a:cubicBezTo>
                        <a:pt x="105784" y="10721"/>
                        <a:pt x="114551" y="19352"/>
                        <a:pt x="114551" y="30007"/>
                      </a:cubicBezTo>
                      <a:lnTo>
                        <a:pt x="114551" y="96429"/>
                      </a:lnTo>
                      <a:cubicBezTo>
                        <a:pt x="114551" y="107083"/>
                        <a:pt x="105784" y="115580"/>
                        <a:pt x="94995" y="115580"/>
                      </a:cubicBezTo>
                      <a:lnTo>
                        <a:pt x="28910" y="115580"/>
                      </a:lnTo>
                      <a:cubicBezTo>
                        <a:pt x="18120" y="115580"/>
                        <a:pt x="9354" y="107083"/>
                        <a:pt x="9354" y="96429"/>
                      </a:cubicBezTo>
                      <a:close/>
                    </a:path>
                  </a:pathLst>
                </a:custGeom>
                <a:solidFill>
                  <a:srgbClr val="CCCED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1374" name="Google Shape;1374;p39"/>
              <p:cNvGrpSpPr/>
              <p:nvPr/>
            </p:nvGrpSpPr>
            <p:grpSpPr>
              <a:xfrm>
                <a:off x="390725" y="192901"/>
                <a:ext cx="9367780" cy="6412330"/>
                <a:chOff x="1194635" y="234866"/>
                <a:chExt cx="9244824" cy="6489556"/>
              </a:xfrm>
            </p:grpSpPr>
            <p:sp>
              <p:nvSpPr>
                <p:cNvPr id="1375" name="Google Shape;1375;p39"/>
                <p:cNvSpPr/>
                <p:nvPr/>
              </p:nvSpPr>
              <p:spPr>
                <a:xfrm>
                  <a:off x="1217565" y="240980"/>
                  <a:ext cx="9221894" cy="6483314"/>
                </a:xfrm>
                <a:custGeom>
                  <a:rect b="b" l="l" r="r" t="t"/>
                  <a:pathLst>
                    <a:path extrusionOk="0" h="6483314" w="9221894">
                      <a:moveTo>
                        <a:pt x="0" y="6063936"/>
                      </a:moveTo>
                      <a:cubicBezTo>
                        <a:pt x="0" y="6296301"/>
                        <a:pt x="187014" y="6483315"/>
                        <a:pt x="419380" y="6483315"/>
                      </a:cubicBezTo>
                      <a:lnTo>
                        <a:pt x="8802005" y="6483315"/>
                      </a:lnTo>
                      <a:cubicBezTo>
                        <a:pt x="9034371" y="6483315"/>
                        <a:pt x="9221895" y="6296301"/>
                        <a:pt x="9221895" y="6063936"/>
                      </a:cubicBezTo>
                      <a:lnTo>
                        <a:pt x="9221895" y="419634"/>
                      </a:lnTo>
                      <a:cubicBezTo>
                        <a:pt x="9221895" y="187269"/>
                        <a:pt x="9034371" y="0"/>
                        <a:pt x="8802005" y="0"/>
                      </a:cubicBezTo>
                      <a:lnTo>
                        <a:pt x="419380" y="0"/>
                      </a:lnTo>
                      <a:cubicBezTo>
                        <a:pt x="187014" y="0"/>
                        <a:pt x="0" y="187141"/>
                        <a:pt x="0" y="419634"/>
                      </a:cubicBezTo>
                      <a:lnTo>
                        <a:pt x="0" y="6063936"/>
                      </a:lnTo>
                      <a:lnTo>
                        <a:pt x="0" y="6063936"/>
                      </a:lnTo>
                      <a:lnTo>
                        <a:pt x="0" y="6063936"/>
                      </a:lnTo>
                      <a:close/>
                      <a:moveTo>
                        <a:pt x="16052" y="6040495"/>
                      </a:moveTo>
                      <a:lnTo>
                        <a:pt x="16052" y="432119"/>
                      </a:lnTo>
                      <a:cubicBezTo>
                        <a:pt x="16052" y="200772"/>
                        <a:pt x="202301" y="14523"/>
                        <a:pt x="433648" y="14523"/>
                      </a:cubicBezTo>
                      <a:lnTo>
                        <a:pt x="8782642" y="14523"/>
                      </a:lnTo>
                      <a:cubicBezTo>
                        <a:pt x="9014244" y="14650"/>
                        <a:pt x="9200365" y="200772"/>
                        <a:pt x="9200365" y="432119"/>
                      </a:cubicBezTo>
                      <a:lnTo>
                        <a:pt x="9200365" y="6051196"/>
                      </a:lnTo>
                      <a:cubicBezTo>
                        <a:pt x="9200365" y="6282543"/>
                        <a:pt x="9014244" y="6468792"/>
                        <a:pt x="8782642" y="6468792"/>
                      </a:cubicBezTo>
                      <a:lnTo>
                        <a:pt x="433648" y="6457964"/>
                      </a:lnTo>
                      <a:cubicBezTo>
                        <a:pt x="202556" y="6457964"/>
                        <a:pt x="16306" y="6271714"/>
                        <a:pt x="16306" y="6040368"/>
                      </a:cubicBezTo>
                      <a:lnTo>
                        <a:pt x="16052" y="6040368"/>
                      </a:lnTo>
                      <a:close/>
                    </a:path>
                  </a:pathLst>
                </a:custGeom>
                <a:solidFill>
                  <a:srgbClr val="DCDDE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76" name="Google Shape;1376;p39"/>
                <p:cNvSpPr/>
                <p:nvPr/>
              </p:nvSpPr>
              <p:spPr>
                <a:xfrm>
                  <a:off x="2119512" y="237923"/>
                  <a:ext cx="97838" cy="15287"/>
                </a:xfrm>
                <a:custGeom>
                  <a:rect b="b" l="l" r="r" t="t"/>
                  <a:pathLst>
                    <a:path extrusionOk="0" h="15287" w="97838">
                      <a:moveTo>
                        <a:pt x="0" y="0"/>
                      </a:moveTo>
                      <a:lnTo>
                        <a:pt x="0" y="15287"/>
                      </a:lnTo>
                      <a:lnTo>
                        <a:pt x="97838" y="15287"/>
                      </a:lnTo>
                      <a:lnTo>
                        <a:pt x="97838" y="8790"/>
                      </a:lnTo>
                      <a:cubicBezTo>
                        <a:pt x="97838" y="4204"/>
                        <a:pt x="92615" y="0"/>
                        <a:pt x="84207" y="0"/>
                      </a:cubicBezTo>
                      <a:lnTo>
                        <a:pt x="0" y="0"/>
                      </a:lnTo>
                      <a:lnTo>
                        <a:pt x="0" y="0"/>
                      </a:lnTo>
                      <a:lnTo>
                        <a:pt x="0" y="0"/>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77" name="Google Shape;1377;p39"/>
                <p:cNvSpPr/>
                <p:nvPr/>
              </p:nvSpPr>
              <p:spPr>
                <a:xfrm>
                  <a:off x="2510865" y="234866"/>
                  <a:ext cx="203320" cy="18344"/>
                </a:xfrm>
                <a:custGeom>
                  <a:rect b="b" l="l" r="r" t="t"/>
                  <a:pathLst>
                    <a:path extrusionOk="0" h="18344" w="203320">
                      <a:moveTo>
                        <a:pt x="0" y="7261"/>
                      </a:moveTo>
                      <a:lnTo>
                        <a:pt x="0" y="18345"/>
                      </a:lnTo>
                      <a:lnTo>
                        <a:pt x="203320" y="18345"/>
                      </a:lnTo>
                      <a:lnTo>
                        <a:pt x="203320" y="10701"/>
                      </a:lnTo>
                      <a:cubicBezTo>
                        <a:pt x="187906" y="9045"/>
                        <a:pt x="124591" y="0"/>
                        <a:pt x="107648" y="0"/>
                      </a:cubicBezTo>
                      <a:lnTo>
                        <a:pt x="3567" y="0"/>
                      </a:lnTo>
                      <a:cubicBezTo>
                        <a:pt x="1401" y="0"/>
                        <a:pt x="0" y="3312"/>
                        <a:pt x="0" y="7261"/>
                      </a:cubicBezTo>
                      <a:lnTo>
                        <a:pt x="0"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78" name="Google Shape;1378;p39"/>
                <p:cNvSpPr/>
                <p:nvPr/>
              </p:nvSpPr>
              <p:spPr>
                <a:xfrm>
                  <a:off x="2831897" y="234866"/>
                  <a:ext cx="201791" cy="18344"/>
                </a:xfrm>
                <a:custGeom>
                  <a:rect b="b" l="l" r="r" t="t"/>
                  <a:pathLst>
                    <a:path extrusionOk="0" h="18344" w="201791">
                      <a:moveTo>
                        <a:pt x="201791" y="7261"/>
                      </a:moveTo>
                      <a:lnTo>
                        <a:pt x="201791" y="18345"/>
                      </a:lnTo>
                      <a:lnTo>
                        <a:pt x="0" y="18345"/>
                      </a:lnTo>
                      <a:lnTo>
                        <a:pt x="0" y="10701"/>
                      </a:lnTo>
                      <a:cubicBezTo>
                        <a:pt x="15415" y="9045"/>
                        <a:pt x="78220" y="0"/>
                        <a:pt x="94908" y="0"/>
                      </a:cubicBezTo>
                      <a:lnTo>
                        <a:pt x="198224" y="0"/>
                      </a:lnTo>
                      <a:cubicBezTo>
                        <a:pt x="200390" y="0"/>
                        <a:pt x="201791" y="3312"/>
                        <a:pt x="201791" y="7261"/>
                      </a:cubicBezTo>
                      <a:lnTo>
                        <a:pt x="201791"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79" name="Google Shape;1379;p39"/>
                <p:cNvSpPr/>
                <p:nvPr/>
              </p:nvSpPr>
              <p:spPr>
                <a:xfrm>
                  <a:off x="2510865" y="245567"/>
                  <a:ext cx="203320" cy="7643"/>
                </a:xfrm>
                <a:custGeom>
                  <a:rect b="b" l="l" r="r" t="t"/>
                  <a:pathLst>
                    <a:path extrusionOk="0" h="7643" w="203320">
                      <a:moveTo>
                        <a:pt x="0" y="0"/>
                      </a:moveTo>
                      <a:lnTo>
                        <a:pt x="203320" y="0"/>
                      </a:lnTo>
                      <a:lnTo>
                        <a:pt x="203320" y="7644"/>
                      </a:lnTo>
                      <a:lnTo>
                        <a:pt x="0" y="7644"/>
                      </a:lnTo>
                      <a:lnTo>
                        <a:pt x="0" y="0"/>
                      </a:lnTo>
                      <a:close/>
                    </a:path>
                  </a:pathLst>
                </a:custGeom>
                <a:solidFill>
                  <a:srgbClr val="393A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80" name="Google Shape;1380;p39"/>
                <p:cNvSpPr/>
                <p:nvPr/>
              </p:nvSpPr>
              <p:spPr>
                <a:xfrm>
                  <a:off x="2831897" y="245567"/>
                  <a:ext cx="201791" cy="7643"/>
                </a:xfrm>
                <a:custGeom>
                  <a:rect b="b" l="l" r="r" t="t"/>
                  <a:pathLst>
                    <a:path extrusionOk="0" h="7643" w="201791">
                      <a:moveTo>
                        <a:pt x="0" y="0"/>
                      </a:moveTo>
                      <a:lnTo>
                        <a:pt x="201791" y="0"/>
                      </a:lnTo>
                      <a:lnTo>
                        <a:pt x="201791" y="7644"/>
                      </a:lnTo>
                      <a:lnTo>
                        <a:pt x="0" y="7644"/>
                      </a:lnTo>
                      <a:lnTo>
                        <a:pt x="0" y="0"/>
                      </a:lnTo>
                      <a:close/>
                    </a:path>
                  </a:pathLst>
                </a:custGeom>
                <a:solidFill>
                  <a:srgbClr val="4444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81" name="Google Shape;1381;p39"/>
                <p:cNvSpPr/>
                <p:nvPr/>
              </p:nvSpPr>
              <p:spPr>
                <a:xfrm>
                  <a:off x="2119512" y="245567"/>
                  <a:ext cx="97838" cy="7643"/>
                </a:xfrm>
                <a:custGeom>
                  <a:rect b="b" l="l" r="r" t="t"/>
                  <a:pathLst>
                    <a:path extrusionOk="0" h="7643" w="97838">
                      <a:moveTo>
                        <a:pt x="0" y="0"/>
                      </a:moveTo>
                      <a:lnTo>
                        <a:pt x="97838" y="0"/>
                      </a:lnTo>
                      <a:lnTo>
                        <a:pt x="97838" y="7644"/>
                      </a:lnTo>
                      <a:lnTo>
                        <a:pt x="0" y="7644"/>
                      </a:lnTo>
                      <a:lnTo>
                        <a:pt x="0" y="0"/>
                      </a:lnTo>
                      <a:close/>
                    </a:path>
                  </a:pathLst>
                </a:custGeom>
                <a:solidFill>
                  <a:srgbClr val="3535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82" name="Google Shape;1382;p39"/>
                <p:cNvSpPr/>
                <p:nvPr/>
              </p:nvSpPr>
              <p:spPr>
                <a:xfrm>
                  <a:off x="1217565" y="251681"/>
                  <a:ext cx="9221894" cy="6472613"/>
                </a:xfrm>
                <a:custGeom>
                  <a:rect b="b" l="l" r="r" t="t"/>
                  <a:pathLst>
                    <a:path extrusionOk="0" h="6472613" w="9221894">
                      <a:moveTo>
                        <a:pt x="0" y="6053234"/>
                      </a:moveTo>
                      <a:cubicBezTo>
                        <a:pt x="0" y="6285600"/>
                        <a:pt x="187014" y="6472614"/>
                        <a:pt x="419380" y="6472614"/>
                      </a:cubicBezTo>
                      <a:lnTo>
                        <a:pt x="8802005" y="6472614"/>
                      </a:lnTo>
                      <a:cubicBezTo>
                        <a:pt x="9034371" y="6472614"/>
                        <a:pt x="9221895" y="6285600"/>
                        <a:pt x="9221895" y="6053234"/>
                      </a:cubicBezTo>
                      <a:lnTo>
                        <a:pt x="9221895" y="419634"/>
                      </a:lnTo>
                      <a:cubicBezTo>
                        <a:pt x="9221895" y="187269"/>
                        <a:pt x="9034371" y="0"/>
                        <a:pt x="8802005" y="0"/>
                      </a:cubicBezTo>
                      <a:lnTo>
                        <a:pt x="419380" y="0"/>
                      </a:lnTo>
                      <a:cubicBezTo>
                        <a:pt x="187014" y="0"/>
                        <a:pt x="0" y="187269"/>
                        <a:pt x="0" y="419634"/>
                      </a:cubicBezTo>
                      <a:lnTo>
                        <a:pt x="0" y="6053234"/>
                      </a:lnTo>
                      <a:lnTo>
                        <a:pt x="0" y="6053234"/>
                      </a:lnTo>
                      <a:lnTo>
                        <a:pt x="0" y="6053234"/>
                      </a:lnTo>
                      <a:close/>
                      <a:moveTo>
                        <a:pt x="16052" y="6040622"/>
                      </a:moveTo>
                      <a:lnTo>
                        <a:pt x="16052" y="432246"/>
                      </a:lnTo>
                      <a:cubicBezTo>
                        <a:pt x="16052" y="200900"/>
                        <a:pt x="202301" y="14650"/>
                        <a:pt x="433648" y="14650"/>
                      </a:cubicBezTo>
                      <a:lnTo>
                        <a:pt x="8782642" y="14650"/>
                      </a:lnTo>
                      <a:cubicBezTo>
                        <a:pt x="9014244" y="14650"/>
                        <a:pt x="9200365" y="200900"/>
                        <a:pt x="9200365" y="432246"/>
                      </a:cubicBezTo>
                      <a:lnTo>
                        <a:pt x="9200365" y="6040622"/>
                      </a:lnTo>
                      <a:cubicBezTo>
                        <a:pt x="9200365" y="6271969"/>
                        <a:pt x="9014244" y="6458218"/>
                        <a:pt x="8782642" y="6458218"/>
                      </a:cubicBezTo>
                      <a:lnTo>
                        <a:pt x="433648" y="6458218"/>
                      </a:lnTo>
                      <a:cubicBezTo>
                        <a:pt x="202556" y="6458218"/>
                        <a:pt x="16306" y="6271969"/>
                        <a:pt x="16306" y="6040622"/>
                      </a:cubicBezTo>
                      <a:lnTo>
                        <a:pt x="16052" y="6040622"/>
                      </a:lnTo>
                      <a:close/>
                    </a:path>
                  </a:pathLst>
                </a:custGeom>
                <a:solidFill>
                  <a:srgbClr val="989AA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83" name="Google Shape;1383;p39"/>
                <p:cNvSpPr/>
                <p:nvPr/>
              </p:nvSpPr>
              <p:spPr>
                <a:xfrm>
                  <a:off x="1232853" y="266969"/>
                  <a:ext cx="9184950" cy="6442039"/>
                </a:xfrm>
                <a:custGeom>
                  <a:rect b="b" l="l" r="r" t="t"/>
                  <a:pathLst>
                    <a:path extrusionOk="0" h="6442039" w="9184950">
                      <a:moveTo>
                        <a:pt x="0" y="6024571"/>
                      </a:moveTo>
                      <a:cubicBezTo>
                        <a:pt x="0" y="6255917"/>
                        <a:pt x="186249" y="6442040"/>
                        <a:pt x="417596" y="6442040"/>
                      </a:cubicBezTo>
                      <a:lnTo>
                        <a:pt x="8767227" y="6442040"/>
                      </a:lnTo>
                      <a:cubicBezTo>
                        <a:pt x="8998829" y="6442040"/>
                        <a:pt x="9184951" y="6255917"/>
                        <a:pt x="9184951" y="6024571"/>
                      </a:cubicBezTo>
                      <a:lnTo>
                        <a:pt x="9184951" y="417469"/>
                      </a:lnTo>
                      <a:cubicBezTo>
                        <a:pt x="9184951" y="186122"/>
                        <a:pt x="8998829" y="0"/>
                        <a:pt x="8767227" y="0"/>
                      </a:cubicBezTo>
                      <a:lnTo>
                        <a:pt x="417596" y="0"/>
                      </a:lnTo>
                      <a:cubicBezTo>
                        <a:pt x="186504" y="0"/>
                        <a:pt x="255" y="186122"/>
                        <a:pt x="255" y="417469"/>
                      </a:cubicBezTo>
                      <a:lnTo>
                        <a:pt x="255" y="6024571"/>
                      </a:lnTo>
                      <a:lnTo>
                        <a:pt x="0" y="6024571"/>
                      </a:lnTo>
                      <a:lnTo>
                        <a:pt x="0" y="6024571"/>
                      </a:lnTo>
                      <a:close/>
                      <a:moveTo>
                        <a:pt x="28791" y="6016672"/>
                      </a:moveTo>
                      <a:lnTo>
                        <a:pt x="28791" y="425495"/>
                      </a:lnTo>
                      <a:cubicBezTo>
                        <a:pt x="28791" y="205358"/>
                        <a:pt x="205995" y="28154"/>
                        <a:pt x="426132" y="28154"/>
                      </a:cubicBezTo>
                      <a:lnTo>
                        <a:pt x="8743659" y="28154"/>
                      </a:lnTo>
                      <a:cubicBezTo>
                        <a:pt x="8964051" y="28154"/>
                        <a:pt x="9141127" y="205358"/>
                        <a:pt x="9141127" y="425495"/>
                      </a:cubicBezTo>
                      <a:lnTo>
                        <a:pt x="9141127" y="6016672"/>
                      </a:lnTo>
                      <a:cubicBezTo>
                        <a:pt x="9141127" y="6236808"/>
                        <a:pt x="8964051" y="6414013"/>
                        <a:pt x="8743659" y="6414013"/>
                      </a:cubicBezTo>
                      <a:lnTo>
                        <a:pt x="426132" y="6414013"/>
                      </a:lnTo>
                      <a:cubicBezTo>
                        <a:pt x="205741" y="6414013"/>
                        <a:pt x="28409" y="6236808"/>
                        <a:pt x="28409" y="6016672"/>
                      </a:cubicBezTo>
                      <a:lnTo>
                        <a:pt x="28791" y="6016672"/>
                      </a:lnTo>
                      <a:close/>
                    </a:path>
                  </a:pathLst>
                </a:custGeom>
                <a:solidFill>
                  <a:srgbClr val="EAEAE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84" name="Google Shape;1384;p39"/>
                <p:cNvSpPr/>
                <p:nvPr/>
              </p:nvSpPr>
              <p:spPr>
                <a:xfrm>
                  <a:off x="1261898" y="294486"/>
                  <a:ext cx="8971056" cy="6387005"/>
                </a:xfrm>
                <a:custGeom>
                  <a:rect b="b" l="l" r="r" t="t"/>
                  <a:pathLst>
                    <a:path extrusionOk="0" h="6387005" w="8971056">
                      <a:moveTo>
                        <a:pt x="255" y="5989665"/>
                      </a:moveTo>
                      <a:cubicBezTo>
                        <a:pt x="255" y="6209801"/>
                        <a:pt x="177459" y="6387006"/>
                        <a:pt x="397595" y="6387006"/>
                      </a:cubicBezTo>
                      <a:lnTo>
                        <a:pt x="8714232" y="6387006"/>
                      </a:lnTo>
                      <a:cubicBezTo>
                        <a:pt x="8811433" y="6387006"/>
                        <a:pt x="8900990" y="6351972"/>
                        <a:pt x="8970292" y="6293881"/>
                      </a:cubicBezTo>
                      <a:cubicBezTo>
                        <a:pt x="8902392" y="6348023"/>
                        <a:pt x="8815637" y="6380381"/>
                        <a:pt x="8721875" y="6380381"/>
                      </a:cubicBezTo>
                      <a:lnTo>
                        <a:pt x="401035" y="6380254"/>
                      </a:lnTo>
                      <a:cubicBezTo>
                        <a:pt x="180899" y="6380254"/>
                        <a:pt x="3567" y="6203431"/>
                        <a:pt x="3567" y="5983677"/>
                      </a:cubicBezTo>
                      <a:lnTo>
                        <a:pt x="3567" y="403073"/>
                      </a:lnTo>
                      <a:cubicBezTo>
                        <a:pt x="3567" y="183319"/>
                        <a:pt x="180899" y="6497"/>
                        <a:pt x="401162" y="6497"/>
                      </a:cubicBezTo>
                      <a:lnTo>
                        <a:pt x="8722002" y="6497"/>
                      </a:lnTo>
                      <a:cubicBezTo>
                        <a:pt x="8816401" y="6497"/>
                        <a:pt x="8902519" y="38982"/>
                        <a:pt x="8971057" y="93507"/>
                      </a:cubicBezTo>
                      <a:cubicBezTo>
                        <a:pt x="8901755" y="35161"/>
                        <a:pt x="8812197" y="0"/>
                        <a:pt x="8714232" y="0"/>
                      </a:cubicBezTo>
                      <a:lnTo>
                        <a:pt x="397595" y="0"/>
                      </a:lnTo>
                      <a:cubicBezTo>
                        <a:pt x="177205" y="0"/>
                        <a:pt x="0" y="177205"/>
                        <a:pt x="0" y="397341"/>
                      </a:cubicBezTo>
                      <a:lnTo>
                        <a:pt x="0" y="5989665"/>
                      </a:lnTo>
                      <a:lnTo>
                        <a:pt x="255" y="5989665"/>
                      </a:lnTo>
                      <a:lnTo>
                        <a:pt x="255" y="5989665"/>
                      </a:ln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85" name="Google Shape;1385;p39"/>
                <p:cNvSpPr/>
                <p:nvPr/>
              </p:nvSpPr>
              <p:spPr>
                <a:xfrm>
                  <a:off x="1266484" y="294484"/>
                  <a:ext cx="9114629" cy="6380892"/>
                </a:xfrm>
                <a:custGeom>
                  <a:rect b="b" l="l" r="r" t="t"/>
                  <a:pathLst>
                    <a:path extrusionOk="0" h="6380892" w="9114629">
                      <a:moveTo>
                        <a:pt x="0" y="5984316"/>
                      </a:moveTo>
                      <a:cubicBezTo>
                        <a:pt x="0" y="6204070"/>
                        <a:pt x="177332" y="6380892"/>
                        <a:pt x="397468" y="6380892"/>
                      </a:cubicBezTo>
                      <a:lnTo>
                        <a:pt x="8717289" y="6380892"/>
                      </a:lnTo>
                      <a:cubicBezTo>
                        <a:pt x="8937679" y="6380892"/>
                        <a:pt x="9114629" y="6204070"/>
                        <a:pt x="9114629" y="5984316"/>
                      </a:cubicBezTo>
                      <a:lnTo>
                        <a:pt x="9114629" y="396578"/>
                      </a:lnTo>
                      <a:cubicBezTo>
                        <a:pt x="9114629" y="176824"/>
                        <a:pt x="8937679" y="2"/>
                        <a:pt x="8717289" y="2"/>
                      </a:cubicBezTo>
                      <a:lnTo>
                        <a:pt x="397468" y="2"/>
                      </a:lnTo>
                      <a:cubicBezTo>
                        <a:pt x="177459" y="-635"/>
                        <a:pt x="127" y="163575"/>
                        <a:pt x="127" y="383202"/>
                      </a:cubicBezTo>
                      <a:lnTo>
                        <a:pt x="127" y="5983679"/>
                      </a:lnTo>
                      <a:lnTo>
                        <a:pt x="0" y="5984316"/>
                      </a:lnTo>
                      <a:lnTo>
                        <a:pt x="0" y="5984316"/>
                      </a:lnTo>
                      <a:close/>
                      <a:moveTo>
                        <a:pt x="8663" y="5979475"/>
                      </a:moveTo>
                      <a:lnTo>
                        <a:pt x="8663" y="389826"/>
                      </a:lnTo>
                      <a:cubicBezTo>
                        <a:pt x="8663" y="170582"/>
                        <a:pt x="185740" y="6626"/>
                        <a:pt x="405494" y="6626"/>
                      </a:cubicBezTo>
                      <a:lnTo>
                        <a:pt x="8712066" y="6626"/>
                      </a:lnTo>
                      <a:cubicBezTo>
                        <a:pt x="8931692" y="6626"/>
                        <a:pt x="9108770" y="183066"/>
                        <a:pt x="9108770" y="402311"/>
                      </a:cubicBezTo>
                      <a:lnTo>
                        <a:pt x="9108770" y="5979348"/>
                      </a:lnTo>
                      <a:cubicBezTo>
                        <a:pt x="9108770" y="6198592"/>
                        <a:pt x="8931820" y="6375032"/>
                        <a:pt x="8712066" y="6375032"/>
                      </a:cubicBezTo>
                      <a:lnTo>
                        <a:pt x="405494" y="6375032"/>
                      </a:lnTo>
                      <a:cubicBezTo>
                        <a:pt x="185995" y="6375032"/>
                        <a:pt x="8918" y="6198465"/>
                        <a:pt x="8918" y="5979348"/>
                      </a:cubicBezTo>
                      <a:lnTo>
                        <a:pt x="8663" y="5979475"/>
                      </a:lnTo>
                      <a:close/>
                    </a:path>
                  </a:pathLst>
                </a:custGeom>
                <a:solidFill>
                  <a:srgbClr val="A6A7A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86" name="Google Shape;1386;p39"/>
                <p:cNvSpPr/>
                <p:nvPr/>
              </p:nvSpPr>
              <p:spPr>
                <a:xfrm>
                  <a:off x="1217565" y="6135737"/>
                  <a:ext cx="434157" cy="588685"/>
                </a:xfrm>
                <a:custGeom>
                  <a:rect b="b" l="l" r="r" t="t"/>
                  <a:pathLst>
                    <a:path extrusionOk="0" h="588685" w="434157">
                      <a:moveTo>
                        <a:pt x="127" y="169561"/>
                      </a:moveTo>
                      <a:cubicBezTo>
                        <a:pt x="127" y="401799"/>
                        <a:pt x="187269" y="588686"/>
                        <a:pt x="419889" y="588686"/>
                      </a:cubicBezTo>
                      <a:lnTo>
                        <a:pt x="434157" y="574163"/>
                      </a:lnTo>
                      <a:cubicBezTo>
                        <a:pt x="202556" y="574163"/>
                        <a:pt x="16052" y="388041"/>
                        <a:pt x="16052" y="156949"/>
                      </a:cubicBezTo>
                      <a:lnTo>
                        <a:pt x="16052" y="0"/>
                      </a:lnTo>
                      <a:lnTo>
                        <a:pt x="0" y="0"/>
                      </a:lnTo>
                      <a:lnTo>
                        <a:pt x="127" y="169561"/>
                      </a:lnTo>
                      <a:lnTo>
                        <a:pt x="127" y="169561"/>
                      </a:lnTo>
                      <a:lnTo>
                        <a:pt x="127" y="169561"/>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87" name="Google Shape;1387;p39"/>
                <p:cNvSpPr/>
                <p:nvPr/>
              </p:nvSpPr>
              <p:spPr>
                <a:xfrm>
                  <a:off x="1217565" y="251681"/>
                  <a:ext cx="843855" cy="3364719"/>
                </a:xfrm>
                <a:custGeom>
                  <a:rect b="b" l="l" r="r" t="t"/>
                  <a:pathLst>
                    <a:path extrusionOk="0" h="3364719" w="843855">
                      <a:moveTo>
                        <a:pt x="16052" y="432374"/>
                      </a:moveTo>
                      <a:cubicBezTo>
                        <a:pt x="16052" y="201027"/>
                        <a:pt x="202301" y="14778"/>
                        <a:pt x="433648" y="14778"/>
                      </a:cubicBezTo>
                      <a:lnTo>
                        <a:pt x="843855" y="14778"/>
                      </a:lnTo>
                      <a:lnTo>
                        <a:pt x="843855" y="0"/>
                      </a:lnTo>
                      <a:lnTo>
                        <a:pt x="419380" y="0"/>
                      </a:lnTo>
                      <a:cubicBezTo>
                        <a:pt x="187014" y="0"/>
                        <a:pt x="0" y="187269"/>
                        <a:pt x="0" y="419762"/>
                      </a:cubicBezTo>
                      <a:lnTo>
                        <a:pt x="0" y="3364720"/>
                      </a:lnTo>
                      <a:lnTo>
                        <a:pt x="16052" y="3364720"/>
                      </a:lnTo>
                      <a:lnTo>
                        <a:pt x="16052" y="432374"/>
                      </a:lnTo>
                      <a:lnTo>
                        <a:pt x="16052" y="432374"/>
                      </a:lnTo>
                      <a:lnTo>
                        <a:pt x="16052" y="432374"/>
                      </a:lnTo>
                      <a:close/>
                    </a:path>
                  </a:pathLst>
                </a:custGeom>
                <a:solidFill>
                  <a:srgbClr val="5D5E6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88" name="Google Shape;1388;p39"/>
                <p:cNvSpPr/>
                <p:nvPr/>
              </p:nvSpPr>
              <p:spPr>
                <a:xfrm>
                  <a:off x="9999061" y="251681"/>
                  <a:ext cx="438743" cy="432628"/>
                </a:xfrm>
                <a:custGeom>
                  <a:rect b="b" l="l" r="r" t="t"/>
                  <a:pathLst>
                    <a:path extrusionOk="0" h="432628" w="438743">
                      <a:moveTo>
                        <a:pt x="0" y="14650"/>
                      </a:moveTo>
                      <a:cubicBezTo>
                        <a:pt x="231601" y="14650"/>
                        <a:pt x="417723" y="201027"/>
                        <a:pt x="417723" y="432629"/>
                      </a:cubicBezTo>
                      <a:lnTo>
                        <a:pt x="438744" y="419889"/>
                      </a:lnTo>
                      <a:cubicBezTo>
                        <a:pt x="438744" y="187269"/>
                        <a:pt x="251857" y="0"/>
                        <a:pt x="19618" y="0"/>
                      </a:cubicBezTo>
                      <a:lnTo>
                        <a:pt x="0" y="14650"/>
                      </a:lnTo>
                      <a:lnTo>
                        <a:pt x="0" y="14650"/>
                      </a:lnTo>
                      <a:lnTo>
                        <a:pt x="0" y="14650"/>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89" name="Google Shape;1389;p39"/>
                <p:cNvSpPr/>
                <p:nvPr/>
              </p:nvSpPr>
              <p:spPr>
                <a:xfrm>
                  <a:off x="10000589" y="6291667"/>
                  <a:ext cx="438743" cy="432628"/>
                </a:xfrm>
                <a:custGeom>
                  <a:rect b="b" l="l" r="r" t="t"/>
                  <a:pathLst>
                    <a:path extrusionOk="0" h="432628" w="438743">
                      <a:moveTo>
                        <a:pt x="18854" y="432629"/>
                      </a:moveTo>
                      <a:cubicBezTo>
                        <a:pt x="251221" y="432629"/>
                        <a:pt x="438744" y="245360"/>
                        <a:pt x="438744" y="12612"/>
                      </a:cubicBezTo>
                      <a:lnTo>
                        <a:pt x="417087" y="0"/>
                      </a:lnTo>
                      <a:cubicBezTo>
                        <a:pt x="417087" y="231601"/>
                        <a:pt x="230965" y="418106"/>
                        <a:pt x="0" y="418106"/>
                      </a:cubicBezTo>
                      <a:lnTo>
                        <a:pt x="18854" y="432629"/>
                      </a:lnTo>
                      <a:lnTo>
                        <a:pt x="18854" y="432629"/>
                      </a:lnTo>
                      <a:lnTo>
                        <a:pt x="18854" y="432629"/>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90" name="Google Shape;1390;p39"/>
                <p:cNvSpPr/>
                <p:nvPr/>
              </p:nvSpPr>
              <p:spPr>
                <a:xfrm>
                  <a:off x="1194635" y="927377"/>
                  <a:ext cx="19873" cy="337847"/>
                </a:xfrm>
                <a:custGeom>
                  <a:rect b="b" l="l" r="r" t="t"/>
                  <a:pathLst>
                    <a:path extrusionOk="0" h="337847" w="19873">
                      <a:moveTo>
                        <a:pt x="0" y="328930"/>
                      </a:moveTo>
                      <a:lnTo>
                        <a:pt x="0" y="8918"/>
                      </a:lnTo>
                      <a:cubicBezTo>
                        <a:pt x="0" y="3949"/>
                        <a:pt x="4331" y="0"/>
                        <a:pt x="9555" y="0"/>
                      </a:cubicBezTo>
                      <a:lnTo>
                        <a:pt x="19873" y="0"/>
                      </a:lnTo>
                      <a:lnTo>
                        <a:pt x="19873" y="337848"/>
                      </a:lnTo>
                      <a:lnTo>
                        <a:pt x="9555" y="337848"/>
                      </a:lnTo>
                      <a:cubicBezTo>
                        <a:pt x="4331" y="337848"/>
                        <a:pt x="0" y="333899"/>
                        <a:pt x="0" y="328930"/>
                      </a:cubicBezTo>
                      <a:lnTo>
                        <a:pt x="0" y="328930"/>
                      </a:lnTo>
                      <a:close/>
                    </a:path>
                  </a:pathLst>
                </a:custGeom>
                <a:solidFill>
                  <a:srgbClr val="14141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391" name="Google Shape;1391;p39"/>
                <p:cNvSpPr/>
                <p:nvPr/>
              </p:nvSpPr>
              <p:spPr>
                <a:xfrm>
                  <a:off x="1200749" y="925848"/>
                  <a:ext cx="13758" cy="339376"/>
                </a:xfrm>
                <a:custGeom>
                  <a:rect b="b" l="l" r="r" t="t"/>
                  <a:pathLst>
                    <a:path extrusionOk="0" h="339376" w="13758">
                      <a:moveTo>
                        <a:pt x="13759" y="339376"/>
                      </a:moveTo>
                      <a:lnTo>
                        <a:pt x="3057" y="339376"/>
                      </a:lnTo>
                      <a:cubicBezTo>
                        <a:pt x="1911" y="339376"/>
                        <a:pt x="1019" y="338994"/>
                        <a:pt x="0" y="338740"/>
                      </a:cubicBezTo>
                      <a:cubicBezTo>
                        <a:pt x="3949" y="337593"/>
                        <a:pt x="6879" y="334408"/>
                        <a:pt x="6879" y="330332"/>
                      </a:cubicBezTo>
                      <a:lnTo>
                        <a:pt x="6879" y="8918"/>
                      </a:lnTo>
                      <a:cubicBezTo>
                        <a:pt x="6879" y="4968"/>
                        <a:pt x="3949" y="1529"/>
                        <a:pt x="0" y="382"/>
                      </a:cubicBezTo>
                      <a:cubicBezTo>
                        <a:pt x="1019" y="127"/>
                        <a:pt x="1911" y="0"/>
                        <a:pt x="3057" y="0"/>
                      </a:cubicBezTo>
                      <a:lnTo>
                        <a:pt x="13759" y="0"/>
                      </a:lnTo>
                      <a:lnTo>
                        <a:pt x="13759" y="339376"/>
                      </a:lnTo>
                      <a:lnTo>
                        <a:pt x="13759" y="339376"/>
                      </a:lnTo>
                      <a:lnTo>
                        <a:pt x="13759" y="339376"/>
                      </a:lnTo>
                      <a:close/>
                    </a:path>
                  </a:pathLst>
                </a:custGeom>
                <a:solidFill>
                  <a:srgbClr val="40404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sp>
          <p:nvSpPr>
            <p:cNvPr id="1392" name="Google Shape;1392;p39"/>
            <p:cNvSpPr/>
            <p:nvPr/>
          </p:nvSpPr>
          <p:spPr>
            <a:xfrm>
              <a:off x="2893720" y="349978"/>
              <a:ext cx="5332800" cy="400110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93" name="Google Shape;1393;p39"/>
            <p:cNvSpPr/>
            <p:nvPr/>
          </p:nvSpPr>
          <p:spPr>
            <a:xfrm rot="5829469">
              <a:off x="2617236" y="2327108"/>
              <a:ext cx="65007" cy="65007"/>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7" name="Shape 1397"/>
        <p:cNvGrpSpPr/>
        <p:nvPr/>
      </p:nvGrpSpPr>
      <p:grpSpPr>
        <a:xfrm>
          <a:off x="0" y="0"/>
          <a:ext cx="0" cy="0"/>
          <a:chOff x="0" y="0"/>
          <a:chExt cx="0" cy="0"/>
        </a:xfrm>
      </p:grpSpPr>
      <p:grpSp>
        <p:nvGrpSpPr>
          <p:cNvPr id="1398" name="Google Shape;1398;p40"/>
          <p:cNvGrpSpPr/>
          <p:nvPr/>
        </p:nvGrpSpPr>
        <p:grpSpPr>
          <a:xfrm>
            <a:off x="1874315" y="576174"/>
            <a:ext cx="2721600" cy="5544000"/>
            <a:chOff x="1020040" y="533174"/>
            <a:chExt cx="2721600" cy="5544000"/>
          </a:xfrm>
        </p:grpSpPr>
        <p:sp>
          <p:nvSpPr>
            <p:cNvPr id="1399" name="Google Shape;1399;p40"/>
            <p:cNvSpPr/>
            <p:nvPr/>
          </p:nvSpPr>
          <p:spPr>
            <a:xfrm rot="5322">
              <a:off x="1024388" y="535271"/>
              <a:ext cx="2712903" cy="5539807"/>
            </a:xfrm>
            <a:prstGeom prst="roundRect">
              <a:avLst>
                <a:gd fmla="val 13728" name="adj"/>
              </a:avLst>
            </a:pr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00" name="Google Shape;1400;p40"/>
            <p:cNvSpPr/>
            <p:nvPr/>
          </p:nvSpPr>
          <p:spPr>
            <a:xfrm rot="5339">
              <a:off x="1117826" y="634766"/>
              <a:ext cx="2511303" cy="5315706"/>
            </a:xfrm>
            <a:prstGeom prst="roundRect">
              <a:avLst>
                <a:gd fmla="val 11202" name="adj"/>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01" name="Google Shape;1401;p40"/>
            <p:cNvSpPr/>
            <p:nvPr/>
          </p:nvSpPr>
          <p:spPr>
            <a:xfrm rot="-10793156">
              <a:off x="1702602" y="592275"/>
              <a:ext cx="1356303" cy="243601"/>
            </a:xfrm>
            <a:prstGeom prst="round2SameRect">
              <a:avLst>
                <a:gd fmla="val 50000" name="adj1"/>
                <a:gd fmla="val 0" name="adj2"/>
              </a:avLst>
            </a:prstGeom>
            <a:solidFill>
              <a:srgbClr val="25252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02" name="Google Shape;1402;p40"/>
            <p:cNvSpPr/>
            <p:nvPr/>
          </p:nvSpPr>
          <p:spPr>
            <a:xfrm>
              <a:off x="1848856" y="5858818"/>
              <a:ext cx="1063200" cy="37800"/>
            </a:xfrm>
            <a:prstGeom prst="roundRect">
              <a:avLst>
                <a:gd fmla="val 50000" name="adj"/>
              </a:avLst>
            </a:prstGeom>
            <a:solidFill>
              <a:srgbClr val="3A38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3" name="Google Shape;1403;p40"/>
            <p:cNvSpPr/>
            <p:nvPr/>
          </p:nvSpPr>
          <p:spPr>
            <a:xfrm rot="5827501">
              <a:off x="2668055" y="715407"/>
              <a:ext cx="62886" cy="62886"/>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4" name="Google Shape;1404;p40"/>
            <p:cNvSpPr/>
            <p:nvPr/>
          </p:nvSpPr>
          <p:spPr>
            <a:xfrm>
              <a:off x="2176639" y="720996"/>
              <a:ext cx="408300" cy="37800"/>
            </a:xfrm>
            <a:prstGeom prst="roundRect">
              <a:avLst>
                <a:gd fmla="val 50000" name="adj"/>
              </a:avLst>
            </a:prstGeom>
            <a:gradFill>
              <a:gsLst>
                <a:gs pos="0">
                  <a:srgbClr val="424242"/>
                </a:gs>
                <a:gs pos="100000">
                  <a:srgbClr val="010101"/>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05" name="Google Shape;1405;p40"/>
          <p:cNvSpPr txBox="1"/>
          <p:nvPr>
            <p:ph type="title"/>
          </p:nvPr>
        </p:nvSpPr>
        <p:spPr>
          <a:xfrm>
            <a:off x="5082850" y="1698275"/>
            <a:ext cx="5581500" cy="763500"/>
          </a:xfrm>
          <a:prstGeom prst="rect">
            <a:avLst/>
          </a:prstGeom>
        </p:spPr>
        <p:txBody>
          <a:bodyPr anchorCtr="0" anchor="t" bIns="121900" lIns="121900" spcFirstLastPara="1" rIns="121900" wrap="square" tIns="121900">
            <a:noAutofit/>
          </a:bodyPr>
          <a:lstStyle/>
          <a:p>
            <a:pPr indent="0" lvl="0" marL="0" rtl="0" algn="l">
              <a:lnSpc>
                <a:spcPct val="80000"/>
              </a:lnSpc>
              <a:spcBef>
                <a:spcPts val="0"/>
              </a:spcBef>
              <a:spcAft>
                <a:spcPts val="0"/>
              </a:spcAft>
              <a:buNone/>
            </a:pPr>
            <a:r>
              <a:rPr lang="en">
                <a:solidFill>
                  <a:schemeClr val="accent6"/>
                </a:solidFill>
              </a:rPr>
              <a:t>Presenting a website or an app?</a:t>
            </a:r>
            <a:endParaRPr>
              <a:solidFill>
                <a:schemeClr val="accent6"/>
              </a:solidFill>
            </a:endParaRPr>
          </a:p>
        </p:txBody>
      </p:sp>
      <p:sp>
        <p:nvSpPr>
          <p:cNvPr id="1406" name="Google Shape;1406;p40"/>
          <p:cNvSpPr txBox="1"/>
          <p:nvPr>
            <p:ph idx="1" type="body"/>
          </p:nvPr>
        </p:nvSpPr>
        <p:spPr>
          <a:xfrm>
            <a:off x="5082700" y="3431200"/>
            <a:ext cx="5581500" cy="13695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If you are presenting a website, an internet product or an app, you can place a screenshot of it here.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0" name="Shape 1410"/>
        <p:cNvGrpSpPr/>
        <p:nvPr/>
      </p:nvGrpSpPr>
      <p:grpSpPr>
        <a:xfrm>
          <a:off x="0" y="0"/>
          <a:ext cx="0" cy="0"/>
          <a:chOff x="0" y="0"/>
          <a:chExt cx="0" cy="0"/>
        </a:xfrm>
      </p:grpSpPr>
      <p:sp>
        <p:nvSpPr>
          <p:cNvPr id="1411" name="Google Shape;1411;p41"/>
          <p:cNvSpPr txBox="1"/>
          <p:nvPr>
            <p:ph type="title"/>
          </p:nvPr>
        </p:nvSpPr>
        <p:spPr>
          <a:xfrm>
            <a:off x="3305225" y="2092275"/>
            <a:ext cx="5581500" cy="7635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Thank you!</a:t>
            </a:r>
            <a:endParaRPr/>
          </a:p>
        </p:txBody>
      </p:sp>
      <p:sp>
        <p:nvSpPr>
          <p:cNvPr id="1412" name="Google Shape;1412;p41"/>
          <p:cNvSpPr txBox="1"/>
          <p:nvPr>
            <p:ph idx="1" type="subTitle"/>
          </p:nvPr>
        </p:nvSpPr>
        <p:spPr>
          <a:xfrm>
            <a:off x="3305225" y="2720325"/>
            <a:ext cx="5581500" cy="717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Do you have any questions?</a:t>
            </a:r>
            <a:endParaRPr/>
          </a:p>
        </p:txBody>
      </p:sp>
      <p:sp>
        <p:nvSpPr>
          <p:cNvPr id="1413" name="Google Shape;1413;p41"/>
          <p:cNvSpPr/>
          <p:nvPr/>
        </p:nvSpPr>
        <p:spPr>
          <a:xfrm>
            <a:off x="5989940" y="4820653"/>
            <a:ext cx="181070" cy="392601"/>
          </a:xfrm>
          <a:custGeom>
            <a:rect b="b" l="l" r="r" t="t"/>
            <a:pathLst>
              <a:path extrusionOk="0" h="17146" w="7907">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414" name="Google Shape;1414;p41"/>
          <p:cNvGrpSpPr/>
          <p:nvPr/>
        </p:nvGrpSpPr>
        <p:grpSpPr>
          <a:xfrm>
            <a:off x="6523043" y="4811001"/>
            <a:ext cx="411849" cy="411917"/>
            <a:chOff x="5162200" y="4097750"/>
            <a:chExt cx="338385" cy="338414"/>
          </a:xfrm>
        </p:grpSpPr>
        <p:sp>
          <p:nvSpPr>
            <p:cNvPr id="1415" name="Google Shape;1415;p41"/>
            <p:cNvSpPr/>
            <p:nvPr/>
          </p:nvSpPr>
          <p:spPr>
            <a:xfrm>
              <a:off x="5162200" y="4097750"/>
              <a:ext cx="338385" cy="338414"/>
            </a:xfrm>
            <a:custGeom>
              <a:rect b="b" l="l" r="r" t="t"/>
              <a:pathLst>
                <a:path extrusionOk="0" h="11843" w="11842">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6" name="Google Shape;1416;p41"/>
            <p:cNvSpPr/>
            <p:nvPr/>
          </p:nvSpPr>
          <p:spPr>
            <a:xfrm>
              <a:off x="5245127" y="4179731"/>
              <a:ext cx="173507" cy="174450"/>
            </a:xfrm>
            <a:custGeom>
              <a:rect b="b" l="l" r="r" t="t"/>
              <a:pathLst>
                <a:path extrusionOk="0" h="6105" w="6072">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7" name="Google Shape;1417;p41"/>
            <p:cNvSpPr/>
            <p:nvPr/>
          </p:nvSpPr>
          <p:spPr>
            <a:xfrm>
              <a:off x="5401436" y="4155900"/>
              <a:ext cx="41034" cy="41005"/>
            </a:xfrm>
            <a:custGeom>
              <a:rect b="b" l="l" r="r" t="t"/>
              <a:pathLst>
                <a:path extrusionOk="0" h="1435" w="1436">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18" name="Google Shape;1418;p41"/>
          <p:cNvSpPr/>
          <p:nvPr/>
        </p:nvSpPr>
        <p:spPr>
          <a:xfrm>
            <a:off x="5257050" y="4862036"/>
            <a:ext cx="380848" cy="309834"/>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9" name="Google Shape;1419;p41"/>
          <p:cNvSpPr txBox="1"/>
          <p:nvPr>
            <p:ph idx="2" type="body"/>
          </p:nvPr>
        </p:nvSpPr>
        <p:spPr>
          <a:xfrm>
            <a:off x="3305275" y="3585125"/>
            <a:ext cx="5581500" cy="13416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hello@mail.com</a:t>
            </a:r>
            <a:endParaRPr/>
          </a:p>
          <a:p>
            <a:pPr indent="0" lvl="0" marL="0" rtl="0" algn="ctr">
              <a:spcBef>
                <a:spcPts val="0"/>
              </a:spcBef>
              <a:spcAft>
                <a:spcPts val="0"/>
              </a:spcAft>
              <a:buNone/>
            </a:pPr>
            <a:r>
              <a:rPr lang="en"/>
              <a:t>555-111-222</a:t>
            </a:r>
            <a:endParaRPr/>
          </a:p>
          <a:p>
            <a:pPr indent="0" lvl="0" marL="0" rtl="0" algn="ctr">
              <a:spcBef>
                <a:spcPts val="0"/>
              </a:spcBef>
              <a:spcAft>
                <a:spcPts val="0"/>
              </a:spcAft>
              <a:buNone/>
            </a:pPr>
            <a:r>
              <a:rPr lang="en"/>
              <a:t>mydomain.com</a:t>
            </a:r>
            <a:endParaRPr/>
          </a:p>
          <a:p>
            <a:pPr indent="0" lvl="0" marL="0" rtl="0" algn="ctr">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3" name="Shape 963"/>
        <p:cNvGrpSpPr/>
        <p:nvPr/>
      </p:nvGrpSpPr>
      <p:grpSpPr>
        <a:xfrm>
          <a:off x="0" y="0"/>
          <a:ext cx="0" cy="0"/>
          <a:chOff x="0" y="0"/>
          <a:chExt cx="0" cy="0"/>
        </a:xfrm>
      </p:grpSpPr>
      <p:sp>
        <p:nvSpPr>
          <p:cNvPr id="964" name="Google Shape;964;p24"/>
          <p:cNvSpPr txBox="1"/>
          <p:nvPr>
            <p:ph type="title"/>
          </p:nvPr>
        </p:nvSpPr>
        <p:spPr>
          <a:xfrm>
            <a:off x="2244324" y="3290450"/>
            <a:ext cx="7703400" cy="13248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Hello! I’m...</a:t>
            </a:r>
            <a:endParaRPr/>
          </a:p>
        </p:txBody>
      </p:sp>
      <p:sp>
        <p:nvSpPr>
          <p:cNvPr id="965" name="Google Shape;965;p24"/>
          <p:cNvSpPr txBox="1"/>
          <p:nvPr>
            <p:ph idx="1" type="body"/>
          </p:nvPr>
        </p:nvSpPr>
        <p:spPr>
          <a:xfrm>
            <a:off x="2244300" y="4542350"/>
            <a:ext cx="7703400" cy="13248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Here is where you introduce yourself.</a:t>
            </a:r>
            <a:endParaRPr/>
          </a:p>
          <a:p>
            <a:pPr indent="0" lvl="0" marL="0" rtl="0" algn="ctr">
              <a:spcBef>
                <a:spcPts val="2100"/>
              </a:spcBef>
              <a:spcAft>
                <a:spcPts val="2100"/>
              </a:spcAft>
              <a:buNone/>
            </a:pPr>
            <a:r>
              <a:rPr lang="en"/>
              <a:t>You can add your name, title and a little background. Right click the image and replace it with your own.</a:t>
            </a:r>
            <a:endParaRPr/>
          </a:p>
        </p:txBody>
      </p:sp>
      <p:pic>
        <p:nvPicPr>
          <p:cNvPr id="966" name="Google Shape;966;p24"/>
          <p:cNvPicPr preferRelativeResize="0"/>
          <p:nvPr/>
        </p:nvPicPr>
        <p:blipFill rotWithShape="1">
          <a:blip r:embed="rId3">
            <a:alphaModFix/>
          </a:blip>
          <a:srcRect b="33285" l="5648" r="5256" t="7338"/>
          <a:stretch/>
        </p:blipFill>
        <p:spPr>
          <a:xfrm>
            <a:off x="4490575" y="531950"/>
            <a:ext cx="2758500" cy="2758500"/>
          </a:xfrm>
          <a:prstGeom prst="ellipse">
            <a:avLst/>
          </a:prstGeom>
          <a:noFill/>
          <a:ln>
            <a:noFill/>
          </a:ln>
        </p:spPr>
      </p:pic>
      <p:sp>
        <p:nvSpPr>
          <p:cNvPr id="967" name="Google Shape;967;p24"/>
          <p:cNvSpPr/>
          <p:nvPr/>
        </p:nvSpPr>
        <p:spPr>
          <a:xfrm>
            <a:off x="4183900" y="4413893"/>
            <a:ext cx="3741900" cy="201350"/>
          </a:xfrm>
          <a:custGeom>
            <a:rect b="b" l="l" r="r" t="t"/>
            <a:pathLst>
              <a:path extrusionOk="0" h="8054" w="149676">
                <a:moveTo>
                  <a:pt x="0" y="5998"/>
                </a:moveTo>
                <a:cubicBezTo>
                  <a:pt x="0" y="1584"/>
                  <a:pt x="7597" y="-626"/>
                  <a:pt x="11925" y="241"/>
                </a:cubicBezTo>
                <a:cubicBezTo>
                  <a:pt x="20141" y="1887"/>
                  <a:pt x="27970" y="8467"/>
                  <a:pt x="36186" y="6821"/>
                </a:cubicBezTo>
                <a:cubicBezTo>
                  <a:pt x="45151" y="5024"/>
                  <a:pt x="53895" y="-850"/>
                  <a:pt x="62914" y="653"/>
                </a:cubicBezTo>
                <a:cubicBezTo>
                  <a:pt x="70867" y="1978"/>
                  <a:pt x="77879" y="8054"/>
                  <a:pt x="85941" y="8054"/>
                </a:cubicBezTo>
                <a:cubicBezTo>
                  <a:pt x="96081" y="8054"/>
                  <a:pt x="105407" y="1064"/>
                  <a:pt x="115547" y="1064"/>
                </a:cubicBezTo>
                <a:cubicBezTo>
                  <a:pt x="126976" y="1064"/>
                  <a:pt x="139459" y="9474"/>
                  <a:pt x="149676" y="4353"/>
                </a:cubicBezTo>
              </a:path>
            </a:pathLst>
          </a:custGeom>
          <a:noFill/>
          <a:ln cap="flat" cmpd="sng" w="19050">
            <a:solidFill>
              <a:schemeClr val="accent6"/>
            </a:solidFill>
            <a:prstDash val="solid"/>
            <a:round/>
            <a:headEnd len="med" w="med" type="none"/>
            <a:tailEnd len="med" w="med" type="none"/>
          </a:ln>
        </p:spPr>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3" name="Shape 1423"/>
        <p:cNvGrpSpPr/>
        <p:nvPr/>
      </p:nvGrpSpPr>
      <p:grpSpPr>
        <a:xfrm>
          <a:off x="0" y="0"/>
          <a:ext cx="0" cy="0"/>
          <a:chOff x="0" y="0"/>
          <a:chExt cx="0" cy="0"/>
        </a:xfrm>
      </p:grpSpPr>
      <p:sp>
        <p:nvSpPr>
          <p:cNvPr id="1424" name="Google Shape;1424;p42"/>
          <p:cNvSpPr txBox="1"/>
          <p:nvPr>
            <p:ph type="title"/>
          </p:nvPr>
        </p:nvSpPr>
        <p:spPr>
          <a:xfrm>
            <a:off x="1123750" y="1507775"/>
            <a:ext cx="104358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7000"/>
              <a:t>Credits.</a:t>
            </a:r>
            <a:endParaRPr sz="7000"/>
          </a:p>
        </p:txBody>
      </p:sp>
      <p:sp>
        <p:nvSpPr>
          <p:cNvPr id="1425" name="Google Shape;1425;p42"/>
          <p:cNvSpPr txBox="1"/>
          <p:nvPr>
            <p:ph idx="1" type="body"/>
          </p:nvPr>
        </p:nvSpPr>
        <p:spPr>
          <a:xfrm>
            <a:off x="1123925" y="2889425"/>
            <a:ext cx="10435800" cy="2406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2400"/>
              <a:t>Presentation Template: </a:t>
            </a:r>
            <a:r>
              <a:rPr lang="en" sz="2400" u="sng">
                <a:solidFill>
                  <a:schemeClr val="hlink"/>
                </a:solidFill>
                <a:hlinkClick r:id="rId3"/>
              </a:rPr>
              <a:t>SlidesMania</a:t>
            </a:r>
            <a:endParaRPr sz="2400"/>
          </a:p>
          <a:p>
            <a:pPr indent="0" lvl="0" marL="0" rtl="0" algn="l">
              <a:spcBef>
                <a:spcPts val="2100"/>
              </a:spcBef>
              <a:spcAft>
                <a:spcPts val="0"/>
              </a:spcAft>
              <a:buNone/>
            </a:pPr>
            <a:r>
              <a:rPr lang="en" sz="2400"/>
              <a:t>Sample Images: </a:t>
            </a:r>
            <a:r>
              <a:rPr lang="en" sz="2400" u="sng">
                <a:solidFill>
                  <a:schemeClr val="hlink"/>
                </a:solidFill>
                <a:hlinkClick r:id="rId4"/>
              </a:rPr>
              <a:t>Unsplash</a:t>
            </a:r>
            <a:endParaRPr sz="2400"/>
          </a:p>
          <a:p>
            <a:pPr indent="0" lvl="0" marL="0" rtl="0" algn="l">
              <a:spcBef>
                <a:spcPts val="2100"/>
              </a:spcBef>
              <a:spcAft>
                <a:spcPts val="0"/>
              </a:spcAft>
              <a:buNone/>
            </a:pPr>
            <a:r>
              <a:rPr lang="en"/>
              <a:t>Fonts used in this presentation: Happy Monkey and </a:t>
            </a:r>
            <a:r>
              <a:rPr lang="en">
                <a:latin typeface="Caveat Brush"/>
                <a:ea typeface="Caveat Brush"/>
                <a:cs typeface="Caveat Brush"/>
                <a:sym typeface="Caveat Brush"/>
              </a:rPr>
              <a:t>Caveat Brush</a:t>
            </a:r>
            <a:endParaRPr>
              <a:latin typeface="Caveat Brush"/>
              <a:ea typeface="Caveat Brush"/>
              <a:cs typeface="Caveat Brush"/>
              <a:sym typeface="Caveat Brush"/>
            </a:endParaRPr>
          </a:p>
          <a:p>
            <a:pPr indent="0" lvl="0" marL="0" rtl="0" algn="l">
              <a:spcBef>
                <a:spcPts val="2100"/>
              </a:spcBef>
              <a:spcAft>
                <a:spcPts val="2100"/>
              </a:spcAft>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9" name="Shape 1429"/>
        <p:cNvGrpSpPr/>
        <p:nvPr/>
      </p:nvGrpSpPr>
      <p:grpSpPr>
        <a:xfrm>
          <a:off x="0" y="0"/>
          <a:ext cx="0" cy="0"/>
          <a:chOff x="0" y="0"/>
          <a:chExt cx="0" cy="0"/>
        </a:xfrm>
      </p:grpSpPr>
      <p:sp>
        <p:nvSpPr>
          <p:cNvPr id="1430" name="Google Shape;1430;p43"/>
          <p:cNvSpPr txBox="1"/>
          <p:nvPr>
            <p:ph type="title"/>
          </p:nvPr>
        </p:nvSpPr>
        <p:spPr>
          <a:xfrm>
            <a:off x="415650" y="421105"/>
            <a:ext cx="11360700" cy="12306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Free Editable Graphics</a:t>
            </a:r>
            <a:endParaRPr/>
          </a:p>
        </p:txBody>
      </p:sp>
      <p:grpSp>
        <p:nvGrpSpPr>
          <p:cNvPr id="1431" name="Google Shape;1431;p43"/>
          <p:cNvGrpSpPr/>
          <p:nvPr/>
        </p:nvGrpSpPr>
        <p:grpSpPr>
          <a:xfrm>
            <a:off x="1063360" y="2071088"/>
            <a:ext cx="1688886" cy="1957053"/>
            <a:chOff x="4949607" y="2034692"/>
            <a:chExt cx="1892097" cy="2192531"/>
          </a:xfrm>
        </p:grpSpPr>
        <p:sp>
          <p:nvSpPr>
            <p:cNvPr id="1432" name="Google Shape;1432;p43"/>
            <p:cNvSpPr/>
            <p:nvPr/>
          </p:nvSpPr>
          <p:spPr>
            <a:xfrm>
              <a:off x="4949607" y="2034692"/>
              <a:ext cx="1856708" cy="1486947"/>
            </a:xfrm>
            <a:custGeom>
              <a:rect b="b" l="l" r="r" t="t"/>
              <a:pathLst>
                <a:path extrusionOk="0" h="1486947" w="1856708">
                  <a:moveTo>
                    <a:pt x="1856458" y="1486919"/>
                  </a:moveTo>
                  <a:lnTo>
                    <a:pt x="1301531" y="1486919"/>
                  </a:lnTo>
                  <a:cubicBezTo>
                    <a:pt x="1231237" y="919324"/>
                    <a:pt x="1088362" y="530894"/>
                    <a:pt x="922626" y="530894"/>
                  </a:cubicBezTo>
                  <a:cubicBezTo>
                    <a:pt x="756892" y="530894"/>
                    <a:pt x="614017" y="919324"/>
                    <a:pt x="543627" y="1486919"/>
                  </a:cubicBezTo>
                  <a:lnTo>
                    <a:pt x="-250" y="1486919"/>
                  </a:lnTo>
                  <a:cubicBezTo>
                    <a:pt x="68710" y="644909"/>
                    <a:pt x="458092" y="-29"/>
                    <a:pt x="928151" y="-29"/>
                  </a:cubicBezTo>
                  <a:cubicBezTo>
                    <a:pt x="1398210" y="-29"/>
                    <a:pt x="1787497" y="644909"/>
                    <a:pt x="1856458" y="148691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aseline="-25000" sz="1800">
                <a:solidFill>
                  <a:srgbClr val="000000"/>
                </a:solidFill>
                <a:latin typeface="Calibri"/>
                <a:ea typeface="Calibri"/>
                <a:cs typeface="Calibri"/>
                <a:sym typeface="Calibri"/>
              </a:endParaRPr>
            </a:p>
          </p:txBody>
        </p:sp>
        <p:sp>
          <p:nvSpPr>
            <p:cNvPr id="1433" name="Google Shape;1433;p43"/>
            <p:cNvSpPr/>
            <p:nvPr/>
          </p:nvSpPr>
          <p:spPr>
            <a:xfrm>
              <a:off x="5063907" y="2184616"/>
              <a:ext cx="1617058" cy="1337024"/>
            </a:xfrm>
            <a:custGeom>
              <a:rect b="b" l="l" r="r" t="t"/>
              <a:pathLst>
                <a:path extrusionOk="0" h="1337024" w="1617058">
                  <a:moveTo>
                    <a:pt x="1616808" y="1336995"/>
                  </a:moveTo>
                  <a:lnTo>
                    <a:pt x="1187231" y="1336995"/>
                  </a:lnTo>
                  <a:cubicBezTo>
                    <a:pt x="1116937" y="769400"/>
                    <a:pt x="974062" y="380971"/>
                    <a:pt x="808326" y="380971"/>
                  </a:cubicBezTo>
                  <a:cubicBezTo>
                    <a:pt x="642592" y="380971"/>
                    <a:pt x="499717" y="769400"/>
                    <a:pt x="429327" y="1336995"/>
                  </a:cubicBezTo>
                  <a:lnTo>
                    <a:pt x="-250" y="1336995"/>
                  </a:lnTo>
                  <a:cubicBezTo>
                    <a:pt x="88237" y="569375"/>
                    <a:pt x="416944" y="-29"/>
                    <a:pt x="808326" y="-29"/>
                  </a:cubicBezTo>
                  <a:cubicBezTo>
                    <a:pt x="1199709" y="-29"/>
                    <a:pt x="1528035" y="569375"/>
                    <a:pt x="1616808" y="133699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aseline="-25000" sz="1800">
                <a:solidFill>
                  <a:srgbClr val="000000"/>
                </a:solidFill>
                <a:latin typeface="Calibri"/>
                <a:ea typeface="Calibri"/>
                <a:cs typeface="Calibri"/>
                <a:sym typeface="Calibri"/>
              </a:endParaRPr>
            </a:p>
          </p:txBody>
        </p:sp>
        <p:sp>
          <p:nvSpPr>
            <p:cNvPr id="1434" name="Google Shape;1434;p43"/>
            <p:cNvSpPr/>
            <p:nvPr/>
          </p:nvSpPr>
          <p:spPr>
            <a:xfrm>
              <a:off x="5179160" y="2307108"/>
              <a:ext cx="1397698" cy="1214532"/>
            </a:xfrm>
            <a:custGeom>
              <a:rect b="b" l="l" r="r" t="t"/>
              <a:pathLst>
                <a:path extrusionOk="0" h="1214532" w="1397698">
                  <a:moveTo>
                    <a:pt x="1397448" y="1214504"/>
                  </a:moveTo>
                  <a:lnTo>
                    <a:pt x="1071979" y="1214504"/>
                  </a:lnTo>
                  <a:cubicBezTo>
                    <a:pt x="1001684" y="646909"/>
                    <a:pt x="858809" y="258479"/>
                    <a:pt x="693074" y="258479"/>
                  </a:cubicBezTo>
                  <a:cubicBezTo>
                    <a:pt x="527339" y="258479"/>
                    <a:pt x="384464" y="646909"/>
                    <a:pt x="314075" y="1214504"/>
                  </a:cubicBezTo>
                  <a:lnTo>
                    <a:pt x="-250" y="1214504"/>
                  </a:lnTo>
                  <a:cubicBezTo>
                    <a:pt x="95000" y="509653"/>
                    <a:pt x="371891" y="-29"/>
                    <a:pt x="698694" y="-29"/>
                  </a:cubicBezTo>
                  <a:cubicBezTo>
                    <a:pt x="1025497" y="-29"/>
                    <a:pt x="1302198" y="509749"/>
                    <a:pt x="1397448" y="121450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aseline="-25000" sz="1800">
                <a:solidFill>
                  <a:srgbClr val="000000"/>
                </a:solidFill>
                <a:latin typeface="Calibri"/>
                <a:ea typeface="Calibri"/>
                <a:cs typeface="Calibri"/>
                <a:sym typeface="Calibri"/>
              </a:endParaRPr>
            </a:p>
          </p:txBody>
        </p:sp>
        <p:sp>
          <p:nvSpPr>
            <p:cNvPr id="1435" name="Google Shape;1435;p43"/>
            <p:cNvSpPr/>
            <p:nvPr/>
          </p:nvSpPr>
          <p:spPr>
            <a:xfrm>
              <a:off x="5320034" y="2440172"/>
              <a:ext cx="1104900" cy="1081468"/>
            </a:xfrm>
            <a:custGeom>
              <a:rect b="b" l="l" r="r" t="t"/>
              <a:pathLst>
                <a:path extrusionOk="0" h="1081468" w="1104900">
                  <a:moveTo>
                    <a:pt x="1104650" y="1081439"/>
                  </a:moveTo>
                  <a:lnTo>
                    <a:pt x="931104" y="1081439"/>
                  </a:lnTo>
                  <a:cubicBezTo>
                    <a:pt x="860810" y="513844"/>
                    <a:pt x="717935" y="125415"/>
                    <a:pt x="552200" y="125415"/>
                  </a:cubicBezTo>
                  <a:cubicBezTo>
                    <a:pt x="386465" y="125415"/>
                    <a:pt x="243590" y="513844"/>
                    <a:pt x="173200" y="1081439"/>
                  </a:cubicBezTo>
                  <a:lnTo>
                    <a:pt x="-250" y="1081439"/>
                  </a:lnTo>
                  <a:cubicBezTo>
                    <a:pt x="89666" y="446407"/>
                    <a:pt x="303121" y="-29"/>
                    <a:pt x="552200" y="-29"/>
                  </a:cubicBezTo>
                  <a:cubicBezTo>
                    <a:pt x="801279" y="-29"/>
                    <a:pt x="1014639" y="446407"/>
                    <a:pt x="1104650" y="1081439"/>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aseline="-25000" sz="1800">
                <a:solidFill>
                  <a:srgbClr val="000000"/>
                </a:solidFill>
                <a:latin typeface="Calibri"/>
                <a:ea typeface="Calibri"/>
                <a:cs typeface="Calibri"/>
                <a:sym typeface="Calibri"/>
              </a:endParaRPr>
            </a:p>
          </p:txBody>
        </p:sp>
        <p:sp>
          <p:nvSpPr>
            <p:cNvPr id="1436" name="Google Shape;1436;p43"/>
            <p:cNvSpPr/>
            <p:nvPr/>
          </p:nvSpPr>
          <p:spPr>
            <a:xfrm>
              <a:off x="4966031" y="3598383"/>
              <a:ext cx="1875673" cy="628840"/>
            </a:xfrm>
            <a:custGeom>
              <a:rect b="b" l="l" r="r" t="t"/>
              <a:pathLst>
                <a:path extrusionOk="0" h="628840" w="1875673">
                  <a:moveTo>
                    <a:pt x="1527233" y="416338"/>
                  </a:moveTo>
                  <a:cubicBezTo>
                    <a:pt x="1536806" y="438236"/>
                    <a:pt x="1544769" y="460810"/>
                    <a:pt x="1551046" y="483870"/>
                  </a:cubicBezTo>
                  <a:cubicBezTo>
                    <a:pt x="1558856" y="509302"/>
                    <a:pt x="1552379" y="538353"/>
                    <a:pt x="1524947" y="538353"/>
                  </a:cubicBezTo>
                  <a:cubicBezTo>
                    <a:pt x="1504659" y="538353"/>
                    <a:pt x="1498563" y="497395"/>
                    <a:pt x="1506945" y="474536"/>
                  </a:cubicBezTo>
                  <a:cubicBezTo>
                    <a:pt x="1516470" y="448532"/>
                    <a:pt x="1520566" y="425863"/>
                    <a:pt x="1527233" y="416338"/>
                  </a:cubicBezTo>
                  <a:close/>
                  <a:moveTo>
                    <a:pt x="1848702" y="404241"/>
                  </a:moveTo>
                  <a:cubicBezTo>
                    <a:pt x="1858351" y="426120"/>
                    <a:pt x="1866342" y="448694"/>
                    <a:pt x="1872610" y="471773"/>
                  </a:cubicBezTo>
                  <a:cubicBezTo>
                    <a:pt x="1880420" y="497205"/>
                    <a:pt x="1873848" y="526256"/>
                    <a:pt x="1846511" y="526256"/>
                  </a:cubicBezTo>
                  <a:cubicBezTo>
                    <a:pt x="1826223" y="526256"/>
                    <a:pt x="1820032" y="485203"/>
                    <a:pt x="1828414" y="462439"/>
                  </a:cubicBezTo>
                  <a:cubicBezTo>
                    <a:pt x="1837939" y="436435"/>
                    <a:pt x="1842130" y="413766"/>
                    <a:pt x="1848702" y="404241"/>
                  </a:cubicBezTo>
                  <a:close/>
                  <a:moveTo>
                    <a:pt x="349847" y="404241"/>
                  </a:moveTo>
                  <a:cubicBezTo>
                    <a:pt x="360011" y="428320"/>
                    <a:pt x="368383" y="453123"/>
                    <a:pt x="374898" y="478441"/>
                  </a:cubicBezTo>
                  <a:cubicBezTo>
                    <a:pt x="383090" y="506444"/>
                    <a:pt x="376327" y="538353"/>
                    <a:pt x="347752" y="538353"/>
                  </a:cubicBezTo>
                  <a:cubicBezTo>
                    <a:pt x="326416" y="538353"/>
                    <a:pt x="319939" y="493300"/>
                    <a:pt x="328702" y="468154"/>
                  </a:cubicBezTo>
                  <a:cubicBezTo>
                    <a:pt x="338608" y="439674"/>
                    <a:pt x="342989" y="414623"/>
                    <a:pt x="349847" y="404241"/>
                  </a:cubicBezTo>
                  <a:close/>
                  <a:moveTo>
                    <a:pt x="24950" y="387477"/>
                  </a:moveTo>
                  <a:cubicBezTo>
                    <a:pt x="35018" y="411594"/>
                    <a:pt x="43391" y="436388"/>
                    <a:pt x="50001" y="461676"/>
                  </a:cubicBezTo>
                  <a:cubicBezTo>
                    <a:pt x="58193" y="489680"/>
                    <a:pt x="51430" y="521589"/>
                    <a:pt x="22855" y="521589"/>
                  </a:cubicBezTo>
                  <a:cubicBezTo>
                    <a:pt x="1423" y="521589"/>
                    <a:pt x="-4958" y="476535"/>
                    <a:pt x="3805" y="451389"/>
                  </a:cubicBezTo>
                  <a:cubicBezTo>
                    <a:pt x="13711" y="422814"/>
                    <a:pt x="17997" y="397859"/>
                    <a:pt x="24950" y="387477"/>
                  </a:cubicBezTo>
                  <a:close/>
                  <a:moveTo>
                    <a:pt x="1699921" y="351282"/>
                  </a:moveTo>
                  <a:cubicBezTo>
                    <a:pt x="1706779" y="357759"/>
                    <a:pt x="1732782" y="426148"/>
                    <a:pt x="1759547" y="505015"/>
                  </a:cubicBezTo>
                  <a:cubicBezTo>
                    <a:pt x="1779169" y="562737"/>
                    <a:pt x="1762881" y="628840"/>
                    <a:pt x="1694396" y="628840"/>
                  </a:cubicBezTo>
                  <a:cubicBezTo>
                    <a:pt x="1643533" y="628840"/>
                    <a:pt x="1628103" y="535495"/>
                    <a:pt x="1649058" y="483584"/>
                  </a:cubicBezTo>
                  <a:cubicBezTo>
                    <a:pt x="1672965" y="424529"/>
                    <a:pt x="1683252" y="372808"/>
                    <a:pt x="1699921" y="351282"/>
                  </a:cubicBezTo>
                  <a:close/>
                  <a:moveTo>
                    <a:pt x="173540" y="351282"/>
                  </a:moveTo>
                  <a:cubicBezTo>
                    <a:pt x="179350" y="357283"/>
                    <a:pt x="201067" y="420814"/>
                    <a:pt x="223641" y="493871"/>
                  </a:cubicBezTo>
                  <a:cubicBezTo>
                    <a:pt x="240024" y="547592"/>
                    <a:pt x="226499" y="609028"/>
                    <a:pt x="169349" y="609028"/>
                  </a:cubicBezTo>
                  <a:cubicBezTo>
                    <a:pt x="126581" y="609028"/>
                    <a:pt x="113723" y="522351"/>
                    <a:pt x="131249" y="474059"/>
                  </a:cubicBezTo>
                  <a:cubicBezTo>
                    <a:pt x="151061" y="419290"/>
                    <a:pt x="159633" y="371284"/>
                    <a:pt x="173540" y="351282"/>
                  </a:cubicBezTo>
                  <a:close/>
                  <a:moveTo>
                    <a:pt x="1668679" y="179927"/>
                  </a:moveTo>
                  <a:cubicBezTo>
                    <a:pt x="1678252" y="201825"/>
                    <a:pt x="1686215" y="224399"/>
                    <a:pt x="1692492" y="247459"/>
                  </a:cubicBezTo>
                  <a:cubicBezTo>
                    <a:pt x="1700302" y="273367"/>
                    <a:pt x="1693825" y="301942"/>
                    <a:pt x="1666488" y="301942"/>
                  </a:cubicBezTo>
                  <a:cubicBezTo>
                    <a:pt x="1646200" y="301942"/>
                    <a:pt x="1640009" y="260985"/>
                    <a:pt x="1648391" y="238125"/>
                  </a:cubicBezTo>
                  <a:cubicBezTo>
                    <a:pt x="1657916" y="212121"/>
                    <a:pt x="1662011" y="189452"/>
                    <a:pt x="1668679" y="179927"/>
                  </a:cubicBezTo>
                  <a:close/>
                  <a:moveTo>
                    <a:pt x="219260" y="173831"/>
                  </a:moveTo>
                  <a:cubicBezTo>
                    <a:pt x="229338" y="197977"/>
                    <a:pt x="237710" y="222808"/>
                    <a:pt x="244311" y="248126"/>
                  </a:cubicBezTo>
                  <a:cubicBezTo>
                    <a:pt x="252502" y="276034"/>
                    <a:pt x="245740" y="308038"/>
                    <a:pt x="217165" y="308038"/>
                  </a:cubicBezTo>
                  <a:cubicBezTo>
                    <a:pt x="195829" y="308038"/>
                    <a:pt x="189352" y="262890"/>
                    <a:pt x="198115" y="237839"/>
                  </a:cubicBezTo>
                  <a:cubicBezTo>
                    <a:pt x="208020" y="209264"/>
                    <a:pt x="212307" y="184308"/>
                    <a:pt x="219260" y="173831"/>
                  </a:cubicBezTo>
                  <a:close/>
                  <a:moveTo>
                    <a:pt x="100864" y="33528"/>
                  </a:moveTo>
                  <a:cubicBezTo>
                    <a:pt x="106389" y="38385"/>
                    <a:pt x="127249" y="89059"/>
                    <a:pt x="148585" y="148304"/>
                  </a:cubicBezTo>
                  <a:cubicBezTo>
                    <a:pt x="164301" y="191547"/>
                    <a:pt x="151252" y="240982"/>
                    <a:pt x="96483" y="240982"/>
                  </a:cubicBezTo>
                  <a:cubicBezTo>
                    <a:pt x="55906" y="240982"/>
                    <a:pt x="43524" y="171259"/>
                    <a:pt x="60288" y="132397"/>
                  </a:cubicBezTo>
                  <a:cubicBezTo>
                    <a:pt x="79338" y="88297"/>
                    <a:pt x="87530" y="49625"/>
                    <a:pt x="100864" y="33528"/>
                  </a:cubicBezTo>
                  <a:close/>
                  <a:moveTo>
                    <a:pt x="1776788" y="20955"/>
                  </a:moveTo>
                  <a:cubicBezTo>
                    <a:pt x="1781646" y="25717"/>
                    <a:pt x="1798982" y="76009"/>
                    <a:pt x="1816508" y="133731"/>
                  </a:cubicBezTo>
                  <a:cubicBezTo>
                    <a:pt x="1829652" y="176307"/>
                    <a:pt x="1818793" y="224885"/>
                    <a:pt x="1773074" y="224885"/>
                  </a:cubicBezTo>
                  <a:cubicBezTo>
                    <a:pt x="1739165" y="224885"/>
                    <a:pt x="1728877" y="156210"/>
                    <a:pt x="1742879" y="118110"/>
                  </a:cubicBezTo>
                  <a:cubicBezTo>
                    <a:pt x="1758786" y="74771"/>
                    <a:pt x="1765644" y="36861"/>
                    <a:pt x="1776788" y="20955"/>
                  </a:cubicBezTo>
                  <a:close/>
                  <a:moveTo>
                    <a:pt x="1499229" y="7048"/>
                  </a:moveTo>
                  <a:cubicBezTo>
                    <a:pt x="1506659" y="13525"/>
                    <a:pt x="1534472" y="81914"/>
                    <a:pt x="1563047" y="160781"/>
                  </a:cubicBezTo>
                  <a:cubicBezTo>
                    <a:pt x="1584098" y="218503"/>
                    <a:pt x="1566571" y="284606"/>
                    <a:pt x="1493324" y="284606"/>
                  </a:cubicBezTo>
                  <a:cubicBezTo>
                    <a:pt x="1439031" y="284606"/>
                    <a:pt x="1422458" y="191261"/>
                    <a:pt x="1444937" y="139350"/>
                  </a:cubicBezTo>
                  <a:cubicBezTo>
                    <a:pt x="1470654" y="80295"/>
                    <a:pt x="1481418" y="28670"/>
                    <a:pt x="1499229" y="7048"/>
                  </a:cubicBezTo>
                  <a:close/>
                  <a:moveTo>
                    <a:pt x="381851" y="0"/>
                  </a:moveTo>
                  <a:cubicBezTo>
                    <a:pt x="389281" y="6477"/>
                    <a:pt x="417094" y="74866"/>
                    <a:pt x="445669" y="153733"/>
                  </a:cubicBezTo>
                  <a:cubicBezTo>
                    <a:pt x="466624" y="211360"/>
                    <a:pt x="449193" y="277558"/>
                    <a:pt x="375946" y="277558"/>
                  </a:cubicBezTo>
                  <a:cubicBezTo>
                    <a:pt x="321653" y="277558"/>
                    <a:pt x="305080" y="184213"/>
                    <a:pt x="327559" y="132302"/>
                  </a:cubicBezTo>
                  <a:cubicBezTo>
                    <a:pt x="353276" y="73247"/>
                    <a:pt x="364040" y="21526"/>
                    <a:pt x="381851"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aseline="-25000" sz="1800">
                <a:solidFill>
                  <a:srgbClr val="000000"/>
                </a:solidFill>
                <a:latin typeface="Calibri"/>
                <a:ea typeface="Calibri"/>
                <a:cs typeface="Calibri"/>
                <a:sym typeface="Calibri"/>
              </a:endParaRPr>
            </a:p>
          </p:txBody>
        </p:sp>
      </p:grpSp>
      <p:grpSp>
        <p:nvGrpSpPr>
          <p:cNvPr id="1437" name="Google Shape;1437;p43"/>
          <p:cNvGrpSpPr/>
          <p:nvPr/>
        </p:nvGrpSpPr>
        <p:grpSpPr>
          <a:xfrm>
            <a:off x="7189749" y="2562123"/>
            <a:ext cx="1903460" cy="1192791"/>
            <a:chOff x="2656765" y="2878234"/>
            <a:chExt cx="2132489" cy="1336311"/>
          </a:xfrm>
        </p:grpSpPr>
        <p:sp>
          <p:nvSpPr>
            <p:cNvPr id="1438" name="Google Shape;1438;p43"/>
            <p:cNvSpPr/>
            <p:nvPr/>
          </p:nvSpPr>
          <p:spPr>
            <a:xfrm>
              <a:off x="2656765" y="2878234"/>
              <a:ext cx="2132489" cy="1336311"/>
            </a:xfrm>
            <a:custGeom>
              <a:rect b="b" l="l" r="r" t="t"/>
              <a:pathLst>
                <a:path extrusionOk="0" h="1336311" w="2132489">
                  <a:moveTo>
                    <a:pt x="294400" y="487430"/>
                  </a:moveTo>
                  <a:cubicBezTo>
                    <a:pt x="268302" y="296930"/>
                    <a:pt x="361551" y="110812"/>
                    <a:pt x="520333" y="42613"/>
                  </a:cubicBezTo>
                  <a:cubicBezTo>
                    <a:pt x="771031" y="-65115"/>
                    <a:pt x="966484" y="40231"/>
                    <a:pt x="1074593" y="257973"/>
                  </a:cubicBezTo>
                  <a:cubicBezTo>
                    <a:pt x="1171072" y="103887"/>
                    <a:pt x="1374202" y="57186"/>
                    <a:pt x="1528297" y="153665"/>
                  </a:cubicBezTo>
                  <a:cubicBezTo>
                    <a:pt x="1598468" y="197603"/>
                    <a:pt x="1649503" y="266374"/>
                    <a:pt x="1671239" y="346270"/>
                  </a:cubicBezTo>
                  <a:cubicBezTo>
                    <a:pt x="1903554" y="278547"/>
                    <a:pt x="2116437" y="417612"/>
                    <a:pt x="2130249" y="558010"/>
                  </a:cubicBezTo>
                  <a:cubicBezTo>
                    <a:pt x="2151394" y="773466"/>
                    <a:pt x="2002518" y="896243"/>
                    <a:pt x="1759536" y="904054"/>
                  </a:cubicBezTo>
                  <a:cubicBezTo>
                    <a:pt x="1758393" y="918246"/>
                    <a:pt x="1741152" y="1094554"/>
                    <a:pt x="1583037" y="1182946"/>
                  </a:cubicBezTo>
                  <a:cubicBezTo>
                    <a:pt x="1465470" y="1246849"/>
                    <a:pt x="1321862" y="1238657"/>
                    <a:pt x="1212324" y="1161800"/>
                  </a:cubicBezTo>
                  <a:cubicBezTo>
                    <a:pt x="1202799" y="1176754"/>
                    <a:pt x="1148983" y="1262479"/>
                    <a:pt x="1039350" y="1285625"/>
                  </a:cubicBezTo>
                  <a:cubicBezTo>
                    <a:pt x="906000" y="1313438"/>
                    <a:pt x="807988" y="1223332"/>
                    <a:pt x="799225" y="1215045"/>
                  </a:cubicBezTo>
                  <a:cubicBezTo>
                    <a:pt x="719215" y="1302389"/>
                    <a:pt x="590913" y="1370398"/>
                    <a:pt x="428512" y="1317915"/>
                  </a:cubicBezTo>
                  <a:cubicBezTo>
                    <a:pt x="309354" y="1279815"/>
                    <a:pt x="274779" y="1168563"/>
                    <a:pt x="259062" y="1041690"/>
                  </a:cubicBezTo>
                  <a:cubicBezTo>
                    <a:pt x="130570" y="1022640"/>
                    <a:pt x="27986" y="936915"/>
                    <a:pt x="4840" y="833473"/>
                  </a:cubicBezTo>
                  <a:cubicBezTo>
                    <a:pt x="-27069" y="689646"/>
                    <a:pt x="93613" y="511719"/>
                    <a:pt x="294400" y="48743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39" name="Google Shape;1439;p43"/>
            <p:cNvSpPr/>
            <p:nvPr/>
          </p:nvSpPr>
          <p:spPr>
            <a:xfrm>
              <a:off x="2973844" y="3405327"/>
              <a:ext cx="364203" cy="369317"/>
            </a:xfrm>
            <a:custGeom>
              <a:rect b="b" l="l" r="r" t="t"/>
              <a:pathLst>
                <a:path extrusionOk="0" h="369317" w="364203">
                  <a:moveTo>
                    <a:pt x="322698" y="326383"/>
                  </a:moveTo>
                  <a:lnTo>
                    <a:pt x="221257" y="296951"/>
                  </a:lnTo>
                  <a:cubicBezTo>
                    <a:pt x="216894" y="295703"/>
                    <a:pt x="212208" y="296665"/>
                    <a:pt x="208684" y="299523"/>
                  </a:cubicBezTo>
                  <a:lnTo>
                    <a:pt x="127054" y="366198"/>
                  </a:lnTo>
                  <a:cubicBezTo>
                    <a:pt x="121187" y="370989"/>
                    <a:pt x="112548" y="370112"/>
                    <a:pt x="107757" y="364245"/>
                  </a:cubicBezTo>
                  <a:cubicBezTo>
                    <a:pt x="105852" y="361911"/>
                    <a:pt x="104766" y="359016"/>
                    <a:pt x="104671" y="356006"/>
                  </a:cubicBezTo>
                  <a:lnTo>
                    <a:pt x="101242" y="250469"/>
                  </a:lnTo>
                  <a:cubicBezTo>
                    <a:pt x="101099" y="245945"/>
                    <a:pt x="98746" y="241782"/>
                    <a:pt x="94955" y="239325"/>
                  </a:cubicBezTo>
                  <a:lnTo>
                    <a:pt x="6087" y="182175"/>
                  </a:lnTo>
                  <a:cubicBezTo>
                    <a:pt x="-295" y="178098"/>
                    <a:pt x="-2171" y="169621"/>
                    <a:pt x="1905" y="163239"/>
                  </a:cubicBezTo>
                  <a:cubicBezTo>
                    <a:pt x="3534" y="160667"/>
                    <a:pt x="5982" y="158724"/>
                    <a:pt x="8849" y="157695"/>
                  </a:cubicBezTo>
                  <a:lnTo>
                    <a:pt x="108100" y="121881"/>
                  </a:lnTo>
                  <a:cubicBezTo>
                    <a:pt x="112395" y="120348"/>
                    <a:pt x="115643" y="116776"/>
                    <a:pt x="116767" y="112356"/>
                  </a:cubicBezTo>
                  <a:lnTo>
                    <a:pt x="143533" y="10153"/>
                  </a:lnTo>
                  <a:cubicBezTo>
                    <a:pt x="145485" y="2838"/>
                    <a:pt x="153000" y="-1515"/>
                    <a:pt x="160325" y="437"/>
                  </a:cubicBezTo>
                  <a:cubicBezTo>
                    <a:pt x="163221" y="1209"/>
                    <a:pt x="165793" y="2924"/>
                    <a:pt x="167631" y="5295"/>
                  </a:cubicBezTo>
                  <a:lnTo>
                    <a:pt x="232401" y="88639"/>
                  </a:lnTo>
                  <a:cubicBezTo>
                    <a:pt x="235144" y="92230"/>
                    <a:pt x="239516" y="94202"/>
                    <a:pt x="244021" y="93878"/>
                  </a:cubicBezTo>
                  <a:lnTo>
                    <a:pt x="349463" y="87782"/>
                  </a:lnTo>
                  <a:cubicBezTo>
                    <a:pt x="357026" y="87353"/>
                    <a:pt x="363503" y="93144"/>
                    <a:pt x="363931" y="100707"/>
                  </a:cubicBezTo>
                  <a:cubicBezTo>
                    <a:pt x="364103" y="103727"/>
                    <a:pt x="363265" y="106718"/>
                    <a:pt x="361560" y="109213"/>
                  </a:cubicBezTo>
                  <a:lnTo>
                    <a:pt x="302695" y="197129"/>
                  </a:lnTo>
                  <a:cubicBezTo>
                    <a:pt x="300181" y="200872"/>
                    <a:pt x="299685" y="205616"/>
                    <a:pt x="301362" y="209797"/>
                  </a:cubicBezTo>
                  <a:lnTo>
                    <a:pt x="339462" y="308190"/>
                  </a:lnTo>
                  <a:cubicBezTo>
                    <a:pt x="342272" y="315229"/>
                    <a:pt x="338833" y="323202"/>
                    <a:pt x="331804" y="326011"/>
                  </a:cubicBezTo>
                  <a:cubicBezTo>
                    <a:pt x="328899" y="327164"/>
                    <a:pt x="325689" y="327297"/>
                    <a:pt x="322698" y="32638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40" name="Google Shape;1440;p43"/>
            <p:cNvSpPr/>
            <p:nvPr/>
          </p:nvSpPr>
          <p:spPr>
            <a:xfrm>
              <a:off x="4176615" y="3096344"/>
              <a:ext cx="275393" cy="270667"/>
            </a:xfrm>
            <a:custGeom>
              <a:rect b="b" l="l" r="r" t="t"/>
              <a:pathLst>
                <a:path extrusionOk="0" h="270667" w="275393">
                  <a:moveTo>
                    <a:pt x="228160" y="253604"/>
                  </a:moveTo>
                  <a:lnTo>
                    <a:pt x="155008" y="224267"/>
                  </a:lnTo>
                  <a:cubicBezTo>
                    <a:pt x="151855" y="223029"/>
                    <a:pt x="148293" y="223419"/>
                    <a:pt x="145483" y="225315"/>
                  </a:cubicBezTo>
                  <a:lnTo>
                    <a:pt x="79951" y="268939"/>
                  </a:lnTo>
                  <a:cubicBezTo>
                    <a:pt x="75207" y="272063"/>
                    <a:pt x="68825" y="270759"/>
                    <a:pt x="65702" y="266015"/>
                  </a:cubicBezTo>
                  <a:cubicBezTo>
                    <a:pt x="64416" y="264062"/>
                    <a:pt x="63835" y="261738"/>
                    <a:pt x="64044" y="259414"/>
                  </a:cubicBezTo>
                  <a:lnTo>
                    <a:pt x="69283" y="180738"/>
                  </a:lnTo>
                  <a:cubicBezTo>
                    <a:pt x="69464" y="177404"/>
                    <a:pt x="68054" y="174184"/>
                    <a:pt x="65473" y="172070"/>
                  </a:cubicBezTo>
                  <a:lnTo>
                    <a:pt x="3656" y="123778"/>
                  </a:lnTo>
                  <a:cubicBezTo>
                    <a:pt x="-773" y="120302"/>
                    <a:pt x="-1555" y="113901"/>
                    <a:pt x="1922" y="109472"/>
                  </a:cubicBezTo>
                  <a:cubicBezTo>
                    <a:pt x="3322" y="107691"/>
                    <a:pt x="5265" y="106424"/>
                    <a:pt x="7466" y="105871"/>
                  </a:cubicBezTo>
                  <a:lnTo>
                    <a:pt x="83666" y="86821"/>
                  </a:lnTo>
                  <a:cubicBezTo>
                    <a:pt x="86961" y="86116"/>
                    <a:pt x="89638" y="83726"/>
                    <a:pt x="90714" y="80535"/>
                  </a:cubicBezTo>
                  <a:lnTo>
                    <a:pt x="118146" y="6621"/>
                  </a:lnTo>
                  <a:cubicBezTo>
                    <a:pt x="120156" y="1306"/>
                    <a:pt x="126090" y="-1371"/>
                    <a:pt x="131405" y="639"/>
                  </a:cubicBezTo>
                  <a:cubicBezTo>
                    <a:pt x="133481" y="1420"/>
                    <a:pt x="135244" y="2849"/>
                    <a:pt x="136434" y="4716"/>
                  </a:cubicBezTo>
                  <a:lnTo>
                    <a:pt x="178344" y="71391"/>
                  </a:lnTo>
                  <a:cubicBezTo>
                    <a:pt x="180154" y="74239"/>
                    <a:pt x="183249" y="76020"/>
                    <a:pt x="186631" y="76153"/>
                  </a:cubicBezTo>
                  <a:lnTo>
                    <a:pt x="265402" y="79392"/>
                  </a:lnTo>
                  <a:cubicBezTo>
                    <a:pt x="271079" y="79697"/>
                    <a:pt x="275432" y="84545"/>
                    <a:pt x="275128" y="90212"/>
                  </a:cubicBezTo>
                  <a:cubicBezTo>
                    <a:pt x="275004" y="92384"/>
                    <a:pt x="274204" y="94470"/>
                    <a:pt x="272832" y="96156"/>
                  </a:cubicBezTo>
                  <a:lnTo>
                    <a:pt x="222350" y="156735"/>
                  </a:lnTo>
                  <a:cubicBezTo>
                    <a:pt x="219987" y="159307"/>
                    <a:pt x="219225" y="162955"/>
                    <a:pt x="220349" y="166260"/>
                  </a:cubicBezTo>
                  <a:lnTo>
                    <a:pt x="241590" y="242460"/>
                  </a:lnTo>
                  <a:cubicBezTo>
                    <a:pt x="242428" y="248022"/>
                    <a:pt x="238599" y="253213"/>
                    <a:pt x="233027" y="254061"/>
                  </a:cubicBezTo>
                  <a:cubicBezTo>
                    <a:pt x="231398" y="254299"/>
                    <a:pt x="229722" y="254147"/>
                    <a:pt x="228160" y="253604"/>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41" name="Google Shape;1441;p43"/>
            <p:cNvSpPr/>
            <p:nvPr/>
          </p:nvSpPr>
          <p:spPr>
            <a:xfrm>
              <a:off x="3767040" y="3774905"/>
              <a:ext cx="275394" cy="271334"/>
            </a:xfrm>
            <a:custGeom>
              <a:rect b="b" l="l" r="r" t="t"/>
              <a:pathLst>
                <a:path extrusionOk="0" h="271334" w="275394">
                  <a:moveTo>
                    <a:pt x="228160" y="254175"/>
                  </a:moveTo>
                  <a:lnTo>
                    <a:pt x="155008" y="224933"/>
                  </a:lnTo>
                  <a:cubicBezTo>
                    <a:pt x="151874" y="223667"/>
                    <a:pt x="148312" y="224019"/>
                    <a:pt x="145483" y="225886"/>
                  </a:cubicBezTo>
                  <a:lnTo>
                    <a:pt x="79951" y="269606"/>
                  </a:lnTo>
                  <a:cubicBezTo>
                    <a:pt x="75207" y="272730"/>
                    <a:pt x="68825" y="271425"/>
                    <a:pt x="65702" y="266682"/>
                  </a:cubicBezTo>
                  <a:cubicBezTo>
                    <a:pt x="64416" y="264729"/>
                    <a:pt x="63835" y="262405"/>
                    <a:pt x="64044" y="260081"/>
                  </a:cubicBezTo>
                  <a:lnTo>
                    <a:pt x="69283" y="181499"/>
                  </a:lnTo>
                  <a:cubicBezTo>
                    <a:pt x="69492" y="178137"/>
                    <a:pt x="68083" y="174870"/>
                    <a:pt x="65473" y="172737"/>
                  </a:cubicBezTo>
                  <a:lnTo>
                    <a:pt x="3656" y="123873"/>
                  </a:lnTo>
                  <a:cubicBezTo>
                    <a:pt x="-773" y="120397"/>
                    <a:pt x="-1555" y="113996"/>
                    <a:pt x="1922" y="109567"/>
                  </a:cubicBezTo>
                  <a:cubicBezTo>
                    <a:pt x="3322" y="107786"/>
                    <a:pt x="5265" y="106519"/>
                    <a:pt x="7466" y="105966"/>
                  </a:cubicBezTo>
                  <a:lnTo>
                    <a:pt x="83666" y="86916"/>
                  </a:lnTo>
                  <a:cubicBezTo>
                    <a:pt x="86914" y="86069"/>
                    <a:pt x="89552" y="83687"/>
                    <a:pt x="90714" y="80535"/>
                  </a:cubicBezTo>
                  <a:lnTo>
                    <a:pt x="118146" y="6621"/>
                  </a:lnTo>
                  <a:cubicBezTo>
                    <a:pt x="120156" y="1306"/>
                    <a:pt x="126090" y="-1371"/>
                    <a:pt x="131405" y="639"/>
                  </a:cubicBezTo>
                  <a:cubicBezTo>
                    <a:pt x="133481" y="1420"/>
                    <a:pt x="135244" y="2849"/>
                    <a:pt x="136434" y="4715"/>
                  </a:cubicBezTo>
                  <a:lnTo>
                    <a:pt x="178344" y="71390"/>
                  </a:lnTo>
                  <a:cubicBezTo>
                    <a:pt x="180163" y="74229"/>
                    <a:pt x="183259" y="76010"/>
                    <a:pt x="186631" y="76153"/>
                  </a:cubicBezTo>
                  <a:lnTo>
                    <a:pt x="265307" y="79391"/>
                  </a:lnTo>
                  <a:cubicBezTo>
                    <a:pt x="270937" y="79592"/>
                    <a:pt x="275337" y="84307"/>
                    <a:pt x="275137" y="89936"/>
                  </a:cubicBezTo>
                  <a:cubicBezTo>
                    <a:pt x="275061" y="92212"/>
                    <a:pt x="274213" y="94413"/>
                    <a:pt x="272737" y="96156"/>
                  </a:cubicBezTo>
                  <a:lnTo>
                    <a:pt x="222350" y="156639"/>
                  </a:lnTo>
                  <a:cubicBezTo>
                    <a:pt x="220092" y="159259"/>
                    <a:pt x="219340" y="162859"/>
                    <a:pt x="220349" y="166164"/>
                  </a:cubicBezTo>
                  <a:lnTo>
                    <a:pt x="241590" y="242364"/>
                  </a:lnTo>
                  <a:cubicBezTo>
                    <a:pt x="242828" y="247860"/>
                    <a:pt x="239371" y="253308"/>
                    <a:pt x="233884" y="254547"/>
                  </a:cubicBezTo>
                  <a:cubicBezTo>
                    <a:pt x="231979" y="254966"/>
                    <a:pt x="229989" y="254842"/>
                    <a:pt x="228160" y="254175"/>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442" name="Google Shape;1442;p43"/>
          <p:cNvGrpSpPr/>
          <p:nvPr/>
        </p:nvGrpSpPr>
        <p:grpSpPr>
          <a:xfrm>
            <a:off x="9333386" y="2216749"/>
            <a:ext cx="1967536" cy="1883535"/>
            <a:chOff x="2627756" y="4718244"/>
            <a:chExt cx="2204275" cy="2110167"/>
          </a:xfrm>
        </p:grpSpPr>
        <p:sp>
          <p:nvSpPr>
            <p:cNvPr id="1443" name="Google Shape;1443;p43"/>
            <p:cNvSpPr/>
            <p:nvPr/>
          </p:nvSpPr>
          <p:spPr>
            <a:xfrm>
              <a:off x="2627756" y="4718244"/>
              <a:ext cx="2204275" cy="1529428"/>
            </a:xfrm>
            <a:custGeom>
              <a:rect b="b" l="l" r="r" t="t"/>
              <a:pathLst>
                <a:path extrusionOk="0" h="1529428" w="2204275">
                  <a:moveTo>
                    <a:pt x="2204025" y="1529400"/>
                  </a:moveTo>
                  <a:lnTo>
                    <a:pt x="1597568" y="1529400"/>
                  </a:lnTo>
                  <a:cubicBezTo>
                    <a:pt x="1554420" y="1024575"/>
                    <a:pt x="1348871" y="642908"/>
                    <a:pt x="1102268" y="642908"/>
                  </a:cubicBezTo>
                  <a:cubicBezTo>
                    <a:pt x="855666" y="642908"/>
                    <a:pt x="649831" y="1024956"/>
                    <a:pt x="606968" y="1529400"/>
                  </a:cubicBezTo>
                  <a:lnTo>
                    <a:pt x="-250" y="1529400"/>
                  </a:lnTo>
                  <a:cubicBezTo>
                    <a:pt x="62805" y="668625"/>
                    <a:pt x="532197" y="-29"/>
                    <a:pt x="1101888" y="-29"/>
                  </a:cubicBezTo>
                  <a:cubicBezTo>
                    <a:pt x="1671578" y="-29"/>
                    <a:pt x="2140970" y="668625"/>
                    <a:pt x="2204025" y="152940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44" name="Google Shape;1444;p43"/>
            <p:cNvSpPr/>
            <p:nvPr/>
          </p:nvSpPr>
          <p:spPr>
            <a:xfrm>
              <a:off x="2833972" y="4939223"/>
              <a:ext cx="1792700" cy="1308449"/>
            </a:xfrm>
            <a:custGeom>
              <a:rect b="b" l="l" r="r" t="t"/>
              <a:pathLst>
                <a:path extrusionOk="0" h="1308449" w="1792700">
                  <a:moveTo>
                    <a:pt x="1792450" y="1308420"/>
                  </a:moveTo>
                  <a:lnTo>
                    <a:pt x="1391352" y="1308420"/>
                  </a:lnTo>
                  <a:cubicBezTo>
                    <a:pt x="1348204" y="803595"/>
                    <a:pt x="1142654" y="421929"/>
                    <a:pt x="896052" y="421929"/>
                  </a:cubicBezTo>
                  <a:cubicBezTo>
                    <a:pt x="649450" y="421929"/>
                    <a:pt x="443614" y="803976"/>
                    <a:pt x="400752" y="1308420"/>
                  </a:cubicBezTo>
                  <a:lnTo>
                    <a:pt x="-250" y="1308420"/>
                  </a:lnTo>
                  <a:cubicBezTo>
                    <a:pt x="57947" y="570042"/>
                    <a:pt x="437233" y="-29"/>
                    <a:pt x="896433" y="-29"/>
                  </a:cubicBezTo>
                  <a:cubicBezTo>
                    <a:pt x="1355633" y="-29"/>
                    <a:pt x="1734252" y="570042"/>
                    <a:pt x="1792450" y="130842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45" name="Google Shape;1445;p43"/>
            <p:cNvSpPr/>
            <p:nvPr/>
          </p:nvSpPr>
          <p:spPr>
            <a:xfrm>
              <a:off x="2996850" y="5116960"/>
              <a:ext cx="1467326" cy="1130712"/>
            </a:xfrm>
            <a:custGeom>
              <a:rect b="b" l="l" r="r" t="t"/>
              <a:pathLst>
                <a:path extrusionOk="0" h="1130712" w="1467326">
                  <a:moveTo>
                    <a:pt x="1467076" y="1130683"/>
                  </a:moveTo>
                  <a:lnTo>
                    <a:pt x="1228475" y="1130683"/>
                  </a:lnTo>
                  <a:cubicBezTo>
                    <a:pt x="1185326" y="625858"/>
                    <a:pt x="979777" y="244192"/>
                    <a:pt x="733175" y="244192"/>
                  </a:cubicBezTo>
                  <a:cubicBezTo>
                    <a:pt x="486572" y="244192"/>
                    <a:pt x="280737" y="626240"/>
                    <a:pt x="237875" y="1130683"/>
                  </a:cubicBezTo>
                  <a:lnTo>
                    <a:pt x="-250" y="1130683"/>
                  </a:lnTo>
                  <a:cubicBezTo>
                    <a:pt x="56900" y="489461"/>
                    <a:pt x="364081" y="-29"/>
                    <a:pt x="733937" y="-29"/>
                  </a:cubicBezTo>
                  <a:cubicBezTo>
                    <a:pt x="1103792" y="-29"/>
                    <a:pt x="1409545" y="489461"/>
                    <a:pt x="1467076" y="113068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46" name="Google Shape;1446;p43"/>
            <p:cNvSpPr/>
            <p:nvPr/>
          </p:nvSpPr>
          <p:spPr>
            <a:xfrm>
              <a:off x="2741145" y="5848345"/>
              <a:ext cx="230912" cy="245689"/>
            </a:xfrm>
            <a:custGeom>
              <a:rect b="b" l="l" r="r" t="t"/>
              <a:pathLst>
                <a:path extrusionOk="0" h="245689" w="230912">
                  <a:moveTo>
                    <a:pt x="38665" y="161459"/>
                  </a:moveTo>
                  <a:cubicBezTo>
                    <a:pt x="22063" y="146781"/>
                    <a:pt x="9452" y="128131"/>
                    <a:pt x="1994" y="107262"/>
                  </a:cubicBezTo>
                  <a:cubicBezTo>
                    <a:pt x="-4007" y="86022"/>
                    <a:pt x="1994" y="59637"/>
                    <a:pt x="20377" y="48398"/>
                  </a:cubicBezTo>
                  <a:cubicBezTo>
                    <a:pt x="38760" y="37158"/>
                    <a:pt x="65145" y="43445"/>
                    <a:pt x="81623" y="57923"/>
                  </a:cubicBezTo>
                  <a:cubicBezTo>
                    <a:pt x="97158" y="73896"/>
                    <a:pt x="108769" y="93270"/>
                    <a:pt x="115532" y="114501"/>
                  </a:cubicBezTo>
                  <a:cubicBezTo>
                    <a:pt x="115532" y="84879"/>
                    <a:pt x="116770" y="53541"/>
                    <a:pt x="133153" y="28776"/>
                  </a:cubicBezTo>
                  <a:cubicBezTo>
                    <a:pt x="149536" y="4011"/>
                    <a:pt x="185636" y="-9324"/>
                    <a:pt x="209353" y="7440"/>
                  </a:cubicBezTo>
                  <a:cubicBezTo>
                    <a:pt x="233071" y="24204"/>
                    <a:pt x="232689" y="61447"/>
                    <a:pt x="228403" y="91546"/>
                  </a:cubicBezTo>
                  <a:cubicBezTo>
                    <a:pt x="223260" y="130599"/>
                    <a:pt x="174301" y="245660"/>
                    <a:pt x="174301" y="245660"/>
                  </a:cubicBezTo>
                  <a:cubicBezTo>
                    <a:pt x="174301" y="245660"/>
                    <a:pt x="66288" y="189272"/>
                    <a:pt x="38665" y="16145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47" name="Google Shape;1447;p43"/>
            <p:cNvSpPr/>
            <p:nvPr/>
          </p:nvSpPr>
          <p:spPr>
            <a:xfrm>
              <a:off x="2706211" y="6636178"/>
              <a:ext cx="181099" cy="192233"/>
            </a:xfrm>
            <a:custGeom>
              <a:rect b="b" l="l" r="r" t="t"/>
              <a:pathLst>
                <a:path extrusionOk="0" h="192233" w="181099">
                  <a:moveTo>
                    <a:pt x="30451" y="125625"/>
                  </a:moveTo>
                  <a:cubicBezTo>
                    <a:pt x="17469" y="114166"/>
                    <a:pt x="7629" y="99574"/>
                    <a:pt x="1876" y="83239"/>
                  </a:cubicBezTo>
                  <a:cubicBezTo>
                    <a:pt x="-3753" y="66408"/>
                    <a:pt x="2048" y="47863"/>
                    <a:pt x="16259" y="37233"/>
                  </a:cubicBezTo>
                  <a:cubicBezTo>
                    <a:pt x="32156" y="29403"/>
                    <a:pt x="51273" y="32499"/>
                    <a:pt x="63884" y="44948"/>
                  </a:cubicBezTo>
                  <a:cubicBezTo>
                    <a:pt x="76000" y="57483"/>
                    <a:pt x="85058" y="72637"/>
                    <a:pt x="90363" y="89239"/>
                  </a:cubicBezTo>
                  <a:cubicBezTo>
                    <a:pt x="90363" y="66094"/>
                    <a:pt x="91316" y="41614"/>
                    <a:pt x="104079" y="22564"/>
                  </a:cubicBezTo>
                  <a:cubicBezTo>
                    <a:pt x="116843" y="3514"/>
                    <a:pt x="145132" y="-7535"/>
                    <a:pt x="163992" y="5896"/>
                  </a:cubicBezTo>
                  <a:cubicBezTo>
                    <a:pt x="182851" y="19326"/>
                    <a:pt x="182280" y="48091"/>
                    <a:pt x="179232" y="71618"/>
                  </a:cubicBezTo>
                  <a:cubicBezTo>
                    <a:pt x="175231" y="102193"/>
                    <a:pt x="136941" y="192205"/>
                    <a:pt x="136941" y="192205"/>
                  </a:cubicBezTo>
                  <a:cubicBezTo>
                    <a:pt x="136941" y="192205"/>
                    <a:pt x="52073" y="147437"/>
                    <a:pt x="30451" y="12562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48" name="Google Shape;1448;p43"/>
            <p:cNvSpPr/>
            <p:nvPr/>
          </p:nvSpPr>
          <p:spPr>
            <a:xfrm>
              <a:off x="3087623" y="5659790"/>
              <a:ext cx="146348" cy="152876"/>
            </a:xfrm>
            <a:custGeom>
              <a:rect b="b" l="l" r="r" t="t"/>
              <a:pathLst>
                <a:path extrusionOk="0" h="152876" w="146348">
                  <a:moveTo>
                    <a:pt x="10893" y="74932"/>
                  </a:moveTo>
                  <a:cubicBezTo>
                    <a:pt x="2930" y="61683"/>
                    <a:pt x="-918" y="46367"/>
                    <a:pt x="-156" y="30927"/>
                  </a:cubicBezTo>
                  <a:cubicBezTo>
                    <a:pt x="1025" y="15230"/>
                    <a:pt x="12865" y="2400"/>
                    <a:pt x="28419" y="-29"/>
                  </a:cubicBezTo>
                  <a:cubicBezTo>
                    <a:pt x="40449" y="238"/>
                    <a:pt x="51498" y="6686"/>
                    <a:pt x="57661" y="17020"/>
                  </a:cubicBezTo>
                  <a:cubicBezTo>
                    <a:pt x="63519" y="27307"/>
                    <a:pt x="67576" y="38518"/>
                    <a:pt x="69663" y="50168"/>
                  </a:cubicBezTo>
                  <a:cubicBezTo>
                    <a:pt x="71358" y="33423"/>
                    <a:pt x="80083" y="18192"/>
                    <a:pt x="93666" y="8257"/>
                  </a:cubicBezTo>
                  <a:cubicBezTo>
                    <a:pt x="103191" y="466"/>
                    <a:pt x="116126" y="-1706"/>
                    <a:pt x="127670" y="2543"/>
                  </a:cubicBezTo>
                  <a:cubicBezTo>
                    <a:pt x="134652" y="6143"/>
                    <a:pt x="140071" y="12172"/>
                    <a:pt x="142910" y="19497"/>
                  </a:cubicBezTo>
                  <a:cubicBezTo>
                    <a:pt x="153959" y="44834"/>
                    <a:pt x="134718" y="57597"/>
                    <a:pt x="109382" y="95697"/>
                  </a:cubicBezTo>
                  <a:cubicBezTo>
                    <a:pt x="90903" y="123129"/>
                    <a:pt x="73663" y="152847"/>
                    <a:pt x="73663" y="152847"/>
                  </a:cubicBezTo>
                  <a:cubicBezTo>
                    <a:pt x="73663" y="152847"/>
                    <a:pt x="23562" y="99221"/>
                    <a:pt x="10893" y="74932"/>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49" name="Google Shape;1449;p43"/>
            <p:cNvSpPr/>
            <p:nvPr/>
          </p:nvSpPr>
          <p:spPr>
            <a:xfrm>
              <a:off x="4379898" y="6035601"/>
              <a:ext cx="128258" cy="133204"/>
            </a:xfrm>
            <a:custGeom>
              <a:rect b="b" l="l" r="r" t="t"/>
              <a:pathLst>
                <a:path extrusionOk="0" h="133204" w="128258">
                  <a:moveTo>
                    <a:pt x="9352" y="65358"/>
                  </a:moveTo>
                  <a:cubicBezTo>
                    <a:pt x="2504" y="53871"/>
                    <a:pt x="-811" y="40621"/>
                    <a:pt x="-173" y="27258"/>
                  </a:cubicBezTo>
                  <a:cubicBezTo>
                    <a:pt x="827" y="13446"/>
                    <a:pt x="11276" y="2169"/>
                    <a:pt x="24973" y="111"/>
                  </a:cubicBezTo>
                  <a:cubicBezTo>
                    <a:pt x="35527" y="340"/>
                    <a:pt x="45204" y="5998"/>
                    <a:pt x="50595" y="15065"/>
                  </a:cubicBezTo>
                  <a:cubicBezTo>
                    <a:pt x="55672" y="23934"/>
                    <a:pt x="59206" y="33592"/>
                    <a:pt x="61073" y="43640"/>
                  </a:cubicBezTo>
                  <a:cubicBezTo>
                    <a:pt x="62549" y="28905"/>
                    <a:pt x="70245" y="15495"/>
                    <a:pt x="82218" y="6779"/>
                  </a:cubicBezTo>
                  <a:cubicBezTo>
                    <a:pt x="90533" y="26"/>
                    <a:pt x="101782" y="-1860"/>
                    <a:pt x="111841" y="1826"/>
                  </a:cubicBezTo>
                  <a:cubicBezTo>
                    <a:pt x="117965" y="4998"/>
                    <a:pt x="122738" y="10275"/>
                    <a:pt x="125271" y="16685"/>
                  </a:cubicBezTo>
                  <a:cubicBezTo>
                    <a:pt x="134796" y="38878"/>
                    <a:pt x="118127" y="50023"/>
                    <a:pt x="95839" y="83360"/>
                  </a:cubicBezTo>
                  <a:cubicBezTo>
                    <a:pt x="79742" y="107267"/>
                    <a:pt x="64692" y="133176"/>
                    <a:pt x="64692" y="133176"/>
                  </a:cubicBezTo>
                  <a:cubicBezTo>
                    <a:pt x="64692" y="133176"/>
                    <a:pt x="20591" y="86598"/>
                    <a:pt x="9352" y="6535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0" name="Google Shape;1450;p43"/>
            <p:cNvSpPr/>
            <p:nvPr/>
          </p:nvSpPr>
          <p:spPr>
            <a:xfrm>
              <a:off x="2796819" y="6298277"/>
              <a:ext cx="175849" cy="195521"/>
            </a:xfrm>
            <a:custGeom>
              <a:rect b="b" l="l" r="r" t="t"/>
              <a:pathLst>
                <a:path extrusionOk="0" h="195521" w="175849">
                  <a:moveTo>
                    <a:pt x="28997" y="127198"/>
                  </a:moveTo>
                  <a:cubicBezTo>
                    <a:pt x="14957" y="114511"/>
                    <a:pt x="5004" y="97937"/>
                    <a:pt x="422" y="79573"/>
                  </a:cubicBezTo>
                  <a:cubicBezTo>
                    <a:pt x="-2816" y="60523"/>
                    <a:pt x="5756" y="39187"/>
                    <a:pt x="23568" y="32900"/>
                  </a:cubicBezTo>
                  <a:cubicBezTo>
                    <a:pt x="37770" y="28872"/>
                    <a:pt x="53048" y="32481"/>
                    <a:pt x="63954" y="42425"/>
                  </a:cubicBezTo>
                  <a:cubicBezTo>
                    <a:pt x="74546" y="52436"/>
                    <a:pt x="83280" y="64238"/>
                    <a:pt x="89767" y="77287"/>
                  </a:cubicBezTo>
                  <a:cubicBezTo>
                    <a:pt x="85738" y="56818"/>
                    <a:pt x="90738" y="35606"/>
                    <a:pt x="103483" y="19089"/>
                  </a:cubicBezTo>
                  <a:cubicBezTo>
                    <a:pt x="111903" y="6431"/>
                    <a:pt x="126400" y="-818"/>
                    <a:pt x="141583" y="39"/>
                  </a:cubicBezTo>
                  <a:cubicBezTo>
                    <a:pt x="151098" y="1859"/>
                    <a:pt x="159623" y="7078"/>
                    <a:pt x="165586" y="14708"/>
                  </a:cubicBezTo>
                  <a:cubicBezTo>
                    <a:pt x="187398" y="40711"/>
                    <a:pt x="169205" y="62333"/>
                    <a:pt x="152441" y="115863"/>
                  </a:cubicBezTo>
                  <a:cubicBezTo>
                    <a:pt x="140345" y="154535"/>
                    <a:pt x="130343" y="195492"/>
                    <a:pt x="130343" y="195492"/>
                  </a:cubicBezTo>
                  <a:cubicBezTo>
                    <a:pt x="130343" y="195492"/>
                    <a:pt x="52429" y="151392"/>
                    <a:pt x="28997" y="12719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1" name="Google Shape;1451;p43"/>
            <p:cNvSpPr/>
            <p:nvPr/>
          </p:nvSpPr>
          <p:spPr>
            <a:xfrm>
              <a:off x="4301298" y="6428248"/>
              <a:ext cx="186734" cy="197662"/>
            </a:xfrm>
            <a:custGeom>
              <a:rect b="b" l="l" r="r" t="t"/>
              <a:pathLst>
                <a:path extrusionOk="0" h="197662" w="186734">
                  <a:moveTo>
                    <a:pt x="17847" y="104193"/>
                  </a:moveTo>
                  <a:cubicBezTo>
                    <a:pt x="6493" y="88105"/>
                    <a:pt x="197" y="69008"/>
                    <a:pt x="-250" y="49329"/>
                  </a:cubicBezTo>
                  <a:cubicBezTo>
                    <a:pt x="702" y="30279"/>
                    <a:pt x="14227" y="9705"/>
                    <a:pt x="33658" y="7324"/>
                  </a:cubicBezTo>
                  <a:cubicBezTo>
                    <a:pt x="48975" y="6552"/>
                    <a:pt x="63605" y="13753"/>
                    <a:pt x="72330" y="26374"/>
                  </a:cubicBezTo>
                  <a:cubicBezTo>
                    <a:pt x="80769" y="38889"/>
                    <a:pt x="86960" y="52787"/>
                    <a:pt x="90618" y="67427"/>
                  </a:cubicBezTo>
                  <a:cubicBezTo>
                    <a:pt x="91152" y="45833"/>
                    <a:pt x="100934" y="25507"/>
                    <a:pt x="117479" y="11610"/>
                  </a:cubicBezTo>
                  <a:cubicBezTo>
                    <a:pt x="129004" y="1095"/>
                    <a:pt x="145187" y="-2620"/>
                    <a:pt x="160150" y="1799"/>
                  </a:cubicBezTo>
                  <a:cubicBezTo>
                    <a:pt x="169342" y="5790"/>
                    <a:pt x="176781" y="12963"/>
                    <a:pt x="181106" y="21992"/>
                  </a:cubicBezTo>
                  <a:cubicBezTo>
                    <a:pt x="197393" y="53235"/>
                    <a:pt x="174152" y="71142"/>
                    <a:pt x="145292" y="121433"/>
                  </a:cubicBezTo>
                  <a:cubicBezTo>
                    <a:pt x="124337" y="157914"/>
                    <a:pt x="105096" y="197633"/>
                    <a:pt x="105096" y="197633"/>
                  </a:cubicBezTo>
                  <a:cubicBezTo>
                    <a:pt x="105096" y="197633"/>
                    <a:pt x="36040" y="134006"/>
                    <a:pt x="17847" y="10419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2" name="Google Shape;1452;p43"/>
            <p:cNvSpPr/>
            <p:nvPr/>
          </p:nvSpPr>
          <p:spPr>
            <a:xfrm>
              <a:off x="3024615" y="6452651"/>
              <a:ext cx="183122" cy="183451"/>
            </a:xfrm>
            <a:custGeom>
              <a:rect b="b" l="l" r="r" t="t"/>
              <a:pathLst>
                <a:path extrusionOk="0" h="183451" w="183122">
                  <a:moveTo>
                    <a:pt x="6751" y="68742"/>
                  </a:moveTo>
                  <a:cubicBezTo>
                    <a:pt x="1131" y="57407"/>
                    <a:pt x="-4108" y="43024"/>
                    <a:pt x="3703" y="33118"/>
                  </a:cubicBezTo>
                  <a:cubicBezTo>
                    <a:pt x="11513" y="23212"/>
                    <a:pt x="29039" y="25498"/>
                    <a:pt x="40564" y="32451"/>
                  </a:cubicBezTo>
                  <a:cubicBezTo>
                    <a:pt x="60500" y="44738"/>
                    <a:pt x="74073" y="65131"/>
                    <a:pt x="77712" y="88268"/>
                  </a:cubicBezTo>
                  <a:cubicBezTo>
                    <a:pt x="84274" y="54683"/>
                    <a:pt x="104439" y="25308"/>
                    <a:pt x="133433" y="7115"/>
                  </a:cubicBezTo>
                  <a:cubicBezTo>
                    <a:pt x="139529" y="2857"/>
                    <a:pt x="146682" y="390"/>
                    <a:pt x="154102" y="-29"/>
                  </a:cubicBezTo>
                  <a:cubicBezTo>
                    <a:pt x="165456" y="933"/>
                    <a:pt x="175248" y="8353"/>
                    <a:pt x="179248" y="19021"/>
                  </a:cubicBezTo>
                  <a:cubicBezTo>
                    <a:pt x="183163" y="29432"/>
                    <a:pt x="183925" y="40757"/>
                    <a:pt x="181439" y="51596"/>
                  </a:cubicBezTo>
                  <a:cubicBezTo>
                    <a:pt x="175343" y="84362"/>
                    <a:pt x="96571" y="183422"/>
                    <a:pt x="96571" y="183422"/>
                  </a:cubicBezTo>
                  <a:cubicBezTo>
                    <a:pt x="96571" y="183422"/>
                    <a:pt x="22086" y="99126"/>
                    <a:pt x="6751" y="68742"/>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3" name="Google Shape;1453;p43"/>
            <p:cNvSpPr/>
            <p:nvPr/>
          </p:nvSpPr>
          <p:spPr>
            <a:xfrm>
              <a:off x="3024633" y="6062221"/>
              <a:ext cx="130581" cy="130492"/>
            </a:xfrm>
            <a:custGeom>
              <a:rect b="b" l="l" r="r" t="t"/>
              <a:pathLst>
                <a:path extrusionOk="0" h="130492" w="130581">
                  <a:moveTo>
                    <a:pt x="4732" y="48929"/>
                  </a:moveTo>
                  <a:cubicBezTo>
                    <a:pt x="732" y="40928"/>
                    <a:pt x="-2983" y="30641"/>
                    <a:pt x="2542" y="23593"/>
                  </a:cubicBezTo>
                  <a:cubicBezTo>
                    <a:pt x="8066" y="16544"/>
                    <a:pt x="20639" y="18163"/>
                    <a:pt x="28831" y="23116"/>
                  </a:cubicBezTo>
                  <a:cubicBezTo>
                    <a:pt x="43051" y="31879"/>
                    <a:pt x="52729" y="46424"/>
                    <a:pt x="55310" y="62931"/>
                  </a:cubicBezTo>
                  <a:cubicBezTo>
                    <a:pt x="59958" y="38966"/>
                    <a:pt x="74341" y="17992"/>
                    <a:pt x="95029" y="5019"/>
                  </a:cubicBezTo>
                  <a:cubicBezTo>
                    <a:pt x="99382" y="2000"/>
                    <a:pt x="104497" y="247"/>
                    <a:pt x="109793" y="-29"/>
                  </a:cubicBezTo>
                  <a:cubicBezTo>
                    <a:pt x="117832" y="571"/>
                    <a:pt x="124823" y="5714"/>
                    <a:pt x="127795" y="13211"/>
                  </a:cubicBezTo>
                  <a:cubicBezTo>
                    <a:pt x="130539" y="20678"/>
                    <a:pt x="131072" y="28784"/>
                    <a:pt x="129319" y="36546"/>
                  </a:cubicBezTo>
                  <a:cubicBezTo>
                    <a:pt x="124938" y="59883"/>
                    <a:pt x="68836" y="130463"/>
                    <a:pt x="68836" y="130463"/>
                  </a:cubicBezTo>
                  <a:cubicBezTo>
                    <a:pt x="68836" y="130463"/>
                    <a:pt x="15591" y="70646"/>
                    <a:pt x="4732" y="4892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4" name="Google Shape;1454;p43"/>
            <p:cNvSpPr/>
            <p:nvPr/>
          </p:nvSpPr>
          <p:spPr>
            <a:xfrm>
              <a:off x="4419494" y="5717840"/>
              <a:ext cx="238149" cy="234939"/>
            </a:xfrm>
            <a:custGeom>
              <a:rect b="b" l="l" r="r" t="t"/>
              <a:pathLst>
                <a:path extrusionOk="0" h="234939" w="238149">
                  <a:moveTo>
                    <a:pt x="45" y="47934"/>
                  </a:moveTo>
                  <a:cubicBezTo>
                    <a:pt x="-1003" y="31170"/>
                    <a:pt x="45" y="10691"/>
                    <a:pt x="14809" y="2595"/>
                  </a:cubicBezTo>
                  <a:cubicBezTo>
                    <a:pt x="29573" y="-5501"/>
                    <a:pt x="49956" y="6405"/>
                    <a:pt x="60434" y="20978"/>
                  </a:cubicBezTo>
                  <a:cubicBezTo>
                    <a:pt x="78522" y="46391"/>
                    <a:pt x="84618" y="78433"/>
                    <a:pt x="77102" y="108704"/>
                  </a:cubicBezTo>
                  <a:cubicBezTo>
                    <a:pt x="102486" y="70832"/>
                    <a:pt x="142482" y="45229"/>
                    <a:pt x="187497" y="38028"/>
                  </a:cubicBezTo>
                  <a:cubicBezTo>
                    <a:pt x="197193" y="35876"/>
                    <a:pt x="207309" y="36543"/>
                    <a:pt x="216643" y="39933"/>
                  </a:cubicBezTo>
                  <a:cubicBezTo>
                    <a:pt x="230045" y="46868"/>
                    <a:pt x="238294" y="60860"/>
                    <a:pt x="237884" y="75938"/>
                  </a:cubicBezTo>
                  <a:cubicBezTo>
                    <a:pt x="237265" y="90758"/>
                    <a:pt x="232293" y="105074"/>
                    <a:pt x="223597" y="117086"/>
                  </a:cubicBezTo>
                  <a:cubicBezTo>
                    <a:pt x="199118" y="154138"/>
                    <a:pt x="51099" y="234910"/>
                    <a:pt x="51099" y="234910"/>
                  </a:cubicBezTo>
                  <a:cubicBezTo>
                    <a:pt x="51099" y="234910"/>
                    <a:pt x="2712" y="93083"/>
                    <a:pt x="45" y="47934"/>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5" name="Google Shape;1455;p43"/>
            <p:cNvSpPr/>
            <p:nvPr/>
          </p:nvSpPr>
          <p:spPr>
            <a:xfrm>
              <a:off x="4552927" y="6289562"/>
              <a:ext cx="181670" cy="178805"/>
            </a:xfrm>
            <a:custGeom>
              <a:rect b="b" l="l" r="r" t="t"/>
              <a:pathLst>
                <a:path extrusionOk="0" h="178805" w="181670">
                  <a:moveTo>
                    <a:pt x="-38" y="36473"/>
                  </a:moveTo>
                  <a:cubicBezTo>
                    <a:pt x="-800" y="23709"/>
                    <a:pt x="-38" y="7898"/>
                    <a:pt x="11201" y="1897"/>
                  </a:cubicBezTo>
                  <a:cubicBezTo>
                    <a:pt x="22441" y="-4104"/>
                    <a:pt x="37967" y="4850"/>
                    <a:pt x="46063" y="15898"/>
                  </a:cubicBezTo>
                  <a:cubicBezTo>
                    <a:pt x="59760" y="35234"/>
                    <a:pt x="64389" y="59561"/>
                    <a:pt x="58731" y="82573"/>
                  </a:cubicBezTo>
                  <a:cubicBezTo>
                    <a:pt x="78086" y="53675"/>
                    <a:pt x="108595" y="34148"/>
                    <a:pt x="142932" y="28662"/>
                  </a:cubicBezTo>
                  <a:cubicBezTo>
                    <a:pt x="150314" y="27024"/>
                    <a:pt x="158010" y="27519"/>
                    <a:pt x="165126" y="30091"/>
                  </a:cubicBezTo>
                  <a:cubicBezTo>
                    <a:pt x="175336" y="35387"/>
                    <a:pt x="181652" y="46026"/>
                    <a:pt x="181413" y="57523"/>
                  </a:cubicBezTo>
                  <a:cubicBezTo>
                    <a:pt x="180880" y="68839"/>
                    <a:pt x="177070" y="79754"/>
                    <a:pt x="170459" y="88956"/>
                  </a:cubicBezTo>
                  <a:cubicBezTo>
                    <a:pt x="151409" y="117531"/>
                    <a:pt x="38919" y="178776"/>
                    <a:pt x="38919" y="178776"/>
                  </a:cubicBezTo>
                  <a:cubicBezTo>
                    <a:pt x="38919" y="178776"/>
                    <a:pt x="2439" y="71049"/>
                    <a:pt x="-38" y="3647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6" name="Google Shape;1456;p43"/>
            <p:cNvSpPr/>
            <p:nvPr/>
          </p:nvSpPr>
          <p:spPr>
            <a:xfrm>
              <a:off x="4604872" y="6577691"/>
              <a:ext cx="202024" cy="199190"/>
            </a:xfrm>
            <a:custGeom>
              <a:rect b="b" l="l" r="r" t="t"/>
              <a:pathLst>
                <a:path extrusionOk="0" h="199190" w="202024">
                  <a:moveTo>
                    <a:pt x="24" y="40188"/>
                  </a:moveTo>
                  <a:cubicBezTo>
                    <a:pt x="-929" y="25996"/>
                    <a:pt x="24" y="8661"/>
                    <a:pt x="12406" y="2088"/>
                  </a:cubicBezTo>
                  <a:cubicBezTo>
                    <a:pt x="24789" y="-4483"/>
                    <a:pt x="42315" y="5232"/>
                    <a:pt x="51173" y="17614"/>
                  </a:cubicBezTo>
                  <a:cubicBezTo>
                    <a:pt x="66546" y="39179"/>
                    <a:pt x="71699" y="66401"/>
                    <a:pt x="65270" y="92100"/>
                  </a:cubicBezTo>
                  <a:cubicBezTo>
                    <a:pt x="86873" y="59953"/>
                    <a:pt x="120848" y="38217"/>
                    <a:pt x="159091" y="32092"/>
                  </a:cubicBezTo>
                  <a:cubicBezTo>
                    <a:pt x="167302" y="30330"/>
                    <a:pt x="175846" y="30893"/>
                    <a:pt x="183761" y="33712"/>
                  </a:cubicBezTo>
                  <a:cubicBezTo>
                    <a:pt x="195105" y="39636"/>
                    <a:pt x="202087" y="51495"/>
                    <a:pt x="201763" y="64287"/>
                  </a:cubicBezTo>
                  <a:cubicBezTo>
                    <a:pt x="201230" y="76869"/>
                    <a:pt x="197029" y="89023"/>
                    <a:pt x="189666" y="99244"/>
                  </a:cubicBezTo>
                  <a:cubicBezTo>
                    <a:pt x="168902" y="130676"/>
                    <a:pt x="43267" y="199161"/>
                    <a:pt x="43267" y="199161"/>
                  </a:cubicBezTo>
                  <a:cubicBezTo>
                    <a:pt x="43267" y="199161"/>
                    <a:pt x="2500" y="78670"/>
                    <a:pt x="24" y="4018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457" name="Google Shape;1457;p43"/>
          <p:cNvGrpSpPr/>
          <p:nvPr/>
        </p:nvGrpSpPr>
        <p:grpSpPr>
          <a:xfrm>
            <a:off x="3769542" y="4302897"/>
            <a:ext cx="1805912" cy="1499840"/>
            <a:chOff x="7119967" y="2202106"/>
            <a:chExt cx="2023204" cy="1680305"/>
          </a:xfrm>
        </p:grpSpPr>
        <p:sp>
          <p:nvSpPr>
            <p:cNvPr id="1458" name="Google Shape;1458;p43"/>
            <p:cNvSpPr/>
            <p:nvPr/>
          </p:nvSpPr>
          <p:spPr>
            <a:xfrm>
              <a:off x="7119967" y="2202106"/>
              <a:ext cx="2023204" cy="1669732"/>
            </a:xfrm>
            <a:custGeom>
              <a:rect b="b" l="l" r="r" t="t"/>
              <a:pathLst>
                <a:path extrusionOk="0" h="1669732" w="2023204">
                  <a:moveTo>
                    <a:pt x="2022955" y="1669703"/>
                  </a:moveTo>
                  <a:lnTo>
                    <a:pt x="1466600" y="1669703"/>
                  </a:lnTo>
                  <a:cubicBezTo>
                    <a:pt x="1426976" y="1119063"/>
                    <a:pt x="1238000" y="701868"/>
                    <a:pt x="1011685" y="701868"/>
                  </a:cubicBezTo>
                  <a:cubicBezTo>
                    <a:pt x="785371" y="701868"/>
                    <a:pt x="596300" y="1119254"/>
                    <a:pt x="556581" y="1669703"/>
                  </a:cubicBezTo>
                  <a:lnTo>
                    <a:pt x="-250" y="1669703"/>
                  </a:lnTo>
                  <a:cubicBezTo>
                    <a:pt x="57566" y="729967"/>
                    <a:pt x="488382" y="-29"/>
                    <a:pt x="1011209" y="-29"/>
                  </a:cubicBezTo>
                  <a:cubicBezTo>
                    <a:pt x="1534037" y="-29"/>
                    <a:pt x="1965138" y="729967"/>
                    <a:pt x="2022955" y="166970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59" name="Google Shape;1459;p43"/>
            <p:cNvSpPr/>
            <p:nvPr/>
          </p:nvSpPr>
          <p:spPr>
            <a:xfrm>
              <a:off x="7308752" y="2443088"/>
              <a:ext cx="1646015" cy="1428749"/>
            </a:xfrm>
            <a:custGeom>
              <a:rect b="b" l="l" r="r" t="t"/>
              <a:pathLst>
                <a:path extrusionOk="0" h="1428749" w="1646015">
                  <a:moveTo>
                    <a:pt x="1645765" y="1428721"/>
                  </a:moveTo>
                  <a:lnTo>
                    <a:pt x="1277814" y="1428721"/>
                  </a:lnTo>
                  <a:cubicBezTo>
                    <a:pt x="1238190" y="878080"/>
                    <a:pt x="1049214" y="460886"/>
                    <a:pt x="822900" y="460886"/>
                  </a:cubicBezTo>
                  <a:cubicBezTo>
                    <a:pt x="596586" y="460886"/>
                    <a:pt x="407515" y="878271"/>
                    <a:pt x="367796" y="1428721"/>
                  </a:cubicBezTo>
                  <a:lnTo>
                    <a:pt x="-250" y="1428721"/>
                  </a:lnTo>
                  <a:cubicBezTo>
                    <a:pt x="53185" y="622620"/>
                    <a:pt x="401228" y="-29"/>
                    <a:pt x="822709" y="-29"/>
                  </a:cubicBezTo>
                  <a:cubicBezTo>
                    <a:pt x="1244190" y="-29"/>
                    <a:pt x="1592139" y="622620"/>
                    <a:pt x="1645765" y="1428721"/>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0" name="Google Shape;1460;p43"/>
            <p:cNvSpPr/>
            <p:nvPr/>
          </p:nvSpPr>
          <p:spPr>
            <a:xfrm>
              <a:off x="7457723" y="2637398"/>
              <a:ext cx="1348168" cy="1234439"/>
            </a:xfrm>
            <a:custGeom>
              <a:rect b="b" l="l" r="r" t="t"/>
              <a:pathLst>
                <a:path extrusionOk="0" h="1234439" w="1348168">
                  <a:moveTo>
                    <a:pt x="1347918" y="1234411"/>
                  </a:moveTo>
                  <a:lnTo>
                    <a:pt x="1128843" y="1234411"/>
                  </a:lnTo>
                  <a:cubicBezTo>
                    <a:pt x="1089219" y="683770"/>
                    <a:pt x="900243" y="266576"/>
                    <a:pt x="673929" y="266576"/>
                  </a:cubicBezTo>
                  <a:cubicBezTo>
                    <a:pt x="447615" y="266576"/>
                    <a:pt x="258544" y="683961"/>
                    <a:pt x="218825" y="1234411"/>
                  </a:cubicBezTo>
                  <a:lnTo>
                    <a:pt x="-250" y="1234411"/>
                  </a:lnTo>
                  <a:cubicBezTo>
                    <a:pt x="52518" y="534419"/>
                    <a:pt x="334077" y="-29"/>
                    <a:pt x="673548" y="-29"/>
                  </a:cubicBezTo>
                  <a:cubicBezTo>
                    <a:pt x="1013019" y="-29"/>
                    <a:pt x="1294864" y="534419"/>
                    <a:pt x="1347918" y="1234411"/>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1" name="Google Shape;1461;p43"/>
            <p:cNvSpPr/>
            <p:nvPr/>
          </p:nvSpPr>
          <p:spPr>
            <a:xfrm>
              <a:off x="7145232" y="2253815"/>
              <a:ext cx="1949451" cy="1592902"/>
            </a:xfrm>
            <a:custGeom>
              <a:rect b="b" l="l" r="r" t="t"/>
              <a:pathLst>
                <a:path extrusionOk="0" h="1592902" w="1949451">
                  <a:moveTo>
                    <a:pt x="126301" y="1549423"/>
                  </a:moveTo>
                  <a:cubicBezTo>
                    <a:pt x="134188" y="1549423"/>
                    <a:pt x="140589" y="1555824"/>
                    <a:pt x="140589" y="1563710"/>
                  </a:cubicBezTo>
                  <a:cubicBezTo>
                    <a:pt x="140589" y="1571597"/>
                    <a:pt x="134188" y="1577998"/>
                    <a:pt x="126301" y="1577998"/>
                  </a:cubicBezTo>
                  <a:cubicBezTo>
                    <a:pt x="108860" y="1577417"/>
                    <a:pt x="91411" y="1579084"/>
                    <a:pt x="74390" y="1582951"/>
                  </a:cubicBezTo>
                  <a:lnTo>
                    <a:pt x="18859" y="1591047"/>
                  </a:lnTo>
                  <a:cubicBezTo>
                    <a:pt x="11430" y="1592942"/>
                    <a:pt x="3781" y="1588790"/>
                    <a:pt x="1333" y="1581522"/>
                  </a:cubicBezTo>
                  <a:cubicBezTo>
                    <a:pt x="-772" y="1574035"/>
                    <a:pt x="3438" y="1566234"/>
                    <a:pt x="10858" y="1563901"/>
                  </a:cubicBezTo>
                  <a:lnTo>
                    <a:pt x="68580" y="1555519"/>
                  </a:lnTo>
                  <a:cubicBezTo>
                    <a:pt x="87315" y="1551252"/>
                    <a:pt x="106517" y="1549366"/>
                    <a:pt x="125730" y="1549899"/>
                  </a:cubicBezTo>
                  <a:close/>
                  <a:moveTo>
                    <a:pt x="1931289" y="1548661"/>
                  </a:moveTo>
                  <a:cubicBezTo>
                    <a:pt x="1938880" y="1546852"/>
                    <a:pt x="1946576" y="1551224"/>
                    <a:pt x="1948910" y="1558663"/>
                  </a:cubicBezTo>
                  <a:cubicBezTo>
                    <a:pt x="1951015" y="1566149"/>
                    <a:pt x="1946805" y="1573950"/>
                    <a:pt x="1939385" y="1576284"/>
                  </a:cubicBezTo>
                  <a:cubicBezTo>
                    <a:pt x="1911000" y="1580732"/>
                    <a:pt x="1882806" y="1586123"/>
                    <a:pt x="1854803" y="1592477"/>
                  </a:cubicBezTo>
                  <a:cubicBezTo>
                    <a:pt x="1847211" y="1594334"/>
                    <a:pt x="1839477" y="1589952"/>
                    <a:pt x="1837182" y="1582475"/>
                  </a:cubicBezTo>
                  <a:cubicBezTo>
                    <a:pt x="1835181" y="1575008"/>
                    <a:pt x="1839363" y="1567273"/>
                    <a:pt x="1846707" y="1564854"/>
                  </a:cubicBezTo>
                  <a:cubicBezTo>
                    <a:pt x="1874710" y="1558186"/>
                    <a:pt x="1902714" y="1553138"/>
                    <a:pt x="1931289" y="1548661"/>
                  </a:cubicBezTo>
                  <a:close/>
                  <a:moveTo>
                    <a:pt x="14287" y="1458079"/>
                  </a:moveTo>
                  <a:lnTo>
                    <a:pt x="130682" y="1465794"/>
                  </a:lnTo>
                  <a:cubicBezTo>
                    <a:pt x="138569" y="1465794"/>
                    <a:pt x="144970" y="1472195"/>
                    <a:pt x="144970" y="1480081"/>
                  </a:cubicBezTo>
                  <a:cubicBezTo>
                    <a:pt x="144970" y="1487968"/>
                    <a:pt x="138569" y="1494369"/>
                    <a:pt x="130682" y="1494369"/>
                  </a:cubicBezTo>
                  <a:lnTo>
                    <a:pt x="14287" y="1486654"/>
                  </a:lnTo>
                  <a:cubicBezTo>
                    <a:pt x="6476" y="1486454"/>
                    <a:pt x="200" y="1480177"/>
                    <a:pt x="0" y="1472366"/>
                  </a:cubicBezTo>
                  <a:cubicBezTo>
                    <a:pt x="47" y="1464499"/>
                    <a:pt x="6419" y="1458126"/>
                    <a:pt x="14287" y="1458079"/>
                  </a:cubicBezTo>
                  <a:close/>
                  <a:moveTo>
                    <a:pt x="1924050" y="1441219"/>
                  </a:moveTo>
                  <a:cubicBezTo>
                    <a:pt x="1931517" y="1439219"/>
                    <a:pt x="1939252" y="1443400"/>
                    <a:pt x="1941671" y="1450744"/>
                  </a:cubicBezTo>
                  <a:cubicBezTo>
                    <a:pt x="1943614" y="1458183"/>
                    <a:pt x="1939452" y="1465860"/>
                    <a:pt x="1932146" y="1468270"/>
                  </a:cubicBezTo>
                  <a:cubicBezTo>
                    <a:pt x="1900618" y="1476271"/>
                    <a:pt x="1869281" y="1485510"/>
                    <a:pt x="1838420" y="1495892"/>
                  </a:cubicBezTo>
                  <a:cubicBezTo>
                    <a:pt x="1830971" y="1497940"/>
                    <a:pt x="1823228" y="1493740"/>
                    <a:pt x="1820894" y="1486367"/>
                  </a:cubicBezTo>
                  <a:cubicBezTo>
                    <a:pt x="1818894" y="1478919"/>
                    <a:pt x="1823085" y="1471213"/>
                    <a:pt x="1830419" y="1468841"/>
                  </a:cubicBezTo>
                  <a:cubicBezTo>
                    <a:pt x="1861090" y="1458431"/>
                    <a:pt x="1892303" y="1449220"/>
                    <a:pt x="1924050" y="1441219"/>
                  </a:cubicBezTo>
                  <a:close/>
                  <a:moveTo>
                    <a:pt x="1908429" y="1350541"/>
                  </a:moveTo>
                  <a:cubicBezTo>
                    <a:pt x="1915897" y="1348541"/>
                    <a:pt x="1923631" y="1352722"/>
                    <a:pt x="1926050" y="1360066"/>
                  </a:cubicBezTo>
                  <a:cubicBezTo>
                    <a:pt x="1928250" y="1367800"/>
                    <a:pt x="1923774" y="1375849"/>
                    <a:pt x="1916049" y="1378068"/>
                  </a:cubicBezTo>
                  <a:cubicBezTo>
                    <a:pt x="1884807" y="1385117"/>
                    <a:pt x="1853536" y="1391813"/>
                    <a:pt x="1822228" y="1398166"/>
                  </a:cubicBezTo>
                  <a:cubicBezTo>
                    <a:pt x="1814598" y="1400271"/>
                    <a:pt x="1806711" y="1395794"/>
                    <a:pt x="1804606" y="1388165"/>
                  </a:cubicBezTo>
                  <a:cubicBezTo>
                    <a:pt x="1802502" y="1380535"/>
                    <a:pt x="1806978" y="1372648"/>
                    <a:pt x="1814608" y="1370543"/>
                  </a:cubicBezTo>
                  <a:cubicBezTo>
                    <a:pt x="1845917" y="1364133"/>
                    <a:pt x="1877187" y="1357465"/>
                    <a:pt x="1908429" y="1350541"/>
                  </a:cubicBezTo>
                  <a:close/>
                  <a:moveTo>
                    <a:pt x="33623" y="1348446"/>
                  </a:moveTo>
                  <a:cubicBezTo>
                    <a:pt x="70723" y="1347217"/>
                    <a:pt x="107766" y="1352142"/>
                    <a:pt x="143256" y="1363019"/>
                  </a:cubicBezTo>
                  <a:cubicBezTo>
                    <a:pt x="143532" y="1363086"/>
                    <a:pt x="143799" y="1363162"/>
                    <a:pt x="144075" y="1363248"/>
                  </a:cubicBezTo>
                  <a:cubicBezTo>
                    <a:pt x="151609" y="1365572"/>
                    <a:pt x="155838" y="1373573"/>
                    <a:pt x="153505" y="1381117"/>
                  </a:cubicBezTo>
                  <a:cubicBezTo>
                    <a:pt x="151171" y="1388651"/>
                    <a:pt x="143180" y="1392880"/>
                    <a:pt x="135636" y="1390547"/>
                  </a:cubicBezTo>
                  <a:cubicBezTo>
                    <a:pt x="102613" y="1380450"/>
                    <a:pt x="68142" y="1375878"/>
                    <a:pt x="33623" y="1377021"/>
                  </a:cubicBezTo>
                  <a:cubicBezTo>
                    <a:pt x="25736" y="1377021"/>
                    <a:pt x="19336" y="1370620"/>
                    <a:pt x="19336" y="1362733"/>
                  </a:cubicBezTo>
                  <a:cubicBezTo>
                    <a:pt x="19336" y="1354847"/>
                    <a:pt x="25736" y="1348446"/>
                    <a:pt x="33623" y="1348446"/>
                  </a:cubicBezTo>
                  <a:close/>
                  <a:moveTo>
                    <a:pt x="1899666" y="1245576"/>
                  </a:moveTo>
                  <a:cubicBezTo>
                    <a:pt x="1907667" y="1244623"/>
                    <a:pt x="1913667" y="1252910"/>
                    <a:pt x="1914144" y="1259863"/>
                  </a:cubicBezTo>
                  <a:cubicBezTo>
                    <a:pt x="1913991" y="1267693"/>
                    <a:pt x="1907686" y="1273998"/>
                    <a:pt x="1899856" y="1274151"/>
                  </a:cubicBezTo>
                  <a:cubicBezTo>
                    <a:pt x="1884788" y="1276113"/>
                    <a:pt x="1869833" y="1278942"/>
                    <a:pt x="1855089" y="1282628"/>
                  </a:cubicBezTo>
                  <a:cubicBezTo>
                    <a:pt x="1839563" y="1288019"/>
                    <a:pt x="1823637" y="1292191"/>
                    <a:pt x="1807464" y="1295106"/>
                  </a:cubicBezTo>
                  <a:cubicBezTo>
                    <a:pt x="1799577" y="1295106"/>
                    <a:pt x="1793177" y="1288705"/>
                    <a:pt x="1793177" y="1280818"/>
                  </a:cubicBezTo>
                  <a:cubicBezTo>
                    <a:pt x="1793177" y="1272932"/>
                    <a:pt x="1799577" y="1266531"/>
                    <a:pt x="1807464" y="1266531"/>
                  </a:cubicBezTo>
                  <a:cubicBezTo>
                    <a:pt x="1809083" y="1266340"/>
                    <a:pt x="1814131" y="1265007"/>
                    <a:pt x="1816989" y="1264150"/>
                  </a:cubicBezTo>
                  <a:lnTo>
                    <a:pt x="1828609" y="1260340"/>
                  </a:lnTo>
                  <a:cubicBezTo>
                    <a:pt x="1835944" y="1258149"/>
                    <a:pt x="1843278" y="1256053"/>
                    <a:pt x="1850707" y="1254244"/>
                  </a:cubicBezTo>
                  <a:cubicBezTo>
                    <a:pt x="1866842" y="1250405"/>
                    <a:pt x="1883197" y="1247519"/>
                    <a:pt x="1899666" y="1245576"/>
                  </a:cubicBezTo>
                  <a:close/>
                  <a:moveTo>
                    <a:pt x="46005" y="1241957"/>
                  </a:moveTo>
                  <a:cubicBezTo>
                    <a:pt x="87382" y="1244138"/>
                    <a:pt x="128311" y="1251691"/>
                    <a:pt x="167735" y="1264436"/>
                  </a:cubicBezTo>
                  <a:lnTo>
                    <a:pt x="167830" y="1264912"/>
                  </a:lnTo>
                  <a:cubicBezTo>
                    <a:pt x="168306" y="1265017"/>
                    <a:pt x="168782" y="1265150"/>
                    <a:pt x="169249" y="1265303"/>
                  </a:cubicBezTo>
                  <a:cubicBezTo>
                    <a:pt x="176745" y="1267770"/>
                    <a:pt x="180812" y="1275847"/>
                    <a:pt x="178346" y="1283343"/>
                  </a:cubicBezTo>
                  <a:cubicBezTo>
                    <a:pt x="175878" y="1290839"/>
                    <a:pt x="167802" y="1294906"/>
                    <a:pt x="160305" y="1292439"/>
                  </a:cubicBezTo>
                  <a:cubicBezTo>
                    <a:pt x="123319" y="1280219"/>
                    <a:pt x="84896" y="1272846"/>
                    <a:pt x="46005" y="1270532"/>
                  </a:cubicBezTo>
                  <a:cubicBezTo>
                    <a:pt x="38119" y="1270532"/>
                    <a:pt x="31718" y="1264131"/>
                    <a:pt x="31718" y="1256244"/>
                  </a:cubicBezTo>
                  <a:cubicBezTo>
                    <a:pt x="31718" y="1248358"/>
                    <a:pt x="38119" y="1241957"/>
                    <a:pt x="46005" y="1241957"/>
                  </a:cubicBezTo>
                  <a:close/>
                  <a:moveTo>
                    <a:pt x="1883758" y="1138705"/>
                  </a:moveTo>
                  <a:cubicBezTo>
                    <a:pt x="1891340" y="1136753"/>
                    <a:pt x="1899113" y="1141182"/>
                    <a:pt x="1901285" y="1148707"/>
                  </a:cubicBezTo>
                  <a:cubicBezTo>
                    <a:pt x="1903009" y="1156022"/>
                    <a:pt x="1898884" y="1163451"/>
                    <a:pt x="1891760" y="1165852"/>
                  </a:cubicBezTo>
                  <a:cubicBezTo>
                    <a:pt x="1859327" y="1173757"/>
                    <a:pt x="1827504" y="1183940"/>
                    <a:pt x="1796510" y="1196332"/>
                  </a:cubicBezTo>
                  <a:cubicBezTo>
                    <a:pt x="1789061" y="1198379"/>
                    <a:pt x="1781318" y="1194179"/>
                    <a:pt x="1778983" y="1186807"/>
                  </a:cubicBezTo>
                  <a:cubicBezTo>
                    <a:pt x="1777079" y="1179349"/>
                    <a:pt x="1781222" y="1171681"/>
                    <a:pt x="1788508" y="1169185"/>
                  </a:cubicBezTo>
                  <a:cubicBezTo>
                    <a:pt x="1819531" y="1156879"/>
                    <a:pt x="1851355" y="1146697"/>
                    <a:pt x="1883758" y="1138705"/>
                  </a:cubicBezTo>
                  <a:close/>
                  <a:moveTo>
                    <a:pt x="87058" y="1122037"/>
                  </a:moveTo>
                  <a:cubicBezTo>
                    <a:pt x="117281" y="1132133"/>
                    <a:pt x="147732" y="1141439"/>
                    <a:pt x="178403" y="1149945"/>
                  </a:cubicBezTo>
                  <a:lnTo>
                    <a:pt x="178022" y="1149564"/>
                  </a:lnTo>
                  <a:cubicBezTo>
                    <a:pt x="178298" y="1149631"/>
                    <a:pt x="178565" y="1149707"/>
                    <a:pt x="178841" y="1149793"/>
                  </a:cubicBezTo>
                  <a:cubicBezTo>
                    <a:pt x="186375" y="1152117"/>
                    <a:pt x="190604" y="1160118"/>
                    <a:pt x="188271" y="1167662"/>
                  </a:cubicBezTo>
                  <a:cubicBezTo>
                    <a:pt x="185937" y="1175196"/>
                    <a:pt x="177946" y="1179425"/>
                    <a:pt x="170402" y="1177091"/>
                  </a:cubicBezTo>
                  <a:cubicBezTo>
                    <a:pt x="139664" y="1168586"/>
                    <a:pt x="109223" y="1159280"/>
                    <a:pt x="79057" y="1149183"/>
                  </a:cubicBezTo>
                  <a:cubicBezTo>
                    <a:pt x="71742" y="1146726"/>
                    <a:pt x="67579" y="1139030"/>
                    <a:pt x="69532" y="1131562"/>
                  </a:cubicBezTo>
                  <a:cubicBezTo>
                    <a:pt x="71828" y="1124161"/>
                    <a:pt x="79600" y="1119932"/>
                    <a:pt x="87058" y="1122037"/>
                  </a:cubicBezTo>
                  <a:close/>
                  <a:moveTo>
                    <a:pt x="1837467" y="1034693"/>
                  </a:moveTo>
                  <a:cubicBezTo>
                    <a:pt x="1844915" y="1032645"/>
                    <a:pt x="1852660" y="1036845"/>
                    <a:pt x="1854993" y="1044218"/>
                  </a:cubicBezTo>
                  <a:cubicBezTo>
                    <a:pt x="1857241" y="1051780"/>
                    <a:pt x="1853060" y="1059762"/>
                    <a:pt x="1845564" y="1062220"/>
                  </a:cubicBezTo>
                  <a:cubicBezTo>
                    <a:pt x="1819312" y="1071811"/>
                    <a:pt x="1792157" y="1078708"/>
                    <a:pt x="1764506" y="1082794"/>
                  </a:cubicBezTo>
                  <a:cubicBezTo>
                    <a:pt x="1756914" y="1084604"/>
                    <a:pt x="1749218" y="1080232"/>
                    <a:pt x="1746884" y="1072793"/>
                  </a:cubicBezTo>
                  <a:cubicBezTo>
                    <a:pt x="1744837" y="1065344"/>
                    <a:pt x="1749037" y="1057600"/>
                    <a:pt x="1756409" y="1055267"/>
                  </a:cubicBezTo>
                  <a:cubicBezTo>
                    <a:pt x="1784060" y="1051190"/>
                    <a:pt x="1811216" y="1044294"/>
                    <a:pt x="1837467" y="1034693"/>
                  </a:cubicBezTo>
                  <a:close/>
                  <a:moveTo>
                    <a:pt x="106489" y="1012785"/>
                  </a:moveTo>
                  <a:lnTo>
                    <a:pt x="201739" y="1048027"/>
                  </a:lnTo>
                  <a:cubicBezTo>
                    <a:pt x="209245" y="1050485"/>
                    <a:pt x="213483" y="1058419"/>
                    <a:pt x="211360" y="1066030"/>
                  </a:cubicBezTo>
                  <a:cubicBezTo>
                    <a:pt x="209064" y="1073478"/>
                    <a:pt x="201225" y="1077717"/>
                    <a:pt x="193738" y="1075555"/>
                  </a:cubicBezTo>
                  <a:lnTo>
                    <a:pt x="98488" y="1040407"/>
                  </a:lnTo>
                  <a:cubicBezTo>
                    <a:pt x="91135" y="1037988"/>
                    <a:pt x="86963" y="1030254"/>
                    <a:pt x="88963" y="1022786"/>
                  </a:cubicBezTo>
                  <a:cubicBezTo>
                    <a:pt x="91049" y="1015195"/>
                    <a:pt x="98888" y="1010718"/>
                    <a:pt x="106489" y="1012785"/>
                  </a:cubicBezTo>
                  <a:close/>
                  <a:moveTo>
                    <a:pt x="1829753" y="914577"/>
                  </a:moveTo>
                  <a:cubicBezTo>
                    <a:pt x="1833396" y="914577"/>
                    <a:pt x="1837039" y="915943"/>
                    <a:pt x="1839849" y="918677"/>
                  </a:cubicBezTo>
                  <a:cubicBezTo>
                    <a:pt x="1839897" y="918725"/>
                    <a:pt x="1839944" y="918773"/>
                    <a:pt x="1839992" y="918820"/>
                  </a:cubicBezTo>
                  <a:cubicBezTo>
                    <a:pt x="1845678" y="924373"/>
                    <a:pt x="1845783" y="933479"/>
                    <a:pt x="1840230" y="939156"/>
                  </a:cubicBezTo>
                  <a:cubicBezTo>
                    <a:pt x="1824418" y="950910"/>
                    <a:pt x="1807121" y="960511"/>
                    <a:pt x="1788795" y="967731"/>
                  </a:cubicBezTo>
                  <a:cubicBezTo>
                    <a:pt x="1769650" y="975827"/>
                    <a:pt x="1749933" y="983447"/>
                    <a:pt x="1730883" y="991353"/>
                  </a:cubicBezTo>
                  <a:cubicBezTo>
                    <a:pt x="1723282" y="993420"/>
                    <a:pt x="1715443" y="988943"/>
                    <a:pt x="1713357" y="981352"/>
                  </a:cubicBezTo>
                  <a:cubicBezTo>
                    <a:pt x="1711414" y="973913"/>
                    <a:pt x="1715576" y="966236"/>
                    <a:pt x="1722882" y="963826"/>
                  </a:cubicBezTo>
                  <a:cubicBezTo>
                    <a:pt x="1740789" y="956492"/>
                    <a:pt x="1758791" y="949348"/>
                    <a:pt x="1776698" y="941918"/>
                  </a:cubicBezTo>
                  <a:cubicBezTo>
                    <a:pt x="1791929" y="935984"/>
                    <a:pt x="1806359" y="928174"/>
                    <a:pt x="1819656" y="918677"/>
                  </a:cubicBezTo>
                  <a:cubicBezTo>
                    <a:pt x="1822466" y="915943"/>
                    <a:pt x="1826109" y="914577"/>
                    <a:pt x="1829753" y="914577"/>
                  </a:cubicBezTo>
                  <a:close/>
                  <a:moveTo>
                    <a:pt x="139922" y="914296"/>
                  </a:moveTo>
                  <a:cubicBezTo>
                    <a:pt x="173573" y="923183"/>
                    <a:pt x="206663" y="933984"/>
                    <a:pt x="239172" y="946681"/>
                  </a:cubicBezTo>
                  <a:cubicBezTo>
                    <a:pt x="246678" y="948939"/>
                    <a:pt x="251088" y="956702"/>
                    <a:pt x="249173" y="964303"/>
                  </a:cubicBezTo>
                  <a:cubicBezTo>
                    <a:pt x="247002" y="971827"/>
                    <a:pt x="239229" y="976256"/>
                    <a:pt x="231648" y="974304"/>
                  </a:cubicBezTo>
                  <a:cubicBezTo>
                    <a:pt x="199005" y="961921"/>
                    <a:pt x="165896" y="951091"/>
                    <a:pt x="132302" y="941824"/>
                  </a:cubicBezTo>
                  <a:cubicBezTo>
                    <a:pt x="125072" y="939595"/>
                    <a:pt x="120843" y="932117"/>
                    <a:pt x="122643" y="924774"/>
                  </a:cubicBezTo>
                  <a:cubicBezTo>
                    <a:pt x="124520" y="917106"/>
                    <a:pt x="132254" y="912420"/>
                    <a:pt x="139922" y="914296"/>
                  </a:cubicBezTo>
                  <a:close/>
                  <a:moveTo>
                    <a:pt x="173831" y="823333"/>
                  </a:moveTo>
                  <a:cubicBezTo>
                    <a:pt x="208254" y="832867"/>
                    <a:pt x="241391" y="846555"/>
                    <a:pt x="272510" y="864100"/>
                  </a:cubicBezTo>
                  <a:lnTo>
                    <a:pt x="272510" y="864290"/>
                  </a:lnTo>
                  <a:cubicBezTo>
                    <a:pt x="272814" y="864452"/>
                    <a:pt x="273110" y="864624"/>
                    <a:pt x="273405" y="864814"/>
                  </a:cubicBezTo>
                  <a:cubicBezTo>
                    <a:pt x="280072" y="869034"/>
                    <a:pt x="282054" y="877854"/>
                    <a:pt x="277844" y="884521"/>
                  </a:cubicBezTo>
                  <a:cubicBezTo>
                    <a:pt x="273624" y="891189"/>
                    <a:pt x="264794" y="893180"/>
                    <a:pt x="258127" y="888960"/>
                  </a:cubicBezTo>
                  <a:cubicBezTo>
                    <a:pt x="229171" y="872539"/>
                    <a:pt x="198300" y="859737"/>
                    <a:pt x="166211" y="850860"/>
                  </a:cubicBezTo>
                  <a:cubicBezTo>
                    <a:pt x="165934" y="850793"/>
                    <a:pt x="165668" y="850717"/>
                    <a:pt x="165392" y="850631"/>
                  </a:cubicBezTo>
                  <a:cubicBezTo>
                    <a:pt x="157857" y="848307"/>
                    <a:pt x="153628" y="840306"/>
                    <a:pt x="155961" y="832762"/>
                  </a:cubicBezTo>
                  <a:cubicBezTo>
                    <a:pt x="158295" y="825228"/>
                    <a:pt x="166296" y="820999"/>
                    <a:pt x="173831" y="823333"/>
                  </a:cubicBezTo>
                  <a:close/>
                  <a:moveTo>
                    <a:pt x="1797267" y="811642"/>
                  </a:moveTo>
                  <a:cubicBezTo>
                    <a:pt x="1800806" y="812569"/>
                    <a:pt x="1803997" y="814822"/>
                    <a:pt x="1806035" y="818189"/>
                  </a:cubicBezTo>
                  <a:cubicBezTo>
                    <a:pt x="1809835" y="825028"/>
                    <a:pt x="1807569" y="833639"/>
                    <a:pt x="1800892" y="837715"/>
                  </a:cubicBezTo>
                  <a:cubicBezTo>
                    <a:pt x="1766697" y="856137"/>
                    <a:pt x="1734045" y="877282"/>
                    <a:pt x="1703260" y="900961"/>
                  </a:cubicBezTo>
                  <a:cubicBezTo>
                    <a:pt x="1697593" y="906391"/>
                    <a:pt x="1688649" y="906391"/>
                    <a:pt x="1682972" y="900961"/>
                  </a:cubicBezTo>
                  <a:cubicBezTo>
                    <a:pt x="1677457" y="895361"/>
                    <a:pt x="1677457" y="886369"/>
                    <a:pt x="1682972" y="880769"/>
                  </a:cubicBezTo>
                  <a:cubicBezTo>
                    <a:pt x="1715604" y="855489"/>
                    <a:pt x="1750190" y="832839"/>
                    <a:pt x="1786413" y="813046"/>
                  </a:cubicBezTo>
                  <a:cubicBezTo>
                    <a:pt x="1789842" y="811112"/>
                    <a:pt x="1793728" y="810715"/>
                    <a:pt x="1797267" y="811642"/>
                  </a:cubicBezTo>
                  <a:close/>
                  <a:moveTo>
                    <a:pt x="215360" y="742942"/>
                  </a:moveTo>
                  <a:lnTo>
                    <a:pt x="310610" y="782280"/>
                  </a:lnTo>
                  <a:cubicBezTo>
                    <a:pt x="317963" y="784700"/>
                    <a:pt x="322173" y="792405"/>
                    <a:pt x="320230" y="799901"/>
                  </a:cubicBezTo>
                  <a:cubicBezTo>
                    <a:pt x="317896" y="807321"/>
                    <a:pt x="310095" y="811531"/>
                    <a:pt x="302608" y="809426"/>
                  </a:cubicBezTo>
                  <a:lnTo>
                    <a:pt x="207358" y="770088"/>
                  </a:lnTo>
                  <a:cubicBezTo>
                    <a:pt x="200072" y="767593"/>
                    <a:pt x="195929" y="759925"/>
                    <a:pt x="197833" y="752467"/>
                  </a:cubicBezTo>
                  <a:cubicBezTo>
                    <a:pt x="200129" y="745066"/>
                    <a:pt x="207901" y="740837"/>
                    <a:pt x="215360" y="742942"/>
                  </a:cubicBezTo>
                  <a:close/>
                  <a:moveTo>
                    <a:pt x="1752183" y="717379"/>
                  </a:moveTo>
                  <a:cubicBezTo>
                    <a:pt x="1755603" y="718303"/>
                    <a:pt x="1758687" y="720477"/>
                    <a:pt x="1760696" y="723701"/>
                  </a:cubicBezTo>
                  <a:cubicBezTo>
                    <a:pt x="1764849" y="730445"/>
                    <a:pt x="1762811" y="739275"/>
                    <a:pt x="1756124" y="743513"/>
                  </a:cubicBezTo>
                  <a:cubicBezTo>
                    <a:pt x="1748981" y="748466"/>
                    <a:pt x="1742313" y="753134"/>
                    <a:pt x="1735074" y="758563"/>
                  </a:cubicBezTo>
                  <a:cubicBezTo>
                    <a:pt x="1727835" y="763992"/>
                    <a:pt x="1723644" y="767135"/>
                    <a:pt x="1716977" y="772469"/>
                  </a:cubicBezTo>
                  <a:cubicBezTo>
                    <a:pt x="1703642" y="783042"/>
                    <a:pt x="1690783" y="793996"/>
                    <a:pt x="1678210" y="805426"/>
                  </a:cubicBezTo>
                  <a:cubicBezTo>
                    <a:pt x="1672552" y="810798"/>
                    <a:pt x="1663675" y="810798"/>
                    <a:pt x="1658017" y="805426"/>
                  </a:cubicBezTo>
                  <a:cubicBezTo>
                    <a:pt x="1652492" y="799825"/>
                    <a:pt x="1652492" y="790834"/>
                    <a:pt x="1658017" y="785233"/>
                  </a:cubicBezTo>
                  <a:cubicBezTo>
                    <a:pt x="1684420" y="761220"/>
                    <a:pt x="1712357" y="738951"/>
                    <a:pt x="1741646" y="718558"/>
                  </a:cubicBezTo>
                  <a:cubicBezTo>
                    <a:pt x="1745004" y="716781"/>
                    <a:pt x="1748762" y="716455"/>
                    <a:pt x="1752183" y="717379"/>
                  </a:cubicBezTo>
                  <a:close/>
                  <a:moveTo>
                    <a:pt x="236492" y="649353"/>
                  </a:moveTo>
                  <a:cubicBezTo>
                    <a:pt x="240061" y="648549"/>
                    <a:pt x="243935" y="649106"/>
                    <a:pt x="247268" y="651216"/>
                  </a:cubicBezTo>
                  <a:cubicBezTo>
                    <a:pt x="276415" y="665218"/>
                    <a:pt x="305561" y="680648"/>
                    <a:pt x="333565" y="697317"/>
                  </a:cubicBezTo>
                  <a:cubicBezTo>
                    <a:pt x="339899" y="701318"/>
                    <a:pt x="342061" y="709538"/>
                    <a:pt x="338518" y="716139"/>
                  </a:cubicBezTo>
                  <a:cubicBezTo>
                    <a:pt x="334794" y="723092"/>
                    <a:pt x="326135" y="725711"/>
                    <a:pt x="319182" y="721987"/>
                  </a:cubicBezTo>
                  <a:cubicBezTo>
                    <a:pt x="291055" y="705290"/>
                    <a:pt x="262289" y="689916"/>
                    <a:pt x="232886" y="675886"/>
                  </a:cubicBezTo>
                  <a:cubicBezTo>
                    <a:pt x="232581" y="675724"/>
                    <a:pt x="232285" y="675553"/>
                    <a:pt x="231990" y="675362"/>
                  </a:cubicBezTo>
                  <a:cubicBezTo>
                    <a:pt x="225323" y="671143"/>
                    <a:pt x="223342" y="662322"/>
                    <a:pt x="227552" y="655655"/>
                  </a:cubicBezTo>
                  <a:cubicBezTo>
                    <a:pt x="229662" y="652321"/>
                    <a:pt x="232924" y="650156"/>
                    <a:pt x="236492" y="649353"/>
                  </a:cubicBezTo>
                  <a:close/>
                  <a:moveTo>
                    <a:pt x="1703498" y="631463"/>
                  </a:moveTo>
                  <a:cubicBezTo>
                    <a:pt x="1707146" y="631463"/>
                    <a:pt x="1710794" y="632809"/>
                    <a:pt x="1713642" y="635500"/>
                  </a:cubicBezTo>
                  <a:cubicBezTo>
                    <a:pt x="1719157" y="641101"/>
                    <a:pt x="1719157" y="650092"/>
                    <a:pt x="1713642" y="655693"/>
                  </a:cubicBezTo>
                  <a:cubicBezTo>
                    <a:pt x="1690144" y="676334"/>
                    <a:pt x="1666236" y="696527"/>
                    <a:pt x="1641919" y="716272"/>
                  </a:cubicBezTo>
                  <a:cubicBezTo>
                    <a:pt x="1636261" y="721644"/>
                    <a:pt x="1627384" y="721644"/>
                    <a:pt x="1621726" y="716272"/>
                  </a:cubicBezTo>
                  <a:cubicBezTo>
                    <a:pt x="1616211" y="710671"/>
                    <a:pt x="1616211" y="701680"/>
                    <a:pt x="1621726" y="696079"/>
                  </a:cubicBezTo>
                  <a:cubicBezTo>
                    <a:pt x="1646043" y="676391"/>
                    <a:pt x="1669923" y="656198"/>
                    <a:pt x="1693354" y="635500"/>
                  </a:cubicBezTo>
                  <a:cubicBezTo>
                    <a:pt x="1696202" y="632809"/>
                    <a:pt x="1699850" y="631463"/>
                    <a:pt x="1703498" y="631463"/>
                  </a:cubicBezTo>
                  <a:close/>
                  <a:moveTo>
                    <a:pt x="286226" y="550917"/>
                  </a:moveTo>
                  <a:cubicBezTo>
                    <a:pt x="320897" y="564967"/>
                    <a:pt x="353340" y="583998"/>
                    <a:pt x="382524" y="607400"/>
                  </a:cubicBezTo>
                  <a:lnTo>
                    <a:pt x="382143" y="606829"/>
                  </a:lnTo>
                  <a:cubicBezTo>
                    <a:pt x="382391" y="607058"/>
                    <a:pt x="382628" y="607296"/>
                    <a:pt x="382858" y="607543"/>
                  </a:cubicBezTo>
                  <a:cubicBezTo>
                    <a:pt x="388239" y="613316"/>
                    <a:pt x="387915" y="622355"/>
                    <a:pt x="382143" y="627736"/>
                  </a:cubicBezTo>
                  <a:cubicBezTo>
                    <a:pt x="376371" y="633118"/>
                    <a:pt x="367332" y="632794"/>
                    <a:pt x="361950" y="627022"/>
                  </a:cubicBezTo>
                  <a:cubicBezTo>
                    <a:pt x="349205" y="616954"/>
                    <a:pt x="335775" y="607791"/>
                    <a:pt x="321754" y="599590"/>
                  </a:cubicBezTo>
                  <a:cubicBezTo>
                    <a:pt x="314515" y="595304"/>
                    <a:pt x="306514" y="590922"/>
                    <a:pt x="299466" y="587493"/>
                  </a:cubicBezTo>
                  <a:cubicBezTo>
                    <a:pt x="292418" y="584064"/>
                    <a:pt x="284130" y="580350"/>
                    <a:pt x="278225" y="577968"/>
                  </a:cubicBezTo>
                  <a:cubicBezTo>
                    <a:pt x="270957" y="575520"/>
                    <a:pt x="266805" y="567872"/>
                    <a:pt x="268700" y="560442"/>
                  </a:cubicBezTo>
                  <a:cubicBezTo>
                    <a:pt x="270948" y="553003"/>
                    <a:pt x="278759" y="548755"/>
                    <a:pt x="286226" y="550917"/>
                  </a:cubicBezTo>
                  <a:close/>
                  <a:moveTo>
                    <a:pt x="1676250" y="540377"/>
                  </a:moveTo>
                  <a:cubicBezTo>
                    <a:pt x="1679663" y="541297"/>
                    <a:pt x="1682744" y="543445"/>
                    <a:pt x="1684782" y="546631"/>
                  </a:cubicBezTo>
                  <a:cubicBezTo>
                    <a:pt x="1684791" y="546650"/>
                    <a:pt x="1684811" y="546679"/>
                    <a:pt x="1684820" y="546698"/>
                  </a:cubicBezTo>
                  <a:cubicBezTo>
                    <a:pt x="1688954" y="553422"/>
                    <a:pt x="1686840" y="562224"/>
                    <a:pt x="1680115" y="566348"/>
                  </a:cubicBezTo>
                  <a:cubicBezTo>
                    <a:pt x="1664970" y="574444"/>
                    <a:pt x="1649349" y="583779"/>
                    <a:pt x="1635633" y="592542"/>
                  </a:cubicBezTo>
                  <a:cubicBezTo>
                    <a:pt x="1621917" y="601305"/>
                    <a:pt x="1606962" y="611592"/>
                    <a:pt x="1595247" y="621117"/>
                  </a:cubicBezTo>
                  <a:cubicBezTo>
                    <a:pt x="1589551" y="626498"/>
                    <a:pt x="1580655" y="626498"/>
                    <a:pt x="1574959" y="621117"/>
                  </a:cubicBezTo>
                  <a:cubicBezTo>
                    <a:pt x="1569444" y="615516"/>
                    <a:pt x="1569444" y="606524"/>
                    <a:pt x="1574959" y="600924"/>
                  </a:cubicBezTo>
                  <a:cubicBezTo>
                    <a:pt x="1603420" y="578502"/>
                    <a:pt x="1633795" y="558614"/>
                    <a:pt x="1665732" y="541488"/>
                  </a:cubicBezTo>
                  <a:cubicBezTo>
                    <a:pt x="1669095" y="539764"/>
                    <a:pt x="1672838" y="539457"/>
                    <a:pt x="1676250" y="540377"/>
                  </a:cubicBezTo>
                  <a:close/>
                  <a:moveTo>
                    <a:pt x="335486" y="451851"/>
                  </a:moveTo>
                  <a:cubicBezTo>
                    <a:pt x="338917" y="450925"/>
                    <a:pt x="342691" y="451271"/>
                    <a:pt x="346043" y="453096"/>
                  </a:cubicBezTo>
                  <a:lnTo>
                    <a:pt x="434435" y="514627"/>
                  </a:lnTo>
                  <a:cubicBezTo>
                    <a:pt x="441017" y="518523"/>
                    <a:pt x="443465" y="526838"/>
                    <a:pt x="440055" y="533677"/>
                  </a:cubicBezTo>
                  <a:cubicBezTo>
                    <a:pt x="436045" y="540440"/>
                    <a:pt x="427349" y="542736"/>
                    <a:pt x="420529" y="538821"/>
                  </a:cubicBezTo>
                  <a:lnTo>
                    <a:pt x="332137" y="477289"/>
                  </a:lnTo>
                  <a:cubicBezTo>
                    <a:pt x="325726" y="473242"/>
                    <a:pt x="323498" y="464961"/>
                    <a:pt x="326993" y="458239"/>
                  </a:cubicBezTo>
                  <a:cubicBezTo>
                    <a:pt x="328970" y="454975"/>
                    <a:pt x="332056" y="452777"/>
                    <a:pt x="335486" y="451851"/>
                  </a:cubicBezTo>
                  <a:close/>
                  <a:moveTo>
                    <a:pt x="1623426" y="444014"/>
                  </a:moveTo>
                  <a:cubicBezTo>
                    <a:pt x="1626958" y="444940"/>
                    <a:pt x="1630146" y="447179"/>
                    <a:pt x="1632203" y="450524"/>
                  </a:cubicBezTo>
                  <a:cubicBezTo>
                    <a:pt x="1636004" y="457359"/>
                    <a:pt x="1633737" y="465977"/>
                    <a:pt x="1627060" y="470051"/>
                  </a:cubicBezTo>
                  <a:cubicBezTo>
                    <a:pt x="1619440" y="475099"/>
                    <a:pt x="1612010" y="480147"/>
                    <a:pt x="1604676" y="485481"/>
                  </a:cubicBezTo>
                  <a:lnTo>
                    <a:pt x="1594103" y="493292"/>
                  </a:lnTo>
                  <a:lnTo>
                    <a:pt x="1585912" y="499578"/>
                  </a:lnTo>
                  <a:cubicBezTo>
                    <a:pt x="1572196" y="510532"/>
                    <a:pt x="1558861" y="521962"/>
                    <a:pt x="1546002" y="534059"/>
                  </a:cubicBezTo>
                  <a:cubicBezTo>
                    <a:pt x="1540401" y="539631"/>
                    <a:pt x="1531333" y="539612"/>
                    <a:pt x="1525762" y="534011"/>
                  </a:cubicBezTo>
                  <a:cubicBezTo>
                    <a:pt x="1520189" y="528410"/>
                    <a:pt x="1520209" y="519342"/>
                    <a:pt x="1525809" y="513770"/>
                  </a:cubicBezTo>
                  <a:cubicBezTo>
                    <a:pt x="1552775" y="488590"/>
                    <a:pt x="1581797" y="465713"/>
                    <a:pt x="1612582" y="445381"/>
                  </a:cubicBezTo>
                  <a:cubicBezTo>
                    <a:pt x="1616016" y="443474"/>
                    <a:pt x="1619893" y="443088"/>
                    <a:pt x="1623426" y="444014"/>
                  </a:cubicBezTo>
                  <a:close/>
                  <a:moveTo>
                    <a:pt x="388567" y="372035"/>
                  </a:moveTo>
                  <a:cubicBezTo>
                    <a:pt x="392094" y="371106"/>
                    <a:pt x="395973" y="371510"/>
                    <a:pt x="399383" y="373466"/>
                  </a:cubicBezTo>
                  <a:lnTo>
                    <a:pt x="487966" y="429473"/>
                  </a:lnTo>
                  <a:lnTo>
                    <a:pt x="487966" y="428997"/>
                  </a:lnTo>
                  <a:cubicBezTo>
                    <a:pt x="494776" y="432995"/>
                    <a:pt x="497062" y="441759"/>
                    <a:pt x="493062" y="448571"/>
                  </a:cubicBezTo>
                  <a:cubicBezTo>
                    <a:pt x="489061" y="455383"/>
                    <a:pt x="480298" y="457665"/>
                    <a:pt x="473487" y="453667"/>
                  </a:cubicBezTo>
                  <a:lnTo>
                    <a:pt x="384905" y="397660"/>
                  </a:lnTo>
                  <a:cubicBezTo>
                    <a:pt x="378533" y="393582"/>
                    <a:pt x="376342" y="385308"/>
                    <a:pt x="379857" y="378610"/>
                  </a:cubicBezTo>
                  <a:cubicBezTo>
                    <a:pt x="381862" y="375228"/>
                    <a:pt x="385039" y="372965"/>
                    <a:pt x="388567" y="372035"/>
                  </a:cubicBezTo>
                  <a:close/>
                  <a:moveTo>
                    <a:pt x="1549432" y="355592"/>
                  </a:moveTo>
                  <a:cubicBezTo>
                    <a:pt x="1553071" y="355592"/>
                    <a:pt x="1556709" y="356946"/>
                    <a:pt x="1559528" y="359656"/>
                  </a:cubicBezTo>
                  <a:cubicBezTo>
                    <a:pt x="1565101" y="365234"/>
                    <a:pt x="1565101" y="374271"/>
                    <a:pt x="1559528" y="379849"/>
                  </a:cubicBezTo>
                  <a:lnTo>
                    <a:pt x="1479995" y="445000"/>
                  </a:lnTo>
                  <a:cubicBezTo>
                    <a:pt x="1474318" y="450322"/>
                    <a:pt x="1465478" y="450322"/>
                    <a:pt x="1459802" y="445000"/>
                  </a:cubicBezTo>
                  <a:cubicBezTo>
                    <a:pt x="1454229" y="439422"/>
                    <a:pt x="1454229" y="430385"/>
                    <a:pt x="1459802" y="424807"/>
                  </a:cubicBezTo>
                  <a:lnTo>
                    <a:pt x="1539335" y="359656"/>
                  </a:lnTo>
                  <a:cubicBezTo>
                    <a:pt x="1542155" y="356946"/>
                    <a:pt x="1545794" y="355592"/>
                    <a:pt x="1549432" y="355592"/>
                  </a:cubicBezTo>
                  <a:close/>
                  <a:moveTo>
                    <a:pt x="455217" y="285570"/>
                  </a:moveTo>
                  <a:cubicBezTo>
                    <a:pt x="458759" y="284647"/>
                    <a:pt x="462653" y="285076"/>
                    <a:pt x="466058" y="287075"/>
                  </a:cubicBezTo>
                  <a:cubicBezTo>
                    <a:pt x="501586" y="307078"/>
                    <a:pt x="530732" y="336700"/>
                    <a:pt x="558736" y="366133"/>
                  </a:cubicBezTo>
                  <a:cubicBezTo>
                    <a:pt x="564280" y="371797"/>
                    <a:pt x="564280" y="380852"/>
                    <a:pt x="558736" y="386516"/>
                  </a:cubicBezTo>
                  <a:cubicBezTo>
                    <a:pt x="553135" y="392036"/>
                    <a:pt x="544144" y="392036"/>
                    <a:pt x="538543" y="386516"/>
                  </a:cubicBezTo>
                  <a:cubicBezTo>
                    <a:pt x="525018" y="372324"/>
                    <a:pt x="511492" y="358227"/>
                    <a:pt x="497014" y="345082"/>
                  </a:cubicBezTo>
                  <a:cubicBezTo>
                    <a:pt x="489870" y="338701"/>
                    <a:pt x="482346" y="332414"/>
                    <a:pt x="475773" y="327556"/>
                  </a:cubicBezTo>
                  <a:cubicBezTo>
                    <a:pt x="468039" y="321801"/>
                    <a:pt x="459962" y="316521"/>
                    <a:pt x="451580" y="311745"/>
                  </a:cubicBezTo>
                  <a:cubicBezTo>
                    <a:pt x="444770" y="307747"/>
                    <a:pt x="442483" y="298983"/>
                    <a:pt x="446484" y="292171"/>
                  </a:cubicBezTo>
                  <a:cubicBezTo>
                    <a:pt x="448484" y="288765"/>
                    <a:pt x="451675" y="286492"/>
                    <a:pt x="455217" y="285570"/>
                  </a:cubicBezTo>
                  <a:close/>
                  <a:moveTo>
                    <a:pt x="1485710" y="267163"/>
                  </a:moveTo>
                  <a:cubicBezTo>
                    <a:pt x="1489354" y="267163"/>
                    <a:pt x="1492997" y="268530"/>
                    <a:pt x="1495806" y="271264"/>
                  </a:cubicBezTo>
                  <a:cubicBezTo>
                    <a:pt x="1500931" y="276839"/>
                    <a:pt x="1500931" y="285406"/>
                    <a:pt x="1495806" y="290981"/>
                  </a:cubicBezTo>
                  <a:cubicBezTo>
                    <a:pt x="1480957" y="307055"/>
                    <a:pt x="1465250" y="322317"/>
                    <a:pt x="1448753" y="336701"/>
                  </a:cubicBezTo>
                  <a:cubicBezTo>
                    <a:pt x="1440561" y="343749"/>
                    <a:pt x="1432179" y="350607"/>
                    <a:pt x="1423702" y="357275"/>
                  </a:cubicBezTo>
                  <a:cubicBezTo>
                    <a:pt x="1419006" y="361618"/>
                    <a:pt x="1413796" y="365362"/>
                    <a:pt x="1408176" y="368419"/>
                  </a:cubicBezTo>
                  <a:cubicBezTo>
                    <a:pt x="1400423" y="372351"/>
                    <a:pt x="1390946" y="369500"/>
                    <a:pt x="1386649" y="361942"/>
                  </a:cubicBezTo>
                  <a:cubicBezTo>
                    <a:pt x="1383183" y="355239"/>
                    <a:pt x="1385364" y="346997"/>
                    <a:pt x="1391698" y="342892"/>
                  </a:cubicBezTo>
                  <a:cubicBezTo>
                    <a:pt x="1393832" y="341632"/>
                    <a:pt x="1396270" y="340974"/>
                    <a:pt x="1398746" y="340987"/>
                  </a:cubicBezTo>
                  <a:lnTo>
                    <a:pt x="1400080" y="340130"/>
                  </a:lnTo>
                  <a:lnTo>
                    <a:pt x="1404080" y="337082"/>
                  </a:lnTo>
                  <a:lnTo>
                    <a:pt x="1414653" y="328700"/>
                  </a:lnTo>
                  <a:cubicBezTo>
                    <a:pt x="1421797" y="322794"/>
                    <a:pt x="1428750" y="316794"/>
                    <a:pt x="1435608" y="310698"/>
                  </a:cubicBezTo>
                  <a:cubicBezTo>
                    <a:pt x="1449610" y="298125"/>
                    <a:pt x="1462849" y="284980"/>
                    <a:pt x="1475613" y="271264"/>
                  </a:cubicBezTo>
                  <a:cubicBezTo>
                    <a:pt x="1478423" y="268530"/>
                    <a:pt x="1482067" y="267163"/>
                    <a:pt x="1485710" y="267163"/>
                  </a:cubicBezTo>
                  <a:close/>
                  <a:moveTo>
                    <a:pt x="527817" y="206079"/>
                  </a:moveTo>
                  <a:cubicBezTo>
                    <a:pt x="531237" y="205155"/>
                    <a:pt x="534995" y="205481"/>
                    <a:pt x="538352" y="207255"/>
                  </a:cubicBezTo>
                  <a:cubicBezTo>
                    <a:pt x="568337" y="229823"/>
                    <a:pt x="593398" y="258283"/>
                    <a:pt x="611981" y="290885"/>
                  </a:cubicBezTo>
                  <a:cubicBezTo>
                    <a:pt x="615410" y="297702"/>
                    <a:pt x="613000" y="306011"/>
                    <a:pt x="606456" y="309935"/>
                  </a:cubicBezTo>
                  <a:cubicBezTo>
                    <a:pt x="599645" y="313901"/>
                    <a:pt x="590902" y="311599"/>
                    <a:pt x="586930" y="304791"/>
                  </a:cubicBezTo>
                  <a:cubicBezTo>
                    <a:pt x="582644" y="297362"/>
                    <a:pt x="578072" y="290028"/>
                    <a:pt x="573119" y="282979"/>
                  </a:cubicBezTo>
                  <a:lnTo>
                    <a:pt x="569214" y="277550"/>
                  </a:lnTo>
                  <a:lnTo>
                    <a:pt x="567404" y="275169"/>
                  </a:lnTo>
                  <a:cubicBezTo>
                    <a:pt x="564736" y="272025"/>
                    <a:pt x="562070" y="268787"/>
                    <a:pt x="559307" y="265644"/>
                  </a:cubicBezTo>
                  <a:cubicBezTo>
                    <a:pt x="553697" y="258967"/>
                    <a:pt x="547715" y="252607"/>
                    <a:pt x="541400" y="246594"/>
                  </a:cubicBezTo>
                  <a:cubicBezTo>
                    <a:pt x="538257" y="243641"/>
                    <a:pt x="535114" y="240879"/>
                    <a:pt x="531875" y="238116"/>
                  </a:cubicBezTo>
                  <a:lnTo>
                    <a:pt x="527303" y="234402"/>
                  </a:lnTo>
                  <a:lnTo>
                    <a:pt x="524636" y="232306"/>
                  </a:lnTo>
                  <a:lnTo>
                    <a:pt x="523970" y="232306"/>
                  </a:lnTo>
                  <a:cubicBezTo>
                    <a:pt x="517331" y="227996"/>
                    <a:pt x="515264" y="219212"/>
                    <a:pt x="519302" y="212399"/>
                  </a:cubicBezTo>
                  <a:cubicBezTo>
                    <a:pt x="521312" y="209175"/>
                    <a:pt x="524396" y="207002"/>
                    <a:pt x="527817" y="206079"/>
                  </a:cubicBezTo>
                  <a:close/>
                  <a:moveTo>
                    <a:pt x="1409510" y="173836"/>
                  </a:moveTo>
                  <a:cubicBezTo>
                    <a:pt x="1413163" y="173836"/>
                    <a:pt x="1416815" y="175228"/>
                    <a:pt x="1419606" y="178014"/>
                  </a:cubicBezTo>
                  <a:cubicBezTo>
                    <a:pt x="1424749" y="183525"/>
                    <a:pt x="1424911" y="192024"/>
                    <a:pt x="1419987" y="197731"/>
                  </a:cubicBezTo>
                  <a:cubicBezTo>
                    <a:pt x="1393355" y="230920"/>
                    <a:pt x="1373134" y="268776"/>
                    <a:pt x="1360361" y="309364"/>
                  </a:cubicBezTo>
                  <a:cubicBezTo>
                    <a:pt x="1354836" y="326890"/>
                    <a:pt x="1327213" y="319365"/>
                    <a:pt x="1332738" y="301839"/>
                  </a:cubicBezTo>
                  <a:cubicBezTo>
                    <a:pt x="1347045" y="256768"/>
                    <a:pt x="1369657" y="214770"/>
                    <a:pt x="1399413" y="178014"/>
                  </a:cubicBezTo>
                  <a:cubicBezTo>
                    <a:pt x="1402204" y="175228"/>
                    <a:pt x="1405857" y="173836"/>
                    <a:pt x="1409510" y="173836"/>
                  </a:cubicBezTo>
                  <a:close/>
                  <a:moveTo>
                    <a:pt x="629530" y="127618"/>
                  </a:moveTo>
                  <a:cubicBezTo>
                    <a:pt x="632941" y="128522"/>
                    <a:pt x="636027" y="130651"/>
                    <a:pt x="638080" y="133818"/>
                  </a:cubicBezTo>
                  <a:cubicBezTo>
                    <a:pt x="663026" y="166388"/>
                    <a:pt x="683533" y="202135"/>
                    <a:pt x="699040" y="240117"/>
                  </a:cubicBezTo>
                  <a:cubicBezTo>
                    <a:pt x="700573" y="247264"/>
                    <a:pt x="696458" y="254416"/>
                    <a:pt x="689515" y="256690"/>
                  </a:cubicBezTo>
                  <a:cubicBezTo>
                    <a:pt x="682085" y="258588"/>
                    <a:pt x="674437" y="254435"/>
                    <a:pt x="671989" y="247165"/>
                  </a:cubicBezTo>
                  <a:cubicBezTo>
                    <a:pt x="657053" y="211651"/>
                    <a:pt x="637517" y="178252"/>
                    <a:pt x="613886" y="147820"/>
                  </a:cubicBezTo>
                  <a:cubicBezTo>
                    <a:pt x="610238" y="141115"/>
                    <a:pt x="612505" y="132726"/>
                    <a:pt x="619030" y="128770"/>
                  </a:cubicBezTo>
                  <a:cubicBezTo>
                    <a:pt x="622383" y="127035"/>
                    <a:pt x="626119" y="126714"/>
                    <a:pt x="629530" y="127618"/>
                  </a:cubicBezTo>
                  <a:close/>
                  <a:moveTo>
                    <a:pt x="1325536" y="127117"/>
                  </a:moveTo>
                  <a:cubicBezTo>
                    <a:pt x="1328956" y="126193"/>
                    <a:pt x="1332714" y="126519"/>
                    <a:pt x="1336071" y="128293"/>
                  </a:cubicBezTo>
                  <a:cubicBezTo>
                    <a:pt x="1343053" y="132143"/>
                    <a:pt x="1345606" y="140917"/>
                    <a:pt x="1341787" y="147915"/>
                  </a:cubicBezTo>
                  <a:cubicBezTo>
                    <a:pt x="1331299" y="163897"/>
                    <a:pt x="1322165" y="180718"/>
                    <a:pt x="1314450" y="198207"/>
                  </a:cubicBezTo>
                  <a:cubicBezTo>
                    <a:pt x="1311021" y="206303"/>
                    <a:pt x="1307782" y="214685"/>
                    <a:pt x="1304925" y="223162"/>
                  </a:cubicBezTo>
                  <a:cubicBezTo>
                    <a:pt x="1303496" y="227353"/>
                    <a:pt x="1302162" y="231640"/>
                    <a:pt x="1300829" y="235926"/>
                  </a:cubicBezTo>
                  <a:cubicBezTo>
                    <a:pt x="1300162" y="238117"/>
                    <a:pt x="1299591" y="240307"/>
                    <a:pt x="1298924" y="242403"/>
                  </a:cubicBezTo>
                  <a:cubicBezTo>
                    <a:pt x="1298962" y="242592"/>
                    <a:pt x="1298962" y="242786"/>
                    <a:pt x="1298924" y="242974"/>
                  </a:cubicBezTo>
                  <a:lnTo>
                    <a:pt x="1298924" y="243736"/>
                  </a:lnTo>
                  <a:cubicBezTo>
                    <a:pt x="1300372" y="249953"/>
                    <a:pt x="1297733" y="256405"/>
                    <a:pt x="1292352" y="259834"/>
                  </a:cubicBezTo>
                  <a:cubicBezTo>
                    <a:pt x="1291094" y="260620"/>
                    <a:pt x="1289723" y="261222"/>
                    <a:pt x="1288294" y="261620"/>
                  </a:cubicBezTo>
                  <a:cubicBezTo>
                    <a:pt x="1280083" y="263900"/>
                    <a:pt x="1271577" y="259092"/>
                    <a:pt x="1269301" y="250880"/>
                  </a:cubicBezTo>
                  <a:cubicBezTo>
                    <a:pt x="1268453" y="244406"/>
                    <a:pt x="1269378" y="237823"/>
                    <a:pt x="1271968" y="231830"/>
                  </a:cubicBezTo>
                  <a:cubicBezTo>
                    <a:pt x="1275207" y="220591"/>
                    <a:pt x="1279017" y="209446"/>
                    <a:pt x="1283398" y="198493"/>
                  </a:cubicBezTo>
                  <a:cubicBezTo>
                    <a:pt x="1292419" y="175746"/>
                    <a:pt x="1303687" y="153954"/>
                    <a:pt x="1317021" y="133437"/>
                  </a:cubicBezTo>
                  <a:cubicBezTo>
                    <a:pt x="1319031" y="130213"/>
                    <a:pt x="1322115" y="128040"/>
                    <a:pt x="1325536" y="127117"/>
                  </a:cubicBezTo>
                  <a:close/>
                  <a:moveTo>
                    <a:pt x="1237646" y="89103"/>
                  </a:moveTo>
                  <a:cubicBezTo>
                    <a:pt x="1241174" y="88191"/>
                    <a:pt x="1245046" y="88611"/>
                    <a:pt x="1248442" y="90575"/>
                  </a:cubicBezTo>
                  <a:cubicBezTo>
                    <a:pt x="1255119" y="94648"/>
                    <a:pt x="1257385" y="103267"/>
                    <a:pt x="1253585" y="110101"/>
                  </a:cubicBezTo>
                  <a:cubicBezTo>
                    <a:pt x="1237336" y="141413"/>
                    <a:pt x="1224000" y="174159"/>
                    <a:pt x="1213771" y="207923"/>
                  </a:cubicBezTo>
                  <a:cubicBezTo>
                    <a:pt x="1211485" y="214878"/>
                    <a:pt x="1204303" y="218973"/>
                    <a:pt x="1197150" y="217409"/>
                  </a:cubicBezTo>
                  <a:cubicBezTo>
                    <a:pt x="1189444" y="215723"/>
                    <a:pt x="1184557" y="208106"/>
                    <a:pt x="1186243" y="200398"/>
                  </a:cubicBezTo>
                  <a:cubicBezTo>
                    <a:pt x="1197235" y="164241"/>
                    <a:pt x="1211513" y="129169"/>
                    <a:pt x="1228915" y="95623"/>
                  </a:cubicBezTo>
                  <a:cubicBezTo>
                    <a:pt x="1230935" y="92258"/>
                    <a:pt x="1234118" y="90014"/>
                    <a:pt x="1237646" y="89103"/>
                  </a:cubicBezTo>
                  <a:close/>
                  <a:moveTo>
                    <a:pt x="731391" y="71180"/>
                  </a:moveTo>
                  <a:cubicBezTo>
                    <a:pt x="734915" y="72103"/>
                    <a:pt x="738101" y="74317"/>
                    <a:pt x="740187" y="77620"/>
                  </a:cubicBezTo>
                  <a:cubicBezTo>
                    <a:pt x="761904" y="107668"/>
                    <a:pt x="778630" y="141020"/>
                    <a:pt x="789717" y="176394"/>
                  </a:cubicBezTo>
                  <a:cubicBezTo>
                    <a:pt x="791441" y="183803"/>
                    <a:pt x="787098" y="191275"/>
                    <a:pt x="779811" y="193444"/>
                  </a:cubicBezTo>
                  <a:cubicBezTo>
                    <a:pt x="772344" y="195448"/>
                    <a:pt x="764609" y="191268"/>
                    <a:pt x="762190" y="183919"/>
                  </a:cubicBezTo>
                  <a:cubicBezTo>
                    <a:pt x="751712" y="150936"/>
                    <a:pt x="735920" y="119887"/>
                    <a:pt x="715422" y="92003"/>
                  </a:cubicBezTo>
                  <a:cubicBezTo>
                    <a:pt x="711564" y="85175"/>
                    <a:pt x="713851" y="76518"/>
                    <a:pt x="720565" y="72477"/>
                  </a:cubicBezTo>
                  <a:cubicBezTo>
                    <a:pt x="724004" y="70621"/>
                    <a:pt x="727867" y="70256"/>
                    <a:pt x="731391" y="71180"/>
                  </a:cubicBezTo>
                  <a:close/>
                  <a:moveTo>
                    <a:pt x="1161574" y="40473"/>
                  </a:moveTo>
                  <a:cubicBezTo>
                    <a:pt x="1168966" y="42685"/>
                    <a:pt x="1173290" y="50334"/>
                    <a:pt x="1171385" y="57808"/>
                  </a:cubicBezTo>
                  <a:cubicBezTo>
                    <a:pt x="1163574" y="76858"/>
                    <a:pt x="1155668" y="95908"/>
                    <a:pt x="1148048" y="114958"/>
                  </a:cubicBezTo>
                  <a:cubicBezTo>
                    <a:pt x="1140409" y="132899"/>
                    <a:pt x="1135799" y="151988"/>
                    <a:pt x="1134428" y="171441"/>
                  </a:cubicBezTo>
                  <a:cubicBezTo>
                    <a:pt x="1134428" y="179332"/>
                    <a:pt x="1128027" y="185729"/>
                    <a:pt x="1120140" y="185729"/>
                  </a:cubicBezTo>
                  <a:cubicBezTo>
                    <a:pt x="1112253" y="185729"/>
                    <a:pt x="1105853" y="179332"/>
                    <a:pt x="1105853" y="171441"/>
                  </a:cubicBezTo>
                  <a:cubicBezTo>
                    <a:pt x="1108424" y="128293"/>
                    <a:pt x="1127951" y="89431"/>
                    <a:pt x="1143953" y="49998"/>
                  </a:cubicBezTo>
                  <a:cubicBezTo>
                    <a:pt x="1146410" y="42682"/>
                    <a:pt x="1154107" y="38519"/>
                    <a:pt x="1161574" y="40473"/>
                  </a:cubicBezTo>
                  <a:close/>
                  <a:moveTo>
                    <a:pt x="831330" y="21935"/>
                  </a:moveTo>
                  <a:cubicBezTo>
                    <a:pt x="838224" y="20042"/>
                    <a:pt x="846248" y="22614"/>
                    <a:pt x="848486" y="31520"/>
                  </a:cubicBezTo>
                  <a:cubicBezTo>
                    <a:pt x="858869" y="72982"/>
                    <a:pt x="867136" y="114946"/>
                    <a:pt x="873252" y="157250"/>
                  </a:cubicBezTo>
                  <a:cubicBezTo>
                    <a:pt x="875271" y="164994"/>
                    <a:pt x="870747" y="172936"/>
                    <a:pt x="863060" y="175157"/>
                  </a:cubicBezTo>
                  <a:cubicBezTo>
                    <a:pt x="855430" y="176980"/>
                    <a:pt x="847725" y="172432"/>
                    <a:pt x="845629" y="164870"/>
                  </a:cubicBezTo>
                  <a:cubicBezTo>
                    <a:pt x="839600" y="122559"/>
                    <a:pt x="831370" y="80591"/>
                    <a:pt x="820959" y="39140"/>
                  </a:cubicBezTo>
                  <a:cubicBezTo>
                    <a:pt x="818673" y="30186"/>
                    <a:pt x="824436" y="23828"/>
                    <a:pt x="831330" y="21935"/>
                  </a:cubicBezTo>
                  <a:close/>
                  <a:moveTo>
                    <a:pt x="1041178" y="3707"/>
                  </a:moveTo>
                  <a:cubicBezTo>
                    <a:pt x="1049065" y="3707"/>
                    <a:pt x="1055466" y="10104"/>
                    <a:pt x="1055466" y="17994"/>
                  </a:cubicBezTo>
                  <a:cubicBezTo>
                    <a:pt x="1056923" y="56920"/>
                    <a:pt x="1056923" y="95750"/>
                    <a:pt x="1055466" y="134485"/>
                  </a:cubicBezTo>
                  <a:cubicBezTo>
                    <a:pt x="1055466" y="142376"/>
                    <a:pt x="1049065" y="148773"/>
                    <a:pt x="1041178" y="148773"/>
                  </a:cubicBezTo>
                  <a:cubicBezTo>
                    <a:pt x="1033291" y="148773"/>
                    <a:pt x="1026891" y="142376"/>
                    <a:pt x="1026891" y="134485"/>
                  </a:cubicBezTo>
                  <a:cubicBezTo>
                    <a:pt x="1028290" y="95687"/>
                    <a:pt x="1028290" y="56856"/>
                    <a:pt x="1026891" y="17994"/>
                  </a:cubicBezTo>
                  <a:cubicBezTo>
                    <a:pt x="1026891" y="10104"/>
                    <a:pt x="1033291" y="3707"/>
                    <a:pt x="1041178" y="3707"/>
                  </a:cubicBezTo>
                  <a:close/>
                  <a:moveTo>
                    <a:pt x="940022" y="87"/>
                  </a:moveTo>
                  <a:cubicBezTo>
                    <a:pt x="946403" y="224"/>
                    <a:pt x="951985" y="4452"/>
                    <a:pt x="953833" y="10564"/>
                  </a:cubicBezTo>
                  <a:cubicBezTo>
                    <a:pt x="962844" y="53242"/>
                    <a:pt x="969682" y="96351"/>
                    <a:pt x="974312" y="139723"/>
                  </a:cubicBezTo>
                  <a:cubicBezTo>
                    <a:pt x="974312" y="147614"/>
                    <a:pt x="967911" y="154011"/>
                    <a:pt x="960024" y="154011"/>
                  </a:cubicBezTo>
                  <a:cubicBezTo>
                    <a:pt x="952242" y="153763"/>
                    <a:pt x="945984" y="147509"/>
                    <a:pt x="945737" y="139723"/>
                  </a:cubicBezTo>
                  <a:cubicBezTo>
                    <a:pt x="941641" y="101814"/>
                    <a:pt x="935640" y="64190"/>
                    <a:pt x="928020" y="26852"/>
                  </a:cubicBezTo>
                  <a:cubicBezTo>
                    <a:pt x="924829" y="24334"/>
                    <a:pt x="923058" y="20431"/>
                    <a:pt x="923258" y="16375"/>
                  </a:cubicBezTo>
                  <a:cubicBezTo>
                    <a:pt x="924210" y="7612"/>
                    <a:pt x="930021" y="-961"/>
                    <a:pt x="940022" y="87"/>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2" name="Google Shape;1462;p43"/>
            <p:cNvSpPr/>
            <p:nvPr/>
          </p:nvSpPr>
          <p:spPr>
            <a:xfrm>
              <a:off x="7396004" y="2599572"/>
              <a:ext cx="1450275" cy="1240917"/>
            </a:xfrm>
            <a:custGeom>
              <a:rect b="b" l="l" r="r" t="t"/>
              <a:pathLst>
                <a:path extrusionOk="0" h="1240917" w="1450275">
                  <a:moveTo>
                    <a:pt x="1432178" y="1210081"/>
                  </a:moveTo>
                  <a:lnTo>
                    <a:pt x="1435988" y="1210081"/>
                  </a:lnTo>
                  <a:cubicBezTo>
                    <a:pt x="1437902" y="1210014"/>
                    <a:pt x="1439807" y="1210433"/>
                    <a:pt x="1441513" y="1211319"/>
                  </a:cubicBezTo>
                  <a:cubicBezTo>
                    <a:pt x="1443265" y="1211900"/>
                    <a:pt x="1444837" y="1212919"/>
                    <a:pt x="1446084" y="1214272"/>
                  </a:cubicBezTo>
                  <a:cubicBezTo>
                    <a:pt x="1447409" y="1215548"/>
                    <a:pt x="1448418" y="1217110"/>
                    <a:pt x="1449037" y="1218844"/>
                  </a:cubicBezTo>
                  <a:cubicBezTo>
                    <a:pt x="1449847" y="1220406"/>
                    <a:pt x="1450275" y="1222130"/>
                    <a:pt x="1450275" y="1223892"/>
                  </a:cubicBezTo>
                  <a:lnTo>
                    <a:pt x="1450275" y="1226559"/>
                  </a:lnTo>
                  <a:cubicBezTo>
                    <a:pt x="1450275" y="1229112"/>
                    <a:pt x="1449580" y="1231607"/>
                    <a:pt x="1448276" y="1233798"/>
                  </a:cubicBezTo>
                  <a:lnTo>
                    <a:pt x="1446084" y="1236655"/>
                  </a:lnTo>
                  <a:cubicBezTo>
                    <a:pt x="1444322" y="1238389"/>
                    <a:pt x="1442170" y="1239665"/>
                    <a:pt x="1439798" y="1240370"/>
                  </a:cubicBezTo>
                  <a:lnTo>
                    <a:pt x="1435988" y="1240846"/>
                  </a:lnTo>
                  <a:cubicBezTo>
                    <a:pt x="1434073" y="1240923"/>
                    <a:pt x="1432168" y="1240494"/>
                    <a:pt x="1430463" y="1239608"/>
                  </a:cubicBezTo>
                  <a:cubicBezTo>
                    <a:pt x="1428683" y="1239094"/>
                    <a:pt x="1427092" y="1238065"/>
                    <a:pt x="1425891" y="1236655"/>
                  </a:cubicBezTo>
                  <a:cubicBezTo>
                    <a:pt x="1424539" y="1235408"/>
                    <a:pt x="1423520" y="1233836"/>
                    <a:pt x="1422939" y="1232083"/>
                  </a:cubicBezTo>
                  <a:cubicBezTo>
                    <a:pt x="1422005" y="1230397"/>
                    <a:pt x="1421577" y="1228483"/>
                    <a:pt x="1421700" y="1226559"/>
                  </a:cubicBezTo>
                  <a:lnTo>
                    <a:pt x="1421700" y="1223892"/>
                  </a:lnTo>
                  <a:cubicBezTo>
                    <a:pt x="1421710" y="1221358"/>
                    <a:pt x="1422367" y="1218863"/>
                    <a:pt x="1423606" y="1216653"/>
                  </a:cubicBezTo>
                  <a:lnTo>
                    <a:pt x="1425891" y="1213795"/>
                  </a:lnTo>
                  <a:cubicBezTo>
                    <a:pt x="1427625" y="1212024"/>
                    <a:pt x="1429787" y="1210738"/>
                    <a:pt x="1432178" y="1210081"/>
                  </a:cubicBezTo>
                  <a:close/>
                  <a:moveTo>
                    <a:pt x="12382" y="1207509"/>
                  </a:moveTo>
                  <a:cubicBezTo>
                    <a:pt x="14249" y="1206985"/>
                    <a:pt x="16231" y="1206985"/>
                    <a:pt x="18097" y="1207509"/>
                  </a:cubicBezTo>
                  <a:cubicBezTo>
                    <a:pt x="19907" y="1207937"/>
                    <a:pt x="21584" y="1208823"/>
                    <a:pt x="22955" y="1210080"/>
                  </a:cubicBezTo>
                  <a:cubicBezTo>
                    <a:pt x="24470" y="1211128"/>
                    <a:pt x="25746" y="1212490"/>
                    <a:pt x="26670" y="1214081"/>
                  </a:cubicBezTo>
                  <a:lnTo>
                    <a:pt x="29337" y="1219415"/>
                  </a:lnTo>
                  <a:cubicBezTo>
                    <a:pt x="30584" y="1221587"/>
                    <a:pt x="31242" y="1224054"/>
                    <a:pt x="31242" y="1226559"/>
                  </a:cubicBezTo>
                  <a:lnTo>
                    <a:pt x="30766" y="1230273"/>
                  </a:lnTo>
                  <a:cubicBezTo>
                    <a:pt x="30118" y="1232693"/>
                    <a:pt x="28841" y="1234903"/>
                    <a:pt x="27051" y="1236655"/>
                  </a:cubicBezTo>
                  <a:lnTo>
                    <a:pt x="24193" y="1238846"/>
                  </a:lnTo>
                  <a:cubicBezTo>
                    <a:pt x="22603" y="1239884"/>
                    <a:pt x="20755" y="1240475"/>
                    <a:pt x="18859" y="1240560"/>
                  </a:cubicBezTo>
                  <a:cubicBezTo>
                    <a:pt x="16983" y="1241037"/>
                    <a:pt x="15021" y="1241037"/>
                    <a:pt x="13144" y="1240560"/>
                  </a:cubicBezTo>
                  <a:cubicBezTo>
                    <a:pt x="11316" y="1240170"/>
                    <a:pt x="9639" y="1239275"/>
                    <a:pt x="8286" y="1237989"/>
                  </a:cubicBezTo>
                  <a:cubicBezTo>
                    <a:pt x="6724" y="1237036"/>
                    <a:pt x="5467" y="1235645"/>
                    <a:pt x="4667" y="1233988"/>
                  </a:cubicBezTo>
                  <a:lnTo>
                    <a:pt x="2000" y="1228749"/>
                  </a:lnTo>
                  <a:cubicBezTo>
                    <a:pt x="695" y="1226559"/>
                    <a:pt x="0" y="1224063"/>
                    <a:pt x="0" y="1221510"/>
                  </a:cubicBezTo>
                  <a:lnTo>
                    <a:pt x="571" y="1217700"/>
                  </a:lnTo>
                  <a:cubicBezTo>
                    <a:pt x="1248" y="1215338"/>
                    <a:pt x="2486" y="1213176"/>
                    <a:pt x="4191" y="1211414"/>
                  </a:cubicBezTo>
                  <a:lnTo>
                    <a:pt x="7049" y="1209128"/>
                  </a:lnTo>
                  <a:cubicBezTo>
                    <a:pt x="8658" y="1208137"/>
                    <a:pt x="10497" y="1207575"/>
                    <a:pt x="12382" y="1207509"/>
                  </a:cubicBezTo>
                  <a:close/>
                  <a:moveTo>
                    <a:pt x="1424177" y="1135977"/>
                  </a:moveTo>
                  <a:lnTo>
                    <a:pt x="1427988" y="1135977"/>
                  </a:lnTo>
                  <a:cubicBezTo>
                    <a:pt x="1429911" y="1135853"/>
                    <a:pt x="1431826" y="1136281"/>
                    <a:pt x="1433512" y="1137215"/>
                  </a:cubicBezTo>
                  <a:cubicBezTo>
                    <a:pt x="1436979" y="1138529"/>
                    <a:pt x="1439722" y="1141273"/>
                    <a:pt x="1441037" y="1144740"/>
                  </a:cubicBezTo>
                  <a:cubicBezTo>
                    <a:pt x="1441932" y="1146368"/>
                    <a:pt x="1442361" y="1148216"/>
                    <a:pt x="1442275" y="1150074"/>
                  </a:cubicBezTo>
                  <a:lnTo>
                    <a:pt x="1442275" y="1152741"/>
                  </a:lnTo>
                  <a:cubicBezTo>
                    <a:pt x="1442275" y="1155246"/>
                    <a:pt x="1441618" y="1157713"/>
                    <a:pt x="1440370" y="1159884"/>
                  </a:cubicBezTo>
                  <a:lnTo>
                    <a:pt x="1438084" y="1162837"/>
                  </a:lnTo>
                  <a:cubicBezTo>
                    <a:pt x="1436351" y="1164580"/>
                    <a:pt x="1434179" y="1165828"/>
                    <a:pt x="1431797" y="1166457"/>
                  </a:cubicBezTo>
                  <a:lnTo>
                    <a:pt x="1427988" y="1167028"/>
                  </a:lnTo>
                  <a:cubicBezTo>
                    <a:pt x="1426102" y="1167066"/>
                    <a:pt x="1424244" y="1166638"/>
                    <a:pt x="1422558" y="1165790"/>
                  </a:cubicBezTo>
                  <a:cubicBezTo>
                    <a:pt x="1419006" y="1164523"/>
                    <a:pt x="1416205" y="1161723"/>
                    <a:pt x="1414938" y="1158170"/>
                  </a:cubicBezTo>
                  <a:cubicBezTo>
                    <a:pt x="1414100" y="1156484"/>
                    <a:pt x="1413681" y="1154627"/>
                    <a:pt x="1413700" y="1152741"/>
                  </a:cubicBezTo>
                  <a:lnTo>
                    <a:pt x="1413700" y="1149788"/>
                  </a:lnTo>
                  <a:cubicBezTo>
                    <a:pt x="1413681" y="1147235"/>
                    <a:pt x="1414376" y="1144730"/>
                    <a:pt x="1415700" y="1142549"/>
                  </a:cubicBezTo>
                  <a:lnTo>
                    <a:pt x="1417891" y="1139691"/>
                  </a:lnTo>
                  <a:cubicBezTo>
                    <a:pt x="1419624" y="1137929"/>
                    <a:pt x="1421796" y="1136643"/>
                    <a:pt x="1424177" y="1135977"/>
                  </a:cubicBezTo>
                  <a:close/>
                  <a:moveTo>
                    <a:pt x="29908" y="1135977"/>
                  </a:moveTo>
                  <a:cubicBezTo>
                    <a:pt x="37795" y="1135977"/>
                    <a:pt x="44196" y="1142378"/>
                    <a:pt x="44196" y="1150264"/>
                  </a:cubicBezTo>
                  <a:cubicBezTo>
                    <a:pt x="44196" y="1158151"/>
                    <a:pt x="37795" y="1164552"/>
                    <a:pt x="29908" y="1164552"/>
                  </a:cubicBezTo>
                  <a:cubicBezTo>
                    <a:pt x="22021" y="1164552"/>
                    <a:pt x="15621" y="1158151"/>
                    <a:pt x="15621" y="1150264"/>
                  </a:cubicBezTo>
                  <a:cubicBezTo>
                    <a:pt x="15621" y="1142378"/>
                    <a:pt x="22021" y="1135977"/>
                    <a:pt x="29908" y="1135977"/>
                  </a:cubicBezTo>
                  <a:close/>
                  <a:moveTo>
                    <a:pt x="35623" y="1067111"/>
                  </a:moveTo>
                  <a:lnTo>
                    <a:pt x="38290" y="1067111"/>
                  </a:lnTo>
                  <a:cubicBezTo>
                    <a:pt x="40795" y="1067111"/>
                    <a:pt x="43261" y="1067768"/>
                    <a:pt x="45433" y="1069016"/>
                  </a:cubicBezTo>
                  <a:lnTo>
                    <a:pt x="48386" y="1071302"/>
                  </a:lnTo>
                  <a:cubicBezTo>
                    <a:pt x="50091" y="1073064"/>
                    <a:pt x="51330" y="1075226"/>
                    <a:pt x="52006" y="1077588"/>
                  </a:cubicBezTo>
                  <a:lnTo>
                    <a:pt x="52101" y="1081398"/>
                  </a:lnTo>
                  <a:cubicBezTo>
                    <a:pt x="52177" y="1083313"/>
                    <a:pt x="51749" y="1085218"/>
                    <a:pt x="50863" y="1086923"/>
                  </a:cubicBezTo>
                  <a:cubicBezTo>
                    <a:pt x="50244" y="1088656"/>
                    <a:pt x="49234" y="1090218"/>
                    <a:pt x="47910" y="1091495"/>
                  </a:cubicBezTo>
                  <a:cubicBezTo>
                    <a:pt x="46662" y="1092847"/>
                    <a:pt x="45090" y="1093866"/>
                    <a:pt x="43338" y="1094447"/>
                  </a:cubicBezTo>
                  <a:cubicBezTo>
                    <a:pt x="41633" y="1095333"/>
                    <a:pt x="39728" y="1095752"/>
                    <a:pt x="37813" y="1095686"/>
                  </a:cubicBezTo>
                  <a:lnTo>
                    <a:pt x="35146" y="1095686"/>
                  </a:lnTo>
                  <a:cubicBezTo>
                    <a:pt x="32593" y="1095686"/>
                    <a:pt x="30098" y="1094990"/>
                    <a:pt x="27907" y="1093685"/>
                  </a:cubicBezTo>
                  <a:lnTo>
                    <a:pt x="25050" y="1091495"/>
                  </a:lnTo>
                  <a:cubicBezTo>
                    <a:pt x="23288" y="1089761"/>
                    <a:pt x="22002" y="1087589"/>
                    <a:pt x="21335" y="1085208"/>
                  </a:cubicBezTo>
                  <a:lnTo>
                    <a:pt x="21335" y="1081398"/>
                  </a:lnTo>
                  <a:cubicBezTo>
                    <a:pt x="21212" y="1079474"/>
                    <a:pt x="21640" y="1077560"/>
                    <a:pt x="22573" y="1075874"/>
                  </a:cubicBezTo>
                  <a:cubicBezTo>
                    <a:pt x="23888" y="1072407"/>
                    <a:pt x="26631" y="1069663"/>
                    <a:pt x="30098" y="1068349"/>
                  </a:cubicBezTo>
                  <a:cubicBezTo>
                    <a:pt x="31784" y="1067416"/>
                    <a:pt x="33699" y="1066987"/>
                    <a:pt x="35623" y="1067111"/>
                  </a:cubicBezTo>
                  <a:close/>
                  <a:moveTo>
                    <a:pt x="1422748" y="1067016"/>
                  </a:moveTo>
                  <a:cubicBezTo>
                    <a:pt x="1430635" y="1067016"/>
                    <a:pt x="1437036" y="1073417"/>
                    <a:pt x="1437036" y="1081303"/>
                  </a:cubicBezTo>
                  <a:cubicBezTo>
                    <a:pt x="1437036" y="1089190"/>
                    <a:pt x="1430635" y="1095591"/>
                    <a:pt x="1422748" y="1095591"/>
                  </a:cubicBezTo>
                  <a:cubicBezTo>
                    <a:pt x="1414861" y="1095591"/>
                    <a:pt x="1408461" y="1089190"/>
                    <a:pt x="1408461" y="1081303"/>
                  </a:cubicBezTo>
                  <a:cubicBezTo>
                    <a:pt x="1408461" y="1073417"/>
                    <a:pt x="1414861" y="1067016"/>
                    <a:pt x="1422748" y="1067016"/>
                  </a:cubicBezTo>
                  <a:close/>
                  <a:moveTo>
                    <a:pt x="53816" y="1003579"/>
                  </a:moveTo>
                  <a:lnTo>
                    <a:pt x="56388" y="1003579"/>
                  </a:lnTo>
                  <a:cubicBezTo>
                    <a:pt x="58922" y="1003579"/>
                    <a:pt x="61417" y="1004236"/>
                    <a:pt x="63627" y="1005484"/>
                  </a:cubicBezTo>
                  <a:lnTo>
                    <a:pt x="66485" y="1007770"/>
                  </a:lnTo>
                  <a:cubicBezTo>
                    <a:pt x="68285" y="1009475"/>
                    <a:pt x="69570" y="1011656"/>
                    <a:pt x="70199" y="1014056"/>
                  </a:cubicBezTo>
                  <a:lnTo>
                    <a:pt x="70199" y="1017866"/>
                  </a:lnTo>
                  <a:cubicBezTo>
                    <a:pt x="70313" y="1019790"/>
                    <a:pt x="69885" y="1021705"/>
                    <a:pt x="68961" y="1023391"/>
                  </a:cubicBezTo>
                  <a:cubicBezTo>
                    <a:pt x="68380" y="1025143"/>
                    <a:pt x="67361" y="1026715"/>
                    <a:pt x="66008" y="1027963"/>
                  </a:cubicBezTo>
                  <a:cubicBezTo>
                    <a:pt x="64770" y="1029325"/>
                    <a:pt x="63189" y="1030344"/>
                    <a:pt x="61436" y="1030915"/>
                  </a:cubicBezTo>
                  <a:cubicBezTo>
                    <a:pt x="59731" y="1031801"/>
                    <a:pt x="57826" y="1032230"/>
                    <a:pt x="55911" y="1032154"/>
                  </a:cubicBezTo>
                  <a:lnTo>
                    <a:pt x="53340" y="1032154"/>
                  </a:lnTo>
                  <a:cubicBezTo>
                    <a:pt x="50787" y="1032182"/>
                    <a:pt x="48282" y="1031487"/>
                    <a:pt x="46101" y="1030153"/>
                  </a:cubicBezTo>
                  <a:lnTo>
                    <a:pt x="43148" y="1027963"/>
                  </a:lnTo>
                  <a:cubicBezTo>
                    <a:pt x="41443" y="1026201"/>
                    <a:pt x="40205" y="1024038"/>
                    <a:pt x="39529" y="1021676"/>
                  </a:cubicBezTo>
                  <a:lnTo>
                    <a:pt x="39529" y="1017866"/>
                  </a:lnTo>
                  <a:cubicBezTo>
                    <a:pt x="39414" y="1015952"/>
                    <a:pt x="39814" y="1014047"/>
                    <a:pt x="40672" y="1012342"/>
                  </a:cubicBezTo>
                  <a:cubicBezTo>
                    <a:pt x="41986" y="1008836"/>
                    <a:pt x="44767" y="1006084"/>
                    <a:pt x="48292" y="1004817"/>
                  </a:cubicBezTo>
                  <a:cubicBezTo>
                    <a:pt x="49978" y="1003883"/>
                    <a:pt x="51892" y="1003455"/>
                    <a:pt x="53816" y="1003579"/>
                  </a:cubicBezTo>
                  <a:close/>
                  <a:moveTo>
                    <a:pt x="1412176" y="1000912"/>
                  </a:moveTo>
                  <a:cubicBezTo>
                    <a:pt x="1420063" y="1000912"/>
                    <a:pt x="1426464" y="1007313"/>
                    <a:pt x="1426464" y="1015199"/>
                  </a:cubicBezTo>
                  <a:cubicBezTo>
                    <a:pt x="1426464" y="1023086"/>
                    <a:pt x="1420063" y="1029487"/>
                    <a:pt x="1412176" y="1029487"/>
                  </a:cubicBezTo>
                  <a:cubicBezTo>
                    <a:pt x="1404289" y="1029487"/>
                    <a:pt x="1397889" y="1023086"/>
                    <a:pt x="1397889" y="1015199"/>
                  </a:cubicBezTo>
                  <a:cubicBezTo>
                    <a:pt x="1397889" y="1007313"/>
                    <a:pt x="1404289" y="1000912"/>
                    <a:pt x="1412176" y="1000912"/>
                  </a:cubicBezTo>
                  <a:close/>
                  <a:moveTo>
                    <a:pt x="67055" y="940047"/>
                  </a:moveTo>
                  <a:lnTo>
                    <a:pt x="69627" y="940047"/>
                  </a:lnTo>
                  <a:cubicBezTo>
                    <a:pt x="72170" y="939999"/>
                    <a:pt x="74675" y="940656"/>
                    <a:pt x="76866" y="941952"/>
                  </a:cubicBezTo>
                  <a:lnTo>
                    <a:pt x="79723" y="944238"/>
                  </a:lnTo>
                  <a:cubicBezTo>
                    <a:pt x="81524" y="945943"/>
                    <a:pt x="82809" y="948124"/>
                    <a:pt x="83438" y="950524"/>
                  </a:cubicBezTo>
                  <a:lnTo>
                    <a:pt x="83438" y="954334"/>
                  </a:lnTo>
                  <a:cubicBezTo>
                    <a:pt x="83572" y="956230"/>
                    <a:pt x="83143" y="958116"/>
                    <a:pt x="82200" y="959764"/>
                  </a:cubicBezTo>
                  <a:cubicBezTo>
                    <a:pt x="80933" y="963288"/>
                    <a:pt x="78180" y="966069"/>
                    <a:pt x="74675" y="967384"/>
                  </a:cubicBezTo>
                  <a:cubicBezTo>
                    <a:pt x="72961" y="968231"/>
                    <a:pt x="71065" y="968651"/>
                    <a:pt x="69150" y="968622"/>
                  </a:cubicBezTo>
                  <a:lnTo>
                    <a:pt x="66579" y="968622"/>
                  </a:lnTo>
                  <a:cubicBezTo>
                    <a:pt x="64036" y="968603"/>
                    <a:pt x="61531" y="967917"/>
                    <a:pt x="59340" y="966622"/>
                  </a:cubicBezTo>
                  <a:lnTo>
                    <a:pt x="56387" y="964431"/>
                  </a:lnTo>
                  <a:cubicBezTo>
                    <a:pt x="54663" y="962640"/>
                    <a:pt x="53415" y="960449"/>
                    <a:pt x="52768" y="958049"/>
                  </a:cubicBezTo>
                  <a:lnTo>
                    <a:pt x="52768" y="954334"/>
                  </a:lnTo>
                  <a:cubicBezTo>
                    <a:pt x="52653" y="952420"/>
                    <a:pt x="53053" y="950515"/>
                    <a:pt x="53911" y="948810"/>
                  </a:cubicBezTo>
                  <a:cubicBezTo>
                    <a:pt x="54482" y="947057"/>
                    <a:pt x="55501" y="945476"/>
                    <a:pt x="56863" y="944238"/>
                  </a:cubicBezTo>
                  <a:cubicBezTo>
                    <a:pt x="58149" y="942857"/>
                    <a:pt x="59749" y="941819"/>
                    <a:pt x="61531" y="941190"/>
                  </a:cubicBezTo>
                  <a:cubicBezTo>
                    <a:pt x="63236" y="940333"/>
                    <a:pt x="65150" y="939933"/>
                    <a:pt x="67055" y="940047"/>
                  </a:cubicBezTo>
                  <a:close/>
                  <a:moveTo>
                    <a:pt x="1396269" y="921474"/>
                  </a:moveTo>
                  <a:cubicBezTo>
                    <a:pt x="1404156" y="921474"/>
                    <a:pt x="1410557" y="927875"/>
                    <a:pt x="1410557" y="935761"/>
                  </a:cubicBezTo>
                  <a:cubicBezTo>
                    <a:pt x="1410557" y="943648"/>
                    <a:pt x="1404156" y="950049"/>
                    <a:pt x="1396269" y="950049"/>
                  </a:cubicBezTo>
                  <a:cubicBezTo>
                    <a:pt x="1388382" y="950049"/>
                    <a:pt x="1381982" y="943648"/>
                    <a:pt x="1381982" y="935761"/>
                  </a:cubicBezTo>
                  <a:cubicBezTo>
                    <a:pt x="1381982" y="927875"/>
                    <a:pt x="1388382" y="921474"/>
                    <a:pt x="1396269" y="921474"/>
                  </a:cubicBezTo>
                  <a:close/>
                  <a:moveTo>
                    <a:pt x="80295" y="868514"/>
                  </a:moveTo>
                  <a:cubicBezTo>
                    <a:pt x="82181" y="868448"/>
                    <a:pt x="84057" y="868876"/>
                    <a:pt x="85724" y="869753"/>
                  </a:cubicBezTo>
                  <a:cubicBezTo>
                    <a:pt x="87515" y="870305"/>
                    <a:pt x="89124" y="871324"/>
                    <a:pt x="90392" y="872705"/>
                  </a:cubicBezTo>
                  <a:lnTo>
                    <a:pt x="92963" y="875372"/>
                  </a:lnTo>
                  <a:cubicBezTo>
                    <a:pt x="94763" y="877077"/>
                    <a:pt x="96049" y="879259"/>
                    <a:pt x="96678" y="881659"/>
                  </a:cubicBezTo>
                  <a:lnTo>
                    <a:pt x="96678" y="885469"/>
                  </a:lnTo>
                  <a:cubicBezTo>
                    <a:pt x="96678" y="887974"/>
                    <a:pt x="96020" y="890441"/>
                    <a:pt x="94773" y="892613"/>
                  </a:cubicBezTo>
                  <a:lnTo>
                    <a:pt x="92487" y="895565"/>
                  </a:lnTo>
                  <a:cubicBezTo>
                    <a:pt x="91249" y="896928"/>
                    <a:pt x="89667" y="897947"/>
                    <a:pt x="87915" y="898518"/>
                  </a:cubicBezTo>
                  <a:cubicBezTo>
                    <a:pt x="86210" y="899404"/>
                    <a:pt x="84305" y="899833"/>
                    <a:pt x="82390" y="899756"/>
                  </a:cubicBezTo>
                  <a:cubicBezTo>
                    <a:pt x="80504" y="899833"/>
                    <a:pt x="78628" y="899404"/>
                    <a:pt x="76961" y="898518"/>
                  </a:cubicBezTo>
                  <a:cubicBezTo>
                    <a:pt x="75190" y="897928"/>
                    <a:pt x="73589" y="896918"/>
                    <a:pt x="72294" y="895565"/>
                  </a:cubicBezTo>
                  <a:lnTo>
                    <a:pt x="69627" y="892898"/>
                  </a:lnTo>
                  <a:cubicBezTo>
                    <a:pt x="67922" y="891136"/>
                    <a:pt x="66684" y="888974"/>
                    <a:pt x="66007" y="886612"/>
                  </a:cubicBezTo>
                  <a:lnTo>
                    <a:pt x="66007" y="882802"/>
                  </a:lnTo>
                  <a:cubicBezTo>
                    <a:pt x="65969" y="880259"/>
                    <a:pt x="66636" y="877754"/>
                    <a:pt x="67912" y="875563"/>
                  </a:cubicBezTo>
                  <a:lnTo>
                    <a:pt x="70103" y="872705"/>
                  </a:lnTo>
                  <a:cubicBezTo>
                    <a:pt x="71370" y="871324"/>
                    <a:pt x="72980" y="870305"/>
                    <a:pt x="74770" y="869753"/>
                  </a:cubicBezTo>
                  <a:cubicBezTo>
                    <a:pt x="76475" y="868867"/>
                    <a:pt x="78380" y="868438"/>
                    <a:pt x="80295" y="868514"/>
                  </a:cubicBezTo>
                  <a:close/>
                  <a:moveTo>
                    <a:pt x="1374838" y="859180"/>
                  </a:moveTo>
                  <a:cubicBezTo>
                    <a:pt x="1378334" y="857532"/>
                    <a:pt x="1382391" y="857532"/>
                    <a:pt x="1385887" y="859180"/>
                  </a:cubicBezTo>
                  <a:cubicBezTo>
                    <a:pt x="1387640" y="859761"/>
                    <a:pt x="1389211" y="860780"/>
                    <a:pt x="1390459" y="862132"/>
                  </a:cubicBezTo>
                  <a:lnTo>
                    <a:pt x="1393126" y="864799"/>
                  </a:lnTo>
                  <a:cubicBezTo>
                    <a:pt x="1394869" y="866533"/>
                    <a:pt x="1396117" y="868705"/>
                    <a:pt x="1396746" y="871086"/>
                  </a:cubicBezTo>
                  <a:lnTo>
                    <a:pt x="1396841" y="874896"/>
                  </a:lnTo>
                  <a:cubicBezTo>
                    <a:pt x="1396850" y="877420"/>
                    <a:pt x="1396165" y="879887"/>
                    <a:pt x="1394841" y="882040"/>
                  </a:cubicBezTo>
                  <a:lnTo>
                    <a:pt x="1392650" y="884992"/>
                  </a:lnTo>
                  <a:cubicBezTo>
                    <a:pt x="1391374" y="886316"/>
                    <a:pt x="1389812" y="887326"/>
                    <a:pt x="1388078" y="887945"/>
                  </a:cubicBezTo>
                  <a:cubicBezTo>
                    <a:pt x="1386354" y="888783"/>
                    <a:pt x="1384468" y="889202"/>
                    <a:pt x="1382554" y="889183"/>
                  </a:cubicBezTo>
                  <a:cubicBezTo>
                    <a:pt x="1380639" y="889212"/>
                    <a:pt x="1378743" y="888793"/>
                    <a:pt x="1377029" y="887945"/>
                  </a:cubicBezTo>
                  <a:cubicBezTo>
                    <a:pt x="1375277" y="887374"/>
                    <a:pt x="1373695" y="886354"/>
                    <a:pt x="1372457" y="884992"/>
                  </a:cubicBezTo>
                  <a:lnTo>
                    <a:pt x="1369790" y="882325"/>
                  </a:lnTo>
                  <a:cubicBezTo>
                    <a:pt x="1368028" y="880592"/>
                    <a:pt x="1366742" y="878420"/>
                    <a:pt x="1366076" y="876039"/>
                  </a:cubicBezTo>
                  <a:lnTo>
                    <a:pt x="1366076" y="872229"/>
                  </a:lnTo>
                  <a:cubicBezTo>
                    <a:pt x="1366076" y="869695"/>
                    <a:pt x="1366732" y="867200"/>
                    <a:pt x="1367980" y="864990"/>
                  </a:cubicBezTo>
                  <a:lnTo>
                    <a:pt x="1370267" y="862132"/>
                  </a:lnTo>
                  <a:cubicBezTo>
                    <a:pt x="1371495" y="860751"/>
                    <a:pt x="1373076" y="859732"/>
                    <a:pt x="1374838" y="859180"/>
                  </a:cubicBezTo>
                  <a:close/>
                  <a:moveTo>
                    <a:pt x="93534" y="807650"/>
                  </a:moveTo>
                  <a:cubicBezTo>
                    <a:pt x="95430" y="807516"/>
                    <a:pt x="97316" y="807945"/>
                    <a:pt x="98964" y="808888"/>
                  </a:cubicBezTo>
                  <a:cubicBezTo>
                    <a:pt x="100754" y="809440"/>
                    <a:pt x="102364" y="810459"/>
                    <a:pt x="103631" y="811841"/>
                  </a:cubicBezTo>
                  <a:lnTo>
                    <a:pt x="106203" y="814412"/>
                  </a:lnTo>
                  <a:cubicBezTo>
                    <a:pt x="107993" y="816165"/>
                    <a:pt x="109270" y="818375"/>
                    <a:pt x="109918" y="820794"/>
                  </a:cubicBezTo>
                  <a:lnTo>
                    <a:pt x="109918" y="824509"/>
                  </a:lnTo>
                  <a:cubicBezTo>
                    <a:pt x="109918" y="827042"/>
                    <a:pt x="109260" y="829538"/>
                    <a:pt x="108013" y="831748"/>
                  </a:cubicBezTo>
                  <a:lnTo>
                    <a:pt x="105727" y="834605"/>
                  </a:lnTo>
                  <a:cubicBezTo>
                    <a:pt x="104526" y="836015"/>
                    <a:pt x="102936" y="837044"/>
                    <a:pt x="101154" y="837558"/>
                  </a:cubicBezTo>
                  <a:cubicBezTo>
                    <a:pt x="99468" y="838491"/>
                    <a:pt x="97554" y="838920"/>
                    <a:pt x="95630" y="838796"/>
                  </a:cubicBezTo>
                  <a:cubicBezTo>
                    <a:pt x="93734" y="838930"/>
                    <a:pt x="91848" y="838501"/>
                    <a:pt x="90201" y="837558"/>
                  </a:cubicBezTo>
                  <a:cubicBezTo>
                    <a:pt x="88410" y="837006"/>
                    <a:pt x="86801" y="835986"/>
                    <a:pt x="85534" y="834605"/>
                  </a:cubicBezTo>
                  <a:lnTo>
                    <a:pt x="82866" y="832034"/>
                  </a:lnTo>
                  <a:cubicBezTo>
                    <a:pt x="81143" y="830243"/>
                    <a:pt x="79895" y="828052"/>
                    <a:pt x="79247" y="825652"/>
                  </a:cubicBezTo>
                  <a:lnTo>
                    <a:pt x="79247" y="821937"/>
                  </a:lnTo>
                  <a:cubicBezTo>
                    <a:pt x="79199" y="819394"/>
                    <a:pt x="79857" y="816889"/>
                    <a:pt x="81152" y="814698"/>
                  </a:cubicBezTo>
                  <a:lnTo>
                    <a:pt x="83343" y="811841"/>
                  </a:lnTo>
                  <a:cubicBezTo>
                    <a:pt x="84609" y="810459"/>
                    <a:pt x="86219" y="809440"/>
                    <a:pt x="88010" y="808888"/>
                  </a:cubicBezTo>
                  <a:cubicBezTo>
                    <a:pt x="89696" y="807954"/>
                    <a:pt x="91611" y="807526"/>
                    <a:pt x="93534" y="807650"/>
                  </a:cubicBezTo>
                  <a:close/>
                  <a:moveTo>
                    <a:pt x="1361788" y="794410"/>
                  </a:moveTo>
                  <a:lnTo>
                    <a:pt x="1364455" y="794410"/>
                  </a:lnTo>
                  <a:cubicBezTo>
                    <a:pt x="1366989" y="794419"/>
                    <a:pt x="1369484" y="795076"/>
                    <a:pt x="1371694" y="796315"/>
                  </a:cubicBezTo>
                  <a:lnTo>
                    <a:pt x="1374552" y="798601"/>
                  </a:lnTo>
                  <a:cubicBezTo>
                    <a:pt x="1376352" y="800305"/>
                    <a:pt x="1377638" y="802487"/>
                    <a:pt x="1378266" y="804887"/>
                  </a:cubicBezTo>
                  <a:lnTo>
                    <a:pt x="1378743" y="808697"/>
                  </a:lnTo>
                  <a:cubicBezTo>
                    <a:pt x="1378876" y="810592"/>
                    <a:pt x="1378447" y="812478"/>
                    <a:pt x="1377504" y="814126"/>
                  </a:cubicBezTo>
                  <a:cubicBezTo>
                    <a:pt x="1376237" y="817651"/>
                    <a:pt x="1373485" y="820432"/>
                    <a:pt x="1369980" y="821746"/>
                  </a:cubicBezTo>
                  <a:cubicBezTo>
                    <a:pt x="1368265" y="822594"/>
                    <a:pt x="1366370" y="823013"/>
                    <a:pt x="1364455" y="822985"/>
                  </a:cubicBezTo>
                  <a:lnTo>
                    <a:pt x="1361788" y="822985"/>
                  </a:lnTo>
                  <a:cubicBezTo>
                    <a:pt x="1359264" y="822994"/>
                    <a:pt x="1356797" y="822308"/>
                    <a:pt x="1354645" y="820984"/>
                  </a:cubicBezTo>
                  <a:lnTo>
                    <a:pt x="1351692" y="818794"/>
                  </a:lnTo>
                  <a:cubicBezTo>
                    <a:pt x="1349968" y="817003"/>
                    <a:pt x="1348720" y="814812"/>
                    <a:pt x="1348072" y="812412"/>
                  </a:cubicBezTo>
                  <a:lnTo>
                    <a:pt x="1347501" y="808697"/>
                  </a:lnTo>
                  <a:cubicBezTo>
                    <a:pt x="1347472" y="806783"/>
                    <a:pt x="1347892" y="804887"/>
                    <a:pt x="1348739" y="803173"/>
                  </a:cubicBezTo>
                  <a:cubicBezTo>
                    <a:pt x="1350054" y="799667"/>
                    <a:pt x="1352835" y="796915"/>
                    <a:pt x="1356359" y="795648"/>
                  </a:cubicBezTo>
                  <a:cubicBezTo>
                    <a:pt x="1358007" y="794705"/>
                    <a:pt x="1359893" y="794276"/>
                    <a:pt x="1361788" y="794410"/>
                  </a:cubicBezTo>
                  <a:close/>
                  <a:moveTo>
                    <a:pt x="117347" y="733450"/>
                  </a:moveTo>
                  <a:cubicBezTo>
                    <a:pt x="119261" y="733383"/>
                    <a:pt x="121167" y="733802"/>
                    <a:pt x="122872" y="734688"/>
                  </a:cubicBezTo>
                  <a:cubicBezTo>
                    <a:pt x="126339" y="736002"/>
                    <a:pt x="129082" y="738746"/>
                    <a:pt x="130396" y="742213"/>
                  </a:cubicBezTo>
                  <a:cubicBezTo>
                    <a:pt x="131178" y="743813"/>
                    <a:pt x="131597" y="745575"/>
                    <a:pt x="131635" y="747356"/>
                  </a:cubicBezTo>
                  <a:lnTo>
                    <a:pt x="131635" y="752690"/>
                  </a:lnTo>
                  <a:cubicBezTo>
                    <a:pt x="131635" y="755243"/>
                    <a:pt x="130939" y="757738"/>
                    <a:pt x="129635" y="759929"/>
                  </a:cubicBezTo>
                  <a:lnTo>
                    <a:pt x="127444" y="762787"/>
                  </a:lnTo>
                  <a:cubicBezTo>
                    <a:pt x="125681" y="764492"/>
                    <a:pt x="123519" y="765730"/>
                    <a:pt x="121157" y="766406"/>
                  </a:cubicBezTo>
                  <a:lnTo>
                    <a:pt x="117347" y="766978"/>
                  </a:lnTo>
                  <a:cubicBezTo>
                    <a:pt x="115433" y="767054"/>
                    <a:pt x="113527" y="766625"/>
                    <a:pt x="111823" y="765739"/>
                  </a:cubicBezTo>
                  <a:cubicBezTo>
                    <a:pt x="110042" y="765225"/>
                    <a:pt x="108451" y="764196"/>
                    <a:pt x="107251" y="762787"/>
                  </a:cubicBezTo>
                  <a:cubicBezTo>
                    <a:pt x="105898" y="761539"/>
                    <a:pt x="104879" y="759967"/>
                    <a:pt x="104298" y="758215"/>
                  </a:cubicBezTo>
                  <a:cubicBezTo>
                    <a:pt x="103374" y="756529"/>
                    <a:pt x="102946" y="754614"/>
                    <a:pt x="103060" y="752690"/>
                  </a:cubicBezTo>
                  <a:lnTo>
                    <a:pt x="103060" y="747737"/>
                  </a:lnTo>
                  <a:cubicBezTo>
                    <a:pt x="103060" y="745232"/>
                    <a:pt x="103717" y="742765"/>
                    <a:pt x="104965" y="740593"/>
                  </a:cubicBezTo>
                  <a:lnTo>
                    <a:pt x="107251" y="737641"/>
                  </a:lnTo>
                  <a:cubicBezTo>
                    <a:pt x="108984" y="735898"/>
                    <a:pt x="111156" y="734650"/>
                    <a:pt x="113537" y="734021"/>
                  </a:cubicBezTo>
                  <a:close/>
                  <a:moveTo>
                    <a:pt x="1348549" y="720210"/>
                  </a:moveTo>
                  <a:cubicBezTo>
                    <a:pt x="1356436" y="720210"/>
                    <a:pt x="1362837" y="726611"/>
                    <a:pt x="1362837" y="734497"/>
                  </a:cubicBezTo>
                  <a:cubicBezTo>
                    <a:pt x="1362837" y="742384"/>
                    <a:pt x="1356436" y="748785"/>
                    <a:pt x="1348549" y="748785"/>
                  </a:cubicBezTo>
                  <a:cubicBezTo>
                    <a:pt x="1340662" y="748785"/>
                    <a:pt x="1334262" y="742384"/>
                    <a:pt x="1334262" y="734497"/>
                  </a:cubicBezTo>
                  <a:cubicBezTo>
                    <a:pt x="1334262" y="726611"/>
                    <a:pt x="1340662" y="720210"/>
                    <a:pt x="1348549" y="720210"/>
                  </a:cubicBezTo>
                  <a:close/>
                  <a:moveTo>
                    <a:pt x="138493" y="664584"/>
                  </a:moveTo>
                  <a:cubicBezTo>
                    <a:pt x="146380" y="664584"/>
                    <a:pt x="152781" y="670985"/>
                    <a:pt x="152781" y="678871"/>
                  </a:cubicBezTo>
                  <a:cubicBezTo>
                    <a:pt x="152781" y="686758"/>
                    <a:pt x="146380" y="693159"/>
                    <a:pt x="138493" y="693159"/>
                  </a:cubicBezTo>
                  <a:cubicBezTo>
                    <a:pt x="130606" y="693159"/>
                    <a:pt x="124206" y="686758"/>
                    <a:pt x="124206" y="678871"/>
                  </a:cubicBezTo>
                  <a:cubicBezTo>
                    <a:pt x="124206" y="670985"/>
                    <a:pt x="130606" y="664584"/>
                    <a:pt x="138493" y="664584"/>
                  </a:cubicBezTo>
                  <a:close/>
                  <a:moveTo>
                    <a:pt x="1316831" y="653820"/>
                  </a:moveTo>
                  <a:cubicBezTo>
                    <a:pt x="1318746" y="653754"/>
                    <a:pt x="1320651" y="654173"/>
                    <a:pt x="1322356" y="655059"/>
                  </a:cubicBezTo>
                  <a:cubicBezTo>
                    <a:pt x="1324089" y="655678"/>
                    <a:pt x="1325651" y="656688"/>
                    <a:pt x="1326927" y="658011"/>
                  </a:cubicBezTo>
                  <a:lnTo>
                    <a:pt x="1329595" y="660678"/>
                  </a:lnTo>
                  <a:cubicBezTo>
                    <a:pt x="1331300" y="662441"/>
                    <a:pt x="1332538" y="664603"/>
                    <a:pt x="1333214" y="666965"/>
                  </a:cubicBezTo>
                  <a:lnTo>
                    <a:pt x="1333786" y="670775"/>
                  </a:lnTo>
                  <a:cubicBezTo>
                    <a:pt x="1333738" y="673318"/>
                    <a:pt x="1333052" y="675804"/>
                    <a:pt x="1331785" y="678014"/>
                  </a:cubicBezTo>
                  <a:lnTo>
                    <a:pt x="1329595" y="680872"/>
                  </a:lnTo>
                  <a:cubicBezTo>
                    <a:pt x="1328328" y="682253"/>
                    <a:pt x="1326718" y="683272"/>
                    <a:pt x="1324928" y="683824"/>
                  </a:cubicBezTo>
                  <a:cubicBezTo>
                    <a:pt x="1323279" y="684767"/>
                    <a:pt x="1321394" y="685196"/>
                    <a:pt x="1319498" y="685062"/>
                  </a:cubicBezTo>
                  <a:cubicBezTo>
                    <a:pt x="1317574" y="685186"/>
                    <a:pt x="1315660" y="684758"/>
                    <a:pt x="1313974" y="683824"/>
                  </a:cubicBezTo>
                  <a:cubicBezTo>
                    <a:pt x="1312183" y="683272"/>
                    <a:pt x="1310573" y="682253"/>
                    <a:pt x="1309306" y="680872"/>
                  </a:cubicBezTo>
                  <a:lnTo>
                    <a:pt x="1306735" y="678204"/>
                  </a:lnTo>
                  <a:cubicBezTo>
                    <a:pt x="1304935" y="676500"/>
                    <a:pt x="1303649" y="674318"/>
                    <a:pt x="1303020" y="671918"/>
                  </a:cubicBezTo>
                  <a:lnTo>
                    <a:pt x="1302544" y="668108"/>
                  </a:lnTo>
                  <a:cubicBezTo>
                    <a:pt x="1302544" y="665603"/>
                    <a:pt x="1303201" y="663136"/>
                    <a:pt x="1304449" y="660964"/>
                  </a:cubicBezTo>
                  <a:lnTo>
                    <a:pt x="1306735" y="658011"/>
                  </a:lnTo>
                  <a:cubicBezTo>
                    <a:pt x="1307973" y="656649"/>
                    <a:pt x="1309554" y="655630"/>
                    <a:pt x="1311307" y="655059"/>
                  </a:cubicBezTo>
                  <a:cubicBezTo>
                    <a:pt x="1313011" y="654173"/>
                    <a:pt x="1314917" y="653744"/>
                    <a:pt x="1316831" y="653820"/>
                  </a:cubicBezTo>
                  <a:close/>
                  <a:moveTo>
                    <a:pt x="156781" y="601052"/>
                  </a:moveTo>
                  <a:lnTo>
                    <a:pt x="159639" y="601052"/>
                  </a:lnTo>
                  <a:cubicBezTo>
                    <a:pt x="162191" y="601024"/>
                    <a:pt x="164696" y="601719"/>
                    <a:pt x="166878" y="603053"/>
                  </a:cubicBezTo>
                  <a:lnTo>
                    <a:pt x="169830" y="605243"/>
                  </a:lnTo>
                  <a:cubicBezTo>
                    <a:pt x="171536" y="607006"/>
                    <a:pt x="172774" y="609168"/>
                    <a:pt x="173450" y="611530"/>
                  </a:cubicBezTo>
                  <a:lnTo>
                    <a:pt x="173641" y="615340"/>
                  </a:lnTo>
                  <a:cubicBezTo>
                    <a:pt x="173755" y="617254"/>
                    <a:pt x="173355" y="619159"/>
                    <a:pt x="172498" y="620864"/>
                  </a:cubicBezTo>
                  <a:cubicBezTo>
                    <a:pt x="171183" y="624370"/>
                    <a:pt x="168401" y="627122"/>
                    <a:pt x="164877" y="628389"/>
                  </a:cubicBezTo>
                  <a:cubicBezTo>
                    <a:pt x="163191" y="629323"/>
                    <a:pt x="161277" y="629751"/>
                    <a:pt x="159353" y="629627"/>
                  </a:cubicBezTo>
                  <a:lnTo>
                    <a:pt x="156781" y="629627"/>
                  </a:lnTo>
                  <a:cubicBezTo>
                    <a:pt x="154248" y="629627"/>
                    <a:pt x="151752" y="628970"/>
                    <a:pt x="149542" y="627722"/>
                  </a:cubicBezTo>
                  <a:lnTo>
                    <a:pt x="146685" y="625436"/>
                  </a:lnTo>
                  <a:cubicBezTo>
                    <a:pt x="144884" y="623731"/>
                    <a:pt x="143599" y="621550"/>
                    <a:pt x="142970" y="619150"/>
                  </a:cubicBezTo>
                  <a:lnTo>
                    <a:pt x="142494" y="615340"/>
                  </a:lnTo>
                  <a:cubicBezTo>
                    <a:pt x="142379" y="613416"/>
                    <a:pt x="142808" y="611501"/>
                    <a:pt x="143732" y="609815"/>
                  </a:cubicBezTo>
                  <a:cubicBezTo>
                    <a:pt x="144313" y="608063"/>
                    <a:pt x="145332" y="606491"/>
                    <a:pt x="146685" y="605243"/>
                  </a:cubicBezTo>
                  <a:cubicBezTo>
                    <a:pt x="147923" y="603881"/>
                    <a:pt x="149504" y="602862"/>
                    <a:pt x="151257" y="602291"/>
                  </a:cubicBezTo>
                  <a:cubicBezTo>
                    <a:pt x="152962" y="601405"/>
                    <a:pt x="154867" y="600976"/>
                    <a:pt x="156781" y="601052"/>
                  </a:cubicBezTo>
                  <a:close/>
                  <a:moveTo>
                    <a:pt x="1295590" y="593147"/>
                  </a:moveTo>
                  <a:cubicBezTo>
                    <a:pt x="1303477" y="593147"/>
                    <a:pt x="1309878" y="599548"/>
                    <a:pt x="1309878" y="607434"/>
                  </a:cubicBezTo>
                  <a:cubicBezTo>
                    <a:pt x="1309878" y="615321"/>
                    <a:pt x="1303477" y="621722"/>
                    <a:pt x="1295590" y="621722"/>
                  </a:cubicBezTo>
                  <a:cubicBezTo>
                    <a:pt x="1287703" y="621722"/>
                    <a:pt x="1281303" y="615321"/>
                    <a:pt x="1281303" y="607434"/>
                  </a:cubicBezTo>
                  <a:cubicBezTo>
                    <a:pt x="1281303" y="599548"/>
                    <a:pt x="1287703" y="593147"/>
                    <a:pt x="1295590" y="593147"/>
                  </a:cubicBezTo>
                  <a:close/>
                  <a:moveTo>
                    <a:pt x="186118" y="534853"/>
                  </a:moveTo>
                  <a:cubicBezTo>
                    <a:pt x="188033" y="534825"/>
                    <a:pt x="189928" y="535244"/>
                    <a:pt x="191642" y="536091"/>
                  </a:cubicBezTo>
                  <a:cubicBezTo>
                    <a:pt x="193414" y="536682"/>
                    <a:pt x="195014" y="537691"/>
                    <a:pt x="196310" y="539044"/>
                  </a:cubicBezTo>
                  <a:cubicBezTo>
                    <a:pt x="197634" y="540320"/>
                    <a:pt x="198644" y="541883"/>
                    <a:pt x="199263" y="543616"/>
                  </a:cubicBezTo>
                  <a:cubicBezTo>
                    <a:pt x="200196" y="545473"/>
                    <a:pt x="200587" y="547550"/>
                    <a:pt x="200406" y="549617"/>
                  </a:cubicBezTo>
                  <a:lnTo>
                    <a:pt x="200406" y="552284"/>
                  </a:lnTo>
                  <a:cubicBezTo>
                    <a:pt x="200444" y="554827"/>
                    <a:pt x="199777" y="557332"/>
                    <a:pt x="198501" y="559523"/>
                  </a:cubicBezTo>
                  <a:lnTo>
                    <a:pt x="196310" y="562380"/>
                  </a:lnTo>
                  <a:cubicBezTo>
                    <a:pt x="194557" y="564171"/>
                    <a:pt x="192348" y="565447"/>
                    <a:pt x="189928" y="566095"/>
                  </a:cubicBezTo>
                  <a:lnTo>
                    <a:pt x="186118" y="566095"/>
                  </a:lnTo>
                  <a:cubicBezTo>
                    <a:pt x="184223" y="566228"/>
                    <a:pt x="182337" y="565800"/>
                    <a:pt x="180689" y="564857"/>
                  </a:cubicBezTo>
                  <a:cubicBezTo>
                    <a:pt x="178898" y="564304"/>
                    <a:pt x="177289" y="563285"/>
                    <a:pt x="176022" y="561904"/>
                  </a:cubicBezTo>
                  <a:cubicBezTo>
                    <a:pt x="174679" y="560647"/>
                    <a:pt x="173659" y="559075"/>
                    <a:pt x="173069" y="557332"/>
                  </a:cubicBezTo>
                  <a:cubicBezTo>
                    <a:pt x="172221" y="555618"/>
                    <a:pt x="171802" y="553722"/>
                    <a:pt x="171831" y="551808"/>
                  </a:cubicBezTo>
                  <a:lnTo>
                    <a:pt x="171831" y="549141"/>
                  </a:lnTo>
                  <a:cubicBezTo>
                    <a:pt x="171859" y="546626"/>
                    <a:pt x="172555" y="544159"/>
                    <a:pt x="173831" y="541997"/>
                  </a:cubicBezTo>
                  <a:lnTo>
                    <a:pt x="176022" y="539044"/>
                  </a:lnTo>
                  <a:cubicBezTo>
                    <a:pt x="177812" y="537320"/>
                    <a:pt x="180003" y="536072"/>
                    <a:pt x="182403" y="535425"/>
                  </a:cubicBezTo>
                  <a:close/>
                  <a:moveTo>
                    <a:pt x="1268920" y="525519"/>
                  </a:moveTo>
                  <a:cubicBezTo>
                    <a:pt x="1272416" y="523871"/>
                    <a:pt x="1276473" y="523871"/>
                    <a:pt x="1279969" y="525519"/>
                  </a:cubicBezTo>
                  <a:cubicBezTo>
                    <a:pt x="1281722" y="526100"/>
                    <a:pt x="1283293" y="527119"/>
                    <a:pt x="1284541" y="528471"/>
                  </a:cubicBezTo>
                  <a:lnTo>
                    <a:pt x="1287208" y="531138"/>
                  </a:lnTo>
                  <a:cubicBezTo>
                    <a:pt x="1288913" y="532901"/>
                    <a:pt x="1290152" y="535063"/>
                    <a:pt x="1290828" y="537425"/>
                  </a:cubicBezTo>
                  <a:lnTo>
                    <a:pt x="1290923" y="541235"/>
                  </a:lnTo>
                  <a:cubicBezTo>
                    <a:pt x="1290923" y="543787"/>
                    <a:pt x="1290228" y="546283"/>
                    <a:pt x="1288923" y="548474"/>
                  </a:cubicBezTo>
                  <a:lnTo>
                    <a:pt x="1286732" y="551331"/>
                  </a:lnTo>
                  <a:cubicBezTo>
                    <a:pt x="1285484" y="552684"/>
                    <a:pt x="1283912" y="553703"/>
                    <a:pt x="1282160" y="554284"/>
                  </a:cubicBezTo>
                  <a:cubicBezTo>
                    <a:pt x="1280455" y="555170"/>
                    <a:pt x="1278550" y="555589"/>
                    <a:pt x="1276636" y="555522"/>
                  </a:cubicBezTo>
                  <a:cubicBezTo>
                    <a:pt x="1274721" y="555599"/>
                    <a:pt x="1272816" y="555170"/>
                    <a:pt x="1271111" y="554284"/>
                  </a:cubicBezTo>
                  <a:cubicBezTo>
                    <a:pt x="1269330" y="553770"/>
                    <a:pt x="1267739" y="552741"/>
                    <a:pt x="1266539" y="551331"/>
                  </a:cubicBezTo>
                  <a:lnTo>
                    <a:pt x="1263872" y="548664"/>
                  </a:lnTo>
                  <a:cubicBezTo>
                    <a:pt x="1262110" y="546931"/>
                    <a:pt x="1260824" y="544759"/>
                    <a:pt x="1260158" y="542378"/>
                  </a:cubicBezTo>
                  <a:lnTo>
                    <a:pt x="1260158" y="538568"/>
                  </a:lnTo>
                  <a:cubicBezTo>
                    <a:pt x="1260167" y="536034"/>
                    <a:pt x="1260824" y="533539"/>
                    <a:pt x="1262062" y="531329"/>
                  </a:cubicBezTo>
                  <a:lnTo>
                    <a:pt x="1264349" y="528471"/>
                  </a:lnTo>
                  <a:cubicBezTo>
                    <a:pt x="1265577" y="527090"/>
                    <a:pt x="1267158" y="526071"/>
                    <a:pt x="1268920" y="525519"/>
                  </a:cubicBezTo>
                  <a:close/>
                  <a:moveTo>
                    <a:pt x="212597" y="471321"/>
                  </a:moveTo>
                  <a:cubicBezTo>
                    <a:pt x="214511" y="471245"/>
                    <a:pt x="216417" y="471674"/>
                    <a:pt x="218122" y="472560"/>
                  </a:cubicBezTo>
                  <a:cubicBezTo>
                    <a:pt x="219912" y="473112"/>
                    <a:pt x="221522" y="474131"/>
                    <a:pt x="222789" y="475512"/>
                  </a:cubicBezTo>
                  <a:lnTo>
                    <a:pt x="225361" y="478179"/>
                  </a:lnTo>
                  <a:cubicBezTo>
                    <a:pt x="227123" y="479913"/>
                    <a:pt x="228409" y="482085"/>
                    <a:pt x="229076" y="484466"/>
                  </a:cubicBezTo>
                  <a:lnTo>
                    <a:pt x="229552" y="488276"/>
                  </a:lnTo>
                  <a:cubicBezTo>
                    <a:pt x="229542" y="490809"/>
                    <a:pt x="228885" y="493305"/>
                    <a:pt x="227647" y="495515"/>
                  </a:cubicBezTo>
                  <a:lnTo>
                    <a:pt x="225361" y="498372"/>
                  </a:lnTo>
                  <a:cubicBezTo>
                    <a:pt x="224160" y="499782"/>
                    <a:pt x="222570" y="500811"/>
                    <a:pt x="220788" y="501325"/>
                  </a:cubicBezTo>
                  <a:cubicBezTo>
                    <a:pt x="219084" y="502211"/>
                    <a:pt x="217179" y="502640"/>
                    <a:pt x="215264" y="502563"/>
                  </a:cubicBezTo>
                  <a:cubicBezTo>
                    <a:pt x="213350" y="502630"/>
                    <a:pt x="211445" y="502211"/>
                    <a:pt x="209740" y="501325"/>
                  </a:cubicBezTo>
                  <a:cubicBezTo>
                    <a:pt x="207987" y="500744"/>
                    <a:pt x="206415" y="499725"/>
                    <a:pt x="205168" y="498372"/>
                  </a:cubicBezTo>
                  <a:lnTo>
                    <a:pt x="202501" y="495705"/>
                  </a:lnTo>
                  <a:cubicBezTo>
                    <a:pt x="200795" y="493943"/>
                    <a:pt x="199558" y="491781"/>
                    <a:pt x="198881" y="489419"/>
                  </a:cubicBezTo>
                  <a:lnTo>
                    <a:pt x="198310" y="485609"/>
                  </a:lnTo>
                  <a:cubicBezTo>
                    <a:pt x="198357" y="483066"/>
                    <a:pt x="199043" y="480580"/>
                    <a:pt x="200310" y="478370"/>
                  </a:cubicBezTo>
                  <a:lnTo>
                    <a:pt x="202501" y="475512"/>
                  </a:lnTo>
                  <a:cubicBezTo>
                    <a:pt x="203767" y="474131"/>
                    <a:pt x="205377" y="473112"/>
                    <a:pt x="207168" y="472560"/>
                  </a:cubicBezTo>
                  <a:cubicBezTo>
                    <a:pt x="208835" y="471683"/>
                    <a:pt x="210711" y="471255"/>
                    <a:pt x="212597" y="471321"/>
                  </a:cubicBezTo>
                  <a:close/>
                  <a:moveTo>
                    <a:pt x="1256156" y="465797"/>
                  </a:moveTo>
                  <a:cubicBezTo>
                    <a:pt x="1258070" y="465683"/>
                    <a:pt x="1259975" y="466083"/>
                    <a:pt x="1261681" y="466940"/>
                  </a:cubicBezTo>
                  <a:cubicBezTo>
                    <a:pt x="1263366" y="467635"/>
                    <a:pt x="1264843" y="468750"/>
                    <a:pt x="1265967" y="470178"/>
                  </a:cubicBezTo>
                  <a:lnTo>
                    <a:pt x="1268634" y="472845"/>
                  </a:lnTo>
                  <a:cubicBezTo>
                    <a:pt x="1270396" y="474579"/>
                    <a:pt x="1271682" y="476751"/>
                    <a:pt x="1272348" y="479132"/>
                  </a:cubicBezTo>
                  <a:lnTo>
                    <a:pt x="1273111" y="482656"/>
                  </a:lnTo>
                  <a:cubicBezTo>
                    <a:pt x="1273111" y="485190"/>
                    <a:pt x="1272453" y="487685"/>
                    <a:pt x="1271206" y="489895"/>
                  </a:cubicBezTo>
                  <a:lnTo>
                    <a:pt x="1268920" y="492753"/>
                  </a:lnTo>
                  <a:cubicBezTo>
                    <a:pt x="1267719" y="494162"/>
                    <a:pt x="1266129" y="495191"/>
                    <a:pt x="1264348" y="495705"/>
                  </a:cubicBezTo>
                  <a:cubicBezTo>
                    <a:pt x="1262662" y="496639"/>
                    <a:pt x="1260747" y="497067"/>
                    <a:pt x="1258823" y="496944"/>
                  </a:cubicBezTo>
                  <a:cubicBezTo>
                    <a:pt x="1256899" y="497058"/>
                    <a:pt x="1254984" y="496629"/>
                    <a:pt x="1253298" y="495705"/>
                  </a:cubicBezTo>
                  <a:cubicBezTo>
                    <a:pt x="1251546" y="495124"/>
                    <a:pt x="1249974" y="494105"/>
                    <a:pt x="1248727" y="492753"/>
                  </a:cubicBezTo>
                  <a:lnTo>
                    <a:pt x="1246059" y="490181"/>
                  </a:lnTo>
                  <a:cubicBezTo>
                    <a:pt x="1244336" y="488390"/>
                    <a:pt x="1243087" y="486199"/>
                    <a:pt x="1242440" y="483799"/>
                  </a:cubicBezTo>
                  <a:lnTo>
                    <a:pt x="1241868" y="480084"/>
                  </a:lnTo>
                  <a:cubicBezTo>
                    <a:pt x="1241840" y="477532"/>
                    <a:pt x="1242535" y="475027"/>
                    <a:pt x="1243869" y="472845"/>
                  </a:cubicBezTo>
                  <a:lnTo>
                    <a:pt x="1246059" y="469893"/>
                  </a:lnTo>
                  <a:cubicBezTo>
                    <a:pt x="1247355" y="468540"/>
                    <a:pt x="1248955" y="467530"/>
                    <a:pt x="1250727" y="466940"/>
                  </a:cubicBezTo>
                  <a:cubicBezTo>
                    <a:pt x="1252403" y="466083"/>
                    <a:pt x="1254280" y="465692"/>
                    <a:pt x="1256156" y="465797"/>
                  </a:cubicBezTo>
                  <a:close/>
                  <a:moveTo>
                    <a:pt x="228314" y="414267"/>
                  </a:moveTo>
                  <a:cubicBezTo>
                    <a:pt x="231838" y="412743"/>
                    <a:pt x="235838" y="412743"/>
                    <a:pt x="239363" y="414267"/>
                  </a:cubicBezTo>
                  <a:cubicBezTo>
                    <a:pt x="241096" y="414886"/>
                    <a:pt x="242658" y="415896"/>
                    <a:pt x="243935" y="417220"/>
                  </a:cubicBezTo>
                  <a:lnTo>
                    <a:pt x="246602" y="419887"/>
                  </a:lnTo>
                  <a:cubicBezTo>
                    <a:pt x="248307" y="421649"/>
                    <a:pt x="249545" y="423811"/>
                    <a:pt x="250221" y="426173"/>
                  </a:cubicBezTo>
                  <a:lnTo>
                    <a:pt x="250316" y="429983"/>
                  </a:lnTo>
                  <a:cubicBezTo>
                    <a:pt x="250336" y="432536"/>
                    <a:pt x="249640" y="435041"/>
                    <a:pt x="248316" y="437222"/>
                  </a:cubicBezTo>
                  <a:lnTo>
                    <a:pt x="246125" y="440079"/>
                  </a:lnTo>
                  <a:cubicBezTo>
                    <a:pt x="244859" y="441461"/>
                    <a:pt x="243249" y="442480"/>
                    <a:pt x="241458" y="443032"/>
                  </a:cubicBezTo>
                  <a:cubicBezTo>
                    <a:pt x="239810" y="443975"/>
                    <a:pt x="237924" y="444404"/>
                    <a:pt x="236029" y="444270"/>
                  </a:cubicBezTo>
                  <a:cubicBezTo>
                    <a:pt x="234105" y="444394"/>
                    <a:pt x="232190" y="443966"/>
                    <a:pt x="230504" y="443032"/>
                  </a:cubicBezTo>
                  <a:cubicBezTo>
                    <a:pt x="228723" y="442518"/>
                    <a:pt x="227132" y="441489"/>
                    <a:pt x="225933" y="440079"/>
                  </a:cubicBezTo>
                  <a:lnTo>
                    <a:pt x="223265" y="437508"/>
                  </a:lnTo>
                  <a:cubicBezTo>
                    <a:pt x="221475" y="435755"/>
                    <a:pt x="220199" y="433545"/>
                    <a:pt x="219551" y="431126"/>
                  </a:cubicBezTo>
                  <a:lnTo>
                    <a:pt x="219551" y="427411"/>
                  </a:lnTo>
                  <a:cubicBezTo>
                    <a:pt x="219532" y="424868"/>
                    <a:pt x="220189" y="422373"/>
                    <a:pt x="221455" y="420172"/>
                  </a:cubicBezTo>
                  <a:lnTo>
                    <a:pt x="223742" y="417220"/>
                  </a:lnTo>
                  <a:cubicBezTo>
                    <a:pt x="224980" y="415857"/>
                    <a:pt x="226561" y="414838"/>
                    <a:pt x="228314" y="414267"/>
                  </a:cubicBezTo>
                  <a:close/>
                  <a:moveTo>
                    <a:pt x="1229391" y="397218"/>
                  </a:moveTo>
                  <a:cubicBezTo>
                    <a:pt x="1231316" y="397094"/>
                    <a:pt x="1233230" y="397522"/>
                    <a:pt x="1234916" y="398456"/>
                  </a:cubicBezTo>
                  <a:cubicBezTo>
                    <a:pt x="1236697" y="398970"/>
                    <a:pt x="1238288" y="399999"/>
                    <a:pt x="1239488" y="401409"/>
                  </a:cubicBezTo>
                  <a:lnTo>
                    <a:pt x="1242155" y="403980"/>
                  </a:lnTo>
                  <a:cubicBezTo>
                    <a:pt x="1243946" y="405733"/>
                    <a:pt x="1245222" y="407943"/>
                    <a:pt x="1245870" y="410362"/>
                  </a:cubicBezTo>
                  <a:lnTo>
                    <a:pt x="1246346" y="414172"/>
                  </a:lnTo>
                  <a:cubicBezTo>
                    <a:pt x="1246346" y="416677"/>
                    <a:pt x="1245689" y="419144"/>
                    <a:pt x="1244441" y="421316"/>
                  </a:cubicBezTo>
                  <a:lnTo>
                    <a:pt x="1242155" y="424269"/>
                  </a:lnTo>
                  <a:cubicBezTo>
                    <a:pt x="1240917" y="425631"/>
                    <a:pt x="1239336" y="426650"/>
                    <a:pt x="1237583" y="427221"/>
                  </a:cubicBezTo>
                  <a:cubicBezTo>
                    <a:pt x="1235868" y="428069"/>
                    <a:pt x="1233973" y="428488"/>
                    <a:pt x="1232059" y="428460"/>
                  </a:cubicBezTo>
                  <a:cubicBezTo>
                    <a:pt x="1230144" y="428479"/>
                    <a:pt x="1228258" y="428060"/>
                    <a:pt x="1226534" y="427221"/>
                  </a:cubicBezTo>
                  <a:cubicBezTo>
                    <a:pt x="1224800" y="426602"/>
                    <a:pt x="1223238" y="425593"/>
                    <a:pt x="1221962" y="424269"/>
                  </a:cubicBezTo>
                  <a:lnTo>
                    <a:pt x="1219295" y="421602"/>
                  </a:lnTo>
                  <a:cubicBezTo>
                    <a:pt x="1217590" y="419839"/>
                    <a:pt x="1216352" y="417677"/>
                    <a:pt x="1215675" y="415315"/>
                  </a:cubicBezTo>
                  <a:lnTo>
                    <a:pt x="1215104" y="411505"/>
                  </a:lnTo>
                  <a:cubicBezTo>
                    <a:pt x="1215085" y="408952"/>
                    <a:pt x="1215781" y="406447"/>
                    <a:pt x="1217104" y="404266"/>
                  </a:cubicBezTo>
                  <a:lnTo>
                    <a:pt x="1219295" y="401409"/>
                  </a:lnTo>
                  <a:cubicBezTo>
                    <a:pt x="1220562" y="400027"/>
                    <a:pt x="1222171" y="399008"/>
                    <a:pt x="1223962" y="398456"/>
                  </a:cubicBezTo>
                  <a:cubicBezTo>
                    <a:pt x="1225610" y="397513"/>
                    <a:pt x="1227496" y="397084"/>
                    <a:pt x="1229391" y="397218"/>
                  </a:cubicBezTo>
                  <a:close/>
                  <a:moveTo>
                    <a:pt x="270891" y="349497"/>
                  </a:moveTo>
                  <a:cubicBezTo>
                    <a:pt x="272806" y="349469"/>
                    <a:pt x="274701" y="349888"/>
                    <a:pt x="276415" y="350735"/>
                  </a:cubicBezTo>
                  <a:cubicBezTo>
                    <a:pt x="278158" y="351326"/>
                    <a:pt x="279730" y="352345"/>
                    <a:pt x="280987" y="353688"/>
                  </a:cubicBezTo>
                  <a:cubicBezTo>
                    <a:pt x="282368" y="354955"/>
                    <a:pt x="283388" y="356565"/>
                    <a:pt x="283940" y="358355"/>
                  </a:cubicBezTo>
                  <a:cubicBezTo>
                    <a:pt x="284978" y="360137"/>
                    <a:pt x="285417" y="362213"/>
                    <a:pt x="285178" y="364261"/>
                  </a:cubicBezTo>
                  <a:lnTo>
                    <a:pt x="285178" y="366928"/>
                  </a:lnTo>
                  <a:cubicBezTo>
                    <a:pt x="285169" y="369462"/>
                    <a:pt x="284511" y="371957"/>
                    <a:pt x="283274" y="374167"/>
                  </a:cubicBezTo>
                  <a:lnTo>
                    <a:pt x="280987" y="377024"/>
                  </a:lnTo>
                  <a:cubicBezTo>
                    <a:pt x="279254" y="378787"/>
                    <a:pt x="277082" y="380072"/>
                    <a:pt x="274701" y="380739"/>
                  </a:cubicBezTo>
                  <a:lnTo>
                    <a:pt x="270891" y="380739"/>
                  </a:lnTo>
                  <a:cubicBezTo>
                    <a:pt x="268967" y="380863"/>
                    <a:pt x="267053" y="380434"/>
                    <a:pt x="265367" y="379501"/>
                  </a:cubicBezTo>
                  <a:cubicBezTo>
                    <a:pt x="263614" y="378920"/>
                    <a:pt x="262042" y="377901"/>
                    <a:pt x="260794" y="376548"/>
                  </a:cubicBezTo>
                  <a:cubicBezTo>
                    <a:pt x="259384" y="375348"/>
                    <a:pt x="258356" y="373757"/>
                    <a:pt x="257841" y="371976"/>
                  </a:cubicBezTo>
                  <a:cubicBezTo>
                    <a:pt x="256956" y="370271"/>
                    <a:pt x="256527" y="368366"/>
                    <a:pt x="256603" y="366452"/>
                  </a:cubicBezTo>
                  <a:lnTo>
                    <a:pt x="256603" y="363785"/>
                  </a:lnTo>
                  <a:cubicBezTo>
                    <a:pt x="256594" y="361261"/>
                    <a:pt x="257280" y="358794"/>
                    <a:pt x="258604" y="356641"/>
                  </a:cubicBezTo>
                  <a:lnTo>
                    <a:pt x="260794" y="353688"/>
                  </a:lnTo>
                  <a:cubicBezTo>
                    <a:pt x="262556" y="351983"/>
                    <a:pt x="264718" y="350745"/>
                    <a:pt x="267081" y="350069"/>
                  </a:cubicBezTo>
                  <a:close/>
                  <a:moveTo>
                    <a:pt x="1191196" y="328352"/>
                  </a:moveTo>
                  <a:lnTo>
                    <a:pt x="1195006" y="328352"/>
                  </a:lnTo>
                  <a:cubicBezTo>
                    <a:pt x="1196930" y="328228"/>
                    <a:pt x="1198845" y="328656"/>
                    <a:pt x="1200531" y="329590"/>
                  </a:cubicBezTo>
                  <a:cubicBezTo>
                    <a:pt x="1202283" y="330171"/>
                    <a:pt x="1203855" y="331190"/>
                    <a:pt x="1205102" y="332543"/>
                  </a:cubicBezTo>
                  <a:cubicBezTo>
                    <a:pt x="1206484" y="333771"/>
                    <a:pt x="1207503" y="335353"/>
                    <a:pt x="1208055" y="337115"/>
                  </a:cubicBezTo>
                  <a:cubicBezTo>
                    <a:pt x="1209027" y="338953"/>
                    <a:pt x="1209456" y="341039"/>
                    <a:pt x="1209293" y="343115"/>
                  </a:cubicBezTo>
                  <a:lnTo>
                    <a:pt x="1209293" y="344830"/>
                  </a:lnTo>
                  <a:cubicBezTo>
                    <a:pt x="1209293" y="347335"/>
                    <a:pt x="1208636" y="349802"/>
                    <a:pt x="1207388" y="351974"/>
                  </a:cubicBezTo>
                  <a:lnTo>
                    <a:pt x="1205102" y="354926"/>
                  </a:lnTo>
                  <a:cubicBezTo>
                    <a:pt x="1203340" y="356631"/>
                    <a:pt x="1201178" y="357870"/>
                    <a:pt x="1198816" y="358546"/>
                  </a:cubicBezTo>
                  <a:lnTo>
                    <a:pt x="1195006" y="359117"/>
                  </a:lnTo>
                  <a:cubicBezTo>
                    <a:pt x="1193092" y="359194"/>
                    <a:pt x="1191186" y="358765"/>
                    <a:pt x="1189481" y="357879"/>
                  </a:cubicBezTo>
                  <a:cubicBezTo>
                    <a:pt x="1187748" y="357260"/>
                    <a:pt x="1186186" y="356250"/>
                    <a:pt x="1184909" y="354926"/>
                  </a:cubicBezTo>
                  <a:cubicBezTo>
                    <a:pt x="1183557" y="353679"/>
                    <a:pt x="1182537" y="352107"/>
                    <a:pt x="1181957" y="350354"/>
                  </a:cubicBezTo>
                  <a:cubicBezTo>
                    <a:pt x="1181071" y="348649"/>
                    <a:pt x="1180652" y="346744"/>
                    <a:pt x="1180718" y="344830"/>
                  </a:cubicBezTo>
                  <a:lnTo>
                    <a:pt x="1180718" y="342163"/>
                  </a:lnTo>
                  <a:cubicBezTo>
                    <a:pt x="1180728" y="339629"/>
                    <a:pt x="1181385" y="337134"/>
                    <a:pt x="1182624" y="334924"/>
                  </a:cubicBezTo>
                  <a:lnTo>
                    <a:pt x="1184909" y="332066"/>
                  </a:lnTo>
                  <a:cubicBezTo>
                    <a:pt x="1186643" y="330304"/>
                    <a:pt x="1188814" y="329018"/>
                    <a:pt x="1191196" y="328352"/>
                  </a:cubicBezTo>
                  <a:close/>
                  <a:moveTo>
                    <a:pt x="306800" y="297110"/>
                  </a:moveTo>
                  <a:cubicBezTo>
                    <a:pt x="309296" y="296443"/>
                    <a:pt x="311925" y="296443"/>
                    <a:pt x="314420" y="297110"/>
                  </a:cubicBezTo>
                  <a:lnTo>
                    <a:pt x="317849" y="298539"/>
                  </a:lnTo>
                  <a:cubicBezTo>
                    <a:pt x="319459" y="299405"/>
                    <a:pt x="320831" y="300644"/>
                    <a:pt x="321850" y="302158"/>
                  </a:cubicBezTo>
                  <a:cubicBezTo>
                    <a:pt x="323069" y="303558"/>
                    <a:pt x="323955" y="305216"/>
                    <a:pt x="324421" y="307016"/>
                  </a:cubicBezTo>
                  <a:lnTo>
                    <a:pt x="324136" y="307016"/>
                  </a:lnTo>
                  <a:cubicBezTo>
                    <a:pt x="324888" y="310759"/>
                    <a:pt x="324383" y="314636"/>
                    <a:pt x="322707" y="318065"/>
                  </a:cubicBezTo>
                  <a:cubicBezTo>
                    <a:pt x="321754" y="319875"/>
                    <a:pt x="320897" y="321589"/>
                    <a:pt x="320040" y="323399"/>
                  </a:cubicBezTo>
                  <a:cubicBezTo>
                    <a:pt x="318782" y="325485"/>
                    <a:pt x="317011" y="327228"/>
                    <a:pt x="314896" y="328447"/>
                  </a:cubicBezTo>
                  <a:lnTo>
                    <a:pt x="311467" y="329971"/>
                  </a:lnTo>
                  <a:cubicBezTo>
                    <a:pt x="308972" y="330638"/>
                    <a:pt x="306343" y="330638"/>
                    <a:pt x="303847" y="329971"/>
                  </a:cubicBezTo>
                  <a:lnTo>
                    <a:pt x="300514" y="328447"/>
                  </a:lnTo>
                  <a:cubicBezTo>
                    <a:pt x="297332" y="326552"/>
                    <a:pt x="294979" y="323523"/>
                    <a:pt x="293942" y="319970"/>
                  </a:cubicBezTo>
                  <a:cubicBezTo>
                    <a:pt x="293360" y="318112"/>
                    <a:pt x="293360" y="316112"/>
                    <a:pt x="293942" y="314255"/>
                  </a:cubicBezTo>
                  <a:cubicBezTo>
                    <a:pt x="294027" y="312359"/>
                    <a:pt x="294618" y="310512"/>
                    <a:pt x="295656" y="308921"/>
                  </a:cubicBezTo>
                  <a:lnTo>
                    <a:pt x="298323" y="303682"/>
                  </a:lnTo>
                  <a:cubicBezTo>
                    <a:pt x="299523" y="301549"/>
                    <a:pt x="301266" y="299777"/>
                    <a:pt x="303371" y="298539"/>
                  </a:cubicBezTo>
                  <a:close/>
                  <a:moveTo>
                    <a:pt x="1155287" y="272726"/>
                  </a:moveTo>
                  <a:cubicBezTo>
                    <a:pt x="1163174" y="272726"/>
                    <a:pt x="1169575" y="279127"/>
                    <a:pt x="1169575" y="287013"/>
                  </a:cubicBezTo>
                  <a:cubicBezTo>
                    <a:pt x="1169575" y="294900"/>
                    <a:pt x="1163174" y="301301"/>
                    <a:pt x="1155287" y="301301"/>
                  </a:cubicBezTo>
                  <a:cubicBezTo>
                    <a:pt x="1147400" y="301301"/>
                    <a:pt x="1141000" y="294900"/>
                    <a:pt x="1141000" y="287013"/>
                  </a:cubicBezTo>
                  <a:cubicBezTo>
                    <a:pt x="1141000" y="279127"/>
                    <a:pt x="1147400" y="272726"/>
                    <a:pt x="1155287" y="272726"/>
                  </a:cubicBezTo>
                  <a:close/>
                  <a:moveTo>
                    <a:pt x="342423" y="248913"/>
                  </a:moveTo>
                  <a:cubicBezTo>
                    <a:pt x="350310" y="248913"/>
                    <a:pt x="356711" y="255314"/>
                    <a:pt x="356711" y="263200"/>
                  </a:cubicBezTo>
                  <a:cubicBezTo>
                    <a:pt x="356711" y="271087"/>
                    <a:pt x="350310" y="277488"/>
                    <a:pt x="342423" y="277488"/>
                  </a:cubicBezTo>
                  <a:cubicBezTo>
                    <a:pt x="334536" y="277488"/>
                    <a:pt x="328136" y="271087"/>
                    <a:pt x="328136" y="263200"/>
                  </a:cubicBezTo>
                  <a:cubicBezTo>
                    <a:pt x="328136" y="255314"/>
                    <a:pt x="334536" y="248913"/>
                    <a:pt x="342423" y="248913"/>
                  </a:cubicBezTo>
                  <a:close/>
                  <a:moveTo>
                    <a:pt x="1115568" y="227863"/>
                  </a:moveTo>
                  <a:lnTo>
                    <a:pt x="1118235" y="227863"/>
                  </a:lnTo>
                  <a:cubicBezTo>
                    <a:pt x="1120778" y="227825"/>
                    <a:pt x="1123283" y="228492"/>
                    <a:pt x="1125474" y="229768"/>
                  </a:cubicBezTo>
                  <a:lnTo>
                    <a:pt x="1128331" y="232054"/>
                  </a:lnTo>
                  <a:cubicBezTo>
                    <a:pt x="1130074" y="233787"/>
                    <a:pt x="1131323" y="235959"/>
                    <a:pt x="1131951" y="238340"/>
                  </a:cubicBezTo>
                  <a:lnTo>
                    <a:pt x="1132522" y="242150"/>
                  </a:lnTo>
                  <a:cubicBezTo>
                    <a:pt x="1132589" y="244036"/>
                    <a:pt x="1132160" y="245913"/>
                    <a:pt x="1131284" y="247580"/>
                  </a:cubicBezTo>
                  <a:cubicBezTo>
                    <a:pt x="1130732" y="249370"/>
                    <a:pt x="1129713" y="250980"/>
                    <a:pt x="1128331" y="252247"/>
                  </a:cubicBezTo>
                  <a:cubicBezTo>
                    <a:pt x="1127055" y="253571"/>
                    <a:pt x="1125493" y="254581"/>
                    <a:pt x="1123760" y="255200"/>
                  </a:cubicBezTo>
                  <a:cubicBezTo>
                    <a:pt x="1122035" y="256038"/>
                    <a:pt x="1120149" y="256457"/>
                    <a:pt x="1118235" y="256438"/>
                  </a:cubicBezTo>
                  <a:lnTo>
                    <a:pt x="1115568" y="256438"/>
                  </a:lnTo>
                  <a:cubicBezTo>
                    <a:pt x="1113025" y="256390"/>
                    <a:pt x="1110539" y="255704"/>
                    <a:pt x="1108329" y="254438"/>
                  </a:cubicBezTo>
                  <a:lnTo>
                    <a:pt x="1105471" y="252247"/>
                  </a:lnTo>
                  <a:cubicBezTo>
                    <a:pt x="1103719" y="250466"/>
                    <a:pt x="1102442" y="248275"/>
                    <a:pt x="1101757" y="245865"/>
                  </a:cubicBezTo>
                  <a:lnTo>
                    <a:pt x="1101280" y="242150"/>
                  </a:lnTo>
                  <a:cubicBezTo>
                    <a:pt x="1101204" y="240236"/>
                    <a:pt x="1101633" y="238331"/>
                    <a:pt x="1102518" y="236626"/>
                  </a:cubicBezTo>
                  <a:cubicBezTo>
                    <a:pt x="1103033" y="234845"/>
                    <a:pt x="1104062" y="233254"/>
                    <a:pt x="1105471" y="232054"/>
                  </a:cubicBezTo>
                  <a:cubicBezTo>
                    <a:pt x="1106738" y="230701"/>
                    <a:pt x="1108310" y="229654"/>
                    <a:pt x="1110044" y="229006"/>
                  </a:cubicBezTo>
                  <a:cubicBezTo>
                    <a:pt x="1111748" y="228149"/>
                    <a:pt x="1113653" y="227749"/>
                    <a:pt x="1115568" y="227863"/>
                  </a:cubicBezTo>
                  <a:close/>
                  <a:moveTo>
                    <a:pt x="374142" y="206527"/>
                  </a:moveTo>
                  <a:lnTo>
                    <a:pt x="376809" y="206527"/>
                  </a:lnTo>
                  <a:cubicBezTo>
                    <a:pt x="379361" y="206527"/>
                    <a:pt x="381857" y="207222"/>
                    <a:pt x="384048" y="208527"/>
                  </a:cubicBezTo>
                  <a:lnTo>
                    <a:pt x="386905" y="210718"/>
                  </a:lnTo>
                  <a:cubicBezTo>
                    <a:pt x="388667" y="212451"/>
                    <a:pt x="389953" y="214623"/>
                    <a:pt x="390620" y="217004"/>
                  </a:cubicBezTo>
                  <a:lnTo>
                    <a:pt x="391096" y="220814"/>
                  </a:lnTo>
                  <a:cubicBezTo>
                    <a:pt x="391220" y="222738"/>
                    <a:pt x="390791" y="224653"/>
                    <a:pt x="389858" y="226339"/>
                  </a:cubicBezTo>
                  <a:cubicBezTo>
                    <a:pt x="389344" y="228120"/>
                    <a:pt x="388315" y="229710"/>
                    <a:pt x="386905" y="230911"/>
                  </a:cubicBezTo>
                  <a:cubicBezTo>
                    <a:pt x="385677" y="232292"/>
                    <a:pt x="384095" y="233311"/>
                    <a:pt x="382333" y="233863"/>
                  </a:cubicBezTo>
                  <a:cubicBezTo>
                    <a:pt x="380647" y="234797"/>
                    <a:pt x="378733" y="235225"/>
                    <a:pt x="376809" y="235102"/>
                  </a:cubicBezTo>
                  <a:lnTo>
                    <a:pt x="374142" y="235102"/>
                  </a:lnTo>
                  <a:cubicBezTo>
                    <a:pt x="371637" y="235102"/>
                    <a:pt x="369170" y="234444"/>
                    <a:pt x="366998" y="233197"/>
                  </a:cubicBezTo>
                  <a:lnTo>
                    <a:pt x="364045" y="230911"/>
                  </a:lnTo>
                  <a:cubicBezTo>
                    <a:pt x="362321" y="229158"/>
                    <a:pt x="361074" y="226996"/>
                    <a:pt x="360426" y="224624"/>
                  </a:cubicBezTo>
                  <a:lnTo>
                    <a:pt x="359854" y="220814"/>
                  </a:lnTo>
                  <a:cubicBezTo>
                    <a:pt x="359788" y="218900"/>
                    <a:pt x="360207" y="216995"/>
                    <a:pt x="361093" y="215290"/>
                  </a:cubicBezTo>
                  <a:cubicBezTo>
                    <a:pt x="361712" y="213556"/>
                    <a:pt x="362721" y="211994"/>
                    <a:pt x="364045" y="210718"/>
                  </a:cubicBezTo>
                  <a:cubicBezTo>
                    <a:pt x="365293" y="209365"/>
                    <a:pt x="366865" y="208346"/>
                    <a:pt x="368617" y="207765"/>
                  </a:cubicBezTo>
                  <a:cubicBezTo>
                    <a:pt x="370322" y="206879"/>
                    <a:pt x="372228" y="206460"/>
                    <a:pt x="374142" y="206527"/>
                  </a:cubicBezTo>
                  <a:close/>
                  <a:moveTo>
                    <a:pt x="1074229" y="172523"/>
                  </a:moveTo>
                  <a:cubicBezTo>
                    <a:pt x="1076106" y="172047"/>
                    <a:pt x="1078068" y="172047"/>
                    <a:pt x="1079944" y="172523"/>
                  </a:cubicBezTo>
                  <a:cubicBezTo>
                    <a:pt x="1081773" y="172913"/>
                    <a:pt x="1083450" y="173809"/>
                    <a:pt x="1084802" y="175095"/>
                  </a:cubicBezTo>
                  <a:cubicBezTo>
                    <a:pt x="1086364" y="176047"/>
                    <a:pt x="1087622" y="177438"/>
                    <a:pt x="1088421" y="179095"/>
                  </a:cubicBezTo>
                  <a:lnTo>
                    <a:pt x="1091089" y="184334"/>
                  </a:lnTo>
                  <a:cubicBezTo>
                    <a:pt x="1092374" y="186563"/>
                    <a:pt x="1093060" y="189096"/>
                    <a:pt x="1093089" y="191668"/>
                  </a:cubicBezTo>
                  <a:lnTo>
                    <a:pt x="1092517" y="195478"/>
                  </a:lnTo>
                  <a:cubicBezTo>
                    <a:pt x="1091841" y="197840"/>
                    <a:pt x="1090603" y="200003"/>
                    <a:pt x="1088898" y="201765"/>
                  </a:cubicBezTo>
                  <a:lnTo>
                    <a:pt x="1085945" y="204051"/>
                  </a:lnTo>
                  <a:cubicBezTo>
                    <a:pt x="1084354" y="205003"/>
                    <a:pt x="1082554" y="205556"/>
                    <a:pt x="1080706" y="205670"/>
                  </a:cubicBezTo>
                  <a:cubicBezTo>
                    <a:pt x="1078839" y="206194"/>
                    <a:pt x="1076858" y="206194"/>
                    <a:pt x="1074991" y="205670"/>
                  </a:cubicBezTo>
                  <a:cubicBezTo>
                    <a:pt x="1073182" y="205241"/>
                    <a:pt x="1071505" y="204355"/>
                    <a:pt x="1070134" y="203098"/>
                  </a:cubicBezTo>
                  <a:cubicBezTo>
                    <a:pt x="1068572" y="202108"/>
                    <a:pt x="1067286" y="200726"/>
                    <a:pt x="1066419" y="199098"/>
                  </a:cubicBezTo>
                  <a:lnTo>
                    <a:pt x="1063751" y="193764"/>
                  </a:lnTo>
                  <a:cubicBezTo>
                    <a:pt x="1062485" y="191563"/>
                    <a:pt x="1061828" y="189068"/>
                    <a:pt x="1061847" y="186525"/>
                  </a:cubicBezTo>
                  <a:lnTo>
                    <a:pt x="1062323" y="182810"/>
                  </a:lnTo>
                  <a:cubicBezTo>
                    <a:pt x="1062971" y="180391"/>
                    <a:pt x="1064247" y="178181"/>
                    <a:pt x="1066038" y="176428"/>
                  </a:cubicBezTo>
                  <a:lnTo>
                    <a:pt x="1068895" y="174237"/>
                  </a:lnTo>
                  <a:cubicBezTo>
                    <a:pt x="1070486" y="173199"/>
                    <a:pt x="1072333" y="172609"/>
                    <a:pt x="1074229" y="172523"/>
                  </a:cubicBezTo>
                  <a:close/>
                  <a:moveTo>
                    <a:pt x="399477" y="161568"/>
                  </a:moveTo>
                  <a:lnTo>
                    <a:pt x="403288" y="161568"/>
                  </a:lnTo>
                  <a:cubicBezTo>
                    <a:pt x="405211" y="161445"/>
                    <a:pt x="407126" y="161875"/>
                    <a:pt x="408812" y="162807"/>
                  </a:cubicBezTo>
                  <a:cubicBezTo>
                    <a:pt x="410574" y="163359"/>
                    <a:pt x="412155" y="164378"/>
                    <a:pt x="413384" y="165759"/>
                  </a:cubicBezTo>
                  <a:cubicBezTo>
                    <a:pt x="414794" y="166959"/>
                    <a:pt x="415822" y="168550"/>
                    <a:pt x="416337" y="170331"/>
                  </a:cubicBezTo>
                  <a:cubicBezTo>
                    <a:pt x="417271" y="172017"/>
                    <a:pt x="417699" y="173932"/>
                    <a:pt x="417575" y="175856"/>
                  </a:cubicBezTo>
                  <a:lnTo>
                    <a:pt x="417575" y="178428"/>
                  </a:lnTo>
                  <a:cubicBezTo>
                    <a:pt x="417575" y="180961"/>
                    <a:pt x="416918" y="183457"/>
                    <a:pt x="415670" y="185667"/>
                  </a:cubicBezTo>
                  <a:lnTo>
                    <a:pt x="413384" y="188524"/>
                  </a:lnTo>
                  <a:cubicBezTo>
                    <a:pt x="411651" y="190286"/>
                    <a:pt x="409479" y="191572"/>
                    <a:pt x="407098" y="192239"/>
                  </a:cubicBezTo>
                  <a:lnTo>
                    <a:pt x="403288" y="192239"/>
                  </a:lnTo>
                  <a:cubicBezTo>
                    <a:pt x="401363" y="192363"/>
                    <a:pt x="399449" y="191934"/>
                    <a:pt x="397763" y="191001"/>
                  </a:cubicBezTo>
                  <a:cubicBezTo>
                    <a:pt x="396011" y="190420"/>
                    <a:pt x="394439" y="189400"/>
                    <a:pt x="393191" y="188048"/>
                  </a:cubicBezTo>
                  <a:cubicBezTo>
                    <a:pt x="391781" y="186848"/>
                    <a:pt x="390753" y="185257"/>
                    <a:pt x="390238" y="183476"/>
                  </a:cubicBezTo>
                  <a:cubicBezTo>
                    <a:pt x="389352" y="181771"/>
                    <a:pt x="388924" y="179866"/>
                    <a:pt x="389000" y="177951"/>
                  </a:cubicBezTo>
                  <a:lnTo>
                    <a:pt x="389000" y="175380"/>
                  </a:lnTo>
                  <a:cubicBezTo>
                    <a:pt x="388981" y="172827"/>
                    <a:pt x="389676" y="170322"/>
                    <a:pt x="391001" y="168141"/>
                  </a:cubicBezTo>
                  <a:lnTo>
                    <a:pt x="393191" y="165283"/>
                  </a:lnTo>
                  <a:cubicBezTo>
                    <a:pt x="394925" y="163521"/>
                    <a:pt x="397096" y="162235"/>
                    <a:pt x="399477" y="161568"/>
                  </a:cubicBezTo>
                  <a:close/>
                  <a:moveTo>
                    <a:pt x="1030795" y="129946"/>
                  </a:moveTo>
                  <a:cubicBezTo>
                    <a:pt x="1032709" y="129868"/>
                    <a:pt x="1034615" y="130294"/>
                    <a:pt x="1036320" y="131184"/>
                  </a:cubicBezTo>
                  <a:cubicBezTo>
                    <a:pt x="1038110" y="131737"/>
                    <a:pt x="1039720" y="132757"/>
                    <a:pt x="1040987" y="134137"/>
                  </a:cubicBezTo>
                  <a:lnTo>
                    <a:pt x="1043558" y="136804"/>
                  </a:lnTo>
                  <a:cubicBezTo>
                    <a:pt x="1045339" y="138525"/>
                    <a:pt x="1046625" y="140698"/>
                    <a:pt x="1047273" y="143090"/>
                  </a:cubicBezTo>
                  <a:lnTo>
                    <a:pt x="1047749" y="146900"/>
                  </a:lnTo>
                  <a:cubicBezTo>
                    <a:pt x="1047740" y="149436"/>
                    <a:pt x="1047082" y="151927"/>
                    <a:pt x="1045845" y="154139"/>
                  </a:cubicBezTo>
                  <a:lnTo>
                    <a:pt x="1043558" y="156997"/>
                  </a:lnTo>
                  <a:cubicBezTo>
                    <a:pt x="1042320" y="158363"/>
                    <a:pt x="1040739" y="159381"/>
                    <a:pt x="1038986" y="159950"/>
                  </a:cubicBezTo>
                  <a:cubicBezTo>
                    <a:pt x="1037281" y="160839"/>
                    <a:pt x="1035377" y="161266"/>
                    <a:pt x="1033462" y="161188"/>
                  </a:cubicBezTo>
                  <a:cubicBezTo>
                    <a:pt x="1031547" y="161257"/>
                    <a:pt x="1029642" y="160831"/>
                    <a:pt x="1027938" y="159950"/>
                  </a:cubicBezTo>
                  <a:cubicBezTo>
                    <a:pt x="1026204" y="159334"/>
                    <a:pt x="1024642" y="158324"/>
                    <a:pt x="1023365" y="156997"/>
                  </a:cubicBezTo>
                  <a:lnTo>
                    <a:pt x="1020699" y="154330"/>
                  </a:lnTo>
                  <a:cubicBezTo>
                    <a:pt x="1018993" y="152563"/>
                    <a:pt x="1017755" y="150405"/>
                    <a:pt x="1017079" y="148043"/>
                  </a:cubicBezTo>
                  <a:lnTo>
                    <a:pt x="1016508" y="144233"/>
                  </a:lnTo>
                  <a:cubicBezTo>
                    <a:pt x="1016555" y="141690"/>
                    <a:pt x="1017241" y="139199"/>
                    <a:pt x="1018507" y="136994"/>
                  </a:cubicBezTo>
                  <a:lnTo>
                    <a:pt x="1020699" y="134137"/>
                  </a:lnTo>
                  <a:cubicBezTo>
                    <a:pt x="1021965" y="132757"/>
                    <a:pt x="1023575" y="131737"/>
                    <a:pt x="1025366" y="131184"/>
                  </a:cubicBezTo>
                  <a:cubicBezTo>
                    <a:pt x="1027032" y="130307"/>
                    <a:pt x="1028909" y="129880"/>
                    <a:pt x="1030795" y="129946"/>
                  </a:cubicBezTo>
                  <a:close/>
                  <a:moveTo>
                    <a:pt x="448532" y="129755"/>
                  </a:moveTo>
                  <a:cubicBezTo>
                    <a:pt x="451037" y="129752"/>
                    <a:pt x="453504" y="130409"/>
                    <a:pt x="455676" y="131660"/>
                  </a:cubicBezTo>
                  <a:lnTo>
                    <a:pt x="458629" y="133946"/>
                  </a:lnTo>
                  <a:cubicBezTo>
                    <a:pt x="459952" y="135219"/>
                    <a:pt x="460962" y="136784"/>
                    <a:pt x="461581" y="138518"/>
                  </a:cubicBezTo>
                  <a:lnTo>
                    <a:pt x="461772" y="138899"/>
                  </a:lnTo>
                  <a:cubicBezTo>
                    <a:pt x="463420" y="142397"/>
                    <a:pt x="463420" y="146449"/>
                    <a:pt x="461772" y="149948"/>
                  </a:cubicBezTo>
                  <a:cubicBezTo>
                    <a:pt x="461153" y="151680"/>
                    <a:pt x="460143" y="153246"/>
                    <a:pt x="458819" y="154520"/>
                  </a:cubicBezTo>
                  <a:lnTo>
                    <a:pt x="456152" y="157187"/>
                  </a:lnTo>
                  <a:cubicBezTo>
                    <a:pt x="454390" y="158891"/>
                    <a:pt x="452228" y="160134"/>
                    <a:pt x="449866" y="160806"/>
                  </a:cubicBezTo>
                  <a:lnTo>
                    <a:pt x="446056" y="161378"/>
                  </a:lnTo>
                  <a:cubicBezTo>
                    <a:pt x="443503" y="161378"/>
                    <a:pt x="441008" y="160686"/>
                    <a:pt x="438817" y="159378"/>
                  </a:cubicBezTo>
                  <a:lnTo>
                    <a:pt x="435959" y="157187"/>
                  </a:lnTo>
                  <a:cubicBezTo>
                    <a:pt x="434607" y="155938"/>
                    <a:pt x="433587" y="154365"/>
                    <a:pt x="433006" y="152615"/>
                  </a:cubicBezTo>
                  <a:cubicBezTo>
                    <a:pt x="431949" y="150836"/>
                    <a:pt x="431444" y="148777"/>
                    <a:pt x="431577" y="146709"/>
                  </a:cubicBezTo>
                  <a:cubicBezTo>
                    <a:pt x="431454" y="144787"/>
                    <a:pt x="431883" y="142871"/>
                    <a:pt x="432816" y="141185"/>
                  </a:cubicBezTo>
                  <a:cubicBezTo>
                    <a:pt x="433330" y="139406"/>
                    <a:pt x="434359" y="137817"/>
                    <a:pt x="435768" y="136613"/>
                  </a:cubicBezTo>
                  <a:lnTo>
                    <a:pt x="438436" y="133946"/>
                  </a:lnTo>
                  <a:cubicBezTo>
                    <a:pt x="440141" y="132143"/>
                    <a:pt x="442322" y="130856"/>
                    <a:pt x="444722" y="130231"/>
                  </a:cubicBezTo>
                  <a:close/>
                  <a:moveTo>
                    <a:pt x="972407" y="85940"/>
                  </a:moveTo>
                  <a:cubicBezTo>
                    <a:pt x="975874" y="84293"/>
                    <a:pt x="979893" y="84293"/>
                    <a:pt x="983361" y="85940"/>
                  </a:cubicBezTo>
                  <a:cubicBezTo>
                    <a:pt x="985132" y="86531"/>
                    <a:pt x="986732" y="87545"/>
                    <a:pt x="988028" y="88893"/>
                  </a:cubicBezTo>
                  <a:lnTo>
                    <a:pt x="990599" y="91560"/>
                  </a:lnTo>
                  <a:cubicBezTo>
                    <a:pt x="992361" y="93295"/>
                    <a:pt x="993647" y="95462"/>
                    <a:pt x="994314" y="97846"/>
                  </a:cubicBezTo>
                  <a:lnTo>
                    <a:pt x="994790" y="101656"/>
                  </a:lnTo>
                  <a:cubicBezTo>
                    <a:pt x="994790" y="104194"/>
                    <a:pt x="994133" y="106687"/>
                    <a:pt x="992886" y="108895"/>
                  </a:cubicBezTo>
                  <a:lnTo>
                    <a:pt x="990599" y="111753"/>
                  </a:lnTo>
                  <a:cubicBezTo>
                    <a:pt x="989399" y="113160"/>
                    <a:pt x="987809" y="114186"/>
                    <a:pt x="986027" y="114705"/>
                  </a:cubicBezTo>
                  <a:cubicBezTo>
                    <a:pt x="984341" y="115637"/>
                    <a:pt x="982427" y="116067"/>
                    <a:pt x="980503" y="115944"/>
                  </a:cubicBezTo>
                  <a:cubicBezTo>
                    <a:pt x="978579" y="116056"/>
                    <a:pt x="976665" y="115626"/>
                    <a:pt x="974979" y="114705"/>
                  </a:cubicBezTo>
                  <a:cubicBezTo>
                    <a:pt x="973226" y="114125"/>
                    <a:pt x="971654" y="113109"/>
                    <a:pt x="970406" y="111753"/>
                  </a:cubicBezTo>
                  <a:lnTo>
                    <a:pt x="967740" y="109086"/>
                  </a:lnTo>
                  <a:cubicBezTo>
                    <a:pt x="965996" y="107350"/>
                    <a:pt x="964748" y="105179"/>
                    <a:pt x="964120" y="102799"/>
                  </a:cubicBezTo>
                  <a:lnTo>
                    <a:pt x="963549" y="98989"/>
                  </a:lnTo>
                  <a:cubicBezTo>
                    <a:pt x="963577" y="96474"/>
                    <a:pt x="964272" y="94010"/>
                    <a:pt x="965548" y="91845"/>
                  </a:cubicBezTo>
                  <a:lnTo>
                    <a:pt x="967740" y="88893"/>
                  </a:lnTo>
                  <a:cubicBezTo>
                    <a:pt x="969035" y="87545"/>
                    <a:pt x="970635" y="86531"/>
                    <a:pt x="972407" y="85940"/>
                  </a:cubicBezTo>
                  <a:close/>
                  <a:moveTo>
                    <a:pt x="485107" y="83464"/>
                  </a:moveTo>
                  <a:cubicBezTo>
                    <a:pt x="488575" y="81818"/>
                    <a:pt x="492594" y="81818"/>
                    <a:pt x="496061" y="83464"/>
                  </a:cubicBezTo>
                  <a:cubicBezTo>
                    <a:pt x="497833" y="84056"/>
                    <a:pt x="499433" y="85069"/>
                    <a:pt x="500729" y="86417"/>
                  </a:cubicBezTo>
                  <a:lnTo>
                    <a:pt x="503205" y="89179"/>
                  </a:lnTo>
                  <a:cubicBezTo>
                    <a:pt x="504967" y="90915"/>
                    <a:pt x="506253" y="93082"/>
                    <a:pt x="506920" y="95466"/>
                  </a:cubicBezTo>
                  <a:lnTo>
                    <a:pt x="507492" y="98799"/>
                  </a:lnTo>
                  <a:cubicBezTo>
                    <a:pt x="507492" y="101337"/>
                    <a:pt x="506834" y="103831"/>
                    <a:pt x="505586" y="106038"/>
                  </a:cubicBezTo>
                  <a:lnTo>
                    <a:pt x="503300" y="108896"/>
                  </a:lnTo>
                  <a:cubicBezTo>
                    <a:pt x="502101" y="110304"/>
                    <a:pt x="500509" y="111331"/>
                    <a:pt x="498729" y="111849"/>
                  </a:cubicBezTo>
                  <a:cubicBezTo>
                    <a:pt x="497043" y="112780"/>
                    <a:pt x="495128" y="113210"/>
                    <a:pt x="493204" y="113087"/>
                  </a:cubicBezTo>
                  <a:cubicBezTo>
                    <a:pt x="491280" y="113199"/>
                    <a:pt x="489365" y="112770"/>
                    <a:pt x="487679" y="111849"/>
                  </a:cubicBezTo>
                  <a:cubicBezTo>
                    <a:pt x="485927" y="111269"/>
                    <a:pt x="484355" y="110252"/>
                    <a:pt x="483108" y="108896"/>
                  </a:cubicBezTo>
                  <a:lnTo>
                    <a:pt x="480631" y="106134"/>
                  </a:lnTo>
                  <a:cubicBezTo>
                    <a:pt x="478830" y="104428"/>
                    <a:pt x="477545" y="102249"/>
                    <a:pt x="476916" y="99847"/>
                  </a:cubicBezTo>
                  <a:lnTo>
                    <a:pt x="476440" y="96037"/>
                  </a:lnTo>
                  <a:cubicBezTo>
                    <a:pt x="476392" y="93525"/>
                    <a:pt x="477059" y="91050"/>
                    <a:pt x="478345" y="88893"/>
                  </a:cubicBezTo>
                  <a:lnTo>
                    <a:pt x="480631" y="85941"/>
                  </a:lnTo>
                  <a:cubicBezTo>
                    <a:pt x="481898" y="84761"/>
                    <a:pt x="483431" y="83911"/>
                    <a:pt x="485107" y="83464"/>
                  </a:cubicBezTo>
                  <a:close/>
                  <a:moveTo>
                    <a:pt x="537305" y="56413"/>
                  </a:moveTo>
                  <a:cubicBezTo>
                    <a:pt x="539895" y="55699"/>
                    <a:pt x="542619" y="55699"/>
                    <a:pt x="545211" y="56413"/>
                  </a:cubicBezTo>
                  <a:cubicBezTo>
                    <a:pt x="547706" y="57126"/>
                    <a:pt x="549992" y="58434"/>
                    <a:pt x="551878" y="60223"/>
                  </a:cubicBezTo>
                  <a:cubicBezTo>
                    <a:pt x="552725" y="61174"/>
                    <a:pt x="553487" y="62193"/>
                    <a:pt x="554164" y="63271"/>
                  </a:cubicBezTo>
                  <a:cubicBezTo>
                    <a:pt x="554736" y="64509"/>
                    <a:pt x="555688" y="65652"/>
                    <a:pt x="555688" y="66890"/>
                  </a:cubicBezTo>
                  <a:cubicBezTo>
                    <a:pt x="556650" y="69751"/>
                    <a:pt x="556755" y="72832"/>
                    <a:pt x="555973" y="75749"/>
                  </a:cubicBezTo>
                  <a:lnTo>
                    <a:pt x="554545" y="79178"/>
                  </a:lnTo>
                  <a:lnTo>
                    <a:pt x="552259" y="82130"/>
                  </a:lnTo>
                  <a:cubicBezTo>
                    <a:pt x="550421" y="83931"/>
                    <a:pt x="548163" y="85241"/>
                    <a:pt x="545687" y="85940"/>
                  </a:cubicBezTo>
                  <a:cubicBezTo>
                    <a:pt x="543096" y="86655"/>
                    <a:pt x="540371" y="86655"/>
                    <a:pt x="537781" y="85940"/>
                  </a:cubicBezTo>
                  <a:cubicBezTo>
                    <a:pt x="535285" y="85242"/>
                    <a:pt x="533018" y="83894"/>
                    <a:pt x="531209" y="82035"/>
                  </a:cubicBezTo>
                  <a:lnTo>
                    <a:pt x="529018" y="79082"/>
                  </a:lnTo>
                  <a:cubicBezTo>
                    <a:pt x="527741" y="76917"/>
                    <a:pt x="527046" y="74454"/>
                    <a:pt x="527018" y="71939"/>
                  </a:cubicBezTo>
                  <a:cubicBezTo>
                    <a:pt x="526827" y="70739"/>
                    <a:pt x="526827" y="69518"/>
                    <a:pt x="527018" y="68319"/>
                  </a:cubicBezTo>
                  <a:cubicBezTo>
                    <a:pt x="527104" y="66420"/>
                    <a:pt x="527694" y="64579"/>
                    <a:pt x="528732" y="62985"/>
                  </a:cubicBezTo>
                  <a:cubicBezTo>
                    <a:pt x="529627" y="61373"/>
                    <a:pt x="530904" y="60001"/>
                    <a:pt x="532447" y="58985"/>
                  </a:cubicBezTo>
                  <a:cubicBezTo>
                    <a:pt x="533818" y="57725"/>
                    <a:pt x="535495" y="56840"/>
                    <a:pt x="537305" y="56413"/>
                  </a:cubicBezTo>
                  <a:close/>
                  <a:moveTo>
                    <a:pt x="927354" y="51555"/>
                  </a:moveTo>
                  <a:cubicBezTo>
                    <a:pt x="930850" y="49905"/>
                    <a:pt x="934907" y="49905"/>
                    <a:pt x="938403" y="51555"/>
                  </a:cubicBezTo>
                  <a:cubicBezTo>
                    <a:pt x="940155" y="52135"/>
                    <a:pt x="941727" y="53151"/>
                    <a:pt x="942974" y="54508"/>
                  </a:cubicBezTo>
                  <a:lnTo>
                    <a:pt x="945642" y="57175"/>
                  </a:lnTo>
                  <a:cubicBezTo>
                    <a:pt x="947366" y="58927"/>
                    <a:pt x="948614" y="61091"/>
                    <a:pt x="949261" y="63461"/>
                  </a:cubicBezTo>
                  <a:lnTo>
                    <a:pt x="949357" y="67271"/>
                  </a:lnTo>
                  <a:cubicBezTo>
                    <a:pt x="949357" y="69821"/>
                    <a:pt x="948661" y="72322"/>
                    <a:pt x="947356" y="74510"/>
                  </a:cubicBezTo>
                  <a:lnTo>
                    <a:pt x="945166" y="77368"/>
                  </a:lnTo>
                  <a:cubicBezTo>
                    <a:pt x="942375" y="79880"/>
                    <a:pt x="938813" y="81359"/>
                    <a:pt x="935069" y="81559"/>
                  </a:cubicBezTo>
                  <a:cubicBezTo>
                    <a:pt x="933154" y="81637"/>
                    <a:pt x="931250" y="81210"/>
                    <a:pt x="929545" y="80321"/>
                  </a:cubicBezTo>
                  <a:cubicBezTo>
                    <a:pt x="927763" y="79802"/>
                    <a:pt x="926173" y="78776"/>
                    <a:pt x="924973" y="77368"/>
                  </a:cubicBezTo>
                  <a:lnTo>
                    <a:pt x="922305" y="74701"/>
                  </a:lnTo>
                  <a:cubicBezTo>
                    <a:pt x="920543" y="72965"/>
                    <a:pt x="919257" y="70798"/>
                    <a:pt x="918591" y="68414"/>
                  </a:cubicBezTo>
                  <a:lnTo>
                    <a:pt x="918591" y="64604"/>
                  </a:lnTo>
                  <a:cubicBezTo>
                    <a:pt x="918600" y="62069"/>
                    <a:pt x="919257" y="59578"/>
                    <a:pt x="920496" y="57365"/>
                  </a:cubicBezTo>
                  <a:lnTo>
                    <a:pt x="922782" y="54508"/>
                  </a:lnTo>
                  <a:cubicBezTo>
                    <a:pt x="923982" y="53100"/>
                    <a:pt x="925573" y="52074"/>
                    <a:pt x="927354" y="51555"/>
                  </a:cubicBezTo>
                  <a:close/>
                  <a:moveTo>
                    <a:pt x="584835" y="29553"/>
                  </a:moveTo>
                  <a:lnTo>
                    <a:pt x="588645" y="29553"/>
                  </a:lnTo>
                  <a:cubicBezTo>
                    <a:pt x="591179" y="29564"/>
                    <a:pt x="593674" y="30220"/>
                    <a:pt x="595883" y="31458"/>
                  </a:cubicBezTo>
                  <a:lnTo>
                    <a:pt x="598741" y="33744"/>
                  </a:lnTo>
                  <a:cubicBezTo>
                    <a:pt x="600151" y="34948"/>
                    <a:pt x="601180" y="36537"/>
                    <a:pt x="601694" y="38316"/>
                  </a:cubicBezTo>
                  <a:cubicBezTo>
                    <a:pt x="602580" y="40017"/>
                    <a:pt x="603009" y="41922"/>
                    <a:pt x="602932" y="43840"/>
                  </a:cubicBezTo>
                  <a:cubicBezTo>
                    <a:pt x="602732" y="47586"/>
                    <a:pt x="601256" y="51151"/>
                    <a:pt x="598741" y="53937"/>
                  </a:cubicBezTo>
                  <a:lnTo>
                    <a:pt x="596074" y="56509"/>
                  </a:lnTo>
                  <a:cubicBezTo>
                    <a:pt x="594350" y="58293"/>
                    <a:pt x="592178" y="59576"/>
                    <a:pt x="589788" y="60223"/>
                  </a:cubicBezTo>
                  <a:lnTo>
                    <a:pt x="585978" y="60223"/>
                  </a:lnTo>
                  <a:cubicBezTo>
                    <a:pt x="583435" y="60257"/>
                    <a:pt x="580930" y="59598"/>
                    <a:pt x="578739" y="58318"/>
                  </a:cubicBezTo>
                  <a:lnTo>
                    <a:pt x="575881" y="56032"/>
                  </a:lnTo>
                  <a:cubicBezTo>
                    <a:pt x="574471" y="54828"/>
                    <a:pt x="573443" y="53239"/>
                    <a:pt x="572928" y="51460"/>
                  </a:cubicBezTo>
                  <a:cubicBezTo>
                    <a:pt x="572042" y="49759"/>
                    <a:pt x="571614" y="47854"/>
                    <a:pt x="571690" y="45936"/>
                  </a:cubicBezTo>
                  <a:cubicBezTo>
                    <a:pt x="571623" y="44049"/>
                    <a:pt x="572052" y="42178"/>
                    <a:pt x="572928" y="40507"/>
                  </a:cubicBezTo>
                  <a:cubicBezTo>
                    <a:pt x="573481" y="38717"/>
                    <a:pt x="574500" y="37106"/>
                    <a:pt x="575881" y="35839"/>
                  </a:cubicBezTo>
                  <a:lnTo>
                    <a:pt x="578548" y="33268"/>
                  </a:lnTo>
                  <a:cubicBezTo>
                    <a:pt x="580281" y="31502"/>
                    <a:pt x="582453" y="30221"/>
                    <a:pt x="584835" y="29553"/>
                  </a:cubicBezTo>
                  <a:close/>
                  <a:moveTo>
                    <a:pt x="874585" y="28791"/>
                  </a:moveTo>
                  <a:cubicBezTo>
                    <a:pt x="882472" y="28791"/>
                    <a:pt x="888873" y="35188"/>
                    <a:pt x="888873" y="43078"/>
                  </a:cubicBezTo>
                  <a:cubicBezTo>
                    <a:pt x="888873" y="50969"/>
                    <a:pt x="882472" y="57366"/>
                    <a:pt x="874585" y="57366"/>
                  </a:cubicBezTo>
                  <a:cubicBezTo>
                    <a:pt x="866698" y="57366"/>
                    <a:pt x="860298" y="50969"/>
                    <a:pt x="860298" y="43078"/>
                  </a:cubicBezTo>
                  <a:cubicBezTo>
                    <a:pt x="860298" y="35188"/>
                    <a:pt x="866698" y="28791"/>
                    <a:pt x="874585" y="28791"/>
                  </a:cubicBezTo>
                  <a:close/>
                  <a:moveTo>
                    <a:pt x="638937" y="15931"/>
                  </a:moveTo>
                  <a:lnTo>
                    <a:pt x="644271" y="15931"/>
                  </a:lnTo>
                  <a:cubicBezTo>
                    <a:pt x="646776" y="15928"/>
                    <a:pt x="649243" y="16586"/>
                    <a:pt x="651414" y="17836"/>
                  </a:cubicBezTo>
                  <a:lnTo>
                    <a:pt x="654367" y="20122"/>
                  </a:lnTo>
                  <a:cubicBezTo>
                    <a:pt x="656110" y="21858"/>
                    <a:pt x="657358" y="24028"/>
                    <a:pt x="657987" y="26409"/>
                  </a:cubicBezTo>
                  <a:lnTo>
                    <a:pt x="658558" y="30219"/>
                  </a:lnTo>
                  <a:cubicBezTo>
                    <a:pt x="658634" y="32107"/>
                    <a:pt x="658206" y="33981"/>
                    <a:pt x="657320" y="35648"/>
                  </a:cubicBezTo>
                  <a:cubicBezTo>
                    <a:pt x="656729" y="37421"/>
                    <a:pt x="655720" y="39022"/>
                    <a:pt x="654367" y="40315"/>
                  </a:cubicBezTo>
                  <a:cubicBezTo>
                    <a:pt x="653091" y="41642"/>
                    <a:pt x="651529" y="42653"/>
                    <a:pt x="649795" y="43268"/>
                  </a:cubicBezTo>
                  <a:cubicBezTo>
                    <a:pt x="648071" y="44105"/>
                    <a:pt x="646185" y="44529"/>
                    <a:pt x="644271" y="44506"/>
                  </a:cubicBezTo>
                  <a:lnTo>
                    <a:pt x="638937" y="44506"/>
                  </a:lnTo>
                  <a:cubicBezTo>
                    <a:pt x="636384" y="44506"/>
                    <a:pt x="633889" y="43815"/>
                    <a:pt x="631698" y="42506"/>
                  </a:cubicBezTo>
                  <a:lnTo>
                    <a:pt x="628840" y="40315"/>
                  </a:lnTo>
                  <a:cubicBezTo>
                    <a:pt x="627135" y="38548"/>
                    <a:pt x="625897" y="36390"/>
                    <a:pt x="625221" y="34029"/>
                  </a:cubicBezTo>
                  <a:lnTo>
                    <a:pt x="624649" y="30219"/>
                  </a:lnTo>
                  <a:cubicBezTo>
                    <a:pt x="624573" y="28300"/>
                    <a:pt x="625001" y="26395"/>
                    <a:pt x="625887" y="24694"/>
                  </a:cubicBezTo>
                  <a:cubicBezTo>
                    <a:pt x="626402" y="22915"/>
                    <a:pt x="627430" y="21326"/>
                    <a:pt x="628840" y="20122"/>
                  </a:cubicBezTo>
                  <a:cubicBezTo>
                    <a:pt x="630088" y="18766"/>
                    <a:pt x="631660" y="17750"/>
                    <a:pt x="633412" y="17170"/>
                  </a:cubicBezTo>
                  <a:cubicBezTo>
                    <a:pt x="635098" y="16248"/>
                    <a:pt x="637013" y="15819"/>
                    <a:pt x="638937" y="15931"/>
                  </a:cubicBezTo>
                  <a:close/>
                  <a:moveTo>
                    <a:pt x="821626" y="5263"/>
                  </a:moveTo>
                  <a:cubicBezTo>
                    <a:pt x="823541" y="5233"/>
                    <a:pt x="825437" y="5658"/>
                    <a:pt x="827151" y="6502"/>
                  </a:cubicBezTo>
                  <a:cubicBezTo>
                    <a:pt x="830656" y="7816"/>
                    <a:pt x="833409" y="10601"/>
                    <a:pt x="834676" y="14122"/>
                  </a:cubicBezTo>
                  <a:cubicBezTo>
                    <a:pt x="835562" y="15685"/>
                    <a:pt x="836000" y="17468"/>
                    <a:pt x="835914" y="19265"/>
                  </a:cubicBezTo>
                  <a:lnTo>
                    <a:pt x="835914" y="22694"/>
                  </a:lnTo>
                  <a:cubicBezTo>
                    <a:pt x="835914" y="25232"/>
                    <a:pt x="835257" y="27725"/>
                    <a:pt x="834009" y="29933"/>
                  </a:cubicBezTo>
                  <a:lnTo>
                    <a:pt x="831723" y="32791"/>
                  </a:lnTo>
                  <a:cubicBezTo>
                    <a:pt x="830018" y="34594"/>
                    <a:pt x="827837" y="35880"/>
                    <a:pt x="825437" y="36505"/>
                  </a:cubicBezTo>
                  <a:lnTo>
                    <a:pt x="821626" y="36505"/>
                  </a:lnTo>
                  <a:cubicBezTo>
                    <a:pt x="819731" y="36642"/>
                    <a:pt x="817845" y="36211"/>
                    <a:pt x="816197" y="35267"/>
                  </a:cubicBezTo>
                  <a:cubicBezTo>
                    <a:pt x="812673" y="33997"/>
                    <a:pt x="809892" y="31247"/>
                    <a:pt x="808577" y="27742"/>
                  </a:cubicBezTo>
                  <a:cubicBezTo>
                    <a:pt x="807730" y="26025"/>
                    <a:pt x="807310" y="24131"/>
                    <a:pt x="807339" y="22218"/>
                  </a:cubicBezTo>
                  <a:lnTo>
                    <a:pt x="807339" y="19551"/>
                  </a:lnTo>
                  <a:cubicBezTo>
                    <a:pt x="807330" y="17030"/>
                    <a:pt x="808015" y="14555"/>
                    <a:pt x="809339" y="12407"/>
                  </a:cubicBezTo>
                  <a:lnTo>
                    <a:pt x="811530" y="9454"/>
                  </a:lnTo>
                  <a:cubicBezTo>
                    <a:pt x="813292" y="7750"/>
                    <a:pt x="815454" y="6507"/>
                    <a:pt x="817817" y="5835"/>
                  </a:cubicBezTo>
                  <a:close/>
                  <a:moveTo>
                    <a:pt x="691896" y="2691"/>
                  </a:moveTo>
                  <a:lnTo>
                    <a:pt x="697230" y="2691"/>
                  </a:lnTo>
                  <a:cubicBezTo>
                    <a:pt x="699735" y="2688"/>
                    <a:pt x="702202" y="3346"/>
                    <a:pt x="704373" y="4596"/>
                  </a:cubicBezTo>
                  <a:lnTo>
                    <a:pt x="707326" y="6882"/>
                  </a:lnTo>
                  <a:cubicBezTo>
                    <a:pt x="709069" y="8618"/>
                    <a:pt x="710317" y="10789"/>
                    <a:pt x="710946" y="13169"/>
                  </a:cubicBezTo>
                  <a:lnTo>
                    <a:pt x="711517" y="16979"/>
                  </a:lnTo>
                  <a:cubicBezTo>
                    <a:pt x="711593" y="18867"/>
                    <a:pt x="711165" y="20741"/>
                    <a:pt x="710279" y="22408"/>
                  </a:cubicBezTo>
                  <a:cubicBezTo>
                    <a:pt x="709688" y="24181"/>
                    <a:pt x="708679" y="25782"/>
                    <a:pt x="707326" y="27075"/>
                  </a:cubicBezTo>
                  <a:cubicBezTo>
                    <a:pt x="706050" y="28402"/>
                    <a:pt x="704488" y="29413"/>
                    <a:pt x="702754" y="30028"/>
                  </a:cubicBezTo>
                  <a:cubicBezTo>
                    <a:pt x="701030" y="30865"/>
                    <a:pt x="699144" y="31289"/>
                    <a:pt x="697230" y="31266"/>
                  </a:cubicBezTo>
                  <a:lnTo>
                    <a:pt x="691896" y="31266"/>
                  </a:lnTo>
                  <a:cubicBezTo>
                    <a:pt x="689343" y="31266"/>
                    <a:pt x="686848" y="30575"/>
                    <a:pt x="684657" y="29266"/>
                  </a:cubicBezTo>
                  <a:lnTo>
                    <a:pt x="681799" y="27075"/>
                  </a:lnTo>
                  <a:cubicBezTo>
                    <a:pt x="680066" y="25334"/>
                    <a:pt x="678809" y="23166"/>
                    <a:pt x="678180" y="20789"/>
                  </a:cubicBezTo>
                  <a:lnTo>
                    <a:pt x="677608" y="16979"/>
                  </a:lnTo>
                  <a:cubicBezTo>
                    <a:pt x="677532" y="15060"/>
                    <a:pt x="677960" y="13155"/>
                    <a:pt x="678846" y="11454"/>
                  </a:cubicBezTo>
                  <a:cubicBezTo>
                    <a:pt x="679361" y="9675"/>
                    <a:pt x="680389" y="8086"/>
                    <a:pt x="681799" y="6882"/>
                  </a:cubicBezTo>
                  <a:cubicBezTo>
                    <a:pt x="683047" y="5526"/>
                    <a:pt x="684619" y="4510"/>
                    <a:pt x="686371" y="3930"/>
                  </a:cubicBezTo>
                  <a:cubicBezTo>
                    <a:pt x="688057" y="2998"/>
                    <a:pt x="689972" y="2568"/>
                    <a:pt x="691896" y="2691"/>
                  </a:cubicBezTo>
                  <a:close/>
                  <a:moveTo>
                    <a:pt x="749521" y="25"/>
                  </a:moveTo>
                  <a:lnTo>
                    <a:pt x="753332" y="25"/>
                  </a:lnTo>
                  <a:cubicBezTo>
                    <a:pt x="755227" y="-113"/>
                    <a:pt x="757113" y="319"/>
                    <a:pt x="758761" y="1263"/>
                  </a:cubicBezTo>
                  <a:cubicBezTo>
                    <a:pt x="762285" y="2533"/>
                    <a:pt x="765066" y="5283"/>
                    <a:pt x="766381" y="8788"/>
                  </a:cubicBezTo>
                  <a:cubicBezTo>
                    <a:pt x="767152" y="10361"/>
                    <a:pt x="767581" y="12083"/>
                    <a:pt x="767619" y="13836"/>
                  </a:cubicBezTo>
                  <a:lnTo>
                    <a:pt x="767619" y="16503"/>
                  </a:lnTo>
                  <a:cubicBezTo>
                    <a:pt x="767591" y="19018"/>
                    <a:pt x="766895" y="21482"/>
                    <a:pt x="765619" y="23647"/>
                  </a:cubicBezTo>
                  <a:lnTo>
                    <a:pt x="763428" y="26599"/>
                  </a:lnTo>
                  <a:cubicBezTo>
                    <a:pt x="761647" y="28327"/>
                    <a:pt x="759446" y="29572"/>
                    <a:pt x="757047" y="30219"/>
                  </a:cubicBezTo>
                  <a:lnTo>
                    <a:pt x="753332" y="30790"/>
                  </a:lnTo>
                  <a:cubicBezTo>
                    <a:pt x="751417" y="30821"/>
                    <a:pt x="749521" y="30396"/>
                    <a:pt x="747807" y="29552"/>
                  </a:cubicBezTo>
                  <a:cubicBezTo>
                    <a:pt x="744254" y="28284"/>
                    <a:pt x="741454" y="25487"/>
                    <a:pt x="740187" y="21932"/>
                  </a:cubicBezTo>
                  <a:cubicBezTo>
                    <a:pt x="739330" y="20257"/>
                    <a:pt x="738940" y="18382"/>
                    <a:pt x="739044" y="16503"/>
                  </a:cubicBezTo>
                  <a:lnTo>
                    <a:pt x="739044" y="13836"/>
                  </a:lnTo>
                  <a:cubicBezTo>
                    <a:pt x="739006" y="11295"/>
                    <a:pt x="739673" y="8792"/>
                    <a:pt x="740949" y="6597"/>
                  </a:cubicBezTo>
                  <a:lnTo>
                    <a:pt x="743140" y="3739"/>
                  </a:lnTo>
                  <a:cubicBezTo>
                    <a:pt x="744893" y="1953"/>
                    <a:pt x="747102" y="669"/>
                    <a:pt x="749521" y="25"/>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3" name="Google Shape;1463;p43"/>
            <p:cNvSpPr/>
            <p:nvPr/>
          </p:nvSpPr>
          <p:spPr>
            <a:xfrm>
              <a:off x="7560902" y="2779000"/>
              <a:ext cx="1135378" cy="1055945"/>
            </a:xfrm>
            <a:custGeom>
              <a:rect b="b" l="l" r="r" t="t"/>
              <a:pathLst>
                <a:path extrusionOk="0" h="1055945" w="1135378">
                  <a:moveTo>
                    <a:pt x="1118424" y="1024705"/>
                  </a:moveTo>
                  <a:cubicBezTo>
                    <a:pt x="1120339" y="1024677"/>
                    <a:pt x="1122234" y="1025096"/>
                    <a:pt x="1123949" y="1025943"/>
                  </a:cubicBezTo>
                  <a:cubicBezTo>
                    <a:pt x="1125701" y="1026515"/>
                    <a:pt x="1127282" y="1027534"/>
                    <a:pt x="1128521" y="1028896"/>
                  </a:cubicBezTo>
                  <a:lnTo>
                    <a:pt x="1131187" y="1031563"/>
                  </a:lnTo>
                  <a:cubicBezTo>
                    <a:pt x="1132921" y="1033325"/>
                    <a:pt x="1134198" y="1035478"/>
                    <a:pt x="1134902" y="1037850"/>
                  </a:cubicBezTo>
                  <a:lnTo>
                    <a:pt x="1135378" y="1041660"/>
                  </a:lnTo>
                  <a:cubicBezTo>
                    <a:pt x="1135398" y="1044212"/>
                    <a:pt x="1134702" y="1046717"/>
                    <a:pt x="1133378" y="1048899"/>
                  </a:cubicBezTo>
                  <a:lnTo>
                    <a:pt x="1131187" y="1051756"/>
                  </a:lnTo>
                  <a:cubicBezTo>
                    <a:pt x="1129940" y="1053109"/>
                    <a:pt x="1128368" y="1054128"/>
                    <a:pt x="1126615" y="1054709"/>
                  </a:cubicBezTo>
                  <a:cubicBezTo>
                    <a:pt x="1123120" y="1056357"/>
                    <a:pt x="1119062" y="1056357"/>
                    <a:pt x="1115567" y="1054709"/>
                  </a:cubicBezTo>
                  <a:cubicBezTo>
                    <a:pt x="1113805" y="1054156"/>
                    <a:pt x="1112223" y="1053137"/>
                    <a:pt x="1110994" y="1051756"/>
                  </a:cubicBezTo>
                  <a:lnTo>
                    <a:pt x="1108328" y="1049184"/>
                  </a:lnTo>
                  <a:cubicBezTo>
                    <a:pt x="1106603" y="1047394"/>
                    <a:pt x="1105356" y="1045203"/>
                    <a:pt x="1104708" y="1042803"/>
                  </a:cubicBezTo>
                  <a:lnTo>
                    <a:pt x="1104137" y="1038993"/>
                  </a:lnTo>
                  <a:cubicBezTo>
                    <a:pt x="1104127" y="1036469"/>
                    <a:pt x="1104813" y="1034002"/>
                    <a:pt x="1106137" y="1031849"/>
                  </a:cubicBezTo>
                  <a:lnTo>
                    <a:pt x="1108328" y="1028896"/>
                  </a:lnTo>
                  <a:cubicBezTo>
                    <a:pt x="1109604" y="1027572"/>
                    <a:pt x="1111166" y="1026562"/>
                    <a:pt x="1112899" y="1025943"/>
                  </a:cubicBezTo>
                  <a:cubicBezTo>
                    <a:pt x="1114624" y="1025105"/>
                    <a:pt x="1116510" y="1024686"/>
                    <a:pt x="1118424" y="1024705"/>
                  </a:cubicBezTo>
                  <a:close/>
                  <a:moveTo>
                    <a:pt x="8762" y="1015371"/>
                  </a:moveTo>
                  <a:cubicBezTo>
                    <a:pt x="12258" y="1013723"/>
                    <a:pt x="16315" y="1013723"/>
                    <a:pt x="19811" y="1015371"/>
                  </a:cubicBezTo>
                  <a:cubicBezTo>
                    <a:pt x="21545" y="1015990"/>
                    <a:pt x="23107" y="1016999"/>
                    <a:pt x="24383" y="1018323"/>
                  </a:cubicBezTo>
                  <a:lnTo>
                    <a:pt x="27050" y="1020990"/>
                  </a:lnTo>
                  <a:cubicBezTo>
                    <a:pt x="28755" y="1022753"/>
                    <a:pt x="29994" y="1024915"/>
                    <a:pt x="30670" y="1027277"/>
                  </a:cubicBezTo>
                  <a:lnTo>
                    <a:pt x="31241" y="1031087"/>
                  </a:lnTo>
                  <a:cubicBezTo>
                    <a:pt x="31241" y="1033639"/>
                    <a:pt x="30546" y="1036135"/>
                    <a:pt x="29241" y="1038326"/>
                  </a:cubicBezTo>
                  <a:lnTo>
                    <a:pt x="27050" y="1041183"/>
                  </a:lnTo>
                  <a:cubicBezTo>
                    <a:pt x="25783" y="1042565"/>
                    <a:pt x="24174" y="1043584"/>
                    <a:pt x="22383" y="1044136"/>
                  </a:cubicBezTo>
                  <a:cubicBezTo>
                    <a:pt x="20735" y="1045079"/>
                    <a:pt x="18849" y="1045508"/>
                    <a:pt x="16954" y="1045374"/>
                  </a:cubicBezTo>
                  <a:cubicBezTo>
                    <a:pt x="15029" y="1045498"/>
                    <a:pt x="13115" y="1045070"/>
                    <a:pt x="11429" y="1044136"/>
                  </a:cubicBezTo>
                  <a:cubicBezTo>
                    <a:pt x="9648" y="1043622"/>
                    <a:pt x="8057" y="1042593"/>
                    <a:pt x="6857" y="1041183"/>
                  </a:cubicBezTo>
                  <a:lnTo>
                    <a:pt x="4190" y="1038516"/>
                  </a:lnTo>
                  <a:cubicBezTo>
                    <a:pt x="2390" y="1036811"/>
                    <a:pt x="1104" y="1034630"/>
                    <a:pt x="476" y="1032230"/>
                  </a:cubicBezTo>
                  <a:lnTo>
                    <a:pt x="0" y="1028420"/>
                  </a:lnTo>
                  <a:cubicBezTo>
                    <a:pt x="0" y="1025915"/>
                    <a:pt x="656" y="1023448"/>
                    <a:pt x="1904" y="1021276"/>
                  </a:cubicBezTo>
                  <a:lnTo>
                    <a:pt x="4190" y="1018323"/>
                  </a:lnTo>
                  <a:cubicBezTo>
                    <a:pt x="5447" y="1016980"/>
                    <a:pt x="7019" y="1015961"/>
                    <a:pt x="8762" y="1015371"/>
                  </a:cubicBezTo>
                  <a:close/>
                  <a:moveTo>
                    <a:pt x="1113420" y="961444"/>
                  </a:moveTo>
                  <a:cubicBezTo>
                    <a:pt x="1117074" y="961314"/>
                    <a:pt x="1120777" y="962578"/>
                    <a:pt x="1123663" y="965269"/>
                  </a:cubicBezTo>
                  <a:lnTo>
                    <a:pt x="1124901" y="966984"/>
                  </a:lnTo>
                  <a:cubicBezTo>
                    <a:pt x="1128758" y="972032"/>
                    <a:pt x="1128825" y="979014"/>
                    <a:pt x="1125062" y="984138"/>
                  </a:cubicBezTo>
                  <a:cubicBezTo>
                    <a:pt x="1120386" y="990491"/>
                    <a:pt x="1111442" y="991854"/>
                    <a:pt x="1105089" y="987177"/>
                  </a:cubicBezTo>
                  <a:lnTo>
                    <a:pt x="1103470" y="985462"/>
                  </a:lnTo>
                  <a:cubicBezTo>
                    <a:pt x="1098355" y="979976"/>
                    <a:pt x="1098355" y="971470"/>
                    <a:pt x="1103470" y="965984"/>
                  </a:cubicBezTo>
                  <a:cubicBezTo>
                    <a:pt x="1106161" y="963097"/>
                    <a:pt x="1109766" y="961573"/>
                    <a:pt x="1113420" y="961444"/>
                  </a:cubicBezTo>
                  <a:close/>
                  <a:moveTo>
                    <a:pt x="14096" y="935933"/>
                  </a:moveTo>
                  <a:cubicBezTo>
                    <a:pt x="17563" y="934285"/>
                    <a:pt x="21582" y="934285"/>
                    <a:pt x="25049" y="935933"/>
                  </a:cubicBezTo>
                  <a:cubicBezTo>
                    <a:pt x="26821" y="936523"/>
                    <a:pt x="28421" y="937533"/>
                    <a:pt x="29717" y="938885"/>
                  </a:cubicBezTo>
                  <a:lnTo>
                    <a:pt x="32288" y="941552"/>
                  </a:lnTo>
                  <a:cubicBezTo>
                    <a:pt x="34050" y="943286"/>
                    <a:pt x="35336" y="945458"/>
                    <a:pt x="36003" y="947839"/>
                  </a:cubicBezTo>
                  <a:lnTo>
                    <a:pt x="36479" y="951649"/>
                  </a:lnTo>
                  <a:cubicBezTo>
                    <a:pt x="36470" y="954183"/>
                    <a:pt x="35812" y="956678"/>
                    <a:pt x="34574" y="958888"/>
                  </a:cubicBezTo>
                  <a:lnTo>
                    <a:pt x="32288" y="961745"/>
                  </a:lnTo>
                  <a:cubicBezTo>
                    <a:pt x="31088" y="963155"/>
                    <a:pt x="29498" y="964184"/>
                    <a:pt x="27716" y="964698"/>
                  </a:cubicBezTo>
                  <a:cubicBezTo>
                    <a:pt x="26030" y="965632"/>
                    <a:pt x="24116" y="966060"/>
                    <a:pt x="22192" y="965936"/>
                  </a:cubicBezTo>
                  <a:cubicBezTo>
                    <a:pt x="20268" y="966051"/>
                    <a:pt x="18353" y="965622"/>
                    <a:pt x="16668" y="964698"/>
                  </a:cubicBezTo>
                  <a:cubicBezTo>
                    <a:pt x="14915" y="964117"/>
                    <a:pt x="13343" y="963098"/>
                    <a:pt x="12095" y="961745"/>
                  </a:cubicBezTo>
                  <a:lnTo>
                    <a:pt x="9429" y="959078"/>
                  </a:lnTo>
                  <a:cubicBezTo>
                    <a:pt x="7685" y="957345"/>
                    <a:pt x="6437" y="955173"/>
                    <a:pt x="5809" y="952792"/>
                  </a:cubicBezTo>
                  <a:lnTo>
                    <a:pt x="5238" y="948982"/>
                  </a:lnTo>
                  <a:cubicBezTo>
                    <a:pt x="5266" y="946467"/>
                    <a:pt x="5961" y="944000"/>
                    <a:pt x="7237" y="941838"/>
                  </a:cubicBezTo>
                  <a:lnTo>
                    <a:pt x="9429" y="938885"/>
                  </a:lnTo>
                  <a:cubicBezTo>
                    <a:pt x="10724" y="937533"/>
                    <a:pt x="12324" y="936523"/>
                    <a:pt x="14096" y="935933"/>
                  </a:cubicBezTo>
                  <a:close/>
                  <a:moveTo>
                    <a:pt x="1100898" y="890117"/>
                  </a:moveTo>
                  <a:cubicBezTo>
                    <a:pt x="1102766" y="889593"/>
                    <a:pt x="1104746" y="889593"/>
                    <a:pt x="1106614" y="890117"/>
                  </a:cubicBezTo>
                  <a:cubicBezTo>
                    <a:pt x="1108442" y="890507"/>
                    <a:pt x="1110119" y="891403"/>
                    <a:pt x="1111471" y="892689"/>
                  </a:cubicBezTo>
                  <a:cubicBezTo>
                    <a:pt x="1113033" y="893679"/>
                    <a:pt x="1114310" y="895060"/>
                    <a:pt x="1115186" y="896689"/>
                  </a:cubicBezTo>
                  <a:lnTo>
                    <a:pt x="1117758" y="901928"/>
                  </a:lnTo>
                  <a:cubicBezTo>
                    <a:pt x="1119081" y="904147"/>
                    <a:pt x="1119777" y="906681"/>
                    <a:pt x="1119758" y="909262"/>
                  </a:cubicBezTo>
                  <a:lnTo>
                    <a:pt x="1119281" y="913072"/>
                  </a:lnTo>
                  <a:cubicBezTo>
                    <a:pt x="1118577" y="915444"/>
                    <a:pt x="1117300" y="917596"/>
                    <a:pt x="1115567" y="919358"/>
                  </a:cubicBezTo>
                  <a:lnTo>
                    <a:pt x="1112709" y="921549"/>
                  </a:lnTo>
                  <a:cubicBezTo>
                    <a:pt x="1111109" y="922568"/>
                    <a:pt x="1109271" y="923159"/>
                    <a:pt x="1107375" y="923264"/>
                  </a:cubicBezTo>
                  <a:cubicBezTo>
                    <a:pt x="1105508" y="923788"/>
                    <a:pt x="1103527" y="923788"/>
                    <a:pt x="1101660" y="923264"/>
                  </a:cubicBezTo>
                  <a:cubicBezTo>
                    <a:pt x="1099860" y="922797"/>
                    <a:pt x="1098203" y="921911"/>
                    <a:pt x="1096803" y="920692"/>
                  </a:cubicBezTo>
                  <a:cubicBezTo>
                    <a:pt x="1095288" y="919644"/>
                    <a:pt x="1094012" y="918282"/>
                    <a:pt x="1093088" y="916691"/>
                  </a:cubicBezTo>
                  <a:lnTo>
                    <a:pt x="1090516" y="911357"/>
                  </a:lnTo>
                  <a:cubicBezTo>
                    <a:pt x="1089192" y="909176"/>
                    <a:pt x="1088497" y="906671"/>
                    <a:pt x="1088516" y="904118"/>
                  </a:cubicBezTo>
                  <a:lnTo>
                    <a:pt x="1088992" y="900404"/>
                  </a:lnTo>
                  <a:cubicBezTo>
                    <a:pt x="1089678" y="897994"/>
                    <a:pt x="1090954" y="895803"/>
                    <a:pt x="1092707" y="894022"/>
                  </a:cubicBezTo>
                  <a:lnTo>
                    <a:pt x="1095564" y="891831"/>
                  </a:lnTo>
                  <a:cubicBezTo>
                    <a:pt x="1097165" y="890812"/>
                    <a:pt x="1099003" y="890222"/>
                    <a:pt x="1100898" y="890117"/>
                  </a:cubicBezTo>
                  <a:close/>
                  <a:moveTo>
                    <a:pt x="19334" y="872401"/>
                  </a:moveTo>
                  <a:cubicBezTo>
                    <a:pt x="22830" y="870753"/>
                    <a:pt x="26888" y="870753"/>
                    <a:pt x="30383" y="872401"/>
                  </a:cubicBezTo>
                  <a:cubicBezTo>
                    <a:pt x="32146" y="872953"/>
                    <a:pt x="33727" y="873972"/>
                    <a:pt x="34955" y="875353"/>
                  </a:cubicBezTo>
                  <a:lnTo>
                    <a:pt x="37622" y="878020"/>
                  </a:lnTo>
                  <a:cubicBezTo>
                    <a:pt x="39356" y="879782"/>
                    <a:pt x="40632" y="881935"/>
                    <a:pt x="41337" y="884307"/>
                  </a:cubicBezTo>
                  <a:lnTo>
                    <a:pt x="42004" y="888498"/>
                  </a:lnTo>
                  <a:cubicBezTo>
                    <a:pt x="42004" y="891051"/>
                    <a:pt x="41309" y="893546"/>
                    <a:pt x="40003" y="895737"/>
                  </a:cubicBezTo>
                  <a:lnTo>
                    <a:pt x="37813" y="898594"/>
                  </a:lnTo>
                  <a:cubicBezTo>
                    <a:pt x="36470" y="899842"/>
                    <a:pt x="34832" y="900728"/>
                    <a:pt x="33050" y="901166"/>
                  </a:cubicBezTo>
                  <a:cubicBezTo>
                    <a:pt x="29555" y="902814"/>
                    <a:pt x="25497" y="902814"/>
                    <a:pt x="22002" y="901166"/>
                  </a:cubicBezTo>
                  <a:cubicBezTo>
                    <a:pt x="20240" y="900614"/>
                    <a:pt x="18658" y="899594"/>
                    <a:pt x="17429" y="898213"/>
                  </a:cubicBezTo>
                  <a:lnTo>
                    <a:pt x="14763" y="895546"/>
                  </a:lnTo>
                  <a:cubicBezTo>
                    <a:pt x="13029" y="893784"/>
                    <a:pt x="11752" y="891632"/>
                    <a:pt x="11048" y="889260"/>
                  </a:cubicBezTo>
                  <a:lnTo>
                    <a:pt x="10572" y="885450"/>
                  </a:lnTo>
                  <a:cubicBezTo>
                    <a:pt x="10572" y="882897"/>
                    <a:pt x="11267" y="880402"/>
                    <a:pt x="12571" y="878211"/>
                  </a:cubicBezTo>
                  <a:lnTo>
                    <a:pt x="14763" y="875353"/>
                  </a:lnTo>
                  <a:cubicBezTo>
                    <a:pt x="16010" y="874001"/>
                    <a:pt x="17582" y="872982"/>
                    <a:pt x="19334" y="872401"/>
                  </a:cubicBezTo>
                  <a:close/>
                  <a:moveTo>
                    <a:pt x="1095088" y="834110"/>
                  </a:moveTo>
                  <a:cubicBezTo>
                    <a:pt x="1102975" y="834110"/>
                    <a:pt x="1109376" y="840511"/>
                    <a:pt x="1109376" y="848397"/>
                  </a:cubicBezTo>
                  <a:cubicBezTo>
                    <a:pt x="1109376" y="856284"/>
                    <a:pt x="1102975" y="862685"/>
                    <a:pt x="1095088" y="862685"/>
                  </a:cubicBezTo>
                  <a:cubicBezTo>
                    <a:pt x="1087201" y="862685"/>
                    <a:pt x="1080801" y="856284"/>
                    <a:pt x="1080801" y="848397"/>
                  </a:cubicBezTo>
                  <a:cubicBezTo>
                    <a:pt x="1080801" y="840511"/>
                    <a:pt x="1087201" y="834110"/>
                    <a:pt x="1095088" y="834110"/>
                  </a:cubicBezTo>
                  <a:close/>
                  <a:moveTo>
                    <a:pt x="40480" y="797058"/>
                  </a:moveTo>
                  <a:lnTo>
                    <a:pt x="43147" y="797058"/>
                  </a:lnTo>
                  <a:cubicBezTo>
                    <a:pt x="45652" y="797058"/>
                    <a:pt x="48118" y="797715"/>
                    <a:pt x="50290" y="798963"/>
                  </a:cubicBezTo>
                  <a:lnTo>
                    <a:pt x="53243" y="801249"/>
                  </a:lnTo>
                  <a:cubicBezTo>
                    <a:pt x="54986" y="802982"/>
                    <a:pt x="56234" y="805154"/>
                    <a:pt x="56863" y="807535"/>
                  </a:cubicBezTo>
                  <a:lnTo>
                    <a:pt x="57434" y="811345"/>
                  </a:lnTo>
                  <a:cubicBezTo>
                    <a:pt x="57453" y="813260"/>
                    <a:pt x="57034" y="815146"/>
                    <a:pt x="56196" y="816870"/>
                  </a:cubicBezTo>
                  <a:cubicBezTo>
                    <a:pt x="55577" y="818603"/>
                    <a:pt x="54567" y="820165"/>
                    <a:pt x="53243" y="821442"/>
                  </a:cubicBezTo>
                  <a:cubicBezTo>
                    <a:pt x="51948" y="822794"/>
                    <a:pt x="50347" y="823804"/>
                    <a:pt x="48576" y="824394"/>
                  </a:cubicBezTo>
                  <a:cubicBezTo>
                    <a:pt x="46909" y="825280"/>
                    <a:pt x="45033" y="825709"/>
                    <a:pt x="43147" y="825633"/>
                  </a:cubicBezTo>
                  <a:lnTo>
                    <a:pt x="40480" y="825633"/>
                  </a:lnTo>
                  <a:cubicBezTo>
                    <a:pt x="37927" y="825633"/>
                    <a:pt x="35431" y="824937"/>
                    <a:pt x="33241" y="823632"/>
                  </a:cubicBezTo>
                  <a:lnTo>
                    <a:pt x="30383" y="821442"/>
                  </a:lnTo>
                  <a:cubicBezTo>
                    <a:pt x="28621" y="819708"/>
                    <a:pt x="27335" y="817536"/>
                    <a:pt x="26669" y="815155"/>
                  </a:cubicBezTo>
                  <a:lnTo>
                    <a:pt x="26192" y="811345"/>
                  </a:lnTo>
                  <a:cubicBezTo>
                    <a:pt x="26069" y="809421"/>
                    <a:pt x="26497" y="807507"/>
                    <a:pt x="27430" y="805821"/>
                  </a:cubicBezTo>
                  <a:cubicBezTo>
                    <a:pt x="28745" y="802354"/>
                    <a:pt x="31488" y="799610"/>
                    <a:pt x="34955" y="798296"/>
                  </a:cubicBezTo>
                  <a:cubicBezTo>
                    <a:pt x="36641" y="797362"/>
                    <a:pt x="38556" y="796934"/>
                    <a:pt x="40480" y="797058"/>
                  </a:cubicBezTo>
                  <a:close/>
                  <a:moveTo>
                    <a:pt x="1084039" y="767912"/>
                  </a:moveTo>
                  <a:cubicBezTo>
                    <a:pt x="1085963" y="767797"/>
                    <a:pt x="1087877" y="768226"/>
                    <a:pt x="1089563" y="769150"/>
                  </a:cubicBezTo>
                  <a:cubicBezTo>
                    <a:pt x="1091316" y="769731"/>
                    <a:pt x="1092887" y="770750"/>
                    <a:pt x="1094135" y="772103"/>
                  </a:cubicBezTo>
                  <a:lnTo>
                    <a:pt x="1096802" y="774770"/>
                  </a:lnTo>
                  <a:cubicBezTo>
                    <a:pt x="1098545" y="776503"/>
                    <a:pt x="1099793" y="778675"/>
                    <a:pt x="1100422" y="781056"/>
                  </a:cubicBezTo>
                  <a:lnTo>
                    <a:pt x="1100517" y="784866"/>
                  </a:lnTo>
                  <a:cubicBezTo>
                    <a:pt x="1100489" y="787381"/>
                    <a:pt x="1099793" y="789848"/>
                    <a:pt x="1098517" y="792010"/>
                  </a:cubicBezTo>
                  <a:lnTo>
                    <a:pt x="1096326" y="794963"/>
                  </a:lnTo>
                  <a:cubicBezTo>
                    <a:pt x="1095031" y="796315"/>
                    <a:pt x="1093430" y="797325"/>
                    <a:pt x="1091659" y="797915"/>
                  </a:cubicBezTo>
                  <a:cubicBezTo>
                    <a:pt x="1089992" y="798792"/>
                    <a:pt x="1088116" y="799220"/>
                    <a:pt x="1086230" y="799154"/>
                  </a:cubicBezTo>
                  <a:cubicBezTo>
                    <a:pt x="1084315" y="799230"/>
                    <a:pt x="1082410" y="798801"/>
                    <a:pt x="1080705" y="797915"/>
                  </a:cubicBezTo>
                  <a:cubicBezTo>
                    <a:pt x="1078953" y="797344"/>
                    <a:pt x="1077371" y="796325"/>
                    <a:pt x="1076133" y="794963"/>
                  </a:cubicBezTo>
                  <a:lnTo>
                    <a:pt x="1073466" y="792296"/>
                  </a:lnTo>
                  <a:cubicBezTo>
                    <a:pt x="1071704" y="790562"/>
                    <a:pt x="1070418" y="788390"/>
                    <a:pt x="1069752" y="786009"/>
                  </a:cubicBezTo>
                  <a:lnTo>
                    <a:pt x="1069752" y="782199"/>
                  </a:lnTo>
                  <a:cubicBezTo>
                    <a:pt x="1069761" y="779666"/>
                    <a:pt x="1070418" y="777170"/>
                    <a:pt x="1071656" y="774960"/>
                  </a:cubicBezTo>
                  <a:lnTo>
                    <a:pt x="1073943" y="772103"/>
                  </a:lnTo>
                  <a:cubicBezTo>
                    <a:pt x="1075142" y="770693"/>
                    <a:pt x="1076733" y="769664"/>
                    <a:pt x="1078514" y="769150"/>
                  </a:cubicBezTo>
                  <a:cubicBezTo>
                    <a:pt x="1080200" y="768216"/>
                    <a:pt x="1082115" y="767788"/>
                    <a:pt x="1084039" y="767912"/>
                  </a:cubicBezTo>
                  <a:close/>
                  <a:moveTo>
                    <a:pt x="54006" y="714953"/>
                  </a:moveTo>
                  <a:lnTo>
                    <a:pt x="56673" y="714953"/>
                  </a:lnTo>
                  <a:cubicBezTo>
                    <a:pt x="59178" y="714953"/>
                    <a:pt x="61645" y="715610"/>
                    <a:pt x="63816" y="716858"/>
                  </a:cubicBezTo>
                  <a:lnTo>
                    <a:pt x="66769" y="719144"/>
                  </a:lnTo>
                  <a:cubicBezTo>
                    <a:pt x="68474" y="720906"/>
                    <a:pt x="69713" y="723068"/>
                    <a:pt x="70389" y="725430"/>
                  </a:cubicBezTo>
                  <a:lnTo>
                    <a:pt x="71151" y="729240"/>
                  </a:lnTo>
                  <a:cubicBezTo>
                    <a:pt x="71179" y="731155"/>
                    <a:pt x="70760" y="733050"/>
                    <a:pt x="69912" y="734765"/>
                  </a:cubicBezTo>
                  <a:cubicBezTo>
                    <a:pt x="69293" y="736498"/>
                    <a:pt x="68284" y="738060"/>
                    <a:pt x="66960" y="739337"/>
                  </a:cubicBezTo>
                  <a:cubicBezTo>
                    <a:pt x="64169" y="741851"/>
                    <a:pt x="60607" y="743328"/>
                    <a:pt x="56863" y="743528"/>
                  </a:cubicBezTo>
                  <a:lnTo>
                    <a:pt x="53530" y="743528"/>
                  </a:lnTo>
                  <a:cubicBezTo>
                    <a:pt x="50977" y="743528"/>
                    <a:pt x="48481" y="742832"/>
                    <a:pt x="46291" y="741527"/>
                  </a:cubicBezTo>
                  <a:lnTo>
                    <a:pt x="43433" y="739337"/>
                  </a:lnTo>
                  <a:cubicBezTo>
                    <a:pt x="41671" y="737603"/>
                    <a:pt x="40385" y="735431"/>
                    <a:pt x="39718" y="733050"/>
                  </a:cubicBezTo>
                  <a:lnTo>
                    <a:pt x="39718" y="729240"/>
                  </a:lnTo>
                  <a:cubicBezTo>
                    <a:pt x="39595" y="727316"/>
                    <a:pt x="40023" y="725402"/>
                    <a:pt x="40957" y="723716"/>
                  </a:cubicBezTo>
                  <a:cubicBezTo>
                    <a:pt x="41509" y="721954"/>
                    <a:pt x="42528" y="720372"/>
                    <a:pt x="43909" y="719144"/>
                  </a:cubicBezTo>
                  <a:cubicBezTo>
                    <a:pt x="45109" y="717734"/>
                    <a:pt x="46700" y="716705"/>
                    <a:pt x="48481" y="716191"/>
                  </a:cubicBezTo>
                  <a:cubicBezTo>
                    <a:pt x="50167" y="715257"/>
                    <a:pt x="52082" y="714829"/>
                    <a:pt x="54006" y="714953"/>
                  </a:cubicBezTo>
                  <a:close/>
                  <a:moveTo>
                    <a:pt x="1062608" y="697617"/>
                  </a:moveTo>
                  <a:cubicBezTo>
                    <a:pt x="1066103" y="695969"/>
                    <a:pt x="1070161" y="695969"/>
                    <a:pt x="1073657" y="697617"/>
                  </a:cubicBezTo>
                  <a:cubicBezTo>
                    <a:pt x="1075390" y="698236"/>
                    <a:pt x="1076952" y="699245"/>
                    <a:pt x="1078228" y="700569"/>
                  </a:cubicBezTo>
                  <a:lnTo>
                    <a:pt x="1080896" y="703236"/>
                  </a:lnTo>
                  <a:cubicBezTo>
                    <a:pt x="1082601" y="704999"/>
                    <a:pt x="1083839" y="707161"/>
                    <a:pt x="1084515" y="709523"/>
                  </a:cubicBezTo>
                  <a:lnTo>
                    <a:pt x="1085087" y="713333"/>
                  </a:lnTo>
                  <a:cubicBezTo>
                    <a:pt x="1085087" y="715885"/>
                    <a:pt x="1084391" y="718381"/>
                    <a:pt x="1083086" y="720572"/>
                  </a:cubicBezTo>
                  <a:lnTo>
                    <a:pt x="1080896" y="723429"/>
                  </a:lnTo>
                  <a:cubicBezTo>
                    <a:pt x="1079648" y="724782"/>
                    <a:pt x="1078076" y="725801"/>
                    <a:pt x="1076324" y="726382"/>
                  </a:cubicBezTo>
                  <a:cubicBezTo>
                    <a:pt x="1074638" y="727306"/>
                    <a:pt x="1072723" y="727735"/>
                    <a:pt x="1070799" y="727620"/>
                  </a:cubicBezTo>
                  <a:cubicBezTo>
                    <a:pt x="1068875" y="727744"/>
                    <a:pt x="1066961" y="727316"/>
                    <a:pt x="1065275" y="726382"/>
                  </a:cubicBezTo>
                  <a:cubicBezTo>
                    <a:pt x="1063493" y="725868"/>
                    <a:pt x="1061903" y="724839"/>
                    <a:pt x="1060703" y="723429"/>
                  </a:cubicBezTo>
                  <a:lnTo>
                    <a:pt x="1058036" y="720762"/>
                  </a:lnTo>
                  <a:cubicBezTo>
                    <a:pt x="1056236" y="719057"/>
                    <a:pt x="1054950" y="716876"/>
                    <a:pt x="1054321" y="714476"/>
                  </a:cubicBezTo>
                  <a:lnTo>
                    <a:pt x="1053845" y="710666"/>
                  </a:lnTo>
                  <a:cubicBezTo>
                    <a:pt x="1053845" y="708161"/>
                    <a:pt x="1054502" y="705694"/>
                    <a:pt x="1055750" y="703522"/>
                  </a:cubicBezTo>
                  <a:lnTo>
                    <a:pt x="1058036" y="700569"/>
                  </a:lnTo>
                  <a:cubicBezTo>
                    <a:pt x="1059312" y="699245"/>
                    <a:pt x="1060874" y="698236"/>
                    <a:pt x="1062608" y="697617"/>
                  </a:cubicBezTo>
                  <a:close/>
                  <a:moveTo>
                    <a:pt x="67245" y="646086"/>
                  </a:moveTo>
                  <a:lnTo>
                    <a:pt x="69912" y="646086"/>
                  </a:lnTo>
                  <a:cubicBezTo>
                    <a:pt x="72436" y="646077"/>
                    <a:pt x="74903" y="646763"/>
                    <a:pt x="77056" y="648087"/>
                  </a:cubicBezTo>
                  <a:lnTo>
                    <a:pt x="80008" y="650277"/>
                  </a:lnTo>
                  <a:cubicBezTo>
                    <a:pt x="81713" y="652040"/>
                    <a:pt x="82952" y="654202"/>
                    <a:pt x="83628" y="656564"/>
                  </a:cubicBezTo>
                  <a:lnTo>
                    <a:pt x="83723" y="660374"/>
                  </a:lnTo>
                  <a:cubicBezTo>
                    <a:pt x="83752" y="662288"/>
                    <a:pt x="83333" y="664184"/>
                    <a:pt x="82485" y="665898"/>
                  </a:cubicBezTo>
                  <a:cubicBezTo>
                    <a:pt x="81171" y="669404"/>
                    <a:pt x="78389" y="672156"/>
                    <a:pt x="74865" y="673423"/>
                  </a:cubicBezTo>
                  <a:cubicBezTo>
                    <a:pt x="73217" y="674366"/>
                    <a:pt x="71331" y="674795"/>
                    <a:pt x="69436" y="674661"/>
                  </a:cubicBezTo>
                  <a:lnTo>
                    <a:pt x="66768" y="674661"/>
                  </a:lnTo>
                  <a:cubicBezTo>
                    <a:pt x="64235" y="674652"/>
                    <a:pt x="61740" y="673995"/>
                    <a:pt x="59530" y="672756"/>
                  </a:cubicBezTo>
                  <a:lnTo>
                    <a:pt x="56672" y="670470"/>
                  </a:lnTo>
                  <a:cubicBezTo>
                    <a:pt x="54891" y="668746"/>
                    <a:pt x="53605" y="666575"/>
                    <a:pt x="52958" y="664184"/>
                  </a:cubicBezTo>
                  <a:lnTo>
                    <a:pt x="52958" y="660374"/>
                  </a:lnTo>
                  <a:cubicBezTo>
                    <a:pt x="52843" y="658450"/>
                    <a:pt x="53272" y="656535"/>
                    <a:pt x="54195" y="654849"/>
                  </a:cubicBezTo>
                  <a:cubicBezTo>
                    <a:pt x="54777" y="653097"/>
                    <a:pt x="55796" y="651525"/>
                    <a:pt x="57149" y="650277"/>
                  </a:cubicBezTo>
                  <a:cubicBezTo>
                    <a:pt x="58349" y="648868"/>
                    <a:pt x="59939" y="647839"/>
                    <a:pt x="61721" y="647325"/>
                  </a:cubicBezTo>
                  <a:cubicBezTo>
                    <a:pt x="63426" y="646439"/>
                    <a:pt x="65330" y="646010"/>
                    <a:pt x="67245" y="646086"/>
                  </a:cubicBezTo>
                  <a:close/>
                  <a:moveTo>
                    <a:pt x="1052226" y="640848"/>
                  </a:moveTo>
                  <a:cubicBezTo>
                    <a:pt x="1060113" y="640848"/>
                    <a:pt x="1066514" y="647249"/>
                    <a:pt x="1066514" y="655135"/>
                  </a:cubicBezTo>
                  <a:cubicBezTo>
                    <a:pt x="1066514" y="663022"/>
                    <a:pt x="1060113" y="669423"/>
                    <a:pt x="1052226" y="669423"/>
                  </a:cubicBezTo>
                  <a:cubicBezTo>
                    <a:pt x="1044339" y="669423"/>
                    <a:pt x="1037939" y="663022"/>
                    <a:pt x="1037939" y="655135"/>
                  </a:cubicBezTo>
                  <a:cubicBezTo>
                    <a:pt x="1037939" y="647249"/>
                    <a:pt x="1044339" y="640848"/>
                    <a:pt x="1052226" y="640848"/>
                  </a:cubicBezTo>
                  <a:close/>
                  <a:moveTo>
                    <a:pt x="83152" y="571982"/>
                  </a:moveTo>
                  <a:cubicBezTo>
                    <a:pt x="91039" y="571982"/>
                    <a:pt x="97440" y="578383"/>
                    <a:pt x="97440" y="586269"/>
                  </a:cubicBezTo>
                  <a:cubicBezTo>
                    <a:pt x="97440" y="594156"/>
                    <a:pt x="91039" y="600557"/>
                    <a:pt x="83152" y="600557"/>
                  </a:cubicBezTo>
                  <a:cubicBezTo>
                    <a:pt x="75265" y="600557"/>
                    <a:pt x="68865" y="594156"/>
                    <a:pt x="68865" y="586269"/>
                  </a:cubicBezTo>
                  <a:cubicBezTo>
                    <a:pt x="68865" y="578383"/>
                    <a:pt x="75265" y="571982"/>
                    <a:pt x="83152" y="571982"/>
                  </a:cubicBezTo>
                  <a:close/>
                  <a:moveTo>
                    <a:pt x="1022888" y="565220"/>
                  </a:moveTo>
                  <a:cubicBezTo>
                    <a:pt x="1026384" y="563572"/>
                    <a:pt x="1030442" y="563572"/>
                    <a:pt x="1033938" y="565220"/>
                  </a:cubicBezTo>
                  <a:cubicBezTo>
                    <a:pt x="1035671" y="565839"/>
                    <a:pt x="1037233" y="566848"/>
                    <a:pt x="1038509" y="568172"/>
                  </a:cubicBezTo>
                  <a:lnTo>
                    <a:pt x="1041177" y="570839"/>
                  </a:lnTo>
                  <a:cubicBezTo>
                    <a:pt x="1042881" y="572601"/>
                    <a:pt x="1044120" y="574764"/>
                    <a:pt x="1044796" y="577126"/>
                  </a:cubicBezTo>
                  <a:lnTo>
                    <a:pt x="1044891" y="580936"/>
                  </a:lnTo>
                  <a:cubicBezTo>
                    <a:pt x="1044910" y="583489"/>
                    <a:pt x="1044215" y="585994"/>
                    <a:pt x="1042891" y="588175"/>
                  </a:cubicBezTo>
                  <a:lnTo>
                    <a:pt x="1040700" y="591032"/>
                  </a:lnTo>
                  <a:cubicBezTo>
                    <a:pt x="1039452" y="592385"/>
                    <a:pt x="1037881" y="593404"/>
                    <a:pt x="1036128" y="593985"/>
                  </a:cubicBezTo>
                  <a:cubicBezTo>
                    <a:pt x="1034442" y="594909"/>
                    <a:pt x="1032528" y="595338"/>
                    <a:pt x="1030604" y="595223"/>
                  </a:cubicBezTo>
                  <a:cubicBezTo>
                    <a:pt x="1028680" y="595347"/>
                    <a:pt x="1026765" y="594919"/>
                    <a:pt x="1025080" y="593985"/>
                  </a:cubicBezTo>
                  <a:cubicBezTo>
                    <a:pt x="1023298" y="593471"/>
                    <a:pt x="1021708" y="592442"/>
                    <a:pt x="1020507" y="591032"/>
                  </a:cubicBezTo>
                  <a:lnTo>
                    <a:pt x="1017840" y="588365"/>
                  </a:lnTo>
                  <a:cubicBezTo>
                    <a:pt x="1016040" y="586661"/>
                    <a:pt x="1014754" y="584479"/>
                    <a:pt x="1014126" y="582079"/>
                  </a:cubicBezTo>
                  <a:lnTo>
                    <a:pt x="1014126" y="578269"/>
                  </a:lnTo>
                  <a:cubicBezTo>
                    <a:pt x="1014126" y="575764"/>
                    <a:pt x="1014782" y="573297"/>
                    <a:pt x="1016031" y="571125"/>
                  </a:cubicBezTo>
                  <a:lnTo>
                    <a:pt x="1018317" y="568172"/>
                  </a:lnTo>
                  <a:cubicBezTo>
                    <a:pt x="1019593" y="566848"/>
                    <a:pt x="1021155" y="565839"/>
                    <a:pt x="1022888" y="565220"/>
                  </a:cubicBezTo>
                  <a:close/>
                  <a:moveTo>
                    <a:pt x="1015364" y="513689"/>
                  </a:moveTo>
                  <a:cubicBezTo>
                    <a:pt x="1017278" y="513613"/>
                    <a:pt x="1019183" y="514042"/>
                    <a:pt x="1020888" y="514928"/>
                  </a:cubicBezTo>
                  <a:cubicBezTo>
                    <a:pt x="1022622" y="515547"/>
                    <a:pt x="1024184" y="516557"/>
                    <a:pt x="1025460" y="517880"/>
                  </a:cubicBezTo>
                  <a:cubicBezTo>
                    <a:pt x="1026812" y="519128"/>
                    <a:pt x="1027832" y="520700"/>
                    <a:pt x="1028413" y="522452"/>
                  </a:cubicBezTo>
                  <a:cubicBezTo>
                    <a:pt x="1029299" y="524157"/>
                    <a:pt x="1029718" y="526062"/>
                    <a:pt x="1029651" y="527977"/>
                  </a:cubicBezTo>
                  <a:lnTo>
                    <a:pt x="1029651" y="530644"/>
                  </a:lnTo>
                  <a:cubicBezTo>
                    <a:pt x="1029642" y="533178"/>
                    <a:pt x="1028984" y="535673"/>
                    <a:pt x="1027746" y="537883"/>
                  </a:cubicBezTo>
                  <a:lnTo>
                    <a:pt x="1025460" y="540740"/>
                  </a:lnTo>
                  <a:cubicBezTo>
                    <a:pt x="1023727" y="542503"/>
                    <a:pt x="1021555" y="543788"/>
                    <a:pt x="1019174" y="544455"/>
                  </a:cubicBezTo>
                  <a:lnTo>
                    <a:pt x="1015364" y="544931"/>
                  </a:lnTo>
                  <a:cubicBezTo>
                    <a:pt x="1013449" y="545008"/>
                    <a:pt x="1011544" y="544579"/>
                    <a:pt x="1009839" y="543693"/>
                  </a:cubicBezTo>
                  <a:cubicBezTo>
                    <a:pt x="1008087" y="543112"/>
                    <a:pt x="1006515" y="542093"/>
                    <a:pt x="1005267" y="540740"/>
                  </a:cubicBezTo>
                  <a:cubicBezTo>
                    <a:pt x="1003886" y="539512"/>
                    <a:pt x="1002867" y="537931"/>
                    <a:pt x="1002314" y="536168"/>
                  </a:cubicBezTo>
                  <a:cubicBezTo>
                    <a:pt x="1001428" y="534463"/>
                    <a:pt x="1001000" y="532558"/>
                    <a:pt x="1001076" y="530644"/>
                  </a:cubicBezTo>
                  <a:lnTo>
                    <a:pt x="1001076" y="527977"/>
                  </a:lnTo>
                  <a:cubicBezTo>
                    <a:pt x="1001076" y="525472"/>
                    <a:pt x="1001733" y="523005"/>
                    <a:pt x="1002981" y="520833"/>
                  </a:cubicBezTo>
                  <a:lnTo>
                    <a:pt x="1005267" y="517880"/>
                  </a:lnTo>
                  <a:cubicBezTo>
                    <a:pt x="1007029" y="516175"/>
                    <a:pt x="1009191" y="514937"/>
                    <a:pt x="1011553" y="514261"/>
                  </a:cubicBezTo>
                  <a:close/>
                  <a:moveTo>
                    <a:pt x="107155" y="500449"/>
                  </a:moveTo>
                  <a:lnTo>
                    <a:pt x="109822" y="500449"/>
                  </a:lnTo>
                  <a:cubicBezTo>
                    <a:pt x="112346" y="500440"/>
                    <a:pt x="114813" y="501126"/>
                    <a:pt x="116966" y="502450"/>
                  </a:cubicBezTo>
                  <a:lnTo>
                    <a:pt x="119918" y="504640"/>
                  </a:lnTo>
                  <a:cubicBezTo>
                    <a:pt x="121623" y="506403"/>
                    <a:pt x="122862" y="508565"/>
                    <a:pt x="123538" y="510927"/>
                  </a:cubicBezTo>
                  <a:lnTo>
                    <a:pt x="123633" y="514737"/>
                  </a:lnTo>
                  <a:cubicBezTo>
                    <a:pt x="123662" y="516651"/>
                    <a:pt x="123243" y="518547"/>
                    <a:pt x="122395" y="520261"/>
                  </a:cubicBezTo>
                  <a:cubicBezTo>
                    <a:pt x="121081" y="523767"/>
                    <a:pt x="118299" y="526519"/>
                    <a:pt x="114775" y="527786"/>
                  </a:cubicBezTo>
                  <a:cubicBezTo>
                    <a:pt x="113127" y="528729"/>
                    <a:pt x="111241" y="529158"/>
                    <a:pt x="109346" y="529024"/>
                  </a:cubicBezTo>
                  <a:lnTo>
                    <a:pt x="106678" y="529024"/>
                  </a:lnTo>
                  <a:cubicBezTo>
                    <a:pt x="104145" y="529015"/>
                    <a:pt x="101650" y="528358"/>
                    <a:pt x="99439" y="527119"/>
                  </a:cubicBezTo>
                  <a:lnTo>
                    <a:pt x="96582" y="524833"/>
                  </a:lnTo>
                  <a:cubicBezTo>
                    <a:pt x="94782" y="523128"/>
                    <a:pt x="93496" y="520947"/>
                    <a:pt x="92868" y="518547"/>
                  </a:cubicBezTo>
                  <a:lnTo>
                    <a:pt x="92868" y="514737"/>
                  </a:lnTo>
                  <a:cubicBezTo>
                    <a:pt x="92753" y="512813"/>
                    <a:pt x="93182" y="510898"/>
                    <a:pt x="94105" y="509212"/>
                  </a:cubicBezTo>
                  <a:cubicBezTo>
                    <a:pt x="94687" y="507460"/>
                    <a:pt x="95706" y="505888"/>
                    <a:pt x="97058" y="504640"/>
                  </a:cubicBezTo>
                  <a:cubicBezTo>
                    <a:pt x="98296" y="503278"/>
                    <a:pt x="99878" y="502259"/>
                    <a:pt x="101631" y="501688"/>
                  </a:cubicBezTo>
                  <a:cubicBezTo>
                    <a:pt x="103336" y="500802"/>
                    <a:pt x="105240" y="500373"/>
                    <a:pt x="107155" y="500449"/>
                  </a:cubicBezTo>
                  <a:close/>
                  <a:moveTo>
                    <a:pt x="988694" y="450157"/>
                  </a:moveTo>
                  <a:cubicBezTo>
                    <a:pt x="996581" y="450157"/>
                    <a:pt x="1002982" y="456558"/>
                    <a:pt x="1002982" y="464444"/>
                  </a:cubicBezTo>
                  <a:cubicBezTo>
                    <a:pt x="1002982" y="472331"/>
                    <a:pt x="996581" y="478732"/>
                    <a:pt x="988694" y="478732"/>
                  </a:cubicBezTo>
                  <a:cubicBezTo>
                    <a:pt x="980807" y="478732"/>
                    <a:pt x="974407" y="472331"/>
                    <a:pt x="974407" y="464444"/>
                  </a:cubicBezTo>
                  <a:cubicBezTo>
                    <a:pt x="974407" y="456558"/>
                    <a:pt x="980807" y="450157"/>
                    <a:pt x="988694" y="450157"/>
                  </a:cubicBezTo>
                  <a:close/>
                  <a:moveTo>
                    <a:pt x="114679" y="448538"/>
                  </a:moveTo>
                  <a:cubicBezTo>
                    <a:pt x="118175" y="446890"/>
                    <a:pt x="122232" y="446890"/>
                    <a:pt x="125728" y="448538"/>
                  </a:cubicBezTo>
                  <a:cubicBezTo>
                    <a:pt x="127462" y="449157"/>
                    <a:pt x="129024" y="450166"/>
                    <a:pt x="130300" y="451490"/>
                  </a:cubicBezTo>
                  <a:lnTo>
                    <a:pt x="132967" y="454157"/>
                  </a:lnTo>
                  <a:cubicBezTo>
                    <a:pt x="134672" y="455919"/>
                    <a:pt x="135911" y="458082"/>
                    <a:pt x="136587" y="460444"/>
                  </a:cubicBezTo>
                  <a:lnTo>
                    <a:pt x="137158" y="464254"/>
                  </a:lnTo>
                  <a:cubicBezTo>
                    <a:pt x="137158" y="466807"/>
                    <a:pt x="136463" y="469302"/>
                    <a:pt x="135158" y="471493"/>
                  </a:cubicBezTo>
                  <a:lnTo>
                    <a:pt x="132967" y="474350"/>
                  </a:lnTo>
                  <a:cubicBezTo>
                    <a:pt x="131700" y="475731"/>
                    <a:pt x="130091" y="476751"/>
                    <a:pt x="128300" y="477303"/>
                  </a:cubicBezTo>
                  <a:cubicBezTo>
                    <a:pt x="126652" y="478246"/>
                    <a:pt x="124767" y="478675"/>
                    <a:pt x="122871" y="478541"/>
                  </a:cubicBezTo>
                  <a:cubicBezTo>
                    <a:pt x="120947" y="478665"/>
                    <a:pt x="119032" y="478237"/>
                    <a:pt x="117346" y="477303"/>
                  </a:cubicBezTo>
                  <a:cubicBezTo>
                    <a:pt x="115565" y="476789"/>
                    <a:pt x="113974" y="475760"/>
                    <a:pt x="112774" y="474350"/>
                  </a:cubicBezTo>
                  <a:lnTo>
                    <a:pt x="110108" y="471683"/>
                  </a:lnTo>
                  <a:cubicBezTo>
                    <a:pt x="108307" y="469979"/>
                    <a:pt x="107021" y="467797"/>
                    <a:pt x="106393" y="465397"/>
                  </a:cubicBezTo>
                  <a:lnTo>
                    <a:pt x="105917" y="461587"/>
                  </a:lnTo>
                  <a:cubicBezTo>
                    <a:pt x="105917" y="459082"/>
                    <a:pt x="106573" y="456615"/>
                    <a:pt x="107821" y="454443"/>
                  </a:cubicBezTo>
                  <a:lnTo>
                    <a:pt x="110108" y="451490"/>
                  </a:lnTo>
                  <a:cubicBezTo>
                    <a:pt x="111345" y="450128"/>
                    <a:pt x="112927" y="449109"/>
                    <a:pt x="114679" y="448538"/>
                  </a:cubicBezTo>
                  <a:close/>
                  <a:moveTo>
                    <a:pt x="154590" y="381292"/>
                  </a:moveTo>
                  <a:cubicBezTo>
                    <a:pt x="162477" y="381292"/>
                    <a:pt x="168878" y="387693"/>
                    <a:pt x="168878" y="395579"/>
                  </a:cubicBezTo>
                  <a:lnTo>
                    <a:pt x="168878" y="397198"/>
                  </a:lnTo>
                  <a:cubicBezTo>
                    <a:pt x="168878" y="405085"/>
                    <a:pt x="162477" y="411486"/>
                    <a:pt x="154590" y="411486"/>
                  </a:cubicBezTo>
                  <a:cubicBezTo>
                    <a:pt x="146703" y="411486"/>
                    <a:pt x="140303" y="405085"/>
                    <a:pt x="140303" y="397198"/>
                  </a:cubicBezTo>
                  <a:lnTo>
                    <a:pt x="140303" y="395579"/>
                  </a:lnTo>
                  <a:cubicBezTo>
                    <a:pt x="140303" y="387693"/>
                    <a:pt x="146703" y="381292"/>
                    <a:pt x="154590" y="381292"/>
                  </a:cubicBezTo>
                  <a:close/>
                  <a:moveTo>
                    <a:pt x="962214" y="378624"/>
                  </a:moveTo>
                  <a:lnTo>
                    <a:pt x="964881" y="378624"/>
                  </a:lnTo>
                  <a:cubicBezTo>
                    <a:pt x="967424" y="378672"/>
                    <a:pt x="969920" y="379358"/>
                    <a:pt x="972120" y="380624"/>
                  </a:cubicBezTo>
                  <a:lnTo>
                    <a:pt x="974977" y="382815"/>
                  </a:lnTo>
                  <a:cubicBezTo>
                    <a:pt x="976701" y="384606"/>
                    <a:pt x="977949" y="386797"/>
                    <a:pt x="978597" y="389197"/>
                  </a:cubicBezTo>
                  <a:lnTo>
                    <a:pt x="979168" y="392912"/>
                  </a:lnTo>
                  <a:cubicBezTo>
                    <a:pt x="979245" y="394826"/>
                    <a:pt x="978816" y="396731"/>
                    <a:pt x="977930" y="398436"/>
                  </a:cubicBezTo>
                  <a:cubicBezTo>
                    <a:pt x="977378" y="400227"/>
                    <a:pt x="976358" y="401837"/>
                    <a:pt x="974977" y="403103"/>
                  </a:cubicBezTo>
                  <a:cubicBezTo>
                    <a:pt x="973682" y="404399"/>
                    <a:pt x="972120" y="405408"/>
                    <a:pt x="970405" y="406056"/>
                  </a:cubicBezTo>
                  <a:cubicBezTo>
                    <a:pt x="968691" y="406904"/>
                    <a:pt x="966786" y="407294"/>
                    <a:pt x="964881" y="407199"/>
                  </a:cubicBezTo>
                  <a:lnTo>
                    <a:pt x="962214" y="407199"/>
                  </a:lnTo>
                  <a:cubicBezTo>
                    <a:pt x="959671" y="407237"/>
                    <a:pt x="957166" y="406570"/>
                    <a:pt x="954975" y="405294"/>
                  </a:cubicBezTo>
                  <a:lnTo>
                    <a:pt x="952117" y="403103"/>
                  </a:lnTo>
                  <a:cubicBezTo>
                    <a:pt x="950365" y="401322"/>
                    <a:pt x="949088" y="399131"/>
                    <a:pt x="948402" y="396722"/>
                  </a:cubicBezTo>
                  <a:lnTo>
                    <a:pt x="947926" y="392912"/>
                  </a:lnTo>
                  <a:cubicBezTo>
                    <a:pt x="947860" y="391026"/>
                    <a:pt x="948288" y="389149"/>
                    <a:pt x="949164" y="387482"/>
                  </a:cubicBezTo>
                  <a:cubicBezTo>
                    <a:pt x="949717" y="385692"/>
                    <a:pt x="950736" y="384082"/>
                    <a:pt x="952117" y="382815"/>
                  </a:cubicBezTo>
                  <a:cubicBezTo>
                    <a:pt x="953394" y="381491"/>
                    <a:pt x="954956" y="380481"/>
                    <a:pt x="956689" y="379862"/>
                  </a:cubicBezTo>
                  <a:cubicBezTo>
                    <a:pt x="958404" y="379015"/>
                    <a:pt x="960299" y="378596"/>
                    <a:pt x="962214" y="378624"/>
                  </a:cubicBezTo>
                  <a:close/>
                  <a:moveTo>
                    <a:pt x="170497" y="333667"/>
                  </a:moveTo>
                  <a:lnTo>
                    <a:pt x="173164" y="333667"/>
                  </a:lnTo>
                  <a:cubicBezTo>
                    <a:pt x="175698" y="333676"/>
                    <a:pt x="178193" y="334333"/>
                    <a:pt x="180402" y="335572"/>
                  </a:cubicBezTo>
                  <a:lnTo>
                    <a:pt x="183260" y="337858"/>
                  </a:lnTo>
                  <a:cubicBezTo>
                    <a:pt x="184994" y="339601"/>
                    <a:pt x="186251" y="341763"/>
                    <a:pt x="186880" y="344144"/>
                  </a:cubicBezTo>
                  <a:lnTo>
                    <a:pt x="187451" y="347954"/>
                  </a:lnTo>
                  <a:cubicBezTo>
                    <a:pt x="187528" y="349869"/>
                    <a:pt x="187099" y="351774"/>
                    <a:pt x="186213" y="353479"/>
                  </a:cubicBezTo>
                  <a:cubicBezTo>
                    <a:pt x="184899" y="356946"/>
                    <a:pt x="182155" y="359689"/>
                    <a:pt x="178688" y="361003"/>
                  </a:cubicBezTo>
                  <a:cubicBezTo>
                    <a:pt x="176983" y="361889"/>
                    <a:pt x="175078" y="362308"/>
                    <a:pt x="173164" y="362242"/>
                  </a:cubicBezTo>
                  <a:lnTo>
                    <a:pt x="170497" y="362242"/>
                  </a:lnTo>
                  <a:cubicBezTo>
                    <a:pt x="167944" y="362242"/>
                    <a:pt x="165449" y="361546"/>
                    <a:pt x="163258" y="360241"/>
                  </a:cubicBezTo>
                  <a:lnTo>
                    <a:pt x="160400" y="358051"/>
                  </a:lnTo>
                  <a:cubicBezTo>
                    <a:pt x="158667" y="356289"/>
                    <a:pt x="157390" y="354136"/>
                    <a:pt x="156685" y="351764"/>
                  </a:cubicBezTo>
                  <a:lnTo>
                    <a:pt x="156209" y="347954"/>
                  </a:lnTo>
                  <a:cubicBezTo>
                    <a:pt x="156133" y="346040"/>
                    <a:pt x="156561" y="344135"/>
                    <a:pt x="157447" y="342430"/>
                  </a:cubicBezTo>
                  <a:cubicBezTo>
                    <a:pt x="157962" y="340648"/>
                    <a:pt x="158990" y="339058"/>
                    <a:pt x="160400" y="337858"/>
                  </a:cubicBezTo>
                  <a:cubicBezTo>
                    <a:pt x="161648" y="336505"/>
                    <a:pt x="163220" y="335486"/>
                    <a:pt x="164972" y="334905"/>
                  </a:cubicBezTo>
                  <a:cubicBezTo>
                    <a:pt x="166658" y="333971"/>
                    <a:pt x="168573" y="333543"/>
                    <a:pt x="170497" y="333667"/>
                  </a:cubicBezTo>
                  <a:close/>
                  <a:moveTo>
                    <a:pt x="930401" y="304424"/>
                  </a:moveTo>
                  <a:cubicBezTo>
                    <a:pt x="932315" y="304348"/>
                    <a:pt x="934221" y="304777"/>
                    <a:pt x="935925" y="305663"/>
                  </a:cubicBezTo>
                  <a:cubicBezTo>
                    <a:pt x="937706" y="306177"/>
                    <a:pt x="939297" y="307206"/>
                    <a:pt x="940497" y="308615"/>
                  </a:cubicBezTo>
                  <a:lnTo>
                    <a:pt x="943164" y="311282"/>
                  </a:lnTo>
                  <a:cubicBezTo>
                    <a:pt x="944926" y="313016"/>
                    <a:pt x="946212" y="315188"/>
                    <a:pt x="946879" y="317569"/>
                  </a:cubicBezTo>
                  <a:lnTo>
                    <a:pt x="947355" y="321379"/>
                  </a:lnTo>
                  <a:cubicBezTo>
                    <a:pt x="947346" y="323913"/>
                    <a:pt x="946688" y="326408"/>
                    <a:pt x="945450" y="328618"/>
                  </a:cubicBezTo>
                  <a:lnTo>
                    <a:pt x="943164" y="331476"/>
                  </a:lnTo>
                  <a:cubicBezTo>
                    <a:pt x="941964" y="332885"/>
                    <a:pt x="940374" y="333914"/>
                    <a:pt x="938592" y="334428"/>
                  </a:cubicBezTo>
                  <a:cubicBezTo>
                    <a:pt x="936887" y="335314"/>
                    <a:pt x="934982" y="335743"/>
                    <a:pt x="933068" y="335666"/>
                  </a:cubicBezTo>
                  <a:cubicBezTo>
                    <a:pt x="931153" y="335733"/>
                    <a:pt x="929248" y="335314"/>
                    <a:pt x="927543" y="334428"/>
                  </a:cubicBezTo>
                  <a:cubicBezTo>
                    <a:pt x="925791" y="333847"/>
                    <a:pt x="924219" y="332828"/>
                    <a:pt x="922971" y="331476"/>
                  </a:cubicBezTo>
                  <a:lnTo>
                    <a:pt x="920305" y="328808"/>
                  </a:lnTo>
                  <a:cubicBezTo>
                    <a:pt x="918599" y="327046"/>
                    <a:pt x="917361" y="324884"/>
                    <a:pt x="916685" y="322522"/>
                  </a:cubicBezTo>
                  <a:lnTo>
                    <a:pt x="916114" y="318712"/>
                  </a:lnTo>
                  <a:cubicBezTo>
                    <a:pt x="916161" y="316169"/>
                    <a:pt x="916847" y="313683"/>
                    <a:pt x="918113" y="311473"/>
                  </a:cubicBezTo>
                  <a:lnTo>
                    <a:pt x="920305" y="308615"/>
                  </a:lnTo>
                  <a:cubicBezTo>
                    <a:pt x="921571" y="307234"/>
                    <a:pt x="923181" y="306215"/>
                    <a:pt x="924972" y="305663"/>
                  </a:cubicBezTo>
                  <a:cubicBezTo>
                    <a:pt x="926638" y="304786"/>
                    <a:pt x="928515" y="304358"/>
                    <a:pt x="930401" y="304424"/>
                  </a:cubicBezTo>
                  <a:close/>
                  <a:moveTo>
                    <a:pt x="193166" y="270135"/>
                  </a:moveTo>
                  <a:lnTo>
                    <a:pt x="196976" y="270135"/>
                  </a:lnTo>
                  <a:cubicBezTo>
                    <a:pt x="198900" y="270011"/>
                    <a:pt x="200814" y="270439"/>
                    <a:pt x="202500" y="271373"/>
                  </a:cubicBezTo>
                  <a:cubicBezTo>
                    <a:pt x="204262" y="271925"/>
                    <a:pt x="205843" y="272945"/>
                    <a:pt x="207072" y="274326"/>
                  </a:cubicBezTo>
                  <a:cubicBezTo>
                    <a:pt x="208482" y="275526"/>
                    <a:pt x="209511" y="277116"/>
                    <a:pt x="210025" y="278898"/>
                  </a:cubicBezTo>
                  <a:cubicBezTo>
                    <a:pt x="210873" y="280441"/>
                    <a:pt x="211301" y="282184"/>
                    <a:pt x="211263" y="283946"/>
                  </a:cubicBezTo>
                  <a:lnTo>
                    <a:pt x="211263" y="286613"/>
                  </a:lnTo>
                  <a:cubicBezTo>
                    <a:pt x="211263" y="289118"/>
                    <a:pt x="210606" y="291585"/>
                    <a:pt x="209358" y="293757"/>
                  </a:cubicBezTo>
                  <a:lnTo>
                    <a:pt x="207072" y="296709"/>
                  </a:lnTo>
                  <a:cubicBezTo>
                    <a:pt x="205310" y="298414"/>
                    <a:pt x="203148" y="299653"/>
                    <a:pt x="200785" y="300329"/>
                  </a:cubicBezTo>
                  <a:lnTo>
                    <a:pt x="196976" y="300900"/>
                  </a:lnTo>
                  <a:cubicBezTo>
                    <a:pt x="195061" y="300929"/>
                    <a:pt x="193166" y="300510"/>
                    <a:pt x="191451" y="299662"/>
                  </a:cubicBezTo>
                  <a:cubicBezTo>
                    <a:pt x="189718" y="299043"/>
                    <a:pt x="188155" y="298033"/>
                    <a:pt x="186879" y="296709"/>
                  </a:cubicBezTo>
                  <a:cubicBezTo>
                    <a:pt x="185498" y="295443"/>
                    <a:pt x="184479" y="293833"/>
                    <a:pt x="183927" y="292042"/>
                  </a:cubicBezTo>
                  <a:cubicBezTo>
                    <a:pt x="183050" y="290375"/>
                    <a:pt x="182621" y="288499"/>
                    <a:pt x="182688" y="286613"/>
                  </a:cubicBezTo>
                  <a:lnTo>
                    <a:pt x="182688" y="283946"/>
                  </a:lnTo>
                  <a:cubicBezTo>
                    <a:pt x="182669" y="281393"/>
                    <a:pt x="183364" y="278888"/>
                    <a:pt x="184688" y="276707"/>
                  </a:cubicBezTo>
                  <a:lnTo>
                    <a:pt x="186879" y="273849"/>
                  </a:lnTo>
                  <a:cubicBezTo>
                    <a:pt x="188612" y="272087"/>
                    <a:pt x="190784" y="270801"/>
                    <a:pt x="193166" y="270135"/>
                  </a:cubicBezTo>
                  <a:close/>
                  <a:moveTo>
                    <a:pt x="901349" y="241370"/>
                  </a:moveTo>
                  <a:cubicBezTo>
                    <a:pt x="909236" y="241370"/>
                    <a:pt x="915637" y="247771"/>
                    <a:pt x="915637" y="255657"/>
                  </a:cubicBezTo>
                  <a:cubicBezTo>
                    <a:pt x="915637" y="263544"/>
                    <a:pt x="909236" y="269945"/>
                    <a:pt x="901349" y="269945"/>
                  </a:cubicBezTo>
                  <a:cubicBezTo>
                    <a:pt x="893462" y="269945"/>
                    <a:pt x="887062" y="263544"/>
                    <a:pt x="887062" y="255657"/>
                  </a:cubicBezTo>
                  <a:cubicBezTo>
                    <a:pt x="887062" y="247771"/>
                    <a:pt x="893462" y="241370"/>
                    <a:pt x="901349" y="241370"/>
                  </a:cubicBezTo>
                  <a:close/>
                  <a:moveTo>
                    <a:pt x="220789" y="233083"/>
                  </a:moveTo>
                  <a:lnTo>
                    <a:pt x="223455" y="233083"/>
                  </a:lnTo>
                  <a:cubicBezTo>
                    <a:pt x="225999" y="233045"/>
                    <a:pt x="228504" y="233711"/>
                    <a:pt x="230694" y="234988"/>
                  </a:cubicBezTo>
                  <a:lnTo>
                    <a:pt x="233552" y="237178"/>
                  </a:lnTo>
                  <a:cubicBezTo>
                    <a:pt x="235342" y="238931"/>
                    <a:pt x="236619" y="241141"/>
                    <a:pt x="237267" y="243560"/>
                  </a:cubicBezTo>
                  <a:lnTo>
                    <a:pt x="237743" y="247370"/>
                  </a:lnTo>
                  <a:cubicBezTo>
                    <a:pt x="237877" y="249266"/>
                    <a:pt x="237448" y="251152"/>
                    <a:pt x="236505" y="252799"/>
                  </a:cubicBezTo>
                  <a:cubicBezTo>
                    <a:pt x="235952" y="254590"/>
                    <a:pt x="234933" y="256200"/>
                    <a:pt x="233552" y="257467"/>
                  </a:cubicBezTo>
                  <a:cubicBezTo>
                    <a:pt x="232295" y="258810"/>
                    <a:pt x="230723" y="259829"/>
                    <a:pt x="228980" y="260420"/>
                  </a:cubicBezTo>
                  <a:cubicBezTo>
                    <a:pt x="227266" y="261267"/>
                    <a:pt x="225370" y="261686"/>
                    <a:pt x="223455" y="261658"/>
                  </a:cubicBezTo>
                  <a:lnTo>
                    <a:pt x="220789" y="261658"/>
                  </a:lnTo>
                  <a:cubicBezTo>
                    <a:pt x="218274" y="261629"/>
                    <a:pt x="215807" y="260934"/>
                    <a:pt x="213645" y="259658"/>
                  </a:cubicBezTo>
                  <a:lnTo>
                    <a:pt x="210692" y="257467"/>
                  </a:lnTo>
                  <a:cubicBezTo>
                    <a:pt x="208968" y="255676"/>
                    <a:pt x="207720" y="253485"/>
                    <a:pt x="207073" y="251085"/>
                  </a:cubicBezTo>
                  <a:lnTo>
                    <a:pt x="206501" y="247370"/>
                  </a:lnTo>
                  <a:cubicBezTo>
                    <a:pt x="206425" y="245456"/>
                    <a:pt x="206853" y="243551"/>
                    <a:pt x="207739" y="241846"/>
                  </a:cubicBezTo>
                  <a:cubicBezTo>
                    <a:pt x="208330" y="240074"/>
                    <a:pt x="209339" y="238474"/>
                    <a:pt x="210692" y="237178"/>
                  </a:cubicBezTo>
                  <a:cubicBezTo>
                    <a:pt x="211968" y="235855"/>
                    <a:pt x="213530" y="234845"/>
                    <a:pt x="215264" y="234226"/>
                  </a:cubicBezTo>
                  <a:cubicBezTo>
                    <a:pt x="216978" y="233378"/>
                    <a:pt x="218884" y="232987"/>
                    <a:pt x="220789" y="233083"/>
                  </a:cubicBezTo>
                  <a:close/>
                  <a:moveTo>
                    <a:pt x="250125" y="190696"/>
                  </a:moveTo>
                  <a:cubicBezTo>
                    <a:pt x="252040" y="190668"/>
                    <a:pt x="253935" y="191087"/>
                    <a:pt x="255650" y="191934"/>
                  </a:cubicBezTo>
                  <a:cubicBezTo>
                    <a:pt x="257403" y="192506"/>
                    <a:pt x="258983" y="193525"/>
                    <a:pt x="260222" y="194887"/>
                  </a:cubicBezTo>
                  <a:lnTo>
                    <a:pt x="262794" y="197649"/>
                  </a:lnTo>
                  <a:cubicBezTo>
                    <a:pt x="264518" y="199440"/>
                    <a:pt x="265765" y="201631"/>
                    <a:pt x="266413" y="204031"/>
                  </a:cubicBezTo>
                  <a:lnTo>
                    <a:pt x="266985" y="207746"/>
                  </a:lnTo>
                  <a:cubicBezTo>
                    <a:pt x="267004" y="210299"/>
                    <a:pt x="266308" y="212804"/>
                    <a:pt x="264984" y="214985"/>
                  </a:cubicBezTo>
                  <a:lnTo>
                    <a:pt x="262794" y="217842"/>
                  </a:lnTo>
                  <a:cubicBezTo>
                    <a:pt x="261546" y="219195"/>
                    <a:pt x="259974" y="220214"/>
                    <a:pt x="258222" y="220795"/>
                  </a:cubicBezTo>
                  <a:cubicBezTo>
                    <a:pt x="256536" y="221719"/>
                    <a:pt x="254621" y="222148"/>
                    <a:pt x="252697" y="222033"/>
                  </a:cubicBezTo>
                  <a:cubicBezTo>
                    <a:pt x="250773" y="222157"/>
                    <a:pt x="248858" y="221729"/>
                    <a:pt x="247172" y="220795"/>
                  </a:cubicBezTo>
                  <a:cubicBezTo>
                    <a:pt x="245392" y="220281"/>
                    <a:pt x="243800" y="219252"/>
                    <a:pt x="242601" y="217842"/>
                  </a:cubicBezTo>
                  <a:lnTo>
                    <a:pt x="240029" y="215175"/>
                  </a:lnTo>
                  <a:cubicBezTo>
                    <a:pt x="238305" y="213385"/>
                    <a:pt x="237057" y="211194"/>
                    <a:pt x="236409" y="208794"/>
                  </a:cubicBezTo>
                  <a:lnTo>
                    <a:pt x="235838" y="204984"/>
                  </a:lnTo>
                  <a:cubicBezTo>
                    <a:pt x="235828" y="202460"/>
                    <a:pt x="236514" y="199993"/>
                    <a:pt x="237838" y="197840"/>
                  </a:cubicBezTo>
                  <a:lnTo>
                    <a:pt x="240029" y="194887"/>
                  </a:lnTo>
                  <a:cubicBezTo>
                    <a:pt x="241305" y="193563"/>
                    <a:pt x="242867" y="192553"/>
                    <a:pt x="244601" y="191934"/>
                  </a:cubicBezTo>
                  <a:cubicBezTo>
                    <a:pt x="246325" y="191096"/>
                    <a:pt x="248211" y="190677"/>
                    <a:pt x="250125" y="190696"/>
                  </a:cubicBezTo>
                  <a:close/>
                  <a:moveTo>
                    <a:pt x="853630" y="180124"/>
                  </a:moveTo>
                  <a:cubicBezTo>
                    <a:pt x="855544" y="180010"/>
                    <a:pt x="857449" y="180410"/>
                    <a:pt x="859154" y="181267"/>
                  </a:cubicBezTo>
                  <a:cubicBezTo>
                    <a:pt x="860907" y="181838"/>
                    <a:pt x="862488" y="182858"/>
                    <a:pt x="863726" y="184220"/>
                  </a:cubicBezTo>
                  <a:lnTo>
                    <a:pt x="866393" y="186887"/>
                  </a:lnTo>
                  <a:cubicBezTo>
                    <a:pt x="868155" y="188620"/>
                    <a:pt x="869441" y="190792"/>
                    <a:pt x="870108" y="193173"/>
                  </a:cubicBezTo>
                  <a:lnTo>
                    <a:pt x="870584" y="196983"/>
                  </a:lnTo>
                  <a:cubicBezTo>
                    <a:pt x="870584" y="199517"/>
                    <a:pt x="869927" y="202012"/>
                    <a:pt x="868679" y="204222"/>
                  </a:cubicBezTo>
                  <a:lnTo>
                    <a:pt x="866393" y="207080"/>
                  </a:lnTo>
                  <a:cubicBezTo>
                    <a:pt x="865165" y="208461"/>
                    <a:pt x="863583" y="209480"/>
                    <a:pt x="861821" y="210032"/>
                  </a:cubicBezTo>
                  <a:cubicBezTo>
                    <a:pt x="858326" y="211680"/>
                    <a:pt x="854268" y="211680"/>
                    <a:pt x="850772" y="210032"/>
                  </a:cubicBezTo>
                  <a:cubicBezTo>
                    <a:pt x="849020" y="209451"/>
                    <a:pt x="847448" y="208432"/>
                    <a:pt x="846200" y="207080"/>
                  </a:cubicBezTo>
                  <a:lnTo>
                    <a:pt x="843533" y="204508"/>
                  </a:lnTo>
                  <a:cubicBezTo>
                    <a:pt x="841809" y="202717"/>
                    <a:pt x="840562" y="200526"/>
                    <a:pt x="839914" y="198126"/>
                  </a:cubicBezTo>
                  <a:lnTo>
                    <a:pt x="839342" y="194411"/>
                  </a:lnTo>
                  <a:cubicBezTo>
                    <a:pt x="839313" y="191859"/>
                    <a:pt x="840009" y="189354"/>
                    <a:pt x="841342" y="187172"/>
                  </a:cubicBezTo>
                  <a:lnTo>
                    <a:pt x="843533" y="184220"/>
                  </a:lnTo>
                  <a:cubicBezTo>
                    <a:pt x="844810" y="182896"/>
                    <a:pt x="846372" y="181886"/>
                    <a:pt x="848105" y="181267"/>
                  </a:cubicBezTo>
                  <a:cubicBezTo>
                    <a:pt x="849820" y="180419"/>
                    <a:pt x="851725" y="180029"/>
                    <a:pt x="853630" y="180124"/>
                  </a:cubicBezTo>
                  <a:close/>
                  <a:moveTo>
                    <a:pt x="295846" y="137928"/>
                  </a:moveTo>
                  <a:cubicBezTo>
                    <a:pt x="297046" y="137785"/>
                    <a:pt x="298265" y="137785"/>
                    <a:pt x="299465" y="137928"/>
                  </a:cubicBezTo>
                  <a:cubicBezTo>
                    <a:pt x="301361" y="138014"/>
                    <a:pt x="303208" y="138604"/>
                    <a:pt x="304799" y="139642"/>
                  </a:cubicBezTo>
                  <a:cubicBezTo>
                    <a:pt x="306390" y="140566"/>
                    <a:pt x="307752" y="141843"/>
                    <a:pt x="308800" y="143357"/>
                  </a:cubicBezTo>
                  <a:cubicBezTo>
                    <a:pt x="310057" y="144729"/>
                    <a:pt x="310943" y="146405"/>
                    <a:pt x="311371" y="148215"/>
                  </a:cubicBezTo>
                  <a:cubicBezTo>
                    <a:pt x="312105" y="150863"/>
                    <a:pt x="312105" y="153663"/>
                    <a:pt x="311371" y="156311"/>
                  </a:cubicBezTo>
                  <a:cubicBezTo>
                    <a:pt x="310638" y="158769"/>
                    <a:pt x="309333" y="161026"/>
                    <a:pt x="307561" y="162883"/>
                  </a:cubicBezTo>
                  <a:cubicBezTo>
                    <a:pt x="306608" y="163731"/>
                    <a:pt x="305589" y="164493"/>
                    <a:pt x="304513" y="165169"/>
                  </a:cubicBezTo>
                  <a:lnTo>
                    <a:pt x="300513" y="166598"/>
                  </a:lnTo>
                  <a:cubicBezTo>
                    <a:pt x="297789" y="167265"/>
                    <a:pt x="294950" y="167265"/>
                    <a:pt x="292226" y="166598"/>
                  </a:cubicBezTo>
                  <a:lnTo>
                    <a:pt x="288797" y="165169"/>
                  </a:lnTo>
                  <a:lnTo>
                    <a:pt x="285844" y="162883"/>
                  </a:lnTo>
                  <a:cubicBezTo>
                    <a:pt x="284044" y="161045"/>
                    <a:pt x="282730" y="158788"/>
                    <a:pt x="282034" y="156311"/>
                  </a:cubicBezTo>
                  <a:cubicBezTo>
                    <a:pt x="281320" y="153720"/>
                    <a:pt x="281320" y="150996"/>
                    <a:pt x="282034" y="148405"/>
                  </a:cubicBezTo>
                  <a:cubicBezTo>
                    <a:pt x="282663" y="146024"/>
                    <a:pt x="283910" y="143852"/>
                    <a:pt x="285654" y="142119"/>
                  </a:cubicBezTo>
                  <a:lnTo>
                    <a:pt x="288607" y="139833"/>
                  </a:lnTo>
                  <a:cubicBezTo>
                    <a:pt x="290807" y="138566"/>
                    <a:pt x="293302" y="137909"/>
                    <a:pt x="295846" y="137928"/>
                  </a:cubicBezTo>
                  <a:close/>
                  <a:moveTo>
                    <a:pt x="794098" y="130308"/>
                  </a:moveTo>
                  <a:cubicBezTo>
                    <a:pt x="795965" y="129784"/>
                    <a:pt x="797946" y="129784"/>
                    <a:pt x="799813" y="130308"/>
                  </a:cubicBezTo>
                  <a:cubicBezTo>
                    <a:pt x="801699" y="130403"/>
                    <a:pt x="803528" y="130965"/>
                    <a:pt x="805147" y="131927"/>
                  </a:cubicBezTo>
                  <a:lnTo>
                    <a:pt x="810385" y="134594"/>
                  </a:lnTo>
                  <a:cubicBezTo>
                    <a:pt x="812500" y="135851"/>
                    <a:pt x="814272" y="137623"/>
                    <a:pt x="815529" y="139737"/>
                  </a:cubicBezTo>
                  <a:lnTo>
                    <a:pt x="816958" y="143166"/>
                  </a:lnTo>
                  <a:cubicBezTo>
                    <a:pt x="817587" y="145605"/>
                    <a:pt x="817587" y="148157"/>
                    <a:pt x="816958" y="150596"/>
                  </a:cubicBezTo>
                  <a:lnTo>
                    <a:pt x="815529" y="154025"/>
                  </a:lnTo>
                  <a:cubicBezTo>
                    <a:pt x="814662" y="155635"/>
                    <a:pt x="813424" y="157006"/>
                    <a:pt x="811910" y="158025"/>
                  </a:cubicBezTo>
                  <a:cubicBezTo>
                    <a:pt x="810509" y="159245"/>
                    <a:pt x="808852" y="160130"/>
                    <a:pt x="807052" y="160597"/>
                  </a:cubicBezTo>
                  <a:cubicBezTo>
                    <a:pt x="803299" y="161388"/>
                    <a:pt x="799394" y="160854"/>
                    <a:pt x="796002" y="159073"/>
                  </a:cubicBezTo>
                  <a:lnTo>
                    <a:pt x="790668" y="156501"/>
                  </a:lnTo>
                  <a:cubicBezTo>
                    <a:pt x="788602" y="155216"/>
                    <a:pt x="786868" y="153453"/>
                    <a:pt x="785621" y="151358"/>
                  </a:cubicBezTo>
                  <a:lnTo>
                    <a:pt x="784096" y="147929"/>
                  </a:lnTo>
                  <a:cubicBezTo>
                    <a:pt x="783430" y="145433"/>
                    <a:pt x="783430" y="142804"/>
                    <a:pt x="784096" y="140309"/>
                  </a:cubicBezTo>
                  <a:lnTo>
                    <a:pt x="785621" y="136880"/>
                  </a:lnTo>
                  <a:cubicBezTo>
                    <a:pt x="786487" y="135270"/>
                    <a:pt x="787726" y="133899"/>
                    <a:pt x="789240" y="132879"/>
                  </a:cubicBezTo>
                  <a:cubicBezTo>
                    <a:pt x="790640" y="131660"/>
                    <a:pt x="792297" y="130774"/>
                    <a:pt x="794098" y="130308"/>
                  </a:cubicBezTo>
                  <a:close/>
                  <a:moveTo>
                    <a:pt x="338803" y="95351"/>
                  </a:moveTo>
                  <a:lnTo>
                    <a:pt x="342613" y="95351"/>
                  </a:lnTo>
                  <a:cubicBezTo>
                    <a:pt x="344537" y="95227"/>
                    <a:pt x="346452" y="95655"/>
                    <a:pt x="348138" y="96589"/>
                  </a:cubicBezTo>
                  <a:cubicBezTo>
                    <a:pt x="349890" y="97170"/>
                    <a:pt x="351462" y="98189"/>
                    <a:pt x="352709" y="99542"/>
                  </a:cubicBezTo>
                  <a:cubicBezTo>
                    <a:pt x="354091" y="100770"/>
                    <a:pt x="355110" y="102352"/>
                    <a:pt x="355662" y="104114"/>
                  </a:cubicBezTo>
                  <a:cubicBezTo>
                    <a:pt x="356472" y="105676"/>
                    <a:pt x="356900" y="107400"/>
                    <a:pt x="356900" y="109162"/>
                  </a:cubicBezTo>
                  <a:lnTo>
                    <a:pt x="356900" y="111829"/>
                  </a:lnTo>
                  <a:cubicBezTo>
                    <a:pt x="356900" y="114334"/>
                    <a:pt x="356243" y="116801"/>
                    <a:pt x="354995" y="118973"/>
                  </a:cubicBezTo>
                  <a:lnTo>
                    <a:pt x="352709" y="121925"/>
                  </a:lnTo>
                  <a:cubicBezTo>
                    <a:pt x="350947" y="123630"/>
                    <a:pt x="348785" y="124869"/>
                    <a:pt x="346423" y="125545"/>
                  </a:cubicBezTo>
                  <a:lnTo>
                    <a:pt x="342613" y="126116"/>
                  </a:lnTo>
                  <a:cubicBezTo>
                    <a:pt x="340699" y="126193"/>
                    <a:pt x="338793" y="125764"/>
                    <a:pt x="337088" y="124878"/>
                  </a:cubicBezTo>
                  <a:cubicBezTo>
                    <a:pt x="335355" y="124259"/>
                    <a:pt x="333793" y="123249"/>
                    <a:pt x="332516" y="121925"/>
                  </a:cubicBezTo>
                  <a:cubicBezTo>
                    <a:pt x="331164" y="120678"/>
                    <a:pt x="330144" y="119106"/>
                    <a:pt x="329564" y="117353"/>
                  </a:cubicBezTo>
                  <a:cubicBezTo>
                    <a:pt x="328678" y="115648"/>
                    <a:pt x="328259" y="113743"/>
                    <a:pt x="328325" y="111829"/>
                  </a:cubicBezTo>
                  <a:lnTo>
                    <a:pt x="328325" y="109162"/>
                  </a:lnTo>
                  <a:cubicBezTo>
                    <a:pt x="328335" y="106628"/>
                    <a:pt x="328992" y="104133"/>
                    <a:pt x="330231" y="101923"/>
                  </a:cubicBezTo>
                  <a:lnTo>
                    <a:pt x="332516" y="99065"/>
                  </a:lnTo>
                  <a:cubicBezTo>
                    <a:pt x="334250" y="97303"/>
                    <a:pt x="336421" y="96017"/>
                    <a:pt x="338803" y="95351"/>
                  </a:cubicBezTo>
                  <a:close/>
                  <a:moveTo>
                    <a:pt x="755712" y="76777"/>
                  </a:moveTo>
                  <a:cubicBezTo>
                    <a:pt x="757598" y="76739"/>
                    <a:pt x="759455" y="77168"/>
                    <a:pt x="761141" y="78015"/>
                  </a:cubicBezTo>
                  <a:cubicBezTo>
                    <a:pt x="762913" y="78606"/>
                    <a:pt x="764513" y="79616"/>
                    <a:pt x="765808" y="80968"/>
                  </a:cubicBezTo>
                  <a:lnTo>
                    <a:pt x="768476" y="83635"/>
                  </a:lnTo>
                  <a:cubicBezTo>
                    <a:pt x="770180" y="85397"/>
                    <a:pt x="771419" y="87559"/>
                    <a:pt x="772095" y="89922"/>
                  </a:cubicBezTo>
                  <a:lnTo>
                    <a:pt x="772095" y="93732"/>
                  </a:lnTo>
                  <a:cubicBezTo>
                    <a:pt x="772133" y="96275"/>
                    <a:pt x="771466" y="98780"/>
                    <a:pt x="770190" y="100971"/>
                  </a:cubicBezTo>
                  <a:lnTo>
                    <a:pt x="767999" y="103828"/>
                  </a:lnTo>
                  <a:cubicBezTo>
                    <a:pt x="766732" y="105209"/>
                    <a:pt x="765122" y="106228"/>
                    <a:pt x="763332" y="106781"/>
                  </a:cubicBezTo>
                  <a:cubicBezTo>
                    <a:pt x="761646" y="107714"/>
                    <a:pt x="759732" y="108143"/>
                    <a:pt x="757808" y="108019"/>
                  </a:cubicBezTo>
                  <a:cubicBezTo>
                    <a:pt x="755912" y="108152"/>
                    <a:pt x="754026" y="107724"/>
                    <a:pt x="752379" y="106781"/>
                  </a:cubicBezTo>
                  <a:cubicBezTo>
                    <a:pt x="750587" y="106228"/>
                    <a:pt x="748978" y="105209"/>
                    <a:pt x="747711" y="103828"/>
                  </a:cubicBezTo>
                  <a:lnTo>
                    <a:pt x="745139" y="101161"/>
                  </a:lnTo>
                  <a:cubicBezTo>
                    <a:pt x="743339" y="99456"/>
                    <a:pt x="742053" y="97275"/>
                    <a:pt x="741425" y="94875"/>
                  </a:cubicBezTo>
                  <a:lnTo>
                    <a:pt x="741425" y="91065"/>
                  </a:lnTo>
                  <a:cubicBezTo>
                    <a:pt x="741425" y="88560"/>
                    <a:pt x="742082" y="86093"/>
                    <a:pt x="743330" y="83921"/>
                  </a:cubicBezTo>
                  <a:lnTo>
                    <a:pt x="745616" y="80968"/>
                  </a:lnTo>
                  <a:cubicBezTo>
                    <a:pt x="746854" y="79606"/>
                    <a:pt x="748435" y="78587"/>
                    <a:pt x="750187" y="78015"/>
                  </a:cubicBezTo>
                  <a:cubicBezTo>
                    <a:pt x="751902" y="77168"/>
                    <a:pt x="753798" y="76749"/>
                    <a:pt x="755712" y="76777"/>
                  </a:cubicBezTo>
                  <a:close/>
                  <a:moveTo>
                    <a:pt x="392905" y="50298"/>
                  </a:moveTo>
                  <a:cubicBezTo>
                    <a:pt x="400791" y="50298"/>
                    <a:pt x="407193" y="56699"/>
                    <a:pt x="407193" y="64585"/>
                  </a:cubicBezTo>
                  <a:cubicBezTo>
                    <a:pt x="407193" y="72472"/>
                    <a:pt x="400791" y="78873"/>
                    <a:pt x="392905" y="78873"/>
                  </a:cubicBezTo>
                  <a:cubicBezTo>
                    <a:pt x="385018" y="78873"/>
                    <a:pt x="378618" y="72472"/>
                    <a:pt x="378618" y="64585"/>
                  </a:cubicBezTo>
                  <a:cubicBezTo>
                    <a:pt x="378618" y="56699"/>
                    <a:pt x="385018" y="50298"/>
                    <a:pt x="392905" y="50298"/>
                  </a:cubicBezTo>
                  <a:close/>
                  <a:moveTo>
                    <a:pt x="684179" y="37058"/>
                  </a:moveTo>
                  <a:lnTo>
                    <a:pt x="686846" y="37058"/>
                  </a:lnTo>
                  <a:cubicBezTo>
                    <a:pt x="689399" y="37058"/>
                    <a:pt x="691894" y="37753"/>
                    <a:pt x="694085" y="39058"/>
                  </a:cubicBezTo>
                  <a:lnTo>
                    <a:pt x="696943" y="41249"/>
                  </a:lnTo>
                  <a:cubicBezTo>
                    <a:pt x="698676" y="43011"/>
                    <a:pt x="699952" y="45164"/>
                    <a:pt x="700658" y="47536"/>
                  </a:cubicBezTo>
                  <a:lnTo>
                    <a:pt x="700658" y="51346"/>
                  </a:lnTo>
                  <a:cubicBezTo>
                    <a:pt x="700734" y="53260"/>
                    <a:pt x="700305" y="55165"/>
                    <a:pt x="699419" y="56870"/>
                  </a:cubicBezTo>
                  <a:cubicBezTo>
                    <a:pt x="698905" y="58651"/>
                    <a:pt x="697876" y="60242"/>
                    <a:pt x="696467" y="61442"/>
                  </a:cubicBezTo>
                  <a:cubicBezTo>
                    <a:pt x="695218" y="62795"/>
                    <a:pt x="693647" y="63814"/>
                    <a:pt x="691894" y="64395"/>
                  </a:cubicBezTo>
                  <a:cubicBezTo>
                    <a:pt x="690208" y="65328"/>
                    <a:pt x="688294" y="65757"/>
                    <a:pt x="686370" y="65633"/>
                  </a:cubicBezTo>
                  <a:lnTo>
                    <a:pt x="683703" y="65633"/>
                  </a:lnTo>
                  <a:cubicBezTo>
                    <a:pt x="681169" y="65624"/>
                    <a:pt x="678674" y="64966"/>
                    <a:pt x="676464" y="63728"/>
                  </a:cubicBezTo>
                  <a:lnTo>
                    <a:pt x="673606" y="61442"/>
                  </a:lnTo>
                  <a:cubicBezTo>
                    <a:pt x="671835" y="59709"/>
                    <a:pt x="670549" y="57546"/>
                    <a:pt x="669892" y="55156"/>
                  </a:cubicBezTo>
                  <a:lnTo>
                    <a:pt x="669892" y="51346"/>
                  </a:lnTo>
                  <a:cubicBezTo>
                    <a:pt x="670092" y="47602"/>
                    <a:pt x="671568" y="44040"/>
                    <a:pt x="674083" y="41249"/>
                  </a:cubicBezTo>
                  <a:cubicBezTo>
                    <a:pt x="675359" y="39925"/>
                    <a:pt x="676921" y="38916"/>
                    <a:pt x="678655" y="38296"/>
                  </a:cubicBezTo>
                  <a:cubicBezTo>
                    <a:pt x="680369" y="37449"/>
                    <a:pt x="682265" y="37030"/>
                    <a:pt x="684179" y="37058"/>
                  </a:cubicBezTo>
                  <a:close/>
                  <a:moveTo>
                    <a:pt x="625982" y="13532"/>
                  </a:moveTo>
                  <a:cubicBezTo>
                    <a:pt x="627868" y="13465"/>
                    <a:pt x="629745" y="13893"/>
                    <a:pt x="631412" y="14770"/>
                  </a:cubicBezTo>
                  <a:cubicBezTo>
                    <a:pt x="633202" y="15322"/>
                    <a:pt x="634812" y="16341"/>
                    <a:pt x="636079" y="17722"/>
                  </a:cubicBezTo>
                  <a:cubicBezTo>
                    <a:pt x="637402" y="18999"/>
                    <a:pt x="638412" y="20561"/>
                    <a:pt x="639031" y="22294"/>
                  </a:cubicBezTo>
                  <a:cubicBezTo>
                    <a:pt x="639946" y="24161"/>
                    <a:pt x="640374" y="26219"/>
                    <a:pt x="640270" y="28295"/>
                  </a:cubicBezTo>
                  <a:lnTo>
                    <a:pt x="640270" y="30962"/>
                  </a:lnTo>
                  <a:cubicBezTo>
                    <a:pt x="640222" y="33505"/>
                    <a:pt x="639536" y="35991"/>
                    <a:pt x="638269" y="38201"/>
                  </a:cubicBezTo>
                  <a:lnTo>
                    <a:pt x="636079" y="41059"/>
                  </a:lnTo>
                  <a:cubicBezTo>
                    <a:pt x="634297" y="42811"/>
                    <a:pt x="632107" y="44088"/>
                    <a:pt x="629697" y="44774"/>
                  </a:cubicBezTo>
                  <a:lnTo>
                    <a:pt x="625982" y="44774"/>
                  </a:lnTo>
                  <a:cubicBezTo>
                    <a:pt x="624068" y="44850"/>
                    <a:pt x="622163" y="44421"/>
                    <a:pt x="620458" y="43535"/>
                  </a:cubicBezTo>
                  <a:cubicBezTo>
                    <a:pt x="618667" y="42983"/>
                    <a:pt x="617057" y="41964"/>
                    <a:pt x="615790" y="40582"/>
                  </a:cubicBezTo>
                  <a:cubicBezTo>
                    <a:pt x="614467" y="39306"/>
                    <a:pt x="613457" y="37744"/>
                    <a:pt x="612838" y="36011"/>
                  </a:cubicBezTo>
                  <a:cubicBezTo>
                    <a:pt x="611981" y="34306"/>
                    <a:pt x="611580" y="32400"/>
                    <a:pt x="611695" y="30486"/>
                  </a:cubicBezTo>
                  <a:lnTo>
                    <a:pt x="611695" y="27819"/>
                  </a:lnTo>
                  <a:cubicBezTo>
                    <a:pt x="611656" y="25276"/>
                    <a:pt x="612323" y="22771"/>
                    <a:pt x="613600" y="20580"/>
                  </a:cubicBezTo>
                  <a:lnTo>
                    <a:pt x="615790" y="17722"/>
                  </a:lnTo>
                  <a:cubicBezTo>
                    <a:pt x="617572" y="15998"/>
                    <a:pt x="619772" y="14751"/>
                    <a:pt x="622172" y="14103"/>
                  </a:cubicBezTo>
                  <a:close/>
                  <a:moveTo>
                    <a:pt x="440625" y="13532"/>
                  </a:moveTo>
                  <a:cubicBezTo>
                    <a:pt x="442511" y="13465"/>
                    <a:pt x="444388" y="13893"/>
                    <a:pt x="446054" y="14770"/>
                  </a:cubicBezTo>
                  <a:cubicBezTo>
                    <a:pt x="447845" y="15322"/>
                    <a:pt x="449455" y="16341"/>
                    <a:pt x="450722" y="17722"/>
                  </a:cubicBezTo>
                  <a:cubicBezTo>
                    <a:pt x="452046" y="18999"/>
                    <a:pt x="453055" y="20561"/>
                    <a:pt x="453674" y="22294"/>
                  </a:cubicBezTo>
                  <a:cubicBezTo>
                    <a:pt x="454589" y="24161"/>
                    <a:pt x="455018" y="26219"/>
                    <a:pt x="454913" y="28295"/>
                  </a:cubicBezTo>
                  <a:lnTo>
                    <a:pt x="454913" y="30962"/>
                  </a:lnTo>
                  <a:cubicBezTo>
                    <a:pt x="454865" y="33505"/>
                    <a:pt x="454179" y="35991"/>
                    <a:pt x="452913" y="38201"/>
                  </a:cubicBezTo>
                  <a:lnTo>
                    <a:pt x="450722" y="41059"/>
                  </a:lnTo>
                  <a:cubicBezTo>
                    <a:pt x="448941" y="42811"/>
                    <a:pt x="446750" y="44088"/>
                    <a:pt x="444340" y="44774"/>
                  </a:cubicBezTo>
                  <a:lnTo>
                    <a:pt x="440625" y="44774"/>
                  </a:lnTo>
                  <a:cubicBezTo>
                    <a:pt x="438711" y="44850"/>
                    <a:pt x="436806" y="44421"/>
                    <a:pt x="435101" y="43535"/>
                  </a:cubicBezTo>
                  <a:cubicBezTo>
                    <a:pt x="433320" y="43021"/>
                    <a:pt x="431729" y="41992"/>
                    <a:pt x="430529" y="40582"/>
                  </a:cubicBezTo>
                  <a:cubicBezTo>
                    <a:pt x="429176" y="39316"/>
                    <a:pt x="428129" y="37744"/>
                    <a:pt x="427480" y="36011"/>
                  </a:cubicBezTo>
                  <a:cubicBezTo>
                    <a:pt x="426624" y="34306"/>
                    <a:pt x="426224" y="32400"/>
                    <a:pt x="426338" y="30486"/>
                  </a:cubicBezTo>
                  <a:lnTo>
                    <a:pt x="426338" y="27819"/>
                  </a:lnTo>
                  <a:cubicBezTo>
                    <a:pt x="426300" y="25276"/>
                    <a:pt x="426967" y="22771"/>
                    <a:pt x="428243" y="20580"/>
                  </a:cubicBezTo>
                  <a:lnTo>
                    <a:pt x="430529" y="17722"/>
                  </a:lnTo>
                  <a:cubicBezTo>
                    <a:pt x="432262" y="15979"/>
                    <a:pt x="434434" y="14732"/>
                    <a:pt x="436815" y="14103"/>
                  </a:cubicBezTo>
                  <a:close/>
                  <a:moveTo>
                    <a:pt x="562355" y="2673"/>
                  </a:moveTo>
                  <a:cubicBezTo>
                    <a:pt x="570242" y="2673"/>
                    <a:pt x="576643" y="9074"/>
                    <a:pt x="576643" y="16960"/>
                  </a:cubicBezTo>
                  <a:cubicBezTo>
                    <a:pt x="576643" y="24847"/>
                    <a:pt x="570242" y="31248"/>
                    <a:pt x="562355" y="31248"/>
                  </a:cubicBezTo>
                  <a:cubicBezTo>
                    <a:pt x="554468" y="31248"/>
                    <a:pt x="548068" y="24847"/>
                    <a:pt x="548068" y="16960"/>
                  </a:cubicBezTo>
                  <a:cubicBezTo>
                    <a:pt x="548068" y="9074"/>
                    <a:pt x="554468" y="2673"/>
                    <a:pt x="562355" y="2673"/>
                  </a:cubicBezTo>
                  <a:close/>
                  <a:moveTo>
                    <a:pt x="504157" y="6"/>
                  </a:moveTo>
                  <a:cubicBezTo>
                    <a:pt x="506071" y="-61"/>
                    <a:pt x="507976" y="358"/>
                    <a:pt x="509681" y="1244"/>
                  </a:cubicBezTo>
                  <a:cubicBezTo>
                    <a:pt x="511434" y="1825"/>
                    <a:pt x="513005" y="2844"/>
                    <a:pt x="514253" y="4197"/>
                  </a:cubicBezTo>
                  <a:cubicBezTo>
                    <a:pt x="515577" y="5473"/>
                    <a:pt x="516587" y="7035"/>
                    <a:pt x="517206" y="8769"/>
                  </a:cubicBezTo>
                  <a:cubicBezTo>
                    <a:pt x="518168" y="10616"/>
                    <a:pt x="518597" y="12693"/>
                    <a:pt x="518444" y="14769"/>
                  </a:cubicBezTo>
                  <a:lnTo>
                    <a:pt x="518444" y="17436"/>
                  </a:lnTo>
                  <a:cubicBezTo>
                    <a:pt x="518444" y="19989"/>
                    <a:pt x="517749" y="22485"/>
                    <a:pt x="516444" y="24675"/>
                  </a:cubicBezTo>
                  <a:lnTo>
                    <a:pt x="514253" y="27533"/>
                  </a:lnTo>
                  <a:cubicBezTo>
                    <a:pt x="512491" y="29266"/>
                    <a:pt x="510339" y="30543"/>
                    <a:pt x="507967" y="31248"/>
                  </a:cubicBezTo>
                  <a:lnTo>
                    <a:pt x="504157" y="31248"/>
                  </a:lnTo>
                  <a:cubicBezTo>
                    <a:pt x="502242" y="31324"/>
                    <a:pt x="500337" y="30895"/>
                    <a:pt x="498632" y="30009"/>
                  </a:cubicBezTo>
                  <a:cubicBezTo>
                    <a:pt x="496851" y="29495"/>
                    <a:pt x="495260" y="28466"/>
                    <a:pt x="494060" y="27057"/>
                  </a:cubicBezTo>
                  <a:cubicBezTo>
                    <a:pt x="492708" y="25809"/>
                    <a:pt x="491688" y="24237"/>
                    <a:pt x="491108" y="22485"/>
                  </a:cubicBezTo>
                  <a:cubicBezTo>
                    <a:pt x="490174" y="20799"/>
                    <a:pt x="489746" y="18884"/>
                    <a:pt x="489869" y="16960"/>
                  </a:cubicBezTo>
                  <a:lnTo>
                    <a:pt x="489869" y="14293"/>
                  </a:lnTo>
                  <a:cubicBezTo>
                    <a:pt x="489879" y="11759"/>
                    <a:pt x="490536" y="9264"/>
                    <a:pt x="491774" y="7054"/>
                  </a:cubicBezTo>
                  <a:lnTo>
                    <a:pt x="494060" y="4197"/>
                  </a:lnTo>
                  <a:cubicBezTo>
                    <a:pt x="495793" y="2454"/>
                    <a:pt x="497965" y="1206"/>
                    <a:pt x="500347" y="57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4" name="Google Shape;1464;p43"/>
            <p:cNvSpPr/>
            <p:nvPr/>
          </p:nvSpPr>
          <p:spPr>
            <a:xfrm>
              <a:off x="7790431" y="3193182"/>
              <a:ext cx="683037" cy="689229"/>
            </a:xfrm>
            <a:custGeom>
              <a:rect b="b" l="l" r="r" t="t"/>
              <a:pathLst>
                <a:path extrusionOk="0" h="689229" w="683037">
                  <a:moveTo>
                    <a:pt x="682787" y="689200"/>
                  </a:moveTo>
                  <a:lnTo>
                    <a:pt x="529911" y="689200"/>
                  </a:lnTo>
                  <a:cubicBezTo>
                    <a:pt x="513528" y="423548"/>
                    <a:pt x="435137" y="222475"/>
                    <a:pt x="341030" y="222475"/>
                  </a:cubicBezTo>
                  <a:cubicBezTo>
                    <a:pt x="246923" y="222475"/>
                    <a:pt x="168628" y="423833"/>
                    <a:pt x="152150" y="689200"/>
                  </a:cubicBezTo>
                  <a:lnTo>
                    <a:pt x="-250" y="689200"/>
                  </a:lnTo>
                  <a:cubicBezTo>
                    <a:pt x="21942" y="300199"/>
                    <a:pt x="166437" y="-29"/>
                    <a:pt x="341411" y="-29"/>
                  </a:cubicBezTo>
                  <a:cubicBezTo>
                    <a:pt x="516385" y="-29"/>
                    <a:pt x="660594" y="300199"/>
                    <a:pt x="682787" y="68920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5" name="Google Shape;1465;p43"/>
            <p:cNvSpPr/>
            <p:nvPr/>
          </p:nvSpPr>
          <p:spPr>
            <a:xfrm>
              <a:off x="7877871" y="3344630"/>
              <a:ext cx="508253" cy="537781"/>
            </a:xfrm>
            <a:custGeom>
              <a:rect b="b" l="l" r="r" t="t"/>
              <a:pathLst>
                <a:path extrusionOk="0" h="537781" w="508253">
                  <a:moveTo>
                    <a:pt x="508003" y="537181"/>
                  </a:moveTo>
                  <a:lnTo>
                    <a:pt x="508003" y="537752"/>
                  </a:lnTo>
                  <a:lnTo>
                    <a:pt x="425326" y="537752"/>
                  </a:lnTo>
                  <a:cubicBezTo>
                    <a:pt x="410467" y="297818"/>
                    <a:pt x="339601" y="116081"/>
                    <a:pt x="253876" y="116081"/>
                  </a:cubicBezTo>
                  <a:cubicBezTo>
                    <a:pt x="168151" y="116081"/>
                    <a:pt x="97095" y="297818"/>
                    <a:pt x="82426" y="537752"/>
                  </a:cubicBezTo>
                  <a:lnTo>
                    <a:pt x="-250" y="537752"/>
                  </a:lnTo>
                  <a:lnTo>
                    <a:pt x="-250" y="537181"/>
                  </a:lnTo>
                  <a:cubicBezTo>
                    <a:pt x="7846" y="414880"/>
                    <a:pt x="29753" y="304199"/>
                    <a:pt x="61471" y="215522"/>
                  </a:cubicBezTo>
                  <a:cubicBezTo>
                    <a:pt x="89380" y="137416"/>
                    <a:pt x="124813" y="76361"/>
                    <a:pt x="164913" y="39499"/>
                  </a:cubicBezTo>
                  <a:cubicBezTo>
                    <a:pt x="192726" y="13973"/>
                    <a:pt x="222730" y="-29"/>
                    <a:pt x="254162" y="-29"/>
                  </a:cubicBezTo>
                  <a:cubicBezTo>
                    <a:pt x="285595" y="-29"/>
                    <a:pt x="315598" y="13877"/>
                    <a:pt x="343412" y="39499"/>
                  </a:cubicBezTo>
                  <a:cubicBezTo>
                    <a:pt x="387417" y="79790"/>
                    <a:pt x="425707" y="149228"/>
                    <a:pt x="454664" y="238286"/>
                  </a:cubicBezTo>
                  <a:cubicBezTo>
                    <a:pt x="484591" y="335365"/>
                    <a:pt x="502498" y="435749"/>
                    <a:pt x="508003" y="537181"/>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6" name="Google Shape;1466;p43"/>
            <p:cNvSpPr/>
            <p:nvPr/>
          </p:nvSpPr>
          <p:spPr>
            <a:xfrm>
              <a:off x="7959976" y="3460739"/>
              <a:ext cx="343471" cy="421671"/>
            </a:xfrm>
            <a:custGeom>
              <a:rect b="b" l="l" r="r" t="t"/>
              <a:pathLst>
                <a:path extrusionOk="0" h="421671" w="343471">
                  <a:moveTo>
                    <a:pt x="343221" y="421642"/>
                  </a:moveTo>
                  <a:lnTo>
                    <a:pt x="-250" y="421642"/>
                  </a:lnTo>
                  <a:cubicBezTo>
                    <a:pt x="14704" y="181708"/>
                    <a:pt x="85475" y="-29"/>
                    <a:pt x="171200" y="-29"/>
                  </a:cubicBezTo>
                  <a:cubicBezTo>
                    <a:pt x="256925" y="-29"/>
                    <a:pt x="328362" y="181708"/>
                    <a:pt x="343221" y="42164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7" name="Google Shape;1467;p43"/>
            <p:cNvSpPr/>
            <p:nvPr/>
          </p:nvSpPr>
          <p:spPr>
            <a:xfrm>
              <a:off x="8030922" y="3643637"/>
              <a:ext cx="184632" cy="186684"/>
            </a:xfrm>
            <a:custGeom>
              <a:rect b="b" l="l" r="r" t="t"/>
              <a:pathLst>
                <a:path extrusionOk="0" h="186684" w="184632">
                  <a:moveTo>
                    <a:pt x="2092" y="51833"/>
                  </a:moveTo>
                  <a:cubicBezTo>
                    <a:pt x="578" y="45213"/>
                    <a:pt x="-193" y="38431"/>
                    <a:pt x="-193" y="31640"/>
                  </a:cubicBezTo>
                  <a:cubicBezTo>
                    <a:pt x="-508" y="27106"/>
                    <a:pt x="483" y="22581"/>
                    <a:pt x="2664" y="18590"/>
                  </a:cubicBezTo>
                  <a:cubicBezTo>
                    <a:pt x="7808" y="10589"/>
                    <a:pt x="19619" y="10208"/>
                    <a:pt x="29144" y="12209"/>
                  </a:cubicBezTo>
                  <a:cubicBezTo>
                    <a:pt x="56137" y="17924"/>
                    <a:pt x="79378" y="34954"/>
                    <a:pt x="92961" y="58976"/>
                  </a:cubicBezTo>
                  <a:cubicBezTo>
                    <a:pt x="91628" y="53166"/>
                    <a:pt x="112487" y="22400"/>
                    <a:pt x="121536" y="14399"/>
                  </a:cubicBezTo>
                  <a:cubicBezTo>
                    <a:pt x="130585" y="5913"/>
                    <a:pt x="142301" y="826"/>
                    <a:pt x="154683" y="17"/>
                  </a:cubicBezTo>
                  <a:cubicBezTo>
                    <a:pt x="161894" y="-384"/>
                    <a:pt x="168999" y="1845"/>
                    <a:pt x="174685" y="6303"/>
                  </a:cubicBezTo>
                  <a:cubicBezTo>
                    <a:pt x="183563" y="15523"/>
                    <a:pt x="186639" y="28896"/>
                    <a:pt x="182687" y="41069"/>
                  </a:cubicBezTo>
                  <a:cubicBezTo>
                    <a:pt x="179791" y="51775"/>
                    <a:pt x="175628" y="62100"/>
                    <a:pt x="170304" y="71835"/>
                  </a:cubicBezTo>
                  <a:cubicBezTo>
                    <a:pt x="157350" y="98219"/>
                    <a:pt x="122012" y="158036"/>
                    <a:pt x="107534" y="182420"/>
                  </a:cubicBezTo>
                  <a:cubicBezTo>
                    <a:pt x="104610" y="186792"/>
                    <a:pt x="98695" y="187973"/>
                    <a:pt x="94323" y="185049"/>
                  </a:cubicBezTo>
                  <a:cubicBezTo>
                    <a:pt x="93761" y="184678"/>
                    <a:pt x="93237" y="184240"/>
                    <a:pt x="92771" y="183754"/>
                  </a:cubicBezTo>
                  <a:cubicBezTo>
                    <a:pt x="70482" y="158513"/>
                    <a:pt x="10284" y="87932"/>
                    <a:pt x="2092" y="5183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8" name="Google Shape;1468;p43"/>
            <p:cNvSpPr/>
            <p:nvPr/>
          </p:nvSpPr>
          <p:spPr>
            <a:xfrm>
              <a:off x="7903253" y="3398908"/>
              <a:ext cx="459219" cy="473417"/>
            </a:xfrm>
            <a:custGeom>
              <a:rect b="b" l="l" r="r" t="t"/>
              <a:pathLst>
                <a:path extrusionOk="0" h="473417" w="459219">
                  <a:moveTo>
                    <a:pt x="440150" y="444822"/>
                  </a:moveTo>
                  <a:lnTo>
                    <a:pt x="445389" y="444822"/>
                  </a:lnTo>
                  <a:cubicBezTo>
                    <a:pt x="447941" y="444803"/>
                    <a:pt x="450446" y="445499"/>
                    <a:pt x="452628" y="446823"/>
                  </a:cubicBezTo>
                  <a:lnTo>
                    <a:pt x="455485" y="449013"/>
                  </a:lnTo>
                  <a:cubicBezTo>
                    <a:pt x="457248" y="450747"/>
                    <a:pt x="458533" y="452919"/>
                    <a:pt x="459200" y="455300"/>
                  </a:cubicBezTo>
                  <a:lnTo>
                    <a:pt x="459200" y="459110"/>
                  </a:lnTo>
                  <a:cubicBezTo>
                    <a:pt x="459315" y="461024"/>
                    <a:pt x="458915" y="462929"/>
                    <a:pt x="458057" y="464634"/>
                  </a:cubicBezTo>
                  <a:cubicBezTo>
                    <a:pt x="457457" y="466397"/>
                    <a:pt x="456400" y="467968"/>
                    <a:pt x="455009" y="469206"/>
                  </a:cubicBezTo>
                  <a:cubicBezTo>
                    <a:pt x="453809" y="470616"/>
                    <a:pt x="452218" y="471645"/>
                    <a:pt x="450437" y="472159"/>
                  </a:cubicBezTo>
                  <a:cubicBezTo>
                    <a:pt x="448751" y="473093"/>
                    <a:pt x="446837" y="473521"/>
                    <a:pt x="444913" y="473397"/>
                  </a:cubicBezTo>
                  <a:lnTo>
                    <a:pt x="439674" y="473397"/>
                  </a:lnTo>
                  <a:cubicBezTo>
                    <a:pt x="437140" y="473388"/>
                    <a:pt x="434645" y="472731"/>
                    <a:pt x="432435" y="471492"/>
                  </a:cubicBezTo>
                  <a:lnTo>
                    <a:pt x="429577" y="469206"/>
                  </a:lnTo>
                  <a:cubicBezTo>
                    <a:pt x="427777" y="467501"/>
                    <a:pt x="426492" y="465320"/>
                    <a:pt x="425863" y="462920"/>
                  </a:cubicBezTo>
                  <a:lnTo>
                    <a:pt x="425863" y="459110"/>
                  </a:lnTo>
                  <a:cubicBezTo>
                    <a:pt x="425749" y="457186"/>
                    <a:pt x="426177" y="455271"/>
                    <a:pt x="427101" y="453585"/>
                  </a:cubicBezTo>
                  <a:cubicBezTo>
                    <a:pt x="427682" y="451833"/>
                    <a:pt x="428701" y="450261"/>
                    <a:pt x="430054" y="449013"/>
                  </a:cubicBezTo>
                  <a:cubicBezTo>
                    <a:pt x="431292" y="447651"/>
                    <a:pt x="432873" y="446632"/>
                    <a:pt x="434626" y="446061"/>
                  </a:cubicBezTo>
                  <a:cubicBezTo>
                    <a:pt x="436330" y="445175"/>
                    <a:pt x="438236" y="444746"/>
                    <a:pt x="440150" y="444822"/>
                  </a:cubicBezTo>
                  <a:close/>
                  <a:moveTo>
                    <a:pt x="14288" y="410724"/>
                  </a:moveTo>
                  <a:lnTo>
                    <a:pt x="14764" y="410724"/>
                  </a:lnTo>
                  <a:cubicBezTo>
                    <a:pt x="15964" y="410533"/>
                    <a:pt x="17183" y="410533"/>
                    <a:pt x="18383" y="410724"/>
                  </a:cubicBezTo>
                  <a:cubicBezTo>
                    <a:pt x="20241" y="410781"/>
                    <a:pt x="22051" y="411343"/>
                    <a:pt x="23622" y="412343"/>
                  </a:cubicBezTo>
                  <a:cubicBezTo>
                    <a:pt x="25260" y="413238"/>
                    <a:pt x="26670" y="414515"/>
                    <a:pt x="27718" y="416058"/>
                  </a:cubicBezTo>
                  <a:cubicBezTo>
                    <a:pt x="28947" y="417439"/>
                    <a:pt x="29804" y="419106"/>
                    <a:pt x="30194" y="420915"/>
                  </a:cubicBezTo>
                  <a:cubicBezTo>
                    <a:pt x="30680" y="423630"/>
                    <a:pt x="30413" y="426430"/>
                    <a:pt x="29432" y="429012"/>
                  </a:cubicBezTo>
                  <a:cubicBezTo>
                    <a:pt x="28794" y="431517"/>
                    <a:pt x="27479" y="433793"/>
                    <a:pt x="25622" y="435584"/>
                  </a:cubicBezTo>
                  <a:cubicBezTo>
                    <a:pt x="24727" y="436460"/>
                    <a:pt x="23737" y="437222"/>
                    <a:pt x="22670" y="437870"/>
                  </a:cubicBezTo>
                  <a:cubicBezTo>
                    <a:pt x="21526" y="438460"/>
                    <a:pt x="20355" y="438965"/>
                    <a:pt x="19145" y="439394"/>
                  </a:cubicBezTo>
                  <a:cubicBezTo>
                    <a:pt x="16421" y="440061"/>
                    <a:pt x="13582" y="440061"/>
                    <a:pt x="10858" y="439394"/>
                  </a:cubicBezTo>
                  <a:lnTo>
                    <a:pt x="7429" y="437965"/>
                  </a:lnTo>
                  <a:lnTo>
                    <a:pt x="4381" y="435679"/>
                  </a:lnTo>
                  <a:cubicBezTo>
                    <a:pt x="629" y="431869"/>
                    <a:pt x="-848" y="426383"/>
                    <a:pt x="476" y="421201"/>
                  </a:cubicBezTo>
                  <a:cubicBezTo>
                    <a:pt x="1133" y="418810"/>
                    <a:pt x="2419" y="416648"/>
                    <a:pt x="4191" y="414915"/>
                  </a:cubicBezTo>
                  <a:lnTo>
                    <a:pt x="7049" y="412629"/>
                  </a:lnTo>
                  <a:cubicBezTo>
                    <a:pt x="9258" y="411390"/>
                    <a:pt x="11754" y="410733"/>
                    <a:pt x="14288" y="410724"/>
                  </a:cubicBezTo>
                  <a:close/>
                  <a:moveTo>
                    <a:pt x="429863" y="391863"/>
                  </a:moveTo>
                  <a:cubicBezTo>
                    <a:pt x="431749" y="391787"/>
                    <a:pt x="433625" y="392216"/>
                    <a:pt x="435292" y="393102"/>
                  </a:cubicBezTo>
                  <a:cubicBezTo>
                    <a:pt x="437064" y="393692"/>
                    <a:pt x="438664" y="394702"/>
                    <a:pt x="439959" y="396054"/>
                  </a:cubicBezTo>
                  <a:lnTo>
                    <a:pt x="442531" y="398721"/>
                  </a:lnTo>
                  <a:cubicBezTo>
                    <a:pt x="444293" y="400455"/>
                    <a:pt x="445579" y="402627"/>
                    <a:pt x="446246" y="405008"/>
                  </a:cubicBezTo>
                  <a:lnTo>
                    <a:pt x="446246" y="408818"/>
                  </a:lnTo>
                  <a:cubicBezTo>
                    <a:pt x="446284" y="411361"/>
                    <a:pt x="445617" y="413866"/>
                    <a:pt x="444341" y="416057"/>
                  </a:cubicBezTo>
                  <a:lnTo>
                    <a:pt x="442055" y="418914"/>
                  </a:lnTo>
                  <a:cubicBezTo>
                    <a:pt x="440855" y="420324"/>
                    <a:pt x="439264" y="421353"/>
                    <a:pt x="437483" y="421867"/>
                  </a:cubicBezTo>
                  <a:cubicBezTo>
                    <a:pt x="435797" y="422800"/>
                    <a:pt x="433883" y="423229"/>
                    <a:pt x="431958" y="423105"/>
                  </a:cubicBezTo>
                  <a:cubicBezTo>
                    <a:pt x="430063" y="423239"/>
                    <a:pt x="428177" y="422810"/>
                    <a:pt x="426529" y="421867"/>
                  </a:cubicBezTo>
                  <a:cubicBezTo>
                    <a:pt x="424738" y="421315"/>
                    <a:pt x="423129" y="420296"/>
                    <a:pt x="421862" y="418914"/>
                  </a:cubicBezTo>
                  <a:lnTo>
                    <a:pt x="419290" y="416247"/>
                  </a:lnTo>
                  <a:cubicBezTo>
                    <a:pt x="417490" y="414542"/>
                    <a:pt x="416204" y="412361"/>
                    <a:pt x="415576" y="409961"/>
                  </a:cubicBezTo>
                  <a:lnTo>
                    <a:pt x="415576" y="406151"/>
                  </a:lnTo>
                  <a:cubicBezTo>
                    <a:pt x="415576" y="403646"/>
                    <a:pt x="416232" y="401179"/>
                    <a:pt x="417480" y="399007"/>
                  </a:cubicBezTo>
                  <a:lnTo>
                    <a:pt x="419766" y="396054"/>
                  </a:lnTo>
                  <a:cubicBezTo>
                    <a:pt x="421004" y="394692"/>
                    <a:pt x="422586" y="393673"/>
                    <a:pt x="424338" y="393102"/>
                  </a:cubicBezTo>
                  <a:cubicBezTo>
                    <a:pt x="426043" y="392216"/>
                    <a:pt x="427948" y="391787"/>
                    <a:pt x="429863" y="391863"/>
                  </a:cubicBezTo>
                  <a:close/>
                  <a:moveTo>
                    <a:pt x="21812" y="336238"/>
                  </a:moveTo>
                  <a:cubicBezTo>
                    <a:pt x="29699" y="336238"/>
                    <a:pt x="36100" y="342639"/>
                    <a:pt x="36100" y="350525"/>
                  </a:cubicBezTo>
                  <a:cubicBezTo>
                    <a:pt x="36100" y="358412"/>
                    <a:pt x="29699" y="364813"/>
                    <a:pt x="21812" y="364813"/>
                  </a:cubicBezTo>
                  <a:cubicBezTo>
                    <a:pt x="13925" y="364813"/>
                    <a:pt x="7525" y="358412"/>
                    <a:pt x="7525" y="350525"/>
                  </a:cubicBezTo>
                  <a:cubicBezTo>
                    <a:pt x="7525" y="342639"/>
                    <a:pt x="13925" y="336238"/>
                    <a:pt x="21812" y="336238"/>
                  </a:cubicBezTo>
                  <a:close/>
                  <a:moveTo>
                    <a:pt x="415194" y="320427"/>
                  </a:moveTo>
                  <a:lnTo>
                    <a:pt x="418909" y="320427"/>
                  </a:lnTo>
                  <a:cubicBezTo>
                    <a:pt x="420833" y="320303"/>
                    <a:pt x="422748" y="320731"/>
                    <a:pt x="424434" y="321665"/>
                  </a:cubicBezTo>
                  <a:cubicBezTo>
                    <a:pt x="426225" y="322217"/>
                    <a:pt x="427834" y="323237"/>
                    <a:pt x="429101" y="324618"/>
                  </a:cubicBezTo>
                  <a:cubicBezTo>
                    <a:pt x="430435" y="325884"/>
                    <a:pt x="431444" y="327456"/>
                    <a:pt x="432054" y="329190"/>
                  </a:cubicBezTo>
                  <a:cubicBezTo>
                    <a:pt x="432911" y="330895"/>
                    <a:pt x="433311" y="332800"/>
                    <a:pt x="433197" y="334714"/>
                  </a:cubicBezTo>
                  <a:lnTo>
                    <a:pt x="433197" y="337286"/>
                  </a:lnTo>
                  <a:cubicBezTo>
                    <a:pt x="433254" y="339829"/>
                    <a:pt x="432597" y="342344"/>
                    <a:pt x="431292" y="344525"/>
                  </a:cubicBezTo>
                  <a:lnTo>
                    <a:pt x="429101" y="347478"/>
                  </a:lnTo>
                  <a:cubicBezTo>
                    <a:pt x="427320" y="349202"/>
                    <a:pt x="425119" y="350449"/>
                    <a:pt x="422720" y="351097"/>
                  </a:cubicBezTo>
                  <a:lnTo>
                    <a:pt x="418909" y="351097"/>
                  </a:lnTo>
                  <a:cubicBezTo>
                    <a:pt x="417033" y="351192"/>
                    <a:pt x="415157" y="350802"/>
                    <a:pt x="413480" y="349954"/>
                  </a:cubicBezTo>
                  <a:cubicBezTo>
                    <a:pt x="409927" y="348687"/>
                    <a:pt x="407127" y="345887"/>
                    <a:pt x="405860" y="342334"/>
                  </a:cubicBezTo>
                  <a:cubicBezTo>
                    <a:pt x="405013" y="340620"/>
                    <a:pt x="404593" y="338724"/>
                    <a:pt x="404622" y="336810"/>
                  </a:cubicBezTo>
                  <a:lnTo>
                    <a:pt x="404622" y="334238"/>
                  </a:lnTo>
                  <a:cubicBezTo>
                    <a:pt x="404650" y="331695"/>
                    <a:pt x="405346" y="329199"/>
                    <a:pt x="406622" y="326999"/>
                  </a:cubicBezTo>
                  <a:lnTo>
                    <a:pt x="408813" y="324141"/>
                  </a:lnTo>
                  <a:cubicBezTo>
                    <a:pt x="410566" y="322351"/>
                    <a:pt x="412775" y="321074"/>
                    <a:pt x="415194" y="320427"/>
                  </a:cubicBezTo>
                  <a:close/>
                  <a:moveTo>
                    <a:pt x="32385" y="275373"/>
                  </a:moveTo>
                  <a:lnTo>
                    <a:pt x="35052" y="275373"/>
                  </a:lnTo>
                  <a:cubicBezTo>
                    <a:pt x="37576" y="275364"/>
                    <a:pt x="40043" y="276050"/>
                    <a:pt x="42196" y="277374"/>
                  </a:cubicBezTo>
                  <a:lnTo>
                    <a:pt x="45149" y="279564"/>
                  </a:lnTo>
                  <a:cubicBezTo>
                    <a:pt x="46853" y="281327"/>
                    <a:pt x="48092" y="283489"/>
                    <a:pt x="48768" y="285851"/>
                  </a:cubicBezTo>
                  <a:lnTo>
                    <a:pt x="49340" y="289661"/>
                  </a:lnTo>
                  <a:cubicBezTo>
                    <a:pt x="49368" y="291575"/>
                    <a:pt x="48949" y="293471"/>
                    <a:pt x="48101" y="295185"/>
                  </a:cubicBezTo>
                  <a:cubicBezTo>
                    <a:pt x="47511" y="296928"/>
                    <a:pt x="46492" y="298500"/>
                    <a:pt x="45149" y="299757"/>
                  </a:cubicBezTo>
                  <a:cubicBezTo>
                    <a:pt x="43882" y="301139"/>
                    <a:pt x="42272" y="302158"/>
                    <a:pt x="40482" y="302710"/>
                  </a:cubicBezTo>
                  <a:cubicBezTo>
                    <a:pt x="38833" y="303653"/>
                    <a:pt x="36947" y="304082"/>
                    <a:pt x="35052" y="303948"/>
                  </a:cubicBezTo>
                  <a:lnTo>
                    <a:pt x="32385" y="303948"/>
                  </a:lnTo>
                  <a:cubicBezTo>
                    <a:pt x="29851" y="303948"/>
                    <a:pt x="27356" y="303291"/>
                    <a:pt x="25146" y="302043"/>
                  </a:cubicBezTo>
                  <a:lnTo>
                    <a:pt x="22288" y="299757"/>
                  </a:lnTo>
                  <a:cubicBezTo>
                    <a:pt x="20526" y="298024"/>
                    <a:pt x="19240" y="295852"/>
                    <a:pt x="18574" y="293471"/>
                  </a:cubicBezTo>
                  <a:lnTo>
                    <a:pt x="18097" y="289661"/>
                  </a:lnTo>
                  <a:cubicBezTo>
                    <a:pt x="17974" y="287737"/>
                    <a:pt x="18402" y="285822"/>
                    <a:pt x="19336" y="284136"/>
                  </a:cubicBezTo>
                  <a:cubicBezTo>
                    <a:pt x="19917" y="282384"/>
                    <a:pt x="20936" y="280812"/>
                    <a:pt x="22288" y="279564"/>
                  </a:cubicBezTo>
                  <a:cubicBezTo>
                    <a:pt x="23489" y="278155"/>
                    <a:pt x="25080" y="277126"/>
                    <a:pt x="26860" y="276612"/>
                  </a:cubicBezTo>
                  <a:cubicBezTo>
                    <a:pt x="28565" y="275726"/>
                    <a:pt x="30470" y="275297"/>
                    <a:pt x="32385" y="275373"/>
                  </a:cubicBezTo>
                  <a:close/>
                  <a:moveTo>
                    <a:pt x="405669" y="262133"/>
                  </a:moveTo>
                  <a:cubicBezTo>
                    <a:pt x="407583" y="262057"/>
                    <a:pt x="409489" y="262486"/>
                    <a:pt x="411194" y="263372"/>
                  </a:cubicBezTo>
                  <a:cubicBezTo>
                    <a:pt x="412984" y="263924"/>
                    <a:pt x="414594" y="264943"/>
                    <a:pt x="415861" y="266324"/>
                  </a:cubicBezTo>
                  <a:lnTo>
                    <a:pt x="418433" y="268991"/>
                  </a:lnTo>
                  <a:cubicBezTo>
                    <a:pt x="420195" y="270725"/>
                    <a:pt x="421481" y="272897"/>
                    <a:pt x="422147" y="275278"/>
                  </a:cubicBezTo>
                  <a:lnTo>
                    <a:pt x="422624" y="279088"/>
                  </a:lnTo>
                  <a:cubicBezTo>
                    <a:pt x="422614" y="281622"/>
                    <a:pt x="421957" y="284117"/>
                    <a:pt x="420719" y="286327"/>
                  </a:cubicBezTo>
                  <a:lnTo>
                    <a:pt x="418433" y="289184"/>
                  </a:lnTo>
                  <a:cubicBezTo>
                    <a:pt x="417232" y="290594"/>
                    <a:pt x="415642" y="291623"/>
                    <a:pt x="413860" y="292137"/>
                  </a:cubicBezTo>
                  <a:cubicBezTo>
                    <a:pt x="412156" y="293023"/>
                    <a:pt x="410251" y="293452"/>
                    <a:pt x="408336" y="293375"/>
                  </a:cubicBezTo>
                  <a:cubicBezTo>
                    <a:pt x="406421" y="293442"/>
                    <a:pt x="404517" y="293023"/>
                    <a:pt x="402812" y="292137"/>
                  </a:cubicBezTo>
                  <a:cubicBezTo>
                    <a:pt x="401059" y="291556"/>
                    <a:pt x="399487" y="290537"/>
                    <a:pt x="398240" y="289184"/>
                  </a:cubicBezTo>
                  <a:lnTo>
                    <a:pt x="395573" y="286517"/>
                  </a:lnTo>
                  <a:cubicBezTo>
                    <a:pt x="393867" y="284755"/>
                    <a:pt x="392629" y="282593"/>
                    <a:pt x="391953" y="280231"/>
                  </a:cubicBezTo>
                  <a:lnTo>
                    <a:pt x="391382" y="276421"/>
                  </a:lnTo>
                  <a:cubicBezTo>
                    <a:pt x="391429" y="273878"/>
                    <a:pt x="392115" y="271392"/>
                    <a:pt x="393382" y="269182"/>
                  </a:cubicBezTo>
                  <a:lnTo>
                    <a:pt x="395573" y="266324"/>
                  </a:lnTo>
                  <a:cubicBezTo>
                    <a:pt x="396839" y="264943"/>
                    <a:pt x="398449" y="263924"/>
                    <a:pt x="400240" y="263372"/>
                  </a:cubicBezTo>
                  <a:cubicBezTo>
                    <a:pt x="401906" y="262495"/>
                    <a:pt x="403783" y="262067"/>
                    <a:pt x="405669" y="262133"/>
                  </a:cubicBezTo>
                  <a:close/>
                  <a:moveTo>
                    <a:pt x="47054" y="214509"/>
                  </a:moveTo>
                  <a:lnTo>
                    <a:pt x="50864" y="214509"/>
                  </a:lnTo>
                  <a:cubicBezTo>
                    <a:pt x="52788" y="214385"/>
                    <a:pt x="54702" y="214813"/>
                    <a:pt x="56388" y="215747"/>
                  </a:cubicBezTo>
                  <a:cubicBezTo>
                    <a:pt x="59856" y="217061"/>
                    <a:pt x="62598" y="219805"/>
                    <a:pt x="63913" y="223272"/>
                  </a:cubicBezTo>
                  <a:cubicBezTo>
                    <a:pt x="64760" y="224815"/>
                    <a:pt x="65190" y="226558"/>
                    <a:pt x="65151" y="228320"/>
                  </a:cubicBezTo>
                  <a:lnTo>
                    <a:pt x="65151" y="230987"/>
                  </a:lnTo>
                  <a:cubicBezTo>
                    <a:pt x="65151" y="233492"/>
                    <a:pt x="64494" y="235959"/>
                    <a:pt x="63246" y="238131"/>
                  </a:cubicBezTo>
                  <a:lnTo>
                    <a:pt x="60960" y="241083"/>
                  </a:lnTo>
                  <a:cubicBezTo>
                    <a:pt x="59227" y="242827"/>
                    <a:pt x="57055" y="244074"/>
                    <a:pt x="54674" y="244703"/>
                  </a:cubicBezTo>
                  <a:lnTo>
                    <a:pt x="50864" y="245275"/>
                  </a:lnTo>
                  <a:cubicBezTo>
                    <a:pt x="48978" y="245313"/>
                    <a:pt x="47120" y="244884"/>
                    <a:pt x="45434" y="244036"/>
                  </a:cubicBezTo>
                  <a:cubicBezTo>
                    <a:pt x="41882" y="242769"/>
                    <a:pt x="39081" y="239969"/>
                    <a:pt x="37814" y="236416"/>
                  </a:cubicBezTo>
                  <a:cubicBezTo>
                    <a:pt x="36976" y="234730"/>
                    <a:pt x="36557" y="232873"/>
                    <a:pt x="36576" y="230987"/>
                  </a:cubicBezTo>
                  <a:lnTo>
                    <a:pt x="36576" y="228320"/>
                  </a:lnTo>
                  <a:cubicBezTo>
                    <a:pt x="36557" y="225767"/>
                    <a:pt x="37252" y="223262"/>
                    <a:pt x="38577" y="221081"/>
                  </a:cubicBezTo>
                  <a:lnTo>
                    <a:pt x="40767" y="218223"/>
                  </a:lnTo>
                  <a:cubicBezTo>
                    <a:pt x="42501" y="216461"/>
                    <a:pt x="44673" y="215175"/>
                    <a:pt x="47054" y="214509"/>
                  </a:cubicBezTo>
                  <a:close/>
                  <a:moveTo>
                    <a:pt x="387191" y="198602"/>
                  </a:moveTo>
                  <a:cubicBezTo>
                    <a:pt x="395078" y="198602"/>
                    <a:pt x="401479" y="205003"/>
                    <a:pt x="401479" y="212889"/>
                  </a:cubicBezTo>
                  <a:cubicBezTo>
                    <a:pt x="401479" y="220776"/>
                    <a:pt x="395078" y="227177"/>
                    <a:pt x="387191" y="227177"/>
                  </a:cubicBezTo>
                  <a:cubicBezTo>
                    <a:pt x="379304" y="227177"/>
                    <a:pt x="372904" y="220776"/>
                    <a:pt x="372904" y="212889"/>
                  </a:cubicBezTo>
                  <a:cubicBezTo>
                    <a:pt x="372904" y="205003"/>
                    <a:pt x="379304" y="198602"/>
                    <a:pt x="387191" y="198602"/>
                  </a:cubicBezTo>
                  <a:close/>
                  <a:moveTo>
                    <a:pt x="66770" y="158883"/>
                  </a:moveTo>
                  <a:lnTo>
                    <a:pt x="69437" y="158883"/>
                  </a:lnTo>
                  <a:cubicBezTo>
                    <a:pt x="71970" y="158892"/>
                    <a:pt x="74466" y="159549"/>
                    <a:pt x="76676" y="160788"/>
                  </a:cubicBezTo>
                  <a:lnTo>
                    <a:pt x="79533" y="163074"/>
                  </a:lnTo>
                  <a:cubicBezTo>
                    <a:pt x="81267" y="164836"/>
                    <a:pt x="82543" y="166988"/>
                    <a:pt x="83248" y="169360"/>
                  </a:cubicBezTo>
                  <a:lnTo>
                    <a:pt x="83724" y="173170"/>
                  </a:lnTo>
                  <a:cubicBezTo>
                    <a:pt x="83801" y="175085"/>
                    <a:pt x="83372" y="176990"/>
                    <a:pt x="82486" y="178695"/>
                  </a:cubicBezTo>
                  <a:cubicBezTo>
                    <a:pt x="81172" y="182162"/>
                    <a:pt x="78428" y="184905"/>
                    <a:pt x="74962" y="186219"/>
                  </a:cubicBezTo>
                  <a:cubicBezTo>
                    <a:pt x="73256" y="187105"/>
                    <a:pt x="71351" y="187534"/>
                    <a:pt x="69437" y="187458"/>
                  </a:cubicBezTo>
                  <a:lnTo>
                    <a:pt x="66770" y="187458"/>
                  </a:lnTo>
                  <a:cubicBezTo>
                    <a:pt x="64217" y="187458"/>
                    <a:pt x="61722" y="186762"/>
                    <a:pt x="59531" y="185457"/>
                  </a:cubicBezTo>
                  <a:lnTo>
                    <a:pt x="56673" y="183267"/>
                  </a:lnTo>
                  <a:cubicBezTo>
                    <a:pt x="54940" y="181505"/>
                    <a:pt x="53663" y="179352"/>
                    <a:pt x="52959" y="176980"/>
                  </a:cubicBezTo>
                  <a:lnTo>
                    <a:pt x="52482" y="173170"/>
                  </a:lnTo>
                  <a:cubicBezTo>
                    <a:pt x="52406" y="171256"/>
                    <a:pt x="52835" y="169351"/>
                    <a:pt x="53720" y="167646"/>
                  </a:cubicBezTo>
                  <a:cubicBezTo>
                    <a:pt x="54273" y="165884"/>
                    <a:pt x="55292" y="164302"/>
                    <a:pt x="56673" y="163074"/>
                  </a:cubicBezTo>
                  <a:cubicBezTo>
                    <a:pt x="57921" y="161721"/>
                    <a:pt x="59493" y="160702"/>
                    <a:pt x="61246" y="160121"/>
                  </a:cubicBezTo>
                  <a:cubicBezTo>
                    <a:pt x="62932" y="159187"/>
                    <a:pt x="64846" y="158759"/>
                    <a:pt x="66770" y="158883"/>
                  </a:cubicBezTo>
                  <a:close/>
                  <a:moveTo>
                    <a:pt x="352710" y="132403"/>
                  </a:moveTo>
                  <a:lnTo>
                    <a:pt x="355378" y="132403"/>
                  </a:lnTo>
                  <a:cubicBezTo>
                    <a:pt x="357911" y="132403"/>
                    <a:pt x="360406" y="133060"/>
                    <a:pt x="362616" y="134308"/>
                  </a:cubicBezTo>
                  <a:lnTo>
                    <a:pt x="365474" y="136594"/>
                  </a:lnTo>
                  <a:cubicBezTo>
                    <a:pt x="367236" y="138327"/>
                    <a:pt x="368522" y="140499"/>
                    <a:pt x="369188" y="142880"/>
                  </a:cubicBezTo>
                  <a:lnTo>
                    <a:pt x="369665" y="146690"/>
                  </a:lnTo>
                  <a:cubicBezTo>
                    <a:pt x="369789" y="148614"/>
                    <a:pt x="369360" y="150529"/>
                    <a:pt x="368427" y="152215"/>
                  </a:cubicBezTo>
                  <a:cubicBezTo>
                    <a:pt x="367846" y="153967"/>
                    <a:pt x="366826" y="155539"/>
                    <a:pt x="365474" y="156787"/>
                  </a:cubicBezTo>
                  <a:cubicBezTo>
                    <a:pt x="364274" y="158196"/>
                    <a:pt x="362683" y="159225"/>
                    <a:pt x="360902" y="159739"/>
                  </a:cubicBezTo>
                  <a:cubicBezTo>
                    <a:pt x="359197" y="160625"/>
                    <a:pt x="357292" y="161054"/>
                    <a:pt x="355378" y="160978"/>
                  </a:cubicBezTo>
                  <a:lnTo>
                    <a:pt x="352710" y="160978"/>
                  </a:lnTo>
                  <a:cubicBezTo>
                    <a:pt x="350186" y="160987"/>
                    <a:pt x="347719" y="160301"/>
                    <a:pt x="345567" y="158977"/>
                  </a:cubicBezTo>
                  <a:lnTo>
                    <a:pt x="342614" y="156787"/>
                  </a:lnTo>
                  <a:cubicBezTo>
                    <a:pt x="340909" y="155024"/>
                    <a:pt x="339670" y="152862"/>
                    <a:pt x="338994" y="150500"/>
                  </a:cubicBezTo>
                  <a:lnTo>
                    <a:pt x="338423" y="146690"/>
                  </a:lnTo>
                  <a:cubicBezTo>
                    <a:pt x="338394" y="144776"/>
                    <a:pt x="338814" y="142880"/>
                    <a:pt x="339661" y="141166"/>
                  </a:cubicBezTo>
                  <a:cubicBezTo>
                    <a:pt x="340252" y="139423"/>
                    <a:pt x="341271" y="137851"/>
                    <a:pt x="342614" y="136594"/>
                  </a:cubicBezTo>
                  <a:cubicBezTo>
                    <a:pt x="343881" y="135212"/>
                    <a:pt x="345490" y="134193"/>
                    <a:pt x="347281" y="133641"/>
                  </a:cubicBezTo>
                  <a:cubicBezTo>
                    <a:pt x="348929" y="132698"/>
                    <a:pt x="350815" y="132269"/>
                    <a:pt x="352710" y="132403"/>
                  </a:cubicBezTo>
                  <a:close/>
                  <a:moveTo>
                    <a:pt x="85344" y="116496"/>
                  </a:moveTo>
                  <a:lnTo>
                    <a:pt x="88011" y="116496"/>
                  </a:lnTo>
                  <a:cubicBezTo>
                    <a:pt x="90536" y="116487"/>
                    <a:pt x="93002" y="117173"/>
                    <a:pt x="95155" y="118497"/>
                  </a:cubicBezTo>
                  <a:lnTo>
                    <a:pt x="98108" y="120687"/>
                  </a:lnTo>
                  <a:cubicBezTo>
                    <a:pt x="99813" y="122450"/>
                    <a:pt x="101051" y="124612"/>
                    <a:pt x="101727" y="126974"/>
                  </a:cubicBezTo>
                  <a:lnTo>
                    <a:pt x="101823" y="130784"/>
                  </a:lnTo>
                  <a:cubicBezTo>
                    <a:pt x="101851" y="132698"/>
                    <a:pt x="101432" y="134594"/>
                    <a:pt x="100584" y="136308"/>
                  </a:cubicBezTo>
                  <a:cubicBezTo>
                    <a:pt x="99270" y="139814"/>
                    <a:pt x="96489" y="142566"/>
                    <a:pt x="92964" y="143833"/>
                  </a:cubicBezTo>
                  <a:cubicBezTo>
                    <a:pt x="91316" y="144776"/>
                    <a:pt x="89430" y="145205"/>
                    <a:pt x="87535" y="145071"/>
                  </a:cubicBezTo>
                  <a:lnTo>
                    <a:pt x="84868" y="145071"/>
                  </a:lnTo>
                  <a:cubicBezTo>
                    <a:pt x="82334" y="145071"/>
                    <a:pt x="79839" y="144414"/>
                    <a:pt x="77629" y="143166"/>
                  </a:cubicBezTo>
                  <a:lnTo>
                    <a:pt x="74771" y="140880"/>
                  </a:lnTo>
                  <a:cubicBezTo>
                    <a:pt x="72990" y="139156"/>
                    <a:pt x="71704" y="136985"/>
                    <a:pt x="71057" y="134594"/>
                  </a:cubicBezTo>
                  <a:lnTo>
                    <a:pt x="71057" y="130784"/>
                  </a:lnTo>
                  <a:cubicBezTo>
                    <a:pt x="70943" y="128860"/>
                    <a:pt x="71371" y="126945"/>
                    <a:pt x="72295" y="125259"/>
                  </a:cubicBezTo>
                  <a:cubicBezTo>
                    <a:pt x="72876" y="123507"/>
                    <a:pt x="73895" y="121935"/>
                    <a:pt x="75248" y="120687"/>
                  </a:cubicBezTo>
                  <a:cubicBezTo>
                    <a:pt x="76448" y="119278"/>
                    <a:pt x="78039" y="118249"/>
                    <a:pt x="79820" y="117735"/>
                  </a:cubicBezTo>
                  <a:cubicBezTo>
                    <a:pt x="81524" y="116849"/>
                    <a:pt x="83430" y="116420"/>
                    <a:pt x="85344" y="116496"/>
                  </a:cubicBezTo>
                  <a:close/>
                  <a:moveTo>
                    <a:pt x="328993" y="76682"/>
                  </a:moveTo>
                  <a:cubicBezTo>
                    <a:pt x="329907" y="76539"/>
                    <a:pt x="330841" y="76539"/>
                    <a:pt x="331755" y="76682"/>
                  </a:cubicBezTo>
                  <a:lnTo>
                    <a:pt x="334136" y="76682"/>
                  </a:lnTo>
                  <a:cubicBezTo>
                    <a:pt x="336661" y="76672"/>
                    <a:pt x="339128" y="77358"/>
                    <a:pt x="341280" y="78682"/>
                  </a:cubicBezTo>
                  <a:lnTo>
                    <a:pt x="344233" y="80873"/>
                  </a:lnTo>
                  <a:cubicBezTo>
                    <a:pt x="345557" y="82149"/>
                    <a:pt x="346566" y="83711"/>
                    <a:pt x="347186" y="85445"/>
                  </a:cubicBezTo>
                  <a:lnTo>
                    <a:pt x="345090" y="84873"/>
                  </a:lnTo>
                  <a:cubicBezTo>
                    <a:pt x="346738" y="88369"/>
                    <a:pt x="346738" y="92427"/>
                    <a:pt x="345090" y="95922"/>
                  </a:cubicBezTo>
                  <a:cubicBezTo>
                    <a:pt x="344500" y="97666"/>
                    <a:pt x="343481" y="99237"/>
                    <a:pt x="342138" y="100494"/>
                  </a:cubicBezTo>
                  <a:cubicBezTo>
                    <a:pt x="341138" y="101380"/>
                    <a:pt x="340089" y="102209"/>
                    <a:pt x="338994" y="102971"/>
                  </a:cubicBezTo>
                  <a:lnTo>
                    <a:pt x="338327" y="102971"/>
                  </a:lnTo>
                  <a:cubicBezTo>
                    <a:pt x="337851" y="103161"/>
                    <a:pt x="335851" y="104495"/>
                    <a:pt x="334613" y="104495"/>
                  </a:cubicBezTo>
                  <a:cubicBezTo>
                    <a:pt x="333146" y="104828"/>
                    <a:pt x="331641" y="105019"/>
                    <a:pt x="330136" y="105067"/>
                  </a:cubicBezTo>
                  <a:lnTo>
                    <a:pt x="328041" y="105067"/>
                  </a:lnTo>
                  <a:cubicBezTo>
                    <a:pt x="327345" y="105105"/>
                    <a:pt x="326640" y="105105"/>
                    <a:pt x="325945" y="105067"/>
                  </a:cubicBezTo>
                  <a:lnTo>
                    <a:pt x="325278" y="105067"/>
                  </a:lnTo>
                  <a:cubicBezTo>
                    <a:pt x="324002" y="104609"/>
                    <a:pt x="322764" y="104066"/>
                    <a:pt x="321563" y="103447"/>
                  </a:cubicBezTo>
                  <a:cubicBezTo>
                    <a:pt x="320459" y="102733"/>
                    <a:pt x="319411" y="101933"/>
                    <a:pt x="318420" y="101066"/>
                  </a:cubicBezTo>
                  <a:cubicBezTo>
                    <a:pt x="316658" y="99332"/>
                    <a:pt x="315372" y="97161"/>
                    <a:pt x="314706" y="94780"/>
                  </a:cubicBezTo>
                  <a:lnTo>
                    <a:pt x="314706" y="90969"/>
                  </a:lnTo>
                  <a:cubicBezTo>
                    <a:pt x="314706" y="88436"/>
                    <a:pt x="315362" y="85940"/>
                    <a:pt x="316611" y="83730"/>
                  </a:cubicBezTo>
                  <a:lnTo>
                    <a:pt x="318897" y="80873"/>
                  </a:lnTo>
                  <a:cubicBezTo>
                    <a:pt x="320096" y="79463"/>
                    <a:pt x="321687" y="78435"/>
                    <a:pt x="323468" y="77920"/>
                  </a:cubicBezTo>
                  <a:cubicBezTo>
                    <a:pt x="325154" y="76987"/>
                    <a:pt x="327069" y="76558"/>
                    <a:pt x="328993" y="76682"/>
                  </a:cubicBezTo>
                  <a:close/>
                  <a:moveTo>
                    <a:pt x="111823" y="68871"/>
                  </a:moveTo>
                  <a:lnTo>
                    <a:pt x="114490" y="68871"/>
                  </a:lnTo>
                  <a:cubicBezTo>
                    <a:pt x="116995" y="68871"/>
                    <a:pt x="119462" y="69528"/>
                    <a:pt x="121633" y="70776"/>
                  </a:cubicBezTo>
                  <a:lnTo>
                    <a:pt x="124586" y="73062"/>
                  </a:lnTo>
                  <a:cubicBezTo>
                    <a:pt x="126330" y="74795"/>
                    <a:pt x="127577" y="76967"/>
                    <a:pt x="128206" y="79348"/>
                  </a:cubicBezTo>
                  <a:lnTo>
                    <a:pt x="128777" y="83158"/>
                  </a:lnTo>
                  <a:cubicBezTo>
                    <a:pt x="128796" y="85073"/>
                    <a:pt x="128377" y="86959"/>
                    <a:pt x="127539" y="88683"/>
                  </a:cubicBezTo>
                  <a:cubicBezTo>
                    <a:pt x="126920" y="90416"/>
                    <a:pt x="125910" y="91978"/>
                    <a:pt x="124586" y="93255"/>
                  </a:cubicBezTo>
                  <a:cubicBezTo>
                    <a:pt x="123291" y="94607"/>
                    <a:pt x="121691" y="95617"/>
                    <a:pt x="119919" y="96207"/>
                  </a:cubicBezTo>
                  <a:cubicBezTo>
                    <a:pt x="118252" y="97084"/>
                    <a:pt x="116376" y="97512"/>
                    <a:pt x="114490" y="97446"/>
                  </a:cubicBezTo>
                  <a:lnTo>
                    <a:pt x="111823" y="97446"/>
                  </a:lnTo>
                  <a:cubicBezTo>
                    <a:pt x="109270" y="97465"/>
                    <a:pt x="106765" y="96769"/>
                    <a:pt x="104584" y="95445"/>
                  </a:cubicBezTo>
                  <a:lnTo>
                    <a:pt x="101726" y="93255"/>
                  </a:lnTo>
                  <a:cubicBezTo>
                    <a:pt x="99964" y="91521"/>
                    <a:pt x="98678" y="89349"/>
                    <a:pt x="98012" y="86968"/>
                  </a:cubicBezTo>
                  <a:lnTo>
                    <a:pt x="97535" y="83158"/>
                  </a:lnTo>
                  <a:cubicBezTo>
                    <a:pt x="97412" y="81234"/>
                    <a:pt x="97840" y="79320"/>
                    <a:pt x="98774" y="77634"/>
                  </a:cubicBezTo>
                  <a:cubicBezTo>
                    <a:pt x="100088" y="74167"/>
                    <a:pt x="102831" y="71423"/>
                    <a:pt x="106298" y="70109"/>
                  </a:cubicBezTo>
                  <a:cubicBezTo>
                    <a:pt x="107984" y="69175"/>
                    <a:pt x="109899" y="68747"/>
                    <a:pt x="111823" y="68871"/>
                  </a:cubicBezTo>
                  <a:close/>
                  <a:moveTo>
                    <a:pt x="297179" y="31438"/>
                  </a:moveTo>
                  <a:cubicBezTo>
                    <a:pt x="299056" y="31333"/>
                    <a:pt x="300933" y="31724"/>
                    <a:pt x="302609" y="32581"/>
                  </a:cubicBezTo>
                  <a:cubicBezTo>
                    <a:pt x="304390" y="33210"/>
                    <a:pt x="305990" y="34248"/>
                    <a:pt x="307276" y="35629"/>
                  </a:cubicBezTo>
                  <a:lnTo>
                    <a:pt x="309943" y="38201"/>
                  </a:lnTo>
                  <a:cubicBezTo>
                    <a:pt x="311667" y="39991"/>
                    <a:pt x="312915" y="42182"/>
                    <a:pt x="313563" y="44582"/>
                  </a:cubicBezTo>
                  <a:lnTo>
                    <a:pt x="313563" y="48297"/>
                  </a:lnTo>
                  <a:cubicBezTo>
                    <a:pt x="313610" y="50840"/>
                    <a:pt x="312953" y="53345"/>
                    <a:pt x="311658" y="55536"/>
                  </a:cubicBezTo>
                  <a:lnTo>
                    <a:pt x="309467" y="58394"/>
                  </a:lnTo>
                  <a:cubicBezTo>
                    <a:pt x="308200" y="59775"/>
                    <a:pt x="306590" y="60794"/>
                    <a:pt x="304800" y="61346"/>
                  </a:cubicBezTo>
                  <a:cubicBezTo>
                    <a:pt x="303114" y="62280"/>
                    <a:pt x="301199" y="62708"/>
                    <a:pt x="299275" y="62585"/>
                  </a:cubicBezTo>
                  <a:cubicBezTo>
                    <a:pt x="297379" y="62718"/>
                    <a:pt x="295493" y="62289"/>
                    <a:pt x="293846" y="61346"/>
                  </a:cubicBezTo>
                  <a:cubicBezTo>
                    <a:pt x="292055" y="60794"/>
                    <a:pt x="290446" y="59775"/>
                    <a:pt x="289179" y="58394"/>
                  </a:cubicBezTo>
                  <a:lnTo>
                    <a:pt x="286607" y="55822"/>
                  </a:lnTo>
                  <a:cubicBezTo>
                    <a:pt x="284816" y="54069"/>
                    <a:pt x="283540" y="51860"/>
                    <a:pt x="282892" y="49440"/>
                  </a:cubicBezTo>
                  <a:lnTo>
                    <a:pt x="282892" y="45725"/>
                  </a:lnTo>
                  <a:cubicBezTo>
                    <a:pt x="282873" y="43182"/>
                    <a:pt x="283530" y="40687"/>
                    <a:pt x="284797" y="38486"/>
                  </a:cubicBezTo>
                  <a:lnTo>
                    <a:pt x="287083" y="35629"/>
                  </a:lnTo>
                  <a:cubicBezTo>
                    <a:pt x="288321" y="34238"/>
                    <a:pt x="289893" y="33181"/>
                    <a:pt x="291655" y="32581"/>
                  </a:cubicBezTo>
                  <a:cubicBezTo>
                    <a:pt x="293360" y="31724"/>
                    <a:pt x="295265" y="31324"/>
                    <a:pt x="297179" y="31438"/>
                  </a:cubicBezTo>
                  <a:close/>
                  <a:moveTo>
                    <a:pt x="143541" y="29152"/>
                  </a:moveTo>
                  <a:cubicBezTo>
                    <a:pt x="151428" y="29152"/>
                    <a:pt x="157829" y="35553"/>
                    <a:pt x="157829" y="43439"/>
                  </a:cubicBezTo>
                  <a:cubicBezTo>
                    <a:pt x="157829" y="51326"/>
                    <a:pt x="151428" y="57727"/>
                    <a:pt x="143541" y="57727"/>
                  </a:cubicBezTo>
                  <a:cubicBezTo>
                    <a:pt x="135655" y="57727"/>
                    <a:pt x="129254" y="51326"/>
                    <a:pt x="129254" y="43439"/>
                  </a:cubicBezTo>
                  <a:cubicBezTo>
                    <a:pt x="129254" y="35553"/>
                    <a:pt x="135655" y="29152"/>
                    <a:pt x="143541" y="29152"/>
                  </a:cubicBezTo>
                  <a:close/>
                  <a:moveTo>
                    <a:pt x="199167" y="2673"/>
                  </a:moveTo>
                  <a:cubicBezTo>
                    <a:pt x="201701" y="2682"/>
                    <a:pt x="204196" y="3339"/>
                    <a:pt x="206406" y="4578"/>
                  </a:cubicBezTo>
                  <a:lnTo>
                    <a:pt x="209264" y="6864"/>
                  </a:lnTo>
                  <a:cubicBezTo>
                    <a:pt x="210673" y="8064"/>
                    <a:pt x="211702" y="9654"/>
                    <a:pt x="212216" y="11436"/>
                  </a:cubicBezTo>
                  <a:cubicBezTo>
                    <a:pt x="213150" y="13122"/>
                    <a:pt x="213578" y="15036"/>
                    <a:pt x="213455" y="16960"/>
                  </a:cubicBezTo>
                  <a:cubicBezTo>
                    <a:pt x="213569" y="18884"/>
                    <a:pt x="213140" y="20799"/>
                    <a:pt x="212216" y="22485"/>
                  </a:cubicBezTo>
                  <a:cubicBezTo>
                    <a:pt x="211636" y="24237"/>
                    <a:pt x="210616" y="25809"/>
                    <a:pt x="209264" y="27057"/>
                  </a:cubicBezTo>
                  <a:lnTo>
                    <a:pt x="206597" y="29724"/>
                  </a:lnTo>
                  <a:cubicBezTo>
                    <a:pt x="204863" y="31467"/>
                    <a:pt x="202691" y="32715"/>
                    <a:pt x="200310" y="33343"/>
                  </a:cubicBezTo>
                  <a:lnTo>
                    <a:pt x="196500" y="33915"/>
                  </a:lnTo>
                  <a:cubicBezTo>
                    <a:pt x="193985" y="33886"/>
                    <a:pt x="191519" y="33191"/>
                    <a:pt x="189357" y="31914"/>
                  </a:cubicBezTo>
                  <a:lnTo>
                    <a:pt x="186403" y="29724"/>
                  </a:lnTo>
                  <a:cubicBezTo>
                    <a:pt x="185051" y="28428"/>
                    <a:pt x="184041" y="26828"/>
                    <a:pt x="183451" y="25056"/>
                  </a:cubicBezTo>
                  <a:cubicBezTo>
                    <a:pt x="182603" y="23370"/>
                    <a:pt x="182175" y="21513"/>
                    <a:pt x="182213" y="19627"/>
                  </a:cubicBezTo>
                  <a:cubicBezTo>
                    <a:pt x="182184" y="17713"/>
                    <a:pt x="182603" y="15817"/>
                    <a:pt x="183451" y="14103"/>
                  </a:cubicBezTo>
                  <a:cubicBezTo>
                    <a:pt x="184022" y="12350"/>
                    <a:pt x="185042" y="10769"/>
                    <a:pt x="186403" y="9531"/>
                  </a:cubicBezTo>
                  <a:lnTo>
                    <a:pt x="189071" y="6864"/>
                  </a:lnTo>
                  <a:cubicBezTo>
                    <a:pt x="190804" y="5102"/>
                    <a:pt x="192976" y="3816"/>
                    <a:pt x="195357" y="3149"/>
                  </a:cubicBezTo>
                  <a:close/>
                  <a:moveTo>
                    <a:pt x="249459" y="6"/>
                  </a:moveTo>
                  <a:lnTo>
                    <a:pt x="252126" y="6"/>
                  </a:lnTo>
                  <a:cubicBezTo>
                    <a:pt x="254660" y="15"/>
                    <a:pt x="257155" y="672"/>
                    <a:pt x="259365" y="1911"/>
                  </a:cubicBezTo>
                  <a:lnTo>
                    <a:pt x="262223" y="4197"/>
                  </a:lnTo>
                  <a:cubicBezTo>
                    <a:pt x="263985" y="5930"/>
                    <a:pt x="265271" y="8102"/>
                    <a:pt x="265937" y="10483"/>
                  </a:cubicBezTo>
                  <a:lnTo>
                    <a:pt x="266414" y="14293"/>
                  </a:lnTo>
                  <a:cubicBezTo>
                    <a:pt x="266537" y="16217"/>
                    <a:pt x="266109" y="18132"/>
                    <a:pt x="265175" y="19818"/>
                  </a:cubicBezTo>
                  <a:cubicBezTo>
                    <a:pt x="264595" y="21570"/>
                    <a:pt x="263575" y="23142"/>
                    <a:pt x="262223" y="24390"/>
                  </a:cubicBezTo>
                  <a:cubicBezTo>
                    <a:pt x="260994" y="25771"/>
                    <a:pt x="259413" y="26790"/>
                    <a:pt x="257651" y="27342"/>
                  </a:cubicBezTo>
                  <a:cubicBezTo>
                    <a:pt x="255946" y="28228"/>
                    <a:pt x="254041" y="28657"/>
                    <a:pt x="252126" y="28581"/>
                  </a:cubicBezTo>
                  <a:lnTo>
                    <a:pt x="249459" y="28581"/>
                  </a:lnTo>
                  <a:cubicBezTo>
                    <a:pt x="246954" y="28581"/>
                    <a:pt x="244487" y="27923"/>
                    <a:pt x="242316" y="26676"/>
                  </a:cubicBezTo>
                  <a:lnTo>
                    <a:pt x="239363" y="24390"/>
                  </a:lnTo>
                  <a:cubicBezTo>
                    <a:pt x="237658" y="22628"/>
                    <a:pt x="236420" y="20465"/>
                    <a:pt x="235743" y="18103"/>
                  </a:cubicBezTo>
                  <a:lnTo>
                    <a:pt x="235172" y="14293"/>
                  </a:lnTo>
                  <a:cubicBezTo>
                    <a:pt x="235143" y="12379"/>
                    <a:pt x="235562" y="10483"/>
                    <a:pt x="236410" y="8769"/>
                  </a:cubicBezTo>
                  <a:cubicBezTo>
                    <a:pt x="237029" y="7035"/>
                    <a:pt x="238039" y="5473"/>
                    <a:pt x="239363" y="4197"/>
                  </a:cubicBezTo>
                  <a:cubicBezTo>
                    <a:pt x="240611" y="2844"/>
                    <a:pt x="242182" y="1825"/>
                    <a:pt x="243935" y="1244"/>
                  </a:cubicBezTo>
                  <a:cubicBezTo>
                    <a:pt x="245640" y="358"/>
                    <a:pt x="247544" y="-61"/>
                    <a:pt x="249459" y="6"/>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9" name="Google Shape;1469;p43"/>
            <p:cNvSpPr/>
            <p:nvPr/>
          </p:nvSpPr>
          <p:spPr>
            <a:xfrm>
              <a:off x="7806637" y="3226112"/>
              <a:ext cx="646919" cy="642421"/>
            </a:xfrm>
            <a:custGeom>
              <a:rect b="b" l="l" r="r" t="t"/>
              <a:pathLst>
                <a:path extrusionOk="0" h="642421" w="646919">
                  <a:moveTo>
                    <a:pt x="57075" y="619125"/>
                  </a:moveTo>
                  <a:lnTo>
                    <a:pt x="57171" y="619506"/>
                  </a:lnTo>
                  <a:cubicBezTo>
                    <a:pt x="62428" y="619506"/>
                    <a:pt x="66696" y="623773"/>
                    <a:pt x="66696" y="629031"/>
                  </a:cubicBezTo>
                  <a:cubicBezTo>
                    <a:pt x="66696" y="634289"/>
                    <a:pt x="62428" y="638556"/>
                    <a:pt x="57171" y="638556"/>
                  </a:cubicBezTo>
                  <a:cubicBezTo>
                    <a:pt x="49932" y="638651"/>
                    <a:pt x="42788" y="638937"/>
                    <a:pt x="35549" y="639699"/>
                  </a:cubicBezTo>
                  <a:cubicBezTo>
                    <a:pt x="33701" y="639794"/>
                    <a:pt x="31853" y="639985"/>
                    <a:pt x="30025" y="640270"/>
                  </a:cubicBezTo>
                  <a:lnTo>
                    <a:pt x="27453" y="640270"/>
                  </a:lnTo>
                  <a:lnTo>
                    <a:pt x="26500" y="640270"/>
                  </a:lnTo>
                  <a:cubicBezTo>
                    <a:pt x="22881" y="640747"/>
                    <a:pt x="19261" y="641413"/>
                    <a:pt x="15642" y="642080"/>
                  </a:cubicBezTo>
                  <a:cubicBezTo>
                    <a:pt x="15632" y="642080"/>
                    <a:pt x="15632" y="642080"/>
                    <a:pt x="15632" y="642080"/>
                  </a:cubicBezTo>
                  <a:cubicBezTo>
                    <a:pt x="10555" y="643471"/>
                    <a:pt x="5317" y="640489"/>
                    <a:pt x="3926" y="635413"/>
                  </a:cubicBezTo>
                  <a:cubicBezTo>
                    <a:pt x="3926" y="635413"/>
                    <a:pt x="3926" y="635403"/>
                    <a:pt x="3926" y="635403"/>
                  </a:cubicBezTo>
                  <a:cubicBezTo>
                    <a:pt x="2535" y="630326"/>
                    <a:pt x="5517" y="625087"/>
                    <a:pt x="10593" y="623697"/>
                  </a:cubicBezTo>
                  <a:cubicBezTo>
                    <a:pt x="25929" y="620839"/>
                    <a:pt x="41483" y="619315"/>
                    <a:pt x="57075" y="619125"/>
                  </a:cubicBezTo>
                  <a:close/>
                  <a:moveTo>
                    <a:pt x="634863" y="606932"/>
                  </a:moveTo>
                  <a:cubicBezTo>
                    <a:pt x="634872" y="606932"/>
                    <a:pt x="634872" y="606932"/>
                    <a:pt x="634872" y="606932"/>
                  </a:cubicBezTo>
                  <a:cubicBezTo>
                    <a:pt x="639949" y="605542"/>
                    <a:pt x="645188" y="608523"/>
                    <a:pt x="646578" y="613600"/>
                  </a:cubicBezTo>
                  <a:cubicBezTo>
                    <a:pt x="646578" y="613600"/>
                    <a:pt x="646578" y="613609"/>
                    <a:pt x="646578" y="613609"/>
                  </a:cubicBezTo>
                  <a:cubicBezTo>
                    <a:pt x="647969" y="618686"/>
                    <a:pt x="644988" y="623925"/>
                    <a:pt x="639911" y="625315"/>
                  </a:cubicBezTo>
                  <a:lnTo>
                    <a:pt x="599525" y="631793"/>
                  </a:lnTo>
                  <a:cubicBezTo>
                    <a:pt x="594448" y="633183"/>
                    <a:pt x="589200" y="630202"/>
                    <a:pt x="587809" y="625125"/>
                  </a:cubicBezTo>
                  <a:cubicBezTo>
                    <a:pt x="586418" y="620048"/>
                    <a:pt x="589400" y="614800"/>
                    <a:pt x="594477" y="613409"/>
                  </a:cubicBezTo>
                  <a:close/>
                  <a:moveTo>
                    <a:pt x="12118" y="570071"/>
                  </a:moveTo>
                  <a:lnTo>
                    <a:pt x="63077" y="578072"/>
                  </a:lnTo>
                  <a:cubicBezTo>
                    <a:pt x="63077" y="578072"/>
                    <a:pt x="63086" y="578072"/>
                    <a:pt x="63086" y="578072"/>
                  </a:cubicBezTo>
                  <a:cubicBezTo>
                    <a:pt x="68163" y="579472"/>
                    <a:pt x="71144" y="584720"/>
                    <a:pt x="69744" y="589788"/>
                  </a:cubicBezTo>
                  <a:cubicBezTo>
                    <a:pt x="69744" y="589788"/>
                    <a:pt x="69744" y="589797"/>
                    <a:pt x="69744" y="589797"/>
                  </a:cubicBezTo>
                  <a:cubicBezTo>
                    <a:pt x="68344" y="594874"/>
                    <a:pt x="63096" y="597855"/>
                    <a:pt x="58029" y="596455"/>
                  </a:cubicBezTo>
                  <a:lnTo>
                    <a:pt x="6974" y="588454"/>
                  </a:lnTo>
                  <a:cubicBezTo>
                    <a:pt x="1898" y="587035"/>
                    <a:pt x="-1065" y="581768"/>
                    <a:pt x="355" y="576691"/>
                  </a:cubicBezTo>
                  <a:cubicBezTo>
                    <a:pt x="1774" y="571614"/>
                    <a:pt x="7041" y="568652"/>
                    <a:pt x="12118" y="570071"/>
                  </a:cubicBezTo>
                  <a:close/>
                  <a:moveTo>
                    <a:pt x="634291" y="541591"/>
                  </a:moveTo>
                  <a:cubicBezTo>
                    <a:pt x="639549" y="541591"/>
                    <a:pt x="643816" y="545858"/>
                    <a:pt x="643816" y="551116"/>
                  </a:cubicBezTo>
                  <a:cubicBezTo>
                    <a:pt x="643816" y="556374"/>
                    <a:pt x="639549" y="560641"/>
                    <a:pt x="634291" y="560641"/>
                  </a:cubicBezTo>
                  <a:lnTo>
                    <a:pt x="584952" y="564927"/>
                  </a:lnTo>
                  <a:cubicBezTo>
                    <a:pt x="579694" y="564927"/>
                    <a:pt x="575427" y="560660"/>
                    <a:pt x="575427" y="555402"/>
                  </a:cubicBezTo>
                  <a:cubicBezTo>
                    <a:pt x="575427" y="550144"/>
                    <a:pt x="579694" y="545877"/>
                    <a:pt x="584952" y="545877"/>
                  </a:cubicBezTo>
                  <a:close/>
                  <a:moveTo>
                    <a:pt x="14785" y="508063"/>
                  </a:moveTo>
                  <a:cubicBezTo>
                    <a:pt x="32901" y="508806"/>
                    <a:pt x="50885" y="511520"/>
                    <a:pt x="68410" y="516159"/>
                  </a:cubicBezTo>
                  <a:lnTo>
                    <a:pt x="68410" y="515492"/>
                  </a:lnTo>
                  <a:cubicBezTo>
                    <a:pt x="68972" y="515597"/>
                    <a:pt x="69535" y="515750"/>
                    <a:pt x="70068" y="515949"/>
                  </a:cubicBezTo>
                  <a:cubicBezTo>
                    <a:pt x="74992" y="517807"/>
                    <a:pt x="77488" y="523293"/>
                    <a:pt x="75630" y="528218"/>
                  </a:cubicBezTo>
                  <a:cubicBezTo>
                    <a:pt x="73783" y="533142"/>
                    <a:pt x="68286" y="535628"/>
                    <a:pt x="63362" y="533780"/>
                  </a:cubicBezTo>
                  <a:cubicBezTo>
                    <a:pt x="55170" y="531637"/>
                    <a:pt x="46874" y="529923"/>
                    <a:pt x="38502" y="528637"/>
                  </a:cubicBezTo>
                  <a:lnTo>
                    <a:pt x="36026" y="528637"/>
                  </a:lnTo>
                  <a:lnTo>
                    <a:pt x="33739" y="528637"/>
                  </a:lnTo>
                  <a:lnTo>
                    <a:pt x="27453" y="527970"/>
                  </a:lnTo>
                  <a:cubicBezTo>
                    <a:pt x="23262" y="527113"/>
                    <a:pt x="18976" y="527113"/>
                    <a:pt x="14785" y="527113"/>
                  </a:cubicBezTo>
                  <a:cubicBezTo>
                    <a:pt x="9527" y="527113"/>
                    <a:pt x="5260" y="522846"/>
                    <a:pt x="5260" y="517588"/>
                  </a:cubicBezTo>
                  <a:cubicBezTo>
                    <a:pt x="5260" y="512330"/>
                    <a:pt x="9527" y="508063"/>
                    <a:pt x="14785" y="508063"/>
                  </a:cubicBezTo>
                  <a:close/>
                  <a:moveTo>
                    <a:pt x="626385" y="458723"/>
                  </a:moveTo>
                  <a:cubicBezTo>
                    <a:pt x="631433" y="457323"/>
                    <a:pt x="636672" y="460257"/>
                    <a:pt x="638100" y="465295"/>
                  </a:cubicBezTo>
                  <a:cubicBezTo>
                    <a:pt x="638129" y="465410"/>
                    <a:pt x="638158" y="465524"/>
                    <a:pt x="638186" y="465648"/>
                  </a:cubicBezTo>
                  <a:cubicBezTo>
                    <a:pt x="639329" y="470782"/>
                    <a:pt x="636090" y="475868"/>
                    <a:pt x="630956" y="477011"/>
                  </a:cubicBezTo>
                  <a:cubicBezTo>
                    <a:pt x="614974" y="481469"/>
                    <a:pt x="599239" y="486746"/>
                    <a:pt x="583808" y="492823"/>
                  </a:cubicBezTo>
                  <a:cubicBezTo>
                    <a:pt x="583798" y="492823"/>
                    <a:pt x="583798" y="492823"/>
                    <a:pt x="583798" y="492823"/>
                  </a:cubicBezTo>
                  <a:cubicBezTo>
                    <a:pt x="578721" y="494213"/>
                    <a:pt x="573483" y="491232"/>
                    <a:pt x="572092" y="486155"/>
                  </a:cubicBezTo>
                  <a:cubicBezTo>
                    <a:pt x="572092" y="486155"/>
                    <a:pt x="572092" y="486146"/>
                    <a:pt x="572092" y="486146"/>
                  </a:cubicBezTo>
                  <a:cubicBezTo>
                    <a:pt x="570701" y="481069"/>
                    <a:pt x="573683" y="475830"/>
                    <a:pt x="578760" y="474439"/>
                  </a:cubicBezTo>
                  <a:cubicBezTo>
                    <a:pt x="594333" y="468334"/>
                    <a:pt x="610230" y="463085"/>
                    <a:pt x="626385" y="458723"/>
                  </a:cubicBezTo>
                  <a:close/>
                  <a:moveTo>
                    <a:pt x="29358" y="446340"/>
                  </a:moveTo>
                  <a:cubicBezTo>
                    <a:pt x="37482" y="449245"/>
                    <a:pt x="45788" y="451627"/>
                    <a:pt x="54218" y="453484"/>
                  </a:cubicBezTo>
                  <a:cubicBezTo>
                    <a:pt x="58600" y="454437"/>
                    <a:pt x="62885" y="455294"/>
                    <a:pt x="67267" y="455961"/>
                  </a:cubicBezTo>
                  <a:lnTo>
                    <a:pt x="70125" y="456437"/>
                  </a:lnTo>
                  <a:lnTo>
                    <a:pt x="71458" y="456437"/>
                  </a:lnTo>
                  <a:lnTo>
                    <a:pt x="78317" y="457199"/>
                  </a:lnTo>
                  <a:lnTo>
                    <a:pt x="78317" y="457389"/>
                  </a:lnTo>
                  <a:cubicBezTo>
                    <a:pt x="83574" y="457389"/>
                    <a:pt x="87842" y="461657"/>
                    <a:pt x="87842" y="466914"/>
                  </a:cubicBezTo>
                  <a:cubicBezTo>
                    <a:pt x="87842" y="472172"/>
                    <a:pt x="83574" y="476439"/>
                    <a:pt x="78317" y="476439"/>
                  </a:cubicBezTo>
                  <a:cubicBezTo>
                    <a:pt x="59876" y="474744"/>
                    <a:pt x="41712" y="470810"/>
                    <a:pt x="24214" y="464723"/>
                  </a:cubicBezTo>
                  <a:cubicBezTo>
                    <a:pt x="19175" y="463295"/>
                    <a:pt x="16242" y="458056"/>
                    <a:pt x="17642" y="453008"/>
                  </a:cubicBezTo>
                  <a:cubicBezTo>
                    <a:pt x="17642" y="453008"/>
                    <a:pt x="17642" y="452998"/>
                    <a:pt x="17642" y="452998"/>
                  </a:cubicBezTo>
                  <a:cubicBezTo>
                    <a:pt x="19042" y="447921"/>
                    <a:pt x="24291" y="444940"/>
                    <a:pt x="29358" y="446340"/>
                  </a:cubicBezTo>
                  <a:close/>
                  <a:moveTo>
                    <a:pt x="615813" y="401382"/>
                  </a:moveTo>
                  <a:cubicBezTo>
                    <a:pt x="615822" y="401382"/>
                    <a:pt x="615822" y="401382"/>
                    <a:pt x="615822" y="401382"/>
                  </a:cubicBezTo>
                  <a:cubicBezTo>
                    <a:pt x="620899" y="399992"/>
                    <a:pt x="626137" y="402973"/>
                    <a:pt x="627528" y="408050"/>
                  </a:cubicBezTo>
                  <a:cubicBezTo>
                    <a:pt x="627643" y="408355"/>
                    <a:pt x="627747" y="408669"/>
                    <a:pt x="627823" y="408983"/>
                  </a:cubicBezTo>
                  <a:cubicBezTo>
                    <a:pt x="629166" y="414070"/>
                    <a:pt x="626137" y="419280"/>
                    <a:pt x="621051" y="420623"/>
                  </a:cubicBezTo>
                  <a:cubicBezTo>
                    <a:pt x="612984" y="422251"/>
                    <a:pt x="605021" y="424423"/>
                    <a:pt x="597239" y="427100"/>
                  </a:cubicBezTo>
                  <a:lnTo>
                    <a:pt x="591238" y="429386"/>
                  </a:lnTo>
                  <a:lnTo>
                    <a:pt x="588761" y="430338"/>
                  </a:lnTo>
                  <a:lnTo>
                    <a:pt x="587809" y="430338"/>
                  </a:lnTo>
                  <a:lnTo>
                    <a:pt x="587047" y="430338"/>
                  </a:lnTo>
                  <a:cubicBezTo>
                    <a:pt x="583427" y="431958"/>
                    <a:pt x="579712" y="433672"/>
                    <a:pt x="576093" y="435482"/>
                  </a:cubicBezTo>
                  <a:cubicBezTo>
                    <a:pt x="571588" y="438101"/>
                    <a:pt x="565816" y="436615"/>
                    <a:pt x="563139" y="432148"/>
                  </a:cubicBezTo>
                  <a:cubicBezTo>
                    <a:pt x="563139" y="432139"/>
                    <a:pt x="563130" y="432129"/>
                    <a:pt x="563120" y="432120"/>
                  </a:cubicBezTo>
                  <a:cubicBezTo>
                    <a:pt x="560482" y="427576"/>
                    <a:pt x="562025" y="421747"/>
                    <a:pt x="566568" y="419099"/>
                  </a:cubicBezTo>
                  <a:cubicBezTo>
                    <a:pt x="582084" y="410936"/>
                    <a:pt x="598658" y="404973"/>
                    <a:pt x="615813" y="401382"/>
                  </a:cubicBezTo>
                  <a:close/>
                  <a:moveTo>
                    <a:pt x="36978" y="384237"/>
                  </a:moveTo>
                  <a:cubicBezTo>
                    <a:pt x="53979" y="388809"/>
                    <a:pt x="70553" y="394867"/>
                    <a:pt x="86508" y="402335"/>
                  </a:cubicBezTo>
                  <a:cubicBezTo>
                    <a:pt x="86517" y="402344"/>
                    <a:pt x="86527" y="402344"/>
                    <a:pt x="86536" y="402354"/>
                  </a:cubicBezTo>
                  <a:cubicBezTo>
                    <a:pt x="91070" y="405011"/>
                    <a:pt x="92594" y="410841"/>
                    <a:pt x="89937" y="415384"/>
                  </a:cubicBezTo>
                  <a:cubicBezTo>
                    <a:pt x="89927" y="415394"/>
                    <a:pt x="89927" y="415403"/>
                    <a:pt x="89917" y="415413"/>
                  </a:cubicBezTo>
                  <a:cubicBezTo>
                    <a:pt x="87260" y="419947"/>
                    <a:pt x="81431" y="421470"/>
                    <a:pt x="76887" y="418813"/>
                  </a:cubicBezTo>
                  <a:lnTo>
                    <a:pt x="71267" y="416241"/>
                  </a:lnTo>
                  <a:lnTo>
                    <a:pt x="68601" y="415098"/>
                  </a:lnTo>
                  <a:lnTo>
                    <a:pt x="67076" y="414432"/>
                  </a:lnTo>
                  <a:cubicBezTo>
                    <a:pt x="63267" y="412812"/>
                    <a:pt x="59361" y="411384"/>
                    <a:pt x="55551" y="409955"/>
                  </a:cubicBezTo>
                  <a:cubicBezTo>
                    <a:pt x="47741" y="407193"/>
                    <a:pt x="39835" y="404716"/>
                    <a:pt x="31929" y="402621"/>
                  </a:cubicBezTo>
                  <a:cubicBezTo>
                    <a:pt x="26853" y="401230"/>
                    <a:pt x="23871" y="395982"/>
                    <a:pt x="25262" y="390905"/>
                  </a:cubicBezTo>
                  <a:cubicBezTo>
                    <a:pt x="26653" y="385828"/>
                    <a:pt x="31901" y="382847"/>
                    <a:pt x="36978" y="384237"/>
                  </a:cubicBezTo>
                  <a:close/>
                  <a:moveTo>
                    <a:pt x="588694" y="337927"/>
                  </a:moveTo>
                  <a:cubicBezTo>
                    <a:pt x="593238" y="335289"/>
                    <a:pt x="599067" y="336832"/>
                    <a:pt x="601715" y="341375"/>
                  </a:cubicBezTo>
                  <a:cubicBezTo>
                    <a:pt x="604315" y="345900"/>
                    <a:pt x="602792" y="351681"/>
                    <a:pt x="598286" y="354329"/>
                  </a:cubicBezTo>
                  <a:lnTo>
                    <a:pt x="554757" y="373379"/>
                  </a:lnTo>
                  <a:cubicBezTo>
                    <a:pt x="554747" y="373389"/>
                    <a:pt x="554738" y="373389"/>
                    <a:pt x="554728" y="373398"/>
                  </a:cubicBezTo>
                  <a:cubicBezTo>
                    <a:pt x="550185" y="376037"/>
                    <a:pt x="544356" y="374494"/>
                    <a:pt x="541708" y="369950"/>
                  </a:cubicBezTo>
                  <a:cubicBezTo>
                    <a:pt x="539107" y="365426"/>
                    <a:pt x="540631" y="359644"/>
                    <a:pt x="545136" y="356996"/>
                  </a:cubicBezTo>
                  <a:lnTo>
                    <a:pt x="588666" y="337946"/>
                  </a:lnTo>
                  <a:cubicBezTo>
                    <a:pt x="588676" y="337937"/>
                    <a:pt x="588685" y="337937"/>
                    <a:pt x="588694" y="337927"/>
                  </a:cubicBezTo>
                  <a:close/>
                  <a:moveTo>
                    <a:pt x="59743" y="315372"/>
                  </a:moveTo>
                  <a:cubicBezTo>
                    <a:pt x="75250" y="321440"/>
                    <a:pt x="91166" y="326402"/>
                    <a:pt x="107368" y="330231"/>
                  </a:cubicBezTo>
                  <a:cubicBezTo>
                    <a:pt x="112445" y="331622"/>
                    <a:pt x="115426" y="336870"/>
                    <a:pt x="114036" y="341947"/>
                  </a:cubicBezTo>
                  <a:cubicBezTo>
                    <a:pt x="112645" y="347024"/>
                    <a:pt x="107397" y="350005"/>
                    <a:pt x="102320" y="348615"/>
                  </a:cubicBezTo>
                  <a:cubicBezTo>
                    <a:pt x="86127" y="344747"/>
                    <a:pt x="70220" y="339775"/>
                    <a:pt x="54695" y="333755"/>
                  </a:cubicBezTo>
                  <a:cubicBezTo>
                    <a:pt x="49618" y="332365"/>
                    <a:pt x="46636" y="327117"/>
                    <a:pt x="48027" y="322040"/>
                  </a:cubicBezTo>
                  <a:cubicBezTo>
                    <a:pt x="49418" y="316963"/>
                    <a:pt x="54666" y="313982"/>
                    <a:pt x="59743" y="315372"/>
                  </a:cubicBezTo>
                  <a:close/>
                  <a:moveTo>
                    <a:pt x="569454" y="262680"/>
                  </a:moveTo>
                  <a:cubicBezTo>
                    <a:pt x="573997" y="260042"/>
                    <a:pt x="579827" y="261585"/>
                    <a:pt x="582475" y="266128"/>
                  </a:cubicBezTo>
                  <a:cubicBezTo>
                    <a:pt x="584932" y="270329"/>
                    <a:pt x="583827" y="275720"/>
                    <a:pt x="579903" y="278606"/>
                  </a:cubicBezTo>
                  <a:lnTo>
                    <a:pt x="553042" y="293274"/>
                  </a:lnTo>
                  <a:cubicBezTo>
                    <a:pt x="543993" y="298227"/>
                    <a:pt x="532658" y="306514"/>
                    <a:pt x="522277" y="300037"/>
                  </a:cubicBezTo>
                  <a:cubicBezTo>
                    <a:pt x="518790" y="297580"/>
                    <a:pt x="517362" y="293093"/>
                    <a:pt x="518781" y="289074"/>
                  </a:cubicBezTo>
                  <a:cubicBezTo>
                    <a:pt x="520543" y="284111"/>
                    <a:pt x="525982" y="281521"/>
                    <a:pt x="530944" y="283273"/>
                  </a:cubicBezTo>
                  <a:lnTo>
                    <a:pt x="531706" y="283273"/>
                  </a:lnTo>
                  <a:lnTo>
                    <a:pt x="534278" y="281940"/>
                  </a:lnTo>
                  <a:lnTo>
                    <a:pt x="545898" y="275558"/>
                  </a:lnTo>
                  <a:lnTo>
                    <a:pt x="569425" y="262699"/>
                  </a:lnTo>
                  <a:cubicBezTo>
                    <a:pt x="569435" y="262690"/>
                    <a:pt x="569444" y="262690"/>
                    <a:pt x="569454" y="262680"/>
                  </a:cubicBezTo>
                  <a:close/>
                  <a:moveTo>
                    <a:pt x="84412" y="249650"/>
                  </a:moveTo>
                  <a:cubicBezTo>
                    <a:pt x="86889" y="248964"/>
                    <a:pt x="89528" y="249307"/>
                    <a:pt x="91747" y="250602"/>
                  </a:cubicBezTo>
                  <a:cubicBezTo>
                    <a:pt x="102386" y="258460"/>
                    <a:pt x="113626" y="265471"/>
                    <a:pt x="125370" y="271557"/>
                  </a:cubicBezTo>
                  <a:cubicBezTo>
                    <a:pt x="129551" y="274215"/>
                    <a:pt x="130990" y="279625"/>
                    <a:pt x="128704" y="284006"/>
                  </a:cubicBezTo>
                  <a:cubicBezTo>
                    <a:pt x="126265" y="288674"/>
                    <a:pt x="120502" y="290474"/>
                    <a:pt x="115845" y="288035"/>
                  </a:cubicBezTo>
                  <a:cubicBezTo>
                    <a:pt x="104053" y="281939"/>
                    <a:pt x="92785" y="274900"/>
                    <a:pt x="82126" y="266985"/>
                  </a:cubicBezTo>
                  <a:cubicBezTo>
                    <a:pt x="80069" y="265671"/>
                    <a:pt x="78517" y="263689"/>
                    <a:pt x="77745" y="261365"/>
                  </a:cubicBezTo>
                  <a:cubicBezTo>
                    <a:pt x="77097" y="258860"/>
                    <a:pt x="77440" y="256203"/>
                    <a:pt x="78697" y="253936"/>
                  </a:cubicBezTo>
                  <a:cubicBezTo>
                    <a:pt x="79974" y="251821"/>
                    <a:pt x="82022" y="250278"/>
                    <a:pt x="84412" y="249650"/>
                  </a:cubicBezTo>
                  <a:close/>
                  <a:moveTo>
                    <a:pt x="539926" y="196005"/>
                  </a:moveTo>
                  <a:cubicBezTo>
                    <a:pt x="544470" y="193367"/>
                    <a:pt x="550300" y="194910"/>
                    <a:pt x="552947" y="199453"/>
                  </a:cubicBezTo>
                  <a:cubicBezTo>
                    <a:pt x="552957" y="199472"/>
                    <a:pt x="552966" y="199491"/>
                    <a:pt x="552976" y="199510"/>
                  </a:cubicBezTo>
                  <a:cubicBezTo>
                    <a:pt x="555586" y="204082"/>
                    <a:pt x="553995" y="209893"/>
                    <a:pt x="549423" y="212502"/>
                  </a:cubicBezTo>
                  <a:lnTo>
                    <a:pt x="505037" y="243935"/>
                  </a:lnTo>
                  <a:cubicBezTo>
                    <a:pt x="500655" y="246230"/>
                    <a:pt x="495236" y="244783"/>
                    <a:pt x="492587" y="240601"/>
                  </a:cubicBezTo>
                  <a:cubicBezTo>
                    <a:pt x="489759" y="236163"/>
                    <a:pt x="491073" y="230276"/>
                    <a:pt x="495512" y="227457"/>
                  </a:cubicBezTo>
                  <a:lnTo>
                    <a:pt x="539898" y="196024"/>
                  </a:lnTo>
                  <a:cubicBezTo>
                    <a:pt x="539908" y="196015"/>
                    <a:pt x="539917" y="196015"/>
                    <a:pt x="539926" y="196005"/>
                  </a:cubicBezTo>
                  <a:close/>
                  <a:moveTo>
                    <a:pt x="107273" y="187641"/>
                  </a:moveTo>
                  <a:cubicBezTo>
                    <a:pt x="124618" y="194023"/>
                    <a:pt x="141277" y="202129"/>
                    <a:pt x="156993" y="211835"/>
                  </a:cubicBezTo>
                  <a:lnTo>
                    <a:pt x="156422" y="211263"/>
                  </a:lnTo>
                  <a:cubicBezTo>
                    <a:pt x="156660" y="211387"/>
                    <a:pt x="156888" y="211521"/>
                    <a:pt x="157117" y="211663"/>
                  </a:cubicBezTo>
                  <a:cubicBezTo>
                    <a:pt x="161556" y="214483"/>
                    <a:pt x="162870" y="220369"/>
                    <a:pt x="160041" y="224817"/>
                  </a:cubicBezTo>
                  <a:cubicBezTo>
                    <a:pt x="157222" y="229256"/>
                    <a:pt x="151335" y="230561"/>
                    <a:pt x="146897" y="227742"/>
                  </a:cubicBezTo>
                  <a:cubicBezTo>
                    <a:pt x="139534" y="223131"/>
                    <a:pt x="131933" y="218902"/>
                    <a:pt x="124132" y="215073"/>
                  </a:cubicBezTo>
                  <a:cubicBezTo>
                    <a:pt x="120322" y="213168"/>
                    <a:pt x="116322" y="211359"/>
                    <a:pt x="112321" y="209644"/>
                  </a:cubicBezTo>
                  <a:lnTo>
                    <a:pt x="111559" y="209644"/>
                  </a:lnTo>
                  <a:lnTo>
                    <a:pt x="108702" y="208501"/>
                  </a:lnTo>
                  <a:lnTo>
                    <a:pt x="102224" y="206025"/>
                  </a:lnTo>
                  <a:cubicBezTo>
                    <a:pt x="102224" y="206025"/>
                    <a:pt x="102215" y="206025"/>
                    <a:pt x="102215" y="206025"/>
                  </a:cubicBezTo>
                  <a:cubicBezTo>
                    <a:pt x="97138" y="204624"/>
                    <a:pt x="94157" y="199376"/>
                    <a:pt x="95557" y="194309"/>
                  </a:cubicBezTo>
                  <a:cubicBezTo>
                    <a:pt x="95557" y="194309"/>
                    <a:pt x="95557" y="194299"/>
                    <a:pt x="95557" y="194299"/>
                  </a:cubicBezTo>
                  <a:cubicBezTo>
                    <a:pt x="96957" y="189222"/>
                    <a:pt x="102206" y="186241"/>
                    <a:pt x="107273" y="187641"/>
                  </a:cubicBezTo>
                  <a:close/>
                  <a:moveTo>
                    <a:pt x="501893" y="122491"/>
                  </a:moveTo>
                  <a:cubicBezTo>
                    <a:pt x="505608" y="118795"/>
                    <a:pt x="511609" y="118795"/>
                    <a:pt x="515323" y="122491"/>
                  </a:cubicBezTo>
                  <a:cubicBezTo>
                    <a:pt x="515342" y="122510"/>
                    <a:pt x="515361" y="122529"/>
                    <a:pt x="515381" y="122548"/>
                  </a:cubicBezTo>
                  <a:cubicBezTo>
                    <a:pt x="519057" y="126310"/>
                    <a:pt x="518990" y="132339"/>
                    <a:pt x="515228" y="136016"/>
                  </a:cubicBezTo>
                  <a:cubicBezTo>
                    <a:pt x="507818" y="142864"/>
                    <a:pt x="500855" y="150189"/>
                    <a:pt x="494369" y="157924"/>
                  </a:cubicBezTo>
                  <a:lnTo>
                    <a:pt x="489511" y="163924"/>
                  </a:lnTo>
                  <a:lnTo>
                    <a:pt x="488272" y="165544"/>
                  </a:lnTo>
                  <a:lnTo>
                    <a:pt x="486082" y="168592"/>
                  </a:lnTo>
                  <a:cubicBezTo>
                    <a:pt x="483129" y="172592"/>
                    <a:pt x="480366" y="176688"/>
                    <a:pt x="477700" y="180974"/>
                  </a:cubicBezTo>
                  <a:cubicBezTo>
                    <a:pt x="475042" y="184622"/>
                    <a:pt x="470185" y="185908"/>
                    <a:pt x="466070" y="184051"/>
                  </a:cubicBezTo>
                  <a:cubicBezTo>
                    <a:pt x="461279" y="181888"/>
                    <a:pt x="459154" y="176240"/>
                    <a:pt x="461316" y="171449"/>
                  </a:cubicBezTo>
                  <a:cubicBezTo>
                    <a:pt x="472623" y="153409"/>
                    <a:pt x="486263" y="136950"/>
                    <a:pt x="501893" y="122491"/>
                  </a:cubicBezTo>
                  <a:close/>
                  <a:moveTo>
                    <a:pt x="140038" y="121920"/>
                  </a:moveTo>
                  <a:cubicBezTo>
                    <a:pt x="142572" y="121986"/>
                    <a:pt x="144982" y="123006"/>
                    <a:pt x="146801" y="124777"/>
                  </a:cubicBezTo>
                  <a:cubicBezTo>
                    <a:pt x="162079" y="137007"/>
                    <a:pt x="176319" y="150485"/>
                    <a:pt x="189378" y="165068"/>
                  </a:cubicBezTo>
                  <a:cubicBezTo>
                    <a:pt x="193073" y="168783"/>
                    <a:pt x="193073" y="174784"/>
                    <a:pt x="189378" y="178498"/>
                  </a:cubicBezTo>
                  <a:cubicBezTo>
                    <a:pt x="185663" y="182194"/>
                    <a:pt x="179662" y="182194"/>
                    <a:pt x="175948" y="178498"/>
                  </a:cubicBezTo>
                  <a:cubicBezTo>
                    <a:pt x="162860" y="163915"/>
                    <a:pt x="148582" y="150438"/>
                    <a:pt x="133275" y="138207"/>
                  </a:cubicBezTo>
                  <a:cubicBezTo>
                    <a:pt x="129580" y="134493"/>
                    <a:pt x="129580" y="128492"/>
                    <a:pt x="133275" y="124777"/>
                  </a:cubicBezTo>
                  <a:cubicBezTo>
                    <a:pt x="135057" y="122958"/>
                    <a:pt x="137495" y="121929"/>
                    <a:pt x="140038" y="121920"/>
                  </a:cubicBezTo>
                  <a:close/>
                  <a:moveTo>
                    <a:pt x="463603" y="76199"/>
                  </a:moveTo>
                  <a:cubicBezTo>
                    <a:pt x="463613" y="76208"/>
                    <a:pt x="463622" y="76208"/>
                    <a:pt x="463632" y="76218"/>
                  </a:cubicBezTo>
                  <a:cubicBezTo>
                    <a:pt x="468165" y="78875"/>
                    <a:pt x="469689" y="84705"/>
                    <a:pt x="467032" y="89248"/>
                  </a:cubicBezTo>
                  <a:lnTo>
                    <a:pt x="438457" y="137540"/>
                  </a:lnTo>
                  <a:cubicBezTo>
                    <a:pt x="438447" y="137549"/>
                    <a:pt x="438447" y="137559"/>
                    <a:pt x="438438" y="137568"/>
                  </a:cubicBezTo>
                  <a:cubicBezTo>
                    <a:pt x="435781" y="142102"/>
                    <a:pt x="429941" y="143626"/>
                    <a:pt x="425408" y="140969"/>
                  </a:cubicBezTo>
                  <a:cubicBezTo>
                    <a:pt x="425398" y="140959"/>
                    <a:pt x="425389" y="140959"/>
                    <a:pt x="425379" y="140950"/>
                  </a:cubicBezTo>
                  <a:cubicBezTo>
                    <a:pt x="420845" y="138292"/>
                    <a:pt x="419321" y="132454"/>
                    <a:pt x="421978" y="127920"/>
                  </a:cubicBezTo>
                  <a:lnTo>
                    <a:pt x="450553" y="79628"/>
                  </a:lnTo>
                  <a:cubicBezTo>
                    <a:pt x="450563" y="79618"/>
                    <a:pt x="450563" y="79609"/>
                    <a:pt x="450573" y="79599"/>
                  </a:cubicBezTo>
                  <a:cubicBezTo>
                    <a:pt x="453230" y="75065"/>
                    <a:pt x="459059" y="73541"/>
                    <a:pt x="463603" y="76199"/>
                  </a:cubicBezTo>
                  <a:close/>
                  <a:moveTo>
                    <a:pt x="181282" y="58226"/>
                  </a:moveTo>
                  <a:cubicBezTo>
                    <a:pt x="185721" y="55397"/>
                    <a:pt x="191607" y="56711"/>
                    <a:pt x="194427" y="61150"/>
                  </a:cubicBezTo>
                  <a:cubicBezTo>
                    <a:pt x="208619" y="79981"/>
                    <a:pt x="221173" y="99993"/>
                    <a:pt x="231955" y="120967"/>
                  </a:cubicBezTo>
                  <a:lnTo>
                    <a:pt x="232431" y="120967"/>
                  </a:lnTo>
                  <a:cubicBezTo>
                    <a:pt x="232812" y="121491"/>
                    <a:pt x="233136" y="122053"/>
                    <a:pt x="233412" y="122643"/>
                  </a:cubicBezTo>
                  <a:cubicBezTo>
                    <a:pt x="235574" y="127444"/>
                    <a:pt x="233441" y="133083"/>
                    <a:pt x="228650" y="135245"/>
                  </a:cubicBezTo>
                  <a:cubicBezTo>
                    <a:pt x="223859" y="137417"/>
                    <a:pt x="218210" y="135283"/>
                    <a:pt x="216048" y="130492"/>
                  </a:cubicBezTo>
                  <a:cubicBezTo>
                    <a:pt x="205047" y="109527"/>
                    <a:pt x="192303" y="89515"/>
                    <a:pt x="177948" y="70675"/>
                  </a:cubicBezTo>
                  <a:cubicBezTo>
                    <a:pt x="175653" y="66293"/>
                    <a:pt x="177101" y="60874"/>
                    <a:pt x="181282" y="58226"/>
                  </a:cubicBezTo>
                  <a:close/>
                  <a:moveTo>
                    <a:pt x="395213" y="21336"/>
                  </a:moveTo>
                  <a:cubicBezTo>
                    <a:pt x="400471" y="21336"/>
                    <a:pt x="404738" y="25603"/>
                    <a:pt x="404738" y="30861"/>
                  </a:cubicBezTo>
                  <a:lnTo>
                    <a:pt x="397595" y="97536"/>
                  </a:lnTo>
                  <a:cubicBezTo>
                    <a:pt x="397595" y="102794"/>
                    <a:pt x="393327" y="107061"/>
                    <a:pt x="388070" y="107061"/>
                  </a:cubicBezTo>
                  <a:cubicBezTo>
                    <a:pt x="382812" y="107061"/>
                    <a:pt x="378545" y="102794"/>
                    <a:pt x="378545" y="97536"/>
                  </a:cubicBezTo>
                  <a:lnTo>
                    <a:pt x="385688" y="30861"/>
                  </a:lnTo>
                  <a:cubicBezTo>
                    <a:pt x="385688" y="25603"/>
                    <a:pt x="389955" y="21336"/>
                    <a:pt x="395213" y="21336"/>
                  </a:cubicBezTo>
                  <a:close/>
                  <a:moveTo>
                    <a:pt x="251291" y="7238"/>
                  </a:moveTo>
                  <a:cubicBezTo>
                    <a:pt x="251291" y="7238"/>
                    <a:pt x="251300" y="7238"/>
                    <a:pt x="251300" y="7238"/>
                  </a:cubicBezTo>
                  <a:cubicBezTo>
                    <a:pt x="256377" y="5848"/>
                    <a:pt x="261616" y="8829"/>
                    <a:pt x="263006" y="13906"/>
                  </a:cubicBezTo>
                  <a:cubicBezTo>
                    <a:pt x="272817" y="37909"/>
                    <a:pt x="280066" y="62874"/>
                    <a:pt x="284628" y="88391"/>
                  </a:cubicBezTo>
                  <a:cubicBezTo>
                    <a:pt x="284628" y="88391"/>
                    <a:pt x="284628" y="88401"/>
                    <a:pt x="284628" y="88401"/>
                  </a:cubicBezTo>
                  <a:cubicBezTo>
                    <a:pt x="286019" y="93478"/>
                    <a:pt x="283038" y="98716"/>
                    <a:pt x="277961" y="100107"/>
                  </a:cubicBezTo>
                  <a:cubicBezTo>
                    <a:pt x="277951" y="100107"/>
                    <a:pt x="277951" y="100107"/>
                    <a:pt x="277951" y="100107"/>
                  </a:cubicBezTo>
                  <a:cubicBezTo>
                    <a:pt x="272874" y="101498"/>
                    <a:pt x="267636" y="98516"/>
                    <a:pt x="266245" y="93440"/>
                  </a:cubicBezTo>
                  <a:cubicBezTo>
                    <a:pt x="261682" y="67922"/>
                    <a:pt x="254434" y="42957"/>
                    <a:pt x="244623" y="18954"/>
                  </a:cubicBezTo>
                  <a:cubicBezTo>
                    <a:pt x="244623" y="18954"/>
                    <a:pt x="244623" y="18945"/>
                    <a:pt x="244623" y="18945"/>
                  </a:cubicBezTo>
                  <a:cubicBezTo>
                    <a:pt x="243232" y="13868"/>
                    <a:pt x="246214" y="8629"/>
                    <a:pt x="251291" y="7238"/>
                  </a:cubicBezTo>
                  <a:close/>
                  <a:moveTo>
                    <a:pt x="327015" y="0"/>
                  </a:moveTo>
                  <a:cubicBezTo>
                    <a:pt x="332272" y="0"/>
                    <a:pt x="336540" y="4267"/>
                    <a:pt x="336540" y="9525"/>
                  </a:cubicBezTo>
                  <a:lnTo>
                    <a:pt x="341778" y="90582"/>
                  </a:lnTo>
                  <a:cubicBezTo>
                    <a:pt x="341778" y="95840"/>
                    <a:pt x="337511" y="100107"/>
                    <a:pt x="332253" y="100107"/>
                  </a:cubicBezTo>
                  <a:cubicBezTo>
                    <a:pt x="326995" y="100107"/>
                    <a:pt x="322728" y="95840"/>
                    <a:pt x="322728" y="90582"/>
                  </a:cubicBezTo>
                  <a:lnTo>
                    <a:pt x="317490" y="9525"/>
                  </a:lnTo>
                  <a:cubicBezTo>
                    <a:pt x="317490" y="4267"/>
                    <a:pt x="321757" y="0"/>
                    <a:pt x="327015"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470" name="Google Shape;1470;p43"/>
          <p:cNvGrpSpPr/>
          <p:nvPr/>
        </p:nvGrpSpPr>
        <p:grpSpPr>
          <a:xfrm>
            <a:off x="6011701" y="4493816"/>
            <a:ext cx="1875119" cy="1400366"/>
            <a:chOff x="2276168" y="2436294"/>
            <a:chExt cx="2100738" cy="1568862"/>
          </a:xfrm>
        </p:grpSpPr>
        <p:sp>
          <p:nvSpPr>
            <p:cNvPr id="1471" name="Google Shape;1471;p43"/>
            <p:cNvSpPr/>
            <p:nvPr/>
          </p:nvSpPr>
          <p:spPr>
            <a:xfrm>
              <a:off x="3064022" y="3317387"/>
              <a:ext cx="558312" cy="555361"/>
            </a:xfrm>
            <a:custGeom>
              <a:rect b="b" l="l" r="r" t="t"/>
              <a:pathLst>
                <a:path extrusionOk="0" h="339152" w="340954">
                  <a:moveTo>
                    <a:pt x="8817" y="105379"/>
                  </a:moveTo>
                  <a:cubicBezTo>
                    <a:pt x="339" y="82900"/>
                    <a:pt x="-6709" y="54516"/>
                    <a:pt x="9483" y="36990"/>
                  </a:cubicBezTo>
                  <a:cubicBezTo>
                    <a:pt x="25676" y="19464"/>
                    <a:pt x="57870" y="26798"/>
                    <a:pt x="77968" y="42228"/>
                  </a:cubicBezTo>
                  <a:cubicBezTo>
                    <a:pt x="112877" y="69584"/>
                    <a:pt x="134232" y="110713"/>
                    <a:pt x="136547" y="155005"/>
                  </a:cubicBezTo>
                  <a:cubicBezTo>
                    <a:pt x="154244" y="92606"/>
                    <a:pt x="196812" y="40219"/>
                    <a:pt x="254276" y="10129"/>
                  </a:cubicBezTo>
                  <a:cubicBezTo>
                    <a:pt x="266182" y="2967"/>
                    <a:pt x="279927" y="-548"/>
                    <a:pt x="293805" y="33"/>
                  </a:cubicBezTo>
                  <a:cubicBezTo>
                    <a:pt x="314760" y="3900"/>
                    <a:pt x="331619" y="19464"/>
                    <a:pt x="337143" y="40038"/>
                  </a:cubicBezTo>
                  <a:cubicBezTo>
                    <a:pt x="342468" y="60621"/>
                    <a:pt x="341810" y="82300"/>
                    <a:pt x="335239" y="102522"/>
                  </a:cubicBezTo>
                  <a:cubicBezTo>
                    <a:pt x="318093" y="163958"/>
                    <a:pt x="154264" y="339123"/>
                    <a:pt x="154264" y="339123"/>
                  </a:cubicBezTo>
                  <a:cubicBezTo>
                    <a:pt x="154264" y="339123"/>
                    <a:pt x="31582" y="166053"/>
                    <a:pt x="8817" y="10537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2" name="Google Shape;1472;p43"/>
            <p:cNvSpPr/>
            <p:nvPr/>
          </p:nvSpPr>
          <p:spPr>
            <a:xfrm>
              <a:off x="2276168" y="2436294"/>
              <a:ext cx="2100738" cy="1568862"/>
            </a:xfrm>
            <a:custGeom>
              <a:rect b="b" l="l" r="r" t="t"/>
              <a:pathLst>
                <a:path extrusionOk="0" h="1568862" w="2100738">
                  <a:moveTo>
                    <a:pt x="2100488" y="1550355"/>
                  </a:moveTo>
                  <a:cubicBezTo>
                    <a:pt x="2100488" y="1556546"/>
                    <a:pt x="2100488" y="1562738"/>
                    <a:pt x="2100488" y="1568833"/>
                  </a:cubicBezTo>
                  <a:lnTo>
                    <a:pt x="1631382" y="1568833"/>
                  </a:lnTo>
                  <a:cubicBezTo>
                    <a:pt x="1588615" y="929134"/>
                    <a:pt x="1344489" y="438788"/>
                    <a:pt x="1050357" y="438788"/>
                  </a:cubicBezTo>
                  <a:cubicBezTo>
                    <a:pt x="756225" y="438788"/>
                    <a:pt x="511623" y="929134"/>
                    <a:pt x="469332" y="1568833"/>
                  </a:cubicBezTo>
                  <a:lnTo>
                    <a:pt x="-250" y="1568833"/>
                  </a:lnTo>
                  <a:cubicBezTo>
                    <a:pt x="-250" y="1562738"/>
                    <a:pt x="-250" y="1556546"/>
                    <a:pt x="-250" y="1550355"/>
                  </a:cubicBezTo>
                  <a:cubicBezTo>
                    <a:pt x="-250" y="694153"/>
                    <a:pt x="470189" y="-29"/>
                    <a:pt x="1050452" y="-29"/>
                  </a:cubicBezTo>
                  <a:cubicBezTo>
                    <a:pt x="1630715" y="-29"/>
                    <a:pt x="2100488" y="694153"/>
                    <a:pt x="2100488" y="15503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3" name="Google Shape;1473;p43"/>
            <p:cNvSpPr/>
            <p:nvPr/>
          </p:nvSpPr>
          <p:spPr>
            <a:xfrm>
              <a:off x="2467144" y="2603077"/>
              <a:ext cx="1718310" cy="1402079"/>
            </a:xfrm>
            <a:custGeom>
              <a:rect b="b" l="l" r="r" t="t"/>
              <a:pathLst>
                <a:path extrusionOk="0" h="1402079" w="1718310">
                  <a:moveTo>
                    <a:pt x="1718060" y="1402050"/>
                  </a:moveTo>
                  <a:lnTo>
                    <a:pt x="1440406" y="1402050"/>
                  </a:lnTo>
                  <a:cubicBezTo>
                    <a:pt x="1397639" y="762352"/>
                    <a:pt x="1153513" y="272005"/>
                    <a:pt x="859381" y="272005"/>
                  </a:cubicBezTo>
                  <a:cubicBezTo>
                    <a:pt x="565249" y="272005"/>
                    <a:pt x="320647" y="762352"/>
                    <a:pt x="278356" y="1402050"/>
                  </a:cubicBezTo>
                  <a:lnTo>
                    <a:pt x="-250" y="1402050"/>
                  </a:lnTo>
                  <a:cubicBezTo>
                    <a:pt x="19657" y="622049"/>
                    <a:pt x="396656" y="-29"/>
                    <a:pt x="858905" y="-29"/>
                  </a:cubicBezTo>
                  <a:cubicBezTo>
                    <a:pt x="1321153" y="-29"/>
                    <a:pt x="1698152" y="622049"/>
                    <a:pt x="1718060" y="140205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4" name="Google Shape;1474;p43"/>
            <p:cNvSpPr/>
            <p:nvPr/>
          </p:nvSpPr>
          <p:spPr>
            <a:xfrm>
              <a:off x="2603828" y="2762430"/>
              <a:ext cx="1444942" cy="1242726"/>
            </a:xfrm>
            <a:custGeom>
              <a:rect b="b" l="l" r="r" t="t"/>
              <a:pathLst>
                <a:path extrusionOk="0" h="1242726" w="1444942">
                  <a:moveTo>
                    <a:pt x="1444692" y="1242697"/>
                  </a:moveTo>
                  <a:lnTo>
                    <a:pt x="1303722" y="1242697"/>
                  </a:lnTo>
                  <a:cubicBezTo>
                    <a:pt x="1260955" y="602999"/>
                    <a:pt x="1016829" y="112652"/>
                    <a:pt x="722697" y="112652"/>
                  </a:cubicBezTo>
                  <a:cubicBezTo>
                    <a:pt x="428565" y="112652"/>
                    <a:pt x="183963" y="602999"/>
                    <a:pt x="141672" y="1242697"/>
                  </a:cubicBezTo>
                  <a:lnTo>
                    <a:pt x="-250" y="1242697"/>
                  </a:lnTo>
                  <a:cubicBezTo>
                    <a:pt x="37850" y="544420"/>
                    <a:pt x="346555" y="-29"/>
                    <a:pt x="722221" y="-29"/>
                  </a:cubicBezTo>
                  <a:cubicBezTo>
                    <a:pt x="1097887" y="-29"/>
                    <a:pt x="1406878" y="544420"/>
                    <a:pt x="1444692" y="124269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5" name="Google Shape;1475;p43"/>
            <p:cNvSpPr/>
            <p:nvPr/>
          </p:nvSpPr>
          <p:spPr>
            <a:xfrm>
              <a:off x="2345470" y="2477895"/>
              <a:ext cx="1991687" cy="1490148"/>
            </a:xfrm>
            <a:custGeom>
              <a:rect b="b" l="l" r="r" t="t"/>
              <a:pathLst>
                <a:path extrusionOk="0" h="1490148" w="1991687">
                  <a:moveTo>
                    <a:pt x="1967504" y="1369222"/>
                  </a:moveTo>
                  <a:cubicBezTo>
                    <a:pt x="1970267" y="1368907"/>
                    <a:pt x="1973058" y="1369440"/>
                    <a:pt x="1975506" y="1370746"/>
                  </a:cubicBezTo>
                  <a:cubicBezTo>
                    <a:pt x="1980649" y="1373889"/>
                    <a:pt x="1981220" y="1381604"/>
                    <a:pt x="1980268" y="1387890"/>
                  </a:cubicBezTo>
                  <a:cubicBezTo>
                    <a:pt x="1977801" y="1405397"/>
                    <a:pt x="1968086" y="1421047"/>
                    <a:pt x="1953503" y="1431039"/>
                  </a:cubicBezTo>
                  <a:cubicBezTo>
                    <a:pt x="1957027" y="1429991"/>
                    <a:pt x="1976553" y="1442755"/>
                    <a:pt x="1982078" y="1448565"/>
                  </a:cubicBezTo>
                  <a:cubicBezTo>
                    <a:pt x="1987507" y="1454404"/>
                    <a:pt x="1990850" y="1461871"/>
                    <a:pt x="1991603" y="1469806"/>
                  </a:cubicBezTo>
                  <a:cubicBezTo>
                    <a:pt x="1992022" y="1474482"/>
                    <a:pt x="1990879" y="1479169"/>
                    <a:pt x="1988364" y="1483140"/>
                  </a:cubicBezTo>
                  <a:cubicBezTo>
                    <a:pt x="1983126" y="1489141"/>
                    <a:pt x="1974867" y="1491561"/>
                    <a:pt x="1967219" y="1489332"/>
                  </a:cubicBezTo>
                  <a:cubicBezTo>
                    <a:pt x="1960618" y="1487674"/>
                    <a:pt x="1954236" y="1485274"/>
                    <a:pt x="1948169" y="1482188"/>
                  </a:cubicBezTo>
                  <a:cubicBezTo>
                    <a:pt x="1931596" y="1474378"/>
                    <a:pt x="1893781" y="1453042"/>
                    <a:pt x="1878351" y="1444088"/>
                  </a:cubicBezTo>
                  <a:cubicBezTo>
                    <a:pt x="1875436" y="1442212"/>
                    <a:pt x="1874588" y="1438316"/>
                    <a:pt x="1876465" y="1435401"/>
                  </a:cubicBezTo>
                  <a:cubicBezTo>
                    <a:pt x="1876655" y="1435106"/>
                    <a:pt x="1876874" y="1434820"/>
                    <a:pt x="1877112" y="1434563"/>
                  </a:cubicBezTo>
                  <a:cubicBezTo>
                    <a:pt x="1891686" y="1418942"/>
                    <a:pt x="1933119" y="1377794"/>
                    <a:pt x="1955122" y="1371317"/>
                  </a:cubicBezTo>
                  <a:cubicBezTo>
                    <a:pt x="1959151" y="1370146"/>
                    <a:pt x="1963313" y="1369440"/>
                    <a:pt x="1967504" y="1369222"/>
                  </a:cubicBezTo>
                  <a:close/>
                  <a:moveTo>
                    <a:pt x="24309" y="1351220"/>
                  </a:moveTo>
                  <a:cubicBezTo>
                    <a:pt x="28500" y="1351449"/>
                    <a:pt x="32654" y="1352144"/>
                    <a:pt x="36692" y="1353315"/>
                  </a:cubicBezTo>
                  <a:cubicBezTo>
                    <a:pt x="58504" y="1359792"/>
                    <a:pt x="100033" y="1401226"/>
                    <a:pt x="114607" y="1416561"/>
                  </a:cubicBezTo>
                  <a:cubicBezTo>
                    <a:pt x="114845" y="1416828"/>
                    <a:pt x="115064" y="1417114"/>
                    <a:pt x="115254" y="1417419"/>
                  </a:cubicBezTo>
                  <a:cubicBezTo>
                    <a:pt x="117102" y="1420362"/>
                    <a:pt x="116217" y="1424239"/>
                    <a:pt x="113273" y="1426086"/>
                  </a:cubicBezTo>
                  <a:cubicBezTo>
                    <a:pt x="97843" y="1435040"/>
                    <a:pt x="60028" y="1456471"/>
                    <a:pt x="43455" y="1464186"/>
                  </a:cubicBezTo>
                  <a:cubicBezTo>
                    <a:pt x="37416" y="1467339"/>
                    <a:pt x="31015" y="1469768"/>
                    <a:pt x="24405" y="1471426"/>
                  </a:cubicBezTo>
                  <a:cubicBezTo>
                    <a:pt x="16766" y="1473568"/>
                    <a:pt x="8574" y="1471121"/>
                    <a:pt x="3355" y="1465139"/>
                  </a:cubicBezTo>
                  <a:cubicBezTo>
                    <a:pt x="754" y="1461243"/>
                    <a:pt x="-388" y="1456557"/>
                    <a:pt x="116" y="1451899"/>
                  </a:cubicBezTo>
                  <a:cubicBezTo>
                    <a:pt x="859" y="1443936"/>
                    <a:pt x="4203" y="1436431"/>
                    <a:pt x="9641" y="1430563"/>
                  </a:cubicBezTo>
                  <a:cubicBezTo>
                    <a:pt x="15166" y="1424753"/>
                    <a:pt x="34692" y="1411990"/>
                    <a:pt x="38216" y="1413037"/>
                  </a:cubicBezTo>
                  <a:cubicBezTo>
                    <a:pt x="23605" y="1403074"/>
                    <a:pt x="13889" y="1387406"/>
                    <a:pt x="11451" y="1369889"/>
                  </a:cubicBezTo>
                  <a:cubicBezTo>
                    <a:pt x="10499" y="1363602"/>
                    <a:pt x="11070" y="1355887"/>
                    <a:pt x="16213" y="1352744"/>
                  </a:cubicBezTo>
                  <a:cubicBezTo>
                    <a:pt x="18699" y="1351429"/>
                    <a:pt x="21519" y="1350896"/>
                    <a:pt x="24309" y="1351220"/>
                  </a:cubicBezTo>
                  <a:close/>
                  <a:moveTo>
                    <a:pt x="1953693" y="1183103"/>
                  </a:moveTo>
                  <a:cubicBezTo>
                    <a:pt x="1956465" y="1182636"/>
                    <a:pt x="1959323" y="1182998"/>
                    <a:pt x="1961885" y="1184150"/>
                  </a:cubicBezTo>
                  <a:cubicBezTo>
                    <a:pt x="1967124" y="1187008"/>
                    <a:pt x="1968076" y="1194724"/>
                    <a:pt x="1967505" y="1201010"/>
                  </a:cubicBezTo>
                  <a:cubicBezTo>
                    <a:pt x="1966048" y="1218650"/>
                    <a:pt x="1957189" y="1234843"/>
                    <a:pt x="1943121" y="1245587"/>
                  </a:cubicBezTo>
                  <a:cubicBezTo>
                    <a:pt x="1946645" y="1244348"/>
                    <a:pt x="1966838" y="1256065"/>
                    <a:pt x="1972362" y="1261493"/>
                  </a:cubicBezTo>
                  <a:cubicBezTo>
                    <a:pt x="1978211" y="1267009"/>
                    <a:pt x="1982068" y="1274314"/>
                    <a:pt x="1983316" y="1282258"/>
                  </a:cubicBezTo>
                  <a:cubicBezTo>
                    <a:pt x="1984116" y="1286887"/>
                    <a:pt x="1983240" y="1291650"/>
                    <a:pt x="1980840" y="1295688"/>
                  </a:cubicBezTo>
                  <a:cubicBezTo>
                    <a:pt x="1975991" y="1301984"/>
                    <a:pt x="1967924" y="1304880"/>
                    <a:pt x="1960171" y="1303118"/>
                  </a:cubicBezTo>
                  <a:cubicBezTo>
                    <a:pt x="1953369" y="1301861"/>
                    <a:pt x="1946750" y="1299775"/>
                    <a:pt x="1940454" y="1296927"/>
                  </a:cubicBezTo>
                  <a:cubicBezTo>
                    <a:pt x="1923499" y="1290164"/>
                    <a:pt x="1884542" y="1270828"/>
                    <a:pt x="1868635" y="1262827"/>
                  </a:cubicBezTo>
                  <a:cubicBezTo>
                    <a:pt x="1865606" y="1261236"/>
                    <a:pt x="1864444" y="1257493"/>
                    <a:pt x="1866035" y="1254464"/>
                  </a:cubicBezTo>
                  <a:cubicBezTo>
                    <a:pt x="1866254" y="1254045"/>
                    <a:pt x="1866521" y="1253654"/>
                    <a:pt x="1866825" y="1253302"/>
                  </a:cubicBezTo>
                  <a:cubicBezTo>
                    <a:pt x="1880827" y="1237205"/>
                    <a:pt x="1919880" y="1193485"/>
                    <a:pt x="1941502" y="1185865"/>
                  </a:cubicBezTo>
                  <a:cubicBezTo>
                    <a:pt x="1945454" y="1184513"/>
                    <a:pt x="1949541" y="1183579"/>
                    <a:pt x="1953693" y="1183103"/>
                  </a:cubicBezTo>
                  <a:close/>
                  <a:moveTo>
                    <a:pt x="38025" y="1165101"/>
                  </a:moveTo>
                  <a:cubicBezTo>
                    <a:pt x="42225" y="1165502"/>
                    <a:pt x="46350" y="1166425"/>
                    <a:pt x="50312" y="1167864"/>
                  </a:cubicBezTo>
                  <a:cubicBezTo>
                    <a:pt x="71934" y="1175388"/>
                    <a:pt x="110986" y="1218918"/>
                    <a:pt x="124893" y="1235300"/>
                  </a:cubicBezTo>
                  <a:cubicBezTo>
                    <a:pt x="125150" y="1235606"/>
                    <a:pt x="125369" y="1235939"/>
                    <a:pt x="125569" y="1236291"/>
                  </a:cubicBezTo>
                  <a:cubicBezTo>
                    <a:pt x="127236" y="1239330"/>
                    <a:pt x="126121" y="1243149"/>
                    <a:pt x="123083" y="1244825"/>
                  </a:cubicBezTo>
                  <a:cubicBezTo>
                    <a:pt x="107176" y="1252731"/>
                    <a:pt x="68315" y="1272067"/>
                    <a:pt x="51264" y="1278925"/>
                  </a:cubicBezTo>
                  <a:cubicBezTo>
                    <a:pt x="44997" y="1281745"/>
                    <a:pt x="38406" y="1283792"/>
                    <a:pt x="31643" y="1285021"/>
                  </a:cubicBezTo>
                  <a:cubicBezTo>
                    <a:pt x="23890" y="1286755"/>
                    <a:pt x="15832" y="1283907"/>
                    <a:pt x="10879" y="1277687"/>
                  </a:cubicBezTo>
                  <a:cubicBezTo>
                    <a:pt x="8583" y="1273610"/>
                    <a:pt x="7717" y="1268885"/>
                    <a:pt x="8402" y="1264257"/>
                  </a:cubicBezTo>
                  <a:cubicBezTo>
                    <a:pt x="9612" y="1256303"/>
                    <a:pt x="13469" y="1248979"/>
                    <a:pt x="19356" y="1243492"/>
                  </a:cubicBezTo>
                  <a:cubicBezTo>
                    <a:pt x="24880" y="1237968"/>
                    <a:pt x="45168" y="1226347"/>
                    <a:pt x="48598" y="1227585"/>
                  </a:cubicBezTo>
                  <a:cubicBezTo>
                    <a:pt x="34567" y="1216813"/>
                    <a:pt x="25718" y="1200630"/>
                    <a:pt x="24214" y="1183008"/>
                  </a:cubicBezTo>
                  <a:cubicBezTo>
                    <a:pt x="23642" y="1176627"/>
                    <a:pt x="24595" y="1169007"/>
                    <a:pt x="29929" y="1166149"/>
                  </a:cubicBezTo>
                  <a:cubicBezTo>
                    <a:pt x="32453" y="1164959"/>
                    <a:pt x="35282" y="1164587"/>
                    <a:pt x="38025" y="1165101"/>
                  </a:cubicBezTo>
                  <a:close/>
                  <a:moveTo>
                    <a:pt x="1919784" y="997937"/>
                  </a:moveTo>
                  <a:cubicBezTo>
                    <a:pt x="1922452" y="997127"/>
                    <a:pt x="1925309" y="997127"/>
                    <a:pt x="1927976" y="997937"/>
                  </a:cubicBezTo>
                  <a:cubicBezTo>
                    <a:pt x="1933500" y="1000413"/>
                    <a:pt x="1935120" y="1008033"/>
                    <a:pt x="1935025" y="1014320"/>
                  </a:cubicBezTo>
                  <a:cubicBezTo>
                    <a:pt x="1934901" y="1032008"/>
                    <a:pt x="1927376" y="1048838"/>
                    <a:pt x="1914260" y="1060707"/>
                  </a:cubicBezTo>
                  <a:cubicBezTo>
                    <a:pt x="1917594" y="1059182"/>
                    <a:pt x="1938644" y="1069184"/>
                    <a:pt x="1944645" y="1074232"/>
                  </a:cubicBezTo>
                  <a:cubicBezTo>
                    <a:pt x="1950903" y="1079281"/>
                    <a:pt x="1955313" y="1086234"/>
                    <a:pt x="1957218" y="1094044"/>
                  </a:cubicBezTo>
                  <a:cubicBezTo>
                    <a:pt x="1958294" y="1098616"/>
                    <a:pt x="1957790" y="1103417"/>
                    <a:pt x="1955789" y="1107665"/>
                  </a:cubicBezTo>
                  <a:cubicBezTo>
                    <a:pt x="1951446" y="1114304"/>
                    <a:pt x="1943635" y="1117799"/>
                    <a:pt x="1935787" y="1116618"/>
                  </a:cubicBezTo>
                  <a:cubicBezTo>
                    <a:pt x="1928900" y="1115923"/>
                    <a:pt x="1922128" y="1114418"/>
                    <a:pt x="1915593" y="1112141"/>
                  </a:cubicBezTo>
                  <a:cubicBezTo>
                    <a:pt x="1898163" y="1106617"/>
                    <a:pt x="1857777" y="1090520"/>
                    <a:pt x="1841299" y="1083566"/>
                  </a:cubicBezTo>
                  <a:cubicBezTo>
                    <a:pt x="1838108" y="1082195"/>
                    <a:pt x="1836631" y="1078499"/>
                    <a:pt x="1837993" y="1075308"/>
                  </a:cubicBezTo>
                  <a:cubicBezTo>
                    <a:pt x="1838193" y="1074860"/>
                    <a:pt x="1838432" y="1074432"/>
                    <a:pt x="1838727" y="1074041"/>
                  </a:cubicBezTo>
                  <a:cubicBezTo>
                    <a:pt x="1851395" y="1057659"/>
                    <a:pt x="1887304" y="1010986"/>
                    <a:pt x="1907783" y="1001652"/>
                  </a:cubicBezTo>
                  <a:cubicBezTo>
                    <a:pt x="1911641" y="999994"/>
                    <a:pt x="1915670" y="998756"/>
                    <a:pt x="1919784" y="997937"/>
                  </a:cubicBezTo>
                  <a:close/>
                  <a:moveTo>
                    <a:pt x="63743" y="979934"/>
                  </a:moveTo>
                  <a:cubicBezTo>
                    <a:pt x="66410" y="979078"/>
                    <a:pt x="69268" y="979078"/>
                    <a:pt x="71934" y="979934"/>
                  </a:cubicBezTo>
                  <a:cubicBezTo>
                    <a:pt x="76068" y="980697"/>
                    <a:pt x="80098" y="981944"/>
                    <a:pt x="83936" y="983649"/>
                  </a:cubicBezTo>
                  <a:cubicBezTo>
                    <a:pt x="104891" y="992889"/>
                    <a:pt x="140324" y="1039561"/>
                    <a:pt x="152992" y="1055944"/>
                  </a:cubicBezTo>
                  <a:cubicBezTo>
                    <a:pt x="153287" y="1056335"/>
                    <a:pt x="153526" y="1056763"/>
                    <a:pt x="153726" y="1057211"/>
                  </a:cubicBezTo>
                  <a:cubicBezTo>
                    <a:pt x="155088" y="1060402"/>
                    <a:pt x="153611" y="1064097"/>
                    <a:pt x="150421" y="1065469"/>
                  </a:cubicBezTo>
                  <a:cubicBezTo>
                    <a:pt x="133942" y="1072422"/>
                    <a:pt x="93556" y="1088615"/>
                    <a:pt x="76125" y="1094044"/>
                  </a:cubicBezTo>
                  <a:cubicBezTo>
                    <a:pt x="69611" y="1096302"/>
                    <a:pt x="62876" y="1097835"/>
                    <a:pt x="56028" y="1098616"/>
                  </a:cubicBezTo>
                  <a:cubicBezTo>
                    <a:pt x="52990" y="1099331"/>
                    <a:pt x="49818" y="1099254"/>
                    <a:pt x="46827" y="1098378"/>
                  </a:cubicBezTo>
                  <a:cubicBezTo>
                    <a:pt x="37225" y="1095587"/>
                    <a:pt x="31711" y="1085548"/>
                    <a:pt x="34501" y="1075947"/>
                  </a:cubicBezTo>
                  <a:cubicBezTo>
                    <a:pt x="36378" y="1068155"/>
                    <a:pt x="40807" y="1061221"/>
                    <a:pt x="47074" y="1056230"/>
                  </a:cubicBezTo>
                  <a:cubicBezTo>
                    <a:pt x="53075" y="1051182"/>
                    <a:pt x="74125" y="1041085"/>
                    <a:pt x="77554" y="1042609"/>
                  </a:cubicBezTo>
                  <a:cubicBezTo>
                    <a:pt x="64410" y="1030798"/>
                    <a:pt x="56866" y="1013986"/>
                    <a:pt x="56790" y="996318"/>
                  </a:cubicBezTo>
                  <a:cubicBezTo>
                    <a:pt x="56695" y="989459"/>
                    <a:pt x="58314" y="982316"/>
                    <a:pt x="63743" y="979934"/>
                  </a:cubicBezTo>
                  <a:close/>
                  <a:moveTo>
                    <a:pt x="1859681" y="828964"/>
                  </a:moveTo>
                  <a:cubicBezTo>
                    <a:pt x="1862377" y="828106"/>
                    <a:pt x="1865273" y="828106"/>
                    <a:pt x="1867968" y="828964"/>
                  </a:cubicBezTo>
                  <a:cubicBezTo>
                    <a:pt x="1873397" y="831345"/>
                    <a:pt x="1875017" y="838489"/>
                    <a:pt x="1874922" y="845347"/>
                  </a:cubicBezTo>
                  <a:cubicBezTo>
                    <a:pt x="1874845" y="863016"/>
                    <a:pt x="1867302" y="879828"/>
                    <a:pt x="1854157" y="891639"/>
                  </a:cubicBezTo>
                  <a:cubicBezTo>
                    <a:pt x="1857491" y="890210"/>
                    <a:pt x="1878636" y="900211"/>
                    <a:pt x="1884542" y="905259"/>
                  </a:cubicBezTo>
                  <a:cubicBezTo>
                    <a:pt x="1890857" y="910241"/>
                    <a:pt x="1895295" y="917232"/>
                    <a:pt x="1897115" y="925071"/>
                  </a:cubicBezTo>
                  <a:cubicBezTo>
                    <a:pt x="1899982" y="934539"/>
                    <a:pt x="1894628" y="944531"/>
                    <a:pt x="1885170" y="947398"/>
                  </a:cubicBezTo>
                  <a:cubicBezTo>
                    <a:pt x="1882084" y="948331"/>
                    <a:pt x="1878807" y="948417"/>
                    <a:pt x="1875684" y="947646"/>
                  </a:cubicBezTo>
                  <a:cubicBezTo>
                    <a:pt x="1868825" y="946931"/>
                    <a:pt x="1862082" y="945397"/>
                    <a:pt x="1855586" y="943073"/>
                  </a:cubicBezTo>
                  <a:cubicBezTo>
                    <a:pt x="1838060" y="937644"/>
                    <a:pt x="1797769" y="921452"/>
                    <a:pt x="1781291" y="914498"/>
                  </a:cubicBezTo>
                  <a:cubicBezTo>
                    <a:pt x="1778119" y="913213"/>
                    <a:pt x="1776595" y="909603"/>
                    <a:pt x="1777881" y="906431"/>
                  </a:cubicBezTo>
                  <a:cubicBezTo>
                    <a:pt x="1778090" y="905907"/>
                    <a:pt x="1778376" y="905421"/>
                    <a:pt x="1778719" y="904973"/>
                  </a:cubicBezTo>
                  <a:cubicBezTo>
                    <a:pt x="1791292" y="888590"/>
                    <a:pt x="1826820" y="841918"/>
                    <a:pt x="1847775" y="832679"/>
                  </a:cubicBezTo>
                  <a:cubicBezTo>
                    <a:pt x="1851585" y="830974"/>
                    <a:pt x="1855576" y="829726"/>
                    <a:pt x="1859681" y="828964"/>
                  </a:cubicBezTo>
                  <a:close/>
                  <a:moveTo>
                    <a:pt x="124036" y="810866"/>
                  </a:moveTo>
                  <a:cubicBezTo>
                    <a:pt x="126703" y="810056"/>
                    <a:pt x="129561" y="810056"/>
                    <a:pt x="132228" y="810866"/>
                  </a:cubicBezTo>
                  <a:cubicBezTo>
                    <a:pt x="136362" y="811638"/>
                    <a:pt x="140381" y="812885"/>
                    <a:pt x="144229" y="814581"/>
                  </a:cubicBezTo>
                  <a:cubicBezTo>
                    <a:pt x="164994" y="823915"/>
                    <a:pt x="200427" y="870492"/>
                    <a:pt x="213285" y="886876"/>
                  </a:cubicBezTo>
                  <a:cubicBezTo>
                    <a:pt x="213581" y="887266"/>
                    <a:pt x="213819" y="887695"/>
                    <a:pt x="214019" y="888142"/>
                  </a:cubicBezTo>
                  <a:cubicBezTo>
                    <a:pt x="215381" y="891333"/>
                    <a:pt x="213905" y="895029"/>
                    <a:pt x="210713" y="896401"/>
                  </a:cubicBezTo>
                  <a:cubicBezTo>
                    <a:pt x="194235" y="903449"/>
                    <a:pt x="153849" y="919546"/>
                    <a:pt x="136323" y="924976"/>
                  </a:cubicBezTo>
                  <a:cubicBezTo>
                    <a:pt x="129846" y="927338"/>
                    <a:pt x="123093" y="928881"/>
                    <a:pt x="116226" y="929547"/>
                  </a:cubicBezTo>
                  <a:cubicBezTo>
                    <a:pt x="113187" y="930271"/>
                    <a:pt x="110016" y="930186"/>
                    <a:pt x="107015" y="929309"/>
                  </a:cubicBezTo>
                  <a:cubicBezTo>
                    <a:pt x="97471" y="926519"/>
                    <a:pt x="92004" y="916517"/>
                    <a:pt x="94794" y="906973"/>
                  </a:cubicBezTo>
                  <a:cubicBezTo>
                    <a:pt x="96699" y="899163"/>
                    <a:pt x="101119" y="892210"/>
                    <a:pt x="107367" y="887161"/>
                  </a:cubicBezTo>
                  <a:cubicBezTo>
                    <a:pt x="113368" y="882113"/>
                    <a:pt x="134418" y="872112"/>
                    <a:pt x="137752" y="873636"/>
                  </a:cubicBezTo>
                  <a:cubicBezTo>
                    <a:pt x="124617" y="861777"/>
                    <a:pt x="117083" y="844946"/>
                    <a:pt x="116988" y="827249"/>
                  </a:cubicBezTo>
                  <a:cubicBezTo>
                    <a:pt x="116892" y="820391"/>
                    <a:pt x="118512" y="813342"/>
                    <a:pt x="124036" y="810866"/>
                  </a:cubicBezTo>
                  <a:close/>
                  <a:moveTo>
                    <a:pt x="1810723" y="665229"/>
                  </a:moveTo>
                  <a:cubicBezTo>
                    <a:pt x="1816629" y="666182"/>
                    <a:pt x="1820248" y="673135"/>
                    <a:pt x="1821677" y="679326"/>
                  </a:cubicBezTo>
                  <a:cubicBezTo>
                    <a:pt x="1826087" y="696452"/>
                    <a:pt x="1823077" y="714636"/>
                    <a:pt x="1813390" y="729428"/>
                  </a:cubicBezTo>
                  <a:cubicBezTo>
                    <a:pt x="1816247" y="727142"/>
                    <a:pt x="1839203" y="731428"/>
                    <a:pt x="1846251" y="734762"/>
                  </a:cubicBezTo>
                  <a:cubicBezTo>
                    <a:pt x="1853586" y="738077"/>
                    <a:pt x="1859643" y="743696"/>
                    <a:pt x="1863492" y="750764"/>
                  </a:cubicBezTo>
                  <a:cubicBezTo>
                    <a:pt x="1865673" y="754917"/>
                    <a:pt x="1866416" y="759669"/>
                    <a:pt x="1865587" y="764290"/>
                  </a:cubicBezTo>
                  <a:cubicBezTo>
                    <a:pt x="1862987" y="771795"/>
                    <a:pt x="1856329" y="777157"/>
                    <a:pt x="1848442" y="778100"/>
                  </a:cubicBezTo>
                  <a:cubicBezTo>
                    <a:pt x="1841632" y="779082"/>
                    <a:pt x="1834726" y="779310"/>
                    <a:pt x="1827868" y="778767"/>
                  </a:cubicBezTo>
                  <a:cubicBezTo>
                    <a:pt x="1809580" y="777910"/>
                    <a:pt x="1766432" y="772576"/>
                    <a:pt x="1748811" y="770290"/>
                  </a:cubicBezTo>
                  <a:cubicBezTo>
                    <a:pt x="1745429" y="769509"/>
                    <a:pt x="1743315" y="766137"/>
                    <a:pt x="1744096" y="762756"/>
                  </a:cubicBezTo>
                  <a:cubicBezTo>
                    <a:pt x="1744172" y="762404"/>
                    <a:pt x="1744286" y="762051"/>
                    <a:pt x="1744429" y="761718"/>
                  </a:cubicBezTo>
                  <a:cubicBezTo>
                    <a:pt x="1752144" y="742001"/>
                    <a:pt x="1774623" y="687899"/>
                    <a:pt x="1792054" y="673611"/>
                  </a:cubicBezTo>
                  <a:cubicBezTo>
                    <a:pt x="1795340" y="670982"/>
                    <a:pt x="1798922" y="668744"/>
                    <a:pt x="1802722" y="666944"/>
                  </a:cubicBezTo>
                  <a:cubicBezTo>
                    <a:pt x="1805160" y="665582"/>
                    <a:pt x="1807942" y="664982"/>
                    <a:pt x="1810723" y="665229"/>
                  </a:cubicBezTo>
                  <a:close/>
                  <a:moveTo>
                    <a:pt x="180615" y="647131"/>
                  </a:moveTo>
                  <a:cubicBezTo>
                    <a:pt x="183405" y="646922"/>
                    <a:pt x="186187" y="647550"/>
                    <a:pt x="188615" y="648941"/>
                  </a:cubicBezTo>
                  <a:cubicBezTo>
                    <a:pt x="192416" y="650703"/>
                    <a:pt x="195997" y="652913"/>
                    <a:pt x="199284" y="655513"/>
                  </a:cubicBezTo>
                  <a:cubicBezTo>
                    <a:pt x="217190" y="669896"/>
                    <a:pt x="239479" y="723617"/>
                    <a:pt x="247480" y="743905"/>
                  </a:cubicBezTo>
                  <a:cubicBezTo>
                    <a:pt x="247613" y="744277"/>
                    <a:pt x="247718" y="744658"/>
                    <a:pt x="247785" y="745048"/>
                  </a:cubicBezTo>
                  <a:cubicBezTo>
                    <a:pt x="248356" y="748477"/>
                    <a:pt x="246051" y="751716"/>
                    <a:pt x="242622" y="752287"/>
                  </a:cubicBezTo>
                  <a:cubicBezTo>
                    <a:pt x="225001" y="754478"/>
                    <a:pt x="181853" y="759907"/>
                    <a:pt x="163565" y="760670"/>
                  </a:cubicBezTo>
                  <a:cubicBezTo>
                    <a:pt x="156678" y="761307"/>
                    <a:pt x="149735" y="761079"/>
                    <a:pt x="142895" y="760003"/>
                  </a:cubicBezTo>
                  <a:cubicBezTo>
                    <a:pt x="135009" y="759107"/>
                    <a:pt x="128351" y="753726"/>
                    <a:pt x="125846" y="746191"/>
                  </a:cubicBezTo>
                  <a:cubicBezTo>
                    <a:pt x="124988" y="741581"/>
                    <a:pt x="125694" y="736829"/>
                    <a:pt x="127846" y="732666"/>
                  </a:cubicBezTo>
                  <a:cubicBezTo>
                    <a:pt x="131675" y="725598"/>
                    <a:pt x="137733" y="720007"/>
                    <a:pt x="145087" y="716759"/>
                  </a:cubicBezTo>
                  <a:cubicBezTo>
                    <a:pt x="152135" y="713425"/>
                    <a:pt x="175090" y="709044"/>
                    <a:pt x="177947" y="711330"/>
                  </a:cubicBezTo>
                  <a:cubicBezTo>
                    <a:pt x="168251" y="696537"/>
                    <a:pt x="165241" y="678354"/>
                    <a:pt x="169661" y="661229"/>
                  </a:cubicBezTo>
                  <a:cubicBezTo>
                    <a:pt x="171090" y="655037"/>
                    <a:pt x="174709" y="648179"/>
                    <a:pt x="180615" y="647131"/>
                  </a:cubicBezTo>
                  <a:close/>
                  <a:moveTo>
                    <a:pt x="1729284" y="507781"/>
                  </a:moveTo>
                  <a:cubicBezTo>
                    <a:pt x="1735190" y="508829"/>
                    <a:pt x="1738809" y="515687"/>
                    <a:pt x="1740238" y="521878"/>
                  </a:cubicBezTo>
                  <a:cubicBezTo>
                    <a:pt x="1744658" y="539004"/>
                    <a:pt x="1741648" y="557187"/>
                    <a:pt x="1731952" y="571980"/>
                  </a:cubicBezTo>
                  <a:cubicBezTo>
                    <a:pt x="1734809" y="569694"/>
                    <a:pt x="1757765" y="573980"/>
                    <a:pt x="1764813" y="577409"/>
                  </a:cubicBezTo>
                  <a:cubicBezTo>
                    <a:pt x="1772166" y="580657"/>
                    <a:pt x="1778224" y="586248"/>
                    <a:pt x="1782053" y="593316"/>
                  </a:cubicBezTo>
                  <a:cubicBezTo>
                    <a:pt x="1784235" y="597468"/>
                    <a:pt x="1784968" y="602221"/>
                    <a:pt x="1784149" y="606841"/>
                  </a:cubicBezTo>
                  <a:cubicBezTo>
                    <a:pt x="1781586" y="614375"/>
                    <a:pt x="1774910" y="619747"/>
                    <a:pt x="1767004" y="620652"/>
                  </a:cubicBezTo>
                  <a:cubicBezTo>
                    <a:pt x="1760194" y="621681"/>
                    <a:pt x="1753288" y="621910"/>
                    <a:pt x="1746430" y="621319"/>
                  </a:cubicBezTo>
                  <a:cubicBezTo>
                    <a:pt x="1728141" y="620557"/>
                    <a:pt x="1684994" y="615128"/>
                    <a:pt x="1667372" y="612937"/>
                  </a:cubicBezTo>
                  <a:cubicBezTo>
                    <a:pt x="1663943" y="612366"/>
                    <a:pt x="1661638" y="609127"/>
                    <a:pt x="1662209" y="605698"/>
                  </a:cubicBezTo>
                  <a:cubicBezTo>
                    <a:pt x="1662276" y="605307"/>
                    <a:pt x="1662381" y="604927"/>
                    <a:pt x="1662515" y="604555"/>
                  </a:cubicBezTo>
                  <a:cubicBezTo>
                    <a:pt x="1670325" y="584648"/>
                    <a:pt x="1692804" y="530450"/>
                    <a:pt x="1710616" y="516163"/>
                  </a:cubicBezTo>
                  <a:cubicBezTo>
                    <a:pt x="1713921" y="513563"/>
                    <a:pt x="1717502" y="511334"/>
                    <a:pt x="1721284" y="509496"/>
                  </a:cubicBezTo>
                  <a:cubicBezTo>
                    <a:pt x="1723722" y="508134"/>
                    <a:pt x="1726503" y="507534"/>
                    <a:pt x="1729284" y="507781"/>
                  </a:cubicBezTo>
                  <a:close/>
                  <a:moveTo>
                    <a:pt x="262434" y="489778"/>
                  </a:moveTo>
                  <a:cubicBezTo>
                    <a:pt x="265216" y="489531"/>
                    <a:pt x="267997" y="490131"/>
                    <a:pt x="270435" y="491493"/>
                  </a:cubicBezTo>
                  <a:cubicBezTo>
                    <a:pt x="274255" y="493255"/>
                    <a:pt x="277846" y="495493"/>
                    <a:pt x="281103" y="498160"/>
                  </a:cubicBezTo>
                  <a:cubicBezTo>
                    <a:pt x="299010" y="512448"/>
                    <a:pt x="321394" y="566550"/>
                    <a:pt x="329300" y="586457"/>
                  </a:cubicBezTo>
                  <a:cubicBezTo>
                    <a:pt x="329433" y="586828"/>
                    <a:pt x="329538" y="587210"/>
                    <a:pt x="329604" y="587600"/>
                  </a:cubicBezTo>
                  <a:cubicBezTo>
                    <a:pt x="330176" y="591029"/>
                    <a:pt x="327861" y="594267"/>
                    <a:pt x="324442" y="594839"/>
                  </a:cubicBezTo>
                  <a:cubicBezTo>
                    <a:pt x="306821" y="597125"/>
                    <a:pt x="263672" y="602459"/>
                    <a:pt x="245384" y="603316"/>
                  </a:cubicBezTo>
                  <a:cubicBezTo>
                    <a:pt x="238488" y="603878"/>
                    <a:pt x="231554" y="603621"/>
                    <a:pt x="224715" y="602554"/>
                  </a:cubicBezTo>
                  <a:cubicBezTo>
                    <a:pt x="216829" y="601659"/>
                    <a:pt x="210170" y="596277"/>
                    <a:pt x="207665" y="588743"/>
                  </a:cubicBezTo>
                  <a:cubicBezTo>
                    <a:pt x="206798" y="584123"/>
                    <a:pt x="207541" y="579351"/>
                    <a:pt x="209761" y="575217"/>
                  </a:cubicBezTo>
                  <a:cubicBezTo>
                    <a:pt x="213524" y="568140"/>
                    <a:pt x="219562" y="562530"/>
                    <a:pt x="226906" y="559311"/>
                  </a:cubicBezTo>
                  <a:cubicBezTo>
                    <a:pt x="233954" y="555977"/>
                    <a:pt x="256910" y="551595"/>
                    <a:pt x="259767" y="553881"/>
                  </a:cubicBezTo>
                  <a:cubicBezTo>
                    <a:pt x="250071" y="539089"/>
                    <a:pt x="247061" y="520906"/>
                    <a:pt x="251481" y="503780"/>
                  </a:cubicBezTo>
                  <a:cubicBezTo>
                    <a:pt x="252909" y="497684"/>
                    <a:pt x="256529" y="490731"/>
                    <a:pt x="262434" y="489778"/>
                  </a:cubicBezTo>
                  <a:close/>
                  <a:moveTo>
                    <a:pt x="1619937" y="349094"/>
                  </a:moveTo>
                  <a:cubicBezTo>
                    <a:pt x="1625938" y="349094"/>
                    <a:pt x="1630605" y="355285"/>
                    <a:pt x="1633177" y="361000"/>
                  </a:cubicBezTo>
                  <a:cubicBezTo>
                    <a:pt x="1640530" y="377107"/>
                    <a:pt x="1640778" y="395567"/>
                    <a:pt x="1633844" y="411864"/>
                  </a:cubicBezTo>
                  <a:cubicBezTo>
                    <a:pt x="1636225" y="409006"/>
                    <a:pt x="1659561" y="409292"/>
                    <a:pt x="1667086" y="411864"/>
                  </a:cubicBezTo>
                  <a:cubicBezTo>
                    <a:pt x="1674925" y="413740"/>
                    <a:pt x="1681907" y="418198"/>
                    <a:pt x="1686898" y="424532"/>
                  </a:cubicBezTo>
                  <a:cubicBezTo>
                    <a:pt x="1689803" y="428180"/>
                    <a:pt x="1691346" y="432724"/>
                    <a:pt x="1691279" y="437391"/>
                  </a:cubicBezTo>
                  <a:cubicBezTo>
                    <a:pt x="1690136" y="445268"/>
                    <a:pt x="1684526" y="451774"/>
                    <a:pt x="1676896" y="454059"/>
                  </a:cubicBezTo>
                  <a:cubicBezTo>
                    <a:pt x="1670353" y="456260"/>
                    <a:pt x="1663581" y="457698"/>
                    <a:pt x="1656703" y="458346"/>
                  </a:cubicBezTo>
                  <a:cubicBezTo>
                    <a:pt x="1638606" y="460727"/>
                    <a:pt x="1595172" y="463108"/>
                    <a:pt x="1577361" y="463965"/>
                  </a:cubicBezTo>
                  <a:cubicBezTo>
                    <a:pt x="1573893" y="463975"/>
                    <a:pt x="1571074" y="461156"/>
                    <a:pt x="1571065" y="457688"/>
                  </a:cubicBezTo>
                  <a:cubicBezTo>
                    <a:pt x="1571065" y="457298"/>
                    <a:pt x="1571102" y="456917"/>
                    <a:pt x="1571169" y="456536"/>
                  </a:cubicBezTo>
                  <a:cubicBezTo>
                    <a:pt x="1575170" y="435105"/>
                    <a:pt x="1587743" y="377859"/>
                    <a:pt x="1602792" y="360619"/>
                  </a:cubicBezTo>
                  <a:cubicBezTo>
                    <a:pt x="1605640" y="357467"/>
                    <a:pt x="1608831" y="354656"/>
                    <a:pt x="1612317" y="352237"/>
                  </a:cubicBezTo>
                  <a:cubicBezTo>
                    <a:pt x="1614489" y="350456"/>
                    <a:pt x="1617147" y="349361"/>
                    <a:pt x="1619937" y="349094"/>
                  </a:cubicBezTo>
                  <a:close/>
                  <a:moveTo>
                    <a:pt x="371782" y="331092"/>
                  </a:moveTo>
                  <a:cubicBezTo>
                    <a:pt x="374572" y="331311"/>
                    <a:pt x="377230" y="332378"/>
                    <a:pt x="379402" y="334140"/>
                  </a:cubicBezTo>
                  <a:cubicBezTo>
                    <a:pt x="382907" y="336569"/>
                    <a:pt x="386107" y="339417"/>
                    <a:pt x="388927" y="342617"/>
                  </a:cubicBezTo>
                  <a:cubicBezTo>
                    <a:pt x="403976" y="359857"/>
                    <a:pt x="416549" y="417007"/>
                    <a:pt x="420454" y="437867"/>
                  </a:cubicBezTo>
                  <a:cubicBezTo>
                    <a:pt x="420617" y="438439"/>
                    <a:pt x="420693" y="439029"/>
                    <a:pt x="420693" y="439629"/>
                  </a:cubicBezTo>
                  <a:cubicBezTo>
                    <a:pt x="420664" y="443106"/>
                    <a:pt x="417826" y="445897"/>
                    <a:pt x="414358" y="445868"/>
                  </a:cubicBezTo>
                  <a:cubicBezTo>
                    <a:pt x="396642" y="445011"/>
                    <a:pt x="353208" y="442725"/>
                    <a:pt x="335015" y="440248"/>
                  </a:cubicBezTo>
                  <a:cubicBezTo>
                    <a:pt x="328166" y="439658"/>
                    <a:pt x="321413" y="438220"/>
                    <a:pt x="314917" y="435962"/>
                  </a:cubicBezTo>
                  <a:cubicBezTo>
                    <a:pt x="311822" y="435343"/>
                    <a:pt x="308946" y="433924"/>
                    <a:pt x="306574" y="431838"/>
                  </a:cubicBezTo>
                  <a:cubicBezTo>
                    <a:pt x="299096" y="425285"/>
                    <a:pt x="298354" y="413912"/>
                    <a:pt x="304916" y="406435"/>
                  </a:cubicBezTo>
                  <a:cubicBezTo>
                    <a:pt x="309907" y="400148"/>
                    <a:pt x="316842" y="395691"/>
                    <a:pt x="324633" y="393766"/>
                  </a:cubicBezTo>
                  <a:cubicBezTo>
                    <a:pt x="332158" y="391194"/>
                    <a:pt x="355494" y="391004"/>
                    <a:pt x="357875" y="393766"/>
                  </a:cubicBezTo>
                  <a:cubicBezTo>
                    <a:pt x="350998" y="377488"/>
                    <a:pt x="351236" y="359086"/>
                    <a:pt x="358542" y="342998"/>
                  </a:cubicBezTo>
                  <a:cubicBezTo>
                    <a:pt x="361209" y="337188"/>
                    <a:pt x="365781" y="331092"/>
                    <a:pt x="371782" y="331092"/>
                  </a:cubicBezTo>
                  <a:close/>
                  <a:moveTo>
                    <a:pt x="1494874" y="213839"/>
                  </a:moveTo>
                  <a:cubicBezTo>
                    <a:pt x="1500779" y="213172"/>
                    <a:pt x="1506018" y="218888"/>
                    <a:pt x="1509161" y="224412"/>
                  </a:cubicBezTo>
                  <a:cubicBezTo>
                    <a:pt x="1518010" y="239719"/>
                    <a:pt x="1519982" y="258054"/>
                    <a:pt x="1514591" y="274895"/>
                  </a:cubicBezTo>
                  <a:cubicBezTo>
                    <a:pt x="1516781" y="271942"/>
                    <a:pt x="1540022" y="269941"/>
                    <a:pt x="1547737" y="271275"/>
                  </a:cubicBezTo>
                  <a:cubicBezTo>
                    <a:pt x="1555682" y="272475"/>
                    <a:pt x="1563016" y="276257"/>
                    <a:pt x="1568597" y="282038"/>
                  </a:cubicBezTo>
                  <a:cubicBezTo>
                    <a:pt x="1575817" y="288877"/>
                    <a:pt x="1576122" y="300269"/>
                    <a:pt x="1569283" y="307489"/>
                  </a:cubicBezTo>
                  <a:cubicBezTo>
                    <a:pt x="1567130" y="309756"/>
                    <a:pt x="1564435" y="311423"/>
                    <a:pt x="1561453" y="312328"/>
                  </a:cubicBezTo>
                  <a:cubicBezTo>
                    <a:pt x="1555158" y="315204"/>
                    <a:pt x="1548538" y="317319"/>
                    <a:pt x="1541737" y="318614"/>
                  </a:cubicBezTo>
                  <a:cubicBezTo>
                    <a:pt x="1523925" y="322710"/>
                    <a:pt x="1480968" y="329092"/>
                    <a:pt x="1463346" y="331663"/>
                  </a:cubicBezTo>
                  <a:cubicBezTo>
                    <a:pt x="1459898" y="332045"/>
                    <a:pt x="1456793" y="329549"/>
                    <a:pt x="1456412" y="326101"/>
                  </a:cubicBezTo>
                  <a:cubicBezTo>
                    <a:pt x="1456364" y="325701"/>
                    <a:pt x="1456364" y="325301"/>
                    <a:pt x="1456393" y="324901"/>
                  </a:cubicBezTo>
                  <a:cubicBezTo>
                    <a:pt x="1458679" y="303946"/>
                    <a:pt x="1465727" y="245748"/>
                    <a:pt x="1479062" y="227174"/>
                  </a:cubicBezTo>
                  <a:cubicBezTo>
                    <a:pt x="1481491" y="223669"/>
                    <a:pt x="1484339" y="220469"/>
                    <a:pt x="1487540" y="217649"/>
                  </a:cubicBezTo>
                  <a:cubicBezTo>
                    <a:pt x="1489530" y="215659"/>
                    <a:pt x="1492093" y="214325"/>
                    <a:pt x="1494874" y="213839"/>
                  </a:cubicBezTo>
                  <a:close/>
                  <a:moveTo>
                    <a:pt x="496940" y="195932"/>
                  </a:moveTo>
                  <a:cubicBezTo>
                    <a:pt x="499683" y="196437"/>
                    <a:pt x="502207" y="197761"/>
                    <a:pt x="504179" y="199742"/>
                  </a:cubicBezTo>
                  <a:cubicBezTo>
                    <a:pt x="507332" y="202610"/>
                    <a:pt x="510180" y="205800"/>
                    <a:pt x="512656" y="209267"/>
                  </a:cubicBezTo>
                  <a:cubicBezTo>
                    <a:pt x="525992" y="227746"/>
                    <a:pt x="533135" y="285467"/>
                    <a:pt x="534945" y="307565"/>
                  </a:cubicBezTo>
                  <a:cubicBezTo>
                    <a:pt x="534974" y="307965"/>
                    <a:pt x="534974" y="308365"/>
                    <a:pt x="534926" y="308765"/>
                  </a:cubicBezTo>
                  <a:cubicBezTo>
                    <a:pt x="534545" y="312223"/>
                    <a:pt x="531439" y="314709"/>
                    <a:pt x="527991" y="314328"/>
                  </a:cubicBezTo>
                  <a:cubicBezTo>
                    <a:pt x="510370" y="311756"/>
                    <a:pt x="467413" y="305280"/>
                    <a:pt x="449601" y="301184"/>
                  </a:cubicBezTo>
                  <a:cubicBezTo>
                    <a:pt x="442838" y="299917"/>
                    <a:pt x="436247" y="297840"/>
                    <a:pt x="429979" y="294992"/>
                  </a:cubicBezTo>
                  <a:cubicBezTo>
                    <a:pt x="426627" y="293973"/>
                    <a:pt x="423636" y="291992"/>
                    <a:pt x="421388" y="289296"/>
                  </a:cubicBezTo>
                  <a:cubicBezTo>
                    <a:pt x="415025" y="281657"/>
                    <a:pt x="416054" y="270304"/>
                    <a:pt x="423693" y="263941"/>
                  </a:cubicBezTo>
                  <a:cubicBezTo>
                    <a:pt x="429246" y="258121"/>
                    <a:pt x="436589" y="254330"/>
                    <a:pt x="444553" y="253177"/>
                  </a:cubicBezTo>
                  <a:cubicBezTo>
                    <a:pt x="452173" y="251844"/>
                    <a:pt x="475509" y="253844"/>
                    <a:pt x="477604" y="256892"/>
                  </a:cubicBezTo>
                  <a:cubicBezTo>
                    <a:pt x="472147" y="240128"/>
                    <a:pt x="473985" y="221850"/>
                    <a:pt x="482653" y="206505"/>
                  </a:cubicBezTo>
                  <a:cubicBezTo>
                    <a:pt x="485700" y="201076"/>
                    <a:pt x="490940" y="195266"/>
                    <a:pt x="496940" y="195932"/>
                  </a:cubicBezTo>
                  <a:close/>
                  <a:moveTo>
                    <a:pt x="1328091" y="94015"/>
                  </a:moveTo>
                  <a:cubicBezTo>
                    <a:pt x="1333711" y="92014"/>
                    <a:pt x="1340093" y="96396"/>
                    <a:pt x="1344379" y="101063"/>
                  </a:cubicBezTo>
                  <a:cubicBezTo>
                    <a:pt x="1356514" y="113836"/>
                    <a:pt x="1362705" y="131124"/>
                    <a:pt x="1361429" y="148688"/>
                  </a:cubicBezTo>
                  <a:cubicBezTo>
                    <a:pt x="1362858" y="145259"/>
                    <a:pt x="1385051" y="137925"/>
                    <a:pt x="1392766" y="137449"/>
                  </a:cubicBezTo>
                  <a:cubicBezTo>
                    <a:pt x="1400795" y="136763"/>
                    <a:pt x="1408835" y="138734"/>
                    <a:pt x="1415626" y="143068"/>
                  </a:cubicBezTo>
                  <a:cubicBezTo>
                    <a:pt x="1419541" y="145630"/>
                    <a:pt x="1422484" y="149412"/>
                    <a:pt x="1424008" y="153831"/>
                  </a:cubicBezTo>
                  <a:cubicBezTo>
                    <a:pt x="1425465" y="161661"/>
                    <a:pt x="1422227" y="169624"/>
                    <a:pt x="1415721" y="174215"/>
                  </a:cubicBezTo>
                  <a:cubicBezTo>
                    <a:pt x="1410263" y="178463"/>
                    <a:pt x="1404310" y="182045"/>
                    <a:pt x="1398005" y="184883"/>
                  </a:cubicBezTo>
                  <a:cubicBezTo>
                    <a:pt x="1381622" y="192979"/>
                    <a:pt x="1340855" y="209267"/>
                    <a:pt x="1324758" y="215839"/>
                  </a:cubicBezTo>
                  <a:cubicBezTo>
                    <a:pt x="1321481" y="216982"/>
                    <a:pt x="1317899" y="215249"/>
                    <a:pt x="1316756" y="211963"/>
                  </a:cubicBezTo>
                  <a:cubicBezTo>
                    <a:pt x="1316623" y="211581"/>
                    <a:pt x="1316528" y="211191"/>
                    <a:pt x="1316471" y="210791"/>
                  </a:cubicBezTo>
                  <a:cubicBezTo>
                    <a:pt x="1313614" y="190217"/>
                    <a:pt x="1306946" y="131638"/>
                    <a:pt x="1315804" y="110397"/>
                  </a:cubicBezTo>
                  <a:cubicBezTo>
                    <a:pt x="1317366" y="106521"/>
                    <a:pt x="1319385" y="102844"/>
                    <a:pt x="1321805" y="99443"/>
                  </a:cubicBezTo>
                  <a:cubicBezTo>
                    <a:pt x="1323300" y="97044"/>
                    <a:pt x="1325491" y="95148"/>
                    <a:pt x="1328091" y="94015"/>
                  </a:cubicBezTo>
                  <a:close/>
                  <a:moveTo>
                    <a:pt x="663818" y="76012"/>
                  </a:moveTo>
                  <a:cubicBezTo>
                    <a:pt x="666371" y="77136"/>
                    <a:pt x="668524" y="78993"/>
                    <a:pt x="670010" y="81346"/>
                  </a:cubicBezTo>
                  <a:cubicBezTo>
                    <a:pt x="672448" y="84756"/>
                    <a:pt x="674486" y="88433"/>
                    <a:pt x="676106" y="92299"/>
                  </a:cubicBezTo>
                  <a:cubicBezTo>
                    <a:pt x="684773" y="114017"/>
                    <a:pt x="678201" y="171738"/>
                    <a:pt x="675439" y="192789"/>
                  </a:cubicBezTo>
                  <a:cubicBezTo>
                    <a:pt x="675381" y="193160"/>
                    <a:pt x="675287" y="193532"/>
                    <a:pt x="675163" y="193884"/>
                  </a:cubicBezTo>
                  <a:cubicBezTo>
                    <a:pt x="674019" y="197161"/>
                    <a:pt x="670429" y="198884"/>
                    <a:pt x="667152" y="197741"/>
                  </a:cubicBezTo>
                  <a:cubicBezTo>
                    <a:pt x="651055" y="191169"/>
                    <a:pt x="610288" y="174977"/>
                    <a:pt x="593905" y="166785"/>
                  </a:cubicBezTo>
                  <a:cubicBezTo>
                    <a:pt x="587618" y="163995"/>
                    <a:pt x="581703" y="160442"/>
                    <a:pt x="576283" y="156212"/>
                  </a:cubicBezTo>
                  <a:cubicBezTo>
                    <a:pt x="573597" y="154641"/>
                    <a:pt x="571368" y="152412"/>
                    <a:pt x="569797" y="149726"/>
                  </a:cubicBezTo>
                  <a:cubicBezTo>
                    <a:pt x="564758" y="141106"/>
                    <a:pt x="567654" y="130019"/>
                    <a:pt x="576283" y="124971"/>
                  </a:cubicBezTo>
                  <a:cubicBezTo>
                    <a:pt x="583056" y="120665"/>
                    <a:pt x="591057" y="118722"/>
                    <a:pt x="599048" y="119446"/>
                  </a:cubicBezTo>
                  <a:cubicBezTo>
                    <a:pt x="606859" y="119922"/>
                    <a:pt x="628957" y="127257"/>
                    <a:pt x="630385" y="130590"/>
                  </a:cubicBezTo>
                  <a:cubicBezTo>
                    <a:pt x="629128" y="113026"/>
                    <a:pt x="635310" y="95738"/>
                    <a:pt x="647435" y="82965"/>
                  </a:cubicBezTo>
                  <a:cubicBezTo>
                    <a:pt x="651722" y="78298"/>
                    <a:pt x="658199" y="74012"/>
                    <a:pt x="663818" y="76012"/>
                  </a:cubicBezTo>
                  <a:close/>
                  <a:moveTo>
                    <a:pt x="1168048" y="27971"/>
                  </a:moveTo>
                  <a:cubicBezTo>
                    <a:pt x="1171119" y="28793"/>
                    <a:pt x="1174215" y="30436"/>
                    <a:pt x="1176834" y="32103"/>
                  </a:cubicBezTo>
                  <a:cubicBezTo>
                    <a:pt x="1191436" y="42046"/>
                    <a:pt x="1201189" y="57667"/>
                    <a:pt x="1203695" y="75155"/>
                  </a:cubicBezTo>
                  <a:cubicBezTo>
                    <a:pt x="1204361" y="71536"/>
                    <a:pt x="1224459" y="59630"/>
                    <a:pt x="1232270" y="57534"/>
                  </a:cubicBezTo>
                  <a:cubicBezTo>
                    <a:pt x="1239966" y="55153"/>
                    <a:pt x="1248224" y="55353"/>
                    <a:pt x="1255797" y="58106"/>
                  </a:cubicBezTo>
                  <a:cubicBezTo>
                    <a:pt x="1260159" y="59792"/>
                    <a:pt x="1263845" y="62868"/>
                    <a:pt x="1266274" y="66869"/>
                  </a:cubicBezTo>
                  <a:cubicBezTo>
                    <a:pt x="1269341" y="74212"/>
                    <a:pt x="1267893" y="82671"/>
                    <a:pt x="1262559" y="88586"/>
                  </a:cubicBezTo>
                  <a:cubicBezTo>
                    <a:pt x="1258130" y="93882"/>
                    <a:pt x="1253082" y="98616"/>
                    <a:pt x="1247510" y="102683"/>
                  </a:cubicBezTo>
                  <a:cubicBezTo>
                    <a:pt x="1233222" y="114208"/>
                    <a:pt x="1197313" y="138592"/>
                    <a:pt x="1182549" y="148593"/>
                  </a:cubicBezTo>
                  <a:cubicBezTo>
                    <a:pt x="1179692" y="150565"/>
                    <a:pt x="1175777" y="149851"/>
                    <a:pt x="1173805" y="146993"/>
                  </a:cubicBezTo>
                  <a:cubicBezTo>
                    <a:pt x="1173472" y="146517"/>
                    <a:pt x="1173215" y="146002"/>
                    <a:pt x="1173024" y="145450"/>
                  </a:cubicBezTo>
                  <a:cubicBezTo>
                    <a:pt x="1165785" y="125257"/>
                    <a:pt x="1146831" y="69821"/>
                    <a:pt x="1150831" y="47343"/>
                  </a:cubicBezTo>
                  <a:cubicBezTo>
                    <a:pt x="1151545" y="43208"/>
                    <a:pt x="1152755" y="39180"/>
                    <a:pt x="1154450" y="35341"/>
                  </a:cubicBezTo>
                  <a:cubicBezTo>
                    <a:pt x="1155384" y="32693"/>
                    <a:pt x="1157118" y="30398"/>
                    <a:pt x="1159404" y="28769"/>
                  </a:cubicBezTo>
                  <a:cubicBezTo>
                    <a:pt x="1161928" y="27149"/>
                    <a:pt x="1164976" y="27149"/>
                    <a:pt x="1168048" y="27971"/>
                  </a:cubicBezTo>
                  <a:close/>
                  <a:moveTo>
                    <a:pt x="832410" y="10576"/>
                  </a:moveTo>
                  <a:cubicBezTo>
                    <a:pt x="834648" y="12234"/>
                    <a:pt x="836344" y="14520"/>
                    <a:pt x="837268" y="17149"/>
                  </a:cubicBezTo>
                  <a:cubicBezTo>
                    <a:pt x="838944" y="20987"/>
                    <a:pt x="840163" y="25016"/>
                    <a:pt x="840887" y="29150"/>
                  </a:cubicBezTo>
                  <a:cubicBezTo>
                    <a:pt x="844888" y="51724"/>
                    <a:pt x="826028" y="107255"/>
                    <a:pt x="818694" y="127353"/>
                  </a:cubicBezTo>
                  <a:cubicBezTo>
                    <a:pt x="818494" y="127962"/>
                    <a:pt x="818198" y="128534"/>
                    <a:pt x="817818" y="129048"/>
                  </a:cubicBezTo>
                  <a:cubicBezTo>
                    <a:pt x="815808" y="131810"/>
                    <a:pt x="811931" y="132420"/>
                    <a:pt x="809169" y="130400"/>
                  </a:cubicBezTo>
                  <a:cubicBezTo>
                    <a:pt x="794405" y="120495"/>
                    <a:pt x="758496" y="96015"/>
                    <a:pt x="744208" y="84585"/>
                  </a:cubicBezTo>
                  <a:cubicBezTo>
                    <a:pt x="738684" y="80452"/>
                    <a:pt x="733664" y="75689"/>
                    <a:pt x="729254" y="70393"/>
                  </a:cubicBezTo>
                  <a:cubicBezTo>
                    <a:pt x="723854" y="64554"/>
                    <a:pt x="722368" y="56106"/>
                    <a:pt x="725444" y="48772"/>
                  </a:cubicBezTo>
                  <a:cubicBezTo>
                    <a:pt x="727854" y="44723"/>
                    <a:pt x="731587" y="41628"/>
                    <a:pt x="736017" y="40008"/>
                  </a:cubicBezTo>
                  <a:cubicBezTo>
                    <a:pt x="743541" y="37218"/>
                    <a:pt x="751780" y="36989"/>
                    <a:pt x="759449" y="39341"/>
                  </a:cubicBezTo>
                  <a:cubicBezTo>
                    <a:pt x="767354" y="41533"/>
                    <a:pt x="787452" y="53343"/>
                    <a:pt x="788024" y="57058"/>
                  </a:cubicBezTo>
                  <a:cubicBezTo>
                    <a:pt x="790500" y="39532"/>
                    <a:pt x="800254" y="23873"/>
                    <a:pt x="814884" y="13910"/>
                  </a:cubicBezTo>
                  <a:cubicBezTo>
                    <a:pt x="819656" y="9623"/>
                    <a:pt x="826400" y="8347"/>
                    <a:pt x="832410" y="10576"/>
                  </a:cubicBezTo>
                  <a:close/>
                  <a:moveTo>
                    <a:pt x="1043294" y="3"/>
                  </a:moveTo>
                  <a:cubicBezTo>
                    <a:pt x="1047990" y="98"/>
                    <a:pt x="1052524" y="1774"/>
                    <a:pt x="1056153" y="4765"/>
                  </a:cubicBezTo>
                  <a:cubicBezTo>
                    <a:pt x="1061515" y="10661"/>
                    <a:pt x="1062963" y="19138"/>
                    <a:pt x="1059867" y="26482"/>
                  </a:cubicBezTo>
                  <a:cubicBezTo>
                    <a:pt x="1057438" y="32940"/>
                    <a:pt x="1054238" y="39084"/>
                    <a:pt x="1050342" y="44770"/>
                  </a:cubicBezTo>
                  <a:cubicBezTo>
                    <a:pt x="1040817" y="60391"/>
                    <a:pt x="1015004" y="95443"/>
                    <a:pt x="1004432" y="109635"/>
                  </a:cubicBezTo>
                  <a:cubicBezTo>
                    <a:pt x="1002165" y="112264"/>
                    <a:pt x="998193" y="112559"/>
                    <a:pt x="995564" y="110293"/>
                  </a:cubicBezTo>
                  <a:cubicBezTo>
                    <a:pt x="995326" y="110093"/>
                    <a:pt x="995107" y="109874"/>
                    <a:pt x="994907" y="109635"/>
                  </a:cubicBezTo>
                  <a:cubicBezTo>
                    <a:pt x="981191" y="93252"/>
                    <a:pt x="944901" y="47342"/>
                    <a:pt x="941186" y="24672"/>
                  </a:cubicBezTo>
                  <a:cubicBezTo>
                    <a:pt x="940490" y="20520"/>
                    <a:pt x="940262" y="16300"/>
                    <a:pt x="940519" y="12099"/>
                  </a:cubicBezTo>
                  <a:cubicBezTo>
                    <a:pt x="940567" y="9309"/>
                    <a:pt x="941424" y="6594"/>
                    <a:pt x="942995" y="4289"/>
                  </a:cubicBezTo>
                  <a:cubicBezTo>
                    <a:pt x="947901" y="155"/>
                    <a:pt x="954712" y="-874"/>
                    <a:pt x="960617" y="1622"/>
                  </a:cubicBezTo>
                  <a:cubicBezTo>
                    <a:pt x="977724" y="6098"/>
                    <a:pt x="992126" y="17633"/>
                    <a:pt x="1000241" y="33340"/>
                  </a:cubicBezTo>
                  <a:cubicBezTo>
                    <a:pt x="999669" y="29721"/>
                    <a:pt x="1014624" y="11814"/>
                    <a:pt x="1021005" y="7241"/>
                  </a:cubicBezTo>
                  <a:cubicBezTo>
                    <a:pt x="1027435" y="2441"/>
                    <a:pt x="1035274" y="-102"/>
                    <a:pt x="1043294" y="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6" name="Google Shape;1476;p43"/>
            <p:cNvSpPr/>
            <p:nvPr/>
          </p:nvSpPr>
          <p:spPr>
            <a:xfrm>
              <a:off x="2501816" y="2622097"/>
              <a:ext cx="1678304" cy="1328844"/>
            </a:xfrm>
            <a:custGeom>
              <a:rect b="b" l="l" r="r" t="t"/>
              <a:pathLst>
                <a:path extrusionOk="0" h="1328844" w="1678304">
                  <a:moveTo>
                    <a:pt x="1664017" y="1295908"/>
                  </a:moveTo>
                  <a:cubicBezTo>
                    <a:pt x="1671904" y="1295908"/>
                    <a:pt x="1678304" y="1302309"/>
                    <a:pt x="1678304" y="1310195"/>
                  </a:cubicBezTo>
                  <a:cubicBezTo>
                    <a:pt x="1678304" y="1318082"/>
                    <a:pt x="1671904" y="1324483"/>
                    <a:pt x="1664017" y="1324483"/>
                  </a:cubicBezTo>
                  <a:cubicBezTo>
                    <a:pt x="1637404" y="1324102"/>
                    <a:pt x="1610801" y="1325530"/>
                    <a:pt x="1584388" y="1328769"/>
                  </a:cubicBezTo>
                  <a:cubicBezTo>
                    <a:pt x="1576482" y="1329722"/>
                    <a:pt x="1570101" y="1321435"/>
                    <a:pt x="1570101" y="1314482"/>
                  </a:cubicBezTo>
                  <a:cubicBezTo>
                    <a:pt x="1570348" y="1306700"/>
                    <a:pt x="1576606" y="1300442"/>
                    <a:pt x="1584388" y="1300194"/>
                  </a:cubicBezTo>
                  <a:cubicBezTo>
                    <a:pt x="1610801" y="1296955"/>
                    <a:pt x="1637404" y="1295527"/>
                    <a:pt x="1664017" y="1295908"/>
                  </a:cubicBezTo>
                  <a:close/>
                  <a:moveTo>
                    <a:pt x="14287" y="1263047"/>
                  </a:moveTo>
                  <a:lnTo>
                    <a:pt x="78009" y="1265714"/>
                  </a:lnTo>
                  <a:cubicBezTo>
                    <a:pt x="85896" y="1265714"/>
                    <a:pt x="92297" y="1272115"/>
                    <a:pt x="92297" y="1280002"/>
                  </a:cubicBezTo>
                  <a:cubicBezTo>
                    <a:pt x="92297" y="1287888"/>
                    <a:pt x="85896" y="1294289"/>
                    <a:pt x="78009" y="1294289"/>
                  </a:cubicBezTo>
                  <a:lnTo>
                    <a:pt x="14287" y="1291622"/>
                  </a:lnTo>
                  <a:cubicBezTo>
                    <a:pt x="6476" y="1291422"/>
                    <a:pt x="200" y="1285145"/>
                    <a:pt x="0" y="1277334"/>
                  </a:cubicBezTo>
                  <a:cubicBezTo>
                    <a:pt x="47" y="1269467"/>
                    <a:pt x="6419" y="1263094"/>
                    <a:pt x="14287" y="1263047"/>
                  </a:cubicBezTo>
                  <a:close/>
                  <a:moveTo>
                    <a:pt x="1637823" y="1189895"/>
                  </a:moveTo>
                  <a:cubicBezTo>
                    <a:pt x="1645672" y="1189999"/>
                    <a:pt x="1652006" y="1196334"/>
                    <a:pt x="1652111" y="1204182"/>
                  </a:cubicBezTo>
                  <a:cubicBezTo>
                    <a:pt x="1651911" y="1211993"/>
                    <a:pt x="1645634" y="1218270"/>
                    <a:pt x="1637823" y="1218470"/>
                  </a:cubicBezTo>
                  <a:lnTo>
                    <a:pt x="1566481" y="1225709"/>
                  </a:lnTo>
                  <a:cubicBezTo>
                    <a:pt x="1558594" y="1225709"/>
                    <a:pt x="1552194" y="1219308"/>
                    <a:pt x="1552194" y="1211421"/>
                  </a:cubicBezTo>
                  <a:cubicBezTo>
                    <a:pt x="1552194" y="1203535"/>
                    <a:pt x="1558594" y="1197134"/>
                    <a:pt x="1566481" y="1197134"/>
                  </a:cubicBezTo>
                  <a:close/>
                  <a:moveTo>
                    <a:pt x="23431" y="1169797"/>
                  </a:moveTo>
                  <a:lnTo>
                    <a:pt x="105632" y="1182275"/>
                  </a:lnTo>
                  <a:cubicBezTo>
                    <a:pt x="113004" y="1184409"/>
                    <a:pt x="117376" y="1191971"/>
                    <a:pt x="115538" y="1199420"/>
                  </a:cubicBezTo>
                  <a:cubicBezTo>
                    <a:pt x="113319" y="1206916"/>
                    <a:pt x="105594" y="1211326"/>
                    <a:pt x="98012" y="1209421"/>
                  </a:cubicBezTo>
                  <a:lnTo>
                    <a:pt x="15811" y="1196943"/>
                  </a:lnTo>
                  <a:cubicBezTo>
                    <a:pt x="8268" y="1194724"/>
                    <a:pt x="3847" y="1186933"/>
                    <a:pt x="5810" y="1179322"/>
                  </a:cubicBezTo>
                  <a:cubicBezTo>
                    <a:pt x="8268" y="1172007"/>
                    <a:pt x="15964" y="1167844"/>
                    <a:pt x="23431" y="1169797"/>
                  </a:cubicBezTo>
                  <a:close/>
                  <a:moveTo>
                    <a:pt x="1631156" y="1088072"/>
                  </a:moveTo>
                  <a:cubicBezTo>
                    <a:pt x="1638623" y="1086119"/>
                    <a:pt x="1646320" y="1090282"/>
                    <a:pt x="1648777" y="1097597"/>
                  </a:cubicBezTo>
                  <a:cubicBezTo>
                    <a:pt x="1648815" y="1097712"/>
                    <a:pt x="1648843" y="1097826"/>
                    <a:pt x="1648882" y="1097940"/>
                  </a:cubicBezTo>
                  <a:cubicBezTo>
                    <a:pt x="1650968" y="1105608"/>
                    <a:pt x="1646444" y="1113514"/>
                    <a:pt x="1638775" y="1115600"/>
                  </a:cubicBezTo>
                  <a:cubicBezTo>
                    <a:pt x="1608829" y="1122334"/>
                    <a:pt x="1578044" y="1124582"/>
                    <a:pt x="1547431" y="1122267"/>
                  </a:cubicBezTo>
                  <a:cubicBezTo>
                    <a:pt x="1539620" y="1122067"/>
                    <a:pt x="1533344" y="1115790"/>
                    <a:pt x="1533144" y="1107980"/>
                  </a:cubicBezTo>
                  <a:cubicBezTo>
                    <a:pt x="1533144" y="1107913"/>
                    <a:pt x="1533144" y="1107856"/>
                    <a:pt x="1533144" y="1107789"/>
                  </a:cubicBezTo>
                  <a:cubicBezTo>
                    <a:pt x="1533200" y="1099950"/>
                    <a:pt x="1539592" y="1093635"/>
                    <a:pt x="1547431" y="1093692"/>
                  </a:cubicBezTo>
                  <a:cubicBezTo>
                    <a:pt x="1575463" y="1095959"/>
                    <a:pt x="1603676" y="1094064"/>
                    <a:pt x="1631156" y="1088072"/>
                  </a:cubicBezTo>
                  <a:close/>
                  <a:moveTo>
                    <a:pt x="30098" y="1072547"/>
                  </a:moveTo>
                  <a:lnTo>
                    <a:pt x="109822" y="1080453"/>
                  </a:lnTo>
                  <a:cubicBezTo>
                    <a:pt x="117633" y="1080653"/>
                    <a:pt x="123910" y="1086930"/>
                    <a:pt x="124110" y="1094740"/>
                  </a:cubicBezTo>
                  <a:cubicBezTo>
                    <a:pt x="124110" y="1102627"/>
                    <a:pt x="117709" y="1109028"/>
                    <a:pt x="109822" y="1109028"/>
                  </a:cubicBezTo>
                  <a:lnTo>
                    <a:pt x="30098" y="1101122"/>
                  </a:lnTo>
                  <a:cubicBezTo>
                    <a:pt x="22287" y="1100922"/>
                    <a:pt x="16011" y="1094645"/>
                    <a:pt x="15811" y="1086834"/>
                  </a:cubicBezTo>
                  <a:cubicBezTo>
                    <a:pt x="15915" y="1078986"/>
                    <a:pt x="22249" y="1072651"/>
                    <a:pt x="30098" y="1072547"/>
                  </a:cubicBezTo>
                  <a:close/>
                  <a:moveTo>
                    <a:pt x="1602105" y="993585"/>
                  </a:moveTo>
                  <a:cubicBezTo>
                    <a:pt x="1609563" y="991680"/>
                    <a:pt x="1617230" y="995823"/>
                    <a:pt x="1619726" y="1003110"/>
                  </a:cubicBezTo>
                  <a:cubicBezTo>
                    <a:pt x="1619764" y="1003224"/>
                    <a:pt x="1619792" y="1003338"/>
                    <a:pt x="1619821" y="1003453"/>
                  </a:cubicBezTo>
                  <a:cubicBezTo>
                    <a:pt x="1621907" y="1011120"/>
                    <a:pt x="1617392" y="1019026"/>
                    <a:pt x="1609724" y="1021112"/>
                  </a:cubicBezTo>
                  <a:cubicBezTo>
                    <a:pt x="1586160" y="1024503"/>
                    <a:pt x="1562909" y="1029789"/>
                    <a:pt x="1540192" y="1036923"/>
                  </a:cubicBezTo>
                  <a:cubicBezTo>
                    <a:pt x="1532848" y="1038724"/>
                    <a:pt x="1525371" y="1034495"/>
                    <a:pt x="1523143" y="1027265"/>
                  </a:cubicBezTo>
                  <a:cubicBezTo>
                    <a:pt x="1520809" y="1019722"/>
                    <a:pt x="1525038" y="1011730"/>
                    <a:pt x="1532572" y="1009396"/>
                  </a:cubicBezTo>
                  <a:cubicBezTo>
                    <a:pt x="1555280" y="1002243"/>
                    <a:pt x="1578540" y="996957"/>
                    <a:pt x="1602105" y="993585"/>
                  </a:cubicBezTo>
                  <a:close/>
                  <a:moveTo>
                    <a:pt x="42385" y="961581"/>
                  </a:moveTo>
                  <a:lnTo>
                    <a:pt x="126872" y="986250"/>
                  </a:lnTo>
                  <a:cubicBezTo>
                    <a:pt x="126881" y="986250"/>
                    <a:pt x="126891" y="986260"/>
                    <a:pt x="126900" y="986260"/>
                  </a:cubicBezTo>
                  <a:cubicBezTo>
                    <a:pt x="134626" y="988527"/>
                    <a:pt x="139045" y="996623"/>
                    <a:pt x="136778" y="1004348"/>
                  </a:cubicBezTo>
                  <a:cubicBezTo>
                    <a:pt x="134444" y="1011720"/>
                    <a:pt x="126700" y="1015920"/>
                    <a:pt x="119252" y="1013873"/>
                  </a:cubicBezTo>
                  <a:lnTo>
                    <a:pt x="34765" y="989108"/>
                  </a:lnTo>
                  <a:cubicBezTo>
                    <a:pt x="34489" y="989041"/>
                    <a:pt x="34222" y="988965"/>
                    <a:pt x="33946" y="988879"/>
                  </a:cubicBezTo>
                  <a:cubicBezTo>
                    <a:pt x="26412" y="986555"/>
                    <a:pt x="22183" y="978554"/>
                    <a:pt x="24517" y="971010"/>
                  </a:cubicBezTo>
                  <a:cubicBezTo>
                    <a:pt x="26850" y="963476"/>
                    <a:pt x="34841" y="959247"/>
                    <a:pt x="42385" y="961581"/>
                  </a:cubicBezTo>
                  <a:close/>
                  <a:moveTo>
                    <a:pt x="1590198" y="894716"/>
                  </a:moveTo>
                  <a:cubicBezTo>
                    <a:pt x="1598046" y="894820"/>
                    <a:pt x="1604380" y="901155"/>
                    <a:pt x="1604485" y="909003"/>
                  </a:cubicBezTo>
                  <a:cubicBezTo>
                    <a:pt x="1604285" y="916814"/>
                    <a:pt x="1598008" y="923091"/>
                    <a:pt x="1590198" y="923291"/>
                  </a:cubicBezTo>
                  <a:lnTo>
                    <a:pt x="1515998" y="930625"/>
                  </a:lnTo>
                  <a:cubicBezTo>
                    <a:pt x="1508111" y="930625"/>
                    <a:pt x="1501711" y="924224"/>
                    <a:pt x="1501711" y="916338"/>
                  </a:cubicBezTo>
                  <a:cubicBezTo>
                    <a:pt x="1501911" y="908527"/>
                    <a:pt x="1508187" y="902250"/>
                    <a:pt x="1515998" y="902050"/>
                  </a:cubicBezTo>
                  <a:close/>
                  <a:moveTo>
                    <a:pt x="76294" y="870617"/>
                  </a:moveTo>
                  <a:lnTo>
                    <a:pt x="155923" y="885476"/>
                  </a:lnTo>
                  <a:cubicBezTo>
                    <a:pt x="156399" y="885581"/>
                    <a:pt x="156876" y="885714"/>
                    <a:pt x="157342" y="885867"/>
                  </a:cubicBezTo>
                  <a:cubicBezTo>
                    <a:pt x="164839" y="888334"/>
                    <a:pt x="168906" y="896411"/>
                    <a:pt x="166439" y="903907"/>
                  </a:cubicBezTo>
                  <a:cubicBezTo>
                    <a:pt x="163972" y="911404"/>
                    <a:pt x="155895" y="915471"/>
                    <a:pt x="148399" y="913003"/>
                  </a:cubicBezTo>
                  <a:lnTo>
                    <a:pt x="68770" y="898240"/>
                  </a:lnTo>
                  <a:cubicBezTo>
                    <a:pt x="61140" y="896163"/>
                    <a:pt x="56644" y="888296"/>
                    <a:pt x="58721" y="880666"/>
                  </a:cubicBezTo>
                  <a:cubicBezTo>
                    <a:pt x="60797" y="873037"/>
                    <a:pt x="68665" y="868541"/>
                    <a:pt x="76294" y="870617"/>
                  </a:cubicBezTo>
                  <a:close/>
                  <a:moveTo>
                    <a:pt x="1551431" y="795941"/>
                  </a:moveTo>
                  <a:cubicBezTo>
                    <a:pt x="1558899" y="793940"/>
                    <a:pt x="1566633" y="798122"/>
                    <a:pt x="1569053" y="805466"/>
                  </a:cubicBezTo>
                  <a:cubicBezTo>
                    <a:pt x="1569072" y="805523"/>
                    <a:pt x="1569081" y="805571"/>
                    <a:pt x="1569100" y="805627"/>
                  </a:cubicBezTo>
                  <a:cubicBezTo>
                    <a:pt x="1571253" y="813333"/>
                    <a:pt x="1566748" y="821315"/>
                    <a:pt x="1559051" y="823468"/>
                  </a:cubicBezTo>
                  <a:lnTo>
                    <a:pt x="1488281" y="846899"/>
                  </a:lnTo>
                  <a:cubicBezTo>
                    <a:pt x="1480651" y="849004"/>
                    <a:pt x="1472765" y="844528"/>
                    <a:pt x="1470659" y="836898"/>
                  </a:cubicBezTo>
                  <a:cubicBezTo>
                    <a:pt x="1468554" y="829268"/>
                    <a:pt x="1473031" y="821382"/>
                    <a:pt x="1480661" y="819277"/>
                  </a:cubicBezTo>
                  <a:close/>
                  <a:moveTo>
                    <a:pt x="96066" y="763401"/>
                  </a:moveTo>
                  <a:cubicBezTo>
                    <a:pt x="99479" y="762480"/>
                    <a:pt x="103222" y="762785"/>
                    <a:pt x="106584" y="764509"/>
                  </a:cubicBezTo>
                  <a:cubicBezTo>
                    <a:pt x="132368" y="775872"/>
                    <a:pt x="157761" y="787911"/>
                    <a:pt x="182784" y="800608"/>
                  </a:cubicBezTo>
                  <a:lnTo>
                    <a:pt x="183260" y="800132"/>
                  </a:lnTo>
                  <a:cubicBezTo>
                    <a:pt x="183565" y="800294"/>
                    <a:pt x="183860" y="800465"/>
                    <a:pt x="184155" y="800656"/>
                  </a:cubicBezTo>
                  <a:cubicBezTo>
                    <a:pt x="190823" y="804875"/>
                    <a:pt x="192804" y="813696"/>
                    <a:pt x="188594" y="820363"/>
                  </a:cubicBezTo>
                  <a:cubicBezTo>
                    <a:pt x="184374" y="827030"/>
                    <a:pt x="175545" y="829021"/>
                    <a:pt x="168878" y="824802"/>
                  </a:cubicBezTo>
                  <a:cubicBezTo>
                    <a:pt x="143474" y="812162"/>
                    <a:pt x="118081" y="800132"/>
                    <a:pt x="92678" y="788702"/>
                  </a:cubicBezTo>
                  <a:cubicBezTo>
                    <a:pt x="86191" y="784711"/>
                    <a:pt x="83933" y="776367"/>
                    <a:pt x="87534" y="769652"/>
                  </a:cubicBezTo>
                  <a:cubicBezTo>
                    <a:pt x="89573" y="766470"/>
                    <a:pt x="92654" y="764323"/>
                    <a:pt x="96066" y="763401"/>
                  </a:cubicBezTo>
                  <a:close/>
                  <a:moveTo>
                    <a:pt x="131349" y="679165"/>
                  </a:moveTo>
                  <a:lnTo>
                    <a:pt x="214407" y="707740"/>
                  </a:lnTo>
                  <a:cubicBezTo>
                    <a:pt x="221779" y="710074"/>
                    <a:pt x="226018" y="717789"/>
                    <a:pt x="224027" y="725266"/>
                  </a:cubicBezTo>
                  <a:cubicBezTo>
                    <a:pt x="221731" y="732667"/>
                    <a:pt x="213959" y="736896"/>
                    <a:pt x="206501" y="734791"/>
                  </a:cubicBezTo>
                  <a:lnTo>
                    <a:pt x="123348" y="706216"/>
                  </a:lnTo>
                  <a:cubicBezTo>
                    <a:pt x="116014" y="703844"/>
                    <a:pt x="111823" y="696138"/>
                    <a:pt x="113823" y="688690"/>
                  </a:cubicBezTo>
                  <a:cubicBezTo>
                    <a:pt x="116119" y="681289"/>
                    <a:pt x="123891" y="677060"/>
                    <a:pt x="131349" y="679165"/>
                  </a:cubicBezTo>
                  <a:close/>
                  <a:moveTo>
                    <a:pt x="1531964" y="670461"/>
                  </a:moveTo>
                  <a:cubicBezTo>
                    <a:pt x="1535384" y="671385"/>
                    <a:pt x="1538468" y="673559"/>
                    <a:pt x="1540478" y="676783"/>
                  </a:cubicBezTo>
                  <a:cubicBezTo>
                    <a:pt x="1544144" y="683403"/>
                    <a:pt x="1542068" y="691728"/>
                    <a:pt x="1535715" y="695833"/>
                  </a:cubicBezTo>
                  <a:cubicBezTo>
                    <a:pt x="1509026" y="711855"/>
                    <a:pt x="1479498" y="722589"/>
                    <a:pt x="1448752" y="727457"/>
                  </a:cubicBezTo>
                  <a:cubicBezTo>
                    <a:pt x="1441322" y="729352"/>
                    <a:pt x="1433683" y="725199"/>
                    <a:pt x="1431226" y="717932"/>
                  </a:cubicBezTo>
                  <a:cubicBezTo>
                    <a:pt x="1429121" y="710473"/>
                    <a:pt x="1433350" y="702701"/>
                    <a:pt x="1440751" y="700405"/>
                  </a:cubicBezTo>
                  <a:cubicBezTo>
                    <a:pt x="1455247" y="698167"/>
                    <a:pt x="1469507" y="694567"/>
                    <a:pt x="1483328" y="689642"/>
                  </a:cubicBezTo>
                  <a:cubicBezTo>
                    <a:pt x="1496615" y="684966"/>
                    <a:pt x="1509378" y="678936"/>
                    <a:pt x="1521428" y="671640"/>
                  </a:cubicBezTo>
                  <a:cubicBezTo>
                    <a:pt x="1524785" y="669863"/>
                    <a:pt x="1528543" y="669537"/>
                    <a:pt x="1531964" y="670461"/>
                  </a:cubicBezTo>
                  <a:close/>
                  <a:moveTo>
                    <a:pt x="161353" y="581152"/>
                  </a:moveTo>
                  <a:cubicBezTo>
                    <a:pt x="187195" y="591944"/>
                    <a:pt x="212817" y="603507"/>
                    <a:pt x="238220" y="615823"/>
                  </a:cubicBezTo>
                  <a:cubicBezTo>
                    <a:pt x="244611" y="619729"/>
                    <a:pt x="247002" y="627844"/>
                    <a:pt x="243745" y="634587"/>
                  </a:cubicBezTo>
                  <a:cubicBezTo>
                    <a:pt x="239601" y="641236"/>
                    <a:pt x="230991" y="643493"/>
                    <a:pt x="224123" y="639731"/>
                  </a:cubicBezTo>
                  <a:cubicBezTo>
                    <a:pt x="212312" y="633921"/>
                    <a:pt x="200311" y="628301"/>
                    <a:pt x="188309" y="622872"/>
                  </a:cubicBezTo>
                  <a:cubicBezTo>
                    <a:pt x="182308" y="620109"/>
                    <a:pt x="176212" y="617443"/>
                    <a:pt x="170211" y="614871"/>
                  </a:cubicBezTo>
                  <a:lnTo>
                    <a:pt x="160686" y="610870"/>
                  </a:lnTo>
                  <a:lnTo>
                    <a:pt x="156781" y="609251"/>
                  </a:lnTo>
                  <a:lnTo>
                    <a:pt x="156114" y="609251"/>
                  </a:lnTo>
                  <a:lnTo>
                    <a:pt x="153733" y="608203"/>
                  </a:lnTo>
                  <a:cubicBezTo>
                    <a:pt x="146275" y="605946"/>
                    <a:pt x="141884" y="598250"/>
                    <a:pt x="143732" y="590677"/>
                  </a:cubicBezTo>
                  <a:cubicBezTo>
                    <a:pt x="146066" y="583257"/>
                    <a:pt x="153866" y="579047"/>
                    <a:pt x="161353" y="581152"/>
                  </a:cubicBezTo>
                  <a:close/>
                  <a:moveTo>
                    <a:pt x="1501282" y="571663"/>
                  </a:moveTo>
                  <a:cubicBezTo>
                    <a:pt x="1504805" y="572592"/>
                    <a:pt x="1507979" y="574842"/>
                    <a:pt x="1509998" y="578200"/>
                  </a:cubicBezTo>
                  <a:cubicBezTo>
                    <a:pt x="1513731" y="585134"/>
                    <a:pt x="1511293" y="593783"/>
                    <a:pt x="1504473" y="597726"/>
                  </a:cubicBezTo>
                  <a:cubicBezTo>
                    <a:pt x="1476927" y="615729"/>
                    <a:pt x="1446171" y="628273"/>
                    <a:pt x="1413890" y="634683"/>
                  </a:cubicBezTo>
                  <a:cubicBezTo>
                    <a:pt x="1406451" y="636626"/>
                    <a:pt x="1398774" y="632464"/>
                    <a:pt x="1396365" y="625158"/>
                  </a:cubicBezTo>
                  <a:cubicBezTo>
                    <a:pt x="1394260" y="617700"/>
                    <a:pt x="1398488" y="609928"/>
                    <a:pt x="1405890" y="607632"/>
                  </a:cubicBezTo>
                  <a:cubicBezTo>
                    <a:pt x="1436132" y="601936"/>
                    <a:pt x="1464897" y="590173"/>
                    <a:pt x="1490472" y="573056"/>
                  </a:cubicBezTo>
                  <a:cubicBezTo>
                    <a:pt x="1493887" y="571127"/>
                    <a:pt x="1497758" y="570735"/>
                    <a:pt x="1501282" y="571663"/>
                  </a:cubicBezTo>
                  <a:close/>
                  <a:moveTo>
                    <a:pt x="199280" y="492969"/>
                  </a:moveTo>
                  <a:cubicBezTo>
                    <a:pt x="202822" y="492046"/>
                    <a:pt x="206715" y="492475"/>
                    <a:pt x="210120" y="494475"/>
                  </a:cubicBezTo>
                  <a:lnTo>
                    <a:pt x="281177" y="532575"/>
                  </a:lnTo>
                  <a:cubicBezTo>
                    <a:pt x="287902" y="536614"/>
                    <a:pt x="290150" y="545310"/>
                    <a:pt x="286225" y="552101"/>
                  </a:cubicBezTo>
                  <a:cubicBezTo>
                    <a:pt x="282149" y="558779"/>
                    <a:pt x="273538" y="561045"/>
                    <a:pt x="266699" y="557245"/>
                  </a:cubicBezTo>
                  <a:lnTo>
                    <a:pt x="195643" y="519145"/>
                  </a:lnTo>
                  <a:cubicBezTo>
                    <a:pt x="188832" y="515145"/>
                    <a:pt x="186546" y="506381"/>
                    <a:pt x="190547" y="499571"/>
                  </a:cubicBezTo>
                  <a:cubicBezTo>
                    <a:pt x="192547" y="496165"/>
                    <a:pt x="195738" y="493891"/>
                    <a:pt x="199280" y="492969"/>
                  </a:cubicBezTo>
                  <a:close/>
                  <a:moveTo>
                    <a:pt x="1439592" y="470250"/>
                  </a:moveTo>
                  <a:cubicBezTo>
                    <a:pt x="1443124" y="471177"/>
                    <a:pt x="1446313" y="473415"/>
                    <a:pt x="1448370" y="476758"/>
                  </a:cubicBezTo>
                  <a:cubicBezTo>
                    <a:pt x="1452285" y="483578"/>
                    <a:pt x="1449990" y="492275"/>
                    <a:pt x="1443227" y="496285"/>
                  </a:cubicBezTo>
                  <a:cubicBezTo>
                    <a:pt x="1417786" y="508105"/>
                    <a:pt x="1393402" y="522098"/>
                    <a:pt x="1370360" y="538099"/>
                  </a:cubicBezTo>
                  <a:cubicBezTo>
                    <a:pt x="1363550" y="542100"/>
                    <a:pt x="1354787" y="539814"/>
                    <a:pt x="1350787" y="533004"/>
                  </a:cubicBezTo>
                  <a:cubicBezTo>
                    <a:pt x="1346786" y="526193"/>
                    <a:pt x="1349072" y="517430"/>
                    <a:pt x="1355883" y="513429"/>
                  </a:cubicBezTo>
                  <a:cubicBezTo>
                    <a:pt x="1378952" y="497466"/>
                    <a:pt x="1403327" y="483483"/>
                    <a:pt x="1428749" y="471615"/>
                  </a:cubicBezTo>
                  <a:cubicBezTo>
                    <a:pt x="1432183" y="469710"/>
                    <a:pt x="1436059" y="469324"/>
                    <a:pt x="1439592" y="470250"/>
                  </a:cubicBezTo>
                  <a:close/>
                  <a:moveTo>
                    <a:pt x="262887" y="389975"/>
                  </a:moveTo>
                  <a:cubicBezTo>
                    <a:pt x="266431" y="389045"/>
                    <a:pt x="270324" y="389452"/>
                    <a:pt x="273748" y="391414"/>
                  </a:cubicBezTo>
                  <a:lnTo>
                    <a:pt x="339471" y="434372"/>
                  </a:lnTo>
                  <a:cubicBezTo>
                    <a:pt x="345919" y="438392"/>
                    <a:pt x="348157" y="446707"/>
                    <a:pt x="344614" y="453422"/>
                  </a:cubicBezTo>
                  <a:cubicBezTo>
                    <a:pt x="340642" y="460233"/>
                    <a:pt x="331898" y="462528"/>
                    <a:pt x="325088" y="458566"/>
                  </a:cubicBezTo>
                  <a:lnTo>
                    <a:pt x="259270" y="415608"/>
                  </a:lnTo>
                  <a:cubicBezTo>
                    <a:pt x="252907" y="411531"/>
                    <a:pt x="250678" y="403283"/>
                    <a:pt x="254126" y="396558"/>
                  </a:cubicBezTo>
                  <a:cubicBezTo>
                    <a:pt x="256151" y="393172"/>
                    <a:pt x="259344" y="390905"/>
                    <a:pt x="262887" y="389975"/>
                  </a:cubicBezTo>
                  <a:close/>
                  <a:moveTo>
                    <a:pt x="1382275" y="376619"/>
                  </a:moveTo>
                  <a:cubicBezTo>
                    <a:pt x="1385787" y="377527"/>
                    <a:pt x="1388963" y="379732"/>
                    <a:pt x="1391030" y="383032"/>
                  </a:cubicBezTo>
                  <a:cubicBezTo>
                    <a:pt x="1394640" y="389767"/>
                    <a:pt x="1392383" y="398158"/>
                    <a:pt x="1385887" y="402178"/>
                  </a:cubicBezTo>
                  <a:lnTo>
                    <a:pt x="1306448" y="436468"/>
                  </a:lnTo>
                  <a:cubicBezTo>
                    <a:pt x="1299609" y="440221"/>
                    <a:pt x="1291027" y="437963"/>
                    <a:pt x="1286922" y="431324"/>
                  </a:cubicBezTo>
                  <a:cubicBezTo>
                    <a:pt x="1283255" y="424647"/>
                    <a:pt x="1285474" y="416265"/>
                    <a:pt x="1291970" y="412274"/>
                  </a:cubicBezTo>
                  <a:lnTo>
                    <a:pt x="1371504" y="377985"/>
                  </a:lnTo>
                  <a:cubicBezTo>
                    <a:pt x="1374914" y="376099"/>
                    <a:pt x="1378762" y="375711"/>
                    <a:pt x="1382275" y="376619"/>
                  </a:cubicBezTo>
                  <a:close/>
                  <a:moveTo>
                    <a:pt x="379190" y="367792"/>
                  </a:moveTo>
                  <a:lnTo>
                    <a:pt x="379381" y="367982"/>
                  </a:lnTo>
                  <a:lnTo>
                    <a:pt x="379190" y="367840"/>
                  </a:lnTo>
                  <a:close/>
                  <a:moveTo>
                    <a:pt x="301940" y="316152"/>
                  </a:moveTo>
                  <a:cubicBezTo>
                    <a:pt x="305560" y="315485"/>
                    <a:pt x="309434" y="316199"/>
                    <a:pt x="312706" y="318452"/>
                  </a:cubicBezTo>
                  <a:lnTo>
                    <a:pt x="379190" y="367840"/>
                  </a:lnTo>
                  <a:lnTo>
                    <a:pt x="379190" y="387270"/>
                  </a:lnTo>
                  <a:cubicBezTo>
                    <a:pt x="373808" y="393043"/>
                    <a:pt x="364769" y="393366"/>
                    <a:pt x="358997" y="387985"/>
                  </a:cubicBezTo>
                  <a:cubicBezTo>
                    <a:pt x="354234" y="383222"/>
                    <a:pt x="349281" y="378650"/>
                    <a:pt x="344138" y="374364"/>
                  </a:cubicBezTo>
                  <a:lnTo>
                    <a:pt x="336804" y="368268"/>
                  </a:lnTo>
                  <a:lnTo>
                    <a:pt x="334994" y="366840"/>
                  </a:lnTo>
                  <a:lnTo>
                    <a:pt x="331375" y="364172"/>
                  </a:lnTo>
                  <a:cubicBezTo>
                    <a:pt x="320830" y="356419"/>
                    <a:pt x="309753" y="349409"/>
                    <a:pt x="298227" y="343217"/>
                  </a:cubicBezTo>
                  <a:cubicBezTo>
                    <a:pt x="297590" y="342903"/>
                    <a:pt x="296970" y="342541"/>
                    <a:pt x="296389" y="342141"/>
                  </a:cubicBezTo>
                  <a:cubicBezTo>
                    <a:pt x="289845" y="337635"/>
                    <a:pt x="288198" y="328682"/>
                    <a:pt x="292703" y="322139"/>
                  </a:cubicBezTo>
                  <a:cubicBezTo>
                    <a:pt x="294956" y="318867"/>
                    <a:pt x="298321" y="316819"/>
                    <a:pt x="301940" y="316152"/>
                  </a:cubicBezTo>
                  <a:close/>
                  <a:moveTo>
                    <a:pt x="1307782" y="278062"/>
                  </a:moveTo>
                  <a:cubicBezTo>
                    <a:pt x="1311425" y="278062"/>
                    <a:pt x="1315068" y="279429"/>
                    <a:pt x="1317878" y="282163"/>
                  </a:cubicBezTo>
                  <a:cubicBezTo>
                    <a:pt x="1320488" y="284887"/>
                    <a:pt x="1321983" y="288487"/>
                    <a:pt x="1322069" y="292259"/>
                  </a:cubicBezTo>
                  <a:cubicBezTo>
                    <a:pt x="1321945" y="296050"/>
                    <a:pt x="1320459" y="299670"/>
                    <a:pt x="1317878" y="302451"/>
                  </a:cubicBezTo>
                  <a:cubicBezTo>
                    <a:pt x="1301047" y="323339"/>
                    <a:pt x="1283559" y="343665"/>
                    <a:pt x="1265395" y="363410"/>
                  </a:cubicBezTo>
                  <a:cubicBezTo>
                    <a:pt x="1259794" y="368983"/>
                    <a:pt x="1250726" y="368964"/>
                    <a:pt x="1245155" y="363363"/>
                  </a:cubicBezTo>
                  <a:cubicBezTo>
                    <a:pt x="1239582" y="357763"/>
                    <a:pt x="1239602" y="348695"/>
                    <a:pt x="1245202" y="343122"/>
                  </a:cubicBezTo>
                  <a:cubicBezTo>
                    <a:pt x="1263395" y="323501"/>
                    <a:pt x="1280921" y="303118"/>
                    <a:pt x="1297685" y="282163"/>
                  </a:cubicBezTo>
                  <a:cubicBezTo>
                    <a:pt x="1300495" y="279429"/>
                    <a:pt x="1304139" y="278062"/>
                    <a:pt x="1307782" y="278062"/>
                  </a:cubicBezTo>
                  <a:close/>
                  <a:moveTo>
                    <a:pt x="378636" y="221602"/>
                  </a:moveTo>
                  <a:cubicBezTo>
                    <a:pt x="382178" y="220679"/>
                    <a:pt x="386072" y="221108"/>
                    <a:pt x="389477" y="223108"/>
                  </a:cubicBezTo>
                  <a:cubicBezTo>
                    <a:pt x="415013" y="240358"/>
                    <a:pt x="436702" y="262703"/>
                    <a:pt x="453199" y="288735"/>
                  </a:cubicBezTo>
                  <a:lnTo>
                    <a:pt x="452723" y="288926"/>
                  </a:lnTo>
                  <a:cubicBezTo>
                    <a:pt x="456723" y="295736"/>
                    <a:pt x="454437" y="304499"/>
                    <a:pt x="447626" y="308500"/>
                  </a:cubicBezTo>
                  <a:cubicBezTo>
                    <a:pt x="440816" y="312500"/>
                    <a:pt x="432053" y="310214"/>
                    <a:pt x="428053" y="303404"/>
                  </a:cubicBezTo>
                  <a:cubicBezTo>
                    <a:pt x="426148" y="300356"/>
                    <a:pt x="423195" y="296070"/>
                    <a:pt x="422147" y="294545"/>
                  </a:cubicBezTo>
                  <a:cubicBezTo>
                    <a:pt x="421100" y="293022"/>
                    <a:pt x="420052" y="291497"/>
                    <a:pt x="418909" y="290069"/>
                  </a:cubicBezTo>
                  <a:cubicBezTo>
                    <a:pt x="418471" y="289554"/>
                    <a:pt x="418052" y="289011"/>
                    <a:pt x="417671" y="288449"/>
                  </a:cubicBezTo>
                  <a:cubicBezTo>
                    <a:pt x="417689" y="288230"/>
                    <a:pt x="417689" y="288002"/>
                    <a:pt x="417671" y="287782"/>
                  </a:cubicBezTo>
                  <a:cubicBezTo>
                    <a:pt x="413860" y="282068"/>
                    <a:pt x="409193" y="277115"/>
                    <a:pt x="404335" y="272543"/>
                  </a:cubicBezTo>
                  <a:cubicBezTo>
                    <a:pt x="399478" y="267971"/>
                    <a:pt x="394430" y="262922"/>
                    <a:pt x="389190" y="258446"/>
                  </a:cubicBezTo>
                  <a:lnTo>
                    <a:pt x="385285" y="255302"/>
                  </a:lnTo>
                  <a:cubicBezTo>
                    <a:pt x="384666" y="254712"/>
                    <a:pt x="383990" y="254169"/>
                    <a:pt x="383285" y="253683"/>
                  </a:cubicBezTo>
                  <a:cubicBezTo>
                    <a:pt x="380523" y="251683"/>
                    <a:pt x="377856" y="249682"/>
                    <a:pt x="374998" y="247778"/>
                  </a:cubicBezTo>
                  <a:cubicBezTo>
                    <a:pt x="368188" y="243777"/>
                    <a:pt x="365902" y="235014"/>
                    <a:pt x="369903" y="228204"/>
                  </a:cubicBezTo>
                  <a:cubicBezTo>
                    <a:pt x="371903" y="224798"/>
                    <a:pt x="375094" y="222524"/>
                    <a:pt x="378636" y="221602"/>
                  </a:cubicBezTo>
                  <a:close/>
                  <a:moveTo>
                    <a:pt x="1245965" y="202719"/>
                  </a:moveTo>
                  <a:cubicBezTo>
                    <a:pt x="1249608" y="202719"/>
                    <a:pt x="1253251" y="204085"/>
                    <a:pt x="1256061" y="206819"/>
                  </a:cubicBezTo>
                  <a:cubicBezTo>
                    <a:pt x="1261585" y="212354"/>
                    <a:pt x="1261757" y="221269"/>
                    <a:pt x="1256442" y="227013"/>
                  </a:cubicBezTo>
                  <a:lnTo>
                    <a:pt x="1200816" y="290544"/>
                  </a:lnTo>
                  <a:cubicBezTo>
                    <a:pt x="1195215" y="296059"/>
                    <a:pt x="1186224" y="296059"/>
                    <a:pt x="1180623" y="290544"/>
                  </a:cubicBezTo>
                  <a:cubicBezTo>
                    <a:pt x="1175250" y="284886"/>
                    <a:pt x="1175250" y="276009"/>
                    <a:pt x="1180623" y="270351"/>
                  </a:cubicBezTo>
                  <a:lnTo>
                    <a:pt x="1235868" y="206819"/>
                  </a:lnTo>
                  <a:cubicBezTo>
                    <a:pt x="1238678" y="204085"/>
                    <a:pt x="1242322" y="202719"/>
                    <a:pt x="1245965" y="202719"/>
                  </a:cubicBezTo>
                  <a:close/>
                  <a:moveTo>
                    <a:pt x="459485" y="146581"/>
                  </a:moveTo>
                  <a:cubicBezTo>
                    <a:pt x="463133" y="146581"/>
                    <a:pt x="466781" y="147959"/>
                    <a:pt x="469581" y="150717"/>
                  </a:cubicBezTo>
                  <a:lnTo>
                    <a:pt x="527874" y="222155"/>
                  </a:lnTo>
                  <a:cubicBezTo>
                    <a:pt x="533246" y="227813"/>
                    <a:pt x="533246" y="236690"/>
                    <a:pt x="527874" y="242348"/>
                  </a:cubicBezTo>
                  <a:cubicBezTo>
                    <a:pt x="522292" y="247919"/>
                    <a:pt x="513263" y="247919"/>
                    <a:pt x="507681" y="242348"/>
                  </a:cubicBezTo>
                  <a:lnTo>
                    <a:pt x="449388" y="170910"/>
                  </a:lnTo>
                  <a:cubicBezTo>
                    <a:pt x="443969" y="165271"/>
                    <a:pt x="443969" y="156356"/>
                    <a:pt x="449388" y="150717"/>
                  </a:cubicBezTo>
                  <a:cubicBezTo>
                    <a:pt x="452189" y="147959"/>
                    <a:pt x="455837" y="146581"/>
                    <a:pt x="459485" y="146581"/>
                  </a:cubicBezTo>
                  <a:close/>
                  <a:moveTo>
                    <a:pt x="1164790" y="136421"/>
                  </a:moveTo>
                  <a:cubicBezTo>
                    <a:pt x="1168312" y="135511"/>
                    <a:pt x="1172174" y="135920"/>
                    <a:pt x="1175574" y="137859"/>
                  </a:cubicBezTo>
                  <a:cubicBezTo>
                    <a:pt x="1182223" y="141964"/>
                    <a:pt x="1184414" y="150603"/>
                    <a:pt x="1180528" y="157385"/>
                  </a:cubicBezTo>
                  <a:cubicBezTo>
                    <a:pt x="1165897" y="180903"/>
                    <a:pt x="1150000" y="203601"/>
                    <a:pt x="1132902" y="225394"/>
                  </a:cubicBezTo>
                  <a:cubicBezTo>
                    <a:pt x="1127283" y="230861"/>
                    <a:pt x="1118330" y="230861"/>
                    <a:pt x="1112710" y="225394"/>
                  </a:cubicBezTo>
                  <a:cubicBezTo>
                    <a:pt x="1110033" y="222717"/>
                    <a:pt x="1108519" y="219088"/>
                    <a:pt x="1108519" y="215297"/>
                  </a:cubicBezTo>
                  <a:cubicBezTo>
                    <a:pt x="1108614" y="211525"/>
                    <a:pt x="1110100" y="207925"/>
                    <a:pt x="1112710" y="205201"/>
                  </a:cubicBezTo>
                  <a:lnTo>
                    <a:pt x="1114805" y="202439"/>
                  </a:lnTo>
                  <a:lnTo>
                    <a:pt x="1117187" y="199390"/>
                  </a:lnTo>
                  <a:lnTo>
                    <a:pt x="1123092" y="191485"/>
                  </a:lnTo>
                  <a:cubicBezTo>
                    <a:pt x="1126997" y="186246"/>
                    <a:pt x="1130712" y="181007"/>
                    <a:pt x="1134522" y="175673"/>
                  </a:cubicBezTo>
                  <a:cubicBezTo>
                    <a:pt x="1141951" y="164910"/>
                    <a:pt x="1149095" y="154051"/>
                    <a:pt x="1156048" y="142907"/>
                  </a:cubicBezTo>
                  <a:cubicBezTo>
                    <a:pt x="1158087" y="139563"/>
                    <a:pt x="1161268" y="137332"/>
                    <a:pt x="1164790" y="136421"/>
                  </a:cubicBezTo>
                  <a:close/>
                  <a:moveTo>
                    <a:pt x="554069" y="78383"/>
                  </a:moveTo>
                  <a:cubicBezTo>
                    <a:pt x="557718" y="78383"/>
                    <a:pt x="561366" y="79761"/>
                    <a:pt x="564166" y="82519"/>
                  </a:cubicBezTo>
                  <a:cubicBezTo>
                    <a:pt x="588264" y="109332"/>
                    <a:pt x="606266" y="141050"/>
                    <a:pt x="616934" y="175483"/>
                  </a:cubicBezTo>
                  <a:cubicBezTo>
                    <a:pt x="618848" y="183084"/>
                    <a:pt x="614438" y="190847"/>
                    <a:pt x="606933" y="193104"/>
                  </a:cubicBezTo>
                  <a:cubicBezTo>
                    <a:pt x="599351" y="195057"/>
                    <a:pt x="591578" y="190628"/>
                    <a:pt x="589407" y="183103"/>
                  </a:cubicBezTo>
                  <a:cubicBezTo>
                    <a:pt x="580034" y="153433"/>
                    <a:pt x="564566" y="126048"/>
                    <a:pt x="543972" y="102712"/>
                  </a:cubicBezTo>
                  <a:cubicBezTo>
                    <a:pt x="538553" y="97073"/>
                    <a:pt x="538553" y="88158"/>
                    <a:pt x="543972" y="82519"/>
                  </a:cubicBezTo>
                  <a:cubicBezTo>
                    <a:pt x="546773" y="79761"/>
                    <a:pt x="550421" y="78383"/>
                    <a:pt x="554069" y="78383"/>
                  </a:cubicBezTo>
                  <a:close/>
                  <a:moveTo>
                    <a:pt x="1078765" y="76398"/>
                  </a:moveTo>
                  <a:cubicBezTo>
                    <a:pt x="1082282" y="75472"/>
                    <a:pt x="1086145" y="75855"/>
                    <a:pt x="1089564" y="77756"/>
                  </a:cubicBezTo>
                  <a:cubicBezTo>
                    <a:pt x="1096279" y="81794"/>
                    <a:pt x="1098565" y="90452"/>
                    <a:pt x="1094707" y="97282"/>
                  </a:cubicBezTo>
                  <a:cubicBezTo>
                    <a:pt x="1080106" y="120266"/>
                    <a:pt x="1066447" y="143859"/>
                    <a:pt x="1053750" y="168053"/>
                  </a:cubicBezTo>
                  <a:cubicBezTo>
                    <a:pt x="1053588" y="168358"/>
                    <a:pt x="1053417" y="168653"/>
                    <a:pt x="1053226" y="168948"/>
                  </a:cubicBezTo>
                  <a:cubicBezTo>
                    <a:pt x="1049006" y="175615"/>
                    <a:pt x="1040186" y="177597"/>
                    <a:pt x="1033519" y="173387"/>
                  </a:cubicBezTo>
                  <a:cubicBezTo>
                    <a:pt x="1026851" y="169167"/>
                    <a:pt x="1024860" y="160338"/>
                    <a:pt x="1029080" y="153670"/>
                  </a:cubicBezTo>
                  <a:cubicBezTo>
                    <a:pt x="1041653" y="129410"/>
                    <a:pt x="1055303" y="105826"/>
                    <a:pt x="1070038" y="82899"/>
                  </a:cubicBezTo>
                  <a:cubicBezTo>
                    <a:pt x="1072076" y="79560"/>
                    <a:pt x="1075248" y="77324"/>
                    <a:pt x="1078765" y="76398"/>
                  </a:cubicBezTo>
                  <a:close/>
                  <a:moveTo>
                    <a:pt x="657995" y="38820"/>
                  </a:moveTo>
                  <a:cubicBezTo>
                    <a:pt x="661537" y="39725"/>
                    <a:pt x="664735" y="41980"/>
                    <a:pt x="666749" y="45371"/>
                  </a:cubicBezTo>
                  <a:cubicBezTo>
                    <a:pt x="677665" y="67917"/>
                    <a:pt x="687209" y="91110"/>
                    <a:pt x="695324" y="114808"/>
                  </a:cubicBezTo>
                  <a:lnTo>
                    <a:pt x="695039" y="114522"/>
                  </a:lnTo>
                  <a:cubicBezTo>
                    <a:pt x="695124" y="114789"/>
                    <a:pt x="695200" y="115065"/>
                    <a:pt x="695267" y="115342"/>
                  </a:cubicBezTo>
                  <a:cubicBezTo>
                    <a:pt x="697144" y="122999"/>
                    <a:pt x="692457" y="130734"/>
                    <a:pt x="684789" y="132620"/>
                  </a:cubicBezTo>
                  <a:cubicBezTo>
                    <a:pt x="677122" y="134496"/>
                    <a:pt x="669388" y="129810"/>
                    <a:pt x="667511" y="122142"/>
                  </a:cubicBezTo>
                  <a:cubicBezTo>
                    <a:pt x="663606" y="111093"/>
                    <a:pt x="659510" y="100044"/>
                    <a:pt x="655033" y="89281"/>
                  </a:cubicBezTo>
                  <a:cubicBezTo>
                    <a:pt x="654757" y="88471"/>
                    <a:pt x="654443" y="87681"/>
                    <a:pt x="654081" y="86900"/>
                  </a:cubicBezTo>
                  <a:lnTo>
                    <a:pt x="654081" y="86042"/>
                  </a:lnTo>
                  <a:lnTo>
                    <a:pt x="653128" y="83661"/>
                  </a:lnTo>
                  <a:lnTo>
                    <a:pt x="649509" y="75660"/>
                  </a:lnTo>
                  <a:lnTo>
                    <a:pt x="648080" y="72517"/>
                  </a:lnTo>
                  <a:cubicBezTo>
                    <a:pt x="644042" y="69660"/>
                    <a:pt x="641460" y="65164"/>
                    <a:pt x="641031" y="60230"/>
                  </a:cubicBezTo>
                  <a:lnTo>
                    <a:pt x="640175" y="52515"/>
                  </a:lnTo>
                  <a:cubicBezTo>
                    <a:pt x="640222" y="47523"/>
                    <a:pt x="642880" y="42923"/>
                    <a:pt x="647175" y="40370"/>
                  </a:cubicBezTo>
                  <a:cubicBezTo>
                    <a:pt x="650566" y="38360"/>
                    <a:pt x="654453" y="37915"/>
                    <a:pt x="657995" y="38820"/>
                  </a:cubicBezTo>
                  <a:close/>
                  <a:moveTo>
                    <a:pt x="990123" y="33465"/>
                  </a:moveTo>
                  <a:cubicBezTo>
                    <a:pt x="997286" y="35827"/>
                    <a:pt x="1001458" y="43266"/>
                    <a:pt x="999744" y="50610"/>
                  </a:cubicBezTo>
                  <a:cubicBezTo>
                    <a:pt x="991838" y="77089"/>
                    <a:pt x="984027" y="103664"/>
                    <a:pt x="976122" y="130144"/>
                  </a:cubicBezTo>
                  <a:cubicBezTo>
                    <a:pt x="973865" y="137650"/>
                    <a:pt x="966102" y="142060"/>
                    <a:pt x="958500" y="140145"/>
                  </a:cubicBezTo>
                  <a:cubicBezTo>
                    <a:pt x="951119" y="137773"/>
                    <a:pt x="946918" y="130001"/>
                    <a:pt x="948975" y="122524"/>
                  </a:cubicBezTo>
                  <a:cubicBezTo>
                    <a:pt x="956786" y="96045"/>
                    <a:pt x="964692" y="69565"/>
                    <a:pt x="972502" y="42990"/>
                  </a:cubicBezTo>
                  <a:cubicBezTo>
                    <a:pt x="974960" y="35675"/>
                    <a:pt x="982656" y="31512"/>
                    <a:pt x="990123" y="33465"/>
                  </a:cubicBezTo>
                  <a:close/>
                  <a:moveTo>
                    <a:pt x="877061" y="9081"/>
                  </a:moveTo>
                  <a:cubicBezTo>
                    <a:pt x="884948" y="9081"/>
                    <a:pt x="891349" y="15482"/>
                    <a:pt x="891349" y="23368"/>
                  </a:cubicBezTo>
                  <a:cubicBezTo>
                    <a:pt x="890396" y="46323"/>
                    <a:pt x="889443" y="69183"/>
                    <a:pt x="888587" y="92138"/>
                  </a:cubicBezTo>
                  <a:cubicBezTo>
                    <a:pt x="888434" y="99968"/>
                    <a:pt x="882128" y="106274"/>
                    <a:pt x="874299" y="106426"/>
                  </a:cubicBezTo>
                  <a:cubicBezTo>
                    <a:pt x="866412" y="106426"/>
                    <a:pt x="860012" y="100025"/>
                    <a:pt x="860012" y="92138"/>
                  </a:cubicBezTo>
                  <a:cubicBezTo>
                    <a:pt x="860868" y="69183"/>
                    <a:pt x="861821" y="46323"/>
                    <a:pt x="862774" y="23368"/>
                  </a:cubicBezTo>
                  <a:cubicBezTo>
                    <a:pt x="862878" y="15519"/>
                    <a:pt x="869213" y="9185"/>
                    <a:pt x="877061" y="9081"/>
                  </a:cubicBezTo>
                  <a:close/>
                  <a:moveTo>
                    <a:pt x="747959" y="413"/>
                  </a:moveTo>
                  <a:cubicBezTo>
                    <a:pt x="755627" y="-1463"/>
                    <a:pt x="763361" y="3223"/>
                    <a:pt x="765238" y="10891"/>
                  </a:cubicBezTo>
                  <a:cubicBezTo>
                    <a:pt x="775334" y="39532"/>
                    <a:pt x="785364" y="68107"/>
                    <a:pt x="795337" y="96616"/>
                  </a:cubicBezTo>
                  <a:cubicBezTo>
                    <a:pt x="797109" y="104084"/>
                    <a:pt x="792708" y="111627"/>
                    <a:pt x="785336" y="113761"/>
                  </a:cubicBezTo>
                  <a:cubicBezTo>
                    <a:pt x="777897" y="115704"/>
                    <a:pt x="770220" y="111541"/>
                    <a:pt x="767809" y="104236"/>
                  </a:cubicBezTo>
                  <a:lnTo>
                    <a:pt x="737711" y="18511"/>
                  </a:lnTo>
                  <a:cubicBezTo>
                    <a:pt x="737625" y="18244"/>
                    <a:pt x="737548" y="17968"/>
                    <a:pt x="737482" y="17692"/>
                  </a:cubicBezTo>
                  <a:cubicBezTo>
                    <a:pt x="735605" y="10034"/>
                    <a:pt x="740292" y="2299"/>
                    <a:pt x="747959" y="41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7" name="Google Shape;1477;p43"/>
            <p:cNvSpPr/>
            <p:nvPr/>
          </p:nvSpPr>
          <p:spPr>
            <a:xfrm>
              <a:off x="2667680" y="2795895"/>
              <a:ext cx="1323403" cy="1180361"/>
            </a:xfrm>
            <a:custGeom>
              <a:rect b="b" l="l" r="r" t="t"/>
              <a:pathLst>
                <a:path extrusionOk="0" h="1180361" w="1323403">
                  <a:moveTo>
                    <a:pt x="1309115" y="1151786"/>
                  </a:moveTo>
                  <a:cubicBezTo>
                    <a:pt x="1317002" y="1151786"/>
                    <a:pt x="1323403" y="1158187"/>
                    <a:pt x="1323403" y="1166073"/>
                  </a:cubicBezTo>
                  <a:cubicBezTo>
                    <a:pt x="1323403" y="1173960"/>
                    <a:pt x="1317002" y="1180361"/>
                    <a:pt x="1309115" y="1180361"/>
                  </a:cubicBezTo>
                  <a:cubicBezTo>
                    <a:pt x="1301228" y="1180361"/>
                    <a:pt x="1294828" y="1173960"/>
                    <a:pt x="1294828" y="1166073"/>
                  </a:cubicBezTo>
                  <a:cubicBezTo>
                    <a:pt x="1294828" y="1158187"/>
                    <a:pt x="1301228" y="1151786"/>
                    <a:pt x="1309115" y="1151786"/>
                  </a:cubicBezTo>
                  <a:close/>
                  <a:moveTo>
                    <a:pt x="8762" y="1134546"/>
                  </a:moveTo>
                  <a:cubicBezTo>
                    <a:pt x="12258" y="1132899"/>
                    <a:pt x="16316" y="1132899"/>
                    <a:pt x="19812" y="1134546"/>
                  </a:cubicBezTo>
                  <a:cubicBezTo>
                    <a:pt x="21564" y="1135127"/>
                    <a:pt x="23136" y="1136147"/>
                    <a:pt x="24383" y="1137499"/>
                  </a:cubicBezTo>
                  <a:lnTo>
                    <a:pt x="27050" y="1140071"/>
                  </a:lnTo>
                  <a:cubicBezTo>
                    <a:pt x="28775" y="1141862"/>
                    <a:pt x="30022" y="1144052"/>
                    <a:pt x="30670" y="1146453"/>
                  </a:cubicBezTo>
                  <a:lnTo>
                    <a:pt x="30765" y="1150168"/>
                  </a:lnTo>
                  <a:cubicBezTo>
                    <a:pt x="30794" y="1152720"/>
                    <a:pt x="30098" y="1155225"/>
                    <a:pt x="28765" y="1157407"/>
                  </a:cubicBezTo>
                  <a:lnTo>
                    <a:pt x="26574" y="1160359"/>
                  </a:lnTo>
                  <a:cubicBezTo>
                    <a:pt x="25279" y="1161712"/>
                    <a:pt x="23679" y="1162721"/>
                    <a:pt x="21907" y="1163312"/>
                  </a:cubicBezTo>
                  <a:cubicBezTo>
                    <a:pt x="20231" y="1164169"/>
                    <a:pt x="18354" y="1164560"/>
                    <a:pt x="16478" y="1164455"/>
                  </a:cubicBezTo>
                  <a:cubicBezTo>
                    <a:pt x="14563" y="1164569"/>
                    <a:pt x="12658" y="1164169"/>
                    <a:pt x="10954" y="1163312"/>
                  </a:cubicBezTo>
                  <a:cubicBezTo>
                    <a:pt x="9201" y="1162741"/>
                    <a:pt x="7619" y="1161722"/>
                    <a:pt x="6381" y="1160359"/>
                  </a:cubicBezTo>
                  <a:lnTo>
                    <a:pt x="3714" y="1157692"/>
                  </a:lnTo>
                  <a:cubicBezTo>
                    <a:pt x="1952" y="1155959"/>
                    <a:pt x="666" y="1153787"/>
                    <a:pt x="0" y="1151406"/>
                  </a:cubicBezTo>
                  <a:lnTo>
                    <a:pt x="0" y="1147596"/>
                  </a:lnTo>
                  <a:cubicBezTo>
                    <a:pt x="0" y="1145062"/>
                    <a:pt x="656" y="1142566"/>
                    <a:pt x="1905" y="1140357"/>
                  </a:cubicBezTo>
                  <a:lnTo>
                    <a:pt x="4191" y="1137499"/>
                  </a:lnTo>
                  <a:cubicBezTo>
                    <a:pt x="5390" y="1136089"/>
                    <a:pt x="6981" y="1135061"/>
                    <a:pt x="8762" y="1134546"/>
                  </a:cubicBezTo>
                  <a:close/>
                  <a:moveTo>
                    <a:pt x="1298447" y="1080349"/>
                  </a:moveTo>
                  <a:cubicBezTo>
                    <a:pt x="1300371" y="1080225"/>
                    <a:pt x="1302286" y="1080653"/>
                    <a:pt x="1303972" y="1081587"/>
                  </a:cubicBezTo>
                  <a:cubicBezTo>
                    <a:pt x="1305762" y="1082139"/>
                    <a:pt x="1307372" y="1083158"/>
                    <a:pt x="1308639" y="1084540"/>
                  </a:cubicBezTo>
                  <a:lnTo>
                    <a:pt x="1311210" y="1087111"/>
                  </a:lnTo>
                  <a:cubicBezTo>
                    <a:pt x="1313001" y="1088864"/>
                    <a:pt x="1314277" y="1091073"/>
                    <a:pt x="1314925" y="1093493"/>
                  </a:cubicBezTo>
                  <a:lnTo>
                    <a:pt x="1315401" y="1097208"/>
                  </a:lnTo>
                  <a:cubicBezTo>
                    <a:pt x="1315420" y="1099751"/>
                    <a:pt x="1314763" y="1102247"/>
                    <a:pt x="1313497" y="1104447"/>
                  </a:cubicBezTo>
                  <a:lnTo>
                    <a:pt x="1311210" y="1107400"/>
                  </a:lnTo>
                  <a:cubicBezTo>
                    <a:pt x="1309972" y="1108762"/>
                    <a:pt x="1308391" y="1109781"/>
                    <a:pt x="1306638" y="1110352"/>
                  </a:cubicBezTo>
                  <a:cubicBezTo>
                    <a:pt x="1304933" y="1111209"/>
                    <a:pt x="1303019" y="1111609"/>
                    <a:pt x="1301114" y="1111495"/>
                  </a:cubicBezTo>
                  <a:cubicBezTo>
                    <a:pt x="1299209" y="1111591"/>
                    <a:pt x="1297304" y="1111200"/>
                    <a:pt x="1295590" y="1110352"/>
                  </a:cubicBezTo>
                  <a:cubicBezTo>
                    <a:pt x="1293856" y="1109733"/>
                    <a:pt x="1292294" y="1108724"/>
                    <a:pt x="1291017" y="1107400"/>
                  </a:cubicBezTo>
                  <a:lnTo>
                    <a:pt x="1288351" y="1104732"/>
                  </a:lnTo>
                  <a:cubicBezTo>
                    <a:pt x="1286645" y="1102970"/>
                    <a:pt x="1285407" y="1100808"/>
                    <a:pt x="1284731" y="1098446"/>
                  </a:cubicBezTo>
                  <a:lnTo>
                    <a:pt x="1284160" y="1094636"/>
                  </a:lnTo>
                  <a:cubicBezTo>
                    <a:pt x="1284188" y="1092093"/>
                    <a:pt x="1284883" y="1089597"/>
                    <a:pt x="1286159" y="1087397"/>
                  </a:cubicBezTo>
                  <a:lnTo>
                    <a:pt x="1288351" y="1084540"/>
                  </a:lnTo>
                  <a:cubicBezTo>
                    <a:pt x="1289617" y="1083158"/>
                    <a:pt x="1291227" y="1082139"/>
                    <a:pt x="1293018" y="1081587"/>
                  </a:cubicBezTo>
                  <a:cubicBezTo>
                    <a:pt x="1294665" y="1080644"/>
                    <a:pt x="1296551" y="1080215"/>
                    <a:pt x="1298447" y="1080349"/>
                  </a:cubicBezTo>
                  <a:close/>
                  <a:moveTo>
                    <a:pt x="19525" y="1053870"/>
                  </a:moveTo>
                  <a:cubicBezTo>
                    <a:pt x="21449" y="1053746"/>
                    <a:pt x="23364" y="1054174"/>
                    <a:pt x="25050" y="1055107"/>
                  </a:cubicBezTo>
                  <a:cubicBezTo>
                    <a:pt x="26840" y="1055660"/>
                    <a:pt x="28450" y="1056679"/>
                    <a:pt x="29717" y="1058060"/>
                  </a:cubicBezTo>
                  <a:lnTo>
                    <a:pt x="32289" y="1060632"/>
                  </a:lnTo>
                  <a:cubicBezTo>
                    <a:pt x="34079" y="1062385"/>
                    <a:pt x="35355" y="1064595"/>
                    <a:pt x="36003" y="1067014"/>
                  </a:cubicBezTo>
                  <a:lnTo>
                    <a:pt x="36480" y="1070729"/>
                  </a:lnTo>
                  <a:cubicBezTo>
                    <a:pt x="36498" y="1073272"/>
                    <a:pt x="35841" y="1075767"/>
                    <a:pt x="34575" y="1077968"/>
                  </a:cubicBezTo>
                  <a:lnTo>
                    <a:pt x="32289" y="1080920"/>
                  </a:lnTo>
                  <a:cubicBezTo>
                    <a:pt x="31050" y="1082282"/>
                    <a:pt x="29469" y="1083302"/>
                    <a:pt x="27716" y="1083873"/>
                  </a:cubicBezTo>
                  <a:cubicBezTo>
                    <a:pt x="26012" y="1084731"/>
                    <a:pt x="24107" y="1085131"/>
                    <a:pt x="22192" y="1085016"/>
                  </a:cubicBezTo>
                  <a:cubicBezTo>
                    <a:pt x="20287" y="1085111"/>
                    <a:pt x="18382" y="1084721"/>
                    <a:pt x="16668" y="1083873"/>
                  </a:cubicBezTo>
                  <a:cubicBezTo>
                    <a:pt x="14934" y="1083254"/>
                    <a:pt x="13372" y="1082244"/>
                    <a:pt x="12096" y="1080920"/>
                  </a:cubicBezTo>
                  <a:lnTo>
                    <a:pt x="9429" y="1078254"/>
                  </a:lnTo>
                  <a:cubicBezTo>
                    <a:pt x="7723" y="1076492"/>
                    <a:pt x="6485" y="1074329"/>
                    <a:pt x="5809" y="1071967"/>
                  </a:cubicBezTo>
                  <a:lnTo>
                    <a:pt x="5238" y="1068157"/>
                  </a:lnTo>
                  <a:cubicBezTo>
                    <a:pt x="5266" y="1065614"/>
                    <a:pt x="5961" y="1063118"/>
                    <a:pt x="7238" y="1060918"/>
                  </a:cubicBezTo>
                  <a:lnTo>
                    <a:pt x="9429" y="1058060"/>
                  </a:lnTo>
                  <a:cubicBezTo>
                    <a:pt x="10695" y="1056679"/>
                    <a:pt x="12305" y="1055660"/>
                    <a:pt x="14096" y="1055107"/>
                  </a:cubicBezTo>
                  <a:cubicBezTo>
                    <a:pt x="15744" y="1054164"/>
                    <a:pt x="17630" y="1053736"/>
                    <a:pt x="19525" y="1053870"/>
                  </a:cubicBezTo>
                  <a:close/>
                  <a:moveTo>
                    <a:pt x="1290542" y="1024723"/>
                  </a:moveTo>
                  <a:lnTo>
                    <a:pt x="1293209" y="1024723"/>
                  </a:lnTo>
                  <a:cubicBezTo>
                    <a:pt x="1295743" y="1024733"/>
                    <a:pt x="1298238" y="1025389"/>
                    <a:pt x="1300447" y="1026628"/>
                  </a:cubicBezTo>
                  <a:lnTo>
                    <a:pt x="1303305" y="1028914"/>
                  </a:lnTo>
                  <a:cubicBezTo>
                    <a:pt x="1305039" y="1030676"/>
                    <a:pt x="1306315" y="1032829"/>
                    <a:pt x="1307020" y="1035200"/>
                  </a:cubicBezTo>
                  <a:lnTo>
                    <a:pt x="1307020" y="1039010"/>
                  </a:lnTo>
                  <a:cubicBezTo>
                    <a:pt x="1307096" y="1040925"/>
                    <a:pt x="1306667" y="1042830"/>
                    <a:pt x="1305781" y="1044535"/>
                  </a:cubicBezTo>
                  <a:cubicBezTo>
                    <a:pt x="1304467" y="1048002"/>
                    <a:pt x="1301724" y="1050745"/>
                    <a:pt x="1298257" y="1052060"/>
                  </a:cubicBezTo>
                  <a:cubicBezTo>
                    <a:pt x="1296552" y="1052945"/>
                    <a:pt x="1294647" y="1053374"/>
                    <a:pt x="1292732" y="1053298"/>
                  </a:cubicBezTo>
                  <a:lnTo>
                    <a:pt x="1290066" y="1053298"/>
                  </a:lnTo>
                  <a:cubicBezTo>
                    <a:pt x="1287513" y="1053298"/>
                    <a:pt x="1285017" y="1052602"/>
                    <a:pt x="1282826" y="1051298"/>
                  </a:cubicBezTo>
                  <a:lnTo>
                    <a:pt x="1279969" y="1049107"/>
                  </a:lnTo>
                  <a:cubicBezTo>
                    <a:pt x="1278235" y="1047345"/>
                    <a:pt x="1276959" y="1045192"/>
                    <a:pt x="1276254" y="1042820"/>
                  </a:cubicBezTo>
                  <a:lnTo>
                    <a:pt x="1276254" y="1039010"/>
                  </a:lnTo>
                  <a:cubicBezTo>
                    <a:pt x="1276178" y="1037096"/>
                    <a:pt x="1276606" y="1035191"/>
                    <a:pt x="1277492" y="1033486"/>
                  </a:cubicBezTo>
                  <a:cubicBezTo>
                    <a:pt x="1278045" y="1031724"/>
                    <a:pt x="1279064" y="1030143"/>
                    <a:pt x="1280445" y="1028914"/>
                  </a:cubicBezTo>
                  <a:cubicBezTo>
                    <a:pt x="1281693" y="1027561"/>
                    <a:pt x="1283265" y="1026542"/>
                    <a:pt x="1285017" y="1025961"/>
                  </a:cubicBezTo>
                  <a:cubicBezTo>
                    <a:pt x="1286703" y="1025028"/>
                    <a:pt x="1288618" y="1024599"/>
                    <a:pt x="1290542" y="1024723"/>
                  </a:cubicBezTo>
                  <a:close/>
                  <a:moveTo>
                    <a:pt x="30003" y="974050"/>
                  </a:moveTo>
                  <a:lnTo>
                    <a:pt x="32574" y="974050"/>
                  </a:lnTo>
                  <a:cubicBezTo>
                    <a:pt x="35118" y="974030"/>
                    <a:pt x="37613" y="974687"/>
                    <a:pt x="39813" y="975954"/>
                  </a:cubicBezTo>
                  <a:lnTo>
                    <a:pt x="42766" y="978241"/>
                  </a:lnTo>
                  <a:cubicBezTo>
                    <a:pt x="44509" y="979974"/>
                    <a:pt x="45757" y="982146"/>
                    <a:pt x="46386" y="984527"/>
                  </a:cubicBezTo>
                  <a:lnTo>
                    <a:pt x="47529" y="988527"/>
                  </a:lnTo>
                  <a:cubicBezTo>
                    <a:pt x="47624" y="990432"/>
                    <a:pt x="47233" y="992337"/>
                    <a:pt x="46386" y="994052"/>
                  </a:cubicBezTo>
                  <a:cubicBezTo>
                    <a:pt x="45519" y="995757"/>
                    <a:pt x="44281" y="997252"/>
                    <a:pt x="42766" y="998434"/>
                  </a:cubicBezTo>
                  <a:cubicBezTo>
                    <a:pt x="41471" y="999786"/>
                    <a:pt x="39870" y="1000796"/>
                    <a:pt x="38099" y="1001386"/>
                  </a:cubicBezTo>
                  <a:cubicBezTo>
                    <a:pt x="36384" y="1002234"/>
                    <a:pt x="34489" y="1002653"/>
                    <a:pt x="32574" y="1002625"/>
                  </a:cubicBezTo>
                  <a:lnTo>
                    <a:pt x="30003" y="1002625"/>
                  </a:lnTo>
                  <a:cubicBezTo>
                    <a:pt x="27450" y="1002643"/>
                    <a:pt x="24945" y="1001948"/>
                    <a:pt x="22764" y="1000624"/>
                  </a:cubicBezTo>
                  <a:lnTo>
                    <a:pt x="19906" y="998434"/>
                  </a:lnTo>
                  <a:cubicBezTo>
                    <a:pt x="18144" y="996700"/>
                    <a:pt x="16858" y="994528"/>
                    <a:pt x="16192" y="992147"/>
                  </a:cubicBezTo>
                  <a:lnTo>
                    <a:pt x="15715" y="988337"/>
                  </a:lnTo>
                  <a:cubicBezTo>
                    <a:pt x="15592" y="986413"/>
                    <a:pt x="16020" y="984498"/>
                    <a:pt x="16953" y="982812"/>
                  </a:cubicBezTo>
                  <a:cubicBezTo>
                    <a:pt x="18268" y="979345"/>
                    <a:pt x="21011" y="976602"/>
                    <a:pt x="24478" y="975288"/>
                  </a:cubicBezTo>
                  <a:cubicBezTo>
                    <a:pt x="26164" y="974354"/>
                    <a:pt x="28079" y="973926"/>
                    <a:pt x="30003" y="974050"/>
                  </a:cubicBezTo>
                  <a:close/>
                  <a:moveTo>
                    <a:pt x="1282636" y="950619"/>
                  </a:moveTo>
                  <a:cubicBezTo>
                    <a:pt x="1290523" y="950619"/>
                    <a:pt x="1296924" y="957020"/>
                    <a:pt x="1296924" y="964906"/>
                  </a:cubicBezTo>
                  <a:cubicBezTo>
                    <a:pt x="1296924" y="972793"/>
                    <a:pt x="1290523" y="979194"/>
                    <a:pt x="1282636" y="979194"/>
                  </a:cubicBezTo>
                  <a:cubicBezTo>
                    <a:pt x="1274749" y="979194"/>
                    <a:pt x="1268349" y="972793"/>
                    <a:pt x="1268349" y="964906"/>
                  </a:cubicBezTo>
                  <a:cubicBezTo>
                    <a:pt x="1268349" y="957020"/>
                    <a:pt x="1274749" y="950619"/>
                    <a:pt x="1282636" y="950619"/>
                  </a:cubicBezTo>
                  <a:close/>
                  <a:moveTo>
                    <a:pt x="43433" y="902898"/>
                  </a:moveTo>
                  <a:cubicBezTo>
                    <a:pt x="47176" y="903098"/>
                    <a:pt x="50738" y="904575"/>
                    <a:pt x="53529" y="907089"/>
                  </a:cubicBezTo>
                  <a:lnTo>
                    <a:pt x="56197" y="909757"/>
                  </a:lnTo>
                  <a:cubicBezTo>
                    <a:pt x="57901" y="911519"/>
                    <a:pt x="59140" y="913681"/>
                    <a:pt x="59816" y="916043"/>
                  </a:cubicBezTo>
                  <a:lnTo>
                    <a:pt x="59816" y="919853"/>
                  </a:lnTo>
                  <a:cubicBezTo>
                    <a:pt x="59854" y="922396"/>
                    <a:pt x="59187" y="924901"/>
                    <a:pt x="57911" y="927092"/>
                  </a:cubicBezTo>
                  <a:lnTo>
                    <a:pt x="55720" y="929950"/>
                  </a:lnTo>
                  <a:cubicBezTo>
                    <a:pt x="54453" y="931330"/>
                    <a:pt x="52843" y="932350"/>
                    <a:pt x="51053" y="932902"/>
                  </a:cubicBezTo>
                  <a:cubicBezTo>
                    <a:pt x="49348" y="933788"/>
                    <a:pt x="47443" y="934217"/>
                    <a:pt x="45528" y="934141"/>
                  </a:cubicBezTo>
                  <a:cubicBezTo>
                    <a:pt x="43642" y="934207"/>
                    <a:pt x="41766" y="933778"/>
                    <a:pt x="40100" y="932902"/>
                  </a:cubicBezTo>
                  <a:cubicBezTo>
                    <a:pt x="38308" y="932350"/>
                    <a:pt x="36699" y="931330"/>
                    <a:pt x="35432" y="929950"/>
                  </a:cubicBezTo>
                  <a:lnTo>
                    <a:pt x="32860" y="927282"/>
                  </a:lnTo>
                  <a:cubicBezTo>
                    <a:pt x="31098" y="925549"/>
                    <a:pt x="29812" y="923377"/>
                    <a:pt x="29146" y="920996"/>
                  </a:cubicBezTo>
                  <a:lnTo>
                    <a:pt x="29146" y="917186"/>
                  </a:lnTo>
                  <a:cubicBezTo>
                    <a:pt x="29155" y="914652"/>
                    <a:pt x="29812" y="912157"/>
                    <a:pt x="31051" y="909947"/>
                  </a:cubicBezTo>
                  <a:lnTo>
                    <a:pt x="33337" y="907089"/>
                  </a:lnTo>
                  <a:cubicBezTo>
                    <a:pt x="34536" y="905680"/>
                    <a:pt x="36127" y="904651"/>
                    <a:pt x="37908" y="904137"/>
                  </a:cubicBezTo>
                  <a:cubicBezTo>
                    <a:pt x="39613" y="903251"/>
                    <a:pt x="41519" y="902822"/>
                    <a:pt x="43433" y="902898"/>
                  </a:cubicBezTo>
                  <a:close/>
                  <a:moveTo>
                    <a:pt x="1260157" y="890134"/>
                  </a:moveTo>
                  <a:cubicBezTo>
                    <a:pt x="1262033" y="889658"/>
                    <a:pt x="1263995" y="889658"/>
                    <a:pt x="1265872" y="890134"/>
                  </a:cubicBezTo>
                  <a:cubicBezTo>
                    <a:pt x="1267739" y="890220"/>
                    <a:pt x="1269549" y="890820"/>
                    <a:pt x="1271111" y="891849"/>
                  </a:cubicBezTo>
                  <a:lnTo>
                    <a:pt x="1276445" y="894515"/>
                  </a:lnTo>
                  <a:cubicBezTo>
                    <a:pt x="1278559" y="895773"/>
                    <a:pt x="1280331" y="897544"/>
                    <a:pt x="1281588" y="899659"/>
                  </a:cubicBezTo>
                  <a:lnTo>
                    <a:pt x="1283017" y="903088"/>
                  </a:lnTo>
                  <a:cubicBezTo>
                    <a:pt x="1283684" y="905583"/>
                    <a:pt x="1283684" y="908212"/>
                    <a:pt x="1283017" y="910708"/>
                  </a:cubicBezTo>
                  <a:lnTo>
                    <a:pt x="1281588" y="914042"/>
                  </a:lnTo>
                  <a:cubicBezTo>
                    <a:pt x="1280740" y="915690"/>
                    <a:pt x="1279454" y="917071"/>
                    <a:pt x="1277873" y="918042"/>
                  </a:cubicBezTo>
                  <a:cubicBezTo>
                    <a:pt x="1276540" y="919357"/>
                    <a:pt x="1274854" y="920252"/>
                    <a:pt x="1273016" y="920614"/>
                  </a:cubicBezTo>
                  <a:cubicBezTo>
                    <a:pt x="1271149" y="921138"/>
                    <a:pt x="1269167" y="921138"/>
                    <a:pt x="1267301" y="920614"/>
                  </a:cubicBezTo>
                  <a:cubicBezTo>
                    <a:pt x="1265434" y="920528"/>
                    <a:pt x="1263624" y="919928"/>
                    <a:pt x="1262062" y="918899"/>
                  </a:cubicBezTo>
                  <a:lnTo>
                    <a:pt x="1256728" y="916233"/>
                  </a:lnTo>
                  <a:cubicBezTo>
                    <a:pt x="1254614" y="914975"/>
                    <a:pt x="1252842" y="913204"/>
                    <a:pt x="1251585" y="911089"/>
                  </a:cubicBezTo>
                  <a:lnTo>
                    <a:pt x="1250156" y="907755"/>
                  </a:lnTo>
                  <a:cubicBezTo>
                    <a:pt x="1249489" y="905260"/>
                    <a:pt x="1249489" y="902631"/>
                    <a:pt x="1250156" y="900135"/>
                  </a:cubicBezTo>
                  <a:lnTo>
                    <a:pt x="1251585" y="896707"/>
                  </a:lnTo>
                  <a:cubicBezTo>
                    <a:pt x="1252508" y="895115"/>
                    <a:pt x="1253784" y="893753"/>
                    <a:pt x="1255299" y="892706"/>
                  </a:cubicBezTo>
                  <a:cubicBezTo>
                    <a:pt x="1256671" y="891449"/>
                    <a:pt x="1258347" y="890563"/>
                    <a:pt x="1260157" y="890134"/>
                  </a:cubicBezTo>
                  <a:close/>
                  <a:moveTo>
                    <a:pt x="50577" y="832318"/>
                  </a:moveTo>
                  <a:cubicBezTo>
                    <a:pt x="52177" y="831984"/>
                    <a:pt x="53835" y="831984"/>
                    <a:pt x="55435" y="832318"/>
                  </a:cubicBezTo>
                  <a:cubicBezTo>
                    <a:pt x="56969" y="831984"/>
                    <a:pt x="58569" y="831984"/>
                    <a:pt x="60102" y="832318"/>
                  </a:cubicBezTo>
                  <a:cubicBezTo>
                    <a:pt x="61903" y="832784"/>
                    <a:pt x="63560" y="833670"/>
                    <a:pt x="64960" y="834889"/>
                  </a:cubicBezTo>
                  <a:cubicBezTo>
                    <a:pt x="66474" y="835938"/>
                    <a:pt x="67751" y="837300"/>
                    <a:pt x="68675" y="838890"/>
                  </a:cubicBezTo>
                  <a:cubicBezTo>
                    <a:pt x="69246" y="840033"/>
                    <a:pt x="70199" y="841272"/>
                    <a:pt x="70199" y="842415"/>
                  </a:cubicBezTo>
                  <a:cubicBezTo>
                    <a:pt x="70313" y="843786"/>
                    <a:pt x="70218" y="845167"/>
                    <a:pt x="69913" y="846510"/>
                  </a:cubicBezTo>
                  <a:cubicBezTo>
                    <a:pt x="69951" y="847149"/>
                    <a:pt x="69951" y="847777"/>
                    <a:pt x="69913" y="848415"/>
                  </a:cubicBezTo>
                  <a:lnTo>
                    <a:pt x="69913" y="850320"/>
                  </a:lnTo>
                  <a:cubicBezTo>
                    <a:pt x="69503" y="851501"/>
                    <a:pt x="68989" y="852654"/>
                    <a:pt x="68389" y="853749"/>
                  </a:cubicBezTo>
                  <a:lnTo>
                    <a:pt x="66198" y="856607"/>
                  </a:lnTo>
                  <a:lnTo>
                    <a:pt x="63341" y="858893"/>
                  </a:lnTo>
                  <a:lnTo>
                    <a:pt x="59911" y="860322"/>
                  </a:lnTo>
                  <a:lnTo>
                    <a:pt x="55911" y="860893"/>
                  </a:lnTo>
                  <a:lnTo>
                    <a:pt x="55340" y="860893"/>
                  </a:lnTo>
                  <a:lnTo>
                    <a:pt x="51529" y="860322"/>
                  </a:lnTo>
                  <a:cubicBezTo>
                    <a:pt x="50273" y="859950"/>
                    <a:pt x="49053" y="859445"/>
                    <a:pt x="47910" y="858797"/>
                  </a:cubicBezTo>
                  <a:cubicBezTo>
                    <a:pt x="46815" y="858150"/>
                    <a:pt x="45786" y="857387"/>
                    <a:pt x="44862" y="856511"/>
                  </a:cubicBezTo>
                  <a:cubicBezTo>
                    <a:pt x="44767" y="856511"/>
                    <a:pt x="42576" y="853654"/>
                    <a:pt x="42576" y="853654"/>
                  </a:cubicBezTo>
                  <a:cubicBezTo>
                    <a:pt x="41224" y="851377"/>
                    <a:pt x="40528" y="848777"/>
                    <a:pt x="40576" y="846129"/>
                  </a:cubicBezTo>
                  <a:cubicBezTo>
                    <a:pt x="40481" y="844824"/>
                    <a:pt x="40481" y="843519"/>
                    <a:pt x="40576" y="842224"/>
                  </a:cubicBezTo>
                  <a:lnTo>
                    <a:pt x="41338" y="840509"/>
                  </a:lnTo>
                  <a:cubicBezTo>
                    <a:pt x="41547" y="839919"/>
                    <a:pt x="41804" y="839347"/>
                    <a:pt x="42100" y="838795"/>
                  </a:cubicBezTo>
                  <a:cubicBezTo>
                    <a:pt x="43329" y="836709"/>
                    <a:pt x="45062" y="834975"/>
                    <a:pt x="47148" y="833746"/>
                  </a:cubicBezTo>
                  <a:close/>
                  <a:moveTo>
                    <a:pt x="1245297" y="814124"/>
                  </a:moveTo>
                  <a:cubicBezTo>
                    <a:pt x="1248793" y="812477"/>
                    <a:pt x="1252851" y="812477"/>
                    <a:pt x="1256347" y="814124"/>
                  </a:cubicBezTo>
                  <a:cubicBezTo>
                    <a:pt x="1258109" y="814677"/>
                    <a:pt x="1259690" y="815696"/>
                    <a:pt x="1260918" y="817077"/>
                  </a:cubicBezTo>
                  <a:lnTo>
                    <a:pt x="1263585" y="819744"/>
                  </a:lnTo>
                  <a:cubicBezTo>
                    <a:pt x="1265357" y="821478"/>
                    <a:pt x="1266643" y="823640"/>
                    <a:pt x="1267300" y="826031"/>
                  </a:cubicBezTo>
                  <a:lnTo>
                    <a:pt x="1267300" y="829841"/>
                  </a:lnTo>
                  <a:cubicBezTo>
                    <a:pt x="1267310" y="832365"/>
                    <a:pt x="1266624" y="834832"/>
                    <a:pt x="1265300" y="836985"/>
                  </a:cubicBezTo>
                  <a:lnTo>
                    <a:pt x="1263109" y="839937"/>
                  </a:lnTo>
                  <a:cubicBezTo>
                    <a:pt x="1261833" y="841261"/>
                    <a:pt x="1260271" y="842271"/>
                    <a:pt x="1258537" y="842890"/>
                  </a:cubicBezTo>
                  <a:cubicBezTo>
                    <a:pt x="1255042" y="844538"/>
                    <a:pt x="1250984" y="844538"/>
                    <a:pt x="1247488" y="842890"/>
                  </a:cubicBezTo>
                  <a:cubicBezTo>
                    <a:pt x="1245745" y="842299"/>
                    <a:pt x="1244174" y="841280"/>
                    <a:pt x="1242916" y="839937"/>
                  </a:cubicBezTo>
                  <a:lnTo>
                    <a:pt x="1240249" y="837270"/>
                  </a:lnTo>
                  <a:cubicBezTo>
                    <a:pt x="1238516" y="835508"/>
                    <a:pt x="1237239" y="833356"/>
                    <a:pt x="1236535" y="830984"/>
                  </a:cubicBezTo>
                  <a:lnTo>
                    <a:pt x="1236535" y="827174"/>
                  </a:lnTo>
                  <a:cubicBezTo>
                    <a:pt x="1236535" y="824621"/>
                    <a:pt x="1237230" y="822126"/>
                    <a:pt x="1238534" y="819935"/>
                  </a:cubicBezTo>
                  <a:lnTo>
                    <a:pt x="1240726" y="817077"/>
                  </a:lnTo>
                  <a:cubicBezTo>
                    <a:pt x="1241973" y="815725"/>
                    <a:pt x="1243545" y="814706"/>
                    <a:pt x="1245297" y="814124"/>
                  </a:cubicBezTo>
                  <a:close/>
                  <a:moveTo>
                    <a:pt x="59054" y="763833"/>
                  </a:moveTo>
                  <a:cubicBezTo>
                    <a:pt x="62550" y="762185"/>
                    <a:pt x="66607" y="762185"/>
                    <a:pt x="70103" y="763833"/>
                  </a:cubicBezTo>
                  <a:cubicBezTo>
                    <a:pt x="71865" y="764385"/>
                    <a:pt x="73446" y="765404"/>
                    <a:pt x="74675" y="766786"/>
                  </a:cubicBezTo>
                  <a:lnTo>
                    <a:pt x="77342" y="769452"/>
                  </a:lnTo>
                  <a:cubicBezTo>
                    <a:pt x="79123" y="771167"/>
                    <a:pt x="80371" y="773348"/>
                    <a:pt x="80962" y="775739"/>
                  </a:cubicBezTo>
                  <a:lnTo>
                    <a:pt x="81533" y="779549"/>
                  </a:lnTo>
                  <a:cubicBezTo>
                    <a:pt x="81542" y="782073"/>
                    <a:pt x="80857" y="784540"/>
                    <a:pt x="79533" y="786693"/>
                  </a:cubicBezTo>
                  <a:lnTo>
                    <a:pt x="77342" y="789645"/>
                  </a:lnTo>
                  <a:cubicBezTo>
                    <a:pt x="76066" y="790970"/>
                    <a:pt x="74504" y="791979"/>
                    <a:pt x="72770" y="792598"/>
                  </a:cubicBezTo>
                  <a:cubicBezTo>
                    <a:pt x="71046" y="793436"/>
                    <a:pt x="69160" y="793855"/>
                    <a:pt x="67246" y="793836"/>
                  </a:cubicBezTo>
                  <a:cubicBezTo>
                    <a:pt x="65331" y="793865"/>
                    <a:pt x="63435" y="793446"/>
                    <a:pt x="61721" y="792598"/>
                  </a:cubicBezTo>
                  <a:cubicBezTo>
                    <a:pt x="59969" y="792027"/>
                    <a:pt x="58387" y="791007"/>
                    <a:pt x="57149" y="789645"/>
                  </a:cubicBezTo>
                  <a:lnTo>
                    <a:pt x="54482" y="786979"/>
                  </a:lnTo>
                  <a:cubicBezTo>
                    <a:pt x="52749" y="785216"/>
                    <a:pt x="51472" y="783064"/>
                    <a:pt x="50768" y="780692"/>
                  </a:cubicBezTo>
                  <a:lnTo>
                    <a:pt x="50291" y="776882"/>
                  </a:lnTo>
                  <a:cubicBezTo>
                    <a:pt x="50272" y="774329"/>
                    <a:pt x="50968" y="771824"/>
                    <a:pt x="52291" y="769643"/>
                  </a:cubicBezTo>
                  <a:lnTo>
                    <a:pt x="54482" y="766786"/>
                  </a:lnTo>
                  <a:cubicBezTo>
                    <a:pt x="55730" y="765433"/>
                    <a:pt x="57302" y="764414"/>
                    <a:pt x="59054" y="763833"/>
                  </a:cubicBezTo>
                  <a:close/>
                  <a:moveTo>
                    <a:pt x="1237582" y="762595"/>
                  </a:moveTo>
                  <a:cubicBezTo>
                    <a:pt x="1245469" y="762595"/>
                    <a:pt x="1251870" y="768996"/>
                    <a:pt x="1251870" y="776882"/>
                  </a:cubicBezTo>
                  <a:cubicBezTo>
                    <a:pt x="1251870" y="784769"/>
                    <a:pt x="1245469" y="791170"/>
                    <a:pt x="1237582" y="791170"/>
                  </a:cubicBezTo>
                  <a:cubicBezTo>
                    <a:pt x="1229695" y="791170"/>
                    <a:pt x="1223295" y="784769"/>
                    <a:pt x="1223295" y="776882"/>
                  </a:cubicBezTo>
                  <a:cubicBezTo>
                    <a:pt x="1223295" y="768996"/>
                    <a:pt x="1229695" y="762595"/>
                    <a:pt x="1237582" y="762595"/>
                  </a:cubicBezTo>
                  <a:close/>
                  <a:moveTo>
                    <a:pt x="1219104" y="683156"/>
                  </a:moveTo>
                  <a:lnTo>
                    <a:pt x="1221676" y="683156"/>
                  </a:lnTo>
                  <a:cubicBezTo>
                    <a:pt x="1224210" y="683156"/>
                    <a:pt x="1226705" y="683813"/>
                    <a:pt x="1228915" y="685061"/>
                  </a:cubicBezTo>
                  <a:lnTo>
                    <a:pt x="1231773" y="687347"/>
                  </a:lnTo>
                  <a:cubicBezTo>
                    <a:pt x="1233554" y="689071"/>
                    <a:pt x="1234839" y="691242"/>
                    <a:pt x="1235488" y="693633"/>
                  </a:cubicBezTo>
                  <a:lnTo>
                    <a:pt x="1235488" y="697443"/>
                  </a:lnTo>
                  <a:cubicBezTo>
                    <a:pt x="1235601" y="699367"/>
                    <a:pt x="1235173" y="701282"/>
                    <a:pt x="1234249" y="702968"/>
                  </a:cubicBezTo>
                  <a:cubicBezTo>
                    <a:pt x="1233668" y="704721"/>
                    <a:pt x="1232649" y="706292"/>
                    <a:pt x="1231296" y="707540"/>
                  </a:cubicBezTo>
                  <a:cubicBezTo>
                    <a:pt x="1230058" y="708902"/>
                    <a:pt x="1228477" y="709921"/>
                    <a:pt x="1226724" y="710492"/>
                  </a:cubicBezTo>
                  <a:cubicBezTo>
                    <a:pt x="1225020" y="711378"/>
                    <a:pt x="1223114" y="711807"/>
                    <a:pt x="1221200" y="711731"/>
                  </a:cubicBezTo>
                  <a:lnTo>
                    <a:pt x="1218628" y="711731"/>
                  </a:lnTo>
                  <a:cubicBezTo>
                    <a:pt x="1216075" y="711759"/>
                    <a:pt x="1213570" y="711064"/>
                    <a:pt x="1211389" y="709731"/>
                  </a:cubicBezTo>
                  <a:lnTo>
                    <a:pt x="1208436" y="707540"/>
                  </a:lnTo>
                  <a:cubicBezTo>
                    <a:pt x="1206731" y="705778"/>
                    <a:pt x="1205493" y="703615"/>
                    <a:pt x="1204817" y="701253"/>
                  </a:cubicBezTo>
                  <a:lnTo>
                    <a:pt x="1204817" y="697443"/>
                  </a:lnTo>
                  <a:cubicBezTo>
                    <a:pt x="1204702" y="695529"/>
                    <a:pt x="1205103" y="693624"/>
                    <a:pt x="1205960" y="691919"/>
                  </a:cubicBezTo>
                  <a:cubicBezTo>
                    <a:pt x="1207274" y="688413"/>
                    <a:pt x="1210055" y="685661"/>
                    <a:pt x="1213580" y="684394"/>
                  </a:cubicBezTo>
                  <a:cubicBezTo>
                    <a:pt x="1215265" y="683461"/>
                    <a:pt x="1217180" y="683032"/>
                    <a:pt x="1219104" y="683156"/>
                  </a:cubicBezTo>
                  <a:close/>
                  <a:moveTo>
                    <a:pt x="87248" y="680489"/>
                  </a:moveTo>
                  <a:lnTo>
                    <a:pt x="91058" y="680489"/>
                  </a:lnTo>
                  <a:cubicBezTo>
                    <a:pt x="92972" y="680413"/>
                    <a:pt x="94877" y="680842"/>
                    <a:pt x="96583" y="681728"/>
                  </a:cubicBezTo>
                  <a:cubicBezTo>
                    <a:pt x="98345" y="682280"/>
                    <a:pt x="99925" y="683299"/>
                    <a:pt x="101154" y="684680"/>
                  </a:cubicBezTo>
                  <a:cubicBezTo>
                    <a:pt x="102507" y="685928"/>
                    <a:pt x="103526" y="687499"/>
                    <a:pt x="104107" y="689252"/>
                  </a:cubicBezTo>
                  <a:cubicBezTo>
                    <a:pt x="104955" y="690795"/>
                    <a:pt x="105383" y="692538"/>
                    <a:pt x="105345" y="694301"/>
                  </a:cubicBezTo>
                  <a:lnTo>
                    <a:pt x="105345" y="696967"/>
                  </a:lnTo>
                  <a:cubicBezTo>
                    <a:pt x="105336" y="699501"/>
                    <a:pt x="104679" y="701997"/>
                    <a:pt x="103440" y="704207"/>
                  </a:cubicBezTo>
                  <a:lnTo>
                    <a:pt x="101154" y="707064"/>
                  </a:lnTo>
                  <a:cubicBezTo>
                    <a:pt x="99392" y="708769"/>
                    <a:pt x="97230" y="710007"/>
                    <a:pt x="94868" y="710683"/>
                  </a:cubicBezTo>
                  <a:lnTo>
                    <a:pt x="91058" y="711255"/>
                  </a:lnTo>
                  <a:cubicBezTo>
                    <a:pt x="89144" y="711331"/>
                    <a:pt x="87238" y="710903"/>
                    <a:pt x="85533" y="710017"/>
                  </a:cubicBezTo>
                  <a:cubicBezTo>
                    <a:pt x="83800" y="709398"/>
                    <a:pt x="82238" y="708388"/>
                    <a:pt x="80961" y="707064"/>
                  </a:cubicBezTo>
                  <a:cubicBezTo>
                    <a:pt x="79609" y="705816"/>
                    <a:pt x="78589" y="704244"/>
                    <a:pt x="78009" y="702492"/>
                  </a:cubicBezTo>
                  <a:cubicBezTo>
                    <a:pt x="77123" y="700787"/>
                    <a:pt x="76704" y="698882"/>
                    <a:pt x="76770" y="696967"/>
                  </a:cubicBezTo>
                  <a:lnTo>
                    <a:pt x="76770" y="694301"/>
                  </a:lnTo>
                  <a:cubicBezTo>
                    <a:pt x="76770" y="691748"/>
                    <a:pt x="77466" y="689252"/>
                    <a:pt x="78771" y="687062"/>
                  </a:cubicBezTo>
                  <a:lnTo>
                    <a:pt x="80961" y="684204"/>
                  </a:lnTo>
                  <a:cubicBezTo>
                    <a:pt x="82695" y="682442"/>
                    <a:pt x="84866" y="681156"/>
                    <a:pt x="87248" y="680489"/>
                  </a:cubicBezTo>
                  <a:close/>
                  <a:moveTo>
                    <a:pt x="104298" y="635436"/>
                  </a:moveTo>
                  <a:lnTo>
                    <a:pt x="106965" y="635436"/>
                  </a:lnTo>
                  <a:cubicBezTo>
                    <a:pt x="109517" y="635436"/>
                    <a:pt x="112013" y="636131"/>
                    <a:pt x="114204" y="637437"/>
                  </a:cubicBezTo>
                  <a:lnTo>
                    <a:pt x="117061" y="639627"/>
                  </a:lnTo>
                  <a:cubicBezTo>
                    <a:pt x="118785" y="641418"/>
                    <a:pt x="120033" y="643609"/>
                    <a:pt x="120681" y="646009"/>
                  </a:cubicBezTo>
                  <a:lnTo>
                    <a:pt x="120776" y="649724"/>
                  </a:lnTo>
                  <a:cubicBezTo>
                    <a:pt x="120852" y="651639"/>
                    <a:pt x="120424" y="653543"/>
                    <a:pt x="119538" y="655248"/>
                  </a:cubicBezTo>
                  <a:cubicBezTo>
                    <a:pt x="119023" y="657030"/>
                    <a:pt x="117995" y="658620"/>
                    <a:pt x="116585" y="659820"/>
                  </a:cubicBezTo>
                  <a:cubicBezTo>
                    <a:pt x="115337" y="661173"/>
                    <a:pt x="113765" y="662192"/>
                    <a:pt x="112013" y="662773"/>
                  </a:cubicBezTo>
                  <a:cubicBezTo>
                    <a:pt x="110327" y="663697"/>
                    <a:pt x="108413" y="664126"/>
                    <a:pt x="106488" y="664011"/>
                  </a:cubicBezTo>
                  <a:lnTo>
                    <a:pt x="103822" y="664011"/>
                  </a:lnTo>
                  <a:cubicBezTo>
                    <a:pt x="101278" y="664049"/>
                    <a:pt x="98773" y="663383"/>
                    <a:pt x="96583" y="662107"/>
                  </a:cubicBezTo>
                  <a:lnTo>
                    <a:pt x="93725" y="659820"/>
                  </a:lnTo>
                  <a:cubicBezTo>
                    <a:pt x="91953" y="658087"/>
                    <a:pt x="90667" y="655924"/>
                    <a:pt x="90010" y="653534"/>
                  </a:cubicBezTo>
                  <a:lnTo>
                    <a:pt x="90010" y="649724"/>
                  </a:lnTo>
                  <a:cubicBezTo>
                    <a:pt x="89943" y="647838"/>
                    <a:pt x="90372" y="645962"/>
                    <a:pt x="91249" y="644295"/>
                  </a:cubicBezTo>
                  <a:cubicBezTo>
                    <a:pt x="91801" y="642504"/>
                    <a:pt x="92820" y="640894"/>
                    <a:pt x="94201" y="639627"/>
                  </a:cubicBezTo>
                  <a:cubicBezTo>
                    <a:pt x="95477" y="638303"/>
                    <a:pt x="97040" y="637294"/>
                    <a:pt x="98773" y="636674"/>
                  </a:cubicBezTo>
                  <a:cubicBezTo>
                    <a:pt x="100488" y="635827"/>
                    <a:pt x="102383" y="635408"/>
                    <a:pt x="104298" y="635436"/>
                  </a:cubicBezTo>
                  <a:close/>
                  <a:moveTo>
                    <a:pt x="1197863" y="624863"/>
                  </a:moveTo>
                  <a:lnTo>
                    <a:pt x="1203197" y="624863"/>
                  </a:lnTo>
                  <a:cubicBezTo>
                    <a:pt x="1205721" y="624854"/>
                    <a:pt x="1208188" y="625540"/>
                    <a:pt x="1210341" y="626864"/>
                  </a:cubicBezTo>
                  <a:lnTo>
                    <a:pt x="1213293" y="629054"/>
                  </a:lnTo>
                  <a:cubicBezTo>
                    <a:pt x="1214999" y="630817"/>
                    <a:pt x="1216236" y="632979"/>
                    <a:pt x="1216913" y="635341"/>
                  </a:cubicBezTo>
                  <a:lnTo>
                    <a:pt x="1217484" y="639151"/>
                  </a:lnTo>
                  <a:cubicBezTo>
                    <a:pt x="1217513" y="641065"/>
                    <a:pt x="1217094" y="642961"/>
                    <a:pt x="1216246" y="644676"/>
                  </a:cubicBezTo>
                  <a:cubicBezTo>
                    <a:pt x="1215675" y="646428"/>
                    <a:pt x="1214656" y="648009"/>
                    <a:pt x="1213293" y="649247"/>
                  </a:cubicBezTo>
                  <a:cubicBezTo>
                    <a:pt x="1212046" y="650600"/>
                    <a:pt x="1210474" y="651619"/>
                    <a:pt x="1208722" y="652200"/>
                  </a:cubicBezTo>
                  <a:cubicBezTo>
                    <a:pt x="1207036" y="653124"/>
                    <a:pt x="1205121" y="653553"/>
                    <a:pt x="1203197" y="653438"/>
                  </a:cubicBezTo>
                  <a:lnTo>
                    <a:pt x="1197863" y="653438"/>
                  </a:lnTo>
                  <a:cubicBezTo>
                    <a:pt x="1195329" y="653429"/>
                    <a:pt x="1192834" y="652772"/>
                    <a:pt x="1190624" y="651533"/>
                  </a:cubicBezTo>
                  <a:lnTo>
                    <a:pt x="1187766" y="649247"/>
                  </a:lnTo>
                  <a:cubicBezTo>
                    <a:pt x="1185994" y="647514"/>
                    <a:pt x="1184708" y="645352"/>
                    <a:pt x="1184052" y="642961"/>
                  </a:cubicBezTo>
                  <a:lnTo>
                    <a:pt x="1183575" y="639151"/>
                  </a:lnTo>
                  <a:cubicBezTo>
                    <a:pt x="1183509" y="637236"/>
                    <a:pt x="1183928" y="635331"/>
                    <a:pt x="1184814" y="633626"/>
                  </a:cubicBezTo>
                  <a:cubicBezTo>
                    <a:pt x="1185394" y="631874"/>
                    <a:pt x="1186414" y="630302"/>
                    <a:pt x="1187766" y="629054"/>
                  </a:cubicBezTo>
                  <a:cubicBezTo>
                    <a:pt x="1189043" y="627731"/>
                    <a:pt x="1190605" y="626721"/>
                    <a:pt x="1192338" y="626102"/>
                  </a:cubicBezTo>
                  <a:cubicBezTo>
                    <a:pt x="1194043" y="625216"/>
                    <a:pt x="1195949" y="624787"/>
                    <a:pt x="1197863" y="624863"/>
                  </a:cubicBezTo>
                  <a:close/>
                  <a:moveTo>
                    <a:pt x="1171384" y="553426"/>
                  </a:moveTo>
                  <a:lnTo>
                    <a:pt x="1174051" y="553426"/>
                  </a:lnTo>
                  <a:cubicBezTo>
                    <a:pt x="1176585" y="553436"/>
                    <a:pt x="1179080" y="554092"/>
                    <a:pt x="1181290" y="555331"/>
                  </a:cubicBezTo>
                  <a:lnTo>
                    <a:pt x="1184147" y="557617"/>
                  </a:lnTo>
                  <a:cubicBezTo>
                    <a:pt x="1185919" y="559350"/>
                    <a:pt x="1187205" y="561512"/>
                    <a:pt x="1187862" y="563903"/>
                  </a:cubicBezTo>
                  <a:lnTo>
                    <a:pt x="1187862" y="567713"/>
                  </a:lnTo>
                  <a:cubicBezTo>
                    <a:pt x="1187662" y="571457"/>
                    <a:pt x="1186186" y="575019"/>
                    <a:pt x="1183671" y="577810"/>
                  </a:cubicBezTo>
                  <a:cubicBezTo>
                    <a:pt x="1182395" y="579134"/>
                    <a:pt x="1180833" y="580143"/>
                    <a:pt x="1179099" y="580762"/>
                  </a:cubicBezTo>
                  <a:cubicBezTo>
                    <a:pt x="1177384" y="581610"/>
                    <a:pt x="1175489" y="582029"/>
                    <a:pt x="1173575" y="582001"/>
                  </a:cubicBezTo>
                  <a:lnTo>
                    <a:pt x="1170908" y="582001"/>
                  </a:lnTo>
                  <a:cubicBezTo>
                    <a:pt x="1168355" y="582001"/>
                    <a:pt x="1165860" y="581305"/>
                    <a:pt x="1163668" y="580001"/>
                  </a:cubicBezTo>
                  <a:lnTo>
                    <a:pt x="1160811" y="577810"/>
                  </a:lnTo>
                  <a:cubicBezTo>
                    <a:pt x="1159077" y="576048"/>
                    <a:pt x="1157801" y="573895"/>
                    <a:pt x="1157096" y="571523"/>
                  </a:cubicBezTo>
                  <a:lnTo>
                    <a:pt x="1157096" y="567713"/>
                  </a:lnTo>
                  <a:cubicBezTo>
                    <a:pt x="1157020" y="565799"/>
                    <a:pt x="1157448" y="563894"/>
                    <a:pt x="1158334" y="562188"/>
                  </a:cubicBezTo>
                  <a:cubicBezTo>
                    <a:pt x="1158849" y="560408"/>
                    <a:pt x="1159877" y="558817"/>
                    <a:pt x="1161287" y="557617"/>
                  </a:cubicBezTo>
                  <a:cubicBezTo>
                    <a:pt x="1162535" y="556264"/>
                    <a:pt x="1164107" y="555245"/>
                    <a:pt x="1165860" y="554664"/>
                  </a:cubicBezTo>
                  <a:cubicBezTo>
                    <a:pt x="1167545" y="553730"/>
                    <a:pt x="1169460" y="553302"/>
                    <a:pt x="1171384" y="553426"/>
                  </a:cubicBezTo>
                  <a:close/>
                  <a:moveTo>
                    <a:pt x="128111" y="542757"/>
                  </a:moveTo>
                  <a:lnTo>
                    <a:pt x="130778" y="542757"/>
                  </a:lnTo>
                  <a:cubicBezTo>
                    <a:pt x="133321" y="542805"/>
                    <a:pt x="135807" y="543491"/>
                    <a:pt x="138017" y="544758"/>
                  </a:cubicBezTo>
                  <a:lnTo>
                    <a:pt x="140874" y="546948"/>
                  </a:lnTo>
                  <a:cubicBezTo>
                    <a:pt x="142665" y="548701"/>
                    <a:pt x="143941" y="550911"/>
                    <a:pt x="144589" y="553330"/>
                  </a:cubicBezTo>
                  <a:lnTo>
                    <a:pt x="145065" y="557045"/>
                  </a:lnTo>
                  <a:cubicBezTo>
                    <a:pt x="145189" y="558969"/>
                    <a:pt x="144760" y="560884"/>
                    <a:pt x="143827" y="562570"/>
                  </a:cubicBezTo>
                  <a:cubicBezTo>
                    <a:pt x="143274" y="564360"/>
                    <a:pt x="142255" y="565970"/>
                    <a:pt x="140874" y="567237"/>
                  </a:cubicBezTo>
                  <a:cubicBezTo>
                    <a:pt x="139588" y="568551"/>
                    <a:pt x="138026" y="569561"/>
                    <a:pt x="136302" y="570189"/>
                  </a:cubicBezTo>
                  <a:cubicBezTo>
                    <a:pt x="134597" y="571047"/>
                    <a:pt x="132683" y="571447"/>
                    <a:pt x="130778" y="571332"/>
                  </a:cubicBezTo>
                  <a:lnTo>
                    <a:pt x="128111" y="571332"/>
                  </a:lnTo>
                  <a:cubicBezTo>
                    <a:pt x="125596" y="571380"/>
                    <a:pt x="123120" y="570713"/>
                    <a:pt x="120967" y="569427"/>
                  </a:cubicBezTo>
                  <a:lnTo>
                    <a:pt x="118014" y="567237"/>
                  </a:lnTo>
                  <a:cubicBezTo>
                    <a:pt x="116290" y="565455"/>
                    <a:pt x="115042" y="563255"/>
                    <a:pt x="114395" y="560855"/>
                  </a:cubicBezTo>
                  <a:lnTo>
                    <a:pt x="113823" y="557045"/>
                  </a:lnTo>
                  <a:cubicBezTo>
                    <a:pt x="113756" y="555159"/>
                    <a:pt x="114185" y="553282"/>
                    <a:pt x="115062" y="551616"/>
                  </a:cubicBezTo>
                  <a:cubicBezTo>
                    <a:pt x="115652" y="549844"/>
                    <a:pt x="116662" y="548244"/>
                    <a:pt x="118014" y="546948"/>
                  </a:cubicBezTo>
                  <a:cubicBezTo>
                    <a:pt x="119290" y="545625"/>
                    <a:pt x="120853" y="544615"/>
                    <a:pt x="122586" y="543996"/>
                  </a:cubicBezTo>
                  <a:cubicBezTo>
                    <a:pt x="124310" y="543157"/>
                    <a:pt x="126196" y="542738"/>
                    <a:pt x="128111" y="542757"/>
                  </a:cubicBezTo>
                  <a:close/>
                  <a:moveTo>
                    <a:pt x="1155477" y="489799"/>
                  </a:moveTo>
                  <a:cubicBezTo>
                    <a:pt x="1157392" y="489771"/>
                    <a:pt x="1159287" y="490190"/>
                    <a:pt x="1161002" y="491037"/>
                  </a:cubicBezTo>
                  <a:cubicBezTo>
                    <a:pt x="1162754" y="491609"/>
                    <a:pt x="1164335" y="492628"/>
                    <a:pt x="1165574" y="493990"/>
                  </a:cubicBezTo>
                  <a:lnTo>
                    <a:pt x="1168241" y="496657"/>
                  </a:lnTo>
                  <a:cubicBezTo>
                    <a:pt x="1170003" y="498390"/>
                    <a:pt x="1171288" y="500562"/>
                    <a:pt x="1171955" y="502944"/>
                  </a:cubicBezTo>
                  <a:lnTo>
                    <a:pt x="1172431" y="506754"/>
                  </a:lnTo>
                  <a:cubicBezTo>
                    <a:pt x="1172431" y="509287"/>
                    <a:pt x="1171774" y="511783"/>
                    <a:pt x="1170527" y="513992"/>
                  </a:cubicBezTo>
                  <a:lnTo>
                    <a:pt x="1168241" y="516850"/>
                  </a:lnTo>
                  <a:cubicBezTo>
                    <a:pt x="1167040" y="518260"/>
                    <a:pt x="1165450" y="519289"/>
                    <a:pt x="1163668" y="519803"/>
                  </a:cubicBezTo>
                  <a:cubicBezTo>
                    <a:pt x="1160173" y="521451"/>
                    <a:pt x="1156115" y="521451"/>
                    <a:pt x="1152620" y="519803"/>
                  </a:cubicBezTo>
                  <a:cubicBezTo>
                    <a:pt x="1150867" y="519222"/>
                    <a:pt x="1149296" y="518203"/>
                    <a:pt x="1148047" y="516850"/>
                  </a:cubicBezTo>
                  <a:lnTo>
                    <a:pt x="1145381" y="514278"/>
                  </a:lnTo>
                  <a:cubicBezTo>
                    <a:pt x="1143656" y="512497"/>
                    <a:pt x="1142409" y="510297"/>
                    <a:pt x="1141761" y="507897"/>
                  </a:cubicBezTo>
                  <a:lnTo>
                    <a:pt x="1141190" y="504087"/>
                  </a:lnTo>
                  <a:cubicBezTo>
                    <a:pt x="1141180" y="501562"/>
                    <a:pt x="1141866" y="499096"/>
                    <a:pt x="1143190" y="496943"/>
                  </a:cubicBezTo>
                  <a:lnTo>
                    <a:pt x="1145381" y="493990"/>
                  </a:lnTo>
                  <a:cubicBezTo>
                    <a:pt x="1146676" y="492637"/>
                    <a:pt x="1148276" y="491628"/>
                    <a:pt x="1150048" y="491037"/>
                  </a:cubicBezTo>
                  <a:cubicBezTo>
                    <a:pt x="1151734" y="490190"/>
                    <a:pt x="1153591" y="489771"/>
                    <a:pt x="1155477" y="489799"/>
                  </a:cubicBezTo>
                  <a:close/>
                  <a:moveTo>
                    <a:pt x="162591" y="489799"/>
                  </a:moveTo>
                  <a:cubicBezTo>
                    <a:pt x="170478" y="489799"/>
                    <a:pt x="176879" y="496200"/>
                    <a:pt x="176879" y="504086"/>
                  </a:cubicBezTo>
                  <a:cubicBezTo>
                    <a:pt x="176879" y="511973"/>
                    <a:pt x="170478" y="518374"/>
                    <a:pt x="162591" y="518374"/>
                  </a:cubicBezTo>
                  <a:cubicBezTo>
                    <a:pt x="154704" y="518374"/>
                    <a:pt x="148304" y="511973"/>
                    <a:pt x="148304" y="504086"/>
                  </a:cubicBezTo>
                  <a:cubicBezTo>
                    <a:pt x="148304" y="496200"/>
                    <a:pt x="154704" y="489799"/>
                    <a:pt x="162591" y="489799"/>
                  </a:cubicBezTo>
                  <a:close/>
                  <a:moveTo>
                    <a:pt x="174498" y="440269"/>
                  </a:moveTo>
                  <a:cubicBezTo>
                    <a:pt x="178241" y="439516"/>
                    <a:pt x="182118" y="440021"/>
                    <a:pt x="185547" y="441698"/>
                  </a:cubicBezTo>
                  <a:lnTo>
                    <a:pt x="190785" y="444364"/>
                  </a:lnTo>
                  <a:cubicBezTo>
                    <a:pt x="192900" y="445622"/>
                    <a:pt x="194672" y="447393"/>
                    <a:pt x="195929" y="449508"/>
                  </a:cubicBezTo>
                  <a:lnTo>
                    <a:pt x="197357" y="452937"/>
                  </a:lnTo>
                  <a:cubicBezTo>
                    <a:pt x="198072" y="455528"/>
                    <a:pt x="198072" y="458252"/>
                    <a:pt x="197357" y="460843"/>
                  </a:cubicBezTo>
                  <a:lnTo>
                    <a:pt x="195929" y="464272"/>
                  </a:lnTo>
                  <a:cubicBezTo>
                    <a:pt x="195062" y="465882"/>
                    <a:pt x="193824" y="467253"/>
                    <a:pt x="192309" y="468272"/>
                  </a:cubicBezTo>
                  <a:cubicBezTo>
                    <a:pt x="190928" y="469501"/>
                    <a:pt x="189261" y="470358"/>
                    <a:pt x="187452" y="470749"/>
                  </a:cubicBezTo>
                  <a:cubicBezTo>
                    <a:pt x="185594" y="471330"/>
                    <a:pt x="183594" y="471330"/>
                    <a:pt x="181737" y="470749"/>
                  </a:cubicBezTo>
                  <a:cubicBezTo>
                    <a:pt x="179841" y="470663"/>
                    <a:pt x="177993" y="470073"/>
                    <a:pt x="176403" y="469034"/>
                  </a:cubicBezTo>
                  <a:lnTo>
                    <a:pt x="171069" y="466367"/>
                  </a:lnTo>
                  <a:cubicBezTo>
                    <a:pt x="168982" y="465139"/>
                    <a:pt x="167249" y="463405"/>
                    <a:pt x="166020" y="461319"/>
                  </a:cubicBezTo>
                  <a:lnTo>
                    <a:pt x="164497" y="457890"/>
                  </a:lnTo>
                  <a:cubicBezTo>
                    <a:pt x="163830" y="455395"/>
                    <a:pt x="163830" y="452766"/>
                    <a:pt x="164497" y="450270"/>
                  </a:cubicBezTo>
                  <a:lnTo>
                    <a:pt x="166020" y="446841"/>
                  </a:lnTo>
                  <a:cubicBezTo>
                    <a:pt x="166887" y="445231"/>
                    <a:pt x="168125" y="443860"/>
                    <a:pt x="169640" y="442841"/>
                  </a:cubicBezTo>
                  <a:cubicBezTo>
                    <a:pt x="171040" y="441622"/>
                    <a:pt x="172697" y="440736"/>
                    <a:pt x="174498" y="440269"/>
                  </a:cubicBezTo>
                  <a:close/>
                  <a:moveTo>
                    <a:pt x="1126426" y="423219"/>
                  </a:moveTo>
                  <a:cubicBezTo>
                    <a:pt x="1128312" y="423200"/>
                    <a:pt x="1130170" y="423619"/>
                    <a:pt x="1131856" y="424458"/>
                  </a:cubicBezTo>
                  <a:cubicBezTo>
                    <a:pt x="1135408" y="425724"/>
                    <a:pt x="1138209" y="428525"/>
                    <a:pt x="1139475" y="432078"/>
                  </a:cubicBezTo>
                  <a:cubicBezTo>
                    <a:pt x="1140390" y="433907"/>
                    <a:pt x="1140818" y="435945"/>
                    <a:pt x="1140714" y="437983"/>
                  </a:cubicBezTo>
                  <a:lnTo>
                    <a:pt x="1140714" y="440650"/>
                  </a:lnTo>
                  <a:cubicBezTo>
                    <a:pt x="1140685" y="443193"/>
                    <a:pt x="1139990" y="445689"/>
                    <a:pt x="1138713" y="447889"/>
                  </a:cubicBezTo>
                  <a:lnTo>
                    <a:pt x="1136523" y="450747"/>
                  </a:lnTo>
                  <a:cubicBezTo>
                    <a:pt x="1134770" y="452537"/>
                    <a:pt x="1132560" y="453813"/>
                    <a:pt x="1130141" y="454461"/>
                  </a:cubicBezTo>
                  <a:lnTo>
                    <a:pt x="1126426" y="454461"/>
                  </a:lnTo>
                  <a:cubicBezTo>
                    <a:pt x="1124502" y="454585"/>
                    <a:pt x="1122588" y="454156"/>
                    <a:pt x="1120902" y="453223"/>
                  </a:cubicBezTo>
                  <a:cubicBezTo>
                    <a:pt x="1119111" y="452671"/>
                    <a:pt x="1117501" y="451651"/>
                    <a:pt x="1116234" y="450270"/>
                  </a:cubicBezTo>
                  <a:cubicBezTo>
                    <a:pt x="1114901" y="449003"/>
                    <a:pt x="1113891" y="447432"/>
                    <a:pt x="1113282" y="445698"/>
                  </a:cubicBezTo>
                  <a:cubicBezTo>
                    <a:pt x="1112424" y="443993"/>
                    <a:pt x="1112024" y="442079"/>
                    <a:pt x="1112139" y="440174"/>
                  </a:cubicBezTo>
                  <a:lnTo>
                    <a:pt x="1112139" y="437507"/>
                  </a:lnTo>
                  <a:cubicBezTo>
                    <a:pt x="1112091" y="434993"/>
                    <a:pt x="1112758" y="432516"/>
                    <a:pt x="1114044" y="430363"/>
                  </a:cubicBezTo>
                  <a:lnTo>
                    <a:pt x="1116234" y="427410"/>
                  </a:lnTo>
                  <a:cubicBezTo>
                    <a:pt x="1118025" y="425686"/>
                    <a:pt x="1120216" y="424439"/>
                    <a:pt x="1122616" y="423791"/>
                  </a:cubicBezTo>
                  <a:close/>
                  <a:moveTo>
                    <a:pt x="212597" y="369212"/>
                  </a:moveTo>
                  <a:cubicBezTo>
                    <a:pt x="214435" y="368736"/>
                    <a:pt x="216369" y="368736"/>
                    <a:pt x="218216" y="369212"/>
                  </a:cubicBezTo>
                  <a:cubicBezTo>
                    <a:pt x="220055" y="369574"/>
                    <a:pt x="221741" y="370469"/>
                    <a:pt x="223074" y="371784"/>
                  </a:cubicBezTo>
                  <a:cubicBezTo>
                    <a:pt x="224675" y="372727"/>
                    <a:pt x="225970" y="374117"/>
                    <a:pt x="226789" y="375785"/>
                  </a:cubicBezTo>
                  <a:cubicBezTo>
                    <a:pt x="228218" y="378175"/>
                    <a:pt x="228980" y="380909"/>
                    <a:pt x="228980" y="383690"/>
                  </a:cubicBezTo>
                  <a:lnTo>
                    <a:pt x="227265" y="384928"/>
                  </a:lnTo>
                  <a:cubicBezTo>
                    <a:pt x="227265" y="385404"/>
                    <a:pt x="227265" y="388262"/>
                    <a:pt x="227265" y="388738"/>
                  </a:cubicBezTo>
                  <a:cubicBezTo>
                    <a:pt x="226427" y="391281"/>
                    <a:pt x="225065" y="393615"/>
                    <a:pt x="223265" y="395596"/>
                  </a:cubicBezTo>
                  <a:lnTo>
                    <a:pt x="220121" y="397977"/>
                  </a:lnTo>
                  <a:lnTo>
                    <a:pt x="219359" y="398454"/>
                  </a:lnTo>
                  <a:cubicBezTo>
                    <a:pt x="218883" y="398644"/>
                    <a:pt x="216883" y="399978"/>
                    <a:pt x="215645" y="399978"/>
                  </a:cubicBezTo>
                  <a:cubicBezTo>
                    <a:pt x="214264" y="400263"/>
                    <a:pt x="212864" y="400454"/>
                    <a:pt x="211454" y="400549"/>
                  </a:cubicBezTo>
                  <a:cubicBezTo>
                    <a:pt x="208720" y="400521"/>
                    <a:pt x="206025" y="399797"/>
                    <a:pt x="203643" y="398454"/>
                  </a:cubicBezTo>
                  <a:cubicBezTo>
                    <a:pt x="202481" y="397777"/>
                    <a:pt x="201424" y="396949"/>
                    <a:pt x="200500" y="395978"/>
                  </a:cubicBezTo>
                  <a:cubicBezTo>
                    <a:pt x="198652" y="394034"/>
                    <a:pt x="197280" y="391691"/>
                    <a:pt x="196500" y="389119"/>
                  </a:cubicBezTo>
                  <a:cubicBezTo>
                    <a:pt x="195833" y="386624"/>
                    <a:pt x="195833" y="383995"/>
                    <a:pt x="196500" y="381499"/>
                  </a:cubicBezTo>
                  <a:lnTo>
                    <a:pt x="197928" y="378070"/>
                  </a:lnTo>
                  <a:cubicBezTo>
                    <a:pt x="199186" y="375955"/>
                    <a:pt x="200958" y="374184"/>
                    <a:pt x="203072" y="372927"/>
                  </a:cubicBezTo>
                  <a:lnTo>
                    <a:pt x="206501" y="371498"/>
                  </a:lnTo>
                  <a:lnTo>
                    <a:pt x="207263" y="370927"/>
                  </a:lnTo>
                  <a:cubicBezTo>
                    <a:pt x="208854" y="369888"/>
                    <a:pt x="210701" y="369298"/>
                    <a:pt x="212597" y="369212"/>
                  </a:cubicBezTo>
                  <a:close/>
                  <a:moveTo>
                    <a:pt x="1089087" y="358639"/>
                  </a:moveTo>
                  <a:cubicBezTo>
                    <a:pt x="1092583" y="356992"/>
                    <a:pt x="1096641" y="356992"/>
                    <a:pt x="1100137" y="358639"/>
                  </a:cubicBezTo>
                  <a:cubicBezTo>
                    <a:pt x="1101870" y="359259"/>
                    <a:pt x="1103432" y="360268"/>
                    <a:pt x="1104708" y="361592"/>
                  </a:cubicBezTo>
                  <a:lnTo>
                    <a:pt x="1107376" y="364259"/>
                  </a:lnTo>
                  <a:cubicBezTo>
                    <a:pt x="1109080" y="366022"/>
                    <a:pt x="1110319" y="368184"/>
                    <a:pt x="1110995" y="370546"/>
                  </a:cubicBezTo>
                  <a:lnTo>
                    <a:pt x="1111567" y="374356"/>
                  </a:lnTo>
                  <a:cubicBezTo>
                    <a:pt x="1111585" y="376909"/>
                    <a:pt x="1110890" y="379414"/>
                    <a:pt x="1109566" y="381595"/>
                  </a:cubicBezTo>
                  <a:lnTo>
                    <a:pt x="1107376" y="384452"/>
                  </a:lnTo>
                  <a:cubicBezTo>
                    <a:pt x="1106128" y="385805"/>
                    <a:pt x="1104556" y="386824"/>
                    <a:pt x="1102803" y="387405"/>
                  </a:cubicBezTo>
                  <a:cubicBezTo>
                    <a:pt x="1101117" y="388329"/>
                    <a:pt x="1099203" y="388758"/>
                    <a:pt x="1097279" y="388643"/>
                  </a:cubicBezTo>
                  <a:cubicBezTo>
                    <a:pt x="1095355" y="388767"/>
                    <a:pt x="1093441" y="388339"/>
                    <a:pt x="1091755" y="387405"/>
                  </a:cubicBezTo>
                  <a:cubicBezTo>
                    <a:pt x="1089973" y="386891"/>
                    <a:pt x="1088383" y="385862"/>
                    <a:pt x="1087183" y="384452"/>
                  </a:cubicBezTo>
                  <a:lnTo>
                    <a:pt x="1084516" y="381880"/>
                  </a:lnTo>
                  <a:cubicBezTo>
                    <a:pt x="1082725" y="380128"/>
                    <a:pt x="1081449" y="377918"/>
                    <a:pt x="1080801" y="375499"/>
                  </a:cubicBezTo>
                  <a:lnTo>
                    <a:pt x="1080325" y="371689"/>
                  </a:lnTo>
                  <a:cubicBezTo>
                    <a:pt x="1080325" y="369184"/>
                    <a:pt x="1080982" y="366717"/>
                    <a:pt x="1082230" y="364545"/>
                  </a:cubicBezTo>
                  <a:lnTo>
                    <a:pt x="1084516" y="361592"/>
                  </a:lnTo>
                  <a:cubicBezTo>
                    <a:pt x="1085773" y="360249"/>
                    <a:pt x="1087344" y="359230"/>
                    <a:pt x="1089087" y="358639"/>
                  </a:cubicBezTo>
                  <a:close/>
                  <a:moveTo>
                    <a:pt x="242029" y="320254"/>
                  </a:moveTo>
                  <a:cubicBezTo>
                    <a:pt x="243944" y="320226"/>
                    <a:pt x="245839" y="320645"/>
                    <a:pt x="247554" y="321492"/>
                  </a:cubicBezTo>
                  <a:cubicBezTo>
                    <a:pt x="249307" y="322064"/>
                    <a:pt x="250887" y="323083"/>
                    <a:pt x="252126" y="324445"/>
                  </a:cubicBezTo>
                  <a:lnTo>
                    <a:pt x="254888" y="327016"/>
                  </a:lnTo>
                  <a:cubicBezTo>
                    <a:pt x="256650" y="328750"/>
                    <a:pt x="257936" y="330922"/>
                    <a:pt x="258603" y="333303"/>
                  </a:cubicBezTo>
                  <a:lnTo>
                    <a:pt x="259079" y="337114"/>
                  </a:lnTo>
                  <a:cubicBezTo>
                    <a:pt x="259069" y="339647"/>
                    <a:pt x="258412" y="342142"/>
                    <a:pt x="257174" y="344352"/>
                  </a:cubicBezTo>
                  <a:lnTo>
                    <a:pt x="254888" y="347210"/>
                  </a:lnTo>
                  <a:cubicBezTo>
                    <a:pt x="253688" y="348619"/>
                    <a:pt x="252097" y="349648"/>
                    <a:pt x="250316" y="350163"/>
                  </a:cubicBezTo>
                  <a:cubicBezTo>
                    <a:pt x="248630" y="351096"/>
                    <a:pt x="246715" y="351525"/>
                    <a:pt x="244792" y="351401"/>
                  </a:cubicBezTo>
                  <a:cubicBezTo>
                    <a:pt x="242867" y="351515"/>
                    <a:pt x="240953" y="351087"/>
                    <a:pt x="239267" y="350163"/>
                  </a:cubicBezTo>
                  <a:cubicBezTo>
                    <a:pt x="237514" y="349581"/>
                    <a:pt x="235943" y="348562"/>
                    <a:pt x="234695" y="347210"/>
                  </a:cubicBezTo>
                  <a:lnTo>
                    <a:pt x="231933" y="344733"/>
                  </a:lnTo>
                  <a:cubicBezTo>
                    <a:pt x="230209" y="342943"/>
                    <a:pt x="228961" y="340752"/>
                    <a:pt x="228313" y="338351"/>
                  </a:cubicBezTo>
                  <a:lnTo>
                    <a:pt x="227742" y="334542"/>
                  </a:lnTo>
                  <a:cubicBezTo>
                    <a:pt x="227732" y="332017"/>
                    <a:pt x="228418" y="329551"/>
                    <a:pt x="229742" y="327398"/>
                  </a:cubicBezTo>
                  <a:lnTo>
                    <a:pt x="231933" y="324445"/>
                  </a:lnTo>
                  <a:cubicBezTo>
                    <a:pt x="233228" y="323092"/>
                    <a:pt x="234828" y="322083"/>
                    <a:pt x="236600" y="321492"/>
                  </a:cubicBezTo>
                  <a:cubicBezTo>
                    <a:pt x="238286" y="320645"/>
                    <a:pt x="240143" y="320226"/>
                    <a:pt x="242029" y="320254"/>
                  </a:cubicBezTo>
                  <a:close/>
                  <a:moveTo>
                    <a:pt x="1062799" y="299204"/>
                  </a:moveTo>
                  <a:cubicBezTo>
                    <a:pt x="1064723" y="299080"/>
                    <a:pt x="1066637" y="299508"/>
                    <a:pt x="1068323" y="300442"/>
                  </a:cubicBezTo>
                  <a:cubicBezTo>
                    <a:pt x="1070104" y="300956"/>
                    <a:pt x="1071695" y="301985"/>
                    <a:pt x="1072895" y="303395"/>
                  </a:cubicBezTo>
                  <a:lnTo>
                    <a:pt x="1075562" y="306062"/>
                  </a:lnTo>
                  <a:cubicBezTo>
                    <a:pt x="1077363" y="307766"/>
                    <a:pt x="1078649" y="309948"/>
                    <a:pt x="1079277" y="312348"/>
                  </a:cubicBezTo>
                  <a:lnTo>
                    <a:pt x="1079753" y="316158"/>
                  </a:lnTo>
                  <a:cubicBezTo>
                    <a:pt x="1079753" y="318663"/>
                    <a:pt x="1079096" y="321130"/>
                    <a:pt x="1077848" y="323302"/>
                  </a:cubicBezTo>
                  <a:lnTo>
                    <a:pt x="1075562" y="326255"/>
                  </a:lnTo>
                  <a:cubicBezTo>
                    <a:pt x="1074324" y="327617"/>
                    <a:pt x="1072743" y="328636"/>
                    <a:pt x="1070990" y="329207"/>
                  </a:cubicBezTo>
                  <a:cubicBezTo>
                    <a:pt x="1069276" y="330055"/>
                    <a:pt x="1067380" y="330474"/>
                    <a:pt x="1065466" y="330446"/>
                  </a:cubicBezTo>
                  <a:cubicBezTo>
                    <a:pt x="1063551" y="330464"/>
                    <a:pt x="1061665" y="330046"/>
                    <a:pt x="1059941" y="329207"/>
                  </a:cubicBezTo>
                  <a:cubicBezTo>
                    <a:pt x="1058208" y="328588"/>
                    <a:pt x="1056646" y="327579"/>
                    <a:pt x="1055369" y="326255"/>
                  </a:cubicBezTo>
                  <a:lnTo>
                    <a:pt x="1052703" y="323587"/>
                  </a:lnTo>
                  <a:cubicBezTo>
                    <a:pt x="1050997" y="321825"/>
                    <a:pt x="1049759" y="319663"/>
                    <a:pt x="1049083" y="317301"/>
                  </a:cubicBezTo>
                  <a:lnTo>
                    <a:pt x="1048512" y="313491"/>
                  </a:lnTo>
                  <a:cubicBezTo>
                    <a:pt x="1048512" y="310938"/>
                    <a:pt x="1049207" y="308443"/>
                    <a:pt x="1050511" y="306252"/>
                  </a:cubicBezTo>
                  <a:lnTo>
                    <a:pt x="1052703" y="303395"/>
                  </a:lnTo>
                  <a:cubicBezTo>
                    <a:pt x="1053969" y="302013"/>
                    <a:pt x="1055579" y="300994"/>
                    <a:pt x="1057370" y="300442"/>
                  </a:cubicBezTo>
                  <a:cubicBezTo>
                    <a:pt x="1059017" y="299499"/>
                    <a:pt x="1060903" y="299070"/>
                    <a:pt x="1062799" y="299204"/>
                  </a:cubicBezTo>
                  <a:close/>
                  <a:moveTo>
                    <a:pt x="269461" y="259865"/>
                  </a:moveTo>
                  <a:cubicBezTo>
                    <a:pt x="271337" y="259389"/>
                    <a:pt x="273300" y="259389"/>
                    <a:pt x="275176" y="259865"/>
                  </a:cubicBezTo>
                  <a:cubicBezTo>
                    <a:pt x="276976" y="260332"/>
                    <a:pt x="278634" y="261218"/>
                    <a:pt x="280034" y="262437"/>
                  </a:cubicBezTo>
                  <a:cubicBezTo>
                    <a:pt x="281596" y="263427"/>
                    <a:pt x="282872" y="264809"/>
                    <a:pt x="283748" y="266437"/>
                  </a:cubicBezTo>
                  <a:lnTo>
                    <a:pt x="286320" y="271676"/>
                  </a:lnTo>
                  <a:cubicBezTo>
                    <a:pt x="287644" y="273895"/>
                    <a:pt x="288339" y="276429"/>
                    <a:pt x="288321" y="279010"/>
                  </a:cubicBezTo>
                  <a:lnTo>
                    <a:pt x="288321" y="282820"/>
                  </a:lnTo>
                  <a:cubicBezTo>
                    <a:pt x="287616" y="285183"/>
                    <a:pt x="286339" y="287345"/>
                    <a:pt x="284606" y="289107"/>
                  </a:cubicBezTo>
                  <a:lnTo>
                    <a:pt x="281748" y="291393"/>
                  </a:lnTo>
                  <a:cubicBezTo>
                    <a:pt x="280167" y="292450"/>
                    <a:pt x="278310" y="293012"/>
                    <a:pt x="276415" y="293012"/>
                  </a:cubicBezTo>
                  <a:cubicBezTo>
                    <a:pt x="274547" y="293536"/>
                    <a:pt x="272566" y="293536"/>
                    <a:pt x="270699" y="293012"/>
                  </a:cubicBezTo>
                  <a:cubicBezTo>
                    <a:pt x="268899" y="292545"/>
                    <a:pt x="267242" y="291659"/>
                    <a:pt x="265841" y="290440"/>
                  </a:cubicBezTo>
                  <a:cubicBezTo>
                    <a:pt x="264327" y="289402"/>
                    <a:pt x="263051" y="288031"/>
                    <a:pt x="262127" y="286440"/>
                  </a:cubicBezTo>
                  <a:lnTo>
                    <a:pt x="259555" y="281106"/>
                  </a:lnTo>
                  <a:cubicBezTo>
                    <a:pt x="258231" y="278953"/>
                    <a:pt x="257545" y="276486"/>
                    <a:pt x="257555" y="273962"/>
                  </a:cubicBezTo>
                  <a:lnTo>
                    <a:pt x="257555" y="270152"/>
                  </a:lnTo>
                  <a:cubicBezTo>
                    <a:pt x="258212" y="267761"/>
                    <a:pt x="259498" y="265599"/>
                    <a:pt x="261270" y="263866"/>
                  </a:cubicBezTo>
                  <a:lnTo>
                    <a:pt x="264127" y="261579"/>
                  </a:lnTo>
                  <a:cubicBezTo>
                    <a:pt x="265727" y="260560"/>
                    <a:pt x="267566" y="259970"/>
                    <a:pt x="269461" y="259865"/>
                  </a:cubicBezTo>
                  <a:close/>
                  <a:moveTo>
                    <a:pt x="1021937" y="243577"/>
                  </a:moveTo>
                  <a:lnTo>
                    <a:pt x="1025747" y="243577"/>
                  </a:lnTo>
                  <a:cubicBezTo>
                    <a:pt x="1027661" y="243501"/>
                    <a:pt x="1029566" y="243930"/>
                    <a:pt x="1031272" y="244816"/>
                  </a:cubicBezTo>
                  <a:cubicBezTo>
                    <a:pt x="1033052" y="245330"/>
                    <a:pt x="1034643" y="246359"/>
                    <a:pt x="1035843" y="247768"/>
                  </a:cubicBezTo>
                  <a:cubicBezTo>
                    <a:pt x="1037196" y="249016"/>
                    <a:pt x="1038215" y="250587"/>
                    <a:pt x="1038796" y="252340"/>
                  </a:cubicBezTo>
                  <a:cubicBezTo>
                    <a:pt x="1039644" y="253883"/>
                    <a:pt x="1040072" y="255626"/>
                    <a:pt x="1040034" y="257388"/>
                  </a:cubicBezTo>
                  <a:lnTo>
                    <a:pt x="1040034" y="262722"/>
                  </a:lnTo>
                  <a:cubicBezTo>
                    <a:pt x="1040034" y="265227"/>
                    <a:pt x="1039377" y="267695"/>
                    <a:pt x="1038129" y="269866"/>
                  </a:cubicBezTo>
                  <a:lnTo>
                    <a:pt x="1035843" y="272819"/>
                  </a:lnTo>
                  <a:cubicBezTo>
                    <a:pt x="1034091" y="274543"/>
                    <a:pt x="1031929" y="275791"/>
                    <a:pt x="1029557" y="276438"/>
                  </a:cubicBezTo>
                  <a:lnTo>
                    <a:pt x="1025747" y="277010"/>
                  </a:lnTo>
                  <a:cubicBezTo>
                    <a:pt x="1023833" y="277077"/>
                    <a:pt x="1021927" y="276648"/>
                    <a:pt x="1020222" y="275772"/>
                  </a:cubicBezTo>
                  <a:cubicBezTo>
                    <a:pt x="1018489" y="275153"/>
                    <a:pt x="1016927" y="274143"/>
                    <a:pt x="1015650" y="272819"/>
                  </a:cubicBezTo>
                  <a:cubicBezTo>
                    <a:pt x="1014298" y="271571"/>
                    <a:pt x="1013278" y="270000"/>
                    <a:pt x="1012698" y="268247"/>
                  </a:cubicBezTo>
                  <a:cubicBezTo>
                    <a:pt x="1011812" y="266542"/>
                    <a:pt x="1011393" y="264637"/>
                    <a:pt x="1011459" y="262722"/>
                  </a:cubicBezTo>
                  <a:lnTo>
                    <a:pt x="1011459" y="257388"/>
                  </a:lnTo>
                  <a:cubicBezTo>
                    <a:pt x="1011459" y="254836"/>
                    <a:pt x="1012155" y="252340"/>
                    <a:pt x="1013460" y="250150"/>
                  </a:cubicBezTo>
                  <a:lnTo>
                    <a:pt x="1015650" y="247292"/>
                  </a:lnTo>
                  <a:cubicBezTo>
                    <a:pt x="1017413" y="245559"/>
                    <a:pt x="1019565" y="244282"/>
                    <a:pt x="1021937" y="243577"/>
                  </a:cubicBezTo>
                  <a:close/>
                  <a:moveTo>
                    <a:pt x="308228" y="212050"/>
                  </a:moveTo>
                  <a:lnTo>
                    <a:pt x="310800" y="212050"/>
                  </a:lnTo>
                  <a:cubicBezTo>
                    <a:pt x="313343" y="212002"/>
                    <a:pt x="315848" y="212659"/>
                    <a:pt x="318039" y="213954"/>
                  </a:cubicBezTo>
                  <a:lnTo>
                    <a:pt x="320896" y="216146"/>
                  </a:lnTo>
                  <a:cubicBezTo>
                    <a:pt x="322687" y="217898"/>
                    <a:pt x="323964" y="220108"/>
                    <a:pt x="324611" y="222527"/>
                  </a:cubicBezTo>
                  <a:lnTo>
                    <a:pt x="324611" y="226337"/>
                  </a:lnTo>
                  <a:cubicBezTo>
                    <a:pt x="324744" y="228233"/>
                    <a:pt x="324316" y="230119"/>
                    <a:pt x="323373" y="231766"/>
                  </a:cubicBezTo>
                  <a:cubicBezTo>
                    <a:pt x="322106" y="235291"/>
                    <a:pt x="319354" y="238072"/>
                    <a:pt x="315848" y="239387"/>
                  </a:cubicBezTo>
                  <a:cubicBezTo>
                    <a:pt x="314134" y="240234"/>
                    <a:pt x="312238" y="240653"/>
                    <a:pt x="310324" y="240625"/>
                  </a:cubicBezTo>
                  <a:lnTo>
                    <a:pt x="307752" y="240625"/>
                  </a:lnTo>
                  <a:cubicBezTo>
                    <a:pt x="305208" y="240606"/>
                    <a:pt x="302703" y="239920"/>
                    <a:pt x="300513" y="238625"/>
                  </a:cubicBezTo>
                  <a:lnTo>
                    <a:pt x="297655" y="236434"/>
                  </a:lnTo>
                  <a:cubicBezTo>
                    <a:pt x="295865" y="234681"/>
                    <a:pt x="294588" y="232471"/>
                    <a:pt x="293941" y="230052"/>
                  </a:cubicBezTo>
                  <a:lnTo>
                    <a:pt x="293941" y="226337"/>
                  </a:lnTo>
                  <a:cubicBezTo>
                    <a:pt x="293827" y="224422"/>
                    <a:pt x="294227" y="222518"/>
                    <a:pt x="295083" y="220813"/>
                  </a:cubicBezTo>
                  <a:cubicBezTo>
                    <a:pt x="295713" y="219032"/>
                    <a:pt x="296750" y="217432"/>
                    <a:pt x="298132" y="216146"/>
                  </a:cubicBezTo>
                  <a:cubicBezTo>
                    <a:pt x="299398" y="214812"/>
                    <a:pt x="300970" y="213802"/>
                    <a:pt x="302703" y="213193"/>
                  </a:cubicBezTo>
                  <a:cubicBezTo>
                    <a:pt x="304409" y="212335"/>
                    <a:pt x="306314" y="211935"/>
                    <a:pt x="308228" y="212050"/>
                  </a:cubicBezTo>
                  <a:close/>
                  <a:moveTo>
                    <a:pt x="983836" y="193286"/>
                  </a:moveTo>
                  <a:lnTo>
                    <a:pt x="984312" y="193286"/>
                  </a:lnTo>
                  <a:cubicBezTo>
                    <a:pt x="985513" y="193095"/>
                    <a:pt x="986732" y="193095"/>
                    <a:pt x="987932" y="193286"/>
                  </a:cubicBezTo>
                  <a:cubicBezTo>
                    <a:pt x="989808" y="193400"/>
                    <a:pt x="991637" y="193953"/>
                    <a:pt x="993266" y="194905"/>
                  </a:cubicBezTo>
                  <a:cubicBezTo>
                    <a:pt x="994857" y="195829"/>
                    <a:pt x="996218" y="197105"/>
                    <a:pt x="997267" y="198620"/>
                  </a:cubicBezTo>
                  <a:cubicBezTo>
                    <a:pt x="998486" y="200020"/>
                    <a:pt x="999372" y="201677"/>
                    <a:pt x="999838" y="203478"/>
                  </a:cubicBezTo>
                  <a:cubicBezTo>
                    <a:pt x="1000295" y="206202"/>
                    <a:pt x="999991" y="209002"/>
                    <a:pt x="998981" y="211574"/>
                  </a:cubicBezTo>
                  <a:cubicBezTo>
                    <a:pt x="998266" y="214069"/>
                    <a:pt x="996924" y="216327"/>
                    <a:pt x="995075" y="218146"/>
                  </a:cubicBezTo>
                  <a:cubicBezTo>
                    <a:pt x="994180" y="219023"/>
                    <a:pt x="993189" y="219784"/>
                    <a:pt x="992123" y="220432"/>
                  </a:cubicBezTo>
                  <a:cubicBezTo>
                    <a:pt x="991008" y="221080"/>
                    <a:pt x="989827" y="221585"/>
                    <a:pt x="988598" y="221956"/>
                  </a:cubicBezTo>
                  <a:cubicBezTo>
                    <a:pt x="985874" y="222623"/>
                    <a:pt x="983036" y="222623"/>
                    <a:pt x="980312" y="221956"/>
                  </a:cubicBezTo>
                  <a:lnTo>
                    <a:pt x="976883" y="220527"/>
                  </a:lnTo>
                  <a:lnTo>
                    <a:pt x="973930" y="218241"/>
                  </a:lnTo>
                  <a:cubicBezTo>
                    <a:pt x="972092" y="216431"/>
                    <a:pt x="970777" y="214165"/>
                    <a:pt x="970120" y="211669"/>
                  </a:cubicBezTo>
                  <a:cubicBezTo>
                    <a:pt x="969406" y="209078"/>
                    <a:pt x="969406" y="206354"/>
                    <a:pt x="970120" y="203764"/>
                  </a:cubicBezTo>
                  <a:cubicBezTo>
                    <a:pt x="970768" y="201392"/>
                    <a:pt x="972016" y="199230"/>
                    <a:pt x="973739" y="197477"/>
                  </a:cubicBezTo>
                  <a:lnTo>
                    <a:pt x="976692" y="195191"/>
                  </a:lnTo>
                  <a:cubicBezTo>
                    <a:pt x="978864" y="193943"/>
                    <a:pt x="981331" y="193286"/>
                    <a:pt x="983836" y="193286"/>
                  </a:cubicBezTo>
                  <a:close/>
                  <a:moveTo>
                    <a:pt x="342613" y="156233"/>
                  </a:moveTo>
                  <a:lnTo>
                    <a:pt x="345280" y="156233"/>
                  </a:lnTo>
                  <a:cubicBezTo>
                    <a:pt x="347785" y="156233"/>
                    <a:pt x="350252" y="156890"/>
                    <a:pt x="352424" y="158138"/>
                  </a:cubicBezTo>
                  <a:lnTo>
                    <a:pt x="355377" y="160424"/>
                  </a:lnTo>
                  <a:cubicBezTo>
                    <a:pt x="357120" y="162157"/>
                    <a:pt x="358368" y="164329"/>
                    <a:pt x="358996" y="166710"/>
                  </a:cubicBezTo>
                  <a:lnTo>
                    <a:pt x="359092" y="170520"/>
                  </a:lnTo>
                  <a:cubicBezTo>
                    <a:pt x="359158" y="172435"/>
                    <a:pt x="358739" y="174340"/>
                    <a:pt x="357853" y="176045"/>
                  </a:cubicBezTo>
                  <a:cubicBezTo>
                    <a:pt x="356539" y="179512"/>
                    <a:pt x="353795" y="182255"/>
                    <a:pt x="350328" y="183569"/>
                  </a:cubicBezTo>
                  <a:cubicBezTo>
                    <a:pt x="348624" y="184455"/>
                    <a:pt x="346718" y="184874"/>
                    <a:pt x="344804" y="184808"/>
                  </a:cubicBezTo>
                  <a:lnTo>
                    <a:pt x="342137" y="184808"/>
                  </a:lnTo>
                  <a:cubicBezTo>
                    <a:pt x="339584" y="184808"/>
                    <a:pt x="337089" y="184112"/>
                    <a:pt x="334898" y="182808"/>
                  </a:cubicBezTo>
                  <a:lnTo>
                    <a:pt x="332040" y="180617"/>
                  </a:lnTo>
                  <a:cubicBezTo>
                    <a:pt x="330278" y="178884"/>
                    <a:pt x="328992" y="176712"/>
                    <a:pt x="328325" y="174330"/>
                  </a:cubicBezTo>
                  <a:lnTo>
                    <a:pt x="328325" y="170520"/>
                  </a:lnTo>
                  <a:cubicBezTo>
                    <a:pt x="328202" y="168596"/>
                    <a:pt x="328631" y="166682"/>
                    <a:pt x="329564" y="164996"/>
                  </a:cubicBezTo>
                  <a:cubicBezTo>
                    <a:pt x="330078" y="163215"/>
                    <a:pt x="331107" y="161624"/>
                    <a:pt x="332516" y="160424"/>
                  </a:cubicBezTo>
                  <a:cubicBezTo>
                    <a:pt x="333745" y="159043"/>
                    <a:pt x="335327" y="158024"/>
                    <a:pt x="337089" y="157471"/>
                  </a:cubicBezTo>
                  <a:cubicBezTo>
                    <a:pt x="338775" y="156538"/>
                    <a:pt x="340689" y="156109"/>
                    <a:pt x="342613" y="156233"/>
                  </a:cubicBezTo>
                  <a:close/>
                  <a:moveTo>
                    <a:pt x="938402" y="140327"/>
                  </a:moveTo>
                  <a:cubicBezTo>
                    <a:pt x="940326" y="140212"/>
                    <a:pt x="942240" y="140641"/>
                    <a:pt x="943926" y="141565"/>
                  </a:cubicBezTo>
                  <a:cubicBezTo>
                    <a:pt x="945679" y="142146"/>
                    <a:pt x="947250" y="143165"/>
                    <a:pt x="948498" y="144518"/>
                  </a:cubicBezTo>
                  <a:lnTo>
                    <a:pt x="951165" y="147185"/>
                  </a:lnTo>
                  <a:cubicBezTo>
                    <a:pt x="952908" y="148918"/>
                    <a:pt x="954156" y="151090"/>
                    <a:pt x="954785" y="153471"/>
                  </a:cubicBezTo>
                  <a:lnTo>
                    <a:pt x="955356" y="157281"/>
                  </a:lnTo>
                  <a:cubicBezTo>
                    <a:pt x="955366" y="159805"/>
                    <a:pt x="954680" y="162272"/>
                    <a:pt x="953356" y="164425"/>
                  </a:cubicBezTo>
                  <a:lnTo>
                    <a:pt x="951165" y="167378"/>
                  </a:lnTo>
                  <a:cubicBezTo>
                    <a:pt x="949870" y="168730"/>
                    <a:pt x="948269" y="169740"/>
                    <a:pt x="946498" y="170331"/>
                  </a:cubicBezTo>
                  <a:cubicBezTo>
                    <a:pt x="944831" y="171226"/>
                    <a:pt x="942955" y="171645"/>
                    <a:pt x="941069" y="171569"/>
                  </a:cubicBezTo>
                  <a:cubicBezTo>
                    <a:pt x="939154" y="171645"/>
                    <a:pt x="937249" y="171216"/>
                    <a:pt x="935544" y="170331"/>
                  </a:cubicBezTo>
                  <a:cubicBezTo>
                    <a:pt x="933792" y="169759"/>
                    <a:pt x="932211" y="168740"/>
                    <a:pt x="930972" y="167378"/>
                  </a:cubicBezTo>
                  <a:lnTo>
                    <a:pt x="928306" y="164711"/>
                  </a:lnTo>
                  <a:cubicBezTo>
                    <a:pt x="926543" y="162977"/>
                    <a:pt x="925257" y="160806"/>
                    <a:pt x="924591" y="158424"/>
                  </a:cubicBezTo>
                  <a:lnTo>
                    <a:pt x="924115" y="154614"/>
                  </a:lnTo>
                  <a:cubicBezTo>
                    <a:pt x="924124" y="152081"/>
                    <a:pt x="924781" y="149585"/>
                    <a:pt x="926019" y="147375"/>
                  </a:cubicBezTo>
                  <a:lnTo>
                    <a:pt x="928306" y="144518"/>
                  </a:lnTo>
                  <a:cubicBezTo>
                    <a:pt x="929505" y="143108"/>
                    <a:pt x="931096" y="142079"/>
                    <a:pt x="932877" y="141565"/>
                  </a:cubicBezTo>
                  <a:cubicBezTo>
                    <a:pt x="934563" y="140631"/>
                    <a:pt x="936478" y="140203"/>
                    <a:pt x="938402" y="140327"/>
                  </a:cubicBezTo>
                  <a:close/>
                  <a:moveTo>
                    <a:pt x="389096" y="113848"/>
                  </a:moveTo>
                  <a:lnTo>
                    <a:pt x="392906" y="113848"/>
                  </a:lnTo>
                  <a:cubicBezTo>
                    <a:pt x="394830" y="113724"/>
                    <a:pt x="396745" y="114152"/>
                    <a:pt x="398430" y="115085"/>
                  </a:cubicBezTo>
                  <a:cubicBezTo>
                    <a:pt x="400211" y="115600"/>
                    <a:pt x="401802" y="116629"/>
                    <a:pt x="403002" y="118039"/>
                  </a:cubicBezTo>
                  <a:cubicBezTo>
                    <a:pt x="404384" y="119267"/>
                    <a:pt x="405403" y="120848"/>
                    <a:pt x="405955" y="122610"/>
                  </a:cubicBezTo>
                  <a:cubicBezTo>
                    <a:pt x="406803" y="124153"/>
                    <a:pt x="407231" y="125896"/>
                    <a:pt x="407193" y="127658"/>
                  </a:cubicBezTo>
                  <a:lnTo>
                    <a:pt x="407193" y="132992"/>
                  </a:lnTo>
                  <a:cubicBezTo>
                    <a:pt x="407193" y="135497"/>
                    <a:pt x="406536" y="137965"/>
                    <a:pt x="405288" y="140136"/>
                  </a:cubicBezTo>
                  <a:lnTo>
                    <a:pt x="403002" y="143089"/>
                  </a:lnTo>
                  <a:cubicBezTo>
                    <a:pt x="401249" y="144813"/>
                    <a:pt x="399087" y="146061"/>
                    <a:pt x="396716" y="146708"/>
                  </a:cubicBezTo>
                  <a:lnTo>
                    <a:pt x="392906" y="147280"/>
                  </a:lnTo>
                  <a:cubicBezTo>
                    <a:pt x="390991" y="147309"/>
                    <a:pt x="389096" y="146890"/>
                    <a:pt x="387381" y="146042"/>
                  </a:cubicBezTo>
                  <a:cubicBezTo>
                    <a:pt x="385648" y="145423"/>
                    <a:pt x="384085" y="144413"/>
                    <a:pt x="382809" y="143089"/>
                  </a:cubicBezTo>
                  <a:cubicBezTo>
                    <a:pt x="381428" y="141822"/>
                    <a:pt x="380409" y="140212"/>
                    <a:pt x="379857" y="138422"/>
                  </a:cubicBezTo>
                  <a:cubicBezTo>
                    <a:pt x="378980" y="136755"/>
                    <a:pt x="378551" y="134878"/>
                    <a:pt x="378618" y="132992"/>
                  </a:cubicBezTo>
                  <a:lnTo>
                    <a:pt x="378618" y="127658"/>
                  </a:lnTo>
                  <a:cubicBezTo>
                    <a:pt x="378618" y="125106"/>
                    <a:pt x="379314" y="122610"/>
                    <a:pt x="380619" y="120420"/>
                  </a:cubicBezTo>
                  <a:lnTo>
                    <a:pt x="382809" y="117562"/>
                  </a:lnTo>
                  <a:cubicBezTo>
                    <a:pt x="384543" y="115800"/>
                    <a:pt x="386714" y="114514"/>
                    <a:pt x="389096" y="113848"/>
                  </a:cubicBezTo>
                  <a:close/>
                  <a:moveTo>
                    <a:pt x="888206" y="89844"/>
                  </a:moveTo>
                  <a:cubicBezTo>
                    <a:pt x="890120" y="89768"/>
                    <a:pt x="892026" y="90197"/>
                    <a:pt x="893731" y="91083"/>
                  </a:cubicBezTo>
                  <a:cubicBezTo>
                    <a:pt x="895511" y="91597"/>
                    <a:pt x="897103" y="92626"/>
                    <a:pt x="898302" y="94035"/>
                  </a:cubicBezTo>
                  <a:lnTo>
                    <a:pt x="903636" y="99369"/>
                  </a:lnTo>
                  <a:cubicBezTo>
                    <a:pt x="905342" y="101132"/>
                    <a:pt x="906580" y="103294"/>
                    <a:pt x="907256" y="105656"/>
                  </a:cubicBezTo>
                  <a:lnTo>
                    <a:pt x="907827" y="109466"/>
                  </a:lnTo>
                  <a:cubicBezTo>
                    <a:pt x="907827" y="112019"/>
                    <a:pt x="907132" y="114514"/>
                    <a:pt x="905827" y="116705"/>
                  </a:cubicBezTo>
                  <a:lnTo>
                    <a:pt x="903636" y="119562"/>
                  </a:lnTo>
                  <a:cubicBezTo>
                    <a:pt x="900845" y="122077"/>
                    <a:pt x="897283" y="123553"/>
                    <a:pt x="893540" y="123753"/>
                  </a:cubicBezTo>
                  <a:cubicBezTo>
                    <a:pt x="891626" y="123830"/>
                    <a:pt x="889720" y="123401"/>
                    <a:pt x="888015" y="122515"/>
                  </a:cubicBezTo>
                  <a:cubicBezTo>
                    <a:pt x="886234" y="122001"/>
                    <a:pt x="884643" y="120972"/>
                    <a:pt x="883444" y="119562"/>
                  </a:cubicBezTo>
                  <a:lnTo>
                    <a:pt x="878110" y="114228"/>
                  </a:lnTo>
                  <a:cubicBezTo>
                    <a:pt x="876385" y="112476"/>
                    <a:pt x="875138" y="110314"/>
                    <a:pt x="874490" y="107942"/>
                  </a:cubicBezTo>
                  <a:lnTo>
                    <a:pt x="873919" y="104132"/>
                  </a:lnTo>
                  <a:cubicBezTo>
                    <a:pt x="873919" y="101579"/>
                    <a:pt x="874614" y="99083"/>
                    <a:pt x="875919" y="96893"/>
                  </a:cubicBezTo>
                  <a:lnTo>
                    <a:pt x="878110" y="94035"/>
                  </a:lnTo>
                  <a:cubicBezTo>
                    <a:pt x="879357" y="92683"/>
                    <a:pt x="880929" y="91663"/>
                    <a:pt x="882681" y="91083"/>
                  </a:cubicBezTo>
                  <a:cubicBezTo>
                    <a:pt x="884386" y="90197"/>
                    <a:pt x="886292" y="89778"/>
                    <a:pt x="888206" y="89844"/>
                  </a:cubicBezTo>
                  <a:close/>
                  <a:moveTo>
                    <a:pt x="440626" y="71460"/>
                  </a:moveTo>
                  <a:cubicBezTo>
                    <a:pt x="442512" y="71394"/>
                    <a:pt x="444388" y="71822"/>
                    <a:pt x="446055" y="72699"/>
                  </a:cubicBezTo>
                  <a:cubicBezTo>
                    <a:pt x="447845" y="73251"/>
                    <a:pt x="449455" y="74270"/>
                    <a:pt x="450722" y="75651"/>
                  </a:cubicBezTo>
                  <a:lnTo>
                    <a:pt x="453293" y="78318"/>
                  </a:lnTo>
                  <a:cubicBezTo>
                    <a:pt x="455056" y="80052"/>
                    <a:pt x="456341" y="82224"/>
                    <a:pt x="457008" y="84605"/>
                  </a:cubicBezTo>
                  <a:lnTo>
                    <a:pt x="457484" y="88415"/>
                  </a:lnTo>
                  <a:cubicBezTo>
                    <a:pt x="457475" y="90948"/>
                    <a:pt x="456818" y="93444"/>
                    <a:pt x="455580" y="95654"/>
                  </a:cubicBezTo>
                  <a:lnTo>
                    <a:pt x="453293" y="98511"/>
                  </a:lnTo>
                  <a:cubicBezTo>
                    <a:pt x="452093" y="99921"/>
                    <a:pt x="450503" y="100950"/>
                    <a:pt x="448722" y="101464"/>
                  </a:cubicBezTo>
                  <a:cubicBezTo>
                    <a:pt x="447016" y="102350"/>
                    <a:pt x="445112" y="102778"/>
                    <a:pt x="443197" y="102702"/>
                  </a:cubicBezTo>
                  <a:cubicBezTo>
                    <a:pt x="439454" y="102502"/>
                    <a:pt x="435892" y="101026"/>
                    <a:pt x="433100" y="98511"/>
                  </a:cubicBezTo>
                  <a:lnTo>
                    <a:pt x="430434" y="95844"/>
                  </a:lnTo>
                  <a:cubicBezTo>
                    <a:pt x="428709" y="94092"/>
                    <a:pt x="427462" y="91930"/>
                    <a:pt x="426814" y="89558"/>
                  </a:cubicBezTo>
                  <a:lnTo>
                    <a:pt x="426338" y="85748"/>
                  </a:lnTo>
                  <a:cubicBezTo>
                    <a:pt x="426300" y="83204"/>
                    <a:pt x="426967" y="80699"/>
                    <a:pt x="428243" y="78509"/>
                  </a:cubicBezTo>
                  <a:lnTo>
                    <a:pt x="430434" y="75651"/>
                  </a:lnTo>
                  <a:cubicBezTo>
                    <a:pt x="431701" y="74270"/>
                    <a:pt x="433310" y="73251"/>
                    <a:pt x="435101" y="72699"/>
                  </a:cubicBezTo>
                  <a:cubicBezTo>
                    <a:pt x="436806" y="71813"/>
                    <a:pt x="438711" y="71384"/>
                    <a:pt x="440626" y="71460"/>
                  </a:cubicBezTo>
                  <a:close/>
                  <a:moveTo>
                    <a:pt x="840390" y="55554"/>
                  </a:moveTo>
                  <a:cubicBezTo>
                    <a:pt x="842304" y="55526"/>
                    <a:pt x="844200" y="55945"/>
                    <a:pt x="845914" y="56792"/>
                  </a:cubicBezTo>
                  <a:cubicBezTo>
                    <a:pt x="849419" y="58107"/>
                    <a:pt x="852172" y="60889"/>
                    <a:pt x="853439" y="64413"/>
                  </a:cubicBezTo>
                  <a:cubicBezTo>
                    <a:pt x="854439" y="66137"/>
                    <a:pt x="854877" y="68137"/>
                    <a:pt x="854677" y="70128"/>
                  </a:cubicBezTo>
                  <a:lnTo>
                    <a:pt x="854677" y="72985"/>
                  </a:lnTo>
                  <a:cubicBezTo>
                    <a:pt x="854668" y="75519"/>
                    <a:pt x="854010" y="78014"/>
                    <a:pt x="852772" y="80224"/>
                  </a:cubicBezTo>
                  <a:lnTo>
                    <a:pt x="850486" y="83082"/>
                  </a:lnTo>
                  <a:cubicBezTo>
                    <a:pt x="848782" y="84882"/>
                    <a:pt x="846600" y="86168"/>
                    <a:pt x="844200" y="86796"/>
                  </a:cubicBezTo>
                  <a:lnTo>
                    <a:pt x="840390" y="86796"/>
                  </a:lnTo>
                  <a:cubicBezTo>
                    <a:pt x="838466" y="86911"/>
                    <a:pt x="836551" y="86482"/>
                    <a:pt x="834866" y="85558"/>
                  </a:cubicBezTo>
                  <a:cubicBezTo>
                    <a:pt x="833113" y="84977"/>
                    <a:pt x="831541" y="83958"/>
                    <a:pt x="830293" y="82605"/>
                  </a:cubicBezTo>
                  <a:cubicBezTo>
                    <a:pt x="828931" y="81367"/>
                    <a:pt x="827912" y="79786"/>
                    <a:pt x="827340" y="78034"/>
                  </a:cubicBezTo>
                  <a:cubicBezTo>
                    <a:pt x="826454" y="76328"/>
                    <a:pt x="826026" y="74423"/>
                    <a:pt x="826102" y="72509"/>
                  </a:cubicBezTo>
                  <a:lnTo>
                    <a:pt x="826102" y="69842"/>
                  </a:lnTo>
                  <a:cubicBezTo>
                    <a:pt x="826093" y="67318"/>
                    <a:pt x="826779" y="64841"/>
                    <a:pt x="828103" y="62698"/>
                  </a:cubicBezTo>
                  <a:lnTo>
                    <a:pt x="830293" y="59745"/>
                  </a:lnTo>
                  <a:cubicBezTo>
                    <a:pt x="832055" y="58041"/>
                    <a:pt x="834217" y="56802"/>
                    <a:pt x="836580" y="56126"/>
                  </a:cubicBezTo>
                  <a:close/>
                  <a:moveTo>
                    <a:pt x="489203" y="47934"/>
                  </a:moveTo>
                  <a:cubicBezTo>
                    <a:pt x="490365" y="47744"/>
                    <a:pt x="491556" y="47744"/>
                    <a:pt x="492727" y="47934"/>
                  </a:cubicBezTo>
                  <a:cubicBezTo>
                    <a:pt x="494623" y="48020"/>
                    <a:pt x="496471" y="48611"/>
                    <a:pt x="498061" y="49649"/>
                  </a:cubicBezTo>
                  <a:cubicBezTo>
                    <a:pt x="499719" y="50449"/>
                    <a:pt x="501109" y="51697"/>
                    <a:pt x="502062" y="53268"/>
                  </a:cubicBezTo>
                  <a:cubicBezTo>
                    <a:pt x="503347" y="54621"/>
                    <a:pt x="504243" y="56297"/>
                    <a:pt x="504633" y="58126"/>
                  </a:cubicBezTo>
                  <a:cubicBezTo>
                    <a:pt x="505281" y="60765"/>
                    <a:pt x="505215" y="63527"/>
                    <a:pt x="504443" y="66127"/>
                  </a:cubicBezTo>
                  <a:cubicBezTo>
                    <a:pt x="503767" y="68613"/>
                    <a:pt x="502452" y="70880"/>
                    <a:pt x="500633" y="72700"/>
                  </a:cubicBezTo>
                  <a:cubicBezTo>
                    <a:pt x="499681" y="73576"/>
                    <a:pt x="498661" y="74366"/>
                    <a:pt x="497585" y="75081"/>
                  </a:cubicBezTo>
                  <a:cubicBezTo>
                    <a:pt x="496442" y="75729"/>
                    <a:pt x="495223" y="76233"/>
                    <a:pt x="493966" y="76605"/>
                  </a:cubicBezTo>
                  <a:cubicBezTo>
                    <a:pt x="491213" y="77319"/>
                    <a:pt x="488336" y="77319"/>
                    <a:pt x="485583" y="76605"/>
                  </a:cubicBezTo>
                  <a:lnTo>
                    <a:pt x="482155" y="75176"/>
                  </a:lnTo>
                  <a:lnTo>
                    <a:pt x="479202" y="72890"/>
                  </a:lnTo>
                  <a:cubicBezTo>
                    <a:pt x="477392" y="71061"/>
                    <a:pt x="476087" y="68794"/>
                    <a:pt x="475392" y="66318"/>
                  </a:cubicBezTo>
                  <a:cubicBezTo>
                    <a:pt x="474725" y="63727"/>
                    <a:pt x="474725" y="61003"/>
                    <a:pt x="475392" y="58412"/>
                  </a:cubicBezTo>
                  <a:cubicBezTo>
                    <a:pt x="476058" y="56031"/>
                    <a:pt x="477344" y="53859"/>
                    <a:pt x="479107" y="52125"/>
                  </a:cubicBezTo>
                  <a:lnTo>
                    <a:pt x="481964" y="49839"/>
                  </a:lnTo>
                  <a:cubicBezTo>
                    <a:pt x="484174" y="48601"/>
                    <a:pt x="486669" y="47944"/>
                    <a:pt x="489203" y="47934"/>
                  </a:cubicBezTo>
                  <a:close/>
                  <a:moveTo>
                    <a:pt x="541686" y="31741"/>
                  </a:moveTo>
                  <a:lnTo>
                    <a:pt x="543877" y="31741"/>
                  </a:lnTo>
                  <a:cubicBezTo>
                    <a:pt x="546401" y="31732"/>
                    <a:pt x="548868" y="32418"/>
                    <a:pt x="551020" y="33742"/>
                  </a:cubicBezTo>
                  <a:lnTo>
                    <a:pt x="553973" y="35932"/>
                  </a:lnTo>
                  <a:cubicBezTo>
                    <a:pt x="555678" y="37695"/>
                    <a:pt x="556917" y="39857"/>
                    <a:pt x="557593" y="42219"/>
                  </a:cubicBezTo>
                  <a:lnTo>
                    <a:pt x="558164" y="46029"/>
                  </a:lnTo>
                  <a:cubicBezTo>
                    <a:pt x="558193" y="47944"/>
                    <a:pt x="557774" y="49839"/>
                    <a:pt x="556926" y="51554"/>
                  </a:cubicBezTo>
                  <a:cubicBezTo>
                    <a:pt x="556354" y="53306"/>
                    <a:pt x="555335" y="54888"/>
                    <a:pt x="553973" y="56126"/>
                  </a:cubicBezTo>
                  <a:cubicBezTo>
                    <a:pt x="552726" y="57478"/>
                    <a:pt x="551154" y="58497"/>
                    <a:pt x="549401" y="59079"/>
                  </a:cubicBezTo>
                  <a:cubicBezTo>
                    <a:pt x="547715" y="60002"/>
                    <a:pt x="545801" y="60431"/>
                    <a:pt x="543877" y="60316"/>
                  </a:cubicBezTo>
                  <a:lnTo>
                    <a:pt x="541210" y="60316"/>
                  </a:lnTo>
                  <a:cubicBezTo>
                    <a:pt x="538676" y="60307"/>
                    <a:pt x="536181" y="59650"/>
                    <a:pt x="533971" y="58412"/>
                  </a:cubicBezTo>
                  <a:lnTo>
                    <a:pt x="531114" y="56126"/>
                  </a:lnTo>
                  <a:cubicBezTo>
                    <a:pt x="529332" y="54402"/>
                    <a:pt x="528046" y="52230"/>
                    <a:pt x="527399" y="49839"/>
                  </a:cubicBezTo>
                  <a:lnTo>
                    <a:pt x="527399" y="46029"/>
                  </a:lnTo>
                  <a:cubicBezTo>
                    <a:pt x="527284" y="44105"/>
                    <a:pt x="527713" y="42191"/>
                    <a:pt x="528637" y="40505"/>
                  </a:cubicBezTo>
                  <a:cubicBezTo>
                    <a:pt x="529218" y="38752"/>
                    <a:pt x="530237" y="37181"/>
                    <a:pt x="531590" y="35932"/>
                  </a:cubicBezTo>
                  <a:cubicBezTo>
                    <a:pt x="532818" y="34552"/>
                    <a:pt x="534399" y="33533"/>
                    <a:pt x="536162" y="32980"/>
                  </a:cubicBezTo>
                  <a:cubicBezTo>
                    <a:pt x="537867" y="32094"/>
                    <a:pt x="539772" y="31665"/>
                    <a:pt x="541686" y="31741"/>
                  </a:cubicBezTo>
                  <a:close/>
                  <a:moveTo>
                    <a:pt x="778382" y="21169"/>
                  </a:moveTo>
                  <a:lnTo>
                    <a:pt x="782192" y="21169"/>
                  </a:lnTo>
                  <a:cubicBezTo>
                    <a:pt x="785936" y="21369"/>
                    <a:pt x="789498" y="22845"/>
                    <a:pt x="792289" y="25360"/>
                  </a:cubicBezTo>
                  <a:cubicBezTo>
                    <a:pt x="793612" y="26636"/>
                    <a:pt x="794622" y="28199"/>
                    <a:pt x="795241" y="29932"/>
                  </a:cubicBezTo>
                  <a:cubicBezTo>
                    <a:pt x="796013" y="31504"/>
                    <a:pt x="796441" y="33227"/>
                    <a:pt x="796480" y="34980"/>
                  </a:cubicBezTo>
                  <a:lnTo>
                    <a:pt x="796480" y="37647"/>
                  </a:lnTo>
                  <a:cubicBezTo>
                    <a:pt x="796480" y="40200"/>
                    <a:pt x="795784" y="42695"/>
                    <a:pt x="794479" y="44886"/>
                  </a:cubicBezTo>
                  <a:lnTo>
                    <a:pt x="792289" y="47744"/>
                  </a:lnTo>
                  <a:cubicBezTo>
                    <a:pt x="790527" y="49448"/>
                    <a:pt x="788364" y="50687"/>
                    <a:pt x="786002" y="51363"/>
                  </a:cubicBezTo>
                  <a:lnTo>
                    <a:pt x="782192" y="51935"/>
                  </a:lnTo>
                  <a:cubicBezTo>
                    <a:pt x="780278" y="52011"/>
                    <a:pt x="778373" y="51582"/>
                    <a:pt x="776668" y="50697"/>
                  </a:cubicBezTo>
                  <a:cubicBezTo>
                    <a:pt x="774915" y="50125"/>
                    <a:pt x="773334" y="49106"/>
                    <a:pt x="772096" y="47744"/>
                  </a:cubicBezTo>
                  <a:cubicBezTo>
                    <a:pt x="770743" y="46496"/>
                    <a:pt x="769724" y="44924"/>
                    <a:pt x="769143" y="43171"/>
                  </a:cubicBezTo>
                  <a:cubicBezTo>
                    <a:pt x="768219" y="41486"/>
                    <a:pt x="767790" y="39571"/>
                    <a:pt x="767905" y="37647"/>
                  </a:cubicBezTo>
                  <a:lnTo>
                    <a:pt x="767905" y="34980"/>
                  </a:lnTo>
                  <a:cubicBezTo>
                    <a:pt x="767914" y="32447"/>
                    <a:pt x="768571" y="29951"/>
                    <a:pt x="769810" y="27741"/>
                  </a:cubicBezTo>
                  <a:lnTo>
                    <a:pt x="772096" y="24884"/>
                  </a:lnTo>
                  <a:cubicBezTo>
                    <a:pt x="773801" y="23083"/>
                    <a:pt x="775982" y="21798"/>
                    <a:pt x="778382" y="21169"/>
                  </a:cubicBezTo>
                  <a:close/>
                  <a:moveTo>
                    <a:pt x="599407" y="12978"/>
                  </a:moveTo>
                  <a:cubicBezTo>
                    <a:pt x="607294" y="12978"/>
                    <a:pt x="613695" y="19379"/>
                    <a:pt x="613695" y="27265"/>
                  </a:cubicBezTo>
                  <a:cubicBezTo>
                    <a:pt x="613695" y="35152"/>
                    <a:pt x="607294" y="41553"/>
                    <a:pt x="599407" y="41553"/>
                  </a:cubicBezTo>
                  <a:cubicBezTo>
                    <a:pt x="591520" y="41553"/>
                    <a:pt x="585120" y="35152"/>
                    <a:pt x="585120" y="27265"/>
                  </a:cubicBezTo>
                  <a:cubicBezTo>
                    <a:pt x="585120" y="19379"/>
                    <a:pt x="591520" y="12978"/>
                    <a:pt x="599407" y="12978"/>
                  </a:cubicBezTo>
                  <a:close/>
                  <a:moveTo>
                    <a:pt x="720089" y="7928"/>
                  </a:moveTo>
                  <a:lnTo>
                    <a:pt x="723899" y="7928"/>
                  </a:lnTo>
                  <a:cubicBezTo>
                    <a:pt x="725813" y="7852"/>
                    <a:pt x="727718" y="8281"/>
                    <a:pt x="729424" y="9167"/>
                  </a:cubicBezTo>
                  <a:cubicBezTo>
                    <a:pt x="731186" y="9720"/>
                    <a:pt x="732766" y="10748"/>
                    <a:pt x="733995" y="12119"/>
                  </a:cubicBezTo>
                  <a:cubicBezTo>
                    <a:pt x="735348" y="13368"/>
                    <a:pt x="736367" y="14939"/>
                    <a:pt x="736948" y="16692"/>
                  </a:cubicBezTo>
                  <a:cubicBezTo>
                    <a:pt x="737939" y="18463"/>
                    <a:pt x="738367" y="20483"/>
                    <a:pt x="738186" y="22502"/>
                  </a:cubicBezTo>
                  <a:lnTo>
                    <a:pt x="738186" y="24407"/>
                  </a:lnTo>
                  <a:cubicBezTo>
                    <a:pt x="738177" y="26941"/>
                    <a:pt x="737520" y="29436"/>
                    <a:pt x="736281" y="31646"/>
                  </a:cubicBezTo>
                  <a:lnTo>
                    <a:pt x="733995" y="34504"/>
                  </a:lnTo>
                  <a:cubicBezTo>
                    <a:pt x="732233" y="36209"/>
                    <a:pt x="730071" y="37446"/>
                    <a:pt x="727709" y="38123"/>
                  </a:cubicBezTo>
                  <a:lnTo>
                    <a:pt x="723899" y="38695"/>
                  </a:lnTo>
                  <a:cubicBezTo>
                    <a:pt x="721985" y="38771"/>
                    <a:pt x="720079" y="38342"/>
                    <a:pt x="718374" y="37456"/>
                  </a:cubicBezTo>
                  <a:cubicBezTo>
                    <a:pt x="716641" y="36837"/>
                    <a:pt x="715079" y="35827"/>
                    <a:pt x="713802" y="34504"/>
                  </a:cubicBezTo>
                  <a:cubicBezTo>
                    <a:pt x="712450" y="33256"/>
                    <a:pt x="711430" y="31684"/>
                    <a:pt x="710850" y="29932"/>
                  </a:cubicBezTo>
                  <a:cubicBezTo>
                    <a:pt x="709964" y="28227"/>
                    <a:pt x="709545" y="26321"/>
                    <a:pt x="709611" y="24407"/>
                  </a:cubicBezTo>
                  <a:lnTo>
                    <a:pt x="709611" y="21740"/>
                  </a:lnTo>
                  <a:cubicBezTo>
                    <a:pt x="709611" y="19187"/>
                    <a:pt x="710307" y="16692"/>
                    <a:pt x="711612" y="14501"/>
                  </a:cubicBezTo>
                  <a:lnTo>
                    <a:pt x="713802" y="11643"/>
                  </a:lnTo>
                  <a:cubicBezTo>
                    <a:pt x="715536" y="9881"/>
                    <a:pt x="717707" y="8595"/>
                    <a:pt x="720089" y="7928"/>
                  </a:cubicBezTo>
                  <a:close/>
                  <a:moveTo>
                    <a:pt x="663035" y="24"/>
                  </a:moveTo>
                  <a:cubicBezTo>
                    <a:pt x="664931" y="-110"/>
                    <a:pt x="666817" y="319"/>
                    <a:pt x="668464" y="1262"/>
                  </a:cubicBezTo>
                  <a:cubicBezTo>
                    <a:pt x="671988" y="2529"/>
                    <a:pt x="674770" y="5281"/>
                    <a:pt x="676084" y="8787"/>
                  </a:cubicBezTo>
                  <a:cubicBezTo>
                    <a:pt x="677008" y="10644"/>
                    <a:pt x="677427" y="12711"/>
                    <a:pt x="677322" y="14787"/>
                  </a:cubicBezTo>
                  <a:lnTo>
                    <a:pt x="677322" y="17359"/>
                  </a:lnTo>
                  <a:cubicBezTo>
                    <a:pt x="677342" y="19912"/>
                    <a:pt x="676646" y="22417"/>
                    <a:pt x="675323" y="24598"/>
                  </a:cubicBezTo>
                  <a:lnTo>
                    <a:pt x="673131" y="27456"/>
                  </a:lnTo>
                  <a:cubicBezTo>
                    <a:pt x="671398" y="29218"/>
                    <a:pt x="669226" y="30504"/>
                    <a:pt x="666845" y="31170"/>
                  </a:cubicBezTo>
                  <a:lnTo>
                    <a:pt x="663035" y="31170"/>
                  </a:lnTo>
                  <a:cubicBezTo>
                    <a:pt x="661111" y="31294"/>
                    <a:pt x="659196" y="30865"/>
                    <a:pt x="657510" y="29932"/>
                  </a:cubicBezTo>
                  <a:cubicBezTo>
                    <a:pt x="654044" y="28618"/>
                    <a:pt x="651300" y="25874"/>
                    <a:pt x="649986" y="22407"/>
                  </a:cubicBezTo>
                  <a:cubicBezTo>
                    <a:pt x="649052" y="20721"/>
                    <a:pt x="648624" y="18807"/>
                    <a:pt x="648747" y="16883"/>
                  </a:cubicBezTo>
                  <a:lnTo>
                    <a:pt x="648747" y="14311"/>
                  </a:lnTo>
                  <a:cubicBezTo>
                    <a:pt x="648747" y="11778"/>
                    <a:pt x="649405" y="9282"/>
                    <a:pt x="650653" y="7072"/>
                  </a:cubicBezTo>
                  <a:lnTo>
                    <a:pt x="652938" y="4215"/>
                  </a:lnTo>
                  <a:cubicBezTo>
                    <a:pt x="654644" y="2414"/>
                    <a:pt x="656825" y="1128"/>
                    <a:pt x="659225" y="50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478" name="Google Shape;1478;p43"/>
          <p:cNvGrpSpPr/>
          <p:nvPr/>
        </p:nvGrpSpPr>
        <p:grpSpPr>
          <a:xfrm>
            <a:off x="5168336" y="2149210"/>
            <a:ext cx="1876492" cy="1600603"/>
            <a:chOff x="7531238" y="2143497"/>
            <a:chExt cx="2102277" cy="1793192"/>
          </a:xfrm>
        </p:grpSpPr>
        <p:sp>
          <p:nvSpPr>
            <p:cNvPr id="1479" name="Google Shape;1479;p43"/>
            <p:cNvSpPr/>
            <p:nvPr/>
          </p:nvSpPr>
          <p:spPr>
            <a:xfrm>
              <a:off x="8045185" y="2143497"/>
              <a:ext cx="1411844" cy="1597855"/>
            </a:xfrm>
            <a:custGeom>
              <a:rect b="b" l="l" r="r" t="t"/>
              <a:pathLst>
                <a:path extrusionOk="0" h="1597855" w="1411844">
                  <a:moveTo>
                    <a:pt x="805510" y="21307"/>
                  </a:moveTo>
                  <a:cubicBezTo>
                    <a:pt x="810559" y="16849"/>
                    <a:pt x="811044" y="9153"/>
                    <a:pt x="806586" y="4095"/>
                  </a:cubicBezTo>
                  <a:cubicBezTo>
                    <a:pt x="804291" y="1495"/>
                    <a:pt x="800986" y="-10"/>
                    <a:pt x="797510" y="-29"/>
                  </a:cubicBezTo>
                  <a:cubicBezTo>
                    <a:pt x="677799" y="333"/>
                    <a:pt x="559718" y="27679"/>
                    <a:pt x="452038" y="79981"/>
                  </a:cubicBezTo>
                  <a:cubicBezTo>
                    <a:pt x="312515" y="149999"/>
                    <a:pt x="195863" y="258384"/>
                    <a:pt x="115805" y="392401"/>
                  </a:cubicBezTo>
                  <a:cubicBezTo>
                    <a:pt x="-20593" y="621001"/>
                    <a:pt x="-2305" y="843505"/>
                    <a:pt x="4553" y="914085"/>
                  </a:cubicBezTo>
                  <a:cubicBezTo>
                    <a:pt x="13030" y="1002096"/>
                    <a:pt x="31223" y="1189738"/>
                    <a:pt x="176670" y="1356235"/>
                  </a:cubicBezTo>
                  <a:cubicBezTo>
                    <a:pt x="353263" y="1558356"/>
                    <a:pt x="593484" y="1587026"/>
                    <a:pt x="666541" y="1594360"/>
                  </a:cubicBezTo>
                  <a:cubicBezTo>
                    <a:pt x="710356" y="1598933"/>
                    <a:pt x="1011345" y="1625221"/>
                    <a:pt x="1259662" y="1414338"/>
                  </a:cubicBezTo>
                  <a:cubicBezTo>
                    <a:pt x="1318127" y="1364589"/>
                    <a:pt x="1368704" y="1306277"/>
                    <a:pt x="1409681" y="1241364"/>
                  </a:cubicBezTo>
                  <a:cubicBezTo>
                    <a:pt x="1413281" y="1235735"/>
                    <a:pt x="1411653" y="1228257"/>
                    <a:pt x="1406024" y="1224648"/>
                  </a:cubicBezTo>
                  <a:cubicBezTo>
                    <a:pt x="1403033" y="1222733"/>
                    <a:pt x="1399356" y="1222228"/>
                    <a:pt x="1395965" y="1223267"/>
                  </a:cubicBezTo>
                  <a:cubicBezTo>
                    <a:pt x="1364276" y="1232668"/>
                    <a:pt x="1332014" y="1240011"/>
                    <a:pt x="1299381" y="1245269"/>
                  </a:cubicBezTo>
                  <a:cubicBezTo>
                    <a:pt x="1218514" y="1258414"/>
                    <a:pt x="1006678" y="1292894"/>
                    <a:pt x="817417" y="1171165"/>
                  </a:cubicBezTo>
                  <a:cubicBezTo>
                    <a:pt x="639966" y="1056865"/>
                    <a:pt x="586054" y="872175"/>
                    <a:pt x="565862" y="803119"/>
                  </a:cubicBezTo>
                  <a:cubicBezTo>
                    <a:pt x="526647" y="661520"/>
                    <a:pt x="529428" y="511587"/>
                    <a:pt x="573862" y="371541"/>
                  </a:cubicBezTo>
                  <a:cubicBezTo>
                    <a:pt x="617211" y="235629"/>
                    <a:pt x="697402" y="114385"/>
                    <a:pt x="805510" y="2130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0" name="Google Shape;1480;p43"/>
            <p:cNvSpPr/>
            <p:nvPr/>
          </p:nvSpPr>
          <p:spPr>
            <a:xfrm>
              <a:off x="8665900" y="2601789"/>
              <a:ext cx="967615" cy="553631"/>
            </a:xfrm>
            <a:custGeom>
              <a:rect b="b" l="l" r="r" t="t"/>
              <a:pathLst>
                <a:path extrusionOk="0" h="553631" w="967615">
                  <a:moveTo>
                    <a:pt x="247089" y="208048"/>
                  </a:moveTo>
                  <a:cubicBezTo>
                    <a:pt x="255642" y="84880"/>
                    <a:pt x="362418" y="-8037"/>
                    <a:pt x="485585" y="517"/>
                  </a:cubicBezTo>
                  <a:cubicBezTo>
                    <a:pt x="559099" y="5613"/>
                    <a:pt x="625374" y="46618"/>
                    <a:pt x="662760" y="110131"/>
                  </a:cubicBezTo>
                  <a:cubicBezTo>
                    <a:pt x="671333" y="102225"/>
                    <a:pt x="738960" y="42598"/>
                    <a:pt x="826971" y="59743"/>
                  </a:cubicBezTo>
                  <a:cubicBezTo>
                    <a:pt x="891455" y="72412"/>
                    <a:pt x="970417" y="127180"/>
                    <a:pt x="967274" y="202618"/>
                  </a:cubicBezTo>
                  <a:cubicBezTo>
                    <a:pt x="964322" y="271960"/>
                    <a:pt x="894313" y="312918"/>
                    <a:pt x="887836" y="316918"/>
                  </a:cubicBezTo>
                  <a:cubicBezTo>
                    <a:pt x="910744" y="342264"/>
                    <a:pt x="923059" y="375440"/>
                    <a:pt x="922221" y="409597"/>
                  </a:cubicBezTo>
                  <a:cubicBezTo>
                    <a:pt x="918983" y="468556"/>
                    <a:pt x="871072" y="510371"/>
                    <a:pt x="826971" y="526087"/>
                  </a:cubicBezTo>
                  <a:cubicBezTo>
                    <a:pt x="748199" y="554091"/>
                    <a:pt x="681620" y="499417"/>
                    <a:pt x="678667" y="496941"/>
                  </a:cubicBezTo>
                  <a:cubicBezTo>
                    <a:pt x="653883" y="524935"/>
                    <a:pt x="620279" y="543623"/>
                    <a:pt x="583417" y="549900"/>
                  </a:cubicBezTo>
                  <a:cubicBezTo>
                    <a:pt x="495406" y="563616"/>
                    <a:pt x="433874" y="493798"/>
                    <a:pt x="429874" y="489035"/>
                  </a:cubicBezTo>
                  <a:cubicBezTo>
                    <a:pt x="408995" y="519182"/>
                    <a:pt x="377953" y="540794"/>
                    <a:pt x="342434" y="549900"/>
                  </a:cubicBezTo>
                  <a:cubicBezTo>
                    <a:pt x="261948" y="568950"/>
                    <a:pt x="200321" y="508466"/>
                    <a:pt x="196797" y="504942"/>
                  </a:cubicBezTo>
                  <a:cubicBezTo>
                    <a:pt x="122216" y="521420"/>
                    <a:pt x="48779" y="497608"/>
                    <a:pt x="16774" y="446649"/>
                  </a:cubicBezTo>
                  <a:cubicBezTo>
                    <a:pt x="-30851" y="370449"/>
                    <a:pt x="28300" y="256149"/>
                    <a:pt x="109453" y="216239"/>
                  </a:cubicBezTo>
                  <a:cubicBezTo>
                    <a:pt x="168031" y="187093"/>
                    <a:pt x="227563" y="202047"/>
                    <a:pt x="247089" y="20804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1" name="Google Shape;1481;p43"/>
            <p:cNvSpPr/>
            <p:nvPr/>
          </p:nvSpPr>
          <p:spPr>
            <a:xfrm>
              <a:off x="9093359" y="2691377"/>
              <a:ext cx="286290" cy="276013"/>
            </a:xfrm>
            <a:custGeom>
              <a:rect b="b" l="l" r="r" t="t"/>
              <a:pathLst>
                <a:path extrusionOk="0" h="276013" w="286290">
                  <a:moveTo>
                    <a:pt x="224537" y="270289"/>
                  </a:moveTo>
                  <a:lnTo>
                    <a:pt x="151290" y="234570"/>
                  </a:lnTo>
                  <a:cubicBezTo>
                    <a:pt x="148299" y="233046"/>
                    <a:pt x="144756" y="233046"/>
                    <a:pt x="141765" y="234570"/>
                  </a:cubicBezTo>
                  <a:lnTo>
                    <a:pt x="70804" y="274670"/>
                  </a:lnTo>
                  <a:cubicBezTo>
                    <a:pt x="65641" y="277499"/>
                    <a:pt x="59155" y="275613"/>
                    <a:pt x="56316" y="270441"/>
                  </a:cubicBezTo>
                  <a:cubicBezTo>
                    <a:pt x="55240" y="268479"/>
                    <a:pt x="54812" y="266222"/>
                    <a:pt x="55088" y="264002"/>
                  </a:cubicBezTo>
                  <a:lnTo>
                    <a:pt x="66518" y="183326"/>
                  </a:lnTo>
                  <a:cubicBezTo>
                    <a:pt x="67070" y="179792"/>
                    <a:pt x="65823" y="176220"/>
                    <a:pt x="63184" y="173801"/>
                  </a:cubicBezTo>
                  <a:lnTo>
                    <a:pt x="3176" y="118746"/>
                  </a:lnTo>
                  <a:cubicBezTo>
                    <a:pt x="-1129" y="114803"/>
                    <a:pt x="-1415" y="108116"/>
                    <a:pt x="2529" y="103811"/>
                  </a:cubicBezTo>
                  <a:cubicBezTo>
                    <a:pt x="4082" y="102115"/>
                    <a:pt x="6148" y="100972"/>
                    <a:pt x="8415" y="100553"/>
                  </a:cubicBezTo>
                  <a:lnTo>
                    <a:pt x="88711" y="86456"/>
                  </a:lnTo>
                  <a:cubicBezTo>
                    <a:pt x="92140" y="85828"/>
                    <a:pt x="95026" y="83551"/>
                    <a:pt x="96426" y="80360"/>
                  </a:cubicBezTo>
                  <a:lnTo>
                    <a:pt x="130335" y="6256"/>
                  </a:lnTo>
                  <a:cubicBezTo>
                    <a:pt x="132707" y="922"/>
                    <a:pt x="138955" y="-1488"/>
                    <a:pt x="144289" y="884"/>
                  </a:cubicBezTo>
                  <a:cubicBezTo>
                    <a:pt x="146480" y="1865"/>
                    <a:pt x="148280" y="3551"/>
                    <a:pt x="149385" y="5684"/>
                  </a:cubicBezTo>
                  <a:lnTo>
                    <a:pt x="187485" y="77693"/>
                  </a:lnTo>
                  <a:cubicBezTo>
                    <a:pt x="189133" y="80779"/>
                    <a:pt x="192200" y="82846"/>
                    <a:pt x="195677" y="83218"/>
                  </a:cubicBezTo>
                  <a:lnTo>
                    <a:pt x="276639" y="92743"/>
                  </a:lnTo>
                  <a:cubicBezTo>
                    <a:pt x="282440" y="93390"/>
                    <a:pt x="286621" y="98620"/>
                    <a:pt x="285974" y="104420"/>
                  </a:cubicBezTo>
                  <a:cubicBezTo>
                    <a:pt x="285717" y="106773"/>
                    <a:pt x="284678" y="108964"/>
                    <a:pt x="283021" y="110650"/>
                  </a:cubicBezTo>
                  <a:lnTo>
                    <a:pt x="226062" y="169610"/>
                  </a:lnTo>
                  <a:cubicBezTo>
                    <a:pt x="223633" y="172134"/>
                    <a:pt x="222594" y="175696"/>
                    <a:pt x="223299" y="179135"/>
                  </a:cubicBezTo>
                  <a:lnTo>
                    <a:pt x="239492" y="258954"/>
                  </a:lnTo>
                  <a:cubicBezTo>
                    <a:pt x="240568" y="264640"/>
                    <a:pt x="236834" y="270117"/>
                    <a:pt x="231148" y="271203"/>
                  </a:cubicBezTo>
                  <a:cubicBezTo>
                    <a:pt x="228900" y="271622"/>
                    <a:pt x="226585" y="271308"/>
                    <a:pt x="224537" y="270289"/>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2" name="Google Shape;1482;p43"/>
            <p:cNvSpPr/>
            <p:nvPr/>
          </p:nvSpPr>
          <p:spPr>
            <a:xfrm>
              <a:off x="8091333" y="2161297"/>
              <a:ext cx="1316757" cy="1517620"/>
            </a:xfrm>
            <a:custGeom>
              <a:rect b="b" l="l" r="r" t="t"/>
              <a:pathLst>
                <a:path extrusionOk="0" h="1517620" w="1316757">
                  <a:moveTo>
                    <a:pt x="737922" y="1487235"/>
                  </a:moveTo>
                  <a:lnTo>
                    <a:pt x="741732" y="1487711"/>
                  </a:lnTo>
                  <a:cubicBezTo>
                    <a:pt x="743532" y="1488178"/>
                    <a:pt x="745190" y="1489064"/>
                    <a:pt x="746590" y="1490283"/>
                  </a:cubicBezTo>
                  <a:cubicBezTo>
                    <a:pt x="748104" y="1491321"/>
                    <a:pt x="749381" y="1492693"/>
                    <a:pt x="750305" y="1494283"/>
                  </a:cubicBezTo>
                  <a:cubicBezTo>
                    <a:pt x="751200" y="1495922"/>
                    <a:pt x="751657" y="1497750"/>
                    <a:pt x="751638" y="1499617"/>
                  </a:cubicBezTo>
                  <a:cubicBezTo>
                    <a:pt x="752162" y="1501484"/>
                    <a:pt x="752162" y="1503465"/>
                    <a:pt x="751638" y="1505332"/>
                  </a:cubicBezTo>
                  <a:cubicBezTo>
                    <a:pt x="750829" y="1508047"/>
                    <a:pt x="749400" y="1510523"/>
                    <a:pt x="747447" y="1512571"/>
                  </a:cubicBezTo>
                  <a:cubicBezTo>
                    <a:pt x="746895" y="1513105"/>
                    <a:pt x="746285" y="1513581"/>
                    <a:pt x="745637" y="1514000"/>
                  </a:cubicBezTo>
                  <a:cubicBezTo>
                    <a:pt x="745066" y="1514381"/>
                    <a:pt x="744399" y="1515429"/>
                    <a:pt x="743733" y="1515429"/>
                  </a:cubicBezTo>
                  <a:cubicBezTo>
                    <a:pt x="742484" y="1516086"/>
                    <a:pt x="741180" y="1516629"/>
                    <a:pt x="739827" y="1517048"/>
                  </a:cubicBezTo>
                  <a:cubicBezTo>
                    <a:pt x="738493" y="1517620"/>
                    <a:pt x="737160" y="1517620"/>
                    <a:pt x="735731" y="1517620"/>
                  </a:cubicBezTo>
                  <a:lnTo>
                    <a:pt x="734684" y="1517620"/>
                  </a:lnTo>
                  <a:cubicBezTo>
                    <a:pt x="733350" y="1517048"/>
                    <a:pt x="731921" y="1517048"/>
                    <a:pt x="730683" y="1517048"/>
                  </a:cubicBezTo>
                  <a:cubicBezTo>
                    <a:pt x="728321" y="1516372"/>
                    <a:pt x="726159" y="1515134"/>
                    <a:pt x="724397" y="1513429"/>
                  </a:cubicBezTo>
                  <a:lnTo>
                    <a:pt x="722206" y="1510476"/>
                  </a:lnTo>
                  <a:cubicBezTo>
                    <a:pt x="720882" y="1508323"/>
                    <a:pt x="720196" y="1505856"/>
                    <a:pt x="720206" y="1503332"/>
                  </a:cubicBezTo>
                  <a:lnTo>
                    <a:pt x="720777" y="1499522"/>
                  </a:lnTo>
                  <a:cubicBezTo>
                    <a:pt x="721111" y="1497693"/>
                    <a:pt x="721968" y="1496007"/>
                    <a:pt x="723254" y="1494664"/>
                  </a:cubicBezTo>
                  <a:cubicBezTo>
                    <a:pt x="724254" y="1493074"/>
                    <a:pt x="725673" y="1491788"/>
                    <a:pt x="727349" y="1490950"/>
                  </a:cubicBezTo>
                  <a:cubicBezTo>
                    <a:pt x="728168" y="1490397"/>
                    <a:pt x="729074" y="1489987"/>
                    <a:pt x="730017" y="1489711"/>
                  </a:cubicBezTo>
                  <a:lnTo>
                    <a:pt x="730683" y="1489140"/>
                  </a:lnTo>
                  <a:cubicBezTo>
                    <a:pt x="732893" y="1487902"/>
                    <a:pt x="735388" y="1487244"/>
                    <a:pt x="737922" y="1487235"/>
                  </a:cubicBezTo>
                  <a:close/>
                  <a:moveTo>
                    <a:pt x="609524" y="1485521"/>
                  </a:moveTo>
                  <a:cubicBezTo>
                    <a:pt x="611449" y="1485397"/>
                    <a:pt x="613363" y="1485826"/>
                    <a:pt x="615049" y="1486759"/>
                  </a:cubicBezTo>
                  <a:cubicBezTo>
                    <a:pt x="616830" y="1487273"/>
                    <a:pt x="618421" y="1488302"/>
                    <a:pt x="619621" y="1489712"/>
                  </a:cubicBezTo>
                  <a:lnTo>
                    <a:pt x="621431" y="1491426"/>
                  </a:lnTo>
                  <a:cubicBezTo>
                    <a:pt x="623107" y="1493141"/>
                    <a:pt x="624346" y="1495227"/>
                    <a:pt x="625050" y="1497522"/>
                  </a:cubicBezTo>
                  <a:lnTo>
                    <a:pt x="625622" y="1501332"/>
                  </a:lnTo>
                  <a:cubicBezTo>
                    <a:pt x="625641" y="1503885"/>
                    <a:pt x="624946" y="1506390"/>
                    <a:pt x="623621" y="1508571"/>
                  </a:cubicBezTo>
                  <a:lnTo>
                    <a:pt x="621431" y="1511429"/>
                  </a:lnTo>
                  <a:cubicBezTo>
                    <a:pt x="620202" y="1512857"/>
                    <a:pt x="618630" y="1513934"/>
                    <a:pt x="616859" y="1514572"/>
                  </a:cubicBezTo>
                  <a:cubicBezTo>
                    <a:pt x="615173" y="1515496"/>
                    <a:pt x="613258" y="1515924"/>
                    <a:pt x="611334" y="1515810"/>
                  </a:cubicBezTo>
                  <a:cubicBezTo>
                    <a:pt x="609410" y="1515934"/>
                    <a:pt x="607495" y="1515505"/>
                    <a:pt x="605810" y="1514572"/>
                  </a:cubicBezTo>
                  <a:cubicBezTo>
                    <a:pt x="604028" y="1514058"/>
                    <a:pt x="602438" y="1513029"/>
                    <a:pt x="601238" y="1511619"/>
                  </a:cubicBezTo>
                  <a:lnTo>
                    <a:pt x="599428" y="1509905"/>
                  </a:lnTo>
                  <a:cubicBezTo>
                    <a:pt x="597723" y="1508143"/>
                    <a:pt x="596485" y="1505980"/>
                    <a:pt x="595808" y="1503618"/>
                  </a:cubicBezTo>
                  <a:lnTo>
                    <a:pt x="595237" y="1499808"/>
                  </a:lnTo>
                  <a:cubicBezTo>
                    <a:pt x="595218" y="1497255"/>
                    <a:pt x="595913" y="1494750"/>
                    <a:pt x="597237" y="1492569"/>
                  </a:cubicBezTo>
                  <a:lnTo>
                    <a:pt x="599428" y="1489712"/>
                  </a:lnTo>
                  <a:cubicBezTo>
                    <a:pt x="600676" y="1488359"/>
                    <a:pt x="602248" y="1487340"/>
                    <a:pt x="604000" y="1486759"/>
                  </a:cubicBezTo>
                  <a:cubicBezTo>
                    <a:pt x="605686" y="1485835"/>
                    <a:pt x="607600" y="1485406"/>
                    <a:pt x="609524" y="1485521"/>
                  </a:cubicBezTo>
                  <a:close/>
                  <a:moveTo>
                    <a:pt x="676295" y="1483710"/>
                  </a:moveTo>
                  <a:cubicBezTo>
                    <a:pt x="678181" y="1483644"/>
                    <a:pt x="680058" y="1484072"/>
                    <a:pt x="681725" y="1484949"/>
                  </a:cubicBezTo>
                  <a:cubicBezTo>
                    <a:pt x="683496" y="1485539"/>
                    <a:pt x="685097" y="1486549"/>
                    <a:pt x="686392" y="1487901"/>
                  </a:cubicBezTo>
                  <a:lnTo>
                    <a:pt x="688106" y="1489711"/>
                  </a:lnTo>
                  <a:cubicBezTo>
                    <a:pt x="689716" y="1491483"/>
                    <a:pt x="690831" y="1493655"/>
                    <a:pt x="691345" y="1495998"/>
                  </a:cubicBezTo>
                  <a:cubicBezTo>
                    <a:pt x="691821" y="1497236"/>
                    <a:pt x="691821" y="1498569"/>
                    <a:pt x="691821" y="1499808"/>
                  </a:cubicBezTo>
                  <a:cubicBezTo>
                    <a:pt x="691811" y="1502341"/>
                    <a:pt x="691154" y="1504837"/>
                    <a:pt x="689916" y="1507047"/>
                  </a:cubicBezTo>
                  <a:lnTo>
                    <a:pt x="687630" y="1509904"/>
                  </a:lnTo>
                  <a:cubicBezTo>
                    <a:pt x="686373" y="1511247"/>
                    <a:pt x="684801" y="1512267"/>
                    <a:pt x="683058" y="1512857"/>
                  </a:cubicBezTo>
                  <a:cubicBezTo>
                    <a:pt x="679563" y="1514505"/>
                    <a:pt x="675505" y="1514505"/>
                    <a:pt x="672009" y="1512857"/>
                  </a:cubicBezTo>
                  <a:cubicBezTo>
                    <a:pt x="670275" y="1512238"/>
                    <a:pt x="668713" y="1511228"/>
                    <a:pt x="667437" y="1509904"/>
                  </a:cubicBezTo>
                  <a:lnTo>
                    <a:pt x="665627" y="1508094"/>
                  </a:lnTo>
                  <a:cubicBezTo>
                    <a:pt x="663884" y="1506361"/>
                    <a:pt x="662636" y="1504189"/>
                    <a:pt x="662008" y="1501808"/>
                  </a:cubicBezTo>
                  <a:cubicBezTo>
                    <a:pt x="662008" y="1500570"/>
                    <a:pt x="662008" y="1499332"/>
                    <a:pt x="662008" y="1497998"/>
                  </a:cubicBezTo>
                  <a:cubicBezTo>
                    <a:pt x="661960" y="1495483"/>
                    <a:pt x="662627" y="1493007"/>
                    <a:pt x="663913" y="1490854"/>
                  </a:cubicBezTo>
                  <a:lnTo>
                    <a:pt x="666104" y="1487901"/>
                  </a:lnTo>
                  <a:cubicBezTo>
                    <a:pt x="667399" y="1486549"/>
                    <a:pt x="668999" y="1485539"/>
                    <a:pt x="670771" y="1484949"/>
                  </a:cubicBezTo>
                  <a:cubicBezTo>
                    <a:pt x="672476" y="1484063"/>
                    <a:pt x="674381" y="1483634"/>
                    <a:pt x="676295" y="1483710"/>
                  </a:cubicBezTo>
                  <a:close/>
                  <a:moveTo>
                    <a:pt x="550756" y="1482854"/>
                  </a:moveTo>
                  <a:cubicBezTo>
                    <a:pt x="552680" y="1482739"/>
                    <a:pt x="554594" y="1483168"/>
                    <a:pt x="556280" y="1484092"/>
                  </a:cubicBezTo>
                  <a:lnTo>
                    <a:pt x="556947" y="1484092"/>
                  </a:lnTo>
                  <a:cubicBezTo>
                    <a:pt x="558519" y="1483816"/>
                    <a:pt x="560138" y="1483816"/>
                    <a:pt x="561709" y="1484092"/>
                  </a:cubicBezTo>
                  <a:lnTo>
                    <a:pt x="565139" y="1485521"/>
                  </a:lnTo>
                  <a:cubicBezTo>
                    <a:pt x="567253" y="1486778"/>
                    <a:pt x="569025" y="1488550"/>
                    <a:pt x="570282" y="1490664"/>
                  </a:cubicBezTo>
                  <a:lnTo>
                    <a:pt x="570473" y="1494665"/>
                  </a:lnTo>
                  <a:cubicBezTo>
                    <a:pt x="570997" y="1496532"/>
                    <a:pt x="570997" y="1498513"/>
                    <a:pt x="570473" y="1500380"/>
                  </a:cubicBezTo>
                  <a:cubicBezTo>
                    <a:pt x="570454" y="1502247"/>
                    <a:pt x="569891" y="1504066"/>
                    <a:pt x="568853" y="1505619"/>
                  </a:cubicBezTo>
                  <a:cubicBezTo>
                    <a:pt x="567977" y="1507247"/>
                    <a:pt x="566701" y="1508628"/>
                    <a:pt x="565139" y="1509619"/>
                  </a:cubicBezTo>
                  <a:cubicBezTo>
                    <a:pt x="563805" y="1510933"/>
                    <a:pt x="562119" y="1511829"/>
                    <a:pt x="560281" y="1512191"/>
                  </a:cubicBezTo>
                  <a:lnTo>
                    <a:pt x="559233" y="1512191"/>
                  </a:lnTo>
                  <a:lnTo>
                    <a:pt x="555042" y="1512667"/>
                  </a:lnTo>
                  <a:lnTo>
                    <a:pt x="554090" y="1512667"/>
                  </a:lnTo>
                  <a:lnTo>
                    <a:pt x="549803" y="1512191"/>
                  </a:lnTo>
                  <a:lnTo>
                    <a:pt x="549327" y="1512191"/>
                  </a:lnTo>
                  <a:lnTo>
                    <a:pt x="548375" y="1512191"/>
                  </a:lnTo>
                  <a:lnTo>
                    <a:pt x="544565" y="1510571"/>
                  </a:lnTo>
                  <a:lnTo>
                    <a:pt x="543708" y="1510000"/>
                  </a:lnTo>
                  <a:cubicBezTo>
                    <a:pt x="542469" y="1509162"/>
                    <a:pt x="541288" y="1508238"/>
                    <a:pt x="540183" y="1507238"/>
                  </a:cubicBezTo>
                  <a:cubicBezTo>
                    <a:pt x="538421" y="1505504"/>
                    <a:pt x="537135" y="1503332"/>
                    <a:pt x="536469" y="1500951"/>
                  </a:cubicBezTo>
                  <a:lnTo>
                    <a:pt x="536469" y="1497141"/>
                  </a:lnTo>
                  <a:cubicBezTo>
                    <a:pt x="536469" y="1494608"/>
                    <a:pt x="537125" y="1492112"/>
                    <a:pt x="538374" y="1489902"/>
                  </a:cubicBezTo>
                  <a:lnTo>
                    <a:pt x="540660" y="1487045"/>
                  </a:lnTo>
                  <a:cubicBezTo>
                    <a:pt x="541859" y="1485635"/>
                    <a:pt x="543450" y="1484606"/>
                    <a:pt x="545231" y="1484092"/>
                  </a:cubicBezTo>
                  <a:cubicBezTo>
                    <a:pt x="546917" y="1483159"/>
                    <a:pt x="548832" y="1482730"/>
                    <a:pt x="550756" y="1482854"/>
                  </a:cubicBezTo>
                  <a:close/>
                  <a:moveTo>
                    <a:pt x="805073" y="1481996"/>
                  </a:moveTo>
                  <a:cubicBezTo>
                    <a:pt x="806997" y="1481872"/>
                    <a:pt x="808911" y="1482300"/>
                    <a:pt x="810597" y="1483234"/>
                  </a:cubicBezTo>
                  <a:cubicBezTo>
                    <a:pt x="812378" y="1483748"/>
                    <a:pt x="813969" y="1484777"/>
                    <a:pt x="815169" y="1486187"/>
                  </a:cubicBezTo>
                  <a:lnTo>
                    <a:pt x="816979" y="1487901"/>
                  </a:lnTo>
                  <a:cubicBezTo>
                    <a:pt x="818712" y="1489663"/>
                    <a:pt x="819989" y="1491816"/>
                    <a:pt x="820694" y="1494188"/>
                  </a:cubicBezTo>
                  <a:cubicBezTo>
                    <a:pt x="821170" y="1495521"/>
                    <a:pt x="821170" y="1496759"/>
                    <a:pt x="821170" y="1497998"/>
                  </a:cubicBezTo>
                  <a:cubicBezTo>
                    <a:pt x="821189" y="1500550"/>
                    <a:pt x="820494" y="1503055"/>
                    <a:pt x="819170" y="1505237"/>
                  </a:cubicBezTo>
                  <a:lnTo>
                    <a:pt x="816979" y="1508094"/>
                  </a:lnTo>
                  <a:cubicBezTo>
                    <a:pt x="815731" y="1509447"/>
                    <a:pt x="814160" y="1510466"/>
                    <a:pt x="812407" y="1511047"/>
                  </a:cubicBezTo>
                  <a:cubicBezTo>
                    <a:pt x="808911" y="1512695"/>
                    <a:pt x="804854" y="1512695"/>
                    <a:pt x="801358" y="1511047"/>
                  </a:cubicBezTo>
                  <a:cubicBezTo>
                    <a:pt x="799596" y="1510494"/>
                    <a:pt x="798015" y="1509475"/>
                    <a:pt x="796786" y="1508094"/>
                  </a:cubicBezTo>
                  <a:lnTo>
                    <a:pt x="794976" y="1506380"/>
                  </a:lnTo>
                  <a:cubicBezTo>
                    <a:pt x="793271" y="1504617"/>
                    <a:pt x="792033" y="1502455"/>
                    <a:pt x="791357" y="1500093"/>
                  </a:cubicBezTo>
                  <a:lnTo>
                    <a:pt x="790786" y="1496283"/>
                  </a:lnTo>
                  <a:cubicBezTo>
                    <a:pt x="790814" y="1493740"/>
                    <a:pt x="791509" y="1491244"/>
                    <a:pt x="792785" y="1489044"/>
                  </a:cubicBezTo>
                  <a:lnTo>
                    <a:pt x="794976" y="1486187"/>
                  </a:lnTo>
                  <a:cubicBezTo>
                    <a:pt x="796243" y="1484805"/>
                    <a:pt x="797853" y="1483786"/>
                    <a:pt x="799644" y="1483234"/>
                  </a:cubicBezTo>
                  <a:cubicBezTo>
                    <a:pt x="801291" y="1482291"/>
                    <a:pt x="803177" y="1481862"/>
                    <a:pt x="805073" y="1481996"/>
                  </a:cubicBezTo>
                  <a:close/>
                  <a:moveTo>
                    <a:pt x="483700" y="1475329"/>
                  </a:moveTo>
                  <a:cubicBezTo>
                    <a:pt x="485567" y="1474805"/>
                    <a:pt x="487548" y="1474805"/>
                    <a:pt x="489415" y="1475329"/>
                  </a:cubicBezTo>
                  <a:lnTo>
                    <a:pt x="498273" y="1477138"/>
                  </a:lnTo>
                  <a:cubicBezTo>
                    <a:pt x="500655" y="1477805"/>
                    <a:pt x="502826" y="1479091"/>
                    <a:pt x="504560" y="1480853"/>
                  </a:cubicBezTo>
                  <a:lnTo>
                    <a:pt x="507227" y="1483615"/>
                  </a:lnTo>
                  <a:cubicBezTo>
                    <a:pt x="508551" y="1485797"/>
                    <a:pt x="509237" y="1488302"/>
                    <a:pt x="509227" y="1490854"/>
                  </a:cubicBezTo>
                  <a:lnTo>
                    <a:pt x="508655" y="1494664"/>
                  </a:lnTo>
                  <a:cubicBezTo>
                    <a:pt x="507617" y="1498217"/>
                    <a:pt x="505265" y="1501246"/>
                    <a:pt x="502083" y="1503142"/>
                  </a:cubicBezTo>
                  <a:cubicBezTo>
                    <a:pt x="500521" y="1504170"/>
                    <a:pt x="498712" y="1504770"/>
                    <a:pt x="496844" y="1504856"/>
                  </a:cubicBezTo>
                  <a:cubicBezTo>
                    <a:pt x="494978" y="1505380"/>
                    <a:pt x="492996" y="1505380"/>
                    <a:pt x="491130" y="1504856"/>
                  </a:cubicBezTo>
                  <a:lnTo>
                    <a:pt x="482271" y="1503142"/>
                  </a:lnTo>
                  <a:cubicBezTo>
                    <a:pt x="479890" y="1502475"/>
                    <a:pt x="477718" y="1501189"/>
                    <a:pt x="475985" y="1499427"/>
                  </a:cubicBezTo>
                  <a:lnTo>
                    <a:pt x="473794" y="1496569"/>
                  </a:lnTo>
                  <a:cubicBezTo>
                    <a:pt x="472489" y="1494379"/>
                    <a:pt x="471794" y="1491883"/>
                    <a:pt x="471794" y="1489330"/>
                  </a:cubicBezTo>
                  <a:lnTo>
                    <a:pt x="471794" y="1485520"/>
                  </a:lnTo>
                  <a:cubicBezTo>
                    <a:pt x="472260" y="1483720"/>
                    <a:pt x="473146" y="1482063"/>
                    <a:pt x="474365" y="1480663"/>
                  </a:cubicBezTo>
                  <a:cubicBezTo>
                    <a:pt x="475413" y="1479148"/>
                    <a:pt x="476775" y="1477872"/>
                    <a:pt x="478366" y="1476948"/>
                  </a:cubicBezTo>
                  <a:cubicBezTo>
                    <a:pt x="479995" y="1475995"/>
                    <a:pt x="481824" y="1475443"/>
                    <a:pt x="483700" y="1475329"/>
                  </a:cubicBezTo>
                  <a:close/>
                  <a:moveTo>
                    <a:pt x="881083" y="1473614"/>
                  </a:moveTo>
                  <a:cubicBezTo>
                    <a:pt x="882940" y="1473032"/>
                    <a:pt x="884940" y="1473032"/>
                    <a:pt x="886798" y="1473614"/>
                  </a:cubicBezTo>
                  <a:cubicBezTo>
                    <a:pt x="888598" y="1474004"/>
                    <a:pt x="890274" y="1474861"/>
                    <a:pt x="891655" y="1476090"/>
                  </a:cubicBezTo>
                  <a:cubicBezTo>
                    <a:pt x="893170" y="1477109"/>
                    <a:pt x="894408" y="1478481"/>
                    <a:pt x="895275" y="1480090"/>
                  </a:cubicBezTo>
                  <a:lnTo>
                    <a:pt x="897085" y="1483710"/>
                  </a:lnTo>
                  <a:cubicBezTo>
                    <a:pt x="898332" y="1485882"/>
                    <a:pt x="898990" y="1488349"/>
                    <a:pt x="898990" y="1490854"/>
                  </a:cubicBezTo>
                  <a:lnTo>
                    <a:pt x="898990" y="1494664"/>
                  </a:lnTo>
                  <a:cubicBezTo>
                    <a:pt x="898361" y="1497064"/>
                    <a:pt x="897075" y="1499245"/>
                    <a:pt x="895275" y="1500950"/>
                  </a:cubicBezTo>
                  <a:lnTo>
                    <a:pt x="892418" y="1503236"/>
                  </a:lnTo>
                  <a:cubicBezTo>
                    <a:pt x="890827" y="1504274"/>
                    <a:pt x="888979" y="1504865"/>
                    <a:pt x="887084" y="1504951"/>
                  </a:cubicBezTo>
                  <a:cubicBezTo>
                    <a:pt x="885207" y="1505427"/>
                    <a:pt x="883245" y="1505427"/>
                    <a:pt x="881368" y="1504951"/>
                  </a:cubicBezTo>
                  <a:cubicBezTo>
                    <a:pt x="879568" y="1504484"/>
                    <a:pt x="877911" y="1503598"/>
                    <a:pt x="876511" y="1502379"/>
                  </a:cubicBezTo>
                  <a:cubicBezTo>
                    <a:pt x="874996" y="1501360"/>
                    <a:pt x="873758" y="1499988"/>
                    <a:pt x="872891" y="1498379"/>
                  </a:cubicBezTo>
                  <a:lnTo>
                    <a:pt x="871082" y="1494854"/>
                  </a:lnTo>
                  <a:cubicBezTo>
                    <a:pt x="869843" y="1492645"/>
                    <a:pt x="869186" y="1490149"/>
                    <a:pt x="869177" y="1487615"/>
                  </a:cubicBezTo>
                  <a:lnTo>
                    <a:pt x="869177" y="1483805"/>
                  </a:lnTo>
                  <a:cubicBezTo>
                    <a:pt x="869843" y="1481424"/>
                    <a:pt x="871129" y="1479252"/>
                    <a:pt x="872891" y="1477519"/>
                  </a:cubicBezTo>
                  <a:lnTo>
                    <a:pt x="875749" y="1475328"/>
                  </a:lnTo>
                  <a:cubicBezTo>
                    <a:pt x="877339" y="1474290"/>
                    <a:pt x="879187" y="1473699"/>
                    <a:pt x="881083" y="1473614"/>
                  </a:cubicBezTo>
                  <a:close/>
                  <a:moveTo>
                    <a:pt x="949853" y="1460755"/>
                  </a:moveTo>
                  <a:cubicBezTo>
                    <a:pt x="951768" y="1460727"/>
                    <a:pt x="953663" y="1461146"/>
                    <a:pt x="955377" y="1461993"/>
                  </a:cubicBezTo>
                  <a:cubicBezTo>
                    <a:pt x="957130" y="1462565"/>
                    <a:pt x="958711" y="1463584"/>
                    <a:pt x="959949" y="1464946"/>
                  </a:cubicBezTo>
                  <a:cubicBezTo>
                    <a:pt x="961330" y="1466213"/>
                    <a:pt x="962350" y="1467823"/>
                    <a:pt x="962902" y="1469613"/>
                  </a:cubicBezTo>
                  <a:cubicBezTo>
                    <a:pt x="963845" y="1471261"/>
                    <a:pt x="964274" y="1473147"/>
                    <a:pt x="964140" y="1475043"/>
                  </a:cubicBezTo>
                  <a:lnTo>
                    <a:pt x="964140" y="1476852"/>
                  </a:lnTo>
                  <a:cubicBezTo>
                    <a:pt x="964131" y="1479386"/>
                    <a:pt x="963473" y="1481882"/>
                    <a:pt x="962236" y="1484091"/>
                  </a:cubicBezTo>
                  <a:lnTo>
                    <a:pt x="959949" y="1486949"/>
                  </a:lnTo>
                  <a:cubicBezTo>
                    <a:pt x="958187" y="1488682"/>
                    <a:pt x="956035" y="1489959"/>
                    <a:pt x="953663" y="1490664"/>
                  </a:cubicBezTo>
                  <a:lnTo>
                    <a:pt x="949853" y="1491140"/>
                  </a:lnTo>
                  <a:cubicBezTo>
                    <a:pt x="947938" y="1491216"/>
                    <a:pt x="946033" y="1490788"/>
                    <a:pt x="944329" y="1489902"/>
                  </a:cubicBezTo>
                  <a:cubicBezTo>
                    <a:pt x="940861" y="1488587"/>
                    <a:pt x="938118" y="1485844"/>
                    <a:pt x="936803" y="1482377"/>
                  </a:cubicBezTo>
                  <a:cubicBezTo>
                    <a:pt x="935918" y="1480672"/>
                    <a:pt x="935489" y="1478767"/>
                    <a:pt x="935565" y="1476852"/>
                  </a:cubicBezTo>
                  <a:lnTo>
                    <a:pt x="935565" y="1475043"/>
                  </a:lnTo>
                  <a:cubicBezTo>
                    <a:pt x="935556" y="1472519"/>
                    <a:pt x="936242" y="1470052"/>
                    <a:pt x="937566" y="1467899"/>
                  </a:cubicBezTo>
                  <a:lnTo>
                    <a:pt x="939756" y="1464946"/>
                  </a:lnTo>
                  <a:cubicBezTo>
                    <a:pt x="941518" y="1463241"/>
                    <a:pt x="943680" y="1462003"/>
                    <a:pt x="946043" y="1461327"/>
                  </a:cubicBezTo>
                  <a:close/>
                  <a:moveTo>
                    <a:pt x="423788" y="1452183"/>
                  </a:moveTo>
                  <a:cubicBezTo>
                    <a:pt x="425664" y="1451707"/>
                    <a:pt x="427626" y="1451707"/>
                    <a:pt x="429503" y="1452183"/>
                  </a:cubicBezTo>
                  <a:lnTo>
                    <a:pt x="434742" y="1453993"/>
                  </a:lnTo>
                  <a:cubicBezTo>
                    <a:pt x="437123" y="1454678"/>
                    <a:pt x="439285" y="1455955"/>
                    <a:pt x="441028" y="1457707"/>
                  </a:cubicBezTo>
                  <a:lnTo>
                    <a:pt x="443314" y="1460660"/>
                  </a:lnTo>
                  <a:cubicBezTo>
                    <a:pt x="444552" y="1462870"/>
                    <a:pt x="445210" y="1465365"/>
                    <a:pt x="445219" y="1467899"/>
                  </a:cubicBezTo>
                  <a:lnTo>
                    <a:pt x="445219" y="1471709"/>
                  </a:lnTo>
                  <a:cubicBezTo>
                    <a:pt x="444791" y="1473519"/>
                    <a:pt x="443905" y="1475195"/>
                    <a:pt x="442647" y="1476567"/>
                  </a:cubicBezTo>
                  <a:cubicBezTo>
                    <a:pt x="441599" y="1478081"/>
                    <a:pt x="440237" y="1479358"/>
                    <a:pt x="438647" y="1480282"/>
                  </a:cubicBezTo>
                  <a:cubicBezTo>
                    <a:pt x="437065" y="1481339"/>
                    <a:pt x="435208" y="1481901"/>
                    <a:pt x="433313" y="1481901"/>
                  </a:cubicBezTo>
                  <a:cubicBezTo>
                    <a:pt x="431446" y="1482425"/>
                    <a:pt x="429465" y="1482425"/>
                    <a:pt x="427598" y="1481901"/>
                  </a:cubicBezTo>
                  <a:lnTo>
                    <a:pt x="422359" y="1479996"/>
                  </a:lnTo>
                  <a:cubicBezTo>
                    <a:pt x="419997" y="1479320"/>
                    <a:pt x="417835" y="1478081"/>
                    <a:pt x="416073" y="1476376"/>
                  </a:cubicBezTo>
                  <a:lnTo>
                    <a:pt x="413787" y="1473424"/>
                  </a:lnTo>
                  <a:cubicBezTo>
                    <a:pt x="412538" y="1471252"/>
                    <a:pt x="411882" y="1468785"/>
                    <a:pt x="411882" y="1466280"/>
                  </a:cubicBezTo>
                  <a:cubicBezTo>
                    <a:pt x="411882" y="1464946"/>
                    <a:pt x="411882" y="1463708"/>
                    <a:pt x="411882" y="1462470"/>
                  </a:cubicBezTo>
                  <a:cubicBezTo>
                    <a:pt x="412310" y="1460660"/>
                    <a:pt x="413196" y="1458984"/>
                    <a:pt x="414453" y="1457612"/>
                  </a:cubicBezTo>
                  <a:cubicBezTo>
                    <a:pt x="415444" y="1456050"/>
                    <a:pt x="416825" y="1454764"/>
                    <a:pt x="418454" y="1453897"/>
                  </a:cubicBezTo>
                  <a:cubicBezTo>
                    <a:pt x="420054" y="1452878"/>
                    <a:pt x="421893" y="1452288"/>
                    <a:pt x="423788" y="1452183"/>
                  </a:cubicBezTo>
                  <a:close/>
                  <a:moveTo>
                    <a:pt x="1009861" y="1443134"/>
                  </a:moveTo>
                  <a:cubicBezTo>
                    <a:pt x="1017747" y="1443134"/>
                    <a:pt x="1024149" y="1449535"/>
                    <a:pt x="1024149" y="1457421"/>
                  </a:cubicBezTo>
                  <a:lnTo>
                    <a:pt x="1024149" y="1458469"/>
                  </a:lnTo>
                  <a:cubicBezTo>
                    <a:pt x="1024149" y="1466356"/>
                    <a:pt x="1017747" y="1472757"/>
                    <a:pt x="1009861" y="1472757"/>
                  </a:cubicBezTo>
                  <a:cubicBezTo>
                    <a:pt x="1001974" y="1472757"/>
                    <a:pt x="995574" y="1466356"/>
                    <a:pt x="995574" y="1458469"/>
                  </a:cubicBezTo>
                  <a:lnTo>
                    <a:pt x="995574" y="1457421"/>
                  </a:lnTo>
                  <a:cubicBezTo>
                    <a:pt x="995574" y="1449535"/>
                    <a:pt x="1001974" y="1443134"/>
                    <a:pt x="1009861" y="1443134"/>
                  </a:cubicBezTo>
                  <a:close/>
                  <a:moveTo>
                    <a:pt x="367018" y="1427513"/>
                  </a:moveTo>
                  <a:cubicBezTo>
                    <a:pt x="368876" y="1426931"/>
                    <a:pt x="370876" y="1426931"/>
                    <a:pt x="372734" y="1427513"/>
                  </a:cubicBezTo>
                  <a:cubicBezTo>
                    <a:pt x="374629" y="1427598"/>
                    <a:pt x="376477" y="1428189"/>
                    <a:pt x="378068" y="1429227"/>
                  </a:cubicBezTo>
                  <a:lnTo>
                    <a:pt x="383402" y="1432751"/>
                  </a:lnTo>
                  <a:cubicBezTo>
                    <a:pt x="385507" y="1433989"/>
                    <a:pt x="387250" y="1435761"/>
                    <a:pt x="388450" y="1437895"/>
                  </a:cubicBezTo>
                  <a:lnTo>
                    <a:pt x="389974" y="1441229"/>
                  </a:lnTo>
                  <a:cubicBezTo>
                    <a:pt x="390641" y="1443724"/>
                    <a:pt x="390641" y="1446353"/>
                    <a:pt x="389974" y="1448848"/>
                  </a:cubicBezTo>
                  <a:lnTo>
                    <a:pt x="388450" y="1452278"/>
                  </a:lnTo>
                  <a:cubicBezTo>
                    <a:pt x="387612" y="1453906"/>
                    <a:pt x="386364" y="1455287"/>
                    <a:pt x="384830" y="1456278"/>
                  </a:cubicBezTo>
                  <a:cubicBezTo>
                    <a:pt x="383430" y="1457497"/>
                    <a:pt x="381773" y="1458383"/>
                    <a:pt x="379973" y="1458850"/>
                  </a:cubicBezTo>
                  <a:cubicBezTo>
                    <a:pt x="378096" y="1459326"/>
                    <a:pt x="376134" y="1459326"/>
                    <a:pt x="374258" y="1458850"/>
                  </a:cubicBezTo>
                  <a:cubicBezTo>
                    <a:pt x="372362" y="1458764"/>
                    <a:pt x="370514" y="1458173"/>
                    <a:pt x="368924" y="1457135"/>
                  </a:cubicBezTo>
                  <a:lnTo>
                    <a:pt x="363685" y="1453611"/>
                  </a:lnTo>
                  <a:cubicBezTo>
                    <a:pt x="361571" y="1452354"/>
                    <a:pt x="359799" y="1450582"/>
                    <a:pt x="358542" y="1448468"/>
                  </a:cubicBezTo>
                  <a:lnTo>
                    <a:pt x="357113" y="1445039"/>
                  </a:lnTo>
                  <a:cubicBezTo>
                    <a:pt x="356446" y="1442543"/>
                    <a:pt x="356446" y="1439914"/>
                    <a:pt x="357113" y="1437419"/>
                  </a:cubicBezTo>
                  <a:lnTo>
                    <a:pt x="358542" y="1434085"/>
                  </a:lnTo>
                  <a:cubicBezTo>
                    <a:pt x="360437" y="1430903"/>
                    <a:pt x="363466" y="1428551"/>
                    <a:pt x="367018" y="1427513"/>
                  </a:cubicBezTo>
                  <a:close/>
                  <a:moveTo>
                    <a:pt x="1069868" y="1416654"/>
                  </a:moveTo>
                  <a:cubicBezTo>
                    <a:pt x="1071782" y="1416578"/>
                    <a:pt x="1073688" y="1417007"/>
                    <a:pt x="1075392" y="1417893"/>
                  </a:cubicBezTo>
                  <a:cubicBezTo>
                    <a:pt x="1077173" y="1418407"/>
                    <a:pt x="1078764" y="1419436"/>
                    <a:pt x="1079964" y="1420845"/>
                  </a:cubicBezTo>
                  <a:lnTo>
                    <a:pt x="1081774" y="1422560"/>
                  </a:lnTo>
                  <a:cubicBezTo>
                    <a:pt x="1083708" y="1424284"/>
                    <a:pt x="1085146" y="1426484"/>
                    <a:pt x="1085965" y="1428942"/>
                  </a:cubicBezTo>
                  <a:cubicBezTo>
                    <a:pt x="1085965" y="1430180"/>
                    <a:pt x="1085965" y="1431418"/>
                    <a:pt x="1085965" y="1432752"/>
                  </a:cubicBezTo>
                  <a:cubicBezTo>
                    <a:pt x="1085975" y="1435276"/>
                    <a:pt x="1085289" y="1437743"/>
                    <a:pt x="1083965" y="1439895"/>
                  </a:cubicBezTo>
                  <a:lnTo>
                    <a:pt x="1081774" y="1442848"/>
                  </a:lnTo>
                  <a:cubicBezTo>
                    <a:pt x="1080498" y="1444172"/>
                    <a:pt x="1078935" y="1445182"/>
                    <a:pt x="1077202" y="1445801"/>
                  </a:cubicBezTo>
                  <a:cubicBezTo>
                    <a:pt x="1073706" y="1447449"/>
                    <a:pt x="1069649" y="1447449"/>
                    <a:pt x="1066153" y="1445801"/>
                  </a:cubicBezTo>
                  <a:cubicBezTo>
                    <a:pt x="1064410" y="1445211"/>
                    <a:pt x="1062838" y="1444191"/>
                    <a:pt x="1061581" y="1442848"/>
                  </a:cubicBezTo>
                  <a:lnTo>
                    <a:pt x="1059772" y="1441038"/>
                  </a:lnTo>
                  <a:cubicBezTo>
                    <a:pt x="1058066" y="1439276"/>
                    <a:pt x="1056828" y="1437114"/>
                    <a:pt x="1056152" y="1434752"/>
                  </a:cubicBezTo>
                  <a:lnTo>
                    <a:pt x="1055581" y="1430942"/>
                  </a:lnTo>
                  <a:cubicBezTo>
                    <a:pt x="1055581" y="1428389"/>
                    <a:pt x="1056276" y="1425894"/>
                    <a:pt x="1057580" y="1423703"/>
                  </a:cubicBezTo>
                  <a:lnTo>
                    <a:pt x="1059772" y="1420845"/>
                  </a:lnTo>
                  <a:cubicBezTo>
                    <a:pt x="1062562" y="1418331"/>
                    <a:pt x="1066125" y="1416855"/>
                    <a:pt x="1069868" y="1416654"/>
                  </a:cubicBezTo>
                  <a:close/>
                  <a:moveTo>
                    <a:pt x="325109" y="1400652"/>
                  </a:moveTo>
                  <a:cubicBezTo>
                    <a:pt x="328852" y="1400852"/>
                    <a:pt x="332414" y="1402329"/>
                    <a:pt x="335205" y="1404843"/>
                  </a:cubicBezTo>
                  <a:lnTo>
                    <a:pt x="338729" y="1408368"/>
                  </a:lnTo>
                  <a:cubicBezTo>
                    <a:pt x="340434" y="1410130"/>
                    <a:pt x="341673" y="1412292"/>
                    <a:pt x="342349" y="1414654"/>
                  </a:cubicBezTo>
                  <a:lnTo>
                    <a:pt x="342920" y="1418464"/>
                  </a:lnTo>
                  <a:cubicBezTo>
                    <a:pt x="342892" y="1421007"/>
                    <a:pt x="342196" y="1423503"/>
                    <a:pt x="340920" y="1425703"/>
                  </a:cubicBezTo>
                  <a:lnTo>
                    <a:pt x="338729" y="1428561"/>
                  </a:lnTo>
                  <a:cubicBezTo>
                    <a:pt x="337462" y="1429942"/>
                    <a:pt x="335853" y="1430961"/>
                    <a:pt x="334062" y="1431513"/>
                  </a:cubicBezTo>
                  <a:cubicBezTo>
                    <a:pt x="332414" y="1432457"/>
                    <a:pt x="330528" y="1432885"/>
                    <a:pt x="328633" y="1432752"/>
                  </a:cubicBezTo>
                  <a:cubicBezTo>
                    <a:pt x="326708" y="1432875"/>
                    <a:pt x="324794" y="1432447"/>
                    <a:pt x="323108" y="1431513"/>
                  </a:cubicBezTo>
                  <a:cubicBezTo>
                    <a:pt x="321318" y="1430961"/>
                    <a:pt x="319708" y="1429942"/>
                    <a:pt x="318441" y="1428561"/>
                  </a:cubicBezTo>
                  <a:lnTo>
                    <a:pt x="315012" y="1425036"/>
                  </a:lnTo>
                  <a:cubicBezTo>
                    <a:pt x="313250" y="1423303"/>
                    <a:pt x="311964" y="1421131"/>
                    <a:pt x="311297" y="1418750"/>
                  </a:cubicBezTo>
                  <a:lnTo>
                    <a:pt x="310821" y="1414940"/>
                  </a:lnTo>
                  <a:cubicBezTo>
                    <a:pt x="310783" y="1412397"/>
                    <a:pt x="311450" y="1409892"/>
                    <a:pt x="312726" y="1407701"/>
                  </a:cubicBezTo>
                  <a:lnTo>
                    <a:pt x="315012" y="1404843"/>
                  </a:lnTo>
                  <a:cubicBezTo>
                    <a:pt x="316212" y="1403434"/>
                    <a:pt x="317803" y="1402405"/>
                    <a:pt x="319584" y="1401891"/>
                  </a:cubicBezTo>
                  <a:cubicBezTo>
                    <a:pt x="321289" y="1401005"/>
                    <a:pt x="323194" y="1400576"/>
                    <a:pt x="325109" y="1400652"/>
                  </a:cubicBezTo>
                  <a:close/>
                  <a:moveTo>
                    <a:pt x="1135115" y="1389032"/>
                  </a:moveTo>
                  <a:cubicBezTo>
                    <a:pt x="1136991" y="1388556"/>
                    <a:pt x="1138953" y="1388556"/>
                    <a:pt x="1140830" y="1389032"/>
                  </a:cubicBezTo>
                  <a:cubicBezTo>
                    <a:pt x="1142725" y="1389137"/>
                    <a:pt x="1144564" y="1389727"/>
                    <a:pt x="1146164" y="1390746"/>
                  </a:cubicBezTo>
                  <a:cubicBezTo>
                    <a:pt x="1147773" y="1391642"/>
                    <a:pt x="1149145" y="1392918"/>
                    <a:pt x="1150164" y="1394461"/>
                  </a:cubicBezTo>
                  <a:cubicBezTo>
                    <a:pt x="1151450" y="1395804"/>
                    <a:pt x="1152307" y="1397490"/>
                    <a:pt x="1152641" y="1399319"/>
                  </a:cubicBezTo>
                  <a:cubicBezTo>
                    <a:pt x="1152736" y="1399986"/>
                    <a:pt x="1152736" y="1400652"/>
                    <a:pt x="1152069" y="1402462"/>
                  </a:cubicBezTo>
                  <a:lnTo>
                    <a:pt x="1152069" y="1404367"/>
                  </a:lnTo>
                  <a:lnTo>
                    <a:pt x="1152069" y="1404939"/>
                  </a:lnTo>
                  <a:cubicBezTo>
                    <a:pt x="1151974" y="1406282"/>
                    <a:pt x="1151783" y="1407625"/>
                    <a:pt x="1151498" y="1408939"/>
                  </a:cubicBezTo>
                  <a:lnTo>
                    <a:pt x="1151498" y="1409511"/>
                  </a:lnTo>
                  <a:cubicBezTo>
                    <a:pt x="1150927" y="1410654"/>
                    <a:pt x="1149974" y="1411797"/>
                    <a:pt x="1149974" y="1412940"/>
                  </a:cubicBezTo>
                  <a:cubicBezTo>
                    <a:pt x="1149307" y="1413987"/>
                    <a:pt x="1147592" y="1415988"/>
                    <a:pt x="1147592" y="1415988"/>
                  </a:cubicBezTo>
                  <a:lnTo>
                    <a:pt x="1146069" y="1417226"/>
                  </a:lnTo>
                  <a:lnTo>
                    <a:pt x="1144544" y="1418369"/>
                  </a:lnTo>
                  <a:cubicBezTo>
                    <a:pt x="1143306" y="1419045"/>
                    <a:pt x="1141992" y="1419588"/>
                    <a:pt x="1140639" y="1419988"/>
                  </a:cubicBezTo>
                  <a:cubicBezTo>
                    <a:pt x="1138144" y="1420655"/>
                    <a:pt x="1135515" y="1420655"/>
                    <a:pt x="1133019" y="1419988"/>
                  </a:cubicBezTo>
                  <a:lnTo>
                    <a:pt x="1129685" y="1418559"/>
                  </a:lnTo>
                  <a:cubicBezTo>
                    <a:pt x="1127523" y="1417359"/>
                    <a:pt x="1125742" y="1415578"/>
                    <a:pt x="1124542" y="1413416"/>
                  </a:cubicBezTo>
                  <a:lnTo>
                    <a:pt x="1123113" y="1409987"/>
                  </a:lnTo>
                  <a:cubicBezTo>
                    <a:pt x="1122532" y="1408130"/>
                    <a:pt x="1122532" y="1406129"/>
                    <a:pt x="1123113" y="1404272"/>
                  </a:cubicBezTo>
                  <a:cubicBezTo>
                    <a:pt x="1123218" y="1402405"/>
                    <a:pt x="1123808" y="1400595"/>
                    <a:pt x="1124828" y="1399033"/>
                  </a:cubicBezTo>
                  <a:cubicBezTo>
                    <a:pt x="1125399" y="1398366"/>
                    <a:pt x="1125399" y="1398366"/>
                    <a:pt x="1125399" y="1398366"/>
                  </a:cubicBezTo>
                  <a:lnTo>
                    <a:pt x="1126543" y="1395604"/>
                  </a:lnTo>
                  <a:cubicBezTo>
                    <a:pt x="1127799" y="1393490"/>
                    <a:pt x="1129571" y="1391718"/>
                    <a:pt x="1131686" y="1390461"/>
                  </a:cubicBezTo>
                  <a:close/>
                  <a:moveTo>
                    <a:pt x="286150" y="1361981"/>
                  </a:moveTo>
                  <a:cubicBezTo>
                    <a:pt x="288056" y="1361886"/>
                    <a:pt x="289961" y="1362276"/>
                    <a:pt x="291675" y="1363124"/>
                  </a:cubicBezTo>
                  <a:cubicBezTo>
                    <a:pt x="293409" y="1363743"/>
                    <a:pt x="294971" y="1364753"/>
                    <a:pt x="296247" y="1366077"/>
                  </a:cubicBezTo>
                  <a:lnTo>
                    <a:pt x="299771" y="1369696"/>
                  </a:lnTo>
                  <a:cubicBezTo>
                    <a:pt x="301552" y="1371411"/>
                    <a:pt x="302800" y="1373592"/>
                    <a:pt x="303391" y="1375983"/>
                  </a:cubicBezTo>
                  <a:lnTo>
                    <a:pt x="303962" y="1379793"/>
                  </a:lnTo>
                  <a:cubicBezTo>
                    <a:pt x="303972" y="1382317"/>
                    <a:pt x="303286" y="1384784"/>
                    <a:pt x="301962" y="1386936"/>
                  </a:cubicBezTo>
                  <a:lnTo>
                    <a:pt x="299771" y="1389889"/>
                  </a:lnTo>
                  <a:cubicBezTo>
                    <a:pt x="298495" y="1391213"/>
                    <a:pt x="296933" y="1392223"/>
                    <a:pt x="295199" y="1392842"/>
                  </a:cubicBezTo>
                  <a:cubicBezTo>
                    <a:pt x="291704" y="1394490"/>
                    <a:pt x="287646" y="1394490"/>
                    <a:pt x="284151" y="1392842"/>
                  </a:cubicBezTo>
                  <a:cubicBezTo>
                    <a:pt x="282398" y="1392270"/>
                    <a:pt x="280816" y="1391251"/>
                    <a:pt x="279578" y="1389889"/>
                  </a:cubicBezTo>
                  <a:lnTo>
                    <a:pt x="276054" y="1386365"/>
                  </a:lnTo>
                  <a:cubicBezTo>
                    <a:pt x="274263" y="1384612"/>
                    <a:pt x="272987" y="1382403"/>
                    <a:pt x="272339" y="1379983"/>
                  </a:cubicBezTo>
                  <a:lnTo>
                    <a:pt x="271863" y="1376268"/>
                  </a:lnTo>
                  <a:cubicBezTo>
                    <a:pt x="271844" y="1373725"/>
                    <a:pt x="272501" y="1371230"/>
                    <a:pt x="273768" y="1369029"/>
                  </a:cubicBezTo>
                  <a:lnTo>
                    <a:pt x="276054" y="1366077"/>
                  </a:lnTo>
                  <a:cubicBezTo>
                    <a:pt x="277292" y="1364714"/>
                    <a:pt x="278874" y="1363695"/>
                    <a:pt x="280626" y="1363124"/>
                  </a:cubicBezTo>
                  <a:cubicBezTo>
                    <a:pt x="282331" y="1362267"/>
                    <a:pt x="284236" y="1361867"/>
                    <a:pt x="286150" y="1361981"/>
                  </a:cubicBezTo>
                  <a:close/>
                  <a:moveTo>
                    <a:pt x="1188169" y="1348741"/>
                  </a:moveTo>
                  <a:cubicBezTo>
                    <a:pt x="1190083" y="1348626"/>
                    <a:pt x="1191988" y="1349027"/>
                    <a:pt x="1193693" y="1349884"/>
                  </a:cubicBezTo>
                  <a:cubicBezTo>
                    <a:pt x="1195436" y="1350474"/>
                    <a:pt x="1197008" y="1351494"/>
                    <a:pt x="1198265" y="1352837"/>
                  </a:cubicBezTo>
                  <a:cubicBezTo>
                    <a:pt x="1199646" y="1354103"/>
                    <a:pt x="1200666" y="1355713"/>
                    <a:pt x="1201218" y="1357504"/>
                  </a:cubicBezTo>
                  <a:cubicBezTo>
                    <a:pt x="1202152" y="1359190"/>
                    <a:pt x="1202580" y="1361104"/>
                    <a:pt x="1202456" y="1363028"/>
                  </a:cubicBezTo>
                  <a:lnTo>
                    <a:pt x="1202456" y="1364743"/>
                  </a:lnTo>
                  <a:cubicBezTo>
                    <a:pt x="1202447" y="1367276"/>
                    <a:pt x="1201789" y="1369772"/>
                    <a:pt x="1200551" y="1371982"/>
                  </a:cubicBezTo>
                  <a:lnTo>
                    <a:pt x="1198265" y="1374839"/>
                  </a:lnTo>
                  <a:cubicBezTo>
                    <a:pt x="1196532" y="1376601"/>
                    <a:pt x="1194360" y="1377887"/>
                    <a:pt x="1191979" y="1378554"/>
                  </a:cubicBezTo>
                  <a:lnTo>
                    <a:pt x="1188169" y="1379030"/>
                  </a:lnTo>
                  <a:cubicBezTo>
                    <a:pt x="1186244" y="1379154"/>
                    <a:pt x="1184330" y="1378725"/>
                    <a:pt x="1182644" y="1377792"/>
                  </a:cubicBezTo>
                  <a:cubicBezTo>
                    <a:pt x="1180892" y="1377211"/>
                    <a:pt x="1179320" y="1376192"/>
                    <a:pt x="1178072" y="1374839"/>
                  </a:cubicBezTo>
                  <a:cubicBezTo>
                    <a:pt x="1176691" y="1373611"/>
                    <a:pt x="1175672" y="1372029"/>
                    <a:pt x="1175119" y="1370267"/>
                  </a:cubicBezTo>
                  <a:cubicBezTo>
                    <a:pt x="1174233" y="1368562"/>
                    <a:pt x="1173805" y="1366657"/>
                    <a:pt x="1173881" y="1364743"/>
                  </a:cubicBezTo>
                  <a:lnTo>
                    <a:pt x="1173881" y="1363028"/>
                  </a:lnTo>
                  <a:cubicBezTo>
                    <a:pt x="1173853" y="1360476"/>
                    <a:pt x="1174548" y="1357971"/>
                    <a:pt x="1175882" y="1355789"/>
                  </a:cubicBezTo>
                  <a:lnTo>
                    <a:pt x="1178072" y="1352837"/>
                  </a:lnTo>
                  <a:cubicBezTo>
                    <a:pt x="1179834" y="1351132"/>
                    <a:pt x="1181996" y="1349893"/>
                    <a:pt x="1184358" y="1349217"/>
                  </a:cubicBezTo>
                  <a:close/>
                  <a:moveTo>
                    <a:pt x="241669" y="1321595"/>
                  </a:moveTo>
                  <a:cubicBezTo>
                    <a:pt x="243583" y="1321519"/>
                    <a:pt x="245489" y="1321948"/>
                    <a:pt x="247194" y="1322834"/>
                  </a:cubicBezTo>
                  <a:cubicBezTo>
                    <a:pt x="248965" y="1323424"/>
                    <a:pt x="250566" y="1324434"/>
                    <a:pt x="251861" y="1325786"/>
                  </a:cubicBezTo>
                  <a:lnTo>
                    <a:pt x="255385" y="1329311"/>
                  </a:lnTo>
                  <a:cubicBezTo>
                    <a:pt x="257090" y="1331073"/>
                    <a:pt x="258328" y="1333235"/>
                    <a:pt x="259005" y="1335597"/>
                  </a:cubicBezTo>
                  <a:lnTo>
                    <a:pt x="259576" y="1339407"/>
                  </a:lnTo>
                  <a:cubicBezTo>
                    <a:pt x="259548" y="1341950"/>
                    <a:pt x="258852" y="1344446"/>
                    <a:pt x="257576" y="1346646"/>
                  </a:cubicBezTo>
                  <a:lnTo>
                    <a:pt x="255385" y="1349504"/>
                  </a:lnTo>
                  <a:cubicBezTo>
                    <a:pt x="254118" y="1350885"/>
                    <a:pt x="252508" y="1351904"/>
                    <a:pt x="250718" y="1352456"/>
                  </a:cubicBezTo>
                  <a:cubicBezTo>
                    <a:pt x="249070" y="1353399"/>
                    <a:pt x="247184" y="1353828"/>
                    <a:pt x="245289" y="1353695"/>
                  </a:cubicBezTo>
                  <a:cubicBezTo>
                    <a:pt x="243364" y="1353818"/>
                    <a:pt x="241450" y="1353390"/>
                    <a:pt x="239764" y="1352456"/>
                  </a:cubicBezTo>
                  <a:cubicBezTo>
                    <a:pt x="237973" y="1351904"/>
                    <a:pt x="236364" y="1350885"/>
                    <a:pt x="235097" y="1349504"/>
                  </a:cubicBezTo>
                  <a:lnTo>
                    <a:pt x="231573" y="1345979"/>
                  </a:lnTo>
                  <a:cubicBezTo>
                    <a:pt x="229830" y="1344246"/>
                    <a:pt x="228581" y="1342074"/>
                    <a:pt x="227953" y="1339693"/>
                  </a:cubicBezTo>
                  <a:lnTo>
                    <a:pt x="227382" y="1335883"/>
                  </a:lnTo>
                  <a:cubicBezTo>
                    <a:pt x="227410" y="1333368"/>
                    <a:pt x="228105" y="1330901"/>
                    <a:pt x="229382" y="1328739"/>
                  </a:cubicBezTo>
                  <a:lnTo>
                    <a:pt x="231573" y="1325786"/>
                  </a:lnTo>
                  <a:cubicBezTo>
                    <a:pt x="232868" y="1324434"/>
                    <a:pt x="234468" y="1323424"/>
                    <a:pt x="236240" y="1322834"/>
                  </a:cubicBezTo>
                  <a:cubicBezTo>
                    <a:pt x="237906" y="1321957"/>
                    <a:pt x="239783" y="1321529"/>
                    <a:pt x="241669" y="1321595"/>
                  </a:cubicBezTo>
                  <a:close/>
                  <a:moveTo>
                    <a:pt x="1250367" y="1308546"/>
                  </a:moveTo>
                  <a:cubicBezTo>
                    <a:pt x="1252205" y="1308908"/>
                    <a:pt x="1253891" y="1309803"/>
                    <a:pt x="1255224" y="1311118"/>
                  </a:cubicBezTo>
                  <a:cubicBezTo>
                    <a:pt x="1256805" y="1312089"/>
                    <a:pt x="1258091" y="1313471"/>
                    <a:pt x="1258939" y="1315118"/>
                  </a:cubicBezTo>
                  <a:lnTo>
                    <a:pt x="1260749" y="1318357"/>
                  </a:lnTo>
                  <a:cubicBezTo>
                    <a:pt x="1261996" y="1320529"/>
                    <a:pt x="1262654" y="1322996"/>
                    <a:pt x="1262654" y="1325501"/>
                  </a:cubicBezTo>
                  <a:lnTo>
                    <a:pt x="1262178" y="1329311"/>
                  </a:lnTo>
                  <a:cubicBezTo>
                    <a:pt x="1261549" y="1331711"/>
                    <a:pt x="1260263" y="1333892"/>
                    <a:pt x="1258463" y="1335597"/>
                  </a:cubicBezTo>
                  <a:lnTo>
                    <a:pt x="1255605" y="1337883"/>
                  </a:lnTo>
                  <a:cubicBezTo>
                    <a:pt x="1254005" y="1338902"/>
                    <a:pt x="1252167" y="1339493"/>
                    <a:pt x="1250271" y="1339597"/>
                  </a:cubicBezTo>
                  <a:cubicBezTo>
                    <a:pt x="1248395" y="1340074"/>
                    <a:pt x="1246433" y="1340074"/>
                    <a:pt x="1244556" y="1339597"/>
                  </a:cubicBezTo>
                  <a:cubicBezTo>
                    <a:pt x="1242756" y="1339131"/>
                    <a:pt x="1241099" y="1338245"/>
                    <a:pt x="1239698" y="1337026"/>
                  </a:cubicBezTo>
                  <a:cubicBezTo>
                    <a:pt x="1238136" y="1336035"/>
                    <a:pt x="1236860" y="1334654"/>
                    <a:pt x="1235984" y="1333025"/>
                  </a:cubicBezTo>
                  <a:lnTo>
                    <a:pt x="1234269" y="1329501"/>
                  </a:lnTo>
                  <a:cubicBezTo>
                    <a:pt x="1232945" y="1327320"/>
                    <a:pt x="1232250" y="1324815"/>
                    <a:pt x="1232269" y="1322262"/>
                  </a:cubicBezTo>
                  <a:lnTo>
                    <a:pt x="1232840" y="1318452"/>
                  </a:lnTo>
                  <a:cubicBezTo>
                    <a:pt x="1233517" y="1316090"/>
                    <a:pt x="1234755" y="1313928"/>
                    <a:pt x="1236460" y="1312165"/>
                  </a:cubicBezTo>
                  <a:lnTo>
                    <a:pt x="1239413" y="1309975"/>
                  </a:lnTo>
                  <a:cubicBezTo>
                    <a:pt x="1242765" y="1308165"/>
                    <a:pt x="1246661" y="1307651"/>
                    <a:pt x="1250367" y="1308546"/>
                  </a:cubicBezTo>
                  <a:close/>
                  <a:moveTo>
                    <a:pt x="1084060" y="1308070"/>
                  </a:moveTo>
                  <a:cubicBezTo>
                    <a:pt x="1086585" y="1308060"/>
                    <a:pt x="1089051" y="1308746"/>
                    <a:pt x="1091204" y="1310070"/>
                  </a:cubicBezTo>
                  <a:lnTo>
                    <a:pt x="1094157" y="1312261"/>
                  </a:lnTo>
                  <a:cubicBezTo>
                    <a:pt x="1095481" y="1313537"/>
                    <a:pt x="1096490" y="1315099"/>
                    <a:pt x="1097110" y="1316833"/>
                  </a:cubicBezTo>
                  <a:cubicBezTo>
                    <a:pt x="1097948" y="1318557"/>
                    <a:pt x="1098367" y="1320443"/>
                    <a:pt x="1098348" y="1322357"/>
                  </a:cubicBezTo>
                  <a:cubicBezTo>
                    <a:pt x="1098376" y="1324272"/>
                    <a:pt x="1097957" y="1326167"/>
                    <a:pt x="1097110" y="1327882"/>
                  </a:cubicBezTo>
                  <a:cubicBezTo>
                    <a:pt x="1096538" y="1329635"/>
                    <a:pt x="1095519" y="1331216"/>
                    <a:pt x="1094157" y="1332454"/>
                  </a:cubicBezTo>
                  <a:lnTo>
                    <a:pt x="1092347" y="1334264"/>
                  </a:lnTo>
                  <a:cubicBezTo>
                    <a:pt x="1090585" y="1335969"/>
                    <a:pt x="1088423" y="1337207"/>
                    <a:pt x="1086061" y="1337883"/>
                  </a:cubicBezTo>
                  <a:lnTo>
                    <a:pt x="1082251" y="1338455"/>
                  </a:lnTo>
                  <a:cubicBezTo>
                    <a:pt x="1079698" y="1338455"/>
                    <a:pt x="1077202" y="1337759"/>
                    <a:pt x="1075012" y="1336454"/>
                  </a:cubicBezTo>
                  <a:lnTo>
                    <a:pt x="1072154" y="1334264"/>
                  </a:lnTo>
                  <a:cubicBezTo>
                    <a:pt x="1070801" y="1333016"/>
                    <a:pt x="1069782" y="1331444"/>
                    <a:pt x="1069201" y="1329692"/>
                  </a:cubicBezTo>
                  <a:cubicBezTo>
                    <a:pt x="1068315" y="1327987"/>
                    <a:pt x="1067896" y="1326082"/>
                    <a:pt x="1067963" y="1324167"/>
                  </a:cubicBezTo>
                  <a:cubicBezTo>
                    <a:pt x="1067887" y="1322253"/>
                    <a:pt x="1068315" y="1320348"/>
                    <a:pt x="1069201" y="1318643"/>
                  </a:cubicBezTo>
                  <a:cubicBezTo>
                    <a:pt x="1069716" y="1316861"/>
                    <a:pt x="1070744" y="1315271"/>
                    <a:pt x="1072154" y="1314071"/>
                  </a:cubicBezTo>
                  <a:lnTo>
                    <a:pt x="1073964" y="1312261"/>
                  </a:lnTo>
                  <a:cubicBezTo>
                    <a:pt x="1075698" y="1310518"/>
                    <a:pt x="1077869" y="1309270"/>
                    <a:pt x="1080250" y="1308641"/>
                  </a:cubicBezTo>
                  <a:close/>
                  <a:moveTo>
                    <a:pt x="1015195" y="1308069"/>
                  </a:moveTo>
                  <a:lnTo>
                    <a:pt x="1018719" y="1308069"/>
                  </a:lnTo>
                  <a:cubicBezTo>
                    <a:pt x="1021272" y="1308069"/>
                    <a:pt x="1023767" y="1308765"/>
                    <a:pt x="1025958" y="1310070"/>
                  </a:cubicBezTo>
                  <a:lnTo>
                    <a:pt x="1028816" y="1312260"/>
                  </a:lnTo>
                  <a:cubicBezTo>
                    <a:pt x="1030378" y="1314070"/>
                    <a:pt x="1031483" y="1316223"/>
                    <a:pt x="1032054" y="1318547"/>
                  </a:cubicBezTo>
                  <a:lnTo>
                    <a:pt x="1032530" y="1322357"/>
                  </a:lnTo>
                  <a:cubicBezTo>
                    <a:pt x="1032607" y="1324272"/>
                    <a:pt x="1032178" y="1326176"/>
                    <a:pt x="1031292" y="1327882"/>
                  </a:cubicBezTo>
                  <a:cubicBezTo>
                    <a:pt x="1030778" y="1329663"/>
                    <a:pt x="1029749" y="1331253"/>
                    <a:pt x="1028339" y="1332453"/>
                  </a:cubicBezTo>
                  <a:cubicBezTo>
                    <a:pt x="1027092" y="1333806"/>
                    <a:pt x="1025520" y="1334825"/>
                    <a:pt x="1023767" y="1335406"/>
                  </a:cubicBezTo>
                  <a:cubicBezTo>
                    <a:pt x="1022081" y="1336340"/>
                    <a:pt x="1020167" y="1336768"/>
                    <a:pt x="1018243" y="1336644"/>
                  </a:cubicBezTo>
                  <a:lnTo>
                    <a:pt x="1014718" y="1336644"/>
                  </a:lnTo>
                  <a:cubicBezTo>
                    <a:pt x="1012185" y="1336635"/>
                    <a:pt x="1009690" y="1335978"/>
                    <a:pt x="1007480" y="1334740"/>
                  </a:cubicBezTo>
                  <a:lnTo>
                    <a:pt x="1004622" y="1332453"/>
                  </a:lnTo>
                  <a:cubicBezTo>
                    <a:pt x="1002822" y="1330749"/>
                    <a:pt x="1001536" y="1328567"/>
                    <a:pt x="1000908" y="1326167"/>
                  </a:cubicBezTo>
                  <a:cubicBezTo>
                    <a:pt x="1000908" y="1324929"/>
                    <a:pt x="1000908" y="1323691"/>
                    <a:pt x="1000908" y="1322357"/>
                  </a:cubicBezTo>
                  <a:cubicBezTo>
                    <a:pt x="1000793" y="1320433"/>
                    <a:pt x="1001222" y="1318518"/>
                    <a:pt x="1002145" y="1316833"/>
                  </a:cubicBezTo>
                  <a:cubicBezTo>
                    <a:pt x="1002727" y="1315080"/>
                    <a:pt x="1003746" y="1313508"/>
                    <a:pt x="1005099" y="1312260"/>
                  </a:cubicBezTo>
                  <a:cubicBezTo>
                    <a:pt x="1006336" y="1310898"/>
                    <a:pt x="1007918" y="1309879"/>
                    <a:pt x="1009671" y="1309308"/>
                  </a:cubicBezTo>
                  <a:cubicBezTo>
                    <a:pt x="1011376" y="1308422"/>
                    <a:pt x="1013280" y="1307993"/>
                    <a:pt x="1015195" y="1308069"/>
                  </a:cubicBezTo>
                  <a:close/>
                  <a:moveTo>
                    <a:pt x="1147592" y="1303307"/>
                  </a:moveTo>
                  <a:lnTo>
                    <a:pt x="1151402" y="1303307"/>
                  </a:lnTo>
                  <a:cubicBezTo>
                    <a:pt x="1153784" y="1303974"/>
                    <a:pt x="1155955" y="1305260"/>
                    <a:pt x="1157689" y="1307022"/>
                  </a:cubicBezTo>
                  <a:lnTo>
                    <a:pt x="1159880" y="1309879"/>
                  </a:lnTo>
                  <a:cubicBezTo>
                    <a:pt x="1160918" y="1311470"/>
                    <a:pt x="1161508" y="1313317"/>
                    <a:pt x="1161594" y="1315213"/>
                  </a:cubicBezTo>
                  <a:cubicBezTo>
                    <a:pt x="1162175" y="1317070"/>
                    <a:pt x="1162175" y="1319071"/>
                    <a:pt x="1161594" y="1320928"/>
                  </a:cubicBezTo>
                  <a:cubicBezTo>
                    <a:pt x="1161204" y="1322738"/>
                    <a:pt x="1160346" y="1324405"/>
                    <a:pt x="1159118" y="1325786"/>
                  </a:cubicBezTo>
                  <a:cubicBezTo>
                    <a:pt x="1158099" y="1327300"/>
                    <a:pt x="1156727" y="1328539"/>
                    <a:pt x="1155117" y="1329405"/>
                  </a:cubicBezTo>
                  <a:lnTo>
                    <a:pt x="1151498" y="1331215"/>
                  </a:lnTo>
                  <a:cubicBezTo>
                    <a:pt x="1149326" y="1332463"/>
                    <a:pt x="1146859" y="1333120"/>
                    <a:pt x="1144354" y="1333120"/>
                  </a:cubicBezTo>
                  <a:lnTo>
                    <a:pt x="1140544" y="1333120"/>
                  </a:lnTo>
                  <a:cubicBezTo>
                    <a:pt x="1138143" y="1332491"/>
                    <a:pt x="1135962" y="1331206"/>
                    <a:pt x="1134258" y="1329405"/>
                  </a:cubicBezTo>
                  <a:lnTo>
                    <a:pt x="1131971" y="1326548"/>
                  </a:lnTo>
                  <a:cubicBezTo>
                    <a:pt x="1130933" y="1324957"/>
                    <a:pt x="1130343" y="1323109"/>
                    <a:pt x="1130257" y="1321214"/>
                  </a:cubicBezTo>
                  <a:cubicBezTo>
                    <a:pt x="1129780" y="1319337"/>
                    <a:pt x="1129780" y="1317375"/>
                    <a:pt x="1130257" y="1315499"/>
                  </a:cubicBezTo>
                  <a:cubicBezTo>
                    <a:pt x="1130723" y="1313699"/>
                    <a:pt x="1131609" y="1312041"/>
                    <a:pt x="1132829" y="1310641"/>
                  </a:cubicBezTo>
                  <a:cubicBezTo>
                    <a:pt x="1133848" y="1309126"/>
                    <a:pt x="1135219" y="1307888"/>
                    <a:pt x="1136829" y="1307022"/>
                  </a:cubicBezTo>
                  <a:lnTo>
                    <a:pt x="1140353" y="1305212"/>
                  </a:lnTo>
                  <a:cubicBezTo>
                    <a:pt x="1142563" y="1303964"/>
                    <a:pt x="1145059" y="1303307"/>
                    <a:pt x="1147592" y="1303307"/>
                  </a:cubicBezTo>
                  <a:close/>
                  <a:moveTo>
                    <a:pt x="944614" y="1297496"/>
                  </a:moveTo>
                  <a:lnTo>
                    <a:pt x="946328" y="1297496"/>
                  </a:lnTo>
                  <a:cubicBezTo>
                    <a:pt x="948881" y="1297496"/>
                    <a:pt x="951377" y="1298192"/>
                    <a:pt x="953568" y="1299497"/>
                  </a:cubicBezTo>
                  <a:lnTo>
                    <a:pt x="956425" y="1301687"/>
                  </a:lnTo>
                  <a:cubicBezTo>
                    <a:pt x="958187" y="1303421"/>
                    <a:pt x="959473" y="1305593"/>
                    <a:pt x="960140" y="1307974"/>
                  </a:cubicBezTo>
                  <a:lnTo>
                    <a:pt x="960616" y="1311784"/>
                  </a:lnTo>
                  <a:cubicBezTo>
                    <a:pt x="960740" y="1313708"/>
                    <a:pt x="960311" y="1315622"/>
                    <a:pt x="959378" y="1317308"/>
                  </a:cubicBezTo>
                  <a:cubicBezTo>
                    <a:pt x="958063" y="1320776"/>
                    <a:pt x="955320" y="1323519"/>
                    <a:pt x="951853" y="1324833"/>
                  </a:cubicBezTo>
                  <a:cubicBezTo>
                    <a:pt x="950167" y="1325766"/>
                    <a:pt x="948253" y="1326195"/>
                    <a:pt x="946328" y="1326071"/>
                  </a:cubicBezTo>
                  <a:lnTo>
                    <a:pt x="944614" y="1326071"/>
                  </a:lnTo>
                  <a:cubicBezTo>
                    <a:pt x="942071" y="1326090"/>
                    <a:pt x="939575" y="1325433"/>
                    <a:pt x="937375" y="1324166"/>
                  </a:cubicBezTo>
                  <a:lnTo>
                    <a:pt x="934422" y="1321880"/>
                  </a:lnTo>
                  <a:cubicBezTo>
                    <a:pt x="932718" y="1320118"/>
                    <a:pt x="931479" y="1317956"/>
                    <a:pt x="930803" y="1315594"/>
                  </a:cubicBezTo>
                  <a:cubicBezTo>
                    <a:pt x="930327" y="1314356"/>
                    <a:pt x="930327" y="1313022"/>
                    <a:pt x="930327" y="1311784"/>
                  </a:cubicBezTo>
                  <a:cubicBezTo>
                    <a:pt x="930213" y="1309869"/>
                    <a:pt x="930613" y="1307964"/>
                    <a:pt x="931469" y="1306259"/>
                  </a:cubicBezTo>
                  <a:cubicBezTo>
                    <a:pt x="932089" y="1304526"/>
                    <a:pt x="933098" y="1302964"/>
                    <a:pt x="934422" y="1301687"/>
                  </a:cubicBezTo>
                  <a:cubicBezTo>
                    <a:pt x="935689" y="1300306"/>
                    <a:pt x="937299" y="1299287"/>
                    <a:pt x="939089" y="1298735"/>
                  </a:cubicBezTo>
                  <a:cubicBezTo>
                    <a:pt x="940795" y="1297849"/>
                    <a:pt x="942700" y="1297420"/>
                    <a:pt x="944614" y="1297496"/>
                  </a:cubicBezTo>
                  <a:close/>
                  <a:moveTo>
                    <a:pt x="895370" y="1283686"/>
                  </a:moveTo>
                  <a:lnTo>
                    <a:pt x="899180" y="1284257"/>
                  </a:lnTo>
                  <a:cubicBezTo>
                    <a:pt x="901542" y="1284934"/>
                    <a:pt x="903705" y="1286172"/>
                    <a:pt x="905467" y="1287877"/>
                  </a:cubicBezTo>
                  <a:lnTo>
                    <a:pt x="907753" y="1290830"/>
                  </a:lnTo>
                  <a:cubicBezTo>
                    <a:pt x="908715" y="1292411"/>
                    <a:pt x="909276" y="1294211"/>
                    <a:pt x="909372" y="1296068"/>
                  </a:cubicBezTo>
                  <a:cubicBezTo>
                    <a:pt x="909895" y="1297935"/>
                    <a:pt x="909895" y="1299916"/>
                    <a:pt x="909372" y="1301783"/>
                  </a:cubicBezTo>
                  <a:cubicBezTo>
                    <a:pt x="908943" y="1303593"/>
                    <a:pt x="908057" y="1305269"/>
                    <a:pt x="906800" y="1306641"/>
                  </a:cubicBezTo>
                  <a:cubicBezTo>
                    <a:pt x="905752" y="1308155"/>
                    <a:pt x="904390" y="1309432"/>
                    <a:pt x="902799" y="1310356"/>
                  </a:cubicBezTo>
                  <a:lnTo>
                    <a:pt x="900800" y="1311689"/>
                  </a:lnTo>
                  <a:cubicBezTo>
                    <a:pt x="898608" y="1312994"/>
                    <a:pt x="896113" y="1313689"/>
                    <a:pt x="893560" y="1313689"/>
                  </a:cubicBezTo>
                  <a:lnTo>
                    <a:pt x="889750" y="1313213"/>
                  </a:lnTo>
                  <a:cubicBezTo>
                    <a:pt x="887369" y="1312528"/>
                    <a:pt x="885207" y="1311251"/>
                    <a:pt x="883464" y="1309498"/>
                  </a:cubicBezTo>
                  <a:lnTo>
                    <a:pt x="881178" y="1306641"/>
                  </a:lnTo>
                  <a:cubicBezTo>
                    <a:pt x="880121" y="1305069"/>
                    <a:pt x="879558" y="1303203"/>
                    <a:pt x="879558" y="1301307"/>
                  </a:cubicBezTo>
                  <a:cubicBezTo>
                    <a:pt x="879035" y="1299440"/>
                    <a:pt x="879035" y="1297459"/>
                    <a:pt x="879558" y="1295592"/>
                  </a:cubicBezTo>
                  <a:cubicBezTo>
                    <a:pt x="880025" y="1293792"/>
                    <a:pt x="880911" y="1292134"/>
                    <a:pt x="882130" y="1290734"/>
                  </a:cubicBezTo>
                  <a:cubicBezTo>
                    <a:pt x="883169" y="1289220"/>
                    <a:pt x="884540" y="1287943"/>
                    <a:pt x="886131" y="1287020"/>
                  </a:cubicBezTo>
                  <a:lnTo>
                    <a:pt x="888131" y="1285686"/>
                  </a:lnTo>
                  <a:cubicBezTo>
                    <a:pt x="890322" y="1284381"/>
                    <a:pt x="892817" y="1283686"/>
                    <a:pt x="895370" y="1283686"/>
                  </a:cubicBezTo>
                  <a:close/>
                  <a:moveTo>
                    <a:pt x="1202456" y="1281971"/>
                  </a:moveTo>
                  <a:lnTo>
                    <a:pt x="1205790" y="1281971"/>
                  </a:lnTo>
                  <a:cubicBezTo>
                    <a:pt x="1208324" y="1281971"/>
                    <a:pt x="1210819" y="1282628"/>
                    <a:pt x="1213029" y="1283876"/>
                  </a:cubicBezTo>
                  <a:lnTo>
                    <a:pt x="1215886" y="1286162"/>
                  </a:lnTo>
                  <a:cubicBezTo>
                    <a:pt x="1217763" y="1287848"/>
                    <a:pt x="1219116" y="1290029"/>
                    <a:pt x="1219792" y="1292448"/>
                  </a:cubicBezTo>
                  <a:lnTo>
                    <a:pt x="1220268" y="1296258"/>
                  </a:lnTo>
                  <a:cubicBezTo>
                    <a:pt x="1220401" y="1298154"/>
                    <a:pt x="1219973" y="1300040"/>
                    <a:pt x="1219030" y="1301688"/>
                  </a:cubicBezTo>
                  <a:cubicBezTo>
                    <a:pt x="1217763" y="1305212"/>
                    <a:pt x="1215010" y="1307993"/>
                    <a:pt x="1211505" y="1309307"/>
                  </a:cubicBezTo>
                  <a:cubicBezTo>
                    <a:pt x="1209791" y="1310155"/>
                    <a:pt x="1207895" y="1310574"/>
                    <a:pt x="1205981" y="1310546"/>
                  </a:cubicBezTo>
                  <a:lnTo>
                    <a:pt x="1202456" y="1310546"/>
                  </a:lnTo>
                  <a:cubicBezTo>
                    <a:pt x="1199951" y="1310546"/>
                    <a:pt x="1197485" y="1309889"/>
                    <a:pt x="1195313" y="1308641"/>
                  </a:cubicBezTo>
                  <a:lnTo>
                    <a:pt x="1192360" y="1306355"/>
                  </a:lnTo>
                  <a:cubicBezTo>
                    <a:pt x="1190655" y="1304593"/>
                    <a:pt x="1189416" y="1302431"/>
                    <a:pt x="1188740" y="1300068"/>
                  </a:cubicBezTo>
                  <a:lnTo>
                    <a:pt x="1188169" y="1296258"/>
                  </a:lnTo>
                  <a:cubicBezTo>
                    <a:pt x="1188140" y="1294344"/>
                    <a:pt x="1188560" y="1292448"/>
                    <a:pt x="1189407" y="1290734"/>
                  </a:cubicBezTo>
                  <a:cubicBezTo>
                    <a:pt x="1190026" y="1289000"/>
                    <a:pt x="1191036" y="1287438"/>
                    <a:pt x="1192360" y="1286162"/>
                  </a:cubicBezTo>
                  <a:cubicBezTo>
                    <a:pt x="1195150" y="1283647"/>
                    <a:pt x="1198713" y="1282171"/>
                    <a:pt x="1202456" y="1281971"/>
                  </a:cubicBezTo>
                  <a:close/>
                  <a:moveTo>
                    <a:pt x="203189" y="1275399"/>
                  </a:moveTo>
                  <a:cubicBezTo>
                    <a:pt x="205103" y="1275380"/>
                    <a:pt x="206989" y="1275799"/>
                    <a:pt x="208713" y="1276637"/>
                  </a:cubicBezTo>
                  <a:cubicBezTo>
                    <a:pt x="210447" y="1277257"/>
                    <a:pt x="212009" y="1278266"/>
                    <a:pt x="213285" y="1279590"/>
                  </a:cubicBezTo>
                  <a:lnTo>
                    <a:pt x="215000" y="1281400"/>
                  </a:lnTo>
                  <a:cubicBezTo>
                    <a:pt x="216762" y="1283134"/>
                    <a:pt x="218048" y="1285305"/>
                    <a:pt x="218714" y="1287686"/>
                  </a:cubicBezTo>
                  <a:cubicBezTo>
                    <a:pt x="218714" y="1288925"/>
                    <a:pt x="218714" y="1290258"/>
                    <a:pt x="218714" y="1291496"/>
                  </a:cubicBezTo>
                  <a:cubicBezTo>
                    <a:pt x="218705" y="1294030"/>
                    <a:pt x="218048" y="1296525"/>
                    <a:pt x="216810" y="1298735"/>
                  </a:cubicBezTo>
                  <a:lnTo>
                    <a:pt x="214524" y="1301593"/>
                  </a:lnTo>
                  <a:cubicBezTo>
                    <a:pt x="213323" y="1303003"/>
                    <a:pt x="211733" y="1304031"/>
                    <a:pt x="209951" y="1304546"/>
                  </a:cubicBezTo>
                  <a:cubicBezTo>
                    <a:pt x="208246" y="1305431"/>
                    <a:pt x="206342" y="1305860"/>
                    <a:pt x="204427" y="1305784"/>
                  </a:cubicBezTo>
                  <a:cubicBezTo>
                    <a:pt x="202512" y="1305850"/>
                    <a:pt x="200607" y="1305431"/>
                    <a:pt x="198903" y="1304546"/>
                  </a:cubicBezTo>
                  <a:cubicBezTo>
                    <a:pt x="197150" y="1303965"/>
                    <a:pt x="195578" y="1302945"/>
                    <a:pt x="194330" y="1301593"/>
                  </a:cubicBezTo>
                  <a:lnTo>
                    <a:pt x="192616" y="1299783"/>
                  </a:lnTo>
                  <a:cubicBezTo>
                    <a:pt x="190816" y="1298078"/>
                    <a:pt x="189530" y="1295897"/>
                    <a:pt x="188902" y="1293497"/>
                  </a:cubicBezTo>
                  <a:lnTo>
                    <a:pt x="188902" y="1289687"/>
                  </a:lnTo>
                  <a:cubicBezTo>
                    <a:pt x="188902" y="1287182"/>
                    <a:pt x="189558" y="1284715"/>
                    <a:pt x="190806" y="1282543"/>
                  </a:cubicBezTo>
                  <a:lnTo>
                    <a:pt x="193093" y="1279590"/>
                  </a:lnTo>
                  <a:cubicBezTo>
                    <a:pt x="194330" y="1278228"/>
                    <a:pt x="195912" y="1277209"/>
                    <a:pt x="197664" y="1276637"/>
                  </a:cubicBezTo>
                  <a:cubicBezTo>
                    <a:pt x="199379" y="1275790"/>
                    <a:pt x="201274" y="1275371"/>
                    <a:pt x="203189" y="1275399"/>
                  </a:cubicBezTo>
                  <a:close/>
                  <a:moveTo>
                    <a:pt x="1255224" y="1263969"/>
                  </a:moveTo>
                  <a:cubicBezTo>
                    <a:pt x="1257149" y="1263845"/>
                    <a:pt x="1259063" y="1264274"/>
                    <a:pt x="1260749" y="1265207"/>
                  </a:cubicBezTo>
                  <a:cubicBezTo>
                    <a:pt x="1262530" y="1265721"/>
                    <a:pt x="1264121" y="1266750"/>
                    <a:pt x="1265321" y="1268160"/>
                  </a:cubicBezTo>
                  <a:cubicBezTo>
                    <a:pt x="1266702" y="1269388"/>
                    <a:pt x="1267721" y="1270970"/>
                    <a:pt x="1268274" y="1272732"/>
                  </a:cubicBezTo>
                  <a:cubicBezTo>
                    <a:pt x="1269207" y="1274418"/>
                    <a:pt x="1269636" y="1276332"/>
                    <a:pt x="1269512" y="1278256"/>
                  </a:cubicBezTo>
                  <a:lnTo>
                    <a:pt x="1269512" y="1279971"/>
                  </a:lnTo>
                  <a:cubicBezTo>
                    <a:pt x="1269531" y="1282514"/>
                    <a:pt x="1268874" y="1285010"/>
                    <a:pt x="1267607" y="1287210"/>
                  </a:cubicBezTo>
                  <a:lnTo>
                    <a:pt x="1265321" y="1290162"/>
                  </a:lnTo>
                  <a:cubicBezTo>
                    <a:pt x="1263588" y="1291906"/>
                    <a:pt x="1261416" y="1293153"/>
                    <a:pt x="1259035" y="1293782"/>
                  </a:cubicBezTo>
                  <a:lnTo>
                    <a:pt x="1255224" y="1294258"/>
                  </a:lnTo>
                  <a:cubicBezTo>
                    <a:pt x="1253320" y="1294353"/>
                    <a:pt x="1251415" y="1293963"/>
                    <a:pt x="1249700" y="1293115"/>
                  </a:cubicBezTo>
                  <a:cubicBezTo>
                    <a:pt x="1247986" y="1292467"/>
                    <a:pt x="1246424" y="1291458"/>
                    <a:pt x="1245128" y="1290162"/>
                  </a:cubicBezTo>
                  <a:cubicBezTo>
                    <a:pt x="1243776" y="1288867"/>
                    <a:pt x="1242766" y="1287267"/>
                    <a:pt x="1242175" y="1285495"/>
                  </a:cubicBezTo>
                  <a:cubicBezTo>
                    <a:pt x="1241328" y="1283781"/>
                    <a:pt x="1240908" y="1281885"/>
                    <a:pt x="1240937" y="1279971"/>
                  </a:cubicBezTo>
                  <a:lnTo>
                    <a:pt x="1240937" y="1278256"/>
                  </a:lnTo>
                  <a:cubicBezTo>
                    <a:pt x="1240937" y="1275704"/>
                    <a:pt x="1241632" y="1273208"/>
                    <a:pt x="1242937" y="1271017"/>
                  </a:cubicBezTo>
                  <a:lnTo>
                    <a:pt x="1245128" y="1268160"/>
                  </a:lnTo>
                  <a:cubicBezTo>
                    <a:pt x="1246862" y="1266398"/>
                    <a:pt x="1249033" y="1265112"/>
                    <a:pt x="1251415" y="1264445"/>
                  </a:cubicBezTo>
                  <a:close/>
                  <a:moveTo>
                    <a:pt x="822409" y="1262636"/>
                  </a:moveTo>
                  <a:cubicBezTo>
                    <a:pt x="824266" y="1262054"/>
                    <a:pt x="826267" y="1262054"/>
                    <a:pt x="828124" y="1262636"/>
                  </a:cubicBezTo>
                  <a:cubicBezTo>
                    <a:pt x="830019" y="1262740"/>
                    <a:pt x="831858" y="1263331"/>
                    <a:pt x="833458" y="1264350"/>
                  </a:cubicBezTo>
                  <a:lnTo>
                    <a:pt x="836982" y="1266064"/>
                  </a:lnTo>
                  <a:cubicBezTo>
                    <a:pt x="839049" y="1267350"/>
                    <a:pt x="840783" y="1269112"/>
                    <a:pt x="842030" y="1271208"/>
                  </a:cubicBezTo>
                  <a:lnTo>
                    <a:pt x="843555" y="1274637"/>
                  </a:lnTo>
                  <a:cubicBezTo>
                    <a:pt x="844221" y="1277133"/>
                    <a:pt x="844221" y="1279762"/>
                    <a:pt x="843555" y="1282257"/>
                  </a:cubicBezTo>
                  <a:lnTo>
                    <a:pt x="842030" y="1285591"/>
                  </a:lnTo>
                  <a:cubicBezTo>
                    <a:pt x="840135" y="1288772"/>
                    <a:pt x="837106" y="1291125"/>
                    <a:pt x="833553" y="1292163"/>
                  </a:cubicBezTo>
                  <a:cubicBezTo>
                    <a:pt x="831696" y="1292744"/>
                    <a:pt x="829696" y="1292744"/>
                    <a:pt x="827838" y="1292163"/>
                  </a:cubicBezTo>
                  <a:cubicBezTo>
                    <a:pt x="825943" y="1292077"/>
                    <a:pt x="824095" y="1291487"/>
                    <a:pt x="822504" y="1290448"/>
                  </a:cubicBezTo>
                  <a:lnTo>
                    <a:pt x="818980" y="1288734"/>
                  </a:lnTo>
                  <a:cubicBezTo>
                    <a:pt x="816903" y="1287420"/>
                    <a:pt x="815151" y="1285667"/>
                    <a:pt x="813837" y="1283590"/>
                  </a:cubicBezTo>
                  <a:lnTo>
                    <a:pt x="812408" y="1280162"/>
                  </a:lnTo>
                  <a:cubicBezTo>
                    <a:pt x="811741" y="1277666"/>
                    <a:pt x="811741" y="1275037"/>
                    <a:pt x="812408" y="1272542"/>
                  </a:cubicBezTo>
                  <a:lnTo>
                    <a:pt x="813837" y="1269112"/>
                  </a:lnTo>
                  <a:cubicBezTo>
                    <a:pt x="814760" y="1267522"/>
                    <a:pt x="816037" y="1266160"/>
                    <a:pt x="817552" y="1265112"/>
                  </a:cubicBezTo>
                  <a:cubicBezTo>
                    <a:pt x="818932" y="1263883"/>
                    <a:pt x="820609" y="1263026"/>
                    <a:pt x="822409" y="1262636"/>
                  </a:cubicBezTo>
                  <a:close/>
                  <a:moveTo>
                    <a:pt x="1301135" y="1237489"/>
                  </a:moveTo>
                  <a:lnTo>
                    <a:pt x="1304945" y="1237965"/>
                  </a:lnTo>
                  <a:cubicBezTo>
                    <a:pt x="1306755" y="1238394"/>
                    <a:pt x="1308431" y="1239280"/>
                    <a:pt x="1309803" y="1240537"/>
                  </a:cubicBezTo>
                  <a:cubicBezTo>
                    <a:pt x="1311365" y="1241528"/>
                    <a:pt x="1312651" y="1242909"/>
                    <a:pt x="1313517" y="1244538"/>
                  </a:cubicBezTo>
                  <a:cubicBezTo>
                    <a:pt x="1314060" y="1245395"/>
                    <a:pt x="1314480" y="1246319"/>
                    <a:pt x="1314756" y="1247300"/>
                  </a:cubicBezTo>
                  <a:lnTo>
                    <a:pt x="1315327" y="1247966"/>
                  </a:lnTo>
                  <a:cubicBezTo>
                    <a:pt x="1316299" y="1250024"/>
                    <a:pt x="1316785" y="1252272"/>
                    <a:pt x="1316756" y="1254539"/>
                  </a:cubicBezTo>
                  <a:cubicBezTo>
                    <a:pt x="1316756" y="1255777"/>
                    <a:pt x="1316756" y="1257015"/>
                    <a:pt x="1316756" y="1258349"/>
                  </a:cubicBezTo>
                  <a:cubicBezTo>
                    <a:pt x="1316289" y="1260149"/>
                    <a:pt x="1315403" y="1261806"/>
                    <a:pt x="1314184" y="1263206"/>
                  </a:cubicBezTo>
                  <a:cubicBezTo>
                    <a:pt x="1313165" y="1264721"/>
                    <a:pt x="1311794" y="1265959"/>
                    <a:pt x="1310184" y="1266826"/>
                  </a:cubicBezTo>
                  <a:cubicBezTo>
                    <a:pt x="1308584" y="1267845"/>
                    <a:pt x="1306745" y="1268436"/>
                    <a:pt x="1304850" y="1268540"/>
                  </a:cubicBezTo>
                  <a:cubicBezTo>
                    <a:pt x="1302983" y="1269064"/>
                    <a:pt x="1301002" y="1269064"/>
                    <a:pt x="1299135" y="1268540"/>
                  </a:cubicBezTo>
                  <a:cubicBezTo>
                    <a:pt x="1296420" y="1267731"/>
                    <a:pt x="1293944" y="1266302"/>
                    <a:pt x="1291896" y="1264349"/>
                  </a:cubicBezTo>
                  <a:cubicBezTo>
                    <a:pt x="1291382" y="1263740"/>
                    <a:pt x="1290905" y="1263111"/>
                    <a:pt x="1290467" y="1262444"/>
                  </a:cubicBezTo>
                  <a:cubicBezTo>
                    <a:pt x="1289924" y="1261864"/>
                    <a:pt x="1289448" y="1261225"/>
                    <a:pt x="1289039" y="1260539"/>
                  </a:cubicBezTo>
                  <a:cubicBezTo>
                    <a:pt x="1288343" y="1259311"/>
                    <a:pt x="1287800" y="1257996"/>
                    <a:pt x="1287419" y="1256634"/>
                  </a:cubicBezTo>
                  <a:cubicBezTo>
                    <a:pt x="1286848" y="1255301"/>
                    <a:pt x="1286848" y="1253872"/>
                    <a:pt x="1286848" y="1252539"/>
                  </a:cubicBezTo>
                  <a:lnTo>
                    <a:pt x="1286848" y="1252062"/>
                  </a:lnTo>
                  <a:cubicBezTo>
                    <a:pt x="1287419" y="1250633"/>
                    <a:pt x="1287419" y="1249300"/>
                    <a:pt x="1287419" y="1247966"/>
                  </a:cubicBezTo>
                  <a:cubicBezTo>
                    <a:pt x="1288096" y="1245604"/>
                    <a:pt x="1289333" y="1243442"/>
                    <a:pt x="1291039" y="1241680"/>
                  </a:cubicBezTo>
                  <a:lnTo>
                    <a:pt x="1293991" y="1239489"/>
                  </a:lnTo>
                  <a:cubicBezTo>
                    <a:pt x="1296144" y="1238165"/>
                    <a:pt x="1298611" y="1237480"/>
                    <a:pt x="1301135" y="1237489"/>
                  </a:cubicBezTo>
                  <a:close/>
                  <a:moveTo>
                    <a:pt x="766306" y="1235679"/>
                  </a:moveTo>
                  <a:cubicBezTo>
                    <a:pt x="768220" y="1235660"/>
                    <a:pt x="770106" y="1236079"/>
                    <a:pt x="771830" y="1236917"/>
                  </a:cubicBezTo>
                  <a:cubicBezTo>
                    <a:pt x="773564" y="1237537"/>
                    <a:pt x="775126" y="1238546"/>
                    <a:pt x="776402" y="1239870"/>
                  </a:cubicBezTo>
                  <a:lnTo>
                    <a:pt x="778117" y="1241680"/>
                  </a:lnTo>
                  <a:cubicBezTo>
                    <a:pt x="779879" y="1243414"/>
                    <a:pt x="781165" y="1245585"/>
                    <a:pt x="781832" y="1247966"/>
                  </a:cubicBezTo>
                  <a:lnTo>
                    <a:pt x="781832" y="1251776"/>
                  </a:lnTo>
                  <a:cubicBezTo>
                    <a:pt x="781822" y="1254310"/>
                    <a:pt x="781165" y="1256806"/>
                    <a:pt x="779927" y="1259015"/>
                  </a:cubicBezTo>
                  <a:lnTo>
                    <a:pt x="777641" y="1261873"/>
                  </a:lnTo>
                  <a:cubicBezTo>
                    <a:pt x="776440" y="1263283"/>
                    <a:pt x="774850" y="1264311"/>
                    <a:pt x="773068" y="1264826"/>
                  </a:cubicBezTo>
                  <a:cubicBezTo>
                    <a:pt x="771364" y="1265712"/>
                    <a:pt x="769459" y="1266140"/>
                    <a:pt x="767544" y="1266064"/>
                  </a:cubicBezTo>
                  <a:cubicBezTo>
                    <a:pt x="765629" y="1266131"/>
                    <a:pt x="763725" y="1265712"/>
                    <a:pt x="762020" y="1264826"/>
                  </a:cubicBezTo>
                  <a:cubicBezTo>
                    <a:pt x="760267" y="1264245"/>
                    <a:pt x="758695" y="1263225"/>
                    <a:pt x="757448" y="1261873"/>
                  </a:cubicBezTo>
                  <a:lnTo>
                    <a:pt x="755733" y="1260063"/>
                  </a:lnTo>
                  <a:cubicBezTo>
                    <a:pt x="753933" y="1258358"/>
                    <a:pt x="752647" y="1256177"/>
                    <a:pt x="752019" y="1253777"/>
                  </a:cubicBezTo>
                  <a:lnTo>
                    <a:pt x="752019" y="1249967"/>
                  </a:lnTo>
                  <a:cubicBezTo>
                    <a:pt x="752019" y="1247462"/>
                    <a:pt x="752675" y="1244995"/>
                    <a:pt x="753923" y="1242823"/>
                  </a:cubicBezTo>
                  <a:lnTo>
                    <a:pt x="756210" y="1239870"/>
                  </a:lnTo>
                  <a:cubicBezTo>
                    <a:pt x="757448" y="1238508"/>
                    <a:pt x="759029" y="1237489"/>
                    <a:pt x="760781" y="1236917"/>
                  </a:cubicBezTo>
                  <a:cubicBezTo>
                    <a:pt x="762496" y="1236070"/>
                    <a:pt x="764391" y="1235651"/>
                    <a:pt x="766306" y="1235679"/>
                  </a:cubicBezTo>
                  <a:close/>
                  <a:moveTo>
                    <a:pt x="157278" y="1215868"/>
                  </a:moveTo>
                  <a:cubicBezTo>
                    <a:pt x="159145" y="1215344"/>
                    <a:pt x="161126" y="1215344"/>
                    <a:pt x="162993" y="1215868"/>
                  </a:cubicBezTo>
                  <a:cubicBezTo>
                    <a:pt x="164831" y="1216230"/>
                    <a:pt x="166517" y="1217125"/>
                    <a:pt x="167850" y="1218439"/>
                  </a:cubicBezTo>
                  <a:cubicBezTo>
                    <a:pt x="169413" y="1219430"/>
                    <a:pt x="170689" y="1220811"/>
                    <a:pt x="171565" y="1222440"/>
                  </a:cubicBezTo>
                  <a:lnTo>
                    <a:pt x="173756" y="1225678"/>
                  </a:lnTo>
                  <a:cubicBezTo>
                    <a:pt x="174966" y="1227955"/>
                    <a:pt x="175490" y="1230536"/>
                    <a:pt x="175280" y="1233108"/>
                  </a:cubicBezTo>
                  <a:lnTo>
                    <a:pt x="174708" y="1236918"/>
                  </a:lnTo>
                  <a:cubicBezTo>
                    <a:pt x="174080" y="1239299"/>
                    <a:pt x="172832" y="1241471"/>
                    <a:pt x="171089" y="1243204"/>
                  </a:cubicBezTo>
                  <a:lnTo>
                    <a:pt x="168136" y="1245490"/>
                  </a:lnTo>
                  <a:cubicBezTo>
                    <a:pt x="166574" y="1246519"/>
                    <a:pt x="164765" y="1247119"/>
                    <a:pt x="162897" y="1247205"/>
                  </a:cubicBezTo>
                  <a:cubicBezTo>
                    <a:pt x="161021" y="1247681"/>
                    <a:pt x="159059" y="1247681"/>
                    <a:pt x="157183" y="1247205"/>
                  </a:cubicBezTo>
                  <a:cubicBezTo>
                    <a:pt x="153668" y="1246043"/>
                    <a:pt x="150639" y="1243728"/>
                    <a:pt x="148610" y="1240633"/>
                  </a:cubicBezTo>
                  <a:lnTo>
                    <a:pt x="146895" y="1237108"/>
                  </a:lnTo>
                  <a:cubicBezTo>
                    <a:pt x="145572" y="1234927"/>
                    <a:pt x="144876" y="1232422"/>
                    <a:pt x="144895" y="1229869"/>
                  </a:cubicBezTo>
                  <a:lnTo>
                    <a:pt x="145467" y="1226154"/>
                  </a:lnTo>
                  <a:cubicBezTo>
                    <a:pt x="146115" y="1223754"/>
                    <a:pt x="147362" y="1221563"/>
                    <a:pt x="149086" y="1219773"/>
                  </a:cubicBezTo>
                  <a:lnTo>
                    <a:pt x="151944" y="1217582"/>
                  </a:lnTo>
                  <a:cubicBezTo>
                    <a:pt x="153544" y="1216563"/>
                    <a:pt x="155382" y="1215972"/>
                    <a:pt x="157278" y="1215868"/>
                  </a:cubicBezTo>
                  <a:close/>
                  <a:moveTo>
                    <a:pt x="708966" y="1204533"/>
                  </a:moveTo>
                  <a:cubicBezTo>
                    <a:pt x="710299" y="1205105"/>
                    <a:pt x="711728" y="1205105"/>
                    <a:pt x="713061" y="1205105"/>
                  </a:cubicBezTo>
                  <a:lnTo>
                    <a:pt x="716681" y="1206629"/>
                  </a:lnTo>
                  <a:cubicBezTo>
                    <a:pt x="717709" y="1207810"/>
                    <a:pt x="718662" y="1209048"/>
                    <a:pt x="719538" y="1210344"/>
                  </a:cubicBezTo>
                  <a:cubicBezTo>
                    <a:pt x="720386" y="1211315"/>
                    <a:pt x="721177" y="1212334"/>
                    <a:pt x="721920" y="1213391"/>
                  </a:cubicBezTo>
                  <a:cubicBezTo>
                    <a:pt x="723377" y="1215877"/>
                    <a:pt x="724168" y="1218697"/>
                    <a:pt x="724206" y="1221583"/>
                  </a:cubicBezTo>
                  <a:cubicBezTo>
                    <a:pt x="723634" y="1222916"/>
                    <a:pt x="723634" y="1224345"/>
                    <a:pt x="723634" y="1225679"/>
                  </a:cubicBezTo>
                  <a:cubicBezTo>
                    <a:pt x="723329" y="1226936"/>
                    <a:pt x="722949" y="1228184"/>
                    <a:pt x="722491" y="1229394"/>
                  </a:cubicBezTo>
                  <a:cubicBezTo>
                    <a:pt x="721291" y="1231527"/>
                    <a:pt x="719548" y="1233299"/>
                    <a:pt x="717443" y="1234537"/>
                  </a:cubicBezTo>
                  <a:lnTo>
                    <a:pt x="714014" y="1235966"/>
                  </a:lnTo>
                  <a:cubicBezTo>
                    <a:pt x="711519" y="1236632"/>
                    <a:pt x="708890" y="1236632"/>
                    <a:pt x="706394" y="1235966"/>
                  </a:cubicBezTo>
                  <a:lnTo>
                    <a:pt x="702965" y="1234537"/>
                  </a:lnTo>
                  <a:cubicBezTo>
                    <a:pt x="701355" y="1233642"/>
                    <a:pt x="699984" y="1232365"/>
                    <a:pt x="698965" y="1230822"/>
                  </a:cubicBezTo>
                  <a:cubicBezTo>
                    <a:pt x="697917" y="1229679"/>
                    <a:pt x="697136" y="1228308"/>
                    <a:pt x="696679" y="1226822"/>
                  </a:cubicBezTo>
                  <a:cubicBezTo>
                    <a:pt x="695802" y="1225536"/>
                    <a:pt x="695135" y="1224117"/>
                    <a:pt x="694678" y="1222631"/>
                  </a:cubicBezTo>
                  <a:cubicBezTo>
                    <a:pt x="694678" y="1221392"/>
                    <a:pt x="694678" y="1220154"/>
                    <a:pt x="694678" y="1218821"/>
                  </a:cubicBezTo>
                  <a:cubicBezTo>
                    <a:pt x="694611" y="1216935"/>
                    <a:pt x="695040" y="1215058"/>
                    <a:pt x="695917" y="1213391"/>
                  </a:cubicBezTo>
                  <a:cubicBezTo>
                    <a:pt x="696469" y="1211601"/>
                    <a:pt x="697488" y="1209991"/>
                    <a:pt x="698869" y="1208724"/>
                  </a:cubicBezTo>
                  <a:cubicBezTo>
                    <a:pt x="700145" y="1207400"/>
                    <a:pt x="701708" y="1206391"/>
                    <a:pt x="703441" y="1205771"/>
                  </a:cubicBezTo>
                  <a:cubicBezTo>
                    <a:pt x="705156" y="1204924"/>
                    <a:pt x="707051" y="1204505"/>
                    <a:pt x="708966" y="1204533"/>
                  </a:cubicBezTo>
                  <a:close/>
                  <a:moveTo>
                    <a:pt x="661721" y="1160241"/>
                  </a:moveTo>
                  <a:cubicBezTo>
                    <a:pt x="663559" y="1159765"/>
                    <a:pt x="665493" y="1159765"/>
                    <a:pt x="667341" y="1160241"/>
                  </a:cubicBezTo>
                  <a:cubicBezTo>
                    <a:pt x="669151" y="1160670"/>
                    <a:pt x="670827" y="1161556"/>
                    <a:pt x="672199" y="1162813"/>
                  </a:cubicBezTo>
                  <a:cubicBezTo>
                    <a:pt x="673799" y="1163756"/>
                    <a:pt x="675094" y="1165146"/>
                    <a:pt x="675913" y="1166813"/>
                  </a:cubicBezTo>
                  <a:lnTo>
                    <a:pt x="677723" y="1170338"/>
                  </a:lnTo>
                  <a:cubicBezTo>
                    <a:pt x="678971" y="1172547"/>
                    <a:pt x="679628" y="1175043"/>
                    <a:pt x="679628" y="1177577"/>
                  </a:cubicBezTo>
                  <a:cubicBezTo>
                    <a:pt x="679628" y="1178815"/>
                    <a:pt x="679628" y="1180053"/>
                    <a:pt x="679628" y="1181387"/>
                  </a:cubicBezTo>
                  <a:cubicBezTo>
                    <a:pt x="678961" y="1183768"/>
                    <a:pt x="677676" y="1185940"/>
                    <a:pt x="675913" y="1187673"/>
                  </a:cubicBezTo>
                  <a:lnTo>
                    <a:pt x="673056" y="1189864"/>
                  </a:lnTo>
                  <a:cubicBezTo>
                    <a:pt x="671465" y="1190902"/>
                    <a:pt x="669618" y="1191493"/>
                    <a:pt x="667722" y="1191578"/>
                  </a:cubicBezTo>
                  <a:cubicBezTo>
                    <a:pt x="665855" y="1192102"/>
                    <a:pt x="663874" y="1192102"/>
                    <a:pt x="662007" y="1191578"/>
                  </a:cubicBezTo>
                  <a:cubicBezTo>
                    <a:pt x="660178" y="1191188"/>
                    <a:pt x="658502" y="1190292"/>
                    <a:pt x="657149" y="1189006"/>
                  </a:cubicBezTo>
                  <a:cubicBezTo>
                    <a:pt x="655587" y="1188054"/>
                    <a:pt x="654330" y="1186663"/>
                    <a:pt x="653530" y="1185006"/>
                  </a:cubicBezTo>
                  <a:lnTo>
                    <a:pt x="651720" y="1181482"/>
                  </a:lnTo>
                  <a:cubicBezTo>
                    <a:pt x="650425" y="1179329"/>
                    <a:pt x="649767" y="1176853"/>
                    <a:pt x="649815" y="1174338"/>
                  </a:cubicBezTo>
                  <a:lnTo>
                    <a:pt x="649815" y="1170528"/>
                  </a:lnTo>
                  <a:cubicBezTo>
                    <a:pt x="650444" y="1168128"/>
                    <a:pt x="651730" y="1165947"/>
                    <a:pt x="653530" y="1164241"/>
                  </a:cubicBezTo>
                  <a:lnTo>
                    <a:pt x="656387" y="1161956"/>
                  </a:lnTo>
                  <a:cubicBezTo>
                    <a:pt x="657978" y="1160917"/>
                    <a:pt x="659826" y="1160327"/>
                    <a:pt x="661721" y="1160241"/>
                  </a:cubicBezTo>
                  <a:close/>
                  <a:moveTo>
                    <a:pt x="109367" y="1149574"/>
                  </a:moveTo>
                  <a:cubicBezTo>
                    <a:pt x="112863" y="1147926"/>
                    <a:pt x="116921" y="1147926"/>
                    <a:pt x="120417" y="1149574"/>
                  </a:cubicBezTo>
                  <a:cubicBezTo>
                    <a:pt x="122179" y="1150126"/>
                    <a:pt x="123760" y="1151145"/>
                    <a:pt x="124988" y="1152526"/>
                  </a:cubicBezTo>
                  <a:lnTo>
                    <a:pt x="128513" y="1156051"/>
                  </a:lnTo>
                  <a:cubicBezTo>
                    <a:pt x="130103" y="1157841"/>
                    <a:pt x="131218" y="1160004"/>
                    <a:pt x="131751" y="1162337"/>
                  </a:cubicBezTo>
                  <a:cubicBezTo>
                    <a:pt x="132228" y="1163670"/>
                    <a:pt x="132228" y="1164909"/>
                    <a:pt x="132228" y="1166147"/>
                  </a:cubicBezTo>
                  <a:cubicBezTo>
                    <a:pt x="132218" y="1168681"/>
                    <a:pt x="131561" y="1171176"/>
                    <a:pt x="130322" y="1173386"/>
                  </a:cubicBezTo>
                  <a:lnTo>
                    <a:pt x="128037" y="1176244"/>
                  </a:lnTo>
                  <a:cubicBezTo>
                    <a:pt x="126836" y="1177653"/>
                    <a:pt x="125245" y="1178682"/>
                    <a:pt x="123464" y="1179196"/>
                  </a:cubicBezTo>
                  <a:cubicBezTo>
                    <a:pt x="121779" y="1180130"/>
                    <a:pt x="119864" y="1180558"/>
                    <a:pt x="117940" y="1180435"/>
                  </a:cubicBezTo>
                  <a:cubicBezTo>
                    <a:pt x="116016" y="1180549"/>
                    <a:pt x="114101" y="1180120"/>
                    <a:pt x="112415" y="1179196"/>
                  </a:cubicBezTo>
                  <a:cubicBezTo>
                    <a:pt x="110663" y="1178615"/>
                    <a:pt x="109091" y="1177596"/>
                    <a:pt x="107844" y="1176244"/>
                  </a:cubicBezTo>
                  <a:lnTo>
                    <a:pt x="104319" y="1172719"/>
                  </a:lnTo>
                  <a:cubicBezTo>
                    <a:pt x="102586" y="1170957"/>
                    <a:pt x="101309" y="1168804"/>
                    <a:pt x="100605" y="1166433"/>
                  </a:cubicBezTo>
                  <a:cubicBezTo>
                    <a:pt x="100605" y="1165195"/>
                    <a:pt x="100605" y="1163861"/>
                    <a:pt x="100605" y="1162623"/>
                  </a:cubicBezTo>
                  <a:cubicBezTo>
                    <a:pt x="100605" y="1160070"/>
                    <a:pt x="101300" y="1157575"/>
                    <a:pt x="102605" y="1155384"/>
                  </a:cubicBezTo>
                  <a:lnTo>
                    <a:pt x="104796" y="1152526"/>
                  </a:lnTo>
                  <a:cubicBezTo>
                    <a:pt x="106043" y="1151174"/>
                    <a:pt x="107615" y="1150155"/>
                    <a:pt x="109367" y="1149574"/>
                  </a:cubicBezTo>
                  <a:close/>
                  <a:moveTo>
                    <a:pt x="620669" y="1116427"/>
                  </a:moveTo>
                  <a:lnTo>
                    <a:pt x="622574" y="1116427"/>
                  </a:lnTo>
                  <a:lnTo>
                    <a:pt x="624479" y="1116427"/>
                  </a:lnTo>
                  <a:cubicBezTo>
                    <a:pt x="626946" y="1117084"/>
                    <a:pt x="629185" y="1118408"/>
                    <a:pt x="630956" y="1120237"/>
                  </a:cubicBezTo>
                  <a:cubicBezTo>
                    <a:pt x="631337" y="1120618"/>
                    <a:pt x="632099" y="1122142"/>
                    <a:pt x="632099" y="1121665"/>
                  </a:cubicBezTo>
                  <a:lnTo>
                    <a:pt x="633242" y="1123189"/>
                  </a:lnTo>
                  <a:lnTo>
                    <a:pt x="634671" y="1126619"/>
                  </a:lnTo>
                  <a:cubicBezTo>
                    <a:pt x="634671" y="1127952"/>
                    <a:pt x="634671" y="1129190"/>
                    <a:pt x="634671" y="1130429"/>
                  </a:cubicBezTo>
                  <a:lnTo>
                    <a:pt x="635338" y="1131762"/>
                  </a:lnTo>
                  <a:cubicBezTo>
                    <a:pt x="635338" y="1132143"/>
                    <a:pt x="635338" y="1135572"/>
                    <a:pt x="635338" y="1135572"/>
                  </a:cubicBezTo>
                  <a:cubicBezTo>
                    <a:pt x="634966" y="1136829"/>
                    <a:pt x="634461" y="1138048"/>
                    <a:pt x="633813" y="1139192"/>
                  </a:cubicBezTo>
                  <a:cubicBezTo>
                    <a:pt x="632899" y="1140877"/>
                    <a:pt x="631594" y="1142316"/>
                    <a:pt x="630004" y="1143382"/>
                  </a:cubicBezTo>
                  <a:cubicBezTo>
                    <a:pt x="630099" y="1143192"/>
                    <a:pt x="628956" y="1144526"/>
                    <a:pt x="628384" y="1144526"/>
                  </a:cubicBezTo>
                  <a:lnTo>
                    <a:pt x="625051" y="1145954"/>
                  </a:lnTo>
                  <a:cubicBezTo>
                    <a:pt x="622498" y="1146669"/>
                    <a:pt x="619793" y="1146669"/>
                    <a:pt x="617240" y="1145954"/>
                  </a:cubicBezTo>
                  <a:cubicBezTo>
                    <a:pt x="614840" y="1145307"/>
                    <a:pt x="612649" y="1144059"/>
                    <a:pt x="610858" y="1142335"/>
                  </a:cubicBezTo>
                  <a:lnTo>
                    <a:pt x="608667" y="1139382"/>
                  </a:lnTo>
                  <a:cubicBezTo>
                    <a:pt x="607372" y="1137229"/>
                    <a:pt x="606715" y="1134753"/>
                    <a:pt x="606763" y="1132238"/>
                  </a:cubicBezTo>
                  <a:lnTo>
                    <a:pt x="606763" y="1131762"/>
                  </a:lnTo>
                  <a:cubicBezTo>
                    <a:pt x="606620" y="1130819"/>
                    <a:pt x="606620" y="1129847"/>
                    <a:pt x="606763" y="1128904"/>
                  </a:cubicBezTo>
                  <a:cubicBezTo>
                    <a:pt x="606848" y="1127009"/>
                    <a:pt x="607439" y="1125161"/>
                    <a:pt x="608477" y="1123571"/>
                  </a:cubicBezTo>
                  <a:cubicBezTo>
                    <a:pt x="609277" y="1121913"/>
                    <a:pt x="610535" y="1120522"/>
                    <a:pt x="612097" y="1119570"/>
                  </a:cubicBezTo>
                  <a:cubicBezTo>
                    <a:pt x="613449" y="1118284"/>
                    <a:pt x="615126" y="1117389"/>
                    <a:pt x="616955" y="1116998"/>
                  </a:cubicBezTo>
                  <a:close/>
                  <a:moveTo>
                    <a:pt x="573901" y="1059181"/>
                  </a:moveTo>
                  <a:cubicBezTo>
                    <a:pt x="577644" y="1059381"/>
                    <a:pt x="581206" y="1060858"/>
                    <a:pt x="583997" y="1063372"/>
                  </a:cubicBezTo>
                  <a:lnTo>
                    <a:pt x="585712" y="1065182"/>
                  </a:lnTo>
                  <a:cubicBezTo>
                    <a:pt x="587341" y="1066944"/>
                    <a:pt x="588465" y="1069116"/>
                    <a:pt x="588951" y="1071469"/>
                  </a:cubicBezTo>
                  <a:cubicBezTo>
                    <a:pt x="589427" y="1072707"/>
                    <a:pt x="589427" y="1073945"/>
                    <a:pt x="589427" y="1075279"/>
                  </a:cubicBezTo>
                  <a:cubicBezTo>
                    <a:pt x="589427" y="1077784"/>
                    <a:pt x="588769" y="1080251"/>
                    <a:pt x="587522" y="1082422"/>
                  </a:cubicBezTo>
                  <a:lnTo>
                    <a:pt x="585236" y="1085375"/>
                  </a:lnTo>
                  <a:cubicBezTo>
                    <a:pt x="583997" y="1086737"/>
                    <a:pt x="582416" y="1087756"/>
                    <a:pt x="580663" y="1088328"/>
                  </a:cubicBezTo>
                  <a:cubicBezTo>
                    <a:pt x="578949" y="1089176"/>
                    <a:pt x="577054" y="1089595"/>
                    <a:pt x="575139" y="1089566"/>
                  </a:cubicBezTo>
                  <a:cubicBezTo>
                    <a:pt x="573225" y="1089585"/>
                    <a:pt x="571339" y="1089166"/>
                    <a:pt x="569615" y="1088328"/>
                  </a:cubicBezTo>
                  <a:cubicBezTo>
                    <a:pt x="567881" y="1087709"/>
                    <a:pt x="566319" y="1086699"/>
                    <a:pt x="565043" y="1085375"/>
                  </a:cubicBezTo>
                  <a:lnTo>
                    <a:pt x="563328" y="1083565"/>
                  </a:lnTo>
                  <a:cubicBezTo>
                    <a:pt x="561566" y="1081832"/>
                    <a:pt x="560280" y="1079660"/>
                    <a:pt x="559614" y="1077279"/>
                  </a:cubicBezTo>
                  <a:lnTo>
                    <a:pt x="559614" y="1073469"/>
                  </a:lnTo>
                  <a:cubicBezTo>
                    <a:pt x="559623" y="1070935"/>
                    <a:pt x="560280" y="1068440"/>
                    <a:pt x="561519" y="1066230"/>
                  </a:cubicBezTo>
                  <a:lnTo>
                    <a:pt x="563805" y="1063372"/>
                  </a:lnTo>
                  <a:cubicBezTo>
                    <a:pt x="565004" y="1061963"/>
                    <a:pt x="566595" y="1060934"/>
                    <a:pt x="568376" y="1060420"/>
                  </a:cubicBezTo>
                  <a:cubicBezTo>
                    <a:pt x="570081" y="1059534"/>
                    <a:pt x="571987" y="1059105"/>
                    <a:pt x="573901" y="1059181"/>
                  </a:cubicBezTo>
                  <a:close/>
                  <a:moveTo>
                    <a:pt x="43739" y="1054610"/>
                  </a:moveTo>
                  <a:cubicBezTo>
                    <a:pt x="47235" y="1052962"/>
                    <a:pt x="51293" y="1052962"/>
                    <a:pt x="54789" y="1054610"/>
                  </a:cubicBezTo>
                  <a:cubicBezTo>
                    <a:pt x="56541" y="1055191"/>
                    <a:pt x="58113" y="1056210"/>
                    <a:pt x="59360" y="1057562"/>
                  </a:cubicBezTo>
                  <a:lnTo>
                    <a:pt x="61170" y="1059372"/>
                  </a:lnTo>
                  <a:cubicBezTo>
                    <a:pt x="62913" y="1061105"/>
                    <a:pt x="64161" y="1063277"/>
                    <a:pt x="64790" y="1065659"/>
                  </a:cubicBezTo>
                  <a:cubicBezTo>
                    <a:pt x="65266" y="1066897"/>
                    <a:pt x="65266" y="1068135"/>
                    <a:pt x="65266" y="1069469"/>
                  </a:cubicBezTo>
                  <a:cubicBezTo>
                    <a:pt x="65314" y="1071983"/>
                    <a:pt x="64647" y="1074460"/>
                    <a:pt x="63361" y="1076612"/>
                  </a:cubicBezTo>
                  <a:lnTo>
                    <a:pt x="61170" y="1079565"/>
                  </a:lnTo>
                  <a:cubicBezTo>
                    <a:pt x="59875" y="1080918"/>
                    <a:pt x="58275" y="1081927"/>
                    <a:pt x="56503" y="1082518"/>
                  </a:cubicBezTo>
                  <a:cubicBezTo>
                    <a:pt x="53036" y="1084166"/>
                    <a:pt x="49016" y="1084166"/>
                    <a:pt x="45549" y="1082518"/>
                  </a:cubicBezTo>
                  <a:cubicBezTo>
                    <a:pt x="43778" y="1081927"/>
                    <a:pt x="42177" y="1080918"/>
                    <a:pt x="40882" y="1079565"/>
                  </a:cubicBezTo>
                  <a:lnTo>
                    <a:pt x="39168" y="1077755"/>
                  </a:lnTo>
                  <a:cubicBezTo>
                    <a:pt x="37405" y="1076022"/>
                    <a:pt x="36119" y="1073850"/>
                    <a:pt x="35453" y="1071469"/>
                  </a:cubicBezTo>
                  <a:cubicBezTo>
                    <a:pt x="34977" y="1070231"/>
                    <a:pt x="34977" y="1068897"/>
                    <a:pt x="34977" y="1067659"/>
                  </a:cubicBezTo>
                  <a:cubicBezTo>
                    <a:pt x="34986" y="1065125"/>
                    <a:pt x="35643" y="1062630"/>
                    <a:pt x="36882" y="1060420"/>
                  </a:cubicBezTo>
                  <a:lnTo>
                    <a:pt x="39168" y="1057562"/>
                  </a:lnTo>
                  <a:cubicBezTo>
                    <a:pt x="40397" y="1056181"/>
                    <a:pt x="41977" y="1055162"/>
                    <a:pt x="43739" y="1054610"/>
                  </a:cubicBezTo>
                  <a:close/>
                  <a:moveTo>
                    <a:pt x="536373" y="1017271"/>
                  </a:moveTo>
                  <a:cubicBezTo>
                    <a:pt x="538250" y="1016795"/>
                    <a:pt x="540212" y="1016795"/>
                    <a:pt x="542088" y="1017271"/>
                  </a:cubicBezTo>
                  <a:cubicBezTo>
                    <a:pt x="543917" y="1017662"/>
                    <a:pt x="545594" y="1018557"/>
                    <a:pt x="546946" y="1019843"/>
                  </a:cubicBezTo>
                  <a:cubicBezTo>
                    <a:pt x="548508" y="1020795"/>
                    <a:pt x="549765" y="1022186"/>
                    <a:pt x="550565" y="1023843"/>
                  </a:cubicBezTo>
                  <a:cubicBezTo>
                    <a:pt x="551137" y="1024986"/>
                    <a:pt x="551804" y="1026129"/>
                    <a:pt x="552375" y="1027367"/>
                  </a:cubicBezTo>
                  <a:cubicBezTo>
                    <a:pt x="553623" y="1029539"/>
                    <a:pt x="554280" y="1032006"/>
                    <a:pt x="554280" y="1034511"/>
                  </a:cubicBezTo>
                  <a:cubicBezTo>
                    <a:pt x="554280" y="1035845"/>
                    <a:pt x="554280" y="1037083"/>
                    <a:pt x="554280" y="1038321"/>
                  </a:cubicBezTo>
                  <a:cubicBezTo>
                    <a:pt x="553633" y="1040741"/>
                    <a:pt x="552356" y="1042950"/>
                    <a:pt x="550565" y="1044703"/>
                  </a:cubicBezTo>
                  <a:lnTo>
                    <a:pt x="547708" y="1046894"/>
                  </a:lnTo>
                  <a:cubicBezTo>
                    <a:pt x="546117" y="1047932"/>
                    <a:pt x="544269" y="1048522"/>
                    <a:pt x="542374" y="1048608"/>
                  </a:cubicBezTo>
                  <a:cubicBezTo>
                    <a:pt x="540497" y="1049084"/>
                    <a:pt x="538535" y="1049084"/>
                    <a:pt x="536659" y="1048608"/>
                  </a:cubicBezTo>
                  <a:cubicBezTo>
                    <a:pt x="534849" y="1048179"/>
                    <a:pt x="533173" y="1047294"/>
                    <a:pt x="531801" y="1046037"/>
                  </a:cubicBezTo>
                  <a:cubicBezTo>
                    <a:pt x="530239" y="1045084"/>
                    <a:pt x="528982" y="1043693"/>
                    <a:pt x="528182" y="1042036"/>
                  </a:cubicBezTo>
                  <a:lnTo>
                    <a:pt x="526372" y="1038512"/>
                  </a:lnTo>
                  <a:cubicBezTo>
                    <a:pt x="525105" y="1036311"/>
                    <a:pt x="524448" y="1033816"/>
                    <a:pt x="524467" y="1031273"/>
                  </a:cubicBezTo>
                  <a:cubicBezTo>
                    <a:pt x="524467" y="1030034"/>
                    <a:pt x="524467" y="1028796"/>
                    <a:pt x="524467" y="1027558"/>
                  </a:cubicBezTo>
                  <a:cubicBezTo>
                    <a:pt x="525115" y="1025139"/>
                    <a:pt x="526391" y="1022929"/>
                    <a:pt x="528182" y="1021176"/>
                  </a:cubicBezTo>
                  <a:lnTo>
                    <a:pt x="531039" y="1018985"/>
                  </a:lnTo>
                  <a:cubicBezTo>
                    <a:pt x="532630" y="1017947"/>
                    <a:pt x="534477" y="1017357"/>
                    <a:pt x="536373" y="1017271"/>
                  </a:cubicBezTo>
                  <a:close/>
                  <a:moveTo>
                    <a:pt x="29452" y="984124"/>
                  </a:moveTo>
                  <a:cubicBezTo>
                    <a:pt x="31367" y="984095"/>
                    <a:pt x="33262" y="984515"/>
                    <a:pt x="34976" y="985362"/>
                  </a:cubicBezTo>
                  <a:cubicBezTo>
                    <a:pt x="38481" y="986677"/>
                    <a:pt x="41234" y="989458"/>
                    <a:pt x="42501" y="992982"/>
                  </a:cubicBezTo>
                  <a:cubicBezTo>
                    <a:pt x="43444" y="994630"/>
                    <a:pt x="43873" y="996516"/>
                    <a:pt x="43739" y="998412"/>
                  </a:cubicBezTo>
                  <a:lnTo>
                    <a:pt x="43739" y="1002031"/>
                  </a:lnTo>
                  <a:cubicBezTo>
                    <a:pt x="43739" y="1004536"/>
                    <a:pt x="43082" y="1007003"/>
                    <a:pt x="41835" y="1009175"/>
                  </a:cubicBezTo>
                  <a:lnTo>
                    <a:pt x="39548" y="1012127"/>
                  </a:lnTo>
                  <a:cubicBezTo>
                    <a:pt x="37796" y="1013851"/>
                    <a:pt x="35634" y="1015099"/>
                    <a:pt x="33262" y="1015747"/>
                  </a:cubicBezTo>
                  <a:lnTo>
                    <a:pt x="29452" y="1016318"/>
                  </a:lnTo>
                  <a:cubicBezTo>
                    <a:pt x="27537" y="1016338"/>
                    <a:pt x="25651" y="1015918"/>
                    <a:pt x="23928" y="1015080"/>
                  </a:cubicBezTo>
                  <a:cubicBezTo>
                    <a:pt x="22194" y="1014461"/>
                    <a:pt x="20632" y="1013451"/>
                    <a:pt x="19355" y="1012127"/>
                  </a:cubicBezTo>
                  <a:cubicBezTo>
                    <a:pt x="17974" y="1010861"/>
                    <a:pt x="16955" y="1009251"/>
                    <a:pt x="16402" y="1007460"/>
                  </a:cubicBezTo>
                  <a:cubicBezTo>
                    <a:pt x="15526" y="1005793"/>
                    <a:pt x="15098" y="1003917"/>
                    <a:pt x="15164" y="1002031"/>
                  </a:cubicBezTo>
                  <a:lnTo>
                    <a:pt x="15164" y="998412"/>
                  </a:lnTo>
                  <a:cubicBezTo>
                    <a:pt x="15155" y="995887"/>
                    <a:pt x="15841" y="993420"/>
                    <a:pt x="17165" y="991268"/>
                  </a:cubicBezTo>
                  <a:lnTo>
                    <a:pt x="19355" y="988315"/>
                  </a:lnTo>
                  <a:cubicBezTo>
                    <a:pt x="21117" y="986610"/>
                    <a:pt x="23280" y="985372"/>
                    <a:pt x="25642" y="984696"/>
                  </a:cubicBezTo>
                  <a:close/>
                  <a:moveTo>
                    <a:pt x="503226" y="955073"/>
                  </a:moveTo>
                  <a:cubicBezTo>
                    <a:pt x="505150" y="954949"/>
                    <a:pt x="507065" y="955378"/>
                    <a:pt x="508750" y="956311"/>
                  </a:cubicBezTo>
                  <a:cubicBezTo>
                    <a:pt x="510532" y="956825"/>
                    <a:pt x="512122" y="957854"/>
                    <a:pt x="513323" y="959264"/>
                  </a:cubicBezTo>
                  <a:lnTo>
                    <a:pt x="515133" y="960978"/>
                  </a:lnTo>
                  <a:cubicBezTo>
                    <a:pt x="516866" y="962721"/>
                    <a:pt x="518123" y="964883"/>
                    <a:pt x="518752" y="967265"/>
                  </a:cubicBezTo>
                  <a:lnTo>
                    <a:pt x="519324" y="971075"/>
                  </a:lnTo>
                  <a:cubicBezTo>
                    <a:pt x="519342" y="973627"/>
                    <a:pt x="518647" y="976132"/>
                    <a:pt x="517323" y="978314"/>
                  </a:cubicBezTo>
                  <a:lnTo>
                    <a:pt x="515133" y="981171"/>
                  </a:lnTo>
                  <a:cubicBezTo>
                    <a:pt x="513884" y="982524"/>
                    <a:pt x="512313" y="983543"/>
                    <a:pt x="510560" y="984124"/>
                  </a:cubicBezTo>
                  <a:cubicBezTo>
                    <a:pt x="507065" y="985772"/>
                    <a:pt x="503007" y="985772"/>
                    <a:pt x="499512" y="984124"/>
                  </a:cubicBezTo>
                  <a:cubicBezTo>
                    <a:pt x="497730" y="983610"/>
                    <a:pt x="496140" y="982581"/>
                    <a:pt x="494939" y="981171"/>
                  </a:cubicBezTo>
                  <a:lnTo>
                    <a:pt x="493130" y="979457"/>
                  </a:lnTo>
                  <a:cubicBezTo>
                    <a:pt x="491425" y="977694"/>
                    <a:pt x="490187" y="975532"/>
                    <a:pt x="489510" y="973170"/>
                  </a:cubicBezTo>
                  <a:lnTo>
                    <a:pt x="488939" y="969360"/>
                  </a:lnTo>
                  <a:cubicBezTo>
                    <a:pt x="488920" y="966807"/>
                    <a:pt x="489615" y="964302"/>
                    <a:pt x="490939" y="962121"/>
                  </a:cubicBezTo>
                  <a:lnTo>
                    <a:pt x="493130" y="959264"/>
                  </a:lnTo>
                  <a:cubicBezTo>
                    <a:pt x="494397" y="957883"/>
                    <a:pt x="496006" y="956863"/>
                    <a:pt x="497797" y="956311"/>
                  </a:cubicBezTo>
                  <a:cubicBezTo>
                    <a:pt x="499445" y="955368"/>
                    <a:pt x="501331" y="954939"/>
                    <a:pt x="503226" y="955073"/>
                  </a:cubicBezTo>
                  <a:close/>
                  <a:moveTo>
                    <a:pt x="9163" y="917926"/>
                  </a:moveTo>
                  <a:cubicBezTo>
                    <a:pt x="12631" y="916278"/>
                    <a:pt x="16650" y="916278"/>
                    <a:pt x="20117" y="917926"/>
                  </a:cubicBezTo>
                  <a:cubicBezTo>
                    <a:pt x="21889" y="918516"/>
                    <a:pt x="23489" y="919526"/>
                    <a:pt x="24784" y="920878"/>
                  </a:cubicBezTo>
                  <a:lnTo>
                    <a:pt x="26499" y="922688"/>
                  </a:lnTo>
                  <a:cubicBezTo>
                    <a:pt x="28261" y="924422"/>
                    <a:pt x="29547" y="926593"/>
                    <a:pt x="30214" y="928975"/>
                  </a:cubicBezTo>
                  <a:cubicBezTo>
                    <a:pt x="30690" y="930213"/>
                    <a:pt x="30690" y="931546"/>
                    <a:pt x="30690" y="932785"/>
                  </a:cubicBezTo>
                  <a:cubicBezTo>
                    <a:pt x="30681" y="935318"/>
                    <a:pt x="30023" y="937814"/>
                    <a:pt x="28785" y="940024"/>
                  </a:cubicBezTo>
                  <a:lnTo>
                    <a:pt x="26499" y="942881"/>
                  </a:lnTo>
                  <a:cubicBezTo>
                    <a:pt x="25299" y="944291"/>
                    <a:pt x="23708" y="945320"/>
                    <a:pt x="21927" y="945834"/>
                  </a:cubicBezTo>
                  <a:cubicBezTo>
                    <a:pt x="18431" y="947482"/>
                    <a:pt x="14374" y="947482"/>
                    <a:pt x="10878" y="945834"/>
                  </a:cubicBezTo>
                  <a:cubicBezTo>
                    <a:pt x="9126" y="945253"/>
                    <a:pt x="7554" y="944234"/>
                    <a:pt x="6306" y="942881"/>
                  </a:cubicBezTo>
                  <a:lnTo>
                    <a:pt x="4592" y="941071"/>
                  </a:lnTo>
                  <a:cubicBezTo>
                    <a:pt x="2792" y="939367"/>
                    <a:pt x="1506" y="937185"/>
                    <a:pt x="877" y="934785"/>
                  </a:cubicBezTo>
                  <a:cubicBezTo>
                    <a:pt x="401" y="933547"/>
                    <a:pt x="401" y="932309"/>
                    <a:pt x="401" y="930975"/>
                  </a:cubicBezTo>
                  <a:cubicBezTo>
                    <a:pt x="401" y="928470"/>
                    <a:pt x="1058" y="926003"/>
                    <a:pt x="2306" y="923831"/>
                  </a:cubicBezTo>
                  <a:lnTo>
                    <a:pt x="4592" y="920878"/>
                  </a:lnTo>
                  <a:cubicBezTo>
                    <a:pt x="5830" y="919516"/>
                    <a:pt x="7411" y="918497"/>
                    <a:pt x="9163" y="917926"/>
                  </a:cubicBezTo>
                  <a:close/>
                  <a:moveTo>
                    <a:pt x="476746" y="898590"/>
                  </a:moveTo>
                  <a:cubicBezTo>
                    <a:pt x="478671" y="898466"/>
                    <a:pt x="480585" y="898894"/>
                    <a:pt x="482271" y="899828"/>
                  </a:cubicBezTo>
                  <a:cubicBezTo>
                    <a:pt x="484052" y="900342"/>
                    <a:pt x="485643" y="901371"/>
                    <a:pt x="486843" y="902781"/>
                  </a:cubicBezTo>
                  <a:lnTo>
                    <a:pt x="488653" y="904495"/>
                  </a:lnTo>
                  <a:cubicBezTo>
                    <a:pt x="490386" y="906238"/>
                    <a:pt x="491644" y="908400"/>
                    <a:pt x="492272" y="910782"/>
                  </a:cubicBezTo>
                  <a:lnTo>
                    <a:pt x="492844" y="914592"/>
                  </a:lnTo>
                  <a:cubicBezTo>
                    <a:pt x="492844" y="917144"/>
                    <a:pt x="492148" y="919640"/>
                    <a:pt x="490843" y="921831"/>
                  </a:cubicBezTo>
                  <a:lnTo>
                    <a:pt x="488653" y="924688"/>
                  </a:lnTo>
                  <a:cubicBezTo>
                    <a:pt x="487405" y="926041"/>
                    <a:pt x="485833" y="927060"/>
                    <a:pt x="484081" y="927641"/>
                  </a:cubicBezTo>
                  <a:cubicBezTo>
                    <a:pt x="482395" y="928574"/>
                    <a:pt x="480480" y="929003"/>
                    <a:pt x="478556" y="928879"/>
                  </a:cubicBezTo>
                  <a:cubicBezTo>
                    <a:pt x="476632" y="929003"/>
                    <a:pt x="474717" y="928574"/>
                    <a:pt x="473032" y="927641"/>
                  </a:cubicBezTo>
                  <a:cubicBezTo>
                    <a:pt x="471250" y="927127"/>
                    <a:pt x="469660" y="926098"/>
                    <a:pt x="468460" y="924688"/>
                  </a:cubicBezTo>
                  <a:lnTo>
                    <a:pt x="466650" y="922974"/>
                  </a:lnTo>
                  <a:cubicBezTo>
                    <a:pt x="464945" y="921211"/>
                    <a:pt x="463707" y="919049"/>
                    <a:pt x="463030" y="916687"/>
                  </a:cubicBezTo>
                  <a:lnTo>
                    <a:pt x="462459" y="912877"/>
                  </a:lnTo>
                  <a:cubicBezTo>
                    <a:pt x="462440" y="910324"/>
                    <a:pt x="463135" y="907819"/>
                    <a:pt x="464459" y="905638"/>
                  </a:cubicBezTo>
                  <a:lnTo>
                    <a:pt x="466650" y="902781"/>
                  </a:lnTo>
                  <a:cubicBezTo>
                    <a:pt x="467917" y="901399"/>
                    <a:pt x="469526" y="900380"/>
                    <a:pt x="471317" y="899828"/>
                  </a:cubicBezTo>
                  <a:cubicBezTo>
                    <a:pt x="472965" y="898885"/>
                    <a:pt x="474851" y="898456"/>
                    <a:pt x="476746" y="898590"/>
                  </a:cubicBezTo>
                  <a:close/>
                  <a:moveTo>
                    <a:pt x="448171" y="846012"/>
                  </a:moveTo>
                  <a:cubicBezTo>
                    <a:pt x="450047" y="845536"/>
                    <a:pt x="452009" y="845536"/>
                    <a:pt x="453886" y="846012"/>
                  </a:cubicBezTo>
                  <a:cubicBezTo>
                    <a:pt x="455781" y="846117"/>
                    <a:pt x="457620" y="846707"/>
                    <a:pt x="459220" y="847727"/>
                  </a:cubicBezTo>
                  <a:lnTo>
                    <a:pt x="462744" y="849536"/>
                  </a:lnTo>
                  <a:cubicBezTo>
                    <a:pt x="464840" y="850784"/>
                    <a:pt x="466602" y="852517"/>
                    <a:pt x="467888" y="854585"/>
                  </a:cubicBezTo>
                  <a:lnTo>
                    <a:pt x="469317" y="858013"/>
                  </a:lnTo>
                  <a:cubicBezTo>
                    <a:pt x="469983" y="860509"/>
                    <a:pt x="469983" y="863138"/>
                    <a:pt x="469317" y="865634"/>
                  </a:cubicBezTo>
                  <a:lnTo>
                    <a:pt x="467888" y="869062"/>
                  </a:lnTo>
                  <a:cubicBezTo>
                    <a:pt x="466945" y="870615"/>
                    <a:pt x="465678" y="871949"/>
                    <a:pt x="464173" y="872968"/>
                  </a:cubicBezTo>
                  <a:cubicBezTo>
                    <a:pt x="462773" y="874187"/>
                    <a:pt x="461115" y="875073"/>
                    <a:pt x="459315" y="875539"/>
                  </a:cubicBezTo>
                  <a:cubicBezTo>
                    <a:pt x="457448" y="876063"/>
                    <a:pt x="455467" y="876063"/>
                    <a:pt x="453600" y="875539"/>
                  </a:cubicBezTo>
                  <a:cubicBezTo>
                    <a:pt x="451714" y="875473"/>
                    <a:pt x="449876" y="874911"/>
                    <a:pt x="448266" y="873920"/>
                  </a:cubicBezTo>
                  <a:lnTo>
                    <a:pt x="444742" y="872110"/>
                  </a:lnTo>
                  <a:cubicBezTo>
                    <a:pt x="442628" y="870853"/>
                    <a:pt x="440856" y="869082"/>
                    <a:pt x="439598" y="866967"/>
                  </a:cubicBezTo>
                  <a:lnTo>
                    <a:pt x="438170" y="863538"/>
                  </a:lnTo>
                  <a:cubicBezTo>
                    <a:pt x="437503" y="861071"/>
                    <a:pt x="437503" y="858480"/>
                    <a:pt x="438170" y="856013"/>
                  </a:cubicBezTo>
                  <a:lnTo>
                    <a:pt x="439598" y="852584"/>
                  </a:lnTo>
                  <a:cubicBezTo>
                    <a:pt x="440475" y="850955"/>
                    <a:pt x="441751" y="849574"/>
                    <a:pt x="443313" y="848584"/>
                  </a:cubicBezTo>
                  <a:cubicBezTo>
                    <a:pt x="444666" y="847298"/>
                    <a:pt x="446342" y="846402"/>
                    <a:pt x="448171" y="846012"/>
                  </a:cubicBezTo>
                  <a:close/>
                  <a:moveTo>
                    <a:pt x="16022" y="835915"/>
                  </a:moveTo>
                  <a:cubicBezTo>
                    <a:pt x="18556" y="835915"/>
                    <a:pt x="21052" y="836572"/>
                    <a:pt x="23261" y="837820"/>
                  </a:cubicBezTo>
                  <a:lnTo>
                    <a:pt x="26119" y="840106"/>
                  </a:lnTo>
                  <a:cubicBezTo>
                    <a:pt x="27529" y="841306"/>
                    <a:pt x="28557" y="842897"/>
                    <a:pt x="29072" y="844678"/>
                  </a:cubicBezTo>
                  <a:cubicBezTo>
                    <a:pt x="30005" y="846364"/>
                    <a:pt x="30434" y="848278"/>
                    <a:pt x="30310" y="850202"/>
                  </a:cubicBezTo>
                  <a:cubicBezTo>
                    <a:pt x="30424" y="852127"/>
                    <a:pt x="29995" y="854041"/>
                    <a:pt x="29072" y="855727"/>
                  </a:cubicBezTo>
                  <a:cubicBezTo>
                    <a:pt x="28491" y="857479"/>
                    <a:pt x="27472" y="859051"/>
                    <a:pt x="26119" y="860299"/>
                  </a:cubicBezTo>
                  <a:lnTo>
                    <a:pt x="24404" y="862013"/>
                  </a:lnTo>
                  <a:cubicBezTo>
                    <a:pt x="22671" y="863776"/>
                    <a:pt x="20499" y="865062"/>
                    <a:pt x="18118" y="865728"/>
                  </a:cubicBezTo>
                  <a:lnTo>
                    <a:pt x="14308" y="866204"/>
                  </a:lnTo>
                  <a:cubicBezTo>
                    <a:pt x="11774" y="866204"/>
                    <a:pt x="9279" y="865547"/>
                    <a:pt x="7069" y="864299"/>
                  </a:cubicBezTo>
                  <a:lnTo>
                    <a:pt x="4211" y="862013"/>
                  </a:lnTo>
                  <a:cubicBezTo>
                    <a:pt x="2802" y="860813"/>
                    <a:pt x="1773" y="859223"/>
                    <a:pt x="1259" y="857441"/>
                  </a:cubicBezTo>
                  <a:cubicBezTo>
                    <a:pt x="325" y="855755"/>
                    <a:pt x="-103" y="853841"/>
                    <a:pt x="20" y="851917"/>
                  </a:cubicBezTo>
                  <a:cubicBezTo>
                    <a:pt x="-94" y="849993"/>
                    <a:pt x="335" y="848078"/>
                    <a:pt x="1259" y="846392"/>
                  </a:cubicBezTo>
                  <a:cubicBezTo>
                    <a:pt x="1839" y="844640"/>
                    <a:pt x="2859" y="843068"/>
                    <a:pt x="4211" y="841821"/>
                  </a:cubicBezTo>
                  <a:lnTo>
                    <a:pt x="5926" y="840106"/>
                  </a:lnTo>
                  <a:cubicBezTo>
                    <a:pt x="7659" y="838344"/>
                    <a:pt x="9831" y="837058"/>
                    <a:pt x="12212" y="836391"/>
                  </a:cubicBezTo>
                  <a:close/>
                  <a:moveTo>
                    <a:pt x="443218" y="773241"/>
                  </a:moveTo>
                  <a:cubicBezTo>
                    <a:pt x="445142" y="773117"/>
                    <a:pt x="447056" y="773546"/>
                    <a:pt x="448742" y="774479"/>
                  </a:cubicBezTo>
                  <a:cubicBezTo>
                    <a:pt x="452210" y="775793"/>
                    <a:pt x="454952" y="778537"/>
                    <a:pt x="456267" y="782004"/>
                  </a:cubicBezTo>
                  <a:cubicBezTo>
                    <a:pt x="457201" y="783689"/>
                    <a:pt x="457629" y="785604"/>
                    <a:pt x="457505" y="787528"/>
                  </a:cubicBezTo>
                  <a:lnTo>
                    <a:pt x="457505" y="791052"/>
                  </a:lnTo>
                  <a:cubicBezTo>
                    <a:pt x="457496" y="793586"/>
                    <a:pt x="456838" y="796082"/>
                    <a:pt x="455601" y="798291"/>
                  </a:cubicBezTo>
                  <a:lnTo>
                    <a:pt x="453314" y="801149"/>
                  </a:lnTo>
                  <a:cubicBezTo>
                    <a:pt x="451571" y="802902"/>
                    <a:pt x="449409" y="804178"/>
                    <a:pt x="447028" y="804864"/>
                  </a:cubicBezTo>
                  <a:lnTo>
                    <a:pt x="443218" y="805340"/>
                  </a:lnTo>
                  <a:cubicBezTo>
                    <a:pt x="441303" y="805407"/>
                    <a:pt x="439398" y="804988"/>
                    <a:pt x="437694" y="804102"/>
                  </a:cubicBezTo>
                  <a:cubicBezTo>
                    <a:pt x="435941" y="803520"/>
                    <a:pt x="434369" y="802501"/>
                    <a:pt x="433121" y="801149"/>
                  </a:cubicBezTo>
                  <a:cubicBezTo>
                    <a:pt x="431797" y="799872"/>
                    <a:pt x="430788" y="798310"/>
                    <a:pt x="430168" y="796577"/>
                  </a:cubicBezTo>
                  <a:cubicBezTo>
                    <a:pt x="429283" y="794872"/>
                    <a:pt x="428854" y="792967"/>
                    <a:pt x="428930" y="791052"/>
                  </a:cubicBezTo>
                  <a:lnTo>
                    <a:pt x="428930" y="787528"/>
                  </a:lnTo>
                  <a:cubicBezTo>
                    <a:pt x="428930" y="784975"/>
                    <a:pt x="429625" y="782480"/>
                    <a:pt x="430931" y="780289"/>
                  </a:cubicBezTo>
                  <a:lnTo>
                    <a:pt x="433121" y="777432"/>
                  </a:lnTo>
                  <a:cubicBezTo>
                    <a:pt x="434855" y="775670"/>
                    <a:pt x="437027" y="774384"/>
                    <a:pt x="439408" y="773717"/>
                  </a:cubicBezTo>
                  <a:close/>
                  <a:moveTo>
                    <a:pt x="14308" y="757334"/>
                  </a:moveTo>
                  <a:lnTo>
                    <a:pt x="15356" y="757334"/>
                  </a:lnTo>
                  <a:cubicBezTo>
                    <a:pt x="23242" y="757334"/>
                    <a:pt x="29643" y="763735"/>
                    <a:pt x="29643" y="771621"/>
                  </a:cubicBezTo>
                  <a:cubicBezTo>
                    <a:pt x="29643" y="779508"/>
                    <a:pt x="23242" y="785909"/>
                    <a:pt x="15356" y="785909"/>
                  </a:cubicBezTo>
                  <a:lnTo>
                    <a:pt x="14308" y="785909"/>
                  </a:lnTo>
                  <a:cubicBezTo>
                    <a:pt x="6421" y="785909"/>
                    <a:pt x="21" y="779508"/>
                    <a:pt x="21" y="771621"/>
                  </a:cubicBezTo>
                  <a:cubicBezTo>
                    <a:pt x="21" y="763735"/>
                    <a:pt x="6421" y="757334"/>
                    <a:pt x="14308" y="757334"/>
                  </a:cubicBezTo>
                  <a:close/>
                  <a:moveTo>
                    <a:pt x="427311" y="713234"/>
                  </a:moveTo>
                  <a:cubicBezTo>
                    <a:pt x="429236" y="713110"/>
                    <a:pt x="431150" y="713538"/>
                    <a:pt x="432836" y="714472"/>
                  </a:cubicBezTo>
                  <a:cubicBezTo>
                    <a:pt x="436303" y="715786"/>
                    <a:pt x="439046" y="718530"/>
                    <a:pt x="440361" y="721996"/>
                  </a:cubicBezTo>
                  <a:cubicBezTo>
                    <a:pt x="441294" y="723682"/>
                    <a:pt x="441723" y="725597"/>
                    <a:pt x="441599" y="727521"/>
                  </a:cubicBezTo>
                  <a:lnTo>
                    <a:pt x="441599" y="729236"/>
                  </a:lnTo>
                  <a:cubicBezTo>
                    <a:pt x="441599" y="731769"/>
                    <a:pt x="440942" y="734265"/>
                    <a:pt x="439694" y="736475"/>
                  </a:cubicBezTo>
                  <a:lnTo>
                    <a:pt x="437408" y="739332"/>
                  </a:lnTo>
                  <a:cubicBezTo>
                    <a:pt x="435703" y="741132"/>
                    <a:pt x="433521" y="742418"/>
                    <a:pt x="431122" y="743047"/>
                  </a:cubicBezTo>
                  <a:lnTo>
                    <a:pt x="427311" y="743523"/>
                  </a:lnTo>
                  <a:cubicBezTo>
                    <a:pt x="425416" y="743657"/>
                    <a:pt x="423530" y="743228"/>
                    <a:pt x="421882" y="742285"/>
                  </a:cubicBezTo>
                  <a:cubicBezTo>
                    <a:pt x="418358" y="741018"/>
                    <a:pt x="415577" y="738265"/>
                    <a:pt x="414262" y="734760"/>
                  </a:cubicBezTo>
                  <a:cubicBezTo>
                    <a:pt x="413415" y="733046"/>
                    <a:pt x="412995" y="731150"/>
                    <a:pt x="413024" y="729236"/>
                  </a:cubicBezTo>
                  <a:lnTo>
                    <a:pt x="413024" y="727521"/>
                  </a:lnTo>
                  <a:cubicBezTo>
                    <a:pt x="413005" y="724968"/>
                    <a:pt x="413700" y="722463"/>
                    <a:pt x="415024" y="720282"/>
                  </a:cubicBezTo>
                  <a:lnTo>
                    <a:pt x="417215" y="717425"/>
                  </a:lnTo>
                  <a:cubicBezTo>
                    <a:pt x="418968" y="715634"/>
                    <a:pt x="421177" y="714357"/>
                    <a:pt x="423596" y="713710"/>
                  </a:cubicBezTo>
                  <a:close/>
                  <a:moveTo>
                    <a:pt x="17832" y="700851"/>
                  </a:moveTo>
                  <a:cubicBezTo>
                    <a:pt x="25719" y="700851"/>
                    <a:pt x="32120" y="707252"/>
                    <a:pt x="32120" y="715138"/>
                  </a:cubicBezTo>
                  <a:cubicBezTo>
                    <a:pt x="32120" y="723025"/>
                    <a:pt x="25719" y="729426"/>
                    <a:pt x="17832" y="729426"/>
                  </a:cubicBezTo>
                  <a:cubicBezTo>
                    <a:pt x="9945" y="729426"/>
                    <a:pt x="3545" y="723025"/>
                    <a:pt x="3545" y="715138"/>
                  </a:cubicBezTo>
                  <a:cubicBezTo>
                    <a:pt x="3545" y="707252"/>
                    <a:pt x="9945" y="700851"/>
                    <a:pt x="17832" y="700851"/>
                  </a:cubicBezTo>
                  <a:close/>
                  <a:moveTo>
                    <a:pt x="422073" y="651607"/>
                  </a:moveTo>
                  <a:cubicBezTo>
                    <a:pt x="423930" y="651025"/>
                    <a:pt x="425930" y="651025"/>
                    <a:pt x="427788" y="651607"/>
                  </a:cubicBezTo>
                  <a:cubicBezTo>
                    <a:pt x="429617" y="651940"/>
                    <a:pt x="431303" y="652797"/>
                    <a:pt x="432646" y="654083"/>
                  </a:cubicBezTo>
                  <a:cubicBezTo>
                    <a:pt x="434160" y="655121"/>
                    <a:pt x="435437" y="656493"/>
                    <a:pt x="436360" y="658083"/>
                  </a:cubicBezTo>
                  <a:lnTo>
                    <a:pt x="438075" y="661608"/>
                  </a:lnTo>
                  <a:cubicBezTo>
                    <a:pt x="439380" y="663799"/>
                    <a:pt x="440075" y="666294"/>
                    <a:pt x="440075" y="668847"/>
                  </a:cubicBezTo>
                  <a:lnTo>
                    <a:pt x="439504" y="672657"/>
                  </a:lnTo>
                  <a:cubicBezTo>
                    <a:pt x="438856" y="675028"/>
                    <a:pt x="437608" y="677190"/>
                    <a:pt x="435884" y="678943"/>
                  </a:cubicBezTo>
                  <a:lnTo>
                    <a:pt x="432932" y="681229"/>
                  </a:lnTo>
                  <a:cubicBezTo>
                    <a:pt x="431369" y="682258"/>
                    <a:pt x="429560" y="682858"/>
                    <a:pt x="427692" y="682944"/>
                  </a:cubicBezTo>
                  <a:cubicBezTo>
                    <a:pt x="425816" y="683420"/>
                    <a:pt x="423854" y="683420"/>
                    <a:pt x="421978" y="682944"/>
                  </a:cubicBezTo>
                  <a:cubicBezTo>
                    <a:pt x="420168" y="682515"/>
                    <a:pt x="418491" y="681629"/>
                    <a:pt x="417120" y="680372"/>
                  </a:cubicBezTo>
                  <a:cubicBezTo>
                    <a:pt x="415577" y="679353"/>
                    <a:pt x="414301" y="677981"/>
                    <a:pt x="413405" y="676371"/>
                  </a:cubicBezTo>
                  <a:lnTo>
                    <a:pt x="411690" y="672847"/>
                  </a:lnTo>
                  <a:cubicBezTo>
                    <a:pt x="410386" y="670657"/>
                    <a:pt x="409691" y="668161"/>
                    <a:pt x="409691" y="665608"/>
                  </a:cubicBezTo>
                  <a:lnTo>
                    <a:pt x="410167" y="661798"/>
                  </a:lnTo>
                  <a:cubicBezTo>
                    <a:pt x="410871" y="659436"/>
                    <a:pt x="412148" y="657274"/>
                    <a:pt x="413882" y="655512"/>
                  </a:cubicBezTo>
                  <a:lnTo>
                    <a:pt x="416739" y="653321"/>
                  </a:lnTo>
                  <a:cubicBezTo>
                    <a:pt x="418339" y="652302"/>
                    <a:pt x="420177" y="651711"/>
                    <a:pt x="422073" y="651607"/>
                  </a:cubicBezTo>
                  <a:close/>
                  <a:moveTo>
                    <a:pt x="27070" y="642557"/>
                  </a:moveTo>
                  <a:lnTo>
                    <a:pt x="28880" y="642557"/>
                  </a:lnTo>
                  <a:cubicBezTo>
                    <a:pt x="31433" y="642557"/>
                    <a:pt x="33929" y="643253"/>
                    <a:pt x="36119" y="644558"/>
                  </a:cubicBezTo>
                  <a:lnTo>
                    <a:pt x="38977" y="646748"/>
                  </a:lnTo>
                  <a:cubicBezTo>
                    <a:pt x="40768" y="648501"/>
                    <a:pt x="42044" y="650711"/>
                    <a:pt x="42691" y="653130"/>
                  </a:cubicBezTo>
                  <a:cubicBezTo>
                    <a:pt x="42691" y="654368"/>
                    <a:pt x="42691" y="655607"/>
                    <a:pt x="42691" y="656845"/>
                  </a:cubicBezTo>
                  <a:cubicBezTo>
                    <a:pt x="42768" y="658759"/>
                    <a:pt x="42339" y="660664"/>
                    <a:pt x="41453" y="662369"/>
                  </a:cubicBezTo>
                  <a:cubicBezTo>
                    <a:pt x="40939" y="664151"/>
                    <a:pt x="39910" y="665741"/>
                    <a:pt x="38500" y="666941"/>
                  </a:cubicBezTo>
                  <a:cubicBezTo>
                    <a:pt x="37253" y="668294"/>
                    <a:pt x="35681" y="669313"/>
                    <a:pt x="33929" y="669894"/>
                  </a:cubicBezTo>
                  <a:cubicBezTo>
                    <a:pt x="32243" y="670827"/>
                    <a:pt x="30328" y="671256"/>
                    <a:pt x="28404" y="671132"/>
                  </a:cubicBezTo>
                  <a:lnTo>
                    <a:pt x="26594" y="671132"/>
                  </a:lnTo>
                  <a:cubicBezTo>
                    <a:pt x="24089" y="671132"/>
                    <a:pt x="21622" y="670475"/>
                    <a:pt x="19450" y="669227"/>
                  </a:cubicBezTo>
                  <a:lnTo>
                    <a:pt x="16498" y="666941"/>
                  </a:lnTo>
                  <a:cubicBezTo>
                    <a:pt x="14926" y="665151"/>
                    <a:pt x="13840" y="662988"/>
                    <a:pt x="13354" y="660655"/>
                  </a:cubicBezTo>
                  <a:lnTo>
                    <a:pt x="12783" y="656845"/>
                  </a:lnTo>
                  <a:cubicBezTo>
                    <a:pt x="12745" y="654959"/>
                    <a:pt x="13173" y="653101"/>
                    <a:pt x="14021" y="651416"/>
                  </a:cubicBezTo>
                  <a:cubicBezTo>
                    <a:pt x="15288" y="647863"/>
                    <a:pt x="18088" y="645062"/>
                    <a:pt x="21642" y="643796"/>
                  </a:cubicBezTo>
                  <a:cubicBezTo>
                    <a:pt x="23327" y="642957"/>
                    <a:pt x="25184" y="642538"/>
                    <a:pt x="27070" y="642557"/>
                  </a:cubicBezTo>
                  <a:close/>
                  <a:moveTo>
                    <a:pt x="42501" y="579025"/>
                  </a:moveTo>
                  <a:cubicBezTo>
                    <a:pt x="44416" y="578949"/>
                    <a:pt x="46320" y="579378"/>
                    <a:pt x="48025" y="580264"/>
                  </a:cubicBezTo>
                  <a:cubicBezTo>
                    <a:pt x="49778" y="580835"/>
                    <a:pt x="51360" y="581855"/>
                    <a:pt x="52598" y="583216"/>
                  </a:cubicBezTo>
                  <a:cubicBezTo>
                    <a:pt x="53950" y="584464"/>
                    <a:pt x="54969" y="586036"/>
                    <a:pt x="55551" y="587789"/>
                  </a:cubicBezTo>
                  <a:cubicBezTo>
                    <a:pt x="56474" y="589474"/>
                    <a:pt x="56903" y="591389"/>
                    <a:pt x="56788" y="593313"/>
                  </a:cubicBezTo>
                  <a:lnTo>
                    <a:pt x="56788" y="595123"/>
                  </a:lnTo>
                  <a:cubicBezTo>
                    <a:pt x="56788" y="597628"/>
                    <a:pt x="56131" y="600095"/>
                    <a:pt x="54884" y="602266"/>
                  </a:cubicBezTo>
                  <a:lnTo>
                    <a:pt x="52598" y="605219"/>
                  </a:lnTo>
                  <a:cubicBezTo>
                    <a:pt x="50864" y="606962"/>
                    <a:pt x="48692" y="608210"/>
                    <a:pt x="46311" y="608839"/>
                  </a:cubicBezTo>
                  <a:lnTo>
                    <a:pt x="42501" y="609410"/>
                  </a:lnTo>
                  <a:cubicBezTo>
                    <a:pt x="40586" y="609477"/>
                    <a:pt x="38681" y="609058"/>
                    <a:pt x="36977" y="608172"/>
                  </a:cubicBezTo>
                  <a:cubicBezTo>
                    <a:pt x="35243" y="607553"/>
                    <a:pt x="33681" y="606543"/>
                    <a:pt x="32404" y="605219"/>
                  </a:cubicBezTo>
                  <a:cubicBezTo>
                    <a:pt x="31081" y="603943"/>
                    <a:pt x="30071" y="602381"/>
                    <a:pt x="29452" y="600647"/>
                  </a:cubicBezTo>
                  <a:cubicBezTo>
                    <a:pt x="28566" y="598942"/>
                    <a:pt x="28147" y="597037"/>
                    <a:pt x="28213" y="595123"/>
                  </a:cubicBezTo>
                  <a:lnTo>
                    <a:pt x="28213" y="593313"/>
                  </a:lnTo>
                  <a:cubicBezTo>
                    <a:pt x="28213" y="590760"/>
                    <a:pt x="28909" y="588265"/>
                    <a:pt x="30214" y="586074"/>
                  </a:cubicBezTo>
                  <a:lnTo>
                    <a:pt x="32404" y="583216"/>
                  </a:lnTo>
                  <a:cubicBezTo>
                    <a:pt x="34166" y="581512"/>
                    <a:pt x="36329" y="580273"/>
                    <a:pt x="38691" y="579597"/>
                  </a:cubicBezTo>
                  <a:close/>
                  <a:moveTo>
                    <a:pt x="422073" y="575693"/>
                  </a:moveTo>
                  <a:cubicBezTo>
                    <a:pt x="423987" y="575626"/>
                    <a:pt x="425892" y="576045"/>
                    <a:pt x="427598" y="576931"/>
                  </a:cubicBezTo>
                  <a:cubicBezTo>
                    <a:pt x="431064" y="578245"/>
                    <a:pt x="433808" y="580989"/>
                    <a:pt x="435122" y="584456"/>
                  </a:cubicBezTo>
                  <a:cubicBezTo>
                    <a:pt x="436008" y="586161"/>
                    <a:pt x="436437" y="588065"/>
                    <a:pt x="436360" y="589980"/>
                  </a:cubicBezTo>
                  <a:lnTo>
                    <a:pt x="436360" y="593504"/>
                  </a:lnTo>
                  <a:cubicBezTo>
                    <a:pt x="436380" y="596057"/>
                    <a:pt x="435684" y="598562"/>
                    <a:pt x="434360" y="600743"/>
                  </a:cubicBezTo>
                  <a:lnTo>
                    <a:pt x="432169" y="603601"/>
                  </a:lnTo>
                  <a:cubicBezTo>
                    <a:pt x="430436" y="605363"/>
                    <a:pt x="428264" y="606649"/>
                    <a:pt x="425883" y="607315"/>
                  </a:cubicBezTo>
                  <a:lnTo>
                    <a:pt x="422073" y="607792"/>
                  </a:lnTo>
                  <a:cubicBezTo>
                    <a:pt x="420149" y="607916"/>
                    <a:pt x="418234" y="607487"/>
                    <a:pt x="416548" y="606554"/>
                  </a:cubicBezTo>
                  <a:cubicBezTo>
                    <a:pt x="413081" y="605239"/>
                    <a:pt x="410338" y="602496"/>
                    <a:pt x="409024" y="599029"/>
                  </a:cubicBezTo>
                  <a:cubicBezTo>
                    <a:pt x="408090" y="597343"/>
                    <a:pt x="407662" y="595428"/>
                    <a:pt x="407785" y="593504"/>
                  </a:cubicBezTo>
                  <a:lnTo>
                    <a:pt x="407785" y="589980"/>
                  </a:lnTo>
                  <a:cubicBezTo>
                    <a:pt x="407795" y="587446"/>
                    <a:pt x="408452" y="584951"/>
                    <a:pt x="409691" y="582741"/>
                  </a:cubicBezTo>
                  <a:lnTo>
                    <a:pt x="411976" y="579884"/>
                  </a:lnTo>
                  <a:cubicBezTo>
                    <a:pt x="413719" y="578131"/>
                    <a:pt x="415881" y="576855"/>
                    <a:pt x="418263" y="576169"/>
                  </a:cubicBezTo>
                  <a:close/>
                  <a:moveTo>
                    <a:pt x="61933" y="511970"/>
                  </a:moveTo>
                  <a:cubicBezTo>
                    <a:pt x="69820" y="511970"/>
                    <a:pt x="76221" y="518371"/>
                    <a:pt x="76221" y="526257"/>
                  </a:cubicBezTo>
                  <a:lnTo>
                    <a:pt x="76221" y="527305"/>
                  </a:lnTo>
                  <a:cubicBezTo>
                    <a:pt x="76221" y="535192"/>
                    <a:pt x="69820" y="541592"/>
                    <a:pt x="61933" y="541592"/>
                  </a:cubicBezTo>
                  <a:cubicBezTo>
                    <a:pt x="54046" y="541592"/>
                    <a:pt x="47646" y="535192"/>
                    <a:pt x="47646" y="527305"/>
                  </a:cubicBezTo>
                  <a:lnTo>
                    <a:pt x="47646" y="526257"/>
                  </a:lnTo>
                  <a:cubicBezTo>
                    <a:pt x="47646" y="518371"/>
                    <a:pt x="54046" y="511970"/>
                    <a:pt x="61933" y="511970"/>
                  </a:cubicBezTo>
                  <a:close/>
                  <a:moveTo>
                    <a:pt x="427312" y="501398"/>
                  </a:moveTo>
                  <a:cubicBezTo>
                    <a:pt x="429236" y="501274"/>
                    <a:pt x="431150" y="501703"/>
                    <a:pt x="432836" y="502636"/>
                  </a:cubicBezTo>
                  <a:cubicBezTo>
                    <a:pt x="436304" y="503950"/>
                    <a:pt x="439046" y="506694"/>
                    <a:pt x="440361" y="510161"/>
                  </a:cubicBezTo>
                  <a:cubicBezTo>
                    <a:pt x="441295" y="511847"/>
                    <a:pt x="441723" y="513761"/>
                    <a:pt x="441599" y="515685"/>
                  </a:cubicBezTo>
                  <a:lnTo>
                    <a:pt x="441599" y="519209"/>
                  </a:lnTo>
                  <a:cubicBezTo>
                    <a:pt x="441590" y="521743"/>
                    <a:pt x="440932" y="524239"/>
                    <a:pt x="439694" y="526448"/>
                  </a:cubicBezTo>
                  <a:lnTo>
                    <a:pt x="437408" y="529306"/>
                  </a:lnTo>
                  <a:cubicBezTo>
                    <a:pt x="435675" y="531049"/>
                    <a:pt x="433503" y="532297"/>
                    <a:pt x="431122" y="532925"/>
                  </a:cubicBezTo>
                  <a:lnTo>
                    <a:pt x="427312" y="533497"/>
                  </a:lnTo>
                  <a:cubicBezTo>
                    <a:pt x="423568" y="533297"/>
                    <a:pt x="420006" y="531820"/>
                    <a:pt x="417215" y="529306"/>
                  </a:cubicBezTo>
                  <a:cubicBezTo>
                    <a:pt x="415891" y="528030"/>
                    <a:pt x="414882" y="526468"/>
                    <a:pt x="414262" y="524734"/>
                  </a:cubicBezTo>
                  <a:cubicBezTo>
                    <a:pt x="413424" y="523010"/>
                    <a:pt x="413005" y="521124"/>
                    <a:pt x="413024" y="519209"/>
                  </a:cubicBezTo>
                  <a:lnTo>
                    <a:pt x="413024" y="515685"/>
                  </a:lnTo>
                  <a:cubicBezTo>
                    <a:pt x="413005" y="513132"/>
                    <a:pt x="413700" y="510627"/>
                    <a:pt x="415025" y="508446"/>
                  </a:cubicBezTo>
                  <a:lnTo>
                    <a:pt x="417215" y="505589"/>
                  </a:lnTo>
                  <a:cubicBezTo>
                    <a:pt x="418968" y="503798"/>
                    <a:pt x="421178" y="502522"/>
                    <a:pt x="423597" y="501874"/>
                  </a:cubicBezTo>
                  <a:close/>
                  <a:moveTo>
                    <a:pt x="88031" y="452249"/>
                  </a:moveTo>
                  <a:lnTo>
                    <a:pt x="90412" y="452249"/>
                  </a:lnTo>
                  <a:cubicBezTo>
                    <a:pt x="92917" y="452249"/>
                    <a:pt x="95384" y="452906"/>
                    <a:pt x="97556" y="454154"/>
                  </a:cubicBezTo>
                  <a:lnTo>
                    <a:pt x="100318" y="456154"/>
                  </a:lnTo>
                  <a:cubicBezTo>
                    <a:pt x="102042" y="457907"/>
                    <a:pt x="103290" y="460069"/>
                    <a:pt x="103937" y="462440"/>
                  </a:cubicBezTo>
                  <a:lnTo>
                    <a:pt x="104509" y="466250"/>
                  </a:lnTo>
                  <a:cubicBezTo>
                    <a:pt x="104461" y="468289"/>
                    <a:pt x="103899" y="470289"/>
                    <a:pt x="102890" y="472061"/>
                  </a:cubicBezTo>
                  <a:cubicBezTo>
                    <a:pt x="102270" y="473794"/>
                    <a:pt x="101261" y="475357"/>
                    <a:pt x="99937" y="476633"/>
                  </a:cubicBezTo>
                  <a:cubicBezTo>
                    <a:pt x="97146" y="479147"/>
                    <a:pt x="93584" y="480624"/>
                    <a:pt x="89840" y="480824"/>
                  </a:cubicBezTo>
                  <a:lnTo>
                    <a:pt x="88031" y="480824"/>
                  </a:lnTo>
                  <a:cubicBezTo>
                    <a:pt x="85478" y="480824"/>
                    <a:pt x="82982" y="480128"/>
                    <a:pt x="80792" y="478823"/>
                  </a:cubicBezTo>
                  <a:lnTo>
                    <a:pt x="77934" y="476633"/>
                  </a:lnTo>
                  <a:cubicBezTo>
                    <a:pt x="76201" y="474871"/>
                    <a:pt x="74924" y="472718"/>
                    <a:pt x="74219" y="470346"/>
                  </a:cubicBezTo>
                  <a:cubicBezTo>
                    <a:pt x="73743" y="469013"/>
                    <a:pt x="73743" y="467774"/>
                    <a:pt x="73743" y="466536"/>
                  </a:cubicBezTo>
                  <a:cubicBezTo>
                    <a:pt x="73667" y="464622"/>
                    <a:pt x="74095" y="462717"/>
                    <a:pt x="74981" y="461012"/>
                  </a:cubicBezTo>
                  <a:cubicBezTo>
                    <a:pt x="75496" y="459230"/>
                    <a:pt x="76524" y="457640"/>
                    <a:pt x="77934" y="456440"/>
                  </a:cubicBezTo>
                  <a:cubicBezTo>
                    <a:pt x="79182" y="455087"/>
                    <a:pt x="80754" y="454068"/>
                    <a:pt x="82506" y="453487"/>
                  </a:cubicBezTo>
                  <a:cubicBezTo>
                    <a:pt x="84192" y="452554"/>
                    <a:pt x="86106" y="452125"/>
                    <a:pt x="88031" y="452249"/>
                  </a:cubicBezTo>
                  <a:close/>
                  <a:moveTo>
                    <a:pt x="435884" y="432531"/>
                  </a:moveTo>
                  <a:lnTo>
                    <a:pt x="439694" y="432531"/>
                  </a:lnTo>
                  <a:cubicBezTo>
                    <a:pt x="441608" y="432455"/>
                    <a:pt x="443513" y="432884"/>
                    <a:pt x="445218" y="433769"/>
                  </a:cubicBezTo>
                  <a:cubicBezTo>
                    <a:pt x="447000" y="434284"/>
                    <a:pt x="448590" y="435313"/>
                    <a:pt x="449790" y="436722"/>
                  </a:cubicBezTo>
                  <a:cubicBezTo>
                    <a:pt x="451171" y="437951"/>
                    <a:pt x="452191" y="439532"/>
                    <a:pt x="452743" y="441294"/>
                  </a:cubicBezTo>
                  <a:cubicBezTo>
                    <a:pt x="453677" y="442980"/>
                    <a:pt x="454105" y="444895"/>
                    <a:pt x="453981" y="446819"/>
                  </a:cubicBezTo>
                  <a:lnTo>
                    <a:pt x="453981" y="448629"/>
                  </a:lnTo>
                  <a:cubicBezTo>
                    <a:pt x="453981" y="451134"/>
                    <a:pt x="453324" y="453601"/>
                    <a:pt x="452076" y="455772"/>
                  </a:cubicBezTo>
                  <a:lnTo>
                    <a:pt x="449790" y="458249"/>
                  </a:lnTo>
                  <a:cubicBezTo>
                    <a:pt x="448028" y="459954"/>
                    <a:pt x="445866" y="461192"/>
                    <a:pt x="443504" y="461868"/>
                  </a:cubicBezTo>
                  <a:lnTo>
                    <a:pt x="439694" y="462440"/>
                  </a:lnTo>
                  <a:cubicBezTo>
                    <a:pt x="437779" y="462468"/>
                    <a:pt x="435884" y="462049"/>
                    <a:pt x="434170" y="461202"/>
                  </a:cubicBezTo>
                  <a:cubicBezTo>
                    <a:pt x="432436" y="460582"/>
                    <a:pt x="430874" y="459573"/>
                    <a:pt x="429597" y="458249"/>
                  </a:cubicBezTo>
                  <a:cubicBezTo>
                    <a:pt x="428216" y="456982"/>
                    <a:pt x="427197" y="455372"/>
                    <a:pt x="426644" y="453582"/>
                  </a:cubicBezTo>
                  <a:cubicBezTo>
                    <a:pt x="425768" y="451915"/>
                    <a:pt x="425340" y="450038"/>
                    <a:pt x="425406" y="448152"/>
                  </a:cubicBezTo>
                  <a:lnTo>
                    <a:pt x="425406" y="446343"/>
                  </a:lnTo>
                  <a:cubicBezTo>
                    <a:pt x="425406" y="443790"/>
                    <a:pt x="426101" y="441294"/>
                    <a:pt x="427407" y="439104"/>
                  </a:cubicBezTo>
                  <a:lnTo>
                    <a:pt x="429597" y="436246"/>
                  </a:lnTo>
                  <a:cubicBezTo>
                    <a:pt x="431331" y="434484"/>
                    <a:pt x="433503" y="433198"/>
                    <a:pt x="435884" y="432531"/>
                  </a:cubicBezTo>
                  <a:close/>
                  <a:moveTo>
                    <a:pt x="117178" y="399480"/>
                  </a:moveTo>
                  <a:cubicBezTo>
                    <a:pt x="119073" y="399346"/>
                    <a:pt x="120959" y="399775"/>
                    <a:pt x="122607" y="400718"/>
                  </a:cubicBezTo>
                  <a:cubicBezTo>
                    <a:pt x="126131" y="401985"/>
                    <a:pt x="128913" y="404737"/>
                    <a:pt x="130227" y="408242"/>
                  </a:cubicBezTo>
                  <a:cubicBezTo>
                    <a:pt x="131075" y="409957"/>
                    <a:pt x="131494" y="411852"/>
                    <a:pt x="131465" y="413767"/>
                  </a:cubicBezTo>
                  <a:lnTo>
                    <a:pt x="131465" y="415482"/>
                  </a:lnTo>
                  <a:cubicBezTo>
                    <a:pt x="131485" y="418034"/>
                    <a:pt x="130789" y="420539"/>
                    <a:pt x="129465" y="422721"/>
                  </a:cubicBezTo>
                  <a:lnTo>
                    <a:pt x="127274" y="425578"/>
                  </a:lnTo>
                  <a:cubicBezTo>
                    <a:pt x="125541" y="427340"/>
                    <a:pt x="123369" y="428626"/>
                    <a:pt x="120988" y="429293"/>
                  </a:cubicBezTo>
                  <a:lnTo>
                    <a:pt x="117178" y="429769"/>
                  </a:lnTo>
                  <a:cubicBezTo>
                    <a:pt x="115254" y="429893"/>
                    <a:pt x="113339" y="429464"/>
                    <a:pt x="111653" y="428531"/>
                  </a:cubicBezTo>
                  <a:cubicBezTo>
                    <a:pt x="109873" y="428017"/>
                    <a:pt x="108281" y="426988"/>
                    <a:pt x="107081" y="425578"/>
                  </a:cubicBezTo>
                  <a:cubicBezTo>
                    <a:pt x="105672" y="424378"/>
                    <a:pt x="104643" y="422787"/>
                    <a:pt x="104129" y="421006"/>
                  </a:cubicBezTo>
                  <a:cubicBezTo>
                    <a:pt x="103195" y="419320"/>
                    <a:pt x="102767" y="417406"/>
                    <a:pt x="102890" y="415482"/>
                  </a:cubicBezTo>
                  <a:lnTo>
                    <a:pt x="102890" y="413767"/>
                  </a:lnTo>
                  <a:cubicBezTo>
                    <a:pt x="102900" y="411233"/>
                    <a:pt x="103557" y="408738"/>
                    <a:pt x="104796" y="406528"/>
                  </a:cubicBezTo>
                  <a:lnTo>
                    <a:pt x="107081" y="403671"/>
                  </a:lnTo>
                  <a:cubicBezTo>
                    <a:pt x="108787" y="401870"/>
                    <a:pt x="110968" y="400584"/>
                    <a:pt x="113368" y="399956"/>
                  </a:cubicBezTo>
                  <a:close/>
                  <a:moveTo>
                    <a:pt x="453981" y="367190"/>
                  </a:moveTo>
                  <a:cubicBezTo>
                    <a:pt x="455896" y="367113"/>
                    <a:pt x="457801" y="367542"/>
                    <a:pt x="459506" y="368428"/>
                  </a:cubicBezTo>
                  <a:cubicBezTo>
                    <a:pt x="461192" y="369028"/>
                    <a:pt x="462697" y="370038"/>
                    <a:pt x="463888" y="371381"/>
                  </a:cubicBezTo>
                  <a:lnTo>
                    <a:pt x="465697" y="373190"/>
                  </a:lnTo>
                  <a:cubicBezTo>
                    <a:pt x="467450" y="374934"/>
                    <a:pt x="468726" y="377096"/>
                    <a:pt x="469412" y="379477"/>
                  </a:cubicBezTo>
                  <a:lnTo>
                    <a:pt x="469888" y="383287"/>
                  </a:lnTo>
                  <a:cubicBezTo>
                    <a:pt x="469888" y="385840"/>
                    <a:pt x="469193" y="388335"/>
                    <a:pt x="467888" y="390526"/>
                  </a:cubicBezTo>
                  <a:lnTo>
                    <a:pt x="465697" y="393383"/>
                  </a:lnTo>
                  <a:cubicBezTo>
                    <a:pt x="464421" y="394707"/>
                    <a:pt x="462859" y="395717"/>
                    <a:pt x="461125" y="396336"/>
                  </a:cubicBezTo>
                  <a:cubicBezTo>
                    <a:pt x="457629" y="397984"/>
                    <a:pt x="453572" y="397984"/>
                    <a:pt x="450076" y="396336"/>
                  </a:cubicBezTo>
                  <a:cubicBezTo>
                    <a:pt x="448333" y="395746"/>
                    <a:pt x="446761" y="394726"/>
                    <a:pt x="445504" y="393383"/>
                  </a:cubicBezTo>
                  <a:lnTo>
                    <a:pt x="443695" y="391574"/>
                  </a:lnTo>
                  <a:cubicBezTo>
                    <a:pt x="441951" y="389840"/>
                    <a:pt x="440704" y="387668"/>
                    <a:pt x="440075" y="385287"/>
                  </a:cubicBezTo>
                  <a:lnTo>
                    <a:pt x="439504" y="381477"/>
                  </a:lnTo>
                  <a:cubicBezTo>
                    <a:pt x="439494" y="378953"/>
                    <a:pt x="440180" y="376486"/>
                    <a:pt x="441504" y="374333"/>
                  </a:cubicBezTo>
                  <a:lnTo>
                    <a:pt x="443885" y="371381"/>
                  </a:lnTo>
                  <a:cubicBezTo>
                    <a:pt x="445180" y="370028"/>
                    <a:pt x="446781" y="369019"/>
                    <a:pt x="448552" y="368428"/>
                  </a:cubicBezTo>
                  <a:cubicBezTo>
                    <a:pt x="450219" y="367533"/>
                    <a:pt x="452095" y="367113"/>
                    <a:pt x="453981" y="367190"/>
                  </a:cubicBezTo>
                  <a:close/>
                  <a:moveTo>
                    <a:pt x="144990" y="339377"/>
                  </a:moveTo>
                  <a:cubicBezTo>
                    <a:pt x="146829" y="338853"/>
                    <a:pt x="148772" y="338853"/>
                    <a:pt x="150610" y="339377"/>
                  </a:cubicBezTo>
                  <a:cubicBezTo>
                    <a:pt x="152420" y="339805"/>
                    <a:pt x="154096" y="340691"/>
                    <a:pt x="155468" y="341948"/>
                  </a:cubicBezTo>
                  <a:cubicBezTo>
                    <a:pt x="157030" y="342939"/>
                    <a:pt x="158316" y="344320"/>
                    <a:pt x="159182" y="345949"/>
                  </a:cubicBezTo>
                  <a:lnTo>
                    <a:pt x="160992" y="349473"/>
                  </a:lnTo>
                  <a:cubicBezTo>
                    <a:pt x="162230" y="351683"/>
                    <a:pt x="162888" y="354179"/>
                    <a:pt x="162897" y="356712"/>
                  </a:cubicBezTo>
                  <a:lnTo>
                    <a:pt x="162421" y="360522"/>
                  </a:lnTo>
                  <a:cubicBezTo>
                    <a:pt x="161754" y="362904"/>
                    <a:pt x="160468" y="365075"/>
                    <a:pt x="158706" y="366809"/>
                  </a:cubicBezTo>
                  <a:lnTo>
                    <a:pt x="155849" y="368999"/>
                  </a:lnTo>
                  <a:cubicBezTo>
                    <a:pt x="154258" y="370038"/>
                    <a:pt x="152410" y="370628"/>
                    <a:pt x="150515" y="370714"/>
                  </a:cubicBezTo>
                  <a:cubicBezTo>
                    <a:pt x="148648" y="371238"/>
                    <a:pt x="146667" y="371238"/>
                    <a:pt x="144800" y="370714"/>
                  </a:cubicBezTo>
                  <a:cubicBezTo>
                    <a:pt x="143000" y="370247"/>
                    <a:pt x="141342" y="369361"/>
                    <a:pt x="139942" y="368142"/>
                  </a:cubicBezTo>
                  <a:cubicBezTo>
                    <a:pt x="138428" y="367123"/>
                    <a:pt x="137190" y="365751"/>
                    <a:pt x="136323" y="364142"/>
                  </a:cubicBezTo>
                  <a:lnTo>
                    <a:pt x="134513" y="360617"/>
                  </a:lnTo>
                  <a:cubicBezTo>
                    <a:pt x="133246" y="358408"/>
                    <a:pt x="132560" y="355922"/>
                    <a:pt x="132513" y="353379"/>
                  </a:cubicBezTo>
                  <a:lnTo>
                    <a:pt x="133084" y="349568"/>
                  </a:lnTo>
                  <a:cubicBezTo>
                    <a:pt x="133732" y="347197"/>
                    <a:pt x="134980" y="345035"/>
                    <a:pt x="136704" y="343282"/>
                  </a:cubicBezTo>
                  <a:lnTo>
                    <a:pt x="139656" y="340996"/>
                  </a:lnTo>
                  <a:cubicBezTo>
                    <a:pt x="141228" y="339939"/>
                    <a:pt x="143086" y="339377"/>
                    <a:pt x="144990" y="339377"/>
                  </a:cubicBezTo>
                  <a:close/>
                  <a:moveTo>
                    <a:pt x="478366" y="299754"/>
                  </a:moveTo>
                  <a:cubicBezTo>
                    <a:pt x="480262" y="299620"/>
                    <a:pt x="482148" y="300049"/>
                    <a:pt x="483795" y="300992"/>
                  </a:cubicBezTo>
                  <a:cubicBezTo>
                    <a:pt x="485586" y="301544"/>
                    <a:pt x="487195" y="302563"/>
                    <a:pt x="488462" y="303945"/>
                  </a:cubicBezTo>
                  <a:cubicBezTo>
                    <a:pt x="489310" y="304897"/>
                    <a:pt x="490072" y="305916"/>
                    <a:pt x="490749" y="306992"/>
                  </a:cubicBezTo>
                  <a:cubicBezTo>
                    <a:pt x="491320" y="308040"/>
                    <a:pt x="492272" y="310612"/>
                    <a:pt x="492272" y="310612"/>
                  </a:cubicBezTo>
                  <a:cubicBezTo>
                    <a:pt x="492320" y="310765"/>
                    <a:pt x="492320" y="310936"/>
                    <a:pt x="492272" y="311088"/>
                  </a:cubicBezTo>
                  <a:cubicBezTo>
                    <a:pt x="492558" y="312403"/>
                    <a:pt x="492749" y="313746"/>
                    <a:pt x="492844" y="315089"/>
                  </a:cubicBezTo>
                  <a:cubicBezTo>
                    <a:pt x="492796" y="316537"/>
                    <a:pt x="492606" y="317965"/>
                    <a:pt x="492272" y="319375"/>
                  </a:cubicBezTo>
                  <a:lnTo>
                    <a:pt x="490844" y="322804"/>
                  </a:lnTo>
                  <a:lnTo>
                    <a:pt x="490844" y="323280"/>
                  </a:lnTo>
                  <a:lnTo>
                    <a:pt x="489701" y="324709"/>
                  </a:lnTo>
                  <a:lnTo>
                    <a:pt x="488558" y="326233"/>
                  </a:lnTo>
                  <a:cubicBezTo>
                    <a:pt x="486805" y="327957"/>
                    <a:pt x="484643" y="329205"/>
                    <a:pt x="482271" y="329853"/>
                  </a:cubicBezTo>
                  <a:lnTo>
                    <a:pt x="478461" y="330424"/>
                  </a:lnTo>
                  <a:cubicBezTo>
                    <a:pt x="475908" y="330424"/>
                    <a:pt x="473413" y="329729"/>
                    <a:pt x="471222" y="328424"/>
                  </a:cubicBezTo>
                  <a:lnTo>
                    <a:pt x="468365" y="326233"/>
                  </a:lnTo>
                  <a:cubicBezTo>
                    <a:pt x="466983" y="324966"/>
                    <a:pt x="465964" y="323357"/>
                    <a:pt x="465412" y="321566"/>
                  </a:cubicBezTo>
                  <a:cubicBezTo>
                    <a:pt x="464688" y="320308"/>
                    <a:pt x="464240" y="318908"/>
                    <a:pt x="464078" y="317470"/>
                  </a:cubicBezTo>
                  <a:cubicBezTo>
                    <a:pt x="464031" y="316708"/>
                    <a:pt x="464031" y="315946"/>
                    <a:pt x="464078" y="315184"/>
                  </a:cubicBezTo>
                  <a:lnTo>
                    <a:pt x="464078" y="314041"/>
                  </a:lnTo>
                  <a:cubicBezTo>
                    <a:pt x="464078" y="311507"/>
                    <a:pt x="464736" y="309012"/>
                    <a:pt x="465983" y="306802"/>
                  </a:cubicBezTo>
                  <a:lnTo>
                    <a:pt x="468269" y="303945"/>
                  </a:lnTo>
                  <a:cubicBezTo>
                    <a:pt x="469470" y="302535"/>
                    <a:pt x="471060" y="301506"/>
                    <a:pt x="472842" y="300992"/>
                  </a:cubicBezTo>
                  <a:cubicBezTo>
                    <a:pt x="474528" y="300058"/>
                    <a:pt x="476442" y="299630"/>
                    <a:pt x="478366" y="299754"/>
                  </a:cubicBezTo>
                  <a:close/>
                  <a:moveTo>
                    <a:pt x="189186" y="293086"/>
                  </a:moveTo>
                  <a:lnTo>
                    <a:pt x="192806" y="293086"/>
                  </a:lnTo>
                  <a:cubicBezTo>
                    <a:pt x="195311" y="293086"/>
                    <a:pt x="197778" y="293743"/>
                    <a:pt x="199950" y="294991"/>
                  </a:cubicBezTo>
                  <a:lnTo>
                    <a:pt x="202902" y="297277"/>
                  </a:lnTo>
                  <a:cubicBezTo>
                    <a:pt x="204608" y="299039"/>
                    <a:pt x="205846" y="301201"/>
                    <a:pt x="206522" y="303563"/>
                  </a:cubicBezTo>
                  <a:lnTo>
                    <a:pt x="207093" y="307373"/>
                  </a:lnTo>
                  <a:cubicBezTo>
                    <a:pt x="207122" y="309288"/>
                    <a:pt x="206703" y="311183"/>
                    <a:pt x="205855" y="312898"/>
                  </a:cubicBezTo>
                  <a:cubicBezTo>
                    <a:pt x="205236" y="314631"/>
                    <a:pt x="204226" y="316193"/>
                    <a:pt x="202902" y="317470"/>
                  </a:cubicBezTo>
                  <a:cubicBezTo>
                    <a:pt x="201636" y="318851"/>
                    <a:pt x="200026" y="319870"/>
                    <a:pt x="198235" y="320422"/>
                  </a:cubicBezTo>
                  <a:cubicBezTo>
                    <a:pt x="196568" y="321299"/>
                    <a:pt x="194692" y="321727"/>
                    <a:pt x="192806" y="321661"/>
                  </a:cubicBezTo>
                  <a:lnTo>
                    <a:pt x="189186" y="321661"/>
                  </a:lnTo>
                  <a:cubicBezTo>
                    <a:pt x="186662" y="321670"/>
                    <a:pt x="184195" y="320984"/>
                    <a:pt x="182043" y="319660"/>
                  </a:cubicBezTo>
                  <a:lnTo>
                    <a:pt x="179090" y="317470"/>
                  </a:lnTo>
                  <a:cubicBezTo>
                    <a:pt x="177385" y="315707"/>
                    <a:pt x="176146" y="313545"/>
                    <a:pt x="175470" y="311183"/>
                  </a:cubicBezTo>
                  <a:lnTo>
                    <a:pt x="174899" y="307373"/>
                  </a:lnTo>
                  <a:cubicBezTo>
                    <a:pt x="174870" y="305459"/>
                    <a:pt x="175290" y="303563"/>
                    <a:pt x="176137" y="301849"/>
                  </a:cubicBezTo>
                  <a:cubicBezTo>
                    <a:pt x="177452" y="298343"/>
                    <a:pt x="180233" y="295591"/>
                    <a:pt x="183757" y="294324"/>
                  </a:cubicBezTo>
                  <a:cubicBezTo>
                    <a:pt x="185405" y="293381"/>
                    <a:pt x="187291" y="292952"/>
                    <a:pt x="189186" y="293086"/>
                  </a:cubicBezTo>
                  <a:close/>
                  <a:moveTo>
                    <a:pt x="503702" y="252700"/>
                  </a:moveTo>
                  <a:cubicBezTo>
                    <a:pt x="504778" y="252557"/>
                    <a:pt x="505864" y="252557"/>
                    <a:pt x="506940" y="252700"/>
                  </a:cubicBezTo>
                  <a:cubicBezTo>
                    <a:pt x="508807" y="252786"/>
                    <a:pt x="510617" y="253386"/>
                    <a:pt x="512179" y="254414"/>
                  </a:cubicBezTo>
                  <a:cubicBezTo>
                    <a:pt x="513836" y="255281"/>
                    <a:pt x="515246" y="256558"/>
                    <a:pt x="516275" y="258129"/>
                  </a:cubicBezTo>
                  <a:cubicBezTo>
                    <a:pt x="517551" y="259472"/>
                    <a:pt x="518418" y="261158"/>
                    <a:pt x="518751" y="262987"/>
                  </a:cubicBezTo>
                  <a:cubicBezTo>
                    <a:pt x="518846" y="263082"/>
                    <a:pt x="518179" y="267083"/>
                    <a:pt x="518179" y="267083"/>
                  </a:cubicBezTo>
                  <a:cubicBezTo>
                    <a:pt x="518208" y="267749"/>
                    <a:pt x="518208" y="268416"/>
                    <a:pt x="518179" y="269083"/>
                  </a:cubicBezTo>
                  <a:cubicBezTo>
                    <a:pt x="518237" y="269721"/>
                    <a:pt x="518237" y="270350"/>
                    <a:pt x="518179" y="270988"/>
                  </a:cubicBezTo>
                  <a:lnTo>
                    <a:pt x="516751" y="274417"/>
                  </a:lnTo>
                  <a:cubicBezTo>
                    <a:pt x="516093" y="275484"/>
                    <a:pt x="515332" y="276474"/>
                    <a:pt x="514465" y="277370"/>
                  </a:cubicBezTo>
                  <a:lnTo>
                    <a:pt x="511607" y="279656"/>
                  </a:lnTo>
                  <a:lnTo>
                    <a:pt x="509798" y="280418"/>
                  </a:lnTo>
                  <a:lnTo>
                    <a:pt x="508083" y="281180"/>
                  </a:lnTo>
                  <a:cubicBezTo>
                    <a:pt x="505464" y="281894"/>
                    <a:pt x="502701" y="281894"/>
                    <a:pt x="500082" y="281180"/>
                  </a:cubicBezTo>
                  <a:cubicBezTo>
                    <a:pt x="498911" y="280732"/>
                    <a:pt x="497768" y="280218"/>
                    <a:pt x="496653" y="279656"/>
                  </a:cubicBezTo>
                  <a:cubicBezTo>
                    <a:pt x="495501" y="279056"/>
                    <a:pt x="494462" y="278246"/>
                    <a:pt x="493605" y="277274"/>
                  </a:cubicBezTo>
                  <a:lnTo>
                    <a:pt x="491319" y="274417"/>
                  </a:lnTo>
                  <a:lnTo>
                    <a:pt x="489890" y="270988"/>
                  </a:lnTo>
                  <a:cubicBezTo>
                    <a:pt x="489176" y="268435"/>
                    <a:pt x="489176" y="265730"/>
                    <a:pt x="489890" y="263178"/>
                  </a:cubicBezTo>
                  <a:cubicBezTo>
                    <a:pt x="490557" y="260796"/>
                    <a:pt x="491843" y="258624"/>
                    <a:pt x="493605" y="256891"/>
                  </a:cubicBezTo>
                  <a:lnTo>
                    <a:pt x="496463" y="254700"/>
                  </a:lnTo>
                  <a:cubicBezTo>
                    <a:pt x="498644" y="253376"/>
                    <a:pt x="501149" y="252681"/>
                    <a:pt x="503702" y="252700"/>
                  </a:cubicBezTo>
                  <a:close/>
                  <a:moveTo>
                    <a:pt x="227858" y="248985"/>
                  </a:moveTo>
                  <a:lnTo>
                    <a:pt x="229667" y="248985"/>
                  </a:lnTo>
                  <a:cubicBezTo>
                    <a:pt x="232182" y="248937"/>
                    <a:pt x="234658" y="249594"/>
                    <a:pt x="236811" y="250890"/>
                  </a:cubicBezTo>
                  <a:lnTo>
                    <a:pt x="239764" y="253081"/>
                  </a:lnTo>
                  <a:cubicBezTo>
                    <a:pt x="241488" y="254871"/>
                    <a:pt x="242736" y="257062"/>
                    <a:pt x="243383" y="259462"/>
                  </a:cubicBezTo>
                  <a:lnTo>
                    <a:pt x="243955" y="263272"/>
                  </a:lnTo>
                  <a:cubicBezTo>
                    <a:pt x="244022" y="265158"/>
                    <a:pt x="243593" y="267035"/>
                    <a:pt x="242717" y="268702"/>
                  </a:cubicBezTo>
                  <a:cubicBezTo>
                    <a:pt x="242126" y="270473"/>
                    <a:pt x="241117" y="272073"/>
                    <a:pt x="239764" y="273369"/>
                  </a:cubicBezTo>
                  <a:cubicBezTo>
                    <a:pt x="238488" y="274693"/>
                    <a:pt x="236926" y="275703"/>
                    <a:pt x="235192" y="276321"/>
                  </a:cubicBezTo>
                  <a:cubicBezTo>
                    <a:pt x="233468" y="277160"/>
                    <a:pt x="231582" y="277579"/>
                    <a:pt x="229667" y="277560"/>
                  </a:cubicBezTo>
                  <a:lnTo>
                    <a:pt x="227858" y="277560"/>
                  </a:lnTo>
                  <a:cubicBezTo>
                    <a:pt x="225315" y="277512"/>
                    <a:pt x="222819" y="276826"/>
                    <a:pt x="220619" y="275560"/>
                  </a:cubicBezTo>
                  <a:lnTo>
                    <a:pt x="217761" y="273369"/>
                  </a:lnTo>
                  <a:cubicBezTo>
                    <a:pt x="216037" y="271578"/>
                    <a:pt x="214789" y="269387"/>
                    <a:pt x="214142" y="266987"/>
                  </a:cubicBezTo>
                  <a:lnTo>
                    <a:pt x="213570" y="263272"/>
                  </a:lnTo>
                  <a:cubicBezTo>
                    <a:pt x="213494" y="261358"/>
                    <a:pt x="213922" y="259453"/>
                    <a:pt x="214808" y="257748"/>
                  </a:cubicBezTo>
                  <a:cubicBezTo>
                    <a:pt x="215361" y="255957"/>
                    <a:pt x="216380" y="254347"/>
                    <a:pt x="217761" y="253081"/>
                  </a:cubicBezTo>
                  <a:cubicBezTo>
                    <a:pt x="219056" y="251785"/>
                    <a:pt x="220619" y="250776"/>
                    <a:pt x="222333" y="250128"/>
                  </a:cubicBezTo>
                  <a:cubicBezTo>
                    <a:pt x="224048" y="249280"/>
                    <a:pt x="225953" y="248890"/>
                    <a:pt x="227858" y="248985"/>
                  </a:cubicBezTo>
                  <a:close/>
                  <a:moveTo>
                    <a:pt x="533610" y="199360"/>
                  </a:moveTo>
                  <a:lnTo>
                    <a:pt x="535515" y="199360"/>
                  </a:lnTo>
                  <a:lnTo>
                    <a:pt x="537420" y="199360"/>
                  </a:lnTo>
                  <a:cubicBezTo>
                    <a:pt x="539925" y="199998"/>
                    <a:pt x="542202" y="201312"/>
                    <a:pt x="543992" y="203170"/>
                  </a:cubicBezTo>
                  <a:cubicBezTo>
                    <a:pt x="544373" y="203551"/>
                    <a:pt x="545135" y="204598"/>
                    <a:pt x="545135" y="204598"/>
                  </a:cubicBezTo>
                  <a:lnTo>
                    <a:pt x="546278" y="206122"/>
                  </a:lnTo>
                  <a:lnTo>
                    <a:pt x="547707" y="209552"/>
                  </a:lnTo>
                  <a:lnTo>
                    <a:pt x="547707" y="213362"/>
                  </a:lnTo>
                  <a:cubicBezTo>
                    <a:pt x="547707" y="213743"/>
                    <a:pt x="547707" y="217171"/>
                    <a:pt x="547707" y="217171"/>
                  </a:cubicBezTo>
                  <a:cubicBezTo>
                    <a:pt x="547336" y="218429"/>
                    <a:pt x="546831" y="219648"/>
                    <a:pt x="546183" y="220791"/>
                  </a:cubicBezTo>
                  <a:cubicBezTo>
                    <a:pt x="545240" y="222487"/>
                    <a:pt x="543897" y="223925"/>
                    <a:pt x="542278" y="224982"/>
                  </a:cubicBezTo>
                  <a:cubicBezTo>
                    <a:pt x="541802" y="225401"/>
                    <a:pt x="541287" y="225782"/>
                    <a:pt x="540754" y="226125"/>
                  </a:cubicBezTo>
                  <a:lnTo>
                    <a:pt x="537325" y="227554"/>
                  </a:lnTo>
                  <a:cubicBezTo>
                    <a:pt x="535058" y="228440"/>
                    <a:pt x="532601" y="228735"/>
                    <a:pt x="530181" y="228411"/>
                  </a:cubicBezTo>
                  <a:cubicBezTo>
                    <a:pt x="527781" y="227763"/>
                    <a:pt x="525590" y="226516"/>
                    <a:pt x="523799" y="224792"/>
                  </a:cubicBezTo>
                  <a:lnTo>
                    <a:pt x="521609" y="221839"/>
                  </a:lnTo>
                  <a:cubicBezTo>
                    <a:pt x="520332" y="219677"/>
                    <a:pt x="519637" y="217210"/>
                    <a:pt x="519608" y="214695"/>
                  </a:cubicBezTo>
                  <a:cubicBezTo>
                    <a:pt x="519475" y="213714"/>
                    <a:pt x="519475" y="212723"/>
                    <a:pt x="519608" y="211742"/>
                  </a:cubicBezTo>
                  <a:cubicBezTo>
                    <a:pt x="519665" y="209885"/>
                    <a:pt x="520228" y="208075"/>
                    <a:pt x="521227" y="206504"/>
                  </a:cubicBezTo>
                  <a:cubicBezTo>
                    <a:pt x="522104" y="204875"/>
                    <a:pt x="523380" y="203494"/>
                    <a:pt x="524942" y="202503"/>
                  </a:cubicBezTo>
                  <a:cubicBezTo>
                    <a:pt x="526295" y="201217"/>
                    <a:pt x="527971" y="200322"/>
                    <a:pt x="529800" y="199931"/>
                  </a:cubicBezTo>
                  <a:close/>
                  <a:moveTo>
                    <a:pt x="277293" y="195740"/>
                  </a:moveTo>
                  <a:cubicBezTo>
                    <a:pt x="279207" y="195626"/>
                    <a:pt x="281112" y="196026"/>
                    <a:pt x="282817" y="196883"/>
                  </a:cubicBezTo>
                  <a:cubicBezTo>
                    <a:pt x="284579" y="197483"/>
                    <a:pt x="286151" y="198540"/>
                    <a:pt x="287389" y="199931"/>
                  </a:cubicBezTo>
                  <a:cubicBezTo>
                    <a:pt x="288799" y="201131"/>
                    <a:pt x="289827" y="202722"/>
                    <a:pt x="290342" y="204503"/>
                  </a:cubicBezTo>
                  <a:cubicBezTo>
                    <a:pt x="291276" y="206189"/>
                    <a:pt x="291704" y="208103"/>
                    <a:pt x="291580" y="210027"/>
                  </a:cubicBezTo>
                  <a:lnTo>
                    <a:pt x="291580" y="211742"/>
                  </a:lnTo>
                  <a:cubicBezTo>
                    <a:pt x="291571" y="214276"/>
                    <a:pt x="290913" y="216771"/>
                    <a:pt x="289675" y="218981"/>
                  </a:cubicBezTo>
                  <a:lnTo>
                    <a:pt x="287389" y="221838"/>
                  </a:lnTo>
                  <a:cubicBezTo>
                    <a:pt x="285656" y="223601"/>
                    <a:pt x="283484" y="224886"/>
                    <a:pt x="281103" y="225553"/>
                  </a:cubicBezTo>
                  <a:lnTo>
                    <a:pt x="277293" y="226029"/>
                  </a:lnTo>
                  <a:cubicBezTo>
                    <a:pt x="275369" y="226153"/>
                    <a:pt x="273454" y="225725"/>
                    <a:pt x="271768" y="224791"/>
                  </a:cubicBezTo>
                  <a:cubicBezTo>
                    <a:pt x="270016" y="224210"/>
                    <a:pt x="268444" y="223191"/>
                    <a:pt x="267196" y="221838"/>
                  </a:cubicBezTo>
                  <a:cubicBezTo>
                    <a:pt x="265815" y="220610"/>
                    <a:pt x="264796" y="219029"/>
                    <a:pt x="264243" y="217266"/>
                  </a:cubicBezTo>
                  <a:cubicBezTo>
                    <a:pt x="263357" y="215561"/>
                    <a:pt x="262929" y="213657"/>
                    <a:pt x="263005" y="211742"/>
                  </a:cubicBezTo>
                  <a:lnTo>
                    <a:pt x="263005" y="210027"/>
                  </a:lnTo>
                  <a:cubicBezTo>
                    <a:pt x="262986" y="207475"/>
                    <a:pt x="263681" y="204970"/>
                    <a:pt x="265006" y="202788"/>
                  </a:cubicBezTo>
                  <a:lnTo>
                    <a:pt x="267196" y="199931"/>
                  </a:lnTo>
                  <a:cubicBezTo>
                    <a:pt x="268930" y="198169"/>
                    <a:pt x="271101" y="196883"/>
                    <a:pt x="273482" y="196216"/>
                  </a:cubicBezTo>
                  <a:close/>
                  <a:moveTo>
                    <a:pt x="325013" y="151734"/>
                  </a:moveTo>
                  <a:cubicBezTo>
                    <a:pt x="326899" y="151668"/>
                    <a:pt x="328776" y="152096"/>
                    <a:pt x="330442" y="152973"/>
                  </a:cubicBezTo>
                  <a:cubicBezTo>
                    <a:pt x="332214" y="153563"/>
                    <a:pt x="333814" y="154573"/>
                    <a:pt x="335110" y="155926"/>
                  </a:cubicBezTo>
                  <a:cubicBezTo>
                    <a:pt x="336433" y="157202"/>
                    <a:pt x="337443" y="158764"/>
                    <a:pt x="338062" y="160498"/>
                  </a:cubicBezTo>
                  <a:cubicBezTo>
                    <a:pt x="338901" y="162222"/>
                    <a:pt x="339320" y="164108"/>
                    <a:pt x="339301" y="166022"/>
                  </a:cubicBezTo>
                  <a:lnTo>
                    <a:pt x="339301" y="167832"/>
                  </a:lnTo>
                  <a:cubicBezTo>
                    <a:pt x="339272" y="170346"/>
                    <a:pt x="338577" y="172813"/>
                    <a:pt x="337300" y="174976"/>
                  </a:cubicBezTo>
                  <a:lnTo>
                    <a:pt x="335110" y="177928"/>
                  </a:lnTo>
                  <a:cubicBezTo>
                    <a:pt x="333328" y="179652"/>
                    <a:pt x="331128" y="180900"/>
                    <a:pt x="328728" y="181548"/>
                  </a:cubicBezTo>
                  <a:lnTo>
                    <a:pt x="325013" y="182119"/>
                  </a:lnTo>
                  <a:cubicBezTo>
                    <a:pt x="323099" y="182195"/>
                    <a:pt x="321194" y="181767"/>
                    <a:pt x="319488" y="180881"/>
                  </a:cubicBezTo>
                  <a:cubicBezTo>
                    <a:pt x="317717" y="180290"/>
                    <a:pt x="316117" y="179281"/>
                    <a:pt x="314821" y="177928"/>
                  </a:cubicBezTo>
                  <a:cubicBezTo>
                    <a:pt x="313564" y="176823"/>
                    <a:pt x="312555" y="175452"/>
                    <a:pt x="311869" y="173928"/>
                  </a:cubicBezTo>
                  <a:cubicBezTo>
                    <a:pt x="311021" y="172213"/>
                    <a:pt x="310630" y="170308"/>
                    <a:pt x="310726" y="168403"/>
                  </a:cubicBezTo>
                  <a:lnTo>
                    <a:pt x="310726" y="166022"/>
                  </a:lnTo>
                  <a:cubicBezTo>
                    <a:pt x="310678" y="163507"/>
                    <a:pt x="311345" y="161031"/>
                    <a:pt x="312631" y="158878"/>
                  </a:cubicBezTo>
                  <a:lnTo>
                    <a:pt x="314821" y="155926"/>
                  </a:lnTo>
                  <a:cubicBezTo>
                    <a:pt x="316603" y="154201"/>
                    <a:pt x="318803" y="152954"/>
                    <a:pt x="321203" y="152306"/>
                  </a:cubicBezTo>
                  <a:close/>
                  <a:moveTo>
                    <a:pt x="565043" y="150115"/>
                  </a:moveTo>
                  <a:cubicBezTo>
                    <a:pt x="566967" y="149991"/>
                    <a:pt x="568881" y="150420"/>
                    <a:pt x="570567" y="151353"/>
                  </a:cubicBezTo>
                  <a:cubicBezTo>
                    <a:pt x="572320" y="151934"/>
                    <a:pt x="573891" y="152953"/>
                    <a:pt x="575139" y="154306"/>
                  </a:cubicBezTo>
                  <a:cubicBezTo>
                    <a:pt x="576549" y="155506"/>
                    <a:pt x="577578" y="157096"/>
                    <a:pt x="578092" y="158878"/>
                  </a:cubicBezTo>
                  <a:cubicBezTo>
                    <a:pt x="578978" y="160583"/>
                    <a:pt x="579407" y="162488"/>
                    <a:pt x="579330" y="164402"/>
                  </a:cubicBezTo>
                  <a:lnTo>
                    <a:pt x="579330" y="166117"/>
                  </a:lnTo>
                  <a:cubicBezTo>
                    <a:pt x="579349" y="168670"/>
                    <a:pt x="578654" y="171174"/>
                    <a:pt x="577330" y="173356"/>
                  </a:cubicBezTo>
                  <a:lnTo>
                    <a:pt x="575139" y="176213"/>
                  </a:lnTo>
                  <a:cubicBezTo>
                    <a:pt x="573406" y="177975"/>
                    <a:pt x="571234" y="179261"/>
                    <a:pt x="568853" y="179928"/>
                  </a:cubicBezTo>
                  <a:lnTo>
                    <a:pt x="565043" y="180404"/>
                  </a:lnTo>
                  <a:cubicBezTo>
                    <a:pt x="563119" y="180528"/>
                    <a:pt x="561204" y="180099"/>
                    <a:pt x="559518" y="179166"/>
                  </a:cubicBezTo>
                  <a:cubicBezTo>
                    <a:pt x="557756" y="178613"/>
                    <a:pt x="556175" y="177594"/>
                    <a:pt x="554946" y="176213"/>
                  </a:cubicBezTo>
                  <a:cubicBezTo>
                    <a:pt x="553537" y="175013"/>
                    <a:pt x="552508" y="173423"/>
                    <a:pt x="551994" y="171641"/>
                  </a:cubicBezTo>
                  <a:cubicBezTo>
                    <a:pt x="551060" y="169955"/>
                    <a:pt x="550632" y="168041"/>
                    <a:pt x="550755" y="166117"/>
                  </a:cubicBezTo>
                  <a:lnTo>
                    <a:pt x="550755" y="164402"/>
                  </a:lnTo>
                  <a:cubicBezTo>
                    <a:pt x="550755" y="161869"/>
                    <a:pt x="551412" y="159373"/>
                    <a:pt x="552661" y="157163"/>
                  </a:cubicBezTo>
                  <a:lnTo>
                    <a:pt x="554946" y="154306"/>
                  </a:lnTo>
                  <a:cubicBezTo>
                    <a:pt x="556680" y="152544"/>
                    <a:pt x="558851" y="151258"/>
                    <a:pt x="561233" y="150591"/>
                  </a:cubicBezTo>
                  <a:close/>
                  <a:moveTo>
                    <a:pt x="374352" y="114778"/>
                  </a:moveTo>
                  <a:cubicBezTo>
                    <a:pt x="376095" y="114302"/>
                    <a:pt x="377943" y="114302"/>
                    <a:pt x="379686" y="114778"/>
                  </a:cubicBezTo>
                  <a:lnTo>
                    <a:pt x="381305" y="114778"/>
                  </a:lnTo>
                  <a:lnTo>
                    <a:pt x="385116" y="115254"/>
                  </a:lnTo>
                  <a:cubicBezTo>
                    <a:pt x="386916" y="115721"/>
                    <a:pt x="388573" y="116607"/>
                    <a:pt x="389974" y="117826"/>
                  </a:cubicBezTo>
                  <a:cubicBezTo>
                    <a:pt x="391488" y="118845"/>
                    <a:pt x="392726" y="120217"/>
                    <a:pt x="393593" y="121826"/>
                  </a:cubicBezTo>
                  <a:lnTo>
                    <a:pt x="392164" y="120779"/>
                  </a:lnTo>
                  <a:cubicBezTo>
                    <a:pt x="393945" y="124169"/>
                    <a:pt x="394479" y="128075"/>
                    <a:pt x="393688" y="131828"/>
                  </a:cubicBezTo>
                  <a:cubicBezTo>
                    <a:pt x="393279" y="133075"/>
                    <a:pt x="392774" y="134285"/>
                    <a:pt x="392164" y="135447"/>
                  </a:cubicBezTo>
                  <a:cubicBezTo>
                    <a:pt x="390830" y="137676"/>
                    <a:pt x="388964" y="139543"/>
                    <a:pt x="386735" y="140876"/>
                  </a:cubicBezTo>
                  <a:lnTo>
                    <a:pt x="383306" y="142305"/>
                  </a:lnTo>
                  <a:lnTo>
                    <a:pt x="382830" y="142305"/>
                  </a:lnTo>
                  <a:lnTo>
                    <a:pt x="379020" y="142781"/>
                  </a:lnTo>
                  <a:lnTo>
                    <a:pt x="376924" y="142781"/>
                  </a:lnTo>
                  <a:cubicBezTo>
                    <a:pt x="376229" y="142858"/>
                    <a:pt x="375524" y="142858"/>
                    <a:pt x="374829" y="142781"/>
                  </a:cubicBezTo>
                  <a:lnTo>
                    <a:pt x="371304" y="141257"/>
                  </a:lnTo>
                  <a:lnTo>
                    <a:pt x="368447" y="139067"/>
                  </a:lnTo>
                  <a:cubicBezTo>
                    <a:pt x="367466" y="138114"/>
                    <a:pt x="366637" y="137019"/>
                    <a:pt x="365970" y="135828"/>
                  </a:cubicBezTo>
                  <a:cubicBezTo>
                    <a:pt x="365780" y="135542"/>
                    <a:pt x="364447" y="132399"/>
                    <a:pt x="364447" y="132399"/>
                  </a:cubicBezTo>
                  <a:cubicBezTo>
                    <a:pt x="363780" y="129904"/>
                    <a:pt x="363780" y="127275"/>
                    <a:pt x="364447" y="124779"/>
                  </a:cubicBezTo>
                  <a:lnTo>
                    <a:pt x="365875" y="121350"/>
                  </a:lnTo>
                  <a:cubicBezTo>
                    <a:pt x="367085" y="119188"/>
                    <a:pt x="368856" y="117407"/>
                    <a:pt x="371019" y="116207"/>
                  </a:cubicBezTo>
                  <a:close/>
                  <a:moveTo>
                    <a:pt x="605714" y="96014"/>
                  </a:moveTo>
                  <a:cubicBezTo>
                    <a:pt x="607553" y="95490"/>
                    <a:pt x="609496" y="95490"/>
                    <a:pt x="611334" y="96014"/>
                  </a:cubicBezTo>
                  <a:cubicBezTo>
                    <a:pt x="613173" y="96376"/>
                    <a:pt x="614859" y="97271"/>
                    <a:pt x="616192" y="98586"/>
                  </a:cubicBezTo>
                  <a:cubicBezTo>
                    <a:pt x="617792" y="99529"/>
                    <a:pt x="619088" y="100919"/>
                    <a:pt x="619907" y="102586"/>
                  </a:cubicBezTo>
                  <a:lnTo>
                    <a:pt x="621717" y="106110"/>
                  </a:lnTo>
                  <a:cubicBezTo>
                    <a:pt x="622964" y="108282"/>
                    <a:pt x="623621" y="110749"/>
                    <a:pt x="623621" y="113254"/>
                  </a:cubicBezTo>
                  <a:cubicBezTo>
                    <a:pt x="623145" y="114587"/>
                    <a:pt x="623145" y="115826"/>
                    <a:pt x="623145" y="117064"/>
                  </a:cubicBezTo>
                  <a:cubicBezTo>
                    <a:pt x="622517" y="119464"/>
                    <a:pt x="621231" y="121645"/>
                    <a:pt x="619430" y="123350"/>
                  </a:cubicBezTo>
                  <a:lnTo>
                    <a:pt x="616573" y="125637"/>
                  </a:lnTo>
                  <a:cubicBezTo>
                    <a:pt x="614982" y="126675"/>
                    <a:pt x="613135" y="127265"/>
                    <a:pt x="611239" y="127351"/>
                  </a:cubicBezTo>
                  <a:cubicBezTo>
                    <a:pt x="609362" y="127827"/>
                    <a:pt x="607400" y="127827"/>
                    <a:pt x="605524" y="127351"/>
                  </a:cubicBezTo>
                  <a:cubicBezTo>
                    <a:pt x="603724" y="126884"/>
                    <a:pt x="602066" y="125998"/>
                    <a:pt x="600666" y="124779"/>
                  </a:cubicBezTo>
                  <a:cubicBezTo>
                    <a:pt x="599104" y="123827"/>
                    <a:pt x="597847" y="122436"/>
                    <a:pt x="597047" y="120779"/>
                  </a:cubicBezTo>
                  <a:cubicBezTo>
                    <a:pt x="596380" y="119159"/>
                    <a:pt x="595809" y="117921"/>
                    <a:pt x="595237" y="117254"/>
                  </a:cubicBezTo>
                  <a:cubicBezTo>
                    <a:pt x="593942" y="115064"/>
                    <a:pt x="593284" y="112559"/>
                    <a:pt x="593332" y="110015"/>
                  </a:cubicBezTo>
                  <a:cubicBezTo>
                    <a:pt x="593808" y="108777"/>
                    <a:pt x="593808" y="107539"/>
                    <a:pt x="593808" y="106205"/>
                  </a:cubicBezTo>
                  <a:cubicBezTo>
                    <a:pt x="594485" y="103843"/>
                    <a:pt x="595723" y="101681"/>
                    <a:pt x="597428" y="99919"/>
                  </a:cubicBezTo>
                  <a:lnTo>
                    <a:pt x="600380" y="97728"/>
                  </a:lnTo>
                  <a:cubicBezTo>
                    <a:pt x="601971" y="96690"/>
                    <a:pt x="603819" y="96099"/>
                    <a:pt x="605714" y="96014"/>
                  </a:cubicBezTo>
                  <a:close/>
                  <a:moveTo>
                    <a:pt x="429693" y="86869"/>
                  </a:moveTo>
                  <a:lnTo>
                    <a:pt x="431407" y="86869"/>
                  </a:lnTo>
                  <a:cubicBezTo>
                    <a:pt x="433951" y="86812"/>
                    <a:pt x="436465" y="87469"/>
                    <a:pt x="438646" y="88774"/>
                  </a:cubicBezTo>
                  <a:lnTo>
                    <a:pt x="441599" y="90965"/>
                  </a:lnTo>
                  <a:cubicBezTo>
                    <a:pt x="443323" y="92755"/>
                    <a:pt x="444571" y="94946"/>
                    <a:pt x="445219" y="97346"/>
                  </a:cubicBezTo>
                  <a:cubicBezTo>
                    <a:pt x="445219" y="98585"/>
                    <a:pt x="445219" y="99823"/>
                    <a:pt x="445219" y="101156"/>
                  </a:cubicBezTo>
                  <a:cubicBezTo>
                    <a:pt x="445314" y="103033"/>
                    <a:pt x="444923" y="104909"/>
                    <a:pt x="444076" y="106586"/>
                  </a:cubicBezTo>
                  <a:cubicBezTo>
                    <a:pt x="442809" y="110138"/>
                    <a:pt x="440009" y="112939"/>
                    <a:pt x="436456" y="114206"/>
                  </a:cubicBezTo>
                  <a:cubicBezTo>
                    <a:pt x="434741" y="115053"/>
                    <a:pt x="432846" y="115472"/>
                    <a:pt x="430931" y="115444"/>
                  </a:cubicBezTo>
                  <a:lnTo>
                    <a:pt x="429121" y="115444"/>
                  </a:lnTo>
                  <a:cubicBezTo>
                    <a:pt x="426579" y="115396"/>
                    <a:pt x="424083" y="114710"/>
                    <a:pt x="421882" y="113444"/>
                  </a:cubicBezTo>
                  <a:lnTo>
                    <a:pt x="419025" y="111253"/>
                  </a:lnTo>
                  <a:cubicBezTo>
                    <a:pt x="417444" y="109433"/>
                    <a:pt x="416358" y="107233"/>
                    <a:pt x="415882" y="104871"/>
                  </a:cubicBezTo>
                  <a:lnTo>
                    <a:pt x="415405" y="101156"/>
                  </a:lnTo>
                  <a:cubicBezTo>
                    <a:pt x="415282" y="99232"/>
                    <a:pt x="415710" y="97318"/>
                    <a:pt x="416644" y="95632"/>
                  </a:cubicBezTo>
                  <a:cubicBezTo>
                    <a:pt x="417196" y="93841"/>
                    <a:pt x="418215" y="92231"/>
                    <a:pt x="419596" y="90965"/>
                  </a:cubicBezTo>
                  <a:cubicBezTo>
                    <a:pt x="420882" y="89650"/>
                    <a:pt x="422445" y="88641"/>
                    <a:pt x="424168" y="88012"/>
                  </a:cubicBezTo>
                  <a:cubicBezTo>
                    <a:pt x="425873" y="87155"/>
                    <a:pt x="427778" y="86755"/>
                    <a:pt x="429693" y="86869"/>
                  </a:cubicBezTo>
                  <a:close/>
                  <a:moveTo>
                    <a:pt x="478461" y="61913"/>
                  </a:moveTo>
                  <a:cubicBezTo>
                    <a:pt x="480375" y="61847"/>
                    <a:pt x="482281" y="62266"/>
                    <a:pt x="483986" y="63152"/>
                  </a:cubicBezTo>
                  <a:cubicBezTo>
                    <a:pt x="485738" y="63732"/>
                    <a:pt x="487310" y="64752"/>
                    <a:pt x="488557" y="66104"/>
                  </a:cubicBezTo>
                  <a:lnTo>
                    <a:pt x="492082" y="69629"/>
                  </a:lnTo>
                  <a:cubicBezTo>
                    <a:pt x="493815" y="71391"/>
                    <a:pt x="495092" y="73553"/>
                    <a:pt x="495797" y="75915"/>
                  </a:cubicBezTo>
                  <a:lnTo>
                    <a:pt x="496273" y="79725"/>
                  </a:lnTo>
                  <a:cubicBezTo>
                    <a:pt x="496273" y="82278"/>
                    <a:pt x="495577" y="84773"/>
                    <a:pt x="494273" y="86964"/>
                  </a:cubicBezTo>
                  <a:lnTo>
                    <a:pt x="492082" y="89822"/>
                  </a:lnTo>
                  <a:cubicBezTo>
                    <a:pt x="490834" y="91174"/>
                    <a:pt x="489263" y="92193"/>
                    <a:pt x="487510" y="92774"/>
                  </a:cubicBezTo>
                  <a:cubicBezTo>
                    <a:pt x="484014" y="94422"/>
                    <a:pt x="479956" y="94422"/>
                    <a:pt x="476461" y="92774"/>
                  </a:cubicBezTo>
                  <a:cubicBezTo>
                    <a:pt x="474698" y="92222"/>
                    <a:pt x="473118" y="91203"/>
                    <a:pt x="471889" y="89822"/>
                  </a:cubicBezTo>
                  <a:lnTo>
                    <a:pt x="468365" y="86297"/>
                  </a:lnTo>
                  <a:cubicBezTo>
                    <a:pt x="466402" y="84640"/>
                    <a:pt x="464955" y="82459"/>
                    <a:pt x="464174" y="80011"/>
                  </a:cubicBezTo>
                  <a:cubicBezTo>
                    <a:pt x="464174" y="78773"/>
                    <a:pt x="464174" y="77439"/>
                    <a:pt x="464174" y="76201"/>
                  </a:cubicBezTo>
                  <a:cubicBezTo>
                    <a:pt x="464183" y="73667"/>
                    <a:pt x="464840" y="71172"/>
                    <a:pt x="466079" y="68962"/>
                  </a:cubicBezTo>
                  <a:lnTo>
                    <a:pt x="468365" y="66104"/>
                  </a:lnTo>
                  <a:cubicBezTo>
                    <a:pt x="469565" y="64695"/>
                    <a:pt x="471156" y="63666"/>
                    <a:pt x="472936" y="63152"/>
                  </a:cubicBezTo>
                  <a:cubicBezTo>
                    <a:pt x="474641" y="62266"/>
                    <a:pt x="476547" y="61837"/>
                    <a:pt x="478461" y="61913"/>
                  </a:cubicBezTo>
                  <a:close/>
                  <a:moveTo>
                    <a:pt x="655055" y="56484"/>
                  </a:moveTo>
                  <a:cubicBezTo>
                    <a:pt x="656969" y="56456"/>
                    <a:pt x="658864" y="56875"/>
                    <a:pt x="660579" y="57722"/>
                  </a:cubicBezTo>
                  <a:cubicBezTo>
                    <a:pt x="664084" y="59037"/>
                    <a:pt x="666837" y="61818"/>
                    <a:pt x="668104" y="65342"/>
                  </a:cubicBezTo>
                  <a:cubicBezTo>
                    <a:pt x="669047" y="66990"/>
                    <a:pt x="669475" y="68876"/>
                    <a:pt x="669342" y="70772"/>
                  </a:cubicBezTo>
                  <a:lnTo>
                    <a:pt x="669342" y="72581"/>
                  </a:lnTo>
                  <a:cubicBezTo>
                    <a:pt x="669332" y="75115"/>
                    <a:pt x="668675" y="77610"/>
                    <a:pt x="667437" y="79820"/>
                  </a:cubicBezTo>
                  <a:lnTo>
                    <a:pt x="665151" y="82678"/>
                  </a:lnTo>
                  <a:cubicBezTo>
                    <a:pt x="663418" y="84440"/>
                    <a:pt x="661246" y="85726"/>
                    <a:pt x="658864" y="86393"/>
                  </a:cubicBezTo>
                  <a:lnTo>
                    <a:pt x="655055" y="86869"/>
                  </a:lnTo>
                  <a:cubicBezTo>
                    <a:pt x="653140" y="86945"/>
                    <a:pt x="651235" y="86517"/>
                    <a:pt x="649530" y="85631"/>
                  </a:cubicBezTo>
                  <a:cubicBezTo>
                    <a:pt x="647777" y="85050"/>
                    <a:pt x="646206" y="84030"/>
                    <a:pt x="644958" y="82678"/>
                  </a:cubicBezTo>
                  <a:cubicBezTo>
                    <a:pt x="643586" y="81449"/>
                    <a:pt x="642558" y="79868"/>
                    <a:pt x="642005" y="78106"/>
                  </a:cubicBezTo>
                  <a:cubicBezTo>
                    <a:pt x="641120" y="76401"/>
                    <a:pt x="640691" y="74496"/>
                    <a:pt x="640767" y="72581"/>
                  </a:cubicBezTo>
                  <a:lnTo>
                    <a:pt x="640767" y="70772"/>
                  </a:lnTo>
                  <a:cubicBezTo>
                    <a:pt x="640757" y="68247"/>
                    <a:pt x="641443" y="65781"/>
                    <a:pt x="642767" y="63628"/>
                  </a:cubicBezTo>
                  <a:lnTo>
                    <a:pt x="644958" y="60675"/>
                  </a:lnTo>
                  <a:cubicBezTo>
                    <a:pt x="646720" y="58970"/>
                    <a:pt x="648882" y="57732"/>
                    <a:pt x="651245" y="57056"/>
                  </a:cubicBezTo>
                  <a:close/>
                  <a:moveTo>
                    <a:pt x="536563" y="34006"/>
                  </a:moveTo>
                  <a:cubicBezTo>
                    <a:pt x="538411" y="33530"/>
                    <a:pt x="540335" y="33530"/>
                    <a:pt x="542183" y="34006"/>
                  </a:cubicBezTo>
                  <a:cubicBezTo>
                    <a:pt x="544078" y="34092"/>
                    <a:pt x="545926" y="34682"/>
                    <a:pt x="547517" y="35721"/>
                  </a:cubicBezTo>
                  <a:lnTo>
                    <a:pt x="551041" y="37530"/>
                  </a:lnTo>
                  <a:cubicBezTo>
                    <a:pt x="553174" y="38730"/>
                    <a:pt x="554946" y="40473"/>
                    <a:pt x="556185" y="42579"/>
                  </a:cubicBezTo>
                  <a:lnTo>
                    <a:pt x="557613" y="46007"/>
                  </a:lnTo>
                  <a:cubicBezTo>
                    <a:pt x="558280" y="48503"/>
                    <a:pt x="558280" y="51132"/>
                    <a:pt x="557613" y="53628"/>
                  </a:cubicBezTo>
                  <a:lnTo>
                    <a:pt x="556185" y="57056"/>
                  </a:lnTo>
                  <a:cubicBezTo>
                    <a:pt x="555318" y="58685"/>
                    <a:pt x="554032" y="60066"/>
                    <a:pt x="552470" y="61057"/>
                  </a:cubicBezTo>
                  <a:cubicBezTo>
                    <a:pt x="551098" y="62314"/>
                    <a:pt x="549422" y="63200"/>
                    <a:pt x="547612" y="63629"/>
                  </a:cubicBezTo>
                  <a:cubicBezTo>
                    <a:pt x="545774" y="64152"/>
                    <a:pt x="543831" y="64152"/>
                    <a:pt x="541992" y="63629"/>
                  </a:cubicBezTo>
                  <a:cubicBezTo>
                    <a:pt x="540097" y="63629"/>
                    <a:pt x="538239" y="63067"/>
                    <a:pt x="536658" y="62009"/>
                  </a:cubicBezTo>
                  <a:lnTo>
                    <a:pt x="533134" y="60200"/>
                  </a:lnTo>
                  <a:cubicBezTo>
                    <a:pt x="530972" y="59000"/>
                    <a:pt x="529190" y="57218"/>
                    <a:pt x="527990" y="55056"/>
                  </a:cubicBezTo>
                  <a:lnTo>
                    <a:pt x="526181" y="52104"/>
                  </a:lnTo>
                  <a:cubicBezTo>
                    <a:pt x="525514" y="49637"/>
                    <a:pt x="525514" y="47046"/>
                    <a:pt x="526181" y="44579"/>
                  </a:cubicBezTo>
                  <a:lnTo>
                    <a:pt x="527990" y="40578"/>
                  </a:lnTo>
                  <a:cubicBezTo>
                    <a:pt x="528810" y="38911"/>
                    <a:pt x="530105" y="37521"/>
                    <a:pt x="531705" y="36578"/>
                  </a:cubicBezTo>
                  <a:cubicBezTo>
                    <a:pt x="533077" y="35321"/>
                    <a:pt x="534753" y="34435"/>
                    <a:pt x="536563" y="34006"/>
                  </a:cubicBezTo>
                  <a:close/>
                  <a:moveTo>
                    <a:pt x="607430" y="14289"/>
                  </a:moveTo>
                  <a:cubicBezTo>
                    <a:pt x="609306" y="13813"/>
                    <a:pt x="611268" y="13813"/>
                    <a:pt x="613145" y="14289"/>
                  </a:cubicBezTo>
                  <a:cubicBezTo>
                    <a:pt x="614944" y="14756"/>
                    <a:pt x="616602" y="15642"/>
                    <a:pt x="618002" y="16861"/>
                  </a:cubicBezTo>
                  <a:cubicBezTo>
                    <a:pt x="619517" y="17899"/>
                    <a:pt x="620793" y="19270"/>
                    <a:pt x="621717" y="20861"/>
                  </a:cubicBezTo>
                  <a:lnTo>
                    <a:pt x="623432" y="24386"/>
                  </a:lnTo>
                  <a:cubicBezTo>
                    <a:pt x="624736" y="26576"/>
                    <a:pt x="625432" y="29072"/>
                    <a:pt x="625432" y="31625"/>
                  </a:cubicBezTo>
                  <a:lnTo>
                    <a:pt x="624860" y="35435"/>
                  </a:lnTo>
                  <a:cubicBezTo>
                    <a:pt x="624184" y="37797"/>
                    <a:pt x="622946" y="39959"/>
                    <a:pt x="621241" y="41721"/>
                  </a:cubicBezTo>
                  <a:lnTo>
                    <a:pt x="618288" y="43912"/>
                  </a:lnTo>
                  <a:cubicBezTo>
                    <a:pt x="616726" y="44940"/>
                    <a:pt x="614916" y="45541"/>
                    <a:pt x="613049" y="45626"/>
                  </a:cubicBezTo>
                  <a:cubicBezTo>
                    <a:pt x="611192" y="46207"/>
                    <a:pt x="609192" y="46207"/>
                    <a:pt x="607334" y="45626"/>
                  </a:cubicBezTo>
                  <a:cubicBezTo>
                    <a:pt x="605505" y="45293"/>
                    <a:pt x="603820" y="44435"/>
                    <a:pt x="602477" y="43150"/>
                  </a:cubicBezTo>
                  <a:cubicBezTo>
                    <a:pt x="600934" y="42131"/>
                    <a:pt x="599657" y="40759"/>
                    <a:pt x="598762" y="39149"/>
                  </a:cubicBezTo>
                  <a:lnTo>
                    <a:pt x="597523" y="35625"/>
                  </a:lnTo>
                  <a:cubicBezTo>
                    <a:pt x="596219" y="33434"/>
                    <a:pt x="595524" y="30939"/>
                    <a:pt x="595524" y="28386"/>
                  </a:cubicBezTo>
                  <a:lnTo>
                    <a:pt x="595524" y="24576"/>
                  </a:lnTo>
                  <a:cubicBezTo>
                    <a:pt x="596209" y="22195"/>
                    <a:pt x="597486" y="20033"/>
                    <a:pt x="599238" y="18289"/>
                  </a:cubicBezTo>
                  <a:lnTo>
                    <a:pt x="602095" y="16004"/>
                  </a:lnTo>
                  <a:cubicBezTo>
                    <a:pt x="603696" y="14984"/>
                    <a:pt x="605534" y="14394"/>
                    <a:pt x="607430" y="14289"/>
                  </a:cubicBezTo>
                  <a:close/>
                  <a:moveTo>
                    <a:pt x="664198" y="8479"/>
                  </a:moveTo>
                  <a:lnTo>
                    <a:pt x="666008" y="8479"/>
                  </a:lnTo>
                  <a:lnTo>
                    <a:pt x="667627" y="8479"/>
                  </a:lnTo>
                  <a:cubicBezTo>
                    <a:pt x="670151" y="8469"/>
                    <a:pt x="672618" y="9155"/>
                    <a:pt x="674771" y="10479"/>
                  </a:cubicBezTo>
                  <a:lnTo>
                    <a:pt x="677723" y="12670"/>
                  </a:lnTo>
                  <a:cubicBezTo>
                    <a:pt x="679076" y="13965"/>
                    <a:pt x="680086" y="15565"/>
                    <a:pt x="680676" y="17337"/>
                  </a:cubicBezTo>
                  <a:cubicBezTo>
                    <a:pt x="681524" y="19023"/>
                    <a:pt x="681943" y="20880"/>
                    <a:pt x="681914" y="22766"/>
                  </a:cubicBezTo>
                  <a:cubicBezTo>
                    <a:pt x="681943" y="24681"/>
                    <a:pt x="681524" y="26576"/>
                    <a:pt x="680676" y="28291"/>
                  </a:cubicBezTo>
                  <a:cubicBezTo>
                    <a:pt x="680105" y="30043"/>
                    <a:pt x="679085" y="31625"/>
                    <a:pt x="677723" y="32863"/>
                  </a:cubicBezTo>
                  <a:cubicBezTo>
                    <a:pt x="676752" y="33682"/>
                    <a:pt x="675733" y="34444"/>
                    <a:pt x="674676" y="35149"/>
                  </a:cubicBezTo>
                  <a:lnTo>
                    <a:pt x="674199" y="35149"/>
                  </a:lnTo>
                  <a:cubicBezTo>
                    <a:pt x="673018" y="35720"/>
                    <a:pt x="671809" y="36225"/>
                    <a:pt x="670580" y="36673"/>
                  </a:cubicBezTo>
                  <a:cubicBezTo>
                    <a:pt x="669199" y="36977"/>
                    <a:pt x="667798" y="37139"/>
                    <a:pt x="666389" y="37149"/>
                  </a:cubicBezTo>
                  <a:lnTo>
                    <a:pt x="664389" y="37149"/>
                  </a:lnTo>
                  <a:lnTo>
                    <a:pt x="662388" y="37149"/>
                  </a:lnTo>
                  <a:cubicBezTo>
                    <a:pt x="661150" y="36720"/>
                    <a:pt x="659941" y="36216"/>
                    <a:pt x="658769" y="35625"/>
                  </a:cubicBezTo>
                  <a:lnTo>
                    <a:pt x="655626" y="33244"/>
                  </a:lnTo>
                  <a:cubicBezTo>
                    <a:pt x="653245" y="31605"/>
                    <a:pt x="651416" y="29281"/>
                    <a:pt x="650387" y="26576"/>
                  </a:cubicBezTo>
                  <a:cubicBezTo>
                    <a:pt x="649911" y="25243"/>
                    <a:pt x="649911" y="24004"/>
                    <a:pt x="649911" y="22766"/>
                  </a:cubicBezTo>
                  <a:cubicBezTo>
                    <a:pt x="649920" y="20233"/>
                    <a:pt x="650577" y="17737"/>
                    <a:pt x="651816" y="15527"/>
                  </a:cubicBezTo>
                  <a:lnTo>
                    <a:pt x="654102" y="12670"/>
                  </a:lnTo>
                  <a:cubicBezTo>
                    <a:pt x="655302" y="11260"/>
                    <a:pt x="656893" y="10231"/>
                    <a:pt x="658673" y="9717"/>
                  </a:cubicBezTo>
                  <a:cubicBezTo>
                    <a:pt x="660359" y="8784"/>
                    <a:pt x="662274" y="8355"/>
                    <a:pt x="664198" y="8479"/>
                  </a:cubicBezTo>
                  <a:close/>
                  <a:moveTo>
                    <a:pt x="713348" y="1"/>
                  </a:moveTo>
                  <a:lnTo>
                    <a:pt x="715062" y="1"/>
                  </a:lnTo>
                  <a:cubicBezTo>
                    <a:pt x="717605" y="30"/>
                    <a:pt x="720101" y="725"/>
                    <a:pt x="722301" y="2001"/>
                  </a:cubicBezTo>
                  <a:lnTo>
                    <a:pt x="725159" y="4192"/>
                  </a:lnTo>
                  <a:cubicBezTo>
                    <a:pt x="726949" y="5945"/>
                    <a:pt x="728226" y="8154"/>
                    <a:pt x="728874" y="10574"/>
                  </a:cubicBezTo>
                  <a:lnTo>
                    <a:pt x="729350" y="14289"/>
                  </a:lnTo>
                  <a:cubicBezTo>
                    <a:pt x="729474" y="16213"/>
                    <a:pt x="729045" y="18127"/>
                    <a:pt x="728112" y="19813"/>
                  </a:cubicBezTo>
                  <a:cubicBezTo>
                    <a:pt x="727559" y="21604"/>
                    <a:pt x="726540" y="23213"/>
                    <a:pt x="725159" y="24480"/>
                  </a:cubicBezTo>
                  <a:cubicBezTo>
                    <a:pt x="723892" y="25814"/>
                    <a:pt x="722320" y="26823"/>
                    <a:pt x="720586" y="27433"/>
                  </a:cubicBezTo>
                  <a:cubicBezTo>
                    <a:pt x="718882" y="28290"/>
                    <a:pt x="716977" y="28690"/>
                    <a:pt x="715062" y="28576"/>
                  </a:cubicBezTo>
                  <a:lnTo>
                    <a:pt x="713348" y="28576"/>
                  </a:lnTo>
                  <a:cubicBezTo>
                    <a:pt x="710804" y="28624"/>
                    <a:pt x="708299" y="27967"/>
                    <a:pt x="706109" y="26671"/>
                  </a:cubicBezTo>
                  <a:lnTo>
                    <a:pt x="703251" y="24480"/>
                  </a:lnTo>
                  <a:cubicBezTo>
                    <a:pt x="701460" y="22728"/>
                    <a:pt x="700184" y="20518"/>
                    <a:pt x="699537" y="18099"/>
                  </a:cubicBezTo>
                  <a:cubicBezTo>
                    <a:pt x="699060" y="16860"/>
                    <a:pt x="699060" y="15622"/>
                    <a:pt x="699060" y="14289"/>
                  </a:cubicBezTo>
                  <a:cubicBezTo>
                    <a:pt x="698927" y="12393"/>
                    <a:pt x="699356" y="10507"/>
                    <a:pt x="700299" y="8859"/>
                  </a:cubicBezTo>
                  <a:cubicBezTo>
                    <a:pt x="701566" y="5335"/>
                    <a:pt x="704318" y="2554"/>
                    <a:pt x="707823" y="1239"/>
                  </a:cubicBezTo>
                  <a:cubicBezTo>
                    <a:pt x="709538" y="392"/>
                    <a:pt x="711433" y="-28"/>
                    <a:pt x="713348" y="1"/>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3" name="Google Shape;1483;p43"/>
            <p:cNvSpPr/>
            <p:nvPr/>
          </p:nvSpPr>
          <p:spPr>
            <a:xfrm>
              <a:off x="7531238" y="3229428"/>
              <a:ext cx="1089256" cy="707261"/>
            </a:xfrm>
            <a:custGeom>
              <a:rect b="b" l="l" r="r" t="t"/>
              <a:pathLst>
                <a:path extrusionOk="0" h="707261" w="1089256">
                  <a:moveTo>
                    <a:pt x="284185" y="264780"/>
                  </a:moveTo>
                  <a:cubicBezTo>
                    <a:pt x="287785" y="196819"/>
                    <a:pt x="314932" y="132230"/>
                    <a:pt x="360956" y="82090"/>
                  </a:cubicBezTo>
                  <a:cubicBezTo>
                    <a:pt x="384674" y="57040"/>
                    <a:pt x="439442" y="-1063"/>
                    <a:pt x="525167" y="-15"/>
                  </a:cubicBezTo>
                  <a:cubicBezTo>
                    <a:pt x="620417" y="1033"/>
                    <a:pt x="678616" y="74280"/>
                    <a:pt x="686616" y="84662"/>
                  </a:cubicBezTo>
                  <a:cubicBezTo>
                    <a:pt x="735766" y="34561"/>
                    <a:pt x="807965" y="17987"/>
                    <a:pt x="866734" y="42371"/>
                  </a:cubicBezTo>
                  <a:cubicBezTo>
                    <a:pt x="941219" y="73232"/>
                    <a:pt x="983510" y="165720"/>
                    <a:pt x="954078" y="254207"/>
                  </a:cubicBezTo>
                  <a:cubicBezTo>
                    <a:pt x="1005380" y="237596"/>
                    <a:pt x="1060425" y="265723"/>
                    <a:pt x="1077037" y="317015"/>
                  </a:cubicBezTo>
                  <a:cubicBezTo>
                    <a:pt x="1091857" y="362792"/>
                    <a:pt x="1071121" y="412532"/>
                    <a:pt x="1028183" y="434229"/>
                  </a:cubicBezTo>
                  <a:cubicBezTo>
                    <a:pt x="1037708" y="443088"/>
                    <a:pt x="1102478" y="506334"/>
                    <a:pt x="1086476" y="566627"/>
                  </a:cubicBezTo>
                  <a:cubicBezTo>
                    <a:pt x="1067426" y="639398"/>
                    <a:pt x="943601" y="657115"/>
                    <a:pt x="869306" y="648733"/>
                  </a:cubicBezTo>
                  <a:cubicBezTo>
                    <a:pt x="822548" y="642998"/>
                    <a:pt x="777951" y="625672"/>
                    <a:pt x="739575" y="598345"/>
                  </a:cubicBezTo>
                  <a:cubicBezTo>
                    <a:pt x="716763" y="639160"/>
                    <a:pt x="681530" y="671621"/>
                    <a:pt x="638991" y="691024"/>
                  </a:cubicBezTo>
                  <a:cubicBezTo>
                    <a:pt x="547456" y="730743"/>
                    <a:pt x="456493" y="686737"/>
                    <a:pt x="427155" y="672545"/>
                  </a:cubicBezTo>
                  <a:cubicBezTo>
                    <a:pt x="400162" y="659439"/>
                    <a:pt x="375196" y="642503"/>
                    <a:pt x="353051" y="622253"/>
                  </a:cubicBezTo>
                  <a:cubicBezTo>
                    <a:pt x="315294" y="644456"/>
                    <a:pt x="272355" y="656314"/>
                    <a:pt x="228559" y="656638"/>
                  </a:cubicBezTo>
                  <a:cubicBezTo>
                    <a:pt x="153502" y="656638"/>
                    <a:pt x="47584" y="619967"/>
                    <a:pt x="11389" y="524241"/>
                  </a:cubicBezTo>
                  <a:cubicBezTo>
                    <a:pt x="9579" y="519288"/>
                    <a:pt x="-22043" y="432325"/>
                    <a:pt x="27296" y="352124"/>
                  </a:cubicBezTo>
                  <a:cubicBezTo>
                    <a:pt x="75588" y="273638"/>
                    <a:pt x="180363" y="236110"/>
                    <a:pt x="284185" y="26478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4" name="Google Shape;1484;p43"/>
            <p:cNvSpPr/>
            <p:nvPr/>
          </p:nvSpPr>
          <p:spPr>
            <a:xfrm>
              <a:off x="7825066" y="3519952"/>
              <a:ext cx="281321" cy="285363"/>
            </a:xfrm>
            <a:custGeom>
              <a:rect b="b" l="l" r="r" t="t"/>
              <a:pathLst>
                <a:path extrusionOk="0" h="285363" w="281321">
                  <a:moveTo>
                    <a:pt x="248675" y="252005"/>
                  </a:moveTo>
                  <a:lnTo>
                    <a:pt x="170475" y="229336"/>
                  </a:lnTo>
                  <a:cubicBezTo>
                    <a:pt x="167160" y="228412"/>
                    <a:pt x="163608" y="229164"/>
                    <a:pt x="160950" y="231336"/>
                  </a:cubicBezTo>
                  <a:lnTo>
                    <a:pt x="98180" y="282962"/>
                  </a:lnTo>
                  <a:cubicBezTo>
                    <a:pt x="93656" y="286648"/>
                    <a:pt x="86988" y="285962"/>
                    <a:pt x="83302" y="281438"/>
                  </a:cubicBezTo>
                  <a:cubicBezTo>
                    <a:pt x="81854" y="279656"/>
                    <a:pt x="81025" y="277447"/>
                    <a:pt x="80940" y="275151"/>
                  </a:cubicBezTo>
                  <a:lnTo>
                    <a:pt x="78273" y="193712"/>
                  </a:lnTo>
                  <a:cubicBezTo>
                    <a:pt x="78178" y="190226"/>
                    <a:pt x="76358" y="187007"/>
                    <a:pt x="73415" y="185140"/>
                  </a:cubicBezTo>
                  <a:lnTo>
                    <a:pt x="4835" y="141134"/>
                  </a:lnTo>
                  <a:cubicBezTo>
                    <a:pt x="-156" y="138105"/>
                    <a:pt x="-1747" y="131600"/>
                    <a:pt x="1292" y="126609"/>
                  </a:cubicBezTo>
                  <a:cubicBezTo>
                    <a:pt x="2578" y="124485"/>
                    <a:pt x="4578" y="122884"/>
                    <a:pt x="6931" y="122084"/>
                  </a:cubicBezTo>
                  <a:lnTo>
                    <a:pt x="83131" y="94462"/>
                  </a:lnTo>
                  <a:cubicBezTo>
                    <a:pt x="86398" y="93252"/>
                    <a:pt x="88855" y="90509"/>
                    <a:pt x="89703" y="87127"/>
                  </a:cubicBezTo>
                  <a:lnTo>
                    <a:pt x="110372" y="8356"/>
                  </a:lnTo>
                  <a:cubicBezTo>
                    <a:pt x="111582" y="2641"/>
                    <a:pt x="117192" y="-1007"/>
                    <a:pt x="122907" y="202"/>
                  </a:cubicBezTo>
                  <a:cubicBezTo>
                    <a:pt x="125555" y="764"/>
                    <a:pt x="127889" y="2317"/>
                    <a:pt x="129422" y="4546"/>
                  </a:cubicBezTo>
                  <a:lnTo>
                    <a:pt x="179429" y="68840"/>
                  </a:lnTo>
                  <a:cubicBezTo>
                    <a:pt x="181572" y="71583"/>
                    <a:pt x="184905" y="73107"/>
                    <a:pt x="188382" y="72935"/>
                  </a:cubicBezTo>
                  <a:lnTo>
                    <a:pt x="269726" y="68268"/>
                  </a:lnTo>
                  <a:cubicBezTo>
                    <a:pt x="275545" y="67839"/>
                    <a:pt x="280613" y="72211"/>
                    <a:pt x="281041" y="78041"/>
                  </a:cubicBezTo>
                  <a:cubicBezTo>
                    <a:pt x="281222" y="80412"/>
                    <a:pt x="280584" y="82774"/>
                    <a:pt x="279251" y="84746"/>
                  </a:cubicBezTo>
                  <a:lnTo>
                    <a:pt x="233435" y="152183"/>
                  </a:lnTo>
                  <a:cubicBezTo>
                    <a:pt x="231597" y="155012"/>
                    <a:pt x="231206" y="158546"/>
                    <a:pt x="232388" y="161708"/>
                  </a:cubicBezTo>
                  <a:lnTo>
                    <a:pt x="262010" y="237908"/>
                  </a:lnTo>
                  <a:cubicBezTo>
                    <a:pt x="264306" y="243280"/>
                    <a:pt x="261820" y="249491"/>
                    <a:pt x="256457" y="251786"/>
                  </a:cubicBezTo>
                  <a:cubicBezTo>
                    <a:pt x="253981" y="252843"/>
                    <a:pt x="251199" y="252929"/>
                    <a:pt x="248675" y="252005"/>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485" name="Google Shape;1485;p43"/>
          <p:cNvGrpSpPr/>
          <p:nvPr/>
        </p:nvGrpSpPr>
        <p:grpSpPr>
          <a:xfrm>
            <a:off x="8197930" y="4493834"/>
            <a:ext cx="1808279" cy="1842525"/>
            <a:chOff x="7599616" y="4793777"/>
            <a:chExt cx="2025856" cy="2064222"/>
          </a:xfrm>
        </p:grpSpPr>
        <p:sp>
          <p:nvSpPr>
            <p:cNvPr id="1486" name="Google Shape;1486;p43"/>
            <p:cNvSpPr/>
            <p:nvPr/>
          </p:nvSpPr>
          <p:spPr>
            <a:xfrm>
              <a:off x="7704962" y="4793777"/>
              <a:ext cx="1856898" cy="1486947"/>
            </a:xfrm>
            <a:custGeom>
              <a:rect b="b" l="l" r="r" t="t"/>
              <a:pathLst>
                <a:path extrusionOk="0" h="1486947" w="1856898">
                  <a:moveTo>
                    <a:pt x="1856648" y="1486918"/>
                  </a:moveTo>
                  <a:lnTo>
                    <a:pt x="1301722" y="1486918"/>
                  </a:lnTo>
                  <a:cubicBezTo>
                    <a:pt x="1231332" y="919419"/>
                    <a:pt x="1088076" y="531370"/>
                    <a:pt x="922817" y="531370"/>
                  </a:cubicBezTo>
                  <a:cubicBezTo>
                    <a:pt x="757559" y="531370"/>
                    <a:pt x="614207" y="919419"/>
                    <a:pt x="543627" y="1486918"/>
                  </a:cubicBezTo>
                  <a:lnTo>
                    <a:pt x="-250" y="1486918"/>
                  </a:lnTo>
                  <a:cubicBezTo>
                    <a:pt x="68710" y="644908"/>
                    <a:pt x="458092" y="-29"/>
                    <a:pt x="928151" y="-29"/>
                  </a:cubicBezTo>
                  <a:cubicBezTo>
                    <a:pt x="1398210" y="-29"/>
                    <a:pt x="1787687" y="644908"/>
                    <a:pt x="1856648" y="148691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7" name="Google Shape;1487;p43"/>
            <p:cNvSpPr/>
            <p:nvPr/>
          </p:nvSpPr>
          <p:spPr>
            <a:xfrm>
              <a:off x="7819262" y="4944177"/>
              <a:ext cx="1617249" cy="1336548"/>
            </a:xfrm>
            <a:custGeom>
              <a:rect b="b" l="l" r="r" t="t"/>
              <a:pathLst>
                <a:path extrusionOk="0" h="1336548" w="1617249">
                  <a:moveTo>
                    <a:pt x="1616999" y="1336519"/>
                  </a:moveTo>
                  <a:lnTo>
                    <a:pt x="1187422" y="1336519"/>
                  </a:lnTo>
                  <a:cubicBezTo>
                    <a:pt x="1117032" y="769019"/>
                    <a:pt x="973776" y="380971"/>
                    <a:pt x="808517" y="380971"/>
                  </a:cubicBezTo>
                  <a:cubicBezTo>
                    <a:pt x="643259" y="380971"/>
                    <a:pt x="499907" y="769019"/>
                    <a:pt x="429327" y="1336519"/>
                  </a:cubicBezTo>
                  <a:lnTo>
                    <a:pt x="-250" y="1336519"/>
                  </a:lnTo>
                  <a:cubicBezTo>
                    <a:pt x="88713" y="569090"/>
                    <a:pt x="417135" y="-29"/>
                    <a:pt x="808517" y="-29"/>
                  </a:cubicBezTo>
                  <a:cubicBezTo>
                    <a:pt x="1199900" y="-29"/>
                    <a:pt x="1528226" y="569090"/>
                    <a:pt x="1616999" y="133651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8" name="Google Shape;1488;p43"/>
            <p:cNvSpPr/>
            <p:nvPr/>
          </p:nvSpPr>
          <p:spPr>
            <a:xfrm>
              <a:off x="7934515" y="5066192"/>
              <a:ext cx="1397889" cy="1214532"/>
            </a:xfrm>
            <a:custGeom>
              <a:rect b="b" l="l" r="r" t="t"/>
              <a:pathLst>
                <a:path extrusionOk="0" h="1214532" w="1397889">
                  <a:moveTo>
                    <a:pt x="1397639" y="1214504"/>
                  </a:moveTo>
                  <a:lnTo>
                    <a:pt x="1072170" y="1214504"/>
                  </a:lnTo>
                  <a:cubicBezTo>
                    <a:pt x="1001780" y="647004"/>
                    <a:pt x="858523" y="258956"/>
                    <a:pt x="693265" y="258956"/>
                  </a:cubicBezTo>
                  <a:cubicBezTo>
                    <a:pt x="528006" y="258956"/>
                    <a:pt x="384655" y="647004"/>
                    <a:pt x="314075" y="1214504"/>
                  </a:cubicBezTo>
                  <a:lnTo>
                    <a:pt x="-250" y="1214504"/>
                  </a:lnTo>
                  <a:cubicBezTo>
                    <a:pt x="95000" y="509654"/>
                    <a:pt x="371891" y="-29"/>
                    <a:pt x="698694" y="-29"/>
                  </a:cubicBezTo>
                  <a:cubicBezTo>
                    <a:pt x="1025497" y="-29"/>
                    <a:pt x="1302389" y="509749"/>
                    <a:pt x="1397639" y="1214504"/>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9" name="Google Shape;1489;p43"/>
            <p:cNvSpPr/>
            <p:nvPr/>
          </p:nvSpPr>
          <p:spPr>
            <a:xfrm>
              <a:off x="8075580" y="5199256"/>
              <a:ext cx="1104900" cy="1081468"/>
            </a:xfrm>
            <a:custGeom>
              <a:rect b="b" l="l" r="r" t="t"/>
              <a:pathLst>
                <a:path extrusionOk="0" h="1081468" w="1104900">
                  <a:moveTo>
                    <a:pt x="1104650" y="1081439"/>
                  </a:moveTo>
                  <a:lnTo>
                    <a:pt x="931104" y="1081439"/>
                  </a:lnTo>
                  <a:cubicBezTo>
                    <a:pt x="860714" y="513939"/>
                    <a:pt x="717458" y="125891"/>
                    <a:pt x="552200" y="125891"/>
                  </a:cubicBezTo>
                  <a:cubicBezTo>
                    <a:pt x="386941" y="125891"/>
                    <a:pt x="243589" y="513939"/>
                    <a:pt x="173009" y="1081439"/>
                  </a:cubicBezTo>
                  <a:lnTo>
                    <a:pt x="-250" y="1081439"/>
                  </a:lnTo>
                  <a:cubicBezTo>
                    <a:pt x="89666" y="446407"/>
                    <a:pt x="303121" y="-29"/>
                    <a:pt x="552200" y="-29"/>
                  </a:cubicBezTo>
                  <a:cubicBezTo>
                    <a:pt x="801279" y="-29"/>
                    <a:pt x="1014638" y="446407"/>
                    <a:pt x="1104650" y="108143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0" name="Google Shape;1490;p43"/>
            <p:cNvSpPr/>
            <p:nvPr/>
          </p:nvSpPr>
          <p:spPr>
            <a:xfrm>
              <a:off x="9081261" y="5668282"/>
              <a:ext cx="155860" cy="150070"/>
            </a:xfrm>
            <a:custGeom>
              <a:rect b="b" l="l" r="r" t="t"/>
              <a:pathLst>
                <a:path extrusionOk="0" h="150070" w="155860">
                  <a:moveTo>
                    <a:pt x="122304" y="146451"/>
                  </a:moveTo>
                  <a:lnTo>
                    <a:pt x="82395" y="127401"/>
                  </a:lnTo>
                  <a:cubicBezTo>
                    <a:pt x="80689" y="126552"/>
                    <a:pt x="78680" y="126552"/>
                    <a:pt x="76965" y="127401"/>
                  </a:cubicBezTo>
                  <a:lnTo>
                    <a:pt x="38294" y="149308"/>
                  </a:lnTo>
                  <a:cubicBezTo>
                    <a:pt x="35493" y="150870"/>
                    <a:pt x="31950" y="149851"/>
                    <a:pt x="30398" y="147051"/>
                  </a:cubicBezTo>
                  <a:cubicBezTo>
                    <a:pt x="29779" y="145936"/>
                    <a:pt x="29540" y="144659"/>
                    <a:pt x="29721" y="143403"/>
                  </a:cubicBezTo>
                  <a:lnTo>
                    <a:pt x="35913" y="99397"/>
                  </a:lnTo>
                  <a:cubicBezTo>
                    <a:pt x="36170" y="97520"/>
                    <a:pt x="35493" y="95635"/>
                    <a:pt x="34103" y="94349"/>
                  </a:cubicBezTo>
                  <a:lnTo>
                    <a:pt x="1337" y="64250"/>
                  </a:lnTo>
                  <a:cubicBezTo>
                    <a:pt x="-845" y="61973"/>
                    <a:pt x="-768" y="58354"/>
                    <a:pt x="1508" y="56172"/>
                  </a:cubicBezTo>
                  <a:cubicBezTo>
                    <a:pt x="2261" y="55458"/>
                    <a:pt x="3185" y="54953"/>
                    <a:pt x="4194" y="54725"/>
                  </a:cubicBezTo>
                  <a:lnTo>
                    <a:pt x="48009" y="47010"/>
                  </a:lnTo>
                  <a:cubicBezTo>
                    <a:pt x="49886" y="46628"/>
                    <a:pt x="51467" y="45400"/>
                    <a:pt x="52295" y="43675"/>
                  </a:cubicBezTo>
                  <a:lnTo>
                    <a:pt x="70774" y="3194"/>
                  </a:lnTo>
                  <a:cubicBezTo>
                    <a:pt x="72146" y="356"/>
                    <a:pt x="75565" y="-835"/>
                    <a:pt x="78404" y="546"/>
                  </a:cubicBezTo>
                  <a:cubicBezTo>
                    <a:pt x="79566" y="1099"/>
                    <a:pt x="80499" y="2042"/>
                    <a:pt x="81061" y="3194"/>
                  </a:cubicBezTo>
                  <a:lnTo>
                    <a:pt x="101921" y="42533"/>
                  </a:lnTo>
                  <a:cubicBezTo>
                    <a:pt x="102854" y="44181"/>
                    <a:pt x="104521" y="45276"/>
                    <a:pt x="106398" y="45485"/>
                  </a:cubicBezTo>
                  <a:lnTo>
                    <a:pt x="150593" y="50629"/>
                  </a:lnTo>
                  <a:cubicBezTo>
                    <a:pt x="153727" y="51010"/>
                    <a:pt x="155956" y="53867"/>
                    <a:pt x="155566" y="57001"/>
                  </a:cubicBezTo>
                  <a:cubicBezTo>
                    <a:pt x="155423" y="58173"/>
                    <a:pt x="154918" y="59277"/>
                    <a:pt x="154118" y="60154"/>
                  </a:cubicBezTo>
                  <a:lnTo>
                    <a:pt x="123161" y="92158"/>
                  </a:lnTo>
                  <a:cubicBezTo>
                    <a:pt x="121818" y="93501"/>
                    <a:pt x="121238" y="95444"/>
                    <a:pt x="121638" y="97301"/>
                  </a:cubicBezTo>
                  <a:lnTo>
                    <a:pt x="130496" y="140926"/>
                  </a:lnTo>
                  <a:cubicBezTo>
                    <a:pt x="130706" y="144079"/>
                    <a:pt x="128324" y="146803"/>
                    <a:pt x="125171" y="147012"/>
                  </a:cubicBezTo>
                  <a:cubicBezTo>
                    <a:pt x="124180" y="147070"/>
                    <a:pt x="123200" y="146879"/>
                    <a:pt x="122304" y="146451"/>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1" name="Google Shape;1491;p43"/>
            <p:cNvSpPr/>
            <p:nvPr/>
          </p:nvSpPr>
          <p:spPr>
            <a:xfrm>
              <a:off x="8122779" y="5668305"/>
              <a:ext cx="155842" cy="150046"/>
            </a:xfrm>
            <a:custGeom>
              <a:rect b="b" l="l" r="r" t="t"/>
              <a:pathLst>
                <a:path extrusionOk="0" h="150046" w="155842">
                  <a:moveTo>
                    <a:pt x="122381" y="146427"/>
                  </a:moveTo>
                  <a:lnTo>
                    <a:pt x="82376" y="127377"/>
                  </a:lnTo>
                  <a:cubicBezTo>
                    <a:pt x="80699" y="126511"/>
                    <a:pt x="78719" y="126511"/>
                    <a:pt x="77042" y="127377"/>
                  </a:cubicBezTo>
                  <a:lnTo>
                    <a:pt x="38275" y="149285"/>
                  </a:lnTo>
                  <a:cubicBezTo>
                    <a:pt x="35475" y="150847"/>
                    <a:pt x="31931" y="149828"/>
                    <a:pt x="30379" y="147027"/>
                  </a:cubicBezTo>
                  <a:cubicBezTo>
                    <a:pt x="29760" y="145913"/>
                    <a:pt x="29522" y="144636"/>
                    <a:pt x="29703" y="143379"/>
                  </a:cubicBezTo>
                  <a:lnTo>
                    <a:pt x="35894" y="99374"/>
                  </a:lnTo>
                  <a:cubicBezTo>
                    <a:pt x="36199" y="97488"/>
                    <a:pt x="35523" y="95583"/>
                    <a:pt x="34084" y="94325"/>
                  </a:cubicBezTo>
                  <a:lnTo>
                    <a:pt x="1318" y="64227"/>
                  </a:lnTo>
                  <a:cubicBezTo>
                    <a:pt x="-853" y="61941"/>
                    <a:pt x="-758" y="58321"/>
                    <a:pt x="1528" y="56149"/>
                  </a:cubicBezTo>
                  <a:cubicBezTo>
                    <a:pt x="2290" y="55425"/>
                    <a:pt x="3243" y="54921"/>
                    <a:pt x="4271" y="54702"/>
                  </a:cubicBezTo>
                  <a:lnTo>
                    <a:pt x="48086" y="46986"/>
                  </a:lnTo>
                  <a:cubicBezTo>
                    <a:pt x="49934" y="46596"/>
                    <a:pt x="51477" y="45357"/>
                    <a:pt x="52277" y="43652"/>
                  </a:cubicBezTo>
                  <a:lnTo>
                    <a:pt x="70755" y="3171"/>
                  </a:lnTo>
                  <a:cubicBezTo>
                    <a:pt x="72194" y="304"/>
                    <a:pt x="75689" y="-849"/>
                    <a:pt x="78557" y="590"/>
                  </a:cubicBezTo>
                  <a:cubicBezTo>
                    <a:pt x="79671" y="1152"/>
                    <a:pt x="80576" y="2057"/>
                    <a:pt x="81138" y="3171"/>
                  </a:cubicBezTo>
                  <a:lnTo>
                    <a:pt x="101998" y="42509"/>
                  </a:lnTo>
                  <a:cubicBezTo>
                    <a:pt x="102902" y="44176"/>
                    <a:pt x="104588" y="45281"/>
                    <a:pt x="106474" y="45462"/>
                  </a:cubicBezTo>
                  <a:lnTo>
                    <a:pt x="150575" y="50606"/>
                  </a:lnTo>
                  <a:cubicBezTo>
                    <a:pt x="153709" y="50987"/>
                    <a:pt x="155938" y="53844"/>
                    <a:pt x="155547" y="56978"/>
                  </a:cubicBezTo>
                  <a:cubicBezTo>
                    <a:pt x="155404" y="58150"/>
                    <a:pt x="154900" y="59254"/>
                    <a:pt x="154099" y="60131"/>
                  </a:cubicBezTo>
                  <a:lnTo>
                    <a:pt x="123238" y="92135"/>
                  </a:lnTo>
                  <a:cubicBezTo>
                    <a:pt x="121895" y="93478"/>
                    <a:pt x="121314" y="95421"/>
                    <a:pt x="121714" y="97278"/>
                  </a:cubicBezTo>
                  <a:lnTo>
                    <a:pt x="130573" y="140903"/>
                  </a:lnTo>
                  <a:cubicBezTo>
                    <a:pt x="130782" y="144055"/>
                    <a:pt x="128401" y="146780"/>
                    <a:pt x="125248" y="146989"/>
                  </a:cubicBezTo>
                  <a:cubicBezTo>
                    <a:pt x="124257" y="147047"/>
                    <a:pt x="123276" y="146856"/>
                    <a:pt x="122381" y="14642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2" name="Google Shape;1492;p43"/>
            <p:cNvSpPr/>
            <p:nvPr/>
          </p:nvSpPr>
          <p:spPr>
            <a:xfrm>
              <a:off x="7854441" y="5903835"/>
              <a:ext cx="155860" cy="149967"/>
            </a:xfrm>
            <a:custGeom>
              <a:rect b="b" l="l" r="r" t="t"/>
              <a:pathLst>
                <a:path extrusionOk="0" h="149967" w="155860">
                  <a:moveTo>
                    <a:pt x="122304" y="146355"/>
                  </a:moveTo>
                  <a:lnTo>
                    <a:pt x="82395" y="127305"/>
                  </a:lnTo>
                  <a:cubicBezTo>
                    <a:pt x="80689" y="126457"/>
                    <a:pt x="78680" y="126457"/>
                    <a:pt x="76965" y="127305"/>
                  </a:cubicBezTo>
                  <a:lnTo>
                    <a:pt x="38294" y="149212"/>
                  </a:lnTo>
                  <a:cubicBezTo>
                    <a:pt x="35484" y="150765"/>
                    <a:pt x="31950" y="149746"/>
                    <a:pt x="30397" y="146936"/>
                  </a:cubicBezTo>
                  <a:cubicBezTo>
                    <a:pt x="29807" y="145860"/>
                    <a:pt x="29569" y="144621"/>
                    <a:pt x="29721" y="143402"/>
                  </a:cubicBezTo>
                  <a:lnTo>
                    <a:pt x="35913" y="99302"/>
                  </a:lnTo>
                  <a:cubicBezTo>
                    <a:pt x="36217" y="97416"/>
                    <a:pt x="35541" y="95510"/>
                    <a:pt x="34103" y="94254"/>
                  </a:cubicBezTo>
                  <a:lnTo>
                    <a:pt x="1337" y="64154"/>
                  </a:lnTo>
                  <a:cubicBezTo>
                    <a:pt x="-845" y="61878"/>
                    <a:pt x="-768" y="58258"/>
                    <a:pt x="1508" y="56077"/>
                  </a:cubicBezTo>
                  <a:cubicBezTo>
                    <a:pt x="2261" y="55363"/>
                    <a:pt x="3184" y="54858"/>
                    <a:pt x="4194" y="54629"/>
                  </a:cubicBezTo>
                  <a:lnTo>
                    <a:pt x="48009" y="46914"/>
                  </a:lnTo>
                  <a:cubicBezTo>
                    <a:pt x="49895" y="46562"/>
                    <a:pt x="51495" y="45323"/>
                    <a:pt x="52295" y="43580"/>
                  </a:cubicBezTo>
                  <a:lnTo>
                    <a:pt x="70774" y="3195"/>
                  </a:lnTo>
                  <a:cubicBezTo>
                    <a:pt x="72145" y="356"/>
                    <a:pt x="75565" y="-835"/>
                    <a:pt x="78413" y="546"/>
                  </a:cubicBezTo>
                  <a:cubicBezTo>
                    <a:pt x="79566" y="1099"/>
                    <a:pt x="80499" y="2042"/>
                    <a:pt x="81061" y="3195"/>
                  </a:cubicBezTo>
                  <a:lnTo>
                    <a:pt x="102016" y="42532"/>
                  </a:lnTo>
                  <a:cubicBezTo>
                    <a:pt x="102892" y="44180"/>
                    <a:pt x="104540" y="45295"/>
                    <a:pt x="106397" y="45486"/>
                  </a:cubicBezTo>
                  <a:lnTo>
                    <a:pt x="150593" y="50629"/>
                  </a:lnTo>
                  <a:cubicBezTo>
                    <a:pt x="153727" y="51010"/>
                    <a:pt x="155956" y="53867"/>
                    <a:pt x="155566" y="57001"/>
                  </a:cubicBezTo>
                  <a:cubicBezTo>
                    <a:pt x="155423" y="58173"/>
                    <a:pt x="154918" y="59278"/>
                    <a:pt x="154118" y="60154"/>
                  </a:cubicBezTo>
                  <a:lnTo>
                    <a:pt x="123161" y="92158"/>
                  </a:lnTo>
                  <a:cubicBezTo>
                    <a:pt x="121847" y="93520"/>
                    <a:pt x="121314" y="95453"/>
                    <a:pt x="121733" y="97301"/>
                  </a:cubicBezTo>
                  <a:lnTo>
                    <a:pt x="130496" y="140926"/>
                  </a:lnTo>
                  <a:cubicBezTo>
                    <a:pt x="130648" y="144078"/>
                    <a:pt x="128219" y="146765"/>
                    <a:pt x="125066" y="146917"/>
                  </a:cubicBezTo>
                  <a:cubicBezTo>
                    <a:pt x="124114" y="146965"/>
                    <a:pt x="123161" y="146774"/>
                    <a:pt x="122304" y="146355"/>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3" name="Google Shape;1493;p43"/>
            <p:cNvSpPr/>
            <p:nvPr/>
          </p:nvSpPr>
          <p:spPr>
            <a:xfrm>
              <a:off x="9286639" y="5828230"/>
              <a:ext cx="155751" cy="150027"/>
            </a:xfrm>
            <a:custGeom>
              <a:rect b="b" l="l" r="r" t="t"/>
              <a:pathLst>
                <a:path extrusionOk="0" h="150027" w="155751">
                  <a:moveTo>
                    <a:pt x="122191" y="146712"/>
                  </a:moveTo>
                  <a:lnTo>
                    <a:pt x="82185" y="127186"/>
                  </a:lnTo>
                  <a:cubicBezTo>
                    <a:pt x="80519" y="126291"/>
                    <a:pt x="78518" y="126291"/>
                    <a:pt x="76851" y="127186"/>
                  </a:cubicBezTo>
                  <a:lnTo>
                    <a:pt x="38275" y="149189"/>
                  </a:lnTo>
                  <a:cubicBezTo>
                    <a:pt x="35561" y="150809"/>
                    <a:pt x="32055" y="149923"/>
                    <a:pt x="30436" y="147208"/>
                  </a:cubicBezTo>
                  <a:cubicBezTo>
                    <a:pt x="29750" y="146055"/>
                    <a:pt x="29493" y="144703"/>
                    <a:pt x="29703" y="143379"/>
                  </a:cubicBezTo>
                  <a:lnTo>
                    <a:pt x="35894" y="99373"/>
                  </a:lnTo>
                  <a:cubicBezTo>
                    <a:pt x="36199" y="97487"/>
                    <a:pt x="35523" y="95582"/>
                    <a:pt x="34084" y="94325"/>
                  </a:cubicBezTo>
                  <a:lnTo>
                    <a:pt x="1318" y="64226"/>
                  </a:lnTo>
                  <a:cubicBezTo>
                    <a:pt x="-853" y="61940"/>
                    <a:pt x="-758" y="58321"/>
                    <a:pt x="1528" y="56149"/>
                  </a:cubicBezTo>
                  <a:cubicBezTo>
                    <a:pt x="2290" y="55425"/>
                    <a:pt x="3243" y="54920"/>
                    <a:pt x="4271" y="54701"/>
                  </a:cubicBezTo>
                  <a:lnTo>
                    <a:pt x="48086" y="46986"/>
                  </a:lnTo>
                  <a:cubicBezTo>
                    <a:pt x="49934" y="46595"/>
                    <a:pt x="51477" y="45357"/>
                    <a:pt x="52277" y="43652"/>
                  </a:cubicBezTo>
                  <a:lnTo>
                    <a:pt x="70755" y="3171"/>
                  </a:lnTo>
                  <a:cubicBezTo>
                    <a:pt x="72194" y="304"/>
                    <a:pt x="75689" y="-848"/>
                    <a:pt x="78557" y="590"/>
                  </a:cubicBezTo>
                  <a:cubicBezTo>
                    <a:pt x="79671" y="1151"/>
                    <a:pt x="80576" y="2057"/>
                    <a:pt x="81138" y="3171"/>
                  </a:cubicBezTo>
                  <a:lnTo>
                    <a:pt x="101998" y="42414"/>
                  </a:lnTo>
                  <a:cubicBezTo>
                    <a:pt x="102855" y="44100"/>
                    <a:pt x="104503" y="45252"/>
                    <a:pt x="106379" y="45462"/>
                  </a:cubicBezTo>
                  <a:lnTo>
                    <a:pt x="150575" y="50510"/>
                  </a:lnTo>
                  <a:cubicBezTo>
                    <a:pt x="153747" y="50996"/>
                    <a:pt x="155919" y="53967"/>
                    <a:pt x="155433" y="57139"/>
                  </a:cubicBezTo>
                  <a:cubicBezTo>
                    <a:pt x="155261" y="58206"/>
                    <a:pt x="154804" y="59216"/>
                    <a:pt x="154099" y="60035"/>
                  </a:cubicBezTo>
                  <a:lnTo>
                    <a:pt x="123238" y="92039"/>
                  </a:lnTo>
                  <a:cubicBezTo>
                    <a:pt x="121895" y="93382"/>
                    <a:pt x="121314" y="95325"/>
                    <a:pt x="121714" y="97183"/>
                  </a:cubicBezTo>
                  <a:lnTo>
                    <a:pt x="130573" y="140712"/>
                  </a:lnTo>
                  <a:cubicBezTo>
                    <a:pt x="131030" y="143893"/>
                    <a:pt x="128820" y="146827"/>
                    <a:pt x="125639" y="147284"/>
                  </a:cubicBezTo>
                  <a:cubicBezTo>
                    <a:pt x="124457" y="147455"/>
                    <a:pt x="123257" y="147255"/>
                    <a:pt x="122191" y="14671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4" name="Google Shape;1494;p43"/>
            <p:cNvSpPr/>
            <p:nvPr/>
          </p:nvSpPr>
          <p:spPr>
            <a:xfrm>
              <a:off x="9048514" y="6040161"/>
              <a:ext cx="155479" cy="149932"/>
            </a:xfrm>
            <a:custGeom>
              <a:rect b="b" l="l" r="r" t="t"/>
              <a:pathLst>
                <a:path extrusionOk="0" h="149932" w="155479">
                  <a:moveTo>
                    <a:pt x="122000" y="146618"/>
                  </a:moveTo>
                  <a:lnTo>
                    <a:pt x="81995" y="127091"/>
                  </a:lnTo>
                  <a:cubicBezTo>
                    <a:pt x="80328" y="126196"/>
                    <a:pt x="78328" y="126196"/>
                    <a:pt x="76661" y="127091"/>
                  </a:cubicBezTo>
                  <a:lnTo>
                    <a:pt x="38275" y="149094"/>
                  </a:lnTo>
                  <a:cubicBezTo>
                    <a:pt x="35561" y="150713"/>
                    <a:pt x="32055" y="149827"/>
                    <a:pt x="30436" y="147113"/>
                  </a:cubicBezTo>
                  <a:cubicBezTo>
                    <a:pt x="29750" y="145960"/>
                    <a:pt x="29493" y="144608"/>
                    <a:pt x="29703" y="143283"/>
                  </a:cubicBezTo>
                  <a:lnTo>
                    <a:pt x="35894" y="99278"/>
                  </a:lnTo>
                  <a:cubicBezTo>
                    <a:pt x="36199" y="97392"/>
                    <a:pt x="35523" y="95487"/>
                    <a:pt x="34084" y="94230"/>
                  </a:cubicBezTo>
                  <a:lnTo>
                    <a:pt x="1318" y="64131"/>
                  </a:lnTo>
                  <a:cubicBezTo>
                    <a:pt x="-853" y="61845"/>
                    <a:pt x="-758" y="58225"/>
                    <a:pt x="1528" y="56054"/>
                  </a:cubicBezTo>
                  <a:cubicBezTo>
                    <a:pt x="2290" y="55330"/>
                    <a:pt x="3243" y="54825"/>
                    <a:pt x="4271" y="54606"/>
                  </a:cubicBezTo>
                  <a:lnTo>
                    <a:pt x="47800" y="46986"/>
                  </a:lnTo>
                  <a:cubicBezTo>
                    <a:pt x="49639" y="46595"/>
                    <a:pt x="51191" y="45357"/>
                    <a:pt x="51991" y="43652"/>
                  </a:cubicBezTo>
                  <a:lnTo>
                    <a:pt x="70470" y="3171"/>
                  </a:lnTo>
                  <a:cubicBezTo>
                    <a:pt x="71908" y="304"/>
                    <a:pt x="75404" y="-848"/>
                    <a:pt x="78271" y="590"/>
                  </a:cubicBezTo>
                  <a:cubicBezTo>
                    <a:pt x="79385" y="1151"/>
                    <a:pt x="80290" y="2057"/>
                    <a:pt x="80852" y="3171"/>
                  </a:cubicBezTo>
                  <a:lnTo>
                    <a:pt x="101712" y="42414"/>
                  </a:lnTo>
                  <a:cubicBezTo>
                    <a:pt x="102588" y="44128"/>
                    <a:pt x="104274" y="45281"/>
                    <a:pt x="106189" y="45462"/>
                  </a:cubicBezTo>
                  <a:lnTo>
                    <a:pt x="150385" y="50510"/>
                  </a:lnTo>
                  <a:cubicBezTo>
                    <a:pt x="153547" y="51044"/>
                    <a:pt x="155680" y="54044"/>
                    <a:pt x="155147" y="57206"/>
                  </a:cubicBezTo>
                  <a:cubicBezTo>
                    <a:pt x="154966" y="58254"/>
                    <a:pt x="154509" y="59235"/>
                    <a:pt x="153814" y="60035"/>
                  </a:cubicBezTo>
                  <a:lnTo>
                    <a:pt x="122953" y="92039"/>
                  </a:lnTo>
                  <a:cubicBezTo>
                    <a:pt x="121610" y="93382"/>
                    <a:pt x="121028" y="95325"/>
                    <a:pt x="121428" y="97183"/>
                  </a:cubicBezTo>
                  <a:lnTo>
                    <a:pt x="130287" y="140712"/>
                  </a:lnTo>
                  <a:cubicBezTo>
                    <a:pt x="130658" y="143903"/>
                    <a:pt x="128372" y="146779"/>
                    <a:pt x="125182" y="147151"/>
                  </a:cubicBezTo>
                  <a:cubicBezTo>
                    <a:pt x="124096" y="147275"/>
                    <a:pt x="122990" y="147094"/>
                    <a:pt x="122000" y="14661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5" name="Google Shape;1495;p43"/>
            <p:cNvSpPr/>
            <p:nvPr/>
          </p:nvSpPr>
          <p:spPr>
            <a:xfrm>
              <a:off x="9435177" y="6651113"/>
              <a:ext cx="190295" cy="188810"/>
            </a:xfrm>
            <a:custGeom>
              <a:rect b="b" l="l" r="r" t="t"/>
              <a:pathLst>
                <a:path extrusionOk="0" h="188810" w="190295">
                  <a:moveTo>
                    <a:pt x="160438" y="174222"/>
                  </a:moveTo>
                  <a:lnTo>
                    <a:pt x="109288" y="155172"/>
                  </a:lnTo>
                  <a:cubicBezTo>
                    <a:pt x="107088" y="154344"/>
                    <a:pt x="104631" y="154667"/>
                    <a:pt x="102716" y="156030"/>
                  </a:cubicBezTo>
                  <a:lnTo>
                    <a:pt x="58139" y="187462"/>
                  </a:lnTo>
                  <a:cubicBezTo>
                    <a:pt x="54977" y="189729"/>
                    <a:pt x="50567" y="189005"/>
                    <a:pt x="48300" y="185833"/>
                  </a:cubicBezTo>
                  <a:cubicBezTo>
                    <a:pt x="47376" y="184538"/>
                    <a:pt x="46909" y="182966"/>
                    <a:pt x="46995" y="181366"/>
                  </a:cubicBezTo>
                  <a:lnTo>
                    <a:pt x="49186" y="126883"/>
                  </a:lnTo>
                  <a:cubicBezTo>
                    <a:pt x="49300" y="124559"/>
                    <a:pt x="48224" y="122330"/>
                    <a:pt x="46328" y="120977"/>
                  </a:cubicBezTo>
                  <a:lnTo>
                    <a:pt x="2608" y="88306"/>
                  </a:lnTo>
                  <a:cubicBezTo>
                    <a:pt x="-525" y="85992"/>
                    <a:pt x="-1182" y="81572"/>
                    <a:pt x="1132" y="78448"/>
                  </a:cubicBezTo>
                  <a:cubicBezTo>
                    <a:pt x="2085" y="77162"/>
                    <a:pt x="3447" y="76238"/>
                    <a:pt x="4990" y="75829"/>
                  </a:cubicBezTo>
                  <a:lnTo>
                    <a:pt x="57472" y="60970"/>
                  </a:lnTo>
                  <a:cubicBezTo>
                    <a:pt x="59711" y="60379"/>
                    <a:pt x="61511" y="58693"/>
                    <a:pt x="62235" y="56493"/>
                  </a:cubicBezTo>
                  <a:lnTo>
                    <a:pt x="79857" y="4773"/>
                  </a:lnTo>
                  <a:cubicBezTo>
                    <a:pt x="81095" y="1086"/>
                    <a:pt x="85095" y="-904"/>
                    <a:pt x="88781" y="343"/>
                  </a:cubicBezTo>
                  <a:cubicBezTo>
                    <a:pt x="90277" y="848"/>
                    <a:pt x="91563" y="1829"/>
                    <a:pt x="92430" y="3153"/>
                  </a:cubicBezTo>
                  <a:lnTo>
                    <a:pt x="122719" y="48492"/>
                  </a:lnTo>
                  <a:cubicBezTo>
                    <a:pt x="123995" y="50464"/>
                    <a:pt x="126186" y="51655"/>
                    <a:pt x="128529" y="51635"/>
                  </a:cubicBezTo>
                  <a:lnTo>
                    <a:pt x="183107" y="52398"/>
                  </a:lnTo>
                  <a:cubicBezTo>
                    <a:pt x="187051" y="52511"/>
                    <a:pt x="190156" y="55807"/>
                    <a:pt x="190042" y="59751"/>
                  </a:cubicBezTo>
                  <a:cubicBezTo>
                    <a:pt x="189994" y="61265"/>
                    <a:pt x="189470" y="62722"/>
                    <a:pt x="188537" y="63922"/>
                  </a:cubicBezTo>
                  <a:lnTo>
                    <a:pt x="154723" y="106690"/>
                  </a:lnTo>
                  <a:cubicBezTo>
                    <a:pt x="153294" y="108528"/>
                    <a:pt x="152837" y="110938"/>
                    <a:pt x="153485" y="113167"/>
                  </a:cubicBezTo>
                  <a:lnTo>
                    <a:pt x="169677" y="165364"/>
                  </a:lnTo>
                  <a:cubicBezTo>
                    <a:pt x="170944" y="169040"/>
                    <a:pt x="168991" y="173060"/>
                    <a:pt x="165315" y="174327"/>
                  </a:cubicBezTo>
                  <a:cubicBezTo>
                    <a:pt x="163724" y="174870"/>
                    <a:pt x="162000" y="174832"/>
                    <a:pt x="160438" y="17422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6" name="Google Shape;1496;p43"/>
            <p:cNvSpPr/>
            <p:nvPr/>
          </p:nvSpPr>
          <p:spPr>
            <a:xfrm>
              <a:off x="9010819" y="6519171"/>
              <a:ext cx="206576" cy="203949"/>
            </a:xfrm>
            <a:custGeom>
              <a:rect b="b" l="l" r="r" t="t"/>
              <a:pathLst>
                <a:path extrusionOk="0" h="203949" w="206576">
                  <a:moveTo>
                    <a:pt x="146740" y="202627"/>
                  </a:moveTo>
                  <a:lnTo>
                    <a:pt x="97496" y="169957"/>
                  </a:lnTo>
                  <a:cubicBezTo>
                    <a:pt x="95363" y="168604"/>
                    <a:pt x="92705" y="168356"/>
                    <a:pt x="90353" y="169290"/>
                  </a:cubicBezTo>
                  <a:lnTo>
                    <a:pt x="35584" y="191292"/>
                  </a:lnTo>
                  <a:cubicBezTo>
                    <a:pt x="31717" y="192950"/>
                    <a:pt x="27240" y="191159"/>
                    <a:pt x="25583" y="187292"/>
                  </a:cubicBezTo>
                  <a:cubicBezTo>
                    <a:pt x="24830" y="185539"/>
                    <a:pt x="24764" y="183568"/>
                    <a:pt x="25392" y="181767"/>
                  </a:cubicBezTo>
                  <a:lnTo>
                    <a:pt x="41203" y="124617"/>
                  </a:lnTo>
                  <a:cubicBezTo>
                    <a:pt x="41880" y="122188"/>
                    <a:pt x="41309" y="119588"/>
                    <a:pt x="39680" y="117664"/>
                  </a:cubicBezTo>
                  <a:lnTo>
                    <a:pt x="1580" y="72325"/>
                  </a:lnTo>
                  <a:cubicBezTo>
                    <a:pt x="-1154" y="69134"/>
                    <a:pt x="-782" y="64315"/>
                    <a:pt x="2408" y="61581"/>
                  </a:cubicBezTo>
                  <a:cubicBezTo>
                    <a:pt x="3722" y="60457"/>
                    <a:pt x="5380" y="59809"/>
                    <a:pt x="7104" y="59752"/>
                  </a:cubicBezTo>
                  <a:lnTo>
                    <a:pt x="66159" y="57180"/>
                  </a:lnTo>
                  <a:cubicBezTo>
                    <a:pt x="68645" y="57076"/>
                    <a:pt x="70921" y="55752"/>
                    <a:pt x="72255" y="53656"/>
                  </a:cubicBezTo>
                  <a:lnTo>
                    <a:pt x="103687" y="3554"/>
                  </a:lnTo>
                  <a:cubicBezTo>
                    <a:pt x="105916" y="-17"/>
                    <a:pt x="110622" y="-1103"/>
                    <a:pt x="114184" y="1135"/>
                  </a:cubicBezTo>
                  <a:cubicBezTo>
                    <a:pt x="115632" y="2031"/>
                    <a:pt x="116727" y="3383"/>
                    <a:pt x="117309" y="4983"/>
                  </a:cubicBezTo>
                  <a:lnTo>
                    <a:pt x="137978" y="60324"/>
                  </a:lnTo>
                  <a:cubicBezTo>
                    <a:pt x="138873" y="62686"/>
                    <a:pt x="140864" y="64467"/>
                    <a:pt x="143312" y="65086"/>
                  </a:cubicBezTo>
                  <a:lnTo>
                    <a:pt x="200462" y="79374"/>
                  </a:lnTo>
                  <a:cubicBezTo>
                    <a:pt x="204596" y="80393"/>
                    <a:pt x="207119" y="84584"/>
                    <a:pt x="206100" y="88718"/>
                  </a:cubicBezTo>
                  <a:cubicBezTo>
                    <a:pt x="205691" y="90365"/>
                    <a:pt x="204748" y="91842"/>
                    <a:pt x="203414" y="92899"/>
                  </a:cubicBezTo>
                  <a:lnTo>
                    <a:pt x="157408" y="129951"/>
                  </a:lnTo>
                  <a:cubicBezTo>
                    <a:pt x="155418" y="131533"/>
                    <a:pt x="154351" y="133990"/>
                    <a:pt x="154551" y="136524"/>
                  </a:cubicBezTo>
                  <a:lnTo>
                    <a:pt x="158551" y="195388"/>
                  </a:lnTo>
                  <a:cubicBezTo>
                    <a:pt x="159057" y="199570"/>
                    <a:pt x="156075" y="203360"/>
                    <a:pt x="151894" y="203865"/>
                  </a:cubicBezTo>
                  <a:cubicBezTo>
                    <a:pt x="150084" y="204085"/>
                    <a:pt x="148255" y="203646"/>
                    <a:pt x="146740" y="20262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7" name="Google Shape;1497;p43"/>
            <p:cNvSpPr/>
            <p:nvPr/>
          </p:nvSpPr>
          <p:spPr>
            <a:xfrm>
              <a:off x="9314867" y="6327205"/>
              <a:ext cx="188491" cy="190511"/>
            </a:xfrm>
            <a:custGeom>
              <a:rect b="b" l="l" r="r" t="t"/>
              <a:pathLst>
                <a:path extrusionOk="0" h="190511" w="188491">
                  <a:moveTo>
                    <a:pt x="124347" y="189425"/>
                  </a:moveTo>
                  <a:lnTo>
                    <a:pt x="81675" y="155325"/>
                  </a:lnTo>
                  <a:cubicBezTo>
                    <a:pt x="79846" y="153877"/>
                    <a:pt x="77427" y="153420"/>
                    <a:pt x="75198" y="154087"/>
                  </a:cubicBezTo>
                  <a:lnTo>
                    <a:pt x="22525" y="169517"/>
                  </a:lnTo>
                  <a:cubicBezTo>
                    <a:pt x="18829" y="170737"/>
                    <a:pt x="14838" y="168737"/>
                    <a:pt x="13619" y="165041"/>
                  </a:cubicBezTo>
                  <a:cubicBezTo>
                    <a:pt x="13076" y="163384"/>
                    <a:pt x="13162" y="161583"/>
                    <a:pt x="13857" y="159992"/>
                  </a:cubicBezTo>
                  <a:lnTo>
                    <a:pt x="32907" y="108939"/>
                  </a:lnTo>
                  <a:cubicBezTo>
                    <a:pt x="33764" y="106757"/>
                    <a:pt x="33479" y="104290"/>
                    <a:pt x="32145" y="102366"/>
                  </a:cubicBezTo>
                  <a:lnTo>
                    <a:pt x="998" y="57599"/>
                  </a:lnTo>
                  <a:cubicBezTo>
                    <a:pt x="-1211" y="54398"/>
                    <a:pt x="-412" y="50007"/>
                    <a:pt x="2789" y="47798"/>
                  </a:cubicBezTo>
                  <a:cubicBezTo>
                    <a:pt x="4056" y="46921"/>
                    <a:pt x="5561" y="46483"/>
                    <a:pt x="7094" y="46550"/>
                  </a:cubicBezTo>
                  <a:lnTo>
                    <a:pt x="61577" y="49026"/>
                  </a:lnTo>
                  <a:cubicBezTo>
                    <a:pt x="63901" y="49121"/>
                    <a:pt x="66140" y="48093"/>
                    <a:pt x="67578" y="46264"/>
                  </a:cubicBezTo>
                  <a:lnTo>
                    <a:pt x="100535" y="2830"/>
                  </a:lnTo>
                  <a:cubicBezTo>
                    <a:pt x="102849" y="-304"/>
                    <a:pt x="107259" y="-961"/>
                    <a:pt x="110393" y="1353"/>
                  </a:cubicBezTo>
                  <a:cubicBezTo>
                    <a:pt x="111679" y="2306"/>
                    <a:pt x="112603" y="3668"/>
                    <a:pt x="113012" y="5211"/>
                  </a:cubicBezTo>
                  <a:lnTo>
                    <a:pt x="127491" y="57789"/>
                  </a:lnTo>
                  <a:cubicBezTo>
                    <a:pt x="128071" y="60056"/>
                    <a:pt x="129748" y="61885"/>
                    <a:pt x="131967" y="62647"/>
                  </a:cubicBezTo>
                  <a:lnTo>
                    <a:pt x="183498" y="80554"/>
                  </a:lnTo>
                  <a:cubicBezTo>
                    <a:pt x="187174" y="81830"/>
                    <a:pt x="189127" y="85850"/>
                    <a:pt x="187850" y="89526"/>
                  </a:cubicBezTo>
                  <a:cubicBezTo>
                    <a:pt x="187326" y="91003"/>
                    <a:pt x="186336" y="92270"/>
                    <a:pt x="185021" y="93127"/>
                  </a:cubicBezTo>
                  <a:lnTo>
                    <a:pt x="139492" y="123131"/>
                  </a:lnTo>
                  <a:cubicBezTo>
                    <a:pt x="137530" y="124426"/>
                    <a:pt x="136330" y="126598"/>
                    <a:pt x="136253" y="128941"/>
                  </a:cubicBezTo>
                  <a:lnTo>
                    <a:pt x="135110" y="183424"/>
                  </a:lnTo>
                  <a:cubicBezTo>
                    <a:pt x="135120" y="187320"/>
                    <a:pt x="131967" y="190482"/>
                    <a:pt x="128071" y="190482"/>
                  </a:cubicBezTo>
                  <a:cubicBezTo>
                    <a:pt x="126757" y="190482"/>
                    <a:pt x="125462" y="190120"/>
                    <a:pt x="124347" y="189425"/>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8" name="Google Shape;1498;p43"/>
            <p:cNvSpPr/>
            <p:nvPr/>
          </p:nvSpPr>
          <p:spPr>
            <a:xfrm>
              <a:off x="7599616" y="6633888"/>
              <a:ext cx="223722" cy="224111"/>
            </a:xfrm>
            <a:custGeom>
              <a:rect b="b" l="l" r="r" t="t"/>
              <a:pathLst>
                <a:path extrusionOk="0" h="224111" w="223722">
                  <a:moveTo>
                    <a:pt x="150530" y="222022"/>
                  </a:moveTo>
                  <a:lnTo>
                    <a:pt x="99095" y="183351"/>
                  </a:lnTo>
                  <a:cubicBezTo>
                    <a:pt x="96895" y="181674"/>
                    <a:pt x="93999" y="181207"/>
                    <a:pt x="91380" y="182112"/>
                  </a:cubicBezTo>
                  <a:lnTo>
                    <a:pt x="30325" y="202591"/>
                  </a:lnTo>
                  <a:cubicBezTo>
                    <a:pt x="26000" y="204077"/>
                    <a:pt x="21286" y="201771"/>
                    <a:pt x="19800" y="197438"/>
                  </a:cubicBezTo>
                  <a:cubicBezTo>
                    <a:pt x="19180" y="195647"/>
                    <a:pt x="19200" y="193704"/>
                    <a:pt x="19847" y="191923"/>
                  </a:cubicBezTo>
                  <a:lnTo>
                    <a:pt x="40707" y="131058"/>
                  </a:lnTo>
                  <a:cubicBezTo>
                    <a:pt x="41612" y="128439"/>
                    <a:pt x="41145" y="125543"/>
                    <a:pt x="39469" y="123343"/>
                  </a:cubicBezTo>
                  <a:lnTo>
                    <a:pt x="1369" y="71622"/>
                  </a:lnTo>
                  <a:cubicBezTo>
                    <a:pt x="-1365" y="67888"/>
                    <a:pt x="-556" y="62640"/>
                    <a:pt x="3179" y="59906"/>
                  </a:cubicBezTo>
                  <a:cubicBezTo>
                    <a:pt x="4645" y="58840"/>
                    <a:pt x="6417" y="58268"/>
                    <a:pt x="8227" y="58287"/>
                  </a:cubicBezTo>
                  <a:lnTo>
                    <a:pt x="72616" y="59335"/>
                  </a:lnTo>
                  <a:cubicBezTo>
                    <a:pt x="75378" y="59411"/>
                    <a:pt x="77997" y="58087"/>
                    <a:pt x="79569" y="55811"/>
                  </a:cubicBezTo>
                  <a:lnTo>
                    <a:pt x="116907" y="3423"/>
                  </a:lnTo>
                  <a:cubicBezTo>
                    <a:pt x="119631" y="-320"/>
                    <a:pt x="124870" y="-1149"/>
                    <a:pt x="128613" y="1575"/>
                  </a:cubicBezTo>
                  <a:cubicBezTo>
                    <a:pt x="130061" y="2623"/>
                    <a:pt x="131128" y="4109"/>
                    <a:pt x="131671" y="5804"/>
                  </a:cubicBezTo>
                  <a:lnTo>
                    <a:pt x="150721" y="67336"/>
                  </a:lnTo>
                  <a:cubicBezTo>
                    <a:pt x="151549" y="69964"/>
                    <a:pt x="153616" y="72032"/>
                    <a:pt x="156245" y="72860"/>
                  </a:cubicBezTo>
                  <a:lnTo>
                    <a:pt x="217586" y="91910"/>
                  </a:lnTo>
                  <a:cubicBezTo>
                    <a:pt x="221968" y="93235"/>
                    <a:pt x="224444" y="97863"/>
                    <a:pt x="223110" y="102245"/>
                  </a:cubicBezTo>
                  <a:cubicBezTo>
                    <a:pt x="222568" y="104045"/>
                    <a:pt x="221425" y="105607"/>
                    <a:pt x="219872" y="106674"/>
                  </a:cubicBezTo>
                  <a:lnTo>
                    <a:pt x="167199" y="143726"/>
                  </a:lnTo>
                  <a:cubicBezTo>
                    <a:pt x="164980" y="145308"/>
                    <a:pt x="163665" y="147860"/>
                    <a:pt x="163675" y="150585"/>
                  </a:cubicBezTo>
                  <a:lnTo>
                    <a:pt x="164246" y="214973"/>
                  </a:lnTo>
                  <a:cubicBezTo>
                    <a:pt x="164704" y="219526"/>
                    <a:pt x="161379" y="223584"/>
                    <a:pt x="156826" y="224041"/>
                  </a:cubicBezTo>
                  <a:cubicBezTo>
                    <a:pt x="154540" y="224270"/>
                    <a:pt x="152254" y="223536"/>
                    <a:pt x="150530" y="222022"/>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9" name="Google Shape;1499;p43"/>
            <p:cNvSpPr/>
            <p:nvPr/>
          </p:nvSpPr>
          <p:spPr>
            <a:xfrm>
              <a:off x="8029455" y="6491680"/>
              <a:ext cx="226171" cy="217590"/>
            </a:xfrm>
            <a:custGeom>
              <a:rect b="b" l="l" r="r" t="t"/>
              <a:pathLst>
                <a:path extrusionOk="0" h="217590" w="226171">
                  <a:moveTo>
                    <a:pt x="177890" y="213450"/>
                  </a:moveTo>
                  <a:lnTo>
                    <a:pt x="119979" y="184875"/>
                  </a:lnTo>
                  <a:cubicBezTo>
                    <a:pt x="117568" y="183589"/>
                    <a:pt x="114673" y="183589"/>
                    <a:pt x="112264" y="184875"/>
                  </a:cubicBezTo>
                  <a:lnTo>
                    <a:pt x="56161" y="216498"/>
                  </a:lnTo>
                  <a:cubicBezTo>
                    <a:pt x="52113" y="218755"/>
                    <a:pt x="47017" y="217298"/>
                    <a:pt x="44760" y="213259"/>
                  </a:cubicBezTo>
                  <a:cubicBezTo>
                    <a:pt x="43874" y="211668"/>
                    <a:pt x="43531" y="209830"/>
                    <a:pt x="43779" y="208020"/>
                  </a:cubicBezTo>
                  <a:lnTo>
                    <a:pt x="52732" y="144298"/>
                  </a:lnTo>
                  <a:cubicBezTo>
                    <a:pt x="53113" y="141584"/>
                    <a:pt x="52151" y="138850"/>
                    <a:pt x="50160" y="136964"/>
                  </a:cubicBezTo>
                  <a:lnTo>
                    <a:pt x="2535" y="93435"/>
                  </a:lnTo>
                  <a:cubicBezTo>
                    <a:pt x="-884" y="90396"/>
                    <a:pt x="-1199" y="85158"/>
                    <a:pt x="1830" y="81738"/>
                  </a:cubicBezTo>
                  <a:cubicBezTo>
                    <a:pt x="3107" y="80300"/>
                    <a:pt x="4831" y="79357"/>
                    <a:pt x="6726" y="79052"/>
                  </a:cubicBezTo>
                  <a:lnTo>
                    <a:pt x="70163" y="67907"/>
                  </a:lnTo>
                  <a:cubicBezTo>
                    <a:pt x="72868" y="67441"/>
                    <a:pt x="75154" y="65650"/>
                    <a:pt x="76259" y="63145"/>
                  </a:cubicBezTo>
                  <a:lnTo>
                    <a:pt x="103024" y="4567"/>
                  </a:lnTo>
                  <a:cubicBezTo>
                    <a:pt x="105120" y="432"/>
                    <a:pt x="110158" y="-1215"/>
                    <a:pt x="114292" y="880"/>
                  </a:cubicBezTo>
                  <a:cubicBezTo>
                    <a:pt x="115883" y="1680"/>
                    <a:pt x="117169" y="2976"/>
                    <a:pt x="117978" y="4567"/>
                  </a:cubicBezTo>
                  <a:lnTo>
                    <a:pt x="148172" y="61717"/>
                  </a:lnTo>
                  <a:cubicBezTo>
                    <a:pt x="149497" y="64117"/>
                    <a:pt x="151916" y="65717"/>
                    <a:pt x="154649" y="66003"/>
                  </a:cubicBezTo>
                  <a:lnTo>
                    <a:pt x="218562" y="73337"/>
                  </a:lnTo>
                  <a:cubicBezTo>
                    <a:pt x="223153" y="73899"/>
                    <a:pt x="226421" y="78090"/>
                    <a:pt x="225858" y="82681"/>
                  </a:cubicBezTo>
                  <a:cubicBezTo>
                    <a:pt x="225639" y="84462"/>
                    <a:pt x="224849" y="86129"/>
                    <a:pt x="223610" y="87434"/>
                  </a:cubicBezTo>
                  <a:lnTo>
                    <a:pt x="178939" y="133821"/>
                  </a:lnTo>
                  <a:cubicBezTo>
                    <a:pt x="177014" y="135773"/>
                    <a:pt x="176186" y="138564"/>
                    <a:pt x="176747" y="141250"/>
                  </a:cubicBezTo>
                  <a:lnTo>
                    <a:pt x="189511" y="204306"/>
                  </a:lnTo>
                  <a:cubicBezTo>
                    <a:pt x="190320" y="208859"/>
                    <a:pt x="187282" y="213211"/>
                    <a:pt x="182729" y="214031"/>
                  </a:cubicBezTo>
                  <a:cubicBezTo>
                    <a:pt x="181091" y="214317"/>
                    <a:pt x="179415" y="214117"/>
                    <a:pt x="177890" y="21345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00" name="Google Shape;1500;p43"/>
            <p:cNvSpPr/>
            <p:nvPr/>
          </p:nvSpPr>
          <p:spPr>
            <a:xfrm>
              <a:off x="7731380" y="6333848"/>
              <a:ext cx="184065" cy="177640"/>
            </a:xfrm>
            <a:custGeom>
              <a:rect b="b" l="l" r="r" t="t"/>
              <a:pathLst>
                <a:path extrusionOk="0" h="177640" w="184065">
                  <a:moveTo>
                    <a:pt x="144020" y="173923"/>
                  </a:moveTo>
                  <a:lnTo>
                    <a:pt x="96966" y="150968"/>
                  </a:lnTo>
                  <a:cubicBezTo>
                    <a:pt x="94985" y="149862"/>
                    <a:pt x="92566" y="149862"/>
                    <a:pt x="90585" y="150968"/>
                  </a:cubicBezTo>
                  <a:lnTo>
                    <a:pt x="45055" y="176685"/>
                  </a:lnTo>
                  <a:cubicBezTo>
                    <a:pt x="41826" y="178571"/>
                    <a:pt x="37692" y="177485"/>
                    <a:pt x="35806" y="174256"/>
                  </a:cubicBezTo>
                  <a:cubicBezTo>
                    <a:pt x="35025" y="172923"/>
                    <a:pt x="34730" y="171361"/>
                    <a:pt x="34959" y="169827"/>
                  </a:cubicBezTo>
                  <a:lnTo>
                    <a:pt x="42198" y="117916"/>
                  </a:lnTo>
                  <a:cubicBezTo>
                    <a:pt x="42541" y="115716"/>
                    <a:pt x="41750" y="113496"/>
                    <a:pt x="40102" y="112010"/>
                  </a:cubicBezTo>
                  <a:lnTo>
                    <a:pt x="2002" y="76577"/>
                  </a:lnTo>
                  <a:cubicBezTo>
                    <a:pt x="-779" y="74091"/>
                    <a:pt x="-1017" y="69814"/>
                    <a:pt x="1469" y="67024"/>
                  </a:cubicBezTo>
                  <a:cubicBezTo>
                    <a:pt x="2507" y="65871"/>
                    <a:pt x="3898" y="65109"/>
                    <a:pt x="5431" y="64862"/>
                  </a:cubicBezTo>
                  <a:lnTo>
                    <a:pt x="56961" y="55337"/>
                  </a:lnTo>
                  <a:cubicBezTo>
                    <a:pt x="59162" y="54889"/>
                    <a:pt x="61019" y="53441"/>
                    <a:pt x="62010" y="51431"/>
                  </a:cubicBezTo>
                  <a:lnTo>
                    <a:pt x="83726" y="3806"/>
                  </a:lnTo>
                  <a:cubicBezTo>
                    <a:pt x="85346" y="444"/>
                    <a:pt x="89384" y="-975"/>
                    <a:pt x="92747" y="634"/>
                  </a:cubicBezTo>
                  <a:cubicBezTo>
                    <a:pt x="94137" y="1301"/>
                    <a:pt x="95252" y="2425"/>
                    <a:pt x="95919" y="3806"/>
                  </a:cubicBezTo>
                  <a:lnTo>
                    <a:pt x="120493" y="50003"/>
                  </a:lnTo>
                  <a:cubicBezTo>
                    <a:pt x="121550" y="51984"/>
                    <a:pt x="123503" y="53336"/>
                    <a:pt x="125732" y="53622"/>
                  </a:cubicBezTo>
                  <a:lnTo>
                    <a:pt x="177834" y="59528"/>
                  </a:lnTo>
                  <a:cubicBezTo>
                    <a:pt x="181586" y="60013"/>
                    <a:pt x="184244" y="63452"/>
                    <a:pt x="183758" y="67205"/>
                  </a:cubicBezTo>
                  <a:cubicBezTo>
                    <a:pt x="183577" y="68652"/>
                    <a:pt x="182930" y="69996"/>
                    <a:pt x="181929" y="71053"/>
                  </a:cubicBezTo>
                  <a:lnTo>
                    <a:pt x="145544" y="109153"/>
                  </a:lnTo>
                  <a:cubicBezTo>
                    <a:pt x="144020" y="110753"/>
                    <a:pt x="143353" y="112982"/>
                    <a:pt x="143734" y="115153"/>
                  </a:cubicBezTo>
                  <a:lnTo>
                    <a:pt x="154212" y="166589"/>
                  </a:lnTo>
                  <a:cubicBezTo>
                    <a:pt x="155002" y="170294"/>
                    <a:pt x="152640" y="173932"/>
                    <a:pt x="148935" y="174723"/>
                  </a:cubicBezTo>
                  <a:cubicBezTo>
                    <a:pt x="147249" y="175085"/>
                    <a:pt x="145496" y="174799"/>
                    <a:pt x="144020" y="17392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01" name="Google Shape;1501;p43"/>
          <p:cNvGrpSpPr/>
          <p:nvPr/>
        </p:nvGrpSpPr>
        <p:grpSpPr>
          <a:xfrm>
            <a:off x="2797702" y="1994612"/>
            <a:ext cx="2323833" cy="2109173"/>
            <a:chOff x="2110144" y="15"/>
            <a:chExt cx="2827048" cy="2565904"/>
          </a:xfrm>
        </p:grpSpPr>
        <p:sp>
          <p:nvSpPr>
            <p:cNvPr id="1502" name="Google Shape;1502;p43"/>
            <p:cNvSpPr/>
            <p:nvPr/>
          </p:nvSpPr>
          <p:spPr>
            <a:xfrm>
              <a:off x="2416973" y="15"/>
              <a:ext cx="2114776" cy="2045222"/>
            </a:xfrm>
            <a:custGeom>
              <a:rect b="b" l="l" r="r" t="t"/>
              <a:pathLst>
                <a:path extrusionOk="0" h="1884997" w="1949102">
                  <a:moveTo>
                    <a:pt x="1948851" y="1591789"/>
                  </a:moveTo>
                  <a:cubicBezTo>
                    <a:pt x="1948937" y="1689753"/>
                    <a:pt x="1943403" y="1787642"/>
                    <a:pt x="1932278" y="1884968"/>
                  </a:cubicBezTo>
                  <a:lnTo>
                    <a:pt x="1484603" y="1884968"/>
                  </a:lnTo>
                  <a:cubicBezTo>
                    <a:pt x="1488156" y="1828323"/>
                    <a:pt x="1489965" y="1770411"/>
                    <a:pt x="1490032" y="1711232"/>
                  </a:cubicBezTo>
                  <a:cubicBezTo>
                    <a:pt x="1490032" y="1053150"/>
                    <a:pt x="1259336" y="519750"/>
                    <a:pt x="974729" y="519750"/>
                  </a:cubicBezTo>
                  <a:cubicBezTo>
                    <a:pt x="690122" y="519750"/>
                    <a:pt x="459332" y="1053150"/>
                    <a:pt x="459332" y="1711232"/>
                  </a:cubicBezTo>
                  <a:cubicBezTo>
                    <a:pt x="459332" y="1770287"/>
                    <a:pt x="461142" y="1828199"/>
                    <a:pt x="464761" y="1884968"/>
                  </a:cubicBezTo>
                  <a:lnTo>
                    <a:pt x="16324" y="1884968"/>
                  </a:lnTo>
                  <a:cubicBezTo>
                    <a:pt x="5199" y="1787642"/>
                    <a:pt x="-335" y="1689753"/>
                    <a:pt x="-249" y="1591789"/>
                  </a:cubicBezTo>
                  <a:cubicBezTo>
                    <a:pt x="-249" y="712727"/>
                    <a:pt x="436091" y="-29"/>
                    <a:pt x="974253" y="-29"/>
                  </a:cubicBezTo>
                  <a:cubicBezTo>
                    <a:pt x="1512416" y="-29"/>
                    <a:pt x="1948851" y="712727"/>
                    <a:pt x="1948851" y="159178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03" name="Google Shape;1503;p43"/>
            <p:cNvSpPr/>
            <p:nvPr/>
          </p:nvSpPr>
          <p:spPr>
            <a:xfrm>
              <a:off x="2600959" y="194036"/>
              <a:ext cx="1747280" cy="1851344"/>
            </a:xfrm>
            <a:custGeom>
              <a:rect b="b" l="l" r="r" t="t"/>
              <a:pathLst>
                <a:path extrusionOk="0" h="1706308" w="1610396">
                  <a:moveTo>
                    <a:pt x="1610144" y="1314421"/>
                  </a:moveTo>
                  <a:cubicBezTo>
                    <a:pt x="1610344" y="1445894"/>
                    <a:pt x="1598161" y="1577092"/>
                    <a:pt x="1573758" y="1706279"/>
                  </a:cubicBezTo>
                  <a:lnTo>
                    <a:pt x="1314869" y="1706279"/>
                  </a:lnTo>
                  <a:cubicBezTo>
                    <a:pt x="1318422" y="1649634"/>
                    <a:pt x="1320232" y="1591722"/>
                    <a:pt x="1320298" y="1532543"/>
                  </a:cubicBezTo>
                  <a:cubicBezTo>
                    <a:pt x="1320298" y="874461"/>
                    <a:pt x="1089603" y="341061"/>
                    <a:pt x="804996" y="341061"/>
                  </a:cubicBezTo>
                  <a:cubicBezTo>
                    <a:pt x="520388" y="341061"/>
                    <a:pt x="289598" y="874461"/>
                    <a:pt x="289598" y="1532543"/>
                  </a:cubicBezTo>
                  <a:cubicBezTo>
                    <a:pt x="289598" y="1591598"/>
                    <a:pt x="291408" y="1649510"/>
                    <a:pt x="295027" y="1706279"/>
                  </a:cubicBezTo>
                  <a:lnTo>
                    <a:pt x="36138" y="1706279"/>
                  </a:lnTo>
                  <a:cubicBezTo>
                    <a:pt x="11735" y="1577092"/>
                    <a:pt x="-448" y="1445894"/>
                    <a:pt x="-248" y="1314421"/>
                  </a:cubicBezTo>
                  <a:cubicBezTo>
                    <a:pt x="-248" y="588235"/>
                    <a:pt x="360273" y="-29"/>
                    <a:pt x="804996" y="-29"/>
                  </a:cubicBezTo>
                  <a:cubicBezTo>
                    <a:pt x="1249718" y="-29"/>
                    <a:pt x="1610144" y="588235"/>
                    <a:pt x="1610144" y="1314421"/>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04" name="Google Shape;1504;p43"/>
            <p:cNvSpPr/>
            <p:nvPr/>
          </p:nvSpPr>
          <p:spPr>
            <a:xfrm>
              <a:off x="2794565" y="360132"/>
              <a:ext cx="1360353" cy="1685577"/>
            </a:xfrm>
            <a:custGeom>
              <a:rect b="b" l="l" r="r" t="t"/>
              <a:pathLst>
                <a:path extrusionOk="0" h="1553527" w="1253782">
                  <a:moveTo>
                    <a:pt x="1253529" y="1191548"/>
                  </a:moveTo>
                  <a:cubicBezTo>
                    <a:pt x="1253748" y="1312802"/>
                    <a:pt x="1243899" y="1433874"/>
                    <a:pt x="1224097" y="1553498"/>
                  </a:cubicBezTo>
                  <a:lnTo>
                    <a:pt x="1136562" y="1553498"/>
                  </a:lnTo>
                  <a:cubicBezTo>
                    <a:pt x="1140115" y="1496853"/>
                    <a:pt x="1141925" y="1438941"/>
                    <a:pt x="1141991" y="1379762"/>
                  </a:cubicBezTo>
                  <a:cubicBezTo>
                    <a:pt x="1141991" y="721680"/>
                    <a:pt x="911296" y="188280"/>
                    <a:pt x="626689" y="188280"/>
                  </a:cubicBezTo>
                  <a:cubicBezTo>
                    <a:pt x="342082" y="188280"/>
                    <a:pt x="111291" y="721680"/>
                    <a:pt x="111291" y="1379762"/>
                  </a:cubicBezTo>
                  <a:cubicBezTo>
                    <a:pt x="111291" y="1438817"/>
                    <a:pt x="113101" y="1496729"/>
                    <a:pt x="116720" y="1553498"/>
                  </a:cubicBezTo>
                  <a:lnTo>
                    <a:pt x="29185" y="1553498"/>
                  </a:lnTo>
                  <a:cubicBezTo>
                    <a:pt x="9383" y="1433874"/>
                    <a:pt x="-466" y="1312802"/>
                    <a:pt x="-247" y="1191548"/>
                  </a:cubicBezTo>
                  <a:cubicBezTo>
                    <a:pt x="-247" y="533466"/>
                    <a:pt x="280455" y="-29"/>
                    <a:pt x="626689" y="-29"/>
                  </a:cubicBezTo>
                  <a:cubicBezTo>
                    <a:pt x="972922" y="-29"/>
                    <a:pt x="1253529" y="533466"/>
                    <a:pt x="1253529" y="119154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05" name="Google Shape;1505;p43"/>
            <p:cNvSpPr/>
            <p:nvPr/>
          </p:nvSpPr>
          <p:spPr>
            <a:xfrm>
              <a:off x="3151571" y="1247483"/>
              <a:ext cx="621208" cy="621382"/>
            </a:xfrm>
            <a:custGeom>
              <a:rect b="b" l="l" r="r" t="t"/>
              <a:pathLst>
                <a:path extrusionOk="0" h="572702" w="572542">
                  <a:moveTo>
                    <a:pt x="7064" y="158893"/>
                  </a:moveTo>
                  <a:cubicBezTo>
                    <a:pt x="2359" y="138557"/>
                    <a:pt x="-32" y="117755"/>
                    <a:pt x="-79" y="96885"/>
                  </a:cubicBezTo>
                  <a:cubicBezTo>
                    <a:pt x="-1032" y="83017"/>
                    <a:pt x="2007" y="69167"/>
                    <a:pt x="8683" y="56975"/>
                  </a:cubicBezTo>
                  <a:cubicBezTo>
                    <a:pt x="24781" y="32401"/>
                    <a:pt x="61547" y="31258"/>
                    <a:pt x="90980" y="37354"/>
                  </a:cubicBezTo>
                  <a:cubicBezTo>
                    <a:pt x="174476" y="54680"/>
                    <a:pt x="246580" y="106877"/>
                    <a:pt x="289100" y="180800"/>
                  </a:cubicBezTo>
                  <a:cubicBezTo>
                    <a:pt x="284908" y="162989"/>
                    <a:pt x="349678" y="68786"/>
                    <a:pt x="378253" y="44117"/>
                  </a:cubicBezTo>
                  <a:cubicBezTo>
                    <a:pt x="406495" y="18047"/>
                    <a:pt x="442862" y="2502"/>
                    <a:pt x="481219" y="111"/>
                  </a:cubicBezTo>
                  <a:cubicBezTo>
                    <a:pt x="503526" y="-1108"/>
                    <a:pt x="525539" y="5645"/>
                    <a:pt x="543322" y="19161"/>
                  </a:cubicBezTo>
                  <a:cubicBezTo>
                    <a:pt x="573421" y="44117"/>
                    <a:pt x="576850" y="88408"/>
                    <a:pt x="568087" y="125651"/>
                  </a:cubicBezTo>
                  <a:cubicBezTo>
                    <a:pt x="559048" y="158502"/>
                    <a:pt x="546265" y="190202"/>
                    <a:pt x="529987" y="220139"/>
                  </a:cubicBezTo>
                  <a:cubicBezTo>
                    <a:pt x="489696" y="300815"/>
                    <a:pt x="379968" y="484172"/>
                    <a:pt x="334819" y="558943"/>
                  </a:cubicBezTo>
                  <a:cubicBezTo>
                    <a:pt x="326618" y="572430"/>
                    <a:pt x="309035" y="576707"/>
                    <a:pt x="295558" y="568506"/>
                  </a:cubicBezTo>
                  <a:cubicBezTo>
                    <a:pt x="293148" y="567039"/>
                    <a:pt x="290976" y="565229"/>
                    <a:pt x="289100" y="563134"/>
                  </a:cubicBezTo>
                  <a:cubicBezTo>
                    <a:pt x="219376" y="485791"/>
                    <a:pt x="32401" y="269954"/>
                    <a:pt x="7064" y="15889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06" name="Google Shape;1506;p43"/>
            <p:cNvSpPr/>
            <p:nvPr/>
          </p:nvSpPr>
          <p:spPr>
            <a:xfrm>
              <a:off x="2637749" y="217300"/>
              <a:ext cx="1684686" cy="1508982"/>
            </a:xfrm>
            <a:custGeom>
              <a:rect b="b" l="l" r="r" t="t"/>
              <a:pathLst>
                <a:path extrusionOk="0" h="1390767" w="1552706">
                  <a:moveTo>
                    <a:pt x="28004" y="1270240"/>
                  </a:moveTo>
                  <a:cubicBezTo>
                    <a:pt x="34862" y="1272640"/>
                    <a:pt x="41415" y="1275831"/>
                    <a:pt x="47530" y="1279765"/>
                  </a:cubicBezTo>
                  <a:cubicBezTo>
                    <a:pt x="64103" y="1289290"/>
                    <a:pt x="101442" y="1315484"/>
                    <a:pt x="116681" y="1326152"/>
                  </a:cubicBezTo>
                  <a:cubicBezTo>
                    <a:pt x="119310" y="1328257"/>
                    <a:pt x="119739" y="1332086"/>
                    <a:pt x="117634" y="1334724"/>
                  </a:cubicBezTo>
                  <a:cubicBezTo>
                    <a:pt x="117358" y="1335077"/>
                    <a:pt x="117034" y="1335391"/>
                    <a:pt x="116681" y="1335677"/>
                  </a:cubicBezTo>
                  <a:cubicBezTo>
                    <a:pt x="99441" y="1349583"/>
                    <a:pt x="50959" y="1386159"/>
                    <a:pt x="26956" y="1389969"/>
                  </a:cubicBezTo>
                  <a:cubicBezTo>
                    <a:pt x="22584" y="1390712"/>
                    <a:pt x="18136" y="1390941"/>
                    <a:pt x="13716" y="1390636"/>
                  </a:cubicBezTo>
                  <a:cubicBezTo>
                    <a:pt x="10735" y="1390655"/>
                    <a:pt x="7820" y="1389788"/>
                    <a:pt x="5334" y="1388160"/>
                  </a:cubicBezTo>
                  <a:cubicBezTo>
                    <a:pt x="905" y="1383378"/>
                    <a:pt x="-295" y="1376434"/>
                    <a:pt x="2286" y="1370443"/>
                  </a:cubicBezTo>
                  <a:cubicBezTo>
                    <a:pt x="7163" y="1352926"/>
                    <a:pt x="19288" y="1338334"/>
                    <a:pt x="35624" y="1330343"/>
                  </a:cubicBezTo>
                  <a:cubicBezTo>
                    <a:pt x="31814" y="1331010"/>
                    <a:pt x="12669" y="1315865"/>
                    <a:pt x="7906" y="1309483"/>
                  </a:cubicBezTo>
                  <a:cubicBezTo>
                    <a:pt x="2744" y="1303092"/>
                    <a:pt x="-47" y="1295119"/>
                    <a:pt x="0" y="1286909"/>
                  </a:cubicBezTo>
                  <a:cubicBezTo>
                    <a:pt x="48" y="1282137"/>
                    <a:pt x="1801" y="1277536"/>
                    <a:pt x="4953" y="1273955"/>
                  </a:cubicBezTo>
                  <a:cubicBezTo>
                    <a:pt x="11364" y="1268554"/>
                    <a:pt x="20222" y="1267125"/>
                    <a:pt x="28004" y="1270240"/>
                  </a:cubicBezTo>
                  <a:close/>
                  <a:moveTo>
                    <a:pt x="1524668" y="1231378"/>
                  </a:moveTo>
                  <a:cubicBezTo>
                    <a:pt x="1527620" y="1230920"/>
                    <a:pt x="1530630" y="1231349"/>
                    <a:pt x="1533335" y="1232616"/>
                  </a:cubicBezTo>
                  <a:cubicBezTo>
                    <a:pt x="1538765" y="1235664"/>
                    <a:pt x="1539527" y="1243474"/>
                    <a:pt x="1538669" y="1249761"/>
                  </a:cubicBezTo>
                  <a:cubicBezTo>
                    <a:pt x="1536383" y="1267706"/>
                    <a:pt x="1526535" y="1283822"/>
                    <a:pt x="1511618" y="1294052"/>
                  </a:cubicBezTo>
                  <a:cubicBezTo>
                    <a:pt x="1515333" y="1292909"/>
                    <a:pt x="1536383" y="1305292"/>
                    <a:pt x="1542003" y="1310911"/>
                  </a:cubicBezTo>
                  <a:cubicBezTo>
                    <a:pt x="1547842" y="1316579"/>
                    <a:pt x="1551576" y="1324075"/>
                    <a:pt x="1552576" y="1332152"/>
                  </a:cubicBezTo>
                  <a:cubicBezTo>
                    <a:pt x="1553109" y="1336886"/>
                    <a:pt x="1552004" y="1341667"/>
                    <a:pt x="1549433" y="1345678"/>
                  </a:cubicBezTo>
                  <a:cubicBezTo>
                    <a:pt x="1543861" y="1351935"/>
                    <a:pt x="1535269" y="1354583"/>
                    <a:pt x="1527144" y="1352536"/>
                  </a:cubicBezTo>
                  <a:cubicBezTo>
                    <a:pt x="1520019" y="1351078"/>
                    <a:pt x="1513085" y="1348811"/>
                    <a:pt x="1506475" y="1345773"/>
                  </a:cubicBezTo>
                  <a:cubicBezTo>
                    <a:pt x="1488758" y="1338439"/>
                    <a:pt x="1448087" y="1317865"/>
                    <a:pt x="1431513" y="1309387"/>
                  </a:cubicBezTo>
                  <a:cubicBezTo>
                    <a:pt x="1428542" y="1307692"/>
                    <a:pt x="1427513" y="1303911"/>
                    <a:pt x="1429208" y="1300939"/>
                  </a:cubicBezTo>
                  <a:cubicBezTo>
                    <a:pt x="1429427" y="1300558"/>
                    <a:pt x="1429694" y="1300196"/>
                    <a:pt x="1429989" y="1299862"/>
                  </a:cubicBezTo>
                  <a:cubicBezTo>
                    <a:pt x="1445420" y="1283765"/>
                    <a:pt x="1488473" y="1240807"/>
                    <a:pt x="1511618" y="1233759"/>
                  </a:cubicBezTo>
                  <a:cubicBezTo>
                    <a:pt x="1515867" y="1232501"/>
                    <a:pt x="1520248" y="1231701"/>
                    <a:pt x="1524668" y="1231378"/>
                  </a:cubicBezTo>
                  <a:close/>
                  <a:moveTo>
                    <a:pt x="1512952" y="1083074"/>
                  </a:moveTo>
                  <a:cubicBezTo>
                    <a:pt x="1515895" y="1082655"/>
                    <a:pt x="1518905" y="1083083"/>
                    <a:pt x="1521619" y="1084312"/>
                  </a:cubicBezTo>
                  <a:cubicBezTo>
                    <a:pt x="1527048" y="1087360"/>
                    <a:pt x="1527811" y="1095171"/>
                    <a:pt x="1526953" y="1101552"/>
                  </a:cubicBezTo>
                  <a:cubicBezTo>
                    <a:pt x="1524563" y="1119555"/>
                    <a:pt x="1514533" y="1135661"/>
                    <a:pt x="1499426" y="1145748"/>
                  </a:cubicBezTo>
                  <a:cubicBezTo>
                    <a:pt x="1503236" y="1144605"/>
                    <a:pt x="1524191" y="1156988"/>
                    <a:pt x="1529906" y="1162703"/>
                  </a:cubicBezTo>
                  <a:cubicBezTo>
                    <a:pt x="1535850" y="1168332"/>
                    <a:pt x="1539679" y="1175828"/>
                    <a:pt x="1540764" y="1183944"/>
                  </a:cubicBezTo>
                  <a:cubicBezTo>
                    <a:pt x="1541336" y="1188649"/>
                    <a:pt x="1540221" y="1193412"/>
                    <a:pt x="1537621" y="1197374"/>
                  </a:cubicBezTo>
                  <a:cubicBezTo>
                    <a:pt x="1532049" y="1203632"/>
                    <a:pt x="1523458" y="1206280"/>
                    <a:pt x="1515333" y="1204232"/>
                  </a:cubicBezTo>
                  <a:cubicBezTo>
                    <a:pt x="1508198" y="1202813"/>
                    <a:pt x="1501255" y="1200546"/>
                    <a:pt x="1494663" y="1197469"/>
                  </a:cubicBezTo>
                  <a:cubicBezTo>
                    <a:pt x="1476947" y="1190135"/>
                    <a:pt x="1436371" y="1169561"/>
                    <a:pt x="1419797" y="1161084"/>
                  </a:cubicBezTo>
                  <a:cubicBezTo>
                    <a:pt x="1416825" y="1159502"/>
                    <a:pt x="1415692" y="1155816"/>
                    <a:pt x="1417263" y="1152845"/>
                  </a:cubicBezTo>
                  <a:cubicBezTo>
                    <a:pt x="1417511" y="1152378"/>
                    <a:pt x="1417816" y="1151949"/>
                    <a:pt x="1418178" y="1151559"/>
                  </a:cubicBezTo>
                  <a:cubicBezTo>
                    <a:pt x="1433608" y="1135461"/>
                    <a:pt x="1476661" y="1092504"/>
                    <a:pt x="1499902" y="1085455"/>
                  </a:cubicBezTo>
                  <a:cubicBezTo>
                    <a:pt x="1504150" y="1084198"/>
                    <a:pt x="1508532" y="1083398"/>
                    <a:pt x="1512952" y="1083074"/>
                  </a:cubicBezTo>
                  <a:close/>
                  <a:moveTo>
                    <a:pt x="28004" y="1080407"/>
                  </a:moveTo>
                  <a:cubicBezTo>
                    <a:pt x="34833" y="1082883"/>
                    <a:pt x="41377" y="1086074"/>
                    <a:pt x="47530" y="1089932"/>
                  </a:cubicBezTo>
                  <a:cubicBezTo>
                    <a:pt x="64103" y="1099457"/>
                    <a:pt x="101442" y="1125651"/>
                    <a:pt x="116681" y="1136319"/>
                  </a:cubicBezTo>
                  <a:cubicBezTo>
                    <a:pt x="119310" y="1138424"/>
                    <a:pt x="119739" y="1142253"/>
                    <a:pt x="117634" y="1144891"/>
                  </a:cubicBezTo>
                  <a:cubicBezTo>
                    <a:pt x="117358" y="1145243"/>
                    <a:pt x="117034" y="1145558"/>
                    <a:pt x="116681" y="1145844"/>
                  </a:cubicBezTo>
                  <a:cubicBezTo>
                    <a:pt x="99441" y="1159750"/>
                    <a:pt x="50959" y="1196421"/>
                    <a:pt x="26956" y="1200231"/>
                  </a:cubicBezTo>
                  <a:cubicBezTo>
                    <a:pt x="22575" y="1200898"/>
                    <a:pt x="18136" y="1201089"/>
                    <a:pt x="13716" y="1200803"/>
                  </a:cubicBezTo>
                  <a:cubicBezTo>
                    <a:pt x="10754" y="1200803"/>
                    <a:pt x="7849" y="1199984"/>
                    <a:pt x="5334" y="1198422"/>
                  </a:cubicBezTo>
                  <a:cubicBezTo>
                    <a:pt x="905" y="1193602"/>
                    <a:pt x="-286" y="1186630"/>
                    <a:pt x="2286" y="1180610"/>
                  </a:cubicBezTo>
                  <a:cubicBezTo>
                    <a:pt x="7192" y="1163112"/>
                    <a:pt x="19317" y="1148530"/>
                    <a:pt x="35624" y="1140510"/>
                  </a:cubicBezTo>
                  <a:cubicBezTo>
                    <a:pt x="31814" y="1141176"/>
                    <a:pt x="12669" y="1126032"/>
                    <a:pt x="7906" y="1119650"/>
                  </a:cubicBezTo>
                  <a:cubicBezTo>
                    <a:pt x="2744" y="1113258"/>
                    <a:pt x="-47" y="1105286"/>
                    <a:pt x="0" y="1097076"/>
                  </a:cubicBezTo>
                  <a:cubicBezTo>
                    <a:pt x="38" y="1092332"/>
                    <a:pt x="1801" y="1087760"/>
                    <a:pt x="4953" y="1084217"/>
                  </a:cubicBezTo>
                  <a:cubicBezTo>
                    <a:pt x="11326" y="1078740"/>
                    <a:pt x="20212" y="1077273"/>
                    <a:pt x="28004" y="1080407"/>
                  </a:cubicBezTo>
                  <a:close/>
                  <a:moveTo>
                    <a:pt x="1486567" y="923434"/>
                  </a:moveTo>
                  <a:cubicBezTo>
                    <a:pt x="1489520" y="923053"/>
                    <a:pt x="1492530" y="923510"/>
                    <a:pt x="1495235" y="924768"/>
                  </a:cubicBezTo>
                  <a:cubicBezTo>
                    <a:pt x="1500664" y="927816"/>
                    <a:pt x="1501426" y="935626"/>
                    <a:pt x="1500569" y="941913"/>
                  </a:cubicBezTo>
                  <a:cubicBezTo>
                    <a:pt x="1498197" y="959953"/>
                    <a:pt x="1488167" y="976098"/>
                    <a:pt x="1473042" y="986204"/>
                  </a:cubicBezTo>
                  <a:cubicBezTo>
                    <a:pt x="1476852" y="985061"/>
                    <a:pt x="1497807" y="997443"/>
                    <a:pt x="1503522" y="1003063"/>
                  </a:cubicBezTo>
                  <a:cubicBezTo>
                    <a:pt x="1509446" y="1008711"/>
                    <a:pt x="1513276" y="1016198"/>
                    <a:pt x="1514380" y="1024304"/>
                  </a:cubicBezTo>
                  <a:cubicBezTo>
                    <a:pt x="1514962" y="1029038"/>
                    <a:pt x="1513847" y="1033838"/>
                    <a:pt x="1511237" y="1037829"/>
                  </a:cubicBezTo>
                  <a:cubicBezTo>
                    <a:pt x="1505665" y="1044087"/>
                    <a:pt x="1497073" y="1046735"/>
                    <a:pt x="1488949" y="1044687"/>
                  </a:cubicBezTo>
                  <a:cubicBezTo>
                    <a:pt x="1481824" y="1043230"/>
                    <a:pt x="1474890" y="1040963"/>
                    <a:pt x="1468279" y="1037925"/>
                  </a:cubicBezTo>
                  <a:cubicBezTo>
                    <a:pt x="1450563" y="1030590"/>
                    <a:pt x="1409986" y="1010016"/>
                    <a:pt x="1393413" y="1001539"/>
                  </a:cubicBezTo>
                  <a:cubicBezTo>
                    <a:pt x="1390441" y="999958"/>
                    <a:pt x="1389308" y="996272"/>
                    <a:pt x="1390879" y="993300"/>
                  </a:cubicBezTo>
                  <a:cubicBezTo>
                    <a:pt x="1391127" y="992833"/>
                    <a:pt x="1391432" y="992405"/>
                    <a:pt x="1391794" y="992014"/>
                  </a:cubicBezTo>
                  <a:cubicBezTo>
                    <a:pt x="1406843" y="975917"/>
                    <a:pt x="1450182" y="932959"/>
                    <a:pt x="1473518" y="925911"/>
                  </a:cubicBezTo>
                  <a:cubicBezTo>
                    <a:pt x="1477766" y="924615"/>
                    <a:pt x="1482138" y="923787"/>
                    <a:pt x="1486567" y="923434"/>
                  </a:cubicBezTo>
                  <a:close/>
                  <a:moveTo>
                    <a:pt x="48006" y="910766"/>
                  </a:moveTo>
                  <a:cubicBezTo>
                    <a:pt x="54874" y="913148"/>
                    <a:pt x="61427" y="916339"/>
                    <a:pt x="67533" y="920291"/>
                  </a:cubicBezTo>
                  <a:cubicBezTo>
                    <a:pt x="84106" y="929816"/>
                    <a:pt x="121539" y="955915"/>
                    <a:pt x="136779" y="966583"/>
                  </a:cubicBezTo>
                  <a:cubicBezTo>
                    <a:pt x="139408" y="968688"/>
                    <a:pt x="139837" y="972517"/>
                    <a:pt x="137732" y="975156"/>
                  </a:cubicBezTo>
                  <a:cubicBezTo>
                    <a:pt x="137456" y="975508"/>
                    <a:pt x="137132" y="975822"/>
                    <a:pt x="136779" y="976108"/>
                  </a:cubicBezTo>
                  <a:cubicBezTo>
                    <a:pt x="119539" y="990110"/>
                    <a:pt x="70962" y="1026686"/>
                    <a:pt x="47054" y="1030496"/>
                  </a:cubicBezTo>
                  <a:cubicBezTo>
                    <a:pt x="42653" y="1031239"/>
                    <a:pt x="38177" y="1031458"/>
                    <a:pt x="33719" y="1031162"/>
                  </a:cubicBezTo>
                  <a:cubicBezTo>
                    <a:pt x="30747" y="1031162"/>
                    <a:pt x="27832" y="1030305"/>
                    <a:pt x="25337" y="1028686"/>
                  </a:cubicBezTo>
                  <a:cubicBezTo>
                    <a:pt x="21003" y="1023847"/>
                    <a:pt x="19850" y="1016951"/>
                    <a:pt x="22384" y="1010969"/>
                  </a:cubicBezTo>
                  <a:cubicBezTo>
                    <a:pt x="27261" y="993453"/>
                    <a:pt x="39386" y="978861"/>
                    <a:pt x="55722" y="970869"/>
                  </a:cubicBezTo>
                  <a:cubicBezTo>
                    <a:pt x="51912" y="971441"/>
                    <a:pt x="32766" y="956391"/>
                    <a:pt x="27909" y="949914"/>
                  </a:cubicBezTo>
                  <a:cubicBezTo>
                    <a:pt x="22803" y="943542"/>
                    <a:pt x="20050" y="935598"/>
                    <a:pt x="20098" y="927435"/>
                  </a:cubicBezTo>
                  <a:cubicBezTo>
                    <a:pt x="20146" y="922663"/>
                    <a:pt x="21898" y="918063"/>
                    <a:pt x="25051" y="914481"/>
                  </a:cubicBezTo>
                  <a:cubicBezTo>
                    <a:pt x="31423" y="909090"/>
                    <a:pt x="40253" y="907661"/>
                    <a:pt x="48006" y="910766"/>
                  </a:cubicBezTo>
                  <a:close/>
                  <a:moveTo>
                    <a:pt x="1449325" y="765987"/>
                  </a:moveTo>
                  <a:cubicBezTo>
                    <a:pt x="1452154" y="765129"/>
                    <a:pt x="1455164" y="765129"/>
                    <a:pt x="1457993" y="765987"/>
                  </a:cubicBezTo>
                  <a:cubicBezTo>
                    <a:pt x="1463803" y="768273"/>
                    <a:pt x="1465613" y="775512"/>
                    <a:pt x="1465613" y="782370"/>
                  </a:cubicBezTo>
                  <a:cubicBezTo>
                    <a:pt x="1465555" y="800610"/>
                    <a:pt x="1457678" y="817946"/>
                    <a:pt x="1443991" y="829995"/>
                  </a:cubicBezTo>
                  <a:cubicBezTo>
                    <a:pt x="1447515" y="828375"/>
                    <a:pt x="1469994" y="837900"/>
                    <a:pt x="1476376" y="842853"/>
                  </a:cubicBezTo>
                  <a:cubicBezTo>
                    <a:pt x="1483005" y="847644"/>
                    <a:pt x="1487777" y="854579"/>
                    <a:pt x="1489901" y="862475"/>
                  </a:cubicBezTo>
                  <a:cubicBezTo>
                    <a:pt x="1491063" y="867104"/>
                    <a:pt x="1490559" y="871990"/>
                    <a:pt x="1488473" y="876286"/>
                  </a:cubicBezTo>
                  <a:cubicBezTo>
                    <a:pt x="1483748" y="883154"/>
                    <a:pt x="1475595" y="886821"/>
                    <a:pt x="1467327" y="885811"/>
                  </a:cubicBezTo>
                  <a:cubicBezTo>
                    <a:pt x="1460078" y="885335"/>
                    <a:pt x="1452916" y="883992"/>
                    <a:pt x="1445991" y="881811"/>
                  </a:cubicBezTo>
                  <a:cubicBezTo>
                    <a:pt x="1427417" y="876762"/>
                    <a:pt x="1384459" y="861618"/>
                    <a:pt x="1366934" y="855331"/>
                  </a:cubicBezTo>
                  <a:cubicBezTo>
                    <a:pt x="1363781" y="854303"/>
                    <a:pt x="1362066" y="850912"/>
                    <a:pt x="1363095" y="847759"/>
                  </a:cubicBezTo>
                  <a:cubicBezTo>
                    <a:pt x="1363324" y="847045"/>
                    <a:pt x="1363695" y="846387"/>
                    <a:pt x="1364171" y="845806"/>
                  </a:cubicBezTo>
                  <a:cubicBezTo>
                    <a:pt x="1377411" y="827899"/>
                    <a:pt x="1414559" y="779703"/>
                    <a:pt x="1436657" y="770178"/>
                  </a:cubicBezTo>
                  <a:cubicBezTo>
                    <a:pt x="1440714" y="768311"/>
                    <a:pt x="1444962" y="766911"/>
                    <a:pt x="1449325" y="765987"/>
                  </a:cubicBezTo>
                  <a:close/>
                  <a:moveTo>
                    <a:pt x="61341" y="744460"/>
                  </a:moveTo>
                  <a:cubicBezTo>
                    <a:pt x="68914" y="740917"/>
                    <a:pt x="77829" y="741869"/>
                    <a:pt x="84487" y="746937"/>
                  </a:cubicBezTo>
                  <a:cubicBezTo>
                    <a:pt x="90478" y="751013"/>
                    <a:pt x="95946" y="755814"/>
                    <a:pt x="100775" y="761224"/>
                  </a:cubicBezTo>
                  <a:cubicBezTo>
                    <a:pt x="114205" y="774940"/>
                    <a:pt x="143447" y="809897"/>
                    <a:pt x="155353" y="824184"/>
                  </a:cubicBezTo>
                  <a:cubicBezTo>
                    <a:pt x="157496" y="826851"/>
                    <a:pt x="157068" y="830747"/>
                    <a:pt x="154410" y="832890"/>
                  </a:cubicBezTo>
                  <a:cubicBezTo>
                    <a:pt x="154000" y="833214"/>
                    <a:pt x="153543" y="833490"/>
                    <a:pt x="153067" y="833709"/>
                  </a:cubicBezTo>
                  <a:cubicBezTo>
                    <a:pt x="132588" y="842282"/>
                    <a:pt x="76105" y="864856"/>
                    <a:pt x="51912" y="862189"/>
                  </a:cubicBezTo>
                  <a:cubicBezTo>
                    <a:pt x="47492" y="861722"/>
                    <a:pt x="43139" y="860732"/>
                    <a:pt x="38958" y="859236"/>
                  </a:cubicBezTo>
                  <a:cubicBezTo>
                    <a:pt x="36090" y="858474"/>
                    <a:pt x="33500" y="856884"/>
                    <a:pt x="31528" y="854664"/>
                  </a:cubicBezTo>
                  <a:cubicBezTo>
                    <a:pt x="28604" y="848854"/>
                    <a:pt x="29309" y="841872"/>
                    <a:pt x="33338" y="836757"/>
                  </a:cubicBezTo>
                  <a:cubicBezTo>
                    <a:pt x="42692" y="821175"/>
                    <a:pt x="58246" y="810325"/>
                    <a:pt x="76105" y="806944"/>
                  </a:cubicBezTo>
                  <a:cubicBezTo>
                    <a:pt x="72200" y="806468"/>
                    <a:pt x="57722" y="786846"/>
                    <a:pt x="54769" y="779417"/>
                  </a:cubicBezTo>
                  <a:cubicBezTo>
                    <a:pt x="51531" y="771892"/>
                    <a:pt x="50959" y="763491"/>
                    <a:pt x="53150" y="755604"/>
                  </a:cubicBezTo>
                  <a:cubicBezTo>
                    <a:pt x="54464" y="751032"/>
                    <a:pt x="57369" y="747079"/>
                    <a:pt x="61341" y="744460"/>
                  </a:cubicBezTo>
                  <a:close/>
                  <a:moveTo>
                    <a:pt x="1410558" y="607300"/>
                  </a:moveTo>
                  <a:cubicBezTo>
                    <a:pt x="1416559" y="609015"/>
                    <a:pt x="1419131" y="616349"/>
                    <a:pt x="1420083" y="622731"/>
                  </a:cubicBezTo>
                  <a:cubicBezTo>
                    <a:pt x="1421912" y="640828"/>
                    <a:pt x="1415873" y="658830"/>
                    <a:pt x="1403509" y="672165"/>
                  </a:cubicBezTo>
                  <a:cubicBezTo>
                    <a:pt x="1406939" y="670165"/>
                    <a:pt x="1430180" y="677309"/>
                    <a:pt x="1437038" y="681690"/>
                  </a:cubicBezTo>
                  <a:cubicBezTo>
                    <a:pt x="1444134" y="685758"/>
                    <a:pt x="1449620" y="692149"/>
                    <a:pt x="1452563" y="699788"/>
                  </a:cubicBezTo>
                  <a:cubicBezTo>
                    <a:pt x="1454230" y="704274"/>
                    <a:pt x="1454230" y="709208"/>
                    <a:pt x="1452563" y="713694"/>
                  </a:cubicBezTo>
                  <a:cubicBezTo>
                    <a:pt x="1448601" y="721086"/>
                    <a:pt x="1440848" y="725639"/>
                    <a:pt x="1432466" y="725505"/>
                  </a:cubicBezTo>
                  <a:cubicBezTo>
                    <a:pt x="1425217" y="725705"/>
                    <a:pt x="1417959" y="725105"/>
                    <a:pt x="1410844" y="723696"/>
                  </a:cubicBezTo>
                  <a:cubicBezTo>
                    <a:pt x="1391794" y="720648"/>
                    <a:pt x="1347598" y="709980"/>
                    <a:pt x="1329500" y="705598"/>
                  </a:cubicBezTo>
                  <a:cubicBezTo>
                    <a:pt x="1326243" y="704769"/>
                    <a:pt x="1324271" y="701445"/>
                    <a:pt x="1325100" y="698188"/>
                  </a:cubicBezTo>
                  <a:cubicBezTo>
                    <a:pt x="1325252" y="697607"/>
                    <a:pt x="1325481" y="697054"/>
                    <a:pt x="1325785" y="696549"/>
                  </a:cubicBezTo>
                  <a:cubicBezTo>
                    <a:pt x="1336739" y="677404"/>
                    <a:pt x="1368743" y="625588"/>
                    <a:pt x="1389698" y="613396"/>
                  </a:cubicBezTo>
                  <a:cubicBezTo>
                    <a:pt x="1393527" y="611167"/>
                    <a:pt x="1397585" y="609348"/>
                    <a:pt x="1401795" y="607967"/>
                  </a:cubicBezTo>
                  <a:cubicBezTo>
                    <a:pt x="1404586" y="606891"/>
                    <a:pt x="1407634" y="606662"/>
                    <a:pt x="1410558" y="607300"/>
                  </a:cubicBezTo>
                  <a:close/>
                  <a:moveTo>
                    <a:pt x="141447" y="570629"/>
                  </a:moveTo>
                  <a:cubicBezTo>
                    <a:pt x="149657" y="568905"/>
                    <a:pt x="158144" y="571829"/>
                    <a:pt x="163545" y="578249"/>
                  </a:cubicBezTo>
                  <a:cubicBezTo>
                    <a:pt x="168412" y="583602"/>
                    <a:pt x="172660" y="589479"/>
                    <a:pt x="176213" y="595775"/>
                  </a:cubicBezTo>
                  <a:cubicBezTo>
                    <a:pt x="186309" y="612253"/>
                    <a:pt x="206979" y="652925"/>
                    <a:pt x="215456" y="669308"/>
                  </a:cubicBezTo>
                  <a:cubicBezTo>
                    <a:pt x="216933" y="672394"/>
                    <a:pt x="215627" y="676090"/>
                    <a:pt x="212542" y="677566"/>
                  </a:cubicBezTo>
                  <a:cubicBezTo>
                    <a:pt x="212046" y="677804"/>
                    <a:pt x="211522" y="677976"/>
                    <a:pt x="210979" y="678071"/>
                  </a:cubicBezTo>
                  <a:cubicBezTo>
                    <a:pt x="189167" y="682357"/>
                    <a:pt x="129064" y="691787"/>
                    <a:pt x="106109" y="683786"/>
                  </a:cubicBezTo>
                  <a:cubicBezTo>
                    <a:pt x="101899" y="682348"/>
                    <a:pt x="97879" y="680433"/>
                    <a:pt x="94107" y="678071"/>
                  </a:cubicBezTo>
                  <a:cubicBezTo>
                    <a:pt x="91479" y="676709"/>
                    <a:pt x="89316" y="674585"/>
                    <a:pt x="87916" y="671975"/>
                  </a:cubicBezTo>
                  <a:cubicBezTo>
                    <a:pt x="85345" y="666355"/>
                    <a:pt x="89250" y="659592"/>
                    <a:pt x="93631" y="654925"/>
                  </a:cubicBezTo>
                  <a:cubicBezTo>
                    <a:pt x="106195" y="641800"/>
                    <a:pt x="123768" y="634656"/>
                    <a:pt x="141923" y="635304"/>
                  </a:cubicBezTo>
                  <a:cubicBezTo>
                    <a:pt x="138304" y="634065"/>
                    <a:pt x="128588" y="611682"/>
                    <a:pt x="127350" y="603776"/>
                  </a:cubicBezTo>
                  <a:cubicBezTo>
                    <a:pt x="125854" y="595718"/>
                    <a:pt x="127131" y="587393"/>
                    <a:pt x="130969" y="580154"/>
                  </a:cubicBezTo>
                  <a:cubicBezTo>
                    <a:pt x="133255" y="575868"/>
                    <a:pt x="136960" y="572496"/>
                    <a:pt x="141447" y="570629"/>
                  </a:cubicBezTo>
                  <a:close/>
                  <a:moveTo>
                    <a:pt x="1338263" y="454328"/>
                  </a:moveTo>
                  <a:cubicBezTo>
                    <a:pt x="1344455" y="455376"/>
                    <a:pt x="1347788" y="462425"/>
                    <a:pt x="1349122" y="468711"/>
                  </a:cubicBezTo>
                  <a:cubicBezTo>
                    <a:pt x="1352779" y="486523"/>
                    <a:pt x="1348693" y="505049"/>
                    <a:pt x="1337882" y="519670"/>
                  </a:cubicBezTo>
                  <a:cubicBezTo>
                    <a:pt x="1341025" y="517289"/>
                    <a:pt x="1364933" y="521956"/>
                    <a:pt x="1372172" y="525480"/>
                  </a:cubicBezTo>
                  <a:cubicBezTo>
                    <a:pt x="1379678" y="528766"/>
                    <a:pt x="1385802" y="534558"/>
                    <a:pt x="1389508" y="541863"/>
                  </a:cubicBezTo>
                  <a:cubicBezTo>
                    <a:pt x="1391613" y="546111"/>
                    <a:pt x="1392146" y="550969"/>
                    <a:pt x="1391032" y="555579"/>
                  </a:cubicBezTo>
                  <a:cubicBezTo>
                    <a:pt x="1387803" y="563428"/>
                    <a:pt x="1380440" y="568800"/>
                    <a:pt x="1371982" y="569486"/>
                  </a:cubicBezTo>
                  <a:cubicBezTo>
                    <a:pt x="1364762" y="570295"/>
                    <a:pt x="1357485" y="570295"/>
                    <a:pt x="1350265" y="569486"/>
                  </a:cubicBezTo>
                  <a:cubicBezTo>
                    <a:pt x="1331215" y="568438"/>
                    <a:pt x="1285971" y="562628"/>
                    <a:pt x="1267492" y="559961"/>
                  </a:cubicBezTo>
                  <a:cubicBezTo>
                    <a:pt x="1264120" y="559399"/>
                    <a:pt x="1261835" y="556217"/>
                    <a:pt x="1262396" y="552836"/>
                  </a:cubicBezTo>
                  <a:cubicBezTo>
                    <a:pt x="1262482" y="552341"/>
                    <a:pt x="1262625" y="551855"/>
                    <a:pt x="1262825" y="551388"/>
                  </a:cubicBezTo>
                  <a:cubicBezTo>
                    <a:pt x="1272350" y="532052"/>
                    <a:pt x="1298639" y="476998"/>
                    <a:pt x="1318261" y="462615"/>
                  </a:cubicBezTo>
                  <a:cubicBezTo>
                    <a:pt x="1321833" y="459955"/>
                    <a:pt x="1325700" y="457717"/>
                    <a:pt x="1329786" y="455948"/>
                  </a:cubicBezTo>
                  <a:cubicBezTo>
                    <a:pt x="1332386" y="454576"/>
                    <a:pt x="1335339" y="454012"/>
                    <a:pt x="1338263" y="454328"/>
                  </a:cubicBezTo>
                  <a:close/>
                  <a:moveTo>
                    <a:pt x="206502" y="424610"/>
                  </a:moveTo>
                  <a:cubicBezTo>
                    <a:pt x="214684" y="422880"/>
                    <a:pt x="223152" y="425811"/>
                    <a:pt x="228505" y="432230"/>
                  </a:cubicBezTo>
                  <a:cubicBezTo>
                    <a:pt x="233401" y="437578"/>
                    <a:pt x="237677" y="443457"/>
                    <a:pt x="241268" y="449756"/>
                  </a:cubicBezTo>
                  <a:cubicBezTo>
                    <a:pt x="251270" y="466235"/>
                    <a:pt x="272034" y="506906"/>
                    <a:pt x="280416" y="523289"/>
                  </a:cubicBezTo>
                  <a:cubicBezTo>
                    <a:pt x="281902" y="526366"/>
                    <a:pt x="280607" y="530071"/>
                    <a:pt x="277530" y="531557"/>
                  </a:cubicBezTo>
                  <a:cubicBezTo>
                    <a:pt x="277054" y="531786"/>
                    <a:pt x="276549" y="531948"/>
                    <a:pt x="276035" y="532052"/>
                  </a:cubicBezTo>
                  <a:cubicBezTo>
                    <a:pt x="253651" y="536720"/>
                    <a:pt x="193548" y="546149"/>
                    <a:pt x="170688" y="538148"/>
                  </a:cubicBezTo>
                  <a:cubicBezTo>
                    <a:pt x="166592" y="536577"/>
                    <a:pt x="162687" y="534529"/>
                    <a:pt x="159068" y="532052"/>
                  </a:cubicBezTo>
                  <a:cubicBezTo>
                    <a:pt x="156458" y="530662"/>
                    <a:pt x="154305" y="528547"/>
                    <a:pt x="152876" y="525956"/>
                  </a:cubicBezTo>
                  <a:cubicBezTo>
                    <a:pt x="150304" y="520337"/>
                    <a:pt x="154210" y="513574"/>
                    <a:pt x="158591" y="508907"/>
                  </a:cubicBezTo>
                  <a:cubicBezTo>
                    <a:pt x="171174" y="495753"/>
                    <a:pt x="188786" y="488618"/>
                    <a:pt x="206978" y="489285"/>
                  </a:cubicBezTo>
                  <a:cubicBezTo>
                    <a:pt x="203264" y="488047"/>
                    <a:pt x="193548" y="465663"/>
                    <a:pt x="192310" y="457757"/>
                  </a:cubicBezTo>
                  <a:cubicBezTo>
                    <a:pt x="190795" y="449691"/>
                    <a:pt x="192110" y="441349"/>
                    <a:pt x="196025" y="434135"/>
                  </a:cubicBezTo>
                  <a:cubicBezTo>
                    <a:pt x="198263" y="429805"/>
                    <a:pt x="201978" y="426424"/>
                    <a:pt x="206502" y="424610"/>
                  </a:cubicBezTo>
                  <a:close/>
                  <a:moveTo>
                    <a:pt x="1258253" y="304024"/>
                  </a:moveTo>
                  <a:cubicBezTo>
                    <a:pt x="1264444" y="305072"/>
                    <a:pt x="1267778" y="312120"/>
                    <a:pt x="1269111" y="318407"/>
                  </a:cubicBezTo>
                  <a:cubicBezTo>
                    <a:pt x="1272845" y="336218"/>
                    <a:pt x="1268759" y="354778"/>
                    <a:pt x="1257872" y="369365"/>
                  </a:cubicBezTo>
                  <a:cubicBezTo>
                    <a:pt x="1261015" y="366984"/>
                    <a:pt x="1284923" y="371651"/>
                    <a:pt x="1292162" y="375176"/>
                  </a:cubicBezTo>
                  <a:cubicBezTo>
                    <a:pt x="1299667" y="378463"/>
                    <a:pt x="1305792" y="384254"/>
                    <a:pt x="1309497" y="391559"/>
                  </a:cubicBezTo>
                  <a:cubicBezTo>
                    <a:pt x="1311650" y="395830"/>
                    <a:pt x="1312193" y="400732"/>
                    <a:pt x="1311021" y="405370"/>
                  </a:cubicBezTo>
                  <a:cubicBezTo>
                    <a:pt x="1307821" y="413223"/>
                    <a:pt x="1300429" y="418577"/>
                    <a:pt x="1291971" y="419181"/>
                  </a:cubicBezTo>
                  <a:cubicBezTo>
                    <a:pt x="1284780" y="420229"/>
                    <a:pt x="1277493" y="420420"/>
                    <a:pt x="1270254" y="419753"/>
                  </a:cubicBezTo>
                  <a:cubicBezTo>
                    <a:pt x="1251204" y="418705"/>
                    <a:pt x="1205865" y="412799"/>
                    <a:pt x="1187482" y="410228"/>
                  </a:cubicBezTo>
                  <a:cubicBezTo>
                    <a:pt x="1184100" y="409718"/>
                    <a:pt x="1181777" y="406563"/>
                    <a:pt x="1182281" y="403182"/>
                  </a:cubicBezTo>
                  <a:cubicBezTo>
                    <a:pt x="1182367" y="402657"/>
                    <a:pt x="1182510" y="402144"/>
                    <a:pt x="1182719" y="401655"/>
                  </a:cubicBezTo>
                  <a:cubicBezTo>
                    <a:pt x="1192340" y="381557"/>
                    <a:pt x="1218724" y="326693"/>
                    <a:pt x="1238250" y="312311"/>
                  </a:cubicBezTo>
                  <a:cubicBezTo>
                    <a:pt x="1241822" y="309680"/>
                    <a:pt x="1245689" y="307474"/>
                    <a:pt x="1249776" y="305738"/>
                  </a:cubicBezTo>
                  <a:cubicBezTo>
                    <a:pt x="1252366" y="304339"/>
                    <a:pt x="1255319" y="303742"/>
                    <a:pt x="1258253" y="304024"/>
                  </a:cubicBezTo>
                  <a:close/>
                  <a:moveTo>
                    <a:pt x="298705" y="278402"/>
                  </a:moveTo>
                  <a:cubicBezTo>
                    <a:pt x="307011" y="277356"/>
                    <a:pt x="315202" y="281031"/>
                    <a:pt x="319946" y="287927"/>
                  </a:cubicBezTo>
                  <a:cubicBezTo>
                    <a:pt x="324346" y="293817"/>
                    <a:pt x="328023" y="300212"/>
                    <a:pt x="330899" y="306977"/>
                  </a:cubicBezTo>
                  <a:cubicBezTo>
                    <a:pt x="339281" y="324312"/>
                    <a:pt x="355950" y="366603"/>
                    <a:pt x="362713" y="383939"/>
                  </a:cubicBezTo>
                  <a:cubicBezTo>
                    <a:pt x="363884" y="387150"/>
                    <a:pt x="362227" y="390705"/>
                    <a:pt x="359017" y="391877"/>
                  </a:cubicBezTo>
                  <a:cubicBezTo>
                    <a:pt x="358522" y="392059"/>
                    <a:pt x="357998" y="392176"/>
                    <a:pt x="357474" y="392225"/>
                  </a:cubicBezTo>
                  <a:cubicBezTo>
                    <a:pt x="335376" y="393749"/>
                    <a:pt x="274607" y="397178"/>
                    <a:pt x="252604" y="387082"/>
                  </a:cubicBezTo>
                  <a:cubicBezTo>
                    <a:pt x="248565" y="385208"/>
                    <a:pt x="244727" y="382910"/>
                    <a:pt x="241174" y="380224"/>
                  </a:cubicBezTo>
                  <a:cubicBezTo>
                    <a:pt x="238736" y="378543"/>
                    <a:pt x="236802" y="376241"/>
                    <a:pt x="235554" y="373556"/>
                  </a:cubicBezTo>
                  <a:cubicBezTo>
                    <a:pt x="233554" y="367651"/>
                    <a:pt x="238126" y="361269"/>
                    <a:pt x="242984" y="357078"/>
                  </a:cubicBezTo>
                  <a:cubicBezTo>
                    <a:pt x="256757" y="345206"/>
                    <a:pt x="274978" y="339828"/>
                    <a:pt x="292990" y="342314"/>
                  </a:cubicBezTo>
                  <a:cubicBezTo>
                    <a:pt x="289466" y="340695"/>
                    <a:pt x="281941" y="317454"/>
                    <a:pt x="281465" y="309453"/>
                  </a:cubicBezTo>
                  <a:cubicBezTo>
                    <a:pt x="280731" y="301306"/>
                    <a:pt x="282855" y="293157"/>
                    <a:pt x="287465" y="286403"/>
                  </a:cubicBezTo>
                  <a:cubicBezTo>
                    <a:pt x="290085" y="282425"/>
                    <a:pt x="294095" y="279570"/>
                    <a:pt x="298705" y="278402"/>
                  </a:cubicBezTo>
                  <a:close/>
                  <a:moveTo>
                    <a:pt x="1137000" y="179817"/>
                  </a:moveTo>
                  <a:cubicBezTo>
                    <a:pt x="1143191" y="178675"/>
                    <a:pt x="1148716" y="184199"/>
                    <a:pt x="1152145" y="189342"/>
                  </a:cubicBezTo>
                  <a:cubicBezTo>
                    <a:pt x="1161774" y="204747"/>
                    <a:pt x="1164346" y="223544"/>
                    <a:pt x="1159193" y="240968"/>
                  </a:cubicBezTo>
                  <a:cubicBezTo>
                    <a:pt x="1161289" y="237729"/>
                    <a:pt x="1185387" y="233824"/>
                    <a:pt x="1193388" y="234586"/>
                  </a:cubicBezTo>
                  <a:cubicBezTo>
                    <a:pt x="1201570" y="235138"/>
                    <a:pt x="1209314" y="238503"/>
                    <a:pt x="1215296" y="244111"/>
                  </a:cubicBezTo>
                  <a:cubicBezTo>
                    <a:pt x="1218782" y="247360"/>
                    <a:pt x="1220982" y="251756"/>
                    <a:pt x="1221487" y="256494"/>
                  </a:cubicBezTo>
                  <a:cubicBezTo>
                    <a:pt x="1221058" y="264706"/>
                    <a:pt x="1216153" y="272021"/>
                    <a:pt x="1208723" y="275544"/>
                  </a:cubicBezTo>
                  <a:cubicBezTo>
                    <a:pt x="1202341" y="279016"/>
                    <a:pt x="1195560" y="281702"/>
                    <a:pt x="1188530" y="283545"/>
                  </a:cubicBezTo>
                  <a:cubicBezTo>
                    <a:pt x="1170147" y="289260"/>
                    <a:pt x="1125760" y="299261"/>
                    <a:pt x="1107568" y="303357"/>
                  </a:cubicBezTo>
                  <a:cubicBezTo>
                    <a:pt x="1104272" y="304052"/>
                    <a:pt x="1101043" y="301946"/>
                    <a:pt x="1100348" y="298652"/>
                  </a:cubicBezTo>
                  <a:cubicBezTo>
                    <a:pt x="1100224" y="298069"/>
                    <a:pt x="1100186" y="297473"/>
                    <a:pt x="1100233" y="296880"/>
                  </a:cubicBezTo>
                  <a:cubicBezTo>
                    <a:pt x="1102043" y="275353"/>
                    <a:pt x="1108044" y="214774"/>
                    <a:pt x="1121093" y="194581"/>
                  </a:cubicBezTo>
                  <a:cubicBezTo>
                    <a:pt x="1123512" y="190838"/>
                    <a:pt x="1126361" y="187386"/>
                    <a:pt x="1129571" y="184294"/>
                  </a:cubicBezTo>
                  <a:cubicBezTo>
                    <a:pt x="1131580" y="182139"/>
                    <a:pt x="1134152" y="180588"/>
                    <a:pt x="1137000" y="179817"/>
                  </a:cubicBezTo>
                  <a:close/>
                  <a:moveTo>
                    <a:pt x="424910" y="142194"/>
                  </a:moveTo>
                  <a:cubicBezTo>
                    <a:pt x="433273" y="142331"/>
                    <a:pt x="440874" y="147102"/>
                    <a:pt x="444627" y="154576"/>
                  </a:cubicBezTo>
                  <a:cubicBezTo>
                    <a:pt x="448199" y="160892"/>
                    <a:pt x="451009" y="167606"/>
                    <a:pt x="453009" y="174579"/>
                  </a:cubicBezTo>
                  <a:cubicBezTo>
                    <a:pt x="459105" y="192771"/>
                    <a:pt x="470154" y="236967"/>
                    <a:pt x="474536" y="255065"/>
                  </a:cubicBezTo>
                  <a:cubicBezTo>
                    <a:pt x="475326" y="258337"/>
                    <a:pt x="473316" y="261632"/>
                    <a:pt x="470049" y="262424"/>
                  </a:cubicBezTo>
                  <a:cubicBezTo>
                    <a:pt x="469487" y="262559"/>
                    <a:pt x="468916" y="262615"/>
                    <a:pt x="468344" y="262590"/>
                  </a:cubicBezTo>
                  <a:cubicBezTo>
                    <a:pt x="446151" y="261352"/>
                    <a:pt x="385477" y="256875"/>
                    <a:pt x="364998" y="243921"/>
                  </a:cubicBezTo>
                  <a:cubicBezTo>
                    <a:pt x="361207" y="241563"/>
                    <a:pt x="357692" y="238784"/>
                    <a:pt x="354520" y="235634"/>
                  </a:cubicBezTo>
                  <a:cubicBezTo>
                    <a:pt x="352273" y="233705"/>
                    <a:pt x="350644" y="231153"/>
                    <a:pt x="349853" y="228300"/>
                  </a:cubicBezTo>
                  <a:cubicBezTo>
                    <a:pt x="348615" y="222204"/>
                    <a:pt x="353949" y="216489"/>
                    <a:pt x="359378" y="212965"/>
                  </a:cubicBezTo>
                  <a:cubicBezTo>
                    <a:pt x="374580" y="203041"/>
                    <a:pt x="393297" y="200094"/>
                    <a:pt x="410813" y="204868"/>
                  </a:cubicBezTo>
                  <a:cubicBezTo>
                    <a:pt x="407479" y="202773"/>
                    <a:pt x="403098" y="178770"/>
                    <a:pt x="403670" y="170769"/>
                  </a:cubicBezTo>
                  <a:cubicBezTo>
                    <a:pt x="404031" y="162594"/>
                    <a:pt x="407194" y="154793"/>
                    <a:pt x="412623" y="148671"/>
                  </a:cubicBezTo>
                  <a:cubicBezTo>
                    <a:pt x="415823" y="145127"/>
                    <a:pt x="420176" y="142832"/>
                    <a:pt x="424910" y="142194"/>
                  </a:cubicBezTo>
                  <a:close/>
                  <a:moveTo>
                    <a:pt x="1000696" y="67708"/>
                  </a:moveTo>
                  <a:cubicBezTo>
                    <a:pt x="1006602" y="65803"/>
                    <a:pt x="1012889" y="70566"/>
                    <a:pt x="1016889" y="75519"/>
                  </a:cubicBezTo>
                  <a:cubicBezTo>
                    <a:pt x="1028414" y="89598"/>
                    <a:pt x="1033339" y="107947"/>
                    <a:pt x="1030415" y="125906"/>
                  </a:cubicBezTo>
                  <a:cubicBezTo>
                    <a:pt x="1032129" y="122382"/>
                    <a:pt x="1055465" y="115428"/>
                    <a:pt x="1063561" y="115238"/>
                  </a:cubicBezTo>
                  <a:cubicBezTo>
                    <a:pt x="1071744" y="114699"/>
                    <a:pt x="1079859" y="117022"/>
                    <a:pt x="1086517" y="121810"/>
                  </a:cubicBezTo>
                  <a:cubicBezTo>
                    <a:pt x="1090394" y="124540"/>
                    <a:pt x="1093108" y="128615"/>
                    <a:pt x="1094137" y="133240"/>
                  </a:cubicBezTo>
                  <a:cubicBezTo>
                    <a:pt x="1094908" y="141578"/>
                    <a:pt x="1090984" y="149654"/>
                    <a:pt x="1083945" y="154195"/>
                  </a:cubicBezTo>
                  <a:cubicBezTo>
                    <a:pt x="1078049" y="158460"/>
                    <a:pt x="1071658" y="161980"/>
                    <a:pt x="1064895" y="164673"/>
                  </a:cubicBezTo>
                  <a:cubicBezTo>
                    <a:pt x="1047464" y="172674"/>
                    <a:pt x="1004697" y="188199"/>
                    <a:pt x="987171" y="194581"/>
                  </a:cubicBezTo>
                  <a:cubicBezTo>
                    <a:pt x="983990" y="195688"/>
                    <a:pt x="980513" y="194009"/>
                    <a:pt x="979408" y="190829"/>
                  </a:cubicBezTo>
                  <a:cubicBezTo>
                    <a:pt x="979208" y="190258"/>
                    <a:pt x="979094" y="189661"/>
                    <a:pt x="979075" y="189057"/>
                  </a:cubicBezTo>
                  <a:cubicBezTo>
                    <a:pt x="978218" y="167054"/>
                    <a:pt x="976027" y="106189"/>
                    <a:pt x="986695" y="84377"/>
                  </a:cubicBezTo>
                  <a:cubicBezTo>
                    <a:pt x="988666" y="80386"/>
                    <a:pt x="991067" y="76618"/>
                    <a:pt x="993839" y="73137"/>
                  </a:cubicBezTo>
                  <a:cubicBezTo>
                    <a:pt x="995553" y="70700"/>
                    <a:pt x="997934" y="68814"/>
                    <a:pt x="1000696" y="67708"/>
                  </a:cubicBezTo>
                  <a:close/>
                  <a:moveTo>
                    <a:pt x="580073" y="52278"/>
                  </a:moveTo>
                  <a:cubicBezTo>
                    <a:pt x="587769" y="55619"/>
                    <a:pt x="592979" y="62957"/>
                    <a:pt x="593598" y="71328"/>
                  </a:cubicBezTo>
                  <a:cubicBezTo>
                    <a:pt x="594456" y="78541"/>
                    <a:pt x="594456" y="85831"/>
                    <a:pt x="593598" y="93045"/>
                  </a:cubicBezTo>
                  <a:cubicBezTo>
                    <a:pt x="592265" y="112095"/>
                    <a:pt x="585693" y="157243"/>
                    <a:pt x="582930" y="175626"/>
                  </a:cubicBezTo>
                  <a:cubicBezTo>
                    <a:pt x="582397" y="178951"/>
                    <a:pt x="579273" y="181215"/>
                    <a:pt x="575949" y="180682"/>
                  </a:cubicBezTo>
                  <a:cubicBezTo>
                    <a:pt x="575396" y="180595"/>
                    <a:pt x="574863" y="180432"/>
                    <a:pt x="574358" y="180198"/>
                  </a:cubicBezTo>
                  <a:cubicBezTo>
                    <a:pt x="554451" y="170578"/>
                    <a:pt x="500063" y="143432"/>
                    <a:pt x="485966" y="123620"/>
                  </a:cubicBezTo>
                  <a:cubicBezTo>
                    <a:pt x="483385" y="119997"/>
                    <a:pt x="481213" y="116100"/>
                    <a:pt x="479489" y="111999"/>
                  </a:cubicBezTo>
                  <a:cubicBezTo>
                    <a:pt x="478136" y="109358"/>
                    <a:pt x="477603" y="106372"/>
                    <a:pt x="477965" y="103427"/>
                  </a:cubicBezTo>
                  <a:cubicBezTo>
                    <a:pt x="479108" y="97331"/>
                    <a:pt x="486252" y="93902"/>
                    <a:pt x="492538" y="92854"/>
                  </a:cubicBezTo>
                  <a:cubicBezTo>
                    <a:pt x="510369" y="89405"/>
                    <a:pt x="528819" y="93776"/>
                    <a:pt x="543211" y="104856"/>
                  </a:cubicBezTo>
                  <a:cubicBezTo>
                    <a:pt x="541020" y="101712"/>
                    <a:pt x="545973" y="77900"/>
                    <a:pt x="549593" y="70661"/>
                  </a:cubicBezTo>
                  <a:cubicBezTo>
                    <a:pt x="553060" y="63258"/>
                    <a:pt x="558937" y="57249"/>
                    <a:pt x="566262" y="53611"/>
                  </a:cubicBezTo>
                  <a:cubicBezTo>
                    <a:pt x="570567" y="51565"/>
                    <a:pt x="575453" y="51094"/>
                    <a:pt x="580073" y="52278"/>
                  </a:cubicBezTo>
                  <a:close/>
                  <a:moveTo>
                    <a:pt x="839058" y="20940"/>
                  </a:moveTo>
                  <a:cubicBezTo>
                    <a:pt x="855679" y="28064"/>
                    <a:pt x="868490" y="41915"/>
                    <a:pt x="874300" y="59040"/>
                  </a:cubicBezTo>
                  <a:cubicBezTo>
                    <a:pt x="874300" y="55135"/>
                    <a:pt x="891731" y="38276"/>
                    <a:pt x="898780" y="34371"/>
                  </a:cubicBezTo>
                  <a:cubicBezTo>
                    <a:pt x="905752" y="30078"/>
                    <a:pt x="914020" y="28390"/>
                    <a:pt x="922116" y="29608"/>
                  </a:cubicBezTo>
                  <a:cubicBezTo>
                    <a:pt x="926840" y="30260"/>
                    <a:pt x="931165" y="32594"/>
                    <a:pt x="934308" y="36180"/>
                  </a:cubicBezTo>
                  <a:cubicBezTo>
                    <a:pt x="938775" y="43262"/>
                    <a:pt x="938994" y="52224"/>
                    <a:pt x="934880" y="59517"/>
                  </a:cubicBezTo>
                  <a:cubicBezTo>
                    <a:pt x="931555" y="65992"/>
                    <a:pt x="927497" y="72064"/>
                    <a:pt x="922783" y="77614"/>
                  </a:cubicBezTo>
                  <a:cubicBezTo>
                    <a:pt x="910972" y="92664"/>
                    <a:pt x="880206" y="126287"/>
                    <a:pt x="867633" y="139908"/>
                  </a:cubicBezTo>
                  <a:cubicBezTo>
                    <a:pt x="865271" y="142311"/>
                    <a:pt x="861413" y="142346"/>
                    <a:pt x="859013" y="139988"/>
                  </a:cubicBezTo>
                  <a:cubicBezTo>
                    <a:pt x="858670" y="139648"/>
                    <a:pt x="858365" y="139270"/>
                    <a:pt x="858108" y="138860"/>
                  </a:cubicBezTo>
                  <a:cubicBezTo>
                    <a:pt x="846583" y="120000"/>
                    <a:pt x="816769" y="66946"/>
                    <a:pt x="816293" y="42657"/>
                  </a:cubicBezTo>
                  <a:cubicBezTo>
                    <a:pt x="816189" y="38211"/>
                    <a:pt x="816607" y="33768"/>
                    <a:pt x="817532" y="29418"/>
                  </a:cubicBezTo>
                  <a:cubicBezTo>
                    <a:pt x="817903" y="26492"/>
                    <a:pt x="819132" y="23742"/>
                    <a:pt x="821056" y="21512"/>
                  </a:cubicBezTo>
                  <a:cubicBezTo>
                    <a:pt x="826418" y="17792"/>
                    <a:pt x="833467" y="17569"/>
                    <a:pt x="839058" y="20940"/>
                  </a:cubicBezTo>
                  <a:close/>
                  <a:moveTo>
                    <a:pt x="733521" y="81"/>
                  </a:moveTo>
                  <a:cubicBezTo>
                    <a:pt x="738283" y="-349"/>
                    <a:pt x="743046" y="934"/>
                    <a:pt x="746951" y="3701"/>
                  </a:cubicBezTo>
                  <a:cubicBezTo>
                    <a:pt x="752990" y="9486"/>
                    <a:pt x="755333" y="18136"/>
                    <a:pt x="753047" y="26180"/>
                  </a:cubicBezTo>
                  <a:cubicBezTo>
                    <a:pt x="751352" y="33235"/>
                    <a:pt x="748865" y="40074"/>
                    <a:pt x="745617" y="46563"/>
                  </a:cubicBezTo>
                  <a:cubicBezTo>
                    <a:pt x="737712" y="64089"/>
                    <a:pt x="715804" y="103713"/>
                    <a:pt x="706851" y="120287"/>
                  </a:cubicBezTo>
                  <a:cubicBezTo>
                    <a:pt x="705051" y="123195"/>
                    <a:pt x="701240" y="124096"/>
                    <a:pt x="698326" y="122298"/>
                  </a:cubicBezTo>
                  <a:cubicBezTo>
                    <a:pt x="697973" y="122075"/>
                    <a:pt x="697630" y="121817"/>
                    <a:pt x="697326" y="121525"/>
                  </a:cubicBezTo>
                  <a:cubicBezTo>
                    <a:pt x="681705" y="105999"/>
                    <a:pt x="640176" y="61518"/>
                    <a:pt x="633794" y="38086"/>
                  </a:cubicBezTo>
                  <a:cubicBezTo>
                    <a:pt x="632651" y="33790"/>
                    <a:pt x="631975" y="29383"/>
                    <a:pt x="631794" y="24942"/>
                  </a:cubicBezTo>
                  <a:cubicBezTo>
                    <a:pt x="631470" y="21987"/>
                    <a:pt x="632032" y="19002"/>
                    <a:pt x="633413" y="16369"/>
                  </a:cubicBezTo>
                  <a:cubicBezTo>
                    <a:pt x="636556" y="11035"/>
                    <a:pt x="644367" y="10464"/>
                    <a:pt x="650748" y="11511"/>
                  </a:cubicBezTo>
                  <a:cubicBezTo>
                    <a:pt x="668589" y="14465"/>
                    <a:pt x="684343" y="24851"/>
                    <a:pt x="694087" y="40086"/>
                  </a:cubicBezTo>
                  <a:cubicBezTo>
                    <a:pt x="693039" y="36372"/>
                    <a:pt x="706089" y="15798"/>
                    <a:pt x="711994" y="10273"/>
                  </a:cubicBezTo>
                  <a:cubicBezTo>
                    <a:pt x="717757" y="4461"/>
                    <a:pt x="725377" y="854"/>
                    <a:pt x="733521" y="81"/>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07" name="Google Shape;1507;p43"/>
            <p:cNvSpPr/>
            <p:nvPr/>
          </p:nvSpPr>
          <p:spPr>
            <a:xfrm>
              <a:off x="2836745" y="459192"/>
              <a:ext cx="1271884" cy="1279529"/>
            </a:xfrm>
            <a:custGeom>
              <a:rect b="b" l="l" r="r" t="t"/>
              <a:pathLst>
                <a:path extrusionOk="0" h="1179289" w="1172243">
                  <a:moveTo>
                    <a:pt x="14288" y="1150714"/>
                  </a:moveTo>
                  <a:cubicBezTo>
                    <a:pt x="22175" y="1150714"/>
                    <a:pt x="28576" y="1157115"/>
                    <a:pt x="28576" y="1165001"/>
                  </a:cubicBezTo>
                  <a:cubicBezTo>
                    <a:pt x="28576" y="1172888"/>
                    <a:pt x="22175" y="1179289"/>
                    <a:pt x="14288" y="1179289"/>
                  </a:cubicBezTo>
                  <a:cubicBezTo>
                    <a:pt x="6401" y="1179289"/>
                    <a:pt x="1" y="1172888"/>
                    <a:pt x="1" y="1165001"/>
                  </a:cubicBezTo>
                  <a:cubicBezTo>
                    <a:pt x="1" y="1157115"/>
                    <a:pt x="6401" y="1150714"/>
                    <a:pt x="14288" y="1150714"/>
                  </a:cubicBezTo>
                  <a:close/>
                  <a:moveTo>
                    <a:pt x="1157955" y="1136617"/>
                  </a:moveTo>
                  <a:cubicBezTo>
                    <a:pt x="1165842" y="1136617"/>
                    <a:pt x="1172243" y="1143018"/>
                    <a:pt x="1172243" y="1150904"/>
                  </a:cubicBezTo>
                  <a:cubicBezTo>
                    <a:pt x="1172243" y="1158791"/>
                    <a:pt x="1165842" y="1165192"/>
                    <a:pt x="1157955" y="1165192"/>
                  </a:cubicBezTo>
                  <a:cubicBezTo>
                    <a:pt x="1150068" y="1165192"/>
                    <a:pt x="1143668" y="1158791"/>
                    <a:pt x="1143668" y="1150904"/>
                  </a:cubicBezTo>
                  <a:cubicBezTo>
                    <a:pt x="1143668" y="1143018"/>
                    <a:pt x="1150068" y="1136617"/>
                    <a:pt x="1157955" y="1136617"/>
                  </a:cubicBezTo>
                  <a:close/>
                  <a:moveTo>
                    <a:pt x="14288" y="1076610"/>
                  </a:moveTo>
                  <a:lnTo>
                    <a:pt x="21337" y="1076610"/>
                  </a:lnTo>
                  <a:cubicBezTo>
                    <a:pt x="23890" y="1076591"/>
                    <a:pt x="26395" y="1077286"/>
                    <a:pt x="28576" y="1078610"/>
                  </a:cubicBezTo>
                  <a:lnTo>
                    <a:pt x="31434" y="1080801"/>
                  </a:lnTo>
                  <a:cubicBezTo>
                    <a:pt x="33196" y="1082534"/>
                    <a:pt x="34481" y="1084706"/>
                    <a:pt x="35148" y="1087087"/>
                  </a:cubicBezTo>
                  <a:lnTo>
                    <a:pt x="35625" y="1090897"/>
                  </a:lnTo>
                  <a:cubicBezTo>
                    <a:pt x="35748" y="1092821"/>
                    <a:pt x="35320" y="1094736"/>
                    <a:pt x="34386" y="1096422"/>
                  </a:cubicBezTo>
                  <a:cubicBezTo>
                    <a:pt x="33834" y="1098184"/>
                    <a:pt x="32815" y="1099765"/>
                    <a:pt x="31434" y="1100994"/>
                  </a:cubicBezTo>
                  <a:cubicBezTo>
                    <a:pt x="30233" y="1102403"/>
                    <a:pt x="28643" y="1103432"/>
                    <a:pt x="26861" y="1103946"/>
                  </a:cubicBezTo>
                  <a:cubicBezTo>
                    <a:pt x="25176" y="1104880"/>
                    <a:pt x="23261" y="1105308"/>
                    <a:pt x="21337" y="1105185"/>
                  </a:cubicBezTo>
                  <a:lnTo>
                    <a:pt x="14288" y="1105185"/>
                  </a:lnTo>
                  <a:cubicBezTo>
                    <a:pt x="11783" y="1105185"/>
                    <a:pt x="9316" y="1104527"/>
                    <a:pt x="7145" y="1103280"/>
                  </a:cubicBezTo>
                  <a:lnTo>
                    <a:pt x="4192" y="1100994"/>
                  </a:lnTo>
                  <a:cubicBezTo>
                    <a:pt x="2487" y="1099232"/>
                    <a:pt x="1249" y="1097069"/>
                    <a:pt x="572" y="1094707"/>
                  </a:cubicBezTo>
                  <a:lnTo>
                    <a:pt x="1" y="1090897"/>
                  </a:lnTo>
                  <a:cubicBezTo>
                    <a:pt x="-28" y="1088983"/>
                    <a:pt x="392" y="1087087"/>
                    <a:pt x="1239" y="1085373"/>
                  </a:cubicBezTo>
                  <a:cubicBezTo>
                    <a:pt x="1858" y="1083639"/>
                    <a:pt x="2868" y="1082077"/>
                    <a:pt x="4192" y="1080801"/>
                  </a:cubicBezTo>
                  <a:cubicBezTo>
                    <a:pt x="5440" y="1079448"/>
                    <a:pt x="7011" y="1078429"/>
                    <a:pt x="8764" y="1077848"/>
                  </a:cubicBezTo>
                  <a:cubicBezTo>
                    <a:pt x="10469" y="1076962"/>
                    <a:pt x="12374" y="1076543"/>
                    <a:pt x="14288" y="1076610"/>
                  </a:cubicBezTo>
                  <a:close/>
                  <a:moveTo>
                    <a:pt x="1150621" y="1055464"/>
                  </a:moveTo>
                  <a:lnTo>
                    <a:pt x="1154336" y="1055464"/>
                  </a:lnTo>
                  <a:cubicBezTo>
                    <a:pt x="1156260" y="1055340"/>
                    <a:pt x="1158174" y="1055768"/>
                    <a:pt x="1159860" y="1056702"/>
                  </a:cubicBezTo>
                  <a:cubicBezTo>
                    <a:pt x="1163384" y="1057969"/>
                    <a:pt x="1166166" y="1060721"/>
                    <a:pt x="1167480" y="1064227"/>
                  </a:cubicBezTo>
                  <a:cubicBezTo>
                    <a:pt x="1168680" y="1065970"/>
                    <a:pt x="1169338" y="1068018"/>
                    <a:pt x="1169385" y="1070132"/>
                  </a:cubicBezTo>
                  <a:lnTo>
                    <a:pt x="1169385" y="1073656"/>
                  </a:lnTo>
                  <a:cubicBezTo>
                    <a:pt x="1169433" y="1076171"/>
                    <a:pt x="1168775" y="1078648"/>
                    <a:pt x="1167480" y="1080800"/>
                  </a:cubicBezTo>
                  <a:lnTo>
                    <a:pt x="1164527" y="1082896"/>
                  </a:lnTo>
                  <a:cubicBezTo>
                    <a:pt x="1162737" y="1084620"/>
                    <a:pt x="1160546" y="1085867"/>
                    <a:pt x="1158146" y="1086515"/>
                  </a:cubicBezTo>
                  <a:lnTo>
                    <a:pt x="1154336" y="1087087"/>
                  </a:lnTo>
                  <a:cubicBezTo>
                    <a:pt x="1152450" y="1087153"/>
                    <a:pt x="1150573" y="1086725"/>
                    <a:pt x="1148906" y="1085848"/>
                  </a:cubicBezTo>
                  <a:cubicBezTo>
                    <a:pt x="1147135" y="1085258"/>
                    <a:pt x="1145535" y="1084248"/>
                    <a:pt x="1144239" y="1082896"/>
                  </a:cubicBezTo>
                  <a:cubicBezTo>
                    <a:pt x="1142915" y="1081619"/>
                    <a:pt x="1141906" y="1080057"/>
                    <a:pt x="1141286" y="1078324"/>
                  </a:cubicBezTo>
                  <a:cubicBezTo>
                    <a:pt x="1140448" y="1076600"/>
                    <a:pt x="1140029" y="1074714"/>
                    <a:pt x="1140048" y="1072799"/>
                  </a:cubicBezTo>
                  <a:lnTo>
                    <a:pt x="1140048" y="1069275"/>
                  </a:lnTo>
                  <a:cubicBezTo>
                    <a:pt x="1140077" y="1066732"/>
                    <a:pt x="1140772" y="1064236"/>
                    <a:pt x="1142048" y="1062036"/>
                  </a:cubicBezTo>
                  <a:lnTo>
                    <a:pt x="1144239" y="1059178"/>
                  </a:lnTo>
                  <a:cubicBezTo>
                    <a:pt x="1145992" y="1057388"/>
                    <a:pt x="1148202" y="1056111"/>
                    <a:pt x="1150621" y="1055464"/>
                  </a:cubicBezTo>
                  <a:close/>
                  <a:moveTo>
                    <a:pt x="17812" y="977739"/>
                  </a:moveTo>
                  <a:cubicBezTo>
                    <a:pt x="19727" y="977663"/>
                    <a:pt x="21632" y="978092"/>
                    <a:pt x="23337" y="978978"/>
                  </a:cubicBezTo>
                  <a:cubicBezTo>
                    <a:pt x="25089" y="979549"/>
                    <a:pt x="26671" y="980568"/>
                    <a:pt x="27909" y="981930"/>
                  </a:cubicBezTo>
                  <a:lnTo>
                    <a:pt x="31433" y="985455"/>
                  </a:lnTo>
                  <a:cubicBezTo>
                    <a:pt x="33195" y="987188"/>
                    <a:pt x="34481" y="989360"/>
                    <a:pt x="35148" y="991741"/>
                  </a:cubicBezTo>
                  <a:lnTo>
                    <a:pt x="35624" y="995551"/>
                  </a:lnTo>
                  <a:cubicBezTo>
                    <a:pt x="35671" y="998094"/>
                    <a:pt x="35014" y="1000599"/>
                    <a:pt x="33719" y="1002790"/>
                  </a:cubicBezTo>
                  <a:lnTo>
                    <a:pt x="31433" y="1005648"/>
                  </a:lnTo>
                  <a:cubicBezTo>
                    <a:pt x="30233" y="1007057"/>
                    <a:pt x="28642" y="1008086"/>
                    <a:pt x="26861" y="1008600"/>
                  </a:cubicBezTo>
                  <a:cubicBezTo>
                    <a:pt x="25175" y="1009534"/>
                    <a:pt x="23261" y="1009963"/>
                    <a:pt x="21337" y="1009839"/>
                  </a:cubicBezTo>
                  <a:cubicBezTo>
                    <a:pt x="19441" y="1009972"/>
                    <a:pt x="17555" y="1009543"/>
                    <a:pt x="15907" y="1008600"/>
                  </a:cubicBezTo>
                  <a:cubicBezTo>
                    <a:pt x="14116" y="1008048"/>
                    <a:pt x="12507" y="1007029"/>
                    <a:pt x="11240" y="1005648"/>
                  </a:cubicBezTo>
                  <a:lnTo>
                    <a:pt x="7716" y="1002124"/>
                  </a:lnTo>
                  <a:cubicBezTo>
                    <a:pt x="5973" y="1000390"/>
                    <a:pt x="4725" y="998218"/>
                    <a:pt x="4096" y="995837"/>
                  </a:cubicBezTo>
                  <a:lnTo>
                    <a:pt x="3525" y="992027"/>
                  </a:lnTo>
                  <a:cubicBezTo>
                    <a:pt x="3515" y="989503"/>
                    <a:pt x="4201" y="987036"/>
                    <a:pt x="5525" y="984883"/>
                  </a:cubicBezTo>
                  <a:lnTo>
                    <a:pt x="7716" y="981930"/>
                  </a:lnTo>
                  <a:cubicBezTo>
                    <a:pt x="9011" y="980578"/>
                    <a:pt x="10611" y="979568"/>
                    <a:pt x="12383" y="978978"/>
                  </a:cubicBezTo>
                  <a:cubicBezTo>
                    <a:pt x="14050" y="978092"/>
                    <a:pt x="15926" y="977663"/>
                    <a:pt x="17812" y="977739"/>
                  </a:cubicBezTo>
                  <a:close/>
                  <a:moveTo>
                    <a:pt x="1133476" y="946022"/>
                  </a:moveTo>
                  <a:cubicBezTo>
                    <a:pt x="1141363" y="946022"/>
                    <a:pt x="1147764" y="952423"/>
                    <a:pt x="1147764" y="960309"/>
                  </a:cubicBezTo>
                  <a:cubicBezTo>
                    <a:pt x="1147764" y="968196"/>
                    <a:pt x="1141363" y="974597"/>
                    <a:pt x="1133476" y="974597"/>
                  </a:cubicBezTo>
                  <a:cubicBezTo>
                    <a:pt x="1125589" y="974597"/>
                    <a:pt x="1119189" y="968196"/>
                    <a:pt x="1119189" y="960309"/>
                  </a:cubicBezTo>
                  <a:cubicBezTo>
                    <a:pt x="1119189" y="952423"/>
                    <a:pt x="1125589" y="946022"/>
                    <a:pt x="1133476" y="946022"/>
                  </a:cubicBezTo>
                  <a:close/>
                  <a:moveTo>
                    <a:pt x="24480" y="889348"/>
                  </a:moveTo>
                  <a:lnTo>
                    <a:pt x="28481" y="889348"/>
                  </a:lnTo>
                  <a:cubicBezTo>
                    <a:pt x="30995" y="889300"/>
                    <a:pt x="33472" y="889957"/>
                    <a:pt x="35625" y="891253"/>
                  </a:cubicBezTo>
                  <a:lnTo>
                    <a:pt x="38577" y="893539"/>
                  </a:lnTo>
                  <a:cubicBezTo>
                    <a:pt x="40320" y="895272"/>
                    <a:pt x="41568" y="897444"/>
                    <a:pt x="42197" y="899825"/>
                  </a:cubicBezTo>
                  <a:lnTo>
                    <a:pt x="42387" y="903635"/>
                  </a:lnTo>
                  <a:cubicBezTo>
                    <a:pt x="42406" y="905521"/>
                    <a:pt x="41987" y="907378"/>
                    <a:pt x="41149" y="909064"/>
                  </a:cubicBezTo>
                  <a:cubicBezTo>
                    <a:pt x="39882" y="912617"/>
                    <a:pt x="37082" y="915417"/>
                    <a:pt x="33529" y="916684"/>
                  </a:cubicBezTo>
                  <a:cubicBezTo>
                    <a:pt x="31843" y="917523"/>
                    <a:pt x="29986" y="917942"/>
                    <a:pt x="28100" y="917923"/>
                  </a:cubicBezTo>
                  <a:lnTo>
                    <a:pt x="24480" y="917923"/>
                  </a:lnTo>
                  <a:cubicBezTo>
                    <a:pt x="21966" y="917894"/>
                    <a:pt x="19499" y="917199"/>
                    <a:pt x="17337" y="915922"/>
                  </a:cubicBezTo>
                  <a:lnTo>
                    <a:pt x="14384" y="913732"/>
                  </a:lnTo>
                  <a:cubicBezTo>
                    <a:pt x="12660" y="911941"/>
                    <a:pt x="11412" y="909750"/>
                    <a:pt x="10764" y="907350"/>
                  </a:cubicBezTo>
                  <a:lnTo>
                    <a:pt x="10193" y="903635"/>
                  </a:lnTo>
                  <a:cubicBezTo>
                    <a:pt x="10164" y="901721"/>
                    <a:pt x="10583" y="899825"/>
                    <a:pt x="11431" y="898111"/>
                  </a:cubicBezTo>
                  <a:cubicBezTo>
                    <a:pt x="12746" y="894605"/>
                    <a:pt x="15527" y="891853"/>
                    <a:pt x="19051" y="890586"/>
                  </a:cubicBezTo>
                  <a:cubicBezTo>
                    <a:pt x="20699" y="889643"/>
                    <a:pt x="22585" y="889214"/>
                    <a:pt x="24480" y="889348"/>
                  </a:cubicBezTo>
                  <a:close/>
                  <a:moveTo>
                    <a:pt x="1119093" y="850677"/>
                  </a:moveTo>
                  <a:lnTo>
                    <a:pt x="1122903" y="850677"/>
                  </a:lnTo>
                  <a:cubicBezTo>
                    <a:pt x="1124827" y="850553"/>
                    <a:pt x="1126741" y="850981"/>
                    <a:pt x="1128427" y="851915"/>
                  </a:cubicBezTo>
                  <a:cubicBezTo>
                    <a:pt x="1130180" y="852496"/>
                    <a:pt x="1131751" y="853515"/>
                    <a:pt x="1132999" y="854868"/>
                  </a:cubicBezTo>
                  <a:cubicBezTo>
                    <a:pt x="1134409" y="856068"/>
                    <a:pt x="1135438" y="857658"/>
                    <a:pt x="1135952" y="859440"/>
                  </a:cubicBezTo>
                  <a:cubicBezTo>
                    <a:pt x="1136762" y="861002"/>
                    <a:pt x="1137190" y="862726"/>
                    <a:pt x="1137190" y="864488"/>
                  </a:cubicBezTo>
                  <a:lnTo>
                    <a:pt x="1137190" y="868012"/>
                  </a:lnTo>
                  <a:cubicBezTo>
                    <a:pt x="1137190" y="870565"/>
                    <a:pt x="1136495" y="873060"/>
                    <a:pt x="1135190" y="875251"/>
                  </a:cubicBezTo>
                  <a:lnTo>
                    <a:pt x="1132999" y="878109"/>
                  </a:lnTo>
                  <a:cubicBezTo>
                    <a:pt x="1131237" y="879842"/>
                    <a:pt x="1129085" y="881119"/>
                    <a:pt x="1126713" y="881823"/>
                  </a:cubicBezTo>
                  <a:lnTo>
                    <a:pt x="1122903" y="882300"/>
                  </a:lnTo>
                  <a:cubicBezTo>
                    <a:pt x="1120988" y="882376"/>
                    <a:pt x="1119083" y="881947"/>
                    <a:pt x="1117378" y="881061"/>
                  </a:cubicBezTo>
                  <a:cubicBezTo>
                    <a:pt x="1115616" y="880509"/>
                    <a:pt x="1114035" y="879490"/>
                    <a:pt x="1112806" y="878109"/>
                  </a:cubicBezTo>
                  <a:cubicBezTo>
                    <a:pt x="1111454" y="876861"/>
                    <a:pt x="1110434" y="875289"/>
                    <a:pt x="1109854" y="873537"/>
                  </a:cubicBezTo>
                  <a:cubicBezTo>
                    <a:pt x="1108920" y="871851"/>
                    <a:pt x="1108492" y="869936"/>
                    <a:pt x="1108615" y="868012"/>
                  </a:cubicBezTo>
                  <a:lnTo>
                    <a:pt x="1108615" y="864488"/>
                  </a:lnTo>
                  <a:cubicBezTo>
                    <a:pt x="1108625" y="861954"/>
                    <a:pt x="1109282" y="859459"/>
                    <a:pt x="1110520" y="857249"/>
                  </a:cubicBezTo>
                  <a:lnTo>
                    <a:pt x="1112806" y="854391"/>
                  </a:lnTo>
                  <a:cubicBezTo>
                    <a:pt x="1114540" y="852629"/>
                    <a:pt x="1116712" y="851343"/>
                    <a:pt x="1119093" y="850677"/>
                  </a:cubicBezTo>
                  <a:close/>
                  <a:moveTo>
                    <a:pt x="35815" y="811814"/>
                  </a:moveTo>
                  <a:lnTo>
                    <a:pt x="39339" y="811814"/>
                  </a:lnTo>
                  <a:cubicBezTo>
                    <a:pt x="41863" y="811805"/>
                    <a:pt x="44330" y="812491"/>
                    <a:pt x="46483" y="813815"/>
                  </a:cubicBezTo>
                  <a:lnTo>
                    <a:pt x="49436" y="816005"/>
                  </a:lnTo>
                  <a:cubicBezTo>
                    <a:pt x="51141" y="817768"/>
                    <a:pt x="52379" y="819930"/>
                    <a:pt x="53055" y="822292"/>
                  </a:cubicBezTo>
                  <a:lnTo>
                    <a:pt x="53150" y="826102"/>
                  </a:lnTo>
                  <a:cubicBezTo>
                    <a:pt x="53227" y="828016"/>
                    <a:pt x="52798" y="829921"/>
                    <a:pt x="51912" y="831626"/>
                  </a:cubicBezTo>
                  <a:cubicBezTo>
                    <a:pt x="51341" y="833379"/>
                    <a:pt x="50322" y="834960"/>
                    <a:pt x="48959" y="836199"/>
                  </a:cubicBezTo>
                  <a:cubicBezTo>
                    <a:pt x="47712" y="837551"/>
                    <a:pt x="46140" y="838570"/>
                    <a:pt x="44387" y="839151"/>
                  </a:cubicBezTo>
                  <a:cubicBezTo>
                    <a:pt x="42701" y="840075"/>
                    <a:pt x="40787" y="840504"/>
                    <a:pt x="38863" y="840389"/>
                  </a:cubicBezTo>
                  <a:lnTo>
                    <a:pt x="35339" y="840389"/>
                  </a:lnTo>
                  <a:cubicBezTo>
                    <a:pt x="32805" y="840389"/>
                    <a:pt x="30309" y="839732"/>
                    <a:pt x="28100" y="838484"/>
                  </a:cubicBezTo>
                  <a:lnTo>
                    <a:pt x="25242" y="836199"/>
                  </a:lnTo>
                  <a:cubicBezTo>
                    <a:pt x="23480" y="834465"/>
                    <a:pt x="22194" y="832293"/>
                    <a:pt x="21527" y="829912"/>
                  </a:cubicBezTo>
                  <a:lnTo>
                    <a:pt x="21527" y="826102"/>
                  </a:lnTo>
                  <a:cubicBezTo>
                    <a:pt x="21404" y="824178"/>
                    <a:pt x="21832" y="822263"/>
                    <a:pt x="22766" y="820577"/>
                  </a:cubicBezTo>
                  <a:cubicBezTo>
                    <a:pt x="23347" y="818825"/>
                    <a:pt x="24366" y="817253"/>
                    <a:pt x="25718" y="816005"/>
                  </a:cubicBezTo>
                  <a:cubicBezTo>
                    <a:pt x="26919" y="814596"/>
                    <a:pt x="28509" y="813567"/>
                    <a:pt x="30290" y="813053"/>
                  </a:cubicBezTo>
                  <a:cubicBezTo>
                    <a:pt x="31995" y="812167"/>
                    <a:pt x="33900" y="811738"/>
                    <a:pt x="35815" y="811814"/>
                  </a:cubicBezTo>
                  <a:close/>
                  <a:moveTo>
                    <a:pt x="1099757" y="767142"/>
                  </a:moveTo>
                  <a:cubicBezTo>
                    <a:pt x="1103224" y="765494"/>
                    <a:pt x="1107244" y="765494"/>
                    <a:pt x="1110711" y="767142"/>
                  </a:cubicBezTo>
                  <a:cubicBezTo>
                    <a:pt x="1112482" y="767732"/>
                    <a:pt x="1114083" y="768742"/>
                    <a:pt x="1115378" y="770094"/>
                  </a:cubicBezTo>
                  <a:lnTo>
                    <a:pt x="1118902" y="773619"/>
                  </a:lnTo>
                  <a:cubicBezTo>
                    <a:pt x="1120607" y="775381"/>
                    <a:pt x="1121846" y="777543"/>
                    <a:pt x="1122522" y="779905"/>
                  </a:cubicBezTo>
                  <a:lnTo>
                    <a:pt x="1122617" y="783715"/>
                  </a:lnTo>
                  <a:cubicBezTo>
                    <a:pt x="1122636" y="786268"/>
                    <a:pt x="1121941" y="788773"/>
                    <a:pt x="1120617" y="790954"/>
                  </a:cubicBezTo>
                  <a:lnTo>
                    <a:pt x="1118426" y="793812"/>
                  </a:lnTo>
                  <a:cubicBezTo>
                    <a:pt x="1117159" y="795193"/>
                    <a:pt x="1115549" y="796212"/>
                    <a:pt x="1113759" y="796764"/>
                  </a:cubicBezTo>
                  <a:cubicBezTo>
                    <a:pt x="1112111" y="797707"/>
                    <a:pt x="1110225" y="798136"/>
                    <a:pt x="1108330" y="798003"/>
                  </a:cubicBezTo>
                  <a:cubicBezTo>
                    <a:pt x="1106406" y="798126"/>
                    <a:pt x="1104491" y="797698"/>
                    <a:pt x="1102805" y="796764"/>
                  </a:cubicBezTo>
                  <a:cubicBezTo>
                    <a:pt x="1101024" y="796250"/>
                    <a:pt x="1099433" y="795221"/>
                    <a:pt x="1098233" y="793812"/>
                  </a:cubicBezTo>
                  <a:lnTo>
                    <a:pt x="1094709" y="790287"/>
                  </a:lnTo>
                  <a:cubicBezTo>
                    <a:pt x="1092908" y="788582"/>
                    <a:pt x="1091623" y="786401"/>
                    <a:pt x="1090994" y="784001"/>
                  </a:cubicBezTo>
                  <a:lnTo>
                    <a:pt x="1090994" y="780191"/>
                  </a:lnTo>
                  <a:cubicBezTo>
                    <a:pt x="1090946" y="777676"/>
                    <a:pt x="1091603" y="775200"/>
                    <a:pt x="1092899" y="773047"/>
                  </a:cubicBezTo>
                  <a:lnTo>
                    <a:pt x="1095185" y="770094"/>
                  </a:lnTo>
                  <a:cubicBezTo>
                    <a:pt x="1096423" y="768732"/>
                    <a:pt x="1098004" y="767713"/>
                    <a:pt x="1099757" y="767142"/>
                  </a:cubicBezTo>
                  <a:close/>
                  <a:moveTo>
                    <a:pt x="49626" y="723517"/>
                  </a:moveTo>
                  <a:lnTo>
                    <a:pt x="53150" y="723517"/>
                  </a:lnTo>
                  <a:cubicBezTo>
                    <a:pt x="55693" y="723565"/>
                    <a:pt x="58179" y="724251"/>
                    <a:pt x="60389" y="725517"/>
                  </a:cubicBezTo>
                  <a:lnTo>
                    <a:pt x="63247" y="727708"/>
                  </a:lnTo>
                  <a:cubicBezTo>
                    <a:pt x="65037" y="729461"/>
                    <a:pt x="66314" y="731670"/>
                    <a:pt x="66961" y="734090"/>
                  </a:cubicBezTo>
                  <a:lnTo>
                    <a:pt x="67342" y="737805"/>
                  </a:lnTo>
                  <a:cubicBezTo>
                    <a:pt x="67418" y="739719"/>
                    <a:pt x="66990" y="741624"/>
                    <a:pt x="66104" y="743329"/>
                  </a:cubicBezTo>
                  <a:cubicBezTo>
                    <a:pt x="65552" y="745120"/>
                    <a:pt x="64532" y="746730"/>
                    <a:pt x="63151" y="747996"/>
                  </a:cubicBezTo>
                  <a:cubicBezTo>
                    <a:pt x="61875" y="749320"/>
                    <a:pt x="60313" y="750330"/>
                    <a:pt x="58579" y="750949"/>
                  </a:cubicBezTo>
                  <a:cubicBezTo>
                    <a:pt x="56874" y="751806"/>
                    <a:pt x="54969" y="752206"/>
                    <a:pt x="53055" y="752092"/>
                  </a:cubicBezTo>
                  <a:lnTo>
                    <a:pt x="49626" y="752092"/>
                  </a:lnTo>
                  <a:cubicBezTo>
                    <a:pt x="47082" y="752130"/>
                    <a:pt x="44587" y="751463"/>
                    <a:pt x="42387" y="750187"/>
                  </a:cubicBezTo>
                  <a:lnTo>
                    <a:pt x="39529" y="747996"/>
                  </a:lnTo>
                  <a:cubicBezTo>
                    <a:pt x="37739" y="746244"/>
                    <a:pt x="36462" y="744034"/>
                    <a:pt x="35814" y="741615"/>
                  </a:cubicBezTo>
                  <a:lnTo>
                    <a:pt x="35338" y="737805"/>
                  </a:lnTo>
                  <a:cubicBezTo>
                    <a:pt x="35205" y="735909"/>
                    <a:pt x="35633" y="734023"/>
                    <a:pt x="36576" y="732375"/>
                  </a:cubicBezTo>
                  <a:cubicBezTo>
                    <a:pt x="37129" y="730585"/>
                    <a:pt x="38148" y="728975"/>
                    <a:pt x="39529" y="727708"/>
                  </a:cubicBezTo>
                  <a:cubicBezTo>
                    <a:pt x="40787" y="726365"/>
                    <a:pt x="42358" y="725346"/>
                    <a:pt x="44101" y="724755"/>
                  </a:cubicBezTo>
                  <a:cubicBezTo>
                    <a:pt x="45816" y="723908"/>
                    <a:pt x="47711" y="723489"/>
                    <a:pt x="49626" y="723517"/>
                  </a:cubicBezTo>
                  <a:close/>
                  <a:moveTo>
                    <a:pt x="1087565" y="677703"/>
                  </a:moveTo>
                  <a:cubicBezTo>
                    <a:pt x="1089490" y="677579"/>
                    <a:pt x="1091404" y="678008"/>
                    <a:pt x="1093090" y="678941"/>
                  </a:cubicBezTo>
                  <a:cubicBezTo>
                    <a:pt x="1094871" y="679455"/>
                    <a:pt x="1096462" y="680484"/>
                    <a:pt x="1097662" y="681894"/>
                  </a:cubicBezTo>
                  <a:lnTo>
                    <a:pt x="1101186" y="685418"/>
                  </a:lnTo>
                  <a:cubicBezTo>
                    <a:pt x="1102987" y="687123"/>
                    <a:pt x="1104273" y="689304"/>
                    <a:pt x="1104901" y="691704"/>
                  </a:cubicBezTo>
                  <a:lnTo>
                    <a:pt x="1105377" y="695514"/>
                  </a:lnTo>
                  <a:cubicBezTo>
                    <a:pt x="1105377" y="698020"/>
                    <a:pt x="1104720" y="700487"/>
                    <a:pt x="1103472" y="702658"/>
                  </a:cubicBezTo>
                  <a:lnTo>
                    <a:pt x="1101186" y="705611"/>
                  </a:lnTo>
                  <a:cubicBezTo>
                    <a:pt x="1099948" y="706973"/>
                    <a:pt x="1098367" y="707992"/>
                    <a:pt x="1096614" y="708564"/>
                  </a:cubicBezTo>
                  <a:cubicBezTo>
                    <a:pt x="1094900" y="709411"/>
                    <a:pt x="1093004" y="709830"/>
                    <a:pt x="1091090" y="709802"/>
                  </a:cubicBezTo>
                  <a:cubicBezTo>
                    <a:pt x="1089204" y="709830"/>
                    <a:pt x="1087347" y="709411"/>
                    <a:pt x="1085661" y="708564"/>
                  </a:cubicBezTo>
                  <a:cubicBezTo>
                    <a:pt x="1083889" y="707973"/>
                    <a:pt x="1082289" y="706963"/>
                    <a:pt x="1080993" y="705611"/>
                  </a:cubicBezTo>
                  <a:lnTo>
                    <a:pt x="1077469" y="702087"/>
                  </a:lnTo>
                  <a:cubicBezTo>
                    <a:pt x="1075764" y="700324"/>
                    <a:pt x="1074526" y="698162"/>
                    <a:pt x="1073850" y="695800"/>
                  </a:cubicBezTo>
                  <a:lnTo>
                    <a:pt x="1073278" y="691990"/>
                  </a:lnTo>
                  <a:cubicBezTo>
                    <a:pt x="1073259" y="689437"/>
                    <a:pt x="1073954" y="686932"/>
                    <a:pt x="1075278" y="684751"/>
                  </a:cubicBezTo>
                  <a:lnTo>
                    <a:pt x="1077469" y="681894"/>
                  </a:lnTo>
                  <a:cubicBezTo>
                    <a:pt x="1078717" y="680541"/>
                    <a:pt x="1080289" y="679522"/>
                    <a:pt x="1082041" y="678941"/>
                  </a:cubicBezTo>
                  <a:cubicBezTo>
                    <a:pt x="1083727" y="678017"/>
                    <a:pt x="1085641" y="677588"/>
                    <a:pt x="1087565" y="677703"/>
                  </a:cubicBezTo>
                  <a:close/>
                  <a:moveTo>
                    <a:pt x="74295" y="638841"/>
                  </a:moveTo>
                  <a:cubicBezTo>
                    <a:pt x="76219" y="638717"/>
                    <a:pt x="78134" y="639145"/>
                    <a:pt x="79820" y="640079"/>
                  </a:cubicBezTo>
                  <a:cubicBezTo>
                    <a:pt x="81601" y="640593"/>
                    <a:pt x="83192" y="641622"/>
                    <a:pt x="84392" y="643032"/>
                  </a:cubicBezTo>
                  <a:cubicBezTo>
                    <a:pt x="85773" y="644260"/>
                    <a:pt x="86792" y="645842"/>
                    <a:pt x="87345" y="647604"/>
                  </a:cubicBezTo>
                  <a:cubicBezTo>
                    <a:pt x="88278" y="649290"/>
                    <a:pt x="88707" y="651204"/>
                    <a:pt x="88583" y="653128"/>
                  </a:cubicBezTo>
                  <a:lnTo>
                    <a:pt x="88583" y="656652"/>
                  </a:lnTo>
                  <a:cubicBezTo>
                    <a:pt x="88573" y="659186"/>
                    <a:pt x="87916" y="661682"/>
                    <a:pt x="86678" y="663891"/>
                  </a:cubicBezTo>
                  <a:lnTo>
                    <a:pt x="84392" y="666749"/>
                  </a:lnTo>
                  <a:cubicBezTo>
                    <a:pt x="82687" y="668549"/>
                    <a:pt x="80505" y="669835"/>
                    <a:pt x="78105" y="670464"/>
                  </a:cubicBezTo>
                  <a:lnTo>
                    <a:pt x="74295" y="670940"/>
                  </a:lnTo>
                  <a:cubicBezTo>
                    <a:pt x="70552" y="670740"/>
                    <a:pt x="66990" y="669263"/>
                    <a:pt x="64199" y="666749"/>
                  </a:cubicBezTo>
                  <a:cubicBezTo>
                    <a:pt x="62875" y="665472"/>
                    <a:pt x="61865" y="663910"/>
                    <a:pt x="61246" y="662177"/>
                  </a:cubicBezTo>
                  <a:cubicBezTo>
                    <a:pt x="60398" y="660462"/>
                    <a:pt x="59979" y="658567"/>
                    <a:pt x="60008" y="656652"/>
                  </a:cubicBezTo>
                  <a:lnTo>
                    <a:pt x="60008" y="653128"/>
                  </a:lnTo>
                  <a:cubicBezTo>
                    <a:pt x="60008" y="650575"/>
                    <a:pt x="60703" y="648080"/>
                    <a:pt x="62008" y="645889"/>
                  </a:cubicBezTo>
                  <a:lnTo>
                    <a:pt x="64199" y="643032"/>
                  </a:lnTo>
                  <a:cubicBezTo>
                    <a:pt x="65951" y="641241"/>
                    <a:pt x="68161" y="639965"/>
                    <a:pt x="70581" y="639317"/>
                  </a:cubicBezTo>
                  <a:close/>
                  <a:moveTo>
                    <a:pt x="1069944" y="596454"/>
                  </a:moveTo>
                  <a:cubicBezTo>
                    <a:pt x="1077831" y="596454"/>
                    <a:pt x="1084232" y="602855"/>
                    <a:pt x="1084232" y="610741"/>
                  </a:cubicBezTo>
                  <a:cubicBezTo>
                    <a:pt x="1084232" y="618628"/>
                    <a:pt x="1077831" y="625029"/>
                    <a:pt x="1069944" y="625029"/>
                  </a:cubicBezTo>
                  <a:cubicBezTo>
                    <a:pt x="1062057" y="625029"/>
                    <a:pt x="1055657" y="618628"/>
                    <a:pt x="1055657" y="610741"/>
                  </a:cubicBezTo>
                  <a:cubicBezTo>
                    <a:pt x="1055657" y="602855"/>
                    <a:pt x="1062057" y="596454"/>
                    <a:pt x="1069944" y="596454"/>
                  </a:cubicBezTo>
                  <a:close/>
                  <a:moveTo>
                    <a:pt x="88488" y="547019"/>
                  </a:moveTo>
                  <a:lnTo>
                    <a:pt x="92012" y="547019"/>
                  </a:lnTo>
                  <a:cubicBezTo>
                    <a:pt x="94537" y="547010"/>
                    <a:pt x="97004" y="547696"/>
                    <a:pt x="99156" y="549020"/>
                  </a:cubicBezTo>
                  <a:lnTo>
                    <a:pt x="102109" y="551210"/>
                  </a:lnTo>
                  <a:cubicBezTo>
                    <a:pt x="103814" y="552973"/>
                    <a:pt x="105052" y="555135"/>
                    <a:pt x="105728" y="557497"/>
                  </a:cubicBezTo>
                  <a:lnTo>
                    <a:pt x="105824" y="561307"/>
                  </a:lnTo>
                  <a:cubicBezTo>
                    <a:pt x="105900" y="563221"/>
                    <a:pt x="105471" y="565126"/>
                    <a:pt x="104585" y="566831"/>
                  </a:cubicBezTo>
                  <a:cubicBezTo>
                    <a:pt x="104014" y="568584"/>
                    <a:pt x="102995" y="570165"/>
                    <a:pt x="101633" y="571403"/>
                  </a:cubicBezTo>
                  <a:cubicBezTo>
                    <a:pt x="100385" y="572756"/>
                    <a:pt x="98813" y="573775"/>
                    <a:pt x="97061" y="574356"/>
                  </a:cubicBezTo>
                  <a:cubicBezTo>
                    <a:pt x="95375" y="575280"/>
                    <a:pt x="93460" y="575709"/>
                    <a:pt x="91536" y="575594"/>
                  </a:cubicBezTo>
                  <a:lnTo>
                    <a:pt x="88012" y="575594"/>
                  </a:lnTo>
                  <a:cubicBezTo>
                    <a:pt x="85478" y="575594"/>
                    <a:pt x="82983" y="574937"/>
                    <a:pt x="80773" y="573689"/>
                  </a:cubicBezTo>
                  <a:lnTo>
                    <a:pt x="77915" y="571403"/>
                  </a:lnTo>
                  <a:cubicBezTo>
                    <a:pt x="76115" y="569698"/>
                    <a:pt x="74829" y="567517"/>
                    <a:pt x="74201" y="565117"/>
                  </a:cubicBezTo>
                  <a:lnTo>
                    <a:pt x="74201" y="561307"/>
                  </a:lnTo>
                  <a:cubicBezTo>
                    <a:pt x="74086" y="559383"/>
                    <a:pt x="74515" y="557468"/>
                    <a:pt x="75439" y="555782"/>
                  </a:cubicBezTo>
                  <a:cubicBezTo>
                    <a:pt x="76020" y="554030"/>
                    <a:pt x="77039" y="552458"/>
                    <a:pt x="78392" y="551210"/>
                  </a:cubicBezTo>
                  <a:cubicBezTo>
                    <a:pt x="79630" y="549848"/>
                    <a:pt x="81211" y="548829"/>
                    <a:pt x="82964" y="548258"/>
                  </a:cubicBezTo>
                  <a:cubicBezTo>
                    <a:pt x="84669" y="547372"/>
                    <a:pt x="86574" y="546943"/>
                    <a:pt x="88488" y="547019"/>
                  </a:cubicBezTo>
                  <a:close/>
                  <a:moveTo>
                    <a:pt x="1055847" y="533399"/>
                  </a:moveTo>
                  <a:cubicBezTo>
                    <a:pt x="1057743" y="533265"/>
                    <a:pt x="1059628" y="533694"/>
                    <a:pt x="1061276" y="534637"/>
                  </a:cubicBezTo>
                  <a:cubicBezTo>
                    <a:pt x="1063067" y="535189"/>
                    <a:pt x="1064677" y="536208"/>
                    <a:pt x="1065943" y="537590"/>
                  </a:cubicBezTo>
                  <a:lnTo>
                    <a:pt x="1069468" y="541114"/>
                  </a:lnTo>
                  <a:cubicBezTo>
                    <a:pt x="1071173" y="542876"/>
                    <a:pt x="1072411" y="545038"/>
                    <a:pt x="1073087" y="547400"/>
                  </a:cubicBezTo>
                  <a:lnTo>
                    <a:pt x="1073659" y="551210"/>
                  </a:lnTo>
                  <a:cubicBezTo>
                    <a:pt x="1073659" y="553763"/>
                    <a:pt x="1072963" y="556258"/>
                    <a:pt x="1071659" y="558449"/>
                  </a:cubicBezTo>
                  <a:lnTo>
                    <a:pt x="1069468" y="561307"/>
                  </a:lnTo>
                  <a:cubicBezTo>
                    <a:pt x="1068220" y="562659"/>
                    <a:pt x="1066648" y="563679"/>
                    <a:pt x="1064896" y="564260"/>
                  </a:cubicBezTo>
                  <a:cubicBezTo>
                    <a:pt x="1063191" y="565145"/>
                    <a:pt x="1061286" y="565564"/>
                    <a:pt x="1059371" y="565498"/>
                  </a:cubicBezTo>
                  <a:cubicBezTo>
                    <a:pt x="1057457" y="565574"/>
                    <a:pt x="1055552" y="565145"/>
                    <a:pt x="1053847" y="564260"/>
                  </a:cubicBezTo>
                  <a:cubicBezTo>
                    <a:pt x="1052066" y="563745"/>
                    <a:pt x="1050475" y="562717"/>
                    <a:pt x="1049275" y="561307"/>
                  </a:cubicBezTo>
                  <a:lnTo>
                    <a:pt x="1045751" y="557783"/>
                  </a:lnTo>
                  <a:cubicBezTo>
                    <a:pt x="1043988" y="556049"/>
                    <a:pt x="1042702" y="553877"/>
                    <a:pt x="1042036" y="551496"/>
                  </a:cubicBezTo>
                  <a:lnTo>
                    <a:pt x="1041560" y="547686"/>
                  </a:lnTo>
                  <a:cubicBezTo>
                    <a:pt x="1041569" y="545152"/>
                    <a:pt x="1042226" y="542657"/>
                    <a:pt x="1043465" y="540447"/>
                  </a:cubicBezTo>
                  <a:lnTo>
                    <a:pt x="1045751" y="537590"/>
                  </a:lnTo>
                  <a:cubicBezTo>
                    <a:pt x="1046951" y="536180"/>
                    <a:pt x="1048541" y="535151"/>
                    <a:pt x="1050323" y="534637"/>
                  </a:cubicBezTo>
                  <a:cubicBezTo>
                    <a:pt x="1052009" y="533703"/>
                    <a:pt x="1053923" y="533275"/>
                    <a:pt x="1055847" y="533399"/>
                  </a:cubicBezTo>
                  <a:close/>
                  <a:moveTo>
                    <a:pt x="120206" y="472915"/>
                  </a:moveTo>
                  <a:cubicBezTo>
                    <a:pt x="128093" y="472915"/>
                    <a:pt x="134494" y="479316"/>
                    <a:pt x="134494" y="487202"/>
                  </a:cubicBezTo>
                  <a:cubicBezTo>
                    <a:pt x="134494" y="495089"/>
                    <a:pt x="128093" y="501490"/>
                    <a:pt x="120206" y="501490"/>
                  </a:cubicBezTo>
                  <a:cubicBezTo>
                    <a:pt x="112319" y="501490"/>
                    <a:pt x="105919" y="495089"/>
                    <a:pt x="105919" y="487202"/>
                  </a:cubicBezTo>
                  <a:cubicBezTo>
                    <a:pt x="105919" y="479316"/>
                    <a:pt x="112319" y="472915"/>
                    <a:pt x="120206" y="472915"/>
                  </a:cubicBezTo>
                  <a:close/>
                  <a:moveTo>
                    <a:pt x="1016795" y="458818"/>
                  </a:moveTo>
                  <a:lnTo>
                    <a:pt x="1020319" y="458818"/>
                  </a:lnTo>
                  <a:cubicBezTo>
                    <a:pt x="1022862" y="458780"/>
                    <a:pt x="1025358" y="459447"/>
                    <a:pt x="1027558" y="460723"/>
                  </a:cubicBezTo>
                  <a:lnTo>
                    <a:pt x="1030416" y="463009"/>
                  </a:lnTo>
                  <a:cubicBezTo>
                    <a:pt x="1032216" y="464714"/>
                    <a:pt x="1033502" y="466895"/>
                    <a:pt x="1034130" y="469295"/>
                  </a:cubicBezTo>
                  <a:lnTo>
                    <a:pt x="1034607" y="473105"/>
                  </a:lnTo>
                  <a:cubicBezTo>
                    <a:pt x="1034673" y="474991"/>
                    <a:pt x="1034245" y="476868"/>
                    <a:pt x="1033369" y="478535"/>
                  </a:cubicBezTo>
                  <a:cubicBezTo>
                    <a:pt x="1032816" y="480325"/>
                    <a:pt x="1031797" y="481935"/>
                    <a:pt x="1030416" y="483202"/>
                  </a:cubicBezTo>
                  <a:cubicBezTo>
                    <a:pt x="1029139" y="484526"/>
                    <a:pt x="1027577" y="485535"/>
                    <a:pt x="1025844" y="486155"/>
                  </a:cubicBezTo>
                  <a:cubicBezTo>
                    <a:pt x="1024129" y="487002"/>
                    <a:pt x="1022234" y="487422"/>
                    <a:pt x="1020319" y="487393"/>
                  </a:cubicBezTo>
                  <a:lnTo>
                    <a:pt x="1016795" y="487393"/>
                  </a:lnTo>
                  <a:cubicBezTo>
                    <a:pt x="1014252" y="487345"/>
                    <a:pt x="1011766" y="486659"/>
                    <a:pt x="1009556" y="485393"/>
                  </a:cubicBezTo>
                  <a:lnTo>
                    <a:pt x="1006698" y="483202"/>
                  </a:lnTo>
                  <a:cubicBezTo>
                    <a:pt x="1004908" y="481449"/>
                    <a:pt x="1003631" y="479240"/>
                    <a:pt x="1002984" y="476820"/>
                  </a:cubicBezTo>
                  <a:lnTo>
                    <a:pt x="1002507" y="473105"/>
                  </a:lnTo>
                  <a:cubicBezTo>
                    <a:pt x="1002384" y="471181"/>
                    <a:pt x="1002812" y="469267"/>
                    <a:pt x="1003746" y="467581"/>
                  </a:cubicBezTo>
                  <a:cubicBezTo>
                    <a:pt x="1004260" y="465800"/>
                    <a:pt x="1005289" y="464209"/>
                    <a:pt x="1006698" y="463009"/>
                  </a:cubicBezTo>
                  <a:cubicBezTo>
                    <a:pt x="1007946" y="461637"/>
                    <a:pt x="1009518" y="460590"/>
                    <a:pt x="1011271" y="459961"/>
                  </a:cubicBezTo>
                  <a:cubicBezTo>
                    <a:pt x="1012975" y="459104"/>
                    <a:pt x="1014880" y="458704"/>
                    <a:pt x="1016795" y="458818"/>
                  </a:cubicBezTo>
                  <a:close/>
                  <a:moveTo>
                    <a:pt x="148305" y="395000"/>
                  </a:moveTo>
                  <a:cubicBezTo>
                    <a:pt x="150296" y="395010"/>
                    <a:pt x="152258" y="395495"/>
                    <a:pt x="154020" y="396429"/>
                  </a:cubicBezTo>
                  <a:cubicBezTo>
                    <a:pt x="155754" y="397048"/>
                    <a:pt x="157316" y="398058"/>
                    <a:pt x="158592" y="399382"/>
                  </a:cubicBezTo>
                  <a:lnTo>
                    <a:pt x="162116" y="402906"/>
                  </a:lnTo>
                  <a:cubicBezTo>
                    <a:pt x="163878" y="404668"/>
                    <a:pt x="165126" y="406868"/>
                    <a:pt x="165736" y="409288"/>
                  </a:cubicBezTo>
                  <a:lnTo>
                    <a:pt x="166117" y="412812"/>
                  </a:lnTo>
                  <a:cubicBezTo>
                    <a:pt x="166145" y="415365"/>
                    <a:pt x="165450" y="417870"/>
                    <a:pt x="164117" y="420051"/>
                  </a:cubicBezTo>
                  <a:lnTo>
                    <a:pt x="161926" y="423004"/>
                  </a:lnTo>
                  <a:cubicBezTo>
                    <a:pt x="160630" y="424299"/>
                    <a:pt x="159068" y="425309"/>
                    <a:pt x="157354" y="425956"/>
                  </a:cubicBezTo>
                  <a:cubicBezTo>
                    <a:pt x="155639" y="426804"/>
                    <a:pt x="153734" y="427195"/>
                    <a:pt x="151829" y="427099"/>
                  </a:cubicBezTo>
                  <a:cubicBezTo>
                    <a:pt x="149915" y="427214"/>
                    <a:pt x="148010" y="426814"/>
                    <a:pt x="146305" y="425956"/>
                  </a:cubicBezTo>
                  <a:cubicBezTo>
                    <a:pt x="144571" y="425347"/>
                    <a:pt x="143000" y="424337"/>
                    <a:pt x="141733" y="423004"/>
                  </a:cubicBezTo>
                  <a:lnTo>
                    <a:pt x="138209" y="419384"/>
                  </a:lnTo>
                  <a:cubicBezTo>
                    <a:pt x="136408" y="417679"/>
                    <a:pt x="135122" y="415498"/>
                    <a:pt x="134494" y="413098"/>
                  </a:cubicBezTo>
                  <a:lnTo>
                    <a:pt x="134018" y="409288"/>
                  </a:lnTo>
                  <a:cubicBezTo>
                    <a:pt x="134018" y="406783"/>
                    <a:pt x="134675" y="404316"/>
                    <a:pt x="135923" y="402144"/>
                  </a:cubicBezTo>
                  <a:lnTo>
                    <a:pt x="138209" y="399191"/>
                  </a:lnTo>
                  <a:cubicBezTo>
                    <a:pt x="139447" y="397829"/>
                    <a:pt x="141028" y="396810"/>
                    <a:pt x="142781" y="396238"/>
                  </a:cubicBezTo>
                  <a:cubicBezTo>
                    <a:pt x="144495" y="395391"/>
                    <a:pt x="146391" y="394972"/>
                    <a:pt x="148305" y="395000"/>
                  </a:cubicBezTo>
                  <a:close/>
                  <a:moveTo>
                    <a:pt x="989362" y="363758"/>
                  </a:moveTo>
                  <a:cubicBezTo>
                    <a:pt x="991162" y="364225"/>
                    <a:pt x="992820" y="365110"/>
                    <a:pt x="994220" y="366330"/>
                  </a:cubicBezTo>
                  <a:cubicBezTo>
                    <a:pt x="995734" y="367349"/>
                    <a:pt x="996973" y="368720"/>
                    <a:pt x="997839" y="370330"/>
                  </a:cubicBezTo>
                  <a:lnTo>
                    <a:pt x="1001459" y="377379"/>
                  </a:lnTo>
                  <a:cubicBezTo>
                    <a:pt x="1002497" y="379579"/>
                    <a:pt x="1002992" y="381998"/>
                    <a:pt x="1002888" y="384427"/>
                  </a:cubicBezTo>
                  <a:lnTo>
                    <a:pt x="1002888" y="388237"/>
                  </a:lnTo>
                  <a:cubicBezTo>
                    <a:pt x="1002221" y="390618"/>
                    <a:pt x="1000935" y="392790"/>
                    <a:pt x="999173" y="394524"/>
                  </a:cubicBezTo>
                  <a:lnTo>
                    <a:pt x="996315" y="396810"/>
                  </a:lnTo>
                  <a:cubicBezTo>
                    <a:pt x="994744" y="397867"/>
                    <a:pt x="992877" y="398429"/>
                    <a:pt x="990981" y="398429"/>
                  </a:cubicBezTo>
                  <a:cubicBezTo>
                    <a:pt x="989114" y="398953"/>
                    <a:pt x="987133" y="398953"/>
                    <a:pt x="985266" y="398429"/>
                  </a:cubicBezTo>
                  <a:cubicBezTo>
                    <a:pt x="983466" y="397962"/>
                    <a:pt x="981809" y="397076"/>
                    <a:pt x="980408" y="395857"/>
                  </a:cubicBezTo>
                  <a:cubicBezTo>
                    <a:pt x="978894" y="394838"/>
                    <a:pt x="977656" y="393466"/>
                    <a:pt x="976789" y="391857"/>
                  </a:cubicBezTo>
                  <a:lnTo>
                    <a:pt x="973170" y="384808"/>
                  </a:lnTo>
                  <a:cubicBezTo>
                    <a:pt x="971931" y="382598"/>
                    <a:pt x="971274" y="380103"/>
                    <a:pt x="971265" y="377569"/>
                  </a:cubicBezTo>
                  <a:lnTo>
                    <a:pt x="971741" y="373759"/>
                  </a:lnTo>
                  <a:cubicBezTo>
                    <a:pt x="972407" y="371378"/>
                    <a:pt x="973693" y="369206"/>
                    <a:pt x="975456" y="367473"/>
                  </a:cubicBezTo>
                  <a:lnTo>
                    <a:pt x="978313" y="365282"/>
                  </a:lnTo>
                  <a:cubicBezTo>
                    <a:pt x="981704" y="363501"/>
                    <a:pt x="985609" y="362967"/>
                    <a:pt x="989362" y="363758"/>
                  </a:cubicBezTo>
                  <a:close/>
                  <a:moveTo>
                    <a:pt x="183738" y="317562"/>
                  </a:moveTo>
                  <a:cubicBezTo>
                    <a:pt x="185662" y="317438"/>
                    <a:pt x="187576" y="317866"/>
                    <a:pt x="189262" y="318800"/>
                  </a:cubicBezTo>
                  <a:cubicBezTo>
                    <a:pt x="191053" y="319352"/>
                    <a:pt x="192663" y="320371"/>
                    <a:pt x="193930" y="321753"/>
                  </a:cubicBezTo>
                  <a:cubicBezTo>
                    <a:pt x="195073" y="322896"/>
                    <a:pt x="196216" y="324134"/>
                    <a:pt x="197454" y="325277"/>
                  </a:cubicBezTo>
                  <a:cubicBezTo>
                    <a:pt x="199159" y="327039"/>
                    <a:pt x="200397" y="329201"/>
                    <a:pt x="201074" y="331563"/>
                  </a:cubicBezTo>
                  <a:lnTo>
                    <a:pt x="201645" y="335373"/>
                  </a:lnTo>
                  <a:cubicBezTo>
                    <a:pt x="201597" y="337917"/>
                    <a:pt x="200912" y="340402"/>
                    <a:pt x="199645" y="342612"/>
                  </a:cubicBezTo>
                  <a:lnTo>
                    <a:pt x="197454" y="345470"/>
                  </a:lnTo>
                  <a:cubicBezTo>
                    <a:pt x="196187" y="346851"/>
                    <a:pt x="194577" y="347870"/>
                    <a:pt x="192787" y="348423"/>
                  </a:cubicBezTo>
                  <a:cubicBezTo>
                    <a:pt x="191120" y="349299"/>
                    <a:pt x="189243" y="349727"/>
                    <a:pt x="187358" y="349661"/>
                  </a:cubicBezTo>
                  <a:cubicBezTo>
                    <a:pt x="185443" y="349737"/>
                    <a:pt x="183538" y="349308"/>
                    <a:pt x="181833" y="348423"/>
                  </a:cubicBezTo>
                  <a:cubicBezTo>
                    <a:pt x="180042" y="347870"/>
                    <a:pt x="178433" y="346851"/>
                    <a:pt x="177166" y="345470"/>
                  </a:cubicBezTo>
                  <a:cubicBezTo>
                    <a:pt x="176023" y="344327"/>
                    <a:pt x="174880" y="343089"/>
                    <a:pt x="173642" y="341946"/>
                  </a:cubicBezTo>
                  <a:cubicBezTo>
                    <a:pt x="171936" y="340183"/>
                    <a:pt x="170698" y="338021"/>
                    <a:pt x="170022" y="335659"/>
                  </a:cubicBezTo>
                  <a:lnTo>
                    <a:pt x="169451" y="331849"/>
                  </a:lnTo>
                  <a:cubicBezTo>
                    <a:pt x="169498" y="329306"/>
                    <a:pt x="170184" y="326820"/>
                    <a:pt x="171451" y="324610"/>
                  </a:cubicBezTo>
                  <a:lnTo>
                    <a:pt x="173642" y="321753"/>
                  </a:lnTo>
                  <a:cubicBezTo>
                    <a:pt x="174908" y="320371"/>
                    <a:pt x="176518" y="319352"/>
                    <a:pt x="178309" y="318800"/>
                  </a:cubicBezTo>
                  <a:cubicBezTo>
                    <a:pt x="179957" y="317857"/>
                    <a:pt x="181842" y="317428"/>
                    <a:pt x="183738" y="317562"/>
                  </a:cubicBezTo>
                  <a:close/>
                  <a:moveTo>
                    <a:pt x="946405" y="285748"/>
                  </a:moveTo>
                  <a:lnTo>
                    <a:pt x="949929" y="285748"/>
                  </a:lnTo>
                  <a:cubicBezTo>
                    <a:pt x="952453" y="285739"/>
                    <a:pt x="954920" y="286424"/>
                    <a:pt x="957073" y="287748"/>
                  </a:cubicBezTo>
                  <a:lnTo>
                    <a:pt x="960026" y="289939"/>
                  </a:lnTo>
                  <a:cubicBezTo>
                    <a:pt x="961730" y="291701"/>
                    <a:pt x="962969" y="293863"/>
                    <a:pt x="963645" y="296226"/>
                  </a:cubicBezTo>
                  <a:lnTo>
                    <a:pt x="963740" y="300036"/>
                  </a:lnTo>
                  <a:cubicBezTo>
                    <a:pt x="963769" y="301950"/>
                    <a:pt x="963350" y="303846"/>
                    <a:pt x="962502" y="305560"/>
                  </a:cubicBezTo>
                  <a:cubicBezTo>
                    <a:pt x="961188" y="309065"/>
                    <a:pt x="958406" y="311818"/>
                    <a:pt x="954882" y="313085"/>
                  </a:cubicBezTo>
                  <a:cubicBezTo>
                    <a:pt x="953234" y="314028"/>
                    <a:pt x="951348" y="314456"/>
                    <a:pt x="949453" y="314323"/>
                  </a:cubicBezTo>
                  <a:lnTo>
                    <a:pt x="945928" y="314323"/>
                  </a:lnTo>
                  <a:cubicBezTo>
                    <a:pt x="943395" y="314323"/>
                    <a:pt x="940899" y="313666"/>
                    <a:pt x="938690" y="312418"/>
                  </a:cubicBezTo>
                  <a:lnTo>
                    <a:pt x="935832" y="310132"/>
                  </a:lnTo>
                  <a:cubicBezTo>
                    <a:pt x="934032" y="308427"/>
                    <a:pt x="932746" y="306246"/>
                    <a:pt x="932117" y="303846"/>
                  </a:cubicBezTo>
                  <a:lnTo>
                    <a:pt x="932117" y="300036"/>
                  </a:lnTo>
                  <a:cubicBezTo>
                    <a:pt x="931984" y="298140"/>
                    <a:pt x="932413" y="296254"/>
                    <a:pt x="933356" y="294606"/>
                  </a:cubicBezTo>
                  <a:cubicBezTo>
                    <a:pt x="934622" y="291082"/>
                    <a:pt x="937375" y="288301"/>
                    <a:pt x="940880" y="286986"/>
                  </a:cubicBezTo>
                  <a:cubicBezTo>
                    <a:pt x="942595" y="286139"/>
                    <a:pt x="944490" y="285720"/>
                    <a:pt x="946405" y="285748"/>
                  </a:cubicBezTo>
                  <a:close/>
                  <a:moveTo>
                    <a:pt x="233172" y="229265"/>
                  </a:moveTo>
                  <a:cubicBezTo>
                    <a:pt x="235087" y="229235"/>
                    <a:pt x="236982" y="229660"/>
                    <a:pt x="238697" y="230504"/>
                  </a:cubicBezTo>
                  <a:cubicBezTo>
                    <a:pt x="242202" y="231818"/>
                    <a:pt x="244955" y="234603"/>
                    <a:pt x="246222" y="238124"/>
                  </a:cubicBezTo>
                  <a:cubicBezTo>
                    <a:pt x="247260" y="239906"/>
                    <a:pt x="247698" y="241978"/>
                    <a:pt x="247460" y="244029"/>
                  </a:cubicBezTo>
                  <a:lnTo>
                    <a:pt x="247460" y="247553"/>
                  </a:lnTo>
                  <a:cubicBezTo>
                    <a:pt x="247460" y="250087"/>
                    <a:pt x="246803" y="252582"/>
                    <a:pt x="245555" y="254792"/>
                  </a:cubicBezTo>
                  <a:lnTo>
                    <a:pt x="243269" y="257650"/>
                  </a:lnTo>
                  <a:cubicBezTo>
                    <a:pt x="241564" y="259450"/>
                    <a:pt x="239383" y="260736"/>
                    <a:pt x="236982" y="261365"/>
                  </a:cubicBezTo>
                  <a:lnTo>
                    <a:pt x="233172" y="261365"/>
                  </a:lnTo>
                  <a:cubicBezTo>
                    <a:pt x="231277" y="261498"/>
                    <a:pt x="229391" y="261069"/>
                    <a:pt x="227743" y="260126"/>
                  </a:cubicBezTo>
                  <a:cubicBezTo>
                    <a:pt x="224219" y="258859"/>
                    <a:pt x="221438" y="256107"/>
                    <a:pt x="220123" y="252602"/>
                  </a:cubicBezTo>
                  <a:cubicBezTo>
                    <a:pt x="219275" y="250887"/>
                    <a:pt x="218856" y="248992"/>
                    <a:pt x="218885" y="247077"/>
                  </a:cubicBezTo>
                  <a:lnTo>
                    <a:pt x="218885" y="243553"/>
                  </a:lnTo>
                  <a:cubicBezTo>
                    <a:pt x="218875" y="241032"/>
                    <a:pt x="219561" y="238557"/>
                    <a:pt x="220885" y="236409"/>
                  </a:cubicBezTo>
                  <a:lnTo>
                    <a:pt x="223076" y="233456"/>
                  </a:lnTo>
                  <a:cubicBezTo>
                    <a:pt x="224838" y="231752"/>
                    <a:pt x="227000" y="230509"/>
                    <a:pt x="229362" y="229837"/>
                  </a:cubicBezTo>
                  <a:close/>
                  <a:moveTo>
                    <a:pt x="900780" y="204501"/>
                  </a:moveTo>
                  <a:cubicBezTo>
                    <a:pt x="908667" y="204501"/>
                    <a:pt x="915068" y="210898"/>
                    <a:pt x="915068" y="218788"/>
                  </a:cubicBezTo>
                  <a:cubicBezTo>
                    <a:pt x="915068" y="226679"/>
                    <a:pt x="908667" y="233076"/>
                    <a:pt x="900780" y="233076"/>
                  </a:cubicBezTo>
                  <a:cubicBezTo>
                    <a:pt x="892893" y="233076"/>
                    <a:pt x="886493" y="226679"/>
                    <a:pt x="886493" y="218788"/>
                  </a:cubicBezTo>
                  <a:cubicBezTo>
                    <a:pt x="886493" y="210898"/>
                    <a:pt x="892893" y="204501"/>
                    <a:pt x="900780" y="204501"/>
                  </a:cubicBezTo>
                  <a:close/>
                  <a:moveTo>
                    <a:pt x="282608" y="175926"/>
                  </a:moveTo>
                  <a:cubicBezTo>
                    <a:pt x="290495" y="175926"/>
                    <a:pt x="296896" y="182323"/>
                    <a:pt x="296896" y="190213"/>
                  </a:cubicBezTo>
                  <a:cubicBezTo>
                    <a:pt x="296896" y="198104"/>
                    <a:pt x="290495" y="204501"/>
                    <a:pt x="282608" y="204501"/>
                  </a:cubicBezTo>
                  <a:cubicBezTo>
                    <a:pt x="274721" y="204501"/>
                    <a:pt x="268321" y="198104"/>
                    <a:pt x="268321" y="190213"/>
                  </a:cubicBezTo>
                  <a:cubicBezTo>
                    <a:pt x="268321" y="182323"/>
                    <a:pt x="274721" y="175926"/>
                    <a:pt x="282608" y="175926"/>
                  </a:cubicBezTo>
                  <a:close/>
                  <a:moveTo>
                    <a:pt x="843630" y="141064"/>
                  </a:moveTo>
                  <a:cubicBezTo>
                    <a:pt x="851517" y="141064"/>
                    <a:pt x="857918" y="147461"/>
                    <a:pt x="857918" y="155351"/>
                  </a:cubicBezTo>
                  <a:cubicBezTo>
                    <a:pt x="857918" y="163242"/>
                    <a:pt x="851517" y="169639"/>
                    <a:pt x="843630" y="169639"/>
                  </a:cubicBezTo>
                  <a:cubicBezTo>
                    <a:pt x="835743" y="169639"/>
                    <a:pt x="829343" y="163242"/>
                    <a:pt x="829343" y="155351"/>
                  </a:cubicBezTo>
                  <a:cubicBezTo>
                    <a:pt x="829343" y="147461"/>
                    <a:pt x="835743" y="141064"/>
                    <a:pt x="843630" y="141064"/>
                  </a:cubicBezTo>
                  <a:close/>
                  <a:moveTo>
                    <a:pt x="324994" y="116299"/>
                  </a:moveTo>
                  <a:lnTo>
                    <a:pt x="328518" y="116299"/>
                  </a:lnTo>
                  <a:cubicBezTo>
                    <a:pt x="331071" y="116299"/>
                    <a:pt x="333567" y="116990"/>
                    <a:pt x="335757" y="118299"/>
                  </a:cubicBezTo>
                  <a:lnTo>
                    <a:pt x="338615" y="120490"/>
                  </a:lnTo>
                  <a:cubicBezTo>
                    <a:pt x="340377" y="122225"/>
                    <a:pt x="341663" y="124392"/>
                    <a:pt x="342329" y="126776"/>
                  </a:cubicBezTo>
                  <a:lnTo>
                    <a:pt x="342806" y="130586"/>
                  </a:lnTo>
                  <a:cubicBezTo>
                    <a:pt x="342930" y="132509"/>
                    <a:pt x="342501" y="134425"/>
                    <a:pt x="341568" y="136111"/>
                  </a:cubicBezTo>
                  <a:cubicBezTo>
                    <a:pt x="340253" y="139581"/>
                    <a:pt x="337510" y="142321"/>
                    <a:pt x="334043" y="143636"/>
                  </a:cubicBezTo>
                  <a:cubicBezTo>
                    <a:pt x="332357" y="144567"/>
                    <a:pt x="330442" y="144997"/>
                    <a:pt x="328518" y="144874"/>
                  </a:cubicBezTo>
                  <a:lnTo>
                    <a:pt x="324994" y="144874"/>
                  </a:lnTo>
                  <a:cubicBezTo>
                    <a:pt x="322460" y="144862"/>
                    <a:pt x="319965" y="144207"/>
                    <a:pt x="317755" y="142969"/>
                  </a:cubicBezTo>
                  <a:lnTo>
                    <a:pt x="314897" y="140683"/>
                  </a:lnTo>
                  <a:cubicBezTo>
                    <a:pt x="313145" y="138937"/>
                    <a:pt x="311869" y="136773"/>
                    <a:pt x="311183" y="134396"/>
                  </a:cubicBezTo>
                  <a:lnTo>
                    <a:pt x="310706" y="130586"/>
                  </a:lnTo>
                  <a:cubicBezTo>
                    <a:pt x="310640" y="128669"/>
                    <a:pt x="311059" y="126766"/>
                    <a:pt x="311945" y="125062"/>
                  </a:cubicBezTo>
                  <a:cubicBezTo>
                    <a:pt x="312526" y="123312"/>
                    <a:pt x="313545" y="121739"/>
                    <a:pt x="314897" y="120490"/>
                  </a:cubicBezTo>
                  <a:cubicBezTo>
                    <a:pt x="316174" y="119163"/>
                    <a:pt x="317736" y="118152"/>
                    <a:pt x="319469" y="117537"/>
                  </a:cubicBezTo>
                  <a:cubicBezTo>
                    <a:pt x="321174" y="116648"/>
                    <a:pt x="323079" y="116221"/>
                    <a:pt x="324994" y="116299"/>
                  </a:cubicBezTo>
                  <a:close/>
                  <a:moveTo>
                    <a:pt x="771431" y="67912"/>
                  </a:moveTo>
                  <a:cubicBezTo>
                    <a:pt x="774898" y="66266"/>
                    <a:pt x="778917" y="66266"/>
                    <a:pt x="782385" y="67912"/>
                  </a:cubicBezTo>
                  <a:cubicBezTo>
                    <a:pt x="784156" y="68504"/>
                    <a:pt x="785757" y="69517"/>
                    <a:pt x="787052" y="70865"/>
                  </a:cubicBezTo>
                  <a:cubicBezTo>
                    <a:pt x="788195" y="72103"/>
                    <a:pt x="789338" y="73246"/>
                    <a:pt x="790576" y="74389"/>
                  </a:cubicBezTo>
                  <a:cubicBezTo>
                    <a:pt x="792281" y="76156"/>
                    <a:pt x="793519" y="78314"/>
                    <a:pt x="794196" y="80676"/>
                  </a:cubicBezTo>
                  <a:lnTo>
                    <a:pt x="794767" y="84486"/>
                  </a:lnTo>
                  <a:cubicBezTo>
                    <a:pt x="794739" y="87031"/>
                    <a:pt x="794043" y="89524"/>
                    <a:pt x="792767" y="91725"/>
                  </a:cubicBezTo>
                  <a:lnTo>
                    <a:pt x="790576" y="94582"/>
                  </a:lnTo>
                  <a:cubicBezTo>
                    <a:pt x="789309" y="95962"/>
                    <a:pt x="787699" y="96982"/>
                    <a:pt x="785909" y="97535"/>
                  </a:cubicBezTo>
                  <a:cubicBezTo>
                    <a:pt x="784261" y="98479"/>
                    <a:pt x="782375" y="98910"/>
                    <a:pt x="780480" y="98773"/>
                  </a:cubicBezTo>
                  <a:cubicBezTo>
                    <a:pt x="778556" y="98896"/>
                    <a:pt x="776641" y="98466"/>
                    <a:pt x="774955" y="97535"/>
                  </a:cubicBezTo>
                  <a:cubicBezTo>
                    <a:pt x="773164" y="96982"/>
                    <a:pt x="771555" y="95962"/>
                    <a:pt x="770288" y="94582"/>
                  </a:cubicBezTo>
                  <a:lnTo>
                    <a:pt x="766764" y="91058"/>
                  </a:lnTo>
                  <a:cubicBezTo>
                    <a:pt x="765021" y="89322"/>
                    <a:pt x="763773" y="87152"/>
                    <a:pt x="763144" y="84771"/>
                  </a:cubicBezTo>
                  <a:lnTo>
                    <a:pt x="762573" y="80961"/>
                  </a:lnTo>
                  <a:cubicBezTo>
                    <a:pt x="762601" y="78446"/>
                    <a:pt x="763297" y="75983"/>
                    <a:pt x="764573" y="73818"/>
                  </a:cubicBezTo>
                  <a:lnTo>
                    <a:pt x="766764" y="70865"/>
                  </a:lnTo>
                  <a:cubicBezTo>
                    <a:pt x="768059" y="69517"/>
                    <a:pt x="769659" y="68504"/>
                    <a:pt x="771431" y="67912"/>
                  </a:cubicBezTo>
                  <a:close/>
                  <a:moveTo>
                    <a:pt x="395574" y="63340"/>
                  </a:moveTo>
                  <a:cubicBezTo>
                    <a:pt x="397489" y="63262"/>
                    <a:pt x="399394" y="63688"/>
                    <a:pt x="401099" y="64578"/>
                  </a:cubicBezTo>
                  <a:cubicBezTo>
                    <a:pt x="402852" y="65147"/>
                    <a:pt x="404433" y="66164"/>
                    <a:pt x="405671" y="67531"/>
                  </a:cubicBezTo>
                  <a:cubicBezTo>
                    <a:pt x="407023" y="68780"/>
                    <a:pt x="408043" y="70353"/>
                    <a:pt x="408624" y="72103"/>
                  </a:cubicBezTo>
                  <a:cubicBezTo>
                    <a:pt x="409633" y="73931"/>
                    <a:pt x="410071" y="76024"/>
                    <a:pt x="409862" y="78104"/>
                  </a:cubicBezTo>
                  <a:lnTo>
                    <a:pt x="409862" y="81628"/>
                  </a:lnTo>
                  <a:cubicBezTo>
                    <a:pt x="409862" y="84165"/>
                    <a:pt x="409205" y="86659"/>
                    <a:pt x="407957" y="88867"/>
                  </a:cubicBezTo>
                  <a:lnTo>
                    <a:pt x="405671" y="91724"/>
                  </a:lnTo>
                  <a:cubicBezTo>
                    <a:pt x="403966" y="93527"/>
                    <a:pt x="401785" y="94814"/>
                    <a:pt x="399384" y="95439"/>
                  </a:cubicBezTo>
                  <a:lnTo>
                    <a:pt x="395574" y="95439"/>
                  </a:lnTo>
                  <a:cubicBezTo>
                    <a:pt x="393679" y="95576"/>
                    <a:pt x="391793" y="95145"/>
                    <a:pt x="390145" y="94201"/>
                  </a:cubicBezTo>
                  <a:cubicBezTo>
                    <a:pt x="386621" y="92931"/>
                    <a:pt x="383840" y="90180"/>
                    <a:pt x="382525" y="86676"/>
                  </a:cubicBezTo>
                  <a:cubicBezTo>
                    <a:pt x="381678" y="84959"/>
                    <a:pt x="381258" y="83065"/>
                    <a:pt x="381287" y="81152"/>
                  </a:cubicBezTo>
                  <a:lnTo>
                    <a:pt x="381287" y="77627"/>
                  </a:lnTo>
                  <a:cubicBezTo>
                    <a:pt x="381278" y="75106"/>
                    <a:pt x="381963" y="72632"/>
                    <a:pt x="383287" y="70484"/>
                  </a:cubicBezTo>
                  <a:lnTo>
                    <a:pt x="385478" y="67531"/>
                  </a:lnTo>
                  <a:cubicBezTo>
                    <a:pt x="387269" y="65803"/>
                    <a:pt x="389459" y="64558"/>
                    <a:pt x="391860" y="63911"/>
                  </a:cubicBezTo>
                  <a:close/>
                  <a:moveTo>
                    <a:pt x="705994" y="24288"/>
                  </a:moveTo>
                  <a:lnTo>
                    <a:pt x="709804" y="24288"/>
                  </a:lnTo>
                  <a:cubicBezTo>
                    <a:pt x="711718" y="24175"/>
                    <a:pt x="713623" y="24569"/>
                    <a:pt x="715328" y="25430"/>
                  </a:cubicBezTo>
                  <a:cubicBezTo>
                    <a:pt x="718833" y="26745"/>
                    <a:pt x="721586" y="29530"/>
                    <a:pt x="722853" y="33051"/>
                  </a:cubicBezTo>
                  <a:cubicBezTo>
                    <a:pt x="723729" y="34718"/>
                    <a:pt x="724129" y="36599"/>
                    <a:pt x="723996" y="38480"/>
                  </a:cubicBezTo>
                  <a:lnTo>
                    <a:pt x="723996" y="42004"/>
                  </a:lnTo>
                  <a:cubicBezTo>
                    <a:pt x="723996" y="44511"/>
                    <a:pt x="723339" y="46975"/>
                    <a:pt x="722091" y="49148"/>
                  </a:cubicBezTo>
                  <a:lnTo>
                    <a:pt x="719805" y="52101"/>
                  </a:lnTo>
                  <a:cubicBezTo>
                    <a:pt x="718167" y="54040"/>
                    <a:pt x="716023" y="55490"/>
                    <a:pt x="713614" y="56292"/>
                  </a:cubicBezTo>
                  <a:lnTo>
                    <a:pt x="709804" y="56863"/>
                  </a:lnTo>
                  <a:cubicBezTo>
                    <a:pt x="707889" y="56886"/>
                    <a:pt x="706003" y="56462"/>
                    <a:pt x="704279" y="55625"/>
                  </a:cubicBezTo>
                  <a:cubicBezTo>
                    <a:pt x="702546" y="55009"/>
                    <a:pt x="700983" y="53999"/>
                    <a:pt x="699707" y="52672"/>
                  </a:cubicBezTo>
                  <a:cubicBezTo>
                    <a:pt x="698364" y="51379"/>
                    <a:pt x="697345" y="49776"/>
                    <a:pt x="696754" y="48005"/>
                  </a:cubicBezTo>
                  <a:cubicBezTo>
                    <a:pt x="695878" y="46333"/>
                    <a:pt x="695449" y="44462"/>
                    <a:pt x="695516" y="42576"/>
                  </a:cubicBezTo>
                  <a:lnTo>
                    <a:pt x="695516" y="38099"/>
                  </a:lnTo>
                  <a:cubicBezTo>
                    <a:pt x="695488" y="35546"/>
                    <a:pt x="696183" y="33037"/>
                    <a:pt x="697516" y="30860"/>
                  </a:cubicBezTo>
                  <a:lnTo>
                    <a:pt x="699707" y="27907"/>
                  </a:lnTo>
                  <a:cubicBezTo>
                    <a:pt x="701469" y="26203"/>
                    <a:pt x="703632" y="24960"/>
                    <a:pt x="705994" y="24288"/>
                  </a:cubicBezTo>
                  <a:close/>
                  <a:moveTo>
                    <a:pt x="462630" y="20954"/>
                  </a:moveTo>
                  <a:cubicBezTo>
                    <a:pt x="470517" y="20954"/>
                    <a:pt x="476918" y="27351"/>
                    <a:pt x="476918" y="35241"/>
                  </a:cubicBezTo>
                  <a:cubicBezTo>
                    <a:pt x="476918" y="43132"/>
                    <a:pt x="470517" y="49529"/>
                    <a:pt x="462630" y="49529"/>
                  </a:cubicBezTo>
                  <a:cubicBezTo>
                    <a:pt x="454743" y="49529"/>
                    <a:pt x="448343" y="43132"/>
                    <a:pt x="448343" y="35241"/>
                  </a:cubicBezTo>
                  <a:cubicBezTo>
                    <a:pt x="448343" y="27351"/>
                    <a:pt x="454743" y="20954"/>
                    <a:pt x="462630" y="20954"/>
                  </a:cubicBezTo>
                  <a:close/>
                  <a:moveTo>
                    <a:pt x="625126" y="3332"/>
                  </a:moveTo>
                  <a:cubicBezTo>
                    <a:pt x="628869" y="3532"/>
                    <a:pt x="632432" y="5011"/>
                    <a:pt x="635222" y="7523"/>
                  </a:cubicBezTo>
                  <a:lnTo>
                    <a:pt x="638747" y="11047"/>
                  </a:lnTo>
                  <a:cubicBezTo>
                    <a:pt x="640452" y="12814"/>
                    <a:pt x="641690" y="14972"/>
                    <a:pt x="642366" y="17334"/>
                  </a:cubicBezTo>
                  <a:lnTo>
                    <a:pt x="642938" y="21144"/>
                  </a:lnTo>
                  <a:cubicBezTo>
                    <a:pt x="642938" y="23693"/>
                    <a:pt x="642242" y="26195"/>
                    <a:pt x="640938" y="28383"/>
                  </a:cubicBezTo>
                  <a:lnTo>
                    <a:pt x="638747" y="31240"/>
                  </a:lnTo>
                  <a:cubicBezTo>
                    <a:pt x="637499" y="32596"/>
                    <a:pt x="635927" y="33613"/>
                    <a:pt x="634175" y="34193"/>
                  </a:cubicBezTo>
                  <a:cubicBezTo>
                    <a:pt x="632489" y="35114"/>
                    <a:pt x="630574" y="35544"/>
                    <a:pt x="628650" y="35431"/>
                  </a:cubicBezTo>
                  <a:cubicBezTo>
                    <a:pt x="626726" y="35554"/>
                    <a:pt x="624812" y="35124"/>
                    <a:pt x="623126" y="34193"/>
                  </a:cubicBezTo>
                  <a:cubicBezTo>
                    <a:pt x="621345" y="33675"/>
                    <a:pt x="619754" y="32648"/>
                    <a:pt x="618554" y="31240"/>
                  </a:cubicBezTo>
                  <a:lnTo>
                    <a:pt x="615030" y="27716"/>
                  </a:lnTo>
                  <a:cubicBezTo>
                    <a:pt x="613267" y="25980"/>
                    <a:pt x="611981" y="23813"/>
                    <a:pt x="611315" y="21429"/>
                  </a:cubicBezTo>
                  <a:lnTo>
                    <a:pt x="610839" y="17619"/>
                  </a:lnTo>
                  <a:cubicBezTo>
                    <a:pt x="610848" y="15084"/>
                    <a:pt x="611505" y="12593"/>
                    <a:pt x="612744" y="10380"/>
                  </a:cubicBezTo>
                  <a:lnTo>
                    <a:pt x="615030" y="7523"/>
                  </a:lnTo>
                  <a:cubicBezTo>
                    <a:pt x="616230" y="6115"/>
                    <a:pt x="617820" y="5088"/>
                    <a:pt x="619602" y="4570"/>
                  </a:cubicBezTo>
                  <a:cubicBezTo>
                    <a:pt x="621306" y="3681"/>
                    <a:pt x="623212" y="3254"/>
                    <a:pt x="625126" y="3332"/>
                  </a:cubicBezTo>
                  <a:close/>
                  <a:moveTo>
                    <a:pt x="527781" y="1237"/>
                  </a:moveTo>
                  <a:cubicBezTo>
                    <a:pt x="531277" y="-413"/>
                    <a:pt x="535335" y="-413"/>
                    <a:pt x="538830" y="1237"/>
                  </a:cubicBezTo>
                  <a:cubicBezTo>
                    <a:pt x="540583" y="1817"/>
                    <a:pt x="542155" y="2833"/>
                    <a:pt x="543402" y="4190"/>
                  </a:cubicBezTo>
                  <a:lnTo>
                    <a:pt x="546927" y="7714"/>
                  </a:lnTo>
                  <a:cubicBezTo>
                    <a:pt x="548689" y="9450"/>
                    <a:pt x="549975" y="11616"/>
                    <a:pt x="550641" y="14001"/>
                  </a:cubicBezTo>
                  <a:lnTo>
                    <a:pt x="551118" y="17811"/>
                  </a:lnTo>
                  <a:cubicBezTo>
                    <a:pt x="551108" y="20346"/>
                    <a:pt x="550451" y="22837"/>
                    <a:pt x="549213" y="25050"/>
                  </a:cubicBezTo>
                  <a:lnTo>
                    <a:pt x="546927" y="27907"/>
                  </a:lnTo>
                  <a:cubicBezTo>
                    <a:pt x="545679" y="29263"/>
                    <a:pt x="544107" y="30280"/>
                    <a:pt x="542355" y="30860"/>
                  </a:cubicBezTo>
                  <a:cubicBezTo>
                    <a:pt x="538859" y="32510"/>
                    <a:pt x="534801" y="32510"/>
                    <a:pt x="531306" y="30860"/>
                  </a:cubicBezTo>
                  <a:cubicBezTo>
                    <a:pt x="529553" y="30280"/>
                    <a:pt x="527981" y="29263"/>
                    <a:pt x="526734" y="27907"/>
                  </a:cubicBezTo>
                  <a:lnTo>
                    <a:pt x="523209" y="24383"/>
                  </a:lnTo>
                  <a:cubicBezTo>
                    <a:pt x="521447" y="22647"/>
                    <a:pt x="520161" y="20480"/>
                    <a:pt x="519495" y="18096"/>
                  </a:cubicBezTo>
                  <a:lnTo>
                    <a:pt x="519019" y="14286"/>
                  </a:lnTo>
                  <a:cubicBezTo>
                    <a:pt x="519028" y="11751"/>
                    <a:pt x="519685" y="9260"/>
                    <a:pt x="520923" y="7047"/>
                  </a:cubicBezTo>
                  <a:lnTo>
                    <a:pt x="523209" y="4190"/>
                  </a:lnTo>
                  <a:cubicBezTo>
                    <a:pt x="524438" y="2812"/>
                    <a:pt x="526019" y="1793"/>
                    <a:pt x="527781" y="123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08" name="Google Shape;1508;p43"/>
            <p:cNvSpPr/>
            <p:nvPr/>
          </p:nvSpPr>
          <p:spPr>
            <a:xfrm>
              <a:off x="2498072" y="94457"/>
              <a:ext cx="1977013" cy="1574714"/>
            </a:xfrm>
            <a:custGeom>
              <a:rect b="b" l="l" r="r" t="t"/>
              <a:pathLst>
                <a:path extrusionOk="0" h="1451349" w="1822132">
                  <a:moveTo>
                    <a:pt x="14288" y="1422758"/>
                  </a:moveTo>
                  <a:lnTo>
                    <a:pt x="17907" y="1422758"/>
                  </a:lnTo>
                  <a:cubicBezTo>
                    <a:pt x="20422" y="1422787"/>
                    <a:pt x="22889" y="1423482"/>
                    <a:pt x="25051" y="1424759"/>
                  </a:cubicBezTo>
                  <a:lnTo>
                    <a:pt x="28004" y="1426949"/>
                  </a:lnTo>
                  <a:cubicBezTo>
                    <a:pt x="29728" y="1428740"/>
                    <a:pt x="30975" y="1430931"/>
                    <a:pt x="31623" y="1433331"/>
                  </a:cubicBezTo>
                  <a:lnTo>
                    <a:pt x="32195" y="1437046"/>
                  </a:lnTo>
                  <a:cubicBezTo>
                    <a:pt x="32223" y="1438960"/>
                    <a:pt x="31804" y="1440856"/>
                    <a:pt x="30956" y="1442570"/>
                  </a:cubicBezTo>
                  <a:cubicBezTo>
                    <a:pt x="30366" y="1444342"/>
                    <a:pt x="29356" y="1445942"/>
                    <a:pt x="28004" y="1447238"/>
                  </a:cubicBezTo>
                  <a:cubicBezTo>
                    <a:pt x="26689" y="1448552"/>
                    <a:pt x="25089" y="1449562"/>
                    <a:pt x="23336" y="1450190"/>
                  </a:cubicBezTo>
                  <a:cubicBezTo>
                    <a:pt x="21660" y="1451038"/>
                    <a:pt x="19784" y="1451438"/>
                    <a:pt x="17907" y="1451333"/>
                  </a:cubicBezTo>
                  <a:lnTo>
                    <a:pt x="14288" y="1451333"/>
                  </a:lnTo>
                  <a:cubicBezTo>
                    <a:pt x="11773" y="1451381"/>
                    <a:pt x="9296" y="1450724"/>
                    <a:pt x="7144" y="1449428"/>
                  </a:cubicBezTo>
                  <a:lnTo>
                    <a:pt x="4191" y="1447238"/>
                  </a:lnTo>
                  <a:cubicBezTo>
                    <a:pt x="2467" y="1445447"/>
                    <a:pt x="1219" y="1443256"/>
                    <a:pt x="572" y="1440856"/>
                  </a:cubicBezTo>
                  <a:lnTo>
                    <a:pt x="0" y="1437046"/>
                  </a:lnTo>
                  <a:cubicBezTo>
                    <a:pt x="-19" y="1435160"/>
                    <a:pt x="400" y="1433303"/>
                    <a:pt x="1238" y="1431617"/>
                  </a:cubicBezTo>
                  <a:cubicBezTo>
                    <a:pt x="2505" y="1428064"/>
                    <a:pt x="5306" y="1425263"/>
                    <a:pt x="8858" y="1423997"/>
                  </a:cubicBezTo>
                  <a:cubicBezTo>
                    <a:pt x="10544" y="1423158"/>
                    <a:pt x="12402" y="1422739"/>
                    <a:pt x="14288" y="1422758"/>
                  </a:cubicBezTo>
                  <a:close/>
                  <a:moveTo>
                    <a:pt x="1804320" y="1369799"/>
                  </a:moveTo>
                  <a:cubicBezTo>
                    <a:pt x="1806234" y="1369780"/>
                    <a:pt x="1808120" y="1370199"/>
                    <a:pt x="1809844" y="1371037"/>
                  </a:cubicBezTo>
                  <a:cubicBezTo>
                    <a:pt x="1811578" y="1371656"/>
                    <a:pt x="1813140" y="1372666"/>
                    <a:pt x="1814416" y="1373990"/>
                  </a:cubicBezTo>
                  <a:lnTo>
                    <a:pt x="1817941" y="1377514"/>
                  </a:lnTo>
                  <a:cubicBezTo>
                    <a:pt x="1819665" y="1379305"/>
                    <a:pt x="1820913" y="1381496"/>
                    <a:pt x="1821560" y="1383896"/>
                  </a:cubicBezTo>
                  <a:lnTo>
                    <a:pt x="1822132" y="1387706"/>
                  </a:lnTo>
                  <a:cubicBezTo>
                    <a:pt x="1822141" y="1390230"/>
                    <a:pt x="1821456" y="1392697"/>
                    <a:pt x="1820132" y="1394850"/>
                  </a:cubicBezTo>
                  <a:lnTo>
                    <a:pt x="1817941" y="1397803"/>
                  </a:lnTo>
                  <a:cubicBezTo>
                    <a:pt x="1816664" y="1399127"/>
                    <a:pt x="1815102" y="1400136"/>
                    <a:pt x="1813369" y="1400755"/>
                  </a:cubicBezTo>
                  <a:cubicBezTo>
                    <a:pt x="1811645" y="1401594"/>
                    <a:pt x="1809759" y="1402013"/>
                    <a:pt x="1807844" y="1401994"/>
                  </a:cubicBezTo>
                  <a:cubicBezTo>
                    <a:pt x="1805930" y="1402022"/>
                    <a:pt x="1804034" y="1401603"/>
                    <a:pt x="1802320" y="1400755"/>
                  </a:cubicBezTo>
                  <a:cubicBezTo>
                    <a:pt x="1800567" y="1400184"/>
                    <a:pt x="1798986" y="1399165"/>
                    <a:pt x="1797748" y="1397803"/>
                  </a:cubicBezTo>
                  <a:lnTo>
                    <a:pt x="1794224" y="1394278"/>
                  </a:lnTo>
                  <a:cubicBezTo>
                    <a:pt x="1792433" y="1392526"/>
                    <a:pt x="1791157" y="1390316"/>
                    <a:pt x="1790509" y="1387897"/>
                  </a:cubicBezTo>
                  <a:lnTo>
                    <a:pt x="1790033" y="1384087"/>
                  </a:lnTo>
                  <a:cubicBezTo>
                    <a:pt x="1790033" y="1381582"/>
                    <a:pt x="1790690" y="1379115"/>
                    <a:pt x="1791938" y="1376943"/>
                  </a:cubicBezTo>
                  <a:lnTo>
                    <a:pt x="1794224" y="1373990"/>
                  </a:lnTo>
                  <a:cubicBezTo>
                    <a:pt x="1795462" y="1372628"/>
                    <a:pt x="1797043" y="1371609"/>
                    <a:pt x="1798796" y="1371037"/>
                  </a:cubicBezTo>
                  <a:cubicBezTo>
                    <a:pt x="1800510" y="1370190"/>
                    <a:pt x="1802406" y="1369771"/>
                    <a:pt x="1804320" y="1369799"/>
                  </a:cubicBezTo>
                  <a:close/>
                  <a:moveTo>
                    <a:pt x="14954" y="1345415"/>
                  </a:moveTo>
                  <a:lnTo>
                    <a:pt x="15716" y="1345415"/>
                  </a:lnTo>
                  <a:cubicBezTo>
                    <a:pt x="17040" y="1345177"/>
                    <a:pt x="18392" y="1345177"/>
                    <a:pt x="19717" y="1345415"/>
                  </a:cubicBezTo>
                  <a:cubicBezTo>
                    <a:pt x="21612" y="1345501"/>
                    <a:pt x="23460" y="1346092"/>
                    <a:pt x="25050" y="1347130"/>
                  </a:cubicBezTo>
                  <a:cubicBezTo>
                    <a:pt x="26660" y="1347997"/>
                    <a:pt x="28032" y="1349235"/>
                    <a:pt x="29051" y="1350749"/>
                  </a:cubicBezTo>
                  <a:cubicBezTo>
                    <a:pt x="30270" y="1352149"/>
                    <a:pt x="31156" y="1353807"/>
                    <a:pt x="31623" y="1355607"/>
                  </a:cubicBezTo>
                  <a:cubicBezTo>
                    <a:pt x="32004" y="1358350"/>
                    <a:pt x="31642" y="1361151"/>
                    <a:pt x="30575" y="1363703"/>
                  </a:cubicBezTo>
                  <a:cubicBezTo>
                    <a:pt x="29860" y="1366228"/>
                    <a:pt x="28517" y="1368513"/>
                    <a:pt x="26670" y="1370371"/>
                  </a:cubicBezTo>
                  <a:cubicBezTo>
                    <a:pt x="25746" y="1371276"/>
                    <a:pt x="24717" y="1372076"/>
                    <a:pt x="23621" y="1372752"/>
                  </a:cubicBezTo>
                  <a:cubicBezTo>
                    <a:pt x="22479" y="1373400"/>
                    <a:pt x="21259" y="1373905"/>
                    <a:pt x="20002" y="1374276"/>
                  </a:cubicBezTo>
                  <a:cubicBezTo>
                    <a:pt x="17192" y="1375038"/>
                    <a:pt x="14240" y="1375038"/>
                    <a:pt x="11430" y="1374276"/>
                  </a:cubicBezTo>
                  <a:lnTo>
                    <a:pt x="8001" y="1372847"/>
                  </a:lnTo>
                  <a:cubicBezTo>
                    <a:pt x="6972" y="1372143"/>
                    <a:pt x="5991" y="1371381"/>
                    <a:pt x="5048" y="1370561"/>
                  </a:cubicBezTo>
                  <a:cubicBezTo>
                    <a:pt x="3229" y="1368723"/>
                    <a:pt x="1895" y="1366466"/>
                    <a:pt x="1143" y="1363989"/>
                  </a:cubicBezTo>
                  <a:cubicBezTo>
                    <a:pt x="476" y="1361332"/>
                    <a:pt x="476" y="1358550"/>
                    <a:pt x="1143" y="1355893"/>
                  </a:cubicBezTo>
                  <a:cubicBezTo>
                    <a:pt x="1809" y="1353512"/>
                    <a:pt x="3095" y="1351340"/>
                    <a:pt x="4857" y="1349606"/>
                  </a:cubicBezTo>
                  <a:lnTo>
                    <a:pt x="7715" y="1347416"/>
                  </a:lnTo>
                  <a:cubicBezTo>
                    <a:pt x="9906" y="1346111"/>
                    <a:pt x="12401" y="1345415"/>
                    <a:pt x="14954" y="1345415"/>
                  </a:cubicBezTo>
                  <a:close/>
                  <a:moveTo>
                    <a:pt x="1797272" y="1323984"/>
                  </a:moveTo>
                  <a:cubicBezTo>
                    <a:pt x="1799167" y="1323850"/>
                    <a:pt x="1801053" y="1324279"/>
                    <a:pt x="1802701" y="1325222"/>
                  </a:cubicBezTo>
                  <a:cubicBezTo>
                    <a:pt x="1806225" y="1326489"/>
                    <a:pt x="1809007" y="1329241"/>
                    <a:pt x="1810321" y="1332747"/>
                  </a:cubicBezTo>
                  <a:cubicBezTo>
                    <a:pt x="1811169" y="1334461"/>
                    <a:pt x="1811588" y="1336357"/>
                    <a:pt x="1811559" y="1338271"/>
                  </a:cubicBezTo>
                  <a:lnTo>
                    <a:pt x="1811559" y="1341795"/>
                  </a:lnTo>
                  <a:cubicBezTo>
                    <a:pt x="1811569" y="1344319"/>
                    <a:pt x="1810883" y="1346786"/>
                    <a:pt x="1809559" y="1348939"/>
                  </a:cubicBezTo>
                  <a:lnTo>
                    <a:pt x="1807368" y="1351892"/>
                  </a:lnTo>
                  <a:cubicBezTo>
                    <a:pt x="1805577" y="1353616"/>
                    <a:pt x="1803387" y="1354864"/>
                    <a:pt x="1800986" y="1355511"/>
                  </a:cubicBezTo>
                  <a:lnTo>
                    <a:pt x="1797272" y="1356083"/>
                  </a:lnTo>
                  <a:cubicBezTo>
                    <a:pt x="1795357" y="1356111"/>
                    <a:pt x="1793462" y="1355692"/>
                    <a:pt x="1791747" y="1354845"/>
                  </a:cubicBezTo>
                  <a:cubicBezTo>
                    <a:pt x="1788242" y="1353530"/>
                    <a:pt x="1785489" y="1350749"/>
                    <a:pt x="1784223" y="1347224"/>
                  </a:cubicBezTo>
                  <a:cubicBezTo>
                    <a:pt x="1783280" y="1345577"/>
                    <a:pt x="1782851" y="1343691"/>
                    <a:pt x="1782984" y="1341795"/>
                  </a:cubicBezTo>
                  <a:lnTo>
                    <a:pt x="1782984" y="1338271"/>
                  </a:lnTo>
                  <a:cubicBezTo>
                    <a:pt x="1782984" y="1335737"/>
                    <a:pt x="1783642" y="1333242"/>
                    <a:pt x="1784889" y="1331032"/>
                  </a:cubicBezTo>
                  <a:lnTo>
                    <a:pt x="1787175" y="1328174"/>
                  </a:lnTo>
                  <a:cubicBezTo>
                    <a:pt x="1788880" y="1326374"/>
                    <a:pt x="1791061" y="1325088"/>
                    <a:pt x="1793462" y="1324460"/>
                  </a:cubicBezTo>
                  <a:close/>
                  <a:moveTo>
                    <a:pt x="25241" y="1281598"/>
                  </a:moveTo>
                  <a:lnTo>
                    <a:pt x="28479" y="1281598"/>
                  </a:lnTo>
                  <a:cubicBezTo>
                    <a:pt x="30984" y="1281598"/>
                    <a:pt x="33451" y="1282255"/>
                    <a:pt x="35623" y="1283503"/>
                  </a:cubicBezTo>
                  <a:lnTo>
                    <a:pt x="38576" y="1285789"/>
                  </a:lnTo>
                  <a:cubicBezTo>
                    <a:pt x="40300" y="1287541"/>
                    <a:pt x="41548" y="1289703"/>
                    <a:pt x="42195" y="1292075"/>
                  </a:cubicBezTo>
                  <a:lnTo>
                    <a:pt x="42576" y="1295885"/>
                  </a:lnTo>
                  <a:cubicBezTo>
                    <a:pt x="42643" y="1297800"/>
                    <a:pt x="42224" y="1299705"/>
                    <a:pt x="41338" y="1301410"/>
                  </a:cubicBezTo>
                  <a:cubicBezTo>
                    <a:pt x="40719" y="1303143"/>
                    <a:pt x="39709" y="1304705"/>
                    <a:pt x="38385" y="1305982"/>
                  </a:cubicBezTo>
                  <a:cubicBezTo>
                    <a:pt x="37138" y="1307334"/>
                    <a:pt x="35566" y="1308353"/>
                    <a:pt x="33813" y="1308934"/>
                  </a:cubicBezTo>
                  <a:cubicBezTo>
                    <a:pt x="32109" y="1309820"/>
                    <a:pt x="30203" y="1310239"/>
                    <a:pt x="28289" y="1310173"/>
                  </a:cubicBezTo>
                  <a:lnTo>
                    <a:pt x="24765" y="1310173"/>
                  </a:lnTo>
                  <a:cubicBezTo>
                    <a:pt x="22212" y="1310192"/>
                    <a:pt x="19707" y="1309496"/>
                    <a:pt x="17526" y="1308172"/>
                  </a:cubicBezTo>
                  <a:lnTo>
                    <a:pt x="14668" y="1305982"/>
                  </a:lnTo>
                  <a:cubicBezTo>
                    <a:pt x="12906" y="1304248"/>
                    <a:pt x="11620" y="1302076"/>
                    <a:pt x="10953" y="1299695"/>
                  </a:cubicBezTo>
                  <a:lnTo>
                    <a:pt x="10953" y="1295885"/>
                  </a:lnTo>
                  <a:cubicBezTo>
                    <a:pt x="10830" y="1293961"/>
                    <a:pt x="11258" y="1292047"/>
                    <a:pt x="12192" y="1290361"/>
                  </a:cubicBezTo>
                  <a:cubicBezTo>
                    <a:pt x="13506" y="1286894"/>
                    <a:pt x="16249" y="1284150"/>
                    <a:pt x="19717" y="1282836"/>
                  </a:cubicBezTo>
                  <a:cubicBezTo>
                    <a:pt x="21402" y="1281902"/>
                    <a:pt x="23317" y="1281474"/>
                    <a:pt x="25241" y="1281598"/>
                  </a:cubicBezTo>
                  <a:close/>
                  <a:moveTo>
                    <a:pt x="1790129" y="1249784"/>
                  </a:moveTo>
                  <a:lnTo>
                    <a:pt x="1793748" y="1249784"/>
                  </a:lnTo>
                  <a:cubicBezTo>
                    <a:pt x="1796272" y="1249774"/>
                    <a:pt x="1798739" y="1250460"/>
                    <a:pt x="1800892" y="1251784"/>
                  </a:cubicBezTo>
                  <a:lnTo>
                    <a:pt x="1803845" y="1253975"/>
                  </a:lnTo>
                  <a:cubicBezTo>
                    <a:pt x="1805550" y="1255737"/>
                    <a:pt x="1806788" y="1257899"/>
                    <a:pt x="1807464" y="1260261"/>
                  </a:cubicBezTo>
                  <a:lnTo>
                    <a:pt x="1808036" y="1264071"/>
                  </a:lnTo>
                  <a:cubicBezTo>
                    <a:pt x="1808064" y="1265986"/>
                    <a:pt x="1807645" y="1267881"/>
                    <a:pt x="1806797" y="1269596"/>
                  </a:cubicBezTo>
                  <a:cubicBezTo>
                    <a:pt x="1805483" y="1273101"/>
                    <a:pt x="1802701" y="1275853"/>
                    <a:pt x="1799177" y="1277120"/>
                  </a:cubicBezTo>
                  <a:cubicBezTo>
                    <a:pt x="1797529" y="1278063"/>
                    <a:pt x="1795643" y="1278492"/>
                    <a:pt x="1793748" y="1278359"/>
                  </a:cubicBezTo>
                  <a:lnTo>
                    <a:pt x="1790129" y="1278359"/>
                  </a:lnTo>
                  <a:cubicBezTo>
                    <a:pt x="1787624" y="1278359"/>
                    <a:pt x="1785157" y="1277701"/>
                    <a:pt x="1782985" y="1276454"/>
                  </a:cubicBezTo>
                  <a:lnTo>
                    <a:pt x="1780032" y="1274167"/>
                  </a:lnTo>
                  <a:cubicBezTo>
                    <a:pt x="1778289" y="1272434"/>
                    <a:pt x="1777041" y="1270262"/>
                    <a:pt x="1776413" y="1267881"/>
                  </a:cubicBezTo>
                  <a:lnTo>
                    <a:pt x="1775841" y="1264071"/>
                  </a:lnTo>
                  <a:cubicBezTo>
                    <a:pt x="1775822" y="1262156"/>
                    <a:pt x="1776241" y="1260271"/>
                    <a:pt x="1777079" y="1258546"/>
                  </a:cubicBezTo>
                  <a:cubicBezTo>
                    <a:pt x="1777698" y="1256813"/>
                    <a:pt x="1778708" y="1255251"/>
                    <a:pt x="1780032" y="1253975"/>
                  </a:cubicBezTo>
                  <a:cubicBezTo>
                    <a:pt x="1781327" y="1252622"/>
                    <a:pt x="1782928" y="1251612"/>
                    <a:pt x="1784699" y="1251022"/>
                  </a:cubicBezTo>
                  <a:cubicBezTo>
                    <a:pt x="1786366" y="1250145"/>
                    <a:pt x="1788243" y="1249717"/>
                    <a:pt x="1790129" y="1249784"/>
                  </a:cubicBezTo>
                  <a:close/>
                  <a:moveTo>
                    <a:pt x="29051" y="1207683"/>
                  </a:moveTo>
                  <a:lnTo>
                    <a:pt x="29813" y="1207683"/>
                  </a:lnTo>
                  <a:cubicBezTo>
                    <a:pt x="31137" y="1207445"/>
                    <a:pt x="32489" y="1207445"/>
                    <a:pt x="33813" y="1207683"/>
                  </a:cubicBezTo>
                  <a:cubicBezTo>
                    <a:pt x="35709" y="1207769"/>
                    <a:pt x="37557" y="1208360"/>
                    <a:pt x="39147" y="1209398"/>
                  </a:cubicBezTo>
                  <a:cubicBezTo>
                    <a:pt x="40814" y="1210217"/>
                    <a:pt x="42205" y="1211512"/>
                    <a:pt x="43148" y="1213112"/>
                  </a:cubicBezTo>
                  <a:cubicBezTo>
                    <a:pt x="44462" y="1214446"/>
                    <a:pt x="45358" y="1216132"/>
                    <a:pt x="45719" y="1217970"/>
                  </a:cubicBezTo>
                  <a:cubicBezTo>
                    <a:pt x="46081" y="1220685"/>
                    <a:pt x="45719" y="1223447"/>
                    <a:pt x="44672" y="1225971"/>
                  </a:cubicBezTo>
                  <a:cubicBezTo>
                    <a:pt x="44005" y="1228505"/>
                    <a:pt x="42653" y="1230810"/>
                    <a:pt x="40767" y="1232639"/>
                  </a:cubicBezTo>
                  <a:cubicBezTo>
                    <a:pt x="39843" y="1233544"/>
                    <a:pt x="38823" y="1234344"/>
                    <a:pt x="37719" y="1235020"/>
                  </a:cubicBezTo>
                  <a:lnTo>
                    <a:pt x="34099" y="1236544"/>
                  </a:lnTo>
                  <a:cubicBezTo>
                    <a:pt x="31280" y="1237192"/>
                    <a:pt x="28346" y="1237192"/>
                    <a:pt x="25527" y="1236544"/>
                  </a:cubicBezTo>
                  <a:lnTo>
                    <a:pt x="22098" y="1235115"/>
                  </a:lnTo>
                  <a:cubicBezTo>
                    <a:pt x="21069" y="1234410"/>
                    <a:pt x="20088" y="1233648"/>
                    <a:pt x="19145" y="1232829"/>
                  </a:cubicBezTo>
                  <a:cubicBezTo>
                    <a:pt x="15364" y="1228962"/>
                    <a:pt x="13916" y="1223380"/>
                    <a:pt x="15335" y="1218161"/>
                  </a:cubicBezTo>
                  <a:cubicBezTo>
                    <a:pt x="15963" y="1215780"/>
                    <a:pt x="17211" y="1213608"/>
                    <a:pt x="18954" y="1211874"/>
                  </a:cubicBezTo>
                  <a:lnTo>
                    <a:pt x="21907" y="1209588"/>
                  </a:lnTo>
                  <a:cubicBezTo>
                    <a:pt x="24060" y="1208293"/>
                    <a:pt x="26536" y="1207636"/>
                    <a:pt x="29051" y="1207683"/>
                  </a:cubicBezTo>
                  <a:close/>
                  <a:moveTo>
                    <a:pt x="1776032" y="1179204"/>
                  </a:moveTo>
                  <a:lnTo>
                    <a:pt x="1779556" y="1179204"/>
                  </a:lnTo>
                  <a:cubicBezTo>
                    <a:pt x="1782090" y="1179204"/>
                    <a:pt x="1784585" y="1179861"/>
                    <a:pt x="1786795" y="1181109"/>
                  </a:cubicBezTo>
                  <a:lnTo>
                    <a:pt x="1789652" y="1183395"/>
                  </a:lnTo>
                  <a:cubicBezTo>
                    <a:pt x="1791414" y="1185128"/>
                    <a:pt x="1792700" y="1187300"/>
                    <a:pt x="1793367" y="1189681"/>
                  </a:cubicBezTo>
                  <a:lnTo>
                    <a:pt x="1793843" y="1193491"/>
                  </a:lnTo>
                  <a:cubicBezTo>
                    <a:pt x="1793967" y="1195416"/>
                    <a:pt x="1793539" y="1197330"/>
                    <a:pt x="1792605" y="1199016"/>
                  </a:cubicBezTo>
                  <a:cubicBezTo>
                    <a:pt x="1792024" y="1200769"/>
                    <a:pt x="1791005" y="1202340"/>
                    <a:pt x="1789652" y="1203588"/>
                  </a:cubicBezTo>
                  <a:cubicBezTo>
                    <a:pt x="1788452" y="1204998"/>
                    <a:pt x="1786862" y="1206026"/>
                    <a:pt x="1785081" y="1206541"/>
                  </a:cubicBezTo>
                  <a:cubicBezTo>
                    <a:pt x="1783375" y="1207426"/>
                    <a:pt x="1781471" y="1207855"/>
                    <a:pt x="1779556" y="1207779"/>
                  </a:cubicBezTo>
                  <a:lnTo>
                    <a:pt x="1776032" y="1207779"/>
                  </a:lnTo>
                  <a:cubicBezTo>
                    <a:pt x="1773508" y="1207788"/>
                    <a:pt x="1771041" y="1207103"/>
                    <a:pt x="1768888" y="1205779"/>
                  </a:cubicBezTo>
                  <a:lnTo>
                    <a:pt x="1765935" y="1203588"/>
                  </a:lnTo>
                  <a:cubicBezTo>
                    <a:pt x="1764230" y="1201826"/>
                    <a:pt x="1762992" y="1199664"/>
                    <a:pt x="1762316" y="1197301"/>
                  </a:cubicBezTo>
                  <a:lnTo>
                    <a:pt x="1761744" y="1193491"/>
                  </a:lnTo>
                  <a:cubicBezTo>
                    <a:pt x="1761668" y="1191577"/>
                    <a:pt x="1762096" y="1189672"/>
                    <a:pt x="1762982" y="1187967"/>
                  </a:cubicBezTo>
                  <a:cubicBezTo>
                    <a:pt x="1763573" y="1186224"/>
                    <a:pt x="1764592" y="1184652"/>
                    <a:pt x="1765935" y="1183395"/>
                  </a:cubicBezTo>
                  <a:cubicBezTo>
                    <a:pt x="1767183" y="1182042"/>
                    <a:pt x="1768754" y="1181023"/>
                    <a:pt x="1770507" y="1180442"/>
                  </a:cubicBezTo>
                  <a:cubicBezTo>
                    <a:pt x="1772193" y="1179518"/>
                    <a:pt x="1774108" y="1179090"/>
                    <a:pt x="1776032" y="1179204"/>
                  </a:cubicBezTo>
                  <a:close/>
                  <a:moveTo>
                    <a:pt x="31813" y="1140532"/>
                  </a:moveTo>
                  <a:cubicBezTo>
                    <a:pt x="33699" y="1140504"/>
                    <a:pt x="35556" y="1140923"/>
                    <a:pt x="37242" y="1141770"/>
                  </a:cubicBezTo>
                  <a:cubicBezTo>
                    <a:pt x="39014" y="1142361"/>
                    <a:pt x="40614" y="1143371"/>
                    <a:pt x="41909" y="1144723"/>
                  </a:cubicBezTo>
                  <a:lnTo>
                    <a:pt x="48958" y="1151772"/>
                  </a:lnTo>
                  <a:cubicBezTo>
                    <a:pt x="50692" y="1153534"/>
                    <a:pt x="51968" y="1155686"/>
                    <a:pt x="52673" y="1158058"/>
                  </a:cubicBezTo>
                  <a:lnTo>
                    <a:pt x="53149" y="1161868"/>
                  </a:lnTo>
                  <a:cubicBezTo>
                    <a:pt x="53168" y="1164421"/>
                    <a:pt x="52473" y="1166926"/>
                    <a:pt x="51149" y="1169107"/>
                  </a:cubicBezTo>
                  <a:lnTo>
                    <a:pt x="48958" y="1171965"/>
                  </a:lnTo>
                  <a:cubicBezTo>
                    <a:pt x="47710" y="1173317"/>
                    <a:pt x="46139" y="1174336"/>
                    <a:pt x="44386" y="1174917"/>
                  </a:cubicBezTo>
                  <a:cubicBezTo>
                    <a:pt x="40890" y="1176565"/>
                    <a:pt x="36833" y="1176565"/>
                    <a:pt x="33337" y="1174917"/>
                  </a:cubicBezTo>
                  <a:cubicBezTo>
                    <a:pt x="31575" y="1174365"/>
                    <a:pt x="29994" y="1173346"/>
                    <a:pt x="28765" y="1171965"/>
                  </a:cubicBezTo>
                  <a:lnTo>
                    <a:pt x="21717" y="1164916"/>
                  </a:lnTo>
                  <a:cubicBezTo>
                    <a:pt x="19916" y="1163211"/>
                    <a:pt x="18630" y="1161030"/>
                    <a:pt x="18002" y="1158630"/>
                  </a:cubicBezTo>
                  <a:lnTo>
                    <a:pt x="17526" y="1154820"/>
                  </a:lnTo>
                  <a:cubicBezTo>
                    <a:pt x="17526" y="1152315"/>
                    <a:pt x="18183" y="1149848"/>
                    <a:pt x="19431" y="1147676"/>
                  </a:cubicBezTo>
                  <a:lnTo>
                    <a:pt x="21717" y="1144723"/>
                  </a:lnTo>
                  <a:cubicBezTo>
                    <a:pt x="22955" y="1143361"/>
                    <a:pt x="24536" y="1142342"/>
                    <a:pt x="26288" y="1141770"/>
                  </a:cubicBezTo>
                  <a:cubicBezTo>
                    <a:pt x="28003" y="1140923"/>
                    <a:pt x="29899" y="1140504"/>
                    <a:pt x="31813" y="1140532"/>
                  </a:cubicBezTo>
                  <a:close/>
                  <a:moveTo>
                    <a:pt x="1766125" y="1087668"/>
                  </a:moveTo>
                  <a:lnTo>
                    <a:pt x="1766888" y="1087668"/>
                  </a:lnTo>
                  <a:cubicBezTo>
                    <a:pt x="1768212" y="1087430"/>
                    <a:pt x="1769564" y="1087430"/>
                    <a:pt x="1770888" y="1087668"/>
                  </a:cubicBezTo>
                  <a:cubicBezTo>
                    <a:pt x="1772783" y="1087773"/>
                    <a:pt x="1774622" y="1088364"/>
                    <a:pt x="1776222" y="1089383"/>
                  </a:cubicBezTo>
                  <a:cubicBezTo>
                    <a:pt x="1777832" y="1090250"/>
                    <a:pt x="1779203" y="1091488"/>
                    <a:pt x="1780223" y="1093002"/>
                  </a:cubicBezTo>
                  <a:cubicBezTo>
                    <a:pt x="1781451" y="1094383"/>
                    <a:pt x="1782308" y="1096060"/>
                    <a:pt x="1782699" y="1097860"/>
                  </a:cubicBezTo>
                  <a:cubicBezTo>
                    <a:pt x="1783175" y="1100622"/>
                    <a:pt x="1782842" y="1103470"/>
                    <a:pt x="1781747" y="1106052"/>
                  </a:cubicBezTo>
                  <a:cubicBezTo>
                    <a:pt x="1781004" y="1108585"/>
                    <a:pt x="1779661" y="1110900"/>
                    <a:pt x="1777841" y="1112814"/>
                  </a:cubicBezTo>
                  <a:cubicBezTo>
                    <a:pt x="1776889" y="1113662"/>
                    <a:pt x="1775870" y="1114424"/>
                    <a:pt x="1774793" y="1115100"/>
                  </a:cubicBezTo>
                  <a:lnTo>
                    <a:pt x="1771174" y="1116624"/>
                  </a:lnTo>
                  <a:cubicBezTo>
                    <a:pt x="1768402" y="1117386"/>
                    <a:pt x="1765468" y="1117386"/>
                    <a:pt x="1762697" y="1116624"/>
                  </a:cubicBezTo>
                  <a:cubicBezTo>
                    <a:pt x="1761487" y="1116234"/>
                    <a:pt x="1760315" y="1115758"/>
                    <a:pt x="1759172" y="1115196"/>
                  </a:cubicBezTo>
                  <a:lnTo>
                    <a:pt x="1756220" y="1112910"/>
                  </a:lnTo>
                  <a:cubicBezTo>
                    <a:pt x="1754372" y="1111052"/>
                    <a:pt x="1753029" y="1108766"/>
                    <a:pt x="1752314" y="1106242"/>
                  </a:cubicBezTo>
                  <a:cubicBezTo>
                    <a:pt x="1751600" y="1103594"/>
                    <a:pt x="1751600" y="1100794"/>
                    <a:pt x="1752314" y="1098146"/>
                  </a:cubicBezTo>
                  <a:cubicBezTo>
                    <a:pt x="1752991" y="1095784"/>
                    <a:pt x="1754229" y="1093621"/>
                    <a:pt x="1755934" y="1091859"/>
                  </a:cubicBezTo>
                  <a:lnTo>
                    <a:pt x="1758887" y="1089669"/>
                  </a:lnTo>
                  <a:cubicBezTo>
                    <a:pt x="1761068" y="1088335"/>
                    <a:pt x="1763573" y="1087640"/>
                    <a:pt x="1766125" y="1087668"/>
                  </a:cubicBezTo>
                  <a:close/>
                  <a:moveTo>
                    <a:pt x="46101" y="1069762"/>
                  </a:moveTo>
                  <a:cubicBezTo>
                    <a:pt x="48634" y="1069771"/>
                    <a:pt x="51130" y="1070428"/>
                    <a:pt x="53340" y="1071667"/>
                  </a:cubicBezTo>
                  <a:lnTo>
                    <a:pt x="56197" y="1073953"/>
                  </a:lnTo>
                  <a:cubicBezTo>
                    <a:pt x="57607" y="1075153"/>
                    <a:pt x="58636" y="1076744"/>
                    <a:pt x="59150" y="1078525"/>
                  </a:cubicBezTo>
                  <a:cubicBezTo>
                    <a:pt x="60798" y="1082020"/>
                    <a:pt x="60798" y="1086078"/>
                    <a:pt x="59150" y="1089574"/>
                  </a:cubicBezTo>
                  <a:cubicBezTo>
                    <a:pt x="58569" y="1091326"/>
                    <a:pt x="57550" y="1092898"/>
                    <a:pt x="56197" y="1094146"/>
                  </a:cubicBezTo>
                  <a:lnTo>
                    <a:pt x="52673" y="1097670"/>
                  </a:lnTo>
                  <a:cubicBezTo>
                    <a:pt x="50911" y="1099404"/>
                    <a:pt x="48758" y="1100680"/>
                    <a:pt x="46387" y="1101385"/>
                  </a:cubicBezTo>
                  <a:lnTo>
                    <a:pt x="42577" y="1101861"/>
                  </a:lnTo>
                  <a:cubicBezTo>
                    <a:pt x="40024" y="1101861"/>
                    <a:pt x="37528" y="1101166"/>
                    <a:pt x="35338" y="1099861"/>
                  </a:cubicBezTo>
                  <a:lnTo>
                    <a:pt x="32480" y="1097670"/>
                  </a:lnTo>
                  <a:cubicBezTo>
                    <a:pt x="31128" y="1096422"/>
                    <a:pt x="30108" y="1094851"/>
                    <a:pt x="29527" y="1093098"/>
                  </a:cubicBezTo>
                  <a:cubicBezTo>
                    <a:pt x="27880" y="1089602"/>
                    <a:pt x="27880" y="1085545"/>
                    <a:pt x="29527" y="1082049"/>
                  </a:cubicBezTo>
                  <a:cubicBezTo>
                    <a:pt x="30080" y="1080287"/>
                    <a:pt x="31099" y="1078706"/>
                    <a:pt x="32480" y="1077477"/>
                  </a:cubicBezTo>
                  <a:lnTo>
                    <a:pt x="36004" y="1073953"/>
                  </a:lnTo>
                  <a:cubicBezTo>
                    <a:pt x="37738" y="1072191"/>
                    <a:pt x="39910" y="1070905"/>
                    <a:pt x="42291" y="1070238"/>
                  </a:cubicBezTo>
                  <a:close/>
                  <a:moveTo>
                    <a:pt x="1749362" y="1021184"/>
                  </a:moveTo>
                  <a:cubicBezTo>
                    <a:pt x="1751228" y="1020660"/>
                    <a:pt x="1753210" y="1020660"/>
                    <a:pt x="1755076" y="1021184"/>
                  </a:cubicBezTo>
                  <a:lnTo>
                    <a:pt x="1758505" y="1021660"/>
                  </a:lnTo>
                  <a:cubicBezTo>
                    <a:pt x="1760925" y="1022308"/>
                    <a:pt x="1763135" y="1023584"/>
                    <a:pt x="1764887" y="1025375"/>
                  </a:cubicBezTo>
                  <a:lnTo>
                    <a:pt x="1767078" y="1028232"/>
                  </a:lnTo>
                  <a:cubicBezTo>
                    <a:pt x="1768373" y="1030452"/>
                    <a:pt x="1769031" y="1032995"/>
                    <a:pt x="1768983" y="1035566"/>
                  </a:cubicBezTo>
                  <a:lnTo>
                    <a:pt x="1768507" y="1039376"/>
                  </a:lnTo>
                  <a:cubicBezTo>
                    <a:pt x="1768078" y="1041186"/>
                    <a:pt x="1767192" y="1042863"/>
                    <a:pt x="1765935" y="1044234"/>
                  </a:cubicBezTo>
                  <a:cubicBezTo>
                    <a:pt x="1764982" y="1045806"/>
                    <a:pt x="1763592" y="1047054"/>
                    <a:pt x="1761934" y="1047854"/>
                  </a:cubicBezTo>
                  <a:cubicBezTo>
                    <a:pt x="1760344" y="1048892"/>
                    <a:pt x="1758496" y="1049482"/>
                    <a:pt x="1756600" y="1049568"/>
                  </a:cubicBezTo>
                  <a:cubicBezTo>
                    <a:pt x="1754762" y="1050092"/>
                    <a:pt x="1752819" y="1050092"/>
                    <a:pt x="1750981" y="1049568"/>
                  </a:cubicBezTo>
                  <a:lnTo>
                    <a:pt x="1747456" y="1048997"/>
                  </a:lnTo>
                  <a:cubicBezTo>
                    <a:pt x="1745075" y="1048330"/>
                    <a:pt x="1742904" y="1047044"/>
                    <a:pt x="1741170" y="1045282"/>
                  </a:cubicBezTo>
                  <a:lnTo>
                    <a:pt x="1738979" y="1042424"/>
                  </a:lnTo>
                  <a:cubicBezTo>
                    <a:pt x="1737655" y="1040243"/>
                    <a:pt x="1736960" y="1037738"/>
                    <a:pt x="1736979" y="1035185"/>
                  </a:cubicBezTo>
                  <a:lnTo>
                    <a:pt x="1737550" y="1031375"/>
                  </a:lnTo>
                  <a:cubicBezTo>
                    <a:pt x="1738589" y="1027823"/>
                    <a:pt x="1740941" y="1024794"/>
                    <a:pt x="1744123" y="1022898"/>
                  </a:cubicBezTo>
                  <a:cubicBezTo>
                    <a:pt x="1745685" y="1021869"/>
                    <a:pt x="1747495" y="1021269"/>
                    <a:pt x="1749362" y="1021184"/>
                  </a:cubicBezTo>
                  <a:close/>
                  <a:moveTo>
                    <a:pt x="57341" y="1002896"/>
                  </a:moveTo>
                  <a:lnTo>
                    <a:pt x="58103" y="1002896"/>
                  </a:lnTo>
                  <a:cubicBezTo>
                    <a:pt x="59427" y="1002658"/>
                    <a:pt x="60779" y="1002658"/>
                    <a:pt x="62103" y="1002896"/>
                  </a:cubicBezTo>
                  <a:cubicBezTo>
                    <a:pt x="63999" y="1002982"/>
                    <a:pt x="65847" y="1003573"/>
                    <a:pt x="67437" y="1004611"/>
                  </a:cubicBezTo>
                  <a:cubicBezTo>
                    <a:pt x="69047" y="1005506"/>
                    <a:pt x="70419" y="1006783"/>
                    <a:pt x="71438" y="1008325"/>
                  </a:cubicBezTo>
                  <a:cubicBezTo>
                    <a:pt x="72695" y="1009697"/>
                    <a:pt x="73581" y="1011374"/>
                    <a:pt x="74009" y="1013183"/>
                  </a:cubicBezTo>
                  <a:cubicBezTo>
                    <a:pt x="74352" y="1015869"/>
                    <a:pt x="73991" y="1018593"/>
                    <a:pt x="72962" y="1021089"/>
                  </a:cubicBezTo>
                  <a:cubicBezTo>
                    <a:pt x="72247" y="1023613"/>
                    <a:pt x="70904" y="1025899"/>
                    <a:pt x="69057" y="1027757"/>
                  </a:cubicBezTo>
                  <a:cubicBezTo>
                    <a:pt x="68132" y="1028661"/>
                    <a:pt x="67113" y="1029462"/>
                    <a:pt x="66008" y="1030138"/>
                  </a:cubicBezTo>
                  <a:lnTo>
                    <a:pt x="62389" y="1031662"/>
                  </a:lnTo>
                  <a:cubicBezTo>
                    <a:pt x="59579" y="1032376"/>
                    <a:pt x="56627" y="1032376"/>
                    <a:pt x="53817" y="1031662"/>
                  </a:cubicBezTo>
                  <a:lnTo>
                    <a:pt x="50388" y="1030233"/>
                  </a:lnTo>
                  <a:cubicBezTo>
                    <a:pt x="49435" y="1029662"/>
                    <a:pt x="46577" y="1027280"/>
                    <a:pt x="47435" y="1028042"/>
                  </a:cubicBezTo>
                  <a:cubicBezTo>
                    <a:pt x="45587" y="1026185"/>
                    <a:pt x="44244" y="1023899"/>
                    <a:pt x="43530" y="1021375"/>
                  </a:cubicBezTo>
                  <a:cubicBezTo>
                    <a:pt x="42863" y="1018746"/>
                    <a:pt x="42863" y="1016003"/>
                    <a:pt x="43530" y="1013374"/>
                  </a:cubicBezTo>
                  <a:cubicBezTo>
                    <a:pt x="44158" y="1010973"/>
                    <a:pt x="45444" y="1008792"/>
                    <a:pt x="47244" y="1007087"/>
                  </a:cubicBezTo>
                  <a:lnTo>
                    <a:pt x="50102" y="1004801"/>
                  </a:lnTo>
                  <a:cubicBezTo>
                    <a:pt x="52312" y="1003554"/>
                    <a:pt x="54807" y="1002896"/>
                    <a:pt x="57341" y="1002896"/>
                  </a:cubicBezTo>
                  <a:close/>
                  <a:moveTo>
                    <a:pt x="1730216" y="953271"/>
                  </a:moveTo>
                  <a:lnTo>
                    <a:pt x="1733645" y="953271"/>
                  </a:lnTo>
                  <a:cubicBezTo>
                    <a:pt x="1736189" y="953252"/>
                    <a:pt x="1738684" y="953909"/>
                    <a:pt x="1740884" y="955176"/>
                  </a:cubicBezTo>
                  <a:lnTo>
                    <a:pt x="1743742" y="957462"/>
                  </a:lnTo>
                  <a:cubicBezTo>
                    <a:pt x="1745542" y="959167"/>
                    <a:pt x="1746828" y="961348"/>
                    <a:pt x="1747457" y="963748"/>
                  </a:cubicBezTo>
                  <a:lnTo>
                    <a:pt x="1748028" y="967558"/>
                  </a:lnTo>
                  <a:cubicBezTo>
                    <a:pt x="1748133" y="969435"/>
                    <a:pt x="1747742" y="971311"/>
                    <a:pt x="1746885" y="972987"/>
                  </a:cubicBezTo>
                  <a:cubicBezTo>
                    <a:pt x="1746256" y="974769"/>
                    <a:pt x="1745218" y="976369"/>
                    <a:pt x="1743837" y="977655"/>
                  </a:cubicBezTo>
                  <a:cubicBezTo>
                    <a:pt x="1742599" y="979017"/>
                    <a:pt x="1741018" y="980036"/>
                    <a:pt x="1739265" y="980607"/>
                  </a:cubicBezTo>
                  <a:cubicBezTo>
                    <a:pt x="1737551" y="981455"/>
                    <a:pt x="1735655" y="981874"/>
                    <a:pt x="1733741" y="981846"/>
                  </a:cubicBezTo>
                  <a:lnTo>
                    <a:pt x="1730216" y="981846"/>
                  </a:lnTo>
                  <a:cubicBezTo>
                    <a:pt x="1727692" y="981855"/>
                    <a:pt x="1725225" y="981169"/>
                    <a:pt x="1723073" y="979845"/>
                  </a:cubicBezTo>
                  <a:lnTo>
                    <a:pt x="1720120" y="977655"/>
                  </a:lnTo>
                  <a:cubicBezTo>
                    <a:pt x="1718415" y="975892"/>
                    <a:pt x="1717177" y="973730"/>
                    <a:pt x="1716500" y="971368"/>
                  </a:cubicBezTo>
                  <a:lnTo>
                    <a:pt x="1715929" y="967558"/>
                  </a:lnTo>
                  <a:cubicBezTo>
                    <a:pt x="1715900" y="965644"/>
                    <a:pt x="1716319" y="963748"/>
                    <a:pt x="1717167" y="962034"/>
                  </a:cubicBezTo>
                  <a:cubicBezTo>
                    <a:pt x="1718482" y="958528"/>
                    <a:pt x="1721263" y="955776"/>
                    <a:pt x="1724787" y="954509"/>
                  </a:cubicBezTo>
                  <a:cubicBezTo>
                    <a:pt x="1726435" y="953566"/>
                    <a:pt x="1728321" y="953137"/>
                    <a:pt x="1730216" y="953271"/>
                  </a:cubicBezTo>
                  <a:close/>
                  <a:moveTo>
                    <a:pt x="70866" y="935554"/>
                  </a:moveTo>
                  <a:lnTo>
                    <a:pt x="74390" y="935554"/>
                  </a:lnTo>
                  <a:cubicBezTo>
                    <a:pt x="76914" y="935545"/>
                    <a:pt x="79381" y="936230"/>
                    <a:pt x="81534" y="937554"/>
                  </a:cubicBezTo>
                  <a:lnTo>
                    <a:pt x="84486" y="939745"/>
                  </a:lnTo>
                  <a:cubicBezTo>
                    <a:pt x="86210" y="941536"/>
                    <a:pt x="87458" y="943727"/>
                    <a:pt x="88106" y="946127"/>
                  </a:cubicBezTo>
                  <a:lnTo>
                    <a:pt x="88201" y="949842"/>
                  </a:lnTo>
                  <a:cubicBezTo>
                    <a:pt x="88230" y="951756"/>
                    <a:pt x="87811" y="953652"/>
                    <a:pt x="86963" y="955366"/>
                  </a:cubicBezTo>
                  <a:cubicBezTo>
                    <a:pt x="85649" y="958871"/>
                    <a:pt x="82867" y="961624"/>
                    <a:pt x="79343" y="962891"/>
                  </a:cubicBezTo>
                  <a:cubicBezTo>
                    <a:pt x="77695" y="963834"/>
                    <a:pt x="75809" y="964263"/>
                    <a:pt x="73913" y="964129"/>
                  </a:cubicBezTo>
                  <a:lnTo>
                    <a:pt x="70389" y="964129"/>
                  </a:lnTo>
                  <a:cubicBezTo>
                    <a:pt x="67846" y="964148"/>
                    <a:pt x="65351" y="963491"/>
                    <a:pt x="63150" y="962224"/>
                  </a:cubicBezTo>
                  <a:lnTo>
                    <a:pt x="60198" y="959938"/>
                  </a:lnTo>
                  <a:cubicBezTo>
                    <a:pt x="58455" y="958205"/>
                    <a:pt x="57207" y="956033"/>
                    <a:pt x="56578" y="953652"/>
                  </a:cubicBezTo>
                  <a:lnTo>
                    <a:pt x="56578" y="949842"/>
                  </a:lnTo>
                  <a:cubicBezTo>
                    <a:pt x="56473" y="947965"/>
                    <a:pt x="56864" y="946089"/>
                    <a:pt x="57721" y="944412"/>
                  </a:cubicBezTo>
                  <a:cubicBezTo>
                    <a:pt x="58988" y="940860"/>
                    <a:pt x="61788" y="938059"/>
                    <a:pt x="65341" y="936792"/>
                  </a:cubicBezTo>
                  <a:cubicBezTo>
                    <a:pt x="67056" y="935945"/>
                    <a:pt x="68951" y="935526"/>
                    <a:pt x="70866" y="935554"/>
                  </a:cubicBezTo>
                  <a:close/>
                  <a:moveTo>
                    <a:pt x="1708975" y="875547"/>
                  </a:moveTo>
                  <a:cubicBezTo>
                    <a:pt x="1716862" y="875547"/>
                    <a:pt x="1723263" y="881948"/>
                    <a:pt x="1723263" y="889834"/>
                  </a:cubicBezTo>
                  <a:cubicBezTo>
                    <a:pt x="1723263" y="897721"/>
                    <a:pt x="1716862" y="904122"/>
                    <a:pt x="1708975" y="904122"/>
                  </a:cubicBezTo>
                  <a:cubicBezTo>
                    <a:pt x="1701088" y="904122"/>
                    <a:pt x="1694688" y="897721"/>
                    <a:pt x="1694688" y="889834"/>
                  </a:cubicBezTo>
                  <a:cubicBezTo>
                    <a:pt x="1694688" y="881948"/>
                    <a:pt x="1701088" y="875547"/>
                    <a:pt x="1708975" y="875547"/>
                  </a:cubicBezTo>
                  <a:close/>
                  <a:moveTo>
                    <a:pt x="84963" y="840305"/>
                  </a:moveTo>
                  <a:lnTo>
                    <a:pt x="88487" y="840305"/>
                  </a:lnTo>
                  <a:cubicBezTo>
                    <a:pt x="91021" y="840314"/>
                    <a:pt x="93516" y="840971"/>
                    <a:pt x="95726" y="842210"/>
                  </a:cubicBezTo>
                  <a:lnTo>
                    <a:pt x="98584" y="844496"/>
                  </a:lnTo>
                  <a:cubicBezTo>
                    <a:pt x="100327" y="846229"/>
                    <a:pt x="101575" y="848401"/>
                    <a:pt x="102203" y="850782"/>
                  </a:cubicBezTo>
                  <a:lnTo>
                    <a:pt x="102775" y="854592"/>
                  </a:lnTo>
                  <a:cubicBezTo>
                    <a:pt x="102575" y="858335"/>
                    <a:pt x="101098" y="861898"/>
                    <a:pt x="98584" y="864689"/>
                  </a:cubicBezTo>
                  <a:cubicBezTo>
                    <a:pt x="97307" y="866013"/>
                    <a:pt x="95745" y="867022"/>
                    <a:pt x="94012" y="867641"/>
                  </a:cubicBezTo>
                  <a:cubicBezTo>
                    <a:pt x="92288" y="868480"/>
                    <a:pt x="90402" y="868899"/>
                    <a:pt x="88487" y="868880"/>
                  </a:cubicBezTo>
                  <a:lnTo>
                    <a:pt x="84963" y="868880"/>
                  </a:lnTo>
                  <a:cubicBezTo>
                    <a:pt x="82410" y="868899"/>
                    <a:pt x="79905" y="868203"/>
                    <a:pt x="77724" y="866879"/>
                  </a:cubicBezTo>
                  <a:lnTo>
                    <a:pt x="74866" y="864689"/>
                  </a:lnTo>
                  <a:cubicBezTo>
                    <a:pt x="73076" y="862936"/>
                    <a:pt x="71799" y="860726"/>
                    <a:pt x="71152" y="858307"/>
                  </a:cubicBezTo>
                  <a:lnTo>
                    <a:pt x="70675" y="854592"/>
                  </a:lnTo>
                  <a:cubicBezTo>
                    <a:pt x="70552" y="852668"/>
                    <a:pt x="70980" y="850753"/>
                    <a:pt x="71914" y="849068"/>
                  </a:cubicBezTo>
                  <a:cubicBezTo>
                    <a:pt x="73228" y="845601"/>
                    <a:pt x="75971" y="842857"/>
                    <a:pt x="79439" y="841543"/>
                  </a:cubicBezTo>
                  <a:cubicBezTo>
                    <a:pt x="81124" y="840609"/>
                    <a:pt x="83039" y="840181"/>
                    <a:pt x="84963" y="840305"/>
                  </a:cubicBezTo>
                  <a:close/>
                  <a:moveTo>
                    <a:pt x="1684305" y="790870"/>
                  </a:moveTo>
                  <a:cubicBezTo>
                    <a:pt x="1686201" y="790736"/>
                    <a:pt x="1688086" y="791165"/>
                    <a:pt x="1689734" y="792108"/>
                  </a:cubicBezTo>
                  <a:cubicBezTo>
                    <a:pt x="1693259" y="793375"/>
                    <a:pt x="1696040" y="796127"/>
                    <a:pt x="1697354" y="799633"/>
                  </a:cubicBezTo>
                  <a:cubicBezTo>
                    <a:pt x="1698202" y="801347"/>
                    <a:pt x="1698621" y="803243"/>
                    <a:pt x="1698593" y="805157"/>
                  </a:cubicBezTo>
                  <a:lnTo>
                    <a:pt x="1698593" y="808681"/>
                  </a:lnTo>
                  <a:cubicBezTo>
                    <a:pt x="1698564" y="811196"/>
                    <a:pt x="1697869" y="813663"/>
                    <a:pt x="1696592" y="815825"/>
                  </a:cubicBezTo>
                  <a:lnTo>
                    <a:pt x="1694401" y="818778"/>
                  </a:lnTo>
                  <a:cubicBezTo>
                    <a:pt x="1692611" y="820502"/>
                    <a:pt x="1690420" y="821750"/>
                    <a:pt x="1688020" y="822397"/>
                  </a:cubicBezTo>
                  <a:lnTo>
                    <a:pt x="1684305" y="822969"/>
                  </a:lnTo>
                  <a:cubicBezTo>
                    <a:pt x="1682391" y="823045"/>
                    <a:pt x="1680485" y="822616"/>
                    <a:pt x="1678781" y="821731"/>
                  </a:cubicBezTo>
                  <a:cubicBezTo>
                    <a:pt x="1677009" y="821140"/>
                    <a:pt x="1675409" y="820130"/>
                    <a:pt x="1674113" y="818778"/>
                  </a:cubicBezTo>
                  <a:cubicBezTo>
                    <a:pt x="1672789" y="817502"/>
                    <a:pt x="1671780" y="815939"/>
                    <a:pt x="1671160" y="814206"/>
                  </a:cubicBezTo>
                  <a:cubicBezTo>
                    <a:pt x="1670313" y="812491"/>
                    <a:pt x="1669922" y="810586"/>
                    <a:pt x="1670018" y="808681"/>
                  </a:cubicBezTo>
                  <a:lnTo>
                    <a:pt x="1670018" y="805157"/>
                  </a:lnTo>
                  <a:cubicBezTo>
                    <a:pt x="1669970" y="802614"/>
                    <a:pt x="1670627" y="800109"/>
                    <a:pt x="1671923" y="797918"/>
                  </a:cubicBezTo>
                  <a:lnTo>
                    <a:pt x="1674113" y="795061"/>
                  </a:lnTo>
                  <a:cubicBezTo>
                    <a:pt x="1675866" y="793270"/>
                    <a:pt x="1678076" y="791994"/>
                    <a:pt x="1680495" y="791346"/>
                  </a:cubicBezTo>
                  <a:close/>
                  <a:moveTo>
                    <a:pt x="109633" y="773153"/>
                  </a:moveTo>
                  <a:lnTo>
                    <a:pt x="113157" y="773153"/>
                  </a:lnTo>
                  <a:cubicBezTo>
                    <a:pt x="115710" y="773134"/>
                    <a:pt x="118215" y="773830"/>
                    <a:pt x="120396" y="775154"/>
                  </a:cubicBezTo>
                  <a:lnTo>
                    <a:pt x="123254" y="777344"/>
                  </a:lnTo>
                  <a:cubicBezTo>
                    <a:pt x="125016" y="779078"/>
                    <a:pt x="126301" y="781250"/>
                    <a:pt x="126968" y="783631"/>
                  </a:cubicBezTo>
                  <a:lnTo>
                    <a:pt x="127445" y="787441"/>
                  </a:lnTo>
                  <a:cubicBezTo>
                    <a:pt x="127568" y="789365"/>
                    <a:pt x="127140" y="791279"/>
                    <a:pt x="126206" y="792965"/>
                  </a:cubicBezTo>
                  <a:cubicBezTo>
                    <a:pt x="124892" y="796432"/>
                    <a:pt x="122149" y="799176"/>
                    <a:pt x="118682" y="800490"/>
                  </a:cubicBezTo>
                  <a:cubicBezTo>
                    <a:pt x="116996" y="801424"/>
                    <a:pt x="115081" y="801852"/>
                    <a:pt x="113157" y="801728"/>
                  </a:cubicBezTo>
                  <a:lnTo>
                    <a:pt x="109633" y="801728"/>
                  </a:lnTo>
                  <a:cubicBezTo>
                    <a:pt x="107128" y="801728"/>
                    <a:pt x="104661" y="801071"/>
                    <a:pt x="102489" y="799823"/>
                  </a:cubicBezTo>
                  <a:lnTo>
                    <a:pt x="99536" y="797537"/>
                  </a:lnTo>
                  <a:cubicBezTo>
                    <a:pt x="97793" y="795804"/>
                    <a:pt x="96545" y="793632"/>
                    <a:pt x="95917" y="791251"/>
                  </a:cubicBezTo>
                  <a:lnTo>
                    <a:pt x="95345" y="787441"/>
                  </a:lnTo>
                  <a:cubicBezTo>
                    <a:pt x="95269" y="785555"/>
                    <a:pt x="95698" y="783679"/>
                    <a:pt x="96583" y="782012"/>
                  </a:cubicBezTo>
                  <a:cubicBezTo>
                    <a:pt x="97174" y="780240"/>
                    <a:pt x="98184" y="778640"/>
                    <a:pt x="99536" y="777344"/>
                  </a:cubicBezTo>
                  <a:cubicBezTo>
                    <a:pt x="100813" y="776020"/>
                    <a:pt x="102375" y="775011"/>
                    <a:pt x="104108" y="774392"/>
                  </a:cubicBezTo>
                  <a:cubicBezTo>
                    <a:pt x="105832" y="773553"/>
                    <a:pt x="107718" y="773134"/>
                    <a:pt x="109633" y="773153"/>
                  </a:cubicBezTo>
                  <a:close/>
                  <a:moveTo>
                    <a:pt x="1656016" y="706574"/>
                  </a:moveTo>
                  <a:cubicBezTo>
                    <a:pt x="1663903" y="706574"/>
                    <a:pt x="1670304" y="712975"/>
                    <a:pt x="1670304" y="720861"/>
                  </a:cubicBezTo>
                  <a:cubicBezTo>
                    <a:pt x="1670304" y="728748"/>
                    <a:pt x="1663903" y="735149"/>
                    <a:pt x="1656016" y="735149"/>
                  </a:cubicBezTo>
                  <a:cubicBezTo>
                    <a:pt x="1648129" y="735149"/>
                    <a:pt x="1641729" y="728748"/>
                    <a:pt x="1641729" y="720861"/>
                  </a:cubicBezTo>
                  <a:cubicBezTo>
                    <a:pt x="1641729" y="712975"/>
                    <a:pt x="1648129" y="706574"/>
                    <a:pt x="1656016" y="706574"/>
                  </a:cubicBezTo>
                  <a:close/>
                  <a:moveTo>
                    <a:pt x="138969" y="695429"/>
                  </a:moveTo>
                  <a:lnTo>
                    <a:pt x="139731" y="695429"/>
                  </a:lnTo>
                  <a:cubicBezTo>
                    <a:pt x="141055" y="695191"/>
                    <a:pt x="142408" y="695191"/>
                    <a:pt x="143732" y="695429"/>
                  </a:cubicBezTo>
                  <a:cubicBezTo>
                    <a:pt x="145618" y="695525"/>
                    <a:pt x="147447" y="696087"/>
                    <a:pt x="149066" y="697049"/>
                  </a:cubicBezTo>
                  <a:cubicBezTo>
                    <a:pt x="150571" y="698096"/>
                    <a:pt x="151781" y="699506"/>
                    <a:pt x="152590" y="701144"/>
                  </a:cubicBezTo>
                  <a:cubicBezTo>
                    <a:pt x="153876" y="702497"/>
                    <a:pt x="154771" y="704173"/>
                    <a:pt x="155162" y="706002"/>
                  </a:cubicBezTo>
                  <a:cubicBezTo>
                    <a:pt x="155562" y="708593"/>
                    <a:pt x="155305" y="711250"/>
                    <a:pt x="154400" y="713717"/>
                  </a:cubicBezTo>
                  <a:cubicBezTo>
                    <a:pt x="153733" y="716251"/>
                    <a:pt x="152381" y="718556"/>
                    <a:pt x="150495" y="720385"/>
                  </a:cubicBezTo>
                  <a:cubicBezTo>
                    <a:pt x="149580" y="721261"/>
                    <a:pt x="148590" y="722061"/>
                    <a:pt x="147542" y="722766"/>
                  </a:cubicBezTo>
                  <a:cubicBezTo>
                    <a:pt x="146418" y="723395"/>
                    <a:pt x="145237" y="723900"/>
                    <a:pt x="144018" y="724290"/>
                  </a:cubicBezTo>
                  <a:cubicBezTo>
                    <a:pt x="141208" y="725052"/>
                    <a:pt x="138255" y="725052"/>
                    <a:pt x="135445" y="724290"/>
                  </a:cubicBezTo>
                  <a:lnTo>
                    <a:pt x="132016" y="722861"/>
                  </a:lnTo>
                  <a:cubicBezTo>
                    <a:pt x="130987" y="722157"/>
                    <a:pt x="130006" y="721394"/>
                    <a:pt x="129063" y="720575"/>
                  </a:cubicBezTo>
                  <a:cubicBezTo>
                    <a:pt x="127244" y="718756"/>
                    <a:pt x="125930" y="716489"/>
                    <a:pt x="125253" y="714003"/>
                  </a:cubicBezTo>
                  <a:cubicBezTo>
                    <a:pt x="124539" y="711355"/>
                    <a:pt x="124539" y="708555"/>
                    <a:pt x="125253" y="705907"/>
                  </a:cubicBezTo>
                  <a:cubicBezTo>
                    <a:pt x="125930" y="703545"/>
                    <a:pt x="127168" y="701382"/>
                    <a:pt x="128873" y="699620"/>
                  </a:cubicBezTo>
                  <a:lnTo>
                    <a:pt x="131826" y="697430"/>
                  </a:lnTo>
                  <a:cubicBezTo>
                    <a:pt x="133978" y="696106"/>
                    <a:pt x="136445" y="695420"/>
                    <a:pt x="138969" y="695429"/>
                  </a:cubicBezTo>
                  <a:close/>
                  <a:moveTo>
                    <a:pt x="163258" y="632183"/>
                  </a:moveTo>
                  <a:lnTo>
                    <a:pt x="164020" y="632183"/>
                  </a:lnTo>
                  <a:cubicBezTo>
                    <a:pt x="165344" y="631945"/>
                    <a:pt x="166696" y="631945"/>
                    <a:pt x="168020" y="632183"/>
                  </a:cubicBezTo>
                  <a:cubicBezTo>
                    <a:pt x="169916" y="632269"/>
                    <a:pt x="171764" y="632860"/>
                    <a:pt x="173354" y="633898"/>
                  </a:cubicBezTo>
                  <a:cubicBezTo>
                    <a:pt x="174945" y="634822"/>
                    <a:pt x="176316" y="636098"/>
                    <a:pt x="177355" y="637613"/>
                  </a:cubicBezTo>
                  <a:cubicBezTo>
                    <a:pt x="178612" y="638984"/>
                    <a:pt x="179498" y="640661"/>
                    <a:pt x="179926" y="642470"/>
                  </a:cubicBezTo>
                  <a:cubicBezTo>
                    <a:pt x="180289" y="645185"/>
                    <a:pt x="179926" y="647947"/>
                    <a:pt x="178879" y="650471"/>
                  </a:cubicBezTo>
                  <a:cubicBezTo>
                    <a:pt x="178164" y="652995"/>
                    <a:pt x="176821" y="655281"/>
                    <a:pt x="174974" y="657139"/>
                  </a:cubicBezTo>
                  <a:cubicBezTo>
                    <a:pt x="174049" y="658044"/>
                    <a:pt x="173030" y="658844"/>
                    <a:pt x="171925" y="659520"/>
                  </a:cubicBezTo>
                  <a:cubicBezTo>
                    <a:pt x="170764" y="660130"/>
                    <a:pt x="169554" y="660635"/>
                    <a:pt x="168306" y="661044"/>
                  </a:cubicBezTo>
                  <a:cubicBezTo>
                    <a:pt x="165496" y="661758"/>
                    <a:pt x="162543" y="661758"/>
                    <a:pt x="159733" y="661044"/>
                  </a:cubicBezTo>
                  <a:lnTo>
                    <a:pt x="156305" y="659615"/>
                  </a:lnTo>
                  <a:cubicBezTo>
                    <a:pt x="155352" y="658949"/>
                    <a:pt x="152494" y="656567"/>
                    <a:pt x="153352" y="657329"/>
                  </a:cubicBezTo>
                  <a:cubicBezTo>
                    <a:pt x="149494" y="653500"/>
                    <a:pt x="148008" y="647900"/>
                    <a:pt x="149447" y="642661"/>
                  </a:cubicBezTo>
                  <a:cubicBezTo>
                    <a:pt x="150113" y="640280"/>
                    <a:pt x="151399" y="638108"/>
                    <a:pt x="153161" y="636374"/>
                  </a:cubicBezTo>
                  <a:lnTo>
                    <a:pt x="156019" y="634088"/>
                  </a:lnTo>
                  <a:cubicBezTo>
                    <a:pt x="158229" y="632841"/>
                    <a:pt x="160724" y="632183"/>
                    <a:pt x="163258" y="632183"/>
                  </a:cubicBezTo>
                  <a:close/>
                  <a:moveTo>
                    <a:pt x="1627823" y="618372"/>
                  </a:moveTo>
                  <a:lnTo>
                    <a:pt x="1631633" y="618372"/>
                  </a:lnTo>
                  <a:cubicBezTo>
                    <a:pt x="1633433" y="618839"/>
                    <a:pt x="1635090" y="619724"/>
                    <a:pt x="1636490" y="620944"/>
                  </a:cubicBezTo>
                  <a:cubicBezTo>
                    <a:pt x="1639291" y="622820"/>
                    <a:pt x="1641158" y="625801"/>
                    <a:pt x="1641634" y="629135"/>
                  </a:cubicBezTo>
                  <a:lnTo>
                    <a:pt x="1643730" y="631802"/>
                  </a:lnTo>
                  <a:cubicBezTo>
                    <a:pt x="1644977" y="633907"/>
                    <a:pt x="1645672" y="636307"/>
                    <a:pt x="1645730" y="638755"/>
                  </a:cubicBezTo>
                  <a:lnTo>
                    <a:pt x="1645253" y="642565"/>
                  </a:lnTo>
                  <a:cubicBezTo>
                    <a:pt x="1644825" y="644375"/>
                    <a:pt x="1643939" y="646051"/>
                    <a:pt x="1642682" y="647423"/>
                  </a:cubicBezTo>
                  <a:cubicBezTo>
                    <a:pt x="1641663" y="648966"/>
                    <a:pt x="1640291" y="650242"/>
                    <a:pt x="1638681" y="651138"/>
                  </a:cubicBezTo>
                  <a:cubicBezTo>
                    <a:pt x="1637090" y="652176"/>
                    <a:pt x="1635243" y="652767"/>
                    <a:pt x="1633347" y="652852"/>
                  </a:cubicBezTo>
                  <a:cubicBezTo>
                    <a:pt x="1631471" y="653329"/>
                    <a:pt x="1629509" y="653329"/>
                    <a:pt x="1627632" y="652852"/>
                  </a:cubicBezTo>
                  <a:cubicBezTo>
                    <a:pt x="1626118" y="652386"/>
                    <a:pt x="1624651" y="651785"/>
                    <a:pt x="1623251" y="651043"/>
                  </a:cubicBezTo>
                  <a:lnTo>
                    <a:pt x="1622774" y="651043"/>
                  </a:lnTo>
                  <a:cubicBezTo>
                    <a:pt x="1621631" y="650280"/>
                    <a:pt x="1620584" y="649423"/>
                    <a:pt x="1619536" y="648566"/>
                  </a:cubicBezTo>
                  <a:cubicBezTo>
                    <a:pt x="1618250" y="647109"/>
                    <a:pt x="1617040" y="645575"/>
                    <a:pt x="1615916" y="643994"/>
                  </a:cubicBezTo>
                  <a:cubicBezTo>
                    <a:pt x="1615212" y="642575"/>
                    <a:pt x="1614612" y="641108"/>
                    <a:pt x="1614107" y="639613"/>
                  </a:cubicBezTo>
                  <a:cubicBezTo>
                    <a:pt x="1613707" y="638022"/>
                    <a:pt x="1613478" y="636393"/>
                    <a:pt x="1613440" y="634755"/>
                  </a:cubicBezTo>
                  <a:cubicBezTo>
                    <a:pt x="1613345" y="634412"/>
                    <a:pt x="1613345" y="634050"/>
                    <a:pt x="1613440" y="633707"/>
                  </a:cubicBezTo>
                  <a:cubicBezTo>
                    <a:pt x="1613535" y="632269"/>
                    <a:pt x="1613726" y="630840"/>
                    <a:pt x="1614011" y="629421"/>
                  </a:cubicBezTo>
                  <a:cubicBezTo>
                    <a:pt x="1614011" y="628849"/>
                    <a:pt x="1614011" y="628849"/>
                    <a:pt x="1614011" y="628849"/>
                  </a:cubicBezTo>
                  <a:cubicBezTo>
                    <a:pt x="1614669" y="626458"/>
                    <a:pt x="1615954" y="624296"/>
                    <a:pt x="1617726" y="622563"/>
                  </a:cubicBezTo>
                  <a:lnTo>
                    <a:pt x="1620584" y="620277"/>
                  </a:lnTo>
                  <a:cubicBezTo>
                    <a:pt x="1622793" y="619039"/>
                    <a:pt x="1625289" y="618381"/>
                    <a:pt x="1627823" y="618372"/>
                  </a:cubicBezTo>
                  <a:close/>
                  <a:moveTo>
                    <a:pt x="1602867" y="547220"/>
                  </a:moveTo>
                  <a:cubicBezTo>
                    <a:pt x="1604781" y="547142"/>
                    <a:pt x="1606686" y="547569"/>
                    <a:pt x="1608391" y="548458"/>
                  </a:cubicBezTo>
                  <a:cubicBezTo>
                    <a:pt x="1611858" y="549773"/>
                    <a:pt x="1614601" y="552513"/>
                    <a:pt x="1615916" y="555983"/>
                  </a:cubicBezTo>
                  <a:cubicBezTo>
                    <a:pt x="1616878" y="557828"/>
                    <a:pt x="1617306" y="559907"/>
                    <a:pt x="1617154" y="561984"/>
                  </a:cubicBezTo>
                  <a:lnTo>
                    <a:pt x="1617154" y="565508"/>
                  </a:lnTo>
                  <a:cubicBezTo>
                    <a:pt x="1617154" y="568045"/>
                    <a:pt x="1616497" y="570539"/>
                    <a:pt x="1615249" y="572747"/>
                  </a:cubicBezTo>
                  <a:lnTo>
                    <a:pt x="1612963" y="575604"/>
                  </a:lnTo>
                  <a:cubicBezTo>
                    <a:pt x="1611230" y="577369"/>
                    <a:pt x="1609058" y="578650"/>
                    <a:pt x="1606677" y="579319"/>
                  </a:cubicBezTo>
                  <a:lnTo>
                    <a:pt x="1602867" y="579319"/>
                  </a:lnTo>
                  <a:cubicBezTo>
                    <a:pt x="1600943" y="579442"/>
                    <a:pt x="1599028" y="579012"/>
                    <a:pt x="1597342" y="578081"/>
                  </a:cubicBezTo>
                  <a:cubicBezTo>
                    <a:pt x="1595589" y="577501"/>
                    <a:pt x="1594018" y="576484"/>
                    <a:pt x="1592770" y="575128"/>
                  </a:cubicBezTo>
                  <a:cubicBezTo>
                    <a:pt x="1591360" y="573924"/>
                    <a:pt x="1590332" y="572334"/>
                    <a:pt x="1589817" y="570556"/>
                  </a:cubicBezTo>
                  <a:cubicBezTo>
                    <a:pt x="1588931" y="568855"/>
                    <a:pt x="1588503" y="566950"/>
                    <a:pt x="1588579" y="565032"/>
                  </a:cubicBezTo>
                  <a:lnTo>
                    <a:pt x="1588579" y="561507"/>
                  </a:lnTo>
                  <a:cubicBezTo>
                    <a:pt x="1588589" y="558972"/>
                    <a:pt x="1589246" y="556481"/>
                    <a:pt x="1590484" y="554268"/>
                  </a:cubicBezTo>
                  <a:lnTo>
                    <a:pt x="1592770" y="551411"/>
                  </a:lnTo>
                  <a:cubicBezTo>
                    <a:pt x="1594532" y="549707"/>
                    <a:pt x="1596694" y="548464"/>
                    <a:pt x="1599057" y="547791"/>
                  </a:cubicBezTo>
                  <a:close/>
                  <a:moveTo>
                    <a:pt x="197643" y="543696"/>
                  </a:moveTo>
                  <a:lnTo>
                    <a:pt x="201453" y="543696"/>
                  </a:lnTo>
                  <a:cubicBezTo>
                    <a:pt x="204006" y="543696"/>
                    <a:pt x="206501" y="544387"/>
                    <a:pt x="208692" y="545696"/>
                  </a:cubicBezTo>
                  <a:lnTo>
                    <a:pt x="211550" y="547887"/>
                  </a:lnTo>
                  <a:cubicBezTo>
                    <a:pt x="212902" y="549135"/>
                    <a:pt x="213921" y="550709"/>
                    <a:pt x="214502" y="552459"/>
                  </a:cubicBezTo>
                  <a:cubicBezTo>
                    <a:pt x="216150" y="555957"/>
                    <a:pt x="216150" y="560009"/>
                    <a:pt x="214502" y="563508"/>
                  </a:cubicBezTo>
                  <a:cubicBezTo>
                    <a:pt x="213950" y="565269"/>
                    <a:pt x="212931" y="566848"/>
                    <a:pt x="211550" y="568080"/>
                  </a:cubicBezTo>
                  <a:lnTo>
                    <a:pt x="208025" y="571604"/>
                  </a:lnTo>
                  <a:cubicBezTo>
                    <a:pt x="206292" y="573369"/>
                    <a:pt x="204120" y="574650"/>
                    <a:pt x="201739" y="575319"/>
                  </a:cubicBezTo>
                  <a:lnTo>
                    <a:pt x="197929" y="575319"/>
                  </a:lnTo>
                  <a:cubicBezTo>
                    <a:pt x="195395" y="575307"/>
                    <a:pt x="192900" y="574652"/>
                    <a:pt x="190690" y="573414"/>
                  </a:cubicBezTo>
                  <a:lnTo>
                    <a:pt x="187832" y="571128"/>
                  </a:lnTo>
                  <a:cubicBezTo>
                    <a:pt x="186423" y="569924"/>
                    <a:pt x="185394" y="568335"/>
                    <a:pt x="184880" y="566556"/>
                  </a:cubicBezTo>
                  <a:cubicBezTo>
                    <a:pt x="183946" y="564870"/>
                    <a:pt x="183518" y="562953"/>
                    <a:pt x="183641" y="561031"/>
                  </a:cubicBezTo>
                  <a:cubicBezTo>
                    <a:pt x="183527" y="559110"/>
                    <a:pt x="183956" y="557196"/>
                    <a:pt x="184880" y="555507"/>
                  </a:cubicBezTo>
                  <a:cubicBezTo>
                    <a:pt x="185461" y="553757"/>
                    <a:pt x="186480" y="552183"/>
                    <a:pt x="187832" y="550935"/>
                  </a:cubicBezTo>
                  <a:lnTo>
                    <a:pt x="191357" y="547411"/>
                  </a:lnTo>
                  <a:cubicBezTo>
                    <a:pt x="193119" y="545678"/>
                    <a:pt x="195281" y="544402"/>
                    <a:pt x="197643" y="543696"/>
                  </a:cubicBezTo>
                  <a:close/>
                  <a:moveTo>
                    <a:pt x="236982" y="466067"/>
                  </a:moveTo>
                  <a:lnTo>
                    <a:pt x="240792" y="466067"/>
                  </a:lnTo>
                  <a:cubicBezTo>
                    <a:pt x="242688" y="465930"/>
                    <a:pt x="244574" y="466361"/>
                    <a:pt x="246221" y="467305"/>
                  </a:cubicBezTo>
                  <a:cubicBezTo>
                    <a:pt x="249746" y="468575"/>
                    <a:pt x="252527" y="471325"/>
                    <a:pt x="253841" y="474830"/>
                  </a:cubicBezTo>
                  <a:cubicBezTo>
                    <a:pt x="254537" y="476617"/>
                    <a:pt x="254794" y="478543"/>
                    <a:pt x="254603" y="480449"/>
                  </a:cubicBezTo>
                  <a:lnTo>
                    <a:pt x="254603" y="483974"/>
                  </a:lnTo>
                  <a:cubicBezTo>
                    <a:pt x="254613" y="486495"/>
                    <a:pt x="253927" y="488970"/>
                    <a:pt x="252603" y="491117"/>
                  </a:cubicBezTo>
                  <a:lnTo>
                    <a:pt x="250412" y="494070"/>
                  </a:lnTo>
                  <a:cubicBezTo>
                    <a:pt x="248650" y="495774"/>
                    <a:pt x="246488" y="497017"/>
                    <a:pt x="244126" y="497690"/>
                  </a:cubicBezTo>
                  <a:lnTo>
                    <a:pt x="240316" y="498261"/>
                  </a:lnTo>
                  <a:cubicBezTo>
                    <a:pt x="238401" y="498292"/>
                    <a:pt x="236506" y="497867"/>
                    <a:pt x="234791" y="497023"/>
                  </a:cubicBezTo>
                  <a:cubicBezTo>
                    <a:pt x="233143" y="496223"/>
                    <a:pt x="231734" y="495008"/>
                    <a:pt x="230696" y="493499"/>
                  </a:cubicBezTo>
                  <a:cubicBezTo>
                    <a:pt x="229343" y="492250"/>
                    <a:pt x="228324" y="490676"/>
                    <a:pt x="227743" y="488927"/>
                  </a:cubicBezTo>
                  <a:cubicBezTo>
                    <a:pt x="226819" y="487237"/>
                    <a:pt x="226390" y="485323"/>
                    <a:pt x="226505" y="483402"/>
                  </a:cubicBezTo>
                  <a:lnTo>
                    <a:pt x="226505" y="479878"/>
                  </a:lnTo>
                  <a:cubicBezTo>
                    <a:pt x="226505" y="477340"/>
                    <a:pt x="227162" y="474847"/>
                    <a:pt x="228409" y="472639"/>
                  </a:cubicBezTo>
                  <a:lnTo>
                    <a:pt x="230696" y="469781"/>
                  </a:lnTo>
                  <a:cubicBezTo>
                    <a:pt x="232400" y="467978"/>
                    <a:pt x="234582" y="466691"/>
                    <a:pt x="236982" y="466067"/>
                  </a:cubicBezTo>
                  <a:close/>
                  <a:moveTo>
                    <a:pt x="1548098" y="463781"/>
                  </a:moveTo>
                  <a:cubicBezTo>
                    <a:pt x="1551594" y="462131"/>
                    <a:pt x="1555651" y="462131"/>
                    <a:pt x="1559147" y="463781"/>
                  </a:cubicBezTo>
                  <a:cubicBezTo>
                    <a:pt x="1560909" y="464337"/>
                    <a:pt x="1562490" y="465356"/>
                    <a:pt x="1563719" y="466734"/>
                  </a:cubicBezTo>
                  <a:lnTo>
                    <a:pt x="1567243" y="470258"/>
                  </a:lnTo>
                  <a:cubicBezTo>
                    <a:pt x="1569044" y="471964"/>
                    <a:pt x="1570329" y="474142"/>
                    <a:pt x="1570958" y="476545"/>
                  </a:cubicBezTo>
                  <a:lnTo>
                    <a:pt x="1571434" y="480355"/>
                  </a:lnTo>
                  <a:cubicBezTo>
                    <a:pt x="1571434" y="482862"/>
                    <a:pt x="1570777" y="485326"/>
                    <a:pt x="1569529" y="487498"/>
                  </a:cubicBezTo>
                  <a:lnTo>
                    <a:pt x="1567243" y="490451"/>
                  </a:lnTo>
                  <a:cubicBezTo>
                    <a:pt x="1566005" y="491817"/>
                    <a:pt x="1564424" y="492835"/>
                    <a:pt x="1562671" y="493404"/>
                  </a:cubicBezTo>
                  <a:cubicBezTo>
                    <a:pt x="1559176" y="495054"/>
                    <a:pt x="1555118" y="495054"/>
                    <a:pt x="1551622" y="493404"/>
                  </a:cubicBezTo>
                  <a:cubicBezTo>
                    <a:pt x="1549889" y="492788"/>
                    <a:pt x="1548326" y="491778"/>
                    <a:pt x="1547050" y="490451"/>
                  </a:cubicBezTo>
                  <a:lnTo>
                    <a:pt x="1543526" y="486927"/>
                  </a:lnTo>
                  <a:cubicBezTo>
                    <a:pt x="1541773" y="485146"/>
                    <a:pt x="1540497" y="482951"/>
                    <a:pt x="1539811" y="480545"/>
                  </a:cubicBezTo>
                  <a:lnTo>
                    <a:pt x="1539335" y="476830"/>
                  </a:lnTo>
                  <a:cubicBezTo>
                    <a:pt x="1539316" y="474279"/>
                    <a:pt x="1540011" y="471773"/>
                    <a:pt x="1541335" y="469591"/>
                  </a:cubicBezTo>
                  <a:lnTo>
                    <a:pt x="1543526" y="466734"/>
                  </a:lnTo>
                  <a:cubicBezTo>
                    <a:pt x="1544774" y="465377"/>
                    <a:pt x="1546346" y="464361"/>
                    <a:pt x="1548098" y="463781"/>
                  </a:cubicBezTo>
                  <a:close/>
                  <a:moveTo>
                    <a:pt x="1516380" y="400154"/>
                  </a:moveTo>
                  <a:cubicBezTo>
                    <a:pt x="1519847" y="398508"/>
                    <a:pt x="1523866" y="398508"/>
                    <a:pt x="1527334" y="400154"/>
                  </a:cubicBezTo>
                  <a:cubicBezTo>
                    <a:pt x="1529105" y="400746"/>
                    <a:pt x="1530705" y="401759"/>
                    <a:pt x="1532001" y="403107"/>
                  </a:cubicBezTo>
                  <a:lnTo>
                    <a:pt x="1535525" y="406631"/>
                  </a:lnTo>
                  <a:cubicBezTo>
                    <a:pt x="1537249" y="408417"/>
                    <a:pt x="1538497" y="410614"/>
                    <a:pt x="1539145" y="413013"/>
                  </a:cubicBezTo>
                  <a:lnTo>
                    <a:pt x="1539716" y="416728"/>
                  </a:lnTo>
                  <a:cubicBezTo>
                    <a:pt x="1539697" y="419275"/>
                    <a:pt x="1539011" y="421771"/>
                    <a:pt x="1537716" y="423967"/>
                  </a:cubicBezTo>
                  <a:lnTo>
                    <a:pt x="1535525" y="426919"/>
                  </a:lnTo>
                  <a:cubicBezTo>
                    <a:pt x="1534230" y="428267"/>
                    <a:pt x="1532630" y="429281"/>
                    <a:pt x="1530858" y="429872"/>
                  </a:cubicBezTo>
                  <a:cubicBezTo>
                    <a:pt x="1529182" y="430721"/>
                    <a:pt x="1527305" y="431115"/>
                    <a:pt x="1525429" y="431015"/>
                  </a:cubicBezTo>
                  <a:cubicBezTo>
                    <a:pt x="1523514" y="431128"/>
                    <a:pt x="1521609" y="430733"/>
                    <a:pt x="1519904" y="429872"/>
                  </a:cubicBezTo>
                  <a:cubicBezTo>
                    <a:pt x="1518133" y="429281"/>
                    <a:pt x="1516532" y="428267"/>
                    <a:pt x="1515237" y="426919"/>
                  </a:cubicBezTo>
                  <a:lnTo>
                    <a:pt x="1511713" y="423300"/>
                  </a:lnTo>
                  <a:cubicBezTo>
                    <a:pt x="1509970" y="421564"/>
                    <a:pt x="1508722" y="419394"/>
                    <a:pt x="1508093" y="417013"/>
                  </a:cubicBezTo>
                  <a:lnTo>
                    <a:pt x="1507522" y="413203"/>
                  </a:lnTo>
                  <a:cubicBezTo>
                    <a:pt x="1507550" y="410688"/>
                    <a:pt x="1508246" y="408225"/>
                    <a:pt x="1509522" y="406060"/>
                  </a:cubicBezTo>
                  <a:lnTo>
                    <a:pt x="1511713" y="403107"/>
                  </a:lnTo>
                  <a:cubicBezTo>
                    <a:pt x="1513008" y="401759"/>
                    <a:pt x="1514608" y="400746"/>
                    <a:pt x="1516380" y="400154"/>
                  </a:cubicBezTo>
                  <a:close/>
                  <a:moveTo>
                    <a:pt x="278892" y="398916"/>
                  </a:moveTo>
                  <a:cubicBezTo>
                    <a:pt x="281445" y="398902"/>
                    <a:pt x="283950" y="399593"/>
                    <a:pt x="286131" y="400916"/>
                  </a:cubicBezTo>
                  <a:lnTo>
                    <a:pt x="288988" y="403107"/>
                  </a:lnTo>
                  <a:cubicBezTo>
                    <a:pt x="290369" y="404374"/>
                    <a:pt x="291388" y="405985"/>
                    <a:pt x="291941" y="407774"/>
                  </a:cubicBezTo>
                  <a:cubicBezTo>
                    <a:pt x="292979" y="409556"/>
                    <a:pt x="293417" y="411629"/>
                    <a:pt x="293179" y="413680"/>
                  </a:cubicBezTo>
                  <a:cubicBezTo>
                    <a:pt x="293303" y="415602"/>
                    <a:pt x="292874" y="417518"/>
                    <a:pt x="291941" y="419204"/>
                  </a:cubicBezTo>
                  <a:cubicBezTo>
                    <a:pt x="291427" y="420983"/>
                    <a:pt x="290398" y="422572"/>
                    <a:pt x="288988" y="423776"/>
                  </a:cubicBezTo>
                  <a:lnTo>
                    <a:pt x="285464" y="427396"/>
                  </a:lnTo>
                  <a:cubicBezTo>
                    <a:pt x="283730" y="429141"/>
                    <a:pt x="281559" y="430390"/>
                    <a:pt x="279178" y="431015"/>
                  </a:cubicBezTo>
                  <a:lnTo>
                    <a:pt x="275368" y="431015"/>
                  </a:lnTo>
                  <a:cubicBezTo>
                    <a:pt x="272853" y="431061"/>
                    <a:pt x="270376" y="430401"/>
                    <a:pt x="268224" y="429110"/>
                  </a:cubicBezTo>
                  <a:lnTo>
                    <a:pt x="265271" y="426919"/>
                  </a:lnTo>
                  <a:cubicBezTo>
                    <a:pt x="263928" y="425626"/>
                    <a:pt x="262909" y="424024"/>
                    <a:pt x="262318" y="422252"/>
                  </a:cubicBezTo>
                  <a:cubicBezTo>
                    <a:pt x="260671" y="418787"/>
                    <a:pt x="260671" y="414764"/>
                    <a:pt x="262318" y="411299"/>
                  </a:cubicBezTo>
                  <a:cubicBezTo>
                    <a:pt x="262909" y="409527"/>
                    <a:pt x="263928" y="407925"/>
                    <a:pt x="265271" y="406631"/>
                  </a:cubicBezTo>
                  <a:cubicBezTo>
                    <a:pt x="266509" y="405488"/>
                    <a:pt x="267652" y="404345"/>
                    <a:pt x="268795" y="403107"/>
                  </a:cubicBezTo>
                  <a:cubicBezTo>
                    <a:pt x="270586" y="401379"/>
                    <a:pt x="272777" y="400134"/>
                    <a:pt x="275177" y="399488"/>
                  </a:cubicBezTo>
                  <a:close/>
                  <a:moveTo>
                    <a:pt x="1475994" y="349481"/>
                  </a:moveTo>
                  <a:lnTo>
                    <a:pt x="1479518" y="349481"/>
                  </a:lnTo>
                  <a:cubicBezTo>
                    <a:pt x="1482033" y="349512"/>
                    <a:pt x="1484500" y="350201"/>
                    <a:pt x="1486662" y="351482"/>
                  </a:cubicBezTo>
                  <a:lnTo>
                    <a:pt x="1489615" y="353672"/>
                  </a:lnTo>
                  <a:cubicBezTo>
                    <a:pt x="1491339" y="355458"/>
                    <a:pt x="1492586" y="357655"/>
                    <a:pt x="1493234" y="360054"/>
                  </a:cubicBezTo>
                  <a:lnTo>
                    <a:pt x="1493806" y="363769"/>
                  </a:lnTo>
                  <a:cubicBezTo>
                    <a:pt x="1493834" y="365682"/>
                    <a:pt x="1493415" y="367576"/>
                    <a:pt x="1492567" y="369293"/>
                  </a:cubicBezTo>
                  <a:cubicBezTo>
                    <a:pt x="1491300" y="372848"/>
                    <a:pt x="1488500" y="375645"/>
                    <a:pt x="1484947" y="376913"/>
                  </a:cubicBezTo>
                  <a:cubicBezTo>
                    <a:pt x="1483271" y="377771"/>
                    <a:pt x="1481395" y="378166"/>
                    <a:pt x="1479518" y="378056"/>
                  </a:cubicBezTo>
                  <a:lnTo>
                    <a:pt x="1475994" y="378056"/>
                  </a:lnTo>
                  <a:cubicBezTo>
                    <a:pt x="1473451" y="378105"/>
                    <a:pt x="1470946" y="377445"/>
                    <a:pt x="1468755" y="376151"/>
                  </a:cubicBezTo>
                  <a:lnTo>
                    <a:pt x="1465897" y="373961"/>
                  </a:lnTo>
                  <a:cubicBezTo>
                    <a:pt x="1464107" y="372204"/>
                    <a:pt x="1462830" y="370000"/>
                    <a:pt x="1462182" y="367579"/>
                  </a:cubicBezTo>
                  <a:lnTo>
                    <a:pt x="1461706" y="363769"/>
                  </a:lnTo>
                  <a:cubicBezTo>
                    <a:pt x="1461573" y="361876"/>
                    <a:pt x="1462002" y="359985"/>
                    <a:pt x="1462945" y="358340"/>
                  </a:cubicBezTo>
                  <a:cubicBezTo>
                    <a:pt x="1464211" y="354819"/>
                    <a:pt x="1466964" y="352034"/>
                    <a:pt x="1470469" y="350720"/>
                  </a:cubicBezTo>
                  <a:cubicBezTo>
                    <a:pt x="1472184" y="349876"/>
                    <a:pt x="1474079" y="349451"/>
                    <a:pt x="1475994" y="349481"/>
                  </a:cubicBezTo>
                  <a:close/>
                  <a:moveTo>
                    <a:pt x="321659" y="343290"/>
                  </a:moveTo>
                  <a:lnTo>
                    <a:pt x="325469" y="343290"/>
                  </a:lnTo>
                  <a:cubicBezTo>
                    <a:pt x="327850" y="343958"/>
                    <a:pt x="330022" y="345239"/>
                    <a:pt x="331756" y="347005"/>
                  </a:cubicBezTo>
                  <a:lnTo>
                    <a:pt x="333946" y="349862"/>
                  </a:lnTo>
                  <a:cubicBezTo>
                    <a:pt x="334985" y="351456"/>
                    <a:pt x="335575" y="353297"/>
                    <a:pt x="335661" y="355196"/>
                  </a:cubicBezTo>
                  <a:cubicBezTo>
                    <a:pt x="336280" y="357213"/>
                    <a:pt x="336280" y="359370"/>
                    <a:pt x="335661" y="361387"/>
                  </a:cubicBezTo>
                  <a:cubicBezTo>
                    <a:pt x="335194" y="363184"/>
                    <a:pt x="334308" y="364847"/>
                    <a:pt x="333089" y="366245"/>
                  </a:cubicBezTo>
                  <a:cubicBezTo>
                    <a:pt x="332070" y="367759"/>
                    <a:pt x="330698" y="369001"/>
                    <a:pt x="329089" y="369865"/>
                  </a:cubicBezTo>
                  <a:lnTo>
                    <a:pt x="322040" y="373484"/>
                  </a:lnTo>
                  <a:cubicBezTo>
                    <a:pt x="319849" y="374764"/>
                    <a:pt x="317344" y="375422"/>
                    <a:pt x="314801" y="375389"/>
                  </a:cubicBezTo>
                  <a:lnTo>
                    <a:pt x="310991" y="374913"/>
                  </a:lnTo>
                  <a:cubicBezTo>
                    <a:pt x="308629" y="374240"/>
                    <a:pt x="306467" y="372997"/>
                    <a:pt x="304705" y="371293"/>
                  </a:cubicBezTo>
                  <a:lnTo>
                    <a:pt x="302514" y="368340"/>
                  </a:lnTo>
                  <a:cubicBezTo>
                    <a:pt x="301476" y="366747"/>
                    <a:pt x="300885" y="364906"/>
                    <a:pt x="300799" y="363007"/>
                  </a:cubicBezTo>
                  <a:cubicBezTo>
                    <a:pt x="300276" y="361170"/>
                    <a:pt x="300276" y="359224"/>
                    <a:pt x="300799" y="357387"/>
                  </a:cubicBezTo>
                  <a:cubicBezTo>
                    <a:pt x="301228" y="355574"/>
                    <a:pt x="302114" y="353901"/>
                    <a:pt x="303371" y="352529"/>
                  </a:cubicBezTo>
                  <a:cubicBezTo>
                    <a:pt x="304362" y="350965"/>
                    <a:pt x="305743" y="349685"/>
                    <a:pt x="307372" y="348814"/>
                  </a:cubicBezTo>
                  <a:lnTo>
                    <a:pt x="314420" y="345195"/>
                  </a:lnTo>
                  <a:cubicBezTo>
                    <a:pt x="316630" y="343957"/>
                    <a:pt x="319126" y="343301"/>
                    <a:pt x="321659" y="343290"/>
                  </a:cubicBezTo>
                  <a:close/>
                  <a:moveTo>
                    <a:pt x="1437132" y="300142"/>
                  </a:moveTo>
                  <a:cubicBezTo>
                    <a:pt x="1445019" y="300142"/>
                    <a:pt x="1451420" y="306539"/>
                    <a:pt x="1451420" y="314429"/>
                  </a:cubicBezTo>
                  <a:cubicBezTo>
                    <a:pt x="1451420" y="322320"/>
                    <a:pt x="1445019" y="328717"/>
                    <a:pt x="1437132" y="328717"/>
                  </a:cubicBezTo>
                  <a:cubicBezTo>
                    <a:pt x="1429245" y="328717"/>
                    <a:pt x="1422845" y="322320"/>
                    <a:pt x="1422845" y="314429"/>
                  </a:cubicBezTo>
                  <a:cubicBezTo>
                    <a:pt x="1422845" y="306539"/>
                    <a:pt x="1429245" y="300142"/>
                    <a:pt x="1437132" y="300142"/>
                  </a:cubicBezTo>
                  <a:close/>
                  <a:moveTo>
                    <a:pt x="363950" y="278901"/>
                  </a:moveTo>
                  <a:lnTo>
                    <a:pt x="367665" y="279473"/>
                  </a:lnTo>
                  <a:cubicBezTo>
                    <a:pt x="369504" y="279833"/>
                    <a:pt x="371189" y="280728"/>
                    <a:pt x="372523" y="282044"/>
                  </a:cubicBezTo>
                  <a:cubicBezTo>
                    <a:pt x="374123" y="282986"/>
                    <a:pt x="375419" y="284377"/>
                    <a:pt x="376238" y="286045"/>
                  </a:cubicBezTo>
                  <a:cubicBezTo>
                    <a:pt x="377038" y="287317"/>
                    <a:pt x="377562" y="288746"/>
                    <a:pt x="377762" y="290236"/>
                  </a:cubicBezTo>
                  <a:lnTo>
                    <a:pt x="379762" y="292807"/>
                  </a:lnTo>
                  <a:cubicBezTo>
                    <a:pt x="381057" y="294837"/>
                    <a:pt x="381810" y="297166"/>
                    <a:pt x="381953" y="299570"/>
                  </a:cubicBezTo>
                  <a:lnTo>
                    <a:pt x="381381" y="303380"/>
                  </a:lnTo>
                  <a:cubicBezTo>
                    <a:pt x="380991" y="305206"/>
                    <a:pt x="380095" y="306887"/>
                    <a:pt x="378809" y="308238"/>
                  </a:cubicBezTo>
                  <a:cubicBezTo>
                    <a:pt x="377819" y="309799"/>
                    <a:pt x="376438" y="311079"/>
                    <a:pt x="374809" y="311953"/>
                  </a:cubicBezTo>
                  <a:cubicBezTo>
                    <a:pt x="373237" y="312957"/>
                    <a:pt x="371428" y="313516"/>
                    <a:pt x="369570" y="313572"/>
                  </a:cubicBezTo>
                  <a:cubicBezTo>
                    <a:pt x="367703" y="314097"/>
                    <a:pt x="365722" y="314097"/>
                    <a:pt x="363855" y="313572"/>
                  </a:cubicBezTo>
                  <a:cubicBezTo>
                    <a:pt x="362331" y="313094"/>
                    <a:pt x="360864" y="312455"/>
                    <a:pt x="359474" y="311667"/>
                  </a:cubicBezTo>
                  <a:lnTo>
                    <a:pt x="358997" y="311667"/>
                  </a:lnTo>
                  <a:cubicBezTo>
                    <a:pt x="357826" y="310893"/>
                    <a:pt x="356711" y="310033"/>
                    <a:pt x="355664" y="309095"/>
                  </a:cubicBezTo>
                  <a:cubicBezTo>
                    <a:pt x="354987" y="308429"/>
                    <a:pt x="354378" y="307695"/>
                    <a:pt x="353854" y="306904"/>
                  </a:cubicBezTo>
                  <a:cubicBezTo>
                    <a:pt x="353282" y="306142"/>
                    <a:pt x="352616" y="305380"/>
                    <a:pt x="352139" y="304619"/>
                  </a:cubicBezTo>
                  <a:cubicBezTo>
                    <a:pt x="351358" y="303204"/>
                    <a:pt x="350749" y="301701"/>
                    <a:pt x="350330" y="300142"/>
                  </a:cubicBezTo>
                  <a:cubicBezTo>
                    <a:pt x="349949" y="298578"/>
                    <a:pt x="349691" y="296985"/>
                    <a:pt x="349568" y="295379"/>
                  </a:cubicBezTo>
                  <a:lnTo>
                    <a:pt x="349568" y="294236"/>
                  </a:lnTo>
                  <a:cubicBezTo>
                    <a:pt x="350139" y="292903"/>
                    <a:pt x="350139" y="290617"/>
                    <a:pt x="350139" y="290045"/>
                  </a:cubicBezTo>
                  <a:cubicBezTo>
                    <a:pt x="350139" y="289474"/>
                    <a:pt x="350139" y="289474"/>
                    <a:pt x="350139" y="289474"/>
                  </a:cubicBezTo>
                  <a:cubicBezTo>
                    <a:pt x="350787" y="287053"/>
                    <a:pt x="352063" y="284848"/>
                    <a:pt x="353854" y="283092"/>
                  </a:cubicBezTo>
                  <a:lnTo>
                    <a:pt x="356711" y="280901"/>
                  </a:lnTo>
                  <a:cubicBezTo>
                    <a:pt x="358893" y="279578"/>
                    <a:pt x="361398" y="278887"/>
                    <a:pt x="363950" y="278901"/>
                  </a:cubicBezTo>
                  <a:close/>
                  <a:moveTo>
                    <a:pt x="406241" y="229371"/>
                  </a:moveTo>
                  <a:lnTo>
                    <a:pt x="409765" y="229371"/>
                  </a:lnTo>
                  <a:cubicBezTo>
                    <a:pt x="412318" y="229371"/>
                    <a:pt x="414814" y="230062"/>
                    <a:pt x="417004" y="231371"/>
                  </a:cubicBezTo>
                  <a:lnTo>
                    <a:pt x="419862" y="233562"/>
                  </a:lnTo>
                  <a:cubicBezTo>
                    <a:pt x="421567" y="235329"/>
                    <a:pt x="422805" y="237487"/>
                    <a:pt x="423481" y="239848"/>
                  </a:cubicBezTo>
                  <a:lnTo>
                    <a:pt x="424053" y="243658"/>
                  </a:lnTo>
                  <a:cubicBezTo>
                    <a:pt x="424129" y="245577"/>
                    <a:pt x="423701" y="247482"/>
                    <a:pt x="422815" y="249183"/>
                  </a:cubicBezTo>
                  <a:cubicBezTo>
                    <a:pt x="422300" y="250962"/>
                    <a:pt x="421272" y="252551"/>
                    <a:pt x="419862" y="253755"/>
                  </a:cubicBezTo>
                  <a:cubicBezTo>
                    <a:pt x="418614" y="255111"/>
                    <a:pt x="417042" y="256127"/>
                    <a:pt x="415290" y="256708"/>
                  </a:cubicBezTo>
                  <a:cubicBezTo>
                    <a:pt x="413604" y="257629"/>
                    <a:pt x="411689" y="258058"/>
                    <a:pt x="409765" y="257946"/>
                  </a:cubicBezTo>
                  <a:lnTo>
                    <a:pt x="406241" y="257946"/>
                  </a:lnTo>
                  <a:cubicBezTo>
                    <a:pt x="403708" y="257948"/>
                    <a:pt x="401212" y="257291"/>
                    <a:pt x="399002" y="256041"/>
                  </a:cubicBezTo>
                  <a:lnTo>
                    <a:pt x="396145" y="253755"/>
                  </a:lnTo>
                  <a:cubicBezTo>
                    <a:pt x="394344" y="252049"/>
                    <a:pt x="393058" y="249871"/>
                    <a:pt x="392430" y="247468"/>
                  </a:cubicBezTo>
                  <a:lnTo>
                    <a:pt x="391954" y="243658"/>
                  </a:lnTo>
                  <a:cubicBezTo>
                    <a:pt x="391839" y="241737"/>
                    <a:pt x="392268" y="239824"/>
                    <a:pt x="393192" y="238134"/>
                  </a:cubicBezTo>
                  <a:cubicBezTo>
                    <a:pt x="393773" y="236384"/>
                    <a:pt x="394792" y="234811"/>
                    <a:pt x="396145" y="233562"/>
                  </a:cubicBezTo>
                  <a:cubicBezTo>
                    <a:pt x="397383" y="232196"/>
                    <a:pt x="398964" y="231178"/>
                    <a:pt x="400717" y="230609"/>
                  </a:cubicBezTo>
                  <a:cubicBezTo>
                    <a:pt x="402422" y="229719"/>
                    <a:pt x="404327" y="229293"/>
                    <a:pt x="406241" y="229371"/>
                  </a:cubicBezTo>
                  <a:close/>
                  <a:moveTo>
                    <a:pt x="1382172" y="223656"/>
                  </a:moveTo>
                  <a:cubicBezTo>
                    <a:pt x="1385668" y="222006"/>
                    <a:pt x="1389726" y="222006"/>
                    <a:pt x="1393221" y="223656"/>
                  </a:cubicBezTo>
                  <a:cubicBezTo>
                    <a:pt x="1394974" y="224236"/>
                    <a:pt x="1396546" y="225252"/>
                    <a:pt x="1397793" y="226609"/>
                  </a:cubicBezTo>
                  <a:lnTo>
                    <a:pt x="1401318" y="230133"/>
                  </a:lnTo>
                  <a:cubicBezTo>
                    <a:pt x="1403080" y="231869"/>
                    <a:pt x="1404366" y="234036"/>
                    <a:pt x="1405032" y="236420"/>
                  </a:cubicBezTo>
                  <a:lnTo>
                    <a:pt x="1405032" y="240230"/>
                  </a:lnTo>
                  <a:cubicBezTo>
                    <a:pt x="1405023" y="242765"/>
                    <a:pt x="1404366" y="245256"/>
                    <a:pt x="1403127" y="247469"/>
                  </a:cubicBezTo>
                  <a:lnTo>
                    <a:pt x="1400842" y="250326"/>
                  </a:lnTo>
                  <a:cubicBezTo>
                    <a:pt x="1399613" y="251703"/>
                    <a:pt x="1398032" y="252723"/>
                    <a:pt x="1396269" y="253279"/>
                  </a:cubicBezTo>
                  <a:cubicBezTo>
                    <a:pt x="1392774" y="254929"/>
                    <a:pt x="1388716" y="254929"/>
                    <a:pt x="1385220" y="253279"/>
                  </a:cubicBezTo>
                  <a:cubicBezTo>
                    <a:pt x="1383468" y="252699"/>
                    <a:pt x="1381896" y="251682"/>
                    <a:pt x="1380648" y="250326"/>
                  </a:cubicBezTo>
                  <a:lnTo>
                    <a:pt x="1377124" y="246802"/>
                  </a:lnTo>
                  <a:cubicBezTo>
                    <a:pt x="1375362" y="245066"/>
                    <a:pt x="1374076" y="242899"/>
                    <a:pt x="1373410" y="240515"/>
                  </a:cubicBezTo>
                  <a:lnTo>
                    <a:pt x="1373410" y="236705"/>
                  </a:lnTo>
                  <a:cubicBezTo>
                    <a:pt x="1373419" y="234170"/>
                    <a:pt x="1374076" y="231679"/>
                    <a:pt x="1375314" y="229466"/>
                  </a:cubicBezTo>
                  <a:lnTo>
                    <a:pt x="1377601" y="226609"/>
                  </a:lnTo>
                  <a:cubicBezTo>
                    <a:pt x="1378848" y="225252"/>
                    <a:pt x="1380420" y="224236"/>
                    <a:pt x="1382172" y="223656"/>
                  </a:cubicBezTo>
                  <a:close/>
                  <a:moveTo>
                    <a:pt x="455200" y="188032"/>
                  </a:moveTo>
                  <a:cubicBezTo>
                    <a:pt x="457067" y="187508"/>
                    <a:pt x="459048" y="187508"/>
                    <a:pt x="460915" y="188032"/>
                  </a:cubicBezTo>
                  <a:cubicBezTo>
                    <a:pt x="462791" y="188146"/>
                    <a:pt x="464620" y="188701"/>
                    <a:pt x="466249" y="189652"/>
                  </a:cubicBezTo>
                  <a:lnTo>
                    <a:pt x="473298" y="193271"/>
                  </a:lnTo>
                  <a:cubicBezTo>
                    <a:pt x="475393" y="194522"/>
                    <a:pt x="477155" y="196251"/>
                    <a:pt x="478441" y="198319"/>
                  </a:cubicBezTo>
                  <a:lnTo>
                    <a:pt x="479870" y="201748"/>
                  </a:lnTo>
                  <a:cubicBezTo>
                    <a:pt x="480555" y="204274"/>
                    <a:pt x="480555" y="206938"/>
                    <a:pt x="479870" y="209464"/>
                  </a:cubicBezTo>
                  <a:lnTo>
                    <a:pt x="478441" y="212893"/>
                  </a:lnTo>
                  <a:cubicBezTo>
                    <a:pt x="477517" y="214484"/>
                    <a:pt x="476241" y="215850"/>
                    <a:pt x="474726" y="216893"/>
                  </a:cubicBezTo>
                  <a:cubicBezTo>
                    <a:pt x="473326" y="218114"/>
                    <a:pt x="471669" y="218995"/>
                    <a:pt x="469868" y="219465"/>
                  </a:cubicBezTo>
                  <a:cubicBezTo>
                    <a:pt x="467992" y="219940"/>
                    <a:pt x="466030" y="219940"/>
                    <a:pt x="464153" y="219465"/>
                  </a:cubicBezTo>
                  <a:cubicBezTo>
                    <a:pt x="462258" y="219361"/>
                    <a:pt x="460420" y="218771"/>
                    <a:pt x="458819" y="217750"/>
                  </a:cubicBezTo>
                  <a:lnTo>
                    <a:pt x="451771" y="214226"/>
                  </a:lnTo>
                  <a:cubicBezTo>
                    <a:pt x="449695" y="212914"/>
                    <a:pt x="447942" y="211157"/>
                    <a:pt x="446627" y="209083"/>
                  </a:cubicBezTo>
                  <a:lnTo>
                    <a:pt x="445199" y="205654"/>
                  </a:lnTo>
                  <a:cubicBezTo>
                    <a:pt x="444532" y="203157"/>
                    <a:pt x="444532" y="200530"/>
                    <a:pt x="445199" y="198034"/>
                  </a:cubicBezTo>
                  <a:lnTo>
                    <a:pt x="446627" y="194605"/>
                  </a:lnTo>
                  <a:cubicBezTo>
                    <a:pt x="447551" y="193013"/>
                    <a:pt x="448828" y="191647"/>
                    <a:pt x="450342" y="190604"/>
                  </a:cubicBezTo>
                  <a:cubicBezTo>
                    <a:pt x="451742" y="189383"/>
                    <a:pt x="453400" y="188502"/>
                    <a:pt x="455200" y="188032"/>
                  </a:cubicBezTo>
                  <a:close/>
                  <a:moveTo>
                    <a:pt x="1317022" y="170126"/>
                  </a:moveTo>
                  <a:lnTo>
                    <a:pt x="1320546" y="170126"/>
                  </a:lnTo>
                  <a:cubicBezTo>
                    <a:pt x="1323099" y="170126"/>
                    <a:pt x="1325594" y="170817"/>
                    <a:pt x="1327785" y="172126"/>
                  </a:cubicBezTo>
                  <a:lnTo>
                    <a:pt x="1330642" y="174317"/>
                  </a:lnTo>
                  <a:cubicBezTo>
                    <a:pt x="1332376" y="176078"/>
                    <a:pt x="1333652" y="178236"/>
                    <a:pt x="1334357" y="180603"/>
                  </a:cubicBezTo>
                  <a:lnTo>
                    <a:pt x="1334833" y="184413"/>
                  </a:lnTo>
                  <a:cubicBezTo>
                    <a:pt x="1334909" y="186332"/>
                    <a:pt x="1334481" y="188237"/>
                    <a:pt x="1333595" y="189938"/>
                  </a:cubicBezTo>
                  <a:cubicBezTo>
                    <a:pt x="1333081" y="191716"/>
                    <a:pt x="1332052" y="193306"/>
                    <a:pt x="1330642" y="194510"/>
                  </a:cubicBezTo>
                  <a:cubicBezTo>
                    <a:pt x="1329395" y="195866"/>
                    <a:pt x="1327823" y="196882"/>
                    <a:pt x="1326070" y="197463"/>
                  </a:cubicBezTo>
                  <a:cubicBezTo>
                    <a:pt x="1324385" y="198394"/>
                    <a:pt x="1322470" y="198824"/>
                    <a:pt x="1320546" y="198701"/>
                  </a:cubicBezTo>
                  <a:lnTo>
                    <a:pt x="1317022" y="198701"/>
                  </a:lnTo>
                  <a:cubicBezTo>
                    <a:pt x="1314517" y="198704"/>
                    <a:pt x="1312050" y="198046"/>
                    <a:pt x="1309878" y="196796"/>
                  </a:cubicBezTo>
                  <a:lnTo>
                    <a:pt x="1306925" y="194510"/>
                  </a:lnTo>
                  <a:cubicBezTo>
                    <a:pt x="1305201" y="192758"/>
                    <a:pt x="1303953" y="190594"/>
                    <a:pt x="1303306" y="188223"/>
                  </a:cubicBezTo>
                  <a:lnTo>
                    <a:pt x="1302734" y="184413"/>
                  </a:lnTo>
                  <a:cubicBezTo>
                    <a:pt x="1302715" y="182501"/>
                    <a:pt x="1303134" y="180609"/>
                    <a:pt x="1303972" y="178889"/>
                  </a:cubicBezTo>
                  <a:cubicBezTo>
                    <a:pt x="1304592" y="177155"/>
                    <a:pt x="1305601" y="175590"/>
                    <a:pt x="1306925" y="174317"/>
                  </a:cubicBezTo>
                  <a:cubicBezTo>
                    <a:pt x="1309716" y="171805"/>
                    <a:pt x="1313278" y="170326"/>
                    <a:pt x="1317022" y="170126"/>
                  </a:cubicBezTo>
                  <a:close/>
                  <a:moveTo>
                    <a:pt x="512159" y="137741"/>
                  </a:moveTo>
                  <a:cubicBezTo>
                    <a:pt x="514065" y="137641"/>
                    <a:pt x="515969" y="138035"/>
                    <a:pt x="517684" y="138884"/>
                  </a:cubicBezTo>
                  <a:cubicBezTo>
                    <a:pt x="519399" y="139535"/>
                    <a:pt x="520961" y="140542"/>
                    <a:pt x="522256" y="141836"/>
                  </a:cubicBezTo>
                  <a:lnTo>
                    <a:pt x="529305" y="148980"/>
                  </a:lnTo>
                  <a:cubicBezTo>
                    <a:pt x="531076" y="150692"/>
                    <a:pt x="532333" y="152871"/>
                    <a:pt x="532924" y="155267"/>
                  </a:cubicBezTo>
                  <a:lnTo>
                    <a:pt x="533495" y="159077"/>
                  </a:lnTo>
                  <a:cubicBezTo>
                    <a:pt x="533505" y="161598"/>
                    <a:pt x="532819" y="164072"/>
                    <a:pt x="531495" y="166220"/>
                  </a:cubicBezTo>
                  <a:lnTo>
                    <a:pt x="529305" y="169173"/>
                  </a:lnTo>
                  <a:cubicBezTo>
                    <a:pt x="528028" y="170500"/>
                    <a:pt x="526466" y="171510"/>
                    <a:pt x="524732" y="172126"/>
                  </a:cubicBezTo>
                  <a:cubicBezTo>
                    <a:pt x="521237" y="173776"/>
                    <a:pt x="517179" y="173776"/>
                    <a:pt x="513683" y="172126"/>
                  </a:cubicBezTo>
                  <a:cubicBezTo>
                    <a:pt x="511931" y="171557"/>
                    <a:pt x="510350" y="170540"/>
                    <a:pt x="509111" y="169173"/>
                  </a:cubicBezTo>
                  <a:lnTo>
                    <a:pt x="502063" y="162125"/>
                  </a:lnTo>
                  <a:cubicBezTo>
                    <a:pt x="500272" y="160368"/>
                    <a:pt x="498996" y="158164"/>
                    <a:pt x="498348" y="155743"/>
                  </a:cubicBezTo>
                  <a:lnTo>
                    <a:pt x="497872" y="152028"/>
                  </a:lnTo>
                  <a:cubicBezTo>
                    <a:pt x="497853" y="149490"/>
                    <a:pt x="498510" y="146991"/>
                    <a:pt x="499777" y="144789"/>
                  </a:cubicBezTo>
                  <a:lnTo>
                    <a:pt x="502063" y="141836"/>
                  </a:lnTo>
                  <a:cubicBezTo>
                    <a:pt x="503330" y="140501"/>
                    <a:pt x="504901" y="139488"/>
                    <a:pt x="506635" y="138884"/>
                  </a:cubicBezTo>
                  <a:cubicBezTo>
                    <a:pt x="508340" y="138022"/>
                    <a:pt x="510245" y="137628"/>
                    <a:pt x="512159" y="137741"/>
                  </a:cubicBezTo>
                  <a:close/>
                  <a:moveTo>
                    <a:pt x="1264062" y="113642"/>
                  </a:moveTo>
                  <a:lnTo>
                    <a:pt x="1267587" y="113642"/>
                  </a:lnTo>
                  <a:cubicBezTo>
                    <a:pt x="1270139" y="113642"/>
                    <a:pt x="1272635" y="114333"/>
                    <a:pt x="1274826" y="115642"/>
                  </a:cubicBezTo>
                  <a:lnTo>
                    <a:pt x="1277683" y="117833"/>
                  </a:lnTo>
                  <a:cubicBezTo>
                    <a:pt x="1279445" y="119568"/>
                    <a:pt x="1280731" y="121736"/>
                    <a:pt x="1281398" y="124119"/>
                  </a:cubicBezTo>
                  <a:lnTo>
                    <a:pt x="1281874" y="127929"/>
                  </a:lnTo>
                  <a:cubicBezTo>
                    <a:pt x="1281950" y="129848"/>
                    <a:pt x="1281522" y="131753"/>
                    <a:pt x="1280636" y="133454"/>
                  </a:cubicBezTo>
                  <a:cubicBezTo>
                    <a:pt x="1280122" y="135232"/>
                    <a:pt x="1279093" y="136822"/>
                    <a:pt x="1277683" y="138026"/>
                  </a:cubicBezTo>
                  <a:cubicBezTo>
                    <a:pt x="1276435" y="139382"/>
                    <a:pt x="1274864" y="140398"/>
                    <a:pt x="1273111" y="140979"/>
                  </a:cubicBezTo>
                  <a:cubicBezTo>
                    <a:pt x="1271425" y="141910"/>
                    <a:pt x="1269511" y="142340"/>
                    <a:pt x="1267587" y="142217"/>
                  </a:cubicBezTo>
                  <a:lnTo>
                    <a:pt x="1264062" y="142217"/>
                  </a:lnTo>
                  <a:cubicBezTo>
                    <a:pt x="1261557" y="142220"/>
                    <a:pt x="1259090" y="141562"/>
                    <a:pt x="1256919" y="140312"/>
                  </a:cubicBezTo>
                  <a:lnTo>
                    <a:pt x="1253966" y="138026"/>
                  </a:lnTo>
                  <a:cubicBezTo>
                    <a:pt x="1252261" y="136259"/>
                    <a:pt x="1251023" y="134101"/>
                    <a:pt x="1250346" y="131739"/>
                  </a:cubicBezTo>
                  <a:lnTo>
                    <a:pt x="1249775" y="127929"/>
                  </a:lnTo>
                  <a:cubicBezTo>
                    <a:pt x="1249746" y="126016"/>
                    <a:pt x="1250166" y="124122"/>
                    <a:pt x="1251013" y="122405"/>
                  </a:cubicBezTo>
                  <a:cubicBezTo>
                    <a:pt x="1251632" y="120671"/>
                    <a:pt x="1252642" y="119106"/>
                    <a:pt x="1253966" y="117833"/>
                  </a:cubicBezTo>
                  <a:cubicBezTo>
                    <a:pt x="1256757" y="115321"/>
                    <a:pt x="1260319" y="113842"/>
                    <a:pt x="1264062" y="113642"/>
                  </a:cubicBezTo>
                  <a:close/>
                  <a:moveTo>
                    <a:pt x="578929" y="91829"/>
                  </a:moveTo>
                  <a:lnTo>
                    <a:pt x="582739" y="91829"/>
                  </a:lnTo>
                  <a:cubicBezTo>
                    <a:pt x="584663" y="91706"/>
                    <a:pt x="586578" y="92136"/>
                    <a:pt x="588264" y="93068"/>
                  </a:cubicBezTo>
                  <a:cubicBezTo>
                    <a:pt x="590026" y="93624"/>
                    <a:pt x="591607" y="94643"/>
                    <a:pt x="592836" y="96020"/>
                  </a:cubicBezTo>
                  <a:cubicBezTo>
                    <a:pt x="594246" y="97224"/>
                    <a:pt x="595274" y="98814"/>
                    <a:pt x="595789" y="100592"/>
                  </a:cubicBezTo>
                  <a:cubicBezTo>
                    <a:pt x="596693" y="102419"/>
                    <a:pt x="597027" y="104479"/>
                    <a:pt x="596741" y="106498"/>
                  </a:cubicBezTo>
                  <a:lnTo>
                    <a:pt x="596741" y="110022"/>
                  </a:lnTo>
                  <a:cubicBezTo>
                    <a:pt x="596741" y="112529"/>
                    <a:pt x="596084" y="114993"/>
                    <a:pt x="594836" y="117166"/>
                  </a:cubicBezTo>
                  <a:lnTo>
                    <a:pt x="592550" y="120119"/>
                  </a:lnTo>
                  <a:cubicBezTo>
                    <a:pt x="590788" y="121823"/>
                    <a:pt x="588626" y="123066"/>
                    <a:pt x="586264" y="123738"/>
                  </a:cubicBezTo>
                  <a:lnTo>
                    <a:pt x="582454" y="124310"/>
                  </a:lnTo>
                  <a:cubicBezTo>
                    <a:pt x="580539" y="124388"/>
                    <a:pt x="578634" y="123961"/>
                    <a:pt x="576929" y="123071"/>
                  </a:cubicBezTo>
                  <a:cubicBezTo>
                    <a:pt x="575196" y="122456"/>
                    <a:pt x="573634" y="121445"/>
                    <a:pt x="572357" y="120119"/>
                  </a:cubicBezTo>
                  <a:cubicBezTo>
                    <a:pt x="571005" y="118870"/>
                    <a:pt x="569986" y="117296"/>
                    <a:pt x="569404" y="115547"/>
                  </a:cubicBezTo>
                  <a:cubicBezTo>
                    <a:pt x="568518" y="113843"/>
                    <a:pt x="568100" y="111939"/>
                    <a:pt x="568166" y="110022"/>
                  </a:cubicBezTo>
                  <a:lnTo>
                    <a:pt x="568166" y="106498"/>
                  </a:lnTo>
                  <a:cubicBezTo>
                    <a:pt x="568071" y="103627"/>
                    <a:pt x="568871" y="100797"/>
                    <a:pt x="570452" y="98402"/>
                  </a:cubicBezTo>
                  <a:lnTo>
                    <a:pt x="572643" y="95544"/>
                  </a:lnTo>
                  <a:cubicBezTo>
                    <a:pt x="574377" y="93779"/>
                    <a:pt x="576548" y="92498"/>
                    <a:pt x="578929" y="91829"/>
                  </a:cubicBezTo>
                  <a:close/>
                  <a:moveTo>
                    <a:pt x="1194721" y="74875"/>
                  </a:moveTo>
                  <a:cubicBezTo>
                    <a:pt x="1196597" y="74400"/>
                    <a:pt x="1198559" y="74400"/>
                    <a:pt x="1200436" y="74875"/>
                  </a:cubicBezTo>
                  <a:cubicBezTo>
                    <a:pt x="1202274" y="75236"/>
                    <a:pt x="1203960" y="76131"/>
                    <a:pt x="1205294" y="77447"/>
                  </a:cubicBezTo>
                  <a:cubicBezTo>
                    <a:pt x="1206875" y="78414"/>
                    <a:pt x="1208161" y="79798"/>
                    <a:pt x="1209008" y="81447"/>
                  </a:cubicBezTo>
                  <a:lnTo>
                    <a:pt x="1212628" y="88496"/>
                  </a:lnTo>
                  <a:cubicBezTo>
                    <a:pt x="1213875" y="90669"/>
                    <a:pt x="1214533" y="93133"/>
                    <a:pt x="1214533" y="95640"/>
                  </a:cubicBezTo>
                  <a:lnTo>
                    <a:pt x="1214057" y="99450"/>
                  </a:lnTo>
                  <a:cubicBezTo>
                    <a:pt x="1213428" y="101852"/>
                    <a:pt x="1212142" y="104030"/>
                    <a:pt x="1210342" y="105736"/>
                  </a:cubicBezTo>
                  <a:lnTo>
                    <a:pt x="1207484" y="108022"/>
                  </a:lnTo>
                  <a:cubicBezTo>
                    <a:pt x="1205894" y="109059"/>
                    <a:pt x="1204046" y="109651"/>
                    <a:pt x="1202150" y="109737"/>
                  </a:cubicBezTo>
                  <a:cubicBezTo>
                    <a:pt x="1200274" y="110212"/>
                    <a:pt x="1198312" y="110212"/>
                    <a:pt x="1196435" y="109737"/>
                  </a:cubicBezTo>
                  <a:cubicBezTo>
                    <a:pt x="1194635" y="109267"/>
                    <a:pt x="1192978" y="108386"/>
                    <a:pt x="1191578" y="107165"/>
                  </a:cubicBezTo>
                  <a:cubicBezTo>
                    <a:pt x="1190063" y="106122"/>
                    <a:pt x="1188787" y="104756"/>
                    <a:pt x="1187863" y="103164"/>
                  </a:cubicBezTo>
                  <a:lnTo>
                    <a:pt x="1184339" y="96116"/>
                  </a:lnTo>
                  <a:cubicBezTo>
                    <a:pt x="1183005" y="93939"/>
                    <a:pt x="1182310" y="91430"/>
                    <a:pt x="1182338" y="88877"/>
                  </a:cubicBezTo>
                  <a:lnTo>
                    <a:pt x="1182910" y="85162"/>
                  </a:lnTo>
                  <a:cubicBezTo>
                    <a:pt x="1183557" y="82763"/>
                    <a:pt x="1184805" y="80566"/>
                    <a:pt x="1186529" y="78780"/>
                  </a:cubicBezTo>
                  <a:lnTo>
                    <a:pt x="1189482" y="76590"/>
                  </a:lnTo>
                  <a:cubicBezTo>
                    <a:pt x="1191044" y="75556"/>
                    <a:pt x="1192854" y="74964"/>
                    <a:pt x="1194721" y="74875"/>
                  </a:cubicBezTo>
                  <a:close/>
                  <a:moveTo>
                    <a:pt x="639223" y="60016"/>
                  </a:moveTo>
                  <a:lnTo>
                    <a:pt x="642747" y="60016"/>
                  </a:lnTo>
                  <a:cubicBezTo>
                    <a:pt x="645300" y="60016"/>
                    <a:pt x="647795" y="60707"/>
                    <a:pt x="649986" y="62016"/>
                  </a:cubicBezTo>
                  <a:lnTo>
                    <a:pt x="652844" y="64207"/>
                  </a:lnTo>
                  <a:cubicBezTo>
                    <a:pt x="654606" y="65942"/>
                    <a:pt x="655891" y="68110"/>
                    <a:pt x="656558" y="70493"/>
                  </a:cubicBezTo>
                  <a:lnTo>
                    <a:pt x="657034" y="74303"/>
                  </a:lnTo>
                  <a:cubicBezTo>
                    <a:pt x="657158" y="76225"/>
                    <a:pt x="656730" y="78142"/>
                    <a:pt x="655796" y="79828"/>
                  </a:cubicBezTo>
                  <a:cubicBezTo>
                    <a:pt x="655244" y="81589"/>
                    <a:pt x="654225" y="83168"/>
                    <a:pt x="652844" y="84400"/>
                  </a:cubicBezTo>
                  <a:cubicBezTo>
                    <a:pt x="651643" y="85808"/>
                    <a:pt x="650053" y="86834"/>
                    <a:pt x="648272" y="87353"/>
                  </a:cubicBezTo>
                  <a:cubicBezTo>
                    <a:pt x="646586" y="88284"/>
                    <a:pt x="644671" y="88714"/>
                    <a:pt x="642747" y="88591"/>
                  </a:cubicBezTo>
                  <a:lnTo>
                    <a:pt x="639223" y="88591"/>
                  </a:lnTo>
                  <a:cubicBezTo>
                    <a:pt x="636689" y="88579"/>
                    <a:pt x="634194" y="87924"/>
                    <a:pt x="631984" y="86686"/>
                  </a:cubicBezTo>
                  <a:lnTo>
                    <a:pt x="629126" y="84400"/>
                  </a:lnTo>
                  <a:cubicBezTo>
                    <a:pt x="627393" y="82639"/>
                    <a:pt x="626116" y="80480"/>
                    <a:pt x="625412" y="78113"/>
                  </a:cubicBezTo>
                  <a:lnTo>
                    <a:pt x="624935" y="74303"/>
                  </a:lnTo>
                  <a:cubicBezTo>
                    <a:pt x="624859" y="72385"/>
                    <a:pt x="625288" y="70480"/>
                    <a:pt x="626173" y="68779"/>
                  </a:cubicBezTo>
                  <a:cubicBezTo>
                    <a:pt x="627488" y="65309"/>
                    <a:pt x="630231" y="62569"/>
                    <a:pt x="633698" y="61254"/>
                  </a:cubicBezTo>
                  <a:cubicBezTo>
                    <a:pt x="635403" y="60364"/>
                    <a:pt x="637308" y="59938"/>
                    <a:pt x="639223" y="60016"/>
                  </a:cubicBezTo>
                  <a:close/>
                  <a:moveTo>
                    <a:pt x="1136999" y="45920"/>
                  </a:moveTo>
                  <a:lnTo>
                    <a:pt x="1140524" y="45920"/>
                  </a:lnTo>
                  <a:cubicBezTo>
                    <a:pt x="1143057" y="45918"/>
                    <a:pt x="1145553" y="46574"/>
                    <a:pt x="1147763" y="47825"/>
                  </a:cubicBezTo>
                  <a:lnTo>
                    <a:pt x="1150620" y="50111"/>
                  </a:lnTo>
                  <a:cubicBezTo>
                    <a:pt x="1152401" y="51832"/>
                    <a:pt x="1153687" y="54005"/>
                    <a:pt x="1154335" y="56397"/>
                  </a:cubicBezTo>
                  <a:lnTo>
                    <a:pt x="1154811" y="60207"/>
                  </a:lnTo>
                  <a:cubicBezTo>
                    <a:pt x="1154925" y="62128"/>
                    <a:pt x="1154497" y="64042"/>
                    <a:pt x="1153573" y="65732"/>
                  </a:cubicBezTo>
                  <a:cubicBezTo>
                    <a:pt x="1152992" y="67481"/>
                    <a:pt x="1151973" y="69055"/>
                    <a:pt x="1150620" y="70304"/>
                  </a:cubicBezTo>
                  <a:cubicBezTo>
                    <a:pt x="1149420" y="71711"/>
                    <a:pt x="1147829" y="72738"/>
                    <a:pt x="1146048" y="73256"/>
                  </a:cubicBezTo>
                  <a:cubicBezTo>
                    <a:pt x="1144343" y="74146"/>
                    <a:pt x="1142438" y="74573"/>
                    <a:pt x="1140524" y="74495"/>
                  </a:cubicBezTo>
                  <a:lnTo>
                    <a:pt x="1136999" y="74495"/>
                  </a:lnTo>
                  <a:cubicBezTo>
                    <a:pt x="1134475" y="74507"/>
                    <a:pt x="1132008" y="73814"/>
                    <a:pt x="1129856" y="72494"/>
                  </a:cubicBezTo>
                  <a:lnTo>
                    <a:pt x="1126903" y="70304"/>
                  </a:lnTo>
                  <a:cubicBezTo>
                    <a:pt x="1125198" y="68537"/>
                    <a:pt x="1123960" y="66378"/>
                    <a:pt x="1123283" y="64017"/>
                  </a:cubicBezTo>
                  <a:lnTo>
                    <a:pt x="1122712" y="60207"/>
                  </a:lnTo>
                  <a:cubicBezTo>
                    <a:pt x="1122683" y="58294"/>
                    <a:pt x="1123102" y="56400"/>
                    <a:pt x="1123950" y="54683"/>
                  </a:cubicBezTo>
                  <a:cubicBezTo>
                    <a:pt x="1125265" y="51178"/>
                    <a:pt x="1128046" y="48428"/>
                    <a:pt x="1131570" y="47158"/>
                  </a:cubicBezTo>
                  <a:cubicBezTo>
                    <a:pt x="1133218" y="46214"/>
                    <a:pt x="1135104" y="45783"/>
                    <a:pt x="1136999" y="45920"/>
                  </a:cubicBezTo>
                  <a:close/>
                  <a:moveTo>
                    <a:pt x="699230" y="28298"/>
                  </a:moveTo>
                  <a:lnTo>
                    <a:pt x="702754" y="28298"/>
                  </a:lnTo>
                  <a:cubicBezTo>
                    <a:pt x="705297" y="28249"/>
                    <a:pt x="707802" y="28909"/>
                    <a:pt x="709993" y="30203"/>
                  </a:cubicBezTo>
                  <a:lnTo>
                    <a:pt x="712850" y="32394"/>
                  </a:lnTo>
                  <a:cubicBezTo>
                    <a:pt x="714641" y="34150"/>
                    <a:pt x="715917" y="36354"/>
                    <a:pt x="716565" y="38775"/>
                  </a:cubicBezTo>
                  <a:lnTo>
                    <a:pt x="717041" y="42585"/>
                  </a:lnTo>
                  <a:cubicBezTo>
                    <a:pt x="717175" y="44478"/>
                    <a:pt x="716746" y="46369"/>
                    <a:pt x="715803" y="48014"/>
                  </a:cubicBezTo>
                  <a:cubicBezTo>
                    <a:pt x="714536" y="51535"/>
                    <a:pt x="711784" y="54320"/>
                    <a:pt x="708278" y="55634"/>
                  </a:cubicBezTo>
                  <a:cubicBezTo>
                    <a:pt x="706564" y="56478"/>
                    <a:pt x="704668" y="56903"/>
                    <a:pt x="702754" y="56873"/>
                  </a:cubicBezTo>
                  <a:lnTo>
                    <a:pt x="699230" y="56873"/>
                  </a:lnTo>
                  <a:cubicBezTo>
                    <a:pt x="696687" y="56829"/>
                    <a:pt x="694200" y="56140"/>
                    <a:pt x="691991" y="54873"/>
                  </a:cubicBezTo>
                  <a:lnTo>
                    <a:pt x="689133" y="52682"/>
                  </a:lnTo>
                  <a:cubicBezTo>
                    <a:pt x="687409" y="50896"/>
                    <a:pt x="686161" y="48699"/>
                    <a:pt x="685514" y="46300"/>
                  </a:cubicBezTo>
                  <a:lnTo>
                    <a:pt x="684942" y="42585"/>
                  </a:lnTo>
                  <a:cubicBezTo>
                    <a:pt x="684866" y="40667"/>
                    <a:pt x="685294" y="38762"/>
                    <a:pt x="686180" y="37061"/>
                  </a:cubicBezTo>
                  <a:cubicBezTo>
                    <a:pt x="686771" y="35289"/>
                    <a:pt x="687790" y="33687"/>
                    <a:pt x="689133" y="32394"/>
                  </a:cubicBezTo>
                  <a:cubicBezTo>
                    <a:pt x="690410" y="31067"/>
                    <a:pt x="691971" y="30056"/>
                    <a:pt x="693705" y="29441"/>
                  </a:cubicBezTo>
                  <a:cubicBezTo>
                    <a:pt x="695419" y="28592"/>
                    <a:pt x="697325" y="28199"/>
                    <a:pt x="699230" y="28298"/>
                  </a:cubicBezTo>
                  <a:close/>
                  <a:moveTo>
                    <a:pt x="1062895" y="21440"/>
                  </a:moveTo>
                  <a:cubicBezTo>
                    <a:pt x="1064809" y="21410"/>
                    <a:pt x="1066705" y="21835"/>
                    <a:pt x="1068419" y="22679"/>
                  </a:cubicBezTo>
                  <a:cubicBezTo>
                    <a:pt x="1070153" y="23294"/>
                    <a:pt x="1071715" y="24304"/>
                    <a:pt x="1072991" y="25631"/>
                  </a:cubicBezTo>
                  <a:cubicBezTo>
                    <a:pt x="1074372" y="26898"/>
                    <a:pt x="1075392" y="28509"/>
                    <a:pt x="1075944" y="30299"/>
                  </a:cubicBezTo>
                  <a:cubicBezTo>
                    <a:pt x="1076821" y="31937"/>
                    <a:pt x="1077249" y="33777"/>
                    <a:pt x="1077182" y="35633"/>
                  </a:cubicBezTo>
                  <a:lnTo>
                    <a:pt x="1077182" y="39157"/>
                  </a:lnTo>
                  <a:cubicBezTo>
                    <a:pt x="1077211" y="41710"/>
                    <a:pt x="1076516" y="44217"/>
                    <a:pt x="1075182" y="46396"/>
                  </a:cubicBezTo>
                  <a:lnTo>
                    <a:pt x="1072991" y="49349"/>
                  </a:lnTo>
                  <a:cubicBezTo>
                    <a:pt x="1071287" y="51260"/>
                    <a:pt x="1069124" y="52703"/>
                    <a:pt x="1066705" y="53540"/>
                  </a:cubicBezTo>
                  <a:lnTo>
                    <a:pt x="1062895" y="53540"/>
                  </a:lnTo>
                  <a:cubicBezTo>
                    <a:pt x="1060980" y="53652"/>
                    <a:pt x="1059075" y="53258"/>
                    <a:pt x="1057370" y="52397"/>
                  </a:cubicBezTo>
                  <a:cubicBezTo>
                    <a:pt x="1055646" y="51770"/>
                    <a:pt x="1054084" y="50760"/>
                    <a:pt x="1052798" y="49444"/>
                  </a:cubicBezTo>
                  <a:cubicBezTo>
                    <a:pt x="1051417" y="48177"/>
                    <a:pt x="1050398" y="46566"/>
                    <a:pt x="1049846" y="44777"/>
                  </a:cubicBezTo>
                  <a:cubicBezTo>
                    <a:pt x="1048912" y="43091"/>
                    <a:pt x="1048484" y="41174"/>
                    <a:pt x="1048607" y="39252"/>
                  </a:cubicBezTo>
                  <a:lnTo>
                    <a:pt x="1048607" y="35728"/>
                  </a:lnTo>
                  <a:cubicBezTo>
                    <a:pt x="1048607" y="33221"/>
                    <a:pt x="1049265" y="30757"/>
                    <a:pt x="1050513" y="28584"/>
                  </a:cubicBezTo>
                  <a:lnTo>
                    <a:pt x="1052798" y="25631"/>
                  </a:lnTo>
                  <a:cubicBezTo>
                    <a:pt x="1054561" y="23927"/>
                    <a:pt x="1056723" y="22684"/>
                    <a:pt x="1059085" y="22012"/>
                  </a:cubicBezTo>
                  <a:close/>
                  <a:moveTo>
                    <a:pt x="770001" y="10582"/>
                  </a:moveTo>
                  <a:cubicBezTo>
                    <a:pt x="771886" y="10515"/>
                    <a:pt x="773763" y="10943"/>
                    <a:pt x="775430" y="11820"/>
                  </a:cubicBezTo>
                  <a:cubicBezTo>
                    <a:pt x="777220" y="12373"/>
                    <a:pt x="778830" y="13393"/>
                    <a:pt x="780097" y="14773"/>
                  </a:cubicBezTo>
                  <a:lnTo>
                    <a:pt x="783621" y="18297"/>
                  </a:lnTo>
                  <a:cubicBezTo>
                    <a:pt x="785326" y="20064"/>
                    <a:pt x="786564" y="22222"/>
                    <a:pt x="787241" y="24584"/>
                  </a:cubicBezTo>
                  <a:lnTo>
                    <a:pt x="787812" y="28394"/>
                  </a:lnTo>
                  <a:cubicBezTo>
                    <a:pt x="787784" y="30939"/>
                    <a:pt x="787088" y="33432"/>
                    <a:pt x="785812" y="35633"/>
                  </a:cubicBezTo>
                  <a:lnTo>
                    <a:pt x="783621" y="38490"/>
                  </a:lnTo>
                  <a:cubicBezTo>
                    <a:pt x="782354" y="39870"/>
                    <a:pt x="780745" y="40889"/>
                    <a:pt x="778954" y="41443"/>
                  </a:cubicBezTo>
                  <a:cubicBezTo>
                    <a:pt x="777306" y="42387"/>
                    <a:pt x="775420" y="42818"/>
                    <a:pt x="773525" y="42681"/>
                  </a:cubicBezTo>
                  <a:cubicBezTo>
                    <a:pt x="771601" y="42804"/>
                    <a:pt x="769686" y="42374"/>
                    <a:pt x="768000" y="41443"/>
                  </a:cubicBezTo>
                  <a:cubicBezTo>
                    <a:pt x="766219" y="40925"/>
                    <a:pt x="764629" y="39898"/>
                    <a:pt x="763428" y="38490"/>
                  </a:cubicBezTo>
                  <a:lnTo>
                    <a:pt x="759809" y="34966"/>
                  </a:lnTo>
                  <a:cubicBezTo>
                    <a:pt x="758085" y="33214"/>
                    <a:pt x="756837" y="31050"/>
                    <a:pt x="756189" y="28679"/>
                  </a:cubicBezTo>
                  <a:lnTo>
                    <a:pt x="755713" y="24869"/>
                  </a:lnTo>
                  <a:cubicBezTo>
                    <a:pt x="755675" y="22328"/>
                    <a:pt x="756342" y="19826"/>
                    <a:pt x="757618" y="17630"/>
                  </a:cubicBezTo>
                  <a:lnTo>
                    <a:pt x="759809" y="14773"/>
                  </a:lnTo>
                  <a:cubicBezTo>
                    <a:pt x="761076" y="13393"/>
                    <a:pt x="762685" y="12373"/>
                    <a:pt x="764476" y="11820"/>
                  </a:cubicBezTo>
                  <a:cubicBezTo>
                    <a:pt x="766181" y="10930"/>
                    <a:pt x="768086" y="10504"/>
                    <a:pt x="770001" y="10582"/>
                  </a:cubicBezTo>
                  <a:close/>
                  <a:moveTo>
                    <a:pt x="905447" y="8391"/>
                  </a:moveTo>
                  <a:cubicBezTo>
                    <a:pt x="908942" y="6741"/>
                    <a:pt x="913000" y="6741"/>
                    <a:pt x="916496" y="8391"/>
                  </a:cubicBezTo>
                  <a:cubicBezTo>
                    <a:pt x="918258" y="8947"/>
                    <a:pt x="919839" y="9966"/>
                    <a:pt x="921067" y="11344"/>
                  </a:cubicBezTo>
                  <a:lnTo>
                    <a:pt x="924497" y="15059"/>
                  </a:lnTo>
                  <a:cubicBezTo>
                    <a:pt x="926240" y="16794"/>
                    <a:pt x="927487" y="18965"/>
                    <a:pt x="928116" y="21345"/>
                  </a:cubicBezTo>
                  <a:lnTo>
                    <a:pt x="928592" y="25155"/>
                  </a:lnTo>
                  <a:cubicBezTo>
                    <a:pt x="928640" y="27668"/>
                    <a:pt x="927983" y="30142"/>
                    <a:pt x="926688" y="32299"/>
                  </a:cubicBezTo>
                  <a:lnTo>
                    <a:pt x="924497" y="35252"/>
                  </a:lnTo>
                  <a:cubicBezTo>
                    <a:pt x="923201" y="36599"/>
                    <a:pt x="921601" y="37613"/>
                    <a:pt x="919829" y="38204"/>
                  </a:cubicBezTo>
                  <a:cubicBezTo>
                    <a:pt x="916362" y="39851"/>
                    <a:pt x="912343" y="39851"/>
                    <a:pt x="908876" y="38204"/>
                  </a:cubicBezTo>
                  <a:cubicBezTo>
                    <a:pt x="907104" y="37613"/>
                    <a:pt x="905504" y="36599"/>
                    <a:pt x="904208" y="35252"/>
                  </a:cubicBezTo>
                  <a:lnTo>
                    <a:pt x="900875" y="31537"/>
                  </a:lnTo>
                  <a:cubicBezTo>
                    <a:pt x="899141" y="29776"/>
                    <a:pt x="897865" y="27617"/>
                    <a:pt x="897160" y="25250"/>
                  </a:cubicBezTo>
                  <a:lnTo>
                    <a:pt x="896684" y="21440"/>
                  </a:lnTo>
                  <a:cubicBezTo>
                    <a:pt x="896684" y="18890"/>
                    <a:pt x="897379" y="16389"/>
                    <a:pt x="898684" y="14201"/>
                  </a:cubicBezTo>
                  <a:lnTo>
                    <a:pt x="900875" y="11344"/>
                  </a:lnTo>
                  <a:cubicBezTo>
                    <a:pt x="902122" y="9987"/>
                    <a:pt x="903694" y="8971"/>
                    <a:pt x="905447" y="8391"/>
                  </a:cubicBezTo>
                  <a:close/>
                  <a:moveTo>
                    <a:pt x="984790" y="7629"/>
                  </a:moveTo>
                  <a:cubicBezTo>
                    <a:pt x="986666" y="7154"/>
                    <a:pt x="988628" y="7154"/>
                    <a:pt x="990505" y="7629"/>
                  </a:cubicBezTo>
                  <a:cubicBezTo>
                    <a:pt x="992400" y="7733"/>
                    <a:pt x="994239" y="8324"/>
                    <a:pt x="995839" y="9344"/>
                  </a:cubicBezTo>
                  <a:lnTo>
                    <a:pt x="1002888" y="12868"/>
                  </a:lnTo>
                  <a:cubicBezTo>
                    <a:pt x="1004954" y="14157"/>
                    <a:pt x="1006688" y="15921"/>
                    <a:pt x="1007936" y="18011"/>
                  </a:cubicBezTo>
                  <a:lnTo>
                    <a:pt x="1009459" y="21440"/>
                  </a:lnTo>
                  <a:cubicBezTo>
                    <a:pt x="1010126" y="23937"/>
                    <a:pt x="1010126" y="26564"/>
                    <a:pt x="1009459" y="29060"/>
                  </a:cubicBezTo>
                  <a:lnTo>
                    <a:pt x="1007936" y="32489"/>
                  </a:lnTo>
                  <a:cubicBezTo>
                    <a:pt x="1007069" y="34097"/>
                    <a:pt x="1005831" y="35470"/>
                    <a:pt x="1004316" y="36490"/>
                  </a:cubicBezTo>
                  <a:cubicBezTo>
                    <a:pt x="1002935" y="37719"/>
                    <a:pt x="1001259" y="38571"/>
                    <a:pt x="999458" y="38966"/>
                  </a:cubicBezTo>
                  <a:cubicBezTo>
                    <a:pt x="997601" y="39551"/>
                    <a:pt x="995601" y="39551"/>
                    <a:pt x="993743" y="38966"/>
                  </a:cubicBezTo>
                  <a:cubicBezTo>
                    <a:pt x="991848" y="38881"/>
                    <a:pt x="990000" y="38288"/>
                    <a:pt x="988409" y="37252"/>
                  </a:cubicBezTo>
                  <a:lnTo>
                    <a:pt x="981361" y="33728"/>
                  </a:lnTo>
                  <a:cubicBezTo>
                    <a:pt x="979246" y="32470"/>
                    <a:pt x="977475" y="30701"/>
                    <a:pt x="976217" y="28584"/>
                  </a:cubicBezTo>
                  <a:lnTo>
                    <a:pt x="974789" y="25251"/>
                  </a:lnTo>
                  <a:cubicBezTo>
                    <a:pt x="974122" y="22754"/>
                    <a:pt x="974122" y="20127"/>
                    <a:pt x="974789" y="17630"/>
                  </a:cubicBezTo>
                  <a:lnTo>
                    <a:pt x="976217" y="14202"/>
                  </a:lnTo>
                  <a:cubicBezTo>
                    <a:pt x="978246" y="11105"/>
                    <a:pt x="981275" y="8787"/>
                    <a:pt x="984790" y="7629"/>
                  </a:cubicBezTo>
                  <a:close/>
                  <a:moveTo>
                    <a:pt x="843724" y="9"/>
                  </a:moveTo>
                  <a:lnTo>
                    <a:pt x="847534" y="9"/>
                  </a:lnTo>
                  <a:cubicBezTo>
                    <a:pt x="849449" y="-69"/>
                    <a:pt x="851353" y="357"/>
                    <a:pt x="853059" y="1247"/>
                  </a:cubicBezTo>
                  <a:cubicBezTo>
                    <a:pt x="856526" y="2562"/>
                    <a:pt x="859269" y="5302"/>
                    <a:pt x="860583" y="8772"/>
                  </a:cubicBezTo>
                  <a:cubicBezTo>
                    <a:pt x="861469" y="10473"/>
                    <a:pt x="861898" y="12378"/>
                    <a:pt x="861821" y="14296"/>
                  </a:cubicBezTo>
                  <a:lnTo>
                    <a:pt x="861821" y="17821"/>
                  </a:lnTo>
                  <a:cubicBezTo>
                    <a:pt x="861821" y="20370"/>
                    <a:pt x="861126" y="22872"/>
                    <a:pt x="859821" y="25060"/>
                  </a:cubicBezTo>
                  <a:lnTo>
                    <a:pt x="857631" y="27917"/>
                  </a:lnTo>
                  <a:cubicBezTo>
                    <a:pt x="855897" y="29682"/>
                    <a:pt x="853725" y="30963"/>
                    <a:pt x="851344" y="31632"/>
                  </a:cubicBezTo>
                  <a:lnTo>
                    <a:pt x="847534" y="31632"/>
                  </a:lnTo>
                  <a:cubicBezTo>
                    <a:pt x="845610" y="31755"/>
                    <a:pt x="843695" y="31325"/>
                    <a:pt x="842010" y="30394"/>
                  </a:cubicBezTo>
                  <a:cubicBezTo>
                    <a:pt x="838542" y="29079"/>
                    <a:pt x="835799" y="26339"/>
                    <a:pt x="834485" y="22869"/>
                  </a:cubicBezTo>
                  <a:cubicBezTo>
                    <a:pt x="833551" y="21183"/>
                    <a:pt x="833123" y="19267"/>
                    <a:pt x="833246" y="17344"/>
                  </a:cubicBezTo>
                  <a:lnTo>
                    <a:pt x="833246" y="13820"/>
                  </a:lnTo>
                  <a:cubicBezTo>
                    <a:pt x="833256" y="11285"/>
                    <a:pt x="833913" y="8794"/>
                    <a:pt x="835152" y="6581"/>
                  </a:cubicBezTo>
                  <a:lnTo>
                    <a:pt x="837437" y="3724"/>
                  </a:lnTo>
                  <a:cubicBezTo>
                    <a:pt x="839171" y="1959"/>
                    <a:pt x="841343" y="678"/>
                    <a:pt x="843724" y="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09" name="Google Shape;1509;p43"/>
            <p:cNvSpPr/>
            <p:nvPr/>
          </p:nvSpPr>
          <p:spPr>
            <a:xfrm>
              <a:off x="3837558" y="1677679"/>
              <a:ext cx="1099634" cy="888240"/>
            </a:xfrm>
            <a:custGeom>
              <a:rect b="b" l="l" r="r" t="t"/>
              <a:pathLst>
                <a:path extrusionOk="0" h="818654" w="1013488">
                  <a:moveTo>
                    <a:pt x="114361" y="473425"/>
                  </a:moveTo>
                  <a:cubicBezTo>
                    <a:pt x="35685" y="414465"/>
                    <a:pt x="11300" y="310357"/>
                    <a:pt x="50829" y="232442"/>
                  </a:cubicBezTo>
                  <a:cubicBezTo>
                    <a:pt x="97406" y="140621"/>
                    <a:pt x="224470" y="101283"/>
                    <a:pt x="326197" y="161005"/>
                  </a:cubicBezTo>
                  <a:cubicBezTo>
                    <a:pt x="424114" y="-2349"/>
                    <a:pt x="612995" y="-36639"/>
                    <a:pt x="710150" y="36513"/>
                  </a:cubicBezTo>
                  <a:cubicBezTo>
                    <a:pt x="776158" y="86233"/>
                    <a:pt x="802066" y="187389"/>
                    <a:pt x="781587" y="288068"/>
                  </a:cubicBezTo>
                  <a:cubicBezTo>
                    <a:pt x="804542" y="295212"/>
                    <a:pt x="824831" y="309042"/>
                    <a:pt x="839880" y="327787"/>
                  </a:cubicBezTo>
                  <a:cubicBezTo>
                    <a:pt x="875885" y="373508"/>
                    <a:pt x="862931" y="429038"/>
                    <a:pt x="861026" y="436373"/>
                  </a:cubicBezTo>
                  <a:cubicBezTo>
                    <a:pt x="923700" y="426086"/>
                    <a:pt x="981802" y="452184"/>
                    <a:pt x="1003901" y="497237"/>
                  </a:cubicBezTo>
                  <a:cubicBezTo>
                    <a:pt x="1037619" y="565627"/>
                    <a:pt x="969801" y="639160"/>
                    <a:pt x="961515" y="648208"/>
                  </a:cubicBezTo>
                  <a:cubicBezTo>
                    <a:pt x="876837" y="740030"/>
                    <a:pt x="727390" y="700406"/>
                    <a:pt x="720532" y="698500"/>
                  </a:cubicBezTo>
                  <a:cubicBezTo>
                    <a:pt x="703635" y="733743"/>
                    <a:pt x="673031" y="760527"/>
                    <a:pt x="635855" y="772605"/>
                  </a:cubicBezTo>
                  <a:cubicBezTo>
                    <a:pt x="562607" y="794893"/>
                    <a:pt x="503933" y="744030"/>
                    <a:pt x="500790" y="740887"/>
                  </a:cubicBezTo>
                  <a:cubicBezTo>
                    <a:pt x="473634" y="805485"/>
                    <a:pt x="399254" y="835832"/>
                    <a:pt x="334665" y="808676"/>
                  </a:cubicBezTo>
                  <a:cubicBezTo>
                    <a:pt x="289850" y="789836"/>
                    <a:pt x="259741" y="747050"/>
                    <a:pt x="257141" y="698500"/>
                  </a:cubicBezTo>
                  <a:cubicBezTo>
                    <a:pt x="192180" y="760127"/>
                    <a:pt x="99121" y="763556"/>
                    <a:pt x="45305" y="716979"/>
                  </a:cubicBezTo>
                  <a:cubicBezTo>
                    <a:pt x="7957" y="682880"/>
                    <a:pt x="-8074" y="631264"/>
                    <a:pt x="3395" y="582010"/>
                  </a:cubicBezTo>
                  <a:cubicBezTo>
                    <a:pt x="16101" y="527308"/>
                    <a:pt x="59392" y="484941"/>
                    <a:pt x="114361" y="47342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0" name="Google Shape;1510;p43"/>
            <p:cNvSpPr/>
            <p:nvPr/>
          </p:nvSpPr>
          <p:spPr>
            <a:xfrm>
              <a:off x="2110144" y="1719023"/>
              <a:ext cx="1135475" cy="842052"/>
            </a:xfrm>
            <a:custGeom>
              <a:rect b="b" l="l" r="r" t="t"/>
              <a:pathLst>
                <a:path extrusionOk="0" h="776085" w="1046521">
                  <a:moveTo>
                    <a:pt x="174332" y="291097"/>
                  </a:moveTo>
                  <a:cubicBezTo>
                    <a:pt x="131279" y="193846"/>
                    <a:pt x="150329" y="87738"/>
                    <a:pt x="211384" y="36874"/>
                  </a:cubicBezTo>
                  <a:cubicBezTo>
                    <a:pt x="293013" y="-31134"/>
                    <a:pt x="459034" y="-7893"/>
                    <a:pt x="539711" y="129553"/>
                  </a:cubicBezTo>
                  <a:cubicBezTo>
                    <a:pt x="613434" y="56496"/>
                    <a:pt x="727448" y="46780"/>
                    <a:pt x="807173" y="103073"/>
                  </a:cubicBezTo>
                  <a:cubicBezTo>
                    <a:pt x="878077" y="155308"/>
                    <a:pt x="908757" y="246310"/>
                    <a:pt x="883944" y="330816"/>
                  </a:cubicBezTo>
                  <a:cubicBezTo>
                    <a:pt x="991672" y="354533"/>
                    <a:pt x="1054537" y="435591"/>
                    <a:pt x="1045393" y="489693"/>
                  </a:cubicBezTo>
                  <a:cubicBezTo>
                    <a:pt x="1035868" y="548748"/>
                    <a:pt x="933950" y="611708"/>
                    <a:pt x="809744" y="577037"/>
                  </a:cubicBezTo>
                  <a:cubicBezTo>
                    <a:pt x="806877" y="646360"/>
                    <a:pt x="764786" y="708006"/>
                    <a:pt x="701255" y="735914"/>
                  </a:cubicBezTo>
                  <a:cubicBezTo>
                    <a:pt x="625055" y="767347"/>
                    <a:pt x="531995" y="738676"/>
                    <a:pt x="481418" y="664382"/>
                  </a:cubicBezTo>
                  <a:cubicBezTo>
                    <a:pt x="401693" y="773157"/>
                    <a:pt x="276725" y="800875"/>
                    <a:pt x="206050" y="754488"/>
                  </a:cubicBezTo>
                  <a:cubicBezTo>
                    <a:pt x="151281" y="718483"/>
                    <a:pt x="141756" y="646189"/>
                    <a:pt x="139851" y="627329"/>
                  </a:cubicBezTo>
                  <a:cubicBezTo>
                    <a:pt x="128326" y="625139"/>
                    <a:pt x="34505" y="605803"/>
                    <a:pt x="7454" y="537318"/>
                  </a:cubicBezTo>
                  <a:cubicBezTo>
                    <a:pt x="-22836" y="460546"/>
                    <a:pt x="36886" y="338150"/>
                    <a:pt x="174332" y="29109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1" name="Google Shape;1511;p43"/>
            <p:cNvSpPr/>
            <p:nvPr/>
          </p:nvSpPr>
          <p:spPr>
            <a:xfrm>
              <a:off x="2313978" y="2011587"/>
              <a:ext cx="2447995" cy="477965"/>
            </a:xfrm>
            <a:custGeom>
              <a:rect b="b" l="l" r="r" t="t"/>
              <a:pathLst>
                <a:path extrusionOk="0" h="440521" w="2256217">
                  <a:moveTo>
                    <a:pt x="140254" y="273820"/>
                  </a:moveTo>
                  <a:cubicBezTo>
                    <a:pt x="146759" y="273506"/>
                    <a:pt x="153170" y="275496"/>
                    <a:pt x="158351" y="279440"/>
                  </a:cubicBezTo>
                  <a:cubicBezTo>
                    <a:pt x="166323" y="287612"/>
                    <a:pt x="169086" y="299557"/>
                    <a:pt x="165495" y="310396"/>
                  </a:cubicBezTo>
                  <a:cubicBezTo>
                    <a:pt x="162904" y="319988"/>
                    <a:pt x="159170" y="329236"/>
                    <a:pt x="154351" y="337923"/>
                  </a:cubicBezTo>
                  <a:cubicBezTo>
                    <a:pt x="142635" y="361450"/>
                    <a:pt x="110631" y="414790"/>
                    <a:pt x="97201" y="436602"/>
                  </a:cubicBezTo>
                  <a:cubicBezTo>
                    <a:pt x="94686" y="440546"/>
                    <a:pt x="89447" y="441708"/>
                    <a:pt x="85494" y="439193"/>
                  </a:cubicBezTo>
                  <a:cubicBezTo>
                    <a:pt x="84894" y="438812"/>
                    <a:pt x="84351" y="438355"/>
                    <a:pt x="83866" y="437841"/>
                  </a:cubicBezTo>
                  <a:cubicBezTo>
                    <a:pt x="63959" y="415266"/>
                    <a:pt x="9571" y="352401"/>
                    <a:pt x="2141" y="320111"/>
                  </a:cubicBezTo>
                  <a:cubicBezTo>
                    <a:pt x="779" y="314177"/>
                    <a:pt x="74" y="308100"/>
                    <a:pt x="46" y="302014"/>
                  </a:cubicBezTo>
                  <a:cubicBezTo>
                    <a:pt x="-221" y="297975"/>
                    <a:pt x="674" y="293946"/>
                    <a:pt x="2617" y="290393"/>
                  </a:cubicBezTo>
                  <a:cubicBezTo>
                    <a:pt x="7285" y="283250"/>
                    <a:pt x="18048" y="282964"/>
                    <a:pt x="26620" y="284679"/>
                  </a:cubicBezTo>
                  <a:cubicBezTo>
                    <a:pt x="50928" y="289774"/>
                    <a:pt x="71921" y="304986"/>
                    <a:pt x="84342" y="326493"/>
                  </a:cubicBezTo>
                  <a:cubicBezTo>
                    <a:pt x="83104" y="321254"/>
                    <a:pt x="101963" y="293822"/>
                    <a:pt x="110250" y="286679"/>
                  </a:cubicBezTo>
                  <a:cubicBezTo>
                    <a:pt x="118470" y="279068"/>
                    <a:pt x="129071" y="274525"/>
                    <a:pt x="140254" y="273820"/>
                  </a:cubicBezTo>
                  <a:close/>
                  <a:moveTo>
                    <a:pt x="2229468" y="152090"/>
                  </a:moveTo>
                  <a:cubicBezTo>
                    <a:pt x="2235945" y="151680"/>
                    <a:pt x="2242336" y="153643"/>
                    <a:pt x="2247470" y="157614"/>
                  </a:cubicBezTo>
                  <a:cubicBezTo>
                    <a:pt x="2255461" y="165825"/>
                    <a:pt x="2258243" y="177769"/>
                    <a:pt x="2254709" y="188666"/>
                  </a:cubicBezTo>
                  <a:cubicBezTo>
                    <a:pt x="2252042" y="198200"/>
                    <a:pt x="2248299" y="207402"/>
                    <a:pt x="2243565" y="216098"/>
                  </a:cubicBezTo>
                  <a:cubicBezTo>
                    <a:pt x="2231754" y="239625"/>
                    <a:pt x="2199845" y="293060"/>
                    <a:pt x="2186415" y="314777"/>
                  </a:cubicBezTo>
                  <a:cubicBezTo>
                    <a:pt x="2183986" y="318720"/>
                    <a:pt x="2178823" y="319939"/>
                    <a:pt x="2174880" y="317511"/>
                  </a:cubicBezTo>
                  <a:cubicBezTo>
                    <a:pt x="2174213" y="317101"/>
                    <a:pt x="2173604" y="316596"/>
                    <a:pt x="2173080" y="316015"/>
                  </a:cubicBezTo>
                  <a:cubicBezTo>
                    <a:pt x="2153173" y="293441"/>
                    <a:pt x="2098690" y="230576"/>
                    <a:pt x="2091355" y="198286"/>
                  </a:cubicBezTo>
                  <a:cubicBezTo>
                    <a:pt x="2089946" y="192362"/>
                    <a:pt x="2089241" y="186285"/>
                    <a:pt x="2089260" y="180189"/>
                  </a:cubicBezTo>
                  <a:cubicBezTo>
                    <a:pt x="2088955" y="176150"/>
                    <a:pt x="2089850" y="172102"/>
                    <a:pt x="2091832" y="168568"/>
                  </a:cubicBezTo>
                  <a:cubicBezTo>
                    <a:pt x="2096499" y="161425"/>
                    <a:pt x="2107167" y="161139"/>
                    <a:pt x="2115739" y="162853"/>
                  </a:cubicBezTo>
                  <a:cubicBezTo>
                    <a:pt x="2140066" y="167911"/>
                    <a:pt x="2161069" y="183132"/>
                    <a:pt x="2173461" y="204668"/>
                  </a:cubicBezTo>
                  <a:cubicBezTo>
                    <a:pt x="2172223" y="199525"/>
                    <a:pt x="2191082" y="171997"/>
                    <a:pt x="2199464" y="164854"/>
                  </a:cubicBezTo>
                  <a:cubicBezTo>
                    <a:pt x="2207656" y="157205"/>
                    <a:pt x="2218276" y="152681"/>
                    <a:pt x="2229468" y="152090"/>
                  </a:cubicBezTo>
                  <a:close/>
                  <a:moveTo>
                    <a:pt x="179306" y="139612"/>
                  </a:moveTo>
                  <a:cubicBezTo>
                    <a:pt x="185079" y="136584"/>
                    <a:pt x="192079" y="137222"/>
                    <a:pt x="197213" y="141232"/>
                  </a:cubicBezTo>
                  <a:cubicBezTo>
                    <a:pt x="212949" y="150300"/>
                    <a:pt x="224026" y="165711"/>
                    <a:pt x="227598" y="183523"/>
                  </a:cubicBezTo>
                  <a:cubicBezTo>
                    <a:pt x="227598" y="179618"/>
                    <a:pt x="247410" y="164473"/>
                    <a:pt x="254839" y="161901"/>
                  </a:cubicBezTo>
                  <a:cubicBezTo>
                    <a:pt x="262298" y="158577"/>
                    <a:pt x="270670" y="157901"/>
                    <a:pt x="278557" y="159996"/>
                  </a:cubicBezTo>
                  <a:cubicBezTo>
                    <a:pt x="283167" y="161234"/>
                    <a:pt x="287158" y="164120"/>
                    <a:pt x="289796" y="168092"/>
                  </a:cubicBezTo>
                  <a:cubicBezTo>
                    <a:pt x="293521" y="175588"/>
                    <a:pt x="292701" y="184532"/>
                    <a:pt x="287701" y="191238"/>
                  </a:cubicBezTo>
                  <a:cubicBezTo>
                    <a:pt x="283605" y="197248"/>
                    <a:pt x="278843" y="202773"/>
                    <a:pt x="273509" y="207716"/>
                  </a:cubicBezTo>
                  <a:cubicBezTo>
                    <a:pt x="259983" y="221337"/>
                    <a:pt x="225407" y="250960"/>
                    <a:pt x="211310" y="262961"/>
                  </a:cubicBezTo>
                  <a:cubicBezTo>
                    <a:pt x="208748" y="265142"/>
                    <a:pt x="204900" y="264828"/>
                    <a:pt x="202719" y="262256"/>
                  </a:cubicBezTo>
                  <a:cubicBezTo>
                    <a:pt x="202338" y="261809"/>
                    <a:pt x="202023" y="261313"/>
                    <a:pt x="201785" y="260770"/>
                  </a:cubicBezTo>
                  <a:cubicBezTo>
                    <a:pt x="192927" y="240387"/>
                    <a:pt x="169781" y="184475"/>
                    <a:pt x="172067" y="160091"/>
                  </a:cubicBezTo>
                  <a:cubicBezTo>
                    <a:pt x="172515" y="155653"/>
                    <a:pt x="173439" y="151281"/>
                    <a:pt x="174830" y="147042"/>
                  </a:cubicBezTo>
                  <a:cubicBezTo>
                    <a:pt x="175592" y="144194"/>
                    <a:pt x="177144" y="141613"/>
                    <a:pt x="179306" y="139612"/>
                  </a:cubicBezTo>
                  <a:close/>
                  <a:moveTo>
                    <a:pt x="2096404" y="1024"/>
                  </a:moveTo>
                  <a:cubicBezTo>
                    <a:pt x="2103890" y="4767"/>
                    <a:pt x="2108672" y="12368"/>
                    <a:pt x="2108786" y="20740"/>
                  </a:cubicBezTo>
                  <a:cubicBezTo>
                    <a:pt x="2109186" y="27998"/>
                    <a:pt x="2108767" y="35285"/>
                    <a:pt x="2107548" y="42457"/>
                  </a:cubicBezTo>
                  <a:cubicBezTo>
                    <a:pt x="2105071" y="61507"/>
                    <a:pt x="2095546" y="105989"/>
                    <a:pt x="2091641" y="124182"/>
                  </a:cubicBezTo>
                  <a:cubicBezTo>
                    <a:pt x="2090898" y="127468"/>
                    <a:pt x="2087631" y="129516"/>
                    <a:pt x="2084345" y="128773"/>
                  </a:cubicBezTo>
                  <a:cubicBezTo>
                    <a:pt x="2083802" y="128649"/>
                    <a:pt x="2083278" y="128449"/>
                    <a:pt x="2082783" y="128182"/>
                  </a:cubicBezTo>
                  <a:cubicBezTo>
                    <a:pt x="2063447" y="116943"/>
                    <a:pt x="2010964" y="86368"/>
                    <a:pt x="1998105" y="65794"/>
                  </a:cubicBezTo>
                  <a:cubicBezTo>
                    <a:pt x="1995820" y="61984"/>
                    <a:pt x="1993905" y="57964"/>
                    <a:pt x="1992390" y="53792"/>
                  </a:cubicBezTo>
                  <a:cubicBezTo>
                    <a:pt x="1991276" y="51049"/>
                    <a:pt x="1990943" y="48049"/>
                    <a:pt x="1991438" y="45124"/>
                  </a:cubicBezTo>
                  <a:cubicBezTo>
                    <a:pt x="1992962" y="39124"/>
                    <a:pt x="2000296" y="36361"/>
                    <a:pt x="2006678" y="35599"/>
                  </a:cubicBezTo>
                  <a:cubicBezTo>
                    <a:pt x="2024709" y="33428"/>
                    <a:pt x="2042806" y="39085"/>
                    <a:pt x="2056398" y="51125"/>
                  </a:cubicBezTo>
                  <a:cubicBezTo>
                    <a:pt x="2054303" y="47791"/>
                    <a:pt x="2060875" y="24360"/>
                    <a:pt x="2064876" y="17407"/>
                  </a:cubicBezTo>
                  <a:cubicBezTo>
                    <a:pt x="2068771" y="10225"/>
                    <a:pt x="2075029" y="4605"/>
                    <a:pt x="2082592" y="1500"/>
                  </a:cubicBezTo>
                  <a:cubicBezTo>
                    <a:pt x="2086983" y="-319"/>
                    <a:pt x="2091889" y="-491"/>
                    <a:pt x="2096404" y="1024"/>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512" name="Google Shape;1512;p43"/>
          <p:cNvGrpSpPr/>
          <p:nvPr/>
        </p:nvGrpSpPr>
        <p:grpSpPr>
          <a:xfrm>
            <a:off x="1704555" y="4314469"/>
            <a:ext cx="1830994" cy="1858455"/>
            <a:chOff x="7433318" y="348208"/>
            <a:chExt cx="2051304" cy="2082069"/>
          </a:xfrm>
        </p:grpSpPr>
        <p:sp>
          <p:nvSpPr>
            <p:cNvPr id="1513" name="Google Shape;1513;p43"/>
            <p:cNvSpPr/>
            <p:nvPr/>
          </p:nvSpPr>
          <p:spPr>
            <a:xfrm>
              <a:off x="7691777" y="624279"/>
              <a:ext cx="1529905" cy="1529905"/>
            </a:xfrm>
            <a:custGeom>
              <a:rect b="b" l="l" r="r" t="t"/>
              <a:pathLst>
                <a:path extrusionOk="0" h="1529905" w="1529905">
                  <a:moveTo>
                    <a:pt x="1529906" y="764953"/>
                  </a:moveTo>
                  <a:cubicBezTo>
                    <a:pt x="1529906" y="1187424"/>
                    <a:pt x="1187425" y="1529905"/>
                    <a:pt x="764953" y="1529905"/>
                  </a:cubicBezTo>
                  <a:cubicBezTo>
                    <a:pt x="342481" y="1529905"/>
                    <a:pt x="0" y="1187424"/>
                    <a:pt x="0" y="764953"/>
                  </a:cubicBezTo>
                  <a:cubicBezTo>
                    <a:pt x="0" y="342481"/>
                    <a:pt x="342481" y="0"/>
                    <a:pt x="764953" y="0"/>
                  </a:cubicBezTo>
                  <a:cubicBezTo>
                    <a:pt x="1187425" y="0"/>
                    <a:pt x="1529906" y="342481"/>
                    <a:pt x="1529906" y="764953"/>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4" name="Google Shape;1514;p43"/>
            <p:cNvSpPr/>
            <p:nvPr/>
          </p:nvSpPr>
          <p:spPr>
            <a:xfrm>
              <a:off x="7716310" y="659126"/>
              <a:ext cx="1480851" cy="1458474"/>
            </a:xfrm>
            <a:custGeom>
              <a:rect b="b" l="l" r="r" t="t"/>
              <a:pathLst>
                <a:path extrusionOk="0" h="1458474" w="1480851">
                  <a:moveTo>
                    <a:pt x="710564" y="1427226"/>
                  </a:moveTo>
                  <a:cubicBezTo>
                    <a:pt x="712479" y="1427150"/>
                    <a:pt x="714384" y="1427579"/>
                    <a:pt x="716089" y="1428465"/>
                  </a:cubicBezTo>
                  <a:cubicBezTo>
                    <a:pt x="717880" y="1429017"/>
                    <a:pt x="719489" y="1430036"/>
                    <a:pt x="720756" y="1431417"/>
                  </a:cubicBezTo>
                  <a:cubicBezTo>
                    <a:pt x="722080" y="1432694"/>
                    <a:pt x="723090" y="1434256"/>
                    <a:pt x="723709" y="1435990"/>
                  </a:cubicBezTo>
                  <a:cubicBezTo>
                    <a:pt x="724643" y="1437847"/>
                    <a:pt x="725033" y="1439923"/>
                    <a:pt x="724852" y="1441990"/>
                  </a:cubicBezTo>
                  <a:lnTo>
                    <a:pt x="724852" y="1444657"/>
                  </a:lnTo>
                  <a:cubicBezTo>
                    <a:pt x="724890" y="1447200"/>
                    <a:pt x="724223" y="1449696"/>
                    <a:pt x="722947" y="1451896"/>
                  </a:cubicBezTo>
                  <a:lnTo>
                    <a:pt x="720756" y="1454754"/>
                  </a:lnTo>
                  <a:cubicBezTo>
                    <a:pt x="718975" y="1456506"/>
                    <a:pt x="716784" y="1457783"/>
                    <a:pt x="714375" y="1458468"/>
                  </a:cubicBezTo>
                  <a:lnTo>
                    <a:pt x="710564" y="1458468"/>
                  </a:lnTo>
                  <a:cubicBezTo>
                    <a:pt x="708678" y="1458535"/>
                    <a:pt x="706802" y="1458106"/>
                    <a:pt x="705135" y="1457230"/>
                  </a:cubicBezTo>
                  <a:cubicBezTo>
                    <a:pt x="703344" y="1456678"/>
                    <a:pt x="701735" y="1455659"/>
                    <a:pt x="700468" y="1454277"/>
                  </a:cubicBezTo>
                  <a:cubicBezTo>
                    <a:pt x="699144" y="1453001"/>
                    <a:pt x="698134" y="1451439"/>
                    <a:pt x="697515" y="1449706"/>
                  </a:cubicBezTo>
                  <a:cubicBezTo>
                    <a:pt x="696668" y="1447991"/>
                    <a:pt x="696248" y="1446096"/>
                    <a:pt x="696277" y="1444181"/>
                  </a:cubicBezTo>
                  <a:lnTo>
                    <a:pt x="696277" y="1441514"/>
                  </a:lnTo>
                  <a:cubicBezTo>
                    <a:pt x="696325" y="1438971"/>
                    <a:pt x="697011" y="1436475"/>
                    <a:pt x="698277" y="1434275"/>
                  </a:cubicBezTo>
                  <a:lnTo>
                    <a:pt x="700468" y="1431417"/>
                  </a:lnTo>
                  <a:cubicBezTo>
                    <a:pt x="702230" y="1429655"/>
                    <a:pt x="704440" y="1428407"/>
                    <a:pt x="706849" y="1427798"/>
                  </a:cubicBezTo>
                  <a:close/>
                  <a:moveTo>
                    <a:pt x="779430" y="1424560"/>
                  </a:moveTo>
                  <a:cubicBezTo>
                    <a:pt x="781345" y="1424532"/>
                    <a:pt x="783240" y="1424951"/>
                    <a:pt x="784955" y="1425798"/>
                  </a:cubicBezTo>
                  <a:cubicBezTo>
                    <a:pt x="786708" y="1426370"/>
                    <a:pt x="788289" y="1427389"/>
                    <a:pt x="789527" y="1428751"/>
                  </a:cubicBezTo>
                  <a:lnTo>
                    <a:pt x="792194" y="1431418"/>
                  </a:lnTo>
                  <a:cubicBezTo>
                    <a:pt x="793956" y="1433152"/>
                    <a:pt x="795242" y="1435323"/>
                    <a:pt x="795909" y="1437705"/>
                  </a:cubicBezTo>
                  <a:lnTo>
                    <a:pt x="796385" y="1441515"/>
                  </a:lnTo>
                  <a:cubicBezTo>
                    <a:pt x="796376" y="1444048"/>
                    <a:pt x="795718" y="1446544"/>
                    <a:pt x="794480" y="1448754"/>
                  </a:cubicBezTo>
                  <a:lnTo>
                    <a:pt x="792194" y="1451611"/>
                  </a:lnTo>
                  <a:cubicBezTo>
                    <a:pt x="790965" y="1452992"/>
                    <a:pt x="789384" y="1454012"/>
                    <a:pt x="787622" y="1454564"/>
                  </a:cubicBezTo>
                  <a:cubicBezTo>
                    <a:pt x="784126" y="1456212"/>
                    <a:pt x="780068" y="1456212"/>
                    <a:pt x="776573" y="1454564"/>
                  </a:cubicBezTo>
                  <a:cubicBezTo>
                    <a:pt x="774821" y="1453983"/>
                    <a:pt x="773249" y="1452964"/>
                    <a:pt x="772001" y="1451611"/>
                  </a:cubicBezTo>
                  <a:lnTo>
                    <a:pt x="769334" y="1448944"/>
                  </a:lnTo>
                  <a:cubicBezTo>
                    <a:pt x="767591" y="1447210"/>
                    <a:pt x="766343" y="1445039"/>
                    <a:pt x="765714" y="1442658"/>
                  </a:cubicBezTo>
                  <a:lnTo>
                    <a:pt x="765143" y="1438848"/>
                  </a:lnTo>
                  <a:cubicBezTo>
                    <a:pt x="765133" y="1436324"/>
                    <a:pt x="765819" y="1433857"/>
                    <a:pt x="767143" y="1431704"/>
                  </a:cubicBezTo>
                  <a:lnTo>
                    <a:pt x="769334" y="1428751"/>
                  </a:lnTo>
                  <a:cubicBezTo>
                    <a:pt x="770610" y="1427427"/>
                    <a:pt x="772172" y="1426418"/>
                    <a:pt x="773906" y="1425798"/>
                  </a:cubicBezTo>
                  <a:cubicBezTo>
                    <a:pt x="775630" y="1424960"/>
                    <a:pt x="777516" y="1424541"/>
                    <a:pt x="779430" y="1424560"/>
                  </a:cubicBezTo>
                  <a:close/>
                  <a:moveTo>
                    <a:pt x="842962" y="1419322"/>
                  </a:moveTo>
                  <a:cubicBezTo>
                    <a:pt x="844886" y="1419198"/>
                    <a:pt x="846800" y="1419626"/>
                    <a:pt x="848486" y="1420560"/>
                  </a:cubicBezTo>
                  <a:cubicBezTo>
                    <a:pt x="850277" y="1421112"/>
                    <a:pt x="851886" y="1422131"/>
                    <a:pt x="853154" y="1423513"/>
                  </a:cubicBezTo>
                  <a:lnTo>
                    <a:pt x="858392" y="1428751"/>
                  </a:lnTo>
                  <a:cubicBezTo>
                    <a:pt x="860155" y="1430485"/>
                    <a:pt x="861441" y="1432657"/>
                    <a:pt x="862107" y="1435038"/>
                  </a:cubicBezTo>
                  <a:lnTo>
                    <a:pt x="862583" y="1438848"/>
                  </a:lnTo>
                  <a:cubicBezTo>
                    <a:pt x="862583" y="1441381"/>
                    <a:pt x="861926" y="1443877"/>
                    <a:pt x="860678" y="1446087"/>
                  </a:cubicBezTo>
                  <a:lnTo>
                    <a:pt x="858392" y="1448944"/>
                  </a:lnTo>
                  <a:cubicBezTo>
                    <a:pt x="857163" y="1450326"/>
                    <a:pt x="855582" y="1451345"/>
                    <a:pt x="853820" y="1451897"/>
                  </a:cubicBezTo>
                  <a:cubicBezTo>
                    <a:pt x="850325" y="1453545"/>
                    <a:pt x="846267" y="1453545"/>
                    <a:pt x="842771" y="1451897"/>
                  </a:cubicBezTo>
                  <a:cubicBezTo>
                    <a:pt x="841019" y="1451316"/>
                    <a:pt x="839447" y="1450297"/>
                    <a:pt x="838200" y="1448944"/>
                  </a:cubicBezTo>
                  <a:lnTo>
                    <a:pt x="832866" y="1443706"/>
                  </a:lnTo>
                  <a:cubicBezTo>
                    <a:pt x="831160" y="1441943"/>
                    <a:pt x="829922" y="1439781"/>
                    <a:pt x="829246" y="1437419"/>
                  </a:cubicBezTo>
                  <a:lnTo>
                    <a:pt x="828675" y="1433609"/>
                  </a:lnTo>
                  <a:cubicBezTo>
                    <a:pt x="828703" y="1431066"/>
                    <a:pt x="829398" y="1428570"/>
                    <a:pt x="830674" y="1426370"/>
                  </a:cubicBezTo>
                  <a:lnTo>
                    <a:pt x="832866" y="1423513"/>
                  </a:lnTo>
                  <a:cubicBezTo>
                    <a:pt x="834132" y="1422131"/>
                    <a:pt x="835742" y="1421112"/>
                    <a:pt x="837533" y="1420560"/>
                  </a:cubicBezTo>
                  <a:cubicBezTo>
                    <a:pt x="839180" y="1419617"/>
                    <a:pt x="841066" y="1419188"/>
                    <a:pt x="842962" y="1419322"/>
                  </a:cubicBezTo>
                  <a:close/>
                  <a:moveTo>
                    <a:pt x="655033" y="1419321"/>
                  </a:moveTo>
                  <a:cubicBezTo>
                    <a:pt x="656957" y="1419206"/>
                    <a:pt x="658872" y="1419635"/>
                    <a:pt x="660558" y="1420559"/>
                  </a:cubicBezTo>
                  <a:cubicBezTo>
                    <a:pt x="662310" y="1421140"/>
                    <a:pt x="663882" y="1422159"/>
                    <a:pt x="665129" y="1423512"/>
                  </a:cubicBezTo>
                  <a:lnTo>
                    <a:pt x="667797" y="1426083"/>
                  </a:lnTo>
                  <a:cubicBezTo>
                    <a:pt x="669521" y="1427874"/>
                    <a:pt x="670769" y="1430065"/>
                    <a:pt x="671416" y="1432465"/>
                  </a:cubicBezTo>
                  <a:lnTo>
                    <a:pt x="671988" y="1436275"/>
                  </a:lnTo>
                  <a:cubicBezTo>
                    <a:pt x="671959" y="1438790"/>
                    <a:pt x="671264" y="1441257"/>
                    <a:pt x="669987" y="1443419"/>
                  </a:cubicBezTo>
                  <a:lnTo>
                    <a:pt x="667797" y="1446372"/>
                  </a:lnTo>
                  <a:cubicBezTo>
                    <a:pt x="666502" y="1447724"/>
                    <a:pt x="664901" y="1448734"/>
                    <a:pt x="663130" y="1449324"/>
                  </a:cubicBezTo>
                  <a:cubicBezTo>
                    <a:pt x="659662" y="1450972"/>
                    <a:pt x="655643" y="1450972"/>
                    <a:pt x="652176" y="1449324"/>
                  </a:cubicBezTo>
                  <a:cubicBezTo>
                    <a:pt x="650404" y="1448734"/>
                    <a:pt x="648804" y="1447724"/>
                    <a:pt x="647508" y="1446372"/>
                  </a:cubicBezTo>
                  <a:lnTo>
                    <a:pt x="644937" y="1443705"/>
                  </a:lnTo>
                  <a:cubicBezTo>
                    <a:pt x="643174" y="1441971"/>
                    <a:pt x="641888" y="1439799"/>
                    <a:pt x="641222" y="1437418"/>
                  </a:cubicBezTo>
                  <a:lnTo>
                    <a:pt x="640746" y="1433608"/>
                  </a:lnTo>
                  <a:cubicBezTo>
                    <a:pt x="640746" y="1431074"/>
                    <a:pt x="641403" y="1428579"/>
                    <a:pt x="642651" y="1426369"/>
                  </a:cubicBezTo>
                  <a:lnTo>
                    <a:pt x="644937" y="1423512"/>
                  </a:lnTo>
                  <a:cubicBezTo>
                    <a:pt x="646137" y="1422102"/>
                    <a:pt x="647728" y="1421073"/>
                    <a:pt x="649509" y="1420559"/>
                  </a:cubicBezTo>
                  <a:cubicBezTo>
                    <a:pt x="651195" y="1419625"/>
                    <a:pt x="653109" y="1419197"/>
                    <a:pt x="655033" y="1419321"/>
                  </a:cubicBezTo>
                  <a:close/>
                  <a:moveTo>
                    <a:pt x="588835" y="1408748"/>
                  </a:moveTo>
                  <a:cubicBezTo>
                    <a:pt x="590740" y="1408653"/>
                    <a:pt x="592645" y="1409043"/>
                    <a:pt x="594360" y="1409891"/>
                  </a:cubicBezTo>
                  <a:cubicBezTo>
                    <a:pt x="596074" y="1410539"/>
                    <a:pt x="597636" y="1411548"/>
                    <a:pt x="598932" y="1412844"/>
                  </a:cubicBezTo>
                  <a:lnTo>
                    <a:pt x="601599" y="1415511"/>
                  </a:lnTo>
                  <a:cubicBezTo>
                    <a:pt x="603304" y="1417273"/>
                    <a:pt x="604542" y="1419435"/>
                    <a:pt x="605218" y="1421797"/>
                  </a:cubicBezTo>
                  <a:lnTo>
                    <a:pt x="605313" y="1425607"/>
                  </a:lnTo>
                  <a:cubicBezTo>
                    <a:pt x="605285" y="1428150"/>
                    <a:pt x="604590" y="1430646"/>
                    <a:pt x="603313" y="1432846"/>
                  </a:cubicBezTo>
                  <a:lnTo>
                    <a:pt x="601122" y="1435704"/>
                  </a:lnTo>
                  <a:cubicBezTo>
                    <a:pt x="599856" y="1437085"/>
                    <a:pt x="598246" y="1438104"/>
                    <a:pt x="596455" y="1438657"/>
                  </a:cubicBezTo>
                  <a:cubicBezTo>
                    <a:pt x="594807" y="1439599"/>
                    <a:pt x="592921" y="1440028"/>
                    <a:pt x="591026" y="1439895"/>
                  </a:cubicBezTo>
                  <a:cubicBezTo>
                    <a:pt x="589102" y="1440019"/>
                    <a:pt x="587187" y="1439590"/>
                    <a:pt x="585501" y="1438657"/>
                  </a:cubicBezTo>
                  <a:cubicBezTo>
                    <a:pt x="583711" y="1438104"/>
                    <a:pt x="582101" y="1437085"/>
                    <a:pt x="580834" y="1435704"/>
                  </a:cubicBezTo>
                  <a:lnTo>
                    <a:pt x="578262" y="1433132"/>
                  </a:lnTo>
                  <a:cubicBezTo>
                    <a:pt x="576472" y="1431379"/>
                    <a:pt x="575196" y="1429170"/>
                    <a:pt x="574548" y="1426750"/>
                  </a:cubicBezTo>
                  <a:lnTo>
                    <a:pt x="574548" y="1423035"/>
                  </a:lnTo>
                  <a:cubicBezTo>
                    <a:pt x="574529" y="1420492"/>
                    <a:pt x="575186" y="1417997"/>
                    <a:pt x="576452" y="1415797"/>
                  </a:cubicBezTo>
                  <a:lnTo>
                    <a:pt x="578739" y="1412844"/>
                  </a:lnTo>
                  <a:cubicBezTo>
                    <a:pt x="580006" y="1411510"/>
                    <a:pt x="581577" y="1410501"/>
                    <a:pt x="583311" y="1409891"/>
                  </a:cubicBezTo>
                  <a:cubicBezTo>
                    <a:pt x="585016" y="1409034"/>
                    <a:pt x="586930" y="1408634"/>
                    <a:pt x="588835" y="1408748"/>
                  </a:cubicBezTo>
                  <a:close/>
                  <a:moveTo>
                    <a:pt x="909637" y="1406082"/>
                  </a:moveTo>
                  <a:lnTo>
                    <a:pt x="912304" y="1406082"/>
                  </a:lnTo>
                  <a:cubicBezTo>
                    <a:pt x="914838" y="1406082"/>
                    <a:pt x="917333" y="1406739"/>
                    <a:pt x="919543" y="1407987"/>
                  </a:cubicBezTo>
                  <a:lnTo>
                    <a:pt x="922401" y="1410273"/>
                  </a:lnTo>
                  <a:cubicBezTo>
                    <a:pt x="924201" y="1411978"/>
                    <a:pt x="925487" y="1414159"/>
                    <a:pt x="926115" y="1416559"/>
                  </a:cubicBezTo>
                  <a:lnTo>
                    <a:pt x="926592" y="1420369"/>
                  </a:lnTo>
                  <a:cubicBezTo>
                    <a:pt x="926706" y="1422293"/>
                    <a:pt x="926278" y="1424208"/>
                    <a:pt x="925353" y="1425894"/>
                  </a:cubicBezTo>
                  <a:cubicBezTo>
                    <a:pt x="924773" y="1427646"/>
                    <a:pt x="923753" y="1429218"/>
                    <a:pt x="922401" y="1430466"/>
                  </a:cubicBezTo>
                  <a:cubicBezTo>
                    <a:pt x="921162" y="1431828"/>
                    <a:pt x="919582" y="1432847"/>
                    <a:pt x="917829" y="1433418"/>
                  </a:cubicBezTo>
                  <a:cubicBezTo>
                    <a:pt x="916124" y="1434304"/>
                    <a:pt x="914218" y="1434733"/>
                    <a:pt x="912304" y="1434657"/>
                  </a:cubicBezTo>
                  <a:lnTo>
                    <a:pt x="909637" y="1434657"/>
                  </a:lnTo>
                  <a:cubicBezTo>
                    <a:pt x="907113" y="1434666"/>
                    <a:pt x="904646" y="1433980"/>
                    <a:pt x="902494" y="1432656"/>
                  </a:cubicBezTo>
                  <a:lnTo>
                    <a:pt x="899541" y="1430466"/>
                  </a:lnTo>
                  <a:cubicBezTo>
                    <a:pt x="897836" y="1428703"/>
                    <a:pt x="896597" y="1426541"/>
                    <a:pt x="895921" y="1424179"/>
                  </a:cubicBezTo>
                  <a:lnTo>
                    <a:pt x="895350" y="1420369"/>
                  </a:lnTo>
                  <a:cubicBezTo>
                    <a:pt x="895321" y="1418455"/>
                    <a:pt x="895740" y="1416559"/>
                    <a:pt x="896588" y="1414845"/>
                  </a:cubicBezTo>
                  <a:cubicBezTo>
                    <a:pt x="897903" y="1411339"/>
                    <a:pt x="900684" y="1408587"/>
                    <a:pt x="904208" y="1407320"/>
                  </a:cubicBezTo>
                  <a:cubicBezTo>
                    <a:pt x="905856" y="1406377"/>
                    <a:pt x="907742" y="1405948"/>
                    <a:pt x="909637" y="1406082"/>
                  </a:cubicBezTo>
                  <a:close/>
                  <a:moveTo>
                    <a:pt x="525018" y="1396652"/>
                  </a:moveTo>
                  <a:cubicBezTo>
                    <a:pt x="528542" y="1395128"/>
                    <a:pt x="532542" y="1395128"/>
                    <a:pt x="536067" y="1396652"/>
                  </a:cubicBezTo>
                  <a:cubicBezTo>
                    <a:pt x="537800" y="1397261"/>
                    <a:pt x="539372" y="1398271"/>
                    <a:pt x="540639" y="1399605"/>
                  </a:cubicBezTo>
                  <a:lnTo>
                    <a:pt x="543306" y="1402272"/>
                  </a:lnTo>
                  <a:cubicBezTo>
                    <a:pt x="545039" y="1404034"/>
                    <a:pt x="546315" y="1406186"/>
                    <a:pt x="547021" y="1408558"/>
                  </a:cubicBezTo>
                  <a:lnTo>
                    <a:pt x="547497" y="1412368"/>
                  </a:lnTo>
                  <a:cubicBezTo>
                    <a:pt x="547516" y="1414921"/>
                    <a:pt x="546821" y="1417426"/>
                    <a:pt x="545496" y="1419607"/>
                  </a:cubicBezTo>
                  <a:lnTo>
                    <a:pt x="543306" y="1422464"/>
                  </a:lnTo>
                  <a:cubicBezTo>
                    <a:pt x="542058" y="1423817"/>
                    <a:pt x="540486" y="1424836"/>
                    <a:pt x="538734" y="1425417"/>
                  </a:cubicBezTo>
                  <a:cubicBezTo>
                    <a:pt x="535238" y="1427065"/>
                    <a:pt x="531180" y="1427065"/>
                    <a:pt x="527684" y="1425417"/>
                  </a:cubicBezTo>
                  <a:cubicBezTo>
                    <a:pt x="525922" y="1424865"/>
                    <a:pt x="524341" y="1423846"/>
                    <a:pt x="523113" y="1422464"/>
                  </a:cubicBezTo>
                  <a:lnTo>
                    <a:pt x="520445" y="1419893"/>
                  </a:lnTo>
                  <a:cubicBezTo>
                    <a:pt x="518683" y="1418131"/>
                    <a:pt x="517436" y="1415930"/>
                    <a:pt x="516826" y="1413511"/>
                  </a:cubicBezTo>
                  <a:lnTo>
                    <a:pt x="516254" y="1409796"/>
                  </a:lnTo>
                  <a:cubicBezTo>
                    <a:pt x="516226" y="1407244"/>
                    <a:pt x="516921" y="1404739"/>
                    <a:pt x="518255" y="1402557"/>
                  </a:cubicBezTo>
                  <a:lnTo>
                    <a:pt x="520445" y="1399605"/>
                  </a:lnTo>
                  <a:cubicBezTo>
                    <a:pt x="521751" y="1398309"/>
                    <a:pt x="523303" y="1397299"/>
                    <a:pt x="525018" y="1396652"/>
                  </a:cubicBezTo>
                  <a:close/>
                  <a:moveTo>
                    <a:pt x="978503" y="1387984"/>
                  </a:moveTo>
                  <a:cubicBezTo>
                    <a:pt x="986390" y="1387984"/>
                    <a:pt x="992791" y="1394385"/>
                    <a:pt x="992791" y="1402271"/>
                  </a:cubicBezTo>
                  <a:lnTo>
                    <a:pt x="992791" y="1403891"/>
                  </a:lnTo>
                  <a:cubicBezTo>
                    <a:pt x="992791" y="1411777"/>
                    <a:pt x="986390" y="1418178"/>
                    <a:pt x="978503" y="1418178"/>
                  </a:cubicBezTo>
                  <a:cubicBezTo>
                    <a:pt x="970616" y="1418178"/>
                    <a:pt x="964216" y="1411777"/>
                    <a:pt x="964216" y="1403891"/>
                  </a:cubicBezTo>
                  <a:lnTo>
                    <a:pt x="964216" y="1402271"/>
                  </a:lnTo>
                  <a:cubicBezTo>
                    <a:pt x="964216" y="1394385"/>
                    <a:pt x="970616" y="1387984"/>
                    <a:pt x="978503" y="1387984"/>
                  </a:cubicBezTo>
                  <a:close/>
                  <a:moveTo>
                    <a:pt x="472344" y="1374267"/>
                  </a:moveTo>
                  <a:cubicBezTo>
                    <a:pt x="474229" y="1374201"/>
                    <a:pt x="476106" y="1374629"/>
                    <a:pt x="477773" y="1375506"/>
                  </a:cubicBezTo>
                  <a:cubicBezTo>
                    <a:pt x="479563" y="1376058"/>
                    <a:pt x="481173" y="1377077"/>
                    <a:pt x="482440" y="1378458"/>
                  </a:cubicBezTo>
                  <a:lnTo>
                    <a:pt x="485012" y="1381125"/>
                  </a:lnTo>
                  <a:cubicBezTo>
                    <a:pt x="486774" y="1382859"/>
                    <a:pt x="488060" y="1385031"/>
                    <a:pt x="488727" y="1387412"/>
                  </a:cubicBezTo>
                  <a:lnTo>
                    <a:pt x="488727" y="1391222"/>
                  </a:lnTo>
                  <a:cubicBezTo>
                    <a:pt x="488717" y="1393755"/>
                    <a:pt x="488060" y="1396251"/>
                    <a:pt x="486822" y="1398461"/>
                  </a:cubicBezTo>
                  <a:lnTo>
                    <a:pt x="484536" y="1401318"/>
                  </a:lnTo>
                  <a:cubicBezTo>
                    <a:pt x="483335" y="1402728"/>
                    <a:pt x="481745" y="1403757"/>
                    <a:pt x="479963" y="1404271"/>
                  </a:cubicBezTo>
                  <a:cubicBezTo>
                    <a:pt x="478259" y="1405157"/>
                    <a:pt x="476354" y="1405586"/>
                    <a:pt x="474439" y="1405509"/>
                  </a:cubicBezTo>
                  <a:cubicBezTo>
                    <a:pt x="470696" y="1405309"/>
                    <a:pt x="467133" y="1403833"/>
                    <a:pt x="464343" y="1401318"/>
                  </a:cubicBezTo>
                  <a:lnTo>
                    <a:pt x="461771" y="1398651"/>
                  </a:lnTo>
                  <a:cubicBezTo>
                    <a:pt x="459990" y="1396927"/>
                    <a:pt x="458704" y="1394756"/>
                    <a:pt x="458056" y="1392365"/>
                  </a:cubicBezTo>
                  <a:lnTo>
                    <a:pt x="458056" y="1388555"/>
                  </a:lnTo>
                  <a:cubicBezTo>
                    <a:pt x="458018" y="1386012"/>
                    <a:pt x="458685" y="1383507"/>
                    <a:pt x="459961" y="1381316"/>
                  </a:cubicBezTo>
                  <a:lnTo>
                    <a:pt x="462247" y="1378458"/>
                  </a:lnTo>
                  <a:cubicBezTo>
                    <a:pt x="463448" y="1377049"/>
                    <a:pt x="465038" y="1376020"/>
                    <a:pt x="466819" y="1375506"/>
                  </a:cubicBezTo>
                  <a:cubicBezTo>
                    <a:pt x="468524" y="1374620"/>
                    <a:pt x="470429" y="1374191"/>
                    <a:pt x="472344" y="1374267"/>
                  </a:cubicBezTo>
                  <a:close/>
                  <a:moveTo>
                    <a:pt x="1041558" y="1361028"/>
                  </a:moveTo>
                  <a:cubicBezTo>
                    <a:pt x="1049445" y="1361028"/>
                    <a:pt x="1055846" y="1367429"/>
                    <a:pt x="1055846" y="1375315"/>
                  </a:cubicBezTo>
                  <a:cubicBezTo>
                    <a:pt x="1055846" y="1383202"/>
                    <a:pt x="1049445" y="1389603"/>
                    <a:pt x="1041558" y="1389603"/>
                  </a:cubicBezTo>
                  <a:cubicBezTo>
                    <a:pt x="1033671" y="1389603"/>
                    <a:pt x="1027271" y="1383202"/>
                    <a:pt x="1027271" y="1375315"/>
                  </a:cubicBezTo>
                  <a:cubicBezTo>
                    <a:pt x="1027271" y="1367429"/>
                    <a:pt x="1033671" y="1361028"/>
                    <a:pt x="1041558" y="1361028"/>
                  </a:cubicBezTo>
                  <a:close/>
                  <a:moveTo>
                    <a:pt x="411765" y="1352741"/>
                  </a:moveTo>
                  <a:lnTo>
                    <a:pt x="414051" y="1352741"/>
                  </a:lnTo>
                  <a:cubicBezTo>
                    <a:pt x="416584" y="1352750"/>
                    <a:pt x="419080" y="1353408"/>
                    <a:pt x="421290" y="1354646"/>
                  </a:cubicBezTo>
                  <a:lnTo>
                    <a:pt x="424147" y="1357313"/>
                  </a:lnTo>
                  <a:cubicBezTo>
                    <a:pt x="425919" y="1359047"/>
                    <a:pt x="427204" y="1361209"/>
                    <a:pt x="427862" y="1363599"/>
                  </a:cubicBezTo>
                  <a:lnTo>
                    <a:pt x="428719" y="1367028"/>
                  </a:lnTo>
                  <a:cubicBezTo>
                    <a:pt x="428786" y="1368943"/>
                    <a:pt x="428367" y="1370848"/>
                    <a:pt x="427481" y="1372553"/>
                  </a:cubicBezTo>
                  <a:cubicBezTo>
                    <a:pt x="426900" y="1374306"/>
                    <a:pt x="425881" y="1375877"/>
                    <a:pt x="424528" y="1377125"/>
                  </a:cubicBezTo>
                  <a:cubicBezTo>
                    <a:pt x="423252" y="1378449"/>
                    <a:pt x="421690" y="1379459"/>
                    <a:pt x="419956" y="1380078"/>
                  </a:cubicBezTo>
                  <a:cubicBezTo>
                    <a:pt x="418251" y="1380964"/>
                    <a:pt x="416346" y="1381392"/>
                    <a:pt x="414432" y="1381316"/>
                  </a:cubicBezTo>
                  <a:lnTo>
                    <a:pt x="411765" y="1381316"/>
                  </a:lnTo>
                  <a:cubicBezTo>
                    <a:pt x="409212" y="1381316"/>
                    <a:pt x="406716" y="1380621"/>
                    <a:pt x="404526" y="1379316"/>
                  </a:cubicBezTo>
                  <a:lnTo>
                    <a:pt x="401668" y="1377125"/>
                  </a:lnTo>
                  <a:cubicBezTo>
                    <a:pt x="399963" y="1375363"/>
                    <a:pt x="398725" y="1373201"/>
                    <a:pt x="398049" y="1370839"/>
                  </a:cubicBezTo>
                  <a:lnTo>
                    <a:pt x="397477" y="1367028"/>
                  </a:lnTo>
                  <a:cubicBezTo>
                    <a:pt x="397401" y="1365114"/>
                    <a:pt x="397829" y="1363209"/>
                    <a:pt x="398715" y="1361504"/>
                  </a:cubicBezTo>
                  <a:cubicBezTo>
                    <a:pt x="399230" y="1359723"/>
                    <a:pt x="400258" y="1358132"/>
                    <a:pt x="401668" y="1356932"/>
                  </a:cubicBezTo>
                  <a:cubicBezTo>
                    <a:pt x="402916" y="1355579"/>
                    <a:pt x="404488" y="1354560"/>
                    <a:pt x="406240" y="1353979"/>
                  </a:cubicBezTo>
                  <a:cubicBezTo>
                    <a:pt x="407926" y="1353055"/>
                    <a:pt x="409840" y="1352627"/>
                    <a:pt x="411765" y="1352741"/>
                  </a:cubicBezTo>
                  <a:close/>
                  <a:moveTo>
                    <a:pt x="1102518" y="1334548"/>
                  </a:moveTo>
                  <a:cubicBezTo>
                    <a:pt x="1104432" y="1334482"/>
                    <a:pt x="1106338" y="1334901"/>
                    <a:pt x="1108042" y="1335786"/>
                  </a:cubicBezTo>
                  <a:cubicBezTo>
                    <a:pt x="1109795" y="1336368"/>
                    <a:pt x="1111366" y="1337387"/>
                    <a:pt x="1112614" y="1338739"/>
                  </a:cubicBezTo>
                  <a:lnTo>
                    <a:pt x="1115281" y="1341406"/>
                  </a:lnTo>
                  <a:cubicBezTo>
                    <a:pt x="1116986" y="1343169"/>
                    <a:pt x="1118225" y="1345331"/>
                    <a:pt x="1118901" y="1347693"/>
                  </a:cubicBezTo>
                  <a:lnTo>
                    <a:pt x="1119472" y="1351503"/>
                  </a:lnTo>
                  <a:cubicBezTo>
                    <a:pt x="1119425" y="1354046"/>
                    <a:pt x="1118739" y="1356532"/>
                    <a:pt x="1117472" y="1358742"/>
                  </a:cubicBezTo>
                  <a:lnTo>
                    <a:pt x="1115281" y="1361599"/>
                  </a:lnTo>
                  <a:cubicBezTo>
                    <a:pt x="1114014" y="1362980"/>
                    <a:pt x="1112405" y="1364000"/>
                    <a:pt x="1110614" y="1364552"/>
                  </a:cubicBezTo>
                  <a:cubicBezTo>
                    <a:pt x="1108947" y="1365428"/>
                    <a:pt x="1107071" y="1365857"/>
                    <a:pt x="1105185" y="1365790"/>
                  </a:cubicBezTo>
                  <a:cubicBezTo>
                    <a:pt x="1103270" y="1365867"/>
                    <a:pt x="1101365" y="1365438"/>
                    <a:pt x="1099660" y="1364552"/>
                  </a:cubicBezTo>
                  <a:cubicBezTo>
                    <a:pt x="1097879" y="1364038"/>
                    <a:pt x="1096289" y="1363009"/>
                    <a:pt x="1095088" y="1361599"/>
                  </a:cubicBezTo>
                  <a:lnTo>
                    <a:pt x="1092422" y="1358932"/>
                  </a:lnTo>
                  <a:cubicBezTo>
                    <a:pt x="1090640" y="1357208"/>
                    <a:pt x="1089354" y="1355036"/>
                    <a:pt x="1088707" y="1352646"/>
                  </a:cubicBezTo>
                  <a:lnTo>
                    <a:pt x="1088231" y="1348836"/>
                  </a:lnTo>
                  <a:cubicBezTo>
                    <a:pt x="1088240" y="1346302"/>
                    <a:pt x="1088897" y="1343807"/>
                    <a:pt x="1090135" y="1341597"/>
                  </a:cubicBezTo>
                  <a:lnTo>
                    <a:pt x="1092422" y="1338739"/>
                  </a:lnTo>
                  <a:cubicBezTo>
                    <a:pt x="1093621" y="1337330"/>
                    <a:pt x="1095212" y="1336301"/>
                    <a:pt x="1096993" y="1335786"/>
                  </a:cubicBezTo>
                  <a:cubicBezTo>
                    <a:pt x="1098698" y="1334901"/>
                    <a:pt x="1100603" y="1334472"/>
                    <a:pt x="1102518" y="1334548"/>
                  </a:cubicBezTo>
                  <a:close/>
                  <a:moveTo>
                    <a:pt x="368998" y="1326643"/>
                  </a:moveTo>
                  <a:cubicBezTo>
                    <a:pt x="376885" y="1326643"/>
                    <a:pt x="383286" y="1333044"/>
                    <a:pt x="383286" y="1340930"/>
                  </a:cubicBezTo>
                  <a:cubicBezTo>
                    <a:pt x="383286" y="1348817"/>
                    <a:pt x="376885" y="1355218"/>
                    <a:pt x="368998" y="1355218"/>
                  </a:cubicBezTo>
                  <a:cubicBezTo>
                    <a:pt x="361111" y="1355218"/>
                    <a:pt x="354711" y="1348817"/>
                    <a:pt x="354711" y="1340930"/>
                  </a:cubicBezTo>
                  <a:cubicBezTo>
                    <a:pt x="354711" y="1333044"/>
                    <a:pt x="361111" y="1326643"/>
                    <a:pt x="368998" y="1326643"/>
                  </a:cubicBezTo>
                  <a:close/>
                  <a:moveTo>
                    <a:pt x="1147285" y="1306641"/>
                  </a:moveTo>
                  <a:cubicBezTo>
                    <a:pt x="1150781" y="1304993"/>
                    <a:pt x="1154839" y="1304993"/>
                    <a:pt x="1158335" y="1306641"/>
                  </a:cubicBezTo>
                  <a:cubicBezTo>
                    <a:pt x="1160068" y="1307260"/>
                    <a:pt x="1161630" y="1308270"/>
                    <a:pt x="1162906" y="1309593"/>
                  </a:cubicBezTo>
                  <a:lnTo>
                    <a:pt x="1165574" y="1312260"/>
                  </a:lnTo>
                  <a:cubicBezTo>
                    <a:pt x="1167278" y="1314022"/>
                    <a:pt x="1168517" y="1316185"/>
                    <a:pt x="1169193" y="1318547"/>
                  </a:cubicBezTo>
                  <a:lnTo>
                    <a:pt x="1169765" y="1322357"/>
                  </a:lnTo>
                  <a:cubicBezTo>
                    <a:pt x="1169765" y="1324910"/>
                    <a:pt x="1169069" y="1327405"/>
                    <a:pt x="1167764" y="1329596"/>
                  </a:cubicBezTo>
                  <a:lnTo>
                    <a:pt x="1165574" y="1332454"/>
                  </a:lnTo>
                  <a:cubicBezTo>
                    <a:pt x="1164326" y="1333806"/>
                    <a:pt x="1162754" y="1334825"/>
                    <a:pt x="1161001" y="1335406"/>
                  </a:cubicBezTo>
                  <a:cubicBezTo>
                    <a:pt x="1159315" y="1336330"/>
                    <a:pt x="1157401" y="1336759"/>
                    <a:pt x="1155477" y="1336644"/>
                  </a:cubicBezTo>
                  <a:cubicBezTo>
                    <a:pt x="1153553" y="1336768"/>
                    <a:pt x="1151639" y="1336340"/>
                    <a:pt x="1149953" y="1335406"/>
                  </a:cubicBezTo>
                  <a:cubicBezTo>
                    <a:pt x="1148171" y="1334892"/>
                    <a:pt x="1146581" y="1333863"/>
                    <a:pt x="1145381" y="1332454"/>
                  </a:cubicBezTo>
                  <a:lnTo>
                    <a:pt x="1142714" y="1329787"/>
                  </a:lnTo>
                  <a:cubicBezTo>
                    <a:pt x="1140914" y="1328082"/>
                    <a:pt x="1139628" y="1325900"/>
                    <a:pt x="1138999" y="1323500"/>
                  </a:cubicBezTo>
                  <a:lnTo>
                    <a:pt x="1138523" y="1319690"/>
                  </a:lnTo>
                  <a:cubicBezTo>
                    <a:pt x="1138523" y="1317185"/>
                    <a:pt x="1139180" y="1314718"/>
                    <a:pt x="1140428" y="1312546"/>
                  </a:cubicBezTo>
                  <a:lnTo>
                    <a:pt x="1142714" y="1309593"/>
                  </a:lnTo>
                  <a:cubicBezTo>
                    <a:pt x="1143971" y="1308250"/>
                    <a:pt x="1145542" y="1307231"/>
                    <a:pt x="1147285" y="1306641"/>
                  </a:cubicBezTo>
                  <a:close/>
                  <a:moveTo>
                    <a:pt x="316515" y="1297497"/>
                  </a:moveTo>
                  <a:cubicBezTo>
                    <a:pt x="318277" y="1297497"/>
                    <a:pt x="320001" y="1297926"/>
                    <a:pt x="321563" y="1298735"/>
                  </a:cubicBezTo>
                  <a:cubicBezTo>
                    <a:pt x="323344" y="1299249"/>
                    <a:pt x="324934" y="1300278"/>
                    <a:pt x="326135" y="1301688"/>
                  </a:cubicBezTo>
                  <a:cubicBezTo>
                    <a:pt x="327487" y="1302936"/>
                    <a:pt x="328506" y="1304507"/>
                    <a:pt x="329088" y="1306260"/>
                  </a:cubicBezTo>
                  <a:cubicBezTo>
                    <a:pt x="330183" y="1307898"/>
                    <a:pt x="330783" y="1309813"/>
                    <a:pt x="330802" y="1311784"/>
                  </a:cubicBezTo>
                  <a:lnTo>
                    <a:pt x="330802" y="1314451"/>
                  </a:lnTo>
                  <a:cubicBezTo>
                    <a:pt x="330850" y="1316966"/>
                    <a:pt x="330183" y="1319442"/>
                    <a:pt x="328897" y="1321595"/>
                  </a:cubicBezTo>
                  <a:lnTo>
                    <a:pt x="326611" y="1324548"/>
                  </a:lnTo>
                  <a:cubicBezTo>
                    <a:pt x="324878" y="1326291"/>
                    <a:pt x="322706" y="1327539"/>
                    <a:pt x="320325" y="1328167"/>
                  </a:cubicBezTo>
                  <a:lnTo>
                    <a:pt x="316515" y="1328739"/>
                  </a:lnTo>
                  <a:cubicBezTo>
                    <a:pt x="314629" y="1328815"/>
                    <a:pt x="312752" y="1328386"/>
                    <a:pt x="311085" y="1327500"/>
                  </a:cubicBezTo>
                  <a:cubicBezTo>
                    <a:pt x="309314" y="1326910"/>
                    <a:pt x="307713" y="1325900"/>
                    <a:pt x="306418" y="1324548"/>
                  </a:cubicBezTo>
                  <a:cubicBezTo>
                    <a:pt x="305094" y="1323271"/>
                    <a:pt x="304085" y="1321709"/>
                    <a:pt x="303465" y="1319976"/>
                  </a:cubicBezTo>
                  <a:cubicBezTo>
                    <a:pt x="302627" y="1318252"/>
                    <a:pt x="302208" y="1316366"/>
                    <a:pt x="302227" y="1314451"/>
                  </a:cubicBezTo>
                  <a:lnTo>
                    <a:pt x="302227" y="1311784"/>
                  </a:lnTo>
                  <a:cubicBezTo>
                    <a:pt x="302227" y="1309232"/>
                    <a:pt x="302922" y="1306736"/>
                    <a:pt x="304228" y="1304545"/>
                  </a:cubicBezTo>
                  <a:lnTo>
                    <a:pt x="306418" y="1301688"/>
                  </a:lnTo>
                  <a:cubicBezTo>
                    <a:pt x="308171" y="1299897"/>
                    <a:pt x="310381" y="1298621"/>
                    <a:pt x="312800" y="1297973"/>
                  </a:cubicBezTo>
                  <a:close/>
                  <a:moveTo>
                    <a:pt x="1205769" y="1268349"/>
                  </a:moveTo>
                  <a:cubicBezTo>
                    <a:pt x="1207683" y="1268273"/>
                    <a:pt x="1209588" y="1268702"/>
                    <a:pt x="1211294" y="1269588"/>
                  </a:cubicBezTo>
                  <a:cubicBezTo>
                    <a:pt x="1213027" y="1270207"/>
                    <a:pt x="1214589" y="1271216"/>
                    <a:pt x="1215865" y="1272540"/>
                  </a:cubicBezTo>
                  <a:cubicBezTo>
                    <a:pt x="1217218" y="1273788"/>
                    <a:pt x="1218237" y="1275360"/>
                    <a:pt x="1218818" y="1277112"/>
                  </a:cubicBezTo>
                  <a:cubicBezTo>
                    <a:pt x="1219704" y="1278817"/>
                    <a:pt x="1220123" y="1280722"/>
                    <a:pt x="1220056" y="1282637"/>
                  </a:cubicBezTo>
                  <a:lnTo>
                    <a:pt x="1220056" y="1285304"/>
                  </a:lnTo>
                  <a:cubicBezTo>
                    <a:pt x="1220056" y="1287857"/>
                    <a:pt x="1219361" y="1290352"/>
                    <a:pt x="1218057" y="1292543"/>
                  </a:cubicBezTo>
                  <a:lnTo>
                    <a:pt x="1215865" y="1295400"/>
                  </a:lnTo>
                  <a:cubicBezTo>
                    <a:pt x="1214132" y="1297162"/>
                    <a:pt x="1211960" y="1298448"/>
                    <a:pt x="1209579" y="1299115"/>
                  </a:cubicBezTo>
                  <a:lnTo>
                    <a:pt x="1205769" y="1299591"/>
                  </a:lnTo>
                  <a:cubicBezTo>
                    <a:pt x="1203854" y="1299668"/>
                    <a:pt x="1201949" y="1299239"/>
                    <a:pt x="1200245" y="1298353"/>
                  </a:cubicBezTo>
                  <a:cubicBezTo>
                    <a:pt x="1198482" y="1297801"/>
                    <a:pt x="1196901" y="1296781"/>
                    <a:pt x="1195672" y="1295400"/>
                  </a:cubicBezTo>
                  <a:cubicBezTo>
                    <a:pt x="1194320" y="1294152"/>
                    <a:pt x="1193301" y="1292581"/>
                    <a:pt x="1192720" y="1290828"/>
                  </a:cubicBezTo>
                  <a:cubicBezTo>
                    <a:pt x="1191787" y="1289142"/>
                    <a:pt x="1191358" y="1287228"/>
                    <a:pt x="1191481" y="1285304"/>
                  </a:cubicBezTo>
                  <a:lnTo>
                    <a:pt x="1191481" y="1282637"/>
                  </a:lnTo>
                  <a:cubicBezTo>
                    <a:pt x="1191491" y="1280103"/>
                    <a:pt x="1192148" y="1277608"/>
                    <a:pt x="1193387" y="1275398"/>
                  </a:cubicBezTo>
                  <a:lnTo>
                    <a:pt x="1195672" y="1272540"/>
                  </a:lnTo>
                  <a:cubicBezTo>
                    <a:pt x="1197435" y="1270835"/>
                    <a:pt x="1199597" y="1269597"/>
                    <a:pt x="1201959" y="1268921"/>
                  </a:cubicBezTo>
                  <a:close/>
                  <a:moveTo>
                    <a:pt x="276320" y="1260444"/>
                  </a:moveTo>
                  <a:cubicBezTo>
                    <a:pt x="284206" y="1260444"/>
                    <a:pt x="290608" y="1266845"/>
                    <a:pt x="290608" y="1274731"/>
                  </a:cubicBezTo>
                  <a:cubicBezTo>
                    <a:pt x="290608" y="1282618"/>
                    <a:pt x="284206" y="1289019"/>
                    <a:pt x="276320" y="1289019"/>
                  </a:cubicBezTo>
                  <a:cubicBezTo>
                    <a:pt x="268433" y="1289019"/>
                    <a:pt x="262033" y="1282618"/>
                    <a:pt x="262033" y="1274731"/>
                  </a:cubicBezTo>
                  <a:cubicBezTo>
                    <a:pt x="262033" y="1266845"/>
                    <a:pt x="268433" y="1260444"/>
                    <a:pt x="276320" y="1260444"/>
                  </a:cubicBezTo>
                  <a:close/>
                  <a:moveTo>
                    <a:pt x="1250822" y="1233965"/>
                  </a:moveTo>
                  <a:lnTo>
                    <a:pt x="1253394" y="1233965"/>
                  </a:lnTo>
                  <a:cubicBezTo>
                    <a:pt x="1255927" y="1233965"/>
                    <a:pt x="1258423" y="1234622"/>
                    <a:pt x="1260633" y="1235870"/>
                  </a:cubicBezTo>
                  <a:lnTo>
                    <a:pt x="1263490" y="1238156"/>
                  </a:lnTo>
                  <a:cubicBezTo>
                    <a:pt x="1265271" y="1239880"/>
                    <a:pt x="1266557" y="1242051"/>
                    <a:pt x="1267205" y="1244442"/>
                  </a:cubicBezTo>
                  <a:lnTo>
                    <a:pt x="1267205" y="1248252"/>
                  </a:lnTo>
                  <a:cubicBezTo>
                    <a:pt x="1267319" y="1250176"/>
                    <a:pt x="1266890" y="1252091"/>
                    <a:pt x="1265967" y="1253777"/>
                  </a:cubicBezTo>
                  <a:cubicBezTo>
                    <a:pt x="1265386" y="1255529"/>
                    <a:pt x="1264367" y="1257101"/>
                    <a:pt x="1263014" y="1258349"/>
                  </a:cubicBezTo>
                  <a:cubicBezTo>
                    <a:pt x="1261814" y="1259758"/>
                    <a:pt x="1260223" y="1260787"/>
                    <a:pt x="1258442" y="1261302"/>
                  </a:cubicBezTo>
                  <a:cubicBezTo>
                    <a:pt x="1256737" y="1262187"/>
                    <a:pt x="1254832" y="1262616"/>
                    <a:pt x="1252917" y="1262540"/>
                  </a:cubicBezTo>
                  <a:lnTo>
                    <a:pt x="1250346" y="1262540"/>
                  </a:lnTo>
                  <a:cubicBezTo>
                    <a:pt x="1247793" y="1262568"/>
                    <a:pt x="1245288" y="1261873"/>
                    <a:pt x="1243107" y="1260539"/>
                  </a:cubicBezTo>
                  <a:lnTo>
                    <a:pt x="1240154" y="1258349"/>
                  </a:lnTo>
                  <a:cubicBezTo>
                    <a:pt x="1238449" y="1256587"/>
                    <a:pt x="1237211" y="1254424"/>
                    <a:pt x="1236535" y="1252062"/>
                  </a:cubicBezTo>
                  <a:lnTo>
                    <a:pt x="1236535" y="1248252"/>
                  </a:lnTo>
                  <a:cubicBezTo>
                    <a:pt x="1236420" y="1246338"/>
                    <a:pt x="1236820" y="1244433"/>
                    <a:pt x="1237678" y="1242728"/>
                  </a:cubicBezTo>
                  <a:cubicBezTo>
                    <a:pt x="1238287" y="1240994"/>
                    <a:pt x="1239297" y="1239423"/>
                    <a:pt x="1240630" y="1238156"/>
                  </a:cubicBezTo>
                  <a:cubicBezTo>
                    <a:pt x="1241897" y="1236775"/>
                    <a:pt x="1243507" y="1235756"/>
                    <a:pt x="1245298" y="1235203"/>
                  </a:cubicBezTo>
                  <a:cubicBezTo>
                    <a:pt x="1246984" y="1234270"/>
                    <a:pt x="1248898" y="1233841"/>
                    <a:pt x="1250822" y="1233965"/>
                  </a:cubicBezTo>
                  <a:close/>
                  <a:moveTo>
                    <a:pt x="226028" y="1228631"/>
                  </a:moveTo>
                  <a:lnTo>
                    <a:pt x="228695" y="1228631"/>
                  </a:lnTo>
                  <a:cubicBezTo>
                    <a:pt x="231247" y="1228631"/>
                    <a:pt x="233743" y="1229326"/>
                    <a:pt x="235934" y="1230631"/>
                  </a:cubicBezTo>
                  <a:lnTo>
                    <a:pt x="238792" y="1232822"/>
                  </a:lnTo>
                  <a:cubicBezTo>
                    <a:pt x="240554" y="1234555"/>
                    <a:pt x="241839" y="1236727"/>
                    <a:pt x="242506" y="1239108"/>
                  </a:cubicBezTo>
                  <a:lnTo>
                    <a:pt x="242983" y="1242918"/>
                  </a:lnTo>
                  <a:cubicBezTo>
                    <a:pt x="243107" y="1244842"/>
                    <a:pt x="242677" y="1246757"/>
                    <a:pt x="241744" y="1248443"/>
                  </a:cubicBezTo>
                  <a:cubicBezTo>
                    <a:pt x="241230" y="1250224"/>
                    <a:pt x="240201" y="1251815"/>
                    <a:pt x="238792" y="1253015"/>
                  </a:cubicBezTo>
                  <a:cubicBezTo>
                    <a:pt x="237563" y="1254396"/>
                    <a:pt x="235981" y="1255415"/>
                    <a:pt x="234219" y="1255968"/>
                  </a:cubicBezTo>
                  <a:cubicBezTo>
                    <a:pt x="232533" y="1256901"/>
                    <a:pt x="230619" y="1257329"/>
                    <a:pt x="228695" y="1257206"/>
                  </a:cubicBezTo>
                  <a:lnTo>
                    <a:pt x="226028" y="1257206"/>
                  </a:lnTo>
                  <a:cubicBezTo>
                    <a:pt x="223523" y="1257206"/>
                    <a:pt x="221056" y="1256548"/>
                    <a:pt x="218884" y="1255301"/>
                  </a:cubicBezTo>
                  <a:lnTo>
                    <a:pt x="215931" y="1253015"/>
                  </a:lnTo>
                  <a:cubicBezTo>
                    <a:pt x="214207" y="1251262"/>
                    <a:pt x="212960" y="1249100"/>
                    <a:pt x="212312" y="1246728"/>
                  </a:cubicBezTo>
                  <a:lnTo>
                    <a:pt x="211740" y="1242918"/>
                  </a:lnTo>
                  <a:cubicBezTo>
                    <a:pt x="211674" y="1241004"/>
                    <a:pt x="212093" y="1239099"/>
                    <a:pt x="212979" y="1237394"/>
                  </a:cubicBezTo>
                  <a:cubicBezTo>
                    <a:pt x="214293" y="1233927"/>
                    <a:pt x="217037" y="1231183"/>
                    <a:pt x="220503" y="1229869"/>
                  </a:cubicBezTo>
                  <a:cubicBezTo>
                    <a:pt x="222208" y="1228983"/>
                    <a:pt x="224114" y="1228564"/>
                    <a:pt x="226028" y="1228631"/>
                  </a:cubicBezTo>
                  <a:close/>
                  <a:moveTo>
                    <a:pt x="1298448" y="1186245"/>
                  </a:moveTo>
                  <a:cubicBezTo>
                    <a:pt x="1306335" y="1186245"/>
                    <a:pt x="1312736" y="1192646"/>
                    <a:pt x="1312736" y="1200532"/>
                  </a:cubicBezTo>
                  <a:cubicBezTo>
                    <a:pt x="1312736" y="1208419"/>
                    <a:pt x="1306335" y="1214820"/>
                    <a:pt x="1298448" y="1214820"/>
                  </a:cubicBezTo>
                  <a:cubicBezTo>
                    <a:pt x="1290561" y="1214820"/>
                    <a:pt x="1284161" y="1208419"/>
                    <a:pt x="1284161" y="1200532"/>
                  </a:cubicBezTo>
                  <a:cubicBezTo>
                    <a:pt x="1284161" y="1192646"/>
                    <a:pt x="1290561" y="1186245"/>
                    <a:pt x="1298448" y="1186245"/>
                  </a:cubicBezTo>
                  <a:close/>
                  <a:moveTo>
                    <a:pt x="185356" y="1164908"/>
                  </a:moveTo>
                  <a:lnTo>
                    <a:pt x="189166" y="1164908"/>
                  </a:lnTo>
                  <a:cubicBezTo>
                    <a:pt x="191080" y="1164832"/>
                    <a:pt x="192985" y="1165261"/>
                    <a:pt x="194691" y="1166147"/>
                  </a:cubicBezTo>
                  <a:cubicBezTo>
                    <a:pt x="196453" y="1166699"/>
                    <a:pt x="198033" y="1167718"/>
                    <a:pt x="199262" y="1169099"/>
                  </a:cubicBezTo>
                  <a:cubicBezTo>
                    <a:pt x="200615" y="1170347"/>
                    <a:pt x="201634" y="1171919"/>
                    <a:pt x="202215" y="1173672"/>
                  </a:cubicBezTo>
                  <a:cubicBezTo>
                    <a:pt x="203063" y="1175214"/>
                    <a:pt x="203491" y="1176958"/>
                    <a:pt x="203453" y="1178720"/>
                  </a:cubicBezTo>
                  <a:lnTo>
                    <a:pt x="203453" y="1181387"/>
                  </a:lnTo>
                  <a:cubicBezTo>
                    <a:pt x="203444" y="1183920"/>
                    <a:pt x="202787" y="1186416"/>
                    <a:pt x="201548" y="1188626"/>
                  </a:cubicBezTo>
                  <a:lnTo>
                    <a:pt x="199262" y="1191483"/>
                  </a:lnTo>
                  <a:cubicBezTo>
                    <a:pt x="197500" y="1193188"/>
                    <a:pt x="195338" y="1194426"/>
                    <a:pt x="192976" y="1195103"/>
                  </a:cubicBezTo>
                  <a:lnTo>
                    <a:pt x="189166" y="1195674"/>
                  </a:lnTo>
                  <a:cubicBezTo>
                    <a:pt x="187252" y="1195750"/>
                    <a:pt x="185346" y="1195322"/>
                    <a:pt x="183641" y="1194436"/>
                  </a:cubicBezTo>
                  <a:cubicBezTo>
                    <a:pt x="180174" y="1193122"/>
                    <a:pt x="177431" y="1190378"/>
                    <a:pt x="176117" y="1186911"/>
                  </a:cubicBezTo>
                  <a:cubicBezTo>
                    <a:pt x="175231" y="1185206"/>
                    <a:pt x="174812" y="1183301"/>
                    <a:pt x="174878" y="1181387"/>
                  </a:cubicBezTo>
                  <a:lnTo>
                    <a:pt x="174878" y="1178720"/>
                  </a:lnTo>
                  <a:cubicBezTo>
                    <a:pt x="174878" y="1176167"/>
                    <a:pt x="175574" y="1173672"/>
                    <a:pt x="176879" y="1171481"/>
                  </a:cubicBezTo>
                  <a:lnTo>
                    <a:pt x="179069" y="1168623"/>
                  </a:lnTo>
                  <a:cubicBezTo>
                    <a:pt x="180832" y="1166890"/>
                    <a:pt x="182984" y="1165613"/>
                    <a:pt x="185356" y="1164908"/>
                  </a:cubicBezTo>
                  <a:close/>
                  <a:moveTo>
                    <a:pt x="1341500" y="1130904"/>
                  </a:moveTo>
                  <a:cubicBezTo>
                    <a:pt x="1342701" y="1130761"/>
                    <a:pt x="1343920" y="1130761"/>
                    <a:pt x="1345120" y="1130904"/>
                  </a:cubicBezTo>
                  <a:cubicBezTo>
                    <a:pt x="1348949" y="1131190"/>
                    <a:pt x="1352444" y="1133180"/>
                    <a:pt x="1354645" y="1136333"/>
                  </a:cubicBezTo>
                  <a:cubicBezTo>
                    <a:pt x="1355902" y="1137705"/>
                    <a:pt x="1356788" y="1139381"/>
                    <a:pt x="1357217" y="1141191"/>
                  </a:cubicBezTo>
                  <a:cubicBezTo>
                    <a:pt x="1357741" y="1143858"/>
                    <a:pt x="1357550" y="1146620"/>
                    <a:pt x="1356645" y="1149192"/>
                  </a:cubicBezTo>
                  <a:cubicBezTo>
                    <a:pt x="1355912" y="1151649"/>
                    <a:pt x="1354607" y="1153897"/>
                    <a:pt x="1352835" y="1155764"/>
                  </a:cubicBezTo>
                  <a:cubicBezTo>
                    <a:pt x="1351883" y="1156612"/>
                    <a:pt x="1350864" y="1157374"/>
                    <a:pt x="1349787" y="1158050"/>
                  </a:cubicBezTo>
                  <a:lnTo>
                    <a:pt x="1346167" y="1159574"/>
                  </a:lnTo>
                  <a:cubicBezTo>
                    <a:pt x="1343453" y="1160336"/>
                    <a:pt x="1340586" y="1160336"/>
                    <a:pt x="1337881" y="1159574"/>
                  </a:cubicBezTo>
                  <a:lnTo>
                    <a:pt x="1334452" y="1158145"/>
                  </a:lnTo>
                  <a:lnTo>
                    <a:pt x="1331499" y="1155859"/>
                  </a:lnTo>
                  <a:cubicBezTo>
                    <a:pt x="1329699" y="1154021"/>
                    <a:pt x="1328384" y="1151764"/>
                    <a:pt x="1327689" y="1149287"/>
                  </a:cubicBezTo>
                  <a:cubicBezTo>
                    <a:pt x="1326975" y="1146696"/>
                    <a:pt x="1326975" y="1143972"/>
                    <a:pt x="1327689" y="1141381"/>
                  </a:cubicBezTo>
                  <a:cubicBezTo>
                    <a:pt x="1328337" y="1138962"/>
                    <a:pt x="1329613" y="1136752"/>
                    <a:pt x="1331404" y="1135000"/>
                  </a:cubicBezTo>
                  <a:lnTo>
                    <a:pt x="1334261" y="1132809"/>
                  </a:lnTo>
                  <a:cubicBezTo>
                    <a:pt x="1336452" y="1131514"/>
                    <a:pt x="1338957" y="1130856"/>
                    <a:pt x="1341500" y="1130904"/>
                  </a:cubicBezTo>
                  <a:close/>
                  <a:moveTo>
                    <a:pt x="146779" y="1124237"/>
                  </a:moveTo>
                  <a:lnTo>
                    <a:pt x="150589" y="1124808"/>
                  </a:lnTo>
                  <a:lnTo>
                    <a:pt x="152399" y="1125475"/>
                  </a:lnTo>
                  <a:lnTo>
                    <a:pt x="154114" y="1126237"/>
                  </a:lnTo>
                  <a:lnTo>
                    <a:pt x="156971" y="1128428"/>
                  </a:lnTo>
                  <a:lnTo>
                    <a:pt x="158114" y="1129856"/>
                  </a:lnTo>
                  <a:lnTo>
                    <a:pt x="159257" y="1131285"/>
                  </a:lnTo>
                  <a:lnTo>
                    <a:pt x="160686" y="1134714"/>
                  </a:lnTo>
                  <a:cubicBezTo>
                    <a:pt x="160686" y="1134905"/>
                    <a:pt x="161162" y="1138524"/>
                    <a:pt x="161162" y="1138524"/>
                  </a:cubicBezTo>
                  <a:lnTo>
                    <a:pt x="160210" y="1139286"/>
                  </a:lnTo>
                  <a:cubicBezTo>
                    <a:pt x="160210" y="1139381"/>
                    <a:pt x="159733" y="1143096"/>
                    <a:pt x="159733" y="1143096"/>
                  </a:cubicBezTo>
                  <a:lnTo>
                    <a:pt x="158305" y="1146525"/>
                  </a:lnTo>
                  <a:cubicBezTo>
                    <a:pt x="157923" y="1147097"/>
                    <a:pt x="157066" y="1148049"/>
                    <a:pt x="157066" y="1148049"/>
                  </a:cubicBezTo>
                  <a:lnTo>
                    <a:pt x="155923" y="1149573"/>
                  </a:lnTo>
                  <a:cubicBezTo>
                    <a:pt x="155009" y="1150383"/>
                    <a:pt x="154056" y="1151154"/>
                    <a:pt x="153066" y="1151859"/>
                  </a:cubicBezTo>
                  <a:cubicBezTo>
                    <a:pt x="150923" y="1153183"/>
                    <a:pt x="148446" y="1153869"/>
                    <a:pt x="145922" y="1153860"/>
                  </a:cubicBezTo>
                  <a:lnTo>
                    <a:pt x="142112" y="1153288"/>
                  </a:lnTo>
                  <a:cubicBezTo>
                    <a:pt x="139731" y="1152659"/>
                    <a:pt x="137559" y="1151412"/>
                    <a:pt x="135826" y="1149669"/>
                  </a:cubicBezTo>
                  <a:lnTo>
                    <a:pt x="134111" y="1147478"/>
                  </a:lnTo>
                  <a:cubicBezTo>
                    <a:pt x="133635" y="1147002"/>
                    <a:pt x="132492" y="1146621"/>
                    <a:pt x="132492" y="1146049"/>
                  </a:cubicBezTo>
                  <a:cubicBezTo>
                    <a:pt x="131263" y="1144668"/>
                    <a:pt x="130406" y="1142991"/>
                    <a:pt x="130015" y="1141191"/>
                  </a:cubicBezTo>
                  <a:cubicBezTo>
                    <a:pt x="129434" y="1139334"/>
                    <a:pt x="129434" y="1137334"/>
                    <a:pt x="130015" y="1135476"/>
                  </a:cubicBezTo>
                  <a:cubicBezTo>
                    <a:pt x="130101" y="1133581"/>
                    <a:pt x="130692" y="1131733"/>
                    <a:pt x="131730" y="1130142"/>
                  </a:cubicBezTo>
                  <a:cubicBezTo>
                    <a:pt x="132053" y="1129628"/>
                    <a:pt x="132444" y="1129142"/>
                    <a:pt x="132872" y="1128714"/>
                  </a:cubicBezTo>
                  <a:cubicBezTo>
                    <a:pt x="133187" y="1128161"/>
                    <a:pt x="133578" y="1127647"/>
                    <a:pt x="134016" y="1127189"/>
                  </a:cubicBezTo>
                  <a:cubicBezTo>
                    <a:pt x="134482" y="1126751"/>
                    <a:pt x="134987" y="1126370"/>
                    <a:pt x="135540" y="1126047"/>
                  </a:cubicBezTo>
                  <a:lnTo>
                    <a:pt x="139540" y="1126332"/>
                  </a:lnTo>
                  <a:cubicBezTo>
                    <a:pt x="140655" y="1125770"/>
                    <a:pt x="141798" y="1125256"/>
                    <a:pt x="142970" y="1124808"/>
                  </a:cubicBezTo>
                  <a:close/>
                  <a:moveTo>
                    <a:pt x="1377886" y="1075088"/>
                  </a:moveTo>
                  <a:cubicBezTo>
                    <a:pt x="1385773" y="1075088"/>
                    <a:pt x="1392174" y="1081489"/>
                    <a:pt x="1392174" y="1089375"/>
                  </a:cubicBezTo>
                  <a:cubicBezTo>
                    <a:pt x="1392174" y="1097262"/>
                    <a:pt x="1385773" y="1103663"/>
                    <a:pt x="1377886" y="1103663"/>
                  </a:cubicBezTo>
                  <a:cubicBezTo>
                    <a:pt x="1369999" y="1103663"/>
                    <a:pt x="1363599" y="1097262"/>
                    <a:pt x="1363599" y="1089375"/>
                  </a:cubicBezTo>
                  <a:cubicBezTo>
                    <a:pt x="1363599" y="1081489"/>
                    <a:pt x="1369999" y="1075088"/>
                    <a:pt x="1377886" y="1075088"/>
                  </a:cubicBezTo>
                  <a:close/>
                  <a:moveTo>
                    <a:pt x="104203" y="1064515"/>
                  </a:moveTo>
                  <a:cubicBezTo>
                    <a:pt x="112090" y="1064515"/>
                    <a:pt x="118491" y="1070916"/>
                    <a:pt x="118491" y="1078802"/>
                  </a:cubicBezTo>
                  <a:cubicBezTo>
                    <a:pt x="118491" y="1086689"/>
                    <a:pt x="112090" y="1093090"/>
                    <a:pt x="104203" y="1093090"/>
                  </a:cubicBezTo>
                  <a:cubicBezTo>
                    <a:pt x="96316" y="1093090"/>
                    <a:pt x="89916" y="1086689"/>
                    <a:pt x="89916" y="1078802"/>
                  </a:cubicBezTo>
                  <a:cubicBezTo>
                    <a:pt x="89916" y="1070916"/>
                    <a:pt x="96316" y="1064515"/>
                    <a:pt x="104203" y="1064515"/>
                  </a:cubicBezTo>
                  <a:close/>
                  <a:moveTo>
                    <a:pt x="1404366" y="1003554"/>
                  </a:moveTo>
                  <a:cubicBezTo>
                    <a:pt x="1406280" y="1003478"/>
                    <a:pt x="1408185" y="1003907"/>
                    <a:pt x="1409890" y="1004792"/>
                  </a:cubicBezTo>
                  <a:cubicBezTo>
                    <a:pt x="1411624" y="1005412"/>
                    <a:pt x="1413186" y="1006421"/>
                    <a:pt x="1414462" y="1007745"/>
                  </a:cubicBezTo>
                  <a:cubicBezTo>
                    <a:pt x="1415815" y="1008993"/>
                    <a:pt x="1416834" y="1010565"/>
                    <a:pt x="1417415" y="1012317"/>
                  </a:cubicBezTo>
                  <a:cubicBezTo>
                    <a:pt x="1418301" y="1014022"/>
                    <a:pt x="1418720" y="1015927"/>
                    <a:pt x="1418653" y="1017842"/>
                  </a:cubicBezTo>
                  <a:lnTo>
                    <a:pt x="1418653" y="1020509"/>
                  </a:lnTo>
                  <a:cubicBezTo>
                    <a:pt x="1418653" y="1023061"/>
                    <a:pt x="1417958" y="1025557"/>
                    <a:pt x="1416653" y="1027748"/>
                  </a:cubicBezTo>
                  <a:lnTo>
                    <a:pt x="1414462" y="1030605"/>
                  </a:lnTo>
                  <a:cubicBezTo>
                    <a:pt x="1412729" y="1032368"/>
                    <a:pt x="1410557" y="1033653"/>
                    <a:pt x="1408176" y="1034320"/>
                  </a:cubicBezTo>
                  <a:lnTo>
                    <a:pt x="1404366" y="1034796"/>
                  </a:lnTo>
                  <a:cubicBezTo>
                    <a:pt x="1402442" y="1034920"/>
                    <a:pt x="1400527" y="1034492"/>
                    <a:pt x="1398841" y="1033558"/>
                  </a:cubicBezTo>
                  <a:cubicBezTo>
                    <a:pt x="1395374" y="1032244"/>
                    <a:pt x="1392631" y="1029501"/>
                    <a:pt x="1391317" y="1026033"/>
                  </a:cubicBezTo>
                  <a:cubicBezTo>
                    <a:pt x="1390383" y="1024347"/>
                    <a:pt x="1389955" y="1022433"/>
                    <a:pt x="1390078" y="1020509"/>
                  </a:cubicBezTo>
                  <a:lnTo>
                    <a:pt x="1390078" y="1017842"/>
                  </a:lnTo>
                  <a:cubicBezTo>
                    <a:pt x="1390078" y="1015337"/>
                    <a:pt x="1390735" y="1012870"/>
                    <a:pt x="1391983" y="1010698"/>
                  </a:cubicBezTo>
                  <a:lnTo>
                    <a:pt x="1394269" y="1007745"/>
                  </a:lnTo>
                  <a:cubicBezTo>
                    <a:pt x="1396032" y="1006040"/>
                    <a:pt x="1398194" y="1004802"/>
                    <a:pt x="1400556" y="1004126"/>
                  </a:cubicBezTo>
                  <a:close/>
                  <a:moveTo>
                    <a:pt x="80390" y="1000888"/>
                  </a:moveTo>
                  <a:cubicBezTo>
                    <a:pt x="82305" y="1000860"/>
                    <a:pt x="84200" y="1001279"/>
                    <a:pt x="85914" y="1002126"/>
                  </a:cubicBezTo>
                  <a:cubicBezTo>
                    <a:pt x="87667" y="1002698"/>
                    <a:pt x="89248" y="1003717"/>
                    <a:pt x="90487" y="1005079"/>
                  </a:cubicBezTo>
                  <a:lnTo>
                    <a:pt x="93153" y="1007746"/>
                  </a:lnTo>
                  <a:cubicBezTo>
                    <a:pt x="94915" y="1009480"/>
                    <a:pt x="96201" y="1011651"/>
                    <a:pt x="96868" y="1014033"/>
                  </a:cubicBezTo>
                  <a:lnTo>
                    <a:pt x="97344" y="1017843"/>
                  </a:lnTo>
                  <a:cubicBezTo>
                    <a:pt x="97344" y="1020376"/>
                    <a:pt x="96687" y="1022872"/>
                    <a:pt x="95439" y="1025082"/>
                  </a:cubicBezTo>
                  <a:lnTo>
                    <a:pt x="93153" y="1027939"/>
                  </a:lnTo>
                  <a:cubicBezTo>
                    <a:pt x="91925" y="1029320"/>
                    <a:pt x="90344" y="1030340"/>
                    <a:pt x="88581" y="1030892"/>
                  </a:cubicBezTo>
                  <a:cubicBezTo>
                    <a:pt x="85086" y="1032540"/>
                    <a:pt x="81028" y="1032540"/>
                    <a:pt x="77532" y="1030892"/>
                  </a:cubicBezTo>
                  <a:cubicBezTo>
                    <a:pt x="75780" y="1030311"/>
                    <a:pt x="74208" y="1029292"/>
                    <a:pt x="72960" y="1027939"/>
                  </a:cubicBezTo>
                  <a:lnTo>
                    <a:pt x="70294" y="1025367"/>
                  </a:lnTo>
                  <a:cubicBezTo>
                    <a:pt x="68569" y="1023577"/>
                    <a:pt x="67322" y="1021386"/>
                    <a:pt x="66674" y="1018986"/>
                  </a:cubicBezTo>
                  <a:lnTo>
                    <a:pt x="66103" y="1015176"/>
                  </a:lnTo>
                  <a:cubicBezTo>
                    <a:pt x="66093" y="1012652"/>
                    <a:pt x="66779" y="1010185"/>
                    <a:pt x="68103" y="1008032"/>
                  </a:cubicBezTo>
                  <a:lnTo>
                    <a:pt x="70294" y="1005079"/>
                  </a:lnTo>
                  <a:cubicBezTo>
                    <a:pt x="71570" y="1003755"/>
                    <a:pt x="73132" y="1002746"/>
                    <a:pt x="74865" y="1002126"/>
                  </a:cubicBezTo>
                  <a:cubicBezTo>
                    <a:pt x="76589" y="1001288"/>
                    <a:pt x="78475" y="1000869"/>
                    <a:pt x="80390" y="1000888"/>
                  </a:cubicBezTo>
                  <a:close/>
                  <a:moveTo>
                    <a:pt x="53910" y="940023"/>
                  </a:moveTo>
                  <a:lnTo>
                    <a:pt x="56578" y="940023"/>
                  </a:lnTo>
                  <a:cubicBezTo>
                    <a:pt x="59130" y="940023"/>
                    <a:pt x="61626" y="940718"/>
                    <a:pt x="63816" y="942023"/>
                  </a:cubicBezTo>
                  <a:lnTo>
                    <a:pt x="66674" y="944214"/>
                  </a:lnTo>
                  <a:cubicBezTo>
                    <a:pt x="68436" y="945947"/>
                    <a:pt x="69722" y="948119"/>
                    <a:pt x="70388" y="950500"/>
                  </a:cubicBezTo>
                  <a:lnTo>
                    <a:pt x="70865" y="954310"/>
                  </a:lnTo>
                  <a:cubicBezTo>
                    <a:pt x="70989" y="956234"/>
                    <a:pt x="70560" y="958149"/>
                    <a:pt x="69627" y="959834"/>
                  </a:cubicBezTo>
                  <a:cubicBezTo>
                    <a:pt x="68312" y="963302"/>
                    <a:pt x="65569" y="966045"/>
                    <a:pt x="62102" y="967359"/>
                  </a:cubicBezTo>
                  <a:cubicBezTo>
                    <a:pt x="60416" y="968293"/>
                    <a:pt x="58501" y="968721"/>
                    <a:pt x="56578" y="968598"/>
                  </a:cubicBezTo>
                  <a:lnTo>
                    <a:pt x="53910" y="968598"/>
                  </a:lnTo>
                  <a:cubicBezTo>
                    <a:pt x="51405" y="968598"/>
                    <a:pt x="48939" y="967940"/>
                    <a:pt x="46767" y="966692"/>
                  </a:cubicBezTo>
                  <a:lnTo>
                    <a:pt x="43814" y="964407"/>
                  </a:lnTo>
                  <a:cubicBezTo>
                    <a:pt x="42109" y="962644"/>
                    <a:pt x="40870" y="960482"/>
                    <a:pt x="40194" y="958120"/>
                  </a:cubicBezTo>
                  <a:lnTo>
                    <a:pt x="39623" y="954310"/>
                  </a:lnTo>
                  <a:cubicBezTo>
                    <a:pt x="39594" y="952396"/>
                    <a:pt x="40014" y="950500"/>
                    <a:pt x="40861" y="948786"/>
                  </a:cubicBezTo>
                  <a:cubicBezTo>
                    <a:pt x="41480" y="947052"/>
                    <a:pt x="42490" y="945490"/>
                    <a:pt x="43814" y="944214"/>
                  </a:cubicBezTo>
                  <a:cubicBezTo>
                    <a:pt x="45062" y="942861"/>
                    <a:pt x="46633" y="941842"/>
                    <a:pt x="48386" y="941261"/>
                  </a:cubicBezTo>
                  <a:cubicBezTo>
                    <a:pt x="50091" y="940375"/>
                    <a:pt x="51996" y="939956"/>
                    <a:pt x="53910" y="940023"/>
                  </a:cubicBezTo>
                  <a:close/>
                  <a:moveTo>
                    <a:pt x="1428178" y="937356"/>
                  </a:moveTo>
                  <a:lnTo>
                    <a:pt x="1429797" y="937356"/>
                  </a:lnTo>
                  <a:cubicBezTo>
                    <a:pt x="1437684" y="937356"/>
                    <a:pt x="1444085" y="943757"/>
                    <a:pt x="1444085" y="951643"/>
                  </a:cubicBezTo>
                  <a:cubicBezTo>
                    <a:pt x="1444085" y="959530"/>
                    <a:pt x="1437684" y="965931"/>
                    <a:pt x="1429797" y="965931"/>
                  </a:cubicBezTo>
                  <a:lnTo>
                    <a:pt x="1428178" y="965931"/>
                  </a:lnTo>
                  <a:cubicBezTo>
                    <a:pt x="1420291" y="965931"/>
                    <a:pt x="1413891" y="959530"/>
                    <a:pt x="1413891" y="951643"/>
                  </a:cubicBezTo>
                  <a:cubicBezTo>
                    <a:pt x="1413891" y="943757"/>
                    <a:pt x="1420291" y="937356"/>
                    <a:pt x="1428178" y="937356"/>
                  </a:cubicBezTo>
                  <a:close/>
                  <a:moveTo>
                    <a:pt x="35432" y="879158"/>
                  </a:moveTo>
                  <a:lnTo>
                    <a:pt x="38004" y="879158"/>
                  </a:lnTo>
                  <a:cubicBezTo>
                    <a:pt x="40547" y="879139"/>
                    <a:pt x="43042" y="879796"/>
                    <a:pt x="45243" y="881063"/>
                  </a:cubicBezTo>
                  <a:lnTo>
                    <a:pt x="48196" y="883349"/>
                  </a:lnTo>
                  <a:cubicBezTo>
                    <a:pt x="49939" y="885082"/>
                    <a:pt x="51186" y="887254"/>
                    <a:pt x="51815" y="889635"/>
                  </a:cubicBezTo>
                  <a:lnTo>
                    <a:pt x="51815" y="893445"/>
                  </a:lnTo>
                  <a:cubicBezTo>
                    <a:pt x="51910" y="895350"/>
                    <a:pt x="51520" y="897255"/>
                    <a:pt x="50672" y="898970"/>
                  </a:cubicBezTo>
                  <a:cubicBezTo>
                    <a:pt x="50053" y="900703"/>
                    <a:pt x="49043" y="902266"/>
                    <a:pt x="47720" y="903542"/>
                  </a:cubicBezTo>
                  <a:cubicBezTo>
                    <a:pt x="46424" y="904885"/>
                    <a:pt x="44824" y="905904"/>
                    <a:pt x="43052" y="906495"/>
                  </a:cubicBezTo>
                  <a:cubicBezTo>
                    <a:pt x="41337" y="907342"/>
                    <a:pt x="39442" y="907761"/>
                    <a:pt x="37528" y="907733"/>
                  </a:cubicBezTo>
                  <a:lnTo>
                    <a:pt x="34956" y="907733"/>
                  </a:lnTo>
                  <a:cubicBezTo>
                    <a:pt x="32403" y="907752"/>
                    <a:pt x="29898" y="907057"/>
                    <a:pt x="27717" y="905732"/>
                  </a:cubicBezTo>
                  <a:lnTo>
                    <a:pt x="24859" y="903542"/>
                  </a:lnTo>
                  <a:cubicBezTo>
                    <a:pt x="23097" y="901808"/>
                    <a:pt x="21811" y="899637"/>
                    <a:pt x="21144" y="897255"/>
                  </a:cubicBezTo>
                  <a:lnTo>
                    <a:pt x="21144" y="893445"/>
                  </a:lnTo>
                  <a:cubicBezTo>
                    <a:pt x="21021" y="891521"/>
                    <a:pt x="21449" y="889607"/>
                    <a:pt x="22383" y="887921"/>
                  </a:cubicBezTo>
                  <a:cubicBezTo>
                    <a:pt x="23697" y="884454"/>
                    <a:pt x="26441" y="881710"/>
                    <a:pt x="29907" y="880396"/>
                  </a:cubicBezTo>
                  <a:cubicBezTo>
                    <a:pt x="31593" y="879463"/>
                    <a:pt x="33508" y="879034"/>
                    <a:pt x="35432" y="879158"/>
                  </a:cubicBezTo>
                  <a:close/>
                  <a:moveTo>
                    <a:pt x="1441894" y="871443"/>
                  </a:moveTo>
                  <a:lnTo>
                    <a:pt x="1442370" y="871443"/>
                  </a:lnTo>
                  <a:cubicBezTo>
                    <a:pt x="1443570" y="871215"/>
                    <a:pt x="1444799" y="871215"/>
                    <a:pt x="1445990" y="871443"/>
                  </a:cubicBezTo>
                  <a:cubicBezTo>
                    <a:pt x="1447856" y="871529"/>
                    <a:pt x="1449666" y="872129"/>
                    <a:pt x="1451228" y="873158"/>
                  </a:cubicBezTo>
                  <a:cubicBezTo>
                    <a:pt x="1452886" y="873958"/>
                    <a:pt x="1454276" y="875206"/>
                    <a:pt x="1455229" y="876777"/>
                  </a:cubicBezTo>
                  <a:cubicBezTo>
                    <a:pt x="1456515" y="878130"/>
                    <a:pt x="1457410" y="879806"/>
                    <a:pt x="1457801" y="881635"/>
                  </a:cubicBezTo>
                  <a:cubicBezTo>
                    <a:pt x="1458239" y="884330"/>
                    <a:pt x="1457944" y="887093"/>
                    <a:pt x="1456943" y="889636"/>
                  </a:cubicBezTo>
                  <a:cubicBezTo>
                    <a:pt x="1456324" y="892141"/>
                    <a:pt x="1455009" y="894427"/>
                    <a:pt x="1453133" y="896208"/>
                  </a:cubicBezTo>
                  <a:cubicBezTo>
                    <a:pt x="1452238" y="897113"/>
                    <a:pt x="1451248" y="897904"/>
                    <a:pt x="1450181" y="898589"/>
                  </a:cubicBezTo>
                  <a:lnTo>
                    <a:pt x="1446657" y="900113"/>
                  </a:lnTo>
                  <a:cubicBezTo>
                    <a:pt x="1443951" y="900875"/>
                    <a:pt x="1441084" y="900875"/>
                    <a:pt x="1438370" y="900113"/>
                  </a:cubicBezTo>
                  <a:lnTo>
                    <a:pt x="1434940" y="898685"/>
                  </a:lnTo>
                  <a:cubicBezTo>
                    <a:pt x="1433883" y="897980"/>
                    <a:pt x="1432864" y="897218"/>
                    <a:pt x="1431892" y="896399"/>
                  </a:cubicBezTo>
                  <a:cubicBezTo>
                    <a:pt x="1430112" y="894589"/>
                    <a:pt x="1428797" y="892360"/>
                    <a:pt x="1428083" y="889922"/>
                  </a:cubicBezTo>
                  <a:cubicBezTo>
                    <a:pt x="1427416" y="887293"/>
                    <a:pt x="1427416" y="884550"/>
                    <a:pt x="1428083" y="881921"/>
                  </a:cubicBezTo>
                  <a:cubicBezTo>
                    <a:pt x="1428749" y="879539"/>
                    <a:pt x="1430035" y="877368"/>
                    <a:pt x="1431798" y="875634"/>
                  </a:cubicBezTo>
                  <a:lnTo>
                    <a:pt x="1434655" y="873444"/>
                  </a:lnTo>
                  <a:cubicBezTo>
                    <a:pt x="1436845" y="872138"/>
                    <a:pt x="1439341" y="871443"/>
                    <a:pt x="1441894" y="871443"/>
                  </a:cubicBezTo>
                  <a:close/>
                  <a:moveTo>
                    <a:pt x="21049" y="815627"/>
                  </a:moveTo>
                  <a:lnTo>
                    <a:pt x="24764" y="815627"/>
                  </a:lnTo>
                  <a:cubicBezTo>
                    <a:pt x="26679" y="815513"/>
                    <a:pt x="28584" y="815913"/>
                    <a:pt x="30289" y="816770"/>
                  </a:cubicBezTo>
                  <a:cubicBezTo>
                    <a:pt x="32041" y="817399"/>
                    <a:pt x="33642" y="818408"/>
                    <a:pt x="34956" y="819723"/>
                  </a:cubicBezTo>
                  <a:cubicBezTo>
                    <a:pt x="36308" y="821018"/>
                    <a:pt x="37318" y="822618"/>
                    <a:pt x="37909" y="824390"/>
                  </a:cubicBezTo>
                  <a:cubicBezTo>
                    <a:pt x="38690" y="825952"/>
                    <a:pt x="39080" y="827685"/>
                    <a:pt x="39052" y="829438"/>
                  </a:cubicBezTo>
                  <a:lnTo>
                    <a:pt x="39052" y="832010"/>
                  </a:lnTo>
                  <a:cubicBezTo>
                    <a:pt x="39100" y="834553"/>
                    <a:pt x="38443" y="837058"/>
                    <a:pt x="37147" y="839249"/>
                  </a:cubicBezTo>
                  <a:lnTo>
                    <a:pt x="34956" y="842106"/>
                  </a:lnTo>
                  <a:cubicBezTo>
                    <a:pt x="33203" y="843897"/>
                    <a:pt x="30994" y="845173"/>
                    <a:pt x="28575" y="845821"/>
                  </a:cubicBezTo>
                  <a:lnTo>
                    <a:pt x="24764" y="846297"/>
                  </a:lnTo>
                  <a:cubicBezTo>
                    <a:pt x="22869" y="846431"/>
                    <a:pt x="20983" y="846002"/>
                    <a:pt x="19335" y="845059"/>
                  </a:cubicBezTo>
                  <a:cubicBezTo>
                    <a:pt x="15811" y="843792"/>
                    <a:pt x="13030" y="841040"/>
                    <a:pt x="11715" y="837534"/>
                  </a:cubicBezTo>
                  <a:cubicBezTo>
                    <a:pt x="10868" y="835820"/>
                    <a:pt x="10448" y="833924"/>
                    <a:pt x="10477" y="832010"/>
                  </a:cubicBezTo>
                  <a:lnTo>
                    <a:pt x="10477" y="829438"/>
                  </a:lnTo>
                  <a:cubicBezTo>
                    <a:pt x="10496" y="826895"/>
                    <a:pt x="11181" y="824390"/>
                    <a:pt x="12477" y="822199"/>
                  </a:cubicBezTo>
                  <a:lnTo>
                    <a:pt x="14668" y="819246"/>
                  </a:lnTo>
                  <a:cubicBezTo>
                    <a:pt x="16449" y="817522"/>
                    <a:pt x="18650" y="816275"/>
                    <a:pt x="21049" y="815627"/>
                  </a:cubicBezTo>
                  <a:close/>
                  <a:moveTo>
                    <a:pt x="1457324" y="807626"/>
                  </a:moveTo>
                  <a:cubicBezTo>
                    <a:pt x="1465211" y="807626"/>
                    <a:pt x="1471612" y="814027"/>
                    <a:pt x="1471612" y="821913"/>
                  </a:cubicBezTo>
                  <a:cubicBezTo>
                    <a:pt x="1471612" y="829800"/>
                    <a:pt x="1465211" y="836201"/>
                    <a:pt x="1457324" y="836201"/>
                  </a:cubicBezTo>
                  <a:cubicBezTo>
                    <a:pt x="1449437" y="836201"/>
                    <a:pt x="1443037" y="829800"/>
                    <a:pt x="1443037" y="821913"/>
                  </a:cubicBezTo>
                  <a:cubicBezTo>
                    <a:pt x="1443037" y="814027"/>
                    <a:pt x="1449437" y="807626"/>
                    <a:pt x="1457324" y="807626"/>
                  </a:cubicBezTo>
                  <a:close/>
                  <a:moveTo>
                    <a:pt x="17811" y="760191"/>
                  </a:moveTo>
                  <a:cubicBezTo>
                    <a:pt x="19011" y="760048"/>
                    <a:pt x="20230" y="760048"/>
                    <a:pt x="21431" y="760191"/>
                  </a:cubicBezTo>
                  <a:cubicBezTo>
                    <a:pt x="23297" y="760277"/>
                    <a:pt x="25107" y="760877"/>
                    <a:pt x="26669" y="761905"/>
                  </a:cubicBezTo>
                  <a:cubicBezTo>
                    <a:pt x="28298" y="762782"/>
                    <a:pt x="29679" y="764058"/>
                    <a:pt x="30670" y="765620"/>
                  </a:cubicBezTo>
                  <a:cubicBezTo>
                    <a:pt x="31984" y="766953"/>
                    <a:pt x="32879" y="768639"/>
                    <a:pt x="33241" y="770478"/>
                  </a:cubicBezTo>
                  <a:cubicBezTo>
                    <a:pt x="33861" y="773126"/>
                    <a:pt x="33765" y="775888"/>
                    <a:pt x="32955" y="778479"/>
                  </a:cubicBezTo>
                  <a:cubicBezTo>
                    <a:pt x="32298" y="780974"/>
                    <a:pt x="30984" y="783241"/>
                    <a:pt x="29146" y="785051"/>
                  </a:cubicBezTo>
                  <a:cubicBezTo>
                    <a:pt x="28231" y="785899"/>
                    <a:pt x="27241" y="786661"/>
                    <a:pt x="26193" y="787337"/>
                  </a:cubicBezTo>
                  <a:lnTo>
                    <a:pt x="22669" y="788861"/>
                  </a:lnTo>
                  <a:cubicBezTo>
                    <a:pt x="19945" y="789528"/>
                    <a:pt x="17106" y="789528"/>
                    <a:pt x="14382" y="788861"/>
                  </a:cubicBezTo>
                  <a:lnTo>
                    <a:pt x="10953" y="787432"/>
                  </a:lnTo>
                  <a:lnTo>
                    <a:pt x="7905" y="785146"/>
                  </a:lnTo>
                  <a:cubicBezTo>
                    <a:pt x="6076" y="783318"/>
                    <a:pt x="4733" y="781060"/>
                    <a:pt x="4000" y="778574"/>
                  </a:cubicBezTo>
                  <a:cubicBezTo>
                    <a:pt x="3333" y="775983"/>
                    <a:pt x="3333" y="773259"/>
                    <a:pt x="4000" y="770668"/>
                  </a:cubicBezTo>
                  <a:cubicBezTo>
                    <a:pt x="4628" y="768268"/>
                    <a:pt x="5914" y="766087"/>
                    <a:pt x="7715" y="764382"/>
                  </a:cubicBezTo>
                  <a:lnTo>
                    <a:pt x="10572" y="762096"/>
                  </a:lnTo>
                  <a:cubicBezTo>
                    <a:pt x="12782" y="760858"/>
                    <a:pt x="15277" y="760200"/>
                    <a:pt x="17811" y="760191"/>
                  </a:cubicBezTo>
                  <a:close/>
                  <a:moveTo>
                    <a:pt x="1460182" y="733521"/>
                  </a:moveTo>
                  <a:lnTo>
                    <a:pt x="1463897" y="733521"/>
                  </a:lnTo>
                  <a:cubicBezTo>
                    <a:pt x="1465820" y="733397"/>
                    <a:pt x="1467735" y="733825"/>
                    <a:pt x="1469421" y="734759"/>
                  </a:cubicBezTo>
                  <a:cubicBezTo>
                    <a:pt x="1472888" y="736073"/>
                    <a:pt x="1475631" y="738817"/>
                    <a:pt x="1476946" y="742283"/>
                  </a:cubicBezTo>
                  <a:cubicBezTo>
                    <a:pt x="1477793" y="743827"/>
                    <a:pt x="1478222" y="745570"/>
                    <a:pt x="1478184" y="747332"/>
                  </a:cubicBezTo>
                  <a:lnTo>
                    <a:pt x="1478184" y="749999"/>
                  </a:lnTo>
                  <a:cubicBezTo>
                    <a:pt x="1478184" y="752504"/>
                    <a:pt x="1477527" y="754971"/>
                    <a:pt x="1476279" y="757142"/>
                  </a:cubicBezTo>
                  <a:lnTo>
                    <a:pt x="1473993" y="760095"/>
                  </a:lnTo>
                  <a:cubicBezTo>
                    <a:pt x="1472260" y="761838"/>
                    <a:pt x="1470088" y="763086"/>
                    <a:pt x="1467706" y="763715"/>
                  </a:cubicBezTo>
                  <a:lnTo>
                    <a:pt x="1463897" y="764286"/>
                  </a:lnTo>
                  <a:cubicBezTo>
                    <a:pt x="1462011" y="764315"/>
                    <a:pt x="1460153" y="763896"/>
                    <a:pt x="1458467" y="763048"/>
                  </a:cubicBezTo>
                  <a:cubicBezTo>
                    <a:pt x="1454915" y="761781"/>
                    <a:pt x="1452114" y="758981"/>
                    <a:pt x="1450847" y="755428"/>
                  </a:cubicBezTo>
                  <a:cubicBezTo>
                    <a:pt x="1450009" y="753742"/>
                    <a:pt x="1449590" y="751885"/>
                    <a:pt x="1449609" y="749999"/>
                  </a:cubicBezTo>
                  <a:lnTo>
                    <a:pt x="1449609" y="747332"/>
                  </a:lnTo>
                  <a:cubicBezTo>
                    <a:pt x="1449590" y="744779"/>
                    <a:pt x="1450285" y="742274"/>
                    <a:pt x="1451609" y="740093"/>
                  </a:cubicBezTo>
                  <a:lnTo>
                    <a:pt x="1453800" y="737235"/>
                  </a:lnTo>
                  <a:cubicBezTo>
                    <a:pt x="1455552" y="735445"/>
                    <a:pt x="1457762" y="734168"/>
                    <a:pt x="1460182" y="733521"/>
                  </a:cubicBezTo>
                  <a:close/>
                  <a:moveTo>
                    <a:pt x="14287" y="701707"/>
                  </a:moveTo>
                  <a:cubicBezTo>
                    <a:pt x="16201" y="701631"/>
                    <a:pt x="18107" y="702060"/>
                    <a:pt x="19811" y="702945"/>
                  </a:cubicBezTo>
                  <a:cubicBezTo>
                    <a:pt x="21592" y="703460"/>
                    <a:pt x="23183" y="704489"/>
                    <a:pt x="24383" y="705898"/>
                  </a:cubicBezTo>
                  <a:lnTo>
                    <a:pt x="27050" y="708565"/>
                  </a:lnTo>
                  <a:cubicBezTo>
                    <a:pt x="28812" y="710299"/>
                    <a:pt x="30098" y="712470"/>
                    <a:pt x="30765" y="714852"/>
                  </a:cubicBezTo>
                  <a:lnTo>
                    <a:pt x="31241" y="718662"/>
                  </a:lnTo>
                  <a:cubicBezTo>
                    <a:pt x="31232" y="721196"/>
                    <a:pt x="30574" y="723691"/>
                    <a:pt x="29336" y="725901"/>
                  </a:cubicBezTo>
                  <a:lnTo>
                    <a:pt x="27050" y="728758"/>
                  </a:lnTo>
                  <a:cubicBezTo>
                    <a:pt x="25822" y="730139"/>
                    <a:pt x="24240" y="731159"/>
                    <a:pt x="22478" y="731711"/>
                  </a:cubicBezTo>
                  <a:cubicBezTo>
                    <a:pt x="18983" y="733359"/>
                    <a:pt x="14925" y="733359"/>
                    <a:pt x="11429" y="731711"/>
                  </a:cubicBezTo>
                  <a:cubicBezTo>
                    <a:pt x="9677" y="731130"/>
                    <a:pt x="8105" y="730111"/>
                    <a:pt x="6857" y="728758"/>
                  </a:cubicBezTo>
                  <a:lnTo>
                    <a:pt x="4191" y="726091"/>
                  </a:lnTo>
                  <a:cubicBezTo>
                    <a:pt x="2466" y="724339"/>
                    <a:pt x="1219" y="722177"/>
                    <a:pt x="571" y="719805"/>
                  </a:cubicBezTo>
                  <a:lnTo>
                    <a:pt x="0" y="715995"/>
                  </a:lnTo>
                  <a:cubicBezTo>
                    <a:pt x="0" y="713442"/>
                    <a:pt x="695" y="710947"/>
                    <a:pt x="1999" y="708756"/>
                  </a:cubicBezTo>
                  <a:lnTo>
                    <a:pt x="4191" y="705898"/>
                  </a:lnTo>
                  <a:cubicBezTo>
                    <a:pt x="6981" y="703384"/>
                    <a:pt x="10544" y="701907"/>
                    <a:pt x="14287" y="701707"/>
                  </a:cubicBezTo>
                  <a:close/>
                  <a:moveTo>
                    <a:pt x="1466563" y="656750"/>
                  </a:moveTo>
                  <a:cubicBezTo>
                    <a:pt x="1474450" y="656750"/>
                    <a:pt x="1480851" y="663151"/>
                    <a:pt x="1480851" y="671037"/>
                  </a:cubicBezTo>
                  <a:cubicBezTo>
                    <a:pt x="1480851" y="678924"/>
                    <a:pt x="1474450" y="685325"/>
                    <a:pt x="1466563" y="685325"/>
                  </a:cubicBezTo>
                  <a:cubicBezTo>
                    <a:pt x="1458676" y="685325"/>
                    <a:pt x="1452276" y="678924"/>
                    <a:pt x="1452276" y="671037"/>
                  </a:cubicBezTo>
                  <a:cubicBezTo>
                    <a:pt x="1452276" y="663151"/>
                    <a:pt x="1458676" y="656750"/>
                    <a:pt x="1466563" y="656750"/>
                  </a:cubicBezTo>
                  <a:close/>
                  <a:moveTo>
                    <a:pt x="24765" y="630270"/>
                  </a:moveTo>
                  <a:cubicBezTo>
                    <a:pt x="26689" y="630146"/>
                    <a:pt x="28603" y="630574"/>
                    <a:pt x="30289" y="631508"/>
                  </a:cubicBezTo>
                  <a:cubicBezTo>
                    <a:pt x="33814" y="632775"/>
                    <a:pt x="36595" y="635527"/>
                    <a:pt x="37909" y="639032"/>
                  </a:cubicBezTo>
                  <a:cubicBezTo>
                    <a:pt x="38833" y="640718"/>
                    <a:pt x="39300" y="642633"/>
                    <a:pt x="39243" y="644557"/>
                  </a:cubicBezTo>
                  <a:lnTo>
                    <a:pt x="39243" y="647129"/>
                  </a:lnTo>
                  <a:cubicBezTo>
                    <a:pt x="39291" y="649672"/>
                    <a:pt x="38633" y="652177"/>
                    <a:pt x="37338" y="654368"/>
                  </a:cubicBezTo>
                  <a:lnTo>
                    <a:pt x="35147" y="657225"/>
                  </a:lnTo>
                  <a:cubicBezTo>
                    <a:pt x="33394" y="659016"/>
                    <a:pt x="31185" y="660292"/>
                    <a:pt x="28765" y="660940"/>
                  </a:cubicBezTo>
                  <a:lnTo>
                    <a:pt x="24955" y="661416"/>
                  </a:lnTo>
                  <a:cubicBezTo>
                    <a:pt x="23060" y="661550"/>
                    <a:pt x="21174" y="661121"/>
                    <a:pt x="19526" y="660178"/>
                  </a:cubicBezTo>
                  <a:cubicBezTo>
                    <a:pt x="16002" y="658911"/>
                    <a:pt x="13221" y="656158"/>
                    <a:pt x="11906" y="652653"/>
                  </a:cubicBezTo>
                  <a:cubicBezTo>
                    <a:pt x="11059" y="650939"/>
                    <a:pt x="10639" y="649043"/>
                    <a:pt x="10668" y="647129"/>
                  </a:cubicBezTo>
                  <a:lnTo>
                    <a:pt x="10668" y="644557"/>
                  </a:lnTo>
                  <a:cubicBezTo>
                    <a:pt x="10696" y="642014"/>
                    <a:pt x="11392" y="639518"/>
                    <a:pt x="12668" y="637318"/>
                  </a:cubicBezTo>
                  <a:lnTo>
                    <a:pt x="14859" y="634461"/>
                  </a:lnTo>
                  <a:cubicBezTo>
                    <a:pt x="16611" y="632670"/>
                    <a:pt x="18821" y="631393"/>
                    <a:pt x="21240" y="630746"/>
                  </a:cubicBezTo>
                  <a:close/>
                  <a:moveTo>
                    <a:pt x="1440084" y="595789"/>
                  </a:moveTo>
                  <a:cubicBezTo>
                    <a:pt x="1441998" y="595713"/>
                    <a:pt x="1443904" y="596142"/>
                    <a:pt x="1445608" y="597028"/>
                  </a:cubicBezTo>
                  <a:cubicBezTo>
                    <a:pt x="1447361" y="597599"/>
                    <a:pt x="1448942" y="598619"/>
                    <a:pt x="1450180" y="599980"/>
                  </a:cubicBezTo>
                  <a:lnTo>
                    <a:pt x="1452847" y="602647"/>
                  </a:lnTo>
                  <a:cubicBezTo>
                    <a:pt x="1454581" y="604410"/>
                    <a:pt x="1455857" y="606562"/>
                    <a:pt x="1456562" y="608934"/>
                  </a:cubicBezTo>
                  <a:lnTo>
                    <a:pt x="1457038" y="612744"/>
                  </a:lnTo>
                  <a:cubicBezTo>
                    <a:pt x="1457029" y="615278"/>
                    <a:pt x="1456371" y="617773"/>
                    <a:pt x="1455133" y="619983"/>
                  </a:cubicBezTo>
                  <a:lnTo>
                    <a:pt x="1452847" y="622841"/>
                  </a:lnTo>
                  <a:cubicBezTo>
                    <a:pt x="1451600" y="624193"/>
                    <a:pt x="1450028" y="625212"/>
                    <a:pt x="1448275" y="625793"/>
                  </a:cubicBezTo>
                  <a:cubicBezTo>
                    <a:pt x="1444780" y="627441"/>
                    <a:pt x="1440722" y="627441"/>
                    <a:pt x="1437226" y="625793"/>
                  </a:cubicBezTo>
                  <a:cubicBezTo>
                    <a:pt x="1435474" y="625212"/>
                    <a:pt x="1433902" y="624193"/>
                    <a:pt x="1432654" y="622841"/>
                  </a:cubicBezTo>
                  <a:lnTo>
                    <a:pt x="1429988" y="620174"/>
                  </a:lnTo>
                  <a:cubicBezTo>
                    <a:pt x="1428263" y="618421"/>
                    <a:pt x="1427016" y="616259"/>
                    <a:pt x="1426368" y="613887"/>
                  </a:cubicBezTo>
                  <a:lnTo>
                    <a:pt x="1425797" y="610077"/>
                  </a:lnTo>
                  <a:cubicBezTo>
                    <a:pt x="1425797" y="607524"/>
                    <a:pt x="1426492" y="605029"/>
                    <a:pt x="1427796" y="602838"/>
                  </a:cubicBezTo>
                  <a:lnTo>
                    <a:pt x="1429988" y="599980"/>
                  </a:lnTo>
                  <a:cubicBezTo>
                    <a:pt x="1431264" y="598657"/>
                    <a:pt x="1432826" y="597647"/>
                    <a:pt x="1434559" y="597028"/>
                  </a:cubicBezTo>
                  <a:cubicBezTo>
                    <a:pt x="1436264" y="596142"/>
                    <a:pt x="1438169" y="595723"/>
                    <a:pt x="1440084" y="595789"/>
                  </a:cubicBezTo>
                  <a:close/>
                  <a:moveTo>
                    <a:pt x="27240" y="565310"/>
                  </a:moveTo>
                  <a:cubicBezTo>
                    <a:pt x="30736" y="563662"/>
                    <a:pt x="34793" y="563662"/>
                    <a:pt x="38289" y="565310"/>
                  </a:cubicBezTo>
                  <a:cubicBezTo>
                    <a:pt x="40042" y="565891"/>
                    <a:pt x="41613" y="566910"/>
                    <a:pt x="42861" y="568262"/>
                  </a:cubicBezTo>
                  <a:lnTo>
                    <a:pt x="45528" y="570834"/>
                  </a:lnTo>
                  <a:cubicBezTo>
                    <a:pt x="47253" y="572625"/>
                    <a:pt x="48500" y="574815"/>
                    <a:pt x="49148" y="577216"/>
                  </a:cubicBezTo>
                  <a:lnTo>
                    <a:pt x="49243" y="580931"/>
                  </a:lnTo>
                  <a:cubicBezTo>
                    <a:pt x="49262" y="583483"/>
                    <a:pt x="48567" y="585988"/>
                    <a:pt x="47243" y="588170"/>
                  </a:cubicBezTo>
                  <a:lnTo>
                    <a:pt x="45052" y="591027"/>
                  </a:lnTo>
                  <a:cubicBezTo>
                    <a:pt x="43785" y="592408"/>
                    <a:pt x="42175" y="593427"/>
                    <a:pt x="40385" y="593980"/>
                  </a:cubicBezTo>
                  <a:cubicBezTo>
                    <a:pt x="38737" y="594923"/>
                    <a:pt x="36851" y="595351"/>
                    <a:pt x="34956" y="595218"/>
                  </a:cubicBezTo>
                  <a:cubicBezTo>
                    <a:pt x="33031" y="595342"/>
                    <a:pt x="31117" y="594913"/>
                    <a:pt x="29431" y="593980"/>
                  </a:cubicBezTo>
                  <a:cubicBezTo>
                    <a:pt x="27650" y="593465"/>
                    <a:pt x="26059" y="592437"/>
                    <a:pt x="24859" y="591027"/>
                  </a:cubicBezTo>
                  <a:lnTo>
                    <a:pt x="22192" y="588455"/>
                  </a:lnTo>
                  <a:cubicBezTo>
                    <a:pt x="20401" y="586703"/>
                    <a:pt x="19125" y="584493"/>
                    <a:pt x="18478" y="582074"/>
                  </a:cubicBezTo>
                  <a:lnTo>
                    <a:pt x="18478" y="578359"/>
                  </a:lnTo>
                  <a:cubicBezTo>
                    <a:pt x="18478" y="575825"/>
                    <a:pt x="19134" y="573330"/>
                    <a:pt x="20382" y="571120"/>
                  </a:cubicBezTo>
                  <a:lnTo>
                    <a:pt x="22669" y="568262"/>
                  </a:lnTo>
                  <a:cubicBezTo>
                    <a:pt x="23897" y="566881"/>
                    <a:pt x="25478" y="565862"/>
                    <a:pt x="27240" y="565310"/>
                  </a:cubicBezTo>
                  <a:close/>
                  <a:moveTo>
                    <a:pt x="1434845" y="521685"/>
                  </a:moveTo>
                  <a:cubicBezTo>
                    <a:pt x="1436741" y="521551"/>
                    <a:pt x="1438627" y="521980"/>
                    <a:pt x="1440274" y="522923"/>
                  </a:cubicBezTo>
                  <a:cubicBezTo>
                    <a:pt x="1443798" y="524190"/>
                    <a:pt x="1446580" y="526942"/>
                    <a:pt x="1447895" y="530448"/>
                  </a:cubicBezTo>
                  <a:cubicBezTo>
                    <a:pt x="1448742" y="532162"/>
                    <a:pt x="1449161" y="534058"/>
                    <a:pt x="1449132" y="535972"/>
                  </a:cubicBezTo>
                  <a:lnTo>
                    <a:pt x="1449132" y="538639"/>
                  </a:lnTo>
                  <a:cubicBezTo>
                    <a:pt x="1449104" y="541154"/>
                    <a:pt x="1448408" y="543621"/>
                    <a:pt x="1447132" y="545783"/>
                  </a:cubicBezTo>
                  <a:lnTo>
                    <a:pt x="1444941" y="548736"/>
                  </a:lnTo>
                  <a:cubicBezTo>
                    <a:pt x="1443151" y="550460"/>
                    <a:pt x="1440960" y="551707"/>
                    <a:pt x="1438560" y="552355"/>
                  </a:cubicBezTo>
                  <a:lnTo>
                    <a:pt x="1434845" y="552926"/>
                  </a:lnTo>
                  <a:cubicBezTo>
                    <a:pt x="1432930" y="552955"/>
                    <a:pt x="1431035" y="552536"/>
                    <a:pt x="1429321" y="551688"/>
                  </a:cubicBezTo>
                  <a:cubicBezTo>
                    <a:pt x="1425815" y="550374"/>
                    <a:pt x="1423062" y="547593"/>
                    <a:pt x="1421796" y="544068"/>
                  </a:cubicBezTo>
                  <a:cubicBezTo>
                    <a:pt x="1420853" y="542420"/>
                    <a:pt x="1420424" y="540535"/>
                    <a:pt x="1420557" y="538639"/>
                  </a:cubicBezTo>
                  <a:lnTo>
                    <a:pt x="1420557" y="535972"/>
                  </a:lnTo>
                  <a:cubicBezTo>
                    <a:pt x="1420519" y="533429"/>
                    <a:pt x="1421186" y="530933"/>
                    <a:pt x="1422462" y="528733"/>
                  </a:cubicBezTo>
                  <a:lnTo>
                    <a:pt x="1424748" y="525876"/>
                  </a:lnTo>
                  <a:cubicBezTo>
                    <a:pt x="1426453" y="524075"/>
                    <a:pt x="1428635" y="522789"/>
                    <a:pt x="1431035" y="522161"/>
                  </a:cubicBezTo>
                  <a:close/>
                  <a:moveTo>
                    <a:pt x="53815" y="505683"/>
                  </a:moveTo>
                  <a:cubicBezTo>
                    <a:pt x="55729" y="505607"/>
                    <a:pt x="57635" y="506036"/>
                    <a:pt x="59340" y="506922"/>
                  </a:cubicBezTo>
                  <a:cubicBezTo>
                    <a:pt x="61169" y="507445"/>
                    <a:pt x="62788" y="508512"/>
                    <a:pt x="64007" y="509970"/>
                  </a:cubicBezTo>
                  <a:lnTo>
                    <a:pt x="66674" y="512637"/>
                  </a:lnTo>
                  <a:cubicBezTo>
                    <a:pt x="68455" y="514361"/>
                    <a:pt x="69741" y="516532"/>
                    <a:pt x="70388" y="518923"/>
                  </a:cubicBezTo>
                  <a:lnTo>
                    <a:pt x="70770" y="522638"/>
                  </a:lnTo>
                  <a:cubicBezTo>
                    <a:pt x="70760" y="525171"/>
                    <a:pt x="70103" y="527667"/>
                    <a:pt x="68865" y="529877"/>
                  </a:cubicBezTo>
                  <a:lnTo>
                    <a:pt x="66579" y="532734"/>
                  </a:lnTo>
                  <a:cubicBezTo>
                    <a:pt x="65350" y="534116"/>
                    <a:pt x="63769" y="535135"/>
                    <a:pt x="62007" y="535687"/>
                  </a:cubicBezTo>
                  <a:cubicBezTo>
                    <a:pt x="58511" y="537335"/>
                    <a:pt x="54453" y="537335"/>
                    <a:pt x="50958" y="535687"/>
                  </a:cubicBezTo>
                  <a:cubicBezTo>
                    <a:pt x="49205" y="535106"/>
                    <a:pt x="47633" y="534087"/>
                    <a:pt x="46386" y="532734"/>
                  </a:cubicBezTo>
                  <a:lnTo>
                    <a:pt x="43719" y="530067"/>
                  </a:lnTo>
                  <a:cubicBezTo>
                    <a:pt x="42014" y="528305"/>
                    <a:pt x="40776" y="526143"/>
                    <a:pt x="40099" y="523781"/>
                  </a:cubicBezTo>
                  <a:lnTo>
                    <a:pt x="39528" y="519971"/>
                  </a:lnTo>
                  <a:cubicBezTo>
                    <a:pt x="39528" y="517418"/>
                    <a:pt x="40223" y="514923"/>
                    <a:pt x="41528" y="512732"/>
                  </a:cubicBezTo>
                  <a:lnTo>
                    <a:pt x="43719" y="509874"/>
                  </a:lnTo>
                  <a:cubicBezTo>
                    <a:pt x="44967" y="508522"/>
                    <a:pt x="46538" y="507503"/>
                    <a:pt x="48291" y="506922"/>
                  </a:cubicBezTo>
                  <a:cubicBezTo>
                    <a:pt x="49995" y="506036"/>
                    <a:pt x="51901" y="505617"/>
                    <a:pt x="53815" y="505683"/>
                  </a:cubicBezTo>
                  <a:close/>
                  <a:moveTo>
                    <a:pt x="1408366" y="458154"/>
                  </a:moveTo>
                  <a:cubicBezTo>
                    <a:pt x="1410261" y="458020"/>
                    <a:pt x="1412147" y="458449"/>
                    <a:pt x="1413795" y="459392"/>
                  </a:cubicBezTo>
                  <a:cubicBezTo>
                    <a:pt x="1417319" y="460659"/>
                    <a:pt x="1420101" y="463411"/>
                    <a:pt x="1421415" y="466916"/>
                  </a:cubicBezTo>
                  <a:cubicBezTo>
                    <a:pt x="1422339" y="468774"/>
                    <a:pt x="1422758" y="470841"/>
                    <a:pt x="1422653" y="472917"/>
                  </a:cubicBezTo>
                  <a:lnTo>
                    <a:pt x="1422653" y="475489"/>
                  </a:lnTo>
                  <a:cubicBezTo>
                    <a:pt x="1422682" y="478042"/>
                    <a:pt x="1421987" y="480547"/>
                    <a:pt x="1420653" y="482728"/>
                  </a:cubicBezTo>
                  <a:lnTo>
                    <a:pt x="1418462" y="485681"/>
                  </a:lnTo>
                  <a:cubicBezTo>
                    <a:pt x="1416681" y="487405"/>
                    <a:pt x="1414481" y="488653"/>
                    <a:pt x="1412081" y="489300"/>
                  </a:cubicBezTo>
                  <a:lnTo>
                    <a:pt x="1408366" y="489300"/>
                  </a:lnTo>
                  <a:cubicBezTo>
                    <a:pt x="1406451" y="489414"/>
                    <a:pt x="1404546" y="489014"/>
                    <a:pt x="1402841" y="488157"/>
                  </a:cubicBezTo>
                  <a:cubicBezTo>
                    <a:pt x="1401108" y="487548"/>
                    <a:pt x="1399536" y="486538"/>
                    <a:pt x="1398269" y="485205"/>
                  </a:cubicBezTo>
                  <a:cubicBezTo>
                    <a:pt x="1396888" y="483938"/>
                    <a:pt x="1395869" y="482328"/>
                    <a:pt x="1395317" y="480537"/>
                  </a:cubicBezTo>
                  <a:cubicBezTo>
                    <a:pt x="1394383" y="478851"/>
                    <a:pt x="1393955" y="476937"/>
                    <a:pt x="1394078" y="475013"/>
                  </a:cubicBezTo>
                  <a:lnTo>
                    <a:pt x="1394078" y="472441"/>
                  </a:lnTo>
                  <a:cubicBezTo>
                    <a:pt x="1394078" y="469908"/>
                    <a:pt x="1394735" y="467412"/>
                    <a:pt x="1395984" y="465202"/>
                  </a:cubicBezTo>
                  <a:lnTo>
                    <a:pt x="1398269" y="462345"/>
                  </a:lnTo>
                  <a:cubicBezTo>
                    <a:pt x="1399975" y="460544"/>
                    <a:pt x="1402156" y="459258"/>
                    <a:pt x="1404556" y="458630"/>
                  </a:cubicBezTo>
                  <a:close/>
                  <a:moveTo>
                    <a:pt x="64293" y="443485"/>
                  </a:moveTo>
                  <a:cubicBezTo>
                    <a:pt x="67789" y="441837"/>
                    <a:pt x="71846" y="441837"/>
                    <a:pt x="75342" y="443485"/>
                  </a:cubicBezTo>
                  <a:cubicBezTo>
                    <a:pt x="77104" y="444037"/>
                    <a:pt x="78685" y="445056"/>
                    <a:pt x="79913" y="446437"/>
                  </a:cubicBezTo>
                  <a:lnTo>
                    <a:pt x="82581" y="449104"/>
                  </a:lnTo>
                  <a:cubicBezTo>
                    <a:pt x="84352" y="450838"/>
                    <a:pt x="85638" y="453000"/>
                    <a:pt x="86296" y="455391"/>
                  </a:cubicBezTo>
                  <a:lnTo>
                    <a:pt x="86296" y="459201"/>
                  </a:lnTo>
                  <a:cubicBezTo>
                    <a:pt x="86305" y="461725"/>
                    <a:pt x="85619" y="464192"/>
                    <a:pt x="84295" y="466345"/>
                  </a:cubicBezTo>
                  <a:lnTo>
                    <a:pt x="82105" y="469297"/>
                  </a:lnTo>
                  <a:cubicBezTo>
                    <a:pt x="80828" y="470621"/>
                    <a:pt x="79266" y="471631"/>
                    <a:pt x="77532" y="472250"/>
                  </a:cubicBezTo>
                  <a:cubicBezTo>
                    <a:pt x="74037" y="473898"/>
                    <a:pt x="69979" y="473898"/>
                    <a:pt x="66484" y="472250"/>
                  </a:cubicBezTo>
                  <a:cubicBezTo>
                    <a:pt x="64731" y="471679"/>
                    <a:pt x="63150" y="470659"/>
                    <a:pt x="61912" y="469297"/>
                  </a:cubicBezTo>
                  <a:lnTo>
                    <a:pt x="59244" y="466630"/>
                  </a:lnTo>
                  <a:cubicBezTo>
                    <a:pt x="57511" y="464868"/>
                    <a:pt x="56235" y="462706"/>
                    <a:pt x="55530" y="460344"/>
                  </a:cubicBezTo>
                  <a:lnTo>
                    <a:pt x="55530" y="456534"/>
                  </a:lnTo>
                  <a:cubicBezTo>
                    <a:pt x="55530" y="453981"/>
                    <a:pt x="56225" y="451486"/>
                    <a:pt x="57530" y="449295"/>
                  </a:cubicBezTo>
                  <a:lnTo>
                    <a:pt x="59721" y="446437"/>
                  </a:lnTo>
                  <a:cubicBezTo>
                    <a:pt x="60969" y="445085"/>
                    <a:pt x="62540" y="444066"/>
                    <a:pt x="64293" y="443485"/>
                  </a:cubicBezTo>
                  <a:close/>
                  <a:moveTo>
                    <a:pt x="1373886" y="399860"/>
                  </a:moveTo>
                  <a:cubicBezTo>
                    <a:pt x="1375800" y="399784"/>
                    <a:pt x="1377705" y="400213"/>
                    <a:pt x="1379410" y="401099"/>
                  </a:cubicBezTo>
                  <a:cubicBezTo>
                    <a:pt x="1381191" y="401613"/>
                    <a:pt x="1382782" y="402642"/>
                    <a:pt x="1383982" y="404051"/>
                  </a:cubicBezTo>
                  <a:cubicBezTo>
                    <a:pt x="1385334" y="405299"/>
                    <a:pt x="1386354" y="406871"/>
                    <a:pt x="1386935" y="408623"/>
                  </a:cubicBezTo>
                  <a:cubicBezTo>
                    <a:pt x="1387869" y="410309"/>
                    <a:pt x="1388297" y="412224"/>
                    <a:pt x="1388173" y="414148"/>
                  </a:cubicBezTo>
                  <a:lnTo>
                    <a:pt x="1388173" y="416815"/>
                  </a:lnTo>
                  <a:cubicBezTo>
                    <a:pt x="1388163" y="419348"/>
                    <a:pt x="1387506" y="421844"/>
                    <a:pt x="1386268" y="424054"/>
                  </a:cubicBezTo>
                  <a:lnTo>
                    <a:pt x="1383982" y="426911"/>
                  </a:lnTo>
                  <a:cubicBezTo>
                    <a:pt x="1382258" y="428664"/>
                    <a:pt x="1380077" y="429921"/>
                    <a:pt x="1377695" y="430531"/>
                  </a:cubicBezTo>
                  <a:lnTo>
                    <a:pt x="1373886" y="431102"/>
                  </a:lnTo>
                  <a:cubicBezTo>
                    <a:pt x="1371971" y="431169"/>
                    <a:pt x="1370066" y="430750"/>
                    <a:pt x="1368361" y="429864"/>
                  </a:cubicBezTo>
                  <a:cubicBezTo>
                    <a:pt x="1366608" y="429283"/>
                    <a:pt x="1365037" y="428264"/>
                    <a:pt x="1363789" y="426911"/>
                  </a:cubicBezTo>
                  <a:cubicBezTo>
                    <a:pt x="1362465" y="425635"/>
                    <a:pt x="1361456" y="424073"/>
                    <a:pt x="1360836" y="422339"/>
                  </a:cubicBezTo>
                  <a:cubicBezTo>
                    <a:pt x="1359950" y="420634"/>
                    <a:pt x="1359522" y="418729"/>
                    <a:pt x="1359598" y="416815"/>
                  </a:cubicBezTo>
                  <a:lnTo>
                    <a:pt x="1359598" y="414148"/>
                  </a:lnTo>
                  <a:cubicBezTo>
                    <a:pt x="1359598" y="411595"/>
                    <a:pt x="1360293" y="409100"/>
                    <a:pt x="1361598" y="406909"/>
                  </a:cubicBezTo>
                  <a:lnTo>
                    <a:pt x="1363789" y="404051"/>
                  </a:lnTo>
                  <a:cubicBezTo>
                    <a:pt x="1365551" y="402318"/>
                    <a:pt x="1367704" y="401041"/>
                    <a:pt x="1370075" y="400337"/>
                  </a:cubicBezTo>
                  <a:close/>
                  <a:moveTo>
                    <a:pt x="106870" y="360426"/>
                  </a:moveTo>
                  <a:cubicBezTo>
                    <a:pt x="108784" y="360350"/>
                    <a:pt x="110690" y="360779"/>
                    <a:pt x="112395" y="361665"/>
                  </a:cubicBezTo>
                  <a:cubicBezTo>
                    <a:pt x="114176" y="362179"/>
                    <a:pt x="115767" y="363208"/>
                    <a:pt x="116966" y="364617"/>
                  </a:cubicBezTo>
                  <a:lnTo>
                    <a:pt x="119634" y="367284"/>
                  </a:lnTo>
                  <a:cubicBezTo>
                    <a:pt x="121396" y="369018"/>
                    <a:pt x="122682" y="371190"/>
                    <a:pt x="123348" y="373571"/>
                  </a:cubicBezTo>
                  <a:lnTo>
                    <a:pt x="123825" y="377381"/>
                  </a:lnTo>
                  <a:cubicBezTo>
                    <a:pt x="123815" y="379914"/>
                    <a:pt x="123158" y="382410"/>
                    <a:pt x="121920" y="384620"/>
                  </a:cubicBezTo>
                  <a:lnTo>
                    <a:pt x="119634" y="387477"/>
                  </a:lnTo>
                  <a:cubicBezTo>
                    <a:pt x="118405" y="388859"/>
                    <a:pt x="116823" y="389878"/>
                    <a:pt x="115061" y="390430"/>
                  </a:cubicBezTo>
                  <a:cubicBezTo>
                    <a:pt x="111566" y="392078"/>
                    <a:pt x="107508" y="392078"/>
                    <a:pt x="104013" y="390430"/>
                  </a:cubicBezTo>
                  <a:cubicBezTo>
                    <a:pt x="102260" y="389849"/>
                    <a:pt x="100688" y="388830"/>
                    <a:pt x="99441" y="387477"/>
                  </a:cubicBezTo>
                  <a:lnTo>
                    <a:pt x="96774" y="384810"/>
                  </a:lnTo>
                  <a:cubicBezTo>
                    <a:pt x="95068" y="383048"/>
                    <a:pt x="93830" y="380886"/>
                    <a:pt x="93154" y="378524"/>
                  </a:cubicBezTo>
                  <a:lnTo>
                    <a:pt x="92583" y="374714"/>
                  </a:lnTo>
                  <a:cubicBezTo>
                    <a:pt x="92583" y="372161"/>
                    <a:pt x="93278" y="369666"/>
                    <a:pt x="94583" y="367475"/>
                  </a:cubicBezTo>
                  <a:lnTo>
                    <a:pt x="96774" y="364617"/>
                  </a:lnTo>
                  <a:cubicBezTo>
                    <a:pt x="98021" y="363265"/>
                    <a:pt x="99593" y="362246"/>
                    <a:pt x="101345" y="361665"/>
                  </a:cubicBezTo>
                  <a:cubicBezTo>
                    <a:pt x="103050" y="360779"/>
                    <a:pt x="104956" y="360360"/>
                    <a:pt x="106870" y="360426"/>
                  </a:cubicBezTo>
                  <a:close/>
                  <a:moveTo>
                    <a:pt x="1355407" y="333662"/>
                  </a:moveTo>
                  <a:cubicBezTo>
                    <a:pt x="1359150" y="333862"/>
                    <a:pt x="1362712" y="335338"/>
                    <a:pt x="1365503" y="337853"/>
                  </a:cubicBezTo>
                  <a:cubicBezTo>
                    <a:pt x="1366827" y="339129"/>
                    <a:pt x="1367837" y="340691"/>
                    <a:pt x="1368456" y="342425"/>
                  </a:cubicBezTo>
                  <a:cubicBezTo>
                    <a:pt x="1369380" y="344282"/>
                    <a:pt x="1369799" y="346349"/>
                    <a:pt x="1369694" y="348425"/>
                  </a:cubicBezTo>
                  <a:lnTo>
                    <a:pt x="1369694" y="351093"/>
                  </a:lnTo>
                  <a:cubicBezTo>
                    <a:pt x="1369694" y="353645"/>
                    <a:pt x="1368999" y="356141"/>
                    <a:pt x="1367694" y="358331"/>
                  </a:cubicBezTo>
                  <a:lnTo>
                    <a:pt x="1365503" y="361189"/>
                  </a:lnTo>
                  <a:cubicBezTo>
                    <a:pt x="1363722" y="362942"/>
                    <a:pt x="1361532" y="364218"/>
                    <a:pt x="1359122" y="364904"/>
                  </a:cubicBezTo>
                  <a:lnTo>
                    <a:pt x="1355407" y="364904"/>
                  </a:lnTo>
                  <a:cubicBezTo>
                    <a:pt x="1353492" y="364980"/>
                    <a:pt x="1351587" y="364551"/>
                    <a:pt x="1349882" y="363665"/>
                  </a:cubicBezTo>
                  <a:cubicBezTo>
                    <a:pt x="1348101" y="363151"/>
                    <a:pt x="1346510" y="362123"/>
                    <a:pt x="1345310" y="360713"/>
                  </a:cubicBezTo>
                  <a:cubicBezTo>
                    <a:pt x="1343958" y="359465"/>
                    <a:pt x="1342938" y="357893"/>
                    <a:pt x="1342358" y="356141"/>
                  </a:cubicBezTo>
                  <a:cubicBezTo>
                    <a:pt x="1341424" y="354455"/>
                    <a:pt x="1340996" y="352540"/>
                    <a:pt x="1341119" y="350616"/>
                  </a:cubicBezTo>
                  <a:lnTo>
                    <a:pt x="1341119" y="347949"/>
                  </a:lnTo>
                  <a:cubicBezTo>
                    <a:pt x="1341129" y="345416"/>
                    <a:pt x="1341786" y="342920"/>
                    <a:pt x="1343025" y="340710"/>
                  </a:cubicBezTo>
                  <a:lnTo>
                    <a:pt x="1345310" y="337853"/>
                  </a:lnTo>
                  <a:cubicBezTo>
                    <a:pt x="1347044" y="336081"/>
                    <a:pt x="1349206" y="334795"/>
                    <a:pt x="1351597" y="334138"/>
                  </a:cubicBezTo>
                  <a:close/>
                  <a:moveTo>
                    <a:pt x="151922" y="315088"/>
                  </a:moveTo>
                  <a:cubicBezTo>
                    <a:pt x="154466" y="315135"/>
                    <a:pt x="156952" y="315821"/>
                    <a:pt x="159161" y="317088"/>
                  </a:cubicBezTo>
                  <a:lnTo>
                    <a:pt x="162019" y="319279"/>
                  </a:lnTo>
                  <a:cubicBezTo>
                    <a:pt x="163400" y="320546"/>
                    <a:pt x="164419" y="322155"/>
                    <a:pt x="164972" y="323946"/>
                  </a:cubicBezTo>
                  <a:cubicBezTo>
                    <a:pt x="165848" y="325613"/>
                    <a:pt x="166277" y="327489"/>
                    <a:pt x="166210" y="329375"/>
                  </a:cubicBezTo>
                  <a:cubicBezTo>
                    <a:pt x="166287" y="331290"/>
                    <a:pt x="165858" y="333195"/>
                    <a:pt x="164972" y="334900"/>
                  </a:cubicBezTo>
                  <a:cubicBezTo>
                    <a:pt x="164419" y="336691"/>
                    <a:pt x="163400" y="338300"/>
                    <a:pt x="162019" y="339567"/>
                  </a:cubicBezTo>
                  <a:lnTo>
                    <a:pt x="159352" y="342139"/>
                  </a:lnTo>
                  <a:cubicBezTo>
                    <a:pt x="157619" y="343901"/>
                    <a:pt x="155447" y="345187"/>
                    <a:pt x="153066" y="345854"/>
                  </a:cubicBezTo>
                  <a:lnTo>
                    <a:pt x="149256" y="346330"/>
                  </a:lnTo>
                  <a:cubicBezTo>
                    <a:pt x="146722" y="346320"/>
                    <a:pt x="144226" y="345663"/>
                    <a:pt x="142017" y="344425"/>
                  </a:cubicBezTo>
                  <a:lnTo>
                    <a:pt x="139159" y="342139"/>
                  </a:lnTo>
                  <a:cubicBezTo>
                    <a:pt x="137749" y="340939"/>
                    <a:pt x="136721" y="339348"/>
                    <a:pt x="136206" y="337567"/>
                  </a:cubicBezTo>
                  <a:cubicBezTo>
                    <a:pt x="135320" y="335862"/>
                    <a:pt x="134892" y="333957"/>
                    <a:pt x="134968" y="332043"/>
                  </a:cubicBezTo>
                  <a:cubicBezTo>
                    <a:pt x="134901" y="330128"/>
                    <a:pt x="135320" y="328223"/>
                    <a:pt x="136206" y="326518"/>
                  </a:cubicBezTo>
                  <a:cubicBezTo>
                    <a:pt x="136787" y="324765"/>
                    <a:pt x="137806" y="323194"/>
                    <a:pt x="139159" y="321946"/>
                  </a:cubicBezTo>
                  <a:lnTo>
                    <a:pt x="141826" y="319279"/>
                  </a:lnTo>
                  <a:cubicBezTo>
                    <a:pt x="143588" y="317574"/>
                    <a:pt x="145751" y="316336"/>
                    <a:pt x="148113" y="315660"/>
                  </a:cubicBezTo>
                  <a:close/>
                  <a:moveTo>
                    <a:pt x="1313021" y="288608"/>
                  </a:moveTo>
                  <a:lnTo>
                    <a:pt x="1315688" y="288608"/>
                  </a:lnTo>
                  <a:cubicBezTo>
                    <a:pt x="1318202" y="288637"/>
                    <a:pt x="1320669" y="289332"/>
                    <a:pt x="1322832" y="290609"/>
                  </a:cubicBezTo>
                  <a:lnTo>
                    <a:pt x="1325785" y="292799"/>
                  </a:lnTo>
                  <a:cubicBezTo>
                    <a:pt x="1327508" y="294590"/>
                    <a:pt x="1328756" y="296781"/>
                    <a:pt x="1329404" y="299181"/>
                  </a:cubicBezTo>
                  <a:lnTo>
                    <a:pt x="1329499" y="302896"/>
                  </a:lnTo>
                  <a:cubicBezTo>
                    <a:pt x="1329528" y="304810"/>
                    <a:pt x="1329109" y="306706"/>
                    <a:pt x="1328261" y="308420"/>
                  </a:cubicBezTo>
                  <a:cubicBezTo>
                    <a:pt x="1326994" y="311973"/>
                    <a:pt x="1324194" y="314773"/>
                    <a:pt x="1320641" y="316040"/>
                  </a:cubicBezTo>
                  <a:cubicBezTo>
                    <a:pt x="1318965" y="316897"/>
                    <a:pt x="1317088" y="317288"/>
                    <a:pt x="1315211" y="317183"/>
                  </a:cubicBezTo>
                  <a:lnTo>
                    <a:pt x="1312545" y="317183"/>
                  </a:lnTo>
                  <a:cubicBezTo>
                    <a:pt x="1310001" y="317221"/>
                    <a:pt x="1307496" y="316555"/>
                    <a:pt x="1305306" y="315278"/>
                  </a:cubicBezTo>
                  <a:lnTo>
                    <a:pt x="1302448" y="313087"/>
                  </a:lnTo>
                  <a:cubicBezTo>
                    <a:pt x="1300658" y="311335"/>
                    <a:pt x="1299381" y="309125"/>
                    <a:pt x="1298733" y="306706"/>
                  </a:cubicBezTo>
                  <a:lnTo>
                    <a:pt x="1298733" y="302896"/>
                  </a:lnTo>
                  <a:cubicBezTo>
                    <a:pt x="1298600" y="301000"/>
                    <a:pt x="1299029" y="299114"/>
                    <a:pt x="1299972" y="297467"/>
                  </a:cubicBezTo>
                  <a:cubicBezTo>
                    <a:pt x="1301238" y="293942"/>
                    <a:pt x="1303991" y="291161"/>
                    <a:pt x="1307496" y="289846"/>
                  </a:cubicBezTo>
                  <a:cubicBezTo>
                    <a:pt x="1309211" y="288999"/>
                    <a:pt x="1311106" y="288580"/>
                    <a:pt x="1313021" y="288608"/>
                  </a:cubicBezTo>
                  <a:close/>
                  <a:moveTo>
                    <a:pt x="191642" y="254223"/>
                  </a:moveTo>
                  <a:lnTo>
                    <a:pt x="194309" y="254223"/>
                  </a:lnTo>
                  <a:cubicBezTo>
                    <a:pt x="196833" y="254214"/>
                    <a:pt x="199300" y="254900"/>
                    <a:pt x="201452" y="256224"/>
                  </a:cubicBezTo>
                  <a:lnTo>
                    <a:pt x="204405" y="258414"/>
                  </a:lnTo>
                  <a:cubicBezTo>
                    <a:pt x="206110" y="260177"/>
                    <a:pt x="207349" y="262339"/>
                    <a:pt x="208025" y="264701"/>
                  </a:cubicBezTo>
                  <a:lnTo>
                    <a:pt x="208596" y="268511"/>
                  </a:lnTo>
                  <a:cubicBezTo>
                    <a:pt x="208625" y="270425"/>
                    <a:pt x="208206" y="272321"/>
                    <a:pt x="207358" y="274035"/>
                  </a:cubicBezTo>
                  <a:cubicBezTo>
                    <a:pt x="206768" y="275778"/>
                    <a:pt x="205748" y="277350"/>
                    <a:pt x="204405" y="278607"/>
                  </a:cubicBezTo>
                  <a:cubicBezTo>
                    <a:pt x="203138" y="279988"/>
                    <a:pt x="201529" y="281008"/>
                    <a:pt x="199738" y="281560"/>
                  </a:cubicBezTo>
                  <a:cubicBezTo>
                    <a:pt x="198090" y="282503"/>
                    <a:pt x="196204" y="282932"/>
                    <a:pt x="194309" y="282798"/>
                  </a:cubicBezTo>
                  <a:lnTo>
                    <a:pt x="191642" y="282798"/>
                  </a:lnTo>
                  <a:cubicBezTo>
                    <a:pt x="189108" y="282789"/>
                    <a:pt x="186613" y="282132"/>
                    <a:pt x="184403" y="280893"/>
                  </a:cubicBezTo>
                  <a:lnTo>
                    <a:pt x="181545" y="278607"/>
                  </a:lnTo>
                  <a:cubicBezTo>
                    <a:pt x="179783" y="276874"/>
                    <a:pt x="178497" y="274702"/>
                    <a:pt x="177831" y="272321"/>
                  </a:cubicBezTo>
                  <a:lnTo>
                    <a:pt x="177354" y="268511"/>
                  </a:lnTo>
                  <a:cubicBezTo>
                    <a:pt x="177231" y="266587"/>
                    <a:pt x="177659" y="264672"/>
                    <a:pt x="178593" y="262987"/>
                  </a:cubicBezTo>
                  <a:cubicBezTo>
                    <a:pt x="179173" y="261234"/>
                    <a:pt x="180193" y="259662"/>
                    <a:pt x="181545" y="258414"/>
                  </a:cubicBezTo>
                  <a:cubicBezTo>
                    <a:pt x="182745" y="257005"/>
                    <a:pt x="184336" y="255976"/>
                    <a:pt x="186117" y="255462"/>
                  </a:cubicBezTo>
                  <a:cubicBezTo>
                    <a:pt x="187822" y="254576"/>
                    <a:pt x="189727" y="254147"/>
                    <a:pt x="191642" y="254223"/>
                  </a:cubicBezTo>
                  <a:close/>
                  <a:moveTo>
                    <a:pt x="1275968" y="238316"/>
                  </a:moveTo>
                  <a:lnTo>
                    <a:pt x="1278540" y="238316"/>
                  </a:lnTo>
                  <a:cubicBezTo>
                    <a:pt x="1281092" y="238288"/>
                    <a:pt x="1283598" y="238983"/>
                    <a:pt x="1285779" y="240317"/>
                  </a:cubicBezTo>
                  <a:lnTo>
                    <a:pt x="1288636" y="242507"/>
                  </a:lnTo>
                  <a:cubicBezTo>
                    <a:pt x="1290398" y="244241"/>
                    <a:pt x="1291684" y="246412"/>
                    <a:pt x="1292351" y="248794"/>
                  </a:cubicBezTo>
                  <a:lnTo>
                    <a:pt x="1292827" y="252604"/>
                  </a:lnTo>
                  <a:cubicBezTo>
                    <a:pt x="1292942" y="254518"/>
                    <a:pt x="1292541" y="256423"/>
                    <a:pt x="1291684" y="258128"/>
                  </a:cubicBezTo>
                  <a:cubicBezTo>
                    <a:pt x="1291084" y="259890"/>
                    <a:pt x="1290027" y="261462"/>
                    <a:pt x="1288636" y="262700"/>
                  </a:cubicBezTo>
                  <a:cubicBezTo>
                    <a:pt x="1287436" y="264110"/>
                    <a:pt x="1285846" y="265139"/>
                    <a:pt x="1284064" y="265653"/>
                  </a:cubicBezTo>
                  <a:cubicBezTo>
                    <a:pt x="1282378" y="266586"/>
                    <a:pt x="1280464" y="267015"/>
                    <a:pt x="1278540" y="266891"/>
                  </a:cubicBezTo>
                  <a:lnTo>
                    <a:pt x="1275492" y="266891"/>
                  </a:lnTo>
                  <a:cubicBezTo>
                    <a:pt x="1272958" y="266891"/>
                    <a:pt x="1270462" y="266234"/>
                    <a:pt x="1268253" y="264986"/>
                  </a:cubicBezTo>
                  <a:lnTo>
                    <a:pt x="1265395" y="262700"/>
                  </a:lnTo>
                  <a:cubicBezTo>
                    <a:pt x="1263595" y="260995"/>
                    <a:pt x="1262309" y="258814"/>
                    <a:pt x="1261680" y="256414"/>
                  </a:cubicBezTo>
                  <a:lnTo>
                    <a:pt x="1261680" y="252604"/>
                  </a:lnTo>
                  <a:cubicBezTo>
                    <a:pt x="1261547" y="250708"/>
                    <a:pt x="1261976" y="248822"/>
                    <a:pt x="1262919" y="247175"/>
                  </a:cubicBezTo>
                  <a:cubicBezTo>
                    <a:pt x="1264185" y="243650"/>
                    <a:pt x="1266938" y="240869"/>
                    <a:pt x="1270444" y="239554"/>
                  </a:cubicBezTo>
                  <a:cubicBezTo>
                    <a:pt x="1272158" y="238707"/>
                    <a:pt x="1274053" y="238288"/>
                    <a:pt x="1275968" y="238316"/>
                  </a:cubicBezTo>
                  <a:close/>
                  <a:moveTo>
                    <a:pt x="239267" y="214503"/>
                  </a:moveTo>
                  <a:cubicBezTo>
                    <a:pt x="241181" y="214427"/>
                    <a:pt x="243087" y="214856"/>
                    <a:pt x="244791" y="215742"/>
                  </a:cubicBezTo>
                  <a:cubicBezTo>
                    <a:pt x="246572" y="216256"/>
                    <a:pt x="248163" y="217285"/>
                    <a:pt x="249363" y="218694"/>
                  </a:cubicBezTo>
                  <a:lnTo>
                    <a:pt x="252030" y="221361"/>
                  </a:lnTo>
                  <a:cubicBezTo>
                    <a:pt x="253792" y="223095"/>
                    <a:pt x="255078" y="225267"/>
                    <a:pt x="255745" y="227648"/>
                  </a:cubicBezTo>
                  <a:lnTo>
                    <a:pt x="256221" y="231458"/>
                  </a:lnTo>
                  <a:cubicBezTo>
                    <a:pt x="256212" y="233992"/>
                    <a:pt x="255554" y="236487"/>
                    <a:pt x="254316" y="238697"/>
                  </a:cubicBezTo>
                  <a:lnTo>
                    <a:pt x="252030" y="241555"/>
                  </a:lnTo>
                  <a:cubicBezTo>
                    <a:pt x="250802" y="242936"/>
                    <a:pt x="249220" y="243955"/>
                    <a:pt x="247458" y="244507"/>
                  </a:cubicBezTo>
                  <a:cubicBezTo>
                    <a:pt x="243963" y="246155"/>
                    <a:pt x="239905" y="246155"/>
                    <a:pt x="236410" y="244507"/>
                  </a:cubicBezTo>
                  <a:cubicBezTo>
                    <a:pt x="234657" y="243926"/>
                    <a:pt x="233085" y="242907"/>
                    <a:pt x="231837" y="241555"/>
                  </a:cubicBezTo>
                  <a:lnTo>
                    <a:pt x="229171" y="238887"/>
                  </a:lnTo>
                  <a:cubicBezTo>
                    <a:pt x="227465" y="237125"/>
                    <a:pt x="226227" y="234963"/>
                    <a:pt x="225551" y="232601"/>
                  </a:cubicBezTo>
                  <a:lnTo>
                    <a:pt x="224980" y="228791"/>
                  </a:lnTo>
                  <a:cubicBezTo>
                    <a:pt x="224980" y="226238"/>
                    <a:pt x="225675" y="223743"/>
                    <a:pt x="226979" y="221552"/>
                  </a:cubicBezTo>
                  <a:lnTo>
                    <a:pt x="229171" y="218694"/>
                  </a:lnTo>
                  <a:cubicBezTo>
                    <a:pt x="230418" y="217342"/>
                    <a:pt x="231990" y="216323"/>
                    <a:pt x="233742" y="215742"/>
                  </a:cubicBezTo>
                  <a:cubicBezTo>
                    <a:pt x="235447" y="214856"/>
                    <a:pt x="237353" y="214437"/>
                    <a:pt x="239267" y="214503"/>
                  </a:cubicBezTo>
                  <a:close/>
                  <a:moveTo>
                    <a:pt x="1225581" y="188024"/>
                  </a:moveTo>
                  <a:cubicBezTo>
                    <a:pt x="1227495" y="187948"/>
                    <a:pt x="1229401" y="188377"/>
                    <a:pt x="1231106" y="189263"/>
                  </a:cubicBezTo>
                  <a:cubicBezTo>
                    <a:pt x="1232896" y="189815"/>
                    <a:pt x="1234506" y="190834"/>
                    <a:pt x="1235773" y="192215"/>
                  </a:cubicBezTo>
                  <a:lnTo>
                    <a:pt x="1238345" y="194882"/>
                  </a:lnTo>
                  <a:cubicBezTo>
                    <a:pt x="1240107" y="196616"/>
                    <a:pt x="1241392" y="198788"/>
                    <a:pt x="1242059" y="201169"/>
                  </a:cubicBezTo>
                  <a:lnTo>
                    <a:pt x="1242535" y="204979"/>
                  </a:lnTo>
                  <a:cubicBezTo>
                    <a:pt x="1242526" y="207513"/>
                    <a:pt x="1241869" y="210008"/>
                    <a:pt x="1240631" y="212218"/>
                  </a:cubicBezTo>
                  <a:lnTo>
                    <a:pt x="1238345" y="215075"/>
                  </a:lnTo>
                  <a:cubicBezTo>
                    <a:pt x="1237144" y="216485"/>
                    <a:pt x="1235554" y="217514"/>
                    <a:pt x="1233772" y="218028"/>
                  </a:cubicBezTo>
                  <a:cubicBezTo>
                    <a:pt x="1232067" y="218914"/>
                    <a:pt x="1230163" y="219343"/>
                    <a:pt x="1228248" y="219266"/>
                  </a:cubicBezTo>
                  <a:cubicBezTo>
                    <a:pt x="1226333" y="219333"/>
                    <a:pt x="1224428" y="218914"/>
                    <a:pt x="1222724" y="218028"/>
                  </a:cubicBezTo>
                  <a:cubicBezTo>
                    <a:pt x="1220971" y="217447"/>
                    <a:pt x="1219399" y="216428"/>
                    <a:pt x="1218151" y="215075"/>
                  </a:cubicBezTo>
                  <a:lnTo>
                    <a:pt x="1215485" y="212408"/>
                  </a:lnTo>
                  <a:cubicBezTo>
                    <a:pt x="1213779" y="210646"/>
                    <a:pt x="1212541" y="208484"/>
                    <a:pt x="1211865" y="206122"/>
                  </a:cubicBezTo>
                  <a:lnTo>
                    <a:pt x="1211294" y="202312"/>
                  </a:lnTo>
                  <a:cubicBezTo>
                    <a:pt x="1211341" y="199769"/>
                    <a:pt x="1212027" y="197283"/>
                    <a:pt x="1213294" y="195073"/>
                  </a:cubicBezTo>
                  <a:lnTo>
                    <a:pt x="1215485" y="192215"/>
                  </a:lnTo>
                  <a:cubicBezTo>
                    <a:pt x="1216751" y="190834"/>
                    <a:pt x="1218361" y="189815"/>
                    <a:pt x="1220152" y="189263"/>
                  </a:cubicBezTo>
                  <a:cubicBezTo>
                    <a:pt x="1221818" y="188387"/>
                    <a:pt x="1223695" y="187958"/>
                    <a:pt x="1225581" y="188024"/>
                  </a:cubicBezTo>
                  <a:close/>
                  <a:moveTo>
                    <a:pt x="284320" y="170022"/>
                  </a:moveTo>
                  <a:cubicBezTo>
                    <a:pt x="286226" y="169927"/>
                    <a:pt x="288131" y="170317"/>
                    <a:pt x="289845" y="171165"/>
                  </a:cubicBezTo>
                  <a:cubicBezTo>
                    <a:pt x="291579" y="171784"/>
                    <a:pt x="293141" y="172794"/>
                    <a:pt x="294417" y="174118"/>
                  </a:cubicBezTo>
                  <a:lnTo>
                    <a:pt x="297084" y="176785"/>
                  </a:lnTo>
                  <a:cubicBezTo>
                    <a:pt x="298789" y="178547"/>
                    <a:pt x="300027" y="180709"/>
                    <a:pt x="300704" y="183071"/>
                  </a:cubicBezTo>
                  <a:lnTo>
                    <a:pt x="300798" y="186881"/>
                  </a:lnTo>
                  <a:cubicBezTo>
                    <a:pt x="300818" y="189434"/>
                    <a:pt x="300122" y="191939"/>
                    <a:pt x="298799" y="194120"/>
                  </a:cubicBezTo>
                  <a:lnTo>
                    <a:pt x="296607" y="196977"/>
                  </a:lnTo>
                  <a:cubicBezTo>
                    <a:pt x="295341" y="198359"/>
                    <a:pt x="293731" y="199378"/>
                    <a:pt x="291940" y="199930"/>
                  </a:cubicBezTo>
                  <a:cubicBezTo>
                    <a:pt x="290293" y="200873"/>
                    <a:pt x="288407" y="201302"/>
                    <a:pt x="286511" y="201169"/>
                  </a:cubicBezTo>
                  <a:cubicBezTo>
                    <a:pt x="284587" y="201292"/>
                    <a:pt x="282673" y="200864"/>
                    <a:pt x="280987" y="199930"/>
                  </a:cubicBezTo>
                  <a:cubicBezTo>
                    <a:pt x="279206" y="199416"/>
                    <a:pt x="277615" y="198387"/>
                    <a:pt x="276415" y="196977"/>
                  </a:cubicBezTo>
                  <a:lnTo>
                    <a:pt x="273748" y="194406"/>
                  </a:lnTo>
                  <a:cubicBezTo>
                    <a:pt x="271957" y="192653"/>
                    <a:pt x="270681" y="190443"/>
                    <a:pt x="270033" y="188024"/>
                  </a:cubicBezTo>
                  <a:lnTo>
                    <a:pt x="270033" y="184309"/>
                  </a:lnTo>
                  <a:cubicBezTo>
                    <a:pt x="270014" y="181766"/>
                    <a:pt x="270671" y="179271"/>
                    <a:pt x="271938" y="177070"/>
                  </a:cubicBezTo>
                  <a:lnTo>
                    <a:pt x="274224" y="174118"/>
                  </a:lnTo>
                  <a:cubicBezTo>
                    <a:pt x="275462" y="172755"/>
                    <a:pt x="277044" y="171736"/>
                    <a:pt x="278796" y="171165"/>
                  </a:cubicBezTo>
                  <a:cubicBezTo>
                    <a:pt x="280501" y="170308"/>
                    <a:pt x="282406" y="169908"/>
                    <a:pt x="284320" y="170022"/>
                  </a:cubicBezTo>
                  <a:close/>
                  <a:moveTo>
                    <a:pt x="1177956" y="145638"/>
                  </a:moveTo>
                  <a:cubicBezTo>
                    <a:pt x="1185843" y="145638"/>
                    <a:pt x="1192244" y="152039"/>
                    <a:pt x="1192244" y="159925"/>
                  </a:cubicBezTo>
                  <a:lnTo>
                    <a:pt x="1192244" y="161640"/>
                  </a:lnTo>
                  <a:cubicBezTo>
                    <a:pt x="1192244" y="169526"/>
                    <a:pt x="1185843" y="175927"/>
                    <a:pt x="1177956" y="175927"/>
                  </a:cubicBezTo>
                  <a:cubicBezTo>
                    <a:pt x="1170069" y="175927"/>
                    <a:pt x="1163669" y="169526"/>
                    <a:pt x="1163669" y="161640"/>
                  </a:cubicBezTo>
                  <a:lnTo>
                    <a:pt x="1163669" y="159925"/>
                  </a:lnTo>
                  <a:cubicBezTo>
                    <a:pt x="1163669" y="152039"/>
                    <a:pt x="1170069" y="145638"/>
                    <a:pt x="1177956" y="145638"/>
                  </a:cubicBezTo>
                  <a:close/>
                  <a:moveTo>
                    <a:pt x="339661" y="124683"/>
                  </a:moveTo>
                  <a:cubicBezTo>
                    <a:pt x="341557" y="124549"/>
                    <a:pt x="343443" y="124978"/>
                    <a:pt x="345090" y="125921"/>
                  </a:cubicBezTo>
                  <a:cubicBezTo>
                    <a:pt x="346967" y="126378"/>
                    <a:pt x="348672" y="127331"/>
                    <a:pt x="350044" y="128683"/>
                  </a:cubicBezTo>
                  <a:lnTo>
                    <a:pt x="352615" y="131350"/>
                  </a:lnTo>
                  <a:cubicBezTo>
                    <a:pt x="354415" y="133055"/>
                    <a:pt x="355701" y="135236"/>
                    <a:pt x="356330" y="137637"/>
                  </a:cubicBezTo>
                  <a:lnTo>
                    <a:pt x="356044" y="141637"/>
                  </a:lnTo>
                  <a:cubicBezTo>
                    <a:pt x="356044" y="144142"/>
                    <a:pt x="355387" y="146609"/>
                    <a:pt x="354139" y="148781"/>
                  </a:cubicBezTo>
                  <a:lnTo>
                    <a:pt x="351853" y="151734"/>
                  </a:lnTo>
                  <a:cubicBezTo>
                    <a:pt x="350615" y="153096"/>
                    <a:pt x="349034" y="154115"/>
                    <a:pt x="347281" y="154686"/>
                  </a:cubicBezTo>
                  <a:cubicBezTo>
                    <a:pt x="345576" y="155572"/>
                    <a:pt x="343671" y="156001"/>
                    <a:pt x="341757" y="155925"/>
                  </a:cubicBezTo>
                  <a:cubicBezTo>
                    <a:pt x="339871" y="156001"/>
                    <a:pt x="337994" y="155572"/>
                    <a:pt x="336328" y="154686"/>
                  </a:cubicBezTo>
                  <a:cubicBezTo>
                    <a:pt x="334556" y="154096"/>
                    <a:pt x="332956" y="153086"/>
                    <a:pt x="331660" y="151734"/>
                  </a:cubicBezTo>
                  <a:lnTo>
                    <a:pt x="329088" y="149067"/>
                  </a:lnTo>
                  <a:cubicBezTo>
                    <a:pt x="327326" y="147333"/>
                    <a:pt x="326040" y="145161"/>
                    <a:pt x="325374" y="142780"/>
                  </a:cubicBezTo>
                  <a:lnTo>
                    <a:pt x="325374" y="138970"/>
                  </a:lnTo>
                  <a:cubicBezTo>
                    <a:pt x="325383" y="136437"/>
                    <a:pt x="326040" y="133941"/>
                    <a:pt x="327279" y="131731"/>
                  </a:cubicBezTo>
                  <a:lnTo>
                    <a:pt x="329565" y="128874"/>
                  </a:lnTo>
                  <a:cubicBezTo>
                    <a:pt x="330764" y="127464"/>
                    <a:pt x="332356" y="126435"/>
                    <a:pt x="334136" y="125921"/>
                  </a:cubicBezTo>
                  <a:cubicBezTo>
                    <a:pt x="335822" y="124988"/>
                    <a:pt x="337737" y="124559"/>
                    <a:pt x="339661" y="124683"/>
                  </a:cubicBezTo>
                  <a:close/>
                  <a:moveTo>
                    <a:pt x="1119473" y="101919"/>
                  </a:moveTo>
                  <a:cubicBezTo>
                    <a:pt x="1122968" y="100271"/>
                    <a:pt x="1127026" y="100271"/>
                    <a:pt x="1130522" y="101919"/>
                  </a:cubicBezTo>
                  <a:cubicBezTo>
                    <a:pt x="1132284" y="102471"/>
                    <a:pt x="1133865" y="103490"/>
                    <a:pt x="1135094" y="104871"/>
                  </a:cubicBezTo>
                  <a:lnTo>
                    <a:pt x="1137761" y="107443"/>
                  </a:lnTo>
                  <a:cubicBezTo>
                    <a:pt x="1139513" y="109224"/>
                    <a:pt x="1140790" y="111415"/>
                    <a:pt x="1141475" y="113825"/>
                  </a:cubicBezTo>
                  <a:lnTo>
                    <a:pt x="1141475" y="117635"/>
                  </a:lnTo>
                  <a:cubicBezTo>
                    <a:pt x="1141485" y="120159"/>
                    <a:pt x="1140799" y="122626"/>
                    <a:pt x="1139476" y="124779"/>
                  </a:cubicBezTo>
                  <a:lnTo>
                    <a:pt x="1137284" y="127731"/>
                  </a:lnTo>
                  <a:cubicBezTo>
                    <a:pt x="1136008" y="129055"/>
                    <a:pt x="1134446" y="130065"/>
                    <a:pt x="1132713" y="130684"/>
                  </a:cubicBezTo>
                  <a:cubicBezTo>
                    <a:pt x="1129217" y="132332"/>
                    <a:pt x="1125159" y="132332"/>
                    <a:pt x="1121664" y="130684"/>
                  </a:cubicBezTo>
                  <a:cubicBezTo>
                    <a:pt x="1119911" y="130113"/>
                    <a:pt x="1118330" y="129093"/>
                    <a:pt x="1117091" y="127731"/>
                  </a:cubicBezTo>
                  <a:lnTo>
                    <a:pt x="1114425" y="125064"/>
                  </a:lnTo>
                  <a:cubicBezTo>
                    <a:pt x="1112691" y="123302"/>
                    <a:pt x="1111415" y="121149"/>
                    <a:pt x="1110710" y="118778"/>
                  </a:cubicBezTo>
                  <a:lnTo>
                    <a:pt x="1110710" y="114968"/>
                  </a:lnTo>
                  <a:cubicBezTo>
                    <a:pt x="1110691" y="112415"/>
                    <a:pt x="1111386" y="109910"/>
                    <a:pt x="1112710" y="107729"/>
                  </a:cubicBezTo>
                  <a:lnTo>
                    <a:pt x="1114901" y="104871"/>
                  </a:lnTo>
                  <a:cubicBezTo>
                    <a:pt x="1116149" y="103519"/>
                    <a:pt x="1117721" y="102499"/>
                    <a:pt x="1119473" y="101919"/>
                  </a:cubicBezTo>
                  <a:close/>
                  <a:moveTo>
                    <a:pt x="398144" y="90107"/>
                  </a:moveTo>
                  <a:cubicBezTo>
                    <a:pt x="400058" y="89993"/>
                    <a:pt x="401963" y="90393"/>
                    <a:pt x="403669" y="91250"/>
                  </a:cubicBezTo>
                  <a:cubicBezTo>
                    <a:pt x="405402" y="91860"/>
                    <a:pt x="406974" y="92869"/>
                    <a:pt x="408240" y="94203"/>
                  </a:cubicBezTo>
                  <a:lnTo>
                    <a:pt x="410907" y="96870"/>
                  </a:lnTo>
                  <a:cubicBezTo>
                    <a:pt x="412669" y="98603"/>
                    <a:pt x="413955" y="100775"/>
                    <a:pt x="414622" y="103156"/>
                  </a:cubicBezTo>
                  <a:lnTo>
                    <a:pt x="415098" y="106966"/>
                  </a:lnTo>
                  <a:cubicBezTo>
                    <a:pt x="415098" y="109500"/>
                    <a:pt x="414441" y="111995"/>
                    <a:pt x="413194" y="114205"/>
                  </a:cubicBezTo>
                  <a:lnTo>
                    <a:pt x="410907" y="117063"/>
                  </a:lnTo>
                  <a:cubicBezTo>
                    <a:pt x="409659" y="118415"/>
                    <a:pt x="408088" y="119434"/>
                    <a:pt x="406335" y="120016"/>
                  </a:cubicBezTo>
                  <a:cubicBezTo>
                    <a:pt x="402840" y="121663"/>
                    <a:pt x="398782" y="121663"/>
                    <a:pt x="395286" y="120016"/>
                  </a:cubicBezTo>
                  <a:cubicBezTo>
                    <a:pt x="393534" y="119434"/>
                    <a:pt x="391962" y="118415"/>
                    <a:pt x="390714" y="117063"/>
                  </a:cubicBezTo>
                  <a:lnTo>
                    <a:pt x="388047" y="114491"/>
                  </a:lnTo>
                  <a:cubicBezTo>
                    <a:pt x="386323" y="112700"/>
                    <a:pt x="385075" y="110509"/>
                    <a:pt x="384428" y="108109"/>
                  </a:cubicBezTo>
                  <a:lnTo>
                    <a:pt x="383856" y="104394"/>
                  </a:lnTo>
                  <a:cubicBezTo>
                    <a:pt x="383828" y="101842"/>
                    <a:pt x="384523" y="99337"/>
                    <a:pt x="385857" y="97156"/>
                  </a:cubicBezTo>
                  <a:lnTo>
                    <a:pt x="388047" y="94203"/>
                  </a:lnTo>
                  <a:cubicBezTo>
                    <a:pt x="389343" y="92907"/>
                    <a:pt x="390905" y="91898"/>
                    <a:pt x="392619" y="91250"/>
                  </a:cubicBezTo>
                  <a:cubicBezTo>
                    <a:pt x="394334" y="90402"/>
                    <a:pt x="396239" y="90012"/>
                    <a:pt x="398144" y="90107"/>
                  </a:cubicBezTo>
                  <a:close/>
                  <a:moveTo>
                    <a:pt x="1066322" y="68771"/>
                  </a:moveTo>
                  <a:lnTo>
                    <a:pt x="1068990" y="68771"/>
                  </a:lnTo>
                  <a:cubicBezTo>
                    <a:pt x="1071676" y="68714"/>
                    <a:pt x="1074324" y="69438"/>
                    <a:pt x="1076610" y="70867"/>
                  </a:cubicBezTo>
                  <a:lnTo>
                    <a:pt x="1079467" y="73058"/>
                  </a:lnTo>
                  <a:cubicBezTo>
                    <a:pt x="1081229" y="74791"/>
                    <a:pt x="1082515" y="76963"/>
                    <a:pt x="1083182" y="79344"/>
                  </a:cubicBezTo>
                  <a:lnTo>
                    <a:pt x="1083277" y="83059"/>
                  </a:lnTo>
                  <a:cubicBezTo>
                    <a:pt x="1083401" y="84983"/>
                    <a:pt x="1082973" y="86898"/>
                    <a:pt x="1082039" y="88583"/>
                  </a:cubicBezTo>
                  <a:cubicBezTo>
                    <a:pt x="1080724" y="92051"/>
                    <a:pt x="1077981" y="94794"/>
                    <a:pt x="1074514" y="96108"/>
                  </a:cubicBezTo>
                  <a:cubicBezTo>
                    <a:pt x="1072828" y="97042"/>
                    <a:pt x="1070914" y="97470"/>
                    <a:pt x="1068990" y="97346"/>
                  </a:cubicBezTo>
                  <a:lnTo>
                    <a:pt x="1066322" y="97346"/>
                  </a:lnTo>
                  <a:cubicBezTo>
                    <a:pt x="1063817" y="97346"/>
                    <a:pt x="1061351" y="96689"/>
                    <a:pt x="1059179" y="95441"/>
                  </a:cubicBezTo>
                  <a:lnTo>
                    <a:pt x="1056226" y="93155"/>
                  </a:lnTo>
                  <a:cubicBezTo>
                    <a:pt x="1054521" y="91393"/>
                    <a:pt x="1053283" y="89231"/>
                    <a:pt x="1052607" y="86869"/>
                  </a:cubicBezTo>
                  <a:lnTo>
                    <a:pt x="1052035" y="83059"/>
                  </a:lnTo>
                  <a:cubicBezTo>
                    <a:pt x="1052006" y="81145"/>
                    <a:pt x="1052426" y="79249"/>
                    <a:pt x="1053273" y="77535"/>
                  </a:cubicBezTo>
                  <a:cubicBezTo>
                    <a:pt x="1053892" y="75801"/>
                    <a:pt x="1054902" y="74239"/>
                    <a:pt x="1056226" y="72963"/>
                  </a:cubicBezTo>
                  <a:cubicBezTo>
                    <a:pt x="1057493" y="71581"/>
                    <a:pt x="1059102" y="70562"/>
                    <a:pt x="1060894" y="70010"/>
                  </a:cubicBezTo>
                  <a:cubicBezTo>
                    <a:pt x="1062560" y="69133"/>
                    <a:pt x="1064436" y="68705"/>
                    <a:pt x="1066322" y="68771"/>
                  </a:cubicBezTo>
                  <a:close/>
                  <a:moveTo>
                    <a:pt x="455770" y="61151"/>
                  </a:moveTo>
                  <a:cubicBezTo>
                    <a:pt x="456970" y="61008"/>
                    <a:pt x="458190" y="61008"/>
                    <a:pt x="459390" y="61151"/>
                  </a:cubicBezTo>
                  <a:cubicBezTo>
                    <a:pt x="463218" y="61437"/>
                    <a:pt x="466714" y="63427"/>
                    <a:pt x="468915" y="66580"/>
                  </a:cubicBezTo>
                  <a:cubicBezTo>
                    <a:pt x="470210" y="67923"/>
                    <a:pt x="471096" y="69609"/>
                    <a:pt x="471486" y="71438"/>
                  </a:cubicBezTo>
                  <a:lnTo>
                    <a:pt x="471010" y="71438"/>
                  </a:lnTo>
                  <a:cubicBezTo>
                    <a:pt x="472439" y="76629"/>
                    <a:pt x="470981" y="82182"/>
                    <a:pt x="467200" y="86011"/>
                  </a:cubicBezTo>
                  <a:cubicBezTo>
                    <a:pt x="466247" y="86859"/>
                    <a:pt x="465228" y="87621"/>
                    <a:pt x="464152" y="88297"/>
                  </a:cubicBezTo>
                  <a:lnTo>
                    <a:pt x="460533" y="89821"/>
                  </a:lnTo>
                  <a:cubicBezTo>
                    <a:pt x="457780" y="90488"/>
                    <a:pt x="454903" y="90488"/>
                    <a:pt x="452150" y="89821"/>
                  </a:cubicBezTo>
                  <a:lnTo>
                    <a:pt x="448722" y="88392"/>
                  </a:lnTo>
                  <a:lnTo>
                    <a:pt x="445769" y="86106"/>
                  </a:lnTo>
                  <a:cubicBezTo>
                    <a:pt x="443968" y="84268"/>
                    <a:pt x="442654" y="82011"/>
                    <a:pt x="441959" y="79534"/>
                  </a:cubicBezTo>
                  <a:cubicBezTo>
                    <a:pt x="441292" y="76943"/>
                    <a:pt x="441292" y="74219"/>
                    <a:pt x="441959" y="71628"/>
                  </a:cubicBezTo>
                  <a:cubicBezTo>
                    <a:pt x="442588" y="69228"/>
                    <a:pt x="443873" y="67047"/>
                    <a:pt x="445674" y="65342"/>
                  </a:cubicBezTo>
                  <a:lnTo>
                    <a:pt x="448531" y="63056"/>
                  </a:lnTo>
                  <a:cubicBezTo>
                    <a:pt x="450741" y="61808"/>
                    <a:pt x="453236" y="61151"/>
                    <a:pt x="455770" y="61151"/>
                  </a:cubicBezTo>
                  <a:close/>
                  <a:moveTo>
                    <a:pt x="1005840" y="47721"/>
                  </a:moveTo>
                  <a:lnTo>
                    <a:pt x="1008507" y="47721"/>
                  </a:lnTo>
                  <a:cubicBezTo>
                    <a:pt x="1011041" y="47730"/>
                    <a:pt x="1013536" y="48387"/>
                    <a:pt x="1015745" y="49625"/>
                  </a:cubicBezTo>
                  <a:lnTo>
                    <a:pt x="1018603" y="51912"/>
                  </a:lnTo>
                  <a:cubicBezTo>
                    <a:pt x="1020375" y="53645"/>
                    <a:pt x="1021661" y="55807"/>
                    <a:pt x="1022318" y="58198"/>
                  </a:cubicBezTo>
                  <a:lnTo>
                    <a:pt x="1022318" y="62008"/>
                  </a:lnTo>
                  <a:cubicBezTo>
                    <a:pt x="1022385" y="63923"/>
                    <a:pt x="1021956" y="65828"/>
                    <a:pt x="1021079" y="67533"/>
                  </a:cubicBezTo>
                  <a:cubicBezTo>
                    <a:pt x="1020499" y="69285"/>
                    <a:pt x="1019480" y="70857"/>
                    <a:pt x="1018127" y="72105"/>
                  </a:cubicBezTo>
                  <a:cubicBezTo>
                    <a:pt x="1016851" y="73429"/>
                    <a:pt x="1015289" y="74438"/>
                    <a:pt x="1013555" y="75057"/>
                  </a:cubicBezTo>
                  <a:cubicBezTo>
                    <a:pt x="1011850" y="75943"/>
                    <a:pt x="1009945" y="76372"/>
                    <a:pt x="1008030" y="76296"/>
                  </a:cubicBezTo>
                  <a:lnTo>
                    <a:pt x="1005364" y="76296"/>
                  </a:lnTo>
                  <a:cubicBezTo>
                    <a:pt x="1002811" y="76296"/>
                    <a:pt x="1000315" y="75600"/>
                    <a:pt x="998124" y="74295"/>
                  </a:cubicBezTo>
                  <a:lnTo>
                    <a:pt x="995267" y="72105"/>
                  </a:lnTo>
                  <a:cubicBezTo>
                    <a:pt x="993533" y="70343"/>
                    <a:pt x="992257" y="68190"/>
                    <a:pt x="991552" y="65818"/>
                  </a:cubicBezTo>
                  <a:lnTo>
                    <a:pt x="991552" y="62008"/>
                  </a:lnTo>
                  <a:cubicBezTo>
                    <a:pt x="991476" y="60093"/>
                    <a:pt x="991904" y="58189"/>
                    <a:pt x="992790" y="56483"/>
                  </a:cubicBezTo>
                  <a:cubicBezTo>
                    <a:pt x="993305" y="54702"/>
                    <a:pt x="994333" y="53112"/>
                    <a:pt x="995743" y="51912"/>
                  </a:cubicBezTo>
                  <a:cubicBezTo>
                    <a:pt x="996991" y="50559"/>
                    <a:pt x="998563" y="49540"/>
                    <a:pt x="1000315" y="48959"/>
                  </a:cubicBezTo>
                  <a:cubicBezTo>
                    <a:pt x="1002001" y="48025"/>
                    <a:pt x="1003916" y="47597"/>
                    <a:pt x="1005840" y="47721"/>
                  </a:cubicBezTo>
                  <a:close/>
                  <a:moveTo>
                    <a:pt x="529208" y="29147"/>
                  </a:moveTo>
                  <a:cubicBezTo>
                    <a:pt x="537095" y="29147"/>
                    <a:pt x="543496" y="35548"/>
                    <a:pt x="543496" y="43434"/>
                  </a:cubicBezTo>
                  <a:cubicBezTo>
                    <a:pt x="543496" y="51321"/>
                    <a:pt x="537095" y="57722"/>
                    <a:pt x="529208" y="57722"/>
                  </a:cubicBezTo>
                  <a:cubicBezTo>
                    <a:pt x="521321" y="57722"/>
                    <a:pt x="514921" y="51321"/>
                    <a:pt x="514921" y="43434"/>
                  </a:cubicBezTo>
                  <a:cubicBezTo>
                    <a:pt x="514921" y="35548"/>
                    <a:pt x="521321" y="29147"/>
                    <a:pt x="529208" y="29147"/>
                  </a:cubicBezTo>
                  <a:close/>
                  <a:moveTo>
                    <a:pt x="944594" y="26480"/>
                  </a:moveTo>
                  <a:cubicBezTo>
                    <a:pt x="946508" y="26461"/>
                    <a:pt x="948394" y="26880"/>
                    <a:pt x="950119" y="27718"/>
                  </a:cubicBezTo>
                  <a:cubicBezTo>
                    <a:pt x="951852" y="28338"/>
                    <a:pt x="953414" y="29347"/>
                    <a:pt x="954690" y="30671"/>
                  </a:cubicBezTo>
                  <a:lnTo>
                    <a:pt x="957739" y="33338"/>
                  </a:lnTo>
                  <a:cubicBezTo>
                    <a:pt x="959444" y="35100"/>
                    <a:pt x="960682" y="37262"/>
                    <a:pt x="961358" y="39625"/>
                  </a:cubicBezTo>
                  <a:lnTo>
                    <a:pt x="961072" y="43435"/>
                  </a:lnTo>
                  <a:cubicBezTo>
                    <a:pt x="961024" y="45978"/>
                    <a:pt x="960339" y="48464"/>
                    <a:pt x="959072" y="50674"/>
                  </a:cubicBezTo>
                  <a:lnTo>
                    <a:pt x="956881" y="53531"/>
                  </a:lnTo>
                  <a:cubicBezTo>
                    <a:pt x="955614" y="54912"/>
                    <a:pt x="954004" y="55932"/>
                    <a:pt x="952214" y="56484"/>
                  </a:cubicBezTo>
                  <a:cubicBezTo>
                    <a:pt x="950566" y="57427"/>
                    <a:pt x="948680" y="57856"/>
                    <a:pt x="946785" y="57722"/>
                  </a:cubicBezTo>
                  <a:cubicBezTo>
                    <a:pt x="944861" y="57846"/>
                    <a:pt x="942946" y="57417"/>
                    <a:pt x="941261" y="56484"/>
                  </a:cubicBezTo>
                  <a:cubicBezTo>
                    <a:pt x="939469" y="55932"/>
                    <a:pt x="937860" y="54912"/>
                    <a:pt x="936593" y="53531"/>
                  </a:cubicBezTo>
                  <a:lnTo>
                    <a:pt x="934021" y="50864"/>
                  </a:lnTo>
                  <a:cubicBezTo>
                    <a:pt x="932221" y="49159"/>
                    <a:pt x="930935" y="46978"/>
                    <a:pt x="930307" y="44578"/>
                  </a:cubicBezTo>
                  <a:lnTo>
                    <a:pt x="930307" y="40768"/>
                  </a:lnTo>
                  <a:cubicBezTo>
                    <a:pt x="930307" y="38263"/>
                    <a:pt x="930963" y="35796"/>
                    <a:pt x="932212" y="33624"/>
                  </a:cubicBezTo>
                  <a:lnTo>
                    <a:pt x="934498" y="30671"/>
                  </a:lnTo>
                  <a:cubicBezTo>
                    <a:pt x="935736" y="29309"/>
                    <a:pt x="937317" y="28290"/>
                    <a:pt x="939069" y="27718"/>
                  </a:cubicBezTo>
                  <a:cubicBezTo>
                    <a:pt x="940784" y="26871"/>
                    <a:pt x="942680" y="26452"/>
                    <a:pt x="944594" y="26480"/>
                  </a:cubicBezTo>
                  <a:close/>
                  <a:moveTo>
                    <a:pt x="592549" y="14478"/>
                  </a:moveTo>
                  <a:cubicBezTo>
                    <a:pt x="596045" y="12831"/>
                    <a:pt x="600103" y="12831"/>
                    <a:pt x="603599" y="14478"/>
                  </a:cubicBezTo>
                  <a:cubicBezTo>
                    <a:pt x="605342" y="15069"/>
                    <a:pt x="606913" y="16088"/>
                    <a:pt x="608171" y="17431"/>
                  </a:cubicBezTo>
                  <a:lnTo>
                    <a:pt x="610838" y="20098"/>
                  </a:lnTo>
                  <a:cubicBezTo>
                    <a:pt x="612542" y="21861"/>
                    <a:pt x="613781" y="24023"/>
                    <a:pt x="614457" y="26385"/>
                  </a:cubicBezTo>
                  <a:lnTo>
                    <a:pt x="615029" y="30195"/>
                  </a:lnTo>
                  <a:cubicBezTo>
                    <a:pt x="615029" y="32747"/>
                    <a:pt x="614334" y="35243"/>
                    <a:pt x="613028" y="37434"/>
                  </a:cubicBezTo>
                  <a:lnTo>
                    <a:pt x="610838" y="40291"/>
                  </a:lnTo>
                  <a:cubicBezTo>
                    <a:pt x="609590" y="41644"/>
                    <a:pt x="608018" y="42663"/>
                    <a:pt x="606265" y="43244"/>
                  </a:cubicBezTo>
                  <a:cubicBezTo>
                    <a:pt x="604580" y="44168"/>
                    <a:pt x="602665" y="44597"/>
                    <a:pt x="600741" y="44482"/>
                  </a:cubicBezTo>
                  <a:cubicBezTo>
                    <a:pt x="598817" y="44606"/>
                    <a:pt x="596903" y="44178"/>
                    <a:pt x="595217" y="43244"/>
                  </a:cubicBezTo>
                  <a:cubicBezTo>
                    <a:pt x="593435" y="42730"/>
                    <a:pt x="591845" y="41701"/>
                    <a:pt x="590645" y="40291"/>
                  </a:cubicBezTo>
                  <a:lnTo>
                    <a:pt x="587978" y="37624"/>
                  </a:lnTo>
                  <a:cubicBezTo>
                    <a:pt x="586206" y="35891"/>
                    <a:pt x="584920" y="33729"/>
                    <a:pt x="584263" y="31338"/>
                  </a:cubicBezTo>
                  <a:lnTo>
                    <a:pt x="583787" y="27528"/>
                  </a:lnTo>
                  <a:cubicBezTo>
                    <a:pt x="583777" y="25004"/>
                    <a:pt x="584463" y="22537"/>
                    <a:pt x="585787" y="20384"/>
                  </a:cubicBezTo>
                  <a:lnTo>
                    <a:pt x="587978" y="17431"/>
                  </a:lnTo>
                  <a:cubicBezTo>
                    <a:pt x="589254" y="16107"/>
                    <a:pt x="590816" y="15098"/>
                    <a:pt x="592549" y="14478"/>
                  </a:cubicBezTo>
                  <a:close/>
                  <a:moveTo>
                    <a:pt x="876109" y="13240"/>
                  </a:moveTo>
                  <a:lnTo>
                    <a:pt x="878776" y="13240"/>
                  </a:lnTo>
                  <a:cubicBezTo>
                    <a:pt x="881300" y="13231"/>
                    <a:pt x="883776" y="13916"/>
                    <a:pt x="885920" y="15240"/>
                  </a:cubicBezTo>
                  <a:lnTo>
                    <a:pt x="888873" y="17431"/>
                  </a:lnTo>
                  <a:cubicBezTo>
                    <a:pt x="890577" y="19193"/>
                    <a:pt x="891815" y="21355"/>
                    <a:pt x="892491" y="23717"/>
                  </a:cubicBezTo>
                  <a:lnTo>
                    <a:pt x="892778" y="27528"/>
                  </a:lnTo>
                  <a:cubicBezTo>
                    <a:pt x="892854" y="29442"/>
                    <a:pt x="892425" y="31347"/>
                    <a:pt x="891539" y="33052"/>
                  </a:cubicBezTo>
                  <a:cubicBezTo>
                    <a:pt x="890968" y="34805"/>
                    <a:pt x="889949" y="36386"/>
                    <a:pt x="888586" y="37624"/>
                  </a:cubicBezTo>
                  <a:cubicBezTo>
                    <a:pt x="887339" y="38977"/>
                    <a:pt x="885767" y="39996"/>
                    <a:pt x="884015" y="40577"/>
                  </a:cubicBezTo>
                  <a:cubicBezTo>
                    <a:pt x="882329" y="41501"/>
                    <a:pt x="880414" y="41929"/>
                    <a:pt x="878490" y="41815"/>
                  </a:cubicBezTo>
                  <a:lnTo>
                    <a:pt x="875633" y="41815"/>
                  </a:lnTo>
                  <a:cubicBezTo>
                    <a:pt x="873099" y="41806"/>
                    <a:pt x="870603" y="41148"/>
                    <a:pt x="868394" y="39910"/>
                  </a:cubicBezTo>
                  <a:lnTo>
                    <a:pt x="865536" y="37624"/>
                  </a:lnTo>
                  <a:cubicBezTo>
                    <a:pt x="863736" y="35919"/>
                    <a:pt x="862450" y="33738"/>
                    <a:pt x="861821" y="31338"/>
                  </a:cubicBezTo>
                  <a:lnTo>
                    <a:pt x="861821" y="27528"/>
                  </a:lnTo>
                  <a:cubicBezTo>
                    <a:pt x="861688" y="25632"/>
                    <a:pt x="862117" y="23746"/>
                    <a:pt x="863060" y="22098"/>
                  </a:cubicBezTo>
                  <a:cubicBezTo>
                    <a:pt x="863612" y="20307"/>
                    <a:pt x="864631" y="18698"/>
                    <a:pt x="866012" y="17431"/>
                  </a:cubicBezTo>
                  <a:cubicBezTo>
                    <a:pt x="867270" y="16088"/>
                    <a:pt x="868841" y="15069"/>
                    <a:pt x="870584" y="14478"/>
                  </a:cubicBezTo>
                  <a:cubicBezTo>
                    <a:pt x="872299" y="13631"/>
                    <a:pt x="874194" y="13211"/>
                    <a:pt x="876109" y="13240"/>
                  </a:cubicBezTo>
                  <a:close/>
                  <a:moveTo>
                    <a:pt x="664749" y="10860"/>
                  </a:moveTo>
                  <a:lnTo>
                    <a:pt x="665225" y="10860"/>
                  </a:lnTo>
                  <a:cubicBezTo>
                    <a:pt x="666426" y="10669"/>
                    <a:pt x="667645" y="10669"/>
                    <a:pt x="668845" y="10860"/>
                  </a:cubicBezTo>
                  <a:cubicBezTo>
                    <a:pt x="670711" y="10945"/>
                    <a:pt x="672521" y="11545"/>
                    <a:pt x="674083" y="12574"/>
                  </a:cubicBezTo>
                  <a:cubicBezTo>
                    <a:pt x="675731" y="13422"/>
                    <a:pt x="677112" y="14708"/>
                    <a:pt x="678084" y="16289"/>
                  </a:cubicBezTo>
                  <a:cubicBezTo>
                    <a:pt x="679399" y="17622"/>
                    <a:pt x="680294" y="19308"/>
                    <a:pt x="680656" y="21147"/>
                  </a:cubicBezTo>
                  <a:cubicBezTo>
                    <a:pt x="681113" y="23842"/>
                    <a:pt x="680818" y="26614"/>
                    <a:pt x="679799" y="29148"/>
                  </a:cubicBezTo>
                  <a:cubicBezTo>
                    <a:pt x="679122" y="31662"/>
                    <a:pt x="677808" y="33958"/>
                    <a:pt x="675988" y="35815"/>
                  </a:cubicBezTo>
                  <a:cubicBezTo>
                    <a:pt x="675055" y="36682"/>
                    <a:pt x="674036" y="37444"/>
                    <a:pt x="672940" y="38101"/>
                  </a:cubicBezTo>
                  <a:lnTo>
                    <a:pt x="669416" y="39625"/>
                  </a:lnTo>
                  <a:cubicBezTo>
                    <a:pt x="666711" y="40387"/>
                    <a:pt x="663835" y="40387"/>
                    <a:pt x="661129" y="39625"/>
                  </a:cubicBezTo>
                  <a:lnTo>
                    <a:pt x="657701" y="38196"/>
                  </a:lnTo>
                  <a:lnTo>
                    <a:pt x="654748" y="35910"/>
                  </a:lnTo>
                  <a:cubicBezTo>
                    <a:pt x="652976" y="34044"/>
                    <a:pt x="651671" y="31796"/>
                    <a:pt x="650938" y="29338"/>
                  </a:cubicBezTo>
                  <a:cubicBezTo>
                    <a:pt x="650271" y="26747"/>
                    <a:pt x="650271" y="24023"/>
                    <a:pt x="650938" y="21432"/>
                  </a:cubicBezTo>
                  <a:cubicBezTo>
                    <a:pt x="651585" y="19013"/>
                    <a:pt x="652862" y="16803"/>
                    <a:pt x="654653" y="15051"/>
                  </a:cubicBezTo>
                  <a:lnTo>
                    <a:pt x="657510" y="12860"/>
                  </a:lnTo>
                  <a:cubicBezTo>
                    <a:pt x="659710" y="11593"/>
                    <a:pt x="662206" y="10907"/>
                    <a:pt x="664749" y="10860"/>
                  </a:cubicBezTo>
                  <a:close/>
                  <a:moveTo>
                    <a:pt x="735806" y="2858"/>
                  </a:moveTo>
                  <a:cubicBezTo>
                    <a:pt x="739549" y="3058"/>
                    <a:pt x="743111" y="4534"/>
                    <a:pt x="745902" y="7049"/>
                  </a:cubicBezTo>
                  <a:cubicBezTo>
                    <a:pt x="747226" y="8325"/>
                    <a:pt x="748236" y="9887"/>
                    <a:pt x="748855" y="11621"/>
                  </a:cubicBezTo>
                  <a:cubicBezTo>
                    <a:pt x="749770" y="13488"/>
                    <a:pt x="750198" y="15545"/>
                    <a:pt x="750093" y="17622"/>
                  </a:cubicBezTo>
                  <a:lnTo>
                    <a:pt x="750093" y="20289"/>
                  </a:lnTo>
                  <a:cubicBezTo>
                    <a:pt x="750093" y="22841"/>
                    <a:pt x="749398" y="25337"/>
                    <a:pt x="748093" y="27528"/>
                  </a:cubicBezTo>
                  <a:lnTo>
                    <a:pt x="745902" y="30385"/>
                  </a:lnTo>
                  <a:cubicBezTo>
                    <a:pt x="744121" y="32138"/>
                    <a:pt x="741931" y="33414"/>
                    <a:pt x="739520" y="34100"/>
                  </a:cubicBezTo>
                  <a:lnTo>
                    <a:pt x="735806" y="34100"/>
                  </a:lnTo>
                  <a:cubicBezTo>
                    <a:pt x="733891" y="34176"/>
                    <a:pt x="731986" y="33747"/>
                    <a:pt x="730281" y="32862"/>
                  </a:cubicBezTo>
                  <a:cubicBezTo>
                    <a:pt x="728500" y="32347"/>
                    <a:pt x="726909" y="31319"/>
                    <a:pt x="725709" y="29909"/>
                  </a:cubicBezTo>
                  <a:cubicBezTo>
                    <a:pt x="724357" y="28661"/>
                    <a:pt x="723337" y="27089"/>
                    <a:pt x="722757" y="25337"/>
                  </a:cubicBezTo>
                  <a:cubicBezTo>
                    <a:pt x="721823" y="23651"/>
                    <a:pt x="721395" y="21737"/>
                    <a:pt x="721518" y="19812"/>
                  </a:cubicBezTo>
                  <a:lnTo>
                    <a:pt x="721518" y="17145"/>
                  </a:lnTo>
                  <a:cubicBezTo>
                    <a:pt x="721480" y="14602"/>
                    <a:pt x="722147" y="12107"/>
                    <a:pt x="723423" y="9906"/>
                  </a:cubicBezTo>
                  <a:lnTo>
                    <a:pt x="725709" y="7049"/>
                  </a:lnTo>
                  <a:cubicBezTo>
                    <a:pt x="727443" y="5306"/>
                    <a:pt x="729614" y="4058"/>
                    <a:pt x="731996" y="3430"/>
                  </a:cubicBezTo>
                  <a:close/>
                  <a:moveTo>
                    <a:pt x="807244" y="1"/>
                  </a:moveTo>
                  <a:cubicBezTo>
                    <a:pt x="809158" y="-27"/>
                    <a:pt x="811053" y="392"/>
                    <a:pt x="812768" y="1239"/>
                  </a:cubicBezTo>
                  <a:cubicBezTo>
                    <a:pt x="816273" y="2554"/>
                    <a:pt x="819026" y="5335"/>
                    <a:pt x="820293" y="8859"/>
                  </a:cubicBezTo>
                  <a:cubicBezTo>
                    <a:pt x="821236" y="10507"/>
                    <a:pt x="821664" y="12393"/>
                    <a:pt x="821531" y="14289"/>
                  </a:cubicBezTo>
                  <a:lnTo>
                    <a:pt x="821531" y="16956"/>
                  </a:lnTo>
                  <a:cubicBezTo>
                    <a:pt x="821521" y="19489"/>
                    <a:pt x="820864" y="21985"/>
                    <a:pt x="819626" y="24195"/>
                  </a:cubicBezTo>
                  <a:lnTo>
                    <a:pt x="817340" y="27052"/>
                  </a:lnTo>
                  <a:cubicBezTo>
                    <a:pt x="815616" y="28833"/>
                    <a:pt x="813444" y="30119"/>
                    <a:pt x="811053" y="30767"/>
                  </a:cubicBezTo>
                  <a:lnTo>
                    <a:pt x="807244" y="31243"/>
                  </a:lnTo>
                  <a:cubicBezTo>
                    <a:pt x="805319" y="31357"/>
                    <a:pt x="803405" y="30929"/>
                    <a:pt x="801719" y="30005"/>
                  </a:cubicBezTo>
                  <a:cubicBezTo>
                    <a:pt x="799966" y="29424"/>
                    <a:pt x="798395" y="28405"/>
                    <a:pt x="797147" y="27052"/>
                  </a:cubicBezTo>
                  <a:cubicBezTo>
                    <a:pt x="795737" y="25852"/>
                    <a:pt x="794708" y="24261"/>
                    <a:pt x="794194" y="22480"/>
                  </a:cubicBezTo>
                  <a:cubicBezTo>
                    <a:pt x="793308" y="20775"/>
                    <a:pt x="792880" y="18870"/>
                    <a:pt x="792956" y="16956"/>
                  </a:cubicBezTo>
                  <a:lnTo>
                    <a:pt x="792956" y="14289"/>
                  </a:lnTo>
                  <a:cubicBezTo>
                    <a:pt x="792946" y="11765"/>
                    <a:pt x="793632" y="9298"/>
                    <a:pt x="794956" y="7145"/>
                  </a:cubicBezTo>
                  <a:lnTo>
                    <a:pt x="797147" y="4192"/>
                  </a:lnTo>
                  <a:cubicBezTo>
                    <a:pt x="798909" y="2487"/>
                    <a:pt x="801071" y="1249"/>
                    <a:pt x="803433" y="57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5" name="Google Shape;1515;p43"/>
            <p:cNvSpPr/>
            <p:nvPr/>
          </p:nvSpPr>
          <p:spPr>
            <a:xfrm>
              <a:off x="8162090" y="1141503"/>
              <a:ext cx="611933" cy="634708"/>
            </a:xfrm>
            <a:custGeom>
              <a:rect b="b" l="l" r="r" t="t"/>
              <a:pathLst>
                <a:path extrusionOk="0" h="634708" w="611933">
                  <a:moveTo>
                    <a:pt x="7556" y="176066"/>
                  </a:moveTo>
                  <a:cubicBezTo>
                    <a:pt x="2508" y="153521"/>
                    <a:pt x="-54" y="130489"/>
                    <a:pt x="-64" y="107391"/>
                  </a:cubicBezTo>
                  <a:cubicBezTo>
                    <a:pt x="-1102" y="92027"/>
                    <a:pt x="2203" y="76683"/>
                    <a:pt x="9461" y="63100"/>
                  </a:cubicBezTo>
                  <a:cubicBezTo>
                    <a:pt x="26702" y="35954"/>
                    <a:pt x="65849" y="34525"/>
                    <a:pt x="97282" y="41383"/>
                  </a:cubicBezTo>
                  <a:cubicBezTo>
                    <a:pt x="187522" y="61290"/>
                    <a:pt x="264713" y="119307"/>
                    <a:pt x="308927" y="200450"/>
                  </a:cubicBezTo>
                  <a:cubicBezTo>
                    <a:pt x="304451" y="180638"/>
                    <a:pt x="373602" y="76625"/>
                    <a:pt x="404177" y="48812"/>
                  </a:cubicBezTo>
                  <a:cubicBezTo>
                    <a:pt x="434753" y="20999"/>
                    <a:pt x="473234" y="1187"/>
                    <a:pt x="514096" y="140"/>
                  </a:cubicBezTo>
                  <a:cubicBezTo>
                    <a:pt x="538185" y="-1280"/>
                    <a:pt x="561940" y="6293"/>
                    <a:pt x="580771" y="21380"/>
                  </a:cubicBezTo>
                  <a:cubicBezTo>
                    <a:pt x="612870" y="49003"/>
                    <a:pt x="616585" y="98057"/>
                    <a:pt x="607155" y="139395"/>
                  </a:cubicBezTo>
                  <a:cubicBezTo>
                    <a:pt x="597478" y="175742"/>
                    <a:pt x="583733" y="210890"/>
                    <a:pt x="566198" y="244170"/>
                  </a:cubicBezTo>
                  <a:cubicBezTo>
                    <a:pt x="523145" y="333610"/>
                    <a:pt x="405987" y="536778"/>
                    <a:pt x="357886" y="619646"/>
                  </a:cubicBezTo>
                  <a:cubicBezTo>
                    <a:pt x="349561" y="634038"/>
                    <a:pt x="331149" y="638953"/>
                    <a:pt x="316766" y="630628"/>
                  </a:cubicBezTo>
                  <a:cubicBezTo>
                    <a:pt x="313842" y="628942"/>
                    <a:pt x="311223" y="626770"/>
                    <a:pt x="309023" y="624217"/>
                  </a:cubicBezTo>
                  <a:cubicBezTo>
                    <a:pt x="234156" y="538302"/>
                    <a:pt x="34607" y="299129"/>
                    <a:pt x="7556" y="176066"/>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6" name="Google Shape;1516;p43"/>
            <p:cNvSpPr/>
            <p:nvPr/>
          </p:nvSpPr>
          <p:spPr>
            <a:xfrm>
              <a:off x="8115186" y="1099966"/>
              <a:ext cx="703816" cy="737065"/>
            </a:xfrm>
            <a:custGeom>
              <a:rect b="b" l="l" r="r" t="t"/>
              <a:pathLst>
                <a:path extrusionOk="0" h="737065" w="703816">
                  <a:moveTo>
                    <a:pt x="381008" y="708490"/>
                  </a:moveTo>
                  <a:cubicBezTo>
                    <a:pt x="388895" y="708490"/>
                    <a:pt x="395296" y="714891"/>
                    <a:pt x="395296" y="722777"/>
                  </a:cubicBezTo>
                  <a:cubicBezTo>
                    <a:pt x="395296" y="730664"/>
                    <a:pt x="388895" y="737065"/>
                    <a:pt x="381008" y="737065"/>
                  </a:cubicBezTo>
                  <a:cubicBezTo>
                    <a:pt x="373121" y="737065"/>
                    <a:pt x="366721" y="730664"/>
                    <a:pt x="366721" y="722777"/>
                  </a:cubicBezTo>
                  <a:cubicBezTo>
                    <a:pt x="366721" y="714891"/>
                    <a:pt x="373121" y="708490"/>
                    <a:pt x="381008" y="708490"/>
                  </a:cubicBezTo>
                  <a:close/>
                  <a:moveTo>
                    <a:pt x="338717" y="689821"/>
                  </a:moveTo>
                  <a:cubicBezTo>
                    <a:pt x="346604" y="689821"/>
                    <a:pt x="353005" y="696222"/>
                    <a:pt x="353005" y="704108"/>
                  </a:cubicBezTo>
                  <a:lnTo>
                    <a:pt x="353005" y="704870"/>
                  </a:lnTo>
                  <a:cubicBezTo>
                    <a:pt x="353005" y="712757"/>
                    <a:pt x="346604" y="719158"/>
                    <a:pt x="338717" y="719158"/>
                  </a:cubicBezTo>
                  <a:cubicBezTo>
                    <a:pt x="330830" y="719158"/>
                    <a:pt x="324430" y="712757"/>
                    <a:pt x="324430" y="704870"/>
                  </a:cubicBezTo>
                  <a:lnTo>
                    <a:pt x="324430" y="704108"/>
                  </a:lnTo>
                  <a:cubicBezTo>
                    <a:pt x="324430" y="696222"/>
                    <a:pt x="330830" y="689821"/>
                    <a:pt x="338717" y="689821"/>
                  </a:cubicBezTo>
                  <a:close/>
                  <a:moveTo>
                    <a:pt x="418441" y="675724"/>
                  </a:moveTo>
                  <a:lnTo>
                    <a:pt x="419679" y="675724"/>
                  </a:lnTo>
                  <a:cubicBezTo>
                    <a:pt x="422223" y="675705"/>
                    <a:pt x="424718" y="676362"/>
                    <a:pt x="426918" y="677629"/>
                  </a:cubicBezTo>
                  <a:lnTo>
                    <a:pt x="429871" y="679915"/>
                  </a:lnTo>
                  <a:cubicBezTo>
                    <a:pt x="431442" y="681553"/>
                    <a:pt x="432585" y="683544"/>
                    <a:pt x="433205" y="685725"/>
                  </a:cubicBezTo>
                  <a:lnTo>
                    <a:pt x="433967" y="690011"/>
                  </a:lnTo>
                  <a:cubicBezTo>
                    <a:pt x="434071" y="691887"/>
                    <a:pt x="433681" y="693764"/>
                    <a:pt x="432824" y="695440"/>
                  </a:cubicBezTo>
                  <a:cubicBezTo>
                    <a:pt x="431557" y="698993"/>
                    <a:pt x="428757" y="701794"/>
                    <a:pt x="425204" y="703060"/>
                  </a:cubicBezTo>
                  <a:cubicBezTo>
                    <a:pt x="423489" y="703908"/>
                    <a:pt x="421594" y="704327"/>
                    <a:pt x="419679" y="704299"/>
                  </a:cubicBezTo>
                  <a:lnTo>
                    <a:pt x="418441" y="704299"/>
                  </a:lnTo>
                  <a:cubicBezTo>
                    <a:pt x="415888" y="704318"/>
                    <a:pt x="413383" y="703623"/>
                    <a:pt x="411202" y="702298"/>
                  </a:cubicBezTo>
                  <a:lnTo>
                    <a:pt x="408344" y="700108"/>
                  </a:lnTo>
                  <a:cubicBezTo>
                    <a:pt x="406554" y="698355"/>
                    <a:pt x="405278" y="696145"/>
                    <a:pt x="404630" y="693726"/>
                  </a:cubicBezTo>
                  <a:lnTo>
                    <a:pt x="404153" y="690011"/>
                  </a:lnTo>
                  <a:cubicBezTo>
                    <a:pt x="404030" y="688087"/>
                    <a:pt x="404458" y="686173"/>
                    <a:pt x="405392" y="684487"/>
                  </a:cubicBezTo>
                  <a:cubicBezTo>
                    <a:pt x="406706" y="681020"/>
                    <a:pt x="409450" y="678276"/>
                    <a:pt x="412916" y="676962"/>
                  </a:cubicBezTo>
                  <a:cubicBezTo>
                    <a:pt x="414602" y="676029"/>
                    <a:pt x="416517" y="675600"/>
                    <a:pt x="418441" y="675724"/>
                  </a:cubicBezTo>
                  <a:close/>
                  <a:moveTo>
                    <a:pt x="303094" y="660674"/>
                  </a:moveTo>
                  <a:lnTo>
                    <a:pt x="306904" y="660674"/>
                  </a:lnTo>
                  <a:cubicBezTo>
                    <a:pt x="308828" y="660550"/>
                    <a:pt x="310742" y="660978"/>
                    <a:pt x="312428" y="661912"/>
                  </a:cubicBezTo>
                  <a:cubicBezTo>
                    <a:pt x="314181" y="662493"/>
                    <a:pt x="315752" y="663512"/>
                    <a:pt x="317000" y="664865"/>
                  </a:cubicBezTo>
                  <a:cubicBezTo>
                    <a:pt x="318410" y="666065"/>
                    <a:pt x="319439" y="667655"/>
                    <a:pt x="319953" y="669436"/>
                  </a:cubicBezTo>
                  <a:cubicBezTo>
                    <a:pt x="320762" y="670999"/>
                    <a:pt x="321192" y="672723"/>
                    <a:pt x="321192" y="674485"/>
                  </a:cubicBezTo>
                  <a:lnTo>
                    <a:pt x="321192" y="675818"/>
                  </a:lnTo>
                  <a:cubicBezTo>
                    <a:pt x="321192" y="678323"/>
                    <a:pt x="320534" y="680790"/>
                    <a:pt x="319286" y="682962"/>
                  </a:cubicBezTo>
                  <a:lnTo>
                    <a:pt x="317000" y="685915"/>
                  </a:lnTo>
                  <a:cubicBezTo>
                    <a:pt x="315238" y="687620"/>
                    <a:pt x="313076" y="688858"/>
                    <a:pt x="310714" y="689534"/>
                  </a:cubicBezTo>
                  <a:lnTo>
                    <a:pt x="306904" y="690106"/>
                  </a:lnTo>
                  <a:cubicBezTo>
                    <a:pt x="304989" y="690134"/>
                    <a:pt x="303094" y="689715"/>
                    <a:pt x="301379" y="688868"/>
                  </a:cubicBezTo>
                  <a:cubicBezTo>
                    <a:pt x="299646" y="688248"/>
                    <a:pt x="298084" y="687239"/>
                    <a:pt x="296808" y="685915"/>
                  </a:cubicBezTo>
                  <a:cubicBezTo>
                    <a:pt x="294293" y="683124"/>
                    <a:pt x="292817" y="679562"/>
                    <a:pt x="292617" y="675818"/>
                  </a:cubicBezTo>
                  <a:lnTo>
                    <a:pt x="292617" y="674485"/>
                  </a:lnTo>
                  <a:cubicBezTo>
                    <a:pt x="292617" y="671951"/>
                    <a:pt x="293273" y="669456"/>
                    <a:pt x="294521" y="667246"/>
                  </a:cubicBezTo>
                  <a:lnTo>
                    <a:pt x="296808" y="664388"/>
                  </a:lnTo>
                  <a:cubicBezTo>
                    <a:pt x="298541" y="662626"/>
                    <a:pt x="300713" y="661340"/>
                    <a:pt x="303094" y="660674"/>
                  </a:cubicBezTo>
                  <a:close/>
                  <a:moveTo>
                    <a:pt x="448159" y="630670"/>
                  </a:moveTo>
                  <a:cubicBezTo>
                    <a:pt x="449998" y="630146"/>
                    <a:pt x="451941" y="630146"/>
                    <a:pt x="453779" y="630670"/>
                  </a:cubicBezTo>
                  <a:cubicBezTo>
                    <a:pt x="455618" y="631032"/>
                    <a:pt x="457303" y="631927"/>
                    <a:pt x="458637" y="633242"/>
                  </a:cubicBezTo>
                  <a:cubicBezTo>
                    <a:pt x="460237" y="634185"/>
                    <a:pt x="461532" y="635575"/>
                    <a:pt x="462351" y="637242"/>
                  </a:cubicBezTo>
                  <a:lnTo>
                    <a:pt x="463685" y="639814"/>
                  </a:lnTo>
                  <a:cubicBezTo>
                    <a:pt x="464819" y="642081"/>
                    <a:pt x="465314" y="644614"/>
                    <a:pt x="465114" y="647148"/>
                  </a:cubicBezTo>
                  <a:lnTo>
                    <a:pt x="465114" y="650958"/>
                  </a:lnTo>
                  <a:cubicBezTo>
                    <a:pt x="464438" y="653320"/>
                    <a:pt x="463200" y="655482"/>
                    <a:pt x="461494" y="657244"/>
                  </a:cubicBezTo>
                  <a:lnTo>
                    <a:pt x="458542" y="659530"/>
                  </a:lnTo>
                  <a:cubicBezTo>
                    <a:pt x="456970" y="660588"/>
                    <a:pt x="455113" y="661150"/>
                    <a:pt x="453208" y="661150"/>
                  </a:cubicBezTo>
                  <a:cubicBezTo>
                    <a:pt x="451370" y="661674"/>
                    <a:pt x="449426" y="661674"/>
                    <a:pt x="447588" y="661150"/>
                  </a:cubicBezTo>
                  <a:cubicBezTo>
                    <a:pt x="445778" y="660721"/>
                    <a:pt x="444102" y="659835"/>
                    <a:pt x="442730" y="658578"/>
                  </a:cubicBezTo>
                  <a:cubicBezTo>
                    <a:pt x="441168" y="657587"/>
                    <a:pt x="439882" y="656206"/>
                    <a:pt x="439016" y="654577"/>
                  </a:cubicBezTo>
                  <a:lnTo>
                    <a:pt x="437682" y="651910"/>
                  </a:lnTo>
                  <a:cubicBezTo>
                    <a:pt x="436405" y="649710"/>
                    <a:pt x="435710" y="647215"/>
                    <a:pt x="435682" y="644671"/>
                  </a:cubicBezTo>
                  <a:lnTo>
                    <a:pt x="436253" y="640861"/>
                  </a:lnTo>
                  <a:cubicBezTo>
                    <a:pt x="436930" y="638499"/>
                    <a:pt x="438167" y="636337"/>
                    <a:pt x="439873" y="634575"/>
                  </a:cubicBezTo>
                  <a:lnTo>
                    <a:pt x="442825" y="632384"/>
                  </a:lnTo>
                  <a:cubicBezTo>
                    <a:pt x="444416" y="631346"/>
                    <a:pt x="446264" y="630755"/>
                    <a:pt x="448159" y="630670"/>
                  </a:cubicBezTo>
                  <a:close/>
                  <a:moveTo>
                    <a:pt x="262992" y="622193"/>
                  </a:moveTo>
                  <a:cubicBezTo>
                    <a:pt x="266488" y="620545"/>
                    <a:pt x="270546" y="620545"/>
                    <a:pt x="274042" y="622193"/>
                  </a:cubicBezTo>
                  <a:cubicBezTo>
                    <a:pt x="275794" y="622774"/>
                    <a:pt x="277366" y="623793"/>
                    <a:pt x="278613" y="625145"/>
                  </a:cubicBezTo>
                  <a:lnTo>
                    <a:pt x="279947" y="626479"/>
                  </a:lnTo>
                  <a:cubicBezTo>
                    <a:pt x="281690" y="628212"/>
                    <a:pt x="282938" y="630384"/>
                    <a:pt x="283567" y="632765"/>
                  </a:cubicBezTo>
                  <a:lnTo>
                    <a:pt x="284138" y="636576"/>
                  </a:lnTo>
                  <a:cubicBezTo>
                    <a:pt x="284147" y="639099"/>
                    <a:pt x="283462" y="641566"/>
                    <a:pt x="282138" y="643719"/>
                  </a:cubicBezTo>
                  <a:lnTo>
                    <a:pt x="279947" y="646672"/>
                  </a:lnTo>
                  <a:cubicBezTo>
                    <a:pt x="278670" y="647996"/>
                    <a:pt x="277108" y="649006"/>
                    <a:pt x="275375" y="649625"/>
                  </a:cubicBezTo>
                  <a:cubicBezTo>
                    <a:pt x="273651" y="650463"/>
                    <a:pt x="271765" y="650882"/>
                    <a:pt x="269851" y="650863"/>
                  </a:cubicBezTo>
                  <a:cubicBezTo>
                    <a:pt x="267936" y="650891"/>
                    <a:pt x="266040" y="650472"/>
                    <a:pt x="264326" y="649625"/>
                  </a:cubicBezTo>
                  <a:cubicBezTo>
                    <a:pt x="262573" y="649053"/>
                    <a:pt x="260992" y="648034"/>
                    <a:pt x="259754" y="646672"/>
                  </a:cubicBezTo>
                  <a:lnTo>
                    <a:pt x="258421" y="645338"/>
                  </a:lnTo>
                  <a:cubicBezTo>
                    <a:pt x="256658" y="643605"/>
                    <a:pt x="255372" y="641433"/>
                    <a:pt x="254706" y="639052"/>
                  </a:cubicBezTo>
                  <a:lnTo>
                    <a:pt x="254230" y="635242"/>
                  </a:lnTo>
                  <a:cubicBezTo>
                    <a:pt x="254230" y="632708"/>
                    <a:pt x="254887" y="630213"/>
                    <a:pt x="256135" y="628003"/>
                  </a:cubicBezTo>
                  <a:lnTo>
                    <a:pt x="258421" y="625145"/>
                  </a:lnTo>
                  <a:cubicBezTo>
                    <a:pt x="259650" y="623764"/>
                    <a:pt x="261230" y="622745"/>
                    <a:pt x="262992" y="622193"/>
                  </a:cubicBezTo>
                  <a:close/>
                  <a:moveTo>
                    <a:pt x="477496" y="585141"/>
                  </a:moveTo>
                  <a:cubicBezTo>
                    <a:pt x="485383" y="585141"/>
                    <a:pt x="491784" y="591542"/>
                    <a:pt x="491784" y="599428"/>
                  </a:cubicBezTo>
                  <a:cubicBezTo>
                    <a:pt x="491784" y="607315"/>
                    <a:pt x="485383" y="613716"/>
                    <a:pt x="477496" y="613716"/>
                  </a:cubicBezTo>
                  <a:cubicBezTo>
                    <a:pt x="469609" y="613716"/>
                    <a:pt x="463209" y="607315"/>
                    <a:pt x="463209" y="599428"/>
                  </a:cubicBezTo>
                  <a:cubicBezTo>
                    <a:pt x="463209" y="591542"/>
                    <a:pt x="469609" y="585141"/>
                    <a:pt x="477496" y="585141"/>
                  </a:cubicBezTo>
                  <a:close/>
                  <a:moveTo>
                    <a:pt x="231465" y="578568"/>
                  </a:moveTo>
                  <a:cubicBezTo>
                    <a:pt x="239352" y="578568"/>
                    <a:pt x="245753" y="584969"/>
                    <a:pt x="245753" y="592855"/>
                  </a:cubicBezTo>
                  <a:cubicBezTo>
                    <a:pt x="245753" y="600742"/>
                    <a:pt x="239352" y="607143"/>
                    <a:pt x="231465" y="607143"/>
                  </a:cubicBezTo>
                  <a:cubicBezTo>
                    <a:pt x="223578" y="607143"/>
                    <a:pt x="217178" y="600742"/>
                    <a:pt x="217178" y="592855"/>
                  </a:cubicBezTo>
                  <a:cubicBezTo>
                    <a:pt x="217178" y="584969"/>
                    <a:pt x="223578" y="578568"/>
                    <a:pt x="231465" y="578568"/>
                  </a:cubicBezTo>
                  <a:close/>
                  <a:moveTo>
                    <a:pt x="504166" y="542850"/>
                  </a:moveTo>
                  <a:cubicBezTo>
                    <a:pt x="512053" y="542850"/>
                    <a:pt x="518454" y="549251"/>
                    <a:pt x="518454" y="557137"/>
                  </a:cubicBezTo>
                  <a:lnTo>
                    <a:pt x="518454" y="557899"/>
                  </a:lnTo>
                  <a:cubicBezTo>
                    <a:pt x="518454" y="565786"/>
                    <a:pt x="512053" y="572187"/>
                    <a:pt x="504166" y="572187"/>
                  </a:cubicBezTo>
                  <a:cubicBezTo>
                    <a:pt x="496279" y="572187"/>
                    <a:pt x="489879" y="565786"/>
                    <a:pt x="489879" y="557899"/>
                  </a:cubicBezTo>
                  <a:lnTo>
                    <a:pt x="489879" y="557137"/>
                  </a:lnTo>
                  <a:cubicBezTo>
                    <a:pt x="489879" y="549251"/>
                    <a:pt x="496279" y="542850"/>
                    <a:pt x="504166" y="542850"/>
                  </a:cubicBezTo>
                  <a:close/>
                  <a:moveTo>
                    <a:pt x="199652" y="532181"/>
                  </a:moveTo>
                  <a:cubicBezTo>
                    <a:pt x="201566" y="532153"/>
                    <a:pt x="203461" y="532572"/>
                    <a:pt x="205176" y="533419"/>
                  </a:cubicBezTo>
                  <a:cubicBezTo>
                    <a:pt x="208681" y="534734"/>
                    <a:pt x="211434" y="537515"/>
                    <a:pt x="212701" y="541040"/>
                  </a:cubicBezTo>
                  <a:cubicBezTo>
                    <a:pt x="213663" y="542716"/>
                    <a:pt x="214091" y="544640"/>
                    <a:pt x="213939" y="546564"/>
                  </a:cubicBezTo>
                  <a:lnTo>
                    <a:pt x="213939" y="547802"/>
                  </a:lnTo>
                  <a:cubicBezTo>
                    <a:pt x="213939" y="550336"/>
                    <a:pt x="213282" y="552831"/>
                    <a:pt x="212034" y="555041"/>
                  </a:cubicBezTo>
                  <a:lnTo>
                    <a:pt x="209748" y="557899"/>
                  </a:lnTo>
                  <a:cubicBezTo>
                    <a:pt x="208015" y="559661"/>
                    <a:pt x="205843" y="560947"/>
                    <a:pt x="203461" y="561613"/>
                  </a:cubicBezTo>
                  <a:lnTo>
                    <a:pt x="199652" y="562090"/>
                  </a:lnTo>
                  <a:cubicBezTo>
                    <a:pt x="197727" y="562214"/>
                    <a:pt x="195813" y="561785"/>
                    <a:pt x="194127" y="560851"/>
                  </a:cubicBezTo>
                  <a:cubicBezTo>
                    <a:pt x="192374" y="560270"/>
                    <a:pt x="190803" y="559251"/>
                    <a:pt x="189555" y="557899"/>
                  </a:cubicBezTo>
                  <a:cubicBezTo>
                    <a:pt x="188145" y="556699"/>
                    <a:pt x="187116" y="555108"/>
                    <a:pt x="186602" y="553327"/>
                  </a:cubicBezTo>
                  <a:cubicBezTo>
                    <a:pt x="185716" y="551622"/>
                    <a:pt x="185288" y="549717"/>
                    <a:pt x="185364" y="547802"/>
                  </a:cubicBezTo>
                  <a:lnTo>
                    <a:pt x="185364" y="546469"/>
                  </a:lnTo>
                  <a:cubicBezTo>
                    <a:pt x="185354" y="543945"/>
                    <a:pt x="186040" y="541478"/>
                    <a:pt x="187364" y="539325"/>
                  </a:cubicBezTo>
                  <a:lnTo>
                    <a:pt x="189555" y="536372"/>
                  </a:lnTo>
                  <a:cubicBezTo>
                    <a:pt x="191317" y="534667"/>
                    <a:pt x="193479" y="533429"/>
                    <a:pt x="195841" y="532753"/>
                  </a:cubicBezTo>
                  <a:close/>
                  <a:moveTo>
                    <a:pt x="529026" y="495129"/>
                  </a:moveTo>
                  <a:cubicBezTo>
                    <a:pt x="530941" y="495053"/>
                    <a:pt x="532846" y="495482"/>
                    <a:pt x="534551" y="496368"/>
                  </a:cubicBezTo>
                  <a:cubicBezTo>
                    <a:pt x="536304" y="496939"/>
                    <a:pt x="537885" y="497958"/>
                    <a:pt x="539123" y="499320"/>
                  </a:cubicBezTo>
                  <a:lnTo>
                    <a:pt x="540456" y="500654"/>
                  </a:lnTo>
                  <a:cubicBezTo>
                    <a:pt x="542218" y="502387"/>
                    <a:pt x="543504" y="504559"/>
                    <a:pt x="544171" y="506940"/>
                  </a:cubicBezTo>
                  <a:lnTo>
                    <a:pt x="544647" y="510750"/>
                  </a:lnTo>
                  <a:cubicBezTo>
                    <a:pt x="544638" y="513284"/>
                    <a:pt x="543980" y="515780"/>
                    <a:pt x="542742" y="517989"/>
                  </a:cubicBezTo>
                  <a:lnTo>
                    <a:pt x="540456" y="520847"/>
                  </a:lnTo>
                  <a:cubicBezTo>
                    <a:pt x="539228" y="522228"/>
                    <a:pt x="537647" y="523247"/>
                    <a:pt x="535884" y="523799"/>
                  </a:cubicBezTo>
                  <a:cubicBezTo>
                    <a:pt x="532389" y="525447"/>
                    <a:pt x="528331" y="525447"/>
                    <a:pt x="524835" y="523799"/>
                  </a:cubicBezTo>
                  <a:cubicBezTo>
                    <a:pt x="523083" y="523219"/>
                    <a:pt x="521511" y="522199"/>
                    <a:pt x="520263" y="520847"/>
                  </a:cubicBezTo>
                  <a:lnTo>
                    <a:pt x="518930" y="519513"/>
                  </a:lnTo>
                  <a:cubicBezTo>
                    <a:pt x="517149" y="517799"/>
                    <a:pt x="515901" y="515618"/>
                    <a:pt x="515310" y="513227"/>
                  </a:cubicBezTo>
                  <a:lnTo>
                    <a:pt x="514739" y="509417"/>
                  </a:lnTo>
                  <a:cubicBezTo>
                    <a:pt x="514729" y="506893"/>
                    <a:pt x="515415" y="504426"/>
                    <a:pt x="516739" y="502273"/>
                  </a:cubicBezTo>
                  <a:lnTo>
                    <a:pt x="518930" y="499320"/>
                  </a:lnTo>
                  <a:cubicBezTo>
                    <a:pt x="520206" y="497996"/>
                    <a:pt x="521768" y="496987"/>
                    <a:pt x="523502" y="496368"/>
                  </a:cubicBezTo>
                  <a:cubicBezTo>
                    <a:pt x="525207" y="495482"/>
                    <a:pt x="527112" y="495063"/>
                    <a:pt x="529026" y="495129"/>
                  </a:cubicBezTo>
                  <a:close/>
                  <a:moveTo>
                    <a:pt x="165266" y="487129"/>
                  </a:moveTo>
                  <a:cubicBezTo>
                    <a:pt x="167190" y="487014"/>
                    <a:pt x="169105" y="487443"/>
                    <a:pt x="170791" y="488367"/>
                  </a:cubicBezTo>
                  <a:cubicBezTo>
                    <a:pt x="172543" y="488948"/>
                    <a:pt x="174115" y="489967"/>
                    <a:pt x="175363" y="491320"/>
                  </a:cubicBezTo>
                  <a:lnTo>
                    <a:pt x="176696" y="492653"/>
                  </a:lnTo>
                  <a:cubicBezTo>
                    <a:pt x="178440" y="494387"/>
                    <a:pt x="179687" y="496558"/>
                    <a:pt x="180316" y="498940"/>
                  </a:cubicBezTo>
                  <a:lnTo>
                    <a:pt x="180411" y="502749"/>
                  </a:lnTo>
                  <a:cubicBezTo>
                    <a:pt x="180420" y="505274"/>
                    <a:pt x="179735" y="507741"/>
                    <a:pt x="178411" y="509893"/>
                  </a:cubicBezTo>
                  <a:lnTo>
                    <a:pt x="176220" y="512846"/>
                  </a:lnTo>
                  <a:cubicBezTo>
                    <a:pt x="174925" y="514199"/>
                    <a:pt x="173324" y="515208"/>
                    <a:pt x="171553" y="515799"/>
                  </a:cubicBezTo>
                  <a:cubicBezTo>
                    <a:pt x="169886" y="516685"/>
                    <a:pt x="168009" y="517113"/>
                    <a:pt x="166124" y="517037"/>
                  </a:cubicBezTo>
                  <a:cubicBezTo>
                    <a:pt x="164209" y="517113"/>
                    <a:pt x="162304" y="516685"/>
                    <a:pt x="160599" y="515799"/>
                  </a:cubicBezTo>
                  <a:cubicBezTo>
                    <a:pt x="158847" y="515227"/>
                    <a:pt x="157265" y="514208"/>
                    <a:pt x="156027" y="512846"/>
                  </a:cubicBezTo>
                  <a:lnTo>
                    <a:pt x="154693" y="511513"/>
                  </a:lnTo>
                  <a:cubicBezTo>
                    <a:pt x="152931" y="509779"/>
                    <a:pt x="151645" y="507607"/>
                    <a:pt x="150979" y="505226"/>
                  </a:cubicBezTo>
                  <a:lnTo>
                    <a:pt x="150979" y="501416"/>
                  </a:lnTo>
                  <a:cubicBezTo>
                    <a:pt x="150988" y="498882"/>
                    <a:pt x="151645" y="496387"/>
                    <a:pt x="152884" y="494177"/>
                  </a:cubicBezTo>
                  <a:lnTo>
                    <a:pt x="155170" y="491320"/>
                  </a:lnTo>
                  <a:cubicBezTo>
                    <a:pt x="156370" y="489910"/>
                    <a:pt x="157961" y="488881"/>
                    <a:pt x="159742" y="488367"/>
                  </a:cubicBezTo>
                  <a:cubicBezTo>
                    <a:pt x="161428" y="487433"/>
                    <a:pt x="163342" y="487005"/>
                    <a:pt x="165266" y="487129"/>
                  </a:cubicBezTo>
                  <a:close/>
                  <a:moveTo>
                    <a:pt x="557125" y="448838"/>
                  </a:moveTo>
                  <a:cubicBezTo>
                    <a:pt x="559659" y="448847"/>
                    <a:pt x="562155" y="449505"/>
                    <a:pt x="564364" y="450743"/>
                  </a:cubicBezTo>
                  <a:lnTo>
                    <a:pt x="567222" y="453029"/>
                  </a:lnTo>
                  <a:cubicBezTo>
                    <a:pt x="568632" y="454229"/>
                    <a:pt x="569661" y="455820"/>
                    <a:pt x="570174" y="457601"/>
                  </a:cubicBezTo>
                  <a:cubicBezTo>
                    <a:pt x="571108" y="459287"/>
                    <a:pt x="571537" y="461201"/>
                    <a:pt x="571413" y="463125"/>
                  </a:cubicBezTo>
                  <a:cubicBezTo>
                    <a:pt x="571527" y="465049"/>
                    <a:pt x="571099" y="466964"/>
                    <a:pt x="570174" y="468650"/>
                  </a:cubicBezTo>
                  <a:cubicBezTo>
                    <a:pt x="569594" y="470402"/>
                    <a:pt x="568575" y="471974"/>
                    <a:pt x="567222" y="473222"/>
                  </a:cubicBezTo>
                  <a:lnTo>
                    <a:pt x="565889" y="474555"/>
                  </a:lnTo>
                  <a:cubicBezTo>
                    <a:pt x="564126" y="476260"/>
                    <a:pt x="561964" y="477499"/>
                    <a:pt x="559602" y="478175"/>
                  </a:cubicBezTo>
                  <a:lnTo>
                    <a:pt x="555792" y="478746"/>
                  </a:lnTo>
                  <a:cubicBezTo>
                    <a:pt x="553239" y="478746"/>
                    <a:pt x="550744" y="478051"/>
                    <a:pt x="548553" y="476746"/>
                  </a:cubicBezTo>
                  <a:lnTo>
                    <a:pt x="545695" y="474555"/>
                  </a:lnTo>
                  <a:cubicBezTo>
                    <a:pt x="543181" y="471765"/>
                    <a:pt x="541705" y="468202"/>
                    <a:pt x="541504" y="464459"/>
                  </a:cubicBezTo>
                  <a:cubicBezTo>
                    <a:pt x="541428" y="462544"/>
                    <a:pt x="541857" y="460639"/>
                    <a:pt x="542742" y="458934"/>
                  </a:cubicBezTo>
                  <a:cubicBezTo>
                    <a:pt x="543257" y="457153"/>
                    <a:pt x="544286" y="455563"/>
                    <a:pt x="545695" y="454362"/>
                  </a:cubicBezTo>
                  <a:lnTo>
                    <a:pt x="547029" y="453029"/>
                  </a:lnTo>
                  <a:cubicBezTo>
                    <a:pt x="548762" y="451267"/>
                    <a:pt x="550934" y="449981"/>
                    <a:pt x="553316" y="449314"/>
                  </a:cubicBezTo>
                  <a:close/>
                  <a:moveTo>
                    <a:pt x="134596" y="444838"/>
                  </a:moveTo>
                  <a:cubicBezTo>
                    <a:pt x="142483" y="444838"/>
                    <a:pt x="148884" y="451239"/>
                    <a:pt x="148884" y="459125"/>
                  </a:cubicBezTo>
                  <a:cubicBezTo>
                    <a:pt x="148884" y="467012"/>
                    <a:pt x="142483" y="473413"/>
                    <a:pt x="134596" y="473413"/>
                  </a:cubicBezTo>
                  <a:cubicBezTo>
                    <a:pt x="126709" y="473413"/>
                    <a:pt x="120309" y="467012"/>
                    <a:pt x="120309" y="459125"/>
                  </a:cubicBezTo>
                  <a:cubicBezTo>
                    <a:pt x="120309" y="451239"/>
                    <a:pt x="126709" y="444838"/>
                    <a:pt x="134596" y="444838"/>
                  </a:cubicBezTo>
                  <a:close/>
                  <a:moveTo>
                    <a:pt x="101735" y="401117"/>
                  </a:moveTo>
                  <a:lnTo>
                    <a:pt x="102973" y="401117"/>
                  </a:lnTo>
                  <a:cubicBezTo>
                    <a:pt x="105526" y="401088"/>
                    <a:pt x="108031" y="401784"/>
                    <a:pt x="110212" y="403117"/>
                  </a:cubicBezTo>
                  <a:lnTo>
                    <a:pt x="113165" y="405308"/>
                  </a:lnTo>
                  <a:cubicBezTo>
                    <a:pt x="114889" y="407099"/>
                    <a:pt x="116137" y="409290"/>
                    <a:pt x="116784" y="411690"/>
                  </a:cubicBezTo>
                  <a:lnTo>
                    <a:pt x="117260" y="415405"/>
                  </a:lnTo>
                  <a:cubicBezTo>
                    <a:pt x="117375" y="417319"/>
                    <a:pt x="116975" y="419224"/>
                    <a:pt x="116117" y="420929"/>
                  </a:cubicBezTo>
                  <a:cubicBezTo>
                    <a:pt x="114803" y="424434"/>
                    <a:pt x="112022" y="427187"/>
                    <a:pt x="108498" y="428454"/>
                  </a:cubicBezTo>
                  <a:cubicBezTo>
                    <a:pt x="106812" y="429387"/>
                    <a:pt x="104897" y="429816"/>
                    <a:pt x="102973" y="429692"/>
                  </a:cubicBezTo>
                  <a:lnTo>
                    <a:pt x="101735" y="429692"/>
                  </a:lnTo>
                  <a:cubicBezTo>
                    <a:pt x="99201" y="429692"/>
                    <a:pt x="96705" y="429035"/>
                    <a:pt x="94496" y="427787"/>
                  </a:cubicBezTo>
                  <a:lnTo>
                    <a:pt x="91638" y="425501"/>
                  </a:lnTo>
                  <a:cubicBezTo>
                    <a:pt x="89838" y="423796"/>
                    <a:pt x="88552" y="421615"/>
                    <a:pt x="87923" y="419215"/>
                  </a:cubicBezTo>
                  <a:lnTo>
                    <a:pt x="87447" y="415405"/>
                  </a:lnTo>
                  <a:cubicBezTo>
                    <a:pt x="87342" y="413528"/>
                    <a:pt x="87733" y="411652"/>
                    <a:pt x="88590" y="409975"/>
                  </a:cubicBezTo>
                  <a:cubicBezTo>
                    <a:pt x="89219" y="408194"/>
                    <a:pt x="90257" y="406594"/>
                    <a:pt x="91638" y="405308"/>
                  </a:cubicBezTo>
                  <a:cubicBezTo>
                    <a:pt x="92876" y="403946"/>
                    <a:pt x="94458" y="402927"/>
                    <a:pt x="96210" y="402355"/>
                  </a:cubicBezTo>
                  <a:cubicBezTo>
                    <a:pt x="97925" y="401508"/>
                    <a:pt x="99820" y="401088"/>
                    <a:pt x="101735" y="401117"/>
                  </a:cubicBezTo>
                  <a:close/>
                  <a:moveTo>
                    <a:pt x="579794" y="399879"/>
                  </a:moveTo>
                  <a:lnTo>
                    <a:pt x="583605" y="399879"/>
                  </a:lnTo>
                  <a:cubicBezTo>
                    <a:pt x="585519" y="399765"/>
                    <a:pt x="587424" y="400165"/>
                    <a:pt x="589129" y="401022"/>
                  </a:cubicBezTo>
                  <a:cubicBezTo>
                    <a:pt x="590872" y="401612"/>
                    <a:pt x="592444" y="402632"/>
                    <a:pt x="593701" y="403975"/>
                  </a:cubicBezTo>
                  <a:cubicBezTo>
                    <a:pt x="595082" y="405241"/>
                    <a:pt x="596102" y="406851"/>
                    <a:pt x="596654" y="408642"/>
                  </a:cubicBezTo>
                  <a:cubicBezTo>
                    <a:pt x="597501" y="410185"/>
                    <a:pt x="597930" y="411928"/>
                    <a:pt x="597892" y="413690"/>
                  </a:cubicBezTo>
                  <a:lnTo>
                    <a:pt x="597892" y="414928"/>
                  </a:lnTo>
                  <a:cubicBezTo>
                    <a:pt x="597892" y="417462"/>
                    <a:pt x="597235" y="419958"/>
                    <a:pt x="595987" y="422167"/>
                  </a:cubicBezTo>
                  <a:lnTo>
                    <a:pt x="593701" y="425025"/>
                  </a:lnTo>
                  <a:cubicBezTo>
                    <a:pt x="591968" y="426787"/>
                    <a:pt x="589796" y="428073"/>
                    <a:pt x="587414" y="428740"/>
                  </a:cubicBezTo>
                  <a:lnTo>
                    <a:pt x="583605" y="429216"/>
                  </a:lnTo>
                  <a:cubicBezTo>
                    <a:pt x="581680" y="429340"/>
                    <a:pt x="579766" y="428911"/>
                    <a:pt x="578080" y="427977"/>
                  </a:cubicBezTo>
                  <a:cubicBezTo>
                    <a:pt x="576327" y="427397"/>
                    <a:pt x="574756" y="426377"/>
                    <a:pt x="573508" y="425025"/>
                  </a:cubicBezTo>
                  <a:cubicBezTo>
                    <a:pt x="572098" y="423825"/>
                    <a:pt x="571069" y="422234"/>
                    <a:pt x="570555" y="420453"/>
                  </a:cubicBezTo>
                  <a:cubicBezTo>
                    <a:pt x="569669" y="418748"/>
                    <a:pt x="569241" y="416843"/>
                    <a:pt x="569317" y="414928"/>
                  </a:cubicBezTo>
                  <a:lnTo>
                    <a:pt x="569317" y="413690"/>
                  </a:lnTo>
                  <a:cubicBezTo>
                    <a:pt x="569289" y="411137"/>
                    <a:pt x="569984" y="408632"/>
                    <a:pt x="571317" y="406451"/>
                  </a:cubicBezTo>
                  <a:lnTo>
                    <a:pt x="573508" y="403498"/>
                  </a:lnTo>
                  <a:cubicBezTo>
                    <a:pt x="575270" y="401793"/>
                    <a:pt x="577432" y="400555"/>
                    <a:pt x="579794" y="399879"/>
                  </a:cubicBezTo>
                  <a:close/>
                  <a:moveTo>
                    <a:pt x="76779" y="351873"/>
                  </a:moveTo>
                  <a:cubicBezTo>
                    <a:pt x="78693" y="351797"/>
                    <a:pt x="80599" y="352226"/>
                    <a:pt x="82304" y="353112"/>
                  </a:cubicBezTo>
                  <a:cubicBezTo>
                    <a:pt x="84094" y="353664"/>
                    <a:pt x="85704" y="354683"/>
                    <a:pt x="86971" y="356064"/>
                  </a:cubicBezTo>
                  <a:lnTo>
                    <a:pt x="87923" y="357684"/>
                  </a:lnTo>
                  <a:cubicBezTo>
                    <a:pt x="89685" y="359417"/>
                    <a:pt x="90971" y="361589"/>
                    <a:pt x="91638" y="363970"/>
                  </a:cubicBezTo>
                  <a:lnTo>
                    <a:pt x="92400" y="367495"/>
                  </a:lnTo>
                  <a:cubicBezTo>
                    <a:pt x="92390" y="370028"/>
                    <a:pt x="91733" y="372524"/>
                    <a:pt x="90495" y="374733"/>
                  </a:cubicBezTo>
                  <a:lnTo>
                    <a:pt x="88209" y="377591"/>
                  </a:lnTo>
                  <a:cubicBezTo>
                    <a:pt x="87009" y="379001"/>
                    <a:pt x="85418" y="380029"/>
                    <a:pt x="83637" y="380544"/>
                  </a:cubicBezTo>
                  <a:cubicBezTo>
                    <a:pt x="81932" y="381429"/>
                    <a:pt x="80027" y="381858"/>
                    <a:pt x="78113" y="381782"/>
                  </a:cubicBezTo>
                  <a:cubicBezTo>
                    <a:pt x="74369" y="381582"/>
                    <a:pt x="70807" y="380105"/>
                    <a:pt x="68016" y="377591"/>
                  </a:cubicBezTo>
                  <a:lnTo>
                    <a:pt x="66683" y="376257"/>
                  </a:lnTo>
                  <a:cubicBezTo>
                    <a:pt x="64977" y="374495"/>
                    <a:pt x="63739" y="372333"/>
                    <a:pt x="63063" y="369971"/>
                  </a:cubicBezTo>
                  <a:lnTo>
                    <a:pt x="62492" y="366161"/>
                  </a:lnTo>
                  <a:cubicBezTo>
                    <a:pt x="62539" y="363618"/>
                    <a:pt x="63225" y="361122"/>
                    <a:pt x="64492" y="358922"/>
                  </a:cubicBezTo>
                  <a:lnTo>
                    <a:pt x="66683" y="356064"/>
                  </a:lnTo>
                  <a:cubicBezTo>
                    <a:pt x="67949" y="354683"/>
                    <a:pt x="69559" y="353664"/>
                    <a:pt x="71350" y="353112"/>
                  </a:cubicBezTo>
                  <a:cubicBezTo>
                    <a:pt x="73016" y="352235"/>
                    <a:pt x="74893" y="351807"/>
                    <a:pt x="76779" y="351873"/>
                  </a:cubicBezTo>
                  <a:close/>
                  <a:moveTo>
                    <a:pt x="609608" y="348635"/>
                  </a:moveTo>
                  <a:cubicBezTo>
                    <a:pt x="611485" y="348159"/>
                    <a:pt x="613447" y="348159"/>
                    <a:pt x="615323" y="348635"/>
                  </a:cubicBezTo>
                  <a:cubicBezTo>
                    <a:pt x="617133" y="349064"/>
                    <a:pt x="618809" y="349949"/>
                    <a:pt x="620181" y="351207"/>
                  </a:cubicBezTo>
                  <a:cubicBezTo>
                    <a:pt x="621695" y="352245"/>
                    <a:pt x="622972" y="353617"/>
                    <a:pt x="623896" y="355207"/>
                  </a:cubicBezTo>
                  <a:lnTo>
                    <a:pt x="625229" y="357874"/>
                  </a:lnTo>
                  <a:cubicBezTo>
                    <a:pt x="626496" y="360074"/>
                    <a:pt x="627153" y="362570"/>
                    <a:pt x="627134" y="365113"/>
                  </a:cubicBezTo>
                  <a:lnTo>
                    <a:pt x="626658" y="368828"/>
                  </a:lnTo>
                  <a:cubicBezTo>
                    <a:pt x="626010" y="371247"/>
                    <a:pt x="624734" y="373457"/>
                    <a:pt x="622943" y="375210"/>
                  </a:cubicBezTo>
                  <a:lnTo>
                    <a:pt x="620085" y="377400"/>
                  </a:lnTo>
                  <a:cubicBezTo>
                    <a:pt x="618495" y="378439"/>
                    <a:pt x="616647" y="379029"/>
                    <a:pt x="614751" y="379115"/>
                  </a:cubicBezTo>
                  <a:cubicBezTo>
                    <a:pt x="612875" y="379591"/>
                    <a:pt x="610913" y="379591"/>
                    <a:pt x="609037" y="379115"/>
                  </a:cubicBezTo>
                  <a:cubicBezTo>
                    <a:pt x="607208" y="378724"/>
                    <a:pt x="605532" y="377829"/>
                    <a:pt x="604179" y="376543"/>
                  </a:cubicBezTo>
                  <a:cubicBezTo>
                    <a:pt x="602607" y="375590"/>
                    <a:pt x="601360" y="374200"/>
                    <a:pt x="600559" y="372543"/>
                  </a:cubicBezTo>
                  <a:lnTo>
                    <a:pt x="599226" y="369876"/>
                  </a:lnTo>
                  <a:cubicBezTo>
                    <a:pt x="597902" y="367723"/>
                    <a:pt x="597216" y="365256"/>
                    <a:pt x="597226" y="362732"/>
                  </a:cubicBezTo>
                  <a:lnTo>
                    <a:pt x="597797" y="358922"/>
                  </a:lnTo>
                  <a:cubicBezTo>
                    <a:pt x="598426" y="356540"/>
                    <a:pt x="599674" y="354369"/>
                    <a:pt x="601417" y="352635"/>
                  </a:cubicBezTo>
                  <a:lnTo>
                    <a:pt x="604369" y="350349"/>
                  </a:lnTo>
                  <a:cubicBezTo>
                    <a:pt x="605931" y="349321"/>
                    <a:pt x="607741" y="348721"/>
                    <a:pt x="609608" y="348635"/>
                  </a:cubicBezTo>
                  <a:close/>
                  <a:moveTo>
                    <a:pt x="50014" y="301867"/>
                  </a:moveTo>
                  <a:cubicBezTo>
                    <a:pt x="51938" y="301743"/>
                    <a:pt x="53853" y="302172"/>
                    <a:pt x="55539" y="303105"/>
                  </a:cubicBezTo>
                  <a:cubicBezTo>
                    <a:pt x="57329" y="303657"/>
                    <a:pt x="58939" y="304677"/>
                    <a:pt x="60206" y="306058"/>
                  </a:cubicBezTo>
                  <a:lnTo>
                    <a:pt x="61444" y="307391"/>
                  </a:lnTo>
                  <a:cubicBezTo>
                    <a:pt x="63225" y="309115"/>
                    <a:pt x="64511" y="311287"/>
                    <a:pt x="65159" y="313677"/>
                  </a:cubicBezTo>
                  <a:lnTo>
                    <a:pt x="65635" y="317488"/>
                  </a:lnTo>
                  <a:cubicBezTo>
                    <a:pt x="65625" y="320021"/>
                    <a:pt x="64968" y="322517"/>
                    <a:pt x="63730" y="324727"/>
                  </a:cubicBezTo>
                  <a:lnTo>
                    <a:pt x="61444" y="327584"/>
                  </a:lnTo>
                  <a:cubicBezTo>
                    <a:pt x="60244" y="328994"/>
                    <a:pt x="58653" y="330022"/>
                    <a:pt x="56872" y="330537"/>
                  </a:cubicBezTo>
                  <a:cubicBezTo>
                    <a:pt x="55167" y="331423"/>
                    <a:pt x="53262" y="331851"/>
                    <a:pt x="51348" y="331775"/>
                  </a:cubicBezTo>
                  <a:cubicBezTo>
                    <a:pt x="47604" y="331575"/>
                    <a:pt x="44042" y="330099"/>
                    <a:pt x="41251" y="327584"/>
                  </a:cubicBezTo>
                  <a:lnTo>
                    <a:pt x="39918" y="326251"/>
                  </a:lnTo>
                  <a:cubicBezTo>
                    <a:pt x="38212" y="324488"/>
                    <a:pt x="36974" y="322326"/>
                    <a:pt x="36298" y="319964"/>
                  </a:cubicBezTo>
                  <a:lnTo>
                    <a:pt x="35727" y="316154"/>
                  </a:lnTo>
                  <a:cubicBezTo>
                    <a:pt x="35774" y="313611"/>
                    <a:pt x="36460" y="311115"/>
                    <a:pt x="37727" y="308915"/>
                  </a:cubicBezTo>
                  <a:lnTo>
                    <a:pt x="39918" y="306058"/>
                  </a:lnTo>
                  <a:cubicBezTo>
                    <a:pt x="41184" y="304677"/>
                    <a:pt x="42794" y="303657"/>
                    <a:pt x="44585" y="303105"/>
                  </a:cubicBezTo>
                  <a:cubicBezTo>
                    <a:pt x="46233" y="302162"/>
                    <a:pt x="48119" y="301733"/>
                    <a:pt x="50014" y="301867"/>
                  </a:cubicBezTo>
                  <a:close/>
                  <a:moveTo>
                    <a:pt x="632372" y="299105"/>
                  </a:moveTo>
                  <a:cubicBezTo>
                    <a:pt x="635868" y="297457"/>
                    <a:pt x="639925" y="297457"/>
                    <a:pt x="643421" y="299105"/>
                  </a:cubicBezTo>
                  <a:cubicBezTo>
                    <a:pt x="645155" y="299724"/>
                    <a:pt x="646717" y="300734"/>
                    <a:pt x="647993" y="302057"/>
                  </a:cubicBezTo>
                  <a:lnTo>
                    <a:pt x="649327" y="303391"/>
                  </a:lnTo>
                  <a:cubicBezTo>
                    <a:pt x="651032" y="305153"/>
                    <a:pt x="652270" y="307315"/>
                    <a:pt x="652946" y="309678"/>
                  </a:cubicBezTo>
                  <a:lnTo>
                    <a:pt x="653041" y="313488"/>
                  </a:lnTo>
                  <a:cubicBezTo>
                    <a:pt x="653041" y="316040"/>
                    <a:pt x="652346" y="318536"/>
                    <a:pt x="651041" y="320727"/>
                  </a:cubicBezTo>
                  <a:lnTo>
                    <a:pt x="648850" y="323584"/>
                  </a:lnTo>
                  <a:cubicBezTo>
                    <a:pt x="647603" y="324937"/>
                    <a:pt x="646031" y="325956"/>
                    <a:pt x="644279" y="326537"/>
                  </a:cubicBezTo>
                  <a:cubicBezTo>
                    <a:pt x="642593" y="327461"/>
                    <a:pt x="640678" y="327889"/>
                    <a:pt x="638754" y="327775"/>
                  </a:cubicBezTo>
                  <a:cubicBezTo>
                    <a:pt x="636830" y="327899"/>
                    <a:pt x="634915" y="327470"/>
                    <a:pt x="633229" y="326537"/>
                  </a:cubicBezTo>
                  <a:cubicBezTo>
                    <a:pt x="631449" y="326022"/>
                    <a:pt x="629857" y="324994"/>
                    <a:pt x="628657" y="323584"/>
                  </a:cubicBezTo>
                  <a:lnTo>
                    <a:pt x="627324" y="322251"/>
                  </a:lnTo>
                  <a:cubicBezTo>
                    <a:pt x="625524" y="320546"/>
                    <a:pt x="624238" y="318364"/>
                    <a:pt x="623610" y="315964"/>
                  </a:cubicBezTo>
                  <a:lnTo>
                    <a:pt x="623610" y="312154"/>
                  </a:lnTo>
                  <a:cubicBezTo>
                    <a:pt x="623610" y="309649"/>
                    <a:pt x="624266" y="307182"/>
                    <a:pt x="625514" y="305010"/>
                  </a:cubicBezTo>
                  <a:lnTo>
                    <a:pt x="627801" y="302057"/>
                  </a:lnTo>
                  <a:cubicBezTo>
                    <a:pt x="629057" y="300714"/>
                    <a:pt x="630629" y="299695"/>
                    <a:pt x="632372" y="299105"/>
                  </a:cubicBezTo>
                  <a:close/>
                  <a:moveTo>
                    <a:pt x="30202" y="252909"/>
                  </a:moveTo>
                  <a:cubicBezTo>
                    <a:pt x="32126" y="252785"/>
                    <a:pt x="34040" y="253213"/>
                    <a:pt x="35726" y="254147"/>
                  </a:cubicBezTo>
                  <a:cubicBezTo>
                    <a:pt x="37479" y="254728"/>
                    <a:pt x="39051" y="255747"/>
                    <a:pt x="40298" y="257099"/>
                  </a:cubicBezTo>
                  <a:cubicBezTo>
                    <a:pt x="41708" y="258300"/>
                    <a:pt x="42737" y="259890"/>
                    <a:pt x="43251" y="261671"/>
                  </a:cubicBezTo>
                  <a:cubicBezTo>
                    <a:pt x="44137" y="263377"/>
                    <a:pt x="44565" y="265281"/>
                    <a:pt x="44489" y="267196"/>
                  </a:cubicBezTo>
                  <a:lnTo>
                    <a:pt x="44489" y="268529"/>
                  </a:lnTo>
                  <a:cubicBezTo>
                    <a:pt x="44489" y="271035"/>
                    <a:pt x="43832" y="273502"/>
                    <a:pt x="42585" y="275673"/>
                  </a:cubicBezTo>
                  <a:lnTo>
                    <a:pt x="40298" y="278626"/>
                  </a:lnTo>
                  <a:cubicBezTo>
                    <a:pt x="38536" y="280331"/>
                    <a:pt x="36374" y="281569"/>
                    <a:pt x="34012" y="282246"/>
                  </a:cubicBezTo>
                  <a:lnTo>
                    <a:pt x="30202" y="282817"/>
                  </a:lnTo>
                  <a:cubicBezTo>
                    <a:pt x="28287" y="282845"/>
                    <a:pt x="26392" y="282427"/>
                    <a:pt x="24678" y="281579"/>
                  </a:cubicBezTo>
                  <a:cubicBezTo>
                    <a:pt x="22944" y="280960"/>
                    <a:pt x="21382" y="279950"/>
                    <a:pt x="20105" y="278626"/>
                  </a:cubicBezTo>
                  <a:cubicBezTo>
                    <a:pt x="18724" y="277359"/>
                    <a:pt x="17705" y="275749"/>
                    <a:pt x="17152" y="273959"/>
                  </a:cubicBezTo>
                  <a:cubicBezTo>
                    <a:pt x="16276" y="272292"/>
                    <a:pt x="15848" y="270415"/>
                    <a:pt x="15914" y="268529"/>
                  </a:cubicBezTo>
                  <a:lnTo>
                    <a:pt x="15914" y="267196"/>
                  </a:lnTo>
                  <a:cubicBezTo>
                    <a:pt x="15914" y="264662"/>
                    <a:pt x="16572" y="262167"/>
                    <a:pt x="17819" y="259957"/>
                  </a:cubicBezTo>
                  <a:lnTo>
                    <a:pt x="20105" y="257099"/>
                  </a:lnTo>
                  <a:cubicBezTo>
                    <a:pt x="21839" y="255337"/>
                    <a:pt x="24011" y="254052"/>
                    <a:pt x="26392" y="253385"/>
                  </a:cubicBezTo>
                  <a:close/>
                  <a:moveTo>
                    <a:pt x="661710" y="246241"/>
                  </a:moveTo>
                  <a:cubicBezTo>
                    <a:pt x="663624" y="246165"/>
                    <a:pt x="665529" y="246594"/>
                    <a:pt x="667234" y="247480"/>
                  </a:cubicBezTo>
                  <a:cubicBezTo>
                    <a:pt x="669015" y="247994"/>
                    <a:pt x="670606" y="249023"/>
                    <a:pt x="671806" y="250432"/>
                  </a:cubicBezTo>
                  <a:cubicBezTo>
                    <a:pt x="673158" y="251680"/>
                    <a:pt x="674178" y="253252"/>
                    <a:pt x="674759" y="255005"/>
                  </a:cubicBezTo>
                  <a:cubicBezTo>
                    <a:pt x="675750" y="256776"/>
                    <a:pt x="676178" y="258795"/>
                    <a:pt x="675997" y="260815"/>
                  </a:cubicBezTo>
                  <a:lnTo>
                    <a:pt x="675997" y="261862"/>
                  </a:lnTo>
                  <a:cubicBezTo>
                    <a:pt x="675987" y="264396"/>
                    <a:pt x="675330" y="266892"/>
                    <a:pt x="674092" y="269101"/>
                  </a:cubicBezTo>
                  <a:lnTo>
                    <a:pt x="671806" y="271959"/>
                  </a:lnTo>
                  <a:cubicBezTo>
                    <a:pt x="670073" y="273721"/>
                    <a:pt x="667901" y="275007"/>
                    <a:pt x="665519" y="275674"/>
                  </a:cubicBezTo>
                  <a:lnTo>
                    <a:pt x="661710" y="276150"/>
                  </a:lnTo>
                  <a:cubicBezTo>
                    <a:pt x="659785" y="276274"/>
                    <a:pt x="657871" y="275845"/>
                    <a:pt x="656185" y="274912"/>
                  </a:cubicBezTo>
                  <a:cubicBezTo>
                    <a:pt x="654432" y="274331"/>
                    <a:pt x="652861" y="273312"/>
                    <a:pt x="651613" y="271959"/>
                  </a:cubicBezTo>
                  <a:cubicBezTo>
                    <a:pt x="650232" y="270730"/>
                    <a:pt x="649213" y="269149"/>
                    <a:pt x="648660" y="267387"/>
                  </a:cubicBezTo>
                  <a:cubicBezTo>
                    <a:pt x="647775" y="265682"/>
                    <a:pt x="647346" y="263777"/>
                    <a:pt x="647422" y="261862"/>
                  </a:cubicBezTo>
                  <a:lnTo>
                    <a:pt x="647422" y="260529"/>
                  </a:lnTo>
                  <a:cubicBezTo>
                    <a:pt x="647422" y="257976"/>
                    <a:pt x="648118" y="255481"/>
                    <a:pt x="649422" y="253290"/>
                  </a:cubicBezTo>
                  <a:lnTo>
                    <a:pt x="651613" y="250432"/>
                  </a:lnTo>
                  <a:cubicBezTo>
                    <a:pt x="653356" y="248699"/>
                    <a:pt x="655518" y="247442"/>
                    <a:pt x="657900" y="246813"/>
                  </a:cubicBezTo>
                  <a:close/>
                  <a:moveTo>
                    <a:pt x="14676" y="201378"/>
                  </a:moveTo>
                  <a:cubicBezTo>
                    <a:pt x="16591" y="201263"/>
                    <a:pt x="18495" y="201664"/>
                    <a:pt x="20201" y="202521"/>
                  </a:cubicBezTo>
                  <a:cubicBezTo>
                    <a:pt x="21934" y="203130"/>
                    <a:pt x="23506" y="204140"/>
                    <a:pt x="24772" y="205474"/>
                  </a:cubicBezTo>
                  <a:lnTo>
                    <a:pt x="26106" y="206807"/>
                  </a:lnTo>
                  <a:cubicBezTo>
                    <a:pt x="27897" y="208560"/>
                    <a:pt x="29173" y="210770"/>
                    <a:pt x="29821" y="213189"/>
                  </a:cubicBezTo>
                  <a:lnTo>
                    <a:pt x="30297" y="216904"/>
                  </a:lnTo>
                  <a:cubicBezTo>
                    <a:pt x="30316" y="219447"/>
                    <a:pt x="29659" y="221942"/>
                    <a:pt x="28392" y="224143"/>
                  </a:cubicBezTo>
                  <a:lnTo>
                    <a:pt x="26106" y="227095"/>
                  </a:lnTo>
                  <a:cubicBezTo>
                    <a:pt x="24820" y="228410"/>
                    <a:pt x="23258" y="229420"/>
                    <a:pt x="21534" y="230048"/>
                  </a:cubicBezTo>
                  <a:cubicBezTo>
                    <a:pt x="18010" y="231572"/>
                    <a:pt x="14010" y="231572"/>
                    <a:pt x="10485" y="230048"/>
                  </a:cubicBezTo>
                  <a:cubicBezTo>
                    <a:pt x="8770" y="229400"/>
                    <a:pt x="7208" y="228391"/>
                    <a:pt x="5913" y="227095"/>
                  </a:cubicBezTo>
                  <a:lnTo>
                    <a:pt x="4579" y="225762"/>
                  </a:lnTo>
                  <a:cubicBezTo>
                    <a:pt x="2856" y="223971"/>
                    <a:pt x="1608" y="221780"/>
                    <a:pt x="960" y="219380"/>
                  </a:cubicBezTo>
                  <a:lnTo>
                    <a:pt x="388" y="215665"/>
                  </a:lnTo>
                  <a:cubicBezTo>
                    <a:pt x="360" y="213113"/>
                    <a:pt x="1055" y="210608"/>
                    <a:pt x="2389" y="208426"/>
                  </a:cubicBezTo>
                  <a:lnTo>
                    <a:pt x="4579" y="205474"/>
                  </a:lnTo>
                  <a:cubicBezTo>
                    <a:pt x="5875" y="204178"/>
                    <a:pt x="7437" y="203169"/>
                    <a:pt x="9152" y="202521"/>
                  </a:cubicBezTo>
                  <a:cubicBezTo>
                    <a:pt x="10866" y="201673"/>
                    <a:pt x="12771" y="201283"/>
                    <a:pt x="14676" y="201378"/>
                  </a:cubicBezTo>
                  <a:close/>
                  <a:moveTo>
                    <a:pt x="680283" y="194615"/>
                  </a:moveTo>
                  <a:cubicBezTo>
                    <a:pt x="684026" y="194816"/>
                    <a:pt x="687589" y="196292"/>
                    <a:pt x="690379" y="198806"/>
                  </a:cubicBezTo>
                  <a:lnTo>
                    <a:pt x="691713" y="200140"/>
                  </a:lnTo>
                  <a:cubicBezTo>
                    <a:pt x="693418" y="201902"/>
                    <a:pt x="694657" y="204064"/>
                    <a:pt x="695333" y="206427"/>
                  </a:cubicBezTo>
                  <a:lnTo>
                    <a:pt x="695904" y="210237"/>
                  </a:lnTo>
                  <a:cubicBezTo>
                    <a:pt x="695904" y="212789"/>
                    <a:pt x="695209" y="215285"/>
                    <a:pt x="693904" y="217476"/>
                  </a:cubicBezTo>
                  <a:lnTo>
                    <a:pt x="691713" y="220333"/>
                  </a:lnTo>
                  <a:cubicBezTo>
                    <a:pt x="688923" y="222848"/>
                    <a:pt x="685360" y="224324"/>
                    <a:pt x="681617" y="224524"/>
                  </a:cubicBezTo>
                  <a:cubicBezTo>
                    <a:pt x="679702" y="224600"/>
                    <a:pt x="677797" y="224172"/>
                    <a:pt x="676092" y="223286"/>
                  </a:cubicBezTo>
                  <a:cubicBezTo>
                    <a:pt x="674311" y="222772"/>
                    <a:pt x="672720" y="221743"/>
                    <a:pt x="671520" y="220333"/>
                  </a:cubicBezTo>
                  <a:lnTo>
                    <a:pt x="670187" y="218999"/>
                  </a:lnTo>
                  <a:cubicBezTo>
                    <a:pt x="668424" y="217266"/>
                    <a:pt x="667138" y="215094"/>
                    <a:pt x="666472" y="212713"/>
                  </a:cubicBezTo>
                  <a:lnTo>
                    <a:pt x="665996" y="208903"/>
                  </a:lnTo>
                  <a:cubicBezTo>
                    <a:pt x="666005" y="206369"/>
                    <a:pt x="666662" y="203874"/>
                    <a:pt x="667901" y="201664"/>
                  </a:cubicBezTo>
                  <a:lnTo>
                    <a:pt x="670187" y="198806"/>
                  </a:lnTo>
                  <a:cubicBezTo>
                    <a:pt x="671387" y="197397"/>
                    <a:pt x="672978" y="196368"/>
                    <a:pt x="674759" y="195854"/>
                  </a:cubicBezTo>
                  <a:cubicBezTo>
                    <a:pt x="676463" y="194968"/>
                    <a:pt x="678369" y="194539"/>
                    <a:pt x="680283" y="194615"/>
                  </a:cubicBezTo>
                  <a:close/>
                  <a:moveTo>
                    <a:pt x="342622" y="175090"/>
                  </a:moveTo>
                  <a:cubicBezTo>
                    <a:pt x="346117" y="173442"/>
                    <a:pt x="350175" y="173442"/>
                    <a:pt x="353671" y="175090"/>
                  </a:cubicBezTo>
                  <a:cubicBezTo>
                    <a:pt x="355385" y="175556"/>
                    <a:pt x="356947" y="176442"/>
                    <a:pt x="358242" y="177661"/>
                  </a:cubicBezTo>
                  <a:lnTo>
                    <a:pt x="359576" y="178995"/>
                  </a:lnTo>
                  <a:cubicBezTo>
                    <a:pt x="361319" y="180729"/>
                    <a:pt x="362567" y="182900"/>
                    <a:pt x="363196" y="185281"/>
                  </a:cubicBezTo>
                  <a:lnTo>
                    <a:pt x="363767" y="189473"/>
                  </a:lnTo>
                  <a:cubicBezTo>
                    <a:pt x="363776" y="191996"/>
                    <a:pt x="363091" y="194463"/>
                    <a:pt x="361767" y="196616"/>
                  </a:cubicBezTo>
                  <a:lnTo>
                    <a:pt x="359576" y="199569"/>
                  </a:lnTo>
                  <a:cubicBezTo>
                    <a:pt x="358300" y="200893"/>
                    <a:pt x="356738" y="201903"/>
                    <a:pt x="355004" y="202522"/>
                  </a:cubicBezTo>
                  <a:cubicBezTo>
                    <a:pt x="353280" y="203360"/>
                    <a:pt x="351394" y="203779"/>
                    <a:pt x="349480" y="203760"/>
                  </a:cubicBezTo>
                  <a:cubicBezTo>
                    <a:pt x="347565" y="203788"/>
                    <a:pt x="345669" y="203369"/>
                    <a:pt x="343955" y="202522"/>
                  </a:cubicBezTo>
                  <a:cubicBezTo>
                    <a:pt x="342203" y="201950"/>
                    <a:pt x="340621" y="200931"/>
                    <a:pt x="339383" y="199569"/>
                  </a:cubicBezTo>
                  <a:lnTo>
                    <a:pt x="338050" y="198235"/>
                  </a:lnTo>
                  <a:cubicBezTo>
                    <a:pt x="336287" y="196502"/>
                    <a:pt x="335001" y="194330"/>
                    <a:pt x="334335" y="191949"/>
                  </a:cubicBezTo>
                  <a:lnTo>
                    <a:pt x="333859" y="188139"/>
                  </a:lnTo>
                  <a:cubicBezTo>
                    <a:pt x="333859" y="185605"/>
                    <a:pt x="334516" y="183110"/>
                    <a:pt x="335764" y="180900"/>
                  </a:cubicBezTo>
                  <a:lnTo>
                    <a:pt x="338050" y="178042"/>
                  </a:lnTo>
                  <a:cubicBezTo>
                    <a:pt x="339279" y="176661"/>
                    <a:pt x="340860" y="175642"/>
                    <a:pt x="342622" y="175090"/>
                  </a:cubicBezTo>
                  <a:close/>
                  <a:moveTo>
                    <a:pt x="14296" y="140323"/>
                  </a:moveTo>
                  <a:cubicBezTo>
                    <a:pt x="16210" y="140247"/>
                    <a:pt x="18115" y="140676"/>
                    <a:pt x="19820" y="141562"/>
                  </a:cubicBezTo>
                  <a:cubicBezTo>
                    <a:pt x="21602" y="142076"/>
                    <a:pt x="23192" y="143105"/>
                    <a:pt x="24392" y="144514"/>
                  </a:cubicBezTo>
                  <a:cubicBezTo>
                    <a:pt x="25745" y="145762"/>
                    <a:pt x="26764" y="147334"/>
                    <a:pt x="27345" y="149086"/>
                  </a:cubicBezTo>
                  <a:cubicBezTo>
                    <a:pt x="28269" y="150772"/>
                    <a:pt x="28698" y="152687"/>
                    <a:pt x="28583" y="154611"/>
                  </a:cubicBezTo>
                  <a:lnTo>
                    <a:pt x="28583" y="157278"/>
                  </a:lnTo>
                  <a:cubicBezTo>
                    <a:pt x="28574" y="159811"/>
                    <a:pt x="27916" y="162307"/>
                    <a:pt x="26678" y="164517"/>
                  </a:cubicBezTo>
                  <a:lnTo>
                    <a:pt x="24392" y="167374"/>
                  </a:lnTo>
                  <a:cubicBezTo>
                    <a:pt x="22649" y="169127"/>
                    <a:pt x="20487" y="170403"/>
                    <a:pt x="18106" y="171089"/>
                  </a:cubicBezTo>
                  <a:lnTo>
                    <a:pt x="14296" y="171565"/>
                  </a:lnTo>
                  <a:cubicBezTo>
                    <a:pt x="12381" y="171632"/>
                    <a:pt x="10476" y="171213"/>
                    <a:pt x="8771" y="170327"/>
                  </a:cubicBezTo>
                  <a:cubicBezTo>
                    <a:pt x="7019" y="169746"/>
                    <a:pt x="5447" y="168727"/>
                    <a:pt x="4199" y="167374"/>
                  </a:cubicBezTo>
                  <a:cubicBezTo>
                    <a:pt x="2875" y="166098"/>
                    <a:pt x="1866" y="164536"/>
                    <a:pt x="1246" y="162802"/>
                  </a:cubicBezTo>
                  <a:cubicBezTo>
                    <a:pt x="360" y="161097"/>
                    <a:pt x="-68" y="159192"/>
                    <a:pt x="8" y="157278"/>
                  </a:cubicBezTo>
                  <a:lnTo>
                    <a:pt x="8" y="154611"/>
                  </a:lnTo>
                  <a:cubicBezTo>
                    <a:pt x="8" y="152058"/>
                    <a:pt x="703" y="149563"/>
                    <a:pt x="2009" y="147372"/>
                  </a:cubicBezTo>
                  <a:lnTo>
                    <a:pt x="4199" y="144514"/>
                  </a:lnTo>
                  <a:cubicBezTo>
                    <a:pt x="5961" y="142809"/>
                    <a:pt x="8123" y="141571"/>
                    <a:pt x="10485" y="140895"/>
                  </a:cubicBezTo>
                  <a:close/>
                  <a:moveTo>
                    <a:pt x="314809" y="137656"/>
                  </a:moveTo>
                  <a:cubicBezTo>
                    <a:pt x="322696" y="137656"/>
                    <a:pt x="329097" y="144057"/>
                    <a:pt x="329097" y="151943"/>
                  </a:cubicBezTo>
                  <a:cubicBezTo>
                    <a:pt x="329097" y="159830"/>
                    <a:pt x="322696" y="166231"/>
                    <a:pt x="314809" y="166231"/>
                  </a:cubicBezTo>
                  <a:cubicBezTo>
                    <a:pt x="306922" y="166231"/>
                    <a:pt x="300522" y="159830"/>
                    <a:pt x="300522" y="151943"/>
                  </a:cubicBezTo>
                  <a:cubicBezTo>
                    <a:pt x="300522" y="144057"/>
                    <a:pt x="306922" y="137656"/>
                    <a:pt x="314809" y="137656"/>
                  </a:cubicBezTo>
                  <a:close/>
                  <a:moveTo>
                    <a:pt x="689523" y="136322"/>
                  </a:moveTo>
                  <a:cubicBezTo>
                    <a:pt x="691437" y="136294"/>
                    <a:pt x="693332" y="136713"/>
                    <a:pt x="695047" y="137560"/>
                  </a:cubicBezTo>
                  <a:cubicBezTo>
                    <a:pt x="696780" y="138180"/>
                    <a:pt x="698342" y="139189"/>
                    <a:pt x="699619" y="140513"/>
                  </a:cubicBezTo>
                  <a:cubicBezTo>
                    <a:pt x="701000" y="141780"/>
                    <a:pt x="702020" y="143390"/>
                    <a:pt x="702572" y="145180"/>
                  </a:cubicBezTo>
                  <a:cubicBezTo>
                    <a:pt x="703448" y="146847"/>
                    <a:pt x="703877" y="148724"/>
                    <a:pt x="703810" y="150610"/>
                  </a:cubicBezTo>
                  <a:lnTo>
                    <a:pt x="703810" y="151943"/>
                  </a:lnTo>
                  <a:cubicBezTo>
                    <a:pt x="703810" y="154477"/>
                    <a:pt x="703153" y="156972"/>
                    <a:pt x="701905" y="159182"/>
                  </a:cubicBezTo>
                  <a:lnTo>
                    <a:pt x="699619" y="162040"/>
                  </a:lnTo>
                  <a:cubicBezTo>
                    <a:pt x="697886" y="163802"/>
                    <a:pt x="695714" y="165088"/>
                    <a:pt x="693332" y="165754"/>
                  </a:cubicBezTo>
                  <a:lnTo>
                    <a:pt x="689523" y="166231"/>
                  </a:lnTo>
                  <a:cubicBezTo>
                    <a:pt x="687598" y="166355"/>
                    <a:pt x="685684" y="165926"/>
                    <a:pt x="683998" y="164992"/>
                  </a:cubicBezTo>
                  <a:cubicBezTo>
                    <a:pt x="682245" y="164411"/>
                    <a:pt x="680674" y="163392"/>
                    <a:pt x="679426" y="162040"/>
                  </a:cubicBezTo>
                  <a:cubicBezTo>
                    <a:pt x="678016" y="160840"/>
                    <a:pt x="676987" y="159249"/>
                    <a:pt x="676473" y="157468"/>
                  </a:cubicBezTo>
                  <a:cubicBezTo>
                    <a:pt x="675587" y="155763"/>
                    <a:pt x="675159" y="153858"/>
                    <a:pt x="675235" y="151943"/>
                  </a:cubicBezTo>
                  <a:lnTo>
                    <a:pt x="675235" y="150610"/>
                  </a:lnTo>
                  <a:cubicBezTo>
                    <a:pt x="675235" y="148105"/>
                    <a:pt x="675892" y="145638"/>
                    <a:pt x="677140" y="143466"/>
                  </a:cubicBezTo>
                  <a:lnTo>
                    <a:pt x="679426" y="140513"/>
                  </a:lnTo>
                  <a:cubicBezTo>
                    <a:pt x="681188" y="138808"/>
                    <a:pt x="683350" y="137570"/>
                    <a:pt x="685712" y="136894"/>
                  </a:cubicBezTo>
                  <a:close/>
                  <a:moveTo>
                    <a:pt x="366530" y="125750"/>
                  </a:moveTo>
                  <a:cubicBezTo>
                    <a:pt x="374417" y="125750"/>
                    <a:pt x="380818" y="132151"/>
                    <a:pt x="380818" y="140037"/>
                  </a:cubicBezTo>
                  <a:cubicBezTo>
                    <a:pt x="380818" y="147924"/>
                    <a:pt x="374417" y="154325"/>
                    <a:pt x="366530" y="154325"/>
                  </a:cubicBezTo>
                  <a:cubicBezTo>
                    <a:pt x="358643" y="154325"/>
                    <a:pt x="352243" y="147924"/>
                    <a:pt x="352243" y="140037"/>
                  </a:cubicBezTo>
                  <a:cubicBezTo>
                    <a:pt x="352243" y="132151"/>
                    <a:pt x="358643" y="125750"/>
                    <a:pt x="366530" y="125750"/>
                  </a:cubicBezTo>
                  <a:close/>
                  <a:moveTo>
                    <a:pt x="273566" y="103176"/>
                  </a:moveTo>
                  <a:cubicBezTo>
                    <a:pt x="277061" y="101528"/>
                    <a:pt x="281119" y="101528"/>
                    <a:pt x="284615" y="103176"/>
                  </a:cubicBezTo>
                  <a:cubicBezTo>
                    <a:pt x="286396" y="103690"/>
                    <a:pt x="287987" y="104719"/>
                    <a:pt x="289186" y="106128"/>
                  </a:cubicBezTo>
                  <a:lnTo>
                    <a:pt x="290520" y="107462"/>
                  </a:lnTo>
                  <a:cubicBezTo>
                    <a:pt x="292282" y="109195"/>
                    <a:pt x="293568" y="111367"/>
                    <a:pt x="294235" y="113748"/>
                  </a:cubicBezTo>
                  <a:lnTo>
                    <a:pt x="294711" y="117558"/>
                  </a:lnTo>
                  <a:cubicBezTo>
                    <a:pt x="294702" y="120092"/>
                    <a:pt x="294044" y="122588"/>
                    <a:pt x="292806" y="124797"/>
                  </a:cubicBezTo>
                  <a:lnTo>
                    <a:pt x="290520" y="127655"/>
                  </a:lnTo>
                  <a:cubicBezTo>
                    <a:pt x="289292" y="129036"/>
                    <a:pt x="287710" y="130055"/>
                    <a:pt x="285948" y="130607"/>
                  </a:cubicBezTo>
                  <a:cubicBezTo>
                    <a:pt x="282453" y="132255"/>
                    <a:pt x="278395" y="132255"/>
                    <a:pt x="274899" y="130607"/>
                  </a:cubicBezTo>
                  <a:cubicBezTo>
                    <a:pt x="273147" y="130027"/>
                    <a:pt x="271575" y="129007"/>
                    <a:pt x="270327" y="127655"/>
                  </a:cubicBezTo>
                  <a:lnTo>
                    <a:pt x="268994" y="126321"/>
                  </a:lnTo>
                  <a:cubicBezTo>
                    <a:pt x="267260" y="124559"/>
                    <a:pt x="265984" y="122406"/>
                    <a:pt x="265279" y="120035"/>
                  </a:cubicBezTo>
                  <a:lnTo>
                    <a:pt x="264803" y="116225"/>
                  </a:lnTo>
                  <a:cubicBezTo>
                    <a:pt x="264803" y="113672"/>
                    <a:pt x="265498" y="111177"/>
                    <a:pt x="266803" y="108986"/>
                  </a:cubicBezTo>
                  <a:lnTo>
                    <a:pt x="268994" y="106128"/>
                  </a:lnTo>
                  <a:cubicBezTo>
                    <a:pt x="270242" y="104776"/>
                    <a:pt x="271813" y="103756"/>
                    <a:pt x="273566" y="103176"/>
                  </a:cubicBezTo>
                  <a:close/>
                  <a:moveTo>
                    <a:pt x="387580" y="90412"/>
                  </a:moveTo>
                  <a:cubicBezTo>
                    <a:pt x="388685" y="90212"/>
                    <a:pt x="389808" y="90212"/>
                    <a:pt x="390913" y="90412"/>
                  </a:cubicBezTo>
                  <a:cubicBezTo>
                    <a:pt x="392770" y="90507"/>
                    <a:pt x="394571" y="91069"/>
                    <a:pt x="396152" y="92031"/>
                  </a:cubicBezTo>
                  <a:cubicBezTo>
                    <a:pt x="397781" y="92908"/>
                    <a:pt x="399162" y="94184"/>
                    <a:pt x="400153" y="95746"/>
                  </a:cubicBezTo>
                  <a:cubicBezTo>
                    <a:pt x="401439" y="97099"/>
                    <a:pt x="402334" y="98775"/>
                    <a:pt x="402725" y="100604"/>
                  </a:cubicBezTo>
                  <a:lnTo>
                    <a:pt x="403296" y="104414"/>
                  </a:lnTo>
                  <a:lnTo>
                    <a:pt x="401772" y="104890"/>
                  </a:lnTo>
                  <a:lnTo>
                    <a:pt x="401772" y="106795"/>
                  </a:lnTo>
                  <a:lnTo>
                    <a:pt x="401772" y="108700"/>
                  </a:lnTo>
                  <a:lnTo>
                    <a:pt x="401105" y="110414"/>
                  </a:lnTo>
                  <a:lnTo>
                    <a:pt x="400343" y="112129"/>
                  </a:lnTo>
                  <a:cubicBezTo>
                    <a:pt x="400248" y="112129"/>
                    <a:pt x="398057" y="114986"/>
                    <a:pt x="398057" y="114986"/>
                  </a:cubicBezTo>
                  <a:lnTo>
                    <a:pt x="395199" y="117177"/>
                  </a:lnTo>
                  <a:lnTo>
                    <a:pt x="391771" y="118606"/>
                  </a:lnTo>
                  <a:lnTo>
                    <a:pt x="389675" y="118606"/>
                  </a:lnTo>
                  <a:lnTo>
                    <a:pt x="387960" y="118606"/>
                  </a:lnTo>
                  <a:lnTo>
                    <a:pt x="386341" y="118606"/>
                  </a:lnTo>
                  <a:lnTo>
                    <a:pt x="384151" y="118606"/>
                  </a:lnTo>
                  <a:lnTo>
                    <a:pt x="380722" y="117177"/>
                  </a:lnTo>
                  <a:lnTo>
                    <a:pt x="377864" y="114891"/>
                  </a:lnTo>
                  <a:lnTo>
                    <a:pt x="375578" y="111938"/>
                  </a:lnTo>
                  <a:lnTo>
                    <a:pt x="374150" y="108509"/>
                  </a:lnTo>
                  <a:lnTo>
                    <a:pt x="374150" y="106604"/>
                  </a:lnTo>
                  <a:lnTo>
                    <a:pt x="374150" y="104699"/>
                  </a:lnTo>
                  <a:lnTo>
                    <a:pt x="374150" y="102794"/>
                  </a:lnTo>
                  <a:lnTo>
                    <a:pt x="374150" y="100889"/>
                  </a:lnTo>
                  <a:cubicBezTo>
                    <a:pt x="374797" y="98489"/>
                    <a:pt x="376045" y="96298"/>
                    <a:pt x="377769" y="94508"/>
                  </a:cubicBezTo>
                  <a:lnTo>
                    <a:pt x="380722" y="92317"/>
                  </a:lnTo>
                  <a:cubicBezTo>
                    <a:pt x="382789" y="91069"/>
                    <a:pt x="385160" y="90412"/>
                    <a:pt x="387580" y="90412"/>
                  </a:cubicBezTo>
                  <a:close/>
                  <a:moveTo>
                    <a:pt x="22297" y="88411"/>
                  </a:moveTo>
                  <a:lnTo>
                    <a:pt x="23630" y="88411"/>
                  </a:lnTo>
                  <a:cubicBezTo>
                    <a:pt x="26154" y="88402"/>
                    <a:pt x="28622" y="89088"/>
                    <a:pt x="30774" y="90412"/>
                  </a:cubicBezTo>
                  <a:lnTo>
                    <a:pt x="33726" y="92602"/>
                  </a:lnTo>
                  <a:cubicBezTo>
                    <a:pt x="35432" y="94365"/>
                    <a:pt x="36670" y="96527"/>
                    <a:pt x="37346" y="98889"/>
                  </a:cubicBezTo>
                  <a:lnTo>
                    <a:pt x="37441" y="102699"/>
                  </a:lnTo>
                  <a:cubicBezTo>
                    <a:pt x="37470" y="104614"/>
                    <a:pt x="37051" y="106509"/>
                    <a:pt x="36203" y="108224"/>
                  </a:cubicBezTo>
                  <a:cubicBezTo>
                    <a:pt x="35612" y="109966"/>
                    <a:pt x="34593" y="111538"/>
                    <a:pt x="33250" y="112795"/>
                  </a:cubicBezTo>
                  <a:cubicBezTo>
                    <a:pt x="31984" y="114177"/>
                    <a:pt x="30374" y="115196"/>
                    <a:pt x="28583" y="115748"/>
                  </a:cubicBezTo>
                  <a:cubicBezTo>
                    <a:pt x="26936" y="116691"/>
                    <a:pt x="25050" y="117120"/>
                    <a:pt x="23154" y="116986"/>
                  </a:cubicBezTo>
                  <a:lnTo>
                    <a:pt x="21820" y="116986"/>
                  </a:lnTo>
                  <a:cubicBezTo>
                    <a:pt x="19287" y="116986"/>
                    <a:pt x="16791" y="116329"/>
                    <a:pt x="14582" y="115082"/>
                  </a:cubicBezTo>
                  <a:lnTo>
                    <a:pt x="11724" y="112795"/>
                  </a:lnTo>
                  <a:cubicBezTo>
                    <a:pt x="9962" y="111062"/>
                    <a:pt x="8676" y="108890"/>
                    <a:pt x="8009" y="106509"/>
                  </a:cubicBezTo>
                  <a:lnTo>
                    <a:pt x="8009" y="102699"/>
                  </a:lnTo>
                  <a:cubicBezTo>
                    <a:pt x="7886" y="100775"/>
                    <a:pt x="8314" y="98860"/>
                    <a:pt x="9248" y="97175"/>
                  </a:cubicBezTo>
                  <a:cubicBezTo>
                    <a:pt x="9828" y="95422"/>
                    <a:pt x="10848" y="93850"/>
                    <a:pt x="12200" y="92602"/>
                  </a:cubicBezTo>
                  <a:cubicBezTo>
                    <a:pt x="13400" y="91193"/>
                    <a:pt x="14991" y="90164"/>
                    <a:pt x="16772" y="89650"/>
                  </a:cubicBezTo>
                  <a:cubicBezTo>
                    <a:pt x="18477" y="88764"/>
                    <a:pt x="20382" y="88335"/>
                    <a:pt x="22297" y="88411"/>
                  </a:cubicBezTo>
                  <a:close/>
                  <a:moveTo>
                    <a:pt x="682950" y="76791"/>
                  </a:moveTo>
                  <a:cubicBezTo>
                    <a:pt x="690837" y="76791"/>
                    <a:pt x="697238" y="83192"/>
                    <a:pt x="697238" y="91078"/>
                  </a:cubicBezTo>
                  <a:lnTo>
                    <a:pt x="697238" y="91935"/>
                  </a:lnTo>
                  <a:cubicBezTo>
                    <a:pt x="697238" y="99822"/>
                    <a:pt x="690837" y="106223"/>
                    <a:pt x="682950" y="106223"/>
                  </a:cubicBezTo>
                  <a:cubicBezTo>
                    <a:pt x="675063" y="106223"/>
                    <a:pt x="668663" y="99822"/>
                    <a:pt x="668663" y="91935"/>
                  </a:cubicBezTo>
                  <a:lnTo>
                    <a:pt x="668663" y="91078"/>
                  </a:lnTo>
                  <a:cubicBezTo>
                    <a:pt x="668663" y="83192"/>
                    <a:pt x="675063" y="76791"/>
                    <a:pt x="682950" y="76791"/>
                  </a:cubicBezTo>
                  <a:close/>
                  <a:moveTo>
                    <a:pt x="240704" y="71457"/>
                  </a:moveTo>
                  <a:cubicBezTo>
                    <a:pt x="243257" y="71457"/>
                    <a:pt x="245752" y="72152"/>
                    <a:pt x="247943" y="73457"/>
                  </a:cubicBezTo>
                  <a:lnTo>
                    <a:pt x="250801" y="75648"/>
                  </a:lnTo>
                  <a:cubicBezTo>
                    <a:pt x="252182" y="76915"/>
                    <a:pt x="253201" y="78524"/>
                    <a:pt x="253754" y="80315"/>
                  </a:cubicBezTo>
                  <a:cubicBezTo>
                    <a:pt x="254696" y="81963"/>
                    <a:pt x="255125" y="83849"/>
                    <a:pt x="254992" y="85744"/>
                  </a:cubicBezTo>
                  <a:cubicBezTo>
                    <a:pt x="255116" y="87668"/>
                    <a:pt x="254687" y="89583"/>
                    <a:pt x="253754" y="91269"/>
                  </a:cubicBezTo>
                  <a:cubicBezTo>
                    <a:pt x="253239" y="93050"/>
                    <a:pt x="252211" y="94641"/>
                    <a:pt x="250801" y="95841"/>
                  </a:cubicBezTo>
                  <a:lnTo>
                    <a:pt x="249467" y="97174"/>
                  </a:lnTo>
                  <a:cubicBezTo>
                    <a:pt x="247734" y="98936"/>
                    <a:pt x="245562" y="100222"/>
                    <a:pt x="243181" y="100889"/>
                  </a:cubicBezTo>
                  <a:lnTo>
                    <a:pt x="239371" y="101365"/>
                  </a:lnTo>
                  <a:cubicBezTo>
                    <a:pt x="236837" y="101356"/>
                    <a:pt x="234341" y="100699"/>
                    <a:pt x="232132" y="99460"/>
                  </a:cubicBezTo>
                  <a:lnTo>
                    <a:pt x="229274" y="97174"/>
                  </a:lnTo>
                  <a:cubicBezTo>
                    <a:pt x="227864" y="95974"/>
                    <a:pt x="226836" y="94384"/>
                    <a:pt x="226321" y="92602"/>
                  </a:cubicBezTo>
                  <a:cubicBezTo>
                    <a:pt x="225435" y="90897"/>
                    <a:pt x="225007" y="88992"/>
                    <a:pt x="225083" y="87078"/>
                  </a:cubicBezTo>
                  <a:cubicBezTo>
                    <a:pt x="225283" y="83335"/>
                    <a:pt x="226760" y="79772"/>
                    <a:pt x="229274" y="76981"/>
                  </a:cubicBezTo>
                  <a:lnTo>
                    <a:pt x="230608" y="75648"/>
                  </a:lnTo>
                  <a:cubicBezTo>
                    <a:pt x="232370" y="73943"/>
                    <a:pt x="234532" y="72705"/>
                    <a:pt x="236894" y="72028"/>
                  </a:cubicBezTo>
                  <a:close/>
                  <a:moveTo>
                    <a:pt x="196032" y="54503"/>
                  </a:moveTo>
                  <a:cubicBezTo>
                    <a:pt x="197137" y="54360"/>
                    <a:pt x="198261" y="54360"/>
                    <a:pt x="199366" y="54503"/>
                  </a:cubicBezTo>
                  <a:cubicBezTo>
                    <a:pt x="201262" y="54589"/>
                    <a:pt x="203109" y="55179"/>
                    <a:pt x="204700" y="56217"/>
                  </a:cubicBezTo>
                  <a:cubicBezTo>
                    <a:pt x="206290" y="57141"/>
                    <a:pt x="207653" y="58418"/>
                    <a:pt x="208701" y="59932"/>
                  </a:cubicBezTo>
                  <a:cubicBezTo>
                    <a:pt x="209958" y="61304"/>
                    <a:pt x="210844" y="62980"/>
                    <a:pt x="211272" y="64790"/>
                  </a:cubicBezTo>
                  <a:lnTo>
                    <a:pt x="211272" y="68600"/>
                  </a:lnTo>
                  <a:lnTo>
                    <a:pt x="210225" y="68695"/>
                  </a:lnTo>
                  <a:lnTo>
                    <a:pt x="210225" y="70600"/>
                  </a:lnTo>
                  <a:lnTo>
                    <a:pt x="210225" y="72505"/>
                  </a:lnTo>
                  <a:lnTo>
                    <a:pt x="209462" y="74220"/>
                  </a:lnTo>
                  <a:lnTo>
                    <a:pt x="208796" y="75934"/>
                  </a:lnTo>
                  <a:lnTo>
                    <a:pt x="206605" y="78792"/>
                  </a:lnTo>
                  <a:lnTo>
                    <a:pt x="203748" y="80982"/>
                  </a:lnTo>
                  <a:lnTo>
                    <a:pt x="200319" y="82411"/>
                  </a:lnTo>
                  <a:lnTo>
                    <a:pt x="198223" y="82411"/>
                  </a:lnTo>
                  <a:lnTo>
                    <a:pt x="196413" y="82411"/>
                  </a:lnTo>
                  <a:lnTo>
                    <a:pt x="194794" y="82411"/>
                  </a:lnTo>
                  <a:lnTo>
                    <a:pt x="192604" y="82411"/>
                  </a:lnTo>
                  <a:lnTo>
                    <a:pt x="189174" y="80982"/>
                  </a:lnTo>
                  <a:lnTo>
                    <a:pt x="186221" y="78792"/>
                  </a:lnTo>
                  <a:lnTo>
                    <a:pt x="183935" y="75934"/>
                  </a:lnTo>
                  <a:cubicBezTo>
                    <a:pt x="183840" y="75934"/>
                    <a:pt x="182412" y="72505"/>
                    <a:pt x="182412" y="72505"/>
                  </a:cubicBezTo>
                  <a:lnTo>
                    <a:pt x="182412" y="70600"/>
                  </a:lnTo>
                  <a:cubicBezTo>
                    <a:pt x="182354" y="69962"/>
                    <a:pt x="182354" y="69333"/>
                    <a:pt x="182412" y="68695"/>
                  </a:cubicBezTo>
                  <a:lnTo>
                    <a:pt x="182412" y="66790"/>
                  </a:lnTo>
                  <a:cubicBezTo>
                    <a:pt x="182440" y="63618"/>
                    <a:pt x="183869" y="60618"/>
                    <a:pt x="186317" y="58598"/>
                  </a:cubicBezTo>
                  <a:lnTo>
                    <a:pt x="189174" y="56408"/>
                  </a:lnTo>
                  <a:cubicBezTo>
                    <a:pt x="191251" y="55189"/>
                    <a:pt x="193623" y="54531"/>
                    <a:pt x="196032" y="54503"/>
                  </a:cubicBezTo>
                  <a:close/>
                  <a:moveTo>
                    <a:pt x="422060" y="54313"/>
                  </a:moveTo>
                  <a:cubicBezTo>
                    <a:pt x="423985" y="54189"/>
                    <a:pt x="425899" y="54617"/>
                    <a:pt x="427585" y="55551"/>
                  </a:cubicBezTo>
                  <a:cubicBezTo>
                    <a:pt x="431052" y="56865"/>
                    <a:pt x="433795" y="59609"/>
                    <a:pt x="435110" y="63075"/>
                  </a:cubicBezTo>
                  <a:cubicBezTo>
                    <a:pt x="436119" y="64876"/>
                    <a:pt x="436548" y="66933"/>
                    <a:pt x="436348" y="68981"/>
                  </a:cubicBezTo>
                  <a:lnTo>
                    <a:pt x="436348" y="70315"/>
                  </a:lnTo>
                  <a:cubicBezTo>
                    <a:pt x="436348" y="72820"/>
                    <a:pt x="435691" y="75287"/>
                    <a:pt x="434443" y="77458"/>
                  </a:cubicBezTo>
                  <a:lnTo>
                    <a:pt x="432157" y="80411"/>
                  </a:lnTo>
                  <a:cubicBezTo>
                    <a:pt x="430423" y="82154"/>
                    <a:pt x="428252" y="83402"/>
                    <a:pt x="425871" y="84031"/>
                  </a:cubicBezTo>
                  <a:lnTo>
                    <a:pt x="422060" y="84602"/>
                  </a:lnTo>
                  <a:cubicBezTo>
                    <a:pt x="420146" y="84621"/>
                    <a:pt x="418260" y="84202"/>
                    <a:pt x="416536" y="83364"/>
                  </a:cubicBezTo>
                  <a:cubicBezTo>
                    <a:pt x="414803" y="82745"/>
                    <a:pt x="413241" y="81735"/>
                    <a:pt x="411964" y="80411"/>
                  </a:cubicBezTo>
                  <a:cubicBezTo>
                    <a:pt x="410612" y="79116"/>
                    <a:pt x="409602" y="77516"/>
                    <a:pt x="409011" y="75744"/>
                  </a:cubicBezTo>
                  <a:cubicBezTo>
                    <a:pt x="408164" y="74058"/>
                    <a:pt x="407744" y="72201"/>
                    <a:pt x="407773" y="70315"/>
                  </a:cubicBezTo>
                  <a:lnTo>
                    <a:pt x="407773" y="68600"/>
                  </a:lnTo>
                  <a:cubicBezTo>
                    <a:pt x="407754" y="66047"/>
                    <a:pt x="408449" y="63542"/>
                    <a:pt x="409773" y="61361"/>
                  </a:cubicBezTo>
                  <a:lnTo>
                    <a:pt x="411964" y="58504"/>
                  </a:lnTo>
                  <a:cubicBezTo>
                    <a:pt x="413698" y="56742"/>
                    <a:pt x="415869" y="55456"/>
                    <a:pt x="418251" y="54789"/>
                  </a:cubicBezTo>
                  <a:close/>
                  <a:moveTo>
                    <a:pt x="56682" y="47644"/>
                  </a:moveTo>
                  <a:lnTo>
                    <a:pt x="58016" y="47644"/>
                  </a:lnTo>
                  <a:cubicBezTo>
                    <a:pt x="60568" y="47644"/>
                    <a:pt x="63064" y="48340"/>
                    <a:pt x="65254" y="49645"/>
                  </a:cubicBezTo>
                  <a:lnTo>
                    <a:pt x="68112" y="51835"/>
                  </a:lnTo>
                  <a:cubicBezTo>
                    <a:pt x="69846" y="53598"/>
                    <a:pt x="71122" y="55750"/>
                    <a:pt x="71826" y="58122"/>
                  </a:cubicBezTo>
                  <a:lnTo>
                    <a:pt x="72684" y="61932"/>
                  </a:lnTo>
                  <a:cubicBezTo>
                    <a:pt x="72760" y="63847"/>
                    <a:pt x="72332" y="65751"/>
                    <a:pt x="71446" y="67457"/>
                  </a:cubicBezTo>
                  <a:cubicBezTo>
                    <a:pt x="70931" y="69238"/>
                    <a:pt x="69903" y="70828"/>
                    <a:pt x="68493" y="72028"/>
                  </a:cubicBezTo>
                  <a:cubicBezTo>
                    <a:pt x="67245" y="73381"/>
                    <a:pt x="65673" y="74400"/>
                    <a:pt x="63921" y="74981"/>
                  </a:cubicBezTo>
                  <a:cubicBezTo>
                    <a:pt x="62235" y="75915"/>
                    <a:pt x="60321" y="76343"/>
                    <a:pt x="58396" y="76219"/>
                  </a:cubicBezTo>
                  <a:lnTo>
                    <a:pt x="56206" y="76219"/>
                  </a:lnTo>
                  <a:cubicBezTo>
                    <a:pt x="53672" y="76210"/>
                    <a:pt x="51176" y="75553"/>
                    <a:pt x="48967" y="74315"/>
                  </a:cubicBezTo>
                  <a:lnTo>
                    <a:pt x="46109" y="72028"/>
                  </a:lnTo>
                  <a:cubicBezTo>
                    <a:pt x="44328" y="70304"/>
                    <a:pt x="43042" y="68133"/>
                    <a:pt x="42394" y="65742"/>
                  </a:cubicBezTo>
                  <a:lnTo>
                    <a:pt x="42394" y="61932"/>
                  </a:lnTo>
                  <a:cubicBezTo>
                    <a:pt x="42328" y="60017"/>
                    <a:pt x="42747" y="58112"/>
                    <a:pt x="43633" y="56408"/>
                  </a:cubicBezTo>
                  <a:cubicBezTo>
                    <a:pt x="44213" y="54655"/>
                    <a:pt x="45233" y="53083"/>
                    <a:pt x="46585" y="51835"/>
                  </a:cubicBezTo>
                  <a:cubicBezTo>
                    <a:pt x="47862" y="50511"/>
                    <a:pt x="49424" y="49502"/>
                    <a:pt x="51157" y="48883"/>
                  </a:cubicBezTo>
                  <a:cubicBezTo>
                    <a:pt x="52862" y="47997"/>
                    <a:pt x="54768" y="47568"/>
                    <a:pt x="56682" y="47644"/>
                  </a:cubicBezTo>
                  <a:close/>
                  <a:moveTo>
                    <a:pt x="145359" y="41073"/>
                  </a:moveTo>
                  <a:cubicBezTo>
                    <a:pt x="153246" y="41073"/>
                    <a:pt x="159647" y="47474"/>
                    <a:pt x="159647" y="55360"/>
                  </a:cubicBezTo>
                  <a:cubicBezTo>
                    <a:pt x="159647" y="63247"/>
                    <a:pt x="153246" y="69648"/>
                    <a:pt x="145359" y="69648"/>
                  </a:cubicBezTo>
                  <a:cubicBezTo>
                    <a:pt x="137472" y="69648"/>
                    <a:pt x="131072" y="63247"/>
                    <a:pt x="131072" y="55360"/>
                  </a:cubicBezTo>
                  <a:cubicBezTo>
                    <a:pt x="131072" y="47474"/>
                    <a:pt x="137472" y="41073"/>
                    <a:pt x="145359" y="41073"/>
                  </a:cubicBezTo>
                  <a:close/>
                  <a:moveTo>
                    <a:pt x="100496" y="37072"/>
                  </a:moveTo>
                  <a:cubicBezTo>
                    <a:pt x="104239" y="37272"/>
                    <a:pt x="107802" y="38749"/>
                    <a:pt x="110592" y="41263"/>
                  </a:cubicBezTo>
                  <a:lnTo>
                    <a:pt x="111926" y="42597"/>
                  </a:lnTo>
                  <a:cubicBezTo>
                    <a:pt x="113631" y="44359"/>
                    <a:pt x="114870" y="46521"/>
                    <a:pt x="115546" y="48883"/>
                  </a:cubicBezTo>
                  <a:lnTo>
                    <a:pt x="116117" y="52693"/>
                  </a:lnTo>
                  <a:cubicBezTo>
                    <a:pt x="116069" y="55236"/>
                    <a:pt x="115383" y="57723"/>
                    <a:pt x="114117" y="59932"/>
                  </a:cubicBezTo>
                  <a:lnTo>
                    <a:pt x="111926" y="62790"/>
                  </a:lnTo>
                  <a:cubicBezTo>
                    <a:pt x="110659" y="64171"/>
                    <a:pt x="109050" y="65190"/>
                    <a:pt x="107259" y="65742"/>
                  </a:cubicBezTo>
                  <a:cubicBezTo>
                    <a:pt x="105592" y="66619"/>
                    <a:pt x="103716" y="67048"/>
                    <a:pt x="101830" y="66981"/>
                  </a:cubicBezTo>
                  <a:cubicBezTo>
                    <a:pt x="99915" y="67057"/>
                    <a:pt x="98010" y="66628"/>
                    <a:pt x="96305" y="65742"/>
                  </a:cubicBezTo>
                  <a:cubicBezTo>
                    <a:pt x="94524" y="65228"/>
                    <a:pt x="92933" y="64200"/>
                    <a:pt x="91733" y="62790"/>
                  </a:cubicBezTo>
                  <a:lnTo>
                    <a:pt x="90400" y="61456"/>
                  </a:lnTo>
                  <a:cubicBezTo>
                    <a:pt x="88637" y="59723"/>
                    <a:pt x="87351" y="57551"/>
                    <a:pt x="86685" y="55170"/>
                  </a:cubicBezTo>
                  <a:lnTo>
                    <a:pt x="86209" y="51360"/>
                  </a:lnTo>
                  <a:cubicBezTo>
                    <a:pt x="86218" y="48826"/>
                    <a:pt x="86875" y="46331"/>
                    <a:pt x="88114" y="44121"/>
                  </a:cubicBezTo>
                  <a:lnTo>
                    <a:pt x="90400" y="41263"/>
                  </a:lnTo>
                  <a:cubicBezTo>
                    <a:pt x="91600" y="39854"/>
                    <a:pt x="93191" y="38825"/>
                    <a:pt x="94972" y="38311"/>
                  </a:cubicBezTo>
                  <a:cubicBezTo>
                    <a:pt x="96676" y="37425"/>
                    <a:pt x="98582" y="36996"/>
                    <a:pt x="100496" y="37072"/>
                  </a:cubicBezTo>
                  <a:close/>
                  <a:moveTo>
                    <a:pt x="656471" y="29167"/>
                  </a:moveTo>
                  <a:cubicBezTo>
                    <a:pt x="658367" y="29033"/>
                    <a:pt x="660253" y="29462"/>
                    <a:pt x="661900" y="30405"/>
                  </a:cubicBezTo>
                  <a:cubicBezTo>
                    <a:pt x="665425" y="31672"/>
                    <a:pt x="668206" y="34424"/>
                    <a:pt x="669520" y="37930"/>
                  </a:cubicBezTo>
                  <a:cubicBezTo>
                    <a:pt x="670368" y="39644"/>
                    <a:pt x="670788" y="41540"/>
                    <a:pt x="670759" y="43454"/>
                  </a:cubicBezTo>
                  <a:lnTo>
                    <a:pt x="670759" y="46026"/>
                  </a:lnTo>
                  <a:cubicBezTo>
                    <a:pt x="670730" y="48569"/>
                    <a:pt x="670035" y="51065"/>
                    <a:pt x="668759" y="53265"/>
                  </a:cubicBezTo>
                  <a:lnTo>
                    <a:pt x="666568" y="56123"/>
                  </a:lnTo>
                  <a:cubicBezTo>
                    <a:pt x="664815" y="57913"/>
                    <a:pt x="662606" y="59189"/>
                    <a:pt x="660186" y="59837"/>
                  </a:cubicBezTo>
                  <a:lnTo>
                    <a:pt x="656471" y="60314"/>
                  </a:lnTo>
                  <a:cubicBezTo>
                    <a:pt x="654547" y="60437"/>
                    <a:pt x="652633" y="60009"/>
                    <a:pt x="650947" y="59075"/>
                  </a:cubicBezTo>
                  <a:cubicBezTo>
                    <a:pt x="647423" y="57808"/>
                    <a:pt x="644641" y="55056"/>
                    <a:pt x="643326" y="51550"/>
                  </a:cubicBezTo>
                  <a:cubicBezTo>
                    <a:pt x="642470" y="49846"/>
                    <a:pt x="642070" y="47940"/>
                    <a:pt x="642184" y="46026"/>
                  </a:cubicBezTo>
                  <a:lnTo>
                    <a:pt x="642184" y="43454"/>
                  </a:lnTo>
                  <a:cubicBezTo>
                    <a:pt x="642136" y="40911"/>
                    <a:pt x="642793" y="38406"/>
                    <a:pt x="644089" y="36215"/>
                  </a:cubicBezTo>
                  <a:lnTo>
                    <a:pt x="646279" y="33358"/>
                  </a:lnTo>
                  <a:cubicBezTo>
                    <a:pt x="648032" y="31567"/>
                    <a:pt x="650242" y="30291"/>
                    <a:pt x="652661" y="29643"/>
                  </a:cubicBezTo>
                  <a:close/>
                  <a:moveTo>
                    <a:pt x="466066" y="28024"/>
                  </a:moveTo>
                  <a:lnTo>
                    <a:pt x="467400" y="28024"/>
                  </a:lnTo>
                  <a:cubicBezTo>
                    <a:pt x="469933" y="28033"/>
                    <a:pt x="472429" y="28690"/>
                    <a:pt x="474639" y="29929"/>
                  </a:cubicBezTo>
                  <a:lnTo>
                    <a:pt x="477496" y="32215"/>
                  </a:lnTo>
                  <a:cubicBezTo>
                    <a:pt x="479134" y="33920"/>
                    <a:pt x="480316" y="36025"/>
                    <a:pt x="480925" y="38311"/>
                  </a:cubicBezTo>
                  <a:lnTo>
                    <a:pt x="481687" y="42311"/>
                  </a:lnTo>
                  <a:cubicBezTo>
                    <a:pt x="481754" y="44226"/>
                    <a:pt x="481335" y="46131"/>
                    <a:pt x="480449" y="47836"/>
                  </a:cubicBezTo>
                  <a:cubicBezTo>
                    <a:pt x="479868" y="49588"/>
                    <a:pt x="478849" y="51160"/>
                    <a:pt x="477496" y="52408"/>
                  </a:cubicBezTo>
                  <a:cubicBezTo>
                    <a:pt x="476220" y="53732"/>
                    <a:pt x="474658" y="54741"/>
                    <a:pt x="472924" y="55360"/>
                  </a:cubicBezTo>
                  <a:cubicBezTo>
                    <a:pt x="471210" y="56208"/>
                    <a:pt x="469314" y="56627"/>
                    <a:pt x="467400" y="56599"/>
                  </a:cubicBezTo>
                  <a:lnTo>
                    <a:pt x="466066" y="56599"/>
                  </a:lnTo>
                  <a:cubicBezTo>
                    <a:pt x="463513" y="56599"/>
                    <a:pt x="461018" y="55903"/>
                    <a:pt x="458827" y="54598"/>
                  </a:cubicBezTo>
                  <a:lnTo>
                    <a:pt x="455969" y="52408"/>
                  </a:lnTo>
                  <a:cubicBezTo>
                    <a:pt x="454207" y="50674"/>
                    <a:pt x="452921" y="48502"/>
                    <a:pt x="452255" y="46121"/>
                  </a:cubicBezTo>
                  <a:lnTo>
                    <a:pt x="451778" y="42311"/>
                  </a:lnTo>
                  <a:cubicBezTo>
                    <a:pt x="451655" y="40387"/>
                    <a:pt x="452083" y="38473"/>
                    <a:pt x="453017" y="36787"/>
                  </a:cubicBezTo>
                  <a:cubicBezTo>
                    <a:pt x="453531" y="35005"/>
                    <a:pt x="454560" y="33415"/>
                    <a:pt x="455969" y="32215"/>
                  </a:cubicBezTo>
                  <a:cubicBezTo>
                    <a:pt x="457198" y="30834"/>
                    <a:pt x="458779" y="29814"/>
                    <a:pt x="460541" y="29262"/>
                  </a:cubicBezTo>
                  <a:cubicBezTo>
                    <a:pt x="462227" y="28329"/>
                    <a:pt x="464142" y="27900"/>
                    <a:pt x="466066" y="28024"/>
                  </a:cubicBezTo>
                  <a:close/>
                  <a:moveTo>
                    <a:pt x="514738" y="8402"/>
                  </a:moveTo>
                  <a:cubicBezTo>
                    <a:pt x="522625" y="8402"/>
                    <a:pt x="529026" y="14803"/>
                    <a:pt x="529026" y="22689"/>
                  </a:cubicBezTo>
                  <a:cubicBezTo>
                    <a:pt x="529026" y="30576"/>
                    <a:pt x="522625" y="36977"/>
                    <a:pt x="514738" y="36977"/>
                  </a:cubicBezTo>
                  <a:cubicBezTo>
                    <a:pt x="506851" y="36977"/>
                    <a:pt x="500451" y="30576"/>
                    <a:pt x="500451" y="22689"/>
                  </a:cubicBezTo>
                  <a:cubicBezTo>
                    <a:pt x="500451" y="14803"/>
                    <a:pt x="506851" y="8402"/>
                    <a:pt x="514738" y="8402"/>
                  </a:cubicBezTo>
                  <a:close/>
                  <a:moveTo>
                    <a:pt x="615609" y="6592"/>
                  </a:moveTo>
                  <a:cubicBezTo>
                    <a:pt x="617523" y="6564"/>
                    <a:pt x="619419" y="6983"/>
                    <a:pt x="621133" y="7830"/>
                  </a:cubicBezTo>
                  <a:cubicBezTo>
                    <a:pt x="622886" y="8402"/>
                    <a:pt x="624467" y="9421"/>
                    <a:pt x="625705" y="10783"/>
                  </a:cubicBezTo>
                  <a:cubicBezTo>
                    <a:pt x="627086" y="12069"/>
                    <a:pt x="628125" y="13669"/>
                    <a:pt x="628753" y="15450"/>
                  </a:cubicBezTo>
                  <a:cubicBezTo>
                    <a:pt x="629696" y="17270"/>
                    <a:pt x="630096" y="19318"/>
                    <a:pt x="629896" y="21356"/>
                  </a:cubicBezTo>
                  <a:lnTo>
                    <a:pt x="629896" y="24023"/>
                  </a:lnTo>
                  <a:cubicBezTo>
                    <a:pt x="629887" y="26557"/>
                    <a:pt x="629229" y="29052"/>
                    <a:pt x="627991" y="31262"/>
                  </a:cubicBezTo>
                  <a:lnTo>
                    <a:pt x="625705" y="34120"/>
                  </a:lnTo>
                  <a:cubicBezTo>
                    <a:pt x="623972" y="35882"/>
                    <a:pt x="621800" y="37167"/>
                    <a:pt x="619419" y="37834"/>
                  </a:cubicBezTo>
                  <a:lnTo>
                    <a:pt x="615609" y="37834"/>
                  </a:lnTo>
                  <a:cubicBezTo>
                    <a:pt x="613684" y="37958"/>
                    <a:pt x="611770" y="37529"/>
                    <a:pt x="610084" y="36596"/>
                  </a:cubicBezTo>
                  <a:cubicBezTo>
                    <a:pt x="608332" y="36015"/>
                    <a:pt x="606760" y="34996"/>
                    <a:pt x="605512" y="33643"/>
                  </a:cubicBezTo>
                  <a:cubicBezTo>
                    <a:pt x="604102" y="32443"/>
                    <a:pt x="603074" y="30852"/>
                    <a:pt x="602559" y="29071"/>
                  </a:cubicBezTo>
                  <a:cubicBezTo>
                    <a:pt x="601673" y="27366"/>
                    <a:pt x="601245" y="25461"/>
                    <a:pt x="601321" y="23547"/>
                  </a:cubicBezTo>
                  <a:lnTo>
                    <a:pt x="601321" y="20880"/>
                  </a:lnTo>
                  <a:cubicBezTo>
                    <a:pt x="601350" y="18365"/>
                    <a:pt x="602045" y="15898"/>
                    <a:pt x="603322" y="13736"/>
                  </a:cubicBezTo>
                  <a:lnTo>
                    <a:pt x="605512" y="10783"/>
                  </a:lnTo>
                  <a:cubicBezTo>
                    <a:pt x="607303" y="9059"/>
                    <a:pt x="609493" y="7811"/>
                    <a:pt x="611894" y="7164"/>
                  </a:cubicBezTo>
                  <a:close/>
                  <a:moveTo>
                    <a:pt x="567697" y="20"/>
                  </a:moveTo>
                  <a:cubicBezTo>
                    <a:pt x="569621" y="-104"/>
                    <a:pt x="571536" y="325"/>
                    <a:pt x="573222" y="1258"/>
                  </a:cubicBezTo>
                  <a:cubicBezTo>
                    <a:pt x="575003" y="1772"/>
                    <a:pt x="576594" y="2801"/>
                    <a:pt x="577794" y="4211"/>
                  </a:cubicBezTo>
                  <a:lnTo>
                    <a:pt x="579127" y="5544"/>
                  </a:lnTo>
                  <a:cubicBezTo>
                    <a:pt x="580928" y="7249"/>
                    <a:pt x="582214" y="9430"/>
                    <a:pt x="582842" y="11831"/>
                  </a:cubicBezTo>
                  <a:lnTo>
                    <a:pt x="583318" y="15641"/>
                  </a:lnTo>
                  <a:cubicBezTo>
                    <a:pt x="583318" y="18146"/>
                    <a:pt x="582661" y="20613"/>
                    <a:pt x="581413" y="22785"/>
                  </a:cubicBezTo>
                  <a:lnTo>
                    <a:pt x="579127" y="25737"/>
                  </a:lnTo>
                  <a:cubicBezTo>
                    <a:pt x="577889" y="27099"/>
                    <a:pt x="576308" y="28119"/>
                    <a:pt x="574555" y="28690"/>
                  </a:cubicBezTo>
                  <a:cubicBezTo>
                    <a:pt x="571060" y="30338"/>
                    <a:pt x="567002" y="30338"/>
                    <a:pt x="563507" y="28690"/>
                  </a:cubicBezTo>
                  <a:cubicBezTo>
                    <a:pt x="561773" y="28071"/>
                    <a:pt x="560211" y="27061"/>
                    <a:pt x="558934" y="25737"/>
                  </a:cubicBezTo>
                  <a:lnTo>
                    <a:pt x="557601" y="24404"/>
                  </a:lnTo>
                  <a:cubicBezTo>
                    <a:pt x="555896" y="22642"/>
                    <a:pt x="554658" y="20479"/>
                    <a:pt x="553982" y="18117"/>
                  </a:cubicBezTo>
                  <a:lnTo>
                    <a:pt x="553410" y="14307"/>
                  </a:lnTo>
                  <a:cubicBezTo>
                    <a:pt x="553410" y="11754"/>
                    <a:pt x="554105" y="9259"/>
                    <a:pt x="555410" y="7068"/>
                  </a:cubicBezTo>
                  <a:lnTo>
                    <a:pt x="557601" y="4211"/>
                  </a:lnTo>
                  <a:cubicBezTo>
                    <a:pt x="558849" y="2858"/>
                    <a:pt x="560420" y="1839"/>
                    <a:pt x="562173" y="1258"/>
                  </a:cubicBezTo>
                  <a:cubicBezTo>
                    <a:pt x="563859" y="334"/>
                    <a:pt x="565773" y="-95"/>
                    <a:pt x="567697" y="2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517" name="Google Shape;1517;p43"/>
            <p:cNvGrpSpPr/>
            <p:nvPr/>
          </p:nvGrpSpPr>
          <p:grpSpPr>
            <a:xfrm>
              <a:off x="7433318" y="348208"/>
              <a:ext cx="2051304" cy="2082069"/>
              <a:chOff x="5101168" y="1999541"/>
              <a:chExt cx="2051304" cy="2082069"/>
            </a:xfrm>
          </p:grpSpPr>
          <p:sp>
            <p:nvSpPr>
              <p:cNvPr id="1518" name="Google Shape;1518;p43"/>
              <p:cNvSpPr/>
              <p:nvPr/>
            </p:nvSpPr>
            <p:spPr>
              <a:xfrm>
                <a:off x="6260170" y="2020686"/>
                <a:ext cx="53435" cy="171164"/>
              </a:xfrm>
              <a:custGeom>
                <a:rect b="b" l="l" r="r" t="t"/>
                <a:pathLst>
                  <a:path extrusionOk="0" h="171164" w="53435">
                    <a:moveTo>
                      <a:pt x="0" y="171164"/>
                    </a:moveTo>
                    <a:lnTo>
                      <a:pt x="53435" y="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9" name="Google Shape;1519;p43"/>
              <p:cNvSpPr/>
              <p:nvPr/>
            </p:nvSpPr>
            <p:spPr>
              <a:xfrm>
                <a:off x="6445527" y="2096791"/>
                <a:ext cx="78104" cy="144589"/>
              </a:xfrm>
              <a:custGeom>
                <a:rect b="b" l="l" r="r" t="t"/>
                <a:pathLst>
                  <a:path extrusionOk="0" h="144589" w="78104">
                    <a:moveTo>
                      <a:pt x="0" y="144589"/>
                    </a:moveTo>
                    <a:lnTo>
                      <a:pt x="78105" y="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0" name="Google Shape;1520;p43"/>
              <p:cNvSpPr/>
              <p:nvPr/>
            </p:nvSpPr>
            <p:spPr>
              <a:xfrm>
                <a:off x="6603070" y="2193946"/>
                <a:ext cx="113823" cy="151733"/>
              </a:xfrm>
              <a:custGeom>
                <a:rect b="b" l="l" r="r" t="t"/>
                <a:pathLst>
                  <a:path extrusionOk="0" h="151733" w="113823">
                    <a:moveTo>
                      <a:pt x="0" y="151733"/>
                    </a:moveTo>
                    <a:lnTo>
                      <a:pt x="113824" y="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1" name="Google Shape;1521;p43"/>
              <p:cNvSpPr/>
              <p:nvPr/>
            </p:nvSpPr>
            <p:spPr>
              <a:xfrm>
                <a:off x="6739087" y="2335964"/>
                <a:ext cx="143351" cy="131540"/>
              </a:xfrm>
              <a:custGeom>
                <a:rect b="b" l="l" r="r" t="t"/>
                <a:pathLst>
                  <a:path extrusionOk="0" h="131540" w="143351">
                    <a:moveTo>
                      <a:pt x="0" y="131540"/>
                    </a:moveTo>
                    <a:lnTo>
                      <a:pt x="143351" y="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2" name="Google Shape;1522;p43"/>
              <p:cNvSpPr/>
              <p:nvPr/>
            </p:nvSpPr>
            <p:spPr>
              <a:xfrm>
                <a:off x="6858626" y="2531036"/>
                <a:ext cx="157543" cy="100584"/>
              </a:xfrm>
              <a:custGeom>
                <a:rect b="b" l="l" r="r" t="t"/>
                <a:pathLst>
                  <a:path extrusionOk="0" h="100584" w="157543">
                    <a:moveTo>
                      <a:pt x="0" y="100584"/>
                    </a:moveTo>
                    <a:lnTo>
                      <a:pt x="157543" y="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3" name="Google Shape;1523;p43"/>
              <p:cNvSpPr/>
              <p:nvPr/>
            </p:nvSpPr>
            <p:spPr>
              <a:xfrm>
                <a:off x="6937398" y="2711249"/>
                <a:ext cx="166020" cy="76580"/>
              </a:xfrm>
              <a:custGeom>
                <a:rect b="b" l="l" r="r" t="t"/>
                <a:pathLst>
                  <a:path extrusionOk="0" h="76580" w="166020">
                    <a:moveTo>
                      <a:pt x="0" y="76581"/>
                    </a:moveTo>
                    <a:lnTo>
                      <a:pt x="166021" y="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4" name="Google Shape;1524;p43"/>
              <p:cNvSpPr/>
              <p:nvPr/>
            </p:nvSpPr>
            <p:spPr>
              <a:xfrm>
                <a:off x="6950256" y="2931943"/>
                <a:ext cx="195452" cy="10477"/>
              </a:xfrm>
              <a:custGeom>
                <a:rect b="b" l="l" r="r" t="t"/>
                <a:pathLst>
                  <a:path extrusionOk="0" h="10477" w="195452">
                    <a:moveTo>
                      <a:pt x="0" y="10478"/>
                    </a:moveTo>
                    <a:lnTo>
                      <a:pt x="195453" y="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5" name="Google Shape;1525;p43"/>
              <p:cNvSpPr/>
              <p:nvPr/>
            </p:nvSpPr>
            <p:spPr>
              <a:xfrm>
                <a:off x="6964544" y="3117871"/>
                <a:ext cx="187928" cy="33718"/>
              </a:xfrm>
              <a:custGeom>
                <a:rect b="b" l="l" r="r" t="t"/>
                <a:pathLst>
                  <a:path extrusionOk="0" h="33718" w="187928">
                    <a:moveTo>
                      <a:pt x="0" y="0"/>
                    </a:moveTo>
                    <a:lnTo>
                      <a:pt x="187928" y="33718"/>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6" name="Google Shape;1526;p43"/>
              <p:cNvSpPr/>
              <p:nvPr/>
            </p:nvSpPr>
            <p:spPr>
              <a:xfrm>
                <a:off x="6934826" y="3292464"/>
                <a:ext cx="171926" cy="70580"/>
              </a:xfrm>
              <a:custGeom>
                <a:rect b="b" l="l" r="r" t="t"/>
                <a:pathLst>
                  <a:path extrusionOk="0" h="70580" w="171926">
                    <a:moveTo>
                      <a:pt x="0" y="0"/>
                    </a:moveTo>
                    <a:lnTo>
                      <a:pt x="171926" y="7058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7" name="Google Shape;1527;p43"/>
              <p:cNvSpPr/>
              <p:nvPr/>
            </p:nvSpPr>
            <p:spPr>
              <a:xfrm>
                <a:off x="6858626" y="3441816"/>
                <a:ext cx="157543" cy="103250"/>
              </a:xfrm>
              <a:custGeom>
                <a:rect b="b" l="l" r="r" t="t"/>
                <a:pathLst>
                  <a:path extrusionOk="0" h="103250" w="157543">
                    <a:moveTo>
                      <a:pt x="0" y="0"/>
                    </a:moveTo>
                    <a:lnTo>
                      <a:pt x="157543" y="103251"/>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8" name="Google Shape;1528;p43"/>
              <p:cNvSpPr/>
              <p:nvPr/>
            </p:nvSpPr>
            <p:spPr>
              <a:xfrm>
                <a:off x="6755661" y="3610790"/>
                <a:ext cx="136969" cy="124110"/>
              </a:xfrm>
              <a:custGeom>
                <a:rect b="b" l="l" r="r" t="t"/>
                <a:pathLst>
                  <a:path extrusionOk="0" h="124110" w="136969">
                    <a:moveTo>
                      <a:pt x="0" y="0"/>
                    </a:moveTo>
                    <a:lnTo>
                      <a:pt x="136969" y="124111"/>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29" name="Google Shape;1529;p43"/>
              <p:cNvSpPr/>
              <p:nvPr/>
            </p:nvSpPr>
            <p:spPr>
              <a:xfrm>
                <a:off x="6632217" y="3719851"/>
                <a:ext cx="106870" cy="154876"/>
              </a:xfrm>
              <a:custGeom>
                <a:rect b="b" l="l" r="r" t="t"/>
                <a:pathLst>
                  <a:path extrusionOk="0" h="154876" w="106870">
                    <a:moveTo>
                      <a:pt x="0" y="0"/>
                    </a:moveTo>
                    <a:lnTo>
                      <a:pt x="106870" y="154877"/>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0" name="Google Shape;1530;p43"/>
              <p:cNvSpPr/>
              <p:nvPr/>
            </p:nvSpPr>
            <p:spPr>
              <a:xfrm>
                <a:off x="6462767" y="3812529"/>
                <a:ext cx="88391" cy="174021"/>
              </a:xfrm>
              <a:custGeom>
                <a:rect b="b" l="l" r="r" t="t"/>
                <a:pathLst>
                  <a:path extrusionOk="0" h="174021" w="88391">
                    <a:moveTo>
                      <a:pt x="0" y="0"/>
                    </a:moveTo>
                    <a:lnTo>
                      <a:pt x="88392" y="174022"/>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1" name="Google Shape;1531;p43"/>
              <p:cNvSpPr/>
              <p:nvPr/>
            </p:nvSpPr>
            <p:spPr>
              <a:xfrm>
                <a:off x="6291984" y="3880062"/>
                <a:ext cx="34194" cy="172116"/>
              </a:xfrm>
              <a:custGeom>
                <a:rect b="b" l="l" r="r" t="t"/>
                <a:pathLst>
                  <a:path extrusionOk="0" h="172116" w="34194">
                    <a:moveTo>
                      <a:pt x="0" y="0"/>
                    </a:moveTo>
                    <a:lnTo>
                      <a:pt x="34195" y="172117"/>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2" name="Google Shape;1532;p43"/>
              <p:cNvSpPr/>
              <p:nvPr/>
            </p:nvSpPr>
            <p:spPr>
              <a:xfrm>
                <a:off x="6105294" y="3889301"/>
                <a:ext cx="9525" cy="192309"/>
              </a:xfrm>
              <a:custGeom>
                <a:rect b="b" l="l" r="r" t="t"/>
                <a:pathLst>
                  <a:path extrusionOk="0" h="192309" w="9525">
                    <a:moveTo>
                      <a:pt x="0" y="0"/>
                    </a:moveTo>
                    <a:lnTo>
                      <a:pt x="0" y="19231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3" name="Google Shape;1533;p43"/>
              <p:cNvSpPr/>
              <p:nvPr/>
            </p:nvSpPr>
            <p:spPr>
              <a:xfrm>
                <a:off x="5919937" y="3870727"/>
                <a:ext cx="29146" cy="190690"/>
              </a:xfrm>
              <a:custGeom>
                <a:rect b="b" l="l" r="r" t="t"/>
                <a:pathLst>
                  <a:path extrusionOk="0" h="190690" w="29146">
                    <a:moveTo>
                      <a:pt x="29146" y="0"/>
                    </a:moveTo>
                    <a:lnTo>
                      <a:pt x="0" y="190691"/>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4" name="Google Shape;1534;p43"/>
              <p:cNvSpPr/>
              <p:nvPr/>
            </p:nvSpPr>
            <p:spPr>
              <a:xfrm>
                <a:off x="5710768" y="3833008"/>
                <a:ext cx="82010" cy="176117"/>
              </a:xfrm>
              <a:custGeom>
                <a:rect b="b" l="l" r="r" t="t"/>
                <a:pathLst>
                  <a:path extrusionOk="0" h="176117" w="82010">
                    <a:moveTo>
                      <a:pt x="82010" y="0"/>
                    </a:moveTo>
                    <a:lnTo>
                      <a:pt x="0" y="176117"/>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5" name="Google Shape;1535;p43"/>
              <p:cNvSpPr/>
              <p:nvPr/>
            </p:nvSpPr>
            <p:spPr>
              <a:xfrm>
                <a:off x="5534460" y="3742330"/>
                <a:ext cx="99440" cy="178784"/>
              </a:xfrm>
              <a:custGeom>
                <a:rect b="b" l="l" r="r" t="t"/>
                <a:pathLst>
                  <a:path extrusionOk="0" h="178784" w="99440">
                    <a:moveTo>
                      <a:pt x="99441" y="0"/>
                    </a:moveTo>
                    <a:lnTo>
                      <a:pt x="0" y="178784"/>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6" name="Google Shape;1536;p43"/>
              <p:cNvSpPr/>
              <p:nvPr/>
            </p:nvSpPr>
            <p:spPr>
              <a:xfrm>
                <a:off x="5363868" y="3623172"/>
                <a:ext cx="124396" cy="160210"/>
              </a:xfrm>
              <a:custGeom>
                <a:rect b="b" l="l" r="r" t="t"/>
                <a:pathLst>
                  <a:path extrusionOk="0" h="160210" w="124396">
                    <a:moveTo>
                      <a:pt x="124396" y="0"/>
                    </a:moveTo>
                    <a:lnTo>
                      <a:pt x="0" y="160211"/>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7" name="Google Shape;1537;p43"/>
              <p:cNvSpPr/>
              <p:nvPr/>
            </p:nvSpPr>
            <p:spPr>
              <a:xfrm>
                <a:off x="5252616" y="3512016"/>
                <a:ext cx="143065" cy="111156"/>
              </a:xfrm>
              <a:custGeom>
                <a:rect b="b" l="l" r="r" t="t"/>
                <a:pathLst>
                  <a:path extrusionOk="0" h="111156" w="143065">
                    <a:moveTo>
                      <a:pt x="143066" y="0"/>
                    </a:moveTo>
                    <a:lnTo>
                      <a:pt x="0" y="111157"/>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8" name="Google Shape;1538;p43"/>
              <p:cNvSpPr/>
              <p:nvPr/>
            </p:nvSpPr>
            <p:spPr>
              <a:xfrm>
                <a:off x="5101168" y="3210168"/>
                <a:ext cx="170021" cy="22955"/>
              </a:xfrm>
              <a:custGeom>
                <a:rect b="b" l="l" r="r" t="t"/>
                <a:pathLst>
                  <a:path extrusionOk="0" h="22955" w="170021">
                    <a:moveTo>
                      <a:pt x="170021" y="0"/>
                    </a:moveTo>
                    <a:lnTo>
                      <a:pt x="0" y="22955"/>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39" name="Google Shape;1539;p43"/>
              <p:cNvSpPr/>
              <p:nvPr/>
            </p:nvSpPr>
            <p:spPr>
              <a:xfrm>
                <a:off x="5101168" y="3030051"/>
                <a:ext cx="151447" cy="9525"/>
              </a:xfrm>
              <a:custGeom>
                <a:rect b="b" l="l" r="r" t="t"/>
                <a:pathLst>
                  <a:path extrusionOk="0" h="9525" w="151447">
                    <a:moveTo>
                      <a:pt x="151447" y="0"/>
                    </a:moveTo>
                    <a:lnTo>
                      <a:pt x="0" y="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0" name="Google Shape;1540;p43"/>
              <p:cNvSpPr/>
              <p:nvPr/>
            </p:nvSpPr>
            <p:spPr>
              <a:xfrm>
                <a:off x="5128219" y="2807546"/>
                <a:ext cx="153638" cy="42195"/>
              </a:xfrm>
              <a:custGeom>
                <a:rect b="b" l="l" r="r" t="t"/>
                <a:pathLst>
                  <a:path extrusionOk="0" h="42195" w="153638">
                    <a:moveTo>
                      <a:pt x="153638" y="42196"/>
                    </a:moveTo>
                    <a:lnTo>
                      <a:pt x="0" y="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1" name="Google Shape;1541;p43"/>
              <p:cNvSpPr/>
              <p:nvPr/>
            </p:nvSpPr>
            <p:spPr>
              <a:xfrm>
                <a:off x="5178321" y="2608379"/>
                <a:ext cx="160401" cy="77819"/>
              </a:xfrm>
              <a:custGeom>
                <a:rect b="b" l="l" r="r" t="t"/>
                <a:pathLst>
                  <a:path extrusionOk="0" h="77819" w="160401">
                    <a:moveTo>
                      <a:pt x="160401" y="77819"/>
                    </a:moveTo>
                    <a:lnTo>
                      <a:pt x="0" y="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2" name="Google Shape;1542;p43"/>
              <p:cNvSpPr/>
              <p:nvPr/>
            </p:nvSpPr>
            <p:spPr>
              <a:xfrm>
                <a:off x="5303384" y="2435405"/>
                <a:ext cx="122703" cy="110193"/>
              </a:xfrm>
              <a:custGeom>
                <a:rect b="b" l="l" r="r" t="t"/>
                <a:pathLst>
                  <a:path extrusionOk="0" h="110193" w="122703">
                    <a:moveTo>
                      <a:pt x="122146" y="109984"/>
                    </a:moveTo>
                    <a:cubicBezTo>
                      <a:pt x="129575" y="115318"/>
                      <a:pt x="-250" y="-29"/>
                      <a:pt x="-250" y="-29"/>
                    </a:cubicBez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3" name="Google Shape;1543;p43"/>
              <p:cNvSpPr/>
              <p:nvPr/>
            </p:nvSpPr>
            <p:spPr>
              <a:xfrm>
                <a:off x="5426066" y="2261002"/>
                <a:ext cx="127158" cy="145542"/>
              </a:xfrm>
              <a:custGeom>
                <a:rect b="b" l="l" r="r" t="t"/>
                <a:pathLst>
                  <a:path extrusionOk="0" h="145542" w="127158">
                    <a:moveTo>
                      <a:pt x="127159" y="145542"/>
                    </a:moveTo>
                    <a:lnTo>
                      <a:pt x="0" y="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4" name="Google Shape;1544;p43"/>
              <p:cNvSpPr/>
              <p:nvPr/>
            </p:nvSpPr>
            <p:spPr>
              <a:xfrm>
                <a:off x="5587610" y="2143654"/>
                <a:ext cx="104584" cy="154114"/>
              </a:xfrm>
              <a:custGeom>
                <a:rect b="b" l="l" r="r" t="t"/>
                <a:pathLst>
                  <a:path extrusionOk="0" h="154114" w="104584">
                    <a:moveTo>
                      <a:pt x="104584" y="154115"/>
                    </a:moveTo>
                    <a:lnTo>
                      <a:pt x="0" y="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5" name="Google Shape;1545;p43"/>
              <p:cNvSpPr/>
              <p:nvPr/>
            </p:nvSpPr>
            <p:spPr>
              <a:xfrm>
                <a:off x="5821925" y="2040879"/>
                <a:ext cx="59150" cy="185747"/>
              </a:xfrm>
              <a:custGeom>
                <a:rect b="b" l="l" r="r" t="t"/>
                <a:pathLst>
                  <a:path extrusionOk="0" h="185747" w="59150">
                    <a:moveTo>
                      <a:pt x="58900" y="185708"/>
                    </a:moveTo>
                    <a:cubicBezTo>
                      <a:pt x="58900" y="187328"/>
                      <a:pt x="-250" y="-29"/>
                      <a:pt x="-250" y="-29"/>
                    </a:cubicBez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6" name="Google Shape;1546;p43"/>
              <p:cNvSpPr/>
              <p:nvPr/>
            </p:nvSpPr>
            <p:spPr>
              <a:xfrm>
                <a:off x="6068241" y="1999541"/>
                <a:ext cx="9525" cy="194405"/>
              </a:xfrm>
              <a:custGeom>
                <a:rect b="b" l="l" r="r" t="t"/>
                <a:pathLst>
                  <a:path extrusionOk="0" h="194405" w="9525">
                    <a:moveTo>
                      <a:pt x="0" y="194405"/>
                    </a:moveTo>
                    <a:lnTo>
                      <a:pt x="0" y="0"/>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47" name="Google Shape;1547;p43"/>
              <p:cNvSpPr/>
              <p:nvPr/>
            </p:nvSpPr>
            <p:spPr>
              <a:xfrm>
                <a:off x="5163271" y="3363045"/>
                <a:ext cx="161543" cy="71532"/>
              </a:xfrm>
              <a:custGeom>
                <a:rect b="b" l="l" r="r" t="t"/>
                <a:pathLst>
                  <a:path extrusionOk="0" h="71532" w="161543">
                    <a:moveTo>
                      <a:pt x="161544" y="0"/>
                    </a:moveTo>
                    <a:lnTo>
                      <a:pt x="0" y="71533"/>
                    </a:lnTo>
                  </a:path>
                </a:pathLst>
              </a:custGeom>
              <a:noFill/>
              <a:ln cap="rnd" cmpd="sng" w="476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1" name="Shape 1551"/>
        <p:cNvGrpSpPr/>
        <p:nvPr/>
      </p:nvGrpSpPr>
      <p:grpSpPr>
        <a:xfrm>
          <a:off x="0" y="0"/>
          <a:ext cx="0" cy="0"/>
          <a:chOff x="0" y="0"/>
          <a:chExt cx="0" cy="0"/>
        </a:xfrm>
      </p:grpSpPr>
      <p:sp>
        <p:nvSpPr>
          <p:cNvPr id="1552" name="Google Shape;1552;p44"/>
          <p:cNvSpPr txBox="1"/>
          <p:nvPr>
            <p:ph type="title"/>
          </p:nvPr>
        </p:nvSpPr>
        <p:spPr>
          <a:xfrm>
            <a:off x="248550" y="16225"/>
            <a:ext cx="117111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Today is Monday January 24th.</a:t>
            </a:r>
            <a:endParaRPr/>
          </a:p>
        </p:txBody>
      </p:sp>
      <p:sp>
        <p:nvSpPr>
          <p:cNvPr id="1553" name="Google Shape;1553;p44"/>
          <p:cNvSpPr txBox="1"/>
          <p:nvPr>
            <p:ph idx="4294967295" type="body"/>
          </p:nvPr>
        </p:nvSpPr>
        <p:spPr>
          <a:xfrm>
            <a:off x="1450725" y="1296188"/>
            <a:ext cx="1699500" cy="470700"/>
          </a:xfrm>
          <a:prstGeom prst="rect">
            <a:avLst/>
          </a:prstGeom>
        </p:spPr>
        <p:txBody>
          <a:bodyPr anchorCtr="0" anchor="ctr" bIns="121900" lIns="121900" spcFirstLastPara="1" rIns="121900" wrap="square" tIns="121900">
            <a:noAutofit/>
          </a:bodyPr>
          <a:lstStyle/>
          <a:p>
            <a:pPr indent="0" lvl="0" marL="0" rtl="0" algn="ctr">
              <a:lnSpc>
                <a:spcPct val="100000"/>
              </a:lnSpc>
              <a:spcBef>
                <a:spcPts val="0"/>
              </a:spcBef>
              <a:spcAft>
                <a:spcPts val="0"/>
              </a:spcAft>
              <a:buNone/>
            </a:pPr>
            <a:r>
              <a:rPr lang="en" sz="2200">
                <a:solidFill>
                  <a:schemeClr val="lt1"/>
                </a:solidFill>
                <a:latin typeface="Caveat Brush"/>
                <a:ea typeface="Caveat Brush"/>
                <a:cs typeface="Caveat Brush"/>
                <a:sym typeface="Caveat Brush"/>
              </a:rPr>
              <a:t>Today’s lesson</a:t>
            </a:r>
            <a:endParaRPr sz="2200">
              <a:solidFill>
                <a:schemeClr val="lt1"/>
              </a:solidFill>
              <a:latin typeface="Caveat Brush"/>
              <a:ea typeface="Caveat Brush"/>
              <a:cs typeface="Caveat Brush"/>
              <a:sym typeface="Caveat Brush"/>
            </a:endParaRPr>
          </a:p>
        </p:txBody>
      </p:sp>
      <p:sp>
        <p:nvSpPr>
          <p:cNvPr id="1554" name="Google Shape;1554;p44"/>
          <p:cNvSpPr txBox="1"/>
          <p:nvPr>
            <p:ph idx="4294967295" type="body"/>
          </p:nvPr>
        </p:nvSpPr>
        <p:spPr>
          <a:xfrm>
            <a:off x="4758950" y="1296200"/>
            <a:ext cx="2323200" cy="470700"/>
          </a:xfrm>
          <a:prstGeom prst="rect">
            <a:avLst/>
          </a:prstGeom>
        </p:spPr>
        <p:txBody>
          <a:bodyPr anchorCtr="0" anchor="ctr" bIns="121900" lIns="121900" spcFirstLastPara="1" rIns="121900" wrap="square" tIns="121900">
            <a:noAutofit/>
          </a:bodyPr>
          <a:lstStyle/>
          <a:p>
            <a:pPr indent="0" lvl="0" marL="0" rtl="0" algn="ctr">
              <a:lnSpc>
                <a:spcPct val="100000"/>
              </a:lnSpc>
              <a:spcBef>
                <a:spcPts val="0"/>
              </a:spcBef>
              <a:spcAft>
                <a:spcPts val="0"/>
              </a:spcAft>
              <a:buNone/>
            </a:pPr>
            <a:r>
              <a:rPr lang="en" sz="2200">
                <a:solidFill>
                  <a:schemeClr val="accent3"/>
                </a:solidFill>
                <a:latin typeface="Caveat Brush"/>
                <a:ea typeface="Caveat Brush"/>
                <a:cs typeface="Caveat Brush"/>
                <a:sym typeface="Caveat Brush"/>
              </a:rPr>
              <a:t>Announcements</a:t>
            </a:r>
            <a:endParaRPr sz="2200">
              <a:solidFill>
                <a:schemeClr val="accent3"/>
              </a:solidFill>
              <a:latin typeface="Caveat Brush"/>
              <a:ea typeface="Caveat Brush"/>
              <a:cs typeface="Caveat Brush"/>
              <a:sym typeface="Caveat Brush"/>
            </a:endParaRPr>
          </a:p>
        </p:txBody>
      </p:sp>
      <p:sp>
        <p:nvSpPr>
          <p:cNvPr id="1555" name="Google Shape;1555;p44"/>
          <p:cNvSpPr txBox="1"/>
          <p:nvPr>
            <p:ph idx="4294967295" type="body"/>
          </p:nvPr>
        </p:nvSpPr>
        <p:spPr>
          <a:xfrm>
            <a:off x="4610675" y="2099400"/>
            <a:ext cx="2612700" cy="2049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b="1" lang="en" sz="1600">
                <a:solidFill>
                  <a:schemeClr val="dk1"/>
                </a:solidFill>
              </a:rPr>
              <a:t>Lorem ipsum dolor sit amet, consectetuer adipiscing elit. </a:t>
            </a:r>
            <a:endParaRPr b="1" sz="1600">
              <a:solidFill>
                <a:schemeClr val="dk1"/>
              </a:solidFill>
            </a:endParaRPr>
          </a:p>
          <a:p>
            <a:pPr indent="0" lvl="0" marL="0" rtl="0" algn="l">
              <a:spcBef>
                <a:spcPts val="2100"/>
              </a:spcBef>
              <a:spcAft>
                <a:spcPts val="2100"/>
              </a:spcAft>
              <a:buNone/>
            </a:pPr>
            <a:r>
              <a:rPr b="1" lang="en" sz="1600">
                <a:solidFill>
                  <a:schemeClr val="dk1"/>
                </a:solidFill>
              </a:rPr>
              <a:t>Aenean commodo ligula eget dolor. Aenean massa.</a:t>
            </a:r>
            <a:endParaRPr b="1" sz="1600">
              <a:solidFill>
                <a:schemeClr val="dk1"/>
              </a:solidFill>
            </a:endParaRPr>
          </a:p>
        </p:txBody>
      </p:sp>
      <p:sp>
        <p:nvSpPr>
          <p:cNvPr id="1556" name="Google Shape;1556;p44"/>
          <p:cNvSpPr txBox="1"/>
          <p:nvPr>
            <p:ph idx="4294967295" type="body"/>
          </p:nvPr>
        </p:nvSpPr>
        <p:spPr>
          <a:xfrm>
            <a:off x="9022000" y="1296188"/>
            <a:ext cx="1699500" cy="470700"/>
          </a:xfrm>
          <a:prstGeom prst="rect">
            <a:avLst/>
          </a:prstGeom>
        </p:spPr>
        <p:txBody>
          <a:bodyPr anchorCtr="0" anchor="ctr" bIns="121900" lIns="121900" spcFirstLastPara="1" rIns="121900" wrap="square" tIns="121900">
            <a:noAutofit/>
          </a:bodyPr>
          <a:lstStyle/>
          <a:p>
            <a:pPr indent="0" lvl="0" marL="0" rtl="0" algn="ctr">
              <a:lnSpc>
                <a:spcPct val="100000"/>
              </a:lnSpc>
              <a:spcBef>
                <a:spcPts val="0"/>
              </a:spcBef>
              <a:spcAft>
                <a:spcPts val="0"/>
              </a:spcAft>
              <a:buNone/>
            </a:pPr>
            <a:r>
              <a:rPr lang="en" sz="2200">
                <a:solidFill>
                  <a:schemeClr val="lt1"/>
                </a:solidFill>
                <a:latin typeface="Caveat Brush"/>
                <a:ea typeface="Caveat Brush"/>
                <a:cs typeface="Caveat Brush"/>
                <a:sym typeface="Caveat Brush"/>
              </a:rPr>
              <a:t>Check List</a:t>
            </a:r>
            <a:endParaRPr sz="2200">
              <a:solidFill>
                <a:schemeClr val="lt1"/>
              </a:solidFill>
              <a:latin typeface="Caveat Brush"/>
              <a:ea typeface="Caveat Brush"/>
              <a:cs typeface="Caveat Brush"/>
              <a:sym typeface="Caveat Brush"/>
            </a:endParaRPr>
          </a:p>
        </p:txBody>
      </p:sp>
      <p:sp>
        <p:nvSpPr>
          <p:cNvPr id="1557" name="Google Shape;1557;p44"/>
          <p:cNvSpPr txBox="1"/>
          <p:nvPr>
            <p:ph idx="4294967295" type="body"/>
          </p:nvPr>
        </p:nvSpPr>
        <p:spPr>
          <a:xfrm>
            <a:off x="8692250" y="2090700"/>
            <a:ext cx="2551500" cy="2706900"/>
          </a:xfrm>
          <a:prstGeom prst="rect">
            <a:avLst/>
          </a:prstGeom>
        </p:spPr>
        <p:txBody>
          <a:bodyPr anchorCtr="0" anchor="t" bIns="121900" lIns="121900" spcFirstLastPara="1" rIns="121900" wrap="square" tIns="121900">
            <a:noAutofit/>
          </a:bodyPr>
          <a:lstStyle/>
          <a:p>
            <a:pPr indent="0" lvl="0" marL="0" rtl="0" algn="l">
              <a:lnSpc>
                <a:spcPct val="100000"/>
              </a:lnSpc>
              <a:spcBef>
                <a:spcPts val="0"/>
              </a:spcBef>
              <a:spcAft>
                <a:spcPts val="0"/>
              </a:spcAft>
              <a:buNone/>
            </a:pPr>
            <a:r>
              <a:rPr b="1" lang="en" sz="1600">
                <a:solidFill>
                  <a:schemeClr val="dk1"/>
                </a:solidFill>
              </a:rPr>
              <a:t>Something here.</a:t>
            </a:r>
            <a:endParaRPr b="1" sz="1600">
              <a:solidFill>
                <a:schemeClr val="dk1"/>
              </a:solidFill>
            </a:endParaRPr>
          </a:p>
          <a:p>
            <a:pPr indent="0" lvl="0" marL="0" rtl="0" algn="l">
              <a:lnSpc>
                <a:spcPct val="100000"/>
              </a:lnSpc>
              <a:spcBef>
                <a:spcPts val="1000"/>
              </a:spcBef>
              <a:spcAft>
                <a:spcPts val="0"/>
              </a:spcAft>
              <a:buNone/>
            </a:pPr>
            <a:r>
              <a:rPr b="1" lang="en" sz="1600">
                <a:solidFill>
                  <a:schemeClr val="dk1"/>
                </a:solidFill>
              </a:rPr>
              <a:t>Something else here</a:t>
            </a:r>
            <a:endParaRPr b="1" sz="1600">
              <a:solidFill>
                <a:schemeClr val="dk1"/>
              </a:solidFill>
            </a:endParaRPr>
          </a:p>
          <a:p>
            <a:pPr indent="0" lvl="0" marL="0" rtl="0" algn="l">
              <a:lnSpc>
                <a:spcPct val="100000"/>
              </a:lnSpc>
              <a:spcBef>
                <a:spcPts val="1000"/>
              </a:spcBef>
              <a:spcAft>
                <a:spcPts val="0"/>
              </a:spcAft>
              <a:buNone/>
            </a:pPr>
            <a:r>
              <a:rPr b="1" lang="en" sz="1600">
                <a:solidFill>
                  <a:schemeClr val="dk1"/>
                </a:solidFill>
              </a:rPr>
              <a:t>And a third thing here.</a:t>
            </a:r>
            <a:endParaRPr b="1" sz="1600">
              <a:solidFill>
                <a:schemeClr val="dk1"/>
              </a:solidFill>
            </a:endParaRPr>
          </a:p>
          <a:p>
            <a:pPr indent="0" lvl="0" marL="0" rtl="0" algn="l">
              <a:lnSpc>
                <a:spcPct val="100000"/>
              </a:lnSpc>
              <a:spcBef>
                <a:spcPts val="1000"/>
              </a:spcBef>
              <a:spcAft>
                <a:spcPts val="0"/>
              </a:spcAft>
              <a:buNone/>
            </a:pPr>
            <a:r>
              <a:rPr b="1" lang="en" sz="1600">
                <a:solidFill>
                  <a:schemeClr val="dk1"/>
                </a:solidFill>
              </a:rPr>
              <a:t>Duplicate the check mark. </a:t>
            </a:r>
            <a:endParaRPr b="1" sz="1600">
              <a:solidFill>
                <a:schemeClr val="dk1"/>
              </a:solidFill>
            </a:endParaRPr>
          </a:p>
          <a:p>
            <a:pPr indent="0" lvl="0" marL="0" rtl="0" algn="l">
              <a:lnSpc>
                <a:spcPct val="100000"/>
              </a:lnSpc>
              <a:spcBef>
                <a:spcPts val="1000"/>
              </a:spcBef>
              <a:spcAft>
                <a:spcPts val="1000"/>
              </a:spcAft>
              <a:buNone/>
            </a:pPr>
            <a:r>
              <a:rPr b="1" lang="en" sz="1600">
                <a:solidFill>
                  <a:schemeClr val="dk1"/>
                </a:solidFill>
              </a:rPr>
              <a:t>And the check boxes.</a:t>
            </a:r>
            <a:endParaRPr b="1" sz="1600">
              <a:solidFill>
                <a:schemeClr val="dk1"/>
              </a:solidFill>
            </a:endParaRPr>
          </a:p>
        </p:txBody>
      </p:sp>
      <p:sp>
        <p:nvSpPr>
          <p:cNvPr id="1558" name="Google Shape;1558;p44"/>
          <p:cNvSpPr/>
          <p:nvPr/>
        </p:nvSpPr>
        <p:spPr>
          <a:xfrm>
            <a:off x="8415497" y="2166893"/>
            <a:ext cx="288900" cy="288900"/>
          </a:xfrm>
          <a:prstGeom prst="frame">
            <a:avLst>
              <a:gd fmla="val 12269" name="adj1"/>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1559" name="Google Shape;1559;p44"/>
          <p:cNvSpPr/>
          <p:nvPr/>
        </p:nvSpPr>
        <p:spPr>
          <a:xfrm>
            <a:off x="8415497" y="2555914"/>
            <a:ext cx="288900" cy="288900"/>
          </a:xfrm>
          <a:prstGeom prst="frame">
            <a:avLst>
              <a:gd fmla="val 12269" name="adj1"/>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1560" name="Google Shape;1560;p44"/>
          <p:cNvSpPr/>
          <p:nvPr/>
        </p:nvSpPr>
        <p:spPr>
          <a:xfrm>
            <a:off x="8415497" y="2944935"/>
            <a:ext cx="288900" cy="288900"/>
          </a:xfrm>
          <a:prstGeom prst="frame">
            <a:avLst>
              <a:gd fmla="val 12269" name="adj1"/>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1561" name="Google Shape;1561;p44"/>
          <p:cNvSpPr/>
          <p:nvPr/>
        </p:nvSpPr>
        <p:spPr>
          <a:xfrm>
            <a:off x="8415497" y="3333956"/>
            <a:ext cx="288900" cy="288900"/>
          </a:xfrm>
          <a:prstGeom prst="frame">
            <a:avLst>
              <a:gd fmla="val 12269" name="adj1"/>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1562" name="Google Shape;1562;p44"/>
          <p:cNvSpPr/>
          <p:nvPr/>
        </p:nvSpPr>
        <p:spPr>
          <a:xfrm>
            <a:off x="8415497" y="3959598"/>
            <a:ext cx="288900" cy="288900"/>
          </a:xfrm>
          <a:prstGeom prst="frame">
            <a:avLst>
              <a:gd fmla="val 12269" name="adj1"/>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1563" name="Google Shape;1563;p44"/>
          <p:cNvSpPr/>
          <p:nvPr/>
        </p:nvSpPr>
        <p:spPr>
          <a:xfrm>
            <a:off x="8428091" y="2083198"/>
            <a:ext cx="271917" cy="371476"/>
          </a:xfrm>
          <a:custGeom>
            <a:rect b="b" l="l" r="r" t="t"/>
            <a:pathLst>
              <a:path extrusionOk="0" h="830115" w="607635">
                <a:moveTo>
                  <a:pt x="519502" y="23947"/>
                </a:moveTo>
                <a:cubicBezTo>
                  <a:pt x="416632" y="232545"/>
                  <a:pt x="333765" y="449715"/>
                  <a:pt x="273757" y="674505"/>
                </a:cubicBezTo>
                <a:cubicBezTo>
                  <a:pt x="208035" y="581160"/>
                  <a:pt x="147075" y="485910"/>
                  <a:pt x="88972" y="387803"/>
                </a:cubicBezTo>
                <a:cubicBezTo>
                  <a:pt x="57540" y="335415"/>
                  <a:pt x="-24375" y="383040"/>
                  <a:pt x="7057" y="435428"/>
                </a:cubicBezTo>
                <a:cubicBezTo>
                  <a:pt x="83257" y="564015"/>
                  <a:pt x="165172" y="687840"/>
                  <a:pt x="253755" y="807855"/>
                </a:cubicBezTo>
                <a:cubicBezTo>
                  <a:pt x="276615" y="838335"/>
                  <a:pt x="330907" y="840240"/>
                  <a:pt x="340432" y="796425"/>
                </a:cubicBezTo>
                <a:cubicBezTo>
                  <a:pt x="400440" y="545918"/>
                  <a:pt x="487117" y="303030"/>
                  <a:pt x="602370" y="71572"/>
                </a:cubicBezTo>
                <a:cubicBezTo>
                  <a:pt x="629040" y="17280"/>
                  <a:pt x="547125" y="-30345"/>
                  <a:pt x="519502" y="2394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4" name="Google Shape;1564;p44"/>
          <p:cNvSpPr/>
          <p:nvPr/>
        </p:nvSpPr>
        <p:spPr>
          <a:xfrm>
            <a:off x="8423991" y="2473323"/>
            <a:ext cx="271917" cy="371476"/>
          </a:xfrm>
          <a:custGeom>
            <a:rect b="b" l="l" r="r" t="t"/>
            <a:pathLst>
              <a:path extrusionOk="0" h="830115" w="607635">
                <a:moveTo>
                  <a:pt x="519502" y="23947"/>
                </a:moveTo>
                <a:cubicBezTo>
                  <a:pt x="416632" y="232545"/>
                  <a:pt x="333765" y="449715"/>
                  <a:pt x="273757" y="674505"/>
                </a:cubicBezTo>
                <a:cubicBezTo>
                  <a:pt x="208035" y="581160"/>
                  <a:pt x="147075" y="485910"/>
                  <a:pt x="88972" y="387803"/>
                </a:cubicBezTo>
                <a:cubicBezTo>
                  <a:pt x="57540" y="335415"/>
                  <a:pt x="-24375" y="383040"/>
                  <a:pt x="7057" y="435428"/>
                </a:cubicBezTo>
                <a:cubicBezTo>
                  <a:pt x="83257" y="564015"/>
                  <a:pt x="165172" y="687840"/>
                  <a:pt x="253755" y="807855"/>
                </a:cubicBezTo>
                <a:cubicBezTo>
                  <a:pt x="276615" y="838335"/>
                  <a:pt x="330907" y="840240"/>
                  <a:pt x="340432" y="796425"/>
                </a:cubicBezTo>
                <a:cubicBezTo>
                  <a:pt x="400440" y="545918"/>
                  <a:pt x="487117" y="303030"/>
                  <a:pt x="602370" y="71572"/>
                </a:cubicBezTo>
                <a:cubicBezTo>
                  <a:pt x="629040" y="17280"/>
                  <a:pt x="547125" y="-30345"/>
                  <a:pt x="519502" y="2394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5" name="Google Shape;1565;p44"/>
          <p:cNvSpPr txBox="1"/>
          <p:nvPr>
            <p:ph idx="4294967295" type="body"/>
          </p:nvPr>
        </p:nvSpPr>
        <p:spPr>
          <a:xfrm>
            <a:off x="1095700" y="4388400"/>
            <a:ext cx="2323200" cy="470700"/>
          </a:xfrm>
          <a:prstGeom prst="rect">
            <a:avLst/>
          </a:prstGeom>
        </p:spPr>
        <p:txBody>
          <a:bodyPr anchorCtr="0" anchor="ctr" bIns="121900" lIns="121900" spcFirstLastPara="1" rIns="121900" wrap="square" tIns="121900">
            <a:noAutofit/>
          </a:bodyPr>
          <a:lstStyle/>
          <a:p>
            <a:pPr indent="0" lvl="0" marL="0" rtl="0" algn="ctr">
              <a:lnSpc>
                <a:spcPct val="100000"/>
              </a:lnSpc>
              <a:spcBef>
                <a:spcPts val="0"/>
              </a:spcBef>
              <a:spcAft>
                <a:spcPts val="0"/>
              </a:spcAft>
              <a:buNone/>
            </a:pPr>
            <a:r>
              <a:rPr lang="en" sz="2200">
                <a:solidFill>
                  <a:schemeClr val="accent3"/>
                </a:solidFill>
                <a:latin typeface="Caveat Brush"/>
                <a:ea typeface="Caveat Brush"/>
                <a:cs typeface="Caveat Brush"/>
                <a:sym typeface="Caveat Brush"/>
              </a:rPr>
              <a:t>Would you rather...</a:t>
            </a:r>
            <a:endParaRPr sz="2200">
              <a:solidFill>
                <a:schemeClr val="accent3"/>
              </a:solidFill>
              <a:latin typeface="Caveat Brush"/>
              <a:ea typeface="Caveat Brush"/>
              <a:cs typeface="Caveat Brush"/>
              <a:sym typeface="Caveat Brush"/>
            </a:endParaRPr>
          </a:p>
        </p:txBody>
      </p:sp>
      <p:pic>
        <p:nvPicPr>
          <p:cNvPr id="1566" name="Google Shape;1566;p44"/>
          <p:cNvPicPr preferRelativeResize="0"/>
          <p:nvPr/>
        </p:nvPicPr>
        <p:blipFill rotWithShape="1">
          <a:blip r:embed="rId3">
            <a:alphaModFix/>
          </a:blip>
          <a:srcRect b="11994" l="26146" r="26980" t="11994"/>
          <a:stretch/>
        </p:blipFill>
        <p:spPr>
          <a:xfrm>
            <a:off x="1059200" y="5132900"/>
            <a:ext cx="1148700" cy="1096200"/>
          </a:xfrm>
          <a:prstGeom prst="ellipse">
            <a:avLst/>
          </a:prstGeom>
          <a:noFill/>
          <a:ln>
            <a:noFill/>
          </a:ln>
        </p:spPr>
      </p:pic>
      <p:pic>
        <p:nvPicPr>
          <p:cNvPr id="1567" name="Google Shape;1567;p44"/>
          <p:cNvPicPr preferRelativeResize="0"/>
          <p:nvPr/>
        </p:nvPicPr>
        <p:blipFill rotWithShape="1">
          <a:blip r:embed="rId3">
            <a:alphaModFix/>
          </a:blip>
          <a:srcRect b="11994" l="26146" r="26980" t="11994"/>
          <a:stretch/>
        </p:blipFill>
        <p:spPr>
          <a:xfrm>
            <a:off x="2393050" y="5132900"/>
            <a:ext cx="1148700" cy="1096200"/>
          </a:xfrm>
          <a:prstGeom prst="ellipse">
            <a:avLst/>
          </a:prstGeom>
          <a:noFill/>
          <a:ln>
            <a:noFill/>
          </a:ln>
        </p:spPr>
      </p:pic>
      <p:grpSp>
        <p:nvGrpSpPr>
          <p:cNvPr id="1568" name="Google Shape;1568;p44"/>
          <p:cNvGrpSpPr/>
          <p:nvPr/>
        </p:nvGrpSpPr>
        <p:grpSpPr>
          <a:xfrm>
            <a:off x="891276" y="2101855"/>
            <a:ext cx="2732050" cy="1708903"/>
            <a:chOff x="5603100" y="2386775"/>
            <a:chExt cx="2593800" cy="1489500"/>
          </a:xfrm>
        </p:grpSpPr>
        <p:sp>
          <p:nvSpPr>
            <p:cNvPr id="1569" name="Google Shape;1569;p44"/>
            <p:cNvSpPr/>
            <p:nvPr/>
          </p:nvSpPr>
          <p:spPr>
            <a:xfrm>
              <a:off x="5603100" y="2386775"/>
              <a:ext cx="2593800" cy="1489500"/>
            </a:xfrm>
            <a:prstGeom prst="rect">
              <a:avLst/>
            </a:prstGeom>
            <a:solidFill>
              <a:srgbClr val="303030"/>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570" name="Google Shape;1570;p44"/>
            <p:cNvSpPr/>
            <p:nvPr/>
          </p:nvSpPr>
          <p:spPr>
            <a:xfrm>
              <a:off x="5656897" y="3707581"/>
              <a:ext cx="2492100" cy="360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571" name="Google Shape;1571;p44"/>
            <p:cNvSpPr/>
            <p:nvPr/>
          </p:nvSpPr>
          <p:spPr>
            <a:xfrm>
              <a:off x="5656897" y="3707581"/>
              <a:ext cx="720000" cy="36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id="1572" name="Google Shape;1572;p44"/>
            <p:cNvSpPr/>
            <p:nvPr/>
          </p:nvSpPr>
          <p:spPr>
            <a:xfrm>
              <a:off x="6521050" y="2703805"/>
              <a:ext cx="763800" cy="675300"/>
            </a:xfrm>
            <a:prstGeom prst="ellipse">
              <a:avLst/>
            </a:prstGeom>
            <a:solidFill>
              <a:srgbClr val="727272"/>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000000"/>
                </a:buClr>
                <a:buSzPts val="1800"/>
                <a:buFont typeface="Calibri"/>
                <a:buNone/>
              </a:pPr>
              <a:r>
                <a:t/>
              </a:r>
              <a:endParaRPr sz="1800">
                <a:solidFill>
                  <a:srgbClr val="FFFFFF"/>
                </a:solidFill>
                <a:latin typeface="Calibri"/>
                <a:ea typeface="Calibri"/>
                <a:cs typeface="Calibri"/>
                <a:sym typeface="Calibri"/>
              </a:endParaRPr>
            </a:p>
          </p:txBody>
        </p:sp>
        <p:sp>
          <p:nvSpPr>
            <p:cNvPr descr="Play" id="1573" name="Google Shape;1573;p44"/>
            <p:cNvSpPr/>
            <p:nvPr/>
          </p:nvSpPr>
          <p:spPr>
            <a:xfrm>
              <a:off x="6785222" y="2865268"/>
              <a:ext cx="330774" cy="377095"/>
            </a:xfrm>
            <a:custGeom>
              <a:rect b="b" l="l" r="r" t="t"/>
              <a:pathLst>
                <a:path extrusionOk="0" h="704850" w="546734">
                  <a:moveTo>
                    <a:pt x="0" y="0"/>
                  </a:moveTo>
                  <a:lnTo>
                    <a:pt x="546735" y="352425"/>
                  </a:lnTo>
                  <a:lnTo>
                    <a:pt x="0" y="704850"/>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00000"/>
                </a:buClr>
                <a:buSzPts val="1800"/>
                <a:buFont typeface="Calibri"/>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7" name="Shape 1577"/>
        <p:cNvGrpSpPr/>
        <p:nvPr/>
      </p:nvGrpSpPr>
      <p:grpSpPr>
        <a:xfrm>
          <a:off x="0" y="0"/>
          <a:ext cx="0" cy="0"/>
          <a:chOff x="0" y="0"/>
          <a:chExt cx="0" cy="0"/>
        </a:xfrm>
      </p:grpSpPr>
      <p:sp>
        <p:nvSpPr>
          <p:cNvPr id="1578" name="Google Shape;1578;p45"/>
          <p:cNvSpPr txBox="1"/>
          <p:nvPr>
            <p:ph type="title"/>
          </p:nvPr>
        </p:nvSpPr>
        <p:spPr>
          <a:xfrm>
            <a:off x="1422150" y="1507625"/>
            <a:ext cx="9347700" cy="854400"/>
          </a:xfrm>
          <a:prstGeom prst="rect">
            <a:avLst/>
          </a:prstGeom>
          <a:effectLst>
            <a:outerShdw rotWithShape="0" algn="bl" dist="19050">
              <a:schemeClr val="lt1"/>
            </a:outerShdw>
          </a:effectLst>
        </p:spPr>
        <p:txBody>
          <a:bodyPr anchorCtr="0" anchor="ctr" bIns="121900" lIns="121900" spcFirstLastPara="1" rIns="121900" wrap="square" tIns="121900">
            <a:noAutofit/>
          </a:bodyPr>
          <a:lstStyle/>
          <a:p>
            <a:pPr indent="0" lvl="0" marL="0" rtl="0" algn="ctr">
              <a:spcBef>
                <a:spcPts val="0"/>
              </a:spcBef>
              <a:spcAft>
                <a:spcPts val="0"/>
              </a:spcAft>
              <a:buNone/>
            </a:pPr>
            <a:r>
              <a:rPr lang="en" sz="7900"/>
              <a:t>Certificate of Completion</a:t>
            </a:r>
            <a:endParaRPr sz="7900"/>
          </a:p>
        </p:txBody>
      </p:sp>
      <p:sp>
        <p:nvSpPr>
          <p:cNvPr id="1579" name="Google Shape;1579;p45"/>
          <p:cNvSpPr txBox="1"/>
          <p:nvPr>
            <p:ph idx="4294967295" type="subTitle"/>
          </p:nvPr>
        </p:nvSpPr>
        <p:spPr>
          <a:xfrm>
            <a:off x="1802550" y="2709050"/>
            <a:ext cx="8605800" cy="8844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sz="6000">
                <a:solidFill>
                  <a:schemeClr val="dk1"/>
                </a:solidFill>
              </a:rPr>
              <a:t>Anna Smith.</a:t>
            </a:r>
            <a:endParaRPr sz="6000">
              <a:solidFill>
                <a:schemeClr val="dk1"/>
              </a:solidFill>
            </a:endParaRPr>
          </a:p>
        </p:txBody>
      </p:sp>
      <p:sp>
        <p:nvSpPr>
          <p:cNvPr id="1580" name="Google Shape;1580;p45"/>
          <p:cNvSpPr txBox="1"/>
          <p:nvPr/>
        </p:nvSpPr>
        <p:spPr>
          <a:xfrm>
            <a:off x="1184100" y="3815600"/>
            <a:ext cx="9823800" cy="407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500">
                <a:solidFill>
                  <a:srgbClr val="171717"/>
                </a:solidFill>
                <a:latin typeface="Happy Monkey"/>
                <a:ea typeface="Happy Monkey"/>
                <a:cs typeface="Happy Monkey"/>
                <a:sym typeface="Happy Monkey"/>
              </a:rPr>
              <a:t>You have successfully completed:</a:t>
            </a:r>
            <a:endParaRPr sz="1500">
              <a:solidFill>
                <a:srgbClr val="171717"/>
              </a:solidFill>
              <a:latin typeface="Happy Monkey"/>
              <a:ea typeface="Happy Monkey"/>
              <a:cs typeface="Happy Monkey"/>
              <a:sym typeface="Happy Monkey"/>
            </a:endParaRPr>
          </a:p>
        </p:txBody>
      </p:sp>
      <p:sp>
        <p:nvSpPr>
          <p:cNvPr id="1581" name="Google Shape;1581;p45"/>
          <p:cNvSpPr txBox="1"/>
          <p:nvPr/>
        </p:nvSpPr>
        <p:spPr>
          <a:xfrm>
            <a:off x="1184100" y="4445850"/>
            <a:ext cx="9823800" cy="4077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4100">
                <a:solidFill>
                  <a:schemeClr val="dk1"/>
                </a:solidFill>
                <a:latin typeface="Happy Monkey"/>
                <a:ea typeface="Happy Monkey"/>
                <a:cs typeface="Happy Monkey"/>
                <a:sym typeface="Happy Monkey"/>
              </a:rPr>
              <a:t>This course.</a:t>
            </a:r>
            <a:endParaRPr sz="100">
              <a:solidFill>
                <a:srgbClr val="171717"/>
              </a:solidFill>
              <a:latin typeface="Happy Monkey"/>
              <a:ea typeface="Happy Monkey"/>
              <a:cs typeface="Happy Monkey"/>
              <a:sym typeface="Happy Monkey"/>
            </a:endParaRPr>
          </a:p>
        </p:txBody>
      </p:sp>
      <p:sp>
        <p:nvSpPr>
          <p:cNvPr id="1582" name="Google Shape;1582;p45"/>
          <p:cNvSpPr txBox="1"/>
          <p:nvPr/>
        </p:nvSpPr>
        <p:spPr>
          <a:xfrm>
            <a:off x="1184100" y="5296775"/>
            <a:ext cx="9823800" cy="407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000">
                <a:solidFill>
                  <a:schemeClr val="accent5"/>
                </a:solidFill>
                <a:latin typeface="Happy Monkey"/>
                <a:ea typeface="Happy Monkey"/>
                <a:cs typeface="Happy Monkey"/>
                <a:sym typeface="Happy Monkey"/>
              </a:rPr>
              <a:t>Congratulations!</a:t>
            </a:r>
            <a:endParaRPr b="1" sz="2000">
              <a:solidFill>
                <a:schemeClr val="accent5"/>
              </a:solidFill>
              <a:latin typeface="Happy Monkey"/>
              <a:ea typeface="Happy Monkey"/>
              <a:cs typeface="Happy Monkey"/>
              <a:sym typeface="Happy Monkey"/>
            </a:endParaRPr>
          </a:p>
        </p:txBody>
      </p:sp>
      <p:cxnSp>
        <p:nvCxnSpPr>
          <p:cNvPr id="1583" name="Google Shape;1583;p45"/>
          <p:cNvCxnSpPr/>
          <p:nvPr/>
        </p:nvCxnSpPr>
        <p:spPr>
          <a:xfrm>
            <a:off x="1783800" y="3630375"/>
            <a:ext cx="8624400" cy="0"/>
          </a:xfrm>
          <a:prstGeom prst="straightConnector1">
            <a:avLst/>
          </a:prstGeom>
          <a:noFill/>
          <a:ln cap="flat" cmpd="sng" w="19050">
            <a:solidFill>
              <a:srgbClr val="434343"/>
            </a:solidFill>
            <a:prstDash val="solid"/>
            <a:round/>
            <a:headEnd len="med" w="med" type="none"/>
            <a:tailEnd len="med" w="med" type="none"/>
          </a:ln>
        </p:spPr>
      </p:cxn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7" name="Shape 1587"/>
        <p:cNvGrpSpPr/>
        <p:nvPr/>
      </p:nvGrpSpPr>
      <p:grpSpPr>
        <a:xfrm>
          <a:off x="0" y="0"/>
          <a:ext cx="0" cy="0"/>
          <a:chOff x="0" y="0"/>
          <a:chExt cx="0" cy="0"/>
        </a:xfrm>
      </p:grpSpPr>
      <p:sp>
        <p:nvSpPr>
          <p:cNvPr id="1588" name="Google Shape;1588;p46"/>
          <p:cNvSpPr txBox="1"/>
          <p:nvPr>
            <p:ph type="title"/>
          </p:nvPr>
        </p:nvSpPr>
        <p:spPr>
          <a:xfrm>
            <a:off x="415650" y="344902"/>
            <a:ext cx="11360700" cy="8670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sz="5000"/>
              <a:t>Editable Icons</a:t>
            </a:r>
            <a:endParaRPr sz="5000"/>
          </a:p>
        </p:txBody>
      </p:sp>
      <p:grpSp>
        <p:nvGrpSpPr>
          <p:cNvPr id="1589" name="Google Shape;1589;p46"/>
          <p:cNvGrpSpPr/>
          <p:nvPr/>
        </p:nvGrpSpPr>
        <p:grpSpPr>
          <a:xfrm>
            <a:off x="3570764" y="1773752"/>
            <a:ext cx="405160" cy="253589"/>
            <a:chOff x="4797800" y="1994125"/>
            <a:chExt cx="306475" cy="186025"/>
          </a:xfrm>
        </p:grpSpPr>
        <p:sp>
          <p:nvSpPr>
            <p:cNvPr id="1590" name="Google Shape;1590;p46"/>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91" name="Google Shape;1591;p46"/>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592" name="Google Shape;1592;p46"/>
          <p:cNvSpPr/>
          <p:nvPr/>
        </p:nvSpPr>
        <p:spPr>
          <a:xfrm>
            <a:off x="3013572" y="1789650"/>
            <a:ext cx="351487" cy="308322"/>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93" name="Google Shape;1593;p46"/>
          <p:cNvSpPr/>
          <p:nvPr/>
        </p:nvSpPr>
        <p:spPr>
          <a:xfrm>
            <a:off x="2598483" y="1706244"/>
            <a:ext cx="211156" cy="398327"/>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94" name="Google Shape;1594;p46"/>
          <p:cNvSpPr/>
          <p:nvPr/>
        </p:nvSpPr>
        <p:spPr>
          <a:xfrm>
            <a:off x="4125519" y="1774124"/>
            <a:ext cx="352082" cy="253589"/>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95" name="Google Shape;1595;p46"/>
          <p:cNvSpPr/>
          <p:nvPr/>
        </p:nvSpPr>
        <p:spPr>
          <a:xfrm>
            <a:off x="4629024" y="1731262"/>
            <a:ext cx="333805" cy="339335"/>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96" name="Google Shape;1596;p46"/>
          <p:cNvSpPr/>
          <p:nvPr/>
        </p:nvSpPr>
        <p:spPr>
          <a:xfrm>
            <a:off x="5618340" y="1764938"/>
            <a:ext cx="299003" cy="28095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597" name="Google Shape;1597;p46"/>
          <p:cNvGrpSpPr/>
          <p:nvPr/>
        </p:nvGrpSpPr>
        <p:grpSpPr>
          <a:xfrm>
            <a:off x="6164058" y="1777777"/>
            <a:ext cx="352082" cy="254203"/>
            <a:chOff x="4250025" y="2848800"/>
            <a:chExt cx="266325" cy="186475"/>
          </a:xfrm>
        </p:grpSpPr>
        <p:sp>
          <p:nvSpPr>
            <p:cNvPr id="1598" name="Google Shape;1598;p46"/>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99" name="Google Shape;1599;p46"/>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600" name="Google Shape;1600;p46"/>
          <p:cNvGrpSpPr/>
          <p:nvPr/>
        </p:nvGrpSpPr>
        <p:grpSpPr>
          <a:xfrm>
            <a:off x="6761406" y="1741891"/>
            <a:ext cx="343224" cy="326555"/>
            <a:chOff x="4707700" y="2822475"/>
            <a:chExt cx="259625" cy="239550"/>
          </a:xfrm>
        </p:grpSpPr>
        <p:sp>
          <p:nvSpPr>
            <p:cNvPr id="1601" name="Google Shape;1601;p46"/>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02" name="Google Shape;1602;p46"/>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03" name="Google Shape;1603;p46"/>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604" name="Google Shape;1604;p46"/>
          <p:cNvSpPr/>
          <p:nvPr/>
        </p:nvSpPr>
        <p:spPr>
          <a:xfrm>
            <a:off x="7235378" y="1745476"/>
            <a:ext cx="340878" cy="320045"/>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05" name="Google Shape;1605;p46"/>
          <p:cNvSpPr/>
          <p:nvPr/>
        </p:nvSpPr>
        <p:spPr>
          <a:xfrm>
            <a:off x="7758873" y="1778333"/>
            <a:ext cx="352082" cy="254203"/>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606" name="Google Shape;1606;p46"/>
          <p:cNvGrpSpPr/>
          <p:nvPr/>
        </p:nvGrpSpPr>
        <p:grpSpPr>
          <a:xfrm>
            <a:off x="8396572" y="1705391"/>
            <a:ext cx="351487" cy="398940"/>
            <a:chOff x="6425500" y="2795700"/>
            <a:chExt cx="265875" cy="292650"/>
          </a:xfrm>
        </p:grpSpPr>
        <p:sp>
          <p:nvSpPr>
            <p:cNvPr id="1607" name="Google Shape;1607;p46"/>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08" name="Google Shape;1608;p46"/>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609" name="Google Shape;1609;p46"/>
          <p:cNvSpPr/>
          <p:nvPr/>
        </p:nvSpPr>
        <p:spPr>
          <a:xfrm>
            <a:off x="8894278" y="1737892"/>
            <a:ext cx="352677" cy="335654"/>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610" name="Google Shape;1610;p46"/>
          <p:cNvGrpSpPr/>
          <p:nvPr/>
        </p:nvGrpSpPr>
        <p:grpSpPr>
          <a:xfrm>
            <a:off x="9474618" y="1760035"/>
            <a:ext cx="350297" cy="290464"/>
            <a:chOff x="5549875" y="2418425"/>
            <a:chExt cx="264975" cy="213075"/>
          </a:xfrm>
        </p:grpSpPr>
        <p:sp>
          <p:nvSpPr>
            <p:cNvPr id="1611" name="Google Shape;1611;p46"/>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12" name="Google Shape;1612;p46"/>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613" name="Google Shape;1613;p46"/>
          <p:cNvSpPr/>
          <p:nvPr/>
        </p:nvSpPr>
        <p:spPr>
          <a:xfrm>
            <a:off x="2620588" y="2368871"/>
            <a:ext cx="166936" cy="38067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614" name="Google Shape;1614;p46"/>
          <p:cNvGrpSpPr/>
          <p:nvPr/>
        </p:nvGrpSpPr>
        <p:grpSpPr>
          <a:xfrm>
            <a:off x="3570694" y="2404542"/>
            <a:ext cx="299598" cy="308322"/>
            <a:chOff x="3739275" y="2525850"/>
            <a:chExt cx="226625" cy="226175"/>
          </a:xfrm>
        </p:grpSpPr>
        <p:sp>
          <p:nvSpPr>
            <p:cNvPr id="1615" name="Google Shape;1615;p46"/>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16" name="Google Shape;1616;p46"/>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17" name="Google Shape;1617;p46"/>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18" name="Google Shape;1618;p46"/>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619" name="Google Shape;1619;p46"/>
          <p:cNvGrpSpPr/>
          <p:nvPr/>
        </p:nvGrpSpPr>
        <p:grpSpPr>
          <a:xfrm>
            <a:off x="3043876" y="2377772"/>
            <a:ext cx="272464" cy="361861"/>
            <a:chOff x="4518575" y="2506200"/>
            <a:chExt cx="206100" cy="265450"/>
          </a:xfrm>
        </p:grpSpPr>
        <p:sp>
          <p:nvSpPr>
            <p:cNvPr id="1620" name="Google Shape;1620;p46"/>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21" name="Google Shape;1621;p46"/>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22" name="Google Shape;1622;p46"/>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23" name="Google Shape;1623;p46"/>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24" name="Google Shape;1624;p46"/>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25" name="Google Shape;1625;p46"/>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26" name="Google Shape;1626;p46"/>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27" name="Google Shape;1627;p46"/>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28" name="Google Shape;1628;p46"/>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629" name="Google Shape;1629;p46"/>
          <p:cNvGrpSpPr/>
          <p:nvPr/>
        </p:nvGrpSpPr>
        <p:grpSpPr>
          <a:xfrm>
            <a:off x="4125077" y="2404742"/>
            <a:ext cx="299631" cy="308322"/>
            <a:chOff x="4164375" y="1677425"/>
            <a:chExt cx="226650" cy="226175"/>
          </a:xfrm>
        </p:grpSpPr>
        <p:sp>
          <p:nvSpPr>
            <p:cNvPr id="1630" name="Google Shape;1630;p46"/>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31" name="Google Shape;1631;p46"/>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32" name="Google Shape;1632;p46"/>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33" name="Google Shape;1633;p46"/>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34" name="Google Shape;1634;p46"/>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635" name="Google Shape;1635;p46"/>
          <p:cNvGrpSpPr/>
          <p:nvPr/>
        </p:nvGrpSpPr>
        <p:grpSpPr>
          <a:xfrm>
            <a:off x="5179042" y="2395931"/>
            <a:ext cx="299003" cy="308322"/>
            <a:chOff x="5226025" y="1677425"/>
            <a:chExt cx="226175" cy="226175"/>
          </a:xfrm>
        </p:grpSpPr>
        <p:sp>
          <p:nvSpPr>
            <p:cNvPr id="1636" name="Google Shape;1636;p46"/>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37" name="Google Shape;1637;p46"/>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638" name="Google Shape;1638;p46"/>
          <p:cNvGrpSpPr/>
          <p:nvPr/>
        </p:nvGrpSpPr>
        <p:grpSpPr>
          <a:xfrm>
            <a:off x="4652426" y="2396024"/>
            <a:ext cx="299003" cy="308322"/>
            <a:chOff x="4835275" y="1198350"/>
            <a:chExt cx="226175" cy="226175"/>
          </a:xfrm>
        </p:grpSpPr>
        <p:sp>
          <p:nvSpPr>
            <p:cNvPr id="1639" name="Google Shape;1639;p46"/>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40" name="Google Shape;1640;p46"/>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641" name="Google Shape;1641;p46"/>
          <p:cNvGrpSpPr/>
          <p:nvPr/>
        </p:nvGrpSpPr>
        <p:grpSpPr>
          <a:xfrm>
            <a:off x="6339271" y="2379923"/>
            <a:ext cx="347356" cy="358215"/>
            <a:chOff x="968775" y="1180050"/>
            <a:chExt cx="262750" cy="262775"/>
          </a:xfrm>
        </p:grpSpPr>
        <p:sp>
          <p:nvSpPr>
            <p:cNvPr id="1642" name="Google Shape;1642;p46"/>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43" name="Google Shape;1643;p46"/>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44" name="Google Shape;1644;p46"/>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645" name="Google Shape;1645;p46"/>
          <p:cNvGrpSpPr/>
          <p:nvPr/>
        </p:nvGrpSpPr>
        <p:grpSpPr>
          <a:xfrm>
            <a:off x="5704170" y="2446992"/>
            <a:ext cx="386288" cy="224042"/>
            <a:chOff x="1678900" y="1231350"/>
            <a:chExt cx="292200" cy="164350"/>
          </a:xfrm>
        </p:grpSpPr>
        <p:sp>
          <p:nvSpPr>
            <p:cNvPr id="1646" name="Google Shape;1646;p46"/>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47" name="Google Shape;1647;p46"/>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48" name="Google Shape;1648;p46"/>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649" name="Google Shape;1649;p46"/>
          <p:cNvSpPr/>
          <p:nvPr/>
        </p:nvSpPr>
        <p:spPr>
          <a:xfrm>
            <a:off x="7023159" y="2368888"/>
            <a:ext cx="245958" cy="36305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650" name="Google Shape;1650;p46"/>
          <p:cNvGrpSpPr/>
          <p:nvPr/>
        </p:nvGrpSpPr>
        <p:grpSpPr>
          <a:xfrm>
            <a:off x="7467406" y="2373531"/>
            <a:ext cx="322006" cy="353205"/>
            <a:chOff x="2405550" y="1181850"/>
            <a:chExt cx="243575" cy="259100"/>
          </a:xfrm>
        </p:grpSpPr>
        <p:sp>
          <p:nvSpPr>
            <p:cNvPr id="1651" name="Google Shape;1651;p46"/>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52" name="Google Shape;1652;p46"/>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53" name="Google Shape;1653;p46"/>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54" name="Google Shape;1654;p46"/>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55" name="Google Shape;1655;p46"/>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56" name="Google Shape;1656;p46"/>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657" name="Google Shape;1657;p46"/>
          <p:cNvSpPr/>
          <p:nvPr/>
        </p:nvSpPr>
        <p:spPr>
          <a:xfrm>
            <a:off x="8075550" y="2396514"/>
            <a:ext cx="299003" cy="308322"/>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658" name="Google Shape;1658;p46"/>
          <p:cNvGrpSpPr/>
          <p:nvPr/>
        </p:nvGrpSpPr>
        <p:grpSpPr>
          <a:xfrm>
            <a:off x="8500593" y="2371333"/>
            <a:ext cx="286610" cy="357601"/>
            <a:chOff x="3086700" y="1180050"/>
            <a:chExt cx="216800" cy="262325"/>
          </a:xfrm>
        </p:grpSpPr>
        <p:sp>
          <p:nvSpPr>
            <p:cNvPr id="1659" name="Google Shape;1659;p46"/>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60" name="Google Shape;1660;p46"/>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661" name="Google Shape;1661;p46"/>
          <p:cNvGrpSpPr/>
          <p:nvPr/>
        </p:nvGrpSpPr>
        <p:grpSpPr>
          <a:xfrm>
            <a:off x="9007187" y="2359473"/>
            <a:ext cx="228243" cy="381321"/>
            <a:chOff x="3741075" y="1171575"/>
            <a:chExt cx="172650" cy="279725"/>
          </a:xfrm>
        </p:grpSpPr>
        <p:sp>
          <p:nvSpPr>
            <p:cNvPr id="1662" name="Google Shape;1662;p46"/>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63" name="Google Shape;1663;p46"/>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64" name="Google Shape;1664;p46"/>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65" name="Google Shape;1665;p46"/>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666" name="Google Shape;1666;p46"/>
          <p:cNvSpPr/>
          <p:nvPr/>
        </p:nvSpPr>
        <p:spPr>
          <a:xfrm>
            <a:off x="9465599" y="2371870"/>
            <a:ext cx="350330" cy="358181"/>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667" name="Google Shape;1667;p46"/>
          <p:cNvGrpSpPr/>
          <p:nvPr/>
        </p:nvGrpSpPr>
        <p:grpSpPr>
          <a:xfrm>
            <a:off x="2528682" y="3103577"/>
            <a:ext cx="351520" cy="253623"/>
            <a:chOff x="952700" y="1101100"/>
            <a:chExt cx="265900" cy="186050"/>
          </a:xfrm>
        </p:grpSpPr>
        <p:sp>
          <p:nvSpPr>
            <p:cNvPr id="1668" name="Google Shape;1668;p46"/>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69" name="Google Shape;1669;p46"/>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70" name="Google Shape;1670;p46"/>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671" name="Google Shape;1671;p46"/>
          <p:cNvSpPr/>
          <p:nvPr/>
        </p:nvSpPr>
        <p:spPr>
          <a:xfrm>
            <a:off x="3055153" y="3020420"/>
            <a:ext cx="246520" cy="362475"/>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72" name="Google Shape;1672;p46"/>
          <p:cNvSpPr/>
          <p:nvPr/>
        </p:nvSpPr>
        <p:spPr>
          <a:xfrm>
            <a:off x="3477015" y="3047825"/>
            <a:ext cx="396303" cy="39928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73" name="Google Shape;1673;p46"/>
          <p:cNvSpPr/>
          <p:nvPr/>
        </p:nvSpPr>
        <p:spPr>
          <a:xfrm>
            <a:off x="4048633" y="3047893"/>
            <a:ext cx="360939" cy="301063"/>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74" name="Google Shape;1674;p46"/>
          <p:cNvSpPr/>
          <p:nvPr/>
        </p:nvSpPr>
        <p:spPr>
          <a:xfrm>
            <a:off x="4658000" y="3086034"/>
            <a:ext cx="311397" cy="33691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675" name="Google Shape;1675;p46"/>
          <p:cNvGrpSpPr/>
          <p:nvPr/>
        </p:nvGrpSpPr>
        <p:grpSpPr>
          <a:xfrm>
            <a:off x="5219949" y="3082177"/>
            <a:ext cx="317875" cy="344208"/>
            <a:chOff x="5583325" y="1073450"/>
            <a:chExt cx="240450" cy="252500"/>
          </a:xfrm>
        </p:grpSpPr>
        <p:sp>
          <p:nvSpPr>
            <p:cNvPr id="1676" name="Google Shape;1676;p46"/>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77" name="Google Shape;1677;p46"/>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78" name="Google Shape;1678;p46"/>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79" name="Google Shape;1679;p46"/>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680" name="Google Shape;1680;p46"/>
          <p:cNvGrpSpPr/>
          <p:nvPr/>
        </p:nvGrpSpPr>
        <p:grpSpPr>
          <a:xfrm>
            <a:off x="5703822" y="3071928"/>
            <a:ext cx="386850" cy="294962"/>
            <a:chOff x="1502275" y="3638775"/>
            <a:chExt cx="292625" cy="216375"/>
          </a:xfrm>
        </p:grpSpPr>
        <p:sp>
          <p:nvSpPr>
            <p:cNvPr id="1681" name="Google Shape;1681;p46"/>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82" name="Google Shape;1682;p46"/>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83" name="Google Shape;1683;p46"/>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84" name="Google Shape;1684;p46"/>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85" name="Google Shape;1685;p46"/>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686" name="Google Shape;1686;p46"/>
          <p:cNvGrpSpPr/>
          <p:nvPr/>
        </p:nvGrpSpPr>
        <p:grpSpPr>
          <a:xfrm>
            <a:off x="6258857" y="3016414"/>
            <a:ext cx="354428" cy="362441"/>
            <a:chOff x="3171000" y="4021950"/>
            <a:chExt cx="268100" cy="265875"/>
          </a:xfrm>
        </p:grpSpPr>
        <p:sp>
          <p:nvSpPr>
            <p:cNvPr id="1687" name="Google Shape;1687;p46"/>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88" name="Google Shape;1688;p46"/>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689" name="Google Shape;1689;p46"/>
          <p:cNvSpPr/>
          <p:nvPr/>
        </p:nvSpPr>
        <p:spPr>
          <a:xfrm>
            <a:off x="6779633" y="3050756"/>
            <a:ext cx="394518" cy="407460"/>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90" name="Google Shape;1690;p46"/>
          <p:cNvSpPr/>
          <p:nvPr/>
        </p:nvSpPr>
        <p:spPr>
          <a:xfrm>
            <a:off x="7334021" y="3035213"/>
            <a:ext cx="352082" cy="363191"/>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691" name="Google Shape;1691;p46"/>
          <p:cNvGrpSpPr/>
          <p:nvPr/>
        </p:nvGrpSpPr>
        <p:grpSpPr>
          <a:xfrm>
            <a:off x="7848132" y="3068067"/>
            <a:ext cx="334400" cy="344821"/>
            <a:chOff x="5684575" y="4038000"/>
            <a:chExt cx="252950" cy="252950"/>
          </a:xfrm>
        </p:grpSpPr>
        <p:sp>
          <p:nvSpPr>
            <p:cNvPr id="1692" name="Google Shape;1692;p46"/>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93" name="Google Shape;1693;p46"/>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94" name="Google Shape;1694;p46"/>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95" name="Google Shape;1695;p46"/>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96" name="Google Shape;1696;p46"/>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97" name="Google Shape;1697;p46"/>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698" name="Google Shape;1698;p46"/>
          <p:cNvGrpSpPr/>
          <p:nvPr/>
        </p:nvGrpSpPr>
        <p:grpSpPr>
          <a:xfrm>
            <a:off x="8441727" y="3026501"/>
            <a:ext cx="247115" cy="399520"/>
            <a:chOff x="1982675" y="3599525"/>
            <a:chExt cx="186925" cy="293075"/>
          </a:xfrm>
        </p:grpSpPr>
        <p:sp>
          <p:nvSpPr>
            <p:cNvPr id="1699" name="Google Shape;1699;p46"/>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00" name="Google Shape;1700;p46"/>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01" name="Google Shape;1701;p46"/>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02" name="Google Shape;1702;p46"/>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03" name="Google Shape;1703;p46"/>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704" name="Google Shape;1704;p46"/>
          <p:cNvGrpSpPr/>
          <p:nvPr/>
        </p:nvGrpSpPr>
        <p:grpSpPr>
          <a:xfrm>
            <a:off x="8947735" y="3026500"/>
            <a:ext cx="178106" cy="398940"/>
            <a:chOff x="2397075" y="3602200"/>
            <a:chExt cx="134725" cy="292650"/>
          </a:xfrm>
        </p:grpSpPr>
        <p:sp>
          <p:nvSpPr>
            <p:cNvPr id="1705" name="Google Shape;1705;p46"/>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06" name="Google Shape;1706;p46"/>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07" name="Google Shape;1707;p46"/>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08" name="Google Shape;1708;p46"/>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09" name="Google Shape;1709;p46"/>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710" name="Google Shape;1710;p46"/>
          <p:cNvGrpSpPr/>
          <p:nvPr/>
        </p:nvGrpSpPr>
        <p:grpSpPr>
          <a:xfrm>
            <a:off x="2581850" y="3710924"/>
            <a:ext cx="246520" cy="383741"/>
            <a:chOff x="2717350" y="3603525"/>
            <a:chExt cx="186475" cy="281500"/>
          </a:xfrm>
        </p:grpSpPr>
        <p:sp>
          <p:nvSpPr>
            <p:cNvPr id="1711" name="Google Shape;1711;p46"/>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12" name="Google Shape;1712;p46"/>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13" name="Google Shape;1713;p46"/>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14" name="Google Shape;1714;p46"/>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715" name="Google Shape;1715;p46"/>
          <p:cNvSpPr/>
          <p:nvPr/>
        </p:nvSpPr>
        <p:spPr>
          <a:xfrm>
            <a:off x="9383691" y="3050995"/>
            <a:ext cx="387478" cy="3351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716" name="Google Shape;1716;p46"/>
          <p:cNvGrpSpPr/>
          <p:nvPr/>
        </p:nvGrpSpPr>
        <p:grpSpPr>
          <a:xfrm>
            <a:off x="3024770" y="3721267"/>
            <a:ext cx="332053" cy="363054"/>
            <a:chOff x="3927075" y="3612900"/>
            <a:chExt cx="251175" cy="266325"/>
          </a:xfrm>
        </p:grpSpPr>
        <p:sp>
          <p:nvSpPr>
            <p:cNvPr id="1717" name="Google Shape;1717;p46"/>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18" name="Google Shape;1718;p46"/>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719" name="Google Shape;1719;p46"/>
          <p:cNvGrpSpPr/>
          <p:nvPr/>
        </p:nvGrpSpPr>
        <p:grpSpPr>
          <a:xfrm>
            <a:off x="3552875" y="3780864"/>
            <a:ext cx="336152" cy="347241"/>
            <a:chOff x="4324975" y="3617800"/>
            <a:chExt cx="254275" cy="254725"/>
          </a:xfrm>
        </p:grpSpPr>
        <p:sp>
          <p:nvSpPr>
            <p:cNvPr id="1720" name="Google Shape;1720;p46"/>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21" name="Google Shape;1721;p46"/>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22" name="Google Shape;1722;p46"/>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723" name="Google Shape;1723;p46"/>
          <p:cNvGrpSpPr/>
          <p:nvPr/>
        </p:nvGrpSpPr>
        <p:grpSpPr>
          <a:xfrm>
            <a:off x="4086534" y="3846536"/>
            <a:ext cx="399872" cy="217737"/>
            <a:chOff x="4728650" y="3665975"/>
            <a:chExt cx="302475" cy="159725"/>
          </a:xfrm>
        </p:grpSpPr>
        <p:sp>
          <p:nvSpPr>
            <p:cNvPr id="1724" name="Google Shape;1724;p46"/>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25" name="Google Shape;1725;p46"/>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726" name="Google Shape;1726;p46"/>
          <p:cNvGrpSpPr/>
          <p:nvPr/>
        </p:nvGrpSpPr>
        <p:grpSpPr>
          <a:xfrm>
            <a:off x="4613200" y="3803696"/>
            <a:ext cx="382719" cy="282796"/>
            <a:chOff x="5164925" y="3642775"/>
            <a:chExt cx="289500" cy="207450"/>
          </a:xfrm>
        </p:grpSpPr>
        <p:sp>
          <p:nvSpPr>
            <p:cNvPr id="1727" name="Google Shape;1727;p46"/>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28" name="Google Shape;1728;p46"/>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29" name="Google Shape;1729;p46"/>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30" name="Google Shape;1730;p46"/>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31" name="Google Shape;1731;p46"/>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732" name="Google Shape;1732;p46"/>
          <p:cNvSpPr/>
          <p:nvPr/>
        </p:nvSpPr>
        <p:spPr>
          <a:xfrm>
            <a:off x="5213990" y="3717422"/>
            <a:ext cx="360939" cy="372154"/>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33" name="Google Shape;1733;p46"/>
          <p:cNvSpPr/>
          <p:nvPr/>
        </p:nvSpPr>
        <p:spPr>
          <a:xfrm>
            <a:off x="5717809" y="3749343"/>
            <a:ext cx="334367" cy="308322"/>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34" name="Google Shape;1734;p46"/>
          <p:cNvSpPr/>
          <p:nvPr/>
        </p:nvSpPr>
        <p:spPr>
          <a:xfrm>
            <a:off x="6195030" y="3738589"/>
            <a:ext cx="318470" cy="329826"/>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35" name="Google Shape;1735;p46"/>
          <p:cNvSpPr/>
          <p:nvPr/>
        </p:nvSpPr>
        <p:spPr>
          <a:xfrm>
            <a:off x="6776032" y="3664863"/>
            <a:ext cx="351487" cy="362475"/>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36" name="Google Shape;1736;p46"/>
          <p:cNvSpPr/>
          <p:nvPr/>
        </p:nvSpPr>
        <p:spPr>
          <a:xfrm>
            <a:off x="7285385" y="3664574"/>
            <a:ext cx="351487" cy="36305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37" name="Google Shape;1737;p46"/>
          <p:cNvSpPr/>
          <p:nvPr/>
        </p:nvSpPr>
        <p:spPr>
          <a:xfrm>
            <a:off x="7794738" y="3657024"/>
            <a:ext cx="340283" cy="42020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38" name="Google Shape;1738;p46"/>
          <p:cNvSpPr/>
          <p:nvPr/>
        </p:nvSpPr>
        <p:spPr>
          <a:xfrm>
            <a:off x="8408731" y="3713485"/>
            <a:ext cx="298441" cy="344344"/>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739" name="Google Shape;1739;p46"/>
          <p:cNvGrpSpPr/>
          <p:nvPr/>
        </p:nvGrpSpPr>
        <p:grpSpPr>
          <a:xfrm>
            <a:off x="8933824" y="3717916"/>
            <a:ext cx="327294" cy="334632"/>
            <a:chOff x="5717150" y="2098500"/>
            <a:chExt cx="247575" cy="245475"/>
          </a:xfrm>
        </p:grpSpPr>
        <p:sp>
          <p:nvSpPr>
            <p:cNvPr id="1740" name="Google Shape;1740;p46"/>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41" name="Google Shape;1741;p46"/>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42" name="Google Shape;1742;p46"/>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743" name="Google Shape;1743;p46"/>
          <p:cNvSpPr/>
          <p:nvPr/>
        </p:nvSpPr>
        <p:spPr>
          <a:xfrm>
            <a:off x="9483441" y="3650888"/>
            <a:ext cx="283106" cy="390420"/>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44" name="Google Shape;1744;p46"/>
          <p:cNvSpPr/>
          <p:nvPr/>
        </p:nvSpPr>
        <p:spPr>
          <a:xfrm>
            <a:off x="2519500" y="4449599"/>
            <a:ext cx="369169" cy="253623"/>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45" name="Google Shape;1745;p46"/>
          <p:cNvSpPr/>
          <p:nvPr/>
        </p:nvSpPr>
        <p:spPr>
          <a:xfrm>
            <a:off x="3039790" y="4430444"/>
            <a:ext cx="299036" cy="291929"/>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746" name="Google Shape;1746;p46"/>
          <p:cNvGrpSpPr/>
          <p:nvPr/>
        </p:nvGrpSpPr>
        <p:grpSpPr>
          <a:xfrm>
            <a:off x="3511298" y="4358842"/>
            <a:ext cx="352082" cy="317455"/>
            <a:chOff x="6435300" y="2742175"/>
            <a:chExt cx="266325" cy="232875"/>
          </a:xfrm>
        </p:grpSpPr>
        <p:sp>
          <p:nvSpPr>
            <p:cNvPr id="1747" name="Google Shape;1747;p46"/>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48" name="Google Shape;1748;p46"/>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749" name="Google Shape;1749;p46"/>
          <p:cNvGrpSpPr/>
          <p:nvPr/>
        </p:nvGrpSpPr>
        <p:grpSpPr>
          <a:xfrm>
            <a:off x="4558258" y="4437967"/>
            <a:ext cx="333805" cy="344208"/>
            <a:chOff x="674800" y="2146225"/>
            <a:chExt cx="252500" cy="252500"/>
          </a:xfrm>
        </p:grpSpPr>
        <p:sp>
          <p:nvSpPr>
            <p:cNvPr id="1750" name="Google Shape;1750;p46"/>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51" name="Google Shape;1751;p46"/>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52" name="Google Shape;1752;p46"/>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53" name="Google Shape;1753;p46"/>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754" name="Google Shape;1754;p46"/>
          <p:cNvGrpSpPr/>
          <p:nvPr/>
        </p:nvGrpSpPr>
        <p:grpSpPr>
          <a:xfrm>
            <a:off x="5085306" y="4449453"/>
            <a:ext cx="333805" cy="344208"/>
            <a:chOff x="2164225" y="2146225"/>
            <a:chExt cx="252500" cy="252500"/>
          </a:xfrm>
        </p:grpSpPr>
        <p:sp>
          <p:nvSpPr>
            <p:cNvPr id="1755" name="Google Shape;1755;p46"/>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56" name="Google Shape;1756;p46"/>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57" name="Google Shape;1757;p46"/>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58" name="Google Shape;1758;p46"/>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759" name="Google Shape;1759;p46"/>
          <p:cNvGrpSpPr/>
          <p:nvPr/>
        </p:nvGrpSpPr>
        <p:grpSpPr>
          <a:xfrm>
            <a:off x="4031217" y="4449226"/>
            <a:ext cx="334400" cy="344821"/>
            <a:chOff x="689975" y="1737200"/>
            <a:chExt cx="252950" cy="252950"/>
          </a:xfrm>
        </p:grpSpPr>
        <p:sp>
          <p:nvSpPr>
            <p:cNvPr id="1760" name="Google Shape;1760;p46"/>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61" name="Google Shape;1761;p46"/>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62" name="Google Shape;1762;p46"/>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63" name="Google Shape;1763;p46"/>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64" name="Google Shape;1764;p46"/>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65" name="Google Shape;1765;p46"/>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766" name="Google Shape;1766;p46"/>
          <p:cNvGrpSpPr/>
          <p:nvPr/>
        </p:nvGrpSpPr>
        <p:grpSpPr>
          <a:xfrm>
            <a:off x="5612075" y="4439102"/>
            <a:ext cx="334400" cy="344208"/>
            <a:chOff x="2961350" y="1740750"/>
            <a:chExt cx="252950" cy="252500"/>
          </a:xfrm>
        </p:grpSpPr>
        <p:sp>
          <p:nvSpPr>
            <p:cNvPr id="1767" name="Google Shape;1767;p46"/>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68" name="Google Shape;1768;p46"/>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69" name="Google Shape;1769;p46"/>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70" name="Google Shape;1770;p46"/>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71" name="Google Shape;1771;p46"/>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72" name="Google Shape;1772;p46"/>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773" name="Google Shape;1773;p46"/>
          <p:cNvSpPr/>
          <p:nvPr/>
        </p:nvSpPr>
        <p:spPr>
          <a:xfrm>
            <a:off x="6169754" y="4468227"/>
            <a:ext cx="333026" cy="34357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p>
        </p:txBody>
      </p:sp>
      <p:grpSp>
        <p:nvGrpSpPr>
          <p:cNvPr id="1774" name="Google Shape;1774;p46"/>
          <p:cNvGrpSpPr/>
          <p:nvPr/>
        </p:nvGrpSpPr>
        <p:grpSpPr>
          <a:xfrm>
            <a:off x="6696108" y="4387468"/>
            <a:ext cx="271902" cy="376448"/>
            <a:chOff x="4026550" y="3640100"/>
            <a:chExt cx="205675" cy="276150"/>
          </a:xfrm>
        </p:grpSpPr>
        <p:sp>
          <p:nvSpPr>
            <p:cNvPr id="1775" name="Google Shape;1775;p46"/>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76" name="Google Shape;1776;p46"/>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77" name="Google Shape;1777;p46"/>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78" name="Google Shape;1778;p46"/>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79" name="Google Shape;1779;p46"/>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80" name="Google Shape;1780;p46"/>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781" name="Google Shape;1781;p46"/>
          <p:cNvSpPr/>
          <p:nvPr/>
        </p:nvSpPr>
        <p:spPr>
          <a:xfrm>
            <a:off x="7189931" y="4453383"/>
            <a:ext cx="319032" cy="36305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782" name="Google Shape;1782;p46"/>
          <p:cNvGrpSpPr/>
          <p:nvPr/>
        </p:nvGrpSpPr>
        <p:grpSpPr>
          <a:xfrm>
            <a:off x="7732713" y="4486703"/>
            <a:ext cx="351487" cy="294826"/>
            <a:chOff x="853250" y="4006875"/>
            <a:chExt cx="265875" cy="216275"/>
          </a:xfrm>
        </p:grpSpPr>
        <p:sp>
          <p:nvSpPr>
            <p:cNvPr id="1783" name="Google Shape;1783;p46"/>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84" name="Google Shape;1784;p46"/>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785" name="Google Shape;1785;p46"/>
          <p:cNvGrpSpPr/>
          <p:nvPr/>
        </p:nvGrpSpPr>
        <p:grpSpPr>
          <a:xfrm>
            <a:off x="8910280" y="4452282"/>
            <a:ext cx="245925" cy="363668"/>
            <a:chOff x="1978675" y="3981800"/>
            <a:chExt cx="186025" cy="266775"/>
          </a:xfrm>
        </p:grpSpPr>
        <p:sp>
          <p:nvSpPr>
            <p:cNvPr id="1786" name="Google Shape;1786;p46"/>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87" name="Google Shape;1787;p46"/>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788" name="Google Shape;1788;p46"/>
          <p:cNvSpPr/>
          <p:nvPr/>
        </p:nvSpPr>
        <p:spPr>
          <a:xfrm>
            <a:off x="8307296" y="4473715"/>
            <a:ext cx="317875" cy="32236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789" name="Google Shape;1789;p46"/>
          <p:cNvGrpSpPr/>
          <p:nvPr/>
        </p:nvGrpSpPr>
        <p:grpSpPr>
          <a:xfrm>
            <a:off x="9440020" y="4461726"/>
            <a:ext cx="333805" cy="344821"/>
            <a:chOff x="480325" y="3970200"/>
            <a:chExt cx="252500" cy="252950"/>
          </a:xfrm>
        </p:grpSpPr>
        <p:sp>
          <p:nvSpPr>
            <p:cNvPr id="1790" name="Google Shape;1790;p46"/>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91" name="Google Shape;1791;p46"/>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92" name="Google Shape;1792;p46"/>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93" name="Google Shape;1793;p46"/>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94" name="Google Shape;1794;p46"/>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795" name="Google Shape;1795;p46"/>
          <p:cNvSpPr/>
          <p:nvPr/>
        </p:nvSpPr>
        <p:spPr>
          <a:xfrm>
            <a:off x="2607371" y="5072569"/>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796" name="Google Shape;1796;p46"/>
          <p:cNvGrpSpPr/>
          <p:nvPr/>
        </p:nvGrpSpPr>
        <p:grpSpPr>
          <a:xfrm>
            <a:off x="3015743" y="5051331"/>
            <a:ext cx="334400" cy="344208"/>
            <a:chOff x="5745250" y="4378350"/>
            <a:chExt cx="252950" cy="252500"/>
          </a:xfrm>
        </p:grpSpPr>
        <p:sp>
          <p:nvSpPr>
            <p:cNvPr id="1797" name="Google Shape;1797;p46"/>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98" name="Google Shape;1798;p46"/>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799" name="Google Shape;1799;p46"/>
          <p:cNvGrpSpPr/>
          <p:nvPr/>
        </p:nvGrpSpPr>
        <p:grpSpPr>
          <a:xfrm>
            <a:off x="3525242" y="5055591"/>
            <a:ext cx="334400" cy="344821"/>
            <a:chOff x="6130650" y="4381475"/>
            <a:chExt cx="252950" cy="252950"/>
          </a:xfrm>
        </p:grpSpPr>
        <p:sp>
          <p:nvSpPr>
            <p:cNvPr id="1800" name="Google Shape;1800;p46"/>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01" name="Google Shape;1801;p46"/>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802" name="Google Shape;1802;p46"/>
          <p:cNvSpPr/>
          <p:nvPr/>
        </p:nvSpPr>
        <p:spPr>
          <a:xfrm>
            <a:off x="4032278" y="5070490"/>
            <a:ext cx="323196" cy="316740"/>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803" name="Google Shape;1803;p46"/>
          <p:cNvGrpSpPr/>
          <p:nvPr/>
        </p:nvGrpSpPr>
        <p:grpSpPr>
          <a:xfrm>
            <a:off x="4533046" y="5078674"/>
            <a:ext cx="352082" cy="299802"/>
            <a:chOff x="6919750" y="1464650"/>
            <a:chExt cx="266325" cy="219925"/>
          </a:xfrm>
        </p:grpSpPr>
        <p:sp>
          <p:nvSpPr>
            <p:cNvPr id="1804" name="Google Shape;1804;p46"/>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05" name="Google Shape;1805;p46"/>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806" name="Google Shape;1806;p46"/>
          <p:cNvGrpSpPr/>
          <p:nvPr/>
        </p:nvGrpSpPr>
        <p:grpSpPr>
          <a:xfrm>
            <a:off x="5059243" y="5054116"/>
            <a:ext cx="366855" cy="339948"/>
            <a:chOff x="4759875" y="1027050"/>
            <a:chExt cx="277500" cy="249375"/>
          </a:xfrm>
        </p:grpSpPr>
        <p:sp>
          <p:nvSpPr>
            <p:cNvPr id="1807" name="Google Shape;1807;p46"/>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08" name="Google Shape;1808;p46"/>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09" name="Google Shape;1809;p46"/>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10" name="Google Shape;1810;p46"/>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11" name="Google Shape;1811;p46"/>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812" name="Google Shape;1812;p46"/>
          <p:cNvGrpSpPr/>
          <p:nvPr/>
        </p:nvGrpSpPr>
        <p:grpSpPr>
          <a:xfrm>
            <a:off x="5600528" y="5038090"/>
            <a:ext cx="372738" cy="343186"/>
            <a:chOff x="3357900" y="1057675"/>
            <a:chExt cx="281950" cy="251750"/>
          </a:xfrm>
        </p:grpSpPr>
        <p:sp>
          <p:nvSpPr>
            <p:cNvPr id="1813" name="Google Shape;1813;p46"/>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14" name="Google Shape;1814;p46"/>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15" name="Google Shape;1815;p46"/>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816" name="Google Shape;1816;p46"/>
          <p:cNvGrpSpPr/>
          <p:nvPr/>
        </p:nvGrpSpPr>
        <p:grpSpPr>
          <a:xfrm>
            <a:off x="6163700" y="5023095"/>
            <a:ext cx="191095" cy="401974"/>
            <a:chOff x="3783900" y="1046675"/>
            <a:chExt cx="144550" cy="294875"/>
          </a:xfrm>
        </p:grpSpPr>
        <p:sp>
          <p:nvSpPr>
            <p:cNvPr id="1817" name="Google Shape;1817;p46"/>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18" name="Google Shape;1818;p46"/>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819" name="Google Shape;1819;p46"/>
          <p:cNvSpPr/>
          <p:nvPr/>
        </p:nvSpPr>
        <p:spPr>
          <a:xfrm>
            <a:off x="6688739" y="5047329"/>
            <a:ext cx="257162" cy="36305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820" name="Google Shape;1820;p46"/>
          <p:cNvGrpSpPr/>
          <p:nvPr/>
        </p:nvGrpSpPr>
        <p:grpSpPr>
          <a:xfrm>
            <a:off x="7062980" y="4780478"/>
            <a:ext cx="552596" cy="674409"/>
            <a:chOff x="238550" y="1487175"/>
            <a:chExt cx="418000" cy="494725"/>
          </a:xfrm>
        </p:grpSpPr>
        <p:sp>
          <p:nvSpPr>
            <p:cNvPr id="1821" name="Google Shape;1821;p46"/>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22" name="Google Shape;1822;p46"/>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23" name="Google Shape;1823;p46"/>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24" name="Google Shape;1824;p46"/>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25" name="Google Shape;1825;p46"/>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26" name="Google Shape;1826;p46"/>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27" name="Google Shape;1827;p46"/>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28" name="Google Shape;1828;p46"/>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29" name="Google Shape;1829;p46"/>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830" name="Google Shape;1830;p46"/>
          <p:cNvSpPr/>
          <p:nvPr/>
        </p:nvSpPr>
        <p:spPr>
          <a:xfrm>
            <a:off x="7732374" y="5181214"/>
            <a:ext cx="374490" cy="2173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31" name="Google Shape;1831;p46"/>
          <p:cNvSpPr/>
          <p:nvPr/>
        </p:nvSpPr>
        <p:spPr>
          <a:xfrm>
            <a:off x="8223836" y="5091980"/>
            <a:ext cx="352082" cy="376448"/>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832" name="Google Shape;1832;p46"/>
          <p:cNvGrpSpPr/>
          <p:nvPr/>
        </p:nvGrpSpPr>
        <p:grpSpPr>
          <a:xfrm>
            <a:off x="8815358" y="5107237"/>
            <a:ext cx="364707" cy="363804"/>
            <a:chOff x="6010925" y="3998175"/>
            <a:chExt cx="275875" cy="266875"/>
          </a:xfrm>
        </p:grpSpPr>
        <p:sp>
          <p:nvSpPr>
            <p:cNvPr id="1833" name="Google Shape;1833;p46"/>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34" name="Google Shape;1834;p46"/>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35" name="Google Shape;1835;p46"/>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36" name="Google Shape;1836;p46"/>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37" name="Google Shape;1837;p46"/>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838" name="Google Shape;1838;p46"/>
          <p:cNvGrpSpPr/>
          <p:nvPr/>
        </p:nvGrpSpPr>
        <p:grpSpPr>
          <a:xfrm>
            <a:off x="9417554" y="5125862"/>
            <a:ext cx="352082" cy="308322"/>
            <a:chOff x="6866650" y="1038650"/>
            <a:chExt cx="266325" cy="226175"/>
          </a:xfrm>
        </p:grpSpPr>
        <p:sp>
          <p:nvSpPr>
            <p:cNvPr id="1839" name="Google Shape;1839;p46"/>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40" name="Google Shape;1840;p46"/>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41" name="Google Shape;1841;p46"/>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842" name="Google Shape;1842;p46"/>
          <p:cNvGrpSpPr/>
          <p:nvPr/>
        </p:nvGrpSpPr>
        <p:grpSpPr>
          <a:xfrm>
            <a:off x="5155087" y="1762012"/>
            <a:ext cx="272497" cy="362441"/>
            <a:chOff x="2033075" y="2942475"/>
            <a:chExt cx="206125" cy="265875"/>
          </a:xfrm>
        </p:grpSpPr>
        <p:sp>
          <p:nvSpPr>
            <p:cNvPr id="1843" name="Google Shape;1843;p46"/>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44" name="Google Shape;1844;p46"/>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45" name="Google Shape;1845;p46"/>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46" name="Google Shape;1846;p46"/>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47" name="Google Shape;1847;p46"/>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48" name="Google Shape;1848;p46"/>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849" name="Google Shape;1849;p46"/>
          <p:cNvSpPr/>
          <p:nvPr/>
        </p:nvSpPr>
        <p:spPr>
          <a:xfrm>
            <a:off x="2519516" y="5702423"/>
            <a:ext cx="281917" cy="398327"/>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850" name="Google Shape;1850;p46"/>
          <p:cNvGrpSpPr/>
          <p:nvPr/>
        </p:nvGrpSpPr>
        <p:grpSpPr>
          <a:xfrm>
            <a:off x="3016802" y="5738414"/>
            <a:ext cx="325576" cy="362441"/>
            <a:chOff x="3081775" y="1061400"/>
            <a:chExt cx="246275" cy="265875"/>
          </a:xfrm>
        </p:grpSpPr>
        <p:sp>
          <p:nvSpPr>
            <p:cNvPr id="1851" name="Google Shape;1851;p46"/>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52" name="Google Shape;1852;p46"/>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53" name="Google Shape;1853;p46"/>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854" name="Google Shape;1854;p46"/>
          <p:cNvGrpSpPr/>
          <p:nvPr/>
        </p:nvGrpSpPr>
        <p:grpSpPr>
          <a:xfrm>
            <a:off x="3556513" y="5780534"/>
            <a:ext cx="369202" cy="325941"/>
            <a:chOff x="2847150" y="1805000"/>
            <a:chExt cx="279275" cy="239100"/>
          </a:xfrm>
        </p:grpSpPr>
        <p:sp>
          <p:nvSpPr>
            <p:cNvPr id="1855" name="Google Shape;1855;p46"/>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56" name="Google Shape;1856;p46"/>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857" name="Google Shape;1857;p46"/>
          <p:cNvSpPr/>
          <p:nvPr/>
        </p:nvSpPr>
        <p:spPr>
          <a:xfrm>
            <a:off x="4138834" y="5830310"/>
            <a:ext cx="386850" cy="190371"/>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858" name="Google Shape;1858;p46"/>
          <p:cNvGrpSpPr/>
          <p:nvPr/>
        </p:nvGrpSpPr>
        <p:grpSpPr>
          <a:xfrm>
            <a:off x="4742307" y="5724791"/>
            <a:ext cx="352082" cy="363054"/>
            <a:chOff x="6435300" y="1095300"/>
            <a:chExt cx="266325" cy="266325"/>
          </a:xfrm>
        </p:grpSpPr>
        <p:sp>
          <p:nvSpPr>
            <p:cNvPr id="1859" name="Google Shape;1859;p46"/>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60" name="Google Shape;1860;p46"/>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61" name="Google Shape;1861;p46"/>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862" name="Google Shape;1862;p46"/>
          <p:cNvSpPr/>
          <p:nvPr/>
        </p:nvSpPr>
        <p:spPr>
          <a:xfrm>
            <a:off x="5306157" y="5738979"/>
            <a:ext cx="246520" cy="331428"/>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63" name="Google Shape;1863;p46"/>
          <p:cNvSpPr/>
          <p:nvPr/>
        </p:nvSpPr>
        <p:spPr>
          <a:xfrm>
            <a:off x="5766907" y="5710672"/>
            <a:ext cx="312554" cy="308935"/>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864" name="Google Shape;1864;p46"/>
          <p:cNvGrpSpPr/>
          <p:nvPr/>
        </p:nvGrpSpPr>
        <p:grpSpPr>
          <a:xfrm>
            <a:off x="6295376" y="5719855"/>
            <a:ext cx="301350" cy="363054"/>
            <a:chOff x="4506525" y="1060950"/>
            <a:chExt cx="227950" cy="266325"/>
          </a:xfrm>
        </p:grpSpPr>
        <p:sp>
          <p:nvSpPr>
            <p:cNvPr id="1865" name="Google Shape;1865;p46"/>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66" name="Google Shape;1866;p46"/>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67" name="Google Shape;1867;p46"/>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68" name="Google Shape;1868;p46"/>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69" name="Google Shape;1869;p46"/>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70" name="Google Shape;1870;p46"/>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71" name="Google Shape;1871;p46"/>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872" name="Google Shape;1872;p46"/>
          <p:cNvSpPr/>
          <p:nvPr/>
        </p:nvSpPr>
        <p:spPr>
          <a:xfrm>
            <a:off x="6754423" y="5843143"/>
            <a:ext cx="386883" cy="126846"/>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73" name="Google Shape;1873;p46"/>
          <p:cNvSpPr/>
          <p:nvPr/>
        </p:nvSpPr>
        <p:spPr>
          <a:xfrm>
            <a:off x="7751141" y="5797503"/>
            <a:ext cx="307266" cy="358181"/>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874" name="Google Shape;1874;p46"/>
          <p:cNvGrpSpPr/>
          <p:nvPr/>
        </p:nvGrpSpPr>
        <p:grpSpPr>
          <a:xfrm>
            <a:off x="7301010" y="5797711"/>
            <a:ext cx="251246" cy="356340"/>
            <a:chOff x="867500" y="3647700"/>
            <a:chExt cx="190050" cy="261400"/>
          </a:xfrm>
        </p:grpSpPr>
        <p:sp>
          <p:nvSpPr>
            <p:cNvPr id="1875" name="Google Shape;1875;p46"/>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76" name="Google Shape;1876;p46"/>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77" name="Google Shape;1877;p46"/>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78" name="Google Shape;1878;p46"/>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79" name="Google Shape;1879;p46"/>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880" name="Google Shape;1880;p46"/>
          <p:cNvSpPr/>
          <p:nvPr/>
        </p:nvSpPr>
        <p:spPr>
          <a:xfrm>
            <a:off x="8257587" y="5764356"/>
            <a:ext cx="356775" cy="308356"/>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81" name="Google Shape;1881;p46"/>
          <p:cNvSpPr/>
          <p:nvPr/>
        </p:nvSpPr>
        <p:spPr>
          <a:xfrm>
            <a:off x="8859393" y="5763094"/>
            <a:ext cx="306671" cy="362134"/>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882" name="Google Shape;1882;p46"/>
          <p:cNvGrpSpPr/>
          <p:nvPr/>
        </p:nvGrpSpPr>
        <p:grpSpPr>
          <a:xfrm>
            <a:off x="9443288" y="5752884"/>
            <a:ext cx="299598" cy="398327"/>
            <a:chOff x="3707175" y="1322350"/>
            <a:chExt cx="226625" cy="292200"/>
          </a:xfrm>
        </p:grpSpPr>
        <p:sp>
          <p:nvSpPr>
            <p:cNvPr id="1883" name="Google Shape;1883;p46"/>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84" name="Google Shape;1884;p46"/>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chemeClr val="lt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8" name="Shape 1888"/>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1" name="Shape 971"/>
        <p:cNvGrpSpPr/>
        <p:nvPr/>
      </p:nvGrpSpPr>
      <p:grpSpPr>
        <a:xfrm>
          <a:off x="0" y="0"/>
          <a:ext cx="0" cy="0"/>
          <a:chOff x="0" y="0"/>
          <a:chExt cx="0" cy="0"/>
        </a:xfrm>
      </p:grpSpPr>
      <p:sp>
        <p:nvSpPr>
          <p:cNvPr id="972" name="Google Shape;972;p25"/>
          <p:cNvSpPr txBox="1"/>
          <p:nvPr>
            <p:ph type="title"/>
          </p:nvPr>
        </p:nvSpPr>
        <p:spPr>
          <a:xfrm>
            <a:off x="720400" y="821975"/>
            <a:ext cx="82266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Table of Contents.</a:t>
            </a:r>
            <a:endParaRPr/>
          </a:p>
        </p:txBody>
      </p:sp>
      <p:sp>
        <p:nvSpPr>
          <p:cNvPr id="973" name="Google Shape;973;p25"/>
          <p:cNvSpPr txBox="1"/>
          <p:nvPr>
            <p:ph idx="1" type="body"/>
          </p:nvPr>
        </p:nvSpPr>
        <p:spPr>
          <a:xfrm>
            <a:off x="720400" y="2468075"/>
            <a:ext cx="8226600" cy="2464800"/>
          </a:xfrm>
          <a:prstGeom prst="rect">
            <a:avLst/>
          </a:prstGeom>
        </p:spPr>
        <p:txBody>
          <a:bodyPr anchorCtr="0" anchor="t" bIns="121900" lIns="121900" spcFirstLastPara="1" rIns="121900" wrap="square" tIns="121900">
            <a:noAutofit/>
          </a:bodyPr>
          <a:lstStyle/>
          <a:p>
            <a:pPr indent="-349250" lvl="0" marL="457200" rtl="0" algn="l">
              <a:lnSpc>
                <a:spcPct val="200000"/>
              </a:lnSpc>
              <a:spcBef>
                <a:spcPts val="0"/>
              </a:spcBef>
              <a:spcAft>
                <a:spcPts val="0"/>
              </a:spcAft>
              <a:buClr>
                <a:schemeClr val="dk2"/>
              </a:buClr>
              <a:buSzPts val="1900"/>
              <a:buChar char="🟊"/>
            </a:pPr>
            <a:r>
              <a:rPr lang="en"/>
              <a:t>We will talk about this first.</a:t>
            </a:r>
            <a:endParaRPr/>
          </a:p>
          <a:p>
            <a:pPr indent="-349250" lvl="0" marL="457200" rtl="0" algn="l">
              <a:lnSpc>
                <a:spcPct val="200000"/>
              </a:lnSpc>
              <a:spcBef>
                <a:spcPts val="0"/>
              </a:spcBef>
              <a:spcAft>
                <a:spcPts val="0"/>
              </a:spcAft>
              <a:buClr>
                <a:schemeClr val="dk2"/>
              </a:buClr>
              <a:buSzPts val="1900"/>
              <a:buChar char="🟊"/>
            </a:pPr>
            <a:r>
              <a:rPr lang="en"/>
              <a:t>We will talk about this second.</a:t>
            </a:r>
            <a:endParaRPr/>
          </a:p>
          <a:p>
            <a:pPr indent="-349250" lvl="0" marL="457200" rtl="0" algn="l">
              <a:lnSpc>
                <a:spcPct val="200000"/>
              </a:lnSpc>
              <a:spcBef>
                <a:spcPts val="0"/>
              </a:spcBef>
              <a:spcAft>
                <a:spcPts val="0"/>
              </a:spcAft>
              <a:buClr>
                <a:schemeClr val="dk2"/>
              </a:buClr>
              <a:buSzPts val="1900"/>
              <a:buChar char="🟊"/>
            </a:pPr>
            <a:r>
              <a:rPr lang="en"/>
              <a:t>After that we will talk about this.</a:t>
            </a:r>
            <a:endParaRPr/>
          </a:p>
          <a:p>
            <a:pPr indent="-349250" lvl="0" marL="457200" rtl="0" algn="l">
              <a:lnSpc>
                <a:spcPct val="200000"/>
              </a:lnSpc>
              <a:spcBef>
                <a:spcPts val="0"/>
              </a:spcBef>
              <a:spcAft>
                <a:spcPts val="0"/>
              </a:spcAft>
              <a:buClr>
                <a:schemeClr val="dk2"/>
              </a:buClr>
              <a:buSzPts val="1900"/>
              <a:buChar char="🟊"/>
            </a:pPr>
            <a:r>
              <a:rPr lang="en"/>
              <a:t>And we will talk about this last.</a:t>
            </a:r>
            <a:endParaRPr/>
          </a:p>
        </p:txBody>
      </p:sp>
      <p:sp>
        <p:nvSpPr>
          <p:cNvPr id="974" name="Google Shape;974;p25"/>
          <p:cNvSpPr/>
          <p:nvPr/>
        </p:nvSpPr>
        <p:spPr>
          <a:xfrm>
            <a:off x="903075" y="1830575"/>
            <a:ext cx="4978598" cy="201350"/>
          </a:xfrm>
          <a:custGeom>
            <a:rect b="b" l="l" r="r" t="t"/>
            <a:pathLst>
              <a:path extrusionOk="0" h="8054" w="149676">
                <a:moveTo>
                  <a:pt x="0" y="5998"/>
                </a:moveTo>
                <a:cubicBezTo>
                  <a:pt x="0" y="1584"/>
                  <a:pt x="7597" y="-626"/>
                  <a:pt x="11925" y="241"/>
                </a:cubicBezTo>
                <a:cubicBezTo>
                  <a:pt x="20141" y="1887"/>
                  <a:pt x="27970" y="8467"/>
                  <a:pt x="36186" y="6821"/>
                </a:cubicBezTo>
                <a:cubicBezTo>
                  <a:pt x="45151" y="5024"/>
                  <a:pt x="53895" y="-850"/>
                  <a:pt x="62914" y="653"/>
                </a:cubicBezTo>
                <a:cubicBezTo>
                  <a:pt x="70867" y="1978"/>
                  <a:pt x="77879" y="8054"/>
                  <a:pt x="85941" y="8054"/>
                </a:cubicBezTo>
                <a:cubicBezTo>
                  <a:pt x="96081" y="8054"/>
                  <a:pt x="105407" y="1064"/>
                  <a:pt x="115547" y="1064"/>
                </a:cubicBezTo>
                <a:cubicBezTo>
                  <a:pt x="126976" y="1064"/>
                  <a:pt x="139459" y="9474"/>
                  <a:pt x="149676" y="4353"/>
                </a:cubicBezTo>
              </a:path>
            </a:pathLst>
          </a:custGeom>
          <a:noFill/>
          <a:ln cap="flat" cmpd="sng" w="19050">
            <a:solidFill>
              <a:schemeClr val="accent6"/>
            </a:solidFill>
            <a:prstDash val="solid"/>
            <a:round/>
            <a:headEnd len="med" w="med" type="none"/>
            <a:tailEnd len="med" w="med" type="none"/>
          </a:ln>
        </p:spPr>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8" name="Shape 978"/>
        <p:cNvGrpSpPr/>
        <p:nvPr/>
      </p:nvGrpSpPr>
      <p:grpSpPr>
        <a:xfrm>
          <a:off x="0" y="0"/>
          <a:ext cx="0" cy="0"/>
          <a:chOff x="0" y="0"/>
          <a:chExt cx="0" cy="0"/>
        </a:xfrm>
      </p:grpSpPr>
      <p:sp>
        <p:nvSpPr>
          <p:cNvPr id="979" name="Google Shape;979;p26"/>
          <p:cNvSpPr txBox="1"/>
          <p:nvPr>
            <p:ph idx="1" type="body"/>
          </p:nvPr>
        </p:nvSpPr>
        <p:spPr>
          <a:xfrm>
            <a:off x="1370850" y="4740300"/>
            <a:ext cx="9450300" cy="13329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Add a brief introduction of your section here.</a:t>
            </a:r>
            <a:endParaRPr/>
          </a:p>
          <a:p>
            <a:pPr indent="0" lvl="0" marL="0" rtl="0" algn="ctr">
              <a:spcBef>
                <a:spcPts val="2100"/>
              </a:spcBef>
              <a:spcAft>
                <a:spcPts val="2100"/>
              </a:spcAft>
              <a:buNone/>
            </a:pPr>
            <a:r>
              <a:rPr lang="en"/>
              <a:t>Let’s dive in and get to know some interesting facts about animals!</a:t>
            </a:r>
            <a:endParaRPr/>
          </a:p>
        </p:txBody>
      </p:sp>
      <p:sp>
        <p:nvSpPr>
          <p:cNvPr id="980" name="Google Shape;980;p26"/>
          <p:cNvSpPr txBox="1"/>
          <p:nvPr>
            <p:ph type="title"/>
          </p:nvPr>
        </p:nvSpPr>
        <p:spPr>
          <a:xfrm>
            <a:off x="1370850" y="3587250"/>
            <a:ext cx="94503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We will talk about this first.</a:t>
            </a:r>
            <a:endParaRPr/>
          </a:p>
        </p:txBody>
      </p:sp>
      <p:sp>
        <p:nvSpPr>
          <p:cNvPr id="981" name="Google Shape;981;p26"/>
          <p:cNvSpPr/>
          <p:nvPr/>
        </p:nvSpPr>
        <p:spPr>
          <a:xfrm>
            <a:off x="5489691" y="1467450"/>
            <a:ext cx="1212600" cy="1087503"/>
          </a:xfrm>
          <a:prstGeom prst="rect">
            <a:avLst/>
          </a:prstGeom>
        </p:spPr>
        <p:txBody>
          <a:bodyPr>
            <a:prstTxWarp prst="textPlain"/>
          </a:bodyPr>
          <a:lstStyle/>
          <a:p>
            <a:pPr lvl="0" algn="ctr"/>
            <a:r>
              <a:rPr b="0" i="0">
                <a:ln>
                  <a:noFill/>
                </a:ln>
                <a:solidFill>
                  <a:srgbClr val="FFFFFF"/>
                </a:solidFill>
                <a:latin typeface="Caveat Brush"/>
              </a:rPr>
              <a:t>01</a:t>
            </a: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5" name="Shape 985"/>
        <p:cNvGrpSpPr/>
        <p:nvPr/>
      </p:nvGrpSpPr>
      <p:grpSpPr>
        <a:xfrm>
          <a:off x="0" y="0"/>
          <a:ext cx="0" cy="0"/>
          <a:chOff x="0" y="0"/>
          <a:chExt cx="0" cy="0"/>
        </a:xfrm>
      </p:grpSpPr>
      <p:sp>
        <p:nvSpPr>
          <p:cNvPr id="986" name="Google Shape;986;p27"/>
          <p:cNvSpPr txBox="1"/>
          <p:nvPr>
            <p:ph type="title"/>
          </p:nvPr>
        </p:nvSpPr>
        <p:spPr>
          <a:xfrm>
            <a:off x="1926634" y="2214650"/>
            <a:ext cx="83388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solidFill>
                  <a:schemeClr val="lt1"/>
                </a:solidFill>
              </a:rPr>
              <a:t>Did you know?</a:t>
            </a:r>
            <a:endParaRPr>
              <a:solidFill>
                <a:schemeClr val="lt1"/>
              </a:solidFill>
            </a:endParaRPr>
          </a:p>
        </p:txBody>
      </p:sp>
      <p:sp>
        <p:nvSpPr>
          <p:cNvPr id="987" name="Google Shape;987;p27"/>
          <p:cNvSpPr txBox="1"/>
          <p:nvPr>
            <p:ph idx="1" type="body"/>
          </p:nvPr>
        </p:nvSpPr>
        <p:spPr>
          <a:xfrm>
            <a:off x="1926625" y="3312625"/>
            <a:ext cx="8338800" cy="1865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solidFill>
                  <a:schemeClr val="dk1"/>
                </a:solidFill>
              </a:rPr>
              <a:t>Did you know that elephants can sense storms?</a:t>
            </a:r>
            <a:endParaRPr>
              <a:solidFill>
                <a:schemeClr val="dk1"/>
              </a:solidFill>
            </a:endParaRPr>
          </a:p>
          <a:p>
            <a:pPr indent="0" lvl="0" marL="0" rtl="0" algn="l">
              <a:spcBef>
                <a:spcPts val="2100"/>
              </a:spcBef>
              <a:spcAft>
                <a:spcPts val="2100"/>
              </a:spcAft>
              <a:buNone/>
            </a:pPr>
            <a:r>
              <a:rPr lang="en">
                <a:solidFill>
                  <a:schemeClr val="dk1"/>
                </a:solidFill>
              </a:rPr>
              <a:t>Elephants may be able to detect a thunderstorm from hundreds of miles away, and will head towards it, looking for water. </a:t>
            </a:r>
            <a:endParaRPr>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1" name="Shape 991"/>
        <p:cNvGrpSpPr/>
        <p:nvPr/>
      </p:nvGrpSpPr>
      <p:grpSpPr>
        <a:xfrm>
          <a:off x="0" y="0"/>
          <a:ext cx="0" cy="0"/>
          <a:chOff x="0" y="0"/>
          <a:chExt cx="0" cy="0"/>
        </a:xfrm>
      </p:grpSpPr>
      <p:sp>
        <p:nvSpPr>
          <p:cNvPr id="992" name="Google Shape;992;p28"/>
          <p:cNvSpPr txBox="1"/>
          <p:nvPr>
            <p:ph type="title"/>
          </p:nvPr>
        </p:nvSpPr>
        <p:spPr>
          <a:xfrm>
            <a:off x="873350" y="988700"/>
            <a:ext cx="45531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solidFill>
                  <a:schemeClr val="accent6"/>
                </a:solidFill>
              </a:rPr>
              <a:t>Did you know?</a:t>
            </a:r>
            <a:endParaRPr>
              <a:solidFill>
                <a:schemeClr val="accent6"/>
              </a:solidFill>
            </a:endParaRPr>
          </a:p>
        </p:txBody>
      </p:sp>
      <p:sp>
        <p:nvSpPr>
          <p:cNvPr id="993" name="Google Shape;993;p28"/>
          <p:cNvSpPr txBox="1"/>
          <p:nvPr>
            <p:ph idx="2" type="body"/>
          </p:nvPr>
        </p:nvSpPr>
        <p:spPr>
          <a:xfrm>
            <a:off x="6464146" y="2281850"/>
            <a:ext cx="4961100" cy="3118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a cat uses its whiskers as feelers to determine if a space is too small to squeeze through?</a:t>
            </a:r>
            <a:endParaRPr/>
          </a:p>
          <a:p>
            <a:pPr indent="0" lvl="0" marL="0" rtl="0" algn="l">
              <a:spcBef>
                <a:spcPts val="2100"/>
              </a:spcBef>
              <a:spcAft>
                <a:spcPts val="2100"/>
              </a:spcAft>
              <a:buNone/>
            </a:pPr>
            <a:r>
              <a:rPr lang="en"/>
              <a:t>Also, cats love to sleep. A fifteen-year-old cat has probably spent ten years of its life sleeping.</a:t>
            </a:r>
            <a:endParaRPr/>
          </a:p>
        </p:txBody>
      </p:sp>
      <p:sp>
        <p:nvSpPr>
          <p:cNvPr id="994" name="Google Shape;994;p28"/>
          <p:cNvSpPr txBox="1"/>
          <p:nvPr>
            <p:ph idx="1" type="body"/>
          </p:nvPr>
        </p:nvSpPr>
        <p:spPr>
          <a:xfrm>
            <a:off x="873350" y="2293600"/>
            <a:ext cx="4960800" cy="3118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dogs can smell your feelings?</a:t>
            </a:r>
            <a:endParaRPr/>
          </a:p>
          <a:p>
            <a:pPr indent="0" lvl="0" marL="0" rtl="0" algn="l">
              <a:spcBef>
                <a:spcPts val="2100"/>
              </a:spcBef>
              <a:spcAft>
                <a:spcPts val="0"/>
              </a:spcAft>
              <a:buNone/>
            </a:pPr>
            <a:r>
              <a:rPr lang="en"/>
              <a:t>Dogs can pick up on subtle changes in your scent, which can help him figure out how you are feeling, such as by smelling your perspiration when you become nervous or fearful.</a:t>
            </a:r>
            <a:endParaRPr/>
          </a:p>
          <a:p>
            <a:pPr indent="0" lvl="0" marL="0" rtl="0" algn="l">
              <a:spcBef>
                <a:spcPts val="2100"/>
              </a:spcBef>
              <a:spcAft>
                <a:spcPts val="210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8" name="Shape 998"/>
        <p:cNvGrpSpPr/>
        <p:nvPr/>
      </p:nvGrpSpPr>
      <p:grpSpPr>
        <a:xfrm>
          <a:off x="0" y="0"/>
          <a:ext cx="0" cy="0"/>
          <a:chOff x="0" y="0"/>
          <a:chExt cx="0" cy="0"/>
        </a:xfrm>
      </p:grpSpPr>
      <p:sp>
        <p:nvSpPr>
          <p:cNvPr id="999" name="Google Shape;999;p29"/>
          <p:cNvSpPr txBox="1"/>
          <p:nvPr>
            <p:ph type="title"/>
          </p:nvPr>
        </p:nvSpPr>
        <p:spPr>
          <a:xfrm>
            <a:off x="2024875" y="1848600"/>
            <a:ext cx="8595900" cy="3160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Clearly, animals know more than we think, and think a great deal more than we know.</a:t>
            </a:r>
            <a:endParaRPr/>
          </a:p>
        </p:txBody>
      </p:sp>
      <p:sp>
        <p:nvSpPr>
          <p:cNvPr id="1000" name="Google Shape;1000;p29"/>
          <p:cNvSpPr txBox="1"/>
          <p:nvPr>
            <p:ph idx="1" type="subTitle"/>
          </p:nvPr>
        </p:nvSpPr>
        <p:spPr>
          <a:xfrm>
            <a:off x="632875" y="5919475"/>
            <a:ext cx="11379900" cy="717900"/>
          </a:xfrm>
          <a:prstGeom prst="rect">
            <a:avLst/>
          </a:prstGeom>
        </p:spPr>
        <p:txBody>
          <a:bodyPr anchorCtr="0" anchor="b" bIns="121900" lIns="121900" spcFirstLastPara="1" rIns="121900" wrap="square" tIns="121900">
            <a:noAutofit/>
          </a:bodyPr>
          <a:lstStyle/>
          <a:p>
            <a:pPr indent="0" lvl="0" marL="457200" rtl="0" algn="r">
              <a:spcBef>
                <a:spcPts val="0"/>
              </a:spcBef>
              <a:spcAft>
                <a:spcPts val="0"/>
              </a:spcAft>
              <a:buNone/>
            </a:pPr>
            <a:r>
              <a:rPr lang="en"/>
              <a:t>― Irene M. Pepperberg</a:t>
            </a:r>
            <a:endParaRPr/>
          </a:p>
        </p:txBody>
      </p:sp>
      <p:grpSp>
        <p:nvGrpSpPr>
          <p:cNvPr id="1001" name="Google Shape;1001;p29"/>
          <p:cNvGrpSpPr/>
          <p:nvPr/>
        </p:nvGrpSpPr>
        <p:grpSpPr>
          <a:xfrm>
            <a:off x="8351055" y="3948676"/>
            <a:ext cx="1237846" cy="872004"/>
            <a:chOff x="621403" y="597265"/>
            <a:chExt cx="1588204" cy="1118814"/>
          </a:xfrm>
        </p:grpSpPr>
        <p:sp>
          <p:nvSpPr>
            <p:cNvPr id="1002" name="Google Shape;1002;p29"/>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03" name="Google Shape;1003;p29"/>
            <p:cNvSpPr/>
            <p:nvPr/>
          </p:nvSpPr>
          <p:spPr>
            <a:xfrm>
              <a:off x="621403"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004" name="Google Shape;1004;p29"/>
          <p:cNvGrpSpPr/>
          <p:nvPr/>
        </p:nvGrpSpPr>
        <p:grpSpPr>
          <a:xfrm rot="10800000">
            <a:off x="1059680" y="1718001"/>
            <a:ext cx="1237846" cy="872004"/>
            <a:chOff x="621403" y="597265"/>
            <a:chExt cx="1588204" cy="1118814"/>
          </a:xfrm>
        </p:grpSpPr>
        <p:sp>
          <p:nvSpPr>
            <p:cNvPr id="1005" name="Google Shape;1005;p29"/>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06" name="Google Shape;1006;p29"/>
            <p:cNvSpPr/>
            <p:nvPr/>
          </p:nvSpPr>
          <p:spPr>
            <a:xfrm>
              <a:off x="621403"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0" name="Shape 1010"/>
        <p:cNvGrpSpPr/>
        <p:nvPr/>
      </p:nvGrpSpPr>
      <p:grpSpPr>
        <a:xfrm>
          <a:off x="0" y="0"/>
          <a:ext cx="0" cy="0"/>
          <a:chOff x="0" y="0"/>
          <a:chExt cx="0" cy="0"/>
        </a:xfrm>
      </p:grpSpPr>
      <p:sp>
        <p:nvSpPr>
          <p:cNvPr id="1011" name="Google Shape;1011;p30"/>
          <p:cNvSpPr txBox="1"/>
          <p:nvPr>
            <p:ph type="title"/>
          </p:nvPr>
        </p:nvSpPr>
        <p:spPr>
          <a:xfrm>
            <a:off x="1885950" y="440975"/>
            <a:ext cx="98904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solidFill>
                  <a:schemeClr val="accent6"/>
                </a:solidFill>
              </a:rPr>
              <a:t>Did you know?</a:t>
            </a:r>
            <a:endParaRPr>
              <a:solidFill>
                <a:schemeClr val="accent6"/>
              </a:solidFill>
            </a:endParaRPr>
          </a:p>
        </p:txBody>
      </p:sp>
      <p:sp>
        <p:nvSpPr>
          <p:cNvPr id="1012" name="Google Shape;1012;p30"/>
          <p:cNvSpPr txBox="1"/>
          <p:nvPr>
            <p:ph idx="1" type="subTitle"/>
          </p:nvPr>
        </p:nvSpPr>
        <p:spPr>
          <a:xfrm>
            <a:off x="3227406" y="1729975"/>
            <a:ext cx="6406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dk2"/>
                </a:solidFill>
              </a:rPr>
              <a:t>Pandas don’t hibernate.</a:t>
            </a:r>
            <a:endParaRPr>
              <a:solidFill>
                <a:schemeClr val="dk2"/>
              </a:solidFill>
            </a:endParaRPr>
          </a:p>
        </p:txBody>
      </p:sp>
      <p:sp>
        <p:nvSpPr>
          <p:cNvPr id="1013" name="Google Shape;1013;p30"/>
          <p:cNvSpPr txBox="1"/>
          <p:nvPr>
            <p:ph idx="5" type="body"/>
          </p:nvPr>
        </p:nvSpPr>
        <p:spPr>
          <a:xfrm>
            <a:off x="3913200" y="3761388"/>
            <a:ext cx="64068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It is estimated that more than 50 million kangaroos live there. They are Australia’s national symbol and appear on postage stamps, coins, and airplanes.</a:t>
            </a:r>
            <a:endParaRPr/>
          </a:p>
          <a:p>
            <a:pPr indent="0" lvl="0" marL="0" rtl="0" algn="l">
              <a:spcBef>
                <a:spcPts val="2100"/>
              </a:spcBef>
              <a:spcAft>
                <a:spcPts val="0"/>
              </a:spcAft>
              <a:buNone/>
            </a:pPr>
            <a:r>
              <a:t/>
            </a:r>
            <a:endParaRPr/>
          </a:p>
          <a:p>
            <a:pPr indent="0" lvl="0" marL="0" rtl="0" algn="l">
              <a:spcBef>
                <a:spcPts val="2100"/>
              </a:spcBef>
              <a:spcAft>
                <a:spcPts val="2100"/>
              </a:spcAft>
              <a:buNone/>
            </a:pPr>
            <a:r>
              <a:t/>
            </a:r>
            <a:endParaRPr/>
          </a:p>
        </p:txBody>
      </p:sp>
      <p:sp>
        <p:nvSpPr>
          <p:cNvPr id="1014" name="Google Shape;1014;p30"/>
          <p:cNvSpPr txBox="1"/>
          <p:nvPr>
            <p:ph idx="2" type="subTitle"/>
          </p:nvPr>
        </p:nvSpPr>
        <p:spPr>
          <a:xfrm>
            <a:off x="3913206" y="3334868"/>
            <a:ext cx="6406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dk2"/>
                </a:solidFill>
              </a:rPr>
              <a:t>T</a:t>
            </a:r>
            <a:r>
              <a:rPr lang="en">
                <a:solidFill>
                  <a:schemeClr val="dk2"/>
                </a:solidFill>
              </a:rPr>
              <a:t>here are more kangaroos than humans in Australia.</a:t>
            </a:r>
            <a:endParaRPr>
              <a:solidFill>
                <a:schemeClr val="dk2"/>
              </a:solidFill>
            </a:endParaRPr>
          </a:p>
        </p:txBody>
      </p:sp>
      <p:sp>
        <p:nvSpPr>
          <p:cNvPr id="1015" name="Google Shape;1015;p30"/>
          <p:cNvSpPr txBox="1"/>
          <p:nvPr>
            <p:ph idx="6" type="body"/>
          </p:nvPr>
        </p:nvSpPr>
        <p:spPr>
          <a:xfrm>
            <a:off x="5056200" y="5353050"/>
            <a:ext cx="64077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Koalas don’t have much energy and, when not feasting on leaves, they spend their time dozing in the branches. Believe it or not, they can sleep for up to 18 hours a day!</a:t>
            </a:r>
            <a:endParaRPr/>
          </a:p>
          <a:p>
            <a:pPr indent="0" lvl="0" marL="0" rtl="0" algn="l">
              <a:spcBef>
                <a:spcPts val="2100"/>
              </a:spcBef>
              <a:spcAft>
                <a:spcPts val="2100"/>
              </a:spcAft>
              <a:buNone/>
            </a:pPr>
            <a:r>
              <a:t/>
            </a:r>
            <a:endParaRPr/>
          </a:p>
        </p:txBody>
      </p:sp>
      <p:sp>
        <p:nvSpPr>
          <p:cNvPr id="1016" name="Google Shape;1016;p30"/>
          <p:cNvSpPr txBox="1"/>
          <p:nvPr>
            <p:ph idx="3" type="subTitle"/>
          </p:nvPr>
        </p:nvSpPr>
        <p:spPr>
          <a:xfrm>
            <a:off x="5056206" y="4939762"/>
            <a:ext cx="6406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solidFill>
                  <a:schemeClr val="dk2"/>
                </a:solidFill>
              </a:rPr>
              <a:t>Koalas are even more lazy than cats.</a:t>
            </a:r>
            <a:endParaRPr>
              <a:solidFill>
                <a:schemeClr val="dk2"/>
              </a:solidFill>
            </a:endParaRPr>
          </a:p>
        </p:txBody>
      </p:sp>
      <p:sp>
        <p:nvSpPr>
          <p:cNvPr id="1017" name="Google Shape;1017;p30"/>
          <p:cNvSpPr txBox="1"/>
          <p:nvPr>
            <p:ph idx="4" type="body"/>
          </p:nvPr>
        </p:nvSpPr>
        <p:spPr>
          <a:xfrm>
            <a:off x="3227400" y="2167925"/>
            <a:ext cx="6406800" cy="9252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When winter approaches, they head lower down their mountain homes to warmer temperatures, where they continue to chomp away on bamboo!</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1" name="Shape 1021"/>
        <p:cNvGrpSpPr/>
        <p:nvPr/>
      </p:nvGrpSpPr>
      <p:grpSpPr>
        <a:xfrm>
          <a:off x="0" y="0"/>
          <a:ext cx="0" cy="0"/>
          <a:chOff x="0" y="0"/>
          <a:chExt cx="0" cy="0"/>
        </a:xfrm>
      </p:grpSpPr>
      <p:sp>
        <p:nvSpPr>
          <p:cNvPr id="1022" name="Google Shape;1022;p31"/>
          <p:cNvSpPr txBox="1"/>
          <p:nvPr>
            <p:ph type="title"/>
          </p:nvPr>
        </p:nvSpPr>
        <p:spPr>
          <a:xfrm>
            <a:off x="1225825" y="1687275"/>
            <a:ext cx="9525000" cy="3160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Very interesting facts!</a:t>
            </a:r>
            <a:endParaRPr/>
          </a:p>
        </p:txBody>
      </p:sp>
      <p:sp>
        <p:nvSpPr>
          <p:cNvPr id="1023" name="Google Shape;1023;p31"/>
          <p:cNvSpPr txBox="1"/>
          <p:nvPr>
            <p:ph idx="4294967295" type="body"/>
          </p:nvPr>
        </p:nvSpPr>
        <p:spPr>
          <a:xfrm>
            <a:off x="1940250" y="5147800"/>
            <a:ext cx="7981200" cy="4233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sz="1400">
                <a:solidFill>
                  <a:schemeClr val="dk1"/>
                </a:solidFill>
              </a:rPr>
              <a:t>This is where you section ends. Duplicate this set of slides as many times you need to go over all your sections.</a:t>
            </a:r>
            <a:endParaRPr sz="1400">
              <a:solidFill>
                <a:schemeClr val="dk1"/>
              </a:solidFill>
            </a:endParaRPr>
          </a:p>
        </p:txBody>
      </p:sp>
      <p:sp>
        <p:nvSpPr>
          <p:cNvPr id="1024" name="Google Shape;1024;p31"/>
          <p:cNvSpPr/>
          <p:nvPr/>
        </p:nvSpPr>
        <p:spPr>
          <a:xfrm>
            <a:off x="3835050" y="3941025"/>
            <a:ext cx="4306553" cy="201350"/>
          </a:xfrm>
          <a:custGeom>
            <a:rect b="b" l="l" r="r" t="t"/>
            <a:pathLst>
              <a:path extrusionOk="0" h="8054" w="149676">
                <a:moveTo>
                  <a:pt x="0" y="5998"/>
                </a:moveTo>
                <a:cubicBezTo>
                  <a:pt x="0" y="1584"/>
                  <a:pt x="7597" y="-626"/>
                  <a:pt x="11925" y="241"/>
                </a:cubicBezTo>
                <a:cubicBezTo>
                  <a:pt x="20141" y="1887"/>
                  <a:pt x="27970" y="8467"/>
                  <a:pt x="36186" y="6821"/>
                </a:cubicBezTo>
                <a:cubicBezTo>
                  <a:pt x="45151" y="5024"/>
                  <a:pt x="53895" y="-850"/>
                  <a:pt x="62914" y="653"/>
                </a:cubicBezTo>
                <a:cubicBezTo>
                  <a:pt x="70867" y="1978"/>
                  <a:pt x="77879" y="8054"/>
                  <a:pt x="85941" y="8054"/>
                </a:cubicBezTo>
                <a:cubicBezTo>
                  <a:pt x="96081" y="8054"/>
                  <a:pt x="105407" y="1064"/>
                  <a:pt x="115547" y="1064"/>
                </a:cubicBezTo>
                <a:cubicBezTo>
                  <a:pt x="126976" y="1064"/>
                  <a:pt x="139459" y="9474"/>
                  <a:pt x="149676" y="4353"/>
                </a:cubicBezTo>
              </a:path>
            </a:pathLst>
          </a:custGeom>
          <a:noFill/>
          <a:ln cap="flat" cmpd="sng" w="19050">
            <a:solidFill>
              <a:schemeClr val="dk2"/>
            </a:solidFill>
            <a:prstDash val="solid"/>
            <a:round/>
            <a:headEnd len="med" w="med" type="none"/>
            <a:tailEnd len="med" w="med" type="none"/>
          </a:ln>
        </p:spPr>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idesMania">
  <a:themeElements>
    <a:clrScheme name="Simple Light">
      <a:dk1>
        <a:srgbClr val="000000"/>
      </a:dk1>
      <a:lt1>
        <a:srgbClr val="4A6773"/>
      </a:lt1>
      <a:dk2>
        <a:srgbClr val="DAB989"/>
      </a:dk2>
      <a:lt2>
        <a:srgbClr val="FCECDA"/>
      </a:lt2>
      <a:accent1>
        <a:srgbClr val="95ACB5"/>
      </a:accent1>
      <a:accent2>
        <a:srgbClr val="B9C9D0"/>
      </a:accent2>
      <a:accent3>
        <a:srgbClr val="DBDFE1"/>
      </a:accent3>
      <a:accent4>
        <a:srgbClr val="FBD8BE"/>
      </a:accent4>
      <a:accent5>
        <a:srgbClr val="B59F8E"/>
      </a:accent5>
      <a:accent6>
        <a:srgbClr val="FBDAAC"/>
      </a:accent6>
      <a:hlink>
        <a:srgbClr val="F9D7AB"/>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